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60" r:id="rId4"/>
    <p:sldId id="266" r:id="rId5"/>
    <p:sldId id="262" r:id="rId6"/>
    <p:sldId id="267" r:id="rId7"/>
    <p:sldId id="270" r:id="rId8"/>
    <p:sldId id="264" r:id="rId9"/>
    <p:sldId id="271" r:id="rId10"/>
  </p:sldIdLst>
  <p:sldSz cx="9144000" cy="5143500" type="screen16x9"/>
  <p:notesSz cx="6858000" cy="9144000"/>
  <p:embeddedFontLst>
    <p:embeddedFont>
      <p:font typeface="Karla" charset="0"/>
      <p:regular r:id="rId12"/>
      <p:bold r:id="rId13"/>
      <p:italic r:id="rId14"/>
      <p:boldItalic r:id="rId15"/>
    </p:embeddedFont>
    <p:embeddedFont>
      <p:font typeface="Londrina Shadow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698A324-A09B-4E76-B95E-8BD5E459C4A5}">
          <p14:sldIdLst>
            <p14:sldId id="256"/>
            <p14:sldId id="257"/>
            <p14:sldId id="260"/>
            <p14:sldId id="266"/>
            <p14:sldId id="262"/>
            <p14:sldId id="267"/>
            <p14:sldId id="270"/>
            <p14:sldId id="264"/>
            <p14:sldId id="271"/>
          </p14:sldIdLst>
        </p14:section>
        <p14:section name="Untitled Section" id="{DA320C0E-3A03-46FB-9119-8BD97FE6993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17F8DAC-531D-4D07-892E-50ED338B2BAD}">
  <a:tblStyle styleId="{217F8DAC-531D-4D07-892E-50ED338B2B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2AFEEF-832F-4F75-AA57-0E7FC2111484}" styleName="Table_1">
    <a:wholeTbl>
      <a:tcTxStyle b="off" i="off">
        <a:font>
          <a:latin typeface="Trebuchet MS"/>
          <a:ea typeface="Trebuchet MS"/>
          <a:cs typeface="Trebuchet MS"/>
        </a:font>
        <a:srgbClr val="1F2732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8E8"/>
          </a:solidFill>
        </a:fill>
      </a:tcStyle>
    </a:wholeTbl>
    <a:band1H>
      <a:tcTxStyle/>
      <a:tcStyle>
        <a:tcBdr/>
        <a:fill>
          <a:solidFill>
            <a:srgbClr val="FFCE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CE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/>
        <a:fill>
          <a:solidFill>
            <a:srgbClr val="FE4949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/>
        <a:fill>
          <a:solidFill>
            <a:srgbClr val="FE4949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E494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E494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48" autoAdjust="0"/>
  </p:normalViewPr>
  <p:slideViewPr>
    <p:cSldViewPr>
      <p:cViewPr>
        <p:scale>
          <a:sx n="100" d="100"/>
          <a:sy n="100" d="100"/>
        </p:scale>
        <p:origin x="-296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90990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07ebfb155_0_17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07ebfb155_0_17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a42f2a8200_0_3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a42f2a8200_0_3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a42f2a8200_0_3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a42f2a8200_0_3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42f2a8200_0_5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42f2a8200_0_5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42f2a8200_0_5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42f2a8200_0_5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42f2a8200_0_5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42f2a8200_0_5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42f2a8200_0_5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42f2a8200_0_5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8" y="0"/>
            <a:ext cx="9139041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406950" y="407300"/>
            <a:ext cx="7520402" cy="4369758"/>
          </a:xfrm>
          <a:custGeom>
            <a:avLst/>
            <a:gdLst/>
            <a:ahLst/>
            <a:cxnLst/>
            <a:rect l="l" t="t" r="r" b="b"/>
            <a:pathLst>
              <a:path w="48949" h="28442" extrusionOk="0">
                <a:moveTo>
                  <a:pt x="1" y="0"/>
                </a:moveTo>
                <a:lnTo>
                  <a:pt x="1" y="1652"/>
                </a:lnTo>
                <a:lnTo>
                  <a:pt x="1377" y="1652"/>
                </a:lnTo>
                <a:cubicBezTo>
                  <a:pt x="1474" y="1414"/>
                  <a:pt x="1712" y="1246"/>
                  <a:pt x="1987" y="1246"/>
                </a:cubicBezTo>
                <a:cubicBezTo>
                  <a:pt x="2351" y="1246"/>
                  <a:pt x="2645" y="1544"/>
                  <a:pt x="2645" y="1905"/>
                </a:cubicBezTo>
                <a:cubicBezTo>
                  <a:pt x="2645" y="2269"/>
                  <a:pt x="2348" y="2567"/>
                  <a:pt x="1987" y="2567"/>
                </a:cubicBezTo>
                <a:cubicBezTo>
                  <a:pt x="1727" y="2567"/>
                  <a:pt x="1507" y="2418"/>
                  <a:pt x="1395" y="2199"/>
                </a:cubicBezTo>
                <a:lnTo>
                  <a:pt x="1" y="2199"/>
                </a:lnTo>
                <a:lnTo>
                  <a:pt x="1" y="4386"/>
                </a:lnTo>
                <a:lnTo>
                  <a:pt x="1377" y="4386"/>
                </a:lnTo>
                <a:cubicBezTo>
                  <a:pt x="1474" y="4148"/>
                  <a:pt x="1712" y="3980"/>
                  <a:pt x="1987" y="3980"/>
                </a:cubicBezTo>
                <a:cubicBezTo>
                  <a:pt x="2351" y="3980"/>
                  <a:pt x="2645" y="4278"/>
                  <a:pt x="2645" y="4639"/>
                </a:cubicBezTo>
                <a:cubicBezTo>
                  <a:pt x="2645" y="5003"/>
                  <a:pt x="2348" y="5301"/>
                  <a:pt x="1987" y="5301"/>
                </a:cubicBezTo>
                <a:cubicBezTo>
                  <a:pt x="1727" y="5301"/>
                  <a:pt x="1507" y="5152"/>
                  <a:pt x="1395" y="4933"/>
                </a:cubicBezTo>
                <a:lnTo>
                  <a:pt x="1" y="4933"/>
                </a:lnTo>
                <a:lnTo>
                  <a:pt x="1" y="7120"/>
                </a:lnTo>
                <a:lnTo>
                  <a:pt x="1377" y="7120"/>
                </a:lnTo>
                <a:cubicBezTo>
                  <a:pt x="1474" y="6882"/>
                  <a:pt x="1712" y="6714"/>
                  <a:pt x="1987" y="6714"/>
                </a:cubicBezTo>
                <a:cubicBezTo>
                  <a:pt x="2351" y="6714"/>
                  <a:pt x="2645" y="7012"/>
                  <a:pt x="2645" y="7373"/>
                </a:cubicBezTo>
                <a:cubicBezTo>
                  <a:pt x="2645" y="7737"/>
                  <a:pt x="2348" y="8035"/>
                  <a:pt x="1987" y="8035"/>
                </a:cubicBezTo>
                <a:cubicBezTo>
                  <a:pt x="1727" y="8035"/>
                  <a:pt x="1507" y="7886"/>
                  <a:pt x="1395" y="7667"/>
                </a:cubicBezTo>
                <a:lnTo>
                  <a:pt x="1" y="7667"/>
                </a:lnTo>
                <a:lnTo>
                  <a:pt x="1" y="9854"/>
                </a:lnTo>
                <a:lnTo>
                  <a:pt x="1377" y="9854"/>
                </a:lnTo>
                <a:cubicBezTo>
                  <a:pt x="1474" y="9616"/>
                  <a:pt x="1712" y="9448"/>
                  <a:pt x="1987" y="9448"/>
                </a:cubicBezTo>
                <a:cubicBezTo>
                  <a:pt x="2351" y="9448"/>
                  <a:pt x="2645" y="9746"/>
                  <a:pt x="2645" y="10107"/>
                </a:cubicBezTo>
                <a:cubicBezTo>
                  <a:pt x="2645" y="10471"/>
                  <a:pt x="2348" y="10769"/>
                  <a:pt x="1987" y="10769"/>
                </a:cubicBezTo>
                <a:cubicBezTo>
                  <a:pt x="1727" y="10769"/>
                  <a:pt x="1507" y="10620"/>
                  <a:pt x="1395" y="10401"/>
                </a:cubicBezTo>
                <a:lnTo>
                  <a:pt x="1" y="10401"/>
                </a:lnTo>
                <a:lnTo>
                  <a:pt x="1" y="12588"/>
                </a:lnTo>
                <a:lnTo>
                  <a:pt x="1377" y="12588"/>
                </a:lnTo>
                <a:cubicBezTo>
                  <a:pt x="1474" y="12350"/>
                  <a:pt x="1712" y="12182"/>
                  <a:pt x="1987" y="12182"/>
                </a:cubicBezTo>
                <a:cubicBezTo>
                  <a:pt x="2351" y="12182"/>
                  <a:pt x="2645" y="12480"/>
                  <a:pt x="2645" y="12841"/>
                </a:cubicBezTo>
                <a:cubicBezTo>
                  <a:pt x="2645" y="13205"/>
                  <a:pt x="2348" y="13503"/>
                  <a:pt x="1987" y="13503"/>
                </a:cubicBezTo>
                <a:cubicBezTo>
                  <a:pt x="1727" y="13503"/>
                  <a:pt x="1507" y="13354"/>
                  <a:pt x="1395" y="13135"/>
                </a:cubicBezTo>
                <a:lnTo>
                  <a:pt x="1" y="13135"/>
                </a:lnTo>
                <a:lnTo>
                  <a:pt x="1" y="15322"/>
                </a:lnTo>
                <a:lnTo>
                  <a:pt x="1377" y="15322"/>
                </a:lnTo>
                <a:cubicBezTo>
                  <a:pt x="1474" y="15084"/>
                  <a:pt x="1712" y="14916"/>
                  <a:pt x="1987" y="14916"/>
                </a:cubicBezTo>
                <a:cubicBezTo>
                  <a:pt x="2351" y="14916"/>
                  <a:pt x="2645" y="15214"/>
                  <a:pt x="2645" y="15575"/>
                </a:cubicBezTo>
                <a:cubicBezTo>
                  <a:pt x="2645" y="15939"/>
                  <a:pt x="2348" y="16237"/>
                  <a:pt x="1987" y="16237"/>
                </a:cubicBezTo>
                <a:cubicBezTo>
                  <a:pt x="1727" y="16237"/>
                  <a:pt x="1507" y="16088"/>
                  <a:pt x="1395" y="15869"/>
                </a:cubicBezTo>
                <a:lnTo>
                  <a:pt x="1" y="15869"/>
                </a:lnTo>
                <a:lnTo>
                  <a:pt x="1" y="18056"/>
                </a:lnTo>
                <a:lnTo>
                  <a:pt x="1377" y="18056"/>
                </a:lnTo>
                <a:cubicBezTo>
                  <a:pt x="1474" y="17818"/>
                  <a:pt x="1712" y="17650"/>
                  <a:pt x="1987" y="17650"/>
                </a:cubicBezTo>
                <a:cubicBezTo>
                  <a:pt x="2351" y="17650"/>
                  <a:pt x="2645" y="17948"/>
                  <a:pt x="2645" y="18309"/>
                </a:cubicBezTo>
                <a:cubicBezTo>
                  <a:pt x="2645" y="18673"/>
                  <a:pt x="2348" y="18971"/>
                  <a:pt x="1987" y="18971"/>
                </a:cubicBezTo>
                <a:cubicBezTo>
                  <a:pt x="1727" y="18971"/>
                  <a:pt x="1507" y="18822"/>
                  <a:pt x="1395" y="18603"/>
                </a:cubicBezTo>
                <a:lnTo>
                  <a:pt x="1" y="18603"/>
                </a:lnTo>
                <a:lnTo>
                  <a:pt x="1" y="20790"/>
                </a:lnTo>
                <a:lnTo>
                  <a:pt x="1377" y="20790"/>
                </a:lnTo>
                <a:cubicBezTo>
                  <a:pt x="1474" y="20552"/>
                  <a:pt x="1712" y="20384"/>
                  <a:pt x="1987" y="20384"/>
                </a:cubicBezTo>
                <a:cubicBezTo>
                  <a:pt x="2351" y="20384"/>
                  <a:pt x="2645" y="20682"/>
                  <a:pt x="2645" y="21043"/>
                </a:cubicBezTo>
                <a:cubicBezTo>
                  <a:pt x="2645" y="21407"/>
                  <a:pt x="2348" y="21705"/>
                  <a:pt x="1987" y="21705"/>
                </a:cubicBezTo>
                <a:cubicBezTo>
                  <a:pt x="1727" y="21705"/>
                  <a:pt x="1507" y="21556"/>
                  <a:pt x="1395" y="21336"/>
                </a:cubicBezTo>
                <a:lnTo>
                  <a:pt x="1" y="21336"/>
                </a:lnTo>
                <a:lnTo>
                  <a:pt x="1" y="23524"/>
                </a:lnTo>
                <a:lnTo>
                  <a:pt x="1377" y="23524"/>
                </a:lnTo>
                <a:cubicBezTo>
                  <a:pt x="1474" y="23286"/>
                  <a:pt x="1712" y="23118"/>
                  <a:pt x="1987" y="23118"/>
                </a:cubicBezTo>
                <a:cubicBezTo>
                  <a:pt x="2351" y="23118"/>
                  <a:pt x="2645" y="23416"/>
                  <a:pt x="2645" y="23777"/>
                </a:cubicBezTo>
                <a:cubicBezTo>
                  <a:pt x="2645" y="24141"/>
                  <a:pt x="2348" y="24439"/>
                  <a:pt x="1987" y="24439"/>
                </a:cubicBezTo>
                <a:cubicBezTo>
                  <a:pt x="1727" y="24439"/>
                  <a:pt x="1507" y="24290"/>
                  <a:pt x="1395" y="24070"/>
                </a:cubicBezTo>
                <a:lnTo>
                  <a:pt x="1" y="24070"/>
                </a:lnTo>
                <a:lnTo>
                  <a:pt x="1" y="26258"/>
                </a:lnTo>
                <a:lnTo>
                  <a:pt x="1377" y="26258"/>
                </a:lnTo>
                <a:cubicBezTo>
                  <a:pt x="1474" y="26020"/>
                  <a:pt x="1712" y="25852"/>
                  <a:pt x="1987" y="25852"/>
                </a:cubicBezTo>
                <a:cubicBezTo>
                  <a:pt x="2351" y="25852"/>
                  <a:pt x="2645" y="26150"/>
                  <a:pt x="2645" y="26511"/>
                </a:cubicBezTo>
                <a:cubicBezTo>
                  <a:pt x="2645" y="26875"/>
                  <a:pt x="2348" y="27173"/>
                  <a:pt x="1987" y="27173"/>
                </a:cubicBezTo>
                <a:cubicBezTo>
                  <a:pt x="1727" y="27173"/>
                  <a:pt x="1507" y="27024"/>
                  <a:pt x="1395" y="26804"/>
                </a:cubicBezTo>
                <a:lnTo>
                  <a:pt x="1" y="26804"/>
                </a:lnTo>
                <a:lnTo>
                  <a:pt x="1" y="28441"/>
                </a:lnTo>
                <a:lnTo>
                  <a:pt x="48949" y="28441"/>
                </a:lnTo>
                <a:lnTo>
                  <a:pt x="48949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37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818">
            <a:off x="1218100" y="3976950"/>
            <a:ext cx="6307200" cy="356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697600" y="996475"/>
            <a:ext cx="3348000" cy="16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 idx="2"/>
          </p:nvPr>
        </p:nvSpPr>
        <p:spPr>
          <a:xfrm>
            <a:off x="2463850" y="2779325"/>
            <a:ext cx="3815700" cy="875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8" y="0"/>
            <a:ext cx="9139041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406951" y="814275"/>
            <a:ext cx="7586901" cy="3519815"/>
          </a:xfrm>
          <a:custGeom>
            <a:avLst/>
            <a:gdLst/>
            <a:ahLst/>
            <a:cxnLst/>
            <a:rect l="l" t="t" r="r" b="b"/>
            <a:pathLst>
              <a:path w="235417" h="26979" extrusionOk="0">
                <a:moveTo>
                  <a:pt x="2962" y="1"/>
                </a:moveTo>
                <a:cubicBezTo>
                  <a:pt x="2962" y="1"/>
                  <a:pt x="2909" y="732"/>
                  <a:pt x="2712" y="1232"/>
                </a:cubicBezTo>
                <a:cubicBezTo>
                  <a:pt x="2480" y="1785"/>
                  <a:pt x="2748" y="2338"/>
                  <a:pt x="2855" y="2874"/>
                </a:cubicBezTo>
                <a:cubicBezTo>
                  <a:pt x="2891" y="3052"/>
                  <a:pt x="2855" y="3248"/>
                  <a:pt x="2855" y="3427"/>
                </a:cubicBezTo>
                <a:cubicBezTo>
                  <a:pt x="2855" y="3784"/>
                  <a:pt x="2748" y="3819"/>
                  <a:pt x="2516" y="4105"/>
                </a:cubicBezTo>
                <a:cubicBezTo>
                  <a:pt x="2284" y="4444"/>
                  <a:pt x="2070" y="4765"/>
                  <a:pt x="1767" y="5068"/>
                </a:cubicBezTo>
                <a:cubicBezTo>
                  <a:pt x="1410" y="5389"/>
                  <a:pt x="1410" y="5657"/>
                  <a:pt x="1535" y="6085"/>
                </a:cubicBezTo>
                <a:cubicBezTo>
                  <a:pt x="1660" y="6442"/>
                  <a:pt x="1570" y="6888"/>
                  <a:pt x="1927" y="7120"/>
                </a:cubicBezTo>
                <a:cubicBezTo>
                  <a:pt x="2124" y="7245"/>
                  <a:pt x="2373" y="7299"/>
                  <a:pt x="2587" y="7406"/>
                </a:cubicBezTo>
                <a:cubicBezTo>
                  <a:pt x="2730" y="7477"/>
                  <a:pt x="3016" y="7602"/>
                  <a:pt x="3087" y="7745"/>
                </a:cubicBezTo>
                <a:cubicBezTo>
                  <a:pt x="3158" y="7887"/>
                  <a:pt x="3087" y="8066"/>
                  <a:pt x="3105" y="8226"/>
                </a:cubicBezTo>
                <a:cubicBezTo>
                  <a:pt x="3158" y="8548"/>
                  <a:pt x="3301" y="8851"/>
                  <a:pt x="3212" y="9172"/>
                </a:cubicBezTo>
                <a:cubicBezTo>
                  <a:pt x="3158" y="9458"/>
                  <a:pt x="2891" y="9672"/>
                  <a:pt x="2748" y="9921"/>
                </a:cubicBezTo>
                <a:cubicBezTo>
                  <a:pt x="2641" y="10100"/>
                  <a:pt x="2391" y="10296"/>
                  <a:pt x="2302" y="10510"/>
                </a:cubicBezTo>
                <a:cubicBezTo>
                  <a:pt x="2231" y="10689"/>
                  <a:pt x="2248" y="10956"/>
                  <a:pt x="2284" y="11135"/>
                </a:cubicBezTo>
                <a:cubicBezTo>
                  <a:pt x="2302" y="11688"/>
                  <a:pt x="2677" y="12241"/>
                  <a:pt x="2641" y="12776"/>
                </a:cubicBezTo>
                <a:cubicBezTo>
                  <a:pt x="2587" y="13365"/>
                  <a:pt x="1927" y="13847"/>
                  <a:pt x="1481" y="14221"/>
                </a:cubicBezTo>
                <a:cubicBezTo>
                  <a:pt x="1178" y="14453"/>
                  <a:pt x="910" y="14578"/>
                  <a:pt x="892" y="14935"/>
                </a:cubicBezTo>
                <a:cubicBezTo>
                  <a:pt x="875" y="15292"/>
                  <a:pt x="946" y="15560"/>
                  <a:pt x="1053" y="15899"/>
                </a:cubicBezTo>
                <a:cubicBezTo>
                  <a:pt x="1071" y="15988"/>
                  <a:pt x="1142" y="16095"/>
                  <a:pt x="1142" y="16184"/>
                </a:cubicBezTo>
                <a:cubicBezTo>
                  <a:pt x="1142" y="16256"/>
                  <a:pt x="1142" y="16345"/>
                  <a:pt x="1124" y="16416"/>
                </a:cubicBezTo>
                <a:cubicBezTo>
                  <a:pt x="1124" y="16488"/>
                  <a:pt x="1124" y="17308"/>
                  <a:pt x="1178" y="17344"/>
                </a:cubicBezTo>
                <a:cubicBezTo>
                  <a:pt x="1035" y="17433"/>
                  <a:pt x="143" y="18093"/>
                  <a:pt x="250" y="18504"/>
                </a:cubicBezTo>
                <a:cubicBezTo>
                  <a:pt x="286" y="18664"/>
                  <a:pt x="0" y="21127"/>
                  <a:pt x="89" y="21251"/>
                </a:cubicBezTo>
                <a:cubicBezTo>
                  <a:pt x="268" y="21483"/>
                  <a:pt x="696" y="21590"/>
                  <a:pt x="964" y="21751"/>
                </a:cubicBezTo>
                <a:cubicBezTo>
                  <a:pt x="1303" y="21947"/>
                  <a:pt x="1606" y="22161"/>
                  <a:pt x="1945" y="22376"/>
                </a:cubicBezTo>
                <a:cubicBezTo>
                  <a:pt x="2159" y="22518"/>
                  <a:pt x="2195" y="22500"/>
                  <a:pt x="2195" y="22732"/>
                </a:cubicBezTo>
                <a:cubicBezTo>
                  <a:pt x="2195" y="23018"/>
                  <a:pt x="1963" y="23178"/>
                  <a:pt x="1838" y="23446"/>
                </a:cubicBezTo>
                <a:cubicBezTo>
                  <a:pt x="1677" y="23749"/>
                  <a:pt x="1410" y="24267"/>
                  <a:pt x="1499" y="24624"/>
                </a:cubicBezTo>
                <a:cubicBezTo>
                  <a:pt x="1660" y="25284"/>
                  <a:pt x="2195" y="25908"/>
                  <a:pt x="2552" y="26497"/>
                </a:cubicBezTo>
                <a:cubicBezTo>
                  <a:pt x="2641" y="26658"/>
                  <a:pt x="2748" y="26836"/>
                  <a:pt x="2837" y="26979"/>
                </a:cubicBezTo>
                <a:lnTo>
                  <a:pt x="234631" y="26979"/>
                </a:lnTo>
                <a:cubicBezTo>
                  <a:pt x="234720" y="26854"/>
                  <a:pt x="234845" y="26569"/>
                  <a:pt x="234970" y="26319"/>
                </a:cubicBezTo>
                <a:cubicBezTo>
                  <a:pt x="235131" y="26069"/>
                  <a:pt x="235416" y="25587"/>
                  <a:pt x="235416" y="25587"/>
                </a:cubicBezTo>
                <a:cubicBezTo>
                  <a:pt x="235416" y="25587"/>
                  <a:pt x="235327" y="23660"/>
                  <a:pt x="235113" y="23321"/>
                </a:cubicBezTo>
                <a:cubicBezTo>
                  <a:pt x="234952" y="23107"/>
                  <a:pt x="234863" y="22839"/>
                  <a:pt x="234702" y="22608"/>
                </a:cubicBezTo>
                <a:cubicBezTo>
                  <a:pt x="234595" y="22465"/>
                  <a:pt x="234435" y="22393"/>
                  <a:pt x="234417" y="22197"/>
                </a:cubicBezTo>
                <a:cubicBezTo>
                  <a:pt x="234346" y="21805"/>
                  <a:pt x="234524" y="21519"/>
                  <a:pt x="234685" y="21216"/>
                </a:cubicBezTo>
                <a:cubicBezTo>
                  <a:pt x="234720" y="21127"/>
                  <a:pt x="234774" y="21037"/>
                  <a:pt x="234845" y="20948"/>
                </a:cubicBezTo>
                <a:cubicBezTo>
                  <a:pt x="234863" y="20912"/>
                  <a:pt x="234970" y="20895"/>
                  <a:pt x="234970" y="20859"/>
                </a:cubicBezTo>
                <a:cubicBezTo>
                  <a:pt x="235041" y="20698"/>
                  <a:pt x="235024" y="20431"/>
                  <a:pt x="235041" y="20252"/>
                </a:cubicBezTo>
                <a:cubicBezTo>
                  <a:pt x="235077" y="19985"/>
                  <a:pt x="235220" y="19485"/>
                  <a:pt x="235077" y="19200"/>
                </a:cubicBezTo>
                <a:cubicBezTo>
                  <a:pt x="234934" y="18861"/>
                  <a:pt x="234506" y="18682"/>
                  <a:pt x="234239" y="18486"/>
                </a:cubicBezTo>
                <a:cubicBezTo>
                  <a:pt x="233971" y="18290"/>
                  <a:pt x="233561" y="17915"/>
                  <a:pt x="233471" y="17594"/>
                </a:cubicBezTo>
                <a:cubicBezTo>
                  <a:pt x="233329" y="17112"/>
                  <a:pt x="233596" y="16488"/>
                  <a:pt x="233882" y="16095"/>
                </a:cubicBezTo>
                <a:cubicBezTo>
                  <a:pt x="234239" y="15649"/>
                  <a:pt x="234881" y="15256"/>
                  <a:pt x="234863" y="14650"/>
                </a:cubicBezTo>
                <a:cubicBezTo>
                  <a:pt x="234863" y="14186"/>
                  <a:pt x="234952" y="13294"/>
                  <a:pt x="234524" y="12955"/>
                </a:cubicBezTo>
                <a:cubicBezTo>
                  <a:pt x="234399" y="12865"/>
                  <a:pt x="234221" y="12883"/>
                  <a:pt x="234060" y="12848"/>
                </a:cubicBezTo>
                <a:cubicBezTo>
                  <a:pt x="233792" y="12794"/>
                  <a:pt x="233471" y="12776"/>
                  <a:pt x="233239" y="12705"/>
                </a:cubicBezTo>
                <a:cubicBezTo>
                  <a:pt x="232972" y="12651"/>
                  <a:pt x="232918" y="12348"/>
                  <a:pt x="232990" y="12080"/>
                </a:cubicBezTo>
                <a:cubicBezTo>
                  <a:pt x="233114" y="11616"/>
                  <a:pt x="233792" y="11367"/>
                  <a:pt x="233917" y="10921"/>
                </a:cubicBezTo>
                <a:cubicBezTo>
                  <a:pt x="234060" y="10475"/>
                  <a:pt x="233882" y="9939"/>
                  <a:pt x="233828" y="9493"/>
                </a:cubicBezTo>
                <a:cubicBezTo>
                  <a:pt x="233810" y="9279"/>
                  <a:pt x="233900" y="8994"/>
                  <a:pt x="233703" y="8815"/>
                </a:cubicBezTo>
                <a:cubicBezTo>
                  <a:pt x="233561" y="8672"/>
                  <a:pt x="233257" y="8565"/>
                  <a:pt x="233079" y="8458"/>
                </a:cubicBezTo>
                <a:cubicBezTo>
                  <a:pt x="232811" y="8280"/>
                  <a:pt x="232686" y="8137"/>
                  <a:pt x="232740" y="7834"/>
                </a:cubicBezTo>
                <a:cubicBezTo>
                  <a:pt x="232811" y="7334"/>
                  <a:pt x="233007" y="7049"/>
                  <a:pt x="233364" y="6692"/>
                </a:cubicBezTo>
                <a:cubicBezTo>
                  <a:pt x="233525" y="6531"/>
                  <a:pt x="233650" y="6353"/>
                  <a:pt x="233810" y="6228"/>
                </a:cubicBezTo>
                <a:cubicBezTo>
                  <a:pt x="234167" y="5907"/>
                  <a:pt x="234970" y="5443"/>
                  <a:pt x="234970" y="5443"/>
                </a:cubicBezTo>
                <a:cubicBezTo>
                  <a:pt x="234970" y="5443"/>
                  <a:pt x="235059" y="4444"/>
                  <a:pt x="234613" y="4016"/>
                </a:cubicBezTo>
                <a:cubicBezTo>
                  <a:pt x="234470" y="3873"/>
                  <a:pt x="234363" y="3730"/>
                  <a:pt x="234239" y="3587"/>
                </a:cubicBezTo>
                <a:cubicBezTo>
                  <a:pt x="234114" y="3480"/>
                  <a:pt x="233989" y="3427"/>
                  <a:pt x="233900" y="3302"/>
                </a:cubicBezTo>
                <a:cubicBezTo>
                  <a:pt x="233757" y="3123"/>
                  <a:pt x="233721" y="2874"/>
                  <a:pt x="233846" y="2677"/>
                </a:cubicBezTo>
                <a:cubicBezTo>
                  <a:pt x="233971" y="2499"/>
                  <a:pt x="234221" y="2445"/>
                  <a:pt x="234381" y="2320"/>
                </a:cubicBezTo>
                <a:cubicBezTo>
                  <a:pt x="234702" y="2089"/>
                  <a:pt x="234738" y="1874"/>
                  <a:pt x="234738" y="1500"/>
                </a:cubicBezTo>
                <a:cubicBezTo>
                  <a:pt x="234738" y="1161"/>
                  <a:pt x="234774" y="840"/>
                  <a:pt x="234685" y="518"/>
                </a:cubicBezTo>
                <a:cubicBezTo>
                  <a:pt x="234649" y="393"/>
                  <a:pt x="234631" y="1"/>
                  <a:pt x="234631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575775" y="1613625"/>
            <a:ext cx="3592200" cy="13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Char char="-"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-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-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-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-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-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-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-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-"/>
              <a:defRPr sz="4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rot="-864">
            <a:off x="2581775" y="2998725"/>
            <a:ext cx="35799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8" y="0"/>
            <a:ext cx="9139041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407125" y="407325"/>
            <a:ext cx="7524900" cy="436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09400" y="1318097"/>
            <a:ext cx="6715800" cy="32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 sz="10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AutoNum type="alphaLcPeriod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09427" y="552175"/>
            <a:ext cx="67158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8" y="0"/>
            <a:ext cx="9139041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/>
        </p:nvSpPr>
        <p:spPr>
          <a:xfrm>
            <a:off x="406950" y="1653892"/>
            <a:ext cx="3301279" cy="3123390"/>
          </a:xfrm>
          <a:custGeom>
            <a:avLst/>
            <a:gdLst/>
            <a:ahLst/>
            <a:cxnLst/>
            <a:rect l="l" t="t" r="r" b="b"/>
            <a:pathLst>
              <a:path w="106950" h="101187" extrusionOk="0">
                <a:moveTo>
                  <a:pt x="3552" y="2338"/>
                </a:moveTo>
                <a:cubicBezTo>
                  <a:pt x="4372" y="2338"/>
                  <a:pt x="5068" y="2998"/>
                  <a:pt x="5068" y="3855"/>
                </a:cubicBezTo>
                <a:cubicBezTo>
                  <a:pt x="5068" y="4675"/>
                  <a:pt x="4390" y="5371"/>
                  <a:pt x="3552" y="5371"/>
                </a:cubicBezTo>
                <a:cubicBezTo>
                  <a:pt x="2731" y="5371"/>
                  <a:pt x="2035" y="4693"/>
                  <a:pt x="2035" y="3855"/>
                </a:cubicBezTo>
                <a:cubicBezTo>
                  <a:pt x="2035" y="3034"/>
                  <a:pt x="2695" y="2338"/>
                  <a:pt x="3552" y="2338"/>
                </a:cubicBezTo>
                <a:close/>
                <a:moveTo>
                  <a:pt x="3552" y="8565"/>
                </a:moveTo>
                <a:cubicBezTo>
                  <a:pt x="4372" y="8565"/>
                  <a:pt x="5068" y="9225"/>
                  <a:pt x="5068" y="10082"/>
                </a:cubicBezTo>
                <a:cubicBezTo>
                  <a:pt x="5068" y="10920"/>
                  <a:pt x="4390" y="11598"/>
                  <a:pt x="3552" y="11598"/>
                </a:cubicBezTo>
                <a:cubicBezTo>
                  <a:pt x="2731" y="11598"/>
                  <a:pt x="2035" y="10920"/>
                  <a:pt x="2035" y="10082"/>
                </a:cubicBezTo>
                <a:cubicBezTo>
                  <a:pt x="2035" y="9243"/>
                  <a:pt x="2695" y="8565"/>
                  <a:pt x="3552" y="8565"/>
                </a:cubicBezTo>
                <a:close/>
                <a:moveTo>
                  <a:pt x="3552" y="14792"/>
                </a:moveTo>
                <a:cubicBezTo>
                  <a:pt x="4372" y="14792"/>
                  <a:pt x="5068" y="15452"/>
                  <a:pt x="5068" y="16291"/>
                </a:cubicBezTo>
                <a:cubicBezTo>
                  <a:pt x="5068" y="17147"/>
                  <a:pt x="4390" y="17808"/>
                  <a:pt x="3552" y="17808"/>
                </a:cubicBezTo>
                <a:cubicBezTo>
                  <a:pt x="2731" y="17808"/>
                  <a:pt x="2035" y="17147"/>
                  <a:pt x="2035" y="16291"/>
                </a:cubicBezTo>
                <a:cubicBezTo>
                  <a:pt x="2035" y="15470"/>
                  <a:pt x="2695" y="14792"/>
                  <a:pt x="3552" y="14792"/>
                </a:cubicBezTo>
                <a:close/>
                <a:moveTo>
                  <a:pt x="3552" y="21037"/>
                </a:moveTo>
                <a:cubicBezTo>
                  <a:pt x="4372" y="21037"/>
                  <a:pt x="5068" y="21697"/>
                  <a:pt x="5068" y="22536"/>
                </a:cubicBezTo>
                <a:cubicBezTo>
                  <a:pt x="5068" y="23375"/>
                  <a:pt x="4390" y="24053"/>
                  <a:pt x="3552" y="24053"/>
                </a:cubicBezTo>
                <a:cubicBezTo>
                  <a:pt x="2731" y="24053"/>
                  <a:pt x="2035" y="23392"/>
                  <a:pt x="2035" y="22536"/>
                </a:cubicBezTo>
                <a:cubicBezTo>
                  <a:pt x="2035" y="21715"/>
                  <a:pt x="2695" y="21037"/>
                  <a:pt x="3552" y="21037"/>
                </a:cubicBezTo>
                <a:close/>
                <a:moveTo>
                  <a:pt x="3552" y="27246"/>
                </a:moveTo>
                <a:cubicBezTo>
                  <a:pt x="4372" y="27246"/>
                  <a:pt x="5068" y="27924"/>
                  <a:pt x="5068" y="28763"/>
                </a:cubicBezTo>
                <a:cubicBezTo>
                  <a:pt x="5068" y="29619"/>
                  <a:pt x="4390" y="30280"/>
                  <a:pt x="3552" y="30280"/>
                </a:cubicBezTo>
                <a:cubicBezTo>
                  <a:pt x="2731" y="30280"/>
                  <a:pt x="2035" y="29619"/>
                  <a:pt x="2035" y="28763"/>
                </a:cubicBezTo>
                <a:cubicBezTo>
                  <a:pt x="2035" y="27942"/>
                  <a:pt x="2695" y="27246"/>
                  <a:pt x="3552" y="27246"/>
                </a:cubicBezTo>
                <a:close/>
                <a:moveTo>
                  <a:pt x="3552" y="33473"/>
                </a:moveTo>
                <a:cubicBezTo>
                  <a:pt x="4372" y="33473"/>
                  <a:pt x="5068" y="34134"/>
                  <a:pt x="5068" y="34990"/>
                </a:cubicBezTo>
                <a:cubicBezTo>
                  <a:pt x="5068" y="35829"/>
                  <a:pt x="4390" y="36507"/>
                  <a:pt x="3552" y="36507"/>
                </a:cubicBezTo>
                <a:cubicBezTo>
                  <a:pt x="2731" y="36507"/>
                  <a:pt x="2035" y="35829"/>
                  <a:pt x="2035" y="34990"/>
                </a:cubicBezTo>
                <a:cubicBezTo>
                  <a:pt x="2035" y="34169"/>
                  <a:pt x="2695" y="33473"/>
                  <a:pt x="3552" y="33473"/>
                </a:cubicBezTo>
                <a:close/>
                <a:moveTo>
                  <a:pt x="3552" y="39718"/>
                </a:moveTo>
                <a:cubicBezTo>
                  <a:pt x="4372" y="39718"/>
                  <a:pt x="5068" y="40379"/>
                  <a:pt x="5068" y="41235"/>
                </a:cubicBezTo>
                <a:cubicBezTo>
                  <a:pt x="5068" y="42074"/>
                  <a:pt x="4390" y="42752"/>
                  <a:pt x="3552" y="42752"/>
                </a:cubicBezTo>
                <a:cubicBezTo>
                  <a:pt x="2731" y="42752"/>
                  <a:pt x="2035" y="42074"/>
                  <a:pt x="2035" y="41235"/>
                </a:cubicBezTo>
                <a:cubicBezTo>
                  <a:pt x="2035" y="40414"/>
                  <a:pt x="2695" y="39718"/>
                  <a:pt x="3552" y="39718"/>
                </a:cubicBezTo>
                <a:close/>
                <a:moveTo>
                  <a:pt x="3552" y="45945"/>
                </a:moveTo>
                <a:cubicBezTo>
                  <a:pt x="4372" y="45945"/>
                  <a:pt x="5068" y="46606"/>
                  <a:pt x="5068" y="47462"/>
                </a:cubicBezTo>
                <a:cubicBezTo>
                  <a:pt x="5068" y="48301"/>
                  <a:pt x="4390" y="48979"/>
                  <a:pt x="3552" y="48979"/>
                </a:cubicBezTo>
                <a:cubicBezTo>
                  <a:pt x="2731" y="48979"/>
                  <a:pt x="2035" y="48301"/>
                  <a:pt x="2035" y="47462"/>
                </a:cubicBezTo>
                <a:cubicBezTo>
                  <a:pt x="2035" y="46623"/>
                  <a:pt x="2695" y="45945"/>
                  <a:pt x="3552" y="45945"/>
                </a:cubicBezTo>
                <a:close/>
                <a:moveTo>
                  <a:pt x="3552" y="52190"/>
                </a:moveTo>
                <a:cubicBezTo>
                  <a:pt x="4372" y="52190"/>
                  <a:pt x="5068" y="52851"/>
                  <a:pt x="5068" y="53707"/>
                </a:cubicBezTo>
                <a:cubicBezTo>
                  <a:pt x="5068" y="54528"/>
                  <a:pt x="4390" y="55224"/>
                  <a:pt x="3552" y="55224"/>
                </a:cubicBezTo>
                <a:cubicBezTo>
                  <a:pt x="2731" y="55224"/>
                  <a:pt x="2035" y="54546"/>
                  <a:pt x="2035" y="53707"/>
                </a:cubicBezTo>
                <a:cubicBezTo>
                  <a:pt x="2035" y="52868"/>
                  <a:pt x="2695" y="52190"/>
                  <a:pt x="3552" y="52190"/>
                </a:cubicBezTo>
                <a:close/>
                <a:moveTo>
                  <a:pt x="3552" y="58400"/>
                </a:moveTo>
                <a:cubicBezTo>
                  <a:pt x="4372" y="58400"/>
                  <a:pt x="5068" y="59078"/>
                  <a:pt x="5068" y="59916"/>
                </a:cubicBezTo>
                <a:cubicBezTo>
                  <a:pt x="5068" y="60773"/>
                  <a:pt x="4390" y="61433"/>
                  <a:pt x="3552" y="61433"/>
                </a:cubicBezTo>
                <a:cubicBezTo>
                  <a:pt x="2731" y="61433"/>
                  <a:pt x="2035" y="60773"/>
                  <a:pt x="2035" y="59916"/>
                </a:cubicBezTo>
                <a:cubicBezTo>
                  <a:pt x="2035" y="59095"/>
                  <a:pt x="2695" y="58400"/>
                  <a:pt x="3552" y="58400"/>
                </a:cubicBezTo>
                <a:close/>
                <a:moveTo>
                  <a:pt x="3552" y="64627"/>
                </a:moveTo>
                <a:cubicBezTo>
                  <a:pt x="4372" y="64627"/>
                  <a:pt x="5068" y="65305"/>
                  <a:pt x="5068" y="66143"/>
                </a:cubicBezTo>
                <a:cubicBezTo>
                  <a:pt x="5068" y="67000"/>
                  <a:pt x="4390" y="67660"/>
                  <a:pt x="3552" y="67660"/>
                </a:cubicBezTo>
                <a:cubicBezTo>
                  <a:pt x="2731" y="67660"/>
                  <a:pt x="2035" y="67000"/>
                  <a:pt x="2035" y="66143"/>
                </a:cubicBezTo>
                <a:cubicBezTo>
                  <a:pt x="2035" y="65323"/>
                  <a:pt x="2695" y="64627"/>
                  <a:pt x="3552" y="64627"/>
                </a:cubicBezTo>
                <a:close/>
                <a:moveTo>
                  <a:pt x="3552" y="70872"/>
                </a:moveTo>
                <a:cubicBezTo>
                  <a:pt x="4372" y="70872"/>
                  <a:pt x="5068" y="71550"/>
                  <a:pt x="5068" y="72388"/>
                </a:cubicBezTo>
                <a:cubicBezTo>
                  <a:pt x="5068" y="73209"/>
                  <a:pt x="4390" y="73905"/>
                  <a:pt x="3552" y="73905"/>
                </a:cubicBezTo>
                <a:cubicBezTo>
                  <a:pt x="2731" y="73905"/>
                  <a:pt x="2035" y="73245"/>
                  <a:pt x="2035" y="72388"/>
                </a:cubicBezTo>
                <a:cubicBezTo>
                  <a:pt x="2035" y="71567"/>
                  <a:pt x="2695" y="70872"/>
                  <a:pt x="3552" y="70872"/>
                </a:cubicBezTo>
                <a:close/>
                <a:moveTo>
                  <a:pt x="3552" y="77099"/>
                </a:moveTo>
                <a:cubicBezTo>
                  <a:pt x="4372" y="77099"/>
                  <a:pt x="5068" y="77759"/>
                  <a:pt x="5068" y="78615"/>
                </a:cubicBezTo>
                <a:cubicBezTo>
                  <a:pt x="5068" y="79454"/>
                  <a:pt x="4390" y="80132"/>
                  <a:pt x="3552" y="80132"/>
                </a:cubicBezTo>
                <a:cubicBezTo>
                  <a:pt x="2731" y="80132"/>
                  <a:pt x="2035" y="79454"/>
                  <a:pt x="2035" y="78615"/>
                </a:cubicBezTo>
                <a:cubicBezTo>
                  <a:pt x="2035" y="77795"/>
                  <a:pt x="2695" y="77099"/>
                  <a:pt x="3552" y="77099"/>
                </a:cubicBezTo>
                <a:close/>
                <a:moveTo>
                  <a:pt x="3552" y="83326"/>
                </a:moveTo>
                <a:cubicBezTo>
                  <a:pt x="4372" y="83326"/>
                  <a:pt x="5068" y="83986"/>
                  <a:pt x="5068" y="84842"/>
                </a:cubicBezTo>
                <a:cubicBezTo>
                  <a:pt x="5068" y="85681"/>
                  <a:pt x="4390" y="86359"/>
                  <a:pt x="3552" y="86359"/>
                </a:cubicBezTo>
                <a:cubicBezTo>
                  <a:pt x="2731" y="86359"/>
                  <a:pt x="2035" y="85681"/>
                  <a:pt x="2035" y="84842"/>
                </a:cubicBezTo>
                <a:cubicBezTo>
                  <a:pt x="2035" y="84004"/>
                  <a:pt x="2695" y="83326"/>
                  <a:pt x="3552" y="83326"/>
                </a:cubicBezTo>
                <a:close/>
                <a:moveTo>
                  <a:pt x="3552" y="89571"/>
                </a:moveTo>
                <a:cubicBezTo>
                  <a:pt x="4372" y="89571"/>
                  <a:pt x="5068" y="90231"/>
                  <a:pt x="5068" y="91087"/>
                </a:cubicBezTo>
                <a:cubicBezTo>
                  <a:pt x="5068" y="91926"/>
                  <a:pt x="4390" y="92604"/>
                  <a:pt x="3552" y="92604"/>
                </a:cubicBezTo>
                <a:cubicBezTo>
                  <a:pt x="2731" y="92604"/>
                  <a:pt x="2035" y="91926"/>
                  <a:pt x="2035" y="91087"/>
                </a:cubicBezTo>
                <a:cubicBezTo>
                  <a:pt x="2035" y="90249"/>
                  <a:pt x="2695" y="89571"/>
                  <a:pt x="3552" y="89571"/>
                </a:cubicBezTo>
                <a:close/>
                <a:moveTo>
                  <a:pt x="3552" y="95780"/>
                </a:moveTo>
                <a:cubicBezTo>
                  <a:pt x="4372" y="95780"/>
                  <a:pt x="5068" y="96458"/>
                  <a:pt x="5068" y="97297"/>
                </a:cubicBezTo>
                <a:cubicBezTo>
                  <a:pt x="5068" y="98153"/>
                  <a:pt x="4390" y="98813"/>
                  <a:pt x="3552" y="98813"/>
                </a:cubicBezTo>
                <a:cubicBezTo>
                  <a:pt x="2731" y="98813"/>
                  <a:pt x="2035" y="98153"/>
                  <a:pt x="2035" y="97297"/>
                </a:cubicBezTo>
                <a:cubicBezTo>
                  <a:pt x="2035" y="96476"/>
                  <a:pt x="2695" y="95780"/>
                  <a:pt x="3552" y="95780"/>
                </a:cubicBezTo>
                <a:close/>
                <a:moveTo>
                  <a:pt x="1" y="1"/>
                </a:moveTo>
                <a:lnTo>
                  <a:pt x="1" y="101186"/>
                </a:lnTo>
                <a:lnTo>
                  <a:pt x="106950" y="101186"/>
                </a:lnTo>
                <a:lnTo>
                  <a:pt x="106950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4632026" y="1653892"/>
            <a:ext cx="3300724" cy="3123390"/>
          </a:xfrm>
          <a:custGeom>
            <a:avLst/>
            <a:gdLst/>
            <a:ahLst/>
            <a:cxnLst/>
            <a:rect l="l" t="t" r="r" b="b"/>
            <a:pathLst>
              <a:path w="106932" h="101187" extrusionOk="0">
                <a:moveTo>
                  <a:pt x="103399" y="2338"/>
                </a:moveTo>
                <a:cubicBezTo>
                  <a:pt x="104237" y="2338"/>
                  <a:pt x="104915" y="2998"/>
                  <a:pt x="104915" y="3855"/>
                </a:cubicBezTo>
                <a:cubicBezTo>
                  <a:pt x="104915" y="4675"/>
                  <a:pt x="104237" y="5371"/>
                  <a:pt x="103399" y="5371"/>
                </a:cubicBezTo>
                <a:cubicBezTo>
                  <a:pt x="102542" y="5371"/>
                  <a:pt x="101882" y="4675"/>
                  <a:pt x="101882" y="3855"/>
                </a:cubicBezTo>
                <a:cubicBezTo>
                  <a:pt x="101882" y="3034"/>
                  <a:pt x="102542" y="2338"/>
                  <a:pt x="103399" y="2338"/>
                </a:cubicBezTo>
                <a:close/>
                <a:moveTo>
                  <a:pt x="103399" y="8565"/>
                </a:moveTo>
                <a:cubicBezTo>
                  <a:pt x="104237" y="8565"/>
                  <a:pt x="104915" y="9225"/>
                  <a:pt x="104915" y="10082"/>
                </a:cubicBezTo>
                <a:cubicBezTo>
                  <a:pt x="104915" y="10903"/>
                  <a:pt x="104237" y="11598"/>
                  <a:pt x="103399" y="11598"/>
                </a:cubicBezTo>
                <a:cubicBezTo>
                  <a:pt x="102542" y="11598"/>
                  <a:pt x="101882" y="10920"/>
                  <a:pt x="101882" y="10082"/>
                </a:cubicBezTo>
                <a:cubicBezTo>
                  <a:pt x="101882" y="9243"/>
                  <a:pt x="102542" y="8565"/>
                  <a:pt x="103399" y="8565"/>
                </a:cubicBezTo>
                <a:close/>
                <a:moveTo>
                  <a:pt x="103399" y="14810"/>
                </a:moveTo>
                <a:cubicBezTo>
                  <a:pt x="104237" y="14810"/>
                  <a:pt x="104915" y="15470"/>
                  <a:pt x="104915" y="16327"/>
                </a:cubicBezTo>
                <a:cubicBezTo>
                  <a:pt x="104915" y="17147"/>
                  <a:pt x="104237" y="17843"/>
                  <a:pt x="103399" y="17843"/>
                </a:cubicBezTo>
                <a:cubicBezTo>
                  <a:pt x="102542" y="17843"/>
                  <a:pt x="101882" y="17147"/>
                  <a:pt x="101882" y="16327"/>
                </a:cubicBezTo>
                <a:cubicBezTo>
                  <a:pt x="101882" y="15488"/>
                  <a:pt x="102542" y="14810"/>
                  <a:pt x="103399" y="14810"/>
                </a:cubicBezTo>
                <a:close/>
                <a:moveTo>
                  <a:pt x="103399" y="21019"/>
                </a:moveTo>
                <a:cubicBezTo>
                  <a:pt x="104237" y="21019"/>
                  <a:pt x="104915" y="21697"/>
                  <a:pt x="104915" y="22536"/>
                </a:cubicBezTo>
                <a:cubicBezTo>
                  <a:pt x="104915" y="23375"/>
                  <a:pt x="104237" y="24053"/>
                  <a:pt x="103399" y="24053"/>
                </a:cubicBezTo>
                <a:cubicBezTo>
                  <a:pt x="102542" y="24053"/>
                  <a:pt x="101882" y="23375"/>
                  <a:pt x="101882" y="22536"/>
                </a:cubicBezTo>
                <a:cubicBezTo>
                  <a:pt x="101882" y="21715"/>
                  <a:pt x="102542" y="21019"/>
                  <a:pt x="103399" y="21019"/>
                </a:cubicBezTo>
                <a:close/>
                <a:moveTo>
                  <a:pt x="103399" y="27264"/>
                </a:moveTo>
                <a:cubicBezTo>
                  <a:pt x="104237" y="27264"/>
                  <a:pt x="104915" y="27942"/>
                  <a:pt x="104915" y="28781"/>
                </a:cubicBezTo>
                <a:cubicBezTo>
                  <a:pt x="104915" y="29619"/>
                  <a:pt x="104237" y="30297"/>
                  <a:pt x="103399" y="30297"/>
                </a:cubicBezTo>
                <a:cubicBezTo>
                  <a:pt x="102542" y="30297"/>
                  <a:pt x="101882" y="29619"/>
                  <a:pt x="101882" y="28781"/>
                </a:cubicBezTo>
                <a:cubicBezTo>
                  <a:pt x="101882" y="27960"/>
                  <a:pt x="102542" y="27264"/>
                  <a:pt x="103399" y="27264"/>
                </a:cubicBezTo>
                <a:close/>
                <a:moveTo>
                  <a:pt x="103399" y="33491"/>
                </a:moveTo>
                <a:cubicBezTo>
                  <a:pt x="104237" y="33491"/>
                  <a:pt x="104915" y="34169"/>
                  <a:pt x="104915" y="35008"/>
                </a:cubicBezTo>
                <a:cubicBezTo>
                  <a:pt x="104915" y="35829"/>
                  <a:pt x="104237" y="36525"/>
                  <a:pt x="103399" y="36525"/>
                </a:cubicBezTo>
                <a:cubicBezTo>
                  <a:pt x="102542" y="36525"/>
                  <a:pt x="101882" y="35829"/>
                  <a:pt x="101882" y="35008"/>
                </a:cubicBezTo>
                <a:cubicBezTo>
                  <a:pt x="101882" y="34187"/>
                  <a:pt x="102542" y="33491"/>
                  <a:pt x="103399" y="33491"/>
                </a:cubicBezTo>
                <a:close/>
                <a:moveTo>
                  <a:pt x="103399" y="39718"/>
                </a:moveTo>
                <a:cubicBezTo>
                  <a:pt x="104237" y="39718"/>
                  <a:pt x="104915" y="40379"/>
                  <a:pt x="104915" y="41235"/>
                </a:cubicBezTo>
                <a:cubicBezTo>
                  <a:pt x="104915" y="42056"/>
                  <a:pt x="104237" y="42752"/>
                  <a:pt x="103399" y="42752"/>
                </a:cubicBezTo>
                <a:cubicBezTo>
                  <a:pt x="102542" y="42752"/>
                  <a:pt x="101882" y="42074"/>
                  <a:pt x="101882" y="41235"/>
                </a:cubicBezTo>
                <a:cubicBezTo>
                  <a:pt x="101882" y="40414"/>
                  <a:pt x="102542" y="39718"/>
                  <a:pt x="103399" y="39718"/>
                </a:cubicBezTo>
                <a:close/>
                <a:moveTo>
                  <a:pt x="103399" y="45963"/>
                </a:moveTo>
                <a:cubicBezTo>
                  <a:pt x="104237" y="45963"/>
                  <a:pt x="104915" y="46623"/>
                  <a:pt x="104915" y="47480"/>
                </a:cubicBezTo>
                <a:cubicBezTo>
                  <a:pt x="104915" y="48301"/>
                  <a:pt x="104237" y="48997"/>
                  <a:pt x="103399" y="48997"/>
                </a:cubicBezTo>
                <a:cubicBezTo>
                  <a:pt x="102542" y="48997"/>
                  <a:pt x="101882" y="48301"/>
                  <a:pt x="101882" y="47480"/>
                </a:cubicBezTo>
                <a:cubicBezTo>
                  <a:pt x="101882" y="46659"/>
                  <a:pt x="102542" y="45963"/>
                  <a:pt x="103399" y="45963"/>
                </a:cubicBezTo>
                <a:close/>
                <a:moveTo>
                  <a:pt x="103399" y="52190"/>
                </a:moveTo>
                <a:cubicBezTo>
                  <a:pt x="104237" y="52190"/>
                  <a:pt x="104915" y="52851"/>
                  <a:pt x="104915" y="53707"/>
                </a:cubicBezTo>
                <a:cubicBezTo>
                  <a:pt x="104915" y="54528"/>
                  <a:pt x="104237" y="55224"/>
                  <a:pt x="103399" y="55224"/>
                </a:cubicBezTo>
                <a:cubicBezTo>
                  <a:pt x="102542" y="55224"/>
                  <a:pt x="101882" y="54528"/>
                  <a:pt x="101882" y="53707"/>
                </a:cubicBezTo>
                <a:cubicBezTo>
                  <a:pt x="101882" y="52868"/>
                  <a:pt x="102542" y="52190"/>
                  <a:pt x="103399" y="52190"/>
                </a:cubicBezTo>
                <a:close/>
                <a:moveTo>
                  <a:pt x="103399" y="58400"/>
                </a:moveTo>
                <a:cubicBezTo>
                  <a:pt x="104237" y="58400"/>
                  <a:pt x="104915" y="59078"/>
                  <a:pt x="104915" y="59916"/>
                </a:cubicBezTo>
                <a:cubicBezTo>
                  <a:pt x="104915" y="60755"/>
                  <a:pt x="104237" y="61433"/>
                  <a:pt x="103399" y="61433"/>
                </a:cubicBezTo>
                <a:cubicBezTo>
                  <a:pt x="102542" y="61433"/>
                  <a:pt x="101882" y="60773"/>
                  <a:pt x="101882" y="59916"/>
                </a:cubicBezTo>
                <a:cubicBezTo>
                  <a:pt x="101882" y="59095"/>
                  <a:pt x="102542" y="58400"/>
                  <a:pt x="103399" y="58400"/>
                </a:cubicBezTo>
                <a:close/>
                <a:moveTo>
                  <a:pt x="103399" y="64645"/>
                </a:moveTo>
                <a:cubicBezTo>
                  <a:pt x="104237" y="64645"/>
                  <a:pt x="104915" y="65323"/>
                  <a:pt x="104915" y="66161"/>
                </a:cubicBezTo>
                <a:cubicBezTo>
                  <a:pt x="104915" y="67000"/>
                  <a:pt x="104237" y="67678"/>
                  <a:pt x="103399" y="67678"/>
                </a:cubicBezTo>
                <a:cubicBezTo>
                  <a:pt x="102542" y="67678"/>
                  <a:pt x="101882" y="67000"/>
                  <a:pt x="101882" y="66161"/>
                </a:cubicBezTo>
                <a:cubicBezTo>
                  <a:pt x="101882" y="65340"/>
                  <a:pt x="102542" y="64645"/>
                  <a:pt x="103399" y="64645"/>
                </a:cubicBezTo>
                <a:close/>
                <a:moveTo>
                  <a:pt x="103399" y="70872"/>
                </a:moveTo>
                <a:cubicBezTo>
                  <a:pt x="104237" y="70872"/>
                  <a:pt x="104915" y="71550"/>
                  <a:pt x="104915" y="72388"/>
                </a:cubicBezTo>
                <a:cubicBezTo>
                  <a:pt x="104915" y="73209"/>
                  <a:pt x="104237" y="73905"/>
                  <a:pt x="103399" y="73905"/>
                </a:cubicBezTo>
                <a:cubicBezTo>
                  <a:pt x="102542" y="73905"/>
                  <a:pt x="101882" y="73209"/>
                  <a:pt x="101882" y="72388"/>
                </a:cubicBezTo>
                <a:cubicBezTo>
                  <a:pt x="101882" y="71567"/>
                  <a:pt x="102542" y="70872"/>
                  <a:pt x="103399" y="70872"/>
                </a:cubicBezTo>
                <a:close/>
                <a:moveTo>
                  <a:pt x="103399" y="77099"/>
                </a:moveTo>
                <a:cubicBezTo>
                  <a:pt x="104237" y="77099"/>
                  <a:pt x="104915" y="77759"/>
                  <a:pt x="104915" y="78615"/>
                </a:cubicBezTo>
                <a:cubicBezTo>
                  <a:pt x="104915" y="79436"/>
                  <a:pt x="104237" y="80132"/>
                  <a:pt x="103399" y="80132"/>
                </a:cubicBezTo>
                <a:cubicBezTo>
                  <a:pt x="102542" y="80132"/>
                  <a:pt x="101882" y="79454"/>
                  <a:pt x="101882" y="78615"/>
                </a:cubicBezTo>
                <a:cubicBezTo>
                  <a:pt x="101882" y="77795"/>
                  <a:pt x="102542" y="77099"/>
                  <a:pt x="103399" y="77099"/>
                </a:cubicBezTo>
                <a:close/>
                <a:moveTo>
                  <a:pt x="103399" y="83344"/>
                </a:moveTo>
                <a:cubicBezTo>
                  <a:pt x="104237" y="83344"/>
                  <a:pt x="104915" y="84004"/>
                  <a:pt x="104915" y="84860"/>
                </a:cubicBezTo>
                <a:cubicBezTo>
                  <a:pt x="104915" y="85681"/>
                  <a:pt x="104237" y="86377"/>
                  <a:pt x="103399" y="86377"/>
                </a:cubicBezTo>
                <a:cubicBezTo>
                  <a:pt x="102542" y="86377"/>
                  <a:pt x="101882" y="85681"/>
                  <a:pt x="101882" y="84860"/>
                </a:cubicBezTo>
                <a:cubicBezTo>
                  <a:pt x="101882" y="84039"/>
                  <a:pt x="102542" y="83344"/>
                  <a:pt x="103399" y="83344"/>
                </a:cubicBezTo>
                <a:close/>
                <a:moveTo>
                  <a:pt x="103399" y="89571"/>
                </a:moveTo>
                <a:cubicBezTo>
                  <a:pt x="104237" y="89571"/>
                  <a:pt x="104915" y="90231"/>
                  <a:pt x="104915" y="91087"/>
                </a:cubicBezTo>
                <a:cubicBezTo>
                  <a:pt x="104915" y="91908"/>
                  <a:pt x="104237" y="92604"/>
                  <a:pt x="103399" y="92604"/>
                </a:cubicBezTo>
                <a:cubicBezTo>
                  <a:pt x="102542" y="92604"/>
                  <a:pt x="101882" y="91926"/>
                  <a:pt x="101882" y="91087"/>
                </a:cubicBezTo>
                <a:cubicBezTo>
                  <a:pt x="101882" y="90249"/>
                  <a:pt x="102542" y="89571"/>
                  <a:pt x="103399" y="89571"/>
                </a:cubicBezTo>
                <a:close/>
                <a:moveTo>
                  <a:pt x="103399" y="95816"/>
                </a:moveTo>
                <a:cubicBezTo>
                  <a:pt x="104237" y="95816"/>
                  <a:pt x="104915" y="96476"/>
                  <a:pt x="104915" y="97332"/>
                </a:cubicBezTo>
                <a:cubicBezTo>
                  <a:pt x="104915" y="98153"/>
                  <a:pt x="104237" y="98849"/>
                  <a:pt x="103399" y="98849"/>
                </a:cubicBezTo>
                <a:cubicBezTo>
                  <a:pt x="102542" y="98849"/>
                  <a:pt x="101882" y="98153"/>
                  <a:pt x="101882" y="97332"/>
                </a:cubicBezTo>
                <a:cubicBezTo>
                  <a:pt x="101882" y="96494"/>
                  <a:pt x="102542" y="95816"/>
                  <a:pt x="103399" y="95816"/>
                </a:cubicBezTo>
                <a:close/>
                <a:moveTo>
                  <a:pt x="1" y="1"/>
                </a:moveTo>
                <a:lnTo>
                  <a:pt x="1" y="101186"/>
                </a:lnTo>
                <a:lnTo>
                  <a:pt x="106932" y="101186"/>
                </a:lnTo>
                <a:lnTo>
                  <a:pt x="106932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406950" y="407325"/>
            <a:ext cx="7516276" cy="939679"/>
          </a:xfrm>
          <a:custGeom>
            <a:avLst/>
            <a:gdLst/>
            <a:ahLst/>
            <a:cxnLst/>
            <a:rect l="l" t="t" r="r" b="b"/>
            <a:pathLst>
              <a:path w="235417" h="26979" extrusionOk="0">
                <a:moveTo>
                  <a:pt x="2962" y="1"/>
                </a:moveTo>
                <a:cubicBezTo>
                  <a:pt x="2962" y="1"/>
                  <a:pt x="2909" y="732"/>
                  <a:pt x="2712" y="1232"/>
                </a:cubicBezTo>
                <a:cubicBezTo>
                  <a:pt x="2480" y="1785"/>
                  <a:pt x="2748" y="2338"/>
                  <a:pt x="2855" y="2874"/>
                </a:cubicBezTo>
                <a:cubicBezTo>
                  <a:pt x="2891" y="3052"/>
                  <a:pt x="2855" y="3248"/>
                  <a:pt x="2855" y="3427"/>
                </a:cubicBezTo>
                <a:cubicBezTo>
                  <a:pt x="2855" y="3784"/>
                  <a:pt x="2748" y="3819"/>
                  <a:pt x="2516" y="4105"/>
                </a:cubicBezTo>
                <a:cubicBezTo>
                  <a:pt x="2284" y="4444"/>
                  <a:pt x="2070" y="4765"/>
                  <a:pt x="1767" y="5068"/>
                </a:cubicBezTo>
                <a:cubicBezTo>
                  <a:pt x="1410" y="5389"/>
                  <a:pt x="1410" y="5657"/>
                  <a:pt x="1535" y="6085"/>
                </a:cubicBezTo>
                <a:cubicBezTo>
                  <a:pt x="1660" y="6442"/>
                  <a:pt x="1570" y="6888"/>
                  <a:pt x="1927" y="7120"/>
                </a:cubicBezTo>
                <a:cubicBezTo>
                  <a:pt x="2124" y="7245"/>
                  <a:pt x="2373" y="7299"/>
                  <a:pt x="2587" y="7406"/>
                </a:cubicBezTo>
                <a:cubicBezTo>
                  <a:pt x="2730" y="7477"/>
                  <a:pt x="3016" y="7602"/>
                  <a:pt x="3087" y="7745"/>
                </a:cubicBezTo>
                <a:cubicBezTo>
                  <a:pt x="3158" y="7887"/>
                  <a:pt x="3087" y="8066"/>
                  <a:pt x="3105" y="8226"/>
                </a:cubicBezTo>
                <a:cubicBezTo>
                  <a:pt x="3158" y="8548"/>
                  <a:pt x="3301" y="8851"/>
                  <a:pt x="3212" y="9172"/>
                </a:cubicBezTo>
                <a:cubicBezTo>
                  <a:pt x="3158" y="9458"/>
                  <a:pt x="2891" y="9672"/>
                  <a:pt x="2748" y="9921"/>
                </a:cubicBezTo>
                <a:cubicBezTo>
                  <a:pt x="2641" y="10100"/>
                  <a:pt x="2391" y="10296"/>
                  <a:pt x="2302" y="10510"/>
                </a:cubicBezTo>
                <a:cubicBezTo>
                  <a:pt x="2231" y="10689"/>
                  <a:pt x="2248" y="10956"/>
                  <a:pt x="2284" y="11135"/>
                </a:cubicBezTo>
                <a:cubicBezTo>
                  <a:pt x="2302" y="11688"/>
                  <a:pt x="2677" y="12241"/>
                  <a:pt x="2641" y="12776"/>
                </a:cubicBezTo>
                <a:cubicBezTo>
                  <a:pt x="2587" y="13365"/>
                  <a:pt x="1927" y="13847"/>
                  <a:pt x="1481" y="14221"/>
                </a:cubicBezTo>
                <a:cubicBezTo>
                  <a:pt x="1178" y="14453"/>
                  <a:pt x="910" y="14578"/>
                  <a:pt x="892" y="14935"/>
                </a:cubicBezTo>
                <a:cubicBezTo>
                  <a:pt x="875" y="15292"/>
                  <a:pt x="946" y="15560"/>
                  <a:pt x="1053" y="15899"/>
                </a:cubicBezTo>
                <a:cubicBezTo>
                  <a:pt x="1071" y="15988"/>
                  <a:pt x="1142" y="16095"/>
                  <a:pt x="1142" y="16184"/>
                </a:cubicBezTo>
                <a:cubicBezTo>
                  <a:pt x="1142" y="16256"/>
                  <a:pt x="1142" y="16345"/>
                  <a:pt x="1124" y="16416"/>
                </a:cubicBezTo>
                <a:cubicBezTo>
                  <a:pt x="1124" y="16488"/>
                  <a:pt x="1124" y="17308"/>
                  <a:pt x="1178" y="17344"/>
                </a:cubicBezTo>
                <a:cubicBezTo>
                  <a:pt x="1035" y="17433"/>
                  <a:pt x="143" y="18093"/>
                  <a:pt x="250" y="18504"/>
                </a:cubicBezTo>
                <a:cubicBezTo>
                  <a:pt x="286" y="18664"/>
                  <a:pt x="0" y="21127"/>
                  <a:pt x="89" y="21251"/>
                </a:cubicBezTo>
                <a:cubicBezTo>
                  <a:pt x="268" y="21483"/>
                  <a:pt x="696" y="21590"/>
                  <a:pt x="964" y="21751"/>
                </a:cubicBezTo>
                <a:cubicBezTo>
                  <a:pt x="1303" y="21947"/>
                  <a:pt x="1606" y="22161"/>
                  <a:pt x="1945" y="22376"/>
                </a:cubicBezTo>
                <a:cubicBezTo>
                  <a:pt x="2159" y="22518"/>
                  <a:pt x="2195" y="22500"/>
                  <a:pt x="2195" y="22732"/>
                </a:cubicBezTo>
                <a:cubicBezTo>
                  <a:pt x="2195" y="23018"/>
                  <a:pt x="1963" y="23178"/>
                  <a:pt x="1838" y="23446"/>
                </a:cubicBezTo>
                <a:cubicBezTo>
                  <a:pt x="1677" y="23749"/>
                  <a:pt x="1410" y="24267"/>
                  <a:pt x="1499" y="24624"/>
                </a:cubicBezTo>
                <a:cubicBezTo>
                  <a:pt x="1660" y="25284"/>
                  <a:pt x="2195" y="25908"/>
                  <a:pt x="2552" y="26497"/>
                </a:cubicBezTo>
                <a:cubicBezTo>
                  <a:pt x="2641" y="26658"/>
                  <a:pt x="2748" y="26836"/>
                  <a:pt x="2837" y="26979"/>
                </a:cubicBezTo>
                <a:lnTo>
                  <a:pt x="234631" y="26979"/>
                </a:lnTo>
                <a:cubicBezTo>
                  <a:pt x="234720" y="26854"/>
                  <a:pt x="234845" y="26569"/>
                  <a:pt x="234970" y="26319"/>
                </a:cubicBezTo>
                <a:cubicBezTo>
                  <a:pt x="235131" y="26069"/>
                  <a:pt x="235416" y="25587"/>
                  <a:pt x="235416" y="25587"/>
                </a:cubicBezTo>
                <a:cubicBezTo>
                  <a:pt x="235416" y="25587"/>
                  <a:pt x="235327" y="23660"/>
                  <a:pt x="235113" y="23321"/>
                </a:cubicBezTo>
                <a:cubicBezTo>
                  <a:pt x="234952" y="23107"/>
                  <a:pt x="234863" y="22839"/>
                  <a:pt x="234702" y="22608"/>
                </a:cubicBezTo>
                <a:cubicBezTo>
                  <a:pt x="234595" y="22465"/>
                  <a:pt x="234435" y="22393"/>
                  <a:pt x="234417" y="22197"/>
                </a:cubicBezTo>
                <a:cubicBezTo>
                  <a:pt x="234346" y="21805"/>
                  <a:pt x="234524" y="21519"/>
                  <a:pt x="234685" y="21216"/>
                </a:cubicBezTo>
                <a:cubicBezTo>
                  <a:pt x="234720" y="21127"/>
                  <a:pt x="234774" y="21037"/>
                  <a:pt x="234845" y="20948"/>
                </a:cubicBezTo>
                <a:cubicBezTo>
                  <a:pt x="234863" y="20912"/>
                  <a:pt x="234970" y="20895"/>
                  <a:pt x="234970" y="20859"/>
                </a:cubicBezTo>
                <a:cubicBezTo>
                  <a:pt x="235041" y="20698"/>
                  <a:pt x="235024" y="20431"/>
                  <a:pt x="235041" y="20252"/>
                </a:cubicBezTo>
                <a:cubicBezTo>
                  <a:pt x="235077" y="19985"/>
                  <a:pt x="235220" y="19485"/>
                  <a:pt x="235077" y="19200"/>
                </a:cubicBezTo>
                <a:cubicBezTo>
                  <a:pt x="234934" y="18861"/>
                  <a:pt x="234506" y="18682"/>
                  <a:pt x="234239" y="18486"/>
                </a:cubicBezTo>
                <a:cubicBezTo>
                  <a:pt x="233971" y="18290"/>
                  <a:pt x="233561" y="17915"/>
                  <a:pt x="233471" y="17594"/>
                </a:cubicBezTo>
                <a:cubicBezTo>
                  <a:pt x="233329" y="17112"/>
                  <a:pt x="233596" y="16488"/>
                  <a:pt x="233882" y="16095"/>
                </a:cubicBezTo>
                <a:cubicBezTo>
                  <a:pt x="234239" y="15649"/>
                  <a:pt x="234881" y="15256"/>
                  <a:pt x="234863" y="14650"/>
                </a:cubicBezTo>
                <a:cubicBezTo>
                  <a:pt x="234863" y="14186"/>
                  <a:pt x="234952" y="13294"/>
                  <a:pt x="234524" y="12955"/>
                </a:cubicBezTo>
                <a:cubicBezTo>
                  <a:pt x="234399" y="12865"/>
                  <a:pt x="234221" y="12883"/>
                  <a:pt x="234060" y="12848"/>
                </a:cubicBezTo>
                <a:cubicBezTo>
                  <a:pt x="233792" y="12794"/>
                  <a:pt x="233471" y="12776"/>
                  <a:pt x="233239" y="12705"/>
                </a:cubicBezTo>
                <a:cubicBezTo>
                  <a:pt x="232972" y="12651"/>
                  <a:pt x="232918" y="12348"/>
                  <a:pt x="232990" y="12080"/>
                </a:cubicBezTo>
                <a:cubicBezTo>
                  <a:pt x="233114" y="11616"/>
                  <a:pt x="233792" y="11367"/>
                  <a:pt x="233917" y="10921"/>
                </a:cubicBezTo>
                <a:cubicBezTo>
                  <a:pt x="234060" y="10475"/>
                  <a:pt x="233882" y="9939"/>
                  <a:pt x="233828" y="9493"/>
                </a:cubicBezTo>
                <a:cubicBezTo>
                  <a:pt x="233810" y="9279"/>
                  <a:pt x="233900" y="8994"/>
                  <a:pt x="233703" y="8815"/>
                </a:cubicBezTo>
                <a:cubicBezTo>
                  <a:pt x="233561" y="8672"/>
                  <a:pt x="233257" y="8565"/>
                  <a:pt x="233079" y="8458"/>
                </a:cubicBezTo>
                <a:cubicBezTo>
                  <a:pt x="232811" y="8280"/>
                  <a:pt x="232686" y="8137"/>
                  <a:pt x="232740" y="7834"/>
                </a:cubicBezTo>
                <a:cubicBezTo>
                  <a:pt x="232811" y="7334"/>
                  <a:pt x="233007" y="7049"/>
                  <a:pt x="233364" y="6692"/>
                </a:cubicBezTo>
                <a:cubicBezTo>
                  <a:pt x="233525" y="6531"/>
                  <a:pt x="233650" y="6353"/>
                  <a:pt x="233810" y="6228"/>
                </a:cubicBezTo>
                <a:cubicBezTo>
                  <a:pt x="234167" y="5907"/>
                  <a:pt x="234970" y="5443"/>
                  <a:pt x="234970" y="5443"/>
                </a:cubicBezTo>
                <a:cubicBezTo>
                  <a:pt x="234970" y="5443"/>
                  <a:pt x="235059" y="4444"/>
                  <a:pt x="234613" y="4016"/>
                </a:cubicBezTo>
                <a:cubicBezTo>
                  <a:pt x="234470" y="3873"/>
                  <a:pt x="234363" y="3730"/>
                  <a:pt x="234239" y="3587"/>
                </a:cubicBezTo>
                <a:cubicBezTo>
                  <a:pt x="234114" y="3480"/>
                  <a:pt x="233989" y="3427"/>
                  <a:pt x="233900" y="3302"/>
                </a:cubicBezTo>
                <a:cubicBezTo>
                  <a:pt x="233757" y="3123"/>
                  <a:pt x="233721" y="2874"/>
                  <a:pt x="233846" y="2677"/>
                </a:cubicBezTo>
                <a:cubicBezTo>
                  <a:pt x="233971" y="2499"/>
                  <a:pt x="234221" y="2445"/>
                  <a:pt x="234381" y="2320"/>
                </a:cubicBezTo>
                <a:cubicBezTo>
                  <a:pt x="234702" y="2089"/>
                  <a:pt x="234738" y="1874"/>
                  <a:pt x="234738" y="1500"/>
                </a:cubicBezTo>
                <a:cubicBezTo>
                  <a:pt x="234738" y="1161"/>
                  <a:pt x="234774" y="840"/>
                  <a:pt x="234685" y="518"/>
                </a:cubicBezTo>
                <a:cubicBezTo>
                  <a:pt x="234649" y="393"/>
                  <a:pt x="234631" y="1"/>
                  <a:pt x="234631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095325" y="2903116"/>
            <a:ext cx="1924500" cy="558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2500" b="1">
                <a:latin typeface="Londrina Shadow"/>
                <a:ea typeface="Londrina Shadow"/>
                <a:cs typeface="Londrina Shadow"/>
                <a:sym typeface="Londrina Shad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1095359" y="3451865"/>
            <a:ext cx="19245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5320122" y="2903099"/>
            <a:ext cx="1924500" cy="558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2500" b="1">
                <a:latin typeface="Londrina Shadow"/>
                <a:ea typeface="Londrina Shadow"/>
                <a:cs typeface="Londrina Shadow"/>
                <a:sym typeface="Londrina Shad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5320148" y="3451873"/>
            <a:ext cx="19245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09427" y="552175"/>
            <a:ext cx="67158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8" y="0"/>
            <a:ext cx="9139041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8" y="0"/>
            <a:ext cx="9139041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84325" y="539500"/>
            <a:ext cx="70461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ndrina Shadow"/>
              <a:buNone/>
              <a:defRPr sz="3000" b="1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84325" y="1251650"/>
            <a:ext cx="7046100" cy="3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ctrTitle"/>
          </p:nvPr>
        </p:nvSpPr>
        <p:spPr>
          <a:xfrm>
            <a:off x="2590800" y="1217659"/>
            <a:ext cx="3348000" cy="24045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 smtClean="0"/>
              <a:t>Tugas Final </a:t>
            </a:r>
            <a:r>
              <a:rPr lang="en" sz="3600" dirty="0"/>
              <a:t>P</a:t>
            </a:r>
            <a:r>
              <a:rPr lang="en" sz="3600" dirty="0" smtClean="0"/>
              <a:t>emrograman </a:t>
            </a:r>
            <a:r>
              <a:rPr lang="en" sz="3600" dirty="0"/>
              <a:t>B</a:t>
            </a:r>
            <a:r>
              <a:rPr lang="en" sz="3600" dirty="0" smtClean="0"/>
              <a:t>erorientasi </a:t>
            </a:r>
            <a:r>
              <a:rPr lang="en" sz="3600" dirty="0"/>
              <a:t>O</a:t>
            </a:r>
            <a:r>
              <a:rPr lang="en" sz="3600" dirty="0" smtClean="0"/>
              <a:t>bjek </a:t>
            </a:r>
            <a:endParaRPr sz="3600" dirty="0"/>
          </a:p>
        </p:txBody>
      </p:sp>
      <p:grpSp>
        <p:nvGrpSpPr>
          <p:cNvPr id="177" name="Google Shape;177;p28"/>
          <p:cNvGrpSpPr/>
          <p:nvPr/>
        </p:nvGrpSpPr>
        <p:grpSpPr>
          <a:xfrm>
            <a:off x="6360788" y="1217659"/>
            <a:ext cx="1141616" cy="807926"/>
            <a:chOff x="936363" y="2048698"/>
            <a:chExt cx="822786" cy="582289"/>
          </a:xfrm>
        </p:grpSpPr>
        <p:sp>
          <p:nvSpPr>
            <p:cNvPr id="178" name="Google Shape;178;p28"/>
            <p:cNvSpPr/>
            <p:nvPr/>
          </p:nvSpPr>
          <p:spPr>
            <a:xfrm>
              <a:off x="1534347" y="2381596"/>
              <a:ext cx="116766" cy="249391"/>
            </a:xfrm>
            <a:custGeom>
              <a:avLst/>
              <a:gdLst/>
              <a:ahLst/>
              <a:cxnLst/>
              <a:rect l="l" t="t" r="r" b="b"/>
              <a:pathLst>
                <a:path w="5515" h="11779" extrusionOk="0">
                  <a:moveTo>
                    <a:pt x="592" y="1"/>
                  </a:moveTo>
                  <a:cubicBezTo>
                    <a:pt x="425" y="1"/>
                    <a:pt x="251" y="108"/>
                    <a:pt x="233" y="322"/>
                  </a:cubicBezTo>
                  <a:cubicBezTo>
                    <a:pt x="161" y="1945"/>
                    <a:pt x="144" y="3569"/>
                    <a:pt x="108" y="5193"/>
                  </a:cubicBezTo>
                  <a:cubicBezTo>
                    <a:pt x="90" y="6299"/>
                    <a:pt x="1" y="7405"/>
                    <a:pt x="1" y="8494"/>
                  </a:cubicBezTo>
                  <a:cubicBezTo>
                    <a:pt x="1" y="9618"/>
                    <a:pt x="286" y="10777"/>
                    <a:pt x="1303" y="11348"/>
                  </a:cubicBezTo>
                  <a:cubicBezTo>
                    <a:pt x="1876" y="11673"/>
                    <a:pt x="2521" y="11778"/>
                    <a:pt x="3174" y="11778"/>
                  </a:cubicBezTo>
                  <a:cubicBezTo>
                    <a:pt x="3741" y="11778"/>
                    <a:pt x="4315" y="11699"/>
                    <a:pt x="4854" y="11616"/>
                  </a:cubicBezTo>
                  <a:cubicBezTo>
                    <a:pt x="5015" y="11598"/>
                    <a:pt x="5104" y="11438"/>
                    <a:pt x="5104" y="11313"/>
                  </a:cubicBezTo>
                  <a:cubicBezTo>
                    <a:pt x="5211" y="8886"/>
                    <a:pt x="5300" y="6442"/>
                    <a:pt x="5389" y="4015"/>
                  </a:cubicBezTo>
                  <a:cubicBezTo>
                    <a:pt x="5443" y="3123"/>
                    <a:pt x="5479" y="2213"/>
                    <a:pt x="5496" y="1321"/>
                  </a:cubicBezTo>
                  <a:cubicBezTo>
                    <a:pt x="5515" y="1082"/>
                    <a:pt x="5344" y="966"/>
                    <a:pt x="5171" y="966"/>
                  </a:cubicBezTo>
                  <a:cubicBezTo>
                    <a:pt x="5009" y="966"/>
                    <a:pt x="4845" y="1068"/>
                    <a:pt x="4836" y="1267"/>
                  </a:cubicBezTo>
                  <a:cubicBezTo>
                    <a:pt x="4729" y="3712"/>
                    <a:pt x="4640" y="6138"/>
                    <a:pt x="4551" y="8565"/>
                  </a:cubicBezTo>
                  <a:cubicBezTo>
                    <a:pt x="4502" y="9370"/>
                    <a:pt x="4469" y="10189"/>
                    <a:pt x="4436" y="10997"/>
                  </a:cubicBezTo>
                  <a:lnTo>
                    <a:pt x="4436" y="10997"/>
                  </a:lnTo>
                  <a:cubicBezTo>
                    <a:pt x="4031" y="11063"/>
                    <a:pt x="3594" y="11117"/>
                    <a:pt x="3164" y="11117"/>
                  </a:cubicBezTo>
                  <a:cubicBezTo>
                    <a:pt x="2678" y="11117"/>
                    <a:pt x="2200" y="11048"/>
                    <a:pt x="1785" y="10849"/>
                  </a:cubicBezTo>
                  <a:cubicBezTo>
                    <a:pt x="732" y="10331"/>
                    <a:pt x="643" y="9172"/>
                    <a:pt x="661" y="8137"/>
                  </a:cubicBezTo>
                  <a:cubicBezTo>
                    <a:pt x="715" y="6584"/>
                    <a:pt x="768" y="4996"/>
                    <a:pt x="804" y="3444"/>
                  </a:cubicBezTo>
                  <a:cubicBezTo>
                    <a:pt x="822" y="2391"/>
                    <a:pt x="857" y="1357"/>
                    <a:pt x="911" y="322"/>
                  </a:cubicBezTo>
                  <a:cubicBezTo>
                    <a:pt x="920" y="108"/>
                    <a:pt x="759" y="1"/>
                    <a:pt x="59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1665249" y="2211611"/>
              <a:ext cx="24200" cy="174546"/>
            </a:xfrm>
            <a:custGeom>
              <a:avLst/>
              <a:gdLst/>
              <a:ahLst/>
              <a:cxnLst/>
              <a:rect l="l" t="t" r="r" b="b"/>
              <a:pathLst>
                <a:path w="1143" h="8244" extrusionOk="0">
                  <a:moveTo>
                    <a:pt x="808" y="0"/>
                  </a:moveTo>
                  <a:cubicBezTo>
                    <a:pt x="638" y="0"/>
                    <a:pt x="464" y="107"/>
                    <a:pt x="455" y="321"/>
                  </a:cubicBezTo>
                  <a:cubicBezTo>
                    <a:pt x="295" y="2855"/>
                    <a:pt x="170" y="5371"/>
                    <a:pt x="9" y="7922"/>
                  </a:cubicBezTo>
                  <a:cubicBezTo>
                    <a:pt x="0" y="8137"/>
                    <a:pt x="161" y="8244"/>
                    <a:pt x="328" y="8244"/>
                  </a:cubicBezTo>
                  <a:cubicBezTo>
                    <a:pt x="495" y="8244"/>
                    <a:pt x="669" y="8137"/>
                    <a:pt x="687" y="7922"/>
                  </a:cubicBezTo>
                  <a:cubicBezTo>
                    <a:pt x="830" y="5371"/>
                    <a:pt x="973" y="2855"/>
                    <a:pt x="1133" y="321"/>
                  </a:cubicBezTo>
                  <a:cubicBezTo>
                    <a:pt x="1142" y="107"/>
                    <a:pt x="977" y="0"/>
                    <a:pt x="80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1527932" y="2374038"/>
              <a:ext cx="137515" cy="19309"/>
            </a:xfrm>
            <a:custGeom>
              <a:avLst/>
              <a:gdLst/>
              <a:ahLst/>
              <a:cxnLst/>
              <a:rect l="l" t="t" r="r" b="b"/>
              <a:pathLst>
                <a:path w="6495" h="912" extrusionOk="0">
                  <a:moveTo>
                    <a:pt x="412" y="0"/>
                  </a:moveTo>
                  <a:cubicBezTo>
                    <a:pt x="1" y="0"/>
                    <a:pt x="6" y="643"/>
                    <a:pt x="429" y="679"/>
                  </a:cubicBezTo>
                  <a:cubicBezTo>
                    <a:pt x="2302" y="768"/>
                    <a:pt x="4194" y="821"/>
                    <a:pt x="6067" y="911"/>
                  </a:cubicBezTo>
                  <a:cubicBezTo>
                    <a:pt x="6078" y="912"/>
                    <a:pt x="6089" y="912"/>
                    <a:pt x="6099" y="912"/>
                  </a:cubicBezTo>
                  <a:cubicBezTo>
                    <a:pt x="6495" y="912"/>
                    <a:pt x="6484" y="268"/>
                    <a:pt x="6067" y="250"/>
                  </a:cubicBezTo>
                  <a:cubicBezTo>
                    <a:pt x="4194" y="161"/>
                    <a:pt x="2302" y="90"/>
                    <a:pt x="429" y="1"/>
                  </a:cubicBezTo>
                  <a:cubicBezTo>
                    <a:pt x="423" y="0"/>
                    <a:pt x="417" y="0"/>
                    <a:pt x="41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1520374" y="2203291"/>
              <a:ext cx="24729" cy="185513"/>
            </a:xfrm>
            <a:custGeom>
              <a:avLst/>
              <a:gdLst/>
              <a:ahLst/>
              <a:cxnLst/>
              <a:rect l="l" t="t" r="r" b="b"/>
              <a:pathLst>
                <a:path w="1168" h="8762" extrusionOk="0">
                  <a:moveTo>
                    <a:pt x="748" y="0"/>
                  </a:moveTo>
                  <a:cubicBezTo>
                    <a:pt x="620" y="0"/>
                    <a:pt x="504" y="70"/>
                    <a:pt x="482" y="233"/>
                  </a:cubicBezTo>
                  <a:cubicBezTo>
                    <a:pt x="72" y="2963"/>
                    <a:pt x="1" y="5728"/>
                    <a:pt x="322" y="8440"/>
                  </a:cubicBezTo>
                  <a:cubicBezTo>
                    <a:pt x="340" y="8654"/>
                    <a:pt x="518" y="8762"/>
                    <a:pt x="685" y="8762"/>
                  </a:cubicBezTo>
                  <a:cubicBezTo>
                    <a:pt x="853" y="8762"/>
                    <a:pt x="1009" y="8654"/>
                    <a:pt x="982" y="8440"/>
                  </a:cubicBezTo>
                  <a:cubicBezTo>
                    <a:pt x="697" y="5764"/>
                    <a:pt x="714" y="3070"/>
                    <a:pt x="1125" y="411"/>
                  </a:cubicBezTo>
                  <a:cubicBezTo>
                    <a:pt x="1168" y="163"/>
                    <a:pt x="944" y="0"/>
                    <a:pt x="7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1536612" y="2181252"/>
              <a:ext cx="152273" cy="31229"/>
            </a:xfrm>
            <a:custGeom>
              <a:avLst/>
              <a:gdLst/>
              <a:ahLst/>
              <a:cxnLst/>
              <a:rect l="l" t="t" r="r" b="b"/>
              <a:pathLst>
                <a:path w="7192" h="1475" extrusionOk="0">
                  <a:moveTo>
                    <a:pt x="3384" y="0"/>
                  </a:moveTo>
                  <a:cubicBezTo>
                    <a:pt x="2354" y="0"/>
                    <a:pt x="1322" y="211"/>
                    <a:pt x="358" y="631"/>
                  </a:cubicBezTo>
                  <a:cubicBezTo>
                    <a:pt x="0" y="787"/>
                    <a:pt x="225" y="1253"/>
                    <a:pt x="548" y="1253"/>
                  </a:cubicBezTo>
                  <a:cubicBezTo>
                    <a:pt x="596" y="1253"/>
                    <a:pt x="646" y="1243"/>
                    <a:pt x="697" y="1220"/>
                  </a:cubicBezTo>
                  <a:cubicBezTo>
                    <a:pt x="1535" y="854"/>
                    <a:pt x="2452" y="673"/>
                    <a:pt x="3370" y="673"/>
                  </a:cubicBezTo>
                  <a:cubicBezTo>
                    <a:pt x="4464" y="673"/>
                    <a:pt x="5561" y="930"/>
                    <a:pt x="6531" y="1434"/>
                  </a:cubicBezTo>
                  <a:cubicBezTo>
                    <a:pt x="6585" y="1462"/>
                    <a:pt x="6638" y="1475"/>
                    <a:pt x="6688" y="1475"/>
                  </a:cubicBezTo>
                  <a:cubicBezTo>
                    <a:pt x="6988" y="1475"/>
                    <a:pt x="7191" y="1032"/>
                    <a:pt x="6870" y="863"/>
                  </a:cubicBezTo>
                  <a:cubicBezTo>
                    <a:pt x="5785" y="287"/>
                    <a:pt x="4586" y="0"/>
                    <a:pt x="338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1184575" y="2054351"/>
              <a:ext cx="357286" cy="155893"/>
            </a:xfrm>
            <a:custGeom>
              <a:avLst/>
              <a:gdLst/>
              <a:ahLst/>
              <a:cxnLst/>
              <a:rect l="l" t="t" r="r" b="b"/>
              <a:pathLst>
                <a:path w="16875" h="7363" extrusionOk="0">
                  <a:moveTo>
                    <a:pt x="500" y="0"/>
                  </a:moveTo>
                  <a:cubicBezTo>
                    <a:pt x="201" y="0"/>
                    <a:pt x="1" y="432"/>
                    <a:pt x="321" y="630"/>
                  </a:cubicBezTo>
                  <a:cubicBezTo>
                    <a:pt x="4264" y="2861"/>
                    <a:pt x="8279" y="5127"/>
                    <a:pt x="12632" y="6501"/>
                  </a:cubicBezTo>
                  <a:cubicBezTo>
                    <a:pt x="13845" y="6875"/>
                    <a:pt x="15059" y="7161"/>
                    <a:pt x="16290" y="7357"/>
                  </a:cubicBezTo>
                  <a:cubicBezTo>
                    <a:pt x="16312" y="7361"/>
                    <a:pt x="16334" y="7362"/>
                    <a:pt x="16355" y="7362"/>
                  </a:cubicBezTo>
                  <a:cubicBezTo>
                    <a:pt x="16735" y="7362"/>
                    <a:pt x="16874" y="6782"/>
                    <a:pt x="16468" y="6715"/>
                  </a:cubicBezTo>
                  <a:cubicBezTo>
                    <a:pt x="12025" y="6001"/>
                    <a:pt x="7904" y="4038"/>
                    <a:pt x="3978" y="1897"/>
                  </a:cubicBezTo>
                  <a:cubicBezTo>
                    <a:pt x="2872" y="1290"/>
                    <a:pt x="1748" y="666"/>
                    <a:pt x="660" y="41"/>
                  </a:cubicBezTo>
                  <a:cubicBezTo>
                    <a:pt x="605" y="13"/>
                    <a:pt x="551" y="0"/>
                    <a:pt x="5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1178287" y="2382697"/>
              <a:ext cx="356862" cy="107874"/>
            </a:xfrm>
            <a:custGeom>
              <a:avLst/>
              <a:gdLst/>
              <a:ahLst/>
              <a:cxnLst/>
              <a:rect l="l" t="t" r="r" b="b"/>
              <a:pathLst>
                <a:path w="16855" h="5095" extrusionOk="0">
                  <a:moveTo>
                    <a:pt x="16442" y="1"/>
                  </a:moveTo>
                  <a:cubicBezTo>
                    <a:pt x="16431" y="1"/>
                    <a:pt x="16420" y="1"/>
                    <a:pt x="16408" y="2"/>
                  </a:cubicBezTo>
                  <a:cubicBezTo>
                    <a:pt x="12055" y="234"/>
                    <a:pt x="7844" y="1537"/>
                    <a:pt x="3794" y="3071"/>
                  </a:cubicBezTo>
                  <a:cubicBezTo>
                    <a:pt x="2634" y="3517"/>
                    <a:pt x="1492" y="3963"/>
                    <a:pt x="350" y="4427"/>
                  </a:cubicBezTo>
                  <a:cubicBezTo>
                    <a:pt x="1" y="4570"/>
                    <a:pt x="104" y="5095"/>
                    <a:pt x="408" y="5095"/>
                  </a:cubicBezTo>
                  <a:cubicBezTo>
                    <a:pt x="445" y="5095"/>
                    <a:pt x="485" y="5087"/>
                    <a:pt x="529" y="5069"/>
                  </a:cubicBezTo>
                  <a:cubicBezTo>
                    <a:pt x="4507" y="3428"/>
                    <a:pt x="8558" y="1876"/>
                    <a:pt x="12804" y="1090"/>
                  </a:cubicBezTo>
                  <a:cubicBezTo>
                    <a:pt x="13982" y="858"/>
                    <a:pt x="15177" y="698"/>
                    <a:pt x="16391" y="644"/>
                  </a:cubicBezTo>
                  <a:cubicBezTo>
                    <a:pt x="16843" y="644"/>
                    <a:pt x="16854" y="1"/>
                    <a:pt x="1644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1171512" y="2048698"/>
              <a:ext cx="30256" cy="437953"/>
            </a:xfrm>
            <a:custGeom>
              <a:avLst/>
              <a:gdLst/>
              <a:ahLst/>
              <a:cxnLst/>
              <a:rect l="l" t="t" r="r" b="b"/>
              <a:pathLst>
                <a:path w="1429" h="20685" extrusionOk="0">
                  <a:moveTo>
                    <a:pt x="1105" y="1"/>
                  </a:moveTo>
                  <a:cubicBezTo>
                    <a:pt x="938" y="1"/>
                    <a:pt x="759" y="103"/>
                    <a:pt x="741" y="308"/>
                  </a:cubicBezTo>
                  <a:cubicBezTo>
                    <a:pt x="278" y="5501"/>
                    <a:pt x="474" y="10746"/>
                    <a:pt x="295" y="15956"/>
                  </a:cubicBezTo>
                  <a:cubicBezTo>
                    <a:pt x="242" y="17420"/>
                    <a:pt x="153" y="18900"/>
                    <a:pt x="28" y="20364"/>
                  </a:cubicBezTo>
                  <a:cubicBezTo>
                    <a:pt x="1" y="20578"/>
                    <a:pt x="157" y="20685"/>
                    <a:pt x="324" y="20685"/>
                  </a:cubicBezTo>
                  <a:cubicBezTo>
                    <a:pt x="492" y="20685"/>
                    <a:pt x="670" y="20578"/>
                    <a:pt x="688" y="20364"/>
                  </a:cubicBezTo>
                  <a:cubicBezTo>
                    <a:pt x="1170" y="15171"/>
                    <a:pt x="956" y="9926"/>
                    <a:pt x="1134" y="4733"/>
                  </a:cubicBezTo>
                  <a:cubicBezTo>
                    <a:pt x="1188" y="3253"/>
                    <a:pt x="1277" y="1789"/>
                    <a:pt x="1402" y="308"/>
                  </a:cubicBezTo>
                  <a:cubicBezTo>
                    <a:pt x="1428" y="103"/>
                    <a:pt x="1272" y="1"/>
                    <a:pt x="110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1667324" y="2213114"/>
              <a:ext cx="91825" cy="155406"/>
            </a:xfrm>
            <a:custGeom>
              <a:avLst/>
              <a:gdLst/>
              <a:ahLst/>
              <a:cxnLst/>
              <a:rect l="l" t="t" r="r" b="b"/>
              <a:pathLst>
                <a:path w="4337" h="7340" extrusionOk="0">
                  <a:moveTo>
                    <a:pt x="411" y="1"/>
                  </a:moveTo>
                  <a:cubicBezTo>
                    <a:pt x="0" y="1"/>
                    <a:pt x="0" y="661"/>
                    <a:pt x="429" y="697"/>
                  </a:cubicBezTo>
                  <a:cubicBezTo>
                    <a:pt x="1910" y="732"/>
                    <a:pt x="3319" y="2035"/>
                    <a:pt x="3391" y="3534"/>
                  </a:cubicBezTo>
                  <a:cubicBezTo>
                    <a:pt x="3462" y="5086"/>
                    <a:pt x="2231" y="6495"/>
                    <a:pt x="714" y="6692"/>
                  </a:cubicBezTo>
                  <a:cubicBezTo>
                    <a:pt x="308" y="6759"/>
                    <a:pt x="447" y="7340"/>
                    <a:pt x="827" y="7340"/>
                  </a:cubicBezTo>
                  <a:cubicBezTo>
                    <a:pt x="848" y="7340"/>
                    <a:pt x="870" y="7338"/>
                    <a:pt x="893" y="7334"/>
                  </a:cubicBezTo>
                  <a:cubicBezTo>
                    <a:pt x="2320" y="7138"/>
                    <a:pt x="3498" y="6014"/>
                    <a:pt x="3908" y="4658"/>
                  </a:cubicBezTo>
                  <a:cubicBezTo>
                    <a:pt x="4336" y="3248"/>
                    <a:pt x="3765" y="1749"/>
                    <a:pt x="2659" y="839"/>
                  </a:cubicBezTo>
                  <a:cubicBezTo>
                    <a:pt x="2017" y="340"/>
                    <a:pt x="1249" y="19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1597056" y="2253531"/>
              <a:ext cx="16642" cy="55938"/>
            </a:xfrm>
            <a:custGeom>
              <a:avLst/>
              <a:gdLst/>
              <a:ahLst/>
              <a:cxnLst/>
              <a:rect l="l" t="t" r="r" b="b"/>
              <a:pathLst>
                <a:path w="786" h="2642" extrusionOk="0">
                  <a:moveTo>
                    <a:pt x="447" y="1"/>
                  </a:moveTo>
                  <a:cubicBezTo>
                    <a:pt x="268" y="1"/>
                    <a:pt x="126" y="144"/>
                    <a:pt x="108" y="340"/>
                  </a:cubicBezTo>
                  <a:cubicBezTo>
                    <a:pt x="72" y="982"/>
                    <a:pt x="36" y="1660"/>
                    <a:pt x="1" y="2303"/>
                  </a:cubicBezTo>
                  <a:cubicBezTo>
                    <a:pt x="1" y="2481"/>
                    <a:pt x="161" y="2642"/>
                    <a:pt x="340" y="2642"/>
                  </a:cubicBezTo>
                  <a:cubicBezTo>
                    <a:pt x="536" y="2642"/>
                    <a:pt x="661" y="2481"/>
                    <a:pt x="661" y="2303"/>
                  </a:cubicBezTo>
                  <a:cubicBezTo>
                    <a:pt x="714" y="1660"/>
                    <a:pt x="732" y="982"/>
                    <a:pt x="786" y="340"/>
                  </a:cubicBezTo>
                  <a:cubicBezTo>
                    <a:pt x="786" y="161"/>
                    <a:pt x="625" y="1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1081810" y="2189127"/>
              <a:ext cx="47151" cy="163240"/>
            </a:xfrm>
            <a:custGeom>
              <a:avLst/>
              <a:gdLst/>
              <a:ahLst/>
              <a:cxnLst/>
              <a:rect l="l" t="t" r="r" b="b"/>
              <a:pathLst>
                <a:path w="2227" h="7710" extrusionOk="0">
                  <a:moveTo>
                    <a:pt x="1754" y="1"/>
                  </a:moveTo>
                  <a:cubicBezTo>
                    <a:pt x="1653" y="1"/>
                    <a:pt x="1551" y="45"/>
                    <a:pt x="1481" y="152"/>
                  </a:cubicBezTo>
                  <a:cubicBezTo>
                    <a:pt x="0" y="2329"/>
                    <a:pt x="72" y="5184"/>
                    <a:pt x="1089" y="7539"/>
                  </a:cubicBezTo>
                  <a:cubicBezTo>
                    <a:pt x="1144" y="7660"/>
                    <a:pt x="1238" y="7710"/>
                    <a:pt x="1336" y="7710"/>
                  </a:cubicBezTo>
                  <a:cubicBezTo>
                    <a:pt x="1557" y="7710"/>
                    <a:pt x="1801" y="7459"/>
                    <a:pt x="1678" y="7200"/>
                  </a:cubicBezTo>
                  <a:cubicBezTo>
                    <a:pt x="732" y="5059"/>
                    <a:pt x="714" y="2472"/>
                    <a:pt x="2052" y="491"/>
                  </a:cubicBezTo>
                  <a:cubicBezTo>
                    <a:pt x="2227" y="242"/>
                    <a:pt x="1991" y="1"/>
                    <a:pt x="175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1009277" y="2153962"/>
              <a:ext cx="69276" cy="211852"/>
            </a:xfrm>
            <a:custGeom>
              <a:avLst/>
              <a:gdLst/>
              <a:ahLst/>
              <a:cxnLst/>
              <a:rect l="l" t="t" r="r" b="b"/>
              <a:pathLst>
                <a:path w="3272" h="10006" extrusionOk="0">
                  <a:moveTo>
                    <a:pt x="2825" y="0"/>
                  </a:moveTo>
                  <a:cubicBezTo>
                    <a:pt x="2749" y="0"/>
                    <a:pt x="2671" y="35"/>
                    <a:pt x="2606" y="118"/>
                  </a:cubicBezTo>
                  <a:cubicBezTo>
                    <a:pt x="411" y="2813"/>
                    <a:pt x="1" y="6738"/>
                    <a:pt x="1571" y="9843"/>
                  </a:cubicBezTo>
                  <a:cubicBezTo>
                    <a:pt x="1637" y="9958"/>
                    <a:pt x="1736" y="10005"/>
                    <a:pt x="1837" y="10005"/>
                  </a:cubicBezTo>
                  <a:cubicBezTo>
                    <a:pt x="2063" y="10005"/>
                    <a:pt x="2295" y="9763"/>
                    <a:pt x="2160" y="9504"/>
                  </a:cubicBezTo>
                  <a:cubicBezTo>
                    <a:pt x="714" y="6702"/>
                    <a:pt x="1071" y="3062"/>
                    <a:pt x="3069" y="582"/>
                  </a:cubicBezTo>
                  <a:cubicBezTo>
                    <a:pt x="3271" y="327"/>
                    <a:pt x="3057" y="0"/>
                    <a:pt x="282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936363" y="2105966"/>
              <a:ext cx="81027" cy="304461"/>
            </a:xfrm>
            <a:custGeom>
              <a:avLst/>
              <a:gdLst/>
              <a:ahLst/>
              <a:cxnLst/>
              <a:rect l="l" t="t" r="r" b="b"/>
              <a:pathLst>
                <a:path w="3827" h="14380" extrusionOk="0">
                  <a:moveTo>
                    <a:pt x="3365" y="0"/>
                  </a:moveTo>
                  <a:cubicBezTo>
                    <a:pt x="3262" y="0"/>
                    <a:pt x="3158" y="46"/>
                    <a:pt x="3088" y="155"/>
                  </a:cubicBezTo>
                  <a:cubicBezTo>
                    <a:pt x="822" y="3295"/>
                    <a:pt x="1" y="7328"/>
                    <a:pt x="679" y="11128"/>
                  </a:cubicBezTo>
                  <a:cubicBezTo>
                    <a:pt x="875" y="12199"/>
                    <a:pt x="1179" y="13216"/>
                    <a:pt x="1607" y="14197"/>
                  </a:cubicBezTo>
                  <a:cubicBezTo>
                    <a:pt x="1663" y="14327"/>
                    <a:pt x="1761" y="14380"/>
                    <a:pt x="1862" y="14380"/>
                  </a:cubicBezTo>
                  <a:cubicBezTo>
                    <a:pt x="2081" y="14380"/>
                    <a:pt x="2318" y="14132"/>
                    <a:pt x="2196" y="13876"/>
                  </a:cubicBezTo>
                  <a:cubicBezTo>
                    <a:pt x="715" y="10504"/>
                    <a:pt x="750" y="6578"/>
                    <a:pt x="2142" y="3206"/>
                  </a:cubicBezTo>
                  <a:cubicBezTo>
                    <a:pt x="2517" y="2243"/>
                    <a:pt x="3034" y="1333"/>
                    <a:pt x="3641" y="512"/>
                  </a:cubicBezTo>
                  <a:cubicBezTo>
                    <a:pt x="3827" y="239"/>
                    <a:pt x="3599" y="0"/>
                    <a:pt x="336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28"/>
          <p:cNvGrpSpPr/>
          <p:nvPr/>
        </p:nvGrpSpPr>
        <p:grpSpPr>
          <a:xfrm flipH="1">
            <a:off x="1240970" y="1217659"/>
            <a:ext cx="1141616" cy="807926"/>
            <a:chOff x="936363" y="2048698"/>
            <a:chExt cx="822786" cy="582289"/>
          </a:xfrm>
        </p:grpSpPr>
        <p:sp>
          <p:nvSpPr>
            <p:cNvPr id="193" name="Google Shape;193;p28"/>
            <p:cNvSpPr/>
            <p:nvPr/>
          </p:nvSpPr>
          <p:spPr>
            <a:xfrm>
              <a:off x="1534347" y="2381596"/>
              <a:ext cx="116766" cy="249391"/>
            </a:xfrm>
            <a:custGeom>
              <a:avLst/>
              <a:gdLst/>
              <a:ahLst/>
              <a:cxnLst/>
              <a:rect l="l" t="t" r="r" b="b"/>
              <a:pathLst>
                <a:path w="5515" h="11779" extrusionOk="0">
                  <a:moveTo>
                    <a:pt x="592" y="1"/>
                  </a:moveTo>
                  <a:cubicBezTo>
                    <a:pt x="425" y="1"/>
                    <a:pt x="251" y="108"/>
                    <a:pt x="233" y="322"/>
                  </a:cubicBezTo>
                  <a:cubicBezTo>
                    <a:pt x="161" y="1945"/>
                    <a:pt x="144" y="3569"/>
                    <a:pt x="108" y="5193"/>
                  </a:cubicBezTo>
                  <a:cubicBezTo>
                    <a:pt x="90" y="6299"/>
                    <a:pt x="1" y="7405"/>
                    <a:pt x="1" y="8494"/>
                  </a:cubicBezTo>
                  <a:cubicBezTo>
                    <a:pt x="1" y="9618"/>
                    <a:pt x="286" y="10777"/>
                    <a:pt x="1303" y="11348"/>
                  </a:cubicBezTo>
                  <a:cubicBezTo>
                    <a:pt x="1876" y="11673"/>
                    <a:pt x="2521" y="11778"/>
                    <a:pt x="3174" y="11778"/>
                  </a:cubicBezTo>
                  <a:cubicBezTo>
                    <a:pt x="3741" y="11778"/>
                    <a:pt x="4315" y="11699"/>
                    <a:pt x="4854" y="11616"/>
                  </a:cubicBezTo>
                  <a:cubicBezTo>
                    <a:pt x="5015" y="11598"/>
                    <a:pt x="5104" y="11438"/>
                    <a:pt x="5104" y="11313"/>
                  </a:cubicBezTo>
                  <a:cubicBezTo>
                    <a:pt x="5211" y="8886"/>
                    <a:pt x="5300" y="6442"/>
                    <a:pt x="5389" y="4015"/>
                  </a:cubicBezTo>
                  <a:cubicBezTo>
                    <a:pt x="5443" y="3123"/>
                    <a:pt x="5479" y="2213"/>
                    <a:pt x="5496" y="1321"/>
                  </a:cubicBezTo>
                  <a:cubicBezTo>
                    <a:pt x="5515" y="1082"/>
                    <a:pt x="5344" y="966"/>
                    <a:pt x="5171" y="966"/>
                  </a:cubicBezTo>
                  <a:cubicBezTo>
                    <a:pt x="5009" y="966"/>
                    <a:pt x="4845" y="1068"/>
                    <a:pt x="4836" y="1267"/>
                  </a:cubicBezTo>
                  <a:cubicBezTo>
                    <a:pt x="4729" y="3712"/>
                    <a:pt x="4640" y="6138"/>
                    <a:pt x="4551" y="8565"/>
                  </a:cubicBezTo>
                  <a:cubicBezTo>
                    <a:pt x="4502" y="9370"/>
                    <a:pt x="4469" y="10189"/>
                    <a:pt x="4436" y="10997"/>
                  </a:cubicBezTo>
                  <a:lnTo>
                    <a:pt x="4436" y="10997"/>
                  </a:lnTo>
                  <a:cubicBezTo>
                    <a:pt x="4031" y="11063"/>
                    <a:pt x="3594" y="11117"/>
                    <a:pt x="3164" y="11117"/>
                  </a:cubicBezTo>
                  <a:cubicBezTo>
                    <a:pt x="2678" y="11117"/>
                    <a:pt x="2200" y="11048"/>
                    <a:pt x="1785" y="10849"/>
                  </a:cubicBezTo>
                  <a:cubicBezTo>
                    <a:pt x="732" y="10331"/>
                    <a:pt x="643" y="9172"/>
                    <a:pt x="661" y="8137"/>
                  </a:cubicBezTo>
                  <a:cubicBezTo>
                    <a:pt x="715" y="6584"/>
                    <a:pt x="768" y="4996"/>
                    <a:pt x="804" y="3444"/>
                  </a:cubicBezTo>
                  <a:cubicBezTo>
                    <a:pt x="822" y="2391"/>
                    <a:pt x="857" y="1357"/>
                    <a:pt x="911" y="322"/>
                  </a:cubicBezTo>
                  <a:cubicBezTo>
                    <a:pt x="920" y="108"/>
                    <a:pt x="759" y="1"/>
                    <a:pt x="59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1665249" y="2211611"/>
              <a:ext cx="24200" cy="174546"/>
            </a:xfrm>
            <a:custGeom>
              <a:avLst/>
              <a:gdLst/>
              <a:ahLst/>
              <a:cxnLst/>
              <a:rect l="l" t="t" r="r" b="b"/>
              <a:pathLst>
                <a:path w="1143" h="8244" extrusionOk="0">
                  <a:moveTo>
                    <a:pt x="808" y="0"/>
                  </a:moveTo>
                  <a:cubicBezTo>
                    <a:pt x="638" y="0"/>
                    <a:pt x="464" y="107"/>
                    <a:pt x="455" y="321"/>
                  </a:cubicBezTo>
                  <a:cubicBezTo>
                    <a:pt x="295" y="2855"/>
                    <a:pt x="170" y="5371"/>
                    <a:pt x="9" y="7922"/>
                  </a:cubicBezTo>
                  <a:cubicBezTo>
                    <a:pt x="0" y="8137"/>
                    <a:pt x="161" y="8244"/>
                    <a:pt x="328" y="8244"/>
                  </a:cubicBezTo>
                  <a:cubicBezTo>
                    <a:pt x="495" y="8244"/>
                    <a:pt x="669" y="8137"/>
                    <a:pt x="687" y="7922"/>
                  </a:cubicBezTo>
                  <a:cubicBezTo>
                    <a:pt x="830" y="5371"/>
                    <a:pt x="973" y="2855"/>
                    <a:pt x="1133" y="321"/>
                  </a:cubicBezTo>
                  <a:cubicBezTo>
                    <a:pt x="1142" y="107"/>
                    <a:pt x="977" y="0"/>
                    <a:pt x="80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1527932" y="2374038"/>
              <a:ext cx="137515" cy="19309"/>
            </a:xfrm>
            <a:custGeom>
              <a:avLst/>
              <a:gdLst/>
              <a:ahLst/>
              <a:cxnLst/>
              <a:rect l="l" t="t" r="r" b="b"/>
              <a:pathLst>
                <a:path w="6495" h="912" extrusionOk="0">
                  <a:moveTo>
                    <a:pt x="412" y="0"/>
                  </a:moveTo>
                  <a:cubicBezTo>
                    <a:pt x="1" y="0"/>
                    <a:pt x="6" y="643"/>
                    <a:pt x="429" y="679"/>
                  </a:cubicBezTo>
                  <a:cubicBezTo>
                    <a:pt x="2302" y="768"/>
                    <a:pt x="4194" y="821"/>
                    <a:pt x="6067" y="911"/>
                  </a:cubicBezTo>
                  <a:cubicBezTo>
                    <a:pt x="6078" y="912"/>
                    <a:pt x="6089" y="912"/>
                    <a:pt x="6099" y="912"/>
                  </a:cubicBezTo>
                  <a:cubicBezTo>
                    <a:pt x="6495" y="912"/>
                    <a:pt x="6484" y="268"/>
                    <a:pt x="6067" y="250"/>
                  </a:cubicBezTo>
                  <a:cubicBezTo>
                    <a:pt x="4194" y="161"/>
                    <a:pt x="2302" y="90"/>
                    <a:pt x="429" y="1"/>
                  </a:cubicBezTo>
                  <a:cubicBezTo>
                    <a:pt x="423" y="0"/>
                    <a:pt x="417" y="0"/>
                    <a:pt x="41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1520374" y="2203291"/>
              <a:ext cx="24729" cy="185513"/>
            </a:xfrm>
            <a:custGeom>
              <a:avLst/>
              <a:gdLst/>
              <a:ahLst/>
              <a:cxnLst/>
              <a:rect l="l" t="t" r="r" b="b"/>
              <a:pathLst>
                <a:path w="1168" h="8762" extrusionOk="0">
                  <a:moveTo>
                    <a:pt x="748" y="0"/>
                  </a:moveTo>
                  <a:cubicBezTo>
                    <a:pt x="620" y="0"/>
                    <a:pt x="504" y="70"/>
                    <a:pt x="482" y="233"/>
                  </a:cubicBezTo>
                  <a:cubicBezTo>
                    <a:pt x="72" y="2963"/>
                    <a:pt x="1" y="5728"/>
                    <a:pt x="322" y="8440"/>
                  </a:cubicBezTo>
                  <a:cubicBezTo>
                    <a:pt x="340" y="8654"/>
                    <a:pt x="518" y="8762"/>
                    <a:pt x="685" y="8762"/>
                  </a:cubicBezTo>
                  <a:cubicBezTo>
                    <a:pt x="853" y="8762"/>
                    <a:pt x="1009" y="8654"/>
                    <a:pt x="982" y="8440"/>
                  </a:cubicBezTo>
                  <a:cubicBezTo>
                    <a:pt x="697" y="5764"/>
                    <a:pt x="714" y="3070"/>
                    <a:pt x="1125" y="411"/>
                  </a:cubicBezTo>
                  <a:cubicBezTo>
                    <a:pt x="1168" y="163"/>
                    <a:pt x="944" y="0"/>
                    <a:pt x="7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1536612" y="2181252"/>
              <a:ext cx="152273" cy="31229"/>
            </a:xfrm>
            <a:custGeom>
              <a:avLst/>
              <a:gdLst/>
              <a:ahLst/>
              <a:cxnLst/>
              <a:rect l="l" t="t" r="r" b="b"/>
              <a:pathLst>
                <a:path w="7192" h="1475" extrusionOk="0">
                  <a:moveTo>
                    <a:pt x="3384" y="0"/>
                  </a:moveTo>
                  <a:cubicBezTo>
                    <a:pt x="2354" y="0"/>
                    <a:pt x="1322" y="211"/>
                    <a:pt x="358" y="631"/>
                  </a:cubicBezTo>
                  <a:cubicBezTo>
                    <a:pt x="0" y="787"/>
                    <a:pt x="225" y="1253"/>
                    <a:pt x="548" y="1253"/>
                  </a:cubicBezTo>
                  <a:cubicBezTo>
                    <a:pt x="596" y="1253"/>
                    <a:pt x="646" y="1243"/>
                    <a:pt x="697" y="1220"/>
                  </a:cubicBezTo>
                  <a:cubicBezTo>
                    <a:pt x="1535" y="854"/>
                    <a:pt x="2452" y="673"/>
                    <a:pt x="3370" y="673"/>
                  </a:cubicBezTo>
                  <a:cubicBezTo>
                    <a:pt x="4464" y="673"/>
                    <a:pt x="5561" y="930"/>
                    <a:pt x="6531" y="1434"/>
                  </a:cubicBezTo>
                  <a:cubicBezTo>
                    <a:pt x="6585" y="1462"/>
                    <a:pt x="6638" y="1475"/>
                    <a:pt x="6688" y="1475"/>
                  </a:cubicBezTo>
                  <a:cubicBezTo>
                    <a:pt x="6988" y="1475"/>
                    <a:pt x="7191" y="1032"/>
                    <a:pt x="6870" y="863"/>
                  </a:cubicBezTo>
                  <a:cubicBezTo>
                    <a:pt x="5785" y="287"/>
                    <a:pt x="4586" y="0"/>
                    <a:pt x="338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1184575" y="2054351"/>
              <a:ext cx="357286" cy="155893"/>
            </a:xfrm>
            <a:custGeom>
              <a:avLst/>
              <a:gdLst/>
              <a:ahLst/>
              <a:cxnLst/>
              <a:rect l="l" t="t" r="r" b="b"/>
              <a:pathLst>
                <a:path w="16875" h="7363" extrusionOk="0">
                  <a:moveTo>
                    <a:pt x="500" y="0"/>
                  </a:moveTo>
                  <a:cubicBezTo>
                    <a:pt x="201" y="0"/>
                    <a:pt x="1" y="432"/>
                    <a:pt x="321" y="630"/>
                  </a:cubicBezTo>
                  <a:cubicBezTo>
                    <a:pt x="4264" y="2861"/>
                    <a:pt x="8279" y="5127"/>
                    <a:pt x="12632" y="6501"/>
                  </a:cubicBezTo>
                  <a:cubicBezTo>
                    <a:pt x="13845" y="6875"/>
                    <a:pt x="15059" y="7161"/>
                    <a:pt x="16290" y="7357"/>
                  </a:cubicBezTo>
                  <a:cubicBezTo>
                    <a:pt x="16312" y="7361"/>
                    <a:pt x="16334" y="7362"/>
                    <a:pt x="16355" y="7362"/>
                  </a:cubicBezTo>
                  <a:cubicBezTo>
                    <a:pt x="16735" y="7362"/>
                    <a:pt x="16874" y="6782"/>
                    <a:pt x="16468" y="6715"/>
                  </a:cubicBezTo>
                  <a:cubicBezTo>
                    <a:pt x="12025" y="6001"/>
                    <a:pt x="7904" y="4038"/>
                    <a:pt x="3978" y="1897"/>
                  </a:cubicBezTo>
                  <a:cubicBezTo>
                    <a:pt x="2872" y="1290"/>
                    <a:pt x="1748" y="666"/>
                    <a:pt x="660" y="41"/>
                  </a:cubicBezTo>
                  <a:cubicBezTo>
                    <a:pt x="605" y="13"/>
                    <a:pt x="551" y="0"/>
                    <a:pt x="5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1178287" y="2382697"/>
              <a:ext cx="356862" cy="107874"/>
            </a:xfrm>
            <a:custGeom>
              <a:avLst/>
              <a:gdLst/>
              <a:ahLst/>
              <a:cxnLst/>
              <a:rect l="l" t="t" r="r" b="b"/>
              <a:pathLst>
                <a:path w="16855" h="5095" extrusionOk="0">
                  <a:moveTo>
                    <a:pt x="16442" y="1"/>
                  </a:moveTo>
                  <a:cubicBezTo>
                    <a:pt x="16431" y="1"/>
                    <a:pt x="16420" y="1"/>
                    <a:pt x="16408" y="2"/>
                  </a:cubicBezTo>
                  <a:cubicBezTo>
                    <a:pt x="12055" y="234"/>
                    <a:pt x="7844" y="1537"/>
                    <a:pt x="3794" y="3071"/>
                  </a:cubicBezTo>
                  <a:cubicBezTo>
                    <a:pt x="2634" y="3517"/>
                    <a:pt x="1492" y="3963"/>
                    <a:pt x="350" y="4427"/>
                  </a:cubicBezTo>
                  <a:cubicBezTo>
                    <a:pt x="1" y="4570"/>
                    <a:pt x="104" y="5095"/>
                    <a:pt x="408" y="5095"/>
                  </a:cubicBezTo>
                  <a:cubicBezTo>
                    <a:pt x="445" y="5095"/>
                    <a:pt x="485" y="5087"/>
                    <a:pt x="529" y="5069"/>
                  </a:cubicBezTo>
                  <a:cubicBezTo>
                    <a:pt x="4507" y="3428"/>
                    <a:pt x="8558" y="1876"/>
                    <a:pt x="12804" y="1090"/>
                  </a:cubicBezTo>
                  <a:cubicBezTo>
                    <a:pt x="13982" y="858"/>
                    <a:pt x="15177" y="698"/>
                    <a:pt x="16391" y="644"/>
                  </a:cubicBezTo>
                  <a:cubicBezTo>
                    <a:pt x="16843" y="644"/>
                    <a:pt x="16854" y="1"/>
                    <a:pt x="1644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1171512" y="2048698"/>
              <a:ext cx="30256" cy="437953"/>
            </a:xfrm>
            <a:custGeom>
              <a:avLst/>
              <a:gdLst/>
              <a:ahLst/>
              <a:cxnLst/>
              <a:rect l="l" t="t" r="r" b="b"/>
              <a:pathLst>
                <a:path w="1429" h="20685" extrusionOk="0">
                  <a:moveTo>
                    <a:pt x="1105" y="1"/>
                  </a:moveTo>
                  <a:cubicBezTo>
                    <a:pt x="938" y="1"/>
                    <a:pt x="759" y="103"/>
                    <a:pt x="741" y="308"/>
                  </a:cubicBezTo>
                  <a:cubicBezTo>
                    <a:pt x="278" y="5501"/>
                    <a:pt x="474" y="10746"/>
                    <a:pt x="295" y="15956"/>
                  </a:cubicBezTo>
                  <a:cubicBezTo>
                    <a:pt x="242" y="17420"/>
                    <a:pt x="153" y="18900"/>
                    <a:pt x="28" y="20364"/>
                  </a:cubicBezTo>
                  <a:cubicBezTo>
                    <a:pt x="1" y="20578"/>
                    <a:pt x="157" y="20685"/>
                    <a:pt x="324" y="20685"/>
                  </a:cubicBezTo>
                  <a:cubicBezTo>
                    <a:pt x="492" y="20685"/>
                    <a:pt x="670" y="20578"/>
                    <a:pt x="688" y="20364"/>
                  </a:cubicBezTo>
                  <a:cubicBezTo>
                    <a:pt x="1170" y="15171"/>
                    <a:pt x="956" y="9926"/>
                    <a:pt x="1134" y="4733"/>
                  </a:cubicBezTo>
                  <a:cubicBezTo>
                    <a:pt x="1188" y="3253"/>
                    <a:pt x="1277" y="1789"/>
                    <a:pt x="1402" y="308"/>
                  </a:cubicBezTo>
                  <a:cubicBezTo>
                    <a:pt x="1428" y="103"/>
                    <a:pt x="1272" y="1"/>
                    <a:pt x="110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1667324" y="2213114"/>
              <a:ext cx="91825" cy="155406"/>
            </a:xfrm>
            <a:custGeom>
              <a:avLst/>
              <a:gdLst/>
              <a:ahLst/>
              <a:cxnLst/>
              <a:rect l="l" t="t" r="r" b="b"/>
              <a:pathLst>
                <a:path w="4337" h="7340" extrusionOk="0">
                  <a:moveTo>
                    <a:pt x="411" y="1"/>
                  </a:moveTo>
                  <a:cubicBezTo>
                    <a:pt x="0" y="1"/>
                    <a:pt x="0" y="661"/>
                    <a:pt x="429" y="697"/>
                  </a:cubicBezTo>
                  <a:cubicBezTo>
                    <a:pt x="1910" y="732"/>
                    <a:pt x="3319" y="2035"/>
                    <a:pt x="3391" y="3534"/>
                  </a:cubicBezTo>
                  <a:cubicBezTo>
                    <a:pt x="3462" y="5086"/>
                    <a:pt x="2231" y="6495"/>
                    <a:pt x="714" y="6692"/>
                  </a:cubicBezTo>
                  <a:cubicBezTo>
                    <a:pt x="308" y="6759"/>
                    <a:pt x="447" y="7340"/>
                    <a:pt x="827" y="7340"/>
                  </a:cubicBezTo>
                  <a:cubicBezTo>
                    <a:pt x="848" y="7340"/>
                    <a:pt x="870" y="7338"/>
                    <a:pt x="893" y="7334"/>
                  </a:cubicBezTo>
                  <a:cubicBezTo>
                    <a:pt x="2320" y="7138"/>
                    <a:pt x="3498" y="6014"/>
                    <a:pt x="3908" y="4658"/>
                  </a:cubicBezTo>
                  <a:cubicBezTo>
                    <a:pt x="4336" y="3248"/>
                    <a:pt x="3765" y="1749"/>
                    <a:pt x="2659" y="839"/>
                  </a:cubicBezTo>
                  <a:cubicBezTo>
                    <a:pt x="2017" y="340"/>
                    <a:pt x="1249" y="19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1597056" y="2253531"/>
              <a:ext cx="16642" cy="55938"/>
            </a:xfrm>
            <a:custGeom>
              <a:avLst/>
              <a:gdLst/>
              <a:ahLst/>
              <a:cxnLst/>
              <a:rect l="l" t="t" r="r" b="b"/>
              <a:pathLst>
                <a:path w="786" h="2642" extrusionOk="0">
                  <a:moveTo>
                    <a:pt x="447" y="1"/>
                  </a:moveTo>
                  <a:cubicBezTo>
                    <a:pt x="268" y="1"/>
                    <a:pt x="126" y="144"/>
                    <a:pt x="108" y="340"/>
                  </a:cubicBezTo>
                  <a:cubicBezTo>
                    <a:pt x="72" y="982"/>
                    <a:pt x="36" y="1660"/>
                    <a:pt x="1" y="2303"/>
                  </a:cubicBezTo>
                  <a:cubicBezTo>
                    <a:pt x="1" y="2481"/>
                    <a:pt x="161" y="2642"/>
                    <a:pt x="340" y="2642"/>
                  </a:cubicBezTo>
                  <a:cubicBezTo>
                    <a:pt x="536" y="2642"/>
                    <a:pt x="661" y="2481"/>
                    <a:pt x="661" y="2303"/>
                  </a:cubicBezTo>
                  <a:cubicBezTo>
                    <a:pt x="714" y="1660"/>
                    <a:pt x="732" y="982"/>
                    <a:pt x="786" y="340"/>
                  </a:cubicBezTo>
                  <a:cubicBezTo>
                    <a:pt x="786" y="161"/>
                    <a:pt x="625" y="1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1081810" y="2189127"/>
              <a:ext cx="47151" cy="163240"/>
            </a:xfrm>
            <a:custGeom>
              <a:avLst/>
              <a:gdLst/>
              <a:ahLst/>
              <a:cxnLst/>
              <a:rect l="l" t="t" r="r" b="b"/>
              <a:pathLst>
                <a:path w="2227" h="7710" extrusionOk="0">
                  <a:moveTo>
                    <a:pt x="1754" y="1"/>
                  </a:moveTo>
                  <a:cubicBezTo>
                    <a:pt x="1653" y="1"/>
                    <a:pt x="1551" y="45"/>
                    <a:pt x="1481" y="152"/>
                  </a:cubicBezTo>
                  <a:cubicBezTo>
                    <a:pt x="0" y="2329"/>
                    <a:pt x="72" y="5184"/>
                    <a:pt x="1089" y="7539"/>
                  </a:cubicBezTo>
                  <a:cubicBezTo>
                    <a:pt x="1144" y="7660"/>
                    <a:pt x="1238" y="7710"/>
                    <a:pt x="1336" y="7710"/>
                  </a:cubicBezTo>
                  <a:cubicBezTo>
                    <a:pt x="1557" y="7710"/>
                    <a:pt x="1801" y="7459"/>
                    <a:pt x="1678" y="7200"/>
                  </a:cubicBezTo>
                  <a:cubicBezTo>
                    <a:pt x="732" y="5059"/>
                    <a:pt x="714" y="2472"/>
                    <a:pt x="2052" y="491"/>
                  </a:cubicBezTo>
                  <a:cubicBezTo>
                    <a:pt x="2227" y="242"/>
                    <a:pt x="1991" y="1"/>
                    <a:pt x="175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1009277" y="2153962"/>
              <a:ext cx="69276" cy="211852"/>
            </a:xfrm>
            <a:custGeom>
              <a:avLst/>
              <a:gdLst/>
              <a:ahLst/>
              <a:cxnLst/>
              <a:rect l="l" t="t" r="r" b="b"/>
              <a:pathLst>
                <a:path w="3272" h="10006" extrusionOk="0">
                  <a:moveTo>
                    <a:pt x="2825" y="0"/>
                  </a:moveTo>
                  <a:cubicBezTo>
                    <a:pt x="2749" y="0"/>
                    <a:pt x="2671" y="35"/>
                    <a:pt x="2606" y="118"/>
                  </a:cubicBezTo>
                  <a:cubicBezTo>
                    <a:pt x="411" y="2813"/>
                    <a:pt x="1" y="6738"/>
                    <a:pt x="1571" y="9843"/>
                  </a:cubicBezTo>
                  <a:cubicBezTo>
                    <a:pt x="1637" y="9958"/>
                    <a:pt x="1736" y="10005"/>
                    <a:pt x="1837" y="10005"/>
                  </a:cubicBezTo>
                  <a:cubicBezTo>
                    <a:pt x="2063" y="10005"/>
                    <a:pt x="2295" y="9763"/>
                    <a:pt x="2160" y="9504"/>
                  </a:cubicBezTo>
                  <a:cubicBezTo>
                    <a:pt x="714" y="6702"/>
                    <a:pt x="1071" y="3062"/>
                    <a:pt x="3069" y="582"/>
                  </a:cubicBezTo>
                  <a:cubicBezTo>
                    <a:pt x="3271" y="327"/>
                    <a:pt x="3057" y="0"/>
                    <a:pt x="282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936363" y="2105966"/>
              <a:ext cx="81027" cy="304461"/>
            </a:xfrm>
            <a:custGeom>
              <a:avLst/>
              <a:gdLst/>
              <a:ahLst/>
              <a:cxnLst/>
              <a:rect l="l" t="t" r="r" b="b"/>
              <a:pathLst>
                <a:path w="3827" h="14380" extrusionOk="0">
                  <a:moveTo>
                    <a:pt x="3365" y="0"/>
                  </a:moveTo>
                  <a:cubicBezTo>
                    <a:pt x="3262" y="0"/>
                    <a:pt x="3158" y="46"/>
                    <a:pt x="3088" y="155"/>
                  </a:cubicBezTo>
                  <a:cubicBezTo>
                    <a:pt x="822" y="3295"/>
                    <a:pt x="1" y="7328"/>
                    <a:pt x="679" y="11128"/>
                  </a:cubicBezTo>
                  <a:cubicBezTo>
                    <a:pt x="875" y="12199"/>
                    <a:pt x="1179" y="13216"/>
                    <a:pt x="1607" y="14197"/>
                  </a:cubicBezTo>
                  <a:cubicBezTo>
                    <a:pt x="1663" y="14327"/>
                    <a:pt x="1761" y="14380"/>
                    <a:pt x="1862" y="14380"/>
                  </a:cubicBezTo>
                  <a:cubicBezTo>
                    <a:pt x="2081" y="14380"/>
                    <a:pt x="2318" y="14132"/>
                    <a:pt x="2196" y="13876"/>
                  </a:cubicBezTo>
                  <a:cubicBezTo>
                    <a:pt x="715" y="10504"/>
                    <a:pt x="750" y="6578"/>
                    <a:pt x="2142" y="3206"/>
                  </a:cubicBezTo>
                  <a:cubicBezTo>
                    <a:pt x="2517" y="2243"/>
                    <a:pt x="3034" y="1333"/>
                    <a:pt x="3641" y="512"/>
                  </a:cubicBezTo>
                  <a:cubicBezTo>
                    <a:pt x="3827" y="239"/>
                    <a:pt x="3599" y="0"/>
                    <a:pt x="336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8"/>
          <p:cNvSpPr/>
          <p:nvPr/>
        </p:nvSpPr>
        <p:spPr>
          <a:xfrm>
            <a:off x="1348354" y="2423241"/>
            <a:ext cx="1344" cy="60"/>
          </a:xfrm>
          <a:custGeom>
            <a:avLst/>
            <a:gdLst/>
            <a:ahLst/>
            <a:cxnLst/>
            <a:rect l="l" t="t" r="r" b="b"/>
            <a:pathLst>
              <a:path w="19" h="1" extrusionOk="0">
                <a:moveTo>
                  <a:pt x="0" y="1"/>
                </a:moveTo>
                <a:cubicBezTo>
                  <a:pt x="18" y="1"/>
                  <a:pt x="18" y="1"/>
                  <a:pt x="0" y="1"/>
                </a:cubicBezTo>
                <a:cubicBezTo>
                  <a:pt x="18" y="1"/>
                  <a:pt x="18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>
            <a:hlinkClick r:id="" action="ppaction://hlinkshowjump?jump=previousslide"/>
          </p:cNvPr>
          <p:cNvSpPr/>
          <p:nvPr/>
        </p:nvSpPr>
        <p:spPr>
          <a:xfrm>
            <a:off x="8336950" y="407325"/>
            <a:ext cx="405300" cy="18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5" name="Google Shape;215;p28">
            <a:hlinkClick r:id="" action="ppaction://hlinkshowjump?jump=previousslide"/>
          </p:cNvPr>
          <p:cNvSpPr/>
          <p:nvPr/>
        </p:nvSpPr>
        <p:spPr>
          <a:xfrm rot="10800000">
            <a:off x="8414200" y="450225"/>
            <a:ext cx="250800" cy="9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>
            <a:hlinkClick r:id="" action="ppaction://hlinkshowjump?jump=nextslide"/>
          </p:cNvPr>
          <p:cNvSpPr/>
          <p:nvPr/>
        </p:nvSpPr>
        <p:spPr>
          <a:xfrm>
            <a:off x="8336950" y="814275"/>
            <a:ext cx="405300" cy="18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7" name="Google Shape;217;p28">
            <a:hlinkClick r:id="" action="ppaction://hlinkshowjump?jump=nextslide"/>
          </p:cNvPr>
          <p:cNvSpPr/>
          <p:nvPr/>
        </p:nvSpPr>
        <p:spPr>
          <a:xfrm>
            <a:off x="8414200" y="857175"/>
            <a:ext cx="250800" cy="9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body" idx="1"/>
          </p:nvPr>
        </p:nvSpPr>
        <p:spPr>
          <a:xfrm>
            <a:off x="809400" y="1318097"/>
            <a:ext cx="6715800" cy="2777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Toko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Buku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Kita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toko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bergerak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penjualan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Toko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buku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Kita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menjual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buku-buku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kategori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buku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sosial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pendidikan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kesehatan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ekonomi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buku-buku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kategori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lainnya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Proses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transaksi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Toko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Buku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Kita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langsung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toko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berada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datang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toko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terebut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menanyakan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buku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beli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judul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buku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pengarang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endParaRPr lang="en-US" sz="13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penerbit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penerbit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petugas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Proses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transaksi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13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toko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berada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mengakibatkan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konsumen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berlokasi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jauh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toko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sulit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transaksi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809427" y="552175"/>
            <a:ext cx="67158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Times New Roman" pitchFamily="18" charset="0"/>
                <a:cs typeface="Times New Roman" pitchFamily="18" charset="0"/>
              </a:rPr>
              <a:t>Aplikasi toko buku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5" name="Google Shape;225;p29"/>
          <p:cNvGrpSpPr/>
          <p:nvPr/>
        </p:nvGrpSpPr>
        <p:grpSpPr>
          <a:xfrm>
            <a:off x="809403" y="620678"/>
            <a:ext cx="511832" cy="509499"/>
            <a:chOff x="961025" y="-2709025"/>
            <a:chExt cx="532050" cy="529625"/>
          </a:xfrm>
        </p:grpSpPr>
        <p:sp>
          <p:nvSpPr>
            <p:cNvPr id="226" name="Google Shape;226;p29"/>
            <p:cNvSpPr/>
            <p:nvPr/>
          </p:nvSpPr>
          <p:spPr>
            <a:xfrm>
              <a:off x="1294450" y="-2696500"/>
              <a:ext cx="15650" cy="56675"/>
            </a:xfrm>
            <a:custGeom>
              <a:avLst/>
              <a:gdLst/>
              <a:ahLst/>
              <a:cxnLst/>
              <a:rect l="l" t="t" r="r" b="b"/>
              <a:pathLst>
                <a:path w="626" h="2267" extrusionOk="0">
                  <a:moveTo>
                    <a:pt x="375" y="1"/>
                  </a:moveTo>
                  <a:cubicBezTo>
                    <a:pt x="250" y="1"/>
                    <a:pt x="143" y="126"/>
                    <a:pt x="143" y="251"/>
                  </a:cubicBezTo>
                  <a:cubicBezTo>
                    <a:pt x="90" y="840"/>
                    <a:pt x="54" y="1411"/>
                    <a:pt x="1" y="2017"/>
                  </a:cubicBezTo>
                  <a:cubicBezTo>
                    <a:pt x="1" y="2142"/>
                    <a:pt x="108" y="2267"/>
                    <a:pt x="250" y="2267"/>
                  </a:cubicBezTo>
                  <a:cubicBezTo>
                    <a:pt x="375" y="2267"/>
                    <a:pt x="465" y="2142"/>
                    <a:pt x="500" y="2017"/>
                  </a:cubicBezTo>
                  <a:cubicBezTo>
                    <a:pt x="536" y="1428"/>
                    <a:pt x="589" y="857"/>
                    <a:pt x="625" y="251"/>
                  </a:cubicBezTo>
                  <a:cubicBezTo>
                    <a:pt x="625" y="126"/>
                    <a:pt x="518" y="1"/>
                    <a:pt x="37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1156625" y="-2709025"/>
              <a:ext cx="135575" cy="21525"/>
            </a:xfrm>
            <a:custGeom>
              <a:avLst/>
              <a:gdLst/>
              <a:ahLst/>
              <a:cxnLst/>
              <a:rect l="l" t="t" r="r" b="b"/>
              <a:pathLst>
                <a:path w="5423" h="861" extrusionOk="0">
                  <a:moveTo>
                    <a:pt x="289" y="1"/>
                  </a:moveTo>
                  <a:cubicBezTo>
                    <a:pt x="1" y="1"/>
                    <a:pt x="11" y="467"/>
                    <a:pt x="321" y="502"/>
                  </a:cubicBezTo>
                  <a:cubicBezTo>
                    <a:pt x="1892" y="627"/>
                    <a:pt x="3515" y="752"/>
                    <a:pt x="5085" y="859"/>
                  </a:cubicBezTo>
                  <a:cubicBezTo>
                    <a:pt x="5097" y="860"/>
                    <a:pt x="5108" y="861"/>
                    <a:pt x="5118" y="861"/>
                  </a:cubicBezTo>
                  <a:cubicBezTo>
                    <a:pt x="5423" y="861"/>
                    <a:pt x="5396" y="376"/>
                    <a:pt x="5085" y="359"/>
                  </a:cubicBezTo>
                  <a:cubicBezTo>
                    <a:pt x="3515" y="234"/>
                    <a:pt x="1909" y="109"/>
                    <a:pt x="321" y="2"/>
                  </a:cubicBezTo>
                  <a:cubicBezTo>
                    <a:pt x="310" y="1"/>
                    <a:pt x="300" y="1"/>
                    <a:pt x="28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1156675" y="-2702325"/>
              <a:ext cx="18700" cy="56700"/>
            </a:xfrm>
            <a:custGeom>
              <a:avLst/>
              <a:gdLst/>
              <a:ahLst/>
              <a:cxnLst/>
              <a:rect l="l" t="t" r="r" b="b"/>
              <a:pathLst>
                <a:path w="748" h="2268" extrusionOk="0">
                  <a:moveTo>
                    <a:pt x="242" y="0"/>
                  </a:moveTo>
                  <a:cubicBezTo>
                    <a:pt x="123" y="0"/>
                    <a:pt x="1" y="117"/>
                    <a:pt x="34" y="234"/>
                  </a:cubicBezTo>
                  <a:cubicBezTo>
                    <a:pt x="87" y="841"/>
                    <a:pt x="159" y="1429"/>
                    <a:pt x="230" y="2018"/>
                  </a:cubicBezTo>
                  <a:cubicBezTo>
                    <a:pt x="248" y="2161"/>
                    <a:pt x="337" y="2268"/>
                    <a:pt x="480" y="2268"/>
                  </a:cubicBezTo>
                  <a:cubicBezTo>
                    <a:pt x="605" y="2268"/>
                    <a:pt x="748" y="2161"/>
                    <a:pt x="712" y="2018"/>
                  </a:cubicBezTo>
                  <a:cubicBezTo>
                    <a:pt x="658" y="1429"/>
                    <a:pt x="587" y="841"/>
                    <a:pt x="516" y="234"/>
                  </a:cubicBezTo>
                  <a:cubicBezTo>
                    <a:pt x="498" y="109"/>
                    <a:pt x="409" y="2"/>
                    <a:pt x="266" y="2"/>
                  </a:cubicBezTo>
                  <a:cubicBezTo>
                    <a:pt x="258" y="1"/>
                    <a:pt x="250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1104425" y="-2663200"/>
              <a:ext cx="64250" cy="32925"/>
            </a:xfrm>
            <a:custGeom>
              <a:avLst/>
              <a:gdLst/>
              <a:ahLst/>
              <a:cxnLst/>
              <a:rect l="l" t="t" r="r" b="b"/>
              <a:pathLst>
                <a:path w="2570" h="1317" extrusionOk="0">
                  <a:moveTo>
                    <a:pt x="2259" y="0"/>
                  </a:moveTo>
                  <a:cubicBezTo>
                    <a:pt x="2243" y="0"/>
                    <a:pt x="2228" y="2"/>
                    <a:pt x="2213" y="7"/>
                  </a:cubicBezTo>
                  <a:cubicBezTo>
                    <a:pt x="1535" y="275"/>
                    <a:pt x="893" y="542"/>
                    <a:pt x="215" y="810"/>
                  </a:cubicBezTo>
                  <a:cubicBezTo>
                    <a:pt x="90" y="864"/>
                    <a:pt x="1" y="971"/>
                    <a:pt x="36" y="1131"/>
                  </a:cubicBezTo>
                  <a:cubicBezTo>
                    <a:pt x="67" y="1224"/>
                    <a:pt x="178" y="1317"/>
                    <a:pt x="300" y="1317"/>
                  </a:cubicBezTo>
                  <a:cubicBezTo>
                    <a:pt x="319" y="1317"/>
                    <a:pt x="338" y="1314"/>
                    <a:pt x="358" y="1310"/>
                  </a:cubicBezTo>
                  <a:cubicBezTo>
                    <a:pt x="1018" y="1042"/>
                    <a:pt x="1678" y="774"/>
                    <a:pt x="2338" y="507"/>
                  </a:cubicBezTo>
                  <a:cubicBezTo>
                    <a:pt x="2481" y="453"/>
                    <a:pt x="2570" y="346"/>
                    <a:pt x="2516" y="186"/>
                  </a:cubicBezTo>
                  <a:cubicBezTo>
                    <a:pt x="2486" y="93"/>
                    <a:pt x="2361" y="0"/>
                    <a:pt x="225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1293125" y="-2644425"/>
              <a:ext cx="68700" cy="35900"/>
            </a:xfrm>
            <a:custGeom>
              <a:avLst/>
              <a:gdLst/>
              <a:ahLst/>
              <a:cxnLst/>
              <a:rect l="l" t="t" r="r" b="b"/>
              <a:pathLst>
                <a:path w="2748" h="1436" extrusionOk="0">
                  <a:moveTo>
                    <a:pt x="419" y="0"/>
                  </a:moveTo>
                  <a:cubicBezTo>
                    <a:pt x="363" y="0"/>
                    <a:pt x="306" y="2"/>
                    <a:pt x="250" y="6"/>
                  </a:cubicBezTo>
                  <a:cubicBezTo>
                    <a:pt x="125" y="6"/>
                    <a:pt x="0" y="113"/>
                    <a:pt x="0" y="237"/>
                  </a:cubicBezTo>
                  <a:cubicBezTo>
                    <a:pt x="18" y="380"/>
                    <a:pt x="125" y="505"/>
                    <a:pt x="250" y="505"/>
                  </a:cubicBezTo>
                  <a:cubicBezTo>
                    <a:pt x="291" y="503"/>
                    <a:pt x="333" y="502"/>
                    <a:pt x="374" y="502"/>
                  </a:cubicBezTo>
                  <a:cubicBezTo>
                    <a:pt x="1112" y="502"/>
                    <a:pt x="1794" y="804"/>
                    <a:pt x="2284" y="1362"/>
                  </a:cubicBezTo>
                  <a:cubicBezTo>
                    <a:pt x="2327" y="1413"/>
                    <a:pt x="2389" y="1435"/>
                    <a:pt x="2453" y="1435"/>
                  </a:cubicBezTo>
                  <a:cubicBezTo>
                    <a:pt x="2523" y="1435"/>
                    <a:pt x="2594" y="1408"/>
                    <a:pt x="2641" y="1362"/>
                  </a:cubicBezTo>
                  <a:cubicBezTo>
                    <a:pt x="2748" y="1255"/>
                    <a:pt x="2730" y="1112"/>
                    <a:pt x="2641" y="1005"/>
                  </a:cubicBezTo>
                  <a:cubicBezTo>
                    <a:pt x="2106" y="369"/>
                    <a:pt x="1258" y="0"/>
                    <a:pt x="41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1069625" y="-2663100"/>
              <a:ext cx="47775" cy="42250"/>
            </a:xfrm>
            <a:custGeom>
              <a:avLst/>
              <a:gdLst/>
              <a:ahLst/>
              <a:cxnLst/>
              <a:rect l="l" t="t" r="r" b="b"/>
              <a:pathLst>
                <a:path w="1911" h="1690" extrusionOk="0">
                  <a:moveTo>
                    <a:pt x="280" y="1"/>
                  </a:moveTo>
                  <a:cubicBezTo>
                    <a:pt x="218" y="1"/>
                    <a:pt x="160" y="23"/>
                    <a:pt x="126" y="75"/>
                  </a:cubicBezTo>
                  <a:cubicBezTo>
                    <a:pt x="19" y="164"/>
                    <a:pt x="1" y="342"/>
                    <a:pt x="126" y="431"/>
                  </a:cubicBezTo>
                  <a:cubicBezTo>
                    <a:pt x="572" y="842"/>
                    <a:pt x="982" y="1216"/>
                    <a:pt x="1428" y="1609"/>
                  </a:cubicBezTo>
                  <a:cubicBezTo>
                    <a:pt x="1477" y="1657"/>
                    <a:pt x="1551" y="1690"/>
                    <a:pt x="1623" y="1690"/>
                  </a:cubicBezTo>
                  <a:cubicBezTo>
                    <a:pt x="1684" y="1690"/>
                    <a:pt x="1744" y="1666"/>
                    <a:pt x="1785" y="1609"/>
                  </a:cubicBezTo>
                  <a:cubicBezTo>
                    <a:pt x="1874" y="1502"/>
                    <a:pt x="1910" y="1341"/>
                    <a:pt x="1785" y="1252"/>
                  </a:cubicBezTo>
                  <a:cubicBezTo>
                    <a:pt x="1339" y="860"/>
                    <a:pt x="911" y="485"/>
                    <a:pt x="465" y="75"/>
                  </a:cubicBezTo>
                  <a:cubicBezTo>
                    <a:pt x="418" y="28"/>
                    <a:pt x="347" y="1"/>
                    <a:pt x="28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973675" y="-2650000"/>
              <a:ext cx="97050" cy="102425"/>
            </a:xfrm>
            <a:custGeom>
              <a:avLst/>
              <a:gdLst/>
              <a:ahLst/>
              <a:cxnLst/>
              <a:rect l="l" t="t" r="r" b="b"/>
              <a:pathLst>
                <a:path w="3882" h="4097" extrusionOk="0">
                  <a:moveTo>
                    <a:pt x="3534" y="1"/>
                  </a:moveTo>
                  <a:cubicBezTo>
                    <a:pt x="3478" y="1"/>
                    <a:pt x="3422" y="26"/>
                    <a:pt x="3375" y="86"/>
                  </a:cubicBezTo>
                  <a:cubicBezTo>
                    <a:pt x="2304" y="1263"/>
                    <a:pt x="1234" y="2459"/>
                    <a:pt x="163" y="3654"/>
                  </a:cubicBezTo>
                  <a:cubicBezTo>
                    <a:pt x="1" y="3844"/>
                    <a:pt x="158" y="4096"/>
                    <a:pt x="344" y="4096"/>
                  </a:cubicBezTo>
                  <a:cubicBezTo>
                    <a:pt x="403" y="4096"/>
                    <a:pt x="465" y="4071"/>
                    <a:pt x="520" y="4011"/>
                  </a:cubicBezTo>
                  <a:cubicBezTo>
                    <a:pt x="1591" y="2834"/>
                    <a:pt x="2661" y="1656"/>
                    <a:pt x="3732" y="443"/>
                  </a:cubicBezTo>
                  <a:cubicBezTo>
                    <a:pt x="3881" y="253"/>
                    <a:pt x="3711" y="1"/>
                    <a:pt x="353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979525" y="-2555450"/>
              <a:ext cx="51775" cy="35550"/>
            </a:xfrm>
            <a:custGeom>
              <a:avLst/>
              <a:gdLst/>
              <a:ahLst/>
              <a:cxnLst/>
              <a:rect l="l" t="t" r="r" b="b"/>
              <a:pathLst>
                <a:path w="2071" h="1422" extrusionOk="0">
                  <a:moveTo>
                    <a:pt x="277" y="0"/>
                  </a:moveTo>
                  <a:cubicBezTo>
                    <a:pt x="187" y="0"/>
                    <a:pt x="91" y="49"/>
                    <a:pt x="54" y="122"/>
                  </a:cubicBezTo>
                  <a:cubicBezTo>
                    <a:pt x="1" y="229"/>
                    <a:pt x="36" y="390"/>
                    <a:pt x="161" y="461"/>
                  </a:cubicBezTo>
                  <a:cubicBezTo>
                    <a:pt x="661" y="764"/>
                    <a:pt x="1178" y="1086"/>
                    <a:pt x="1678" y="1389"/>
                  </a:cubicBezTo>
                  <a:cubicBezTo>
                    <a:pt x="1712" y="1411"/>
                    <a:pt x="1752" y="1421"/>
                    <a:pt x="1793" y="1421"/>
                  </a:cubicBezTo>
                  <a:cubicBezTo>
                    <a:pt x="1883" y="1421"/>
                    <a:pt x="1975" y="1373"/>
                    <a:pt x="1999" y="1300"/>
                  </a:cubicBezTo>
                  <a:cubicBezTo>
                    <a:pt x="2070" y="1193"/>
                    <a:pt x="2017" y="1032"/>
                    <a:pt x="1910" y="961"/>
                  </a:cubicBezTo>
                  <a:cubicBezTo>
                    <a:pt x="1392" y="657"/>
                    <a:pt x="893" y="336"/>
                    <a:pt x="393" y="33"/>
                  </a:cubicBezTo>
                  <a:cubicBezTo>
                    <a:pt x="360" y="11"/>
                    <a:pt x="319" y="0"/>
                    <a:pt x="27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995575" y="-2529525"/>
              <a:ext cx="28325" cy="64000"/>
            </a:xfrm>
            <a:custGeom>
              <a:avLst/>
              <a:gdLst/>
              <a:ahLst/>
              <a:cxnLst/>
              <a:rect l="l" t="t" r="r" b="b"/>
              <a:pathLst>
                <a:path w="1133" h="2560" extrusionOk="0">
                  <a:moveTo>
                    <a:pt x="834" y="0"/>
                  </a:moveTo>
                  <a:cubicBezTo>
                    <a:pt x="738" y="0"/>
                    <a:pt x="643" y="53"/>
                    <a:pt x="608" y="174"/>
                  </a:cubicBezTo>
                  <a:cubicBezTo>
                    <a:pt x="429" y="869"/>
                    <a:pt x="233" y="1565"/>
                    <a:pt x="55" y="2243"/>
                  </a:cubicBezTo>
                  <a:cubicBezTo>
                    <a:pt x="1" y="2437"/>
                    <a:pt x="155" y="2559"/>
                    <a:pt x="305" y="2559"/>
                  </a:cubicBezTo>
                  <a:cubicBezTo>
                    <a:pt x="404" y="2559"/>
                    <a:pt x="501" y="2506"/>
                    <a:pt x="536" y="2386"/>
                  </a:cubicBezTo>
                  <a:cubicBezTo>
                    <a:pt x="715" y="1690"/>
                    <a:pt x="911" y="994"/>
                    <a:pt x="1089" y="316"/>
                  </a:cubicBezTo>
                  <a:cubicBezTo>
                    <a:pt x="1133" y="123"/>
                    <a:pt x="981" y="0"/>
                    <a:pt x="83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962125" y="-2487725"/>
              <a:ext cx="55800" cy="16675"/>
            </a:xfrm>
            <a:custGeom>
              <a:avLst/>
              <a:gdLst/>
              <a:ahLst/>
              <a:cxnLst/>
              <a:rect l="l" t="t" r="r" b="b"/>
              <a:pathLst>
                <a:path w="2232" h="667" extrusionOk="0">
                  <a:moveTo>
                    <a:pt x="1981" y="0"/>
                  </a:moveTo>
                  <a:cubicBezTo>
                    <a:pt x="1410" y="72"/>
                    <a:pt x="822" y="125"/>
                    <a:pt x="251" y="179"/>
                  </a:cubicBezTo>
                  <a:cubicBezTo>
                    <a:pt x="108" y="197"/>
                    <a:pt x="1" y="286"/>
                    <a:pt x="1" y="429"/>
                  </a:cubicBezTo>
                  <a:cubicBezTo>
                    <a:pt x="1" y="540"/>
                    <a:pt x="86" y="666"/>
                    <a:pt x="206" y="666"/>
                  </a:cubicBezTo>
                  <a:cubicBezTo>
                    <a:pt x="221" y="666"/>
                    <a:pt x="236" y="664"/>
                    <a:pt x="251" y="660"/>
                  </a:cubicBezTo>
                  <a:cubicBezTo>
                    <a:pt x="822" y="589"/>
                    <a:pt x="1410" y="536"/>
                    <a:pt x="1981" y="482"/>
                  </a:cubicBezTo>
                  <a:cubicBezTo>
                    <a:pt x="2124" y="464"/>
                    <a:pt x="2231" y="375"/>
                    <a:pt x="2231" y="250"/>
                  </a:cubicBezTo>
                  <a:cubicBezTo>
                    <a:pt x="2231" y="125"/>
                    <a:pt x="2124" y="0"/>
                    <a:pt x="198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961025" y="-2462525"/>
              <a:ext cx="26550" cy="131175"/>
            </a:xfrm>
            <a:custGeom>
              <a:avLst/>
              <a:gdLst/>
              <a:ahLst/>
              <a:cxnLst/>
              <a:rect l="l" t="t" r="r" b="b"/>
              <a:pathLst>
                <a:path w="1062" h="5247" extrusionOk="0">
                  <a:moveTo>
                    <a:pt x="246" y="0"/>
                  </a:moveTo>
                  <a:cubicBezTo>
                    <a:pt x="116" y="0"/>
                    <a:pt x="0" y="81"/>
                    <a:pt x="27" y="241"/>
                  </a:cubicBezTo>
                  <a:cubicBezTo>
                    <a:pt x="205" y="1829"/>
                    <a:pt x="366" y="3399"/>
                    <a:pt x="544" y="5005"/>
                  </a:cubicBezTo>
                  <a:cubicBezTo>
                    <a:pt x="562" y="5166"/>
                    <a:pt x="696" y="5246"/>
                    <a:pt x="821" y="5246"/>
                  </a:cubicBezTo>
                  <a:cubicBezTo>
                    <a:pt x="946" y="5246"/>
                    <a:pt x="1062" y="5166"/>
                    <a:pt x="1044" y="5005"/>
                  </a:cubicBezTo>
                  <a:cubicBezTo>
                    <a:pt x="866" y="3435"/>
                    <a:pt x="723" y="1847"/>
                    <a:pt x="544" y="241"/>
                  </a:cubicBezTo>
                  <a:cubicBezTo>
                    <a:pt x="518" y="81"/>
                    <a:pt x="375" y="0"/>
                    <a:pt x="24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980425" y="-2357225"/>
              <a:ext cx="56675" cy="25850"/>
            </a:xfrm>
            <a:custGeom>
              <a:avLst/>
              <a:gdLst/>
              <a:ahLst/>
              <a:cxnLst/>
              <a:rect l="l" t="t" r="r" b="b"/>
              <a:pathLst>
                <a:path w="2267" h="1034" extrusionOk="0">
                  <a:moveTo>
                    <a:pt x="1985" y="0"/>
                  </a:moveTo>
                  <a:cubicBezTo>
                    <a:pt x="1966" y="0"/>
                    <a:pt x="1946" y="3"/>
                    <a:pt x="1927" y="8"/>
                  </a:cubicBezTo>
                  <a:cubicBezTo>
                    <a:pt x="1339" y="187"/>
                    <a:pt x="786" y="347"/>
                    <a:pt x="197" y="526"/>
                  </a:cubicBezTo>
                  <a:cubicBezTo>
                    <a:pt x="72" y="579"/>
                    <a:pt x="0" y="704"/>
                    <a:pt x="18" y="847"/>
                  </a:cubicBezTo>
                  <a:cubicBezTo>
                    <a:pt x="49" y="953"/>
                    <a:pt x="169" y="1033"/>
                    <a:pt x="281" y="1033"/>
                  </a:cubicBezTo>
                  <a:cubicBezTo>
                    <a:pt x="301" y="1033"/>
                    <a:pt x="321" y="1031"/>
                    <a:pt x="339" y="1025"/>
                  </a:cubicBezTo>
                  <a:cubicBezTo>
                    <a:pt x="910" y="847"/>
                    <a:pt x="1481" y="686"/>
                    <a:pt x="2052" y="508"/>
                  </a:cubicBezTo>
                  <a:cubicBezTo>
                    <a:pt x="2195" y="472"/>
                    <a:pt x="2266" y="329"/>
                    <a:pt x="2231" y="187"/>
                  </a:cubicBezTo>
                  <a:cubicBezTo>
                    <a:pt x="2200" y="81"/>
                    <a:pt x="2093" y="0"/>
                    <a:pt x="198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1019225" y="-2348575"/>
              <a:ext cx="43300" cy="57300"/>
            </a:xfrm>
            <a:custGeom>
              <a:avLst/>
              <a:gdLst/>
              <a:ahLst/>
              <a:cxnLst/>
              <a:rect l="l" t="t" r="r" b="b"/>
              <a:pathLst>
                <a:path w="1732" h="2292" extrusionOk="0">
                  <a:moveTo>
                    <a:pt x="302" y="1"/>
                  </a:moveTo>
                  <a:cubicBezTo>
                    <a:pt x="259" y="1"/>
                    <a:pt x="216" y="12"/>
                    <a:pt x="179" y="37"/>
                  </a:cubicBezTo>
                  <a:cubicBezTo>
                    <a:pt x="54" y="90"/>
                    <a:pt x="1" y="251"/>
                    <a:pt x="90" y="358"/>
                  </a:cubicBezTo>
                  <a:cubicBezTo>
                    <a:pt x="465" y="965"/>
                    <a:pt x="857" y="1571"/>
                    <a:pt x="1250" y="2178"/>
                  </a:cubicBezTo>
                  <a:cubicBezTo>
                    <a:pt x="1287" y="2252"/>
                    <a:pt x="1375" y="2292"/>
                    <a:pt x="1461" y="2292"/>
                  </a:cubicBezTo>
                  <a:cubicBezTo>
                    <a:pt x="1499" y="2292"/>
                    <a:pt x="1538" y="2284"/>
                    <a:pt x="1571" y="2267"/>
                  </a:cubicBezTo>
                  <a:cubicBezTo>
                    <a:pt x="1696" y="2196"/>
                    <a:pt x="1731" y="2035"/>
                    <a:pt x="1660" y="1928"/>
                  </a:cubicBezTo>
                  <a:cubicBezTo>
                    <a:pt x="1285" y="1322"/>
                    <a:pt x="893" y="715"/>
                    <a:pt x="500" y="126"/>
                  </a:cubicBezTo>
                  <a:cubicBezTo>
                    <a:pt x="465" y="44"/>
                    <a:pt x="384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1021900" y="-2316800"/>
              <a:ext cx="39725" cy="47825"/>
            </a:xfrm>
            <a:custGeom>
              <a:avLst/>
              <a:gdLst/>
              <a:ahLst/>
              <a:cxnLst/>
              <a:rect l="l" t="t" r="r" b="b"/>
              <a:pathLst>
                <a:path w="1589" h="1913" extrusionOk="0">
                  <a:moveTo>
                    <a:pt x="1300" y="0"/>
                  </a:moveTo>
                  <a:cubicBezTo>
                    <a:pt x="1212" y="0"/>
                    <a:pt x="1138" y="48"/>
                    <a:pt x="1089" y="122"/>
                  </a:cubicBezTo>
                  <a:cubicBezTo>
                    <a:pt x="750" y="586"/>
                    <a:pt x="393" y="1085"/>
                    <a:pt x="72" y="1549"/>
                  </a:cubicBezTo>
                  <a:cubicBezTo>
                    <a:pt x="1" y="1656"/>
                    <a:pt x="36" y="1835"/>
                    <a:pt x="161" y="1888"/>
                  </a:cubicBezTo>
                  <a:cubicBezTo>
                    <a:pt x="200" y="1905"/>
                    <a:pt x="240" y="1913"/>
                    <a:pt x="279" y="1913"/>
                  </a:cubicBezTo>
                  <a:cubicBezTo>
                    <a:pt x="366" y="1913"/>
                    <a:pt x="446" y="1873"/>
                    <a:pt x="483" y="1799"/>
                  </a:cubicBezTo>
                  <a:cubicBezTo>
                    <a:pt x="822" y="1317"/>
                    <a:pt x="1178" y="836"/>
                    <a:pt x="1517" y="372"/>
                  </a:cubicBezTo>
                  <a:cubicBezTo>
                    <a:pt x="1589" y="247"/>
                    <a:pt x="1535" y="68"/>
                    <a:pt x="1428" y="33"/>
                  </a:cubicBezTo>
                  <a:cubicBezTo>
                    <a:pt x="1383" y="10"/>
                    <a:pt x="1340" y="0"/>
                    <a:pt x="13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1035075" y="-2267750"/>
              <a:ext cx="113725" cy="83125"/>
            </a:xfrm>
            <a:custGeom>
              <a:avLst/>
              <a:gdLst/>
              <a:ahLst/>
              <a:cxnLst/>
              <a:rect l="l" t="t" r="r" b="b"/>
              <a:pathLst>
                <a:path w="4549" h="3325" extrusionOk="0">
                  <a:moveTo>
                    <a:pt x="324" y="1"/>
                  </a:moveTo>
                  <a:cubicBezTo>
                    <a:pt x="132" y="1"/>
                    <a:pt x="0" y="318"/>
                    <a:pt x="205" y="479"/>
                  </a:cubicBezTo>
                  <a:lnTo>
                    <a:pt x="4095" y="3281"/>
                  </a:lnTo>
                  <a:cubicBezTo>
                    <a:pt x="4141" y="3311"/>
                    <a:pt x="4186" y="3325"/>
                    <a:pt x="4228" y="3325"/>
                  </a:cubicBezTo>
                  <a:cubicBezTo>
                    <a:pt x="4428" y="3325"/>
                    <a:pt x="4549" y="3018"/>
                    <a:pt x="4327" y="2870"/>
                  </a:cubicBezTo>
                  <a:lnTo>
                    <a:pt x="455" y="51"/>
                  </a:lnTo>
                  <a:cubicBezTo>
                    <a:pt x="410" y="16"/>
                    <a:pt x="366" y="1"/>
                    <a:pt x="32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1138325" y="-2242225"/>
              <a:ext cx="33050" cy="52225"/>
            </a:xfrm>
            <a:custGeom>
              <a:avLst/>
              <a:gdLst/>
              <a:ahLst/>
              <a:cxnLst/>
              <a:rect l="l" t="t" r="r" b="b"/>
              <a:pathLst>
                <a:path w="1322" h="2089" extrusionOk="0">
                  <a:moveTo>
                    <a:pt x="1032" y="1"/>
                  </a:moveTo>
                  <a:cubicBezTo>
                    <a:pt x="945" y="1"/>
                    <a:pt x="857" y="37"/>
                    <a:pt x="821" y="119"/>
                  </a:cubicBezTo>
                  <a:cubicBezTo>
                    <a:pt x="590" y="654"/>
                    <a:pt x="322" y="1189"/>
                    <a:pt x="72" y="1724"/>
                  </a:cubicBezTo>
                  <a:cubicBezTo>
                    <a:pt x="1" y="1849"/>
                    <a:pt x="19" y="1992"/>
                    <a:pt x="161" y="2063"/>
                  </a:cubicBezTo>
                  <a:cubicBezTo>
                    <a:pt x="189" y="2080"/>
                    <a:pt x="225" y="2088"/>
                    <a:pt x="264" y="2088"/>
                  </a:cubicBezTo>
                  <a:cubicBezTo>
                    <a:pt x="351" y="2088"/>
                    <a:pt x="451" y="2048"/>
                    <a:pt x="500" y="1974"/>
                  </a:cubicBezTo>
                  <a:cubicBezTo>
                    <a:pt x="732" y="1439"/>
                    <a:pt x="1000" y="904"/>
                    <a:pt x="1250" y="368"/>
                  </a:cubicBezTo>
                  <a:cubicBezTo>
                    <a:pt x="1321" y="261"/>
                    <a:pt x="1303" y="101"/>
                    <a:pt x="1160" y="29"/>
                  </a:cubicBezTo>
                  <a:cubicBezTo>
                    <a:pt x="1124" y="11"/>
                    <a:pt x="1078" y="1"/>
                    <a:pt x="103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1160625" y="-2235350"/>
              <a:ext cx="66950" cy="20875"/>
            </a:xfrm>
            <a:custGeom>
              <a:avLst/>
              <a:gdLst/>
              <a:ahLst/>
              <a:cxnLst/>
              <a:rect l="l" t="t" r="r" b="b"/>
              <a:pathLst>
                <a:path w="2678" h="835" extrusionOk="0">
                  <a:moveTo>
                    <a:pt x="311" y="1"/>
                  </a:moveTo>
                  <a:cubicBezTo>
                    <a:pt x="199" y="1"/>
                    <a:pt x="86" y="57"/>
                    <a:pt x="54" y="183"/>
                  </a:cubicBezTo>
                  <a:cubicBezTo>
                    <a:pt x="1" y="325"/>
                    <a:pt x="90" y="468"/>
                    <a:pt x="233" y="504"/>
                  </a:cubicBezTo>
                  <a:cubicBezTo>
                    <a:pt x="947" y="611"/>
                    <a:pt x="1625" y="718"/>
                    <a:pt x="2338" y="825"/>
                  </a:cubicBezTo>
                  <a:cubicBezTo>
                    <a:pt x="2363" y="831"/>
                    <a:pt x="2387" y="834"/>
                    <a:pt x="2410" y="834"/>
                  </a:cubicBezTo>
                  <a:cubicBezTo>
                    <a:pt x="2522" y="834"/>
                    <a:pt x="2615" y="765"/>
                    <a:pt x="2659" y="647"/>
                  </a:cubicBezTo>
                  <a:cubicBezTo>
                    <a:pt x="2677" y="539"/>
                    <a:pt x="2606" y="361"/>
                    <a:pt x="2481" y="343"/>
                  </a:cubicBezTo>
                  <a:cubicBezTo>
                    <a:pt x="1767" y="218"/>
                    <a:pt x="1071" y="111"/>
                    <a:pt x="358" y="4"/>
                  </a:cubicBezTo>
                  <a:cubicBezTo>
                    <a:pt x="342" y="2"/>
                    <a:pt x="327" y="1"/>
                    <a:pt x="31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1203000" y="-2234875"/>
              <a:ext cx="23675" cy="55475"/>
            </a:xfrm>
            <a:custGeom>
              <a:avLst/>
              <a:gdLst/>
              <a:ahLst/>
              <a:cxnLst/>
              <a:rect l="l" t="t" r="r" b="b"/>
              <a:pathLst>
                <a:path w="947" h="2219" extrusionOk="0">
                  <a:moveTo>
                    <a:pt x="272" y="0"/>
                  </a:moveTo>
                  <a:cubicBezTo>
                    <a:pt x="259" y="0"/>
                    <a:pt x="246" y="1"/>
                    <a:pt x="233" y="3"/>
                  </a:cubicBezTo>
                  <a:cubicBezTo>
                    <a:pt x="72" y="57"/>
                    <a:pt x="1" y="181"/>
                    <a:pt x="54" y="324"/>
                  </a:cubicBezTo>
                  <a:cubicBezTo>
                    <a:pt x="179" y="895"/>
                    <a:pt x="286" y="1466"/>
                    <a:pt x="429" y="2037"/>
                  </a:cubicBezTo>
                  <a:cubicBezTo>
                    <a:pt x="445" y="2162"/>
                    <a:pt x="570" y="2219"/>
                    <a:pt x="685" y="2219"/>
                  </a:cubicBezTo>
                  <a:cubicBezTo>
                    <a:pt x="701" y="2219"/>
                    <a:pt x="717" y="2218"/>
                    <a:pt x="732" y="2216"/>
                  </a:cubicBezTo>
                  <a:cubicBezTo>
                    <a:pt x="875" y="2180"/>
                    <a:pt x="947" y="2037"/>
                    <a:pt x="911" y="1912"/>
                  </a:cubicBezTo>
                  <a:cubicBezTo>
                    <a:pt x="786" y="1323"/>
                    <a:pt x="679" y="770"/>
                    <a:pt x="536" y="181"/>
                  </a:cubicBezTo>
                  <a:cubicBezTo>
                    <a:pt x="520" y="69"/>
                    <a:pt x="389" y="0"/>
                    <a:pt x="27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1230325" y="-2218475"/>
              <a:ext cx="135000" cy="37400"/>
            </a:xfrm>
            <a:custGeom>
              <a:avLst/>
              <a:gdLst/>
              <a:ahLst/>
              <a:cxnLst/>
              <a:rect l="l" t="t" r="r" b="b"/>
              <a:pathLst>
                <a:path w="5400" h="1496" extrusionOk="0">
                  <a:moveTo>
                    <a:pt x="5038" y="0"/>
                  </a:moveTo>
                  <a:cubicBezTo>
                    <a:pt x="5018" y="0"/>
                    <a:pt x="4996" y="2"/>
                    <a:pt x="4974" y="7"/>
                  </a:cubicBezTo>
                  <a:lnTo>
                    <a:pt x="300" y="1006"/>
                  </a:lnTo>
                  <a:cubicBezTo>
                    <a:pt x="1" y="1073"/>
                    <a:pt x="104" y="1495"/>
                    <a:pt x="364" y="1495"/>
                  </a:cubicBezTo>
                  <a:cubicBezTo>
                    <a:pt x="384" y="1495"/>
                    <a:pt x="404" y="1493"/>
                    <a:pt x="425" y="1488"/>
                  </a:cubicBezTo>
                  <a:lnTo>
                    <a:pt x="5117" y="489"/>
                  </a:lnTo>
                  <a:cubicBezTo>
                    <a:pt x="5400" y="423"/>
                    <a:pt x="5311" y="0"/>
                    <a:pt x="503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1331475" y="-2266675"/>
              <a:ext cx="31700" cy="54150"/>
            </a:xfrm>
            <a:custGeom>
              <a:avLst/>
              <a:gdLst/>
              <a:ahLst/>
              <a:cxnLst/>
              <a:rect l="l" t="t" r="r" b="b"/>
              <a:pathLst>
                <a:path w="1268" h="2166" extrusionOk="0">
                  <a:moveTo>
                    <a:pt x="284" y="0"/>
                  </a:moveTo>
                  <a:cubicBezTo>
                    <a:pt x="262" y="0"/>
                    <a:pt x="239" y="3"/>
                    <a:pt x="215" y="8"/>
                  </a:cubicBezTo>
                  <a:cubicBezTo>
                    <a:pt x="108" y="26"/>
                    <a:pt x="1" y="187"/>
                    <a:pt x="36" y="329"/>
                  </a:cubicBezTo>
                  <a:cubicBezTo>
                    <a:pt x="268" y="883"/>
                    <a:pt x="500" y="1418"/>
                    <a:pt x="732" y="1971"/>
                  </a:cubicBezTo>
                  <a:cubicBezTo>
                    <a:pt x="761" y="2085"/>
                    <a:pt x="846" y="2165"/>
                    <a:pt x="953" y="2165"/>
                  </a:cubicBezTo>
                  <a:cubicBezTo>
                    <a:pt x="979" y="2165"/>
                    <a:pt x="1007" y="2160"/>
                    <a:pt x="1035" y="2149"/>
                  </a:cubicBezTo>
                  <a:cubicBezTo>
                    <a:pt x="1160" y="2114"/>
                    <a:pt x="1267" y="1953"/>
                    <a:pt x="1214" y="1846"/>
                  </a:cubicBezTo>
                  <a:cubicBezTo>
                    <a:pt x="1000" y="1275"/>
                    <a:pt x="750" y="740"/>
                    <a:pt x="536" y="187"/>
                  </a:cubicBezTo>
                  <a:cubicBezTo>
                    <a:pt x="490" y="81"/>
                    <a:pt x="406" y="0"/>
                    <a:pt x="28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1339050" y="-2297775"/>
              <a:ext cx="56250" cy="46100"/>
            </a:xfrm>
            <a:custGeom>
              <a:avLst/>
              <a:gdLst/>
              <a:ahLst/>
              <a:cxnLst/>
              <a:rect l="l" t="t" r="r" b="b"/>
              <a:pathLst>
                <a:path w="2250" h="1844" extrusionOk="0">
                  <a:moveTo>
                    <a:pt x="1972" y="1"/>
                  </a:moveTo>
                  <a:cubicBezTo>
                    <a:pt x="1907" y="1"/>
                    <a:pt x="1841" y="28"/>
                    <a:pt x="1785" y="75"/>
                  </a:cubicBezTo>
                  <a:lnTo>
                    <a:pt x="108" y="1413"/>
                  </a:lnTo>
                  <a:cubicBezTo>
                    <a:pt x="1" y="1502"/>
                    <a:pt x="19" y="1680"/>
                    <a:pt x="108" y="1770"/>
                  </a:cubicBezTo>
                  <a:cubicBezTo>
                    <a:pt x="168" y="1821"/>
                    <a:pt x="231" y="1843"/>
                    <a:pt x="291" y="1843"/>
                  </a:cubicBezTo>
                  <a:cubicBezTo>
                    <a:pt x="357" y="1843"/>
                    <a:pt x="418" y="1816"/>
                    <a:pt x="465" y="1770"/>
                  </a:cubicBezTo>
                  <a:lnTo>
                    <a:pt x="2142" y="431"/>
                  </a:lnTo>
                  <a:cubicBezTo>
                    <a:pt x="2249" y="342"/>
                    <a:pt x="2231" y="164"/>
                    <a:pt x="2142" y="75"/>
                  </a:cubicBezTo>
                  <a:cubicBezTo>
                    <a:pt x="2091" y="24"/>
                    <a:pt x="2032" y="1"/>
                    <a:pt x="197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1368050" y="-2295050"/>
              <a:ext cx="51775" cy="33875"/>
            </a:xfrm>
            <a:custGeom>
              <a:avLst/>
              <a:gdLst/>
              <a:ahLst/>
              <a:cxnLst/>
              <a:rect l="l" t="t" r="r" b="b"/>
              <a:pathLst>
                <a:path w="2071" h="1355" extrusionOk="0">
                  <a:moveTo>
                    <a:pt x="272" y="1"/>
                  </a:moveTo>
                  <a:cubicBezTo>
                    <a:pt x="181" y="1"/>
                    <a:pt x="95" y="44"/>
                    <a:pt x="72" y="126"/>
                  </a:cubicBezTo>
                  <a:cubicBezTo>
                    <a:pt x="1" y="233"/>
                    <a:pt x="54" y="394"/>
                    <a:pt x="161" y="447"/>
                  </a:cubicBezTo>
                  <a:cubicBezTo>
                    <a:pt x="679" y="751"/>
                    <a:pt x="1178" y="1036"/>
                    <a:pt x="1678" y="1322"/>
                  </a:cubicBezTo>
                  <a:cubicBezTo>
                    <a:pt x="1711" y="1344"/>
                    <a:pt x="1752" y="1354"/>
                    <a:pt x="1794" y="1354"/>
                  </a:cubicBezTo>
                  <a:cubicBezTo>
                    <a:pt x="1885" y="1354"/>
                    <a:pt x="1980" y="1306"/>
                    <a:pt x="2017" y="1232"/>
                  </a:cubicBezTo>
                  <a:cubicBezTo>
                    <a:pt x="2070" y="1125"/>
                    <a:pt x="2035" y="965"/>
                    <a:pt x="1910" y="893"/>
                  </a:cubicBezTo>
                  <a:cubicBezTo>
                    <a:pt x="1410" y="608"/>
                    <a:pt x="893" y="322"/>
                    <a:pt x="411" y="37"/>
                  </a:cubicBezTo>
                  <a:cubicBezTo>
                    <a:pt x="368" y="13"/>
                    <a:pt x="319" y="1"/>
                    <a:pt x="27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1417300" y="-2394075"/>
              <a:ext cx="75775" cy="116650"/>
            </a:xfrm>
            <a:custGeom>
              <a:avLst/>
              <a:gdLst/>
              <a:ahLst/>
              <a:cxnLst/>
              <a:rect l="l" t="t" r="r" b="b"/>
              <a:pathLst>
                <a:path w="3031" h="4666" extrusionOk="0">
                  <a:moveTo>
                    <a:pt x="2694" y="0"/>
                  </a:moveTo>
                  <a:cubicBezTo>
                    <a:pt x="2618" y="0"/>
                    <a:pt x="2541" y="37"/>
                    <a:pt x="2491" y="126"/>
                  </a:cubicBezTo>
                  <a:cubicBezTo>
                    <a:pt x="1688" y="1518"/>
                    <a:pt x="903" y="2892"/>
                    <a:pt x="100" y="4301"/>
                  </a:cubicBezTo>
                  <a:cubicBezTo>
                    <a:pt x="1" y="4488"/>
                    <a:pt x="170" y="4666"/>
                    <a:pt x="336" y="4666"/>
                  </a:cubicBezTo>
                  <a:cubicBezTo>
                    <a:pt x="408" y="4666"/>
                    <a:pt x="480" y="4632"/>
                    <a:pt x="529" y="4551"/>
                  </a:cubicBezTo>
                  <a:cubicBezTo>
                    <a:pt x="1332" y="3159"/>
                    <a:pt x="2117" y="1786"/>
                    <a:pt x="2920" y="376"/>
                  </a:cubicBezTo>
                  <a:cubicBezTo>
                    <a:pt x="3030" y="180"/>
                    <a:pt x="2862" y="0"/>
                    <a:pt x="26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1429600" y="-2412300"/>
              <a:ext cx="56675" cy="27400"/>
            </a:xfrm>
            <a:custGeom>
              <a:avLst/>
              <a:gdLst/>
              <a:ahLst/>
              <a:cxnLst/>
              <a:rect l="l" t="t" r="r" b="b"/>
              <a:pathLst>
                <a:path w="2267" h="1096" extrusionOk="0">
                  <a:moveTo>
                    <a:pt x="275" y="1"/>
                  </a:moveTo>
                  <a:cubicBezTo>
                    <a:pt x="168" y="1"/>
                    <a:pt x="79" y="81"/>
                    <a:pt x="37" y="195"/>
                  </a:cubicBezTo>
                  <a:cubicBezTo>
                    <a:pt x="1" y="320"/>
                    <a:pt x="90" y="463"/>
                    <a:pt x="215" y="498"/>
                  </a:cubicBezTo>
                  <a:cubicBezTo>
                    <a:pt x="768" y="712"/>
                    <a:pt x="1339" y="909"/>
                    <a:pt x="1910" y="1087"/>
                  </a:cubicBezTo>
                  <a:cubicBezTo>
                    <a:pt x="1929" y="1092"/>
                    <a:pt x="1948" y="1095"/>
                    <a:pt x="1968" y="1095"/>
                  </a:cubicBezTo>
                  <a:cubicBezTo>
                    <a:pt x="2076" y="1095"/>
                    <a:pt x="2186" y="1015"/>
                    <a:pt x="2231" y="909"/>
                  </a:cubicBezTo>
                  <a:cubicBezTo>
                    <a:pt x="2267" y="766"/>
                    <a:pt x="2178" y="641"/>
                    <a:pt x="2053" y="588"/>
                  </a:cubicBezTo>
                  <a:cubicBezTo>
                    <a:pt x="1482" y="391"/>
                    <a:pt x="929" y="195"/>
                    <a:pt x="358" y="17"/>
                  </a:cubicBezTo>
                  <a:cubicBezTo>
                    <a:pt x="329" y="6"/>
                    <a:pt x="301" y="1"/>
                    <a:pt x="27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1438525" y="-2469875"/>
              <a:ext cx="14750" cy="65575"/>
            </a:xfrm>
            <a:custGeom>
              <a:avLst/>
              <a:gdLst/>
              <a:ahLst/>
              <a:cxnLst/>
              <a:rect l="l" t="t" r="r" b="b"/>
              <a:pathLst>
                <a:path w="590" h="2623" extrusionOk="0">
                  <a:moveTo>
                    <a:pt x="358" y="0"/>
                  </a:moveTo>
                  <a:cubicBezTo>
                    <a:pt x="215" y="0"/>
                    <a:pt x="108" y="107"/>
                    <a:pt x="108" y="250"/>
                  </a:cubicBezTo>
                  <a:cubicBezTo>
                    <a:pt x="54" y="964"/>
                    <a:pt x="37" y="1677"/>
                    <a:pt x="1" y="2391"/>
                  </a:cubicBezTo>
                  <a:cubicBezTo>
                    <a:pt x="1" y="2516"/>
                    <a:pt x="108" y="2623"/>
                    <a:pt x="233" y="2623"/>
                  </a:cubicBezTo>
                  <a:cubicBezTo>
                    <a:pt x="376" y="2623"/>
                    <a:pt x="483" y="2516"/>
                    <a:pt x="483" y="2391"/>
                  </a:cubicBezTo>
                  <a:cubicBezTo>
                    <a:pt x="536" y="1677"/>
                    <a:pt x="554" y="964"/>
                    <a:pt x="590" y="250"/>
                  </a:cubicBezTo>
                  <a:cubicBezTo>
                    <a:pt x="590" y="107"/>
                    <a:pt x="483" y="0"/>
                    <a:pt x="35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433175" y="-2473200"/>
              <a:ext cx="56675" cy="26925"/>
            </a:xfrm>
            <a:custGeom>
              <a:avLst/>
              <a:gdLst/>
              <a:ahLst/>
              <a:cxnLst/>
              <a:rect l="l" t="t" r="r" b="b"/>
              <a:pathLst>
                <a:path w="2267" h="1077" extrusionOk="0">
                  <a:moveTo>
                    <a:pt x="1967" y="0"/>
                  </a:moveTo>
                  <a:cubicBezTo>
                    <a:pt x="1948" y="0"/>
                    <a:pt x="1929" y="3"/>
                    <a:pt x="1910" y="8"/>
                  </a:cubicBezTo>
                  <a:cubicBezTo>
                    <a:pt x="1339" y="204"/>
                    <a:pt x="786" y="401"/>
                    <a:pt x="233" y="579"/>
                  </a:cubicBezTo>
                  <a:cubicBezTo>
                    <a:pt x="90" y="615"/>
                    <a:pt x="1" y="757"/>
                    <a:pt x="54" y="882"/>
                  </a:cubicBezTo>
                  <a:cubicBezTo>
                    <a:pt x="69" y="997"/>
                    <a:pt x="174" y="1077"/>
                    <a:pt x="280" y="1077"/>
                  </a:cubicBezTo>
                  <a:cubicBezTo>
                    <a:pt x="306" y="1077"/>
                    <a:pt x="333" y="1072"/>
                    <a:pt x="358" y="1061"/>
                  </a:cubicBezTo>
                  <a:cubicBezTo>
                    <a:pt x="929" y="882"/>
                    <a:pt x="1482" y="686"/>
                    <a:pt x="2035" y="508"/>
                  </a:cubicBezTo>
                  <a:cubicBezTo>
                    <a:pt x="2178" y="472"/>
                    <a:pt x="2267" y="329"/>
                    <a:pt x="2213" y="204"/>
                  </a:cubicBezTo>
                  <a:cubicBezTo>
                    <a:pt x="2183" y="83"/>
                    <a:pt x="2075" y="0"/>
                    <a:pt x="196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1432725" y="-2606025"/>
              <a:ext cx="52675" cy="126000"/>
            </a:xfrm>
            <a:custGeom>
              <a:avLst/>
              <a:gdLst/>
              <a:ahLst/>
              <a:cxnLst/>
              <a:rect l="l" t="t" r="r" b="b"/>
              <a:pathLst>
                <a:path w="2107" h="5040" extrusionOk="0">
                  <a:moveTo>
                    <a:pt x="296" y="0"/>
                  </a:moveTo>
                  <a:cubicBezTo>
                    <a:pt x="147" y="0"/>
                    <a:pt x="1" y="125"/>
                    <a:pt x="54" y="307"/>
                  </a:cubicBezTo>
                  <a:cubicBezTo>
                    <a:pt x="554" y="1824"/>
                    <a:pt x="1054" y="3341"/>
                    <a:pt x="1571" y="4857"/>
                  </a:cubicBezTo>
                  <a:cubicBezTo>
                    <a:pt x="1614" y="4985"/>
                    <a:pt x="1713" y="5039"/>
                    <a:pt x="1811" y="5039"/>
                  </a:cubicBezTo>
                  <a:cubicBezTo>
                    <a:pt x="1960" y="5039"/>
                    <a:pt x="2106" y="4915"/>
                    <a:pt x="2053" y="4732"/>
                  </a:cubicBezTo>
                  <a:cubicBezTo>
                    <a:pt x="1535" y="3216"/>
                    <a:pt x="1054" y="1699"/>
                    <a:pt x="536" y="182"/>
                  </a:cubicBezTo>
                  <a:cubicBezTo>
                    <a:pt x="494" y="55"/>
                    <a:pt x="394" y="0"/>
                    <a:pt x="2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1387675" y="-2604525"/>
              <a:ext cx="53125" cy="33875"/>
            </a:xfrm>
            <a:custGeom>
              <a:avLst/>
              <a:gdLst/>
              <a:ahLst/>
              <a:cxnLst/>
              <a:rect l="l" t="t" r="r" b="b"/>
              <a:pathLst>
                <a:path w="2125" h="1355" extrusionOk="0">
                  <a:moveTo>
                    <a:pt x="1842" y="1"/>
                  </a:moveTo>
                  <a:cubicBezTo>
                    <a:pt x="1802" y="1"/>
                    <a:pt x="1758" y="11"/>
                    <a:pt x="1714" y="33"/>
                  </a:cubicBezTo>
                  <a:cubicBezTo>
                    <a:pt x="1196" y="319"/>
                    <a:pt x="661" y="604"/>
                    <a:pt x="161" y="908"/>
                  </a:cubicBezTo>
                  <a:cubicBezTo>
                    <a:pt x="36" y="961"/>
                    <a:pt x="1" y="1122"/>
                    <a:pt x="72" y="1229"/>
                  </a:cubicBezTo>
                  <a:cubicBezTo>
                    <a:pt x="107" y="1311"/>
                    <a:pt x="189" y="1354"/>
                    <a:pt x="271" y="1354"/>
                  </a:cubicBezTo>
                  <a:cubicBezTo>
                    <a:pt x="314" y="1354"/>
                    <a:pt x="357" y="1342"/>
                    <a:pt x="393" y="1318"/>
                  </a:cubicBezTo>
                  <a:cubicBezTo>
                    <a:pt x="911" y="1032"/>
                    <a:pt x="1446" y="747"/>
                    <a:pt x="1963" y="461"/>
                  </a:cubicBezTo>
                  <a:cubicBezTo>
                    <a:pt x="2071" y="390"/>
                    <a:pt x="2124" y="229"/>
                    <a:pt x="2053" y="122"/>
                  </a:cubicBezTo>
                  <a:cubicBezTo>
                    <a:pt x="2004" y="49"/>
                    <a:pt x="1930" y="1"/>
                    <a:pt x="184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352000" y="-2629475"/>
              <a:ext cx="51325" cy="50225"/>
            </a:xfrm>
            <a:custGeom>
              <a:avLst/>
              <a:gdLst/>
              <a:ahLst/>
              <a:cxnLst/>
              <a:rect l="l" t="t" r="r" b="b"/>
              <a:pathLst>
                <a:path w="2053" h="2009" extrusionOk="0">
                  <a:moveTo>
                    <a:pt x="268" y="1"/>
                  </a:moveTo>
                  <a:cubicBezTo>
                    <a:pt x="201" y="1"/>
                    <a:pt x="134" y="23"/>
                    <a:pt x="90" y="68"/>
                  </a:cubicBezTo>
                  <a:cubicBezTo>
                    <a:pt x="0" y="157"/>
                    <a:pt x="0" y="318"/>
                    <a:pt x="90" y="425"/>
                  </a:cubicBezTo>
                  <a:lnTo>
                    <a:pt x="1606" y="1941"/>
                  </a:lnTo>
                  <a:cubicBezTo>
                    <a:pt x="1651" y="1986"/>
                    <a:pt x="1718" y="2008"/>
                    <a:pt x="1785" y="2008"/>
                  </a:cubicBezTo>
                  <a:cubicBezTo>
                    <a:pt x="1852" y="2008"/>
                    <a:pt x="1918" y="1986"/>
                    <a:pt x="1963" y="1941"/>
                  </a:cubicBezTo>
                  <a:cubicBezTo>
                    <a:pt x="2052" y="1852"/>
                    <a:pt x="2052" y="1691"/>
                    <a:pt x="1963" y="1584"/>
                  </a:cubicBezTo>
                  <a:lnTo>
                    <a:pt x="446" y="68"/>
                  </a:lnTo>
                  <a:cubicBezTo>
                    <a:pt x="402" y="23"/>
                    <a:pt x="335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82575" y="-2574150"/>
              <a:ext cx="271675" cy="261550"/>
            </a:xfrm>
            <a:custGeom>
              <a:avLst/>
              <a:gdLst/>
              <a:ahLst/>
              <a:cxnLst/>
              <a:rect l="l" t="t" r="r" b="b"/>
              <a:pathLst>
                <a:path w="10867" h="10462" extrusionOk="0">
                  <a:moveTo>
                    <a:pt x="5606" y="523"/>
                  </a:moveTo>
                  <a:cubicBezTo>
                    <a:pt x="5914" y="523"/>
                    <a:pt x="6224" y="554"/>
                    <a:pt x="6531" y="620"/>
                  </a:cubicBezTo>
                  <a:cubicBezTo>
                    <a:pt x="8743" y="1031"/>
                    <a:pt x="10331" y="2993"/>
                    <a:pt x="10349" y="5242"/>
                  </a:cubicBezTo>
                  <a:cubicBezTo>
                    <a:pt x="10331" y="7204"/>
                    <a:pt x="9100" y="9024"/>
                    <a:pt x="7227" y="9702"/>
                  </a:cubicBezTo>
                  <a:cubicBezTo>
                    <a:pt x="6709" y="9885"/>
                    <a:pt x="6170" y="9973"/>
                    <a:pt x="5636" y="9973"/>
                  </a:cubicBezTo>
                  <a:cubicBezTo>
                    <a:pt x="4236" y="9973"/>
                    <a:pt x="2862" y="9367"/>
                    <a:pt x="1945" y="8257"/>
                  </a:cubicBezTo>
                  <a:cubicBezTo>
                    <a:pt x="678" y="6705"/>
                    <a:pt x="536" y="4474"/>
                    <a:pt x="1571" y="2815"/>
                  </a:cubicBezTo>
                  <a:cubicBezTo>
                    <a:pt x="2424" y="1392"/>
                    <a:pt x="3994" y="523"/>
                    <a:pt x="5606" y="523"/>
                  </a:cubicBezTo>
                  <a:close/>
                  <a:moveTo>
                    <a:pt x="5638" y="0"/>
                  </a:moveTo>
                  <a:cubicBezTo>
                    <a:pt x="4098" y="0"/>
                    <a:pt x="2579" y="688"/>
                    <a:pt x="1588" y="1923"/>
                  </a:cubicBezTo>
                  <a:cubicBezTo>
                    <a:pt x="197" y="3600"/>
                    <a:pt x="0" y="6062"/>
                    <a:pt x="1142" y="7936"/>
                  </a:cubicBezTo>
                  <a:cubicBezTo>
                    <a:pt x="2106" y="9516"/>
                    <a:pt x="3844" y="10462"/>
                    <a:pt x="5649" y="10462"/>
                  </a:cubicBezTo>
                  <a:cubicBezTo>
                    <a:pt x="5984" y="10462"/>
                    <a:pt x="6321" y="10429"/>
                    <a:pt x="6656" y="10362"/>
                  </a:cubicBezTo>
                  <a:cubicBezTo>
                    <a:pt x="9081" y="9899"/>
                    <a:pt x="10846" y="7689"/>
                    <a:pt x="10867" y="5247"/>
                  </a:cubicBezTo>
                  <a:lnTo>
                    <a:pt x="10867" y="5247"/>
                  </a:lnTo>
                  <a:cubicBezTo>
                    <a:pt x="10867" y="5245"/>
                    <a:pt x="10867" y="5243"/>
                    <a:pt x="10867" y="5242"/>
                  </a:cubicBezTo>
                  <a:lnTo>
                    <a:pt x="10867" y="5242"/>
                  </a:lnTo>
                  <a:cubicBezTo>
                    <a:pt x="10867" y="5242"/>
                    <a:pt x="10867" y="5242"/>
                    <a:pt x="10867" y="5242"/>
                  </a:cubicBezTo>
                  <a:cubicBezTo>
                    <a:pt x="10849" y="3047"/>
                    <a:pt x="9475" y="1066"/>
                    <a:pt x="7405" y="317"/>
                  </a:cubicBezTo>
                  <a:cubicBezTo>
                    <a:pt x="6833" y="103"/>
                    <a:pt x="6234" y="0"/>
                    <a:pt x="563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29"/>
          <p:cNvGrpSpPr/>
          <p:nvPr/>
        </p:nvGrpSpPr>
        <p:grpSpPr>
          <a:xfrm>
            <a:off x="6529425" y="2538498"/>
            <a:ext cx="995779" cy="632400"/>
            <a:chOff x="6529425" y="2538498"/>
            <a:chExt cx="995779" cy="632400"/>
          </a:xfrm>
        </p:grpSpPr>
        <p:grpSp>
          <p:nvGrpSpPr>
            <p:cNvPr id="257" name="Google Shape;257;p29"/>
            <p:cNvGrpSpPr/>
            <p:nvPr/>
          </p:nvGrpSpPr>
          <p:grpSpPr>
            <a:xfrm>
              <a:off x="6906058" y="2538498"/>
              <a:ext cx="619147" cy="616272"/>
              <a:chOff x="961025" y="-2709025"/>
              <a:chExt cx="532050" cy="529625"/>
            </a:xfrm>
          </p:grpSpPr>
          <p:sp>
            <p:nvSpPr>
              <p:cNvPr id="258" name="Google Shape;258;p29"/>
              <p:cNvSpPr/>
              <p:nvPr/>
            </p:nvSpPr>
            <p:spPr>
              <a:xfrm>
                <a:off x="1294450" y="-2696500"/>
                <a:ext cx="15650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2267" extrusionOk="0">
                    <a:moveTo>
                      <a:pt x="375" y="1"/>
                    </a:moveTo>
                    <a:cubicBezTo>
                      <a:pt x="250" y="1"/>
                      <a:pt x="143" y="126"/>
                      <a:pt x="143" y="251"/>
                    </a:cubicBezTo>
                    <a:cubicBezTo>
                      <a:pt x="90" y="840"/>
                      <a:pt x="54" y="1411"/>
                      <a:pt x="1" y="2017"/>
                    </a:cubicBezTo>
                    <a:cubicBezTo>
                      <a:pt x="1" y="2142"/>
                      <a:pt x="108" y="2267"/>
                      <a:pt x="250" y="2267"/>
                    </a:cubicBezTo>
                    <a:cubicBezTo>
                      <a:pt x="375" y="2267"/>
                      <a:pt x="465" y="2142"/>
                      <a:pt x="500" y="2017"/>
                    </a:cubicBezTo>
                    <a:cubicBezTo>
                      <a:pt x="536" y="1428"/>
                      <a:pt x="589" y="857"/>
                      <a:pt x="625" y="251"/>
                    </a:cubicBezTo>
                    <a:cubicBezTo>
                      <a:pt x="625" y="126"/>
                      <a:pt x="518" y="1"/>
                      <a:pt x="3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9"/>
              <p:cNvSpPr/>
              <p:nvPr/>
            </p:nvSpPr>
            <p:spPr>
              <a:xfrm>
                <a:off x="1156625" y="-2709025"/>
                <a:ext cx="135575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5423" h="861" extrusionOk="0">
                    <a:moveTo>
                      <a:pt x="289" y="1"/>
                    </a:moveTo>
                    <a:cubicBezTo>
                      <a:pt x="1" y="1"/>
                      <a:pt x="11" y="467"/>
                      <a:pt x="321" y="502"/>
                    </a:cubicBezTo>
                    <a:cubicBezTo>
                      <a:pt x="1892" y="627"/>
                      <a:pt x="3515" y="752"/>
                      <a:pt x="5085" y="859"/>
                    </a:cubicBezTo>
                    <a:cubicBezTo>
                      <a:pt x="5097" y="860"/>
                      <a:pt x="5108" y="861"/>
                      <a:pt x="5118" y="861"/>
                    </a:cubicBezTo>
                    <a:cubicBezTo>
                      <a:pt x="5423" y="861"/>
                      <a:pt x="5396" y="376"/>
                      <a:pt x="5085" y="359"/>
                    </a:cubicBezTo>
                    <a:cubicBezTo>
                      <a:pt x="3515" y="234"/>
                      <a:pt x="1909" y="109"/>
                      <a:pt x="321" y="2"/>
                    </a:cubicBezTo>
                    <a:cubicBezTo>
                      <a:pt x="310" y="1"/>
                      <a:pt x="300" y="1"/>
                      <a:pt x="2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9"/>
              <p:cNvSpPr/>
              <p:nvPr/>
            </p:nvSpPr>
            <p:spPr>
              <a:xfrm>
                <a:off x="1156675" y="-2702325"/>
                <a:ext cx="18700" cy="5670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2268" extrusionOk="0">
                    <a:moveTo>
                      <a:pt x="242" y="0"/>
                    </a:moveTo>
                    <a:cubicBezTo>
                      <a:pt x="123" y="0"/>
                      <a:pt x="1" y="117"/>
                      <a:pt x="34" y="234"/>
                    </a:cubicBezTo>
                    <a:cubicBezTo>
                      <a:pt x="87" y="841"/>
                      <a:pt x="159" y="1429"/>
                      <a:pt x="230" y="2018"/>
                    </a:cubicBezTo>
                    <a:cubicBezTo>
                      <a:pt x="248" y="2161"/>
                      <a:pt x="337" y="2268"/>
                      <a:pt x="480" y="2268"/>
                    </a:cubicBezTo>
                    <a:cubicBezTo>
                      <a:pt x="605" y="2268"/>
                      <a:pt x="748" y="2161"/>
                      <a:pt x="712" y="2018"/>
                    </a:cubicBezTo>
                    <a:cubicBezTo>
                      <a:pt x="658" y="1429"/>
                      <a:pt x="587" y="841"/>
                      <a:pt x="516" y="234"/>
                    </a:cubicBezTo>
                    <a:cubicBezTo>
                      <a:pt x="498" y="109"/>
                      <a:pt x="409" y="2"/>
                      <a:pt x="266" y="2"/>
                    </a:cubicBezTo>
                    <a:cubicBezTo>
                      <a:pt x="258" y="1"/>
                      <a:pt x="250" y="0"/>
                      <a:pt x="2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>
                <a:off x="1104425" y="-2663200"/>
                <a:ext cx="642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1317" extrusionOk="0">
                    <a:moveTo>
                      <a:pt x="2259" y="0"/>
                    </a:moveTo>
                    <a:cubicBezTo>
                      <a:pt x="2243" y="0"/>
                      <a:pt x="2228" y="2"/>
                      <a:pt x="2213" y="7"/>
                    </a:cubicBezTo>
                    <a:cubicBezTo>
                      <a:pt x="1535" y="275"/>
                      <a:pt x="893" y="542"/>
                      <a:pt x="215" y="810"/>
                    </a:cubicBezTo>
                    <a:cubicBezTo>
                      <a:pt x="90" y="864"/>
                      <a:pt x="1" y="971"/>
                      <a:pt x="36" y="1131"/>
                    </a:cubicBezTo>
                    <a:cubicBezTo>
                      <a:pt x="67" y="1224"/>
                      <a:pt x="178" y="1317"/>
                      <a:pt x="300" y="1317"/>
                    </a:cubicBezTo>
                    <a:cubicBezTo>
                      <a:pt x="319" y="1317"/>
                      <a:pt x="338" y="1314"/>
                      <a:pt x="358" y="1310"/>
                    </a:cubicBezTo>
                    <a:cubicBezTo>
                      <a:pt x="1018" y="1042"/>
                      <a:pt x="1678" y="774"/>
                      <a:pt x="2338" y="507"/>
                    </a:cubicBezTo>
                    <a:cubicBezTo>
                      <a:pt x="2481" y="453"/>
                      <a:pt x="2570" y="346"/>
                      <a:pt x="2516" y="186"/>
                    </a:cubicBezTo>
                    <a:cubicBezTo>
                      <a:pt x="2486" y="93"/>
                      <a:pt x="2361" y="0"/>
                      <a:pt x="22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1293125" y="-2644425"/>
                <a:ext cx="68700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1436" extrusionOk="0">
                    <a:moveTo>
                      <a:pt x="419" y="0"/>
                    </a:moveTo>
                    <a:cubicBezTo>
                      <a:pt x="363" y="0"/>
                      <a:pt x="306" y="2"/>
                      <a:pt x="250" y="6"/>
                    </a:cubicBezTo>
                    <a:cubicBezTo>
                      <a:pt x="125" y="6"/>
                      <a:pt x="0" y="113"/>
                      <a:pt x="0" y="237"/>
                    </a:cubicBezTo>
                    <a:cubicBezTo>
                      <a:pt x="18" y="380"/>
                      <a:pt x="125" y="505"/>
                      <a:pt x="250" y="505"/>
                    </a:cubicBezTo>
                    <a:cubicBezTo>
                      <a:pt x="291" y="503"/>
                      <a:pt x="333" y="502"/>
                      <a:pt x="374" y="502"/>
                    </a:cubicBezTo>
                    <a:cubicBezTo>
                      <a:pt x="1112" y="502"/>
                      <a:pt x="1794" y="804"/>
                      <a:pt x="2284" y="1362"/>
                    </a:cubicBezTo>
                    <a:cubicBezTo>
                      <a:pt x="2327" y="1413"/>
                      <a:pt x="2389" y="1435"/>
                      <a:pt x="2453" y="1435"/>
                    </a:cubicBezTo>
                    <a:cubicBezTo>
                      <a:pt x="2523" y="1435"/>
                      <a:pt x="2594" y="1408"/>
                      <a:pt x="2641" y="1362"/>
                    </a:cubicBezTo>
                    <a:cubicBezTo>
                      <a:pt x="2748" y="1255"/>
                      <a:pt x="2730" y="1112"/>
                      <a:pt x="2641" y="1005"/>
                    </a:cubicBezTo>
                    <a:cubicBezTo>
                      <a:pt x="2106" y="369"/>
                      <a:pt x="1258" y="0"/>
                      <a:pt x="4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1069625" y="-2663100"/>
                <a:ext cx="477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690" extrusionOk="0">
                    <a:moveTo>
                      <a:pt x="280" y="1"/>
                    </a:moveTo>
                    <a:cubicBezTo>
                      <a:pt x="218" y="1"/>
                      <a:pt x="160" y="23"/>
                      <a:pt x="126" y="75"/>
                    </a:cubicBezTo>
                    <a:cubicBezTo>
                      <a:pt x="19" y="164"/>
                      <a:pt x="1" y="342"/>
                      <a:pt x="126" y="431"/>
                    </a:cubicBezTo>
                    <a:cubicBezTo>
                      <a:pt x="572" y="842"/>
                      <a:pt x="982" y="1216"/>
                      <a:pt x="1428" y="1609"/>
                    </a:cubicBezTo>
                    <a:cubicBezTo>
                      <a:pt x="1477" y="1657"/>
                      <a:pt x="1551" y="1690"/>
                      <a:pt x="1623" y="1690"/>
                    </a:cubicBezTo>
                    <a:cubicBezTo>
                      <a:pt x="1684" y="1690"/>
                      <a:pt x="1744" y="1666"/>
                      <a:pt x="1785" y="1609"/>
                    </a:cubicBezTo>
                    <a:cubicBezTo>
                      <a:pt x="1874" y="1502"/>
                      <a:pt x="1910" y="1341"/>
                      <a:pt x="1785" y="1252"/>
                    </a:cubicBezTo>
                    <a:cubicBezTo>
                      <a:pt x="1339" y="860"/>
                      <a:pt x="911" y="485"/>
                      <a:pt x="465" y="75"/>
                    </a:cubicBezTo>
                    <a:cubicBezTo>
                      <a:pt x="418" y="28"/>
                      <a:pt x="347" y="1"/>
                      <a:pt x="2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973675" y="-2650000"/>
                <a:ext cx="97050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4097" extrusionOk="0">
                    <a:moveTo>
                      <a:pt x="3534" y="1"/>
                    </a:moveTo>
                    <a:cubicBezTo>
                      <a:pt x="3478" y="1"/>
                      <a:pt x="3422" y="26"/>
                      <a:pt x="3375" y="86"/>
                    </a:cubicBezTo>
                    <a:cubicBezTo>
                      <a:pt x="2304" y="1263"/>
                      <a:pt x="1234" y="2459"/>
                      <a:pt x="163" y="3654"/>
                    </a:cubicBezTo>
                    <a:cubicBezTo>
                      <a:pt x="1" y="3844"/>
                      <a:pt x="158" y="4096"/>
                      <a:pt x="344" y="4096"/>
                    </a:cubicBezTo>
                    <a:cubicBezTo>
                      <a:pt x="403" y="4096"/>
                      <a:pt x="465" y="4071"/>
                      <a:pt x="520" y="4011"/>
                    </a:cubicBezTo>
                    <a:cubicBezTo>
                      <a:pt x="1591" y="2834"/>
                      <a:pt x="2661" y="1656"/>
                      <a:pt x="3732" y="443"/>
                    </a:cubicBezTo>
                    <a:cubicBezTo>
                      <a:pt x="3881" y="253"/>
                      <a:pt x="3711" y="1"/>
                      <a:pt x="3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979525" y="-2555450"/>
                <a:ext cx="51775" cy="35550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1422" extrusionOk="0">
                    <a:moveTo>
                      <a:pt x="277" y="0"/>
                    </a:moveTo>
                    <a:cubicBezTo>
                      <a:pt x="187" y="0"/>
                      <a:pt x="91" y="49"/>
                      <a:pt x="54" y="122"/>
                    </a:cubicBezTo>
                    <a:cubicBezTo>
                      <a:pt x="1" y="229"/>
                      <a:pt x="36" y="390"/>
                      <a:pt x="161" y="461"/>
                    </a:cubicBezTo>
                    <a:cubicBezTo>
                      <a:pt x="661" y="764"/>
                      <a:pt x="1178" y="1086"/>
                      <a:pt x="1678" y="1389"/>
                    </a:cubicBezTo>
                    <a:cubicBezTo>
                      <a:pt x="1712" y="1411"/>
                      <a:pt x="1752" y="1421"/>
                      <a:pt x="1793" y="1421"/>
                    </a:cubicBezTo>
                    <a:cubicBezTo>
                      <a:pt x="1883" y="1421"/>
                      <a:pt x="1975" y="1373"/>
                      <a:pt x="1999" y="1300"/>
                    </a:cubicBezTo>
                    <a:cubicBezTo>
                      <a:pt x="2070" y="1193"/>
                      <a:pt x="2017" y="1032"/>
                      <a:pt x="1910" y="961"/>
                    </a:cubicBezTo>
                    <a:cubicBezTo>
                      <a:pt x="1392" y="657"/>
                      <a:pt x="893" y="336"/>
                      <a:pt x="393" y="33"/>
                    </a:cubicBezTo>
                    <a:cubicBezTo>
                      <a:pt x="360" y="11"/>
                      <a:pt x="319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995575" y="-2529525"/>
                <a:ext cx="28325" cy="64000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2560" extrusionOk="0">
                    <a:moveTo>
                      <a:pt x="834" y="0"/>
                    </a:moveTo>
                    <a:cubicBezTo>
                      <a:pt x="738" y="0"/>
                      <a:pt x="643" y="53"/>
                      <a:pt x="608" y="174"/>
                    </a:cubicBezTo>
                    <a:cubicBezTo>
                      <a:pt x="429" y="869"/>
                      <a:pt x="233" y="1565"/>
                      <a:pt x="55" y="2243"/>
                    </a:cubicBezTo>
                    <a:cubicBezTo>
                      <a:pt x="1" y="2437"/>
                      <a:pt x="155" y="2559"/>
                      <a:pt x="305" y="2559"/>
                    </a:cubicBezTo>
                    <a:cubicBezTo>
                      <a:pt x="404" y="2559"/>
                      <a:pt x="501" y="2506"/>
                      <a:pt x="536" y="2386"/>
                    </a:cubicBezTo>
                    <a:cubicBezTo>
                      <a:pt x="715" y="1690"/>
                      <a:pt x="911" y="994"/>
                      <a:pt x="1089" y="316"/>
                    </a:cubicBezTo>
                    <a:cubicBezTo>
                      <a:pt x="1133" y="123"/>
                      <a:pt x="981" y="0"/>
                      <a:pt x="8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962125" y="-2487725"/>
                <a:ext cx="558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667" extrusionOk="0">
                    <a:moveTo>
                      <a:pt x="1981" y="0"/>
                    </a:moveTo>
                    <a:cubicBezTo>
                      <a:pt x="1410" y="72"/>
                      <a:pt x="822" y="125"/>
                      <a:pt x="251" y="179"/>
                    </a:cubicBezTo>
                    <a:cubicBezTo>
                      <a:pt x="108" y="197"/>
                      <a:pt x="1" y="286"/>
                      <a:pt x="1" y="429"/>
                    </a:cubicBezTo>
                    <a:cubicBezTo>
                      <a:pt x="1" y="540"/>
                      <a:pt x="86" y="666"/>
                      <a:pt x="206" y="666"/>
                    </a:cubicBezTo>
                    <a:cubicBezTo>
                      <a:pt x="221" y="666"/>
                      <a:pt x="236" y="664"/>
                      <a:pt x="251" y="660"/>
                    </a:cubicBezTo>
                    <a:cubicBezTo>
                      <a:pt x="822" y="589"/>
                      <a:pt x="1410" y="536"/>
                      <a:pt x="1981" y="482"/>
                    </a:cubicBezTo>
                    <a:cubicBezTo>
                      <a:pt x="2124" y="464"/>
                      <a:pt x="2231" y="375"/>
                      <a:pt x="2231" y="250"/>
                    </a:cubicBezTo>
                    <a:cubicBezTo>
                      <a:pt x="2231" y="125"/>
                      <a:pt x="2124" y="0"/>
                      <a:pt x="1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961025" y="-2462525"/>
                <a:ext cx="2655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5247" extrusionOk="0">
                    <a:moveTo>
                      <a:pt x="246" y="0"/>
                    </a:moveTo>
                    <a:cubicBezTo>
                      <a:pt x="116" y="0"/>
                      <a:pt x="0" y="81"/>
                      <a:pt x="27" y="241"/>
                    </a:cubicBezTo>
                    <a:cubicBezTo>
                      <a:pt x="205" y="1829"/>
                      <a:pt x="366" y="3399"/>
                      <a:pt x="544" y="5005"/>
                    </a:cubicBezTo>
                    <a:cubicBezTo>
                      <a:pt x="562" y="5166"/>
                      <a:pt x="696" y="5246"/>
                      <a:pt x="821" y="5246"/>
                    </a:cubicBezTo>
                    <a:cubicBezTo>
                      <a:pt x="946" y="5246"/>
                      <a:pt x="1062" y="5166"/>
                      <a:pt x="1044" y="5005"/>
                    </a:cubicBezTo>
                    <a:cubicBezTo>
                      <a:pt x="866" y="3435"/>
                      <a:pt x="723" y="1847"/>
                      <a:pt x="544" y="241"/>
                    </a:cubicBezTo>
                    <a:cubicBezTo>
                      <a:pt x="518" y="81"/>
                      <a:pt x="375" y="0"/>
                      <a:pt x="2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980425" y="-2357225"/>
                <a:ext cx="56675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2267" h="1034" extrusionOk="0">
                    <a:moveTo>
                      <a:pt x="1985" y="0"/>
                    </a:moveTo>
                    <a:cubicBezTo>
                      <a:pt x="1966" y="0"/>
                      <a:pt x="1946" y="3"/>
                      <a:pt x="1927" y="8"/>
                    </a:cubicBezTo>
                    <a:cubicBezTo>
                      <a:pt x="1339" y="187"/>
                      <a:pt x="786" y="347"/>
                      <a:pt x="197" y="526"/>
                    </a:cubicBezTo>
                    <a:cubicBezTo>
                      <a:pt x="72" y="579"/>
                      <a:pt x="0" y="704"/>
                      <a:pt x="18" y="847"/>
                    </a:cubicBezTo>
                    <a:cubicBezTo>
                      <a:pt x="49" y="953"/>
                      <a:pt x="169" y="1033"/>
                      <a:pt x="281" y="1033"/>
                    </a:cubicBezTo>
                    <a:cubicBezTo>
                      <a:pt x="301" y="1033"/>
                      <a:pt x="321" y="1031"/>
                      <a:pt x="339" y="1025"/>
                    </a:cubicBezTo>
                    <a:cubicBezTo>
                      <a:pt x="910" y="847"/>
                      <a:pt x="1481" y="686"/>
                      <a:pt x="2052" y="508"/>
                    </a:cubicBezTo>
                    <a:cubicBezTo>
                      <a:pt x="2195" y="472"/>
                      <a:pt x="2266" y="329"/>
                      <a:pt x="2231" y="187"/>
                    </a:cubicBezTo>
                    <a:cubicBezTo>
                      <a:pt x="2200" y="81"/>
                      <a:pt x="2093" y="0"/>
                      <a:pt x="19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1019225" y="-2348575"/>
                <a:ext cx="43300" cy="57300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2292" extrusionOk="0">
                    <a:moveTo>
                      <a:pt x="302" y="1"/>
                    </a:moveTo>
                    <a:cubicBezTo>
                      <a:pt x="259" y="1"/>
                      <a:pt x="216" y="12"/>
                      <a:pt x="179" y="37"/>
                    </a:cubicBezTo>
                    <a:cubicBezTo>
                      <a:pt x="54" y="90"/>
                      <a:pt x="1" y="251"/>
                      <a:pt x="90" y="358"/>
                    </a:cubicBezTo>
                    <a:cubicBezTo>
                      <a:pt x="465" y="965"/>
                      <a:pt x="857" y="1571"/>
                      <a:pt x="1250" y="2178"/>
                    </a:cubicBezTo>
                    <a:cubicBezTo>
                      <a:pt x="1287" y="2252"/>
                      <a:pt x="1375" y="2292"/>
                      <a:pt x="1461" y="2292"/>
                    </a:cubicBezTo>
                    <a:cubicBezTo>
                      <a:pt x="1499" y="2292"/>
                      <a:pt x="1538" y="2284"/>
                      <a:pt x="1571" y="2267"/>
                    </a:cubicBezTo>
                    <a:cubicBezTo>
                      <a:pt x="1696" y="2196"/>
                      <a:pt x="1731" y="2035"/>
                      <a:pt x="1660" y="1928"/>
                    </a:cubicBezTo>
                    <a:cubicBezTo>
                      <a:pt x="1285" y="1322"/>
                      <a:pt x="893" y="715"/>
                      <a:pt x="500" y="126"/>
                    </a:cubicBezTo>
                    <a:cubicBezTo>
                      <a:pt x="465" y="44"/>
                      <a:pt x="384" y="1"/>
                      <a:pt x="3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1021900" y="-2316800"/>
                <a:ext cx="39725" cy="4782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913" extrusionOk="0">
                    <a:moveTo>
                      <a:pt x="1300" y="0"/>
                    </a:moveTo>
                    <a:cubicBezTo>
                      <a:pt x="1212" y="0"/>
                      <a:pt x="1138" y="48"/>
                      <a:pt x="1089" y="122"/>
                    </a:cubicBezTo>
                    <a:cubicBezTo>
                      <a:pt x="750" y="586"/>
                      <a:pt x="393" y="1085"/>
                      <a:pt x="72" y="1549"/>
                    </a:cubicBezTo>
                    <a:cubicBezTo>
                      <a:pt x="1" y="1656"/>
                      <a:pt x="36" y="1835"/>
                      <a:pt x="161" y="1888"/>
                    </a:cubicBezTo>
                    <a:cubicBezTo>
                      <a:pt x="200" y="1905"/>
                      <a:pt x="240" y="1913"/>
                      <a:pt x="279" y="1913"/>
                    </a:cubicBezTo>
                    <a:cubicBezTo>
                      <a:pt x="366" y="1913"/>
                      <a:pt x="446" y="1873"/>
                      <a:pt x="483" y="1799"/>
                    </a:cubicBezTo>
                    <a:cubicBezTo>
                      <a:pt x="822" y="1317"/>
                      <a:pt x="1178" y="836"/>
                      <a:pt x="1517" y="372"/>
                    </a:cubicBezTo>
                    <a:cubicBezTo>
                      <a:pt x="1589" y="247"/>
                      <a:pt x="1535" y="68"/>
                      <a:pt x="1428" y="33"/>
                    </a:cubicBezTo>
                    <a:cubicBezTo>
                      <a:pt x="1383" y="10"/>
                      <a:pt x="1340" y="0"/>
                      <a:pt x="13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1035075" y="-2267750"/>
                <a:ext cx="113725" cy="831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3325" extrusionOk="0">
                    <a:moveTo>
                      <a:pt x="324" y="1"/>
                    </a:moveTo>
                    <a:cubicBezTo>
                      <a:pt x="132" y="1"/>
                      <a:pt x="0" y="318"/>
                      <a:pt x="205" y="479"/>
                    </a:cubicBezTo>
                    <a:lnTo>
                      <a:pt x="4095" y="3281"/>
                    </a:lnTo>
                    <a:cubicBezTo>
                      <a:pt x="4141" y="3311"/>
                      <a:pt x="4186" y="3325"/>
                      <a:pt x="4228" y="3325"/>
                    </a:cubicBezTo>
                    <a:cubicBezTo>
                      <a:pt x="4428" y="3325"/>
                      <a:pt x="4549" y="3018"/>
                      <a:pt x="4327" y="2870"/>
                    </a:cubicBezTo>
                    <a:lnTo>
                      <a:pt x="455" y="51"/>
                    </a:lnTo>
                    <a:cubicBezTo>
                      <a:pt x="410" y="16"/>
                      <a:pt x="366" y="1"/>
                      <a:pt x="3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1138325" y="-2242225"/>
                <a:ext cx="33050" cy="5222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2089" extrusionOk="0">
                    <a:moveTo>
                      <a:pt x="1032" y="1"/>
                    </a:moveTo>
                    <a:cubicBezTo>
                      <a:pt x="945" y="1"/>
                      <a:pt x="857" y="37"/>
                      <a:pt x="821" y="119"/>
                    </a:cubicBezTo>
                    <a:cubicBezTo>
                      <a:pt x="590" y="654"/>
                      <a:pt x="322" y="1189"/>
                      <a:pt x="72" y="1724"/>
                    </a:cubicBezTo>
                    <a:cubicBezTo>
                      <a:pt x="1" y="1849"/>
                      <a:pt x="19" y="1992"/>
                      <a:pt x="161" y="2063"/>
                    </a:cubicBezTo>
                    <a:cubicBezTo>
                      <a:pt x="189" y="2080"/>
                      <a:pt x="225" y="2088"/>
                      <a:pt x="264" y="2088"/>
                    </a:cubicBezTo>
                    <a:cubicBezTo>
                      <a:pt x="351" y="2088"/>
                      <a:pt x="451" y="2048"/>
                      <a:pt x="500" y="1974"/>
                    </a:cubicBezTo>
                    <a:cubicBezTo>
                      <a:pt x="732" y="1439"/>
                      <a:pt x="1000" y="904"/>
                      <a:pt x="1250" y="368"/>
                    </a:cubicBezTo>
                    <a:cubicBezTo>
                      <a:pt x="1321" y="261"/>
                      <a:pt x="1303" y="101"/>
                      <a:pt x="1160" y="29"/>
                    </a:cubicBezTo>
                    <a:cubicBezTo>
                      <a:pt x="1124" y="11"/>
                      <a:pt x="1078" y="1"/>
                      <a:pt x="10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1160625" y="-2235350"/>
                <a:ext cx="669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835" extrusionOk="0">
                    <a:moveTo>
                      <a:pt x="311" y="1"/>
                    </a:moveTo>
                    <a:cubicBezTo>
                      <a:pt x="199" y="1"/>
                      <a:pt x="86" y="57"/>
                      <a:pt x="54" y="183"/>
                    </a:cubicBezTo>
                    <a:cubicBezTo>
                      <a:pt x="1" y="325"/>
                      <a:pt x="90" y="468"/>
                      <a:pt x="233" y="504"/>
                    </a:cubicBezTo>
                    <a:cubicBezTo>
                      <a:pt x="947" y="611"/>
                      <a:pt x="1625" y="718"/>
                      <a:pt x="2338" y="825"/>
                    </a:cubicBezTo>
                    <a:cubicBezTo>
                      <a:pt x="2363" y="831"/>
                      <a:pt x="2387" y="834"/>
                      <a:pt x="2410" y="834"/>
                    </a:cubicBezTo>
                    <a:cubicBezTo>
                      <a:pt x="2522" y="834"/>
                      <a:pt x="2615" y="765"/>
                      <a:pt x="2659" y="647"/>
                    </a:cubicBezTo>
                    <a:cubicBezTo>
                      <a:pt x="2677" y="539"/>
                      <a:pt x="2606" y="361"/>
                      <a:pt x="2481" y="343"/>
                    </a:cubicBezTo>
                    <a:cubicBezTo>
                      <a:pt x="1767" y="218"/>
                      <a:pt x="1071" y="111"/>
                      <a:pt x="358" y="4"/>
                    </a:cubicBezTo>
                    <a:cubicBezTo>
                      <a:pt x="342" y="2"/>
                      <a:pt x="327" y="1"/>
                      <a:pt x="3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1203000" y="-2234875"/>
                <a:ext cx="2367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947" h="2219" extrusionOk="0">
                    <a:moveTo>
                      <a:pt x="272" y="0"/>
                    </a:moveTo>
                    <a:cubicBezTo>
                      <a:pt x="259" y="0"/>
                      <a:pt x="246" y="1"/>
                      <a:pt x="233" y="3"/>
                    </a:cubicBezTo>
                    <a:cubicBezTo>
                      <a:pt x="72" y="57"/>
                      <a:pt x="1" y="181"/>
                      <a:pt x="54" y="324"/>
                    </a:cubicBezTo>
                    <a:cubicBezTo>
                      <a:pt x="179" y="895"/>
                      <a:pt x="286" y="1466"/>
                      <a:pt x="429" y="2037"/>
                    </a:cubicBezTo>
                    <a:cubicBezTo>
                      <a:pt x="445" y="2162"/>
                      <a:pt x="570" y="2219"/>
                      <a:pt x="685" y="2219"/>
                    </a:cubicBezTo>
                    <a:cubicBezTo>
                      <a:pt x="701" y="2219"/>
                      <a:pt x="717" y="2218"/>
                      <a:pt x="732" y="2216"/>
                    </a:cubicBezTo>
                    <a:cubicBezTo>
                      <a:pt x="875" y="2180"/>
                      <a:pt x="947" y="2037"/>
                      <a:pt x="911" y="1912"/>
                    </a:cubicBezTo>
                    <a:cubicBezTo>
                      <a:pt x="786" y="1323"/>
                      <a:pt x="679" y="770"/>
                      <a:pt x="536" y="181"/>
                    </a:cubicBezTo>
                    <a:cubicBezTo>
                      <a:pt x="520" y="69"/>
                      <a:pt x="389" y="0"/>
                      <a:pt x="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1230325" y="-2218475"/>
                <a:ext cx="135000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5400" h="1496" extrusionOk="0">
                    <a:moveTo>
                      <a:pt x="5038" y="0"/>
                    </a:moveTo>
                    <a:cubicBezTo>
                      <a:pt x="5018" y="0"/>
                      <a:pt x="4996" y="2"/>
                      <a:pt x="4974" y="7"/>
                    </a:cubicBezTo>
                    <a:lnTo>
                      <a:pt x="300" y="1006"/>
                    </a:lnTo>
                    <a:cubicBezTo>
                      <a:pt x="1" y="1073"/>
                      <a:pt x="104" y="1495"/>
                      <a:pt x="364" y="1495"/>
                    </a:cubicBezTo>
                    <a:cubicBezTo>
                      <a:pt x="384" y="1495"/>
                      <a:pt x="404" y="1493"/>
                      <a:pt x="425" y="1488"/>
                    </a:cubicBezTo>
                    <a:lnTo>
                      <a:pt x="5117" y="489"/>
                    </a:lnTo>
                    <a:cubicBezTo>
                      <a:pt x="5400" y="423"/>
                      <a:pt x="5311" y="0"/>
                      <a:pt x="50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1331475" y="-2266675"/>
                <a:ext cx="317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166" extrusionOk="0">
                    <a:moveTo>
                      <a:pt x="284" y="0"/>
                    </a:moveTo>
                    <a:cubicBezTo>
                      <a:pt x="262" y="0"/>
                      <a:pt x="239" y="3"/>
                      <a:pt x="215" y="8"/>
                    </a:cubicBezTo>
                    <a:cubicBezTo>
                      <a:pt x="108" y="26"/>
                      <a:pt x="1" y="187"/>
                      <a:pt x="36" y="329"/>
                    </a:cubicBezTo>
                    <a:cubicBezTo>
                      <a:pt x="268" y="883"/>
                      <a:pt x="500" y="1418"/>
                      <a:pt x="732" y="1971"/>
                    </a:cubicBezTo>
                    <a:cubicBezTo>
                      <a:pt x="761" y="2085"/>
                      <a:pt x="846" y="2165"/>
                      <a:pt x="953" y="2165"/>
                    </a:cubicBezTo>
                    <a:cubicBezTo>
                      <a:pt x="979" y="2165"/>
                      <a:pt x="1007" y="2160"/>
                      <a:pt x="1035" y="2149"/>
                    </a:cubicBezTo>
                    <a:cubicBezTo>
                      <a:pt x="1160" y="2114"/>
                      <a:pt x="1267" y="1953"/>
                      <a:pt x="1214" y="1846"/>
                    </a:cubicBezTo>
                    <a:cubicBezTo>
                      <a:pt x="1000" y="1275"/>
                      <a:pt x="750" y="740"/>
                      <a:pt x="536" y="187"/>
                    </a:cubicBezTo>
                    <a:cubicBezTo>
                      <a:pt x="490" y="81"/>
                      <a:pt x="406" y="0"/>
                      <a:pt x="2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1339050" y="-2297775"/>
                <a:ext cx="56250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1844" extrusionOk="0">
                    <a:moveTo>
                      <a:pt x="1972" y="1"/>
                    </a:moveTo>
                    <a:cubicBezTo>
                      <a:pt x="1907" y="1"/>
                      <a:pt x="1841" y="28"/>
                      <a:pt x="1785" y="75"/>
                    </a:cubicBezTo>
                    <a:lnTo>
                      <a:pt x="108" y="1413"/>
                    </a:lnTo>
                    <a:cubicBezTo>
                      <a:pt x="1" y="1502"/>
                      <a:pt x="19" y="1680"/>
                      <a:pt x="108" y="1770"/>
                    </a:cubicBezTo>
                    <a:cubicBezTo>
                      <a:pt x="168" y="1821"/>
                      <a:pt x="231" y="1843"/>
                      <a:pt x="291" y="1843"/>
                    </a:cubicBezTo>
                    <a:cubicBezTo>
                      <a:pt x="357" y="1843"/>
                      <a:pt x="418" y="1816"/>
                      <a:pt x="465" y="1770"/>
                    </a:cubicBezTo>
                    <a:lnTo>
                      <a:pt x="2142" y="431"/>
                    </a:lnTo>
                    <a:cubicBezTo>
                      <a:pt x="2249" y="342"/>
                      <a:pt x="2231" y="164"/>
                      <a:pt x="2142" y="75"/>
                    </a:cubicBezTo>
                    <a:cubicBezTo>
                      <a:pt x="2091" y="24"/>
                      <a:pt x="2032" y="1"/>
                      <a:pt x="1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1368050" y="-2295050"/>
                <a:ext cx="51775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1355" extrusionOk="0">
                    <a:moveTo>
                      <a:pt x="272" y="1"/>
                    </a:moveTo>
                    <a:cubicBezTo>
                      <a:pt x="181" y="1"/>
                      <a:pt x="95" y="44"/>
                      <a:pt x="72" y="126"/>
                    </a:cubicBezTo>
                    <a:cubicBezTo>
                      <a:pt x="1" y="233"/>
                      <a:pt x="54" y="394"/>
                      <a:pt x="161" y="447"/>
                    </a:cubicBezTo>
                    <a:cubicBezTo>
                      <a:pt x="679" y="751"/>
                      <a:pt x="1178" y="1036"/>
                      <a:pt x="1678" y="1322"/>
                    </a:cubicBezTo>
                    <a:cubicBezTo>
                      <a:pt x="1711" y="1344"/>
                      <a:pt x="1752" y="1354"/>
                      <a:pt x="1794" y="1354"/>
                    </a:cubicBezTo>
                    <a:cubicBezTo>
                      <a:pt x="1885" y="1354"/>
                      <a:pt x="1980" y="1306"/>
                      <a:pt x="2017" y="1232"/>
                    </a:cubicBezTo>
                    <a:cubicBezTo>
                      <a:pt x="2070" y="1125"/>
                      <a:pt x="2035" y="965"/>
                      <a:pt x="1910" y="893"/>
                    </a:cubicBezTo>
                    <a:cubicBezTo>
                      <a:pt x="1410" y="608"/>
                      <a:pt x="893" y="322"/>
                      <a:pt x="411" y="37"/>
                    </a:cubicBezTo>
                    <a:cubicBezTo>
                      <a:pt x="368" y="13"/>
                      <a:pt x="319" y="1"/>
                      <a:pt x="2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1417300" y="-2394075"/>
                <a:ext cx="75775" cy="116650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4666" extrusionOk="0">
                    <a:moveTo>
                      <a:pt x="2694" y="0"/>
                    </a:moveTo>
                    <a:cubicBezTo>
                      <a:pt x="2618" y="0"/>
                      <a:pt x="2541" y="37"/>
                      <a:pt x="2491" y="126"/>
                    </a:cubicBezTo>
                    <a:cubicBezTo>
                      <a:pt x="1688" y="1518"/>
                      <a:pt x="903" y="2892"/>
                      <a:pt x="100" y="4301"/>
                    </a:cubicBezTo>
                    <a:cubicBezTo>
                      <a:pt x="1" y="4488"/>
                      <a:pt x="170" y="4666"/>
                      <a:pt x="336" y="4666"/>
                    </a:cubicBezTo>
                    <a:cubicBezTo>
                      <a:pt x="408" y="4666"/>
                      <a:pt x="480" y="4632"/>
                      <a:pt x="529" y="4551"/>
                    </a:cubicBezTo>
                    <a:cubicBezTo>
                      <a:pt x="1332" y="3159"/>
                      <a:pt x="2117" y="1786"/>
                      <a:pt x="2920" y="376"/>
                    </a:cubicBezTo>
                    <a:cubicBezTo>
                      <a:pt x="3030" y="180"/>
                      <a:pt x="2862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1429600" y="-2412300"/>
                <a:ext cx="56675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2267" h="1096" extrusionOk="0">
                    <a:moveTo>
                      <a:pt x="275" y="1"/>
                    </a:moveTo>
                    <a:cubicBezTo>
                      <a:pt x="168" y="1"/>
                      <a:pt x="79" y="81"/>
                      <a:pt x="37" y="195"/>
                    </a:cubicBezTo>
                    <a:cubicBezTo>
                      <a:pt x="1" y="320"/>
                      <a:pt x="90" y="463"/>
                      <a:pt x="215" y="498"/>
                    </a:cubicBezTo>
                    <a:cubicBezTo>
                      <a:pt x="768" y="712"/>
                      <a:pt x="1339" y="909"/>
                      <a:pt x="1910" y="1087"/>
                    </a:cubicBezTo>
                    <a:cubicBezTo>
                      <a:pt x="1929" y="1092"/>
                      <a:pt x="1948" y="1095"/>
                      <a:pt x="1968" y="1095"/>
                    </a:cubicBezTo>
                    <a:cubicBezTo>
                      <a:pt x="2076" y="1095"/>
                      <a:pt x="2186" y="1015"/>
                      <a:pt x="2231" y="909"/>
                    </a:cubicBezTo>
                    <a:cubicBezTo>
                      <a:pt x="2267" y="766"/>
                      <a:pt x="2178" y="641"/>
                      <a:pt x="2053" y="588"/>
                    </a:cubicBezTo>
                    <a:cubicBezTo>
                      <a:pt x="1482" y="391"/>
                      <a:pt x="929" y="195"/>
                      <a:pt x="358" y="17"/>
                    </a:cubicBezTo>
                    <a:cubicBezTo>
                      <a:pt x="329" y="6"/>
                      <a:pt x="301" y="1"/>
                      <a:pt x="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1438525" y="-2469875"/>
                <a:ext cx="14750" cy="655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2623" extrusionOk="0">
                    <a:moveTo>
                      <a:pt x="358" y="0"/>
                    </a:moveTo>
                    <a:cubicBezTo>
                      <a:pt x="215" y="0"/>
                      <a:pt x="108" y="107"/>
                      <a:pt x="108" y="250"/>
                    </a:cubicBezTo>
                    <a:cubicBezTo>
                      <a:pt x="54" y="964"/>
                      <a:pt x="37" y="1677"/>
                      <a:pt x="1" y="2391"/>
                    </a:cubicBezTo>
                    <a:cubicBezTo>
                      <a:pt x="1" y="2516"/>
                      <a:pt x="108" y="2623"/>
                      <a:pt x="233" y="2623"/>
                    </a:cubicBezTo>
                    <a:cubicBezTo>
                      <a:pt x="376" y="2623"/>
                      <a:pt x="483" y="2516"/>
                      <a:pt x="483" y="2391"/>
                    </a:cubicBezTo>
                    <a:cubicBezTo>
                      <a:pt x="536" y="1677"/>
                      <a:pt x="554" y="964"/>
                      <a:pt x="590" y="250"/>
                    </a:cubicBezTo>
                    <a:cubicBezTo>
                      <a:pt x="590" y="107"/>
                      <a:pt x="483" y="0"/>
                      <a:pt x="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1433175" y="-2473200"/>
                <a:ext cx="566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2267" h="1077" extrusionOk="0">
                    <a:moveTo>
                      <a:pt x="1967" y="0"/>
                    </a:moveTo>
                    <a:cubicBezTo>
                      <a:pt x="1948" y="0"/>
                      <a:pt x="1929" y="3"/>
                      <a:pt x="1910" y="8"/>
                    </a:cubicBezTo>
                    <a:cubicBezTo>
                      <a:pt x="1339" y="204"/>
                      <a:pt x="786" y="401"/>
                      <a:pt x="233" y="579"/>
                    </a:cubicBezTo>
                    <a:cubicBezTo>
                      <a:pt x="90" y="615"/>
                      <a:pt x="1" y="757"/>
                      <a:pt x="54" y="882"/>
                    </a:cubicBezTo>
                    <a:cubicBezTo>
                      <a:pt x="69" y="997"/>
                      <a:pt x="174" y="1077"/>
                      <a:pt x="280" y="1077"/>
                    </a:cubicBezTo>
                    <a:cubicBezTo>
                      <a:pt x="306" y="1077"/>
                      <a:pt x="333" y="1072"/>
                      <a:pt x="358" y="1061"/>
                    </a:cubicBezTo>
                    <a:cubicBezTo>
                      <a:pt x="929" y="882"/>
                      <a:pt x="1482" y="686"/>
                      <a:pt x="2035" y="508"/>
                    </a:cubicBezTo>
                    <a:cubicBezTo>
                      <a:pt x="2178" y="472"/>
                      <a:pt x="2267" y="329"/>
                      <a:pt x="2213" y="204"/>
                    </a:cubicBezTo>
                    <a:cubicBezTo>
                      <a:pt x="2183" y="83"/>
                      <a:pt x="2075" y="0"/>
                      <a:pt x="19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1432725" y="-2606025"/>
                <a:ext cx="52675" cy="126000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5040" extrusionOk="0">
                    <a:moveTo>
                      <a:pt x="296" y="0"/>
                    </a:moveTo>
                    <a:cubicBezTo>
                      <a:pt x="147" y="0"/>
                      <a:pt x="1" y="125"/>
                      <a:pt x="54" y="307"/>
                    </a:cubicBezTo>
                    <a:cubicBezTo>
                      <a:pt x="554" y="1824"/>
                      <a:pt x="1054" y="3341"/>
                      <a:pt x="1571" y="4857"/>
                    </a:cubicBezTo>
                    <a:cubicBezTo>
                      <a:pt x="1614" y="4985"/>
                      <a:pt x="1713" y="5039"/>
                      <a:pt x="1811" y="5039"/>
                    </a:cubicBezTo>
                    <a:cubicBezTo>
                      <a:pt x="1960" y="5039"/>
                      <a:pt x="2106" y="4915"/>
                      <a:pt x="2053" y="4732"/>
                    </a:cubicBezTo>
                    <a:cubicBezTo>
                      <a:pt x="1535" y="3216"/>
                      <a:pt x="1054" y="1699"/>
                      <a:pt x="536" y="182"/>
                    </a:cubicBezTo>
                    <a:cubicBezTo>
                      <a:pt x="494" y="55"/>
                      <a:pt x="394" y="0"/>
                      <a:pt x="2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1387675" y="-2604525"/>
                <a:ext cx="53125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1355" extrusionOk="0">
                    <a:moveTo>
                      <a:pt x="1842" y="1"/>
                    </a:moveTo>
                    <a:cubicBezTo>
                      <a:pt x="1802" y="1"/>
                      <a:pt x="1758" y="11"/>
                      <a:pt x="1714" y="33"/>
                    </a:cubicBezTo>
                    <a:cubicBezTo>
                      <a:pt x="1196" y="319"/>
                      <a:pt x="661" y="604"/>
                      <a:pt x="161" y="908"/>
                    </a:cubicBezTo>
                    <a:cubicBezTo>
                      <a:pt x="36" y="961"/>
                      <a:pt x="1" y="1122"/>
                      <a:pt x="72" y="1229"/>
                    </a:cubicBezTo>
                    <a:cubicBezTo>
                      <a:pt x="107" y="1311"/>
                      <a:pt x="189" y="1354"/>
                      <a:pt x="271" y="1354"/>
                    </a:cubicBezTo>
                    <a:cubicBezTo>
                      <a:pt x="314" y="1354"/>
                      <a:pt x="357" y="1342"/>
                      <a:pt x="393" y="1318"/>
                    </a:cubicBezTo>
                    <a:cubicBezTo>
                      <a:pt x="911" y="1032"/>
                      <a:pt x="1446" y="747"/>
                      <a:pt x="1963" y="461"/>
                    </a:cubicBezTo>
                    <a:cubicBezTo>
                      <a:pt x="2071" y="390"/>
                      <a:pt x="2124" y="229"/>
                      <a:pt x="2053" y="122"/>
                    </a:cubicBezTo>
                    <a:cubicBezTo>
                      <a:pt x="2004" y="49"/>
                      <a:pt x="1930" y="1"/>
                      <a:pt x="18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1352000" y="-2629475"/>
                <a:ext cx="51325" cy="50225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2009" extrusionOk="0">
                    <a:moveTo>
                      <a:pt x="268" y="1"/>
                    </a:moveTo>
                    <a:cubicBezTo>
                      <a:pt x="201" y="1"/>
                      <a:pt x="134" y="23"/>
                      <a:pt x="90" y="68"/>
                    </a:cubicBezTo>
                    <a:cubicBezTo>
                      <a:pt x="0" y="157"/>
                      <a:pt x="0" y="318"/>
                      <a:pt x="90" y="425"/>
                    </a:cubicBezTo>
                    <a:lnTo>
                      <a:pt x="1606" y="1941"/>
                    </a:lnTo>
                    <a:cubicBezTo>
                      <a:pt x="1651" y="1986"/>
                      <a:pt x="1718" y="2008"/>
                      <a:pt x="1785" y="2008"/>
                    </a:cubicBezTo>
                    <a:cubicBezTo>
                      <a:pt x="1852" y="2008"/>
                      <a:pt x="1918" y="1986"/>
                      <a:pt x="1963" y="1941"/>
                    </a:cubicBezTo>
                    <a:cubicBezTo>
                      <a:pt x="2052" y="1852"/>
                      <a:pt x="2052" y="1691"/>
                      <a:pt x="1963" y="1584"/>
                    </a:cubicBezTo>
                    <a:lnTo>
                      <a:pt x="446" y="68"/>
                    </a:lnTo>
                    <a:cubicBezTo>
                      <a:pt x="402" y="23"/>
                      <a:pt x="335" y="1"/>
                      <a:pt x="2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1082575" y="-2574150"/>
                <a:ext cx="271675" cy="261550"/>
              </a:xfrm>
              <a:custGeom>
                <a:avLst/>
                <a:gdLst/>
                <a:ahLst/>
                <a:cxnLst/>
                <a:rect l="l" t="t" r="r" b="b"/>
                <a:pathLst>
                  <a:path w="10867" h="10462" extrusionOk="0">
                    <a:moveTo>
                      <a:pt x="5606" y="523"/>
                    </a:moveTo>
                    <a:cubicBezTo>
                      <a:pt x="5914" y="523"/>
                      <a:pt x="6224" y="554"/>
                      <a:pt x="6531" y="620"/>
                    </a:cubicBezTo>
                    <a:cubicBezTo>
                      <a:pt x="8743" y="1031"/>
                      <a:pt x="10331" y="2993"/>
                      <a:pt x="10349" y="5242"/>
                    </a:cubicBezTo>
                    <a:cubicBezTo>
                      <a:pt x="10331" y="7204"/>
                      <a:pt x="9100" y="9024"/>
                      <a:pt x="7227" y="9702"/>
                    </a:cubicBezTo>
                    <a:cubicBezTo>
                      <a:pt x="6709" y="9885"/>
                      <a:pt x="6170" y="9973"/>
                      <a:pt x="5636" y="9973"/>
                    </a:cubicBezTo>
                    <a:cubicBezTo>
                      <a:pt x="4236" y="9973"/>
                      <a:pt x="2862" y="9367"/>
                      <a:pt x="1945" y="8257"/>
                    </a:cubicBezTo>
                    <a:cubicBezTo>
                      <a:pt x="678" y="6705"/>
                      <a:pt x="536" y="4474"/>
                      <a:pt x="1571" y="2815"/>
                    </a:cubicBezTo>
                    <a:cubicBezTo>
                      <a:pt x="2424" y="1392"/>
                      <a:pt x="3994" y="523"/>
                      <a:pt x="5606" y="523"/>
                    </a:cubicBezTo>
                    <a:close/>
                    <a:moveTo>
                      <a:pt x="5638" y="0"/>
                    </a:moveTo>
                    <a:cubicBezTo>
                      <a:pt x="4098" y="0"/>
                      <a:pt x="2579" y="688"/>
                      <a:pt x="1588" y="1923"/>
                    </a:cubicBezTo>
                    <a:cubicBezTo>
                      <a:pt x="197" y="3600"/>
                      <a:pt x="0" y="6062"/>
                      <a:pt x="1142" y="7936"/>
                    </a:cubicBezTo>
                    <a:cubicBezTo>
                      <a:pt x="2106" y="9516"/>
                      <a:pt x="3844" y="10462"/>
                      <a:pt x="5649" y="10462"/>
                    </a:cubicBezTo>
                    <a:cubicBezTo>
                      <a:pt x="5984" y="10462"/>
                      <a:pt x="6321" y="10429"/>
                      <a:pt x="6656" y="10362"/>
                    </a:cubicBezTo>
                    <a:cubicBezTo>
                      <a:pt x="9081" y="9899"/>
                      <a:pt x="10846" y="7689"/>
                      <a:pt x="10867" y="5247"/>
                    </a:cubicBezTo>
                    <a:lnTo>
                      <a:pt x="10867" y="5247"/>
                    </a:lnTo>
                    <a:cubicBezTo>
                      <a:pt x="10867" y="5245"/>
                      <a:pt x="10867" y="5243"/>
                      <a:pt x="10867" y="5242"/>
                    </a:cubicBezTo>
                    <a:lnTo>
                      <a:pt x="10867" y="5242"/>
                    </a:lnTo>
                    <a:cubicBezTo>
                      <a:pt x="10867" y="5242"/>
                      <a:pt x="10867" y="5242"/>
                      <a:pt x="10867" y="5242"/>
                    </a:cubicBezTo>
                    <a:cubicBezTo>
                      <a:pt x="10849" y="3047"/>
                      <a:pt x="9475" y="1066"/>
                      <a:pt x="7405" y="317"/>
                    </a:cubicBezTo>
                    <a:cubicBezTo>
                      <a:pt x="6833" y="103"/>
                      <a:pt x="6234" y="0"/>
                      <a:pt x="56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>
              <a:off x="6529425" y="2857413"/>
              <a:ext cx="314974" cy="313485"/>
              <a:chOff x="961025" y="-2709025"/>
              <a:chExt cx="532050" cy="529625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1294450" y="-2696500"/>
                <a:ext cx="15650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2267" extrusionOk="0">
                    <a:moveTo>
                      <a:pt x="375" y="1"/>
                    </a:moveTo>
                    <a:cubicBezTo>
                      <a:pt x="250" y="1"/>
                      <a:pt x="143" y="126"/>
                      <a:pt x="143" y="251"/>
                    </a:cubicBezTo>
                    <a:cubicBezTo>
                      <a:pt x="90" y="840"/>
                      <a:pt x="54" y="1411"/>
                      <a:pt x="1" y="2017"/>
                    </a:cubicBezTo>
                    <a:cubicBezTo>
                      <a:pt x="1" y="2142"/>
                      <a:pt x="108" y="2267"/>
                      <a:pt x="250" y="2267"/>
                    </a:cubicBezTo>
                    <a:cubicBezTo>
                      <a:pt x="375" y="2267"/>
                      <a:pt x="465" y="2142"/>
                      <a:pt x="500" y="2017"/>
                    </a:cubicBezTo>
                    <a:cubicBezTo>
                      <a:pt x="536" y="1428"/>
                      <a:pt x="589" y="857"/>
                      <a:pt x="625" y="251"/>
                    </a:cubicBezTo>
                    <a:cubicBezTo>
                      <a:pt x="625" y="126"/>
                      <a:pt x="518" y="1"/>
                      <a:pt x="3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1156625" y="-2709025"/>
                <a:ext cx="135575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5423" h="861" extrusionOk="0">
                    <a:moveTo>
                      <a:pt x="289" y="1"/>
                    </a:moveTo>
                    <a:cubicBezTo>
                      <a:pt x="1" y="1"/>
                      <a:pt x="11" y="467"/>
                      <a:pt x="321" y="502"/>
                    </a:cubicBezTo>
                    <a:cubicBezTo>
                      <a:pt x="1892" y="627"/>
                      <a:pt x="3515" y="752"/>
                      <a:pt x="5085" y="859"/>
                    </a:cubicBezTo>
                    <a:cubicBezTo>
                      <a:pt x="5097" y="860"/>
                      <a:pt x="5108" y="861"/>
                      <a:pt x="5118" y="861"/>
                    </a:cubicBezTo>
                    <a:cubicBezTo>
                      <a:pt x="5423" y="861"/>
                      <a:pt x="5396" y="376"/>
                      <a:pt x="5085" y="359"/>
                    </a:cubicBezTo>
                    <a:cubicBezTo>
                      <a:pt x="3515" y="234"/>
                      <a:pt x="1909" y="109"/>
                      <a:pt x="321" y="2"/>
                    </a:cubicBezTo>
                    <a:cubicBezTo>
                      <a:pt x="310" y="1"/>
                      <a:pt x="300" y="1"/>
                      <a:pt x="2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1156675" y="-2702325"/>
                <a:ext cx="18700" cy="5670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2268" extrusionOk="0">
                    <a:moveTo>
                      <a:pt x="242" y="0"/>
                    </a:moveTo>
                    <a:cubicBezTo>
                      <a:pt x="123" y="0"/>
                      <a:pt x="1" y="117"/>
                      <a:pt x="34" y="234"/>
                    </a:cubicBezTo>
                    <a:cubicBezTo>
                      <a:pt x="87" y="841"/>
                      <a:pt x="159" y="1429"/>
                      <a:pt x="230" y="2018"/>
                    </a:cubicBezTo>
                    <a:cubicBezTo>
                      <a:pt x="248" y="2161"/>
                      <a:pt x="337" y="2268"/>
                      <a:pt x="480" y="2268"/>
                    </a:cubicBezTo>
                    <a:cubicBezTo>
                      <a:pt x="605" y="2268"/>
                      <a:pt x="748" y="2161"/>
                      <a:pt x="712" y="2018"/>
                    </a:cubicBezTo>
                    <a:cubicBezTo>
                      <a:pt x="658" y="1429"/>
                      <a:pt x="587" y="841"/>
                      <a:pt x="516" y="234"/>
                    </a:cubicBezTo>
                    <a:cubicBezTo>
                      <a:pt x="498" y="109"/>
                      <a:pt x="409" y="2"/>
                      <a:pt x="266" y="2"/>
                    </a:cubicBezTo>
                    <a:cubicBezTo>
                      <a:pt x="258" y="1"/>
                      <a:pt x="250" y="0"/>
                      <a:pt x="2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>
                <a:off x="1104425" y="-2663200"/>
                <a:ext cx="64250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1317" extrusionOk="0">
                    <a:moveTo>
                      <a:pt x="2259" y="0"/>
                    </a:moveTo>
                    <a:cubicBezTo>
                      <a:pt x="2243" y="0"/>
                      <a:pt x="2228" y="2"/>
                      <a:pt x="2213" y="7"/>
                    </a:cubicBezTo>
                    <a:cubicBezTo>
                      <a:pt x="1535" y="275"/>
                      <a:pt x="893" y="542"/>
                      <a:pt x="215" y="810"/>
                    </a:cubicBezTo>
                    <a:cubicBezTo>
                      <a:pt x="90" y="864"/>
                      <a:pt x="1" y="971"/>
                      <a:pt x="36" y="1131"/>
                    </a:cubicBezTo>
                    <a:cubicBezTo>
                      <a:pt x="67" y="1224"/>
                      <a:pt x="178" y="1317"/>
                      <a:pt x="300" y="1317"/>
                    </a:cubicBezTo>
                    <a:cubicBezTo>
                      <a:pt x="319" y="1317"/>
                      <a:pt x="338" y="1314"/>
                      <a:pt x="358" y="1310"/>
                    </a:cubicBezTo>
                    <a:cubicBezTo>
                      <a:pt x="1018" y="1042"/>
                      <a:pt x="1678" y="774"/>
                      <a:pt x="2338" y="507"/>
                    </a:cubicBezTo>
                    <a:cubicBezTo>
                      <a:pt x="2481" y="453"/>
                      <a:pt x="2570" y="346"/>
                      <a:pt x="2516" y="186"/>
                    </a:cubicBezTo>
                    <a:cubicBezTo>
                      <a:pt x="2486" y="93"/>
                      <a:pt x="2361" y="0"/>
                      <a:pt x="22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9"/>
              <p:cNvSpPr/>
              <p:nvPr/>
            </p:nvSpPr>
            <p:spPr>
              <a:xfrm>
                <a:off x="1293125" y="-2644425"/>
                <a:ext cx="68700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1436" extrusionOk="0">
                    <a:moveTo>
                      <a:pt x="419" y="0"/>
                    </a:moveTo>
                    <a:cubicBezTo>
                      <a:pt x="363" y="0"/>
                      <a:pt x="306" y="2"/>
                      <a:pt x="250" y="6"/>
                    </a:cubicBezTo>
                    <a:cubicBezTo>
                      <a:pt x="125" y="6"/>
                      <a:pt x="0" y="113"/>
                      <a:pt x="0" y="237"/>
                    </a:cubicBezTo>
                    <a:cubicBezTo>
                      <a:pt x="18" y="380"/>
                      <a:pt x="125" y="505"/>
                      <a:pt x="250" y="505"/>
                    </a:cubicBezTo>
                    <a:cubicBezTo>
                      <a:pt x="291" y="503"/>
                      <a:pt x="333" y="502"/>
                      <a:pt x="374" y="502"/>
                    </a:cubicBezTo>
                    <a:cubicBezTo>
                      <a:pt x="1112" y="502"/>
                      <a:pt x="1794" y="804"/>
                      <a:pt x="2284" y="1362"/>
                    </a:cubicBezTo>
                    <a:cubicBezTo>
                      <a:pt x="2327" y="1413"/>
                      <a:pt x="2389" y="1435"/>
                      <a:pt x="2453" y="1435"/>
                    </a:cubicBezTo>
                    <a:cubicBezTo>
                      <a:pt x="2523" y="1435"/>
                      <a:pt x="2594" y="1408"/>
                      <a:pt x="2641" y="1362"/>
                    </a:cubicBezTo>
                    <a:cubicBezTo>
                      <a:pt x="2748" y="1255"/>
                      <a:pt x="2730" y="1112"/>
                      <a:pt x="2641" y="1005"/>
                    </a:cubicBezTo>
                    <a:cubicBezTo>
                      <a:pt x="2106" y="369"/>
                      <a:pt x="1258" y="0"/>
                      <a:pt x="4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9"/>
              <p:cNvSpPr/>
              <p:nvPr/>
            </p:nvSpPr>
            <p:spPr>
              <a:xfrm>
                <a:off x="1069625" y="-2663100"/>
                <a:ext cx="477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690" extrusionOk="0">
                    <a:moveTo>
                      <a:pt x="280" y="1"/>
                    </a:moveTo>
                    <a:cubicBezTo>
                      <a:pt x="218" y="1"/>
                      <a:pt x="160" y="23"/>
                      <a:pt x="126" y="75"/>
                    </a:cubicBezTo>
                    <a:cubicBezTo>
                      <a:pt x="19" y="164"/>
                      <a:pt x="1" y="342"/>
                      <a:pt x="126" y="431"/>
                    </a:cubicBezTo>
                    <a:cubicBezTo>
                      <a:pt x="572" y="842"/>
                      <a:pt x="982" y="1216"/>
                      <a:pt x="1428" y="1609"/>
                    </a:cubicBezTo>
                    <a:cubicBezTo>
                      <a:pt x="1477" y="1657"/>
                      <a:pt x="1551" y="1690"/>
                      <a:pt x="1623" y="1690"/>
                    </a:cubicBezTo>
                    <a:cubicBezTo>
                      <a:pt x="1684" y="1690"/>
                      <a:pt x="1744" y="1666"/>
                      <a:pt x="1785" y="1609"/>
                    </a:cubicBezTo>
                    <a:cubicBezTo>
                      <a:pt x="1874" y="1502"/>
                      <a:pt x="1910" y="1341"/>
                      <a:pt x="1785" y="1252"/>
                    </a:cubicBezTo>
                    <a:cubicBezTo>
                      <a:pt x="1339" y="860"/>
                      <a:pt x="911" y="485"/>
                      <a:pt x="465" y="75"/>
                    </a:cubicBezTo>
                    <a:cubicBezTo>
                      <a:pt x="418" y="28"/>
                      <a:pt x="347" y="1"/>
                      <a:pt x="2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9"/>
              <p:cNvSpPr/>
              <p:nvPr/>
            </p:nvSpPr>
            <p:spPr>
              <a:xfrm>
                <a:off x="973675" y="-2650000"/>
                <a:ext cx="97050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4097" extrusionOk="0">
                    <a:moveTo>
                      <a:pt x="3534" y="1"/>
                    </a:moveTo>
                    <a:cubicBezTo>
                      <a:pt x="3478" y="1"/>
                      <a:pt x="3422" y="26"/>
                      <a:pt x="3375" y="86"/>
                    </a:cubicBezTo>
                    <a:cubicBezTo>
                      <a:pt x="2304" y="1263"/>
                      <a:pt x="1234" y="2459"/>
                      <a:pt x="163" y="3654"/>
                    </a:cubicBezTo>
                    <a:cubicBezTo>
                      <a:pt x="1" y="3844"/>
                      <a:pt x="158" y="4096"/>
                      <a:pt x="344" y="4096"/>
                    </a:cubicBezTo>
                    <a:cubicBezTo>
                      <a:pt x="403" y="4096"/>
                      <a:pt x="465" y="4071"/>
                      <a:pt x="520" y="4011"/>
                    </a:cubicBezTo>
                    <a:cubicBezTo>
                      <a:pt x="1591" y="2834"/>
                      <a:pt x="2661" y="1656"/>
                      <a:pt x="3732" y="443"/>
                    </a:cubicBezTo>
                    <a:cubicBezTo>
                      <a:pt x="3881" y="253"/>
                      <a:pt x="3711" y="1"/>
                      <a:pt x="3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9"/>
              <p:cNvSpPr/>
              <p:nvPr/>
            </p:nvSpPr>
            <p:spPr>
              <a:xfrm>
                <a:off x="979525" y="-2555450"/>
                <a:ext cx="51775" cy="35550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1422" extrusionOk="0">
                    <a:moveTo>
                      <a:pt x="277" y="0"/>
                    </a:moveTo>
                    <a:cubicBezTo>
                      <a:pt x="187" y="0"/>
                      <a:pt x="91" y="49"/>
                      <a:pt x="54" y="122"/>
                    </a:cubicBezTo>
                    <a:cubicBezTo>
                      <a:pt x="1" y="229"/>
                      <a:pt x="36" y="390"/>
                      <a:pt x="161" y="461"/>
                    </a:cubicBezTo>
                    <a:cubicBezTo>
                      <a:pt x="661" y="764"/>
                      <a:pt x="1178" y="1086"/>
                      <a:pt x="1678" y="1389"/>
                    </a:cubicBezTo>
                    <a:cubicBezTo>
                      <a:pt x="1712" y="1411"/>
                      <a:pt x="1752" y="1421"/>
                      <a:pt x="1793" y="1421"/>
                    </a:cubicBezTo>
                    <a:cubicBezTo>
                      <a:pt x="1883" y="1421"/>
                      <a:pt x="1975" y="1373"/>
                      <a:pt x="1999" y="1300"/>
                    </a:cubicBezTo>
                    <a:cubicBezTo>
                      <a:pt x="2070" y="1193"/>
                      <a:pt x="2017" y="1032"/>
                      <a:pt x="1910" y="961"/>
                    </a:cubicBezTo>
                    <a:cubicBezTo>
                      <a:pt x="1392" y="657"/>
                      <a:pt x="893" y="336"/>
                      <a:pt x="393" y="33"/>
                    </a:cubicBezTo>
                    <a:cubicBezTo>
                      <a:pt x="360" y="11"/>
                      <a:pt x="319" y="0"/>
                      <a:pt x="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9"/>
              <p:cNvSpPr/>
              <p:nvPr/>
            </p:nvSpPr>
            <p:spPr>
              <a:xfrm>
                <a:off x="995575" y="-2529525"/>
                <a:ext cx="28325" cy="64000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2560" extrusionOk="0">
                    <a:moveTo>
                      <a:pt x="834" y="0"/>
                    </a:moveTo>
                    <a:cubicBezTo>
                      <a:pt x="738" y="0"/>
                      <a:pt x="643" y="53"/>
                      <a:pt x="608" y="174"/>
                    </a:cubicBezTo>
                    <a:cubicBezTo>
                      <a:pt x="429" y="869"/>
                      <a:pt x="233" y="1565"/>
                      <a:pt x="55" y="2243"/>
                    </a:cubicBezTo>
                    <a:cubicBezTo>
                      <a:pt x="1" y="2437"/>
                      <a:pt x="155" y="2559"/>
                      <a:pt x="305" y="2559"/>
                    </a:cubicBezTo>
                    <a:cubicBezTo>
                      <a:pt x="404" y="2559"/>
                      <a:pt x="501" y="2506"/>
                      <a:pt x="536" y="2386"/>
                    </a:cubicBezTo>
                    <a:cubicBezTo>
                      <a:pt x="715" y="1690"/>
                      <a:pt x="911" y="994"/>
                      <a:pt x="1089" y="316"/>
                    </a:cubicBezTo>
                    <a:cubicBezTo>
                      <a:pt x="1133" y="123"/>
                      <a:pt x="981" y="0"/>
                      <a:pt x="8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9"/>
              <p:cNvSpPr/>
              <p:nvPr/>
            </p:nvSpPr>
            <p:spPr>
              <a:xfrm>
                <a:off x="962125" y="-2487725"/>
                <a:ext cx="558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667" extrusionOk="0">
                    <a:moveTo>
                      <a:pt x="1981" y="0"/>
                    </a:moveTo>
                    <a:cubicBezTo>
                      <a:pt x="1410" y="72"/>
                      <a:pt x="822" y="125"/>
                      <a:pt x="251" y="179"/>
                    </a:cubicBezTo>
                    <a:cubicBezTo>
                      <a:pt x="108" y="197"/>
                      <a:pt x="1" y="286"/>
                      <a:pt x="1" y="429"/>
                    </a:cubicBezTo>
                    <a:cubicBezTo>
                      <a:pt x="1" y="540"/>
                      <a:pt x="86" y="666"/>
                      <a:pt x="206" y="666"/>
                    </a:cubicBezTo>
                    <a:cubicBezTo>
                      <a:pt x="221" y="666"/>
                      <a:pt x="236" y="664"/>
                      <a:pt x="251" y="660"/>
                    </a:cubicBezTo>
                    <a:cubicBezTo>
                      <a:pt x="822" y="589"/>
                      <a:pt x="1410" y="536"/>
                      <a:pt x="1981" y="482"/>
                    </a:cubicBezTo>
                    <a:cubicBezTo>
                      <a:pt x="2124" y="464"/>
                      <a:pt x="2231" y="375"/>
                      <a:pt x="2231" y="250"/>
                    </a:cubicBezTo>
                    <a:cubicBezTo>
                      <a:pt x="2231" y="125"/>
                      <a:pt x="2124" y="0"/>
                      <a:pt x="1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9"/>
              <p:cNvSpPr/>
              <p:nvPr/>
            </p:nvSpPr>
            <p:spPr>
              <a:xfrm>
                <a:off x="961025" y="-2462525"/>
                <a:ext cx="2655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5247" extrusionOk="0">
                    <a:moveTo>
                      <a:pt x="246" y="0"/>
                    </a:moveTo>
                    <a:cubicBezTo>
                      <a:pt x="116" y="0"/>
                      <a:pt x="0" y="81"/>
                      <a:pt x="27" y="241"/>
                    </a:cubicBezTo>
                    <a:cubicBezTo>
                      <a:pt x="205" y="1829"/>
                      <a:pt x="366" y="3399"/>
                      <a:pt x="544" y="5005"/>
                    </a:cubicBezTo>
                    <a:cubicBezTo>
                      <a:pt x="562" y="5166"/>
                      <a:pt x="696" y="5246"/>
                      <a:pt x="821" y="5246"/>
                    </a:cubicBezTo>
                    <a:cubicBezTo>
                      <a:pt x="946" y="5246"/>
                      <a:pt x="1062" y="5166"/>
                      <a:pt x="1044" y="5005"/>
                    </a:cubicBezTo>
                    <a:cubicBezTo>
                      <a:pt x="866" y="3435"/>
                      <a:pt x="723" y="1847"/>
                      <a:pt x="544" y="241"/>
                    </a:cubicBezTo>
                    <a:cubicBezTo>
                      <a:pt x="518" y="81"/>
                      <a:pt x="375" y="0"/>
                      <a:pt x="2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9"/>
              <p:cNvSpPr/>
              <p:nvPr/>
            </p:nvSpPr>
            <p:spPr>
              <a:xfrm>
                <a:off x="980425" y="-2357225"/>
                <a:ext cx="56675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2267" h="1034" extrusionOk="0">
                    <a:moveTo>
                      <a:pt x="1985" y="0"/>
                    </a:moveTo>
                    <a:cubicBezTo>
                      <a:pt x="1966" y="0"/>
                      <a:pt x="1946" y="3"/>
                      <a:pt x="1927" y="8"/>
                    </a:cubicBezTo>
                    <a:cubicBezTo>
                      <a:pt x="1339" y="187"/>
                      <a:pt x="786" y="347"/>
                      <a:pt x="197" y="526"/>
                    </a:cubicBezTo>
                    <a:cubicBezTo>
                      <a:pt x="72" y="579"/>
                      <a:pt x="0" y="704"/>
                      <a:pt x="18" y="847"/>
                    </a:cubicBezTo>
                    <a:cubicBezTo>
                      <a:pt x="49" y="953"/>
                      <a:pt x="169" y="1033"/>
                      <a:pt x="281" y="1033"/>
                    </a:cubicBezTo>
                    <a:cubicBezTo>
                      <a:pt x="301" y="1033"/>
                      <a:pt x="321" y="1031"/>
                      <a:pt x="339" y="1025"/>
                    </a:cubicBezTo>
                    <a:cubicBezTo>
                      <a:pt x="910" y="847"/>
                      <a:pt x="1481" y="686"/>
                      <a:pt x="2052" y="508"/>
                    </a:cubicBezTo>
                    <a:cubicBezTo>
                      <a:pt x="2195" y="472"/>
                      <a:pt x="2266" y="329"/>
                      <a:pt x="2231" y="187"/>
                    </a:cubicBezTo>
                    <a:cubicBezTo>
                      <a:pt x="2200" y="81"/>
                      <a:pt x="2093" y="0"/>
                      <a:pt x="19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9"/>
              <p:cNvSpPr/>
              <p:nvPr/>
            </p:nvSpPr>
            <p:spPr>
              <a:xfrm>
                <a:off x="1019225" y="-2348575"/>
                <a:ext cx="43300" cy="57300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2292" extrusionOk="0">
                    <a:moveTo>
                      <a:pt x="302" y="1"/>
                    </a:moveTo>
                    <a:cubicBezTo>
                      <a:pt x="259" y="1"/>
                      <a:pt x="216" y="12"/>
                      <a:pt x="179" y="37"/>
                    </a:cubicBezTo>
                    <a:cubicBezTo>
                      <a:pt x="54" y="90"/>
                      <a:pt x="1" y="251"/>
                      <a:pt x="90" y="358"/>
                    </a:cubicBezTo>
                    <a:cubicBezTo>
                      <a:pt x="465" y="965"/>
                      <a:pt x="857" y="1571"/>
                      <a:pt x="1250" y="2178"/>
                    </a:cubicBezTo>
                    <a:cubicBezTo>
                      <a:pt x="1287" y="2252"/>
                      <a:pt x="1375" y="2292"/>
                      <a:pt x="1461" y="2292"/>
                    </a:cubicBezTo>
                    <a:cubicBezTo>
                      <a:pt x="1499" y="2292"/>
                      <a:pt x="1538" y="2284"/>
                      <a:pt x="1571" y="2267"/>
                    </a:cubicBezTo>
                    <a:cubicBezTo>
                      <a:pt x="1696" y="2196"/>
                      <a:pt x="1731" y="2035"/>
                      <a:pt x="1660" y="1928"/>
                    </a:cubicBezTo>
                    <a:cubicBezTo>
                      <a:pt x="1285" y="1322"/>
                      <a:pt x="893" y="715"/>
                      <a:pt x="500" y="126"/>
                    </a:cubicBezTo>
                    <a:cubicBezTo>
                      <a:pt x="465" y="44"/>
                      <a:pt x="384" y="1"/>
                      <a:pt x="3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9"/>
              <p:cNvSpPr/>
              <p:nvPr/>
            </p:nvSpPr>
            <p:spPr>
              <a:xfrm>
                <a:off x="1021900" y="-2316800"/>
                <a:ext cx="39725" cy="4782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913" extrusionOk="0">
                    <a:moveTo>
                      <a:pt x="1300" y="0"/>
                    </a:moveTo>
                    <a:cubicBezTo>
                      <a:pt x="1212" y="0"/>
                      <a:pt x="1138" y="48"/>
                      <a:pt x="1089" y="122"/>
                    </a:cubicBezTo>
                    <a:cubicBezTo>
                      <a:pt x="750" y="586"/>
                      <a:pt x="393" y="1085"/>
                      <a:pt x="72" y="1549"/>
                    </a:cubicBezTo>
                    <a:cubicBezTo>
                      <a:pt x="1" y="1656"/>
                      <a:pt x="36" y="1835"/>
                      <a:pt x="161" y="1888"/>
                    </a:cubicBezTo>
                    <a:cubicBezTo>
                      <a:pt x="200" y="1905"/>
                      <a:pt x="240" y="1913"/>
                      <a:pt x="279" y="1913"/>
                    </a:cubicBezTo>
                    <a:cubicBezTo>
                      <a:pt x="366" y="1913"/>
                      <a:pt x="446" y="1873"/>
                      <a:pt x="483" y="1799"/>
                    </a:cubicBezTo>
                    <a:cubicBezTo>
                      <a:pt x="822" y="1317"/>
                      <a:pt x="1178" y="836"/>
                      <a:pt x="1517" y="372"/>
                    </a:cubicBezTo>
                    <a:cubicBezTo>
                      <a:pt x="1589" y="247"/>
                      <a:pt x="1535" y="68"/>
                      <a:pt x="1428" y="33"/>
                    </a:cubicBezTo>
                    <a:cubicBezTo>
                      <a:pt x="1383" y="10"/>
                      <a:pt x="1340" y="0"/>
                      <a:pt x="13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9"/>
              <p:cNvSpPr/>
              <p:nvPr/>
            </p:nvSpPr>
            <p:spPr>
              <a:xfrm>
                <a:off x="1035075" y="-2267750"/>
                <a:ext cx="113725" cy="831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3325" extrusionOk="0">
                    <a:moveTo>
                      <a:pt x="324" y="1"/>
                    </a:moveTo>
                    <a:cubicBezTo>
                      <a:pt x="132" y="1"/>
                      <a:pt x="0" y="318"/>
                      <a:pt x="205" y="479"/>
                    </a:cubicBezTo>
                    <a:lnTo>
                      <a:pt x="4095" y="3281"/>
                    </a:lnTo>
                    <a:cubicBezTo>
                      <a:pt x="4141" y="3311"/>
                      <a:pt x="4186" y="3325"/>
                      <a:pt x="4228" y="3325"/>
                    </a:cubicBezTo>
                    <a:cubicBezTo>
                      <a:pt x="4428" y="3325"/>
                      <a:pt x="4549" y="3018"/>
                      <a:pt x="4327" y="2870"/>
                    </a:cubicBezTo>
                    <a:lnTo>
                      <a:pt x="455" y="51"/>
                    </a:lnTo>
                    <a:cubicBezTo>
                      <a:pt x="410" y="16"/>
                      <a:pt x="366" y="1"/>
                      <a:pt x="3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9"/>
              <p:cNvSpPr/>
              <p:nvPr/>
            </p:nvSpPr>
            <p:spPr>
              <a:xfrm>
                <a:off x="1138325" y="-2242225"/>
                <a:ext cx="33050" cy="5222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2089" extrusionOk="0">
                    <a:moveTo>
                      <a:pt x="1032" y="1"/>
                    </a:moveTo>
                    <a:cubicBezTo>
                      <a:pt x="945" y="1"/>
                      <a:pt x="857" y="37"/>
                      <a:pt x="821" y="119"/>
                    </a:cubicBezTo>
                    <a:cubicBezTo>
                      <a:pt x="590" y="654"/>
                      <a:pt x="322" y="1189"/>
                      <a:pt x="72" y="1724"/>
                    </a:cubicBezTo>
                    <a:cubicBezTo>
                      <a:pt x="1" y="1849"/>
                      <a:pt x="19" y="1992"/>
                      <a:pt x="161" y="2063"/>
                    </a:cubicBezTo>
                    <a:cubicBezTo>
                      <a:pt x="189" y="2080"/>
                      <a:pt x="225" y="2088"/>
                      <a:pt x="264" y="2088"/>
                    </a:cubicBezTo>
                    <a:cubicBezTo>
                      <a:pt x="351" y="2088"/>
                      <a:pt x="451" y="2048"/>
                      <a:pt x="500" y="1974"/>
                    </a:cubicBezTo>
                    <a:cubicBezTo>
                      <a:pt x="732" y="1439"/>
                      <a:pt x="1000" y="904"/>
                      <a:pt x="1250" y="368"/>
                    </a:cubicBezTo>
                    <a:cubicBezTo>
                      <a:pt x="1321" y="261"/>
                      <a:pt x="1303" y="101"/>
                      <a:pt x="1160" y="29"/>
                    </a:cubicBezTo>
                    <a:cubicBezTo>
                      <a:pt x="1124" y="11"/>
                      <a:pt x="1078" y="1"/>
                      <a:pt x="10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1160625" y="-2235350"/>
                <a:ext cx="669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835" extrusionOk="0">
                    <a:moveTo>
                      <a:pt x="311" y="1"/>
                    </a:moveTo>
                    <a:cubicBezTo>
                      <a:pt x="199" y="1"/>
                      <a:pt x="86" y="57"/>
                      <a:pt x="54" y="183"/>
                    </a:cubicBezTo>
                    <a:cubicBezTo>
                      <a:pt x="1" y="325"/>
                      <a:pt x="90" y="468"/>
                      <a:pt x="233" y="504"/>
                    </a:cubicBezTo>
                    <a:cubicBezTo>
                      <a:pt x="947" y="611"/>
                      <a:pt x="1625" y="718"/>
                      <a:pt x="2338" y="825"/>
                    </a:cubicBezTo>
                    <a:cubicBezTo>
                      <a:pt x="2363" y="831"/>
                      <a:pt x="2387" y="834"/>
                      <a:pt x="2410" y="834"/>
                    </a:cubicBezTo>
                    <a:cubicBezTo>
                      <a:pt x="2522" y="834"/>
                      <a:pt x="2615" y="765"/>
                      <a:pt x="2659" y="647"/>
                    </a:cubicBezTo>
                    <a:cubicBezTo>
                      <a:pt x="2677" y="539"/>
                      <a:pt x="2606" y="361"/>
                      <a:pt x="2481" y="343"/>
                    </a:cubicBezTo>
                    <a:cubicBezTo>
                      <a:pt x="1767" y="218"/>
                      <a:pt x="1071" y="111"/>
                      <a:pt x="358" y="4"/>
                    </a:cubicBezTo>
                    <a:cubicBezTo>
                      <a:pt x="342" y="2"/>
                      <a:pt x="327" y="1"/>
                      <a:pt x="3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1203000" y="-2234875"/>
                <a:ext cx="2367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947" h="2219" extrusionOk="0">
                    <a:moveTo>
                      <a:pt x="272" y="0"/>
                    </a:moveTo>
                    <a:cubicBezTo>
                      <a:pt x="259" y="0"/>
                      <a:pt x="246" y="1"/>
                      <a:pt x="233" y="3"/>
                    </a:cubicBezTo>
                    <a:cubicBezTo>
                      <a:pt x="72" y="57"/>
                      <a:pt x="1" y="181"/>
                      <a:pt x="54" y="324"/>
                    </a:cubicBezTo>
                    <a:cubicBezTo>
                      <a:pt x="179" y="895"/>
                      <a:pt x="286" y="1466"/>
                      <a:pt x="429" y="2037"/>
                    </a:cubicBezTo>
                    <a:cubicBezTo>
                      <a:pt x="445" y="2162"/>
                      <a:pt x="570" y="2219"/>
                      <a:pt x="685" y="2219"/>
                    </a:cubicBezTo>
                    <a:cubicBezTo>
                      <a:pt x="701" y="2219"/>
                      <a:pt x="717" y="2218"/>
                      <a:pt x="732" y="2216"/>
                    </a:cubicBezTo>
                    <a:cubicBezTo>
                      <a:pt x="875" y="2180"/>
                      <a:pt x="947" y="2037"/>
                      <a:pt x="911" y="1912"/>
                    </a:cubicBezTo>
                    <a:cubicBezTo>
                      <a:pt x="786" y="1323"/>
                      <a:pt x="679" y="770"/>
                      <a:pt x="536" y="181"/>
                    </a:cubicBezTo>
                    <a:cubicBezTo>
                      <a:pt x="520" y="69"/>
                      <a:pt x="389" y="0"/>
                      <a:pt x="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1230325" y="-2218475"/>
                <a:ext cx="135000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5400" h="1496" extrusionOk="0">
                    <a:moveTo>
                      <a:pt x="5038" y="0"/>
                    </a:moveTo>
                    <a:cubicBezTo>
                      <a:pt x="5018" y="0"/>
                      <a:pt x="4996" y="2"/>
                      <a:pt x="4974" y="7"/>
                    </a:cubicBezTo>
                    <a:lnTo>
                      <a:pt x="300" y="1006"/>
                    </a:lnTo>
                    <a:cubicBezTo>
                      <a:pt x="1" y="1073"/>
                      <a:pt x="104" y="1495"/>
                      <a:pt x="364" y="1495"/>
                    </a:cubicBezTo>
                    <a:cubicBezTo>
                      <a:pt x="384" y="1495"/>
                      <a:pt x="404" y="1493"/>
                      <a:pt x="425" y="1488"/>
                    </a:cubicBezTo>
                    <a:lnTo>
                      <a:pt x="5117" y="489"/>
                    </a:lnTo>
                    <a:cubicBezTo>
                      <a:pt x="5400" y="423"/>
                      <a:pt x="5311" y="0"/>
                      <a:pt x="50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9"/>
              <p:cNvSpPr/>
              <p:nvPr/>
            </p:nvSpPr>
            <p:spPr>
              <a:xfrm>
                <a:off x="1331475" y="-2266675"/>
                <a:ext cx="317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166" extrusionOk="0">
                    <a:moveTo>
                      <a:pt x="284" y="0"/>
                    </a:moveTo>
                    <a:cubicBezTo>
                      <a:pt x="262" y="0"/>
                      <a:pt x="239" y="3"/>
                      <a:pt x="215" y="8"/>
                    </a:cubicBezTo>
                    <a:cubicBezTo>
                      <a:pt x="108" y="26"/>
                      <a:pt x="1" y="187"/>
                      <a:pt x="36" y="329"/>
                    </a:cubicBezTo>
                    <a:cubicBezTo>
                      <a:pt x="268" y="883"/>
                      <a:pt x="500" y="1418"/>
                      <a:pt x="732" y="1971"/>
                    </a:cubicBezTo>
                    <a:cubicBezTo>
                      <a:pt x="761" y="2085"/>
                      <a:pt x="846" y="2165"/>
                      <a:pt x="953" y="2165"/>
                    </a:cubicBezTo>
                    <a:cubicBezTo>
                      <a:pt x="979" y="2165"/>
                      <a:pt x="1007" y="2160"/>
                      <a:pt x="1035" y="2149"/>
                    </a:cubicBezTo>
                    <a:cubicBezTo>
                      <a:pt x="1160" y="2114"/>
                      <a:pt x="1267" y="1953"/>
                      <a:pt x="1214" y="1846"/>
                    </a:cubicBezTo>
                    <a:cubicBezTo>
                      <a:pt x="1000" y="1275"/>
                      <a:pt x="750" y="740"/>
                      <a:pt x="536" y="187"/>
                    </a:cubicBezTo>
                    <a:cubicBezTo>
                      <a:pt x="490" y="81"/>
                      <a:pt x="406" y="0"/>
                      <a:pt x="2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9"/>
              <p:cNvSpPr/>
              <p:nvPr/>
            </p:nvSpPr>
            <p:spPr>
              <a:xfrm>
                <a:off x="1339050" y="-2297775"/>
                <a:ext cx="56250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1844" extrusionOk="0">
                    <a:moveTo>
                      <a:pt x="1972" y="1"/>
                    </a:moveTo>
                    <a:cubicBezTo>
                      <a:pt x="1907" y="1"/>
                      <a:pt x="1841" y="28"/>
                      <a:pt x="1785" y="75"/>
                    </a:cubicBezTo>
                    <a:lnTo>
                      <a:pt x="108" y="1413"/>
                    </a:lnTo>
                    <a:cubicBezTo>
                      <a:pt x="1" y="1502"/>
                      <a:pt x="19" y="1680"/>
                      <a:pt x="108" y="1770"/>
                    </a:cubicBezTo>
                    <a:cubicBezTo>
                      <a:pt x="168" y="1821"/>
                      <a:pt x="231" y="1843"/>
                      <a:pt x="291" y="1843"/>
                    </a:cubicBezTo>
                    <a:cubicBezTo>
                      <a:pt x="357" y="1843"/>
                      <a:pt x="418" y="1816"/>
                      <a:pt x="465" y="1770"/>
                    </a:cubicBezTo>
                    <a:lnTo>
                      <a:pt x="2142" y="431"/>
                    </a:lnTo>
                    <a:cubicBezTo>
                      <a:pt x="2249" y="342"/>
                      <a:pt x="2231" y="164"/>
                      <a:pt x="2142" y="75"/>
                    </a:cubicBezTo>
                    <a:cubicBezTo>
                      <a:pt x="2091" y="24"/>
                      <a:pt x="2032" y="1"/>
                      <a:pt x="1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9"/>
              <p:cNvSpPr/>
              <p:nvPr/>
            </p:nvSpPr>
            <p:spPr>
              <a:xfrm>
                <a:off x="1368050" y="-2295050"/>
                <a:ext cx="51775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1355" extrusionOk="0">
                    <a:moveTo>
                      <a:pt x="272" y="1"/>
                    </a:moveTo>
                    <a:cubicBezTo>
                      <a:pt x="181" y="1"/>
                      <a:pt x="95" y="44"/>
                      <a:pt x="72" y="126"/>
                    </a:cubicBezTo>
                    <a:cubicBezTo>
                      <a:pt x="1" y="233"/>
                      <a:pt x="54" y="394"/>
                      <a:pt x="161" y="447"/>
                    </a:cubicBezTo>
                    <a:cubicBezTo>
                      <a:pt x="679" y="751"/>
                      <a:pt x="1178" y="1036"/>
                      <a:pt x="1678" y="1322"/>
                    </a:cubicBezTo>
                    <a:cubicBezTo>
                      <a:pt x="1711" y="1344"/>
                      <a:pt x="1752" y="1354"/>
                      <a:pt x="1794" y="1354"/>
                    </a:cubicBezTo>
                    <a:cubicBezTo>
                      <a:pt x="1885" y="1354"/>
                      <a:pt x="1980" y="1306"/>
                      <a:pt x="2017" y="1232"/>
                    </a:cubicBezTo>
                    <a:cubicBezTo>
                      <a:pt x="2070" y="1125"/>
                      <a:pt x="2035" y="965"/>
                      <a:pt x="1910" y="893"/>
                    </a:cubicBezTo>
                    <a:cubicBezTo>
                      <a:pt x="1410" y="608"/>
                      <a:pt x="893" y="322"/>
                      <a:pt x="411" y="37"/>
                    </a:cubicBezTo>
                    <a:cubicBezTo>
                      <a:pt x="368" y="13"/>
                      <a:pt x="319" y="1"/>
                      <a:pt x="2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1417300" y="-2394075"/>
                <a:ext cx="75775" cy="116650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4666" extrusionOk="0">
                    <a:moveTo>
                      <a:pt x="2694" y="0"/>
                    </a:moveTo>
                    <a:cubicBezTo>
                      <a:pt x="2618" y="0"/>
                      <a:pt x="2541" y="37"/>
                      <a:pt x="2491" y="126"/>
                    </a:cubicBezTo>
                    <a:cubicBezTo>
                      <a:pt x="1688" y="1518"/>
                      <a:pt x="903" y="2892"/>
                      <a:pt x="100" y="4301"/>
                    </a:cubicBezTo>
                    <a:cubicBezTo>
                      <a:pt x="1" y="4488"/>
                      <a:pt x="170" y="4666"/>
                      <a:pt x="336" y="4666"/>
                    </a:cubicBezTo>
                    <a:cubicBezTo>
                      <a:pt x="408" y="4666"/>
                      <a:pt x="480" y="4632"/>
                      <a:pt x="529" y="4551"/>
                    </a:cubicBezTo>
                    <a:cubicBezTo>
                      <a:pt x="1332" y="3159"/>
                      <a:pt x="2117" y="1786"/>
                      <a:pt x="2920" y="376"/>
                    </a:cubicBezTo>
                    <a:cubicBezTo>
                      <a:pt x="3030" y="180"/>
                      <a:pt x="2862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1429600" y="-2412300"/>
                <a:ext cx="56675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2267" h="1096" extrusionOk="0">
                    <a:moveTo>
                      <a:pt x="275" y="1"/>
                    </a:moveTo>
                    <a:cubicBezTo>
                      <a:pt x="168" y="1"/>
                      <a:pt x="79" y="81"/>
                      <a:pt x="37" y="195"/>
                    </a:cubicBezTo>
                    <a:cubicBezTo>
                      <a:pt x="1" y="320"/>
                      <a:pt x="90" y="463"/>
                      <a:pt x="215" y="498"/>
                    </a:cubicBezTo>
                    <a:cubicBezTo>
                      <a:pt x="768" y="712"/>
                      <a:pt x="1339" y="909"/>
                      <a:pt x="1910" y="1087"/>
                    </a:cubicBezTo>
                    <a:cubicBezTo>
                      <a:pt x="1929" y="1092"/>
                      <a:pt x="1948" y="1095"/>
                      <a:pt x="1968" y="1095"/>
                    </a:cubicBezTo>
                    <a:cubicBezTo>
                      <a:pt x="2076" y="1095"/>
                      <a:pt x="2186" y="1015"/>
                      <a:pt x="2231" y="909"/>
                    </a:cubicBezTo>
                    <a:cubicBezTo>
                      <a:pt x="2267" y="766"/>
                      <a:pt x="2178" y="641"/>
                      <a:pt x="2053" y="588"/>
                    </a:cubicBezTo>
                    <a:cubicBezTo>
                      <a:pt x="1482" y="391"/>
                      <a:pt x="929" y="195"/>
                      <a:pt x="358" y="17"/>
                    </a:cubicBezTo>
                    <a:cubicBezTo>
                      <a:pt x="329" y="6"/>
                      <a:pt x="301" y="1"/>
                      <a:pt x="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1438525" y="-2469875"/>
                <a:ext cx="14750" cy="655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2623" extrusionOk="0">
                    <a:moveTo>
                      <a:pt x="358" y="0"/>
                    </a:moveTo>
                    <a:cubicBezTo>
                      <a:pt x="215" y="0"/>
                      <a:pt x="108" y="107"/>
                      <a:pt x="108" y="250"/>
                    </a:cubicBezTo>
                    <a:cubicBezTo>
                      <a:pt x="54" y="964"/>
                      <a:pt x="37" y="1677"/>
                      <a:pt x="1" y="2391"/>
                    </a:cubicBezTo>
                    <a:cubicBezTo>
                      <a:pt x="1" y="2516"/>
                      <a:pt x="108" y="2623"/>
                      <a:pt x="233" y="2623"/>
                    </a:cubicBezTo>
                    <a:cubicBezTo>
                      <a:pt x="376" y="2623"/>
                      <a:pt x="483" y="2516"/>
                      <a:pt x="483" y="2391"/>
                    </a:cubicBezTo>
                    <a:cubicBezTo>
                      <a:pt x="536" y="1677"/>
                      <a:pt x="554" y="964"/>
                      <a:pt x="590" y="250"/>
                    </a:cubicBezTo>
                    <a:cubicBezTo>
                      <a:pt x="590" y="107"/>
                      <a:pt x="483" y="0"/>
                      <a:pt x="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>
                <a:off x="1433175" y="-2473200"/>
                <a:ext cx="566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2267" h="1077" extrusionOk="0">
                    <a:moveTo>
                      <a:pt x="1967" y="0"/>
                    </a:moveTo>
                    <a:cubicBezTo>
                      <a:pt x="1948" y="0"/>
                      <a:pt x="1929" y="3"/>
                      <a:pt x="1910" y="8"/>
                    </a:cubicBezTo>
                    <a:cubicBezTo>
                      <a:pt x="1339" y="204"/>
                      <a:pt x="786" y="401"/>
                      <a:pt x="233" y="579"/>
                    </a:cubicBezTo>
                    <a:cubicBezTo>
                      <a:pt x="90" y="615"/>
                      <a:pt x="1" y="757"/>
                      <a:pt x="54" y="882"/>
                    </a:cubicBezTo>
                    <a:cubicBezTo>
                      <a:pt x="69" y="997"/>
                      <a:pt x="174" y="1077"/>
                      <a:pt x="280" y="1077"/>
                    </a:cubicBezTo>
                    <a:cubicBezTo>
                      <a:pt x="306" y="1077"/>
                      <a:pt x="333" y="1072"/>
                      <a:pt x="358" y="1061"/>
                    </a:cubicBezTo>
                    <a:cubicBezTo>
                      <a:pt x="929" y="882"/>
                      <a:pt x="1482" y="686"/>
                      <a:pt x="2035" y="508"/>
                    </a:cubicBezTo>
                    <a:cubicBezTo>
                      <a:pt x="2178" y="472"/>
                      <a:pt x="2267" y="329"/>
                      <a:pt x="2213" y="204"/>
                    </a:cubicBezTo>
                    <a:cubicBezTo>
                      <a:pt x="2183" y="83"/>
                      <a:pt x="2075" y="0"/>
                      <a:pt x="19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9"/>
              <p:cNvSpPr/>
              <p:nvPr/>
            </p:nvSpPr>
            <p:spPr>
              <a:xfrm>
                <a:off x="1432725" y="-2606025"/>
                <a:ext cx="52675" cy="126000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5040" extrusionOk="0">
                    <a:moveTo>
                      <a:pt x="296" y="0"/>
                    </a:moveTo>
                    <a:cubicBezTo>
                      <a:pt x="147" y="0"/>
                      <a:pt x="1" y="125"/>
                      <a:pt x="54" y="307"/>
                    </a:cubicBezTo>
                    <a:cubicBezTo>
                      <a:pt x="554" y="1824"/>
                      <a:pt x="1054" y="3341"/>
                      <a:pt x="1571" y="4857"/>
                    </a:cubicBezTo>
                    <a:cubicBezTo>
                      <a:pt x="1614" y="4985"/>
                      <a:pt x="1713" y="5039"/>
                      <a:pt x="1811" y="5039"/>
                    </a:cubicBezTo>
                    <a:cubicBezTo>
                      <a:pt x="1960" y="5039"/>
                      <a:pt x="2106" y="4915"/>
                      <a:pt x="2053" y="4732"/>
                    </a:cubicBezTo>
                    <a:cubicBezTo>
                      <a:pt x="1535" y="3216"/>
                      <a:pt x="1054" y="1699"/>
                      <a:pt x="536" y="182"/>
                    </a:cubicBezTo>
                    <a:cubicBezTo>
                      <a:pt x="494" y="55"/>
                      <a:pt x="394" y="0"/>
                      <a:pt x="2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1387675" y="-2604525"/>
                <a:ext cx="53125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1355" extrusionOk="0">
                    <a:moveTo>
                      <a:pt x="1842" y="1"/>
                    </a:moveTo>
                    <a:cubicBezTo>
                      <a:pt x="1802" y="1"/>
                      <a:pt x="1758" y="11"/>
                      <a:pt x="1714" y="33"/>
                    </a:cubicBezTo>
                    <a:cubicBezTo>
                      <a:pt x="1196" y="319"/>
                      <a:pt x="661" y="604"/>
                      <a:pt x="161" y="908"/>
                    </a:cubicBezTo>
                    <a:cubicBezTo>
                      <a:pt x="36" y="961"/>
                      <a:pt x="1" y="1122"/>
                      <a:pt x="72" y="1229"/>
                    </a:cubicBezTo>
                    <a:cubicBezTo>
                      <a:pt x="107" y="1311"/>
                      <a:pt x="189" y="1354"/>
                      <a:pt x="271" y="1354"/>
                    </a:cubicBezTo>
                    <a:cubicBezTo>
                      <a:pt x="314" y="1354"/>
                      <a:pt x="357" y="1342"/>
                      <a:pt x="393" y="1318"/>
                    </a:cubicBezTo>
                    <a:cubicBezTo>
                      <a:pt x="911" y="1032"/>
                      <a:pt x="1446" y="747"/>
                      <a:pt x="1963" y="461"/>
                    </a:cubicBezTo>
                    <a:cubicBezTo>
                      <a:pt x="2071" y="390"/>
                      <a:pt x="2124" y="229"/>
                      <a:pt x="2053" y="122"/>
                    </a:cubicBezTo>
                    <a:cubicBezTo>
                      <a:pt x="2004" y="49"/>
                      <a:pt x="1930" y="1"/>
                      <a:pt x="18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1352000" y="-2629475"/>
                <a:ext cx="51325" cy="50225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2009" extrusionOk="0">
                    <a:moveTo>
                      <a:pt x="268" y="1"/>
                    </a:moveTo>
                    <a:cubicBezTo>
                      <a:pt x="201" y="1"/>
                      <a:pt x="134" y="23"/>
                      <a:pt x="90" y="68"/>
                    </a:cubicBezTo>
                    <a:cubicBezTo>
                      <a:pt x="0" y="157"/>
                      <a:pt x="0" y="318"/>
                      <a:pt x="90" y="425"/>
                    </a:cubicBezTo>
                    <a:lnTo>
                      <a:pt x="1606" y="1941"/>
                    </a:lnTo>
                    <a:cubicBezTo>
                      <a:pt x="1651" y="1986"/>
                      <a:pt x="1718" y="2008"/>
                      <a:pt x="1785" y="2008"/>
                    </a:cubicBezTo>
                    <a:cubicBezTo>
                      <a:pt x="1852" y="2008"/>
                      <a:pt x="1918" y="1986"/>
                      <a:pt x="1963" y="1941"/>
                    </a:cubicBezTo>
                    <a:cubicBezTo>
                      <a:pt x="2052" y="1852"/>
                      <a:pt x="2052" y="1691"/>
                      <a:pt x="1963" y="1584"/>
                    </a:cubicBezTo>
                    <a:lnTo>
                      <a:pt x="446" y="68"/>
                    </a:lnTo>
                    <a:cubicBezTo>
                      <a:pt x="402" y="23"/>
                      <a:pt x="335" y="1"/>
                      <a:pt x="2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9"/>
              <p:cNvSpPr/>
              <p:nvPr/>
            </p:nvSpPr>
            <p:spPr>
              <a:xfrm>
                <a:off x="1082575" y="-2574150"/>
                <a:ext cx="271675" cy="261550"/>
              </a:xfrm>
              <a:custGeom>
                <a:avLst/>
                <a:gdLst/>
                <a:ahLst/>
                <a:cxnLst/>
                <a:rect l="l" t="t" r="r" b="b"/>
                <a:pathLst>
                  <a:path w="10867" h="10462" extrusionOk="0">
                    <a:moveTo>
                      <a:pt x="5606" y="523"/>
                    </a:moveTo>
                    <a:cubicBezTo>
                      <a:pt x="5914" y="523"/>
                      <a:pt x="6224" y="554"/>
                      <a:pt x="6531" y="620"/>
                    </a:cubicBezTo>
                    <a:cubicBezTo>
                      <a:pt x="8743" y="1031"/>
                      <a:pt x="10331" y="2993"/>
                      <a:pt x="10349" y="5242"/>
                    </a:cubicBezTo>
                    <a:cubicBezTo>
                      <a:pt x="10331" y="7204"/>
                      <a:pt x="9100" y="9024"/>
                      <a:pt x="7227" y="9702"/>
                    </a:cubicBezTo>
                    <a:cubicBezTo>
                      <a:pt x="6709" y="9885"/>
                      <a:pt x="6170" y="9973"/>
                      <a:pt x="5636" y="9973"/>
                    </a:cubicBezTo>
                    <a:cubicBezTo>
                      <a:pt x="4236" y="9973"/>
                      <a:pt x="2862" y="9367"/>
                      <a:pt x="1945" y="8257"/>
                    </a:cubicBezTo>
                    <a:cubicBezTo>
                      <a:pt x="678" y="6705"/>
                      <a:pt x="536" y="4474"/>
                      <a:pt x="1571" y="2815"/>
                    </a:cubicBezTo>
                    <a:cubicBezTo>
                      <a:pt x="2424" y="1392"/>
                      <a:pt x="3994" y="523"/>
                      <a:pt x="5606" y="523"/>
                    </a:cubicBezTo>
                    <a:close/>
                    <a:moveTo>
                      <a:pt x="5638" y="0"/>
                    </a:moveTo>
                    <a:cubicBezTo>
                      <a:pt x="4098" y="0"/>
                      <a:pt x="2579" y="688"/>
                      <a:pt x="1588" y="1923"/>
                    </a:cubicBezTo>
                    <a:cubicBezTo>
                      <a:pt x="197" y="3600"/>
                      <a:pt x="0" y="6062"/>
                      <a:pt x="1142" y="7936"/>
                    </a:cubicBezTo>
                    <a:cubicBezTo>
                      <a:pt x="2106" y="9516"/>
                      <a:pt x="3844" y="10462"/>
                      <a:pt x="5649" y="10462"/>
                    </a:cubicBezTo>
                    <a:cubicBezTo>
                      <a:pt x="5984" y="10462"/>
                      <a:pt x="6321" y="10429"/>
                      <a:pt x="6656" y="10362"/>
                    </a:cubicBezTo>
                    <a:cubicBezTo>
                      <a:pt x="9081" y="9899"/>
                      <a:pt x="10846" y="7689"/>
                      <a:pt x="10867" y="5247"/>
                    </a:cubicBezTo>
                    <a:lnTo>
                      <a:pt x="10867" y="5247"/>
                    </a:lnTo>
                    <a:cubicBezTo>
                      <a:pt x="10867" y="5245"/>
                      <a:pt x="10867" y="5243"/>
                      <a:pt x="10867" y="5242"/>
                    </a:cubicBezTo>
                    <a:lnTo>
                      <a:pt x="10867" y="5242"/>
                    </a:lnTo>
                    <a:cubicBezTo>
                      <a:pt x="10867" y="5242"/>
                      <a:pt x="10867" y="5242"/>
                      <a:pt x="10867" y="5242"/>
                    </a:cubicBezTo>
                    <a:cubicBezTo>
                      <a:pt x="10849" y="3047"/>
                      <a:pt x="9475" y="1066"/>
                      <a:pt x="7405" y="317"/>
                    </a:cubicBezTo>
                    <a:cubicBezTo>
                      <a:pt x="6833" y="103"/>
                      <a:pt x="6234" y="0"/>
                      <a:pt x="56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6" name="Google Shape;326;p29">
            <a:hlinkClick r:id="" action="ppaction://hlinkshowjump?jump=previousslide"/>
          </p:cNvPr>
          <p:cNvSpPr/>
          <p:nvPr/>
        </p:nvSpPr>
        <p:spPr>
          <a:xfrm>
            <a:off x="8336950" y="407325"/>
            <a:ext cx="405300" cy="18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27" name="Google Shape;327;p29">
            <a:hlinkClick r:id="" action="ppaction://hlinkshowjump?jump=previousslide"/>
          </p:cNvPr>
          <p:cNvSpPr/>
          <p:nvPr/>
        </p:nvSpPr>
        <p:spPr>
          <a:xfrm rot="10800000">
            <a:off x="8414200" y="450225"/>
            <a:ext cx="250800" cy="9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9">
            <a:hlinkClick r:id="" action="ppaction://hlinkshowjump?jump=nextslide"/>
          </p:cNvPr>
          <p:cNvSpPr/>
          <p:nvPr/>
        </p:nvSpPr>
        <p:spPr>
          <a:xfrm>
            <a:off x="8336950" y="814275"/>
            <a:ext cx="405300" cy="18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29" name="Google Shape;329;p29">
            <a:hlinkClick r:id="" action="ppaction://hlinkshowjump?jump=nextslide"/>
          </p:cNvPr>
          <p:cNvSpPr/>
          <p:nvPr/>
        </p:nvSpPr>
        <p:spPr>
          <a:xfrm>
            <a:off x="8414200" y="857175"/>
            <a:ext cx="250800" cy="9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2"/>
          <p:cNvSpPr txBox="1">
            <a:spLocks noGrp="1"/>
          </p:cNvSpPr>
          <p:nvPr>
            <p:ph type="title"/>
          </p:nvPr>
        </p:nvSpPr>
        <p:spPr>
          <a:xfrm>
            <a:off x="533400" y="1354752"/>
            <a:ext cx="6064798" cy="653325"/>
          </a:xfrm>
          <a:prstGeom prst="rect">
            <a:avLst/>
          </a:prstGeom>
        </p:spPr>
        <p:txBody>
          <a:bodyPr spcFirstLastPara="1" wrap="square" lIns="91425" tIns="91425" rIns="5486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/>
              <a:t>Kebutuhan</a:t>
            </a:r>
            <a:r>
              <a:rPr lang="en-US" sz="3600" dirty="0" smtClean="0"/>
              <a:t>  </a:t>
            </a:r>
            <a:r>
              <a:rPr lang="en-US" sz="3600" dirty="0" err="1" smtClean="0"/>
              <a:t>fungsional</a:t>
            </a:r>
            <a:endParaRPr sz="3600" dirty="0"/>
          </a:p>
        </p:txBody>
      </p:sp>
      <p:sp>
        <p:nvSpPr>
          <p:cNvPr id="504" name="Google Shape;504;p32"/>
          <p:cNvSpPr txBox="1">
            <a:spLocks noGrp="1"/>
          </p:cNvSpPr>
          <p:nvPr>
            <p:ph type="subTitle" idx="1"/>
          </p:nvPr>
        </p:nvSpPr>
        <p:spPr>
          <a:xfrm rot="-864">
            <a:off x="872415" y="2182822"/>
            <a:ext cx="6747653" cy="19129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smtClean="0"/>
              <a:t>Edit data	: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data yang </a:t>
            </a:r>
            <a:r>
              <a:rPr lang="en-US" dirty="0" err="1" smtClean="0"/>
              <a:t>diinginkan</a:t>
            </a:r>
            <a:r>
              <a:rPr lang="en-US" dirty="0" smtClean="0"/>
              <a:t> 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err="1" smtClean="0"/>
              <a:t>Hapus</a:t>
            </a:r>
            <a:r>
              <a:rPr lang="en-US" dirty="0" smtClean="0"/>
              <a:t> Data	: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data yang </a:t>
            </a:r>
            <a:r>
              <a:rPr lang="en-US" dirty="0" err="1" smtClean="0"/>
              <a:t>tidak</a:t>
            </a:r>
            <a:r>
              <a:rPr lang="en-US" dirty="0" smtClean="0"/>
              <a:t> di </a:t>
            </a:r>
            <a:r>
              <a:rPr lang="en-US" dirty="0" err="1" smtClean="0"/>
              <a:t>inginkan</a:t>
            </a:r>
            <a:r>
              <a:rPr lang="en-US" dirty="0" smtClean="0"/>
              <a:t> 		   /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 err="1" smtClean="0"/>
              <a:t>Penambah</a:t>
            </a:r>
            <a:r>
              <a:rPr lang="en-US" dirty="0" smtClean="0"/>
              <a:t> data	: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 </a:t>
            </a:r>
            <a:r>
              <a:rPr lang="en-US" dirty="0" err="1" smtClean="0"/>
              <a:t>menambahkan</a:t>
            </a:r>
            <a:r>
              <a:rPr lang="en-US" dirty="0" smtClean="0"/>
              <a:t> data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endParaRPr lang="en-US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		 </a:t>
            </a:r>
            <a:r>
              <a:rPr lang="en-US" dirty="0" err="1" smtClean="0"/>
              <a:t>aplikasi</a:t>
            </a:r>
            <a:endParaRPr lang="en-US" dirty="0" smtClean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dirty="0"/>
          </a:p>
        </p:txBody>
      </p:sp>
      <p:grpSp>
        <p:nvGrpSpPr>
          <p:cNvPr id="505" name="Google Shape;505;p32"/>
          <p:cNvGrpSpPr/>
          <p:nvPr/>
        </p:nvGrpSpPr>
        <p:grpSpPr>
          <a:xfrm>
            <a:off x="6695829" y="1306085"/>
            <a:ext cx="834491" cy="701057"/>
            <a:chOff x="1673600" y="-1850725"/>
            <a:chExt cx="395250" cy="332050"/>
          </a:xfrm>
        </p:grpSpPr>
        <p:sp>
          <p:nvSpPr>
            <p:cNvPr id="506" name="Google Shape;506;p32"/>
            <p:cNvSpPr/>
            <p:nvPr/>
          </p:nvSpPr>
          <p:spPr>
            <a:xfrm>
              <a:off x="1753000" y="-1850725"/>
              <a:ext cx="313525" cy="229475"/>
            </a:xfrm>
            <a:custGeom>
              <a:avLst/>
              <a:gdLst/>
              <a:ahLst/>
              <a:cxnLst/>
              <a:rect l="l" t="t" r="r" b="b"/>
              <a:pathLst>
                <a:path w="12541" h="9179" extrusionOk="0">
                  <a:moveTo>
                    <a:pt x="4572" y="1"/>
                  </a:moveTo>
                  <a:cubicBezTo>
                    <a:pt x="3277" y="1"/>
                    <a:pt x="1998" y="560"/>
                    <a:pt x="1179" y="1641"/>
                  </a:cubicBezTo>
                  <a:cubicBezTo>
                    <a:pt x="1" y="3211"/>
                    <a:pt x="37" y="5442"/>
                    <a:pt x="1303" y="6958"/>
                  </a:cubicBezTo>
                  <a:cubicBezTo>
                    <a:pt x="2606" y="8510"/>
                    <a:pt x="4747" y="9099"/>
                    <a:pt x="6674" y="9171"/>
                  </a:cubicBezTo>
                  <a:cubicBezTo>
                    <a:pt x="6800" y="9176"/>
                    <a:pt x="6926" y="9179"/>
                    <a:pt x="7053" y="9179"/>
                  </a:cubicBezTo>
                  <a:cubicBezTo>
                    <a:pt x="8236" y="9179"/>
                    <a:pt x="9443" y="8945"/>
                    <a:pt x="10475" y="8332"/>
                  </a:cubicBezTo>
                  <a:cubicBezTo>
                    <a:pt x="11474" y="7725"/>
                    <a:pt x="12259" y="6762"/>
                    <a:pt x="12509" y="5602"/>
                  </a:cubicBezTo>
                  <a:cubicBezTo>
                    <a:pt x="12541" y="5420"/>
                    <a:pt x="12379" y="5295"/>
                    <a:pt x="12230" y="5295"/>
                  </a:cubicBezTo>
                  <a:cubicBezTo>
                    <a:pt x="12131" y="5295"/>
                    <a:pt x="12037" y="5349"/>
                    <a:pt x="12009" y="5477"/>
                  </a:cubicBezTo>
                  <a:cubicBezTo>
                    <a:pt x="11545" y="7654"/>
                    <a:pt x="9297" y="8618"/>
                    <a:pt x="7263" y="8689"/>
                  </a:cubicBezTo>
                  <a:cubicBezTo>
                    <a:pt x="7193" y="8690"/>
                    <a:pt x="7122" y="8691"/>
                    <a:pt x="7051" y="8691"/>
                  </a:cubicBezTo>
                  <a:cubicBezTo>
                    <a:pt x="5253" y="8691"/>
                    <a:pt x="3303" y="8247"/>
                    <a:pt x="1981" y="6994"/>
                  </a:cubicBezTo>
                  <a:cubicBezTo>
                    <a:pt x="643" y="5691"/>
                    <a:pt x="429" y="3657"/>
                    <a:pt x="1446" y="2123"/>
                  </a:cubicBezTo>
                  <a:cubicBezTo>
                    <a:pt x="2128" y="1065"/>
                    <a:pt x="3329" y="502"/>
                    <a:pt x="4549" y="502"/>
                  </a:cubicBezTo>
                  <a:cubicBezTo>
                    <a:pt x="5180" y="502"/>
                    <a:pt x="5817" y="653"/>
                    <a:pt x="6389" y="963"/>
                  </a:cubicBezTo>
                  <a:cubicBezTo>
                    <a:pt x="7441" y="1552"/>
                    <a:pt x="8012" y="2622"/>
                    <a:pt x="8726" y="3532"/>
                  </a:cubicBezTo>
                  <a:cubicBezTo>
                    <a:pt x="9385" y="4360"/>
                    <a:pt x="10299" y="5092"/>
                    <a:pt x="11379" y="5092"/>
                  </a:cubicBezTo>
                  <a:cubicBezTo>
                    <a:pt x="11440" y="5092"/>
                    <a:pt x="11501" y="5089"/>
                    <a:pt x="11563" y="5085"/>
                  </a:cubicBezTo>
                  <a:cubicBezTo>
                    <a:pt x="11873" y="5067"/>
                    <a:pt x="11884" y="4583"/>
                    <a:pt x="11594" y="4583"/>
                  </a:cubicBezTo>
                  <a:cubicBezTo>
                    <a:pt x="11584" y="4583"/>
                    <a:pt x="11574" y="4584"/>
                    <a:pt x="11563" y="4585"/>
                  </a:cubicBezTo>
                  <a:cubicBezTo>
                    <a:pt x="11513" y="4589"/>
                    <a:pt x="11463" y="4591"/>
                    <a:pt x="11414" y="4591"/>
                  </a:cubicBezTo>
                  <a:cubicBezTo>
                    <a:pt x="10276" y="4591"/>
                    <a:pt x="9430" y="3620"/>
                    <a:pt x="8797" y="2765"/>
                  </a:cubicBezTo>
                  <a:cubicBezTo>
                    <a:pt x="8155" y="1873"/>
                    <a:pt x="7513" y="945"/>
                    <a:pt x="6478" y="428"/>
                  </a:cubicBezTo>
                  <a:cubicBezTo>
                    <a:pt x="5876" y="142"/>
                    <a:pt x="5222" y="1"/>
                    <a:pt x="457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1673600" y="-1780100"/>
              <a:ext cx="117600" cy="93800"/>
            </a:xfrm>
            <a:custGeom>
              <a:avLst/>
              <a:gdLst/>
              <a:ahLst/>
              <a:cxnLst/>
              <a:rect l="l" t="t" r="r" b="b"/>
              <a:pathLst>
                <a:path w="4704" h="3752" extrusionOk="0">
                  <a:moveTo>
                    <a:pt x="3444" y="1"/>
                  </a:moveTo>
                  <a:cubicBezTo>
                    <a:pt x="3422" y="1"/>
                    <a:pt x="3398" y="4"/>
                    <a:pt x="3373" y="12"/>
                  </a:cubicBezTo>
                  <a:cubicBezTo>
                    <a:pt x="2320" y="315"/>
                    <a:pt x="1303" y="600"/>
                    <a:pt x="251" y="886"/>
                  </a:cubicBezTo>
                  <a:cubicBezTo>
                    <a:pt x="72" y="922"/>
                    <a:pt x="1" y="1171"/>
                    <a:pt x="144" y="1314"/>
                  </a:cubicBezTo>
                  <a:cubicBezTo>
                    <a:pt x="1268" y="2474"/>
                    <a:pt x="2731" y="3312"/>
                    <a:pt x="4283" y="3741"/>
                  </a:cubicBezTo>
                  <a:cubicBezTo>
                    <a:pt x="4309" y="3748"/>
                    <a:pt x="4334" y="3751"/>
                    <a:pt x="4358" y="3751"/>
                  </a:cubicBezTo>
                  <a:cubicBezTo>
                    <a:pt x="4622" y="3751"/>
                    <a:pt x="4703" y="3323"/>
                    <a:pt x="4408" y="3241"/>
                  </a:cubicBezTo>
                  <a:cubicBezTo>
                    <a:pt x="3067" y="2886"/>
                    <a:pt x="1828" y="2194"/>
                    <a:pt x="811" y="1231"/>
                  </a:cubicBezTo>
                  <a:lnTo>
                    <a:pt x="811" y="1231"/>
                  </a:lnTo>
                  <a:cubicBezTo>
                    <a:pt x="1714" y="985"/>
                    <a:pt x="2606" y="737"/>
                    <a:pt x="3498" y="475"/>
                  </a:cubicBezTo>
                  <a:cubicBezTo>
                    <a:pt x="3793" y="426"/>
                    <a:pt x="3697" y="1"/>
                    <a:pt x="344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1814125" y="-1756175"/>
              <a:ext cx="57125" cy="34375"/>
            </a:xfrm>
            <a:custGeom>
              <a:avLst/>
              <a:gdLst/>
              <a:ahLst/>
              <a:cxnLst/>
              <a:rect l="l" t="t" r="r" b="b"/>
              <a:pathLst>
                <a:path w="2285" h="1375" extrusionOk="0">
                  <a:moveTo>
                    <a:pt x="286" y="0"/>
                  </a:moveTo>
                  <a:cubicBezTo>
                    <a:pt x="143" y="72"/>
                    <a:pt x="0" y="179"/>
                    <a:pt x="18" y="304"/>
                  </a:cubicBezTo>
                  <a:cubicBezTo>
                    <a:pt x="72" y="892"/>
                    <a:pt x="589" y="1374"/>
                    <a:pt x="1160" y="1374"/>
                  </a:cubicBezTo>
                  <a:cubicBezTo>
                    <a:pt x="1767" y="1356"/>
                    <a:pt x="2249" y="874"/>
                    <a:pt x="2284" y="268"/>
                  </a:cubicBezTo>
                  <a:cubicBezTo>
                    <a:pt x="2284" y="125"/>
                    <a:pt x="2159" y="18"/>
                    <a:pt x="2034" y="18"/>
                  </a:cubicBezTo>
                  <a:cubicBezTo>
                    <a:pt x="1892" y="18"/>
                    <a:pt x="1785" y="125"/>
                    <a:pt x="1785" y="268"/>
                  </a:cubicBezTo>
                  <a:lnTo>
                    <a:pt x="1785" y="286"/>
                  </a:lnTo>
                  <a:cubicBezTo>
                    <a:pt x="1785" y="304"/>
                    <a:pt x="1785" y="339"/>
                    <a:pt x="1767" y="357"/>
                  </a:cubicBezTo>
                  <a:cubicBezTo>
                    <a:pt x="1767" y="375"/>
                    <a:pt x="1749" y="393"/>
                    <a:pt x="1749" y="428"/>
                  </a:cubicBezTo>
                  <a:cubicBezTo>
                    <a:pt x="1741" y="436"/>
                    <a:pt x="1737" y="439"/>
                    <a:pt x="1734" y="439"/>
                  </a:cubicBezTo>
                  <a:cubicBezTo>
                    <a:pt x="1729" y="439"/>
                    <a:pt x="1733" y="426"/>
                    <a:pt x="1730" y="426"/>
                  </a:cubicBezTo>
                  <a:lnTo>
                    <a:pt x="1730" y="426"/>
                  </a:lnTo>
                  <a:cubicBezTo>
                    <a:pt x="1728" y="426"/>
                    <a:pt x="1724" y="430"/>
                    <a:pt x="1713" y="446"/>
                  </a:cubicBezTo>
                  <a:cubicBezTo>
                    <a:pt x="1678" y="553"/>
                    <a:pt x="1660" y="571"/>
                    <a:pt x="1570" y="643"/>
                  </a:cubicBezTo>
                  <a:cubicBezTo>
                    <a:pt x="1499" y="714"/>
                    <a:pt x="1446" y="732"/>
                    <a:pt x="1356" y="785"/>
                  </a:cubicBezTo>
                  <a:cubicBezTo>
                    <a:pt x="1373" y="774"/>
                    <a:pt x="1378" y="770"/>
                    <a:pt x="1376" y="770"/>
                  </a:cubicBezTo>
                  <a:lnTo>
                    <a:pt x="1376" y="770"/>
                  </a:lnTo>
                  <a:cubicBezTo>
                    <a:pt x="1373" y="770"/>
                    <a:pt x="1339" y="791"/>
                    <a:pt x="1339" y="803"/>
                  </a:cubicBezTo>
                  <a:cubicBezTo>
                    <a:pt x="1321" y="803"/>
                    <a:pt x="1303" y="821"/>
                    <a:pt x="1267" y="821"/>
                  </a:cubicBezTo>
                  <a:cubicBezTo>
                    <a:pt x="1267" y="821"/>
                    <a:pt x="1228" y="829"/>
                    <a:pt x="1222" y="829"/>
                  </a:cubicBezTo>
                  <a:cubicBezTo>
                    <a:pt x="1220" y="829"/>
                    <a:pt x="1226" y="827"/>
                    <a:pt x="1249" y="821"/>
                  </a:cubicBezTo>
                  <a:lnTo>
                    <a:pt x="1089" y="821"/>
                  </a:lnTo>
                  <a:cubicBezTo>
                    <a:pt x="1053" y="803"/>
                    <a:pt x="1000" y="803"/>
                    <a:pt x="964" y="785"/>
                  </a:cubicBezTo>
                  <a:lnTo>
                    <a:pt x="964" y="785"/>
                  </a:lnTo>
                  <a:cubicBezTo>
                    <a:pt x="969" y="788"/>
                    <a:pt x="972" y="789"/>
                    <a:pt x="974" y="789"/>
                  </a:cubicBezTo>
                  <a:cubicBezTo>
                    <a:pt x="985" y="789"/>
                    <a:pt x="946" y="750"/>
                    <a:pt x="946" y="750"/>
                  </a:cubicBezTo>
                  <a:cubicBezTo>
                    <a:pt x="910" y="732"/>
                    <a:pt x="892" y="732"/>
                    <a:pt x="875" y="714"/>
                  </a:cubicBezTo>
                  <a:cubicBezTo>
                    <a:pt x="857" y="696"/>
                    <a:pt x="821" y="696"/>
                    <a:pt x="803" y="660"/>
                  </a:cubicBezTo>
                  <a:lnTo>
                    <a:pt x="785" y="643"/>
                  </a:lnTo>
                  <a:cubicBezTo>
                    <a:pt x="732" y="625"/>
                    <a:pt x="714" y="571"/>
                    <a:pt x="678" y="535"/>
                  </a:cubicBezTo>
                  <a:lnTo>
                    <a:pt x="643" y="518"/>
                  </a:lnTo>
                  <a:cubicBezTo>
                    <a:pt x="625" y="482"/>
                    <a:pt x="625" y="464"/>
                    <a:pt x="607" y="446"/>
                  </a:cubicBezTo>
                  <a:cubicBezTo>
                    <a:pt x="607" y="446"/>
                    <a:pt x="593" y="390"/>
                    <a:pt x="590" y="390"/>
                  </a:cubicBezTo>
                  <a:cubicBezTo>
                    <a:pt x="589" y="390"/>
                    <a:pt x="589" y="391"/>
                    <a:pt x="589" y="393"/>
                  </a:cubicBezTo>
                  <a:cubicBezTo>
                    <a:pt x="589" y="400"/>
                    <a:pt x="588" y="403"/>
                    <a:pt x="585" y="403"/>
                  </a:cubicBezTo>
                  <a:cubicBezTo>
                    <a:pt x="576" y="403"/>
                    <a:pt x="553" y="357"/>
                    <a:pt x="553" y="357"/>
                  </a:cubicBezTo>
                  <a:cubicBezTo>
                    <a:pt x="553" y="339"/>
                    <a:pt x="536" y="304"/>
                    <a:pt x="536" y="286"/>
                  </a:cubicBezTo>
                  <a:lnTo>
                    <a:pt x="536" y="250"/>
                  </a:lnTo>
                  <a:cubicBezTo>
                    <a:pt x="518" y="107"/>
                    <a:pt x="429" y="0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1936950" y="-1743775"/>
              <a:ext cx="131900" cy="79750"/>
            </a:xfrm>
            <a:custGeom>
              <a:avLst/>
              <a:gdLst/>
              <a:ahLst/>
              <a:cxnLst/>
              <a:rect l="l" t="t" r="r" b="b"/>
              <a:pathLst>
                <a:path w="5276" h="3190" extrusionOk="0">
                  <a:moveTo>
                    <a:pt x="4136" y="1"/>
                  </a:moveTo>
                  <a:cubicBezTo>
                    <a:pt x="4071" y="1"/>
                    <a:pt x="4005" y="7"/>
                    <a:pt x="3937" y="22"/>
                  </a:cubicBezTo>
                  <a:cubicBezTo>
                    <a:pt x="3654" y="72"/>
                    <a:pt x="3744" y="510"/>
                    <a:pt x="4019" y="510"/>
                  </a:cubicBezTo>
                  <a:cubicBezTo>
                    <a:pt x="4038" y="510"/>
                    <a:pt x="4059" y="508"/>
                    <a:pt x="4080" y="503"/>
                  </a:cubicBezTo>
                  <a:cubicBezTo>
                    <a:pt x="4110" y="497"/>
                    <a:pt x="4138" y="494"/>
                    <a:pt x="4166" y="494"/>
                  </a:cubicBezTo>
                  <a:cubicBezTo>
                    <a:pt x="4511" y="494"/>
                    <a:pt x="4734" y="975"/>
                    <a:pt x="4651" y="1288"/>
                  </a:cubicBezTo>
                  <a:cubicBezTo>
                    <a:pt x="4544" y="1770"/>
                    <a:pt x="4044" y="2091"/>
                    <a:pt x="3634" y="2288"/>
                  </a:cubicBezTo>
                  <a:cubicBezTo>
                    <a:pt x="3062" y="2553"/>
                    <a:pt x="2432" y="2684"/>
                    <a:pt x="1803" y="2684"/>
                  </a:cubicBezTo>
                  <a:cubicBezTo>
                    <a:pt x="1334" y="2684"/>
                    <a:pt x="865" y="2611"/>
                    <a:pt x="422" y="2466"/>
                  </a:cubicBezTo>
                  <a:cubicBezTo>
                    <a:pt x="396" y="2459"/>
                    <a:pt x="371" y="2455"/>
                    <a:pt x="348" y="2455"/>
                  </a:cubicBezTo>
                  <a:cubicBezTo>
                    <a:pt x="84" y="2455"/>
                    <a:pt x="1" y="2882"/>
                    <a:pt x="280" y="2948"/>
                  </a:cubicBezTo>
                  <a:cubicBezTo>
                    <a:pt x="770" y="3107"/>
                    <a:pt x="1300" y="3190"/>
                    <a:pt x="1832" y="3190"/>
                  </a:cubicBezTo>
                  <a:cubicBezTo>
                    <a:pt x="2732" y="3190"/>
                    <a:pt x="3637" y="2953"/>
                    <a:pt x="4366" y="2448"/>
                  </a:cubicBezTo>
                  <a:cubicBezTo>
                    <a:pt x="4865" y="2091"/>
                    <a:pt x="5275" y="1556"/>
                    <a:pt x="5151" y="914"/>
                  </a:cubicBezTo>
                  <a:cubicBezTo>
                    <a:pt x="5056" y="408"/>
                    <a:pt x="4639" y="1"/>
                    <a:pt x="413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1889050" y="-1627250"/>
              <a:ext cx="87400" cy="78450"/>
            </a:xfrm>
            <a:custGeom>
              <a:avLst/>
              <a:gdLst/>
              <a:ahLst/>
              <a:cxnLst/>
              <a:rect l="l" t="t" r="r" b="b"/>
              <a:pathLst>
                <a:path w="3496" h="3138" extrusionOk="0">
                  <a:moveTo>
                    <a:pt x="479" y="1"/>
                  </a:moveTo>
                  <a:cubicBezTo>
                    <a:pt x="381" y="1"/>
                    <a:pt x="290" y="59"/>
                    <a:pt x="269" y="196"/>
                  </a:cubicBezTo>
                  <a:cubicBezTo>
                    <a:pt x="1" y="1463"/>
                    <a:pt x="911" y="2730"/>
                    <a:pt x="2142" y="3069"/>
                  </a:cubicBezTo>
                  <a:cubicBezTo>
                    <a:pt x="2330" y="3116"/>
                    <a:pt x="2519" y="3138"/>
                    <a:pt x="2707" y="3138"/>
                  </a:cubicBezTo>
                  <a:cubicBezTo>
                    <a:pt x="2876" y="3138"/>
                    <a:pt x="3044" y="3120"/>
                    <a:pt x="3213" y="3086"/>
                  </a:cubicBezTo>
                  <a:cubicBezTo>
                    <a:pt x="3496" y="3037"/>
                    <a:pt x="3406" y="2598"/>
                    <a:pt x="3131" y="2598"/>
                  </a:cubicBezTo>
                  <a:cubicBezTo>
                    <a:pt x="3112" y="2598"/>
                    <a:pt x="3091" y="2600"/>
                    <a:pt x="3070" y="2605"/>
                  </a:cubicBezTo>
                  <a:cubicBezTo>
                    <a:pt x="2953" y="2631"/>
                    <a:pt x="2836" y="2644"/>
                    <a:pt x="2719" y="2644"/>
                  </a:cubicBezTo>
                  <a:cubicBezTo>
                    <a:pt x="1585" y="2644"/>
                    <a:pt x="508" y="1453"/>
                    <a:pt x="750" y="321"/>
                  </a:cubicBezTo>
                  <a:cubicBezTo>
                    <a:pt x="782" y="129"/>
                    <a:pt x="623" y="1"/>
                    <a:pt x="47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1949725" y="-1585250"/>
              <a:ext cx="47225" cy="66575"/>
            </a:xfrm>
            <a:custGeom>
              <a:avLst/>
              <a:gdLst/>
              <a:ahLst/>
              <a:cxnLst/>
              <a:rect l="l" t="t" r="r" b="b"/>
              <a:pathLst>
                <a:path w="1889" h="2663" extrusionOk="0">
                  <a:moveTo>
                    <a:pt x="960" y="0"/>
                  </a:moveTo>
                  <a:cubicBezTo>
                    <a:pt x="906" y="0"/>
                    <a:pt x="851" y="20"/>
                    <a:pt x="803" y="68"/>
                  </a:cubicBezTo>
                  <a:cubicBezTo>
                    <a:pt x="0" y="836"/>
                    <a:pt x="393" y="2388"/>
                    <a:pt x="1464" y="2655"/>
                  </a:cubicBezTo>
                  <a:cubicBezTo>
                    <a:pt x="1486" y="2661"/>
                    <a:pt x="1508" y="2663"/>
                    <a:pt x="1529" y="2663"/>
                  </a:cubicBezTo>
                  <a:cubicBezTo>
                    <a:pt x="1800" y="2663"/>
                    <a:pt x="1888" y="2257"/>
                    <a:pt x="1606" y="2174"/>
                  </a:cubicBezTo>
                  <a:cubicBezTo>
                    <a:pt x="1588" y="2174"/>
                    <a:pt x="1553" y="2156"/>
                    <a:pt x="1517" y="2156"/>
                  </a:cubicBezTo>
                  <a:cubicBezTo>
                    <a:pt x="1517" y="2156"/>
                    <a:pt x="1428" y="2120"/>
                    <a:pt x="1464" y="2120"/>
                  </a:cubicBezTo>
                  <a:lnTo>
                    <a:pt x="1339" y="2049"/>
                  </a:lnTo>
                  <a:cubicBezTo>
                    <a:pt x="1321" y="2031"/>
                    <a:pt x="1285" y="2031"/>
                    <a:pt x="1267" y="2013"/>
                  </a:cubicBezTo>
                  <a:cubicBezTo>
                    <a:pt x="1249" y="2013"/>
                    <a:pt x="1249" y="1995"/>
                    <a:pt x="1232" y="1995"/>
                  </a:cubicBezTo>
                  <a:cubicBezTo>
                    <a:pt x="1178" y="1960"/>
                    <a:pt x="1160" y="1924"/>
                    <a:pt x="1125" y="1906"/>
                  </a:cubicBezTo>
                  <a:cubicBezTo>
                    <a:pt x="1107" y="1870"/>
                    <a:pt x="1107" y="1853"/>
                    <a:pt x="1089" y="1853"/>
                  </a:cubicBezTo>
                  <a:lnTo>
                    <a:pt x="1089" y="1853"/>
                  </a:lnTo>
                  <a:cubicBezTo>
                    <a:pt x="1094" y="1867"/>
                    <a:pt x="1095" y="1872"/>
                    <a:pt x="1093" y="1872"/>
                  </a:cubicBezTo>
                  <a:cubicBezTo>
                    <a:pt x="1090" y="1872"/>
                    <a:pt x="1071" y="1830"/>
                    <a:pt x="1071" y="1817"/>
                  </a:cubicBezTo>
                  <a:cubicBezTo>
                    <a:pt x="1053" y="1763"/>
                    <a:pt x="1018" y="1728"/>
                    <a:pt x="982" y="1674"/>
                  </a:cubicBezTo>
                  <a:cubicBezTo>
                    <a:pt x="946" y="1656"/>
                    <a:pt x="946" y="1638"/>
                    <a:pt x="946" y="1603"/>
                  </a:cubicBezTo>
                  <a:cubicBezTo>
                    <a:pt x="946" y="1585"/>
                    <a:pt x="946" y="1585"/>
                    <a:pt x="928" y="1567"/>
                  </a:cubicBezTo>
                  <a:cubicBezTo>
                    <a:pt x="910" y="1531"/>
                    <a:pt x="893" y="1478"/>
                    <a:pt x="893" y="1406"/>
                  </a:cubicBezTo>
                  <a:cubicBezTo>
                    <a:pt x="839" y="1228"/>
                    <a:pt x="839" y="1032"/>
                    <a:pt x="875" y="871"/>
                  </a:cubicBezTo>
                  <a:cubicBezTo>
                    <a:pt x="893" y="764"/>
                    <a:pt x="910" y="728"/>
                    <a:pt x="964" y="639"/>
                  </a:cubicBezTo>
                  <a:cubicBezTo>
                    <a:pt x="982" y="586"/>
                    <a:pt x="1000" y="550"/>
                    <a:pt x="1018" y="514"/>
                  </a:cubicBezTo>
                  <a:lnTo>
                    <a:pt x="1018" y="514"/>
                  </a:lnTo>
                  <a:cubicBezTo>
                    <a:pt x="1013" y="529"/>
                    <a:pt x="1013" y="534"/>
                    <a:pt x="1016" y="534"/>
                  </a:cubicBezTo>
                  <a:cubicBezTo>
                    <a:pt x="1025" y="534"/>
                    <a:pt x="1053" y="497"/>
                    <a:pt x="1053" y="497"/>
                  </a:cubicBezTo>
                  <a:lnTo>
                    <a:pt x="1107" y="425"/>
                  </a:lnTo>
                  <a:cubicBezTo>
                    <a:pt x="1315" y="245"/>
                    <a:pt x="1146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2"/>
          <p:cNvGrpSpPr/>
          <p:nvPr/>
        </p:nvGrpSpPr>
        <p:grpSpPr>
          <a:xfrm>
            <a:off x="948830" y="3551011"/>
            <a:ext cx="626866" cy="628930"/>
            <a:chOff x="709375" y="-2171125"/>
            <a:chExt cx="387050" cy="388300"/>
          </a:xfrm>
        </p:grpSpPr>
        <p:sp>
          <p:nvSpPr>
            <p:cNvPr id="513" name="Google Shape;513;p32"/>
            <p:cNvSpPr/>
            <p:nvPr/>
          </p:nvSpPr>
          <p:spPr>
            <a:xfrm>
              <a:off x="831425" y="-2171125"/>
              <a:ext cx="65175" cy="165050"/>
            </a:xfrm>
            <a:custGeom>
              <a:avLst/>
              <a:gdLst/>
              <a:ahLst/>
              <a:cxnLst/>
              <a:rect l="l" t="t" r="r" b="b"/>
              <a:pathLst>
                <a:path w="2607" h="6602" extrusionOk="0">
                  <a:moveTo>
                    <a:pt x="2303" y="1"/>
                  </a:moveTo>
                  <a:cubicBezTo>
                    <a:pt x="2204" y="1"/>
                    <a:pt x="2106" y="55"/>
                    <a:pt x="2071" y="183"/>
                  </a:cubicBezTo>
                  <a:cubicBezTo>
                    <a:pt x="1500" y="2253"/>
                    <a:pt x="608" y="4215"/>
                    <a:pt x="55" y="6285"/>
                  </a:cubicBezTo>
                  <a:cubicBezTo>
                    <a:pt x="1" y="6479"/>
                    <a:pt x="161" y="6601"/>
                    <a:pt x="316" y="6601"/>
                  </a:cubicBezTo>
                  <a:cubicBezTo>
                    <a:pt x="419" y="6601"/>
                    <a:pt x="519" y="6548"/>
                    <a:pt x="554" y="6428"/>
                  </a:cubicBezTo>
                  <a:cubicBezTo>
                    <a:pt x="1107" y="4358"/>
                    <a:pt x="1999" y="2395"/>
                    <a:pt x="2552" y="308"/>
                  </a:cubicBezTo>
                  <a:cubicBezTo>
                    <a:pt x="2606" y="125"/>
                    <a:pt x="2453" y="1"/>
                    <a:pt x="230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709675" y="-2023825"/>
              <a:ext cx="123550" cy="21000"/>
            </a:xfrm>
            <a:custGeom>
              <a:avLst/>
              <a:gdLst/>
              <a:ahLst/>
              <a:cxnLst/>
              <a:rect l="l" t="t" r="r" b="b"/>
              <a:pathLst>
                <a:path w="4942" h="840" extrusionOk="0">
                  <a:moveTo>
                    <a:pt x="4638" y="0"/>
                  </a:moveTo>
                  <a:cubicBezTo>
                    <a:pt x="4633" y="0"/>
                    <a:pt x="4627" y="0"/>
                    <a:pt x="4621" y="1"/>
                  </a:cubicBezTo>
                  <a:cubicBezTo>
                    <a:pt x="3194" y="108"/>
                    <a:pt x="1766" y="250"/>
                    <a:pt x="303" y="322"/>
                  </a:cubicBezTo>
                  <a:cubicBezTo>
                    <a:pt x="5" y="357"/>
                    <a:pt x="0" y="840"/>
                    <a:pt x="288" y="840"/>
                  </a:cubicBezTo>
                  <a:cubicBezTo>
                    <a:pt x="293" y="840"/>
                    <a:pt x="298" y="840"/>
                    <a:pt x="303" y="839"/>
                  </a:cubicBezTo>
                  <a:cubicBezTo>
                    <a:pt x="1731" y="732"/>
                    <a:pt x="3158" y="589"/>
                    <a:pt x="4621" y="518"/>
                  </a:cubicBezTo>
                  <a:cubicBezTo>
                    <a:pt x="4919" y="466"/>
                    <a:pt x="4942" y="0"/>
                    <a:pt x="463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709375" y="-2006150"/>
              <a:ext cx="120075" cy="85575"/>
            </a:xfrm>
            <a:custGeom>
              <a:avLst/>
              <a:gdLst/>
              <a:ahLst/>
              <a:cxnLst/>
              <a:rect l="l" t="t" r="r" b="b"/>
              <a:pathLst>
                <a:path w="4803" h="3423" extrusionOk="0">
                  <a:moveTo>
                    <a:pt x="335" y="0"/>
                  </a:moveTo>
                  <a:cubicBezTo>
                    <a:pt x="139" y="0"/>
                    <a:pt x="0" y="323"/>
                    <a:pt x="208" y="471"/>
                  </a:cubicBezTo>
                  <a:lnTo>
                    <a:pt x="3830" y="3005"/>
                  </a:lnTo>
                  <a:cubicBezTo>
                    <a:pt x="4009" y="3130"/>
                    <a:pt x="4151" y="3255"/>
                    <a:pt x="4330" y="3380"/>
                  </a:cubicBezTo>
                  <a:cubicBezTo>
                    <a:pt x="4374" y="3409"/>
                    <a:pt x="4419" y="3422"/>
                    <a:pt x="4460" y="3422"/>
                  </a:cubicBezTo>
                  <a:cubicBezTo>
                    <a:pt x="4666" y="3422"/>
                    <a:pt x="4803" y="3100"/>
                    <a:pt x="4580" y="2951"/>
                  </a:cubicBezTo>
                  <a:lnTo>
                    <a:pt x="975" y="400"/>
                  </a:lnTo>
                  <a:cubicBezTo>
                    <a:pt x="797" y="293"/>
                    <a:pt x="636" y="168"/>
                    <a:pt x="458" y="43"/>
                  </a:cubicBezTo>
                  <a:cubicBezTo>
                    <a:pt x="416" y="13"/>
                    <a:pt x="375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805800" y="-1933825"/>
              <a:ext cx="22100" cy="145875"/>
            </a:xfrm>
            <a:custGeom>
              <a:avLst/>
              <a:gdLst/>
              <a:ahLst/>
              <a:cxnLst/>
              <a:rect l="l" t="t" r="r" b="b"/>
              <a:pathLst>
                <a:path w="884" h="5835" extrusionOk="0">
                  <a:moveTo>
                    <a:pt x="631" y="0"/>
                  </a:moveTo>
                  <a:cubicBezTo>
                    <a:pt x="504" y="0"/>
                    <a:pt x="375" y="85"/>
                    <a:pt x="366" y="255"/>
                  </a:cubicBezTo>
                  <a:cubicBezTo>
                    <a:pt x="259" y="2039"/>
                    <a:pt x="116" y="3823"/>
                    <a:pt x="9" y="5607"/>
                  </a:cubicBezTo>
                  <a:cubicBezTo>
                    <a:pt x="0" y="5759"/>
                    <a:pt x="125" y="5835"/>
                    <a:pt x="254" y="5835"/>
                  </a:cubicBezTo>
                  <a:cubicBezTo>
                    <a:pt x="384" y="5835"/>
                    <a:pt x="517" y="5759"/>
                    <a:pt x="526" y="5607"/>
                  </a:cubicBezTo>
                  <a:cubicBezTo>
                    <a:pt x="633" y="3823"/>
                    <a:pt x="776" y="2039"/>
                    <a:pt x="883" y="255"/>
                  </a:cubicBezTo>
                  <a:cubicBezTo>
                    <a:pt x="883" y="85"/>
                    <a:pt x="758" y="0"/>
                    <a:pt x="63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812225" y="-1895450"/>
              <a:ext cx="114750" cy="112625"/>
            </a:xfrm>
            <a:custGeom>
              <a:avLst/>
              <a:gdLst/>
              <a:ahLst/>
              <a:cxnLst/>
              <a:rect l="l" t="t" r="r" b="b"/>
              <a:pathLst>
                <a:path w="4590" h="4505" extrusionOk="0">
                  <a:moveTo>
                    <a:pt x="4195" y="1"/>
                  </a:moveTo>
                  <a:cubicBezTo>
                    <a:pt x="4141" y="1"/>
                    <a:pt x="4085" y="18"/>
                    <a:pt x="4034" y="58"/>
                  </a:cubicBezTo>
                  <a:cubicBezTo>
                    <a:pt x="3249" y="700"/>
                    <a:pt x="2500" y="1378"/>
                    <a:pt x="1804" y="2110"/>
                  </a:cubicBezTo>
                  <a:cubicBezTo>
                    <a:pt x="1197" y="2752"/>
                    <a:pt x="662" y="3448"/>
                    <a:pt x="127" y="4144"/>
                  </a:cubicBezTo>
                  <a:cubicBezTo>
                    <a:pt x="1" y="4320"/>
                    <a:pt x="185" y="4505"/>
                    <a:pt x="368" y="4505"/>
                  </a:cubicBezTo>
                  <a:cubicBezTo>
                    <a:pt x="444" y="4505"/>
                    <a:pt x="520" y="4473"/>
                    <a:pt x="573" y="4394"/>
                  </a:cubicBezTo>
                  <a:cubicBezTo>
                    <a:pt x="1090" y="3698"/>
                    <a:pt x="1625" y="3020"/>
                    <a:pt x="2214" y="2431"/>
                  </a:cubicBezTo>
                  <a:cubicBezTo>
                    <a:pt x="2874" y="1717"/>
                    <a:pt x="3606" y="1039"/>
                    <a:pt x="4391" y="415"/>
                  </a:cubicBezTo>
                  <a:cubicBezTo>
                    <a:pt x="4590" y="259"/>
                    <a:pt x="4405" y="1"/>
                    <a:pt x="41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907100" y="-1895675"/>
              <a:ext cx="127500" cy="109500"/>
            </a:xfrm>
            <a:custGeom>
              <a:avLst/>
              <a:gdLst/>
              <a:ahLst/>
              <a:cxnLst/>
              <a:rect l="l" t="t" r="r" b="b"/>
              <a:pathLst>
                <a:path w="5100" h="4380" extrusionOk="0">
                  <a:moveTo>
                    <a:pt x="365" y="1"/>
                  </a:moveTo>
                  <a:cubicBezTo>
                    <a:pt x="172" y="1"/>
                    <a:pt x="0" y="256"/>
                    <a:pt x="168" y="424"/>
                  </a:cubicBezTo>
                  <a:cubicBezTo>
                    <a:pt x="1577" y="1780"/>
                    <a:pt x="3165" y="2939"/>
                    <a:pt x="4575" y="4313"/>
                  </a:cubicBezTo>
                  <a:cubicBezTo>
                    <a:pt x="4621" y="4360"/>
                    <a:pt x="4674" y="4379"/>
                    <a:pt x="4726" y="4379"/>
                  </a:cubicBezTo>
                  <a:cubicBezTo>
                    <a:pt x="4917" y="4379"/>
                    <a:pt x="5100" y="4121"/>
                    <a:pt x="4932" y="3939"/>
                  </a:cubicBezTo>
                  <a:cubicBezTo>
                    <a:pt x="3522" y="2583"/>
                    <a:pt x="1934" y="1423"/>
                    <a:pt x="525" y="67"/>
                  </a:cubicBezTo>
                  <a:cubicBezTo>
                    <a:pt x="474" y="20"/>
                    <a:pt x="419" y="1"/>
                    <a:pt x="36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993000" y="-1928675"/>
              <a:ext cx="48750" cy="135575"/>
            </a:xfrm>
            <a:custGeom>
              <a:avLst/>
              <a:gdLst/>
              <a:ahLst/>
              <a:cxnLst/>
              <a:rect l="l" t="t" r="r" b="b"/>
              <a:pathLst>
                <a:path w="1950" h="5423" extrusionOk="0">
                  <a:moveTo>
                    <a:pt x="313" y="0"/>
                  </a:moveTo>
                  <a:cubicBezTo>
                    <a:pt x="163" y="0"/>
                    <a:pt x="0" y="123"/>
                    <a:pt x="33" y="316"/>
                  </a:cubicBezTo>
                  <a:cubicBezTo>
                    <a:pt x="425" y="1993"/>
                    <a:pt x="1050" y="3581"/>
                    <a:pt x="1424" y="5241"/>
                  </a:cubicBezTo>
                  <a:cubicBezTo>
                    <a:pt x="1453" y="5369"/>
                    <a:pt x="1546" y="5423"/>
                    <a:pt x="1644" y="5423"/>
                  </a:cubicBezTo>
                  <a:cubicBezTo>
                    <a:pt x="1792" y="5423"/>
                    <a:pt x="1949" y="5299"/>
                    <a:pt x="1906" y="5116"/>
                  </a:cubicBezTo>
                  <a:cubicBezTo>
                    <a:pt x="1531" y="3439"/>
                    <a:pt x="907" y="1851"/>
                    <a:pt x="532" y="174"/>
                  </a:cubicBezTo>
                  <a:cubicBezTo>
                    <a:pt x="504" y="53"/>
                    <a:pt x="411" y="0"/>
                    <a:pt x="31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991575" y="-2017450"/>
              <a:ext cx="104850" cy="92775"/>
            </a:xfrm>
            <a:custGeom>
              <a:avLst/>
              <a:gdLst/>
              <a:ahLst/>
              <a:cxnLst/>
              <a:rect l="l" t="t" r="r" b="b"/>
              <a:pathLst>
                <a:path w="4194" h="3711" extrusionOk="0">
                  <a:moveTo>
                    <a:pt x="3810" y="1"/>
                  </a:moveTo>
                  <a:cubicBezTo>
                    <a:pt x="3753" y="1"/>
                    <a:pt x="3694" y="21"/>
                    <a:pt x="3640" y="67"/>
                  </a:cubicBezTo>
                  <a:cubicBezTo>
                    <a:pt x="2481" y="1155"/>
                    <a:pt x="1339" y="2226"/>
                    <a:pt x="179" y="3278"/>
                  </a:cubicBezTo>
                  <a:cubicBezTo>
                    <a:pt x="0" y="3457"/>
                    <a:pt x="171" y="3711"/>
                    <a:pt x="366" y="3711"/>
                  </a:cubicBezTo>
                  <a:cubicBezTo>
                    <a:pt x="423" y="3711"/>
                    <a:pt x="483" y="3688"/>
                    <a:pt x="536" y="3635"/>
                  </a:cubicBezTo>
                  <a:cubicBezTo>
                    <a:pt x="1696" y="2565"/>
                    <a:pt x="2837" y="1494"/>
                    <a:pt x="3997" y="441"/>
                  </a:cubicBezTo>
                  <a:cubicBezTo>
                    <a:pt x="4193" y="260"/>
                    <a:pt x="4016" y="1"/>
                    <a:pt x="381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939825" y="-2026950"/>
              <a:ext cx="149450" cy="16100"/>
            </a:xfrm>
            <a:custGeom>
              <a:avLst/>
              <a:gdLst/>
              <a:ahLst/>
              <a:cxnLst/>
              <a:rect l="l" t="t" r="r" b="b"/>
              <a:pathLst>
                <a:path w="5978" h="644" extrusionOk="0">
                  <a:moveTo>
                    <a:pt x="305" y="0"/>
                  </a:moveTo>
                  <a:cubicBezTo>
                    <a:pt x="1" y="0"/>
                    <a:pt x="6" y="483"/>
                    <a:pt x="322" y="518"/>
                  </a:cubicBezTo>
                  <a:cubicBezTo>
                    <a:pt x="935" y="567"/>
                    <a:pt x="1548" y="578"/>
                    <a:pt x="2160" y="578"/>
                  </a:cubicBezTo>
                  <a:cubicBezTo>
                    <a:pt x="2671" y="578"/>
                    <a:pt x="3181" y="571"/>
                    <a:pt x="3691" y="571"/>
                  </a:cubicBezTo>
                  <a:cubicBezTo>
                    <a:pt x="4353" y="571"/>
                    <a:pt x="5014" y="584"/>
                    <a:pt x="5675" y="643"/>
                  </a:cubicBezTo>
                  <a:cubicBezTo>
                    <a:pt x="5680" y="643"/>
                    <a:pt x="5685" y="644"/>
                    <a:pt x="5690" y="644"/>
                  </a:cubicBezTo>
                  <a:cubicBezTo>
                    <a:pt x="5978" y="644"/>
                    <a:pt x="5973" y="143"/>
                    <a:pt x="5675" y="126"/>
                  </a:cubicBezTo>
                  <a:cubicBezTo>
                    <a:pt x="5062" y="77"/>
                    <a:pt x="4449" y="65"/>
                    <a:pt x="3836" y="65"/>
                  </a:cubicBezTo>
                  <a:cubicBezTo>
                    <a:pt x="3326" y="65"/>
                    <a:pt x="2815" y="73"/>
                    <a:pt x="2305" y="73"/>
                  </a:cubicBezTo>
                  <a:cubicBezTo>
                    <a:pt x="1644" y="73"/>
                    <a:pt x="983" y="60"/>
                    <a:pt x="322" y="1"/>
                  </a:cubicBezTo>
                  <a:cubicBezTo>
                    <a:pt x="316" y="0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882025" y="-2170925"/>
              <a:ext cx="78025" cy="152425"/>
            </a:xfrm>
            <a:custGeom>
              <a:avLst/>
              <a:gdLst/>
              <a:ahLst/>
              <a:cxnLst/>
              <a:rect l="l" t="t" r="r" b="b"/>
              <a:pathLst>
                <a:path w="3121" h="6097" extrusionOk="0">
                  <a:moveTo>
                    <a:pt x="299" y="1"/>
                  </a:moveTo>
                  <a:cubicBezTo>
                    <a:pt x="148" y="1"/>
                    <a:pt x="0" y="118"/>
                    <a:pt x="65" y="300"/>
                  </a:cubicBezTo>
                  <a:cubicBezTo>
                    <a:pt x="350" y="1049"/>
                    <a:pt x="636" y="1781"/>
                    <a:pt x="939" y="2495"/>
                  </a:cubicBezTo>
                  <a:cubicBezTo>
                    <a:pt x="1421" y="3672"/>
                    <a:pt x="1938" y="4868"/>
                    <a:pt x="2580" y="5974"/>
                  </a:cubicBezTo>
                  <a:cubicBezTo>
                    <a:pt x="2629" y="6061"/>
                    <a:pt x="2703" y="6096"/>
                    <a:pt x="2777" y="6096"/>
                  </a:cubicBezTo>
                  <a:cubicBezTo>
                    <a:pt x="2947" y="6096"/>
                    <a:pt x="3120" y="5910"/>
                    <a:pt x="3009" y="5724"/>
                  </a:cubicBezTo>
                  <a:cubicBezTo>
                    <a:pt x="2384" y="4636"/>
                    <a:pt x="1867" y="3458"/>
                    <a:pt x="1403" y="2298"/>
                  </a:cubicBezTo>
                  <a:cubicBezTo>
                    <a:pt x="1117" y="1585"/>
                    <a:pt x="814" y="889"/>
                    <a:pt x="546" y="175"/>
                  </a:cubicBezTo>
                  <a:cubicBezTo>
                    <a:pt x="503" y="53"/>
                    <a:pt x="40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32"/>
          <p:cNvSpPr/>
          <p:nvPr/>
        </p:nvSpPr>
        <p:spPr>
          <a:xfrm flipH="1">
            <a:off x="794229" y="1161500"/>
            <a:ext cx="1648831" cy="193252"/>
          </a:xfrm>
          <a:custGeom>
            <a:avLst/>
            <a:gdLst/>
            <a:ahLst/>
            <a:cxnLst/>
            <a:rect l="l" t="t" r="r" b="b"/>
            <a:pathLst>
              <a:path w="42545" h="3025" extrusionOk="0">
                <a:moveTo>
                  <a:pt x="36289" y="1"/>
                </a:moveTo>
                <a:cubicBezTo>
                  <a:pt x="35658" y="1"/>
                  <a:pt x="35024" y="92"/>
                  <a:pt x="34396" y="249"/>
                </a:cubicBezTo>
                <a:cubicBezTo>
                  <a:pt x="32861" y="624"/>
                  <a:pt x="31452" y="1338"/>
                  <a:pt x="29935" y="1784"/>
                </a:cubicBezTo>
                <a:cubicBezTo>
                  <a:pt x="28797" y="2113"/>
                  <a:pt x="27617" y="2273"/>
                  <a:pt x="26435" y="2273"/>
                </a:cubicBezTo>
                <a:cubicBezTo>
                  <a:pt x="26079" y="2273"/>
                  <a:pt x="25723" y="2259"/>
                  <a:pt x="25367" y="2230"/>
                </a:cubicBezTo>
                <a:cubicBezTo>
                  <a:pt x="23797" y="2105"/>
                  <a:pt x="22388" y="1587"/>
                  <a:pt x="20925" y="1141"/>
                </a:cubicBezTo>
                <a:cubicBezTo>
                  <a:pt x="20107" y="893"/>
                  <a:pt x="19300" y="728"/>
                  <a:pt x="18492" y="728"/>
                </a:cubicBezTo>
                <a:cubicBezTo>
                  <a:pt x="17908" y="728"/>
                  <a:pt x="17323" y="814"/>
                  <a:pt x="16732" y="1016"/>
                </a:cubicBezTo>
                <a:cubicBezTo>
                  <a:pt x="15411" y="1427"/>
                  <a:pt x="14216" y="2194"/>
                  <a:pt x="12842" y="2408"/>
                </a:cubicBezTo>
                <a:cubicBezTo>
                  <a:pt x="12575" y="2448"/>
                  <a:pt x="12308" y="2465"/>
                  <a:pt x="12042" y="2465"/>
                </a:cubicBezTo>
                <a:cubicBezTo>
                  <a:pt x="10741" y="2465"/>
                  <a:pt x="9453" y="2041"/>
                  <a:pt x="8239" y="1641"/>
                </a:cubicBezTo>
                <a:cubicBezTo>
                  <a:pt x="6868" y="1158"/>
                  <a:pt x="5457" y="662"/>
                  <a:pt x="4006" y="662"/>
                </a:cubicBezTo>
                <a:cubicBezTo>
                  <a:pt x="3794" y="662"/>
                  <a:pt x="3581" y="673"/>
                  <a:pt x="3367" y="695"/>
                </a:cubicBezTo>
                <a:cubicBezTo>
                  <a:pt x="2029" y="820"/>
                  <a:pt x="762" y="1391"/>
                  <a:pt x="67" y="2587"/>
                </a:cubicBezTo>
                <a:cubicBezTo>
                  <a:pt x="0" y="2706"/>
                  <a:pt x="122" y="2865"/>
                  <a:pt x="232" y="2865"/>
                </a:cubicBezTo>
                <a:cubicBezTo>
                  <a:pt x="270" y="2865"/>
                  <a:pt x="307" y="2846"/>
                  <a:pt x="334" y="2801"/>
                </a:cubicBezTo>
                <a:cubicBezTo>
                  <a:pt x="1066" y="1837"/>
                  <a:pt x="2297" y="1320"/>
                  <a:pt x="3475" y="1231"/>
                </a:cubicBezTo>
                <a:cubicBezTo>
                  <a:pt x="3610" y="1221"/>
                  <a:pt x="3745" y="1216"/>
                  <a:pt x="3879" y="1216"/>
                </a:cubicBezTo>
                <a:cubicBezTo>
                  <a:pt x="5240" y="1216"/>
                  <a:pt x="6580" y="1683"/>
                  <a:pt x="7846" y="2105"/>
                </a:cubicBezTo>
                <a:cubicBezTo>
                  <a:pt x="9197" y="2550"/>
                  <a:pt x="10563" y="3025"/>
                  <a:pt x="12001" y="3025"/>
                </a:cubicBezTo>
                <a:cubicBezTo>
                  <a:pt x="12120" y="3025"/>
                  <a:pt x="12240" y="3022"/>
                  <a:pt x="12360" y="3015"/>
                </a:cubicBezTo>
                <a:cubicBezTo>
                  <a:pt x="13788" y="2943"/>
                  <a:pt x="15019" y="2283"/>
                  <a:pt x="16321" y="1766"/>
                </a:cubicBezTo>
                <a:cubicBezTo>
                  <a:pt x="16981" y="1516"/>
                  <a:pt x="17642" y="1302"/>
                  <a:pt x="18355" y="1284"/>
                </a:cubicBezTo>
                <a:cubicBezTo>
                  <a:pt x="18427" y="1281"/>
                  <a:pt x="18499" y="1279"/>
                  <a:pt x="18570" y="1279"/>
                </a:cubicBezTo>
                <a:cubicBezTo>
                  <a:pt x="19259" y="1279"/>
                  <a:pt x="19921" y="1431"/>
                  <a:pt x="20568" y="1641"/>
                </a:cubicBezTo>
                <a:cubicBezTo>
                  <a:pt x="21282" y="1855"/>
                  <a:pt x="21995" y="2123"/>
                  <a:pt x="22727" y="2319"/>
                </a:cubicBezTo>
                <a:cubicBezTo>
                  <a:pt x="23440" y="2551"/>
                  <a:pt x="24172" y="2676"/>
                  <a:pt x="24939" y="2765"/>
                </a:cubicBezTo>
                <a:cubicBezTo>
                  <a:pt x="25450" y="2826"/>
                  <a:pt x="25966" y="2856"/>
                  <a:pt x="26481" y="2856"/>
                </a:cubicBezTo>
                <a:cubicBezTo>
                  <a:pt x="27477" y="2856"/>
                  <a:pt x="28472" y="2745"/>
                  <a:pt x="29436" y="2533"/>
                </a:cubicBezTo>
                <a:cubicBezTo>
                  <a:pt x="30952" y="2176"/>
                  <a:pt x="32380" y="1498"/>
                  <a:pt x="33861" y="1034"/>
                </a:cubicBezTo>
                <a:cubicBezTo>
                  <a:pt x="34664" y="784"/>
                  <a:pt x="35502" y="606"/>
                  <a:pt x="36359" y="606"/>
                </a:cubicBezTo>
                <a:cubicBezTo>
                  <a:pt x="37233" y="606"/>
                  <a:pt x="37982" y="856"/>
                  <a:pt x="38749" y="1248"/>
                </a:cubicBezTo>
                <a:cubicBezTo>
                  <a:pt x="39392" y="1587"/>
                  <a:pt x="40034" y="1962"/>
                  <a:pt x="40801" y="2051"/>
                </a:cubicBezTo>
                <a:cubicBezTo>
                  <a:pt x="40942" y="2075"/>
                  <a:pt x="41085" y="2088"/>
                  <a:pt x="41229" y="2088"/>
                </a:cubicBezTo>
                <a:cubicBezTo>
                  <a:pt x="41415" y="2088"/>
                  <a:pt x="41602" y="2066"/>
                  <a:pt x="41783" y="2016"/>
                </a:cubicBezTo>
                <a:cubicBezTo>
                  <a:pt x="42140" y="1891"/>
                  <a:pt x="42336" y="1748"/>
                  <a:pt x="42496" y="1409"/>
                </a:cubicBezTo>
                <a:cubicBezTo>
                  <a:pt x="42544" y="1281"/>
                  <a:pt x="42478" y="1154"/>
                  <a:pt x="42374" y="1154"/>
                </a:cubicBezTo>
                <a:cubicBezTo>
                  <a:pt x="42362" y="1154"/>
                  <a:pt x="42349" y="1155"/>
                  <a:pt x="42336" y="1159"/>
                </a:cubicBezTo>
                <a:cubicBezTo>
                  <a:pt x="42193" y="1213"/>
                  <a:pt x="42068" y="1213"/>
                  <a:pt x="41943" y="1248"/>
                </a:cubicBezTo>
                <a:lnTo>
                  <a:pt x="41551" y="1391"/>
                </a:lnTo>
                <a:cubicBezTo>
                  <a:pt x="41416" y="1414"/>
                  <a:pt x="41282" y="1423"/>
                  <a:pt x="41147" y="1423"/>
                </a:cubicBezTo>
                <a:cubicBezTo>
                  <a:pt x="40961" y="1423"/>
                  <a:pt x="40774" y="1404"/>
                  <a:pt x="40587" y="1373"/>
                </a:cubicBezTo>
                <a:cubicBezTo>
                  <a:pt x="39909" y="1213"/>
                  <a:pt x="39303" y="784"/>
                  <a:pt x="38660" y="499"/>
                </a:cubicBezTo>
                <a:cubicBezTo>
                  <a:pt x="37891" y="149"/>
                  <a:pt x="37093" y="1"/>
                  <a:pt x="3628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2"/>
          <p:cNvSpPr/>
          <p:nvPr/>
        </p:nvSpPr>
        <p:spPr>
          <a:xfrm>
            <a:off x="5866529" y="3768850"/>
            <a:ext cx="1648831" cy="193252"/>
          </a:xfrm>
          <a:custGeom>
            <a:avLst/>
            <a:gdLst/>
            <a:ahLst/>
            <a:cxnLst/>
            <a:rect l="l" t="t" r="r" b="b"/>
            <a:pathLst>
              <a:path w="42545" h="3025" extrusionOk="0">
                <a:moveTo>
                  <a:pt x="36289" y="1"/>
                </a:moveTo>
                <a:cubicBezTo>
                  <a:pt x="35658" y="1"/>
                  <a:pt x="35024" y="92"/>
                  <a:pt x="34396" y="249"/>
                </a:cubicBezTo>
                <a:cubicBezTo>
                  <a:pt x="32861" y="624"/>
                  <a:pt x="31452" y="1338"/>
                  <a:pt x="29935" y="1784"/>
                </a:cubicBezTo>
                <a:cubicBezTo>
                  <a:pt x="28797" y="2113"/>
                  <a:pt x="27617" y="2273"/>
                  <a:pt x="26435" y="2273"/>
                </a:cubicBezTo>
                <a:cubicBezTo>
                  <a:pt x="26079" y="2273"/>
                  <a:pt x="25723" y="2259"/>
                  <a:pt x="25367" y="2230"/>
                </a:cubicBezTo>
                <a:cubicBezTo>
                  <a:pt x="23797" y="2105"/>
                  <a:pt x="22388" y="1587"/>
                  <a:pt x="20925" y="1141"/>
                </a:cubicBezTo>
                <a:cubicBezTo>
                  <a:pt x="20107" y="893"/>
                  <a:pt x="19300" y="728"/>
                  <a:pt x="18492" y="728"/>
                </a:cubicBezTo>
                <a:cubicBezTo>
                  <a:pt x="17908" y="728"/>
                  <a:pt x="17323" y="814"/>
                  <a:pt x="16732" y="1016"/>
                </a:cubicBezTo>
                <a:cubicBezTo>
                  <a:pt x="15411" y="1427"/>
                  <a:pt x="14216" y="2194"/>
                  <a:pt x="12842" y="2408"/>
                </a:cubicBezTo>
                <a:cubicBezTo>
                  <a:pt x="12575" y="2448"/>
                  <a:pt x="12308" y="2465"/>
                  <a:pt x="12042" y="2465"/>
                </a:cubicBezTo>
                <a:cubicBezTo>
                  <a:pt x="10741" y="2465"/>
                  <a:pt x="9453" y="2041"/>
                  <a:pt x="8239" y="1641"/>
                </a:cubicBezTo>
                <a:cubicBezTo>
                  <a:pt x="6868" y="1158"/>
                  <a:pt x="5457" y="662"/>
                  <a:pt x="4006" y="662"/>
                </a:cubicBezTo>
                <a:cubicBezTo>
                  <a:pt x="3794" y="662"/>
                  <a:pt x="3581" y="673"/>
                  <a:pt x="3367" y="695"/>
                </a:cubicBezTo>
                <a:cubicBezTo>
                  <a:pt x="2029" y="820"/>
                  <a:pt x="762" y="1391"/>
                  <a:pt x="67" y="2587"/>
                </a:cubicBezTo>
                <a:cubicBezTo>
                  <a:pt x="0" y="2706"/>
                  <a:pt x="122" y="2865"/>
                  <a:pt x="232" y="2865"/>
                </a:cubicBezTo>
                <a:cubicBezTo>
                  <a:pt x="270" y="2865"/>
                  <a:pt x="307" y="2846"/>
                  <a:pt x="334" y="2801"/>
                </a:cubicBezTo>
                <a:cubicBezTo>
                  <a:pt x="1066" y="1837"/>
                  <a:pt x="2297" y="1320"/>
                  <a:pt x="3475" y="1231"/>
                </a:cubicBezTo>
                <a:cubicBezTo>
                  <a:pt x="3610" y="1221"/>
                  <a:pt x="3745" y="1216"/>
                  <a:pt x="3879" y="1216"/>
                </a:cubicBezTo>
                <a:cubicBezTo>
                  <a:pt x="5240" y="1216"/>
                  <a:pt x="6580" y="1683"/>
                  <a:pt x="7846" y="2105"/>
                </a:cubicBezTo>
                <a:cubicBezTo>
                  <a:pt x="9197" y="2550"/>
                  <a:pt x="10563" y="3025"/>
                  <a:pt x="12001" y="3025"/>
                </a:cubicBezTo>
                <a:cubicBezTo>
                  <a:pt x="12120" y="3025"/>
                  <a:pt x="12240" y="3022"/>
                  <a:pt x="12360" y="3015"/>
                </a:cubicBezTo>
                <a:cubicBezTo>
                  <a:pt x="13788" y="2943"/>
                  <a:pt x="15019" y="2283"/>
                  <a:pt x="16321" y="1766"/>
                </a:cubicBezTo>
                <a:cubicBezTo>
                  <a:pt x="16981" y="1516"/>
                  <a:pt x="17642" y="1302"/>
                  <a:pt x="18355" y="1284"/>
                </a:cubicBezTo>
                <a:cubicBezTo>
                  <a:pt x="18427" y="1281"/>
                  <a:pt x="18499" y="1279"/>
                  <a:pt x="18570" y="1279"/>
                </a:cubicBezTo>
                <a:cubicBezTo>
                  <a:pt x="19259" y="1279"/>
                  <a:pt x="19921" y="1431"/>
                  <a:pt x="20568" y="1641"/>
                </a:cubicBezTo>
                <a:cubicBezTo>
                  <a:pt x="21282" y="1855"/>
                  <a:pt x="21995" y="2123"/>
                  <a:pt x="22727" y="2319"/>
                </a:cubicBezTo>
                <a:cubicBezTo>
                  <a:pt x="23440" y="2551"/>
                  <a:pt x="24172" y="2676"/>
                  <a:pt x="24939" y="2765"/>
                </a:cubicBezTo>
                <a:cubicBezTo>
                  <a:pt x="25450" y="2826"/>
                  <a:pt x="25966" y="2856"/>
                  <a:pt x="26481" y="2856"/>
                </a:cubicBezTo>
                <a:cubicBezTo>
                  <a:pt x="27477" y="2856"/>
                  <a:pt x="28472" y="2745"/>
                  <a:pt x="29436" y="2533"/>
                </a:cubicBezTo>
                <a:cubicBezTo>
                  <a:pt x="30952" y="2176"/>
                  <a:pt x="32380" y="1498"/>
                  <a:pt x="33861" y="1034"/>
                </a:cubicBezTo>
                <a:cubicBezTo>
                  <a:pt x="34664" y="784"/>
                  <a:pt x="35502" y="606"/>
                  <a:pt x="36359" y="606"/>
                </a:cubicBezTo>
                <a:cubicBezTo>
                  <a:pt x="37233" y="606"/>
                  <a:pt x="37982" y="856"/>
                  <a:pt x="38749" y="1248"/>
                </a:cubicBezTo>
                <a:cubicBezTo>
                  <a:pt x="39392" y="1587"/>
                  <a:pt x="40034" y="1962"/>
                  <a:pt x="40801" y="2051"/>
                </a:cubicBezTo>
                <a:cubicBezTo>
                  <a:pt x="40942" y="2075"/>
                  <a:pt x="41085" y="2088"/>
                  <a:pt x="41229" y="2088"/>
                </a:cubicBezTo>
                <a:cubicBezTo>
                  <a:pt x="41415" y="2088"/>
                  <a:pt x="41602" y="2066"/>
                  <a:pt x="41783" y="2016"/>
                </a:cubicBezTo>
                <a:cubicBezTo>
                  <a:pt x="42140" y="1891"/>
                  <a:pt x="42336" y="1748"/>
                  <a:pt x="42496" y="1409"/>
                </a:cubicBezTo>
                <a:cubicBezTo>
                  <a:pt x="42544" y="1281"/>
                  <a:pt x="42478" y="1154"/>
                  <a:pt x="42374" y="1154"/>
                </a:cubicBezTo>
                <a:cubicBezTo>
                  <a:pt x="42362" y="1154"/>
                  <a:pt x="42349" y="1155"/>
                  <a:pt x="42336" y="1159"/>
                </a:cubicBezTo>
                <a:cubicBezTo>
                  <a:pt x="42193" y="1213"/>
                  <a:pt x="42068" y="1213"/>
                  <a:pt x="41943" y="1248"/>
                </a:cubicBezTo>
                <a:lnTo>
                  <a:pt x="41551" y="1391"/>
                </a:lnTo>
                <a:cubicBezTo>
                  <a:pt x="41416" y="1414"/>
                  <a:pt x="41282" y="1423"/>
                  <a:pt x="41147" y="1423"/>
                </a:cubicBezTo>
                <a:cubicBezTo>
                  <a:pt x="40961" y="1423"/>
                  <a:pt x="40774" y="1404"/>
                  <a:pt x="40587" y="1373"/>
                </a:cubicBezTo>
                <a:cubicBezTo>
                  <a:pt x="39909" y="1213"/>
                  <a:pt x="39303" y="784"/>
                  <a:pt x="38660" y="499"/>
                </a:cubicBezTo>
                <a:cubicBezTo>
                  <a:pt x="37891" y="149"/>
                  <a:pt x="37093" y="1"/>
                  <a:pt x="3628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2">
            <a:hlinkClick r:id="" action="ppaction://hlinkshowjump?jump=previousslide"/>
          </p:cNvPr>
          <p:cNvSpPr/>
          <p:nvPr/>
        </p:nvSpPr>
        <p:spPr>
          <a:xfrm>
            <a:off x="8336950" y="407325"/>
            <a:ext cx="405300" cy="18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33" name="Google Shape;533;p32">
            <a:hlinkClick r:id="" action="ppaction://hlinkshowjump?jump=previousslide"/>
          </p:cNvPr>
          <p:cNvSpPr/>
          <p:nvPr/>
        </p:nvSpPr>
        <p:spPr>
          <a:xfrm rot="10800000">
            <a:off x="8414200" y="450225"/>
            <a:ext cx="250800" cy="9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2">
            <a:hlinkClick r:id="" action="ppaction://hlinkshowjump?jump=nextslide"/>
          </p:cNvPr>
          <p:cNvSpPr/>
          <p:nvPr/>
        </p:nvSpPr>
        <p:spPr>
          <a:xfrm>
            <a:off x="8336950" y="814275"/>
            <a:ext cx="405300" cy="18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35" name="Google Shape;535;p32">
            <a:hlinkClick r:id="" action="ppaction://hlinkshowjump?jump=nextslide"/>
          </p:cNvPr>
          <p:cNvSpPr/>
          <p:nvPr/>
        </p:nvSpPr>
        <p:spPr>
          <a:xfrm>
            <a:off x="8414200" y="857175"/>
            <a:ext cx="250800" cy="9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2"/>
          <p:cNvSpPr txBox="1">
            <a:spLocks noGrp="1"/>
          </p:cNvSpPr>
          <p:nvPr>
            <p:ph type="title"/>
          </p:nvPr>
        </p:nvSpPr>
        <p:spPr>
          <a:xfrm>
            <a:off x="533400" y="1354752"/>
            <a:ext cx="6064798" cy="653325"/>
          </a:xfrm>
          <a:prstGeom prst="rect">
            <a:avLst/>
          </a:prstGeom>
        </p:spPr>
        <p:txBody>
          <a:bodyPr spcFirstLastPara="1" wrap="square" lIns="91425" tIns="91425" rIns="5486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/>
              <a:t>Kebutuhan</a:t>
            </a:r>
            <a:r>
              <a:rPr lang="en-US" sz="3600" dirty="0" smtClean="0"/>
              <a:t> non </a:t>
            </a:r>
            <a:r>
              <a:rPr lang="en-US" sz="3600" dirty="0" err="1" smtClean="0"/>
              <a:t>fungsional</a:t>
            </a:r>
            <a:endParaRPr sz="3600" dirty="0"/>
          </a:p>
        </p:txBody>
      </p:sp>
      <p:sp>
        <p:nvSpPr>
          <p:cNvPr id="504" name="Google Shape;504;p32"/>
          <p:cNvSpPr txBox="1">
            <a:spLocks noGrp="1"/>
          </p:cNvSpPr>
          <p:nvPr>
            <p:ph type="subTitle" idx="1"/>
          </p:nvPr>
        </p:nvSpPr>
        <p:spPr>
          <a:xfrm rot="-864">
            <a:off x="872415" y="2182822"/>
            <a:ext cx="6747653" cy="19129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200" dirty="0" err="1" smtClean="0"/>
              <a:t>Keamanan</a:t>
            </a:r>
            <a:endParaRPr lang="en-US" sz="12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	</a:t>
            </a:r>
            <a:r>
              <a:rPr lang="en-US" sz="1200" dirty="0" err="1" smtClean="0"/>
              <a:t>penggunaan</a:t>
            </a:r>
            <a:r>
              <a:rPr lang="en-US" sz="1200" dirty="0" smtClean="0"/>
              <a:t> username </a:t>
            </a:r>
            <a:r>
              <a:rPr lang="en-US" sz="1200" dirty="0" err="1" smtClean="0"/>
              <a:t>dan</a:t>
            </a:r>
            <a:r>
              <a:rPr lang="en-US" sz="1200" dirty="0" smtClean="0"/>
              <a:t> password </a:t>
            </a:r>
            <a:r>
              <a:rPr lang="en-US" sz="1200" dirty="0" err="1" smtClean="0"/>
              <a:t>dalam</a:t>
            </a:r>
            <a:r>
              <a:rPr lang="en-US" sz="1200" dirty="0" smtClean="0"/>
              <a:t> form login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membedakan</a:t>
            </a:r>
            <a:r>
              <a:rPr lang="en-US" sz="1200" dirty="0" smtClean="0"/>
              <a:t> </a:t>
            </a:r>
            <a:r>
              <a:rPr lang="en-US" sz="1200" dirty="0" err="1" smtClean="0"/>
              <a:t>tipe</a:t>
            </a:r>
            <a:r>
              <a:rPr lang="en-US" sz="1200" dirty="0" smtClean="0"/>
              <a:t> user </a:t>
            </a:r>
            <a:r>
              <a:rPr lang="en-US" sz="1200" dirty="0" err="1" smtClean="0"/>
              <a:t>termasuk</a:t>
            </a:r>
            <a:r>
              <a:rPr lang="en-US" sz="1200" dirty="0" smtClean="0"/>
              <a:t> </a:t>
            </a:r>
            <a:r>
              <a:rPr lang="en-US" sz="1200" dirty="0" err="1" smtClean="0"/>
              <a:t>hak</a:t>
            </a:r>
            <a:r>
              <a:rPr lang="en-US" sz="1200" dirty="0" smtClean="0"/>
              <a:t> </a:t>
            </a:r>
            <a:r>
              <a:rPr lang="en-US" sz="1200" dirty="0" err="1" smtClean="0"/>
              <a:t>akses</a:t>
            </a:r>
            <a:r>
              <a:rPr lang="en-US" sz="1200" dirty="0" smtClean="0"/>
              <a:t> </a:t>
            </a:r>
            <a:r>
              <a:rPr lang="en-US" sz="1200" dirty="0" err="1" smtClean="0"/>
              <a:t>masing-masing</a:t>
            </a:r>
            <a:r>
              <a:rPr lang="en-US" sz="1200" dirty="0" smtClean="0"/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200" dirty="0" smtClean="0"/>
              <a:t>Interface / </a:t>
            </a:r>
            <a:r>
              <a:rPr lang="en-US" sz="1200" dirty="0" err="1" smtClean="0"/>
              <a:t>antar</a:t>
            </a:r>
            <a:r>
              <a:rPr lang="en-US" sz="1200" dirty="0" smtClean="0"/>
              <a:t> </a:t>
            </a:r>
            <a:r>
              <a:rPr lang="en-US" sz="1200" dirty="0" err="1" smtClean="0"/>
              <a:t>muka</a:t>
            </a:r>
            <a:endParaRPr lang="en-US" sz="12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	</a:t>
            </a:r>
            <a:r>
              <a:rPr lang="en-US" sz="1200" dirty="0" err="1" smtClean="0"/>
              <a:t>antar</a:t>
            </a:r>
            <a:r>
              <a:rPr lang="en-US" sz="1200" dirty="0" smtClean="0"/>
              <a:t> </a:t>
            </a:r>
            <a:r>
              <a:rPr lang="en-US" sz="1200" dirty="0" err="1" smtClean="0"/>
              <a:t>muka</a:t>
            </a:r>
            <a:r>
              <a:rPr lang="en-US" sz="1200" dirty="0" smtClean="0"/>
              <a:t> </a:t>
            </a:r>
            <a:r>
              <a:rPr lang="en-US" sz="1200" dirty="0" err="1" smtClean="0"/>
              <a:t>pemakai</a:t>
            </a:r>
            <a:r>
              <a:rPr lang="en-US" sz="1200" dirty="0" smtClean="0"/>
              <a:t> </a:t>
            </a:r>
            <a:r>
              <a:rPr lang="en-US" sz="1200" dirty="0" err="1" smtClean="0"/>
              <a:t>atau</a:t>
            </a:r>
            <a:r>
              <a:rPr lang="en-US" sz="1200" dirty="0" smtClean="0"/>
              <a:t> user interface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bagian</a:t>
            </a:r>
            <a:r>
              <a:rPr lang="en-US" sz="1200" dirty="0" smtClean="0"/>
              <a:t> </a:t>
            </a:r>
            <a:r>
              <a:rPr lang="en-US" sz="1200" dirty="0" err="1" smtClean="0"/>
              <a:t>penghubung</a:t>
            </a:r>
            <a:r>
              <a:rPr lang="en-US" sz="1200" dirty="0" smtClean="0"/>
              <a:t> </a:t>
            </a:r>
            <a:r>
              <a:rPr lang="en-US" sz="1200" dirty="0" err="1" smtClean="0"/>
              <a:t>antara</a:t>
            </a:r>
            <a:r>
              <a:rPr lang="en-US" sz="1200" dirty="0" smtClean="0"/>
              <a:t> program </a:t>
            </a:r>
            <a:r>
              <a:rPr lang="en-US" sz="1200" dirty="0" err="1" smtClean="0"/>
              <a:t>sistem</a:t>
            </a:r>
            <a:r>
              <a:rPr lang="en-US" sz="1200" dirty="0" smtClean="0"/>
              <a:t> </a:t>
            </a:r>
            <a:r>
              <a:rPr lang="en-US" sz="1200" dirty="0" err="1" smtClean="0"/>
              <a:t>informasi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pemakai</a:t>
            </a:r>
            <a:r>
              <a:rPr lang="en-US" sz="1200" dirty="0" smtClean="0"/>
              <a:t>. </a:t>
            </a:r>
            <a:r>
              <a:rPr lang="en-US" sz="1200" dirty="0" err="1" smtClean="0"/>
              <a:t>Kebutuhan</a:t>
            </a:r>
            <a:r>
              <a:rPr lang="en-US" sz="1200" dirty="0" smtClean="0"/>
              <a:t> </a:t>
            </a:r>
            <a:r>
              <a:rPr lang="en-US" sz="1200" dirty="0" err="1" smtClean="0"/>
              <a:t>terhadap</a:t>
            </a:r>
            <a:r>
              <a:rPr lang="en-US" sz="1200" dirty="0" smtClean="0"/>
              <a:t> </a:t>
            </a:r>
            <a:r>
              <a:rPr lang="en-US" sz="1200" dirty="0" err="1" smtClean="0"/>
              <a:t>antar</a:t>
            </a:r>
            <a:r>
              <a:rPr lang="en-US" sz="1200" dirty="0" smtClean="0"/>
              <a:t> </a:t>
            </a:r>
            <a:r>
              <a:rPr lang="en-US" sz="1200" dirty="0" err="1" smtClean="0"/>
              <a:t>muka</a:t>
            </a:r>
            <a:r>
              <a:rPr lang="en-US" sz="1200" dirty="0" smtClean="0"/>
              <a:t> yang </a:t>
            </a:r>
            <a:r>
              <a:rPr lang="en-US" sz="1200" dirty="0" err="1" smtClean="0"/>
              <a:t>diinginkan</a:t>
            </a:r>
            <a:r>
              <a:rPr lang="en-US" sz="1200" dirty="0" smtClean="0"/>
              <a:t> </a:t>
            </a:r>
            <a:r>
              <a:rPr lang="en-US" sz="1200" dirty="0" err="1" smtClean="0"/>
              <a:t>sebaik</a:t>
            </a:r>
            <a:r>
              <a:rPr lang="en-US" sz="1200" dirty="0" smtClean="0"/>
              <a:t> </a:t>
            </a:r>
            <a:r>
              <a:rPr lang="en-US" sz="1200" dirty="0" err="1" smtClean="0"/>
              <a:t>mungkin</a:t>
            </a:r>
            <a:r>
              <a:rPr lang="en-US" sz="1200" dirty="0" smtClean="0"/>
              <a:t> </a:t>
            </a:r>
            <a:r>
              <a:rPr lang="en-US" sz="1200" dirty="0" err="1" smtClean="0"/>
              <a:t>bersifat</a:t>
            </a:r>
            <a:r>
              <a:rPr lang="en-US" sz="1200" dirty="0" smtClean="0"/>
              <a:t> user friendly, </a:t>
            </a:r>
            <a:r>
              <a:rPr lang="en-US" sz="1200" dirty="0" err="1" smtClean="0"/>
              <a:t>artinya</a:t>
            </a:r>
            <a:r>
              <a:rPr lang="en-US" sz="1200" dirty="0" smtClean="0"/>
              <a:t> </a:t>
            </a:r>
            <a:r>
              <a:rPr lang="en-US" sz="1200" dirty="0" err="1" smtClean="0"/>
              <a:t>pengguna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perangkat</a:t>
            </a:r>
            <a:r>
              <a:rPr lang="en-US" sz="1200" dirty="0" smtClean="0"/>
              <a:t> </a:t>
            </a:r>
            <a:r>
              <a:rPr lang="en-US" sz="1200" dirty="0" err="1" smtClean="0"/>
              <a:t>lunak</a:t>
            </a:r>
            <a:r>
              <a:rPr lang="en-US" sz="1200" dirty="0" smtClean="0"/>
              <a:t> yang di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mudah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senyaman</a:t>
            </a:r>
            <a:r>
              <a:rPr lang="en-US" sz="1200" dirty="0" smtClean="0"/>
              <a:t> </a:t>
            </a:r>
            <a:r>
              <a:rPr lang="en-US" sz="1200" dirty="0" err="1" smtClean="0"/>
              <a:t>mungkin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mendapatkan</a:t>
            </a:r>
            <a:r>
              <a:rPr lang="en-US" sz="1200" dirty="0" smtClean="0"/>
              <a:t> </a:t>
            </a:r>
            <a:r>
              <a:rPr lang="en-US" sz="1200" dirty="0" err="1" smtClean="0"/>
              <a:t>suatu</a:t>
            </a:r>
            <a:r>
              <a:rPr lang="en-US" sz="1200" dirty="0" smtClean="0"/>
              <a:t> </a:t>
            </a:r>
            <a:r>
              <a:rPr lang="en-US" sz="1200" dirty="0" err="1" smtClean="0"/>
              <a:t>informasi</a:t>
            </a:r>
            <a:r>
              <a:rPr lang="en-US" sz="1200" dirty="0" smtClean="0"/>
              <a:t> yang </a:t>
            </a:r>
            <a:r>
              <a:rPr lang="en-US" sz="1200" dirty="0" err="1" smtClean="0"/>
              <a:t>diinginkan</a:t>
            </a:r>
            <a:r>
              <a:rPr lang="en-US" sz="1200" dirty="0" smtClean="0"/>
              <a:t> </a:t>
            </a:r>
            <a:r>
              <a:rPr lang="en-US" sz="1200" dirty="0" err="1" smtClean="0"/>
              <a:t>oleh</a:t>
            </a:r>
            <a:r>
              <a:rPr lang="en-US" sz="1200" dirty="0" smtClean="0"/>
              <a:t> </a:t>
            </a:r>
            <a:r>
              <a:rPr lang="en-US" sz="1200" dirty="0" err="1" smtClean="0"/>
              <a:t>pengguna</a:t>
            </a:r>
            <a:r>
              <a:rPr lang="en-US" sz="1200" dirty="0" smtClean="0"/>
              <a:t> </a:t>
            </a:r>
            <a:r>
              <a:rPr lang="en-US" sz="1200" dirty="0" err="1" smtClean="0"/>
              <a:t>tersebut</a:t>
            </a:r>
            <a:r>
              <a:rPr lang="en-US" sz="1200" dirty="0" smtClean="0"/>
              <a:t>. </a:t>
            </a:r>
            <a:r>
              <a:rPr lang="en-US" sz="1200" dirty="0" err="1" smtClean="0"/>
              <a:t>kebutuhan</a:t>
            </a:r>
            <a:r>
              <a:rPr lang="en-US" sz="1200" dirty="0" smtClean="0"/>
              <a:t> </a:t>
            </a:r>
            <a:r>
              <a:rPr lang="en-US" sz="1200" dirty="0" err="1" smtClean="0"/>
              <a:t>antar</a:t>
            </a:r>
            <a:r>
              <a:rPr lang="en-US" sz="1200" dirty="0" smtClean="0"/>
              <a:t> </a:t>
            </a:r>
            <a:r>
              <a:rPr lang="en-US" sz="1200" dirty="0" err="1" smtClean="0"/>
              <a:t>muka</a:t>
            </a:r>
            <a:r>
              <a:rPr lang="en-US" sz="1200" dirty="0" smtClean="0"/>
              <a:t> (interface)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suatu</a:t>
            </a:r>
            <a:r>
              <a:rPr lang="en-US" sz="1200" dirty="0" smtClean="0"/>
              <a:t> </a:t>
            </a:r>
            <a:r>
              <a:rPr lang="en-US" sz="1200" dirty="0" err="1" smtClean="0"/>
              <a:t>aplikasi</a:t>
            </a:r>
            <a:r>
              <a:rPr lang="en-US" sz="1200" dirty="0" smtClean="0"/>
              <a:t> yang di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 smtClean="0"/>
              <a:t>didapatkan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hasil</a:t>
            </a:r>
            <a:r>
              <a:rPr lang="en-US" sz="1200" dirty="0" smtClean="0"/>
              <a:t> </a:t>
            </a:r>
            <a:r>
              <a:rPr lang="en-US" sz="1200" dirty="0" err="1" smtClean="0"/>
              <a:t>observasi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lingkungan</a:t>
            </a:r>
            <a:r>
              <a:rPr lang="en-US" sz="1200" dirty="0" smtClean="0"/>
              <a:t> </a:t>
            </a:r>
            <a:r>
              <a:rPr lang="en-US" sz="1200" dirty="0" err="1" smtClean="0"/>
              <a:t>dimana</a:t>
            </a:r>
            <a:r>
              <a:rPr lang="en-US" sz="1200" dirty="0" smtClean="0"/>
              <a:t> </a:t>
            </a:r>
            <a:r>
              <a:rPr lang="en-US" sz="1200" dirty="0" err="1" smtClean="0"/>
              <a:t>sistem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di </a:t>
            </a:r>
            <a:r>
              <a:rPr lang="en-US" sz="1200" dirty="0" err="1" smtClean="0"/>
              <a:t>bangun</a:t>
            </a:r>
            <a:r>
              <a:rPr lang="en-US" sz="1200" dirty="0" smtClean="0"/>
              <a:t>.</a:t>
            </a:r>
          </a:p>
          <a:p>
            <a:pPr marL="0" lvl="0" indent="0" algn="just"/>
            <a:r>
              <a:rPr lang="en-US" sz="1200" dirty="0"/>
              <a:t>	</a:t>
            </a:r>
            <a:endParaRPr lang="en-US" sz="1200" dirty="0" smtClean="0"/>
          </a:p>
        </p:txBody>
      </p:sp>
      <p:grpSp>
        <p:nvGrpSpPr>
          <p:cNvPr id="505" name="Google Shape;505;p32"/>
          <p:cNvGrpSpPr/>
          <p:nvPr/>
        </p:nvGrpSpPr>
        <p:grpSpPr>
          <a:xfrm>
            <a:off x="6695829" y="1306085"/>
            <a:ext cx="834491" cy="701057"/>
            <a:chOff x="1673600" y="-1850725"/>
            <a:chExt cx="395250" cy="332050"/>
          </a:xfrm>
        </p:grpSpPr>
        <p:sp>
          <p:nvSpPr>
            <p:cNvPr id="506" name="Google Shape;506;p32"/>
            <p:cNvSpPr/>
            <p:nvPr/>
          </p:nvSpPr>
          <p:spPr>
            <a:xfrm>
              <a:off x="1753000" y="-1850725"/>
              <a:ext cx="313525" cy="229475"/>
            </a:xfrm>
            <a:custGeom>
              <a:avLst/>
              <a:gdLst/>
              <a:ahLst/>
              <a:cxnLst/>
              <a:rect l="l" t="t" r="r" b="b"/>
              <a:pathLst>
                <a:path w="12541" h="9179" extrusionOk="0">
                  <a:moveTo>
                    <a:pt x="4572" y="1"/>
                  </a:moveTo>
                  <a:cubicBezTo>
                    <a:pt x="3277" y="1"/>
                    <a:pt x="1998" y="560"/>
                    <a:pt x="1179" y="1641"/>
                  </a:cubicBezTo>
                  <a:cubicBezTo>
                    <a:pt x="1" y="3211"/>
                    <a:pt x="37" y="5442"/>
                    <a:pt x="1303" y="6958"/>
                  </a:cubicBezTo>
                  <a:cubicBezTo>
                    <a:pt x="2606" y="8510"/>
                    <a:pt x="4747" y="9099"/>
                    <a:pt x="6674" y="9171"/>
                  </a:cubicBezTo>
                  <a:cubicBezTo>
                    <a:pt x="6800" y="9176"/>
                    <a:pt x="6926" y="9179"/>
                    <a:pt x="7053" y="9179"/>
                  </a:cubicBezTo>
                  <a:cubicBezTo>
                    <a:pt x="8236" y="9179"/>
                    <a:pt x="9443" y="8945"/>
                    <a:pt x="10475" y="8332"/>
                  </a:cubicBezTo>
                  <a:cubicBezTo>
                    <a:pt x="11474" y="7725"/>
                    <a:pt x="12259" y="6762"/>
                    <a:pt x="12509" y="5602"/>
                  </a:cubicBezTo>
                  <a:cubicBezTo>
                    <a:pt x="12541" y="5420"/>
                    <a:pt x="12379" y="5295"/>
                    <a:pt x="12230" y="5295"/>
                  </a:cubicBezTo>
                  <a:cubicBezTo>
                    <a:pt x="12131" y="5295"/>
                    <a:pt x="12037" y="5349"/>
                    <a:pt x="12009" y="5477"/>
                  </a:cubicBezTo>
                  <a:cubicBezTo>
                    <a:pt x="11545" y="7654"/>
                    <a:pt x="9297" y="8618"/>
                    <a:pt x="7263" y="8689"/>
                  </a:cubicBezTo>
                  <a:cubicBezTo>
                    <a:pt x="7193" y="8690"/>
                    <a:pt x="7122" y="8691"/>
                    <a:pt x="7051" y="8691"/>
                  </a:cubicBezTo>
                  <a:cubicBezTo>
                    <a:pt x="5253" y="8691"/>
                    <a:pt x="3303" y="8247"/>
                    <a:pt x="1981" y="6994"/>
                  </a:cubicBezTo>
                  <a:cubicBezTo>
                    <a:pt x="643" y="5691"/>
                    <a:pt x="429" y="3657"/>
                    <a:pt x="1446" y="2123"/>
                  </a:cubicBezTo>
                  <a:cubicBezTo>
                    <a:pt x="2128" y="1065"/>
                    <a:pt x="3329" y="502"/>
                    <a:pt x="4549" y="502"/>
                  </a:cubicBezTo>
                  <a:cubicBezTo>
                    <a:pt x="5180" y="502"/>
                    <a:pt x="5817" y="653"/>
                    <a:pt x="6389" y="963"/>
                  </a:cubicBezTo>
                  <a:cubicBezTo>
                    <a:pt x="7441" y="1552"/>
                    <a:pt x="8012" y="2622"/>
                    <a:pt x="8726" y="3532"/>
                  </a:cubicBezTo>
                  <a:cubicBezTo>
                    <a:pt x="9385" y="4360"/>
                    <a:pt x="10299" y="5092"/>
                    <a:pt x="11379" y="5092"/>
                  </a:cubicBezTo>
                  <a:cubicBezTo>
                    <a:pt x="11440" y="5092"/>
                    <a:pt x="11501" y="5089"/>
                    <a:pt x="11563" y="5085"/>
                  </a:cubicBezTo>
                  <a:cubicBezTo>
                    <a:pt x="11873" y="5067"/>
                    <a:pt x="11884" y="4583"/>
                    <a:pt x="11594" y="4583"/>
                  </a:cubicBezTo>
                  <a:cubicBezTo>
                    <a:pt x="11584" y="4583"/>
                    <a:pt x="11574" y="4584"/>
                    <a:pt x="11563" y="4585"/>
                  </a:cubicBezTo>
                  <a:cubicBezTo>
                    <a:pt x="11513" y="4589"/>
                    <a:pt x="11463" y="4591"/>
                    <a:pt x="11414" y="4591"/>
                  </a:cubicBezTo>
                  <a:cubicBezTo>
                    <a:pt x="10276" y="4591"/>
                    <a:pt x="9430" y="3620"/>
                    <a:pt x="8797" y="2765"/>
                  </a:cubicBezTo>
                  <a:cubicBezTo>
                    <a:pt x="8155" y="1873"/>
                    <a:pt x="7513" y="945"/>
                    <a:pt x="6478" y="428"/>
                  </a:cubicBezTo>
                  <a:cubicBezTo>
                    <a:pt x="5876" y="142"/>
                    <a:pt x="5222" y="1"/>
                    <a:pt x="457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1673600" y="-1780100"/>
              <a:ext cx="117600" cy="93800"/>
            </a:xfrm>
            <a:custGeom>
              <a:avLst/>
              <a:gdLst/>
              <a:ahLst/>
              <a:cxnLst/>
              <a:rect l="l" t="t" r="r" b="b"/>
              <a:pathLst>
                <a:path w="4704" h="3752" extrusionOk="0">
                  <a:moveTo>
                    <a:pt x="3444" y="1"/>
                  </a:moveTo>
                  <a:cubicBezTo>
                    <a:pt x="3422" y="1"/>
                    <a:pt x="3398" y="4"/>
                    <a:pt x="3373" y="12"/>
                  </a:cubicBezTo>
                  <a:cubicBezTo>
                    <a:pt x="2320" y="315"/>
                    <a:pt x="1303" y="600"/>
                    <a:pt x="251" y="886"/>
                  </a:cubicBezTo>
                  <a:cubicBezTo>
                    <a:pt x="72" y="922"/>
                    <a:pt x="1" y="1171"/>
                    <a:pt x="144" y="1314"/>
                  </a:cubicBezTo>
                  <a:cubicBezTo>
                    <a:pt x="1268" y="2474"/>
                    <a:pt x="2731" y="3312"/>
                    <a:pt x="4283" y="3741"/>
                  </a:cubicBezTo>
                  <a:cubicBezTo>
                    <a:pt x="4309" y="3748"/>
                    <a:pt x="4334" y="3751"/>
                    <a:pt x="4358" y="3751"/>
                  </a:cubicBezTo>
                  <a:cubicBezTo>
                    <a:pt x="4622" y="3751"/>
                    <a:pt x="4703" y="3323"/>
                    <a:pt x="4408" y="3241"/>
                  </a:cubicBezTo>
                  <a:cubicBezTo>
                    <a:pt x="3067" y="2886"/>
                    <a:pt x="1828" y="2194"/>
                    <a:pt x="811" y="1231"/>
                  </a:cubicBezTo>
                  <a:lnTo>
                    <a:pt x="811" y="1231"/>
                  </a:lnTo>
                  <a:cubicBezTo>
                    <a:pt x="1714" y="985"/>
                    <a:pt x="2606" y="737"/>
                    <a:pt x="3498" y="475"/>
                  </a:cubicBezTo>
                  <a:cubicBezTo>
                    <a:pt x="3793" y="426"/>
                    <a:pt x="3697" y="1"/>
                    <a:pt x="344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1814125" y="-1756175"/>
              <a:ext cx="57125" cy="34375"/>
            </a:xfrm>
            <a:custGeom>
              <a:avLst/>
              <a:gdLst/>
              <a:ahLst/>
              <a:cxnLst/>
              <a:rect l="l" t="t" r="r" b="b"/>
              <a:pathLst>
                <a:path w="2285" h="1375" extrusionOk="0">
                  <a:moveTo>
                    <a:pt x="286" y="0"/>
                  </a:moveTo>
                  <a:cubicBezTo>
                    <a:pt x="143" y="72"/>
                    <a:pt x="0" y="179"/>
                    <a:pt x="18" y="304"/>
                  </a:cubicBezTo>
                  <a:cubicBezTo>
                    <a:pt x="72" y="892"/>
                    <a:pt x="589" y="1374"/>
                    <a:pt x="1160" y="1374"/>
                  </a:cubicBezTo>
                  <a:cubicBezTo>
                    <a:pt x="1767" y="1356"/>
                    <a:pt x="2249" y="874"/>
                    <a:pt x="2284" y="268"/>
                  </a:cubicBezTo>
                  <a:cubicBezTo>
                    <a:pt x="2284" y="125"/>
                    <a:pt x="2159" y="18"/>
                    <a:pt x="2034" y="18"/>
                  </a:cubicBezTo>
                  <a:cubicBezTo>
                    <a:pt x="1892" y="18"/>
                    <a:pt x="1785" y="125"/>
                    <a:pt x="1785" y="268"/>
                  </a:cubicBezTo>
                  <a:lnTo>
                    <a:pt x="1785" y="286"/>
                  </a:lnTo>
                  <a:cubicBezTo>
                    <a:pt x="1785" y="304"/>
                    <a:pt x="1785" y="339"/>
                    <a:pt x="1767" y="357"/>
                  </a:cubicBezTo>
                  <a:cubicBezTo>
                    <a:pt x="1767" y="375"/>
                    <a:pt x="1749" y="393"/>
                    <a:pt x="1749" y="428"/>
                  </a:cubicBezTo>
                  <a:cubicBezTo>
                    <a:pt x="1741" y="436"/>
                    <a:pt x="1737" y="439"/>
                    <a:pt x="1734" y="439"/>
                  </a:cubicBezTo>
                  <a:cubicBezTo>
                    <a:pt x="1729" y="439"/>
                    <a:pt x="1733" y="426"/>
                    <a:pt x="1730" y="426"/>
                  </a:cubicBezTo>
                  <a:lnTo>
                    <a:pt x="1730" y="426"/>
                  </a:lnTo>
                  <a:cubicBezTo>
                    <a:pt x="1728" y="426"/>
                    <a:pt x="1724" y="430"/>
                    <a:pt x="1713" y="446"/>
                  </a:cubicBezTo>
                  <a:cubicBezTo>
                    <a:pt x="1678" y="553"/>
                    <a:pt x="1660" y="571"/>
                    <a:pt x="1570" y="643"/>
                  </a:cubicBezTo>
                  <a:cubicBezTo>
                    <a:pt x="1499" y="714"/>
                    <a:pt x="1446" y="732"/>
                    <a:pt x="1356" y="785"/>
                  </a:cubicBezTo>
                  <a:cubicBezTo>
                    <a:pt x="1373" y="774"/>
                    <a:pt x="1378" y="770"/>
                    <a:pt x="1376" y="770"/>
                  </a:cubicBezTo>
                  <a:lnTo>
                    <a:pt x="1376" y="770"/>
                  </a:lnTo>
                  <a:cubicBezTo>
                    <a:pt x="1373" y="770"/>
                    <a:pt x="1339" y="791"/>
                    <a:pt x="1339" y="803"/>
                  </a:cubicBezTo>
                  <a:cubicBezTo>
                    <a:pt x="1321" y="803"/>
                    <a:pt x="1303" y="821"/>
                    <a:pt x="1267" y="821"/>
                  </a:cubicBezTo>
                  <a:cubicBezTo>
                    <a:pt x="1267" y="821"/>
                    <a:pt x="1228" y="829"/>
                    <a:pt x="1222" y="829"/>
                  </a:cubicBezTo>
                  <a:cubicBezTo>
                    <a:pt x="1220" y="829"/>
                    <a:pt x="1226" y="827"/>
                    <a:pt x="1249" y="821"/>
                  </a:cubicBezTo>
                  <a:lnTo>
                    <a:pt x="1089" y="821"/>
                  </a:lnTo>
                  <a:cubicBezTo>
                    <a:pt x="1053" y="803"/>
                    <a:pt x="1000" y="803"/>
                    <a:pt x="964" y="785"/>
                  </a:cubicBezTo>
                  <a:lnTo>
                    <a:pt x="964" y="785"/>
                  </a:lnTo>
                  <a:cubicBezTo>
                    <a:pt x="969" y="788"/>
                    <a:pt x="972" y="789"/>
                    <a:pt x="974" y="789"/>
                  </a:cubicBezTo>
                  <a:cubicBezTo>
                    <a:pt x="985" y="789"/>
                    <a:pt x="946" y="750"/>
                    <a:pt x="946" y="750"/>
                  </a:cubicBezTo>
                  <a:cubicBezTo>
                    <a:pt x="910" y="732"/>
                    <a:pt x="892" y="732"/>
                    <a:pt x="875" y="714"/>
                  </a:cubicBezTo>
                  <a:cubicBezTo>
                    <a:pt x="857" y="696"/>
                    <a:pt x="821" y="696"/>
                    <a:pt x="803" y="660"/>
                  </a:cubicBezTo>
                  <a:lnTo>
                    <a:pt x="785" y="643"/>
                  </a:lnTo>
                  <a:cubicBezTo>
                    <a:pt x="732" y="625"/>
                    <a:pt x="714" y="571"/>
                    <a:pt x="678" y="535"/>
                  </a:cubicBezTo>
                  <a:lnTo>
                    <a:pt x="643" y="518"/>
                  </a:lnTo>
                  <a:cubicBezTo>
                    <a:pt x="625" y="482"/>
                    <a:pt x="625" y="464"/>
                    <a:pt x="607" y="446"/>
                  </a:cubicBezTo>
                  <a:cubicBezTo>
                    <a:pt x="607" y="446"/>
                    <a:pt x="593" y="390"/>
                    <a:pt x="590" y="390"/>
                  </a:cubicBezTo>
                  <a:cubicBezTo>
                    <a:pt x="589" y="390"/>
                    <a:pt x="589" y="391"/>
                    <a:pt x="589" y="393"/>
                  </a:cubicBezTo>
                  <a:cubicBezTo>
                    <a:pt x="589" y="400"/>
                    <a:pt x="588" y="403"/>
                    <a:pt x="585" y="403"/>
                  </a:cubicBezTo>
                  <a:cubicBezTo>
                    <a:pt x="576" y="403"/>
                    <a:pt x="553" y="357"/>
                    <a:pt x="553" y="357"/>
                  </a:cubicBezTo>
                  <a:cubicBezTo>
                    <a:pt x="553" y="339"/>
                    <a:pt x="536" y="304"/>
                    <a:pt x="536" y="286"/>
                  </a:cubicBezTo>
                  <a:lnTo>
                    <a:pt x="536" y="250"/>
                  </a:lnTo>
                  <a:cubicBezTo>
                    <a:pt x="518" y="107"/>
                    <a:pt x="429" y="0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1936950" y="-1743775"/>
              <a:ext cx="131900" cy="79750"/>
            </a:xfrm>
            <a:custGeom>
              <a:avLst/>
              <a:gdLst/>
              <a:ahLst/>
              <a:cxnLst/>
              <a:rect l="l" t="t" r="r" b="b"/>
              <a:pathLst>
                <a:path w="5276" h="3190" extrusionOk="0">
                  <a:moveTo>
                    <a:pt x="4136" y="1"/>
                  </a:moveTo>
                  <a:cubicBezTo>
                    <a:pt x="4071" y="1"/>
                    <a:pt x="4005" y="7"/>
                    <a:pt x="3937" y="22"/>
                  </a:cubicBezTo>
                  <a:cubicBezTo>
                    <a:pt x="3654" y="72"/>
                    <a:pt x="3744" y="510"/>
                    <a:pt x="4019" y="510"/>
                  </a:cubicBezTo>
                  <a:cubicBezTo>
                    <a:pt x="4038" y="510"/>
                    <a:pt x="4059" y="508"/>
                    <a:pt x="4080" y="503"/>
                  </a:cubicBezTo>
                  <a:cubicBezTo>
                    <a:pt x="4110" y="497"/>
                    <a:pt x="4138" y="494"/>
                    <a:pt x="4166" y="494"/>
                  </a:cubicBezTo>
                  <a:cubicBezTo>
                    <a:pt x="4511" y="494"/>
                    <a:pt x="4734" y="975"/>
                    <a:pt x="4651" y="1288"/>
                  </a:cubicBezTo>
                  <a:cubicBezTo>
                    <a:pt x="4544" y="1770"/>
                    <a:pt x="4044" y="2091"/>
                    <a:pt x="3634" y="2288"/>
                  </a:cubicBezTo>
                  <a:cubicBezTo>
                    <a:pt x="3062" y="2553"/>
                    <a:pt x="2432" y="2684"/>
                    <a:pt x="1803" y="2684"/>
                  </a:cubicBezTo>
                  <a:cubicBezTo>
                    <a:pt x="1334" y="2684"/>
                    <a:pt x="865" y="2611"/>
                    <a:pt x="422" y="2466"/>
                  </a:cubicBezTo>
                  <a:cubicBezTo>
                    <a:pt x="396" y="2459"/>
                    <a:pt x="371" y="2455"/>
                    <a:pt x="348" y="2455"/>
                  </a:cubicBezTo>
                  <a:cubicBezTo>
                    <a:pt x="84" y="2455"/>
                    <a:pt x="1" y="2882"/>
                    <a:pt x="280" y="2948"/>
                  </a:cubicBezTo>
                  <a:cubicBezTo>
                    <a:pt x="770" y="3107"/>
                    <a:pt x="1300" y="3190"/>
                    <a:pt x="1832" y="3190"/>
                  </a:cubicBezTo>
                  <a:cubicBezTo>
                    <a:pt x="2732" y="3190"/>
                    <a:pt x="3637" y="2953"/>
                    <a:pt x="4366" y="2448"/>
                  </a:cubicBezTo>
                  <a:cubicBezTo>
                    <a:pt x="4865" y="2091"/>
                    <a:pt x="5275" y="1556"/>
                    <a:pt x="5151" y="914"/>
                  </a:cubicBezTo>
                  <a:cubicBezTo>
                    <a:pt x="5056" y="408"/>
                    <a:pt x="4639" y="1"/>
                    <a:pt x="413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1889050" y="-1627250"/>
              <a:ext cx="87400" cy="78450"/>
            </a:xfrm>
            <a:custGeom>
              <a:avLst/>
              <a:gdLst/>
              <a:ahLst/>
              <a:cxnLst/>
              <a:rect l="l" t="t" r="r" b="b"/>
              <a:pathLst>
                <a:path w="3496" h="3138" extrusionOk="0">
                  <a:moveTo>
                    <a:pt x="479" y="1"/>
                  </a:moveTo>
                  <a:cubicBezTo>
                    <a:pt x="381" y="1"/>
                    <a:pt x="290" y="59"/>
                    <a:pt x="269" y="196"/>
                  </a:cubicBezTo>
                  <a:cubicBezTo>
                    <a:pt x="1" y="1463"/>
                    <a:pt x="911" y="2730"/>
                    <a:pt x="2142" y="3069"/>
                  </a:cubicBezTo>
                  <a:cubicBezTo>
                    <a:pt x="2330" y="3116"/>
                    <a:pt x="2519" y="3138"/>
                    <a:pt x="2707" y="3138"/>
                  </a:cubicBezTo>
                  <a:cubicBezTo>
                    <a:pt x="2876" y="3138"/>
                    <a:pt x="3044" y="3120"/>
                    <a:pt x="3213" y="3086"/>
                  </a:cubicBezTo>
                  <a:cubicBezTo>
                    <a:pt x="3496" y="3037"/>
                    <a:pt x="3406" y="2598"/>
                    <a:pt x="3131" y="2598"/>
                  </a:cubicBezTo>
                  <a:cubicBezTo>
                    <a:pt x="3112" y="2598"/>
                    <a:pt x="3091" y="2600"/>
                    <a:pt x="3070" y="2605"/>
                  </a:cubicBezTo>
                  <a:cubicBezTo>
                    <a:pt x="2953" y="2631"/>
                    <a:pt x="2836" y="2644"/>
                    <a:pt x="2719" y="2644"/>
                  </a:cubicBezTo>
                  <a:cubicBezTo>
                    <a:pt x="1585" y="2644"/>
                    <a:pt x="508" y="1453"/>
                    <a:pt x="750" y="321"/>
                  </a:cubicBezTo>
                  <a:cubicBezTo>
                    <a:pt x="782" y="129"/>
                    <a:pt x="623" y="1"/>
                    <a:pt x="47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1949725" y="-1585250"/>
              <a:ext cx="47225" cy="66575"/>
            </a:xfrm>
            <a:custGeom>
              <a:avLst/>
              <a:gdLst/>
              <a:ahLst/>
              <a:cxnLst/>
              <a:rect l="l" t="t" r="r" b="b"/>
              <a:pathLst>
                <a:path w="1889" h="2663" extrusionOk="0">
                  <a:moveTo>
                    <a:pt x="960" y="0"/>
                  </a:moveTo>
                  <a:cubicBezTo>
                    <a:pt x="906" y="0"/>
                    <a:pt x="851" y="20"/>
                    <a:pt x="803" y="68"/>
                  </a:cubicBezTo>
                  <a:cubicBezTo>
                    <a:pt x="0" y="836"/>
                    <a:pt x="393" y="2388"/>
                    <a:pt x="1464" y="2655"/>
                  </a:cubicBezTo>
                  <a:cubicBezTo>
                    <a:pt x="1486" y="2661"/>
                    <a:pt x="1508" y="2663"/>
                    <a:pt x="1529" y="2663"/>
                  </a:cubicBezTo>
                  <a:cubicBezTo>
                    <a:pt x="1800" y="2663"/>
                    <a:pt x="1888" y="2257"/>
                    <a:pt x="1606" y="2174"/>
                  </a:cubicBezTo>
                  <a:cubicBezTo>
                    <a:pt x="1588" y="2174"/>
                    <a:pt x="1553" y="2156"/>
                    <a:pt x="1517" y="2156"/>
                  </a:cubicBezTo>
                  <a:cubicBezTo>
                    <a:pt x="1517" y="2156"/>
                    <a:pt x="1428" y="2120"/>
                    <a:pt x="1464" y="2120"/>
                  </a:cubicBezTo>
                  <a:lnTo>
                    <a:pt x="1339" y="2049"/>
                  </a:lnTo>
                  <a:cubicBezTo>
                    <a:pt x="1321" y="2031"/>
                    <a:pt x="1285" y="2031"/>
                    <a:pt x="1267" y="2013"/>
                  </a:cubicBezTo>
                  <a:cubicBezTo>
                    <a:pt x="1249" y="2013"/>
                    <a:pt x="1249" y="1995"/>
                    <a:pt x="1232" y="1995"/>
                  </a:cubicBezTo>
                  <a:cubicBezTo>
                    <a:pt x="1178" y="1960"/>
                    <a:pt x="1160" y="1924"/>
                    <a:pt x="1125" y="1906"/>
                  </a:cubicBezTo>
                  <a:cubicBezTo>
                    <a:pt x="1107" y="1870"/>
                    <a:pt x="1107" y="1853"/>
                    <a:pt x="1089" y="1853"/>
                  </a:cubicBezTo>
                  <a:lnTo>
                    <a:pt x="1089" y="1853"/>
                  </a:lnTo>
                  <a:cubicBezTo>
                    <a:pt x="1094" y="1867"/>
                    <a:pt x="1095" y="1872"/>
                    <a:pt x="1093" y="1872"/>
                  </a:cubicBezTo>
                  <a:cubicBezTo>
                    <a:pt x="1090" y="1872"/>
                    <a:pt x="1071" y="1830"/>
                    <a:pt x="1071" y="1817"/>
                  </a:cubicBezTo>
                  <a:cubicBezTo>
                    <a:pt x="1053" y="1763"/>
                    <a:pt x="1018" y="1728"/>
                    <a:pt x="982" y="1674"/>
                  </a:cubicBezTo>
                  <a:cubicBezTo>
                    <a:pt x="946" y="1656"/>
                    <a:pt x="946" y="1638"/>
                    <a:pt x="946" y="1603"/>
                  </a:cubicBezTo>
                  <a:cubicBezTo>
                    <a:pt x="946" y="1585"/>
                    <a:pt x="946" y="1585"/>
                    <a:pt x="928" y="1567"/>
                  </a:cubicBezTo>
                  <a:cubicBezTo>
                    <a:pt x="910" y="1531"/>
                    <a:pt x="893" y="1478"/>
                    <a:pt x="893" y="1406"/>
                  </a:cubicBezTo>
                  <a:cubicBezTo>
                    <a:pt x="839" y="1228"/>
                    <a:pt x="839" y="1032"/>
                    <a:pt x="875" y="871"/>
                  </a:cubicBezTo>
                  <a:cubicBezTo>
                    <a:pt x="893" y="764"/>
                    <a:pt x="910" y="728"/>
                    <a:pt x="964" y="639"/>
                  </a:cubicBezTo>
                  <a:cubicBezTo>
                    <a:pt x="982" y="586"/>
                    <a:pt x="1000" y="550"/>
                    <a:pt x="1018" y="514"/>
                  </a:cubicBezTo>
                  <a:lnTo>
                    <a:pt x="1018" y="514"/>
                  </a:lnTo>
                  <a:cubicBezTo>
                    <a:pt x="1013" y="529"/>
                    <a:pt x="1013" y="534"/>
                    <a:pt x="1016" y="534"/>
                  </a:cubicBezTo>
                  <a:cubicBezTo>
                    <a:pt x="1025" y="534"/>
                    <a:pt x="1053" y="497"/>
                    <a:pt x="1053" y="497"/>
                  </a:cubicBezTo>
                  <a:lnTo>
                    <a:pt x="1107" y="425"/>
                  </a:lnTo>
                  <a:cubicBezTo>
                    <a:pt x="1315" y="245"/>
                    <a:pt x="1146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2"/>
          <p:cNvGrpSpPr/>
          <p:nvPr/>
        </p:nvGrpSpPr>
        <p:grpSpPr>
          <a:xfrm>
            <a:off x="349114" y="3613074"/>
            <a:ext cx="626866" cy="628930"/>
            <a:chOff x="709375" y="-2171125"/>
            <a:chExt cx="387050" cy="388300"/>
          </a:xfrm>
        </p:grpSpPr>
        <p:sp>
          <p:nvSpPr>
            <p:cNvPr id="513" name="Google Shape;513;p32"/>
            <p:cNvSpPr/>
            <p:nvPr/>
          </p:nvSpPr>
          <p:spPr>
            <a:xfrm>
              <a:off x="831425" y="-2171125"/>
              <a:ext cx="65175" cy="165050"/>
            </a:xfrm>
            <a:custGeom>
              <a:avLst/>
              <a:gdLst/>
              <a:ahLst/>
              <a:cxnLst/>
              <a:rect l="l" t="t" r="r" b="b"/>
              <a:pathLst>
                <a:path w="2607" h="6602" extrusionOk="0">
                  <a:moveTo>
                    <a:pt x="2303" y="1"/>
                  </a:moveTo>
                  <a:cubicBezTo>
                    <a:pt x="2204" y="1"/>
                    <a:pt x="2106" y="55"/>
                    <a:pt x="2071" y="183"/>
                  </a:cubicBezTo>
                  <a:cubicBezTo>
                    <a:pt x="1500" y="2253"/>
                    <a:pt x="608" y="4215"/>
                    <a:pt x="55" y="6285"/>
                  </a:cubicBezTo>
                  <a:cubicBezTo>
                    <a:pt x="1" y="6479"/>
                    <a:pt x="161" y="6601"/>
                    <a:pt x="316" y="6601"/>
                  </a:cubicBezTo>
                  <a:cubicBezTo>
                    <a:pt x="419" y="6601"/>
                    <a:pt x="519" y="6548"/>
                    <a:pt x="554" y="6428"/>
                  </a:cubicBezTo>
                  <a:cubicBezTo>
                    <a:pt x="1107" y="4358"/>
                    <a:pt x="1999" y="2395"/>
                    <a:pt x="2552" y="308"/>
                  </a:cubicBezTo>
                  <a:cubicBezTo>
                    <a:pt x="2606" y="125"/>
                    <a:pt x="2453" y="1"/>
                    <a:pt x="230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709675" y="-2023825"/>
              <a:ext cx="123550" cy="21000"/>
            </a:xfrm>
            <a:custGeom>
              <a:avLst/>
              <a:gdLst/>
              <a:ahLst/>
              <a:cxnLst/>
              <a:rect l="l" t="t" r="r" b="b"/>
              <a:pathLst>
                <a:path w="4942" h="840" extrusionOk="0">
                  <a:moveTo>
                    <a:pt x="4638" y="0"/>
                  </a:moveTo>
                  <a:cubicBezTo>
                    <a:pt x="4633" y="0"/>
                    <a:pt x="4627" y="0"/>
                    <a:pt x="4621" y="1"/>
                  </a:cubicBezTo>
                  <a:cubicBezTo>
                    <a:pt x="3194" y="108"/>
                    <a:pt x="1766" y="250"/>
                    <a:pt x="303" y="322"/>
                  </a:cubicBezTo>
                  <a:cubicBezTo>
                    <a:pt x="5" y="357"/>
                    <a:pt x="0" y="840"/>
                    <a:pt x="288" y="840"/>
                  </a:cubicBezTo>
                  <a:cubicBezTo>
                    <a:pt x="293" y="840"/>
                    <a:pt x="298" y="840"/>
                    <a:pt x="303" y="839"/>
                  </a:cubicBezTo>
                  <a:cubicBezTo>
                    <a:pt x="1731" y="732"/>
                    <a:pt x="3158" y="589"/>
                    <a:pt x="4621" y="518"/>
                  </a:cubicBezTo>
                  <a:cubicBezTo>
                    <a:pt x="4919" y="466"/>
                    <a:pt x="4942" y="0"/>
                    <a:pt x="463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709375" y="-2006150"/>
              <a:ext cx="120075" cy="85575"/>
            </a:xfrm>
            <a:custGeom>
              <a:avLst/>
              <a:gdLst/>
              <a:ahLst/>
              <a:cxnLst/>
              <a:rect l="l" t="t" r="r" b="b"/>
              <a:pathLst>
                <a:path w="4803" h="3423" extrusionOk="0">
                  <a:moveTo>
                    <a:pt x="335" y="0"/>
                  </a:moveTo>
                  <a:cubicBezTo>
                    <a:pt x="139" y="0"/>
                    <a:pt x="0" y="323"/>
                    <a:pt x="208" y="471"/>
                  </a:cubicBezTo>
                  <a:lnTo>
                    <a:pt x="3830" y="3005"/>
                  </a:lnTo>
                  <a:cubicBezTo>
                    <a:pt x="4009" y="3130"/>
                    <a:pt x="4151" y="3255"/>
                    <a:pt x="4330" y="3380"/>
                  </a:cubicBezTo>
                  <a:cubicBezTo>
                    <a:pt x="4374" y="3409"/>
                    <a:pt x="4419" y="3422"/>
                    <a:pt x="4460" y="3422"/>
                  </a:cubicBezTo>
                  <a:cubicBezTo>
                    <a:pt x="4666" y="3422"/>
                    <a:pt x="4803" y="3100"/>
                    <a:pt x="4580" y="2951"/>
                  </a:cubicBezTo>
                  <a:lnTo>
                    <a:pt x="975" y="400"/>
                  </a:lnTo>
                  <a:cubicBezTo>
                    <a:pt x="797" y="293"/>
                    <a:pt x="636" y="168"/>
                    <a:pt x="458" y="43"/>
                  </a:cubicBezTo>
                  <a:cubicBezTo>
                    <a:pt x="416" y="13"/>
                    <a:pt x="375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805800" y="-1933825"/>
              <a:ext cx="22100" cy="145875"/>
            </a:xfrm>
            <a:custGeom>
              <a:avLst/>
              <a:gdLst/>
              <a:ahLst/>
              <a:cxnLst/>
              <a:rect l="l" t="t" r="r" b="b"/>
              <a:pathLst>
                <a:path w="884" h="5835" extrusionOk="0">
                  <a:moveTo>
                    <a:pt x="631" y="0"/>
                  </a:moveTo>
                  <a:cubicBezTo>
                    <a:pt x="504" y="0"/>
                    <a:pt x="375" y="85"/>
                    <a:pt x="366" y="255"/>
                  </a:cubicBezTo>
                  <a:cubicBezTo>
                    <a:pt x="259" y="2039"/>
                    <a:pt x="116" y="3823"/>
                    <a:pt x="9" y="5607"/>
                  </a:cubicBezTo>
                  <a:cubicBezTo>
                    <a:pt x="0" y="5759"/>
                    <a:pt x="125" y="5835"/>
                    <a:pt x="254" y="5835"/>
                  </a:cubicBezTo>
                  <a:cubicBezTo>
                    <a:pt x="384" y="5835"/>
                    <a:pt x="517" y="5759"/>
                    <a:pt x="526" y="5607"/>
                  </a:cubicBezTo>
                  <a:cubicBezTo>
                    <a:pt x="633" y="3823"/>
                    <a:pt x="776" y="2039"/>
                    <a:pt x="883" y="255"/>
                  </a:cubicBezTo>
                  <a:cubicBezTo>
                    <a:pt x="883" y="85"/>
                    <a:pt x="758" y="0"/>
                    <a:pt x="63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812225" y="-1895450"/>
              <a:ext cx="114750" cy="112625"/>
            </a:xfrm>
            <a:custGeom>
              <a:avLst/>
              <a:gdLst/>
              <a:ahLst/>
              <a:cxnLst/>
              <a:rect l="l" t="t" r="r" b="b"/>
              <a:pathLst>
                <a:path w="4590" h="4505" extrusionOk="0">
                  <a:moveTo>
                    <a:pt x="4195" y="1"/>
                  </a:moveTo>
                  <a:cubicBezTo>
                    <a:pt x="4141" y="1"/>
                    <a:pt x="4085" y="18"/>
                    <a:pt x="4034" y="58"/>
                  </a:cubicBezTo>
                  <a:cubicBezTo>
                    <a:pt x="3249" y="700"/>
                    <a:pt x="2500" y="1378"/>
                    <a:pt x="1804" y="2110"/>
                  </a:cubicBezTo>
                  <a:cubicBezTo>
                    <a:pt x="1197" y="2752"/>
                    <a:pt x="662" y="3448"/>
                    <a:pt x="127" y="4144"/>
                  </a:cubicBezTo>
                  <a:cubicBezTo>
                    <a:pt x="1" y="4320"/>
                    <a:pt x="185" y="4505"/>
                    <a:pt x="368" y="4505"/>
                  </a:cubicBezTo>
                  <a:cubicBezTo>
                    <a:pt x="444" y="4505"/>
                    <a:pt x="520" y="4473"/>
                    <a:pt x="573" y="4394"/>
                  </a:cubicBezTo>
                  <a:cubicBezTo>
                    <a:pt x="1090" y="3698"/>
                    <a:pt x="1625" y="3020"/>
                    <a:pt x="2214" y="2431"/>
                  </a:cubicBezTo>
                  <a:cubicBezTo>
                    <a:pt x="2874" y="1717"/>
                    <a:pt x="3606" y="1039"/>
                    <a:pt x="4391" y="415"/>
                  </a:cubicBezTo>
                  <a:cubicBezTo>
                    <a:pt x="4590" y="259"/>
                    <a:pt x="4405" y="1"/>
                    <a:pt x="41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907100" y="-1895675"/>
              <a:ext cx="127500" cy="109500"/>
            </a:xfrm>
            <a:custGeom>
              <a:avLst/>
              <a:gdLst/>
              <a:ahLst/>
              <a:cxnLst/>
              <a:rect l="l" t="t" r="r" b="b"/>
              <a:pathLst>
                <a:path w="5100" h="4380" extrusionOk="0">
                  <a:moveTo>
                    <a:pt x="365" y="1"/>
                  </a:moveTo>
                  <a:cubicBezTo>
                    <a:pt x="172" y="1"/>
                    <a:pt x="0" y="256"/>
                    <a:pt x="168" y="424"/>
                  </a:cubicBezTo>
                  <a:cubicBezTo>
                    <a:pt x="1577" y="1780"/>
                    <a:pt x="3165" y="2939"/>
                    <a:pt x="4575" y="4313"/>
                  </a:cubicBezTo>
                  <a:cubicBezTo>
                    <a:pt x="4621" y="4360"/>
                    <a:pt x="4674" y="4379"/>
                    <a:pt x="4726" y="4379"/>
                  </a:cubicBezTo>
                  <a:cubicBezTo>
                    <a:pt x="4917" y="4379"/>
                    <a:pt x="5100" y="4121"/>
                    <a:pt x="4932" y="3939"/>
                  </a:cubicBezTo>
                  <a:cubicBezTo>
                    <a:pt x="3522" y="2583"/>
                    <a:pt x="1934" y="1423"/>
                    <a:pt x="525" y="67"/>
                  </a:cubicBezTo>
                  <a:cubicBezTo>
                    <a:pt x="474" y="20"/>
                    <a:pt x="419" y="1"/>
                    <a:pt x="36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993000" y="-1928675"/>
              <a:ext cx="48750" cy="135575"/>
            </a:xfrm>
            <a:custGeom>
              <a:avLst/>
              <a:gdLst/>
              <a:ahLst/>
              <a:cxnLst/>
              <a:rect l="l" t="t" r="r" b="b"/>
              <a:pathLst>
                <a:path w="1950" h="5423" extrusionOk="0">
                  <a:moveTo>
                    <a:pt x="313" y="0"/>
                  </a:moveTo>
                  <a:cubicBezTo>
                    <a:pt x="163" y="0"/>
                    <a:pt x="0" y="123"/>
                    <a:pt x="33" y="316"/>
                  </a:cubicBezTo>
                  <a:cubicBezTo>
                    <a:pt x="425" y="1993"/>
                    <a:pt x="1050" y="3581"/>
                    <a:pt x="1424" y="5241"/>
                  </a:cubicBezTo>
                  <a:cubicBezTo>
                    <a:pt x="1453" y="5369"/>
                    <a:pt x="1546" y="5423"/>
                    <a:pt x="1644" y="5423"/>
                  </a:cubicBezTo>
                  <a:cubicBezTo>
                    <a:pt x="1792" y="5423"/>
                    <a:pt x="1949" y="5299"/>
                    <a:pt x="1906" y="5116"/>
                  </a:cubicBezTo>
                  <a:cubicBezTo>
                    <a:pt x="1531" y="3439"/>
                    <a:pt x="907" y="1851"/>
                    <a:pt x="532" y="174"/>
                  </a:cubicBezTo>
                  <a:cubicBezTo>
                    <a:pt x="504" y="53"/>
                    <a:pt x="411" y="0"/>
                    <a:pt x="31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991575" y="-2017450"/>
              <a:ext cx="104850" cy="92775"/>
            </a:xfrm>
            <a:custGeom>
              <a:avLst/>
              <a:gdLst/>
              <a:ahLst/>
              <a:cxnLst/>
              <a:rect l="l" t="t" r="r" b="b"/>
              <a:pathLst>
                <a:path w="4194" h="3711" extrusionOk="0">
                  <a:moveTo>
                    <a:pt x="3810" y="1"/>
                  </a:moveTo>
                  <a:cubicBezTo>
                    <a:pt x="3753" y="1"/>
                    <a:pt x="3694" y="21"/>
                    <a:pt x="3640" y="67"/>
                  </a:cubicBezTo>
                  <a:cubicBezTo>
                    <a:pt x="2481" y="1155"/>
                    <a:pt x="1339" y="2226"/>
                    <a:pt x="179" y="3278"/>
                  </a:cubicBezTo>
                  <a:cubicBezTo>
                    <a:pt x="0" y="3457"/>
                    <a:pt x="171" y="3711"/>
                    <a:pt x="366" y="3711"/>
                  </a:cubicBezTo>
                  <a:cubicBezTo>
                    <a:pt x="423" y="3711"/>
                    <a:pt x="483" y="3688"/>
                    <a:pt x="536" y="3635"/>
                  </a:cubicBezTo>
                  <a:cubicBezTo>
                    <a:pt x="1696" y="2565"/>
                    <a:pt x="2837" y="1494"/>
                    <a:pt x="3997" y="441"/>
                  </a:cubicBezTo>
                  <a:cubicBezTo>
                    <a:pt x="4193" y="260"/>
                    <a:pt x="4016" y="1"/>
                    <a:pt x="381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939825" y="-2026950"/>
              <a:ext cx="149450" cy="16100"/>
            </a:xfrm>
            <a:custGeom>
              <a:avLst/>
              <a:gdLst/>
              <a:ahLst/>
              <a:cxnLst/>
              <a:rect l="l" t="t" r="r" b="b"/>
              <a:pathLst>
                <a:path w="5978" h="644" extrusionOk="0">
                  <a:moveTo>
                    <a:pt x="305" y="0"/>
                  </a:moveTo>
                  <a:cubicBezTo>
                    <a:pt x="1" y="0"/>
                    <a:pt x="6" y="483"/>
                    <a:pt x="322" y="518"/>
                  </a:cubicBezTo>
                  <a:cubicBezTo>
                    <a:pt x="935" y="567"/>
                    <a:pt x="1548" y="578"/>
                    <a:pt x="2160" y="578"/>
                  </a:cubicBezTo>
                  <a:cubicBezTo>
                    <a:pt x="2671" y="578"/>
                    <a:pt x="3181" y="571"/>
                    <a:pt x="3691" y="571"/>
                  </a:cubicBezTo>
                  <a:cubicBezTo>
                    <a:pt x="4353" y="571"/>
                    <a:pt x="5014" y="584"/>
                    <a:pt x="5675" y="643"/>
                  </a:cubicBezTo>
                  <a:cubicBezTo>
                    <a:pt x="5680" y="643"/>
                    <a:pt x="5685" y="644"/>
                    <a:pt x="5690" y="644"/>
                  </a:cubicBezTo>
                  <a:cubicBezTo>
                    <a:pt x="5978" y="644"/>
                    <a:pt x="5973" y="143"/>
                    <a:pt x="5675" y="126"/>
                  </a:cubicBezTo>
                  <a:cubicBezTo>
                    <a:pt x="5062" y="77"/>
                    <a:pt x="4449" y="65"/>
                    <a:pt x="3836" y="65"/>
                  </a:cubicBezTo>
                  <a:cubicBezTo>
                    <a:pt x="3326" y="65"/>
                    <a:pt x="2815" y="73"/>
                    <a:pt x="2305" y="73"/>
                  </a:cubicBezTo>
                  <a:cubicBezTo>
                    <a:pt x="1644" y="73"/>
                    <a:pt x="983" y="60"/>
                    <a:pt x="322" y="1"/>
                  </a:cubicBezTo>
                  <a:cubicBezTo>
                    <a:pt x="316" y="0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882025" y="-2170925"/>
              <a:ext cx="78025" cy="152425"/>
            </a:xfrm>
            <a:custGeom>
              <a:avLst/>
              <a:gdLst/>
              <a:ahLst/>
              <a:cxnLst/>
              <a:rect l="l" t="t" r="r" b="b"/>
              <a:pathLst>
                <a:path w="3121" h="6097" extrusionOk="0">
                  <a:moveTo>
                    <a:pt x="299" y="1"/>
                  </a:moveTo>
                  <a:cubicBezTo>
                    <a:pt x="148" y="1"/>
                    <a:pt x="0" y="118"/>
                    <a:pt x="65" y="300"/>
                  </a:cubicBezTo>
                  <a:cubicBezTo>
                    <a:pt x="350" y="1049"/>
                    <a:pt x="636" y="1781"/>
                    <a:pt x="939" y="2495"/>
                  </a:cubicBezTo>
                  <a:cubicBezTo>
                    <a:pt x="1421" y="3672"/>
                    <a:pt x="1938" y="4868"/>
                    <a:pt x="2580" y="5974"/>
                  </a:cubicBezTo>
                  <a:cubicBezTo>
                    <a:pt x="2629" y="6061"/>
                    <a:pt x="2703" y="6096"/>
                    <a:pt x="2777" y="6096"/>
                  </a:cubicBezTo>
                  <a:cubicBezTo>
                    <a:pt x="2947" y="6096"/>
                    <a:pt x="3120" y="5910"/>
                    <a:pt x="3009" y="5724"/>
                  </a:cubicBezTo>
                  <a:cubicBezTo>
                    <a:pt x="2384" y="4636"/>
                    <a:pt x="1867" y="3458"/>
                    <a:pt x="1403" y="2298"/>
                  </a:cubicBezTo>
                  <a:cubicBezTo>
                    <a:pt x="1117" y="1585"/>
                    <a:pt x="814" y="889"/>
                    <a:pt x="546" y="175"/>
                  </a:cubicBezTo>
                  <a:cubicBezTo>
                    <a:pt x="503" y="53"/>
                    <a:pt x="40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32"/>
          <p:cNvSpPr/>
          <p:nvPr/>
        </p:nvSpPr>
        <p:spPr>
          <a:xfrm flipH="1">
            <a:off x="794229" y="1161500"/>
            <a:ext cx="1648831" cy="193252"/>
          </a:xfrm>
          <a:custGeom>
            <a:avLst/>
            <a:gdLst/>
            <a:ahLst/>
            <a:cxnLst/>
            <a:rect l="l" t="t" r="r" b="b"/>
            <a:pathLst>
              <a:path w="42545" h="3025" extrusionOk="0">
                <a:moveTo>
                  <a:pt x="36289" y="1"/>
                </a:moveTo>
                <a:cubicBezTo>
                  <a:pt x="35658" y="1"/>
                  <a:pt x="35024" y="92"/>
                  <a:pt x="34396" y="249"/>
                </a:cubicBezTo>
                <a:cubicBezTo>
                  <a:pt x="32861" y="624"/>
                  <a:pt x="31452" y="1338"/>
                  <a:pt x="29935" y="1784"/>
                </a:cubicBezTo>
                <a:cubicBezTo>
                  <a:pt x="28797" y="2113"/>
                  <a:pt x="27617" y="2273"/>
                  <a:pt x="26435" y="2273"/>
                </a:cubicBezTo>
                <a:cubicBezTo>
                  <a:pt x="26079" y="2273"/>
                  <a:pt x="25723" y="2259"/>
                  <a:pt x="25367" y="2230"/>
                </a:cubicBezTo>
                <a:cubicBezTo>
                  <a:pt x="23797" y="2105"/>
                  <a:pt x="22388" y="1587"/>
                  <a:pt x="20925" y="1141"/>
                </a:cubicBezTo>
                <a:cubicBezTo>
                  <a:pt x="20107" y="893"/>
                  <a:pt x="19300" y="728"/>
                  <a:pt x="18492" y="728"/>
                </a:cubicBezTo>
                <a:cubicBezTo>
                  <a:pt x="17908" y="728"/>
                  <a:pt x="17323" y="814"/>
                  <a:pt x="16732" y="1016"/>
                </a:cubicBezTo>
                <a:cubicBezTo>
                  <a:pt x="15411" y="1427"/>
                  <a:pt x="14216" y="2194"/>
                  <a:pt x="12842" y="2408"/>
                </a:cubicBezTo>
                <a:cubicBezTo>
                  <a:pt x="12575" y="2448"/>
                  <a:pt x="12308" y="2465"/>
                  <a:pt x="12042" y="2465"/>
                </a:cubicBezTo>
                <a:cubicBezTo>
                  <a:pt x="10741" y="2465"/>
                  <a:pt x="9453" y="2041"/>
                  <a:pt x="8239" y="1641"/>
                </a:cubicBezTo>
                <a:cubicBezTo>
                  <a:pt x="6868" y="1158"/>
                  <a:pt x="5457" y="662"/>
                  <a:pt x="4006" y="662"/>
                </a:cubicBezTo>
                <a:cubicBezTo>
                  <a:pt x="3794" y="662"/>
                  <a:pt x="3581" y="673"/>
                  <a:pt x="3367" y="695"/>
                </a:cubicBezTo>
                <a:cubicBezTo>
                  <a:pt x="2029" y="820"/>
                  <a:pt x="762" y="1391"/>
                  <a:pt x="67" y="2587"/>
                </a:cubicBezTo>
                <a:cubicBezTo>
                  <a:pt x="0" y="2706"/>
                  <a:pt x="122" y="2865"/>
                  <a:pt x="232" y="2865"/>
                </a:cubicBezTo>
                <a:cubicBezTo>
                  <a:pt x="270" y="2865"/>
                  <a:pt x="307" y="2846"/>
                  <a:pt x="334" y="2801"/>
                </a:cubicBezTo>
                <a:cubicBezTo>
                  <a:pt x="1066" y="1837"/>
                  <a:pt x="2297" y="1320"/>
                  <a:pt x="3475" y="1231"/>
                </a:cubicBezTo>
                <a:cubicBezTo>
                  <a:pt x="3610" y="1221"/>
                  <a:pt x="3745" y="1216"/>
                  <a:pt x="3879" y="1216"/>
                </a:cubicBezTo>
                <a:cubicBezTo>
                  <a:pt x="5240" y="1216"/>
                  <a:pt x="6580" y="1683"/>
                  <a:pt x="7846" y="2105"/>
                </a:cubicBezTo>
                <a:cubicBezTo>
                  <a:pt x="9197" y="2550"/>
                  <a:pt x="10563" y="3025"/>
                  <a:pt x="12001" y="3025"/>
                </a:cubicBezTo>
                <a:cubicBezTo>
                  <a:pt x="12120" y="3025"/>
                  <a:pt x="12240" y="3022"/>
                  <a:pt x="12360" y="3015"/>
                </a:cubicBezTo>
                <a:cubicBezTo>
                  <a:pt x="13788" y="2943"/>
                  <a:pt x="15019" y="2283"/>
                  <a:pt x="16321" y="1766"/>
                </a:cubicBezTo>
                <a:cubicBezTo>
                  <a:pt x="16981" y="1516"/>
                  <a:pt x="17642" y="1302"/>
                  <a:pt x="18355" y="1284"/>
                </a:cubicBezTo>
                <a:cubicBezTo>
                  <a:pt x="18427" y="1281"/>
                  <a:pt x="18499" y="1279"/>
                  <a:pt x="18570" y="1279"/>
                </a:cubicBezTo>
                <a:cubicBezTo>
                  <a:pt x="19259" y="1279"/>
                  <a:pt x="19921" y="1431"/>
                  <a:pt x="20568" y="1641"/>
                </a:cubicBezTo>
                <a:cubicBezTo>
                  <a:pt x="21282" y="1855"/>
                  <a:pt x="21995" y="2123"/>
                  <a:pt x="22727" y="2319"/>
                </a:cubicBezTo>
                <a:cubicBezTo>
                  <a:pt x="23440" y="2551"/>
                  <a:pt x="24172" y="2676"/>
                  <a:pt x="24939" y="2765"/>
                </a:cubicBezTo>
                <a:cubicBezTo>
                  <a:pt x="25450" y="2826"/>
                  <a:pt x="25966" y="2856"/>
                  <a:pt x="26481" y="2856"/>
                </a:cubicBezTo>
                <a:cubicBezTo>
                  <a:pt x="27477" y="2856"/>
                  <a:pt x="28472" y="2745"/>
                  <a:pt x="29436" y="2533"/>
                </a:cubicBezTo>
                <a:cubicBezTo>
                  <a:pt x="30952" y="2176"/>
                  <a:pt x="32380" y="1498"/>
                  <a:pt x="33861" y="1034"/>
                </a:cubicBezTo>
                <a:cubicBezTo>
                  <a:pt x="34664" y="784"/>
                  <a:pt x="35502" y="606"/>
                  <a:pt x="36359" y="606"/>
                </a:cubicBezTo>
                <a:cubicBezTo>
                  <a:pt x="37233" y="606"/>
                  <a:pt x="37982" y="856"/>
                  <a:pt x="38749" y="1248"/>
                </a:cubicBezTo>
                <a:cubicBezTo>
                  <a:pt x="39392" y="1587"/>
                  <a:pt x="40034" y="1962"/>
                  <a:pt x="40801" y="2051"/>
                </a:cubicBezTo>
                <a:cubicBezTo>
                  <a:pt x="40942" y="2075"/>
                  <a:pt x="41085" y="2088"/>
                  <a:pt x="41229" y="2088"/>
                </a:cubicBezTo>
                <a:cubicBezTo>
                  <a:pt x="41415" y="2088"/>
                  <a:pt x="41602" y="2066"/>
                  <a:pt x="41783" y="2016"/>
                </a:cubicBezTo>
                <a:cubicBezTo>
                  <a:pt x="42140" y="1891"/>
                  <a:pt x="42336" y="1748"/>
                  <a:pt x="42496" y="1409"/>
                </a:cubicBezTo>
                <a:cubicBezTo>
                  <a:pt x="42544" y="1281"/>
                  <a:pt x="42478" y="1154"/>
                  <a:pt x="42374" y="1154"/>
                </a:cubicBezTo>
                <a:cubicBezTo>
                  <a:pt x="42362" y="1154"/>
                  <a:pt x="42349" y="1155"/>
                  <a:pt x="42336" y="1159"/>
                </a:cubicBezTo>
                <a:cubicBezTo>
                  <a:pt x="42193" y="1213"/>
                  <a:pt x="42068" y="1213"/>
                  <a:pt x="41943" y="1248"/>
                </a:cubicBezTo>
                <a:lnTo>
                  <a:pt x="41551" y="1391"/>
                </a:lnTo>
                <a:cubicBezTo>
                  <a:pt x="41416" y="1414"/>
                  <a:pt x="41282" y="1423"/>
                  <a:pt x="41147" y="1423"/>
                </a:cubicBezTo>
                <a:cubicBezTo>
                  <a:pt x="40961" y="1423"/>
                  <a:pt x="40774" y="1404"/>
                  <a:pt x="40587" y="1373"/>
                </a:cubicBezTo>
                <a:cubicBezTo>
                  <a:pt x="39909" y="1213"/>
                  <a:pt x="39303" y="784"/>
                  <a:pt x="38660" y="499"/>
                </a:cubicBezTo>
                <a:cubicBezTo>
                  <a:pt x="37891" y="149"/>
                  <a:pt x="37093" y="1"/>
                  <a:pt x="3628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2"/>
          <p:cNvSpPr/>
          <p:nvPr/>
        </p:nvSpPr>
        <p:spPr>
          <a:xfrm>
            <a:off x="5913544" y="3954647"/>
            <a:ext cx="1648831" cy="193252"/>
          </a:xfrm>
          <a:custGeom>
            <a:avLst/>
            <a:gdLst/>
            <a:ahLst/>
            <a:cxnLst/>
            <a:rect l="l" t="t" r="r" b="b"/>
            <a:pathLst>
              <a:path w="42545" h="3025" extrusionOk="0">
                <a:moveTo>
                  <a:pt x="36289" y="1"/>
                </a:moveTo>
                <a:cubicBezTo>
                  <a:pt x="35658" y="1"/>
                  <a:pt x="35024" y="92"/>
                  <a:pt x="34396" y="249"/>
                </a:cubicBezTo>
                <a:cubicBezTo>
                  <a:pt x="32861" y="624"/>
                  <a:pt x="31452" y="1338"/>
                  <a:pt x="29935" y="1784"/>
                </a:cubicBezTo>
                <a:cubicBezTo>
                  <a:pt x="28797" y="2113"/>
                  <a:pt x="27617" y="2273"/>
                  <a:pt x="26435" y="2273"/>
                </a:cubicBezTo>
                <a:cubicBezTo>
                  <a:pt x="26079" y="2273"/>
                  <a:pt x="25723" y="2259"/>
                  <a:pt x="25367" y="2230"/>
                </a:cubicBezTo>
                <a:cubicBezTo>
                  <a:pt x="23797" y="2105"/>
                  <a:pt x="22388" y="1587"/>
                  <a:pt x="20925" y="1141"/>
                </a:cubicBezTo>
                <a:cubicBezTo>
                  <a:pt x="20107" y="893"/>
                  <a:pt x="19300" y="728"/>
                  <a:pt x="18492" y="728"/>
                </a:cubicBezTo>
                <a:cubicBezTo>
                  <a:pt x="17908" y="728"/>
                  <a:pt x="17323" y="814"/>
                  <a:pt x="16732" y="1016"/>
                </a:cubicBezTo>
                <a:cubicBezTo>
                  <a:pt x="15411" y="1427"/>
                  <a:pt x="14216" y="2194"/>
                  <a:pt x="12842" y="2408"/>
                </a:cubicBezTo>
                <a:cubicBezTo>
                  <a:pt x="12575" y="2448"/>
                  <a:pt x="12308" y="2465"/>
                  <a:pt x="12042" y="2465"/>
                </a:cubicBezTo>
                <a:cubicBezTo>
                  <a:pt x="10741" y="2465"/>
                  <a:pt x="9453" y="2041"/>
                  <a:pt x="8239" y="1641"/>
                </a:cubicBezTo>
                <a:cubicBezTo>
                  <a:pt x="6868" y="1158"/>
                  <a:pt x="5457" y="662"/>
                  <a:pt x="4006" y="662"/>
                </a:cubicBezTo>
                <a:cubicBezTo>
                  <a:pt x="3794" y="662"/>
                  <a:pt x="3581" y="673"/>
                  <a:pt x="3367" y="695"/>
                </a:cubicBezTo>
                <a:cubicBezTo>
                  <a:pt x="2029" y="820"/>
                  <a:pt x="762" y="1391"/>
                  <a:pt x="67" y="2587"/>
                </a:cubicBezTo>
                <a:cubicBezTo>
                  <a:pt x="0" y="2706"/>
                  <a:pt x="122" y="2865"/>
                  <a:pt x="232" y="2865"/>
                </a:cubicBezTo>
                <a:cubicBezTo>
                  <a:pt x="270" y="2865"/>
                  <a:pt x="307" y="2846"/>
                  <a:pt x="334" y="2801"/>
                </a:cubicBezTo>
                <a:cubicBezTo>
                  <a:pt x="1066" y="1837"/>
                  <a:pt x="2297" y="1320"/>
                  <a:pt x="3475" y="1231"/>
                </a:cubicBezTo>
                <a:cubicBezTo>
                  <a:pt x="3610" y="1221"/>
                  <a:pt x="3745" y="1216"/>
                  <a:pt x="3879" y="1216"/>
                </a:cubicBezTo>
                <a:cubicBezTo>
                  <a:pt x="5240" y="1216"/>
                  <a:pt x="6580" y="1683"/>
                  <a:pt x="7846" y="2105"/>
                </a:cubicBezTo>
                <a:cubicBezTo>
                  <a:pt x="9197" y="2550"/>
                  <a:pt x="10563" y="3025"/>
                  <a:pt x="12001" y="3025"/>
                </a:cubicBezTo>
                <a:cubicBezTo>
                  <a:pt x="12120" y="3025"/>
                  <a:pt x="12240" y="3022"/>
                  <a:pt x="12360" y="3015"/>
                </a:cubicBezTo>
                <a:cubicBezTo>
                  <a:pt x="13788" y="2943"/>
                  <a:pt x="15019" y="2283"/>
                  <a:pt x="16321" y="1766"/>
                </a:cubicBezTo>
                <a:cubicBezTo>
                  <a:pt x="16981" y="1516"/>
                  <a:pt x="17642" y="1302"/>
                  <a:pt x="18355" y="1284"/>
                </a:cubicBezTo>
                <a:cubicBezTo>
                  <a:pt x="18427" y="1281"/>
                  <a:pt x="18499" y="1279"/>
                  <a:pt x="18570" y="1279"/>
                </a:cubicBezTo>
                <a:cubicBezTo>
                  <a:pt x="19259" y="1279"/>
                  <a:pt x="19921" y="1431"/>
                  <a:pt x="20568" y="1641"/>
                </a:cubicBezTo>
                <a:cubicBezTo>
                  <a:pt x="21282" y="1855"/>
                  <a:pt x="21995" y="2123"/>
                  <a:pt x="22727" y="2319"/>
                </a:cubicBezTo>
                <a:cubicBezTo>
                  <a:pt x="23440" y="2551"/>
                  <a:pt x="24172" y="2676"/>
                  <a:pt x="24939" y="2765"/>
                </a:cubicBezTo>
                <a:cubicBezTo>
                  <a:pt x="25450" y="2826"/>
                  <a:pt x="25966" y="2856"/>
                  <a:pt x="26481" y="2856"/>
                </a:cubicBezTo>
                <a:cubicBezTo>
                  <a:pt x="27477" y="2856"/>
                  <a:pt x="28472" y="2745"/>
                  <a:pt x="29436" y="2533"/>
                </a:cubicBezTo>
                <a:cubicBezTo>
                  <a:pt x="30952" y="2176"/>
                  <a:pt x="32380" y="1498"/>
                  <a:pt x="33861" y="1034"/>
                </a:cubicBezTo>
                <a:cubicBezTo>
                  <a:pt x="34664" y="784"/>
                  <a:pt x="35502" y="606"/>
                  <a:pt x="36359" y="606"/>
                </a:cubicBezTo>
                <a:cubicBezTo>
                  <a:pt x="37233" y="606"/>
                  <a:pt x="37982" y="856"/>
                  <a:pt x="38749" y="1248"/>
                </a:cubicBezTo>
                <a:cubicBezTo>
                  <a:pt x="39392" y="1587"/>
                  <a:pt x="40034" y="1962"/>
                  <a:pt x="40801" y="2051"/>
                </a:cubicBezTo>
                <a:cubicBezTo>
                  <a:pt x="40942" y="2075"/>
                  <a:pt x="41085" y="2088"/>
                  <a:pt x="41229" y="2088"/>
                </a:cubicBezTo>
                <a:cubicBezTo>
                  <a:pt x="41415" y="2088"/>
                  <a:pt x="41602" y="2066"/>
                  <a:pt x="41783" y="2016"/>
                </a:cubicBezTo>
                <a:cubicBezTo>
                  <a:pt x="42140" y="1891"/>
                  <a:pt x="42336" y="1748"/>
                  <a:pt x="42496" y="1409"/>
                </a:cubicBezTo>
                <a:cubicBezTo>
                  <a:pt x="42544" y="1281"/>
                  <a:pt x="42478" y="1154"/>
                  <a:pt x="42374" y="1154"/>
                </a:cubicBezTo>
                <a:cubicBezTo>
                  <a:pt x="42362" y="1154"/>
                  <a:pt x="42349" y="1155"/>
                  <a:pt x="42336" y="1159"/>
                </a:cubicBezTo>
                <a:cubicBezTo>
                  <a:pt x="42193" y="1213"/>
                  <a:pt x="42068" y="1213"/>
                  <a:pt x="41943" y="1248"/>
                </a:cubicBezTo>
                <a:lnTo>
                  <a:pt x="41551" y="1391"/>
                </a:lnTo>
                <a:cubicBezTo>
                  <a:pt x="41416" y="1414"/>
                  <a:pt x="41282" y="1423"/>
                  <a:pt x="41147" y="1423"/>
                </a:cubicBezTo>
                <a:cubicBezTo>
                  <a:pt x="40961" y="1423"/>
                  <a:pt x="40774" y="1404"/>
                  <a:pt x="40587" y="1373"/>
                </a:cubicBezTo>
                <a:cubicBezTo>
                  <a:pt x="39909" y="1213"/>
                  <a:pt x="39303" y="784"/>
                  <a:pt x="38660" y="499"/>
                </a:cubicBezTo>
                <a:cubicBezTo>
                  <a:pt x="37891" y="149"/>
                  <a:pt x="37093" y="1"/>
                  <a:pt x="3628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2">
            <a:hlinkClick r:id="" action="ppaction://hlinkshowjump?jump=previousslide"/>
          </p:cNvPr>
          <p:cNvSpPr/>
          <p:nvPr/>
        </p:nvSpPr>
        <p:spPr>
          <a:xfrm>
            <a:off x="8336950" y="407325"/>
            <a:ext cx="405300" cy="18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33" name="Google Shape;533;p32">
            <a:hlinkClick r:id="" action="ppaction://hlinkshowjump?jump=previousslide"/>
          </p:cNvPr>
          <p:cNvSpPr/>
          <p:nvPr/>
        </p:nvSpPr>
        <p:spPr>
          <a:xfrm rot="10800000">
            <a:off x="8414200" y="450225"/>
            <a:ext cx="250800" cy="9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2">
            <a:hlinkClick r:id="" action="ppaction://hlinkshowjump?jump=nextslide"/>
          </p:cNvPr>
          <p:cNvSpPr/>
          <p:nvPr/>
        </p:nvSpPr>
        <p:spPr>
          <a:xfrm>
            <a:off x="8336950" y="814275"/>
            <a:ext cx="405300" cy="18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35" name="Google Shape;535;p32">
            <a:hlinkClick r:id="" action="ppaction://hlinkshowjump?jump=nextslide"/>
          </p:cNvPr>
          <p:cNvSpPr/>
          <p:nvPr/>
        </p:nvSpPr>
        <p:spPr>
          <a:xfrm>
            <a:off x="8414200" y="857175"/>
            <a:ext cx="250800" cy="9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14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4"/>
          <p:cNvSpPr txBox="1">
            <a:spLocks noGrp="1"/>
          </p:cNvSpPr>
          <p:nvPr>
            <p:ph type="subTitle" idx="2"/>
          </p:nvPr>
        </p:nvSpPr>
        <p:spPr>
          <a:xfrm>
            <a:off x="609600" y="2085624"/>
            <a:ext cx="3047999" cy="2619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70" name="Google Shape;570;p34"/>
          <p:cNvSpPr txBox="1">
            <a:spLocks noGrp="1"/>
          </p:cNvSpPr>
          <p:nvPr>
            <p:ph type="subTitle" idx="4"/>
          </p:nvPr>
        </p:nvSpPr>
        <p:spPr>
          <a:xfrm>
            <a:off x="4724400" y="2085624"/>
            <a:ext cx="2975516" cy="2619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71" name="Google Shape;571;p34"/>
          <p:cNvSpPr txBox="1">
            <a:spLocks noGrp="1"/>
          </p:cNvSpPr>
          <p:nvPr>
            <p:ph type="title"/>
          </p:nvPr>
        </p:nvSpPr>
        <p:spPr>
          <a:xfrm>
            <a:off x="809427" y="552175"/>
            <a:ext cx="67158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dirty="0"/>
          </a:p>
        </p:txBody>
      </p:sp>
      <p:grpSp>
        <p:nvGrpSpPr>
          <p:cNvPr id="572" name="Google Shape;572;p34"/>
          <p:cNvGrpSpPr/>
          <p:nvPr/>
        </p:nvGrpSpPr>
        <p:grpSpPr>
          <a:xfrm>
            <a:off x="609600" y="1645211"/>
            <a:ext cx="767180" cy="671636"/>
            <a:chOff x="9390975" y="1773900"/>
            <a:chExt cx="556250" cy="486975"/>
          </a:xfrm>
        </p:grpSpPr>
        <p:sp>
          <p:nvSpPr>
            <p:cNvPr id="573" name="Google Shape;573;p34"/>
            <p:cNvSpPr/>
            <p:nvPr/>
          </p:nvSpPr>
          <p:spPr>
            <a:xfrm>
              <a:off x="9516300" y="1773900"/>
              <a:ext cx="347050" cy="289675"/>
            </a:xfrm>
            <a:custGeom>
              <a:avLst/>
              <a:gdLst/>
              <a:ahLst/>
              <a:cxnLst/>
              <a:rect l="l" t="t" r="r" b="b"/>
              <a:pathLst>
                <a:path w="13882" h="11587" extrusionOk="0">
                  <a:moveTo>
                    <a:pt x="6832" y="1"/>
                  </a:moveTo>
                  <a:cubicBezTo>
                    <a:pt x="5616" y="1"/>
                    <a:pt x="4404" y="305"/>
                    <a:pt x="3319" y="923"/>
                  </a:cubicBezTo>
                  <a:cubicBezTo>
                    <a:pt x="1410" y="2012"/>
                    <a:pt x="0" y="4046"/>
                    <a:pt x="107" y="6312"/>
                  </a:cubicBezTo>
                  <a:cubicBezTo>
                    <a:pt x="232" y="8542"/>
                    <a:pt x="1624" y="11040"/>
                    <a:pt x="3925" y="11575"/>
                  </a:cubicBezTo>
                  <a:cubicBezTo>
                    <a:pt x="3955" y="11583"/>
                    <a:pt x="3983" y="11587"/>
                    <a:pt x="4009" y="11587"/>
                  </a:cubicBezTo>
                  <a:cubicBezTo>
                    <a:pt x="4283" y="11587"/>
                    <a:pt x="4363" y="11193"/>
                    <a:pt x="4086" y="11111"/>
                  </a:cubicBezTo>
                  <a:cubicBezTo>
                    <a:pt x="2213" y="10665"/>
                    <a:pt x="1035" y="8774"/>
                    <a:pt x="714" y="6990"/>
                  </a:cubicBezTo>
                  <a:cubicBezTo>
                    <a:pt x="357" y="4920"/>
                    <a:pt x="1356" y="2957"/>
                    <a:pt x="3033" y="1744"/>
                  </a:cubicBezTo>
                  <a:cubicBezTo>
                    <a:pt x="4186" y="929"/>
                    <a:pt x="5528" y="517"/>
                    <a:pt x="6881" y="517"/>
                  </a:cubicBezTo>
                  <a:cubicBezTo>
                    <a:pt x="7603" y="517"/>
                    <a:pt x="8328" y="634"/>
                    <a:pt x="9028" y="870"/>
                  </a:cubicBezTo>
                  <a:cubicBezTo>
                    <a:pt x="10991" y="1548"/>
                    <a:pt x="12651" y="3100"/>
                    <a:pt x="13097" y="5188"/>
                  </a:cubicBezTo>
                  <a:cubicBezTo>
                    <a:pt x="13560" y="7347"/>
                    <a:pt x="12740" y="9791"/>
                    <a:pt x="10866" y="11022"/>
                  </a:cubicBezTo>
                  <a:cubicBezTo>
                    <a:pt x="10643" y="11171"/>
                    <a:pt x="10780" y="11493"/>
                    <a:pt x="10986" y="11493"/>
                  </a:cubicBezTo>
                  <a:cubicBezTo>
                    <a:pt x="11027" y="11493"/>
                    <a:pt x="11071" y="11480"/>
                    <a:pt x="11116" y="11450"/>
                  </a:cubicBezTo>
                  <a:cubicBezTo>
                    <a:pt x="12936" y="10273"/>
                    <a:pt x="13882" y="8007"/>
                    <a:pt x="13703" y="5866"/>
                  </a:cubicBezTo>
                  <a:cubicBezTo>
                    <a:pt x="13489" y="3582"/>
                    <a:pt x="12008" y="1673"/>
                    <a:pt x="9956" y="691"/>
                  </a:cubicBezTo>
                  <a:cubicBezTo>
                    <a:pt x="8965" y="233"/>
                    <a:pt x="7897" y="1"/>
                    <a:pt x="6832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9604600" y="2062275"/>
              <a:ext cx="12525" cy="61900"/>
            </a:xfrm>
            <a:custGeom>
              <a:avLst/>
              <a:gdLst/>
              <a:ahLst/>
              <a:cxnLst/>
              <a:rect l="l" t="t" r="r" b="b"/>
              <a:pathLst>
                <a:path w="501" h="2476" extrusionOk="0">
                  <a:moveTo>
                    <a:pt x="251" y="0"/>
                  </a:moveTo>
                  <a:cubicBezTo>
                    <a:pt x="126" y="0"/>
                    <a:pt x="1" y="85"/>
                    <a:pt x="1" y="254"/>
                  </a:cubicBezTo>
                  <a:lnTo>
                    <a:pt x="1" y="2235"/>
                  </a:lnTo>
                  <a:cubicBezTo>
                    <a:pt x="1" y="2391"/>
                    <a:pt x="133" y="2476"/>
                    <a:pt x="261" y="2476"/>
                  </a:cubicBezTo>
                  <a:cubicBezTo>
                    <a:pt x="382" y="2476"/>
                    <a:pt x="501" y="2400"/>
                    <a:pt x="501" y="2235"/>
                  </a:cubicBezTo>
                  <a:lnTo>
                    <a:pt x="501" y="254"/>
                  </a:lnTo>
                  <a:cubicBezTo>
                    <a:pt x="501" y="85"/>
                    <a:pt x="376" y="0"/>
                    <a:pt x="251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9607275" y="2119025"/>
              <a:ext cx="182925" cy="12950"/>
            </a:xfrm>
            <a:custGeom>
              <a:avLst/>
              <a:gdLst/>
              <a:ahLst/>
              <a:cxnLst/>
              <a:rect l="l" t="t" r="r" b="b"/>
              <a:pathLst>
                <a:path w="7317" h="518" extrusionOk="0">
                  <a:moveTo>
                    <a:pt x="304" y="1"/>
                  </a:moveTo>
                  <a:cubicBezTo>
                    <a:pt x="1" y="1"/>
                    <a:pt x="1" y="518"/>
                    <a:pt x="304" y="518"/>
                  </a:cubicBezTo>
                  <a:lnTo>
                    <a:pt x="6977" y="518"/>
                  </a:lnTo>
                  <a:cubicBezTo>
                    <a:pt x="7299" y="518"/>
                    <a:pt x="7316" y="1"/>
                    <a:pt x="6977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9775000" y="2057825"/>
              <a:ext cx="19650" cy="75375"/>
            </a:xfrm>
            <a:custGeom>
              <a:avLst/>
              <a:gdLst/>
              <a:ahLst/>
              <a:cxnLst/>
              <a:rect l="l" t="t" r="r" b="b"/>
              <a:pathLst>
                <a:path w="786" h="3015" extrusionOk="0">
                  <a:moveTo>
                    <a:pt x="304" y="0"/>
                  </a:moveTo>
                  <a:cubicBezTo>
                    <a:pt x="154" y="0"/>
                    <a:pt x="1" y="125"/>
                    <a:pt x="54" y="307"/>
                  </a:cubicBezTo>
                  <a:cubicBezTo>
                    <a:pt x="268" y="1092"/>
                    <a:pt x="268" y="1913"/>
                    <a:pt x="54" y="2698"/>
                  </a:cubicBezTo>
                  <a:cubicBezTo>
                    <a:pt x="1" y="2892"/>
                    <a:pt x="154" y="3014"/>
                    <a:pt x="305" y="3014"/>
                  </a:cubicBezTo>
                  <a:cubicBezTo>
                    <a:pt x="403" y="3014"/>
                    <a:pt x="501" y="2961"/>
                    <a:pt x="536" y="2841"/>
                  </a:cubicBezTo>
                  <a:cubicBezTo>
                    <a:pt x="786" y="1967"/>
                    <a:pt x="786" y="1057"/>
                    <a:pt x="536" y="183"/>
                  </a:cubicBezTo>
                  <a:cubicBezTo>
                    <a:pt x="501" y="55"/>
                    <a:pt x="403" y="0"/>
                    <a:pt x="304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9658350" y="1986200"/>
              <a:ext cx="27700" cy="142100"/>
            </a:xfrm>
            <a:custGeom>
              <a:avLst/>
              <a:gdLst/>
              <a:ahLst/>
              <a:cxnLst/>
              <a:rect l="l" t="t" r="r" b="b"/>
              <a:pathLst>
                <a:path w="1108" h="5684" extrusionOk="0">
                  <a:moveTo>
                    <a:pt x="242" y="1"/>
                  </a:moveTo>
                  <a:cubicBezTo>
                    <a:pt x="117" y="1"/>
                    <a:pt x="1" y="77"/>
                    <a:pt x="10" y="228"/>
                  </a:cubicBezTo>
                  <a:cubicBezTo>
                    <a:pt x="206" y="1977"/>
                    <a:pt x="402" y="3708"/>
                    <a:pt x="581" y="5456"/>
                  </a:cubicBezTo>
                  <a:cubicBezTo>
                    <a:pt x="608" y="5608"/>
                    <a:pt x="741" y="5684"/>
                    <a:pt x="866" y="5684"/>
                  </a:cubicBezTo>
                  <a:cubicBezTo>
                    <a:pt x="991" y="5684"/>
                    <a:pt x="1107" y="5608"/>
                    <a:pt x="1098" y="5456"/>
                  </a:cubicBezTo>
                  <a:cubicBezTo>
                    <a:pt x="902" y="3708"/>
                    <a:pt x="706" y="1977"/>
                    <a:pt x="527" y="228"/>
                  </a:cubicBezTo>
                  <a:cubicBezTo>
                    <a:pt x="501" y="77"/>
                    <a:pt x="367" y="1"/>
                    <a:pt x="242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9598800" y="1897075"/>
              <a:ext cx="109225" cy="100675"/>
            </a:xfrm>
            <a:custGeom>
              <a:avLst/>
              <a:gdLst/>
              <a:ahLst/>
              <a:cxnLst/>
              <a:rect l="l" t="t" r="r" b="b"/>
              <a:pathLst>
                <a:path w="4369" h="4027" extrusionOk="0">
                  <a:moveTo>
                    <a:pt x="2337" y="0"/>
                  </a:moveTo>
                  <a:cubicBezTo>
                    <a:pt x="2078" y="0"/>
                    <a:pt x="1818" y="54"/>
                    <a:pt x="1571" y="171"/>
                  </a:cubicBezTo>
                  <a:cubicBezTo>
                    <a:pt x="447" y="671"/>
                    <a:pt x="1" y="2152"/>
                    <a:pt x="733" y="3151"/>
                  </a:cubicBezTo>
                  <a:cubicBezTo>
                    <a:pt x="1133" y="3690"/>
                    <a:pt x="1770" y="4026"/>
                    <a:pt x="2447" y="4026"/>
                  </a:cubicBezTo>
                  <a:cubicBezTo>
                    <a:pt x="2464" y="4026"/>
                    <a:pt x="2481" y="4026"/>
                    <a:pt x="2499" y="4025"/>
                  </a:cubicBezTo>
                  <a:cubicBezTo>
                    <a:pt x="2762" y="4008"/>
                    <a:pt x="2767" y="3507"/>
                    <a:pt x="2478" y="3507"/>
                  </a:cubicBezTo>
                  <a:cubicBezTo>
                    <a:pt x="2473" y="3507"/>
                    <a:pt x="2468" y="3508"/>
                    <a:pt x="2463" y="3508"/>
                  </a:cubicBezTo>
                  <a:cubicBezTo>
                    <a:pt x="2436" y="3510"/>
                    <a:pt x="2408" y="3510"/>
                    <a:pt x="2380" y="3510"/>
                  </a:cubicBezTo>
                  <a:cubicBezTo>
                    <a:pt x="1485" y="3510"/>
                    <a:pt x="684" y="2677"/>
                    <a:pt x="857" y="1777"/>
                  </a:cubicBezTo>
                  <a:cubicBezTo>
                    <a:pt x="1002" y="1023"/>
                    <a:pt x="1630" y="493"/>
                    <a:pt x="2349" y="493"/>
                  </a:cubicBezTo>
                  <a:cubicBezTo>
                    <a:pt x="2515" y="493"/>
                    <a:pt x="2685" y="521"/>
                    <a:pt x="2856" y="582"/>
                  </a:cubicBezTo>
                  <a:cubicBezTo>
                    <a:pt x="3320" y="760"/>
                    <a:pt x="3712" y="1171"/>
                    <a:pt x="3837" y="1652"/>
                  </a:cubicBezTo>
                  <a:cubicBezTo>
                    <a:pt x="3873" y="1780"/>
                    <a:pt x="3967" y="1834"/>
                    <a:pt x="4065" y="1834"/>
                  </a:cubicBezTo>
                  <a:cubicBezTo>
                    <a:pt x="4214" y="1834"/>
                    <a:pt x="4369" y="1710"/>
                    <a:pt x="4337" y="1527"/>
                  </a:cubicBezTo>
                  <a:cubicBezTo>
                    <a:pt x="4088" y="630"/>
                    <a:pt x="3221" y="0"/>
                    <a:pt x="2337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9689800" y="1887875"/>
              <a:ext cx="89700" cy="102825"/>
            </a:xfrm>
            <a:custGeom>
              <a:avLst/>
              <a:gdLst/>
              <a:ahLst/>
              <a:cxnLst/>
              <a:rect l="l" t="t" r="r" b="b"/>
              <a:pathLst>
                <a:path w="3588" h="4113" extrusionOk="0">
                  <a:moveTo>
                    <a:pt x="1257" y="0"/>
                  </a:moveTo>
                  <a:cubicBezTo>
                    <a:pt x="1100" y="0"/>
                    <a:pt x="942" y="19"/>
                    <a:pt x="786" y="58"/>
                  </a:cubicBezTo>
                  <a:cubicBezTo>
                    <a:pt x="572" y="111"/>
                    <a:pt x="465" y="182"/>
                    <a:pt x="376" y="325"/>
                  </a:cubicBezTo>
                  <a:cubicBezTo>
                    <a:pt x="286" y="486"/>
                    <a:pt x="197" y="664"/>
                    <a:pt x="161" y="843"/>
                  </a:cubicBezTo>
                  <a:cubicBezTo>
                    <a:pt x="19" y="1200"/>
                    <a:pt x="1" y="1610"/>
                    <a:pt x="19" y="1985"/>
                  </a:cubicBezTo>
                  <a:cubicBezTo>
                    <a:pt x="37" y="2109"/>
                    <a:pt x="126" y="2234"/>
                    <a:pt x="269" y="2234"/>
                  </a:cubicBezTo>
                  <a:cubicBezTo>
                    <a:pt x="393" y="2234"/>
                    <a:pt x="536" y="2109"/>
                    <a:pt x="518" y="1985"/>
                  </a:cubicBezTo>
                  <a:cubicBezTo>
                    <a:pt x="468" y="1478"/>
                    <a:pt x="561" y="987"/>
                    <a:pt x="828" y="558"/>
                  </a:cubicBezTo>
                  <a:lnTo>
                    <a:pt x="828" y="558"/>
                  </a:lnTo>
                  <a:cubicBezTo>
                    <a:pt x="959" y="523"/>
                    <a:pt x="1093" y="506"/>
                    <a:pt x="1228" y="506"/>
                  </a:cubicBezTo>
                  <a:cubicBezTo>
                    <a:pt x="1904" y="506"/>
                    <a:pt x="2590" y="922"/>
                    <a:pt x="2802" y="1574"/>
                  </a:cubicBezTo>
                  <a:cubicBezTo>
                    <a:pt x="3070" y="2431"/>
                    <a:pt x="2517" y="3412"/>
                    <a:pt x="1678" y="3608"/>
                  </a:cubicBezTo>
                  <a:cubicBezTo>
                    <a:pt x="1374" y="3693"/>
                    <a:pt x="1486" y="4112"/>
                    <a:pt x="1755" y="4112"/>
                  </a:cubicBezTo>
                  <a:cubicBezTo>
                    <a:pt x="1771" y="4112"/>
                    <a:pt x="1787" y="4111"/>
                    <a:pt x="1803" y="4108"/>
                  </a:cubicBezTo>
                  <a:cubicBezTo>
                    <a:pt x="2874" y="3840"/>
                    <a:pt x="3587" y="2627"/>
                    <a:pt x="3320" y="1556"/>
                  </a:cubicBezTo>
                  <a:cubicBezTo>
                    <a:pt x="3091" y="641"/>
                    <a:pt x="2184" y="0"/>
                    <a:pt x="1257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9716575" y="1985775"/>
              <a:ext cx="17425" cy="142525"/>
            </a:xfrm>
            <a:custGeom>
              <a:avLst/>
              <a:gdLst/>
              <a:ahLst/>
              <a:cxnLst/>
              <a:rect l="l" t="t" r="r" b="b"/>
              <a:pathLst>
                <a:path w="697" h="5701" extrusionOk="0">
                  <a:moveTo>
                    <a:pt x="438" y="0"/>
                  </a:moveTo>
                  <a:cubicBezTo>
                    <a:pt x="308" y="0"/>
                    <a:pt x="179" y="76"/>
                    <a:pt x="179" y="228"/>
                  </a:cubicBezTo>
                  <a:cubicBezTo>
                    <a:pt x="107" y="1976"/>
                    <a:pt x="72" y="3707"/>
                    <a:pt x="0" y="5473"/>
                  </a:cubicBezTo>
                  <a:cubicBezTo>
                    <a:pt x="0" y="5625"/>
                    <a:pt x="121" y="5701"/>
                    <a:pt x="246" y="5701"/>
                  </a:cubicBezTo>
                  <a:cubicBezTo>
                    <a:pt x="371" y="5701"/>
                    <a:pt x="500" y="5625"/>
                    <a:pt x="518" y="5473"/>
                  </a:cubicBezTo>
                  <a:cubicBezTo>
                    <a:pt x="571" y="3725"/>
                    <a:pt x="625" y="1994"/>
                    <a:pt x="696" y="228"/>
                  </a:cubicBezTo>
                  <a:cubicBezTo>
                    <a:pt x="696" y="76"/>
                    <a:pt x="567" y="0"/>
                    <a:pt x="438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9604600" y="2127750"/>
              <a:ext cx="181125" cy="62025"/>
            </a:xfrm>
            <a:custGeom>
              <a:avLst/>
              <a:gdLst/>
              <a:ahLst/>
              <a:cxnLst/>
              <a:rect l="l" t="t" r="r" b="b"/>
              <a:pathLst>
                <a:path w="7245" h="2481" extrusionOk="0">
                  <a:moveTo>
                    <a:pt x="688" y="0"/>
                  </a:moveTo>
                  <a:cubicBezTo>
                    <a:pt x="646" y="0"/>
                    <a:pt x="600" y="13"/>
                    <a:pt x="554" y="44"/>
                  </a:cubicBezTo>
                  <a:cubicBezTo>
                    <a:pt x="90" y="347"/>
                    <a:pt x="1" y="954"/>
                    <a:pt x="197" y="1471"/>
                  </a:cubicBezTo>
                  <a:cubicBezTo>
                    <a:pt x="465" y="2096"/>
                    <a:pt x="1089" y="2364"/>
                    <a:pt x="1714" y="2417"/>
                  </a:cubicBezTo>
                  <a:cubicBezTo>
                    <a:pt x="2020" y="2464"/>
                    <a:pt x="2333" y="2481"/>
                    <a:pt x="2648" y="2481"/>
                  </a:cubicBezTo>
                  <a:cubicBezTo>
                    <a:pt x="3179" y="2481"/>
                    <a:pt x="3715" y="2433"/>
                    <a:pt x="4230" y="2399"/>
                  </a:cubicBezTo>
                  <a:cubicBezTo>
                    <a:pt x="5122" y="2364"/>
                    <a:pt x="6032" y="2292"/>
                    <a:pt x="6924" y="2185"/>
                  </a:cubicBezTo>
                  <a:cubicBezTo>
                    <a:pt x="7239" y="2133"/>
                    <a:pt x="7245" y="1667"/>
                    <a:pt x="6941" y="1667"/>
                  </a:cubicBezTo>
                  <a:cubicBezTo>
                    <a:pt x="6935" y="1667"/>
                    <a:pt x="6930" y="1667"/>
                    <a:pt x="6924" y="1668"/>
                  </a:cubicBezTo>
                  <a:cubicBezTo>
                    <a:pt x="5496" y="1828"/>
                    <a:pt x="4051" y="1918"/>
                    <a:pt x="2606" y="1935"/>
                  </a:cubicBezTo>
                  <a:cubicBezTo>
                    <a:pt x="2515" y="1935"/>
                    <a:pt x="2421" y="1936"/>
                    <a:pt x="2326" y="1936"/>
                  </a:cubicBezTo>
                  <a:cubicBezTo>
                    <a:pt x="1829" y="1936"/>
                    <a:pt x="1301" y="1911"/>
                    <a:pt x="911" y="1596"/>
                  </a:cubicBezTo>
                  <a:cubicBezTo>
                    <a:pt x="590" y="1347"/>
                    <a:pt x="393" y="722"/>
                    <a:pt x="804" y="454"/>
                  </a:cubicBezTo>
                  <a:cubicBezTo>
                    <a:pt x="1025" y="307"/>
                    <a:pt x="892" y="0"/>
                    <a:pt x="688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9766525" y="2121125"/>
              <a:ext cx="19650" cy="61875"/>
            </a:xfrm>
            <a:custGeom>
              <a:avLst/>
              <a:gdLst/>
              <a:ahLst/>
              <a:cxnLst/>
              <a:rect l="l" t="t" r="r" b="b"/>
              <a:pathLst>
                <a:path w="786" h="2475" extrusionOk="0">
                  <a:moveTo>
                    <a:pt x="275" y="1"/>
                  </a:moveTo>
                  <a:cubicBezTo>
                    <a:pt x="225" y="1"/>
                    <a:pt x="177" y="15"/>
                    <a:pt x="144" y="41"/>
                  </a:cubicBezTo>
                  <a:cubicBezTo>
                    <a:pt x="1" y="95"/>
                    <a:pt x="1" y="256"/>
                    <a:pt x="54" y="363"/>
                  </a:cubicBezTo>
                  <a:cubicBezTo>
                    <a:pt x="268" y="898"/>
                    <a:pt x="268" y="1576"/>
                    <a:pt x="54" y="2111"/>
                  </a:cubicBezTo>
                  <a:cubicBezTo>
                    <a:pt x="1" y="2236"/>
                    <a:pt x="1" y="2379"/>
                    <a:pt x="144" y="2450"/>
                  </a:cubicBezTo>
                  <a:cubicBezTo>
                    <a:pt x="177" y="2467"/>
                    <a:pt x="217" y="2475"/>
                    <a:pt x="258" y="2475"/>
                  </a:cubicBezTo>
                  <a:cubicBezTo>
                    <a:pt x="349" y="2475"/>
                    <a:pt x="446" y="2435"/>
                    <a:pt x="483" y="2361"/>
                  </a:cubicBezTo>
                  <a:cubicBezTo>
                    <a:pt x="786" y="1647"/>
                    <a:pt x="786" y="844"/>
                    <a:pt x="483" y="131"/>
                  </a:cubicBezTo>
                  <a:cubicBezTo>
                    <a:pt x="449" y="41"/>
                    <a:pt x="359" y="1"/>
                    <a:pt x="275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9654125" y="2184950"/>
              <a:ext cx="91925" cy="75925"/>
            </a:xfrm>
            <a:custGeom>
              <a:avLst/>
              <a:gdLst/>
              <a:ahLst/>
              <a:cxnLst/>
              <a:rect l="l" t="t" r="r" b="b"/>
              <a:pathLst>
                <a:path w="3677" h="3037" extrusionOk="0">
                  <a:moveTo>
                    <a:pt x="3259" y="1"/>
                  </a:moveTo>
                  <a:cubicBezTo>
                    <a:pt x="3110" y="1"/>
                    <a:pt x="2948" y="125"/>
                    <a:pt x="2980" y="308"/>
                  </a:cubicBezTo>
                  <a:cubicBezTo>
                    <a:pt x="3034" y="486"/>
                    <a:pt x="3069" y="664"/>
                    <a:pt x="3141" y="879"/>
                  </a:cubicBezTo>
                  <a:cubicBezTo>
                    <a:pt x="3194" y="1003"/>
                    <a:pt x="3159" y="1146"/>
                    <a:pt x="3123" y="1289"/>
                  </a:cubicBezTo>
                  <a:cubicBezTo>
                    <a:pt x="3034" y="1699"/>
                    <a:pt x="2855" y="2128"/>
                    <a:pt x="2498" y="2359"/>
                  </a:cubicBezTo>
                  <a:cubicBezTo>
                    <a:pt x="2312" y="2497"/>
                    <a:pt x="2109" y="2564"/>
                    <a:pt x="1905" y="2564"/>
                  </a:cubicBezTo>
                  <a:cubicBezTo>
                    <a:pt x="1738" y="2564"/>
                    <a:pt x="1571" y="2519"/>
                    <a:pt x="1410" y="2431"/>
                  </a:cubicBezTo>
                  <a:cubicBezTo>
                    <a:pt x="1000" y="2217"/>
                    <a:pt x="750" y="1860"/>
                    <a:pt x="625" y="1432"/>
                  </a:cubicBezTo>
                  <a:cubicBezTo>
                    <a:pt x="554" y="1253"/>
                    <a:pt x="518" y="1075"/>
                    <a:pt x="518" y="914"/>
                  </a:cubicBezTo>
                  <a:cubicBezTo>
                    <a:pt x="518" y="700"/>
                    <a:pt x="554" y="468"/>
                    <a:pt x="571" y="254"/>
                  </a:cubicBezTo>
                  <a:cubicBezTo>
                    <a:pt x="607" y="111"/>
                    <a:pt x="447" y="4"/>
                    <a:pt x="339" y="4"/>
                  </a:cubicBezTo>
                  <a:cubicBezTo>
                    <a:pt x="179" y="4"/>
                    <a:pt x="90" y="111"/>
                    <a:pt x="72" y="254"/>
                  </a:cubicBezTo>
                  <a:cubicBezTo>
                    <a:pt x="36" y="468"/>
                    <a:pt x="0" y="700"/>
                    <a:pt x="0" y="914"/>
                  </a:cubicBezTo>
                  <a:cubicBezTo>
                    <a:pt x="0" y="1110"/>
                    <a:pt x="36" y="1325"/>
                    <a:pt x="108" y="1503"/>
                  </a:cubicBezTo>
                  <a:cubicBezTo>
                    <a:pt x="286" y="2038"/>
                    <a:pt x="571" y="2502"/>
                    <a:pt x="1071" y="2788"/>
                  </a:cubicBezTo>
                  <a:cubicBezTo>
                    <a:pt x="1334" y="2949"/>
                    <a:pt x="1625" y="3037"/>
                    <a:pt x="1919" y="3037"/>
                  </a:cubicBezTo>
                  <a:cubicBezTo>
                    <a:pt x="2144" y="3037"/>
                    <a:pt x="2371" y="2985"/>
                    <a:pt x="2588" y="2877"/>
                  </a:cubicBezTo>
                  <a:cubicBezTo>
                    <a:pt x="3052" y="2627"/>
                    <a:pt x="3391" y="2163"/>
                    <a:pt x="3551" y="1681"/>
                  </a:cubicBezTo>
                  <a:cubicBezTo>
                    <a:pt x="3640" y="1414"/>
                    <a:pt x="3676" y="1110"/>
                    <a:pt x="3658" y="843"/>
                  </a:cubicBezTo>
                  <a:cubicBezTo>
                    <a:pt x="3605" y="629"/>
                    <a:pt x="3515" y="397"/>
                    <a:pt x="3480" y="183"/>
                  </a:cubicBezTo>
                  <a:cubicBezTo>
                    <a:pt x="3451" y="55"/>
                    <a:pt x="3358" y="1"/>
                    <a:pt x="3259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9406375" y="1822850"/>
              <a:ext cx="81575" cy="48775"/>
            </a:xfrm>
            <a:custGeom>
              <a:avLst/>
              <a:gdLst/>
              <a:ahLst/>
              <a:cxnLst/>
              <a:rect l="l" t="t" r="r" b="b"/>
              <a:pathLst>
                <a:path w="3263" h="1951" extrusionOk="0">
                  <a:moveTo>
                    <a:pt x="362" y="0"/>
                  </a:moveTo>
                  <a:cubicBezTo>
                    <a:pt x="140" y="0"/>
                    <a:pt x="1" y="328"/>
                    <a:pt x="258" y="464"/>
                  </a:cubicBezTo>
                  <a:cubicBezTo>
                    <a:pt x="1096" y="946"/>
                    <a:pt x="1953" y="1410"/>
                    <a:pt x="2773" y="1909"/>
                  </a:cubicBezTo>
                  <a:cubicBezTo>
                    <a:pt x="2820" y="1938"/>
                    <a:pt x="2865" y="1951"/>
                    <a:pt x="2907" y="1951"/>
                  </a:cubicBezTo>
                  <a:cubicBezTo>
                    <a:pt x="3126" y="1951"/>
                    <a:pt x="3262" y="1616"/>
                    <a:pt x="3023" y="1481"/>
                  </a:cubicBezTo>
                  <a:cubicBezTo>
                    <a:pt x="2167" y="999"/>
                    <a:pt x="1328" y="517"/>
                    <a:pt x="490" y="36"/>
                  </a:cubicBezTo>
                  <a:cubicBezTo>
                    <a:pt x="446" y="11"/>
                    <a:pt x="403" y="0"/>
                    <a:pt x="362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9390975" y="1935650"/>
              <a:ext cx="53950" cy="17050"/>
            </a:xfrm>
            <a:custGeom>
              <a:avLst/>
              <a:gdLst/>
              <a:ahLst/>
              <a:cxnLst/>
              <a:rect l="l" t="t" r="r" b="b"/>
              <a:pathLst>
                <a:path w="2158" h="682" extrusionOk="0">
                  <a:moveTo>
                    <a:pt x="245" y="1"/>
                  </a:moveTo>
                  <a:cubicBezTo>
                    <a:pt x="112" y="1"/>
                    <a:pt x="0" y="151"/>
                    <a:pt x="17" y="252"/>
                  </a:cubicBezTo>
                  <a:cubicBezTo>
                    <a:pt x="17" y="395"/>
                    <a:pt x="124" y="502"/>
                    <a:pt x="267" y="502"/>
                  </a:cubicBezTo>
                  <a:cubicBezTo>
                    <a:pt x="802" y="555"/>
                    <a:pt x="1355" y="609"/>
                    <a:pt x="1891" y="680"/>
                  </a:cubicBezTo>
                  <a:cubicBezTo>
                    <a:pt x="1898" y="681"/>
                    <a:pt x="1905" y="682"/>
                    <a:pt x="1913" y="682"/>
                  </a:cubicBezTo>
                  <a:cubicBezTo>
                    <a:pt x="2046" y="682"/>
                    <a:pt x="2157" y="532"/>
                    <a:pt x="2140" y="430"/>
                  </a:cubicBezTo>
                  <a:cubicBezTo>
                    <a:pt x="2140" y="288"/>
                    <a:pt x="2033" y="198"/>
                    <a:pt x="1891" y="181"/>
                  </a:cubicBezTo>
                  <a:cubicBezTo>
                    <a:pt x="1355" y="109"/>
                    <a:pt x="802" y="74"/>
                    <a:pt x="267" y="2"/>
                  </a:cubicBezTo>
                  <a:cubicBezTo>
                    <a:pt x="260" y="1"/>
                    <a:pt x="252" y="1"/>
                    <a:pt x="245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9422175" y="2031325"/>
              <a:ext cx="54450" cy="30750"/>
            </a:xfrm>
            <a:custGeom>
              <a:avLst/>
              <a:gdLst/>
              <a:ahLst/>
              <a:cxnLst/>
              <a:rect l="l" t="t" r="r" b="b"/>
              <a:pathLst>
                <a:path w="2178" h="1230" extrusionOk="0">
                  <a:moveTo>
                    <a:pt x="1921" y="1"/>
                  </a:moveTo>
                  <a:cubicBezTo>
                    <a:pt x="1875" y="1"/>
                    <a:pt x="1828" y="11"/>
                    <a:pt x="1785" y="29"/>
                  </a:cubicBezTo>
                  <a:cubicBezTo>
                    <a:pt x="1249" y="279"/>
                    <a:pt x="714" y="529"/>
                    <a:pt x="161" y="779"/>
                  </a:cubicBezTo>
                  <a:cubicBezTo>
                    <a:pt x="18" y="814"/>
                    <a:pt x="0" y="1011"/>
                    <a:pt x="72" y="1100"/>
                  </a:cubicBezTo>
                  <a:cubicBezTo>
                    <a:pt x="105" y="1189"/>
                    <a:pt x="181" y="1230"/>
                    <a:pt x="259" y="1230"/>
                  </a:cubicBezTo>
                  <a:cubicBezTo>
                    <a:pt x="306" y="1230"/>
                    <a:pt x="353" y="1216"/>
                    <a:pt x="393" y="1189"/>
                  </a:cubicBezTo>
                  <a:cubicBezTo>
                    <a:pt x="928" y="957"/>
                    <a:pt x="1463" y="707"/>
                    <a:pt x="2017" y="457"/>
                  </a:cubicBezTo>
                  <a:cubicBezTo>
                    <a:pt x="2159" y="422"/>
                    <a:pt x="2177" y="208"/>
                    <a:pt x="2124" y="118"/>
                  </a:cubicBezTo>
                  <a:cubicBezTo>
                    <a:pt x="2089" y="37"/>
                    <a:pt x="2008" y="1"/>
                    <a:pt x="1921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9874475" y="1814450"/>
              <a:ext cx="54450" cy="34650"/>
            </a:xfrm>
            <a:custGeom>
              <a:avLst/>
              <a:gdLst/>
              <a:ahLst/>
              <a:cxnLst/>
              <a:rect l="l" t="t" r="r" b="b"/>
              <a:pathLst>
                <a:path w="2178" h="1386" extrusionOk="0">
                  <a:moveTo>
                    <a:pt x="1897" y="0"/>
                  </a:moveTo>
                  <a:cubicBezTo>
                    <a:pt x="1857" y="0"/>
                    <a:pt x="1819" y="10"/>
                    <a:pt x="1785" y="33"/>
                  </a:cubicBezTo>
                  <a:cubicBezTo>
                    <a:pt x="1250" y="318"/>
                    <a:pt x="679" y="639"/>
                    <a:pt x="143" y="925"/>
                  </a:cubicBezTo>
                  <a:cubicBezTo>
                    <a:pt x="36" y="996"/>
                    <a:pt x="1" y="1157"/>
                    <a:pt x="54" y="1264"/>
                  </a:cubicBezTo>
                  <a:cubicBezTo>
                    <a:pt x="103" y="1337"/>
                    <a:pt x="194" y="1386"/>
                    <a:pt x="281" y="1386"/>
                  </a:cubicBezTo>
                  <a:cubicBezTo>
                    <a:pt x="321" y="1386"/>
                    <a:pt x="360" y="1375"/>
                    <a:pt x="393" y="1353"/>
                  </a:cubicBezTo>
                  <a:cubicBezTo>
                    <a:pt x="929" y="1068"/>
                    <a:pt x="1482" y="746"/>
                    <a:pt x="2017" y="461"/>
                  </a:cubicBezTo>
                  <a:cubicBezTo>
                    <a:pt x="2142" y="390"/>
                    <a:pt x="2178" y="229"/>
                    <a:pt x="2106" y="122"/>
                  </a:cubicBezTo>
                  <a:cubicBezTo>
                    <a:pt x="2069" y="48"/>
                    <a:pt x="1982" y="0"/>
                    <a:pt x="1897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9892775" y="1931225"/>
              <a:ext cx="40600" cy="12525"/>
            </a:xfrm>
            <a:custGeom>
              <a:avLst/>
              <a:gdLst/>
              <a:ahLst/>
              <a:cxnLst/>
              <a:rect l="l" t="t" r="r" b="b"/>
              <a:pathLst>
                <a:path w="1624" h="501" extrusionOk="0">
                  <a:moveTo>
                    <a:pt x="268" y="1"/>
                  </a:moveTo>
                  <a:cubicBezTo>
                    <a:pt x="125" y="1"/>
                    <a:pt x="0" y="108"/>
                    <a:pt x="18" y="251"/>
                  </a:cubicBezTo>
                  <a:cubicBezTo>
                    <a:pt x="18" y="375"/>
                    <a:pt x="125" y="500"/>
                    <a:pt x="268" y="500"/>
                  </a:cubicBezTo>
                  <a:lnTo>
                    <a:pt x="1356" y="500"/>
                  </a:lnTo>
                  <a:cubicBezTo>
                    <a:pt x="1499" y="500"/>
                    <a:pt x="1624" y="375"/>
                    <a:pt x="1606" y="251"/>
                  </a:cubicBezTo>
                  <a:cubicBezTo>
                    <a:pt x="1606" y="108"/>
                    <a:pt x="1499" y="1"/>
                    <a:pt x="1356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9879375" y="2016250"/>
              <a:ext cx="67850" cy="35775"/>
            </a:xfrm>
            <a:custGeom>
              <a:avLst/>
              <a:gdLst/>
              <a:ahLst/>
              <a:cxnLst/>
              <a:rect l="l" t="t" r="r" b="b"/>
              <a:pathLst>
                <a:path w="2714" h="1431" extrusionOk="0">
                  <a:moveTo>
                    <a:pt x="284" y="1"/>
                  </a:moveTo>
                  <a:cubicBezTo>
                    <a:pt x="165" y="1"/>
                    <a:pt x="65" y="93"/>
                    <a:pt x="19" y="186"/>
                  </a:cubicBezTo>
                  <a:cubicBezTo>
                    <a:pt x="1" y="329"/>
                    <a:pt x="90" y="436"/>
                    <a:pt x="197" y="507"/>
                  </a:cubicBezTo>
                  <a:cubicBezTo>
                    <a:pt x="911" y="811"/>
                    <a:pt x="1643" y="1114"/>
                    <a:pt x="2356" y="1417"/>
                  </a:cubicBezTo>
                  <a:cubicBezTo>
                    <a:pt x="2380" y="1426"/>
                    <a:pt x="2403" y="1430"/>
                    <a:pt x="2425" y="1430"/>
                  </a:cubicBezTo>
                  <a:cubicBezTo>
                    <a:pt x="2538" y="1430"/>
                    <a:pt x="2633" y="1328"/>
                    <a:pt x="2677" y="1239"/>
                  </a:cubicBezTo>
                  <a:cubicBezTo>
                    <a:pt x="2713" y="1114"/>
                    <a:pt x="2624" y="989"/>
                    <a:pt x="2499" y="936"/>
                  </a:cubicBezTo>
                  <a:cubicBezTo>
                    <a:pt x="1785" y="614"/>
                    <a:pt x="1054" y="329"/>
                    <a:pt x="340" y="8"/>
                  </a:cubicBezTo>
                  <a:cubicBezTo>
                    <a:pt x="321" y="3"/>
                    <a:pt x="302" y="1"/>
                    <a:pt x="284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34"/>
          <p:cNvGrpSpPr/>
          <p:nvPr/>
        </p:nvGrpSpPr>
        <p:grpSpPr>
          <a:xfrm>
            <a:off x="6934200" y="1661058"/>
            <a:ext cx="929262" cy="655789"/>
            <a:chOff x="5846014" y="2007967"/>
            <a:chExt cx="1037470" cy="732153"/>
          </a:xfrm>
        </p:grpSpPr>
        <p:grpSp>
          <p:nvGrpSpPr>
            <p:cNvPr id="591" name="Google Shape;591;p34"/>
            <p:cNvGrpSpPr/>
            <p:nvPr/>
          </p:nvGrpSpPr>
          <p:grpSpPr>
            <a:xfrm>
              <a:off x="5846014" y="2007967"/>
              <a:ext cx="854880" cy="732153"/>
              <a:chOff x="12532150" y="2171400"/>
              <a:chExt cx="679825" cy="582275"/>
            </a:xfrm>
          </p:grpSpPr>
          <p:sp>
            <p:nvSpPr>
              <p:cNvPr id="592" name="Google Shape;592;p34"/>
              <p:cNvSpPr/>
              <p:nvPr/>
            </p:nvSpPr>
            <p:spPr>
              <a:xfrm>
                <a:off x="12622250" y="2303650"/>
                <a:ext cx="169550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6782" h="8551" extrusionOk="0">
                    <a:moveTo>
                      <a:pt x="290" y="0"/>
                    </a:moveTo>
                    <a:cubicBezTo>
                      <a:pt x="162" y="0"/>
                      <a:pt x="36" y="85"/>
                      <a:pt x="36" y="252"/>
                    </a:cubicBezTo>
                    <a:cubicBezTo>
                      <a:pt x="0" y="2215"/>
                      <a:pt x="0" y="4195"/>
                      <a:pt x="215" y="6158"/>
                    </a:cubicBezTo>
                    <a:cubicBezTo>
                      <a:pt x="304" y="6907"/>
                      <a:pt x="554" y="7603"/>
                      <a:pt x="1196" y="8049"/>
                    </a:cubicBezTo>
                    <a:cubicBezTo>
                      <a:pt x="1745" y="8432"/>
                      <a:pt x="2417" y="8551"/>
                      <a:pt x="3069" y="8551"/>
                    </a:cubicBezTo>
                    <a:cubicBezTo>
                      <a:pt x="3117" y="8551"/>
                      <a:pt x="3165" y="8550"/>
                      <a:pt x="3212" y="8549"/>
                    </a:cubicBezTo>
                    <a:cubicBezTo>
                      <a:pt x="4043" y="8506"/>
                      <a:pt x="4885" y="8268"/>
                      <a:pt x="5730" y="8268"/>
                    </a:cubicBezTo>
                    <a:cubicBezTo>
                      <a:pt x="5937" y="8268"/>
                      <a:pt x="6145" y="8282"/>
                      <a:pt x="6352" y="8317"/>
                    </a:cubicBezTo>
                    <a:cubicBezTo>
                      <a:pt x="6369" y="8320"/>
                      <a:pt x="6385" y="8321"/>
                      <a:pt x="6400" y="8321"/>
                    </a:cubicBezTo>
                    <a:cubicBezTo>
                      <a:pt x="6670" y="8321"/>
                      <a:pt x="6781" y="7903"/>
                      <a:pt x="6477" y="7835"/>
                    </a:cubicBezTo>
                    <a:cubicBezTo>
                      <a:pt x="6262" y="7800"/>
                      <a:pt x="6048" y="7786"/>
                      <a:pt x="5834" y="7786"/>
                    </a:cubicBezTo>
                    <a:cubicBezTo>
                      <a:pt x="4970" y="7786"/>
                      <a:pt x="4117" y="8021"/>
                      <a:pt x="3230" y="8049"/>
                    </a:cubicBezTo>
                    <a:cubicBezTo>
                      <a:pt x="3162" y="8052"/>
                      <a:pt x="3092" y="8054"/>
                      <a:pt x="3022" y="8054"/>
                    </a:cubicBezTo>
                    <a:cubicBezTo>
                      <a:pt x="2249" y="8054"/>
                      <a:pt x="1391" y="7859"/>
                      <a:pt x="982" y="7139"/>
                    </a:cubicBezTo>
                    <a:cubicBezTo>
                      <a:pt x="714" y="6676"/>
                      <a:pt x="678" y="6105"/>
                      <a:pt x="661" y="5569"/>
                    </a:cubicBezTo>
                    <a:cubicBezTo>
                      <a:pt x="625" y="4998"/>
                      <a:pt x="589" y="4392"/>
                      <a:pt x="571" y="3821"/>
                    </a:cubicBezTo>
                    <a:cubicBezTo>
                      <a:pt x="536" y="2625"/>
                      <a:pt x="536" y="1448"/>
                      <a:pt x="554" y="270"/>
                    </a:cubicBezTo>
                    <a:cubicBezTo>
                      <a:pt x="554" y="89"/>
                      <a:pt x="421" y="0"/>
                      <a:pt x="290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4"/>
              <p:cNvSpPr/>
              <p:nvPr/>
            </p:nvSpPr>
            <p:spPr>
              <a:xfrm>
                <a:off x="12620450" y="2288600"/>
                <a:ext cx="170875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8291" extrusionOk="0">
                    <a:moveTo>
                      <a:pt x="4242" y="1"/>
                    </a:moveTo>
                    <a:cubicBezTo>
                      <a:pt x="2921" y="1"/>
                      <a:pt x="1608" y="145"/>
                      <a:pt x="304" y="426"/>
                    </a:cubicBezTo>
                    <a:cubicBezTo>
                      <a:pt x="0" y="494"/>
                      <a:pt x="96" y="930"/>
                      <a:pt x="380" y="930"/>
                    </a:cubicBezTo>
                    <a:cubicBezTo>
                      <a:pt x="396" y="930"/>
                      <a:pt x="412" y="928"/>
                      <a:pt x="429" y="926"/>
                    </a:cubicBezTo>
                    <a:cubicBezTo>
                      <a:pt x="1658" y="650"/>
                      <a:pt x="2923" y="515"/>
                      <a:pt x="4192" y="515"/>
                    </a:cubicBezTo>
                    <a:cubicBezTo>
                      <a:pt x="4652" y="515"/>
                      <a:pt x="5113" y="533"/>
                      <a:pt x="5573" y="568"/>
                    </a:cubicBezTo>
                    <a:lnTo>
                      <a:pt x="5573" y="568"/>
                    </a:lnTo>
                    <a:cubicBezTo>
                      <a:pt x="5797" y="2830"/>
                      <a:pt x="6022" y="5124"/>
                      <a:pt x="6246" y="7385"/>
                    </a:cubicBezTo>
                    <a:lnTo>
                      <a:pt x="6317" y="8063"/>
                    </a:lnTo>
                    <a:cubicBezTo>
                      <a:pt x="6326" y="8214"/>
                      <a:pt x="6460" y="8290"/>
                      <a:pt x="6587" y="8290"/>
                    </a:cubicBezTo>
                    <a:cubicBezTo>
                      <a:pt x="6714" y="8290"/>
                      <a:pt x="6835" y="8214"/>
                      <a:pt x="6817" y="8063"/>
                    </a:cubicBezTo>
                    <a:cubicBezTo>
                      <a:pt x="6639" y="6136"/>
                      <a:pt x="6442" y="4244"/>
                      <a:pt x="6264" y="2317"/>
                    </a:cubicBezTo>
                    <a:lnTo>
                      <a:pt x="6068" y="319"/>
                    </a:lnTo>
                    <a:cubicBezTo>
                      <a:pt x="6050" y="176"/>
                      <a:pt x="5961" y="69"/>
                      <a:pt x="5818" y="69"/>
                    </a:cubicBezTo>
                    <a:cubicBezTo>
                      <a:pt x="5291" y="24"/>
                      <a:pt x="4766" y="1"/>
                      <a:pt x="4242" y="1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4"/>
              <p:cNvSpPr/>
              <p:nvPr/>
            </p:nvSpPr>
            <p:spPr>
              <a:xfrm>
                <a:off x="12768525" y="2171400"/>
                <a:ext cx="355800" cy="139600"/>
              </a:xfrm>
              <a:custGeom>
                <a:avLst/>
                <a:gdLst/>
                <a:ahLst/>
                <a:cxnLst/>
                <a:rect l="l" t="t" r="r" b="b"/>
                <a:pathLst>
                  <a:path w="14232" h="5584" extrusionOk="0">
                    <a:moveTo>
                      <a:pt x="13889" y="0"/>
                    </a:moveTo>
                    <a:cubicBezTo>
                      <a:pt x="13865" y="0"/>
                      <a:pt x="13839" y="3"/>
                      <a:pt x="13812" y="11"/>
                    </a:cubicBezTo>
                    <a:cubicBezTo>
                      <a:pt x="10208" y="1082"/>
                      <a:pt x="6639" y="2348"/>
                      <a:pt x="3142" y="3829"/>
                    </a:cubicBezTo>
                    <a:cubicBezTo>
                      <a:pt x="2161" y="4240"/>
                      <a:pt x="1179" y="4668"/>
                      <a:pt x="234" y="5114"/>
                    </a:cubicBezTo>
                    <a:cubicBezTo>
                      <a:pt x="1" y="5254"/>
                      <a:pt x="147" y="5583"/>
                      <a:pt x="389" y="5583"/>
                    </a:cubicBezTo>
                    <a:cubicBezTo>
                      <a:pt x="424" y="5583"/>
                      <a:pt x="462" y="5576"/>
                      <a:pt x="501" y="5560"/>
                    </a:cubicBezTo>
                    <a:cubicBezTo>
                      <a:pt x="3892" y="4008"/>
                      <a:pt x="7371" y="2634"/>
                      <a:pt x="10904" y="1456"/>
                    </a:cubicBezTo>
                    <a:cubicBezTo>
                      <a:pt x="11921" y="1117"/>
                      <a:pt x="12938" y="814"/>
                      <a:pt x="13937" y="493"/>
                    </a:cubicBezTo>
                    <a:cubicBezTo>
                      <a:pt x="14231" y="411"/>
                      <a:pt x="14151" y="0"/>
                      <a:pt x="13889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4"/>
              <p:cNvSpPr/>
              <p:nvPr/>
            </p:nvSpPr>
            <p:spPr>
              <a:xfrm>
                <a:off x="12758325" y="2497200"/>
                <a:ext cx="36650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4660" h="5564" extrusionOk="0">
                    <a:moveTo>
                      <a:pt x="398" y="0"/>
                    </a:moveTo>
                    <a:cubicBezTo>
                      <a:pt x="161" y="0"/>
                      <a:pt x="0" y="358"/>
                      <a:pt x="267" y="468"/>
                    </a:cubicBezTo>
                    <a:cubicBezTo>
                      <a:pt x="3782" y="2074"/>
                      <a:pt x="7422" y="3412"/>
                      <a:pt x="11098" y="4590"/>
                    </a:cubicBezTo>
                    <a:cubicBezTo>
                      <a:pt x="12150" y="4929"/>
                      <a:pt x="13203" y="5232"/>
                      <a:pt x="14238" y="5553"/>
                    </a:cubicBezTo>
                    <a:cubicBezTo>
                      <a:pt x="14264" y="5560"/>
                      <a:pt x="14289" y="5564"/>
                      <a:pt x="14312" y="5564"/>
                    </a:cubicBezTo>
                    <a:cubicBezTo>
                      <a:pt x="14577" y="5564"/>
                      <a:pt x="14659" y="5137"/>
                      <a:pt x="14381" y="5071"/>
                    </a:cubicBezTo>
                    <a:cubicBezTo>
                      <a:pt x="10687" y="3965"/>
                      <a:pt x="7065" y="2752"/>
                      <a:pt x="3514" y="1324"/>
                    </a:cubicBezTo>
                    <a:cubicBezTo>
                      <a:pt x="2515" y="914"/>
                      <a:pt x="1498" y="468"/>
                      <a:pt x="499" y="22"/>
                    </a:cubicBezTo>
                    <a:cubicBezTo>
                      <a:pt x="465" y="7"/>
                      <a:pt x="431" y="0"/>
                      <a:pt x="398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4"/>
              <p:cNvSpPr/>
              <p:nvPr/>
            </p:nvSpPr>
            <p:spPr>
              <a:xfrm>
                <a:off x="13104675" y="2177575"/>
                <a:ext cx="23875" cy="44485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7794" extrusionOk="0">
                    <a:moveTo>
                      <a:pt x="255" y="0"/>
                    </a:moveTo>
                    <a:cubicBezTo>
                      <a:pt x="125" y="0"/>
                      <a:pt x="0" y="76"/>
                      <a:pt x="9" y="228"/>
                    </a:cubicBezTo>
                    <a:cubicBezTo>
                      <a:pt x="259" y="4706"/>
                      <a:pt x="384" y="9221"/>
                      <a:pt x="420" y="13717"/>
                    </a:cubicBezTo>
                    <a:cubicBezTo>
                      <a:pt x="420" y="15002"/>
                      <a:pt x="420" y="16286"/>
                      <a:pt x="384" y="17553"/>
                    </a:cubicBezTo>
                    <a:cubicBezTo>
                      <a:pt x="384" y="17714"/>
                      <a:pt x="509" y="17794"/>
                      <a:pt x="636" y="17794"/>
                    </a:cubicBezTo>
                    <a:cubicBezTo>
                      <a:pt x="763" y="17794"/>
                      <a:pt x="892" y="17714"/>
                      <a:pt x="901" y="17553"/>
                    </a:cubicBezTo>
                    <a:cubicBezTo>
                      <a:pt x="955" y="13057"/>
                      <a:pt x="901" y="8560"/>
                      <a:pt x="705" y="4064"/>
                    </a:cubicBezTo>
                    <a:cubicBezTo>
                      <a:pt x="652" y="2797"/>
                      <a:pt x="598" y="1530"/>
                      <a:pt x="527" y="228"/>
                    </a:cubicBezTo>
                    <a:cubicBezTo>
                      <a:pt x="518" y="76"/>
                      <a:pt x="384" y="0"/>
                      <a:pt x="255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4"/>
              <p:cNvSpPr/>
              <p:nvPr/>
            </p:nvSpPr>
            <p:spPr>
              <a:xfrm>
                <a:off x="13108925" y="2343150"/>
                <a:ext cx="103050" cy="12990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5196" extrusionOk="0">
                    <a:moveTo>
                      <a:pt x="1187" y="1"/>
                    </a:moveTo>
                    <a:cubicBezTo>
                      <a:pt x="881" y="1"/>
                      <a:pt x="575" y="55"/>
                      <a:pt x="285" y="171"/>
                    </a:cubicBezTo>
                    <a:cubicBezTo>
                      <a:pt x="0" y="266"/>
                      <a:pt x="80" y="655"/>
                      <a:pt x="314" y="655"/>
                    </a:cubicBezTo>
                    <a:cubicBezTo>
                      <a:pt x="343" y="655"/>
                      <a:pt x="376" y="649"/>
                      <a:pt x="410" y="635"/>
                    </a:cubicBezTo>
                    <a:cubicBezTo>
                      <a:pt x="663" y="529"/>
                      <a:pt x="932" y="478"/>
                      <a:pt x="1201" y="478"/>
                    </a:cubicBezTo>
                    <a:cubicBezTo>
                      <a:pt x="1880" y="478"/>
                      <a:pt x="2558" y="799"/>
                      <a:pt x="2980" y="1349"/>
                    </a:cubicBezTo>
                    <a:cubicBezTo>
                      <a:pt x="3675" y="2187"/>
                      <a:pt x="3443" y="3383"/>
                      <a:pt x="2694" y="4096"/>
                    </a:cubicBezTo>
                    <a:cubicBezTo>
                      <a:pt x="2302" y="4457"/>
                      <a:pt x="1785" y="4680"/>
                      <a:pt x="1242" y="4680"/>
                    </a:cubicBezTo>
                    <a:cubicBezTo>
                      <a:pt x="1167" y="4680"/>
                      <a:pt x="1092" y="4676"/>
                      <a:pt x="1017" y="4667"/>
                    </a:cubicBezTo>
                    <a:cubicBezTo>
                      <a:pt x="1011" y="4667"/>
                      <a:pt x="1006" y="4667"/>
                      <a:pt x="1001" y="4667"/>
                    </a:cubicBezTo>
                    <a:cubicBezTo>
                      <a:pt x="714" y="4667"/>
                      <a:pt x="719" y="5132"/>
                      <a:pt x="1017" y="5185"/>
                    </a:cubicBezTo>
                    <a:cubicBezTo>
                      <a:pt x="1091" y="5192"/>
                      <a:pt x="1165" y="5195"/>
                      <a:pt x="1238" y="5195"/>
                    </a:cubicBezTo>
                    <a:cubicBezTo>
                      <a:pt x="2460" y="5195"/>
                      <a:pt x="3601" y="4239"/>
                      <a:pt x="3854" y="3061"/>
                    </a:cubicBezTo>
                    <a:cubicBezTo>
                      <a:pt x="4121" y="1830"/>
                      <a:pt x="3354" y="671"/>
                      <a:pt x="2230" y="207"/>
                    </a:cubicBezTo>
                    <a:cubicBezTo>
                      <a:pt x="1896" y="73"/>
                      <a:pt x="1541" y="1"/>
                      <a:pt x="1187" y="1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4"/>
              <p:cNvSpPr/>
              <p:nvPr/>
            </p:nvSpPr>
            <p:spPr>
              <a:xfrm>
                <a:off x="12628275" y="2466350"/>
                <a:ext cx="130950" cy="28732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11493" extrusionOk="0">
                    <a:moveTo>
                      <a:pt x="257" y="0"/>
                    </a:moveTo>
                    <a:cubicBezTo>
                      <a:pt x="129" y="0"/>
                      <a:pt x="0" y="85"/>
                      <a:pt x="9" y="257"/>
                    </a:cubicBezTo>
                    <a:cubicBezTo>
                      <a:pt x="81" y="1452"/>
                      <a:pt x="134" y="2683"/>
                      <a:pt x="206" y="3897"/>
                    </a:cubicBezTo>
                    <a:cubicBezTo>
                      <a:pt x="295" y="5824"/>
                      <a:pt x="384" y="7751"/>
                      <a:pt x="491" y="9695"/>
                    </a:cubicBezTo>
                    <a:lnTo>
                      <a:pt x="562" y="11034"/>
                    </a:lnTo>
                    <a:cubicBezTo>
                      <a:pt x="562" y="11159"/>
                      <a:pt x="669" y="11266"/>
                      <a:pt x="794" y="11266"/>
                    </a:cubicBezTo>
                    <a:cubicBezTo>
                      <a:pt x="1946" y="11385"/>
                      <a:pt x="3098" y="11492"/>
                      <a:pt x="4260" y="11492"/>
                    </a:cubicBezTo>
                    <a:cubicBezTo>
                      <a:pt x="4484" y="11492"/>
                      <a:pt x="4709" y="11488"/>
                      <a:pt x="4934" y="11480"/>
                    </a:cubicBezTo>
                    <a:cubicBezTo>
                      <a:pt x="5237" y="11444"/>
                      <a:pt x="5237" y="10962"/>
                      <a:pt x="4934" y="10962"/>
                    </a:cubicBezTo>
                    <a:cubicBezTo>
                      <a:pt x="4679" y="10976"/>
                      <a:pt x="4424" y="10981"/>
                      <a:pt x="4169" y="10981"/>
                    </a:cubicBezTo>
                    <a:cubicBezTo>
                      <a:pt x="3124" y="10981"/>
                      <a:pt x="2074" y="10883"/>
                      <a:pt x="1032" y="10788"/>
                    </a:cubicBezTo>
                    <a:lnTo>
                      <a:pt x="1032" y="10788"/>
                    </a:lnTo>
                    <a:cubicBezTo>
                      <a:pt x="968" y="9659"/>
                      <a:pt x="933" y="8501"/>
                      <a:pt x="866" y="7376"/>
                    </a:cubicBezTo>
                    <a:cubicBezTo>
                      <a:pt x="776" y="5431"/>
                      <a:pt x="687" y="3504"/>
                      <a:pt x="580" y="1577"/>
                    </a:cubicBezTo>
                    <a:lnTo>
                      <a:pt x="509" y="239"/>
                    </a:lnTo>
                    <a:cubicBezTo>
                      <a:pt x="509" y="80"/>
                      <a:pt x="383" y="0"/>
                      <a:pt x="257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4"/>
              <p:cNvSpPr/>
              <p:nvPr/>
            </p:nvSpPr>
            <p:spPr>
              <a:xfrm>
                <a:off x="12736225" y="2497625"/>
                <a:ext cx="20325" cy="23382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9353" extrusionOk="0">
                    <a:moveTo>
                      <a:pt x="248" y="0"/>
                    </a:moveTo>
                    <a:cubicBezTo>
                      <a:pt x="121" y="0"/>
                      <a:pt x="0" y="85"/>
                      <a:pt x="9" y="255"/>
                    </a:cubicBezTo>
                    <a:cubicBezTo>
                      <a:pt x="98" y="3199"/>
                      <a:pt x="223" y="6161"/>
                      <a:pt x="295" y="9105"/>
                    </a:cubicBezTo>
                    <a:cubicBezTo>
                      <a:pt x="295" y="9267"/>
                      <a:pt x="428" y="9352"/>
                      <a:pt x="559" y="9352"/>
                    </a:cubicBezTo>
                    <a:cubicBezTo>
                      <a:pt x="686" y="9352"/>
                      <a:pt x="812" y="9272"/>
                      <a:pt x="812" y="9105"/>
                    </a:cubicBezTo>
                    <a:cubicBezTo>
                      <a:pt x="723" y="6161"/>
                      <a:pt x="580" y="3199"/>
                      <a:pt x="527" y="255"/>
                    </a:cubicBezTo>
                    <a:cubicBezTo>
                      <a:pt x="509" y="85"/>
                      <a:pt x="375" y="0"/>
                      <a:pt x="248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4"/>
              <p:cNvSpPr/>
              <p:nvPr/>
            </p:nvSpPr>
            <p:spPr>
              <a:xfrm>
                <a:off x="12532150" y="2330450"/>
                <a:ext cx="115050" cy="125900"/>
              </a:xfrm>
              <a:custGeom>
                <a:avLst/>
                <a:gdLst/>
                <a:ahLst/>
                <a:cxnLst/>
                <a:rect l="l" t="t" r="r" b="b"/>
                <a:pathLst>
                  <a:path w="4602" h="5036" extrusionOk="0">
                    <a:moveTo>
                      <a:pt x="2558" y="0"/>
                    </a:moveTo>
                    <a:cubicBezTo>
                      <a:pt x="1686" y="0"/>
                      <a:pt x="818" y="563"/>
                      <a:pt x="500" y="1411"/>
                    </a:cubicBezTo>
                    <a:cubicBezTo>
                      <a:pt x="0" y="2695"/>
                      <a:pt x="785" y="4158"/>
                      <a:pt x="1963" y="4711"/>
                    </a:cubicBezTo>
                    <a:cubicBezTo>
                      <a:pt x="2459" y="4936"/>
                      <a:pt x="2987" y="5035"/>
                      <a:pt x="3515" y="5035"/>
                    </a:cubicBezTo>
                    <a:cubicBezTo>
                      <a:pt x="3784" y="5035"/>
                      <a:pt x="4053" y="5009"/>
                      <a:pt x="4318" y="4961"/>
                    </a:cubicBezTo>
                    <a:cubicBezTo>
                      <a:pt x="4601" y="4895"/>
                      <a:pt x="4511" y="4455"/>
                      <a:pt x="4237" y="4455"/>
                    </a:cubicBezTo>
                    <a:cubicBezTo>
                      <a:pt x="4217" y="4455"/>
                      <a:pt x="4197" y="4457"/>
                      <a:pt x="4175" y="4462"/>
                    </a:cubicBezTo>
                    <a:cubicBezTo>
                      <a:pt x="3958" y="4508"/>
                      <a:pt x="3731" y="4532"/>
                      <a:pt x="3504" y="4532"/>
                    </a:cubicBezTo>
                    <a:cubicBezTo>
                      <a:pt x="2593" y="4532"/>
                      <a:pt x="1660" y="4155"/>
                      <a:pt x="1160" y="3355"/>
                    </a:cubicBezTo>
                    <a:cubicBezTo>
                      <a:pt x="625" y="2481"/>
                      <a:pt x="714" y="1268"/>
                      <a:pt x="1677" y="715"/>
                    </a:cubicBezTo>
                    <a:cubicBezTo>
                      <a:pt x="1930" y="563"/>
                      <a:pt x="2228" y="475"/>
                      <a:pt x="2523" y="475"/>
                    </a:cubicBezTo>
                    <a:cubicBezTo>
                      <a:pt x="2750" y="475"/>
                      <a:pt x="2975" y="527"/>
                      <a:pt x="3176" y="643"/>
                    </a:cubicBezTo>
                    <a:cubicBezTo>
                      <a:pt x="3223" y="668"/>
                      <a:pt x="3268" y="679"/>
                      <a:pt x="3310" y="679"/>
                    </a:cubicBezTo>
                    <a:cubicBezTo>
                      <a:pt x="3544" y="679"/>
                      <a:pt x="3686" y="351"/>
                      <a:pt x="3444" y="215"/>
                    </a:cubicBezTo>
                    <a:cubicBezTo>
                      <a:pt x="3163" y="68"/>
                      <a:pt x="2861" y="0"/>
                      <a:pt x="2558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1" name="Google Shape;601;p34"/>
            <p:cNvGrpSpPr/>
            <p:nvPr/>
          </p:nvGrpSpPr>
          <p:grpSpPr>
            <a:xfrm>
              <a:off x="6783147" y="2179136"/>
              <a:ext cx="100337" cy="327663"/>
              <a:chOff x="9874475" y="1814450"/>
              <a:chExt cx="72750" cy="237575"/>
            </a:xfrm>
          </p:grpSpPr>
          <p:sp>
            <p:nvSpPr>
              <p:cNvPr id="602" name="Google Shape;602;p34"/>
              <p:cNvSpPr/>
              <p:nvPr/>
            </p:nvSpPr>
            <p:spPr>
              <a:xfrm>
                <a:off x="9874475" y="1814450"/>
                <a:ext cx="544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2178" h="1386" extrusionOk="0">
                    <a:moveTo>
                      <a:pt x="1897" y="0"/>
                    </a:moveTo>
                    <a:cubicBezTo>
                      <a:pt x="1857" y="0"/>
                      <a:pt x="1819" y="10"/>
                      <a:pt x="1785" y="33"/>
                    </a:cubicBezTo>
                    <a:cubicBezTo>
                      <a:pt x="1250" y="318"/>
                      <a:pt x="679" y="639"/>
                      <a:pt x="143" y="925"/>
                    </a:cubicBezTo>
                    <a:cubicBezTo>
                      <a:pt x="36" y="996"/>
                      <a:pt x="1" y="1157"/>
                      <a:pt x="54" y="1264"/>
                    </a:cubicBezTo>
                    <a:cubicBezTo>
                      <a:pt x="103" y="1337"/>
                      <a:pt x="194" y="1386"/>
                      <a:pt x="281" y="1386"/>
                    </a:cubicBezTo>
                    <a:cubicBezTo>
                      <a:pt x="321" y="1386"/>
                      <a:pt x="360" y="1375"/>
                      <a:pt x="393" y="1353"/>
                    </a:cubicBezTo>
                    <a:cubicBezTo>
                      <a:pt x="929" y="1068"/>
                      <a:pt x="1482" y="746"/>
                      <a:pt x="2017" y="461"/>
                    </a:cubicBezTo>
                    <a:cubicBezTo>
                      <a:pt x="2142" y="390"/>
                      <a:pt x="2178" y="229"/>
                      <a:pt x="2106" y="122"/>
                    </a:cubicBezTo>
                    <a:cubicBezTo>
                      <a:pt x="2069" y="48"/>
                      <a:pt x="1982" y="0"/>
                      <a:pt x="1897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4"/>
              <p:cNvSpPr/>
              <p:nvPr/>
            </p:nvSpPr>
            <p:spPr>
              <a:xfrm>
                <a:off x="9892775" y="1931225"/>
                <a:ext cx="4060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501" extrusionOk="0">
                    <a:moveTo>
                      <a:pt x="268" y="1"/>
                    </a:moveTo>
                    <a:cubicBezTo>
                      <a:pt x="125" y="1"/>
                      <a:pt x="0" y="108"/>
                      <a:pt x="18" y="251"/>
                    </a:cubicBezTo>
                    <a:cubicBezTo>
                      <a:pt x="18" y="375"/>
                      <a:pt x="125" y="500"/>
                      <a:pt x="268" y="500"/>
                    </a:cubicBezTo>
                    <a:lnTo>
                      <a:pt x="1356" y="500"/>
                    </a:lnTo>
                    <a:cubicBezTo>
                      <a:pt x="1499" y="500"/>
                      <a:pt x="1624" y="375"/>
                      <a:pt x="1606" y="251"/>
                    </a:cubicBezTo>
                    <a:cubicBezTo>
                      <a:pt x="1606" y="108"/>
                      <a:pt x="1499" y="1"/>
                      <a:pt x="1356" y="1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4"/>
              <p:cNvSpPr/>
              <p:nvPr/>
            </p:nvSpPr>
            <p:spPr>
              <a:xfrm>
                <a:off x="9879375" y="2016250"/>
                <a:ext cx="6785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1431" extrusionOk="0">
                    <a:moveTo>
                      <a:pt x="284" y="1"/>
                    </a:moveTo>
                    <a:cubicBezTo>
                      <a:pt x="165" y="1"/>
                      <a:pt x="65" y="93"/>
                      <a:pt x="19" y="186"/>
                    </a:cubicBezTo>
                    <a:cubicBezTo>
                      <a:pt x="1" y="329"/>
                      <a:pt x="90" y="436"/>
                      <a:pt x="197" y="507"/>
                    </a:cubicBezTo>
                    <a:cubicBezTo>
                      <a:pt x="911" y="811"/>
                      <a:pt x="1643" y="1114"/>
                      <a:pt x="2356" y="1417"/>
                    </a:cubicBezTo>
                    <a:cubicBezTo>
                      <a:pt x="2380" y="1426"/>
                      <a:pt x="2403" y="1430"/>
                      <a:pt x="2425" y="1430"/>
                    </a:cubicBezTo>
                    <a:cubicBezTo>
                      <a:pt x="2538" y="1430"/>
                      <a:pt x="2633" y="1328"/>
                      <a:pt x="2677" y="1239"/>
                    </a:cubicBezTo>
                    <a:cubicBezTo>
                      <a:pt x="2713" y="1114"/>
                      <a:pt x="2624" y="989"/>
                      <a:pt x="2499" y="936"/>
                    </a:cubicBezTo>
                    <a:cubicBezTo>
                      <a:pt x="1785" y="614"/>
                      <a:pt x="1054" y="329"/>
                      <a:pt x="340" y="8"/>
                    </a:cubicBezTo>
                    <a:cubicBezTo>
                      <a:pt x="321" y="3"/>
                      <a:pt x="302" y="1"/>
                      <a:pt x="284" y="1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5" name="Google Shape;605;p34"/>
          <p:cNvGrpSpPr/>
          <p:nvPr/>
        </p:nvGrpSpPr>
        <p:grpSpPr>
          <a:xfrm rot="5400000">
            <a:off x="4061382" y="2746821"/>
            <a:ext cx="207615" cy="870972"/>
            <a:chOff x="2628810" y="-7111869"/>
            <a:chExt cx="79397" cy="333106"/>
          </a:xfrm>
        </p:grpSpPr>
        <p:sp>
          <p:nvSpPr>
            <p:cNvPr id="606" name="Google Shape;606;p34"/>
            <p:cNvSpPr/>
            <p:nvPr/>
          </p:nvSpPr>
          <p:spPr>
            <a:xfrm>
              <a:off x="2628810" y="-7111869"/>
              <a:ext cx="79397" cy="333106"/>
            </a:xfrm>
            <a:custGeom>
              <a:avLst/>
              <a:gdLst/>
              <a:ahLst/>
              <a:cxnLst/>
              <a:rect l="l" t="t" r="r" b="b"/>
              <a:pathLst>
                <a:path w="5371" h="22530" extrusionOk="0">
                  <a:moveTo>
                    <a:pt x="2726" y="0"/>
                  </a:moveTo>
                  <a:cubicBezTo>
                    <a:pt x="2526" y="0"/>
                    <a:pt x="2320" y="163"/>
                    <a:pt x="2373" y="411"/>
                  </a:cubicBezTo>
                  <a:cubicBezTo>
                    <a:pt x="2891" y="2499"/>
                    <a:pt x="3390" y="4586"/>
                    <a:pt x="3890" y="6656"/>
                  </a:cubicBezTo>
                  <a:cubicBezTo>
                    <a:pt x="4015" y="7156"/>
                    <a:pt x="4158" y="7673"/>
                    <a:pt x="4247" y="8173"/>
                  </a:cubicBezTo>
                  <a:cubicBezTo>
                    <a:pt x="4318" y="8601"/>
                    <a:pt x="4318" y="9101"/>
                    <a:pt x="4051" y="9475"/>
                  </a:cubicBezTo>
                  <a:cubicBezTo>
                    <a:pt x="3801" y="9814"/>
                    <a:pt x="3498" y="9814"/>
                    <a:pt x="3141" y="9921"/>
                  </a:cubicBezTo>
                  <a:cubicBezTo>
                    <a:pt x="2784" y="10028"/>
                    <a:pt x="2498" y="10278"/>
                    <a:pt x="2498" y="10671"/>
                  </a:cubicBezTo>
                  <a:cubicBezTo>
                    <a:pt x="2498" y="11099"/>
                    <a:pt x="2712" y="11563"/>
                    <a:pt x="2891" y="11955"/>
                  </a:cubicBezTo>
                  <a:cubicBezTo>
                    <a:pt x="3069" y="12366"/>
                    <a:pt x="3248" y="12812"/>
                    <a:pt x="3408" y="13258"/>
                  </a:cubicBezTo>
                  <a:cubicBezTo>
                    <a:pt x="3533" y="13668"/>
                    <a:pt x="3747" y="14204"/>
                    <a:pt x="3622" y="14632"/>
                  </a:cubicBezTo>
                  <a:cubicBezTo>
                    <a:pt x="3550" y="14922"/>
                    <a:pt x="3266" y="15000"/>
                    <a:pt x="2990" y="15000"/>
                  </a:cubicBezTo>
                  <a:cubicBezTo>
                    <a:pt x="2926" y="15000"/>
                    <a:pt x="2862" y="14995"/>
                    <a:pt x="2802" y="14989"/>
                  </a:cubicBezTo>
                  <a:cubicBezTo>
                    <a:pt x="2212" y="14922"/>
                    <a:pt x="1591" y="14502"/>
                    <a:pt x="986" y="14502"/>
                  </a:cubicBezTo>
                  <a:cubicBezTo>
                    <a:pt x="786" y="14502"/>
                    <a:pt x="588" y="14548"/>
                    <a:pt x="393" y="14668"/>
                  </a:cubicBezTo>
                  <a:cubicBezTo>
                    <a:pt x="36" y="14917"/>
                    <a:pt x="0" y="15346"/>
                    <a:pt x="36" y="15738"/>
                  </a:cubicBezTo>
                  <a:cubicBezTo>
                    <a:pt x="90" y="16184"/>
                    <a:pt x="179" y="16630"/>
                    <a:pt x="304" y="17058"/>
                  </a:cubicBezTo>
                  <a:cubicBezTo>
                    <a:pt x="892" y="19057"/>
                    <a:pt x="2159" y="20752"/>
                    <a:pt x="3408" y="22358"/>
                  </a:cubicBezTo>
                  <a:cubicBezTo>
                    <a:pt x="3482" y="22457"/>
                    <a:pt x="3591" y="22530"/>
                    <a:pt x="3710" y="22530"/>
                  </a:cubicBezTo>
                  <a:cubicBezTo>
                    <a:pt x="3763" y="22530"/>
                    <a:pt x="3817" y="22515"/>
                    <a:pt x="3872" y="22483"/>
                  </a:cubicBezTo>
                  <a:cubicBezTo>
                    <a:pt x="3979" y="22411"/>
                    <a:pt x="4068" y="22179"/>
                    <a:pt x="3961" y="22037"/>
                  </a:cubicBezTo>
                  <a:cubicBezTo>
                    <a:pt x="2873" y="20609"/>
                    <a:pt x="1713" y="19110"/>
                    <a:pt x="1107" y="17415"/>
                  </a:cubicBezTo>
                  <a:cubicBezTo>
                    <a:pt x="946" y="16987"/>
                    <a:pt x="839" y="16559"/>
                    <a:pt x="750" y="16113"/>
                  </a:cubicBezTo>
                  <a:cubicBezTo>
                    <a:pt x="714" y="15917"/>
                    <a:pt x="661" y="15702"/>
                    <a:pt x="678" y="15470"/>
                  </a:cubicBezTo>
                  <a:cubicBezTo>
                    <a:pt x="678" y="15221"/>
                    <a:pt x="821" y="15185"/>
                    <a:pt x="1035" y="15185"/>
                  </a:cubicBezTo>
                  <a:cubicBezTo>
                    <a:pt x="1463" y="15203"/>
                    <a:pt x="1892" y="15435"/>
                    <a:pt x="2284" y="15542"/>
                  </a:cubicBezTo>
                  <a:cubicBezTo>
                    <a:pt x="2495" y="15605"/>
                    <a:pt x="2719" y="15650"/>
                    <a:pt x="2944" y="15650"/>
                  </a:cubicBezTo>
                  <a:cubicBezTo>
                    <a:pt x="3099" y="15650"/>
                    <a:pt x="3255" y="15628"/>
                    <a:pt x="3408" y="15577"/>
                  </a:cubicBezTo>
                  <a:cubicBezTo>
                    <a:pt x="5371" y="15096"/>
                    <a:pt x="3622" y="12134"/>
                    <a:pt x="3248" y="11028"/>
                  </a:cubicBezTo>
                  <a:cubicBezTo>
                    <a:pt x="3212" y="10903"/>
                    <a:pt x="3087" y="10706"/>
                    <a:pt x="3212" y="10582"/>
                  </a:cubicBezTo>
                  <a:cubicBezTo>
                    <a:pt x="3319" y="10492"/>
                    <a:pt x="3569" y="10492"/>
                    <a:pt x="3694" y="10475"/>
                  </a:cubicBezTo>
                  <a:cubicBezTo>
                    <a:pt x="4068" y="10385"/>
                    <a:pt x="4390" y="10171"/>
                    <a:pt x="4604" y="9832"/>
                  </a:cubicBezTo>
                  <a:cubicBezTo>
                    <a:pt x="5139" y="9047"/>
                    <a:pt x="4925" y="8084"/>
                    <a:pt x="4729" y="7245"/>
                  </a:cubicBezTo>
                  <a:cubicBezTo>
                    <a:pt x="4158" y="4908"/>
                    <a:pt x="3587" y="2588"/>
                    <a:pt x="3034" y="233"/>
                  </a:cubicBezTo>
                  <a:cubicBezTo>
                    <a:pt x="2984" y="70"/>
                    <a:pt x="2856" y="0"/>
                    <a:pt x="2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2651223" y="-7110405"/>
              <a:ext cx="42751" cy="33281"/>
            </a:xfrm>
            <a:custGeom>
              <a:avLst/>
              <a:gdLst/>
              <a:ahLst/>
              <a:cxnLst/>
              <a:rect l="l" t="t" r="r" b="b"/>
              <a:pathLst>
                <a:path w="2892" h="2251" extrusionOk="0">
                  <a:moveTo>
                    <a:pt x="1199" y="0"/>
                  </a:moveTo>
                  <a:cubicBezTo>
                    <a:pt x="1103" y="0"/>
                    <a:pt x="1006" y="28"/>
                    <a:pt x="911" y="98"/>
                  </a:cubicBezTo>
                  <a:cubicBezTo>
                    <a:pt x="768" y="187"/>
                    <a:pt x="733" y="348"/>
                    <a:pt x="643" y="473"/>
                  </a:cubicBezTo>
                  <a:cubicBezTo>
                    <a:pt x="572" y="616"/>
                    <a:pt x="501" y="740"/>
                    <a:pt x="447" y="901"/>
                  </a:cubicBezTo>
                  <a:cubicBezTo>
                    <a:pt x="304" y="1187"/>
                    <a:pt x="179" y="1508"/>
                    <a:pt x="55" y="1811"/>
                  </a:cubicBezTo>
                  <a:cubicBezTo>
                    <a:pt x="1" y="1972"/>
                    <a:pt x="126" y="2186"/>
                    <a:pt x="286" y="2221"/>
                  </a:cubicBezTo>
                  <a:cubicBezTo>
                    <a:pt x="327" y="2242"/>
                    <a:pt x="365" y="2251"/>
                    <a:pt x="400" y="2251"/>
                  </a:cubicBezTo>
                  <a:cubicBezTo>
                    <a:pt x="520" y="2251"/>
                    <a:pt x="610" y="2145"/>
                    <a:pt x="679" y="2007"/>
                  </a:cubicBezTo>
                  <a:cubicBezTo>
                    <a:pt x="844" y="1577"/>
                    <a:pt x="1056" y="1162"/>
                    <a:pt x="1256" y="735"/>
                  </a:cubicBezTo>
                  <a:lnTo>
                    <a:pt x="1256" y="735"/>
                  </a:lnTo>
                  <a:cubicBezTo>
                    <a:pt x="1269" y="738"/>
                    <a:pt x="1279" y="740"/>
                    <a:pt x="1286" y="740"/>
                  </a:cubicBezTo>
                  <a:cubicBezTo>
                    <a:pt x="1393" y="812"/>
                    <a:pt x="1518" y="901"/>
                    <a:pt x="1642" y="972"/>
                  </a:cubicBezTo>
                  <a:cubicBezTo>
                    <a:pt x="1874" y="1115"/>
                    <a:pt x="2106" y="1258"/>
                    <a:pt x="2338" y="1419"/>
                  </a:cubicBezTo>
                  <a:cubicBezTo>
                    <a:pt x="2391" y="1448"/>
                    <a:pt x="2449" y="1461"/>
                    <a:pt x="2506" y="1461"/>
                  </a:cubicBezTo>
                  <a:cubicBezTo>
                    <a:pt x="2625" y="1461"/>
                    <a:pt x="2742" y="1402"/>
                    <a:pt x="2802" y="1294"/>
                  </a:cubicBezTo>
                  <a:cubicBezTo>
                    <a:pt x="2891" y="1151"/>
                    <a:pt x="2856" y="937"/>
                    <a:pt x="2695" y="830"/>
                  </a:cubicBezTo>
                  <a:cubicBezTo>
                    <a:pt x="2428" y="651"/>
                    <a:pt x="2160" y="491"/>
                    <a:pt x="1892" y="312"/>
                  </a:cubicBezTo>
                  <a:cubicBezTo>
                    <a:pt x="1687" y="184"/>
                    <a:pt x="1445" y="0"/>
                    <a:pt x="1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34">
            <a:hlinkClick r:id="" action="ppaction://hlinkshowjump?jump=previousslide"/>
          </p:cNvPr>
          <p:cNvSpPr/>
          <p:nvPr/>
        </p:nvSpPr>
        <p:spPr>
          <a:xfrm>
            <a:off x="8336950" y="407325"/>
            <a:ext cx="405300" cy="18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6" name="Google Shape;616;p34">
            <a:hlinkClick r:id="" action="ppaction://hlinkshowjump?jump=previousslide"/>
          </p:cNvPr>
          <p:cNvSpPr/>
          <p:nvPr/>
        </p:nvSpPr>
        <p:spPr>
          <a:xfrm rot="10800000">
            <a:off x="8414200" y="450225"/>
            <a:ext cx="250800" cy="9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4">
            <a:hlinkClick r:id="" action="ppaction://hlinkshowjump?jump=nextslide"/>
          </p:cNvPr>
          <p:cNvSpPr/>
          <p:nvPr/>
        </p:nvSpPr>
        <p:spPr>
          <a:xfrm>
            <a:off x="8336950" y="814275"/>
            <a:ext cx="405300" cy="18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8" name="Google Shape;618;p34">
            <a:hlinkClick r:id="" action="ppaction://hlinkshowjump?jump=nextslide"/>
          </p:cNvPr>
          <p:cNvSpPr/>
          <p:nvPr/>
        </p:nvSpPr>
        <p:spPr>
          <a:xfrm>
            <a:off x="8414200" y="857175"/>
            <a:ext cx="250800" cy="9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06322"/>
            <a:ext cx="3048000" cy="25990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676" y="2063666"/>
            <a:ext cx="3099240" cy="2717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4"/>
          <p:cNvSpPr txBox="1">
            <a:spLocks noGrp="1"/>
          </p:cNvSpPr>
          <p:nvPr>
            <p:ph type="subTitle" idx="2"/>
          </p:nvPr>
        </p:nvSpPr>
        <p:spPr>
          <a:xfrm>
            <a:off x="609600" y="2085624"/>
            <a:ext cx="3047999" cy="2619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70" name="Google Shape;570;p34"/>
          <p:cNvSpPr txBox="1">
            <a:spLocks noGrp="1"/>
          </p:cNvSpPr>
          <p:nvPr>
            <p:ph type="subTitle" idx="4"/>
          </p:nvPr>
        </p:nvSpPr>
        <p:spPr>
          <a:xfrm>
            <a:off x="4724400" y="2085624"/>
            <a:ext cx="2975516" cy="2619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71" name="Google Shape;571;p34"/>
          <p:cNvSpPr txBox="1">
            <a:spLocks noGrp="1"/>
          </p:cNvSpPr>
          <p:nvPr>
            <p:ph type="title"/>
          </p:nvPr>
        </p:nvSpPr>
        <p:spPr>
          <a:xfrm>
            <a:off x="809427" y="552175"/>
            <a:ext cx="67158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dirty="0"/>
          </a:p>
        </p:txBody>
      </p:sp>
      <p:grpSp>
        <p:nvGrpSpPr>
          <p:cNvPr id="572" name="Google Shape;572;p34"/>
          <p:cNvGrpSpPr/>
          <p:nvPr/>
        </p:nvGrpSpPr>
        <p:grpSpPr>
          <a:xfrm>
            <a:off x="609600" y="1645211"/>
            <a:ext cx="767180" cy="671636"/>
            <a:chOff x="9390975" y="1773900"/>
            <a:chExt cx="556250" cy="486975"/>
          </a:xfrm>
        </p:grpSpPr>
        <p:sp>
          <p:nvSpPr>
            <p:cNvPr id="573" name="Google Shape;573;p34"/>
            <p:cNvSpPr/>
            <p:nvPr/>
          </p:nvSpPr>
          <p:spPr>
            <a:xfrm>
              <a:off x="9516300" y="1773900"/>
              <a:ext cx="347050" cy="289675"/>
            </a:xfrm>
            <a:custGeom>
              <a:avLst/>
              <a:gdLst/>
              <a:ahLst/>
              <a:cxnLst/>
              <a:rect l="l" t="t" r="r" b="b"/>
              <a:pathLst>
                <a:path w="13882" h="11587" extrusionOk="0">
                  <a:moveTo>
                    <a:pt x="6832" y="1"/>
                  </a:moveTo>
                  <a:cubicBezTo>
                    <a:pt x="5616" y="1"/>
                    <a:pt x="4404" y="305"/>
                    <a:pt x="3319" y="923"/>
                  </a:cubicBezTo>
                  <a:cubicBezTo>
                    <a:pt x="1410" y="2012"/>
                    <a:pt x="0" y="4046"/>
                    <a:pt x="107" y="6312"/>
                  </a:cubicBezTo>
                  <a:cubicBezTo>
                    <a:pt x="232" y="8542"/>
                    <a:pt x="1624" y="11040"/>
                    <a:pt x="3925" y="11575"/>
                  </a:cubicBezTo>
                  <a:cubicBezTo>
                    <a:pt x="3955" y="11583"/>
                    <a:pt x="3983" y="11587"/>
                    <a:pt x="4009" y="11587"/>
                  </a:cubicBezTo>
                  <a:cubicBezTo>
                    <a:pt x="4283" y="11587"/>
                    <a:pt x="4363" y="11193"/>
                    <a:pt x="4086" y="11111"/>
                  </a:cubicBezTo>
                  <a:cubicBezTo>
                    <a:pt x="2213" y="10665"/>
                    <a:pt x="1035" y="8774"/>
                    <a:pt x="714" y="6990"/>
                  </a:cubicBezTo>
                  <a:cubicBezTo>
                    <a:pt x="357" y="4920"/>
                    <a:pt x="1356" y="2957"/>
                    <a:pt x="3033" y="1744"/>
                  </a:cubicBezTo>
                  <a:cubicBezTo>
                    <a:pt x="4186" y="929"/>
                    <a:pt x="5528" y="517"/>
                    <a:pt x="6881" y="517"/>
                  </a:cubicBezTo>
                  <a:cubicBezTo>
                    <a:pt x="7603" y="517"/>
                    <a:pt x="8328" y="634"/>
                    <a:pt x="9028" y="870"/>
                  </a:cubicBezTo>
                  <a:cubicBezTo>
                    <a:pt x="10991" y="1548"/>
                    <a:pt x="12651" y="3100"/>
                    <a:pt x="13097" y="5188"/>
                  </a:cubicBezTo>
                  <a:cubicBezTo>
                    <a:pt x="13560" y="7347"/>
                    <a:pt x="12740" y="9791"/>
                    <a:pt x="10866" y="11022"/>
                  </a:cubicBezTo>
                  <a:cubicBezTo>
                    <a:pt x="10643" y="11171"/>
                    <a:pt x="10780" y="11493"/>
                    <a:pt x="10986" y="11493"/>
                  </a:cubicBezTo>
                  <a:cubicBezTo>
                    <a:pt x="11027" y="11493"/>
                    <a:pt x="11071" y="11480"/>
                    <a:pt x="11116" y="11450"/>
                  </a:cubicBezTo>
                  <a:cubicBezTo>
                    <a:pt x="12936" y="10273"/>
                    <a:pt x="13882" y="8007"/>
                    <a:pt x="13703" y="5866"/>
                  </a:cubicBezTo>
                  <a:cubicBezTo>
                    <a:pt x="13489" y="3582"/>
                    <a:pt x="12008" y="1673"/>
                    <a:pt x="9956" y="691"/>
                  </a:cubicBezTo>
                  <a:cubicBezTo>
                    <a:pt x="8965" y="233"/>
                    <a:pt x="7897" y="1"/>
                    <a:pt x="6832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9604600" y="2062275"/>
              <a:ext cx="12525" cy="61900"/>
            </a:xfrm>
            <a:custGeom>
              <a:avLst/>
              <a:gdLst/>
              <a:ahLst/>
              <a:cxnLst/>
              <a:rect l="l" t="t" r="r" b="b"/>
              <a:pathLst>
                <a:path w="501" h="2476" extrusionOk="0">
                  <a:moveTo>
                    <a:pt x="251" y="0"/>
                  </a:moveTo>
                  <a:cubicBezTo>
                    <a:pt x="126" y="0"/>
                    <a:pt x="1" y="85"/>
                    <a:pt x="1" y="254"/>
                  </a:cubicBezTo>
                  <a:lnTo>
                    <a:pt x="1" y="2235"/>
                  </a:lnTo>
                  <a:cubicBezTo>
                    <a:pt x="1" y="2391"/>
                    <a:pt x="133" y="2476"/>
                    <a:pt x="261" y="2476"/>
                  </a:cubicBezTo>
                  <a:cubicBezTo>
                    <a:pt x="382" y="2476"/>
                    <a:pt x="501" y="2400"/>
                    <a:pt x="501" y="2235"/>
                  </a:cubicBezTo>
                  <a:lnTo>
                    <a:pt x="501" y="254"/>
                  </a:lnTo>
                  <a:cubicBezTo>
                    <a:pt x="501" y="85"/>
                    <a:pt x="376" y="0"/>
                    <a:pt x="251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9607275" y="2119025"/>
              <a:ext cx="182925" cy="12950"/>
            </a:xfrm>
            <a:custGeom>
              <a:avLst/>
              <a:gdLst/>
              <a:ahLst/>
              <a:cxnLst/>
              <a:rect l="l" t="t" r="r" b="b"/>
              <a:pathLst>
                <a:path w="7317" h="518" extrusionOk="0">
                  <a:moveTo>
                    <a:pt x="304" y="1"/>
                  </a:moveTo>
                  <a:cubicBezTo>
                    <a:pt x="1" y="1"/>
                    <a:pt x="1" y="518"/>
                    <a:pt x="304" y="518"/>
                  </a:cubicBezTo>
                  <a:lnTo>
                    <a:pt x="6977" y="518"/>
                  </a:lnTo>
                  <a:cubicBezTo>
                    <a:pt x="7299" y="518"/>
                    <a:pt x="7316" y="1"/>
                    <a:pt x="6977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9775000" y="2057825"/>
              <a:ext cx="19650" cy="75375"/>
            </a:xfrm>
            <a:custGeom>
              <a:avLst/>
              <a:gdLst/>
              <a:ahLst/>
              <a:cxnLst/>
              <a:rect l="l" t="t" r="r" b="b"/>
              <a:pathLst>
                <a:path w="786" h="3015" extrusionOk="0">
                  <a:moveTo>
                    <a:pt x="304" y="0"/>
                  </a:moveTo>
                  <a:cubicBezTo>
                    <a:pt x="154" y="0"/>
                    <a:pt x="1" y="125"/>
                    <a:pt x="54" y="307"/>
                  </a:cubicBezTo>
                  <a:cubicBezTo>
                    <a:pt x="268" y="1092"/>
                    <a:pt x="268" y="1913"/>
                    <a:pt x="54" y="2698"/>
                  </a:cubicBezTo>
                  <a:cubicBezTo>
                    <a:pt x="1" y="2892"/>
                    <a:pt x="154" y="3014"/>
                    <a:pt x="305" y="3014"/>
                  </a:cubicBezTo>
                  <a:cubicBezTo>
                    <a:pt x="403" y="3014"/>
                    <a:pt x="501" y="2961"/>
                    <a:pt x="536" y="2841"/>
                  </a:cubicBezTo>
                  <a:cubicBezTo>
                    <a:pt x="786" y="1967"/>
                    <a:pt x="786" y="1057"/>
                    <a:pt x="536" y="183"/>
                  </a:cubicBezTo>
                  <a:cubicBezTo>
                    <a:pt x="501" y="55"/>
                    <a:pt x="403" y="0"/>
                    <a:pt x="304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9658350" y="1986200"/>
              <a:ext cx="27700" cy="142100"/>
            </a:xfrm>
            <a:custGeom>
              <a:avLst/>
              <a:gdLst/>
              <a:ahLst/>
              <a:cxnLst/>
              <a:rect l="l" t="t" r="r" b="b"/>
              <a:pathLst>
                <a:path w="1108" h="5684" extrusionOk="0">
                  <a:moveTo>
                    <a:pt x="242" y="1"/>
                  </a:moveTo>
                  <a:cubicBezTo>
                    <a:pt x="117" y="1"/>
                    <a:pt x="1" y="77"/>
                    <a:pt x="10" y="228"/>
                  </a:cubicBezTo>
                  <a:cubicBezTo>
                    <a:pt x="206" y="1977"/>
                    <a:pt x="402" y="3708"/>
                    <a:pt x="581" y="5456"/>
                  </a:cubicBezTo>
                  <a:cubicBezTo>
                    <a:pt x="608" y="5608"/>
                    <a:pt x="741" y="5684"/>
                    <a:pt x="866" y="5684"/>
                  </a:cubicBezTo>
                  <a:cubicBezTo>
                    <a:pt x="991" y="5684"/>
                    <a:pt x="1107" y="5608"/>
                    <a:pt x="1098" y="5456"/>
                  </a:cubicBezTo>
                  <a:cubicBezTo>
                    <a:pt x="902" y="3708"/>
                    <a:pt x="706" y="1977"/>
                    <a:pt x="527" y="228"/>
                  </a:cubicBezTo>
                  <a:cubicBezTo>
                    <a:pt x="501" y="77"/>
                    <a:pt x="367" y="1"/>
                    <a:pt x="242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9598800" y="1897075"/>
              <a:ext cx="109225" cy="100675"/>
            </a:xfrm>
            <a:custGeom>
              <a:avLst/>
              <a:gdLst/>
              <a:ahLst/>
              <a:cxnLst/>
              <a:rect l="l" t="t" r="r" b="b"/>
              <a:pathLst>
                <a:path w="4369" h="4027" extrusionOk="0">
                  <a:moveTo>
                    <a:pt x="2337" y="0"/>
                  </a:moveTo>
                  <a:cubicBezTo>
                    <a:pt x="2078" y="0"/>
                    <a:pt x="1818" y="54"/>
                    <a:pt x="1571" y="171"/>
                  </a:cubicBezTo>
                  <a:cubicBezTo>
                    <a:pt x="447" y="671"/>
                    <a:pt x="1" y="2152"/>
                    <a:pt x="733" y="3151"/>
                  </a:cubicBezTo>
                  <a:cubicBezTo>
                    <a:pt x="1133" y="3690"/>
                    <a:pt x="1770" y="4026"/>
                    <a:pt x="2447" y="4026"/>
                  </a:cubicBezTo>
                  <a:cubicBezTo>
                    <a:pt x="2464" y="4026"/>
                    <a:pt x="2481" y="4026"/>
                    <a:pt x="2499" y="4025"/>
                  </a:cubicBezTo>
                  <a:cubicBezTo>
                    <a:pt x="2762" y="4008"/>
                    <a:pt x="2767" y="3507"/>
                    <a:pt x="2478" y="3507"/>
                  </a:cubicBezTo>
                  <a:cubicBezTo>
                    <a:pt x="2473" y="3507"/>
                    <a:pt x="2468" y="3508"/>
                    <a:pt x="2463" y="3508"/>
                  </a:cubicBezTo>
                  <a:cubicBezTo>
                    <a:pt x="2436" y="3510"/>
                    <a:pt x="2408" y="3510"/>
                    <a:pt x="2380" y="3510"/>
                  </a:cubicBezTo>
                  <a:cubicBezTo>
                    <a:pt x="1485" y="3510"/>
                    <a:pt x="684" y="2677"/>
                    <a:pt x="857" y="1777"/>
                  </a:cubicBezTo>
                  <a:cubicBezTo>
                    <a:pt x="1002" y="1023"/>
                    <a:pt x="1630" y="493"/>
                    <a:pt x="2349" y="493"/>
                  </a:cubicBezTo>
                  <a:cubicBezTo>
                    <a:pt x="2515" y="493"/>
                    <a:pt x="2685" y="521"/>
                    <a:pt x="2856" y="582"/>
                  </a:cubicBezTo>
                  <a:cubicBezTo>
                    <a:pt x="3320" y="760"/>
                    <a:pt x="3712" y="1171"/>
                    <a:pt x="3837" y="1652"/>
                  </a:cubicBezTo>
                  <a:cubicBezTo>
                    <a:pt x="3873" y="1780"/>
                    <a:pt x="3967" y="1834"/>
                    <a:pt x="4065" y="1834"/>
                  </a:cubicBezTo>
                  <a:cubicBezTo>
                    <a:pt x="4214" y="1834"/>
                    <a:pt x="4369" y="1710"/>
                    <a:pt x="4337" y="1527"/>
                  </a:cubicBezTo>
                  <a:cubicBezTo>
                    <a:pt x="4088" y="630"/>
                    <a:pt x="3221" y="0"/>
                    <a:pt x="2337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9689800" y="1887875"/>
              <a:ext cx="89700" cy="102825"/>
            </a:xfrm>
            <a:custGeom>
              <a:avLst/>
              <a:gdLst/>
              <a:ahLst/>
              <a:cxnLst/>
              <a:rect l="l" t="t" r="r" b="b"/>
              <a:pathLst>
                <a:path w="3588" h="4113" extrusionOk="0">
                  <a:moveTo>
                    <a:pt x="1257" y="0"/>
                  </a:moveTo>
                  <a:cubicBezTo>
                    <a:pt x="1100" y="0"/>
                    <a:pt x="942" y="19"/>
                    <a:pt x="786" y="58"/>
                  </a:cubicBezTo>
                  <a:cubicBezTo>
                    <a:pt x="572" y="111"/>
                    <a:pt x="465" y="182"/>
                    <a:pt x="376" y="325"/>
                  </a:cubicBezTo>
                  <a:cubicBezTo>
                    <a:pt x="286" y="486"/>
                    <a:pt x="197" y="664"/>
                    <a:pt x="161" y="843"/>
                  </a:cubicBezTo>
                  <a:cubicBezTo>
                    <a:pt x="19" y="1200"/>
                    <a:pt x="1" y="1610"/>
                    <a:pt x="19" y="1985"/>
                  </a:cubicBezTo>
                  <a:cubicBezTo>
                    <a:pt x="37" y="2109"/>
                    <a:pt x="126" y="2234"/>
                    <a:pt x="269" y="2234"/>
                  </a:cubicBezTo>
                  <a:cubicBezTo>
                    <a:pt x="393" y="2234"/>
                    <a:pt x="536" y="2109"/>
                    <a:pt x="518" y="1985"/>
                  </a:cubicBezTo>
                  <a:cubicBezTo>
                    <a:pt x="468" y="1478"/>
                    <a:pt x="561" y="987"/>
                    <a:pt x="828" y="558"/>
                  </a:cubicBezTo>
                  <a:lnTo>
                    <a:pt x="828" y="558"/>
                  </a:lnTo>
                  <a:cubicBezTo>
                    <a:pt x="959" y="523"/>
                    <a:pt x="1093" y="506"/>
                    <a:pt x="1228" y="506"/>
                  </a:cubicBezTo>
                  <a:cubicBezTo>
                    <a:pt x="1904" y="506"/>
                    <a:pt x="2590" y="922"/>
                    <a:pt x="2802" y="1574"/>
                  </a:cubicBezTo>
                  <a:cubicBezTo>
                    <a:pt x="3070" y="2431"/>
                    <a:pt x="2517" y="3412"/>
                    <a:pt x="1678" y="3608"/>
                  </a:cubicBezTo>
                  <a:cubicBezTo>
                    <a:pt x="1374" y="3693"/>
                    <a:pt x="1486" y="4112"/>
                    <a:pt x="1755" y="4112"/>
                  </a:cubicBezTo>
                  <a:cubicBezTo>
                    <a:pt x="1771" y="4112"/>
                    <a:pt x="1787" y="4111"/>
                    <a:pt x="1803" y="4108"/>
                  </a:cubicBezTo>
                  <a:cubicBezTo>
                    <a:pt x="2874" y="3840"/>
                    <a:pt x="3587" y="2627"/>
                    <a:pt x="3320" y="1556"/>
                  </a:cubicBezTo>
                  <a:cubicBezTo>
                    <a:pt x="3091" y="641"/>
                    <a:pt x="2184" y="0"/>
                    <a:pt x="1257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9716575" y="1985775"/>
              <a:ext cx="17425" cy="142525"/>
            </a:xfrm>
            <a:custGeom>
              <a:avLst/>
              <a:gdLst/>
              <a:ahLst/>
              <a:cxnLst/>
              <a:rect l="l" t="t" r="r" b="b"/>
              <a:pathLst>
                <a:path w="697" h="5701" extrusionOk="0">
                  <a:moveTo>
                    <a:pt x="438" y="0"/>
                  </a:moveTo>
                  <a:cubicBezTo>
                    <a:pt x="308" y="0"/>
                    <a:pt x="179" y="76"/>
                    <a:pt x="179" y="228"/>
                  </a:cubicBezTo>
                  <a:cubicBezTo>
                    <a:pt x="107" y="1976"/>
                    <a:pt x="72" y="3707"/>
                    <a:pt x="0" y="5473"/>
                  </a:cubicBezTo>
                  <a:cubicBezTo>
                    <a:pt x="0" y="5625"/>
                    <a:pt x="121" y="5701"/>
                    <a:pt x="246" y="5701"/>
                  </a:cubicBezTo>
                  <a:cubicBezTo>
                    <a:pt x="371" y="5701"/>
                    <a:pt x="500" y="5625"/>
                    <a:pt x="518" y="5473"/>
                  </a:cubicBezTo>
                  <a:cubicBezTo>
                    <a:pt x="571" y="3725"/>
                    <a:pt x="625" y="1994"/>
                    <a:pt x="696" y="228"/>
                  </a:cubicBezTo>
                  <a:cubicBezTo>
                    <a:pt x="696" y="76"/>
                    <a:pt x="567" y="0"/>
                    <a:pt x="438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9604600" y="2127750"/>
              <a:ext cx="181125" cy="62025"/>
            </a:xfrm>
            <a:custGeom>
              <a:avLst/>
              <a:gdLst/>
              <a:ahLst/>
              <a:cxnLst/>
              <a:rect l="l" t="t" r="r" b="b"/>
              <a:pathLst>
                <a:path w="7245" h="2481" extrusionOk="0">
                  <a:moveTo>
                    <a:pt x="688" y="0"/>
                  </a:moveTo>
                  <a:cubicBezTo>
                    <a:pt x="646" y="0"/>
                    <a:pt x="600" y="13"/>
                    <a:pt x="554" y="44"/>
                  </a:cubicBezTo>
                  <a:cubicBezTo>
                    <a:pt x="90" y="347"/>
                    <a:pt x="1" y="954"/>
                    <a:pt x="197" y="1471"/>
                  </a:cubicBezTo>
                  <a:cubicBezTo>
                    <a:pt x="465" y="2096"/>
                    <a:pt x="1089" y="2364"/>
                    <a:pt x="1714" y="2417"/>
                  </a:cubicBezTo>
                  <a:cubicBezTo>
                    <a:pt x="2020" y="2464"/>
                    <a:pt x="2333" y="2481"/>
                    <a:pt x="2648" y="2481"/>
                  </a:cubicBezTo>
                  <a:cubicBezTo>
                    <a:pt x="3179" y="2481"/>
                    <a:pt x="3715" y="2433"/>
                    <a:pt x="4230" y="2399"/>
                  </a:cubicBezTo>
                  <a:cubicBezTo>
                    <a:pt x="5122" y="2364"/>
                    <a:pt x="6032" y="2292"/>
                    <a:pt x="6924" y="2185"/>
                  </a:cubicBezTo>
                  <a:cubicBezTo>
                    <a:pt x="7239" y="2133"/>
                    <a:pt x="7245" y="1667"/>
                    <a:pt x="6941" y="1667"/>
                  </a:cubicBezTo>
                  <a:cubicBezTo>
                    <a:pt x="6935" y="1667"/>
                    <a:pt x="6930" y="1667"/>
                    <a:pt x="6924" y="1668"/>
                  </a:cubicBezTo>
                  <a:cubicBezTo>
                    <a:pt x="5496" y="1828"/>
                    <a:pt x="4051" y="1918"/>
                    <a:pt x="2606" y="1935"/>
                  </a:cubicBezTo>
                  <a:cubicBezTo>
                    <a:pt x="2515" y="1935"/>
                    <a:pt x="2421" y="1936"/>
                    <a:pt x="2326" y="1936"/>
                  </a:cubicBezTo>
                  <a:cubicBezTo>
                    <a:pt x="1829" y="1936"/>
                    <a:pt x="1301" y="1911"/>
                    <a:pt x="911" y="1596"/>
                  </a:cubicBezTo>
                  <a:cubicBezTo>
                    <a:pt x="590" y="1347"/>
                    <a:pt x="393" y="722"/>
                    <a:pt x="804" y="454"/>
                  </a:cubicBezTo>
                  <a:cubicBezTo>
                    <a:pt x="1025" y="307"/>
                    <a:pt x="892" y="0"/>
                    <a:pt x="688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9766525" y="2121125"/>
              <a:ext cx="19650" cy="61875"/>
            </a:xfrm>
            <a:custGeom>
              <a:avLst/>
              <a:gdLst/>
              <a:ahLst/>
              <a:cxnLst/>
              <a:rect l="l" t="t" r="r" b="b"/>
              <a:pathLst>
                <a:path w="786" h="2475" extrusionOk="0">
                  <a:moveTo>
                    <a:pt x="275" y="1"/>
                  </a:moveTo>
                  <a:cubicBezTo>
                    <a:pt x="225" y="1"/>
                    <a:pt x="177" y="15"/>
                    <a:pt x="144" y="41"/>
                  </a:cubicBezTo>
                  <a:cubicBezTo>
                    <a:pt x="1" y="95"/>
                    <a:pt x="1" y="256"/>
                    <a:pt x="54" y="363"/>
                  </a:cubicBezTo>
                  <a:cubicBezTo>
                    <a:pt x="268" y="898"/>
                    <a:pt x="268" y="1576"/>
                    <a:pt x="54" y="2111"/>
                  </a:cubicBezTo>
                  <a:cubicBezTo>
                    <a:pt x="1" y="2236"/>
                    <a:pt x="1" y="2379"/>
                    <a:pt x="144" y="2450"/>
                  </a:cubicBezTo>
                  <a:cubicBezTo>
                    <a:pt x="177" y="2467"/>
                    <a:pt x="217" y="2475"/>
                    <a:pt x="258" y="2475"/>
                  </a:cubicBezTo>
                  <a:cubicBezTo>
                    <a:pt x="349" y="2475"/>
                    <a:pt x="446" y="2435"/>
                    <a:pt x="483" y="2361"/>
                  </a:cubicBezTo>
                  <a:cubicBezTo>
                    <a:pt x="786" y="1647"/>
                    <a:pt x="786" y="844"/>
                    <a:pt x="483" y="131"/>
                  </a:cubicBezTo>
                  <a:cubicBezTo>
                    <a:pt x="449" y="41"/>
                    <a:pt x="359" y="1"/>
                    <a:pt x="275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9654125" y="2184950"/>
              <a:ext cx="91925" cy="75925"/>
            </a:xfrm>
            <a:custGeom>
              <a:avLst/>
              <a:gdLst/>
              <a:ahLst/>
              <a:cxnLst/>
              <a:rect l="l" t="t" r="r" b="b"/>
              <a:pathLst>
                <a:path w="3677" h="3037" extrusionOk="0">
                  <a:moveTo>
                    <a:pt x="3259" y="1"/>
                  </a:moveTo>
                  <a:cubicBezTo>
                    <a:pt x="3110" y="1"/>
                    <a:pt x="2948" y="125"/>
                    <a:pt x="2980" y="308"/>
                  </a:cubicBezTo>
                  <a:cubicBezTo>
                    <a:pt x="3034" y="486"/>
                    <a:pt x="3069" y="664"/>
                    <a:pt x="3141" y="879"/>
                  </a:cubicBezTo>
                  <a:cubicBezTo>
                    <a:pt x="3194" y="1003"/>
                    <a:pt x="3159" y="1146"/>
                    <a:pt x="3123" y="1289"/>
                  </a:cubicBezTo>
                  <a:cubicBezTo>
                    <a:pt x="3034" y="1699"/>
                    <a:pt x="2855" y="2128"/>
                    <a:pt x="2498" y="2359"/>
                  </a:cubicBezTo>
                  <a:cubicBezTo>
                    <a:pt x="2312" y="2497"/>
                    <a:pt x="2109" y="2564"/>
                    <a:pt x="1905" y="2564"/>
                  </a:cubicBezTo>
                  <a:cubicBezTo>
                    <a:pt x="1738" y="2564"/>
                    <a:pt x="1571" y="2519"/>
                    <a:pt x="1410" y="2431"/>
                  </a:cubicBezTo>
                  <a:cubicBezTo>
                    <a:pt x="1000" y="2217"/>
                    <a:pt x="750" y="1860"/>
                    <a:pt x="625" y="1432"/>
                  </a:cubicBezTo>
                  <a:cubicBezTo>
                    <a:pt x="554" y="1253"/>
                    <a:pt x="518" y="1075"/>
                    <a:pt x="518" y="914"/>
                  </a:cubicBezTo>
                  <a:cubicBezTo>
                    <a:pt x="518" y="700"/>
                    <a:pt x="554" y="468"/>
                    <a:pt x="571" y="254"/>
                  </a:cubicBezTo>
                  <a:cubicBezTo>
                    <a:pt x="607" y="111"/>
                    <a:pt x="447" y="4"/>
                    <a:pt x="339" y="4"/>
                  </a:cubicBezTo>
                  <a:cubicBezTo>
                    <a:pt x="179" y="4"/>
                    <a:pt x="90" y="111"/>
                    <a:pt x="72" y="254"/>
                  </a:cubicBezTo>
                  <a:cubicBezTo>
                    <a:pt x="36" y="468"/>
                    <a:pt x="0" y="700"/>
                    <a:pt x="0" y="914"/>
                  </a:cubicBezTo>
                  <a:cubicBezTo>
                    <a:pt x="0" y="1110"/>
                    <a:pt x="36" y="1325"/>
                    <a:pt x="108" y="1503"/>
                  </a:cubicBezTo>
                  <a:cubicBezTo>
                    <a:pt x="286" y="2038"/>
                    <a:pt x="571" y="2502"/>
                    <a:pt x="1071" y="2788"/>
                  </a:cubicBezTo>
                  <a:cubicBezTo>
                    <a:pt x="1334" y="2949"/>
                    <a:pt x="1625" y="3037"/>
                    <a:pt x="1919" y="3037"/>
                  </a:cubicBezTo>
                  <a:cubicBezTo>
                    <a:pt x="2144" y="3037"/>
                    <a:pt x="2371" y="2985"/>
                    <a:pt x="2588" y="2877"/>
                  </a:cubicBezTo>
                  <a:cubicBezTo>
                    <a:pt x="3052" y="2627"/>
                    <a:pt x="3391" y="2163"/>
                    <a:pt x="3551" y="1681"/>
                  </a:cubicBezTo>
                  <a:cubicBezTo>
                    <a:pt x="3640" y="1414"/>
                    <a:pt x="3676" y="1110"/>
                    <a:pt x="3658" y="843"/>
                  </a:cubicBezTo>
                  <a:cubicBezTo>
                    <a:pt x="3605" y="629"/>
                    <a:pt x="3515" y="397"/>
                    <a:pt x="3480" y="183"/>
                  </a:cubicBezTo>
                  <a:cubicBezTo>
                    <a:pt x="3451" y="55"/>
                    <a:pt x="3358" y="1"/>
                    <a:pt x="3259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9406375" y="1822850"/>
              <a:ext cx="81575" cy="48775"/>
            </a:xfrm>
            <a:custGeom>
              <a:avLst/>
              <a:gdLst/>
              <a:ahLst/>
              <a:cxnLst/>
              <a:rect l="l" t="t" r="r" b="b"/>
              <a:pathLst>
                <a:path w="3263" h="1951" extrusionOk="0">
                  <a:moveTo>
                    <a:pt x="362" y="0"/>
                  </a:moveTo>
                  <a:cubicBezTo>
                    <a:pt x="140" y="0"/>
                    <a:pt x="1" y="328"/>
                    <a:pt x="258" y="464"/>
                  </a:cubicBezTo>
                  <a:cubicBezTo>
                    <a:pt x="1096" y="946"/>
                    <a:pt x="1953" y="1410"/>
                    <a:pt x="2773" y="1909"/>
                  </a:cubicBezTo>
                  <a:cubicBezTo>
                    <a:pt x="2820" y="1938"/>
                    <a:pt x="2865" y="1951"/>
                    <a:pt x="2907" y="1951"/>
                  </a:cubicBezTo>
                  <a:cubicBezTo>
                    <a:pt x="3126" y="1951"/>
                    <a:pt x="3262" y="1616"/>
                    <a:pt x="3023" y="1481"/>
                  </a:cubicBezTo>
                  <a:cubicBezTo>
                    <a:pt x="2167" y="999"/>
                    <a:pt x="1328" y="517"/>
                    <a:pt x="490" y="36"/>
                  </a:cubicBezTo>
                  <a:cubicBezTo>
                    <a:pt x="446" y="11"/>
                    <a:pt x="403" y="0"/>
                    <a:pt x="362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9390975" y="1935650"/>
              <a:ext cx="53950" cy="17050"/>
            </a:xfrm>
            <a:custGeom>
              <a:avLst/>
              <a:gdLst/>
              <a:ahLst/>
              <a:cxnLst/>
              <a:rect l="l" t="t" r="r" b="b"/>
              <a:pathLst>
                <a:path w="2158" h="682" extrusionOk="0">
                  <a:moveTo>
                    <a:pt x="245" y="1"/>
                  </a:moveTo>
                  <a:cubicBezTo>
                    <a:pt x="112" y="1"/>
                    <a:pt x="0" y="151"/>
                    <a:pt x="17" y="252"/>
                  </a:cubicBezTo>
                  <a:cubicBezTo>
                    <a:pt x="17" y="395"/>
                    <a:pt x="124" y="502"/>
                    <a:pt x="267" y="502"/>
                  </a:cubicBezTo>
                  <a:cubicBezTo>
                    <a:pt x="802" y="555"/>
                    <a:pt x="1355" y="609"/>
                    <a:pt x="1891" y="680"/>
                  </a:cubicBezTo>
                  <a:cubicBezTo>
                    <a:pt x="1898" y="681"/>
                    <a:pt x="1905" y="682"/>
                    <a:pt x="1913" y="682"/>
                  </a:cubicBezTo>
                  <a:cubicBezTo>
                    <a:pt x="2046" y="682"/>
                    <a:pt x="2157" y="532"/>
                    <a:pt x="2140" y="430"/>
                  </a:cubicBezTo>
                  <a:cubicBezTo>
                    <a:pt x="2140" y="288"/>
                    <a:pt x="2033" y="198"/>
                    <a:pt x="1891" y="181"/>
                  </a:cubicBezTo>
                  <a:cubicBezTo>
                    <a:pt x="1355" y="109"/>
                    <a:pt x="802" y="74"/>
                    <a:pt x="267" y="2"/>
                  </a:cubicBezTo>
                  <a:cubicBezTo>
                    <a:pt x="260" y="1"/>
                    <a:pt x="252" y="1"/>
                    <a:pt x="245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9422175" y="2031325"/>
              <a:ext cx="54450" cy="30750"/>
            </a:xfrm>
            <a:custGeom>
              <a:avLst/>
              <a:gdLst/>
              <a:ahLst/>
              <a:cxnLst/>
              <a:rect l="l" t="t" r="r" b="b"/>
              <a:pathLst>
                <a:path w="2178" h="1230" extrusionOk="0">
                  <a:moveTo>
                    <a:pt x="1921" y="1"/>
                  </a:moveTo>
                  <a:cubicBezTo>
                    <a:pt x="1875" y="1"/>
                    <a:pt x="1828" y="11"/>
                    <a:pt x="1785" y="29"/>
                  </a:cubicBezTo>
                  <a:cubicBezTo>
                    <a:pt x="1249" y="279"/>
                    <a:pt x="714" y="529"/>
                    <a:pt x="161" y="779"/>
                  </a:cubicBezTo>
                  <a:cubicBezTo>
                    <a:pt x="18" y="814"/>
                    <a:pt x="0" y="1011"/>
                    <a:pt x="72" y="1100"/>
                  </a:cubicBezTo>
                  <a:cubicBezTo>
                    <a:pt x="105" y="1189"/>
                    <a:pt x="181" y="1230"/>
                    <a:pt x="259" y="1230"/>
                  </a:cubicBezTo>
                  <a:cubicBezTo>
                    <a:pt x="306" y="1230"/>
                    <a:pt x="353" y="1216"/>
                    <a:pt x="393" y="1189"/>
                  </a:cubicBezTo>
                  <a:cubicBezTo>
                    <a:pt x="928" y="957"/>
                    <a:pt x="1463" y="707"/>
                    <a:pt x="2017" y="457"/>
                  </a:cubicBezTo>
                  <a:cubicBezTo>
                    <a:pt x="2159" y="422"/>
                    <a:pt x="2177" y="208"/>
                    <a:pt x="2124" y="118"/>
                  </a:cubicBezTo>
                  <a:cubicBezTo>
                    <a:pt x="2089" y="37"/>
                    <a:pt x="2008" y="1"/>
                    <a:pt x="1921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9874475" y="1814450"/>
              <a:ext cx="54450" cy="34650"/>
            </a:xfrm>
            <a:custGeom>
              <a:avLst/>
              <a:gdLst/>
              <a:ahLst/>
              <a:cxnLst/>
              <a:rect l="l" t="t" r="r" b="b"/>
              <a:pathLst>
                <a:path w="2178" h="1386" extrusionOk="0">
                  <a:moveTo>
                    <a:pt x="1897" y="0"/>
                  </a:moveTo>
                  <a:cubicBezTo>
                    <a:pt x="1857" y="0"/>
                    <a:pt x="1819" y="10"/>
                    <a:pt x="1785" y="33"/>
                  </a:cubicBezTo>
                  <a:cubicBezTo>
                    <a:pt x="1250" y="318"/>
                    <a:pt x="679" y="639"/>
                    <a:pt x="143" y="925"/>
                  </a:cubicBezTo>
                  <a:cubicBezTo>
                    <a:pt x="36" y="996"/>
                    <a:pt x="1" y="1157"/>
                    <a:pt x="54" y="1264"/>
                  </a:cubicBezTo>
                  <a:cubicBezTo>
                    <a:pt x="103" y="1337"/>
                    <a:pt x="194" y="1386"/>
                    <a:pt x="281" y="1386"/>
                  </a:cubicBezTo>
                  <a:cubicBezTo>
                    <a:pt x="321" y="1386"/>
                    <a:pt x="360" y="1375"/>
                    <a:pt x="393" y="1353"/>
                  </a:cubicBezTo>
                  <a:cubicBezTo>
                    <a:pt x="929" y="1068"/>
                    <a:pt x="1482" y="746"/>
                    <a:pt x="2017" y="461"/>
                  </a:cubicBezTo>
                  <a:cubicBezTo>
                    <a:pt x="2142" y="390"/>
                    <a:pt x="2178" y="229"/>
                    <a:pt x="2106" y="122"/>
                  </a:cubicBezTo>
                  <a:cubicBezTo>
                    <a:pt x="2069" y="48"/>
                    <a:pt x="1982" y="0"/>
                    <a:pt x="1897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9892775" y="1931225"/>
              <a:ext cx="40600" cy="12525"/>
            </a:xfrm>
            <a:custGeom>
              <a:avLst/>
              <a:gdLst/>
              <a:ahLst/>
              <a:cxnLst/>
              <a:rect l="l" t="t" r="r" b="b"/>
              <a:pathLst>
                <a:path w="1624" h="501" extrusionOk="0">
                  <a:moveTo>
                    <a:pt x="268" y="1"/>
                  </a:moveTo>
                  <a:cubicBezTo>
                    <a:pt x="125" y="1"/>
                    <a:pt x="0" y="108"/>
                    <a:pt x="18" y="251"/>
                  </a:cubicBezTo>
                  <a:cubicBezTo>
                    <a:pt x="18" y="375"/>
                    <a:pt x="125" y="500"/>
                    <a:pt x="268" y="500"/>
                  </a:cubicBezTo>
                  <a:lnTo>
                    <a:pt x="1356" y="500"/>
                  </a:lnTo>
                  <a:cubicBezTo>
                    <a:pt x="1499" y="500"/>
                    <a:pt x="1624" y="375"/>
                    <a:pt x="1606" y="251"/>
                  </a:cubicBezTo>
                  <a:cubicBezTo>
                    <a:pt x="1606" y="108"/>
                    <a:pt x="1499" y="1"/>
                    <a:pt x="1356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9879375" y="2016250"/>
              <a:ext cx="67850" cy="35775"/>
            </a:xfrm>
            <a:custGeom>
              <a:avLst/>
              <a:gdLst/>
              <a:ahLst/>
              <a:cxnLst/>
              <a:rect l="l" t="t" r="r" b="b"/>
              <a:pathLst>
                <a:path w="2714" h="1431" extrusionOk="0">
                  <a:moveTo>
                    <a:pt x="284" y="1"/>
                  </a:moveTo>
                  <a:cubicBezTo>
                    <a:pt x="165" y="1"/>
                    <a:pt x="65" y="93"/>
                    <a:pt x="19" y="186"/>
                  </a:cubicBezTo>
                  <a:cubicBezTo>
                    <a:pt x="1" y="329"/>
                    <a:pt x="90" y="436"/>
                    <a:pt x="197" y="507"/>
                  </a:cubicBezTo>
                  <a:cubicBezTo>
                    <a:pt x="911" y="811"/>
                    <a:pt x="1643" y="1114"/>
                    <a:pt x="2356" y="1417"/>
                  </a:cubicBezTo>
                  <a:cubicBezTo>
                    <a:pt x="2380" y="1426"/>
                    <a:pt x="2403" y="1430"/>
                    <a:pt x="2425" y="1430"/>
                  </a:cubicBezTo>
                  <a:cubicBezTo>
                    <a:pt x="2538" y="1430"/>
                    <a:pt x="2633" y="1328"/>
                    <a:pt x="2677" y="1239"/>
                  </a:cubicBezTo>
                  <a:cubicBezTo>
                    <a:pt x="2713" y="1114"/>
                    <a:pt x="2624" y="989"/>
                    <a:pt x="2499" y="936"/>
                  </a:cubicBezTo>
                  <a:cubicBezTo>
                    <a:pt x="1785" y="614"/>
                    <a:pt x="1054" y="329"/>
                    <a:pt x="340" y="8"/>
                  </a:cubicBezTo>
                  <a:cubicBezTo>
                    <a:pt x="321" y="3"/>
                    <a:pt x="302" y="1"/>
                    <a:pt x="284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34"/>
          <p:cNvGrpSpPr/>
          <p:nvPr/>
        </p:nvGrpSpPr>
        <p:grpSpPr>
          <a:xfrm>
            <a:off x="6934200" y="1661058"/>
            <a:ext cx="929262" cy="655789"/>
            <a:chOff x="5846014" y="2007967"/>
            <a:chExt cx="1037470" cy="732153"/>
          </a:xfrm>
        </p:grpSpPr>
        <p:grpSp>
          <p:nvGrpSpPr>
            <p:cNvPr id="591" name="Google Shape;591;p34"/>
            <p:cNvGrpSpPr/>
            <p:nvPr/>
          </p:nvGrpSpPr>
          <p:grpSpPr>
            <a:xfrm>
              <a:off x="5846014" y="2007967"/>
              <a:ext cx="854880" cy="732153"/>
              <a:chOff x="12532150" y="2171400"/>
              <a:chExt cx="679825" cy="582275"/>
            </a:xfrm>
          </p:grpSpPr>
          <p:sp>
            <p:nvSpPr>
              <p:cNvPr id="592" name="Google Shape;592;p34"/>
              <p:cNvSpPr/>
              <p:nvPr/>
            </p:nvSpPr>
            <p:spPr>
              <a:xfrm>
                <a:off x="12622250" y="2303650"/>
                <a:ext cx="169550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6782" h="8551" extrusionOk="0">
                    <a:moveTo>
                      <a:pt x="290" y="0"/>
                    </a:moveTo>
                    <a:cubicBezTo>
                      <a:pt x="162" y="0"/>
                      <a:pt x="36" y="85"/>
                      <a:pt x="36" y="252"/>
                    </a:cubicBezTo>
                    <a:cubicBezTo>
                      <a:pt x="0" y="2215"/>
                      <a:pt x="0" y="4195"/>
                      <a:pt x="215" y="6158"/>
                    </a:cubicBezTo>
                    <a:cubicBezTo>
                      <a:pt x="304" y="6907"/>
                      <a:pt x="554" y="7603"/>
                      <a:pt x="1196" y="8049"/>
                    </a:cubicBezTo>
                    <a:cubicBezTo>
                      <a:pt x="1745" y="8432"/>
                      <a:pt x="2417" y="8551"/>
                      <a:pt x="3069" y="8551"/>
                    </a:cubicBezTo>
                    <a:cubicBezTo>
                      <a:pt x="3117" y="8551"/>
                      <a:pt x="3165" y="8550"/>
                      <a:pt x="3212" y="8549"/>
                    </a:cubicBezTo>
                    <a:cubicBezTo>
                      <a:pt x="4043" y="8506"/>
                      <a:pt x="4885" y="8268"/>
                      <a:pt x="5730" y="8268"/>
                    </a:cubicBezTo>
                    <a:cubicBezTo>
                      <a:pt x="5937" y="8268"/>
                      <a:pt x="6145" y="8282"/>
                      <a:pt x="6352" y="8317"/>
                    </a:cubicBezTo>
                    <a:cubicBezTo>
                      <a:pt x="6369" y="8320"/>
                      <a:pt x="6385" y="8321"/>
                      <a:pt x="6400" y="8321"/>
                    </a:cubicBezTo>
                    <a:cubicBezTo>
                      <a:pt x="6670" y="8321"/>
                      <a:pt x="6781" y="7903"/>
                      <a:pt x="6477" y="7835"/>
                    </a:cubicBezTo>
                    <a:cubicBezTo>
                      <a:pt x="6262" y="7800"/>
                      <a:pt x="6048" y="7786"/>
                      <a:pt x="5834" y="7786"/>
                    </a:cubicBezTo>
                    <a:cubicBezTo>
                      <a:pt x="4970" y="7786"/>
                      <a:pt x="4117" y="8021"/>
                      <a:pt x="3230" y="8049"/>
                    </a:cubicBezTo>
                    <a:cubicBezTo>
                      <a:pt x="3162" y="8052"/>
                      <a:pt x="3092" y="8054"/>
                      <a:pt x="3022" y="8054"/>
                    </a:cubicBezTo>
                    <a:cubicBezTo>
                      <a:pt x="2249" y="8054"/>
                      <a:pt x="1391" y="7859"/>
                      <a:pt x="982" y="7139"/>
                    </a:cubicBezTo>
                    <a:cubicBezTo>
                      <a:pt x="714" y="6676"/>
                      <a:pt x="678" y="6105"/>
                      <a:pt x="661" y="5569"/>
                    </a:cubicBezTo>
                    <a:cubicBezTo>
                      <a:pt x="625" y="4998"/>
                      <a:pt x="589" y="4392"/>
                      <a:pt x="571" y="3821"/>
                    </a:cubicBezTo>
                    <a:cubicBezTo>
                      <a:pt x="536" y="2625"/>
                      <a:pt x="536" y="1448"/>
                      <a:pt x="554" y="270"/>
                    </a:cubicBezTo>
                    <a:cubicBezTo>
                      <a:pt x="554" y="89"/>
                      <a:pt x="421" y="0"/>
                      <a:pt x="290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4"/>
              <p:cNvSpPr/>
              <p:nvPr/>
            </p:nvSpPr>
            <p:spPr>
              <a:xfrm>
                <a:off x="12620450" y="2288600"/>
                <a:ext cx="170875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8291" extrusionOk="0">
                    <a:moveTo>
                      <a:pt x="4242" y="1"/>
                    </a:moveTo>
                    <a:cubicBezTo>
                      <a:pt x="2921" y="1"/>
                      <a:pt x="1608" y="145"/>
                      <a:pt x="304" y="426"/>
                    </a:cubicBezTo>
                    <a:cubicBezTo>
                      <a:pt x="0" y="494"/>
                      <a:pt x="96" y="930"/>
                      <a:pt x="380" y="930"/>
                    </a:cubicBezTo>
                    <a:cubicBezTo>
                      <a:pt x="396" y="930"/>
                      <a:pt x="412" y="928"/>
                      <a:pt x="429" y="926"/>
                    </a:cubicBezTo>
                    <a:cubicBezTo>
                      <a:pt x="1658" y="650"/>
                      <a:pt x="2923" y="515"/>
                      <a:pt x="4192" y="515"/>
                    </a:cubicBezTo>
                    <a:cubicBezTo>
                      <a:pt x="4652" y="515"/>
                      <a:pt x="5113" y="533"/>
                      <a:pt x="5573" y="568"/>
                    </a:cubicBezTo>
                    <a:lnTo>
                      <a:pt x="5573" y="568"/>
                    </a:lnTo>
                    <a:cubicBezTo>
                      <a:pt x="5797" y="2830"/>
                      <a:pt x="6022" y="5124"/>
                      <a:pt x="6246" y="7385"/>
                    </a:cubicBezTo>
                    <a:lnTo>
                      <a:pt x="6317" y="8063"/>
                    </a:lnTo>
                    <a:cubicBezTo>
                      <a:pt x="6326" y="8214"/>
                      <a:pt x="6460" y="8290"/>
                      <a:pt x="6587" y="8290"/>
                    </a:cubicBezTo>
                    <a:cubicBezTo>
                      <a:pt x="6714" y="8290"/>
                      <a:pt x="6835" y="8214"/>
                      <a:pt x="6817" y="8063"/>
                    </a:cubicBezTo>
                    <a:cubicBezTo>
                      <a:pt x="6639" y="6136"/>
                      <a:pt x="6442" y="4244"/>
                      <a:pt x="6264" y="2317"/>
                    </a:cubicBezTo>
                    <a:lnTo>
                      <a:pt x="6068" y="319"/>
                    </a:lnTo>
                    <a:cubicBezTo>
                      <a:pt x="6050" y="176"/>
                      <a:pt x="5961" y="69"/>
                      <a:pt x="5818" y="69"/>
                    </a:cubicBezTo>
                    <a:cubicBezTo>
                      <a:pt x="5291" y="24"/>
                      <a:pt x="4766" y="1"/>
                      <a:pt x="4242" y="1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4"/>
              <p:cNvSpPr/>
              <p:nvPr/>
            </p:nvSpPr>
            <p:spPr>
              <a:xfrm>
                <a:off x="12768525" y="2171400"/>
                <a:ext cx="355800" cy="139600"/>
              </a:xfrm>
              <a:custGeom>
                <a:avLst/>
                <a:gdLst/>
                <a:ahLst/>
                <a:cxnLst/>
                <a:rect l="l" t="t" r="r" b="b"/>
                <a:pathLst>
                  <a:path w="14232" h="5584" extrusionOk="0">
                    <a:moveTo>
                      <a:pt x="13889" y="0"/>
                    </a:moveTo>
                    <a:cubicBezTo>
                      <a:pt x="13865" y="0"/>
                      <a:pt x="13839" y="3"/>
                      <a:pt x="13812" y="11"/>
                    </a:cubicBezTo>
                    <a:cubicBezTo>
                      <a:pt x="10208" y="1082"/>
                      <a:pt x="6639" y="2348"/>
                      <a:pt x="3142" y="3829"/>
                    </a:cubicBezTo>
                    <a:cubicBezTo>
                      <a:pt x="2161" y="4240"/>
                      <a:pt x="1179" y="4668"/>
                      <a:pt x="234" y="5114"/>
                    </a:cubicBezTo>
                    <a:cubicBezTo>
                      <a:pt x="1" y="5254"/>
                      <a:pt x="147" y="5583"/>
                      <a:pt x="389" y="5583"/>
                    </a:cubicBezTo>
                    <a:cubicBezTo>
                      <a:pt x="424" y="5583"/>
                      <a:pt x="462" y="5576"/>
                      <a:pt x="501" y="5560"/>
                    </a:cubicBezTo>
                    <a:cubicBezTo>
                      <a:pt x="3892" y="4008"/>
                      <a:pt x="7371" y="2634"/>
                      <a:pt x="10904" y="1456"/>
                    </a:cubicBezTo>
                    <a:cubicBezTo>
                      <a:pt x="11921" y="1117"/>
                      <a:pt x="12938" y="814"/>
                      <a:pt x="13937" y="493"/>
                    </a:cubicBezTo>
                    <a:cubicBezTo>
                      <a:pt x="14231" y="411"/>
                      <a:pt x="14151" y="0"/>
                      <a:pt x="13889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4"/>
              <p:cNvSpPr/>
              <p:nvPr/>
            </p:nvSpPr>
            <p:spPr>
              <a:xfrm>
                <a:off x="12758325" y="2497200"/>
                <a:ext cx="36650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4660" h="5564" extrusionOk="0">
                    <a:moveTo>
                      <a:pt x="398" y="0"/>
                    </a:moveTo>
                    <a:cubicBezTo>
                      <a:pt x="161" y="0"/>
                      <a:pt x="0" y="358"/>
                      <a:pt x="267" y="468"/>
                    </a:cubicBezTo>
                    <a:cubicBezTo>
                      <a:pt x="3782" y="2074"/>
                      <a:pt x="7422" y="3412"/>
                      <a:pt x="11098" y="4590"/>
                    </a:cubicBezTo>
                    <a:cubicBezTo>
                      <a:pt x="12150" y="4929"/>
                      <a:pt x="13203" y="5232"/>
                      <a:pt x="14238" y="5553"/>
                    </a:cubicBezTo>
                    <a:cubicBezTo>
                      <a:pt x="14264" y="5560"/>
                      <a:pt x="14289" y="5564"/>
                      <a:pt x="14312" y="5564"/>
                    </a:cubicBezTo>
                    <a:cubicBezTo>
                      <a:pt x="14577" y="5564"/>
                      <a:pt x="14659" y="5137"/>
                      <a:pt x="14381" y="5071"/>
                    </a:cubicBezTo>
                    <a:cubicBezTo>
                      <a:pt x="10687" y="3965"/>
                      <a:pt x="7065" y="2752"/>
                      <a:pt x="3514" y="1324"/>
                    </a:cubicBezTo>
                    <a:cubicBezTo>
                      <a:pt x="2515" y="914"/>
                      <a:pt x="1498" y="468"/>
                      <a:pt x="499" y="22"/>
                    </a:cubicBezTo>
                    <a:cubicBezTo>
                      <a:pt x="465" y="7"/>
                      <a:pt x="431" y="0"/>
                      <a:pt x="398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4"/>
              <p:cNvSpPr/>
              <p:nvPr/>
            </p:nvSpPr>
            <p:spPr>
              <a:xfrm>
                <a:off x="13104675" y="2177575"/>
                <a:ext cx="23875" cy="44485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7794" extrusionOk="0">
                    <a:moveTo>
                      <a:pt x="255" y="0"/>
                    </a:moveTo>
                    <a:cubicBezTo>
                      <a:pt x="125" y="0"/>
                      <a:pt x="0" y="76"/>
                      <a:pt x="9" y="228"/>
                    </a:cubicBezTo>
                    <a:cubicBezTo>
                      <a:pt x="259" y="4706"/>
                      <a:pt x="384" y="9221"/>
                      <a:pt x="420" y="13717"/>
                    </a:cubicBezTo>
                    <a:cubicBezTo>
                      <a:pt x="420" y="15002"/>
                      <a:pt x="420" y="16286"/>
                      <a:pt x="384" y="17553"/>
                    </a:cubicBezTo>
                    <a:cubicBezTo>
                      <a:pt x="384" y="17714"/>
                      <a:pt x="509" y="17794"/>
                      <a:pt x="636" y="17794"/>
                    </a:cubicBezTo>
                    <a:cubicBezTo>
                      <a:pt x="763" y="17794"/>
                      <a:pt x="892" y="17714"/>
                      <a:pt x="901" y="17553"/>
                    </a:cubicBezTo>
                    <a:cubicBezTo>
                      <a:pt x="955" y="13057"/>
                      <a:pt x="901" y="8560"/>
                      <a:pt x="705" y="4064"/>
                    </a:cubicBezTo>
                    <a:cubicBezTo>
                      <a:pt x="652" y="2797"/>
                      <a:pt x="598" y="1530"/>
                      <a:pt x="527" y="228"/>
                    </a:cubicBezTo>
                    <a:cubicBezTo>
                      <a:pt x="518" y="76"/>
                      <a:pt x="384" y="0"/>
                      <a:pt x="255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4"/>
              <p:cNvSpPr/>
              <p:nvPr/>
            </p:nvSpPr>
            <p:spPr>
              <a:xfrm>
                <a:off x="13108925" y="2343150"/>
                <a:ext cx="103050" cy="12990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5196" extrusionOk="0">
                    <a:moveTo>
                      <a:pt x="1187" y="1"/>
                    </a:moveTo>
                    <a:cubicBezTo>
                      <a:pt x="881" y="1"/>
                      <a:pt x="575" y="55"/>
                      <a:pt x="285" y="171"/>
                    </a:cubicBezTo>
                    <a:cubicBezTo>
                      <a:pt x="0" y="266"/>
                      <a:pt x="80" y="655"/>
                      <a:pt x="314" y="655"/>
                    </a:cubicBezTo>
                    <a:cubicBezTo>
                      <a:pt x="343" y="655"/>
                      <a:pt x="376" y="649"/>
                      <a:pt x="410" y="635"/>
                    </a:cubicBezTo>
                    <a:cubicBezTo>
                      <a:pt x="663" y="529"/>
                      <a:pt x="932" y="478"/>
                      <a:pt x="1201" y="478"/>
                    </a:cubicBezTo>
                    <a:cubicBezTo>
                      <a:pt x="1880" y="478"/>
                      <a:pt x="2558" y="799"/>
                      <a:pt x="2980" y="1349"/>
                    </a:cubicBezTo>
                    <a:cubicBezTo>
                      <a:pt x="3675" y="2187"/>
                      <a:pt x="3443" y="3383"/>
                      <a:pt x="2694" y="4096"/>
                    </a:cubicBezTo>
                    <a:cubicBezTo>
                      <a:pt x="2302" y="4457"/>
                      <a:pt x="1785" y="4680"/>
                      <a:pt x="1242" y="4680"/>
                    </a:cubicBezTo>
                    <a:cubicBezTo>
                      <a:pt x="1167" y="4680"/>
                      <a:pt x="1092" y="4676"/>
                      <a:pt x="1017" y="4667"/>
                    </a:cubicBezTo>
                    <a:cubicBezTo>
                      <a:pt x="1011" y="4667"/>
                      <a:pt x="1006" y="4667"/>
                      <a:pt x="1001" y="4667"/>
                    </a:cubicBezTo>
                    <a:cubicBezTo>
                      <a:pt x="714" y="4667"/>
                      <a:pt x="719" y="5132"/>
                      <a:pt x="1017" y="5185"/>
                    </a:cubicBezTo>
                    <a:cubicBezTo>
                      <a:pt x="1091" y="5192"/>
                      <a:pt x="1165" y="5195"/>
                      <a:pt x="1238" y="5195"/>
                    </a:cubicBezTo>
                    <a:cubicBezTo>
                      <a:pt x="2460" y="5195"/>
                      <a:pt x="3601" y="4239"/>
                      <a:pt x="3854" y="3061"/>
                    </a:cubicBezTo>
                    <a:cubicBezTo>
                      <a:pt x="4121" y="1830"/>
                      <a:pt x="3354" y="671"/>
                      <a:pt x="2230" y="207"/>
                    </a:cubicBezTo>
                    <a:cubicBezTo>
                      <a:pt x="1896" y="73"/>
                      <a:pt x="1541" y="1"/>
                      <a:pt x="1187" y="1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4"/>
              <p:cNvSpPr/>
              <p:nvPr/>
            </p:nvSpPr>
            <p:spPr>
              <a:xfrm>
                <a:off x="12628275" y="2466350"/>
                <a:ext cx="130950" cy="28732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11493" extrusionOk="0">
                    <a:moveTo>
                      <a:pt x="257" y="0"/>
                    </a:moveTo>
                    <a:cubicBezTo>
                      <a:pt x="129" y="0"/>
                      <a:pt x="0" y="85"/>
                      <a:pt x="9" y="257"/>
                    </a:cubicBezTo>
                    <a:cubicBezTo>
                      <a:pt x="81" y="1452"/>
                      <a:pt x="134" y="2683"/>
                      <a:pt x="206" y="3897"/>
                    </a:cubicBezTo>
                    <a:cubicBezTo>
                      <a:pt x="295" y="5824"/>
                      <a:pt x="384" y="7751"/>
                      <a:pt x="491" y="9695"/>
                    </a:cubicBezTo>
                    <a:lnTo>
                      <a:pt x="562" y="11034"/>
                    </a:lnTo>
                    <a:cubicBezTo>
                      <a:pt x="562" y="11159"/>
                      <a:pt x="669" y="11266"/>
                      <a:pt x="794" y="11266"/>
                    </a:cubicBezTo>
                    <a:cubicBezTo>
                      <a:pt x="1946" y="11385"/>
                      <a:pt x="3098" y="11492"/>
                      <a:pt x="4260" y="11492"/>
                    </a:cubicBezTo>
                    <a:cubicBezTo>
                      <a:pt x="4484" y="11492"/>
                      <a:pt x="4709" y="11488"/>
                      <a:pt x="4934" y="11480"/>
                    </a:cubicBezTo>
                    <a:cubicBezTo>
                      <a:pt x="5237" y="11444"/>
                      <a:pt x="5237" y="10962"/>
                      <a:pt x="4934" y="10962"/>
                    </a:cubicBezTo>
                    <a:cubicBezTo>
                      <a:pt x="4679" y="10976"/>
                      <a:pt x="4424" y="10981"/>
                      <a:pt x="4169" y="10981"/>
                    </a:cubicBezTo>
                    <a:cubicBezTo>
                      <a:pt x="3124" y="10981"/>
                      <a:pt x="2074" y="10883"/>
                      <a:pt x="1032" y="10788"/>
                    </a:cubicBezTo>
                    <a:lnTo>
                      <a:pt x="1032" y="10788"/>
                    </a:lnTo>
                    <a:cubicBezTo>
                      <a:pt x="968" y="9659"/>
                      <a:pt x="933" y="8501"/>
                      <a:pt x="866" y="7376"/>
                    </a:cubicBezTo>
                    <a:cubicBezTo>
                      <a:pt x="776" y="5431"/>
                      <a:pt x="687" y="3504"/>
                      <a:pt x="580" y="1577"/>
                    </a:cubicBezTo>
                    <a:lnTo>
                      <a:pt x="509" y="239"/>
                    </a:lnTo>
                    <a:cubicBezTo>
                      <a:pt x="509" y="80"/>
                      <a:pt x="383" y="0"/>
                      <a:pt x="257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4"/>
              <p:cNvSpPr/>
              <p:nvPr/>
            </p:nvSpPr>
            <p:spPr>
              <a:xfrm>
                <a:off x="12736225" y="2497625"/>
                <a:ext cx="20325" cy="23382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9353" extrusionOk="0">
                    <a:moveTo>
                      <a:pt x="248" y="0"/>
                    </a:moveTo>
                    <a:cubicBezTo>
                      <a:pt x="121" y="0"/>
                      <a:pt x="0" y="85"/>
                      <a:pt x="9" y="255"/>
                    </a:cubicBezTo>
                    <a:cubicBezTo>
                      <a:pt x="98" y="3199"/>
                      <a:pt x="223" y="6161"/>
                      <a:pt x="295" y="9105"/>
                    </a:cubicBezTo>
                    <a:cubicBezTo>
                      <a:pt x="295" y="9267"/>
                      <a:pt x="428" y="9352"/>
                      <a:pt x="559" y="9352"/>
                    </a:cubicBezTo>
                    <a:cubicBezTo>
                      <a:pt x="686" y="9352"/>
                      <a:pt x="812" y="9272"/>
                      <a:pt x="812" y="9105"/>
                    </a:cubicBezTo>
                    <a:cubicBezTo>
                      <a:pt x="723" y="6161"/>
                      <a:pt x="580" y="3199"/>
                      <a:pt x="527" y="255"/>
                    </a:cubicBezTo>
                    <a:cubicBezTo>
                      <a:pt x="509" y="85"/>
                      <a:pt x="375" y="0"/>
                      <a:pt x="248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4"/>
              <p:cNvSpPr/>
              <p:nvPr/>
            </p:nvSpPr>
            <p:spPr>
              <a:xfrm>
                <a:off x="12532150" y="2330450"/>
                <a:ext cx="115050" cy="125900"/>
              </a:xfrm>
              <a:custGeom>
                <a:avLst/>
                <a:gdLst/>
                <a:ahLst/>
                <a:cxnLst/>
                <a:rect l="l" t="t" r="r" b="b"/>
                <a:pathLst>
                  <a:path w="4602" h="5036" extrusionOk="0">
                    <a:moveTo>
                      <a:pt x="2558" y="0"/>
                    </a:moveTo>
                    <a:cubicBezTo>
                      <a:pt x="1686" y="0"/>
                      <a:pt x="818" y="563"/>
                      <a:pt x="500" y="1411"/>
                    </a:cubicBezTo>
                    <a:cubicBezTo>
                      <a:pt x="0" y="2695"/>
                      <a:pt x="785" y="4158"/>
                      <a:pt x="1963" y="4711"/>
                    </a:cubicBezTo>
                    <a:cubicBezTo>
                      <a:pt x="2459" y="4936"/>
                      <a:pt x="2987" y="5035"/>
                      <a:pt x="3515" y="5035"/>
                    </a:cubicBezTo>
                    <a:cubicBezTo>
                      <a:pt x="3784" y="5035"/>
                      <a:pt x="4053" y="5009"/>
                      <a:pt x="4318" y="4961"/>
                    </a:cubicBezTo>
                    <a:cubicBezTo>
                      <a:pt x="4601" y="4895"/>
                      <a:pt x="4511" y="4455"/>
                      <a:pt x="4237" y="4455"/>
                    </a:cubicBezTo>
                    <a:cubicBezTo>
                      <a:pt x="4217" y="4455"/>
                      <a:pt x="4197" y="4457"/>
                      <a:pt x="4175" y="4462"/>
                    </a:cubicBezTo>
                    <a:cubicBezTo>
                      <a:pt x="3958" y="4508"/>
                      <a:pt x="3731" y="4532"/>
                      <a:pt x="3504" y="4532"/>
                    </a:cubicBezTo>
                    <a:cubicBezTo>
                      <a:pt x="2593" y="4532"/>
                      <a:pt x="1660" y="4155"/>
                      <a:pt x="1160" y="3355"/>
                    </a:cubicBezTo>
                    <a:cubicBezTo>
                      <a:pt x="625" y="2481"/>
                      <a:pt x="714" y="1268"/>
                      <a:pt x="1677" y="715"/>
                    </a:cubicBezTo>
                    <a:cubicBezTo>
                      <a:pt x="1930" y="563"/>
                      <a:pt x="2228" y="475"/>
                      <a:pt x="2523" y="475"/>
                    </a:cubicBezTo>
                    <a:cubicBezTo>
                      <a:pt x="2750" y="475"/>
                      <a:pt x="2975" y="527"/>
                      <a:pt x="3176" y="643"/>
                    </a:cubicBezTo>
                    <a:cubicBezTo>
                      <a:pt x="3223" y="668"/>
                      <a:pt x="3268" y="679"/>
                      <a:pt x="3310" y="679"/>
                    </a:cubicBezTo>
                    <a:cubicBezTo>
                      <a:pt x="3544" y="679"/>
                      <a:pt x="3686" y="351"/>
                      <a:pt x="3444" y="215"/>
                    </a:cubicBezTo>
                    <a:cubicBezTo>
                      <a:pt x="3163" y="68"/>
                      <a:pt x="2861" y="0"/>
                      <a:pt x="2558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1" name="Google Shape;601;p34"/>
            <p:cNvGrpSpPr/>
            <p:nvPr/>
          </p:nvGrpSpPr>
          <p:grpSpPr>
            <a:xfrm>
              <a:off x="6783147" y="2179136"/>
              <a:ext cx="100337" cy="327663"/>
              <a:chOff x="9874475" y="1814450"/>
              <a:chExt cx="72750" cy="237575"/>
            </a:xfrm>
          </p:grpSpPr>
          <p:sp>
            <p:nvSpPr>
              <p:cNvPr id="602" name="Google Shape;602;p34"/>
              <p:cNvSpPr/>
              <p:nvPr/>
            </p:nvSpPr>
            <p:spPr>
              <a:xfrm>
                <a:off x="9874475" y="1814450"/>
                <a:ext cx="544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2178" h="1386" extrusionOk="0">
                    <a:moveTo>
                      <a:pt x="1897" y="0"/>
                    </a:moveTo>
                    <a:cubicBezTo>
                      <a:pt x="1857" y="0"/>
                      <a:pt x="1819" y="10"/>
                      <a:pt x="1785" y="33"/>
                    </a:cubicBezTo>
                    <a:cubicBezTo>
                      <a:pt x="1250" y="318"/>
                      <a:pt x="679" y="639"/>
                      <a:pt x="143" y="925"/>
                    </a:cubicBezTo>
                    <a:cubicBezTo>
                      <a:pt x="36" y="996"/>
                      <a:pt x="1" y="1157"/>
                      <a:pt x="54" y="1264"/>
                    </a:cubicBezTo>
                    <a:cubicBezTo>
                      <a:pt x="103" y="1337"/>
                      <a:pt x="194" y="1386"/>
                      <a:pt x="281" y="1386"/>
                    </a:cubicBezTo>
                    <a:cubicBezTo>
                      <a:pt x="321" y="1386"/>
                      <a:pt x="360" y="1375"/>
                      <a:pt x="393" y="1353"/>
                    </a:cubicBezTo>
                    <a:cubicBezTo>
                      <a:pt x="929" y="1068"/>
                      <a:pt x="1482" y="746"/>
                      <a:pt x="2017" y="461"/>
                    </a:cubicBezTo>
                    <a:cubicBezTo>
                      <a:pt x="2142" y="390"/>
                      <a:pt x="2178" y="229"/>
                      <a:pt x="2106" y="122"/>
                    </a:cubicBezTo>
                    <a:cubicBezTo>
                      <a:pt x="2069" y="48"/>
                      <a:pt x="1982" y="0"/>
                      <a:pt x="1897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4"/>
              <p:cNvSpPr/>
              <p:nvPr/>
            </p:nvSpPr>
            <p:spPr>
              <a:xfrm>
                <a:off x="9892775" y="1931225"/>
                <a:ext cx="4060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501" extrusionOk="0">
                    <a:moveTo>
                      <a:pt x="268" y="1"/>
                    </a:moveTo>
                    <a:cubicBezTo>
                      <a:pt x="125" y="1"/>
                      <a:pt x="0" y="108"/>
                      <a:pt x="18" y="251"/>
                    </a:cubicBezTo>
                    <a:cubicBezTo>
                      <a:pt x="18" y="375"/>
                      <a:pt x="125" y="500"/>
                      <a:pt x="268" y="500"/>
                    </a:cubicBezTo>
                    <a:lnTo>
                      <a:pt x="1356" y="500"/>
                    </a:lnTo>
                    <a:cubicBezTo>
                      <a:pt x="1499" y="500"/>
                      <a:pt x="1624" y="375"/>
                      <a:pt x="1606" y="251"/>
                    </a:cubicBezTo>
                    <a:cubicBezTo>
                      <a:pt x="1606" y="108"/>
                      <a:pt x="1499" y="1"/>
                      <a:pt x="1356" y="1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4"/>
              <p:cNvSpPr/>
              <p:nvPr/>
            </p:nvSpPr>
            <p:spPr>
              <a:xfrm>
                <a:off x="9879375" y="2016250"/>
                <a:ext cx="6785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1431" extrusionOk="0">
                    <a:moveTo>
                      <a:pt x="284" y="1"/>
                    </a:moveTo>
                    <a:cubicBezTo>
                      <a:pt x="165" y="1"/>
                      <a:pt x="65" y="93"/>
                      <a:pt x="19" y="186"/>
                    </a:cubicBezTo>
                    <a:cubicBezTo>
                      <a:pt x="1" y="329"/>
                      <a:pt x="90" y="436"/>
                      <a:pt x="197" y="507"/>
                    </a:cubicBezTo>
                    <a:cubicBezTo>
                      <a:pt x="911" y="811"/>
                      <a:pt x="1643" y="1114"/>
                      <a:pt x="2356" y="1417"/>
                    </a:cubicBezTo>
                    <a:cubicBezTo>
                      <a:pt x="2380" y="1426"/>
                      <a:pt x="2403" y="1430"/>
                      <a:pt x="2425" y="1430"/>
                    </a:cubicBezTo>
                    <a:cubicBezTo>
                      <a:pt x="2538" y="1430"/>
                      <a:pt x="2633" y="1328"/>
                      <a:pt x="2677" y="1239"/>
                    </a:cubicBezTo>
                    <a:cubicBezTo>
                      <a:pt x="2713" y="1114"/>
                      <a:pt x="2624" y="989"/>
                      <a:pt x="2499" y="936"/>
                    </a:cubicBezTo>
                    <a:cubicBezTo>
                      <a:pt x="1785" y="614"/>
                      <a:pt x="1054" y="329"/>
                      <a:pt x="340" y="8"/>
                    </a:cubicBezTo>
                    <a:cubicBezTo>
                      <a:pt x="321" y="3"/>
                      <a:pt x="302" y="1"/>
                      <a:pt x="284" y="1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5" name="Google Shape;605;p34"/>
          <p:cNvGrpSpPr/>
          <p:nvPr/>
        </p:nvGrpSpPr>
        <p:grpSpPr>
          <a:xfrm rot="5400000">
            <a:off x="4061382" y="2746821"/>
            <a:ext cx="207615" cy="870972"/>
            <a:chOff x="2628810" y="-7111869"/>
            <a:chExt cx="79397" cy="333106"/>
          </a:xfrm>
        </p:grpSpPr>
        <p:sp>
          <p:nvSpPr>
            <p:cNvPr id="606" name="Google Shape;606;p34"/>
            <p:cNvSpPr/>
            <p:nvPr/>
          </p:nvSpPr>
          <p:spPr>
            <a:xfrm>
              <a:off x="2628810" y="-7111869"/>
              <a:ext cx="79397" cy="333106"/>
            </a:xfrm>
            <a:custGeom>
              <a:avLst/>
              <a:gdLst/>
              <a:ahLst/>
              <a:cxnLst/>
              <a:rect l="l" t="t" r="r" b="b"/>
              <a:pathLst>
                <a:path w="5371" h="22530" extrusionOk="0">
                  <a:moveTo>
                    <a:pt x="2726" y="0"/>
                  </a:moveTo>
                  <a:cubicBezTo>
                    <a:pt x="2526" y="0"/>
                    <a:pt x="2320" y="163"/>
                    <a:pt x="2373" y="411"/>
                  </a:cubicBezTo>
                  <a:cubicBezTo>
                    <a:pt x="2891" y="2499"/>
                    <a:pt x="3390" y="4586"/>
                    <a:pt x="3890" y="6656"/>
                  </a:cubicBezTo>
                  <a:cubicBezTo>
                    <a:pt x="4015" y="7156"/>
                    <a:pt x="4158" y="7673"/>
                    <a:pt x="4247" y="8173"/>
                  </a:cubicBezTo>
                  <a:cubicBezTo>
                    <a:pt x="4318" y="8601"/>
                    <a:pt x="4318" y="9101"/>
                    <a:pt x="4051" y="9475"/>
                  </a:cubicBezTo>
                  <a:cubicBezTo>
                    <a:pt x="3801" y="9814"/>
                    <a:pt x="3498" y="9814"/>
                    <a:pt x="3141" y="9921"/>
                  </a:cubicBezTo>
                  <a:cubicBezTo>
                    <a:pt x="2784" y="10028"/>
                    <a:pt x="2498" y="10278"/>
                    <a:pt x="2498" y="10671"/>
                  </a:cubicBezTo>
                  <a:cubicBezTo>
                    <a:pt x="2498" y="11099"/>
                    <a:pt x="2712" y="11563"/>
                    <a:pt x="2891" y="11955"/>
                  </a:cubicBezTo>
                  <a:cubicBezTo>
                    <a:pt x="3069" y="12366"/>
                    <a:pt x="3248" y="12812"/>
                    <a:pt x="3408" y="13258"/>
                  </a:cubicBezTo>
                  <a:cubicBezTo>
                    <a:pt x="3533" y="13668"/>
                    <a:pt x="3747" y="14204"/>
                    <a:pt x="3622" y="14632"/>
                  </a:cubicBezTo>
                  <a:cubicBezTo>
                    <a:pt x="3550" y="14922"/>
                    <a:pt x="3266" y="15000"/>
                    <a:pt x="2990" y="15000"/>
                  </a:cubicBezTo>
                  <a:cubicBezTo>
                    <a:pt x="2926" y="15000"/>
                    <a:pt x="2862" y="14995"/>
                    <a:pt x="2802" y="14989"/>
                  </a:cubicBezTo>
                  <a:cubicBezTo>
                    <a:pt x="2212" y="14922"/>
                    <a:pt x="1591" y="14502"/>
                    <a:pt x="986" y="14502"/>
                  </a:cubicBezTo>
                  <a:cubicBezTo>
                    <a:pt x="786" y="14502"/>
                    <a:pt x="588" y="14548"/>
                    <a:pt x="393" y="14668"/>
                  </a:cubicBezTo>
                  <a:cubicBezTo>
                    <a:pt x="36" y="14917"/>
                    <a:pt x="0" y="15346"/>
                    <a:pt x="36" y="15738"/>
                  </a:cubicBezTo>
                  <a:cubicBezTo>
                    <a:pt x="90" y="16184"/>
                    <a:pt x="179" y="16630"/>
                    <a:pt x="304" y="17058"/>
                  </a:cubicBezTo>
                  <a:cubicBezTo>
                    <a:pt x="892" y="19057"/>
                    <a:pt x="2159" y="20752"/>
                    <a:pt x="3408" y="22358"/>
                  </a:cubicBezTo>
                  <a:cubicBezTo>
                    <a:pt x="3482" y="22457"/>
                    <a:pt x="3591" y="22530"/>
                    <a:pt x="3710" y="22530"/>
                  </a:cubicBezTo>
                  <a:cubicBezTo>
                    <a:pt x="3763" y="22530"/>
                    <a:pt x="3817" y="22515"/>
                    <a:pt x="3872" y="22483"/>
                  </a:cubicBezTo>
                  <a:cubicBezTo>
                    <a:pt x="3979" y="22411"/>
                    <a:pt x="4068" y="22179"/>
                    <a:pt x="3961" y="22037"/>
                  </a:cubicBezTo>
                  <a:cubicBezTo>
                    <a:pt x="2873" y="20609"/>
                    <a:pt x="1713" y="19110"/>
                    <a:pt x="1107" y="17415"/>
                  </a:cubicBezTo>
                  <a:cubicBezTo>
                    <a:pt x="946" y="16987"/>
                    <a:pt x="839" y="16559"/>
                    <a:pt x="750" y="16113"/>
                  </a:cubicBezTo>
                  <a:cubicBezTo>
                    <a:pt x="714" y="15917"/>
                    <a:pt x="661" y="15702"/>
                    <a:pt x="678" y="15470"/>
                  </a:cubicBezTo>
                  <a:cubicBezTo>
                    <a:pt x="678" y="15221"/>
                    <a:pt x="821" y="15185"/>
                    <a:pt x="1035" y="15185"/>
                  </a:cubicBezTo>
                  <a:cubicBezTo>
                    <a:pt x="1463" y="15203"/>
                    <a:pt x="1892" y="15435"/>
                    <a:pt x="2284" y="15542"/>
                  </a:cubicBezTo>
                  <a:cubicBezTo>
                    <a:pt x="2495" y="15605"/>
                    <a:pt x="2719" y="15650"/>
                    <a:pt x="2944" y="15650"/>
                  </a:cubicBezTo>
                  <a:cubicBezTo>
                    <a:pt x="3099" y="15650"/>
                    <a:pt x="3255" y="15628"/>
                    <a:pt x="3408" y="15577"/>
                  </a:cubicBezTo>
                  <a:cubicBezTo>
                    <a:pt x="5371" y="15096"/>
                    <a:pt x="3622" y="12134"/>
                    <a:pt x="3248" y="11028"/>
                  </a:cubicBezTo>
                  <a:cubicBezTo>
                    <a:pt x="3212" y="10903"/>
                    <a:pt x="3087" y="10706"/>
                    <a:pt x="3212" y="10582"/>
                  </a:cubicBezTo>
                  <a:cubicBezTo>
                    <a:pt x="3319" y="10492"/>
                    <a:pt x="3569" y="10492"/>
                    <a:pt x="3694" y="10475"/>
                  </a:cubicBezTo>
                  <a:cubicBezTo>
                    <a:pt x="4068" y="10385"/>
                    <a:pt x="4390" y="10171"/>
                    <a:pt x="4604" y="9832"/>
                  </a:cubicBezTo>
                  <a:cubicBezTo>
                    <a:pt x="5139" y="9047"/>
                    <a:pt x="4925" y="8084"/>
                    <a:pt x="4729" y="7245"/>
                  </a:cubicBezTo>
                  <a:cubicBezTo>
                    <a:pt x="4158" y="4908"/>
                    <a:pt x="3587" y="2588"/>
                    <a:pt x="3034" y="233"/>
                  </a:cubicBezTo>
                  <a:cubicBezTo>
                    <a:pt x="2984" y="70"/>
                    <a:pt x="2856" y="0"/>
                    <a:pt x="2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2651223" y="-7110405"/>
              <a:ext cx="42751" cy="33281"/>
            </a:xfrm>
            <a:custGeom>
              <a:avLst/>
              <a:gdLst/>
              <a:ahLst/>
              <a:cxnLst/>
              <a:rect l="l" t="t" r="r" b="b"/>
              <a:pathLst>
                <a:path w="2892" h="2251" extrusionOk="0">
                  <a:moveTo>
                    <a:pt x="1199" y="0"/>
                  </a:moveTo>
                  <a:cubicBezTo>
                    <a:pt x="1103" y="0"/>
                    <a:pt x="1006" y="28"/>
                    <a:pt x="911" y="98"/>
                  </a:cubicBezTo>
                  <a:cubicBezTo>
                    <a:pt x="768" y="187"/>
                    <a:pt x="733" y="348"/>
                    <a:pt x="643" y="473"/>
                  </a:cubicBezTo>
                  <a:cubicBezTo>
                    <a:pt x="572" y="616"/>
                    <a:pt x="501" y="740"/>
                    <a:pt x="447" y="901"/>
                  </a:cubicBezTo>
                  <a:cubicBezTo>
                    <a:pt x="304" y="1187"/>
                    <a:pt x="179" y="1508"/>
                    <a:pt x="55" y="1811"/>
                  </a:cubicBezTo>
                  <a:cubicBezTo>
                    <a:pt x="1" y="1972"/>
                    <a:pt x="126" y="2186"/>
                    <a:pt x="286" y="2221"/>
                  </a:cubicBezTo>
                  <a:cubicBezTo>
                    <a:pt x="327" y="2242"/>
                    <a:pt x="365" y="2251"/>
                    <a:pt x="400" y="2251"/>
                  </a:cubicBezTo>
                  <a:cubicBezTo>
                    <a:pt x="520" y="2251"/>
                    <a:pt x="610" y="2145"/>
                    <a:pt x="679" y="2007"/>
                  </a:cubicBezTo>
                  <a:cubicBezTo>
                    <a:pt x="844" y="1577"/>
                    <a:pt x="1056" y="1162"/>
                    <a:pt x="1256" y="735"/>
                  </a:cubicBezTo>
                  <a:lnTo>
                    <a:pt x="1256" y="735"/>
                  </a:lnTo>
                  <a:cubicBezTo>
                    <a:pt x="1269" y="738"/>
                    <a:pt x="1279" y="740"/>
                    <a:pt x="1286" y="740"/>
                  </a:cubicBezTo>
                  <a:cubicBezTo>
                    <a:pt x="1393" y="812"/>
                    <a:pt x="1518" y="901"/>
                    <a:pt x="1642" y="972"/>
                  </a:cubicBezTo>
                  <a:cubicBezTo>
                    <a:pt x="1874" y="1115"/>
                    <a:pt x="2106" y="1258"/>
                    <a:pt x="2338" y="1419"/>
                  </a:cubicBezTo>
                  <a:cubicBezTo>
                    <a:pt x="2391" y="1448"/>
                    <a:pt x="2449" y="1461"/>
                    <a:pt x="2506" y="1461"/>
                  </a:cubicBezTo>
                  <a:cubicBezTo>
                    <a:pt x="2625" y="1461"/>
                    <a:pt x="2742" y="1402"/>
                    <a:pt x="2802" y="1294"/>
                  </a:cubicBezTo>
                  <a:cubicBezTo>
                    <a:pt x="2891" y="1151"/>
                    <a:pt x="2856" y="937"/>
                    <a:pt x="2695" y="830"/>
                  </a:cubicBezTo>
                  <a:cubicBezTo>
                    <a:pt x="2428" y="651"/>
                    <a:pt x="2160" y="491"/>
                    <a:pt x="1892" y="312"/>
                  </a:cubicBezTo>
                  <a:cubicBezTo>
                    <a:pt x="1687" y="184"/>
                    <a:pt x="1445" y="0"/>
                    <a:pt x="1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34">
            <a:hlinkClick r:id="" action="ppaction://hlinkshowjump?jump=previousslide"/>
          </p:cNvPr>
          <p:cNvSpPr/>
          <p:nvPr/>
        </p:nvSpPr>
        <p:spPr>
          <a:xfrm>
            <a:off x="8336950" y="407325"/>
            <a:ext cx="405300" cy="18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6" name="Google Shape;616;p34">
            <a:hlinkClick r:id="" action="ppaction://hlinkshowjump?jump=previousslide"/>
          </p:cNvPr>
          <p:cNvSpPr/>
          <p:nvPr/>
        </p:nvSpPr>
        <p:spPr>
          <a:xfrm rot="10800000">
            <a:off x="8414200" y="450225"/>
            <a:ext cx="250800" cy="9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4">
            <a:hlinkClick r:id="" action="ppaction://hlinkshowjump?jump=nextslide"/>
          </p:cNvPr>
          <p:cNvSpPr/>
          <p:nvPr/>
        </p:nvSpPr>
        <p:spPr>
          <a:xfrm>
            <a:off x="8336950" y="814275"/>
            <a:ext cx="405300" cy="18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8" name="Google Shape;618;p34">
            <a:hlinkClick r:id="" action="ppaction://hlinkshowjump?jump=nextslide"/>
          </p:cNvPr>
          <p:cNvSpPr/>
          <p:nvPr/>
        </p:nvSpPr>
        <p:spPr>
          <a:xfrm>
            <a:off x="8414200" y="857175"/>
            <a:ext cx="250800" cy="9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0" y="2121207"/>
            <a:ext cx="2875654" cy="2584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2089170"/>
            <a:ext cx="3158112" cy="261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8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4"/>
          <p:cNvSpPr txBox="1">
            <a:spLocks noGrp="1"/>
          </p:cNvSpPr>
          <p:nvPr>
            <p:ph type="subTitle" idx="2"/>
          </p:nvPr>
        </p:nvSpPr>
        <p:spPr>
          <a:xfrm>
            <a:off x="2133600" y="2044984"/>
            <a:ext cx="3886200" cy="2619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71" name="Google Shape;571;p34"/>
          <p:cNvSpPr txBox="1">
            <a:spLocks noGrp="1"/>
          </p:cNvSpPr>
          <p:nvPr>
            <p:ph type="title"/>
          </p:nvPr>
        </p:nvSpPr>
        <p:spPr>
          <a:xfrm>
            <a:off x="809427" y="552175"/>
            <a:ext cx="67158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dirty="0"/>
          </a:p>
        </p:txBody>
      </p:sp>
      <p:grpSp>
        <p:nvGrpSpPr>
          <p:cNvPr id="572" name="Google Shape;572;p34"/>
          <p:cNvGrpSpPr/>
          <p:nvPr/>
        </p:nvGrpSpPr>
        <p:grpSpPr>
          <a:xfrm>
            <a:off x="609600" y="1645211"/>
            <a:ext cx="767180" cy="671636"/>
            <a:chOff x="9390975" y="1773900"/>
            <a:chExt cx="556250" cy="486975"/>
          </a:xfrm>
        </p:grpSpPr>
        <p:sp>
          <p:nvSpPr>
            <p:cNvPr id="573" name="Google Shape;573;p34"/>
            <p:cNvSpPr/>
            <p:nvPr/>
          </p:nvSpPr>
          <p:spPr>
            <a:xfrm>
              <a:off x="9516300" y="1773900"/>
              <a:ext cx="347050" cy="289675"/>
            </a:xfrm>
            <a:custGeom>
              <a:avLst/>
              <a:gdLst/>
              <a:ahLst/>
              <a:cxnLst/>
              <a:rect l="l" t="t" r="r" b="b"/>
              <a:pathLst>
                <a:path w="13882" h="11587" extrusionOk="0">
                  <a:moveTo>
                    <a:pt x="6832" y="1"/>
                  </a:moveTo>
                  <a:cubicBezTo>
                    <a:pt x="5616" y="1"/>
                    <a:pt x="4404" y="305"/>
                    <a:pt x="3319" y="923"/>
                  </a:cubicBezTo>
                  <a:cubicBezTo>
                    <a:pt x="1410" y="2012"/>
                    <a:pt x="0" y="4046"/>
                    <a:pt x="107" y="6312"/>
                  </a:cubicBezTo>
                  <a:cubicBezTo>
                    <a:pt x="232" y="8542"/>
                    <a:pt x="1624" y="11040"/>
                    <a:pt x="3925" y="11575"/>
                  </a:cubicBezTo>
                  <a:cubicBezTo>
                    <a:pt x="3955" y="11583"/>
                    <a:pt x="3983" y="11587"/>
                    <a:pt x="4009" y="11587"/>
                  </a:cubicBezTo>
                  <a:cubicBezTo>
                    <a:pt x="4283" y="11587"/>
                    <a:pt x="4363" y="11193"/>
                    <a:pt x="4086" y="11111"/>
                  </a:cubicBezTo>
                  <a:cubicBezTo>
                    <a:pt x="2213" y="10665"/>
                    <a:pt x="1035" y="8774"/>
                    <a:pt x="714" y="6990"/>
                  </a:cubicBezTo>
                  <a:cubicBezTo>
                    <a:pt x="357" y="4920"/>
                    <a:pt x="1356" y="2957"/>
                    <a:pt x="3033" y="1744"/>
                  </a:cubicBezTo>
                  <a:cubicBezTo>
                    <a:pt x="4186" y="929"/>
                    <a:pt x="5528" y="517"/>
                    <a:pt x="6881" y="517"/>
                  </a:cubicBezTo>
                  <a:cubicBezTo>
                    <a:pt x="7603" y="517"/>
                    <a:pt x="8328" y="634"/>
                    <a:pt x="9028" y="870"/>
                  </a:cubicBezTo>
                  <a:cubicBezTo>
                    <a:pt x="10991" y="1548"/>
                    <a:pt x="12651" y="3100"/>
                    <a:pt x="13097" y="5188"/>
                  </a:cubicBezTo>
                  <a:cubicBezTo>
                    <a:pt x="13560" y="7347"/>
                    <a:pt x="12740" y="9791"/>
                    <a:pt x="10866" y="11022"/>
                  </a:cubicBezTo>
                  <a:cubicBezTo>
                    <a:pt x="10643" y="11171"/>
                    <a:pt x="10780" y="11493"/>
                    <a:pt x="10986" y="11493"/>
                  </a:cubicBezTo>
                  <a:cubicBezTo>
                    <a:pt x="11027" y="11493"/>
                    <a:pt x="11071" y="11480"/>
                    <a:pt x="11116" y="11450"/>
                  </a:cubicBezTo>
                  <a:cubicBezTo>
                    <a:pt x="12936" y="10273"/>
                    <a:pt x="13882" y="8007"/>
                    <a:pt x="13703" y="5866"/>
                  </a:cubicBezTo>
                  <a:cubicBezTo>
                    <a:pt x="13489" y="3582"/>
                    <a:pt x="12008" y="1673"/>
                    <a:pt x="9956" y="691"/>
                  </a:cubicBezTo>
                  <a:cubicBezTo>
                    <a:pt x="8965" y="233"/>
                    <a:pt x="7897" y="1"/>
                    <a:pt x="6832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9604600" y="2062275"/>
              <a:ext cx="12525" cy="61900"/>
            </a:xfrm>
            <a:custGeom>
              <a:avLst/>
              <a:gdLst/>
              <a:ahLst/>
              <a:cxnLst/>
              <a:rect l="l" t="t" r="r" b="b"/>
              <a:pathLst>
                <a:path w="501" h="2476" extrusionOk="0">
                  <a:moveTo>
                    <a:pt x="251" y="0"/>
                  </a:moveTo>
                  <a:cubicBezTo>
                    <a:pt x="126" y="0"/>
                    <a:pt x="1" y="85"/>
                    <a:pt x="1" y="254"/>
                  </a:cubicBezTo>
                  <a:lnTo>
                    <a:pt x="1" y="2235"/>
                  </a:lnTo>
                  <a:cubicBezTo>
                    <a:pt x="1" y="2391"/>
                    <a:pt x="133" y="2476"/>
                    <a:pt x="261" y="2476"/>
                  </a:cubicBezTo>
                  <a:cubicBezTo>
                    <a:pt x="382" y="2476"/>
                    <a:pt x="501" y="2400"/>
                    <a:pt x="501" y="2235"/>
                  </a:cubicBezTo>
                  <a:lnTo>
                    <a:pt x="501" y="254"/>
                  </a:lnTo>
                  <a:cubicBezTo>
                    <a:pt x="501" y="85"/>
                    <a:pt x="376" y="0"/>
                    <a:pt x="251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9607275" y="2119025"/>
              <a:ext cx="182925" cy="12950"/>
            </a:xfrm>
            <a:custGeom>
              <a:avLst/>
              <a:gdLst/>
              <a:ahLst/>
              <a:cxnLst/>
              <a:rect l="l" t="t" r="r" b="b"/>
              <a:pathLst>
                <a:path w="7317" h="518" extrusionOk="0">
                  <a:moveTo>
                    <a:pt x="304" y="1"/>
                  </a:moveTo>
                  <a:cubicBezTo>
                    <a:pt x="1" y="1"/>
                    <a:pt x="1" y="518"/>
                    <a:pt x="304" y="518"/>
                  </a:cubicBezTo>
                  <a:lnTo>
                    <a:pt x="6977" y="518"/>
                  </a:lnTo>
                  <a:cubicBezTo>
                    <a:pt x="7299" y="518"/>
                    <a:pt x="7316" y="1"/>
                    <a:pt x="6977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9775000" y="2057825"/>
              <a:ext cx="19650" cy="75375"/>
            </a:xfrm>
            <a:custGeom>
              <a:avLst/>
              <a:gdLst/>
              <a:ahLst/>
              <a:cxnLst/>
              <a:rect l="l" t="t" r="r" b="b"/>
              <a:pathLst>
                <a:path w="786" h="3015" extrusionOk="0">
                  <a:moveTo>
                    <a:pt x="304" y="0"/>
                  </a:moveTo>
                  <a:cubicBezTo>
                    <a:pt x="154" y="0"/>
                    <a:pt x="1" y="125"/>
                    <a:pt x="54" y="307"/>
                  </a:cubicBezTo>
                  <a:cubicBezTo>
                    <a:pt x="268" y="1092"/>
                    <a:pt x="268" y="1913"/>
                    <a:pt x="54" y="2698"/>
                  </a:cubicBezTo>
                  <a:cubicBezTo>
                    <a:pt x="1" y="2892"/>
                    <a:pt x="154" y="3014"/>
                    <a:pt x="305" y="3014"/>
                  </a:cubicBezTo>
                  <a:cubicBezTo>
                    <a:pt x="403" y="3014"/>
                    <a:pt x="501" y="2961"/>
                    <a:pt x="536" y="2841"/>
                  </a:cubicBezTo>
                  <a:cubicBezTo>
                    <a:pt x="786" y="1967"/>
                    <a:pt x="786" y="1057"/>
                    <a:pt x="536" y="183"/>
                  </a:cubicBezTo>
                  <a:cubicBezTo>
                    <a:pt x="501" y="55"/>
                    <a:pt x="403" y="0"/>
                    <a:pt x="304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9658350" y="1986200"/>
              <a:ext cx="27700" cy="142100"/>
            </a:xfrm>
            <a:custGeom>
              <a:avLst/>
              <a:gdLst/>
              <a:ahLst/>
              <a:cxnLst/>
              <a:rect l="l" t="t" r="r" b="b"/>
              <a:pathLst>
                <a:path w="1108" h="5684" extrusionOk="0">
                  <a:moveTo>
                    <a:pt x="242" y="1"/>
                  </a:moveTo>
                  <a:cubicBezTo>
                    <a:pt x="117" y="1"/>
                    <a:pt x="1" y="77"/>
                    <a:pt x="10" y="228"/>
                  </a:cubicBezTo>
                  <a:cubicBezTo>
                    <a:pt x="206" y="1977"/>
                    <a:pt x="402" y="3708"/>
                    <a:pt x="581" y="5456"/>
                  </a:cubicBezTo>
                  <a:cubicBezTo>
                    <a:pt x="608" y="5608"/>
                    <a:pt x="741" y="5684"/>
                    <a:pt x="866" y="5684"/>
                  </a:cubicBezTo>
                  <a:cubicBezTo>
                    <a:pt x="991" y="5684"/>
                    <a:pt x="1107" y="5608"/>
                    <a:pt x="1098" y="5456"/>
                  </a:cubicBezTo>
                  <a:cubicBezTo>
                    <a:pt x="902" y="3708"/>
                    <a:pt x="706" y="1977"/>
                    <a:pt x="527" y="228"/>
                  </a:cubicBezTo>
                  <a:cubicBezTo>
                    <a:pt x="501" y="77"/>
                    <a:pt x="367" y="1"/>
                    <a:pt x="242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9598800" y="1897075"/>
              <a:ext cx="109225" cy="100675"/>
            </a:xfrm>
            <a:custGeom>
              <a:avLst/>
              <a:gdLst/>
              <a:ahLst/>
              <a:cxnLst/>
              <a:rect l="l" t="t" r="r" b="b"/>
              <a:pathLst>
                <a:path w="4369" h="4027" extrusionOk="0">
                  <a:moveTo>
                    <a:pt x="2337" y="0"/>
                  </a:moveTo>
                  <a:cubicBezTo>
                    <a:pt x="2078" y="0"/>
                    <a:pt x="1818" y="54"/>
                    <a:pt x="1571" y="171"/>
                  </a:cubicBezTo>
                  <a:cubicBezTo>
                    <a:pt x="447" y="671"/>
                    <a:pt x="1" y="2152"/>
                    <a:pt x="733" y="3151"/>
                  </a:cubicBezTo>
                  <a:cubicBezTo>
                    <a:pt x="1133" y="3690"/>
                    <a:pt x="1770" y="4026"/>
                    <a:pt x="2447" y="4026"/>
                  </a:cubicBezTo>
                  <a:cubicBezTo>
                    <a:pt x="2464" y="4026"/>
                    <a:pt x="2481" y="4026"/>
                    <a:pt x="2499" y="4025"/>
                  </a:cubicBezTo>
                  <a:cubicBezTo>
                    <a:pt x="2762" y="4008"/>
                    <a:pt x="2767" y="3507"/>
                    <a:pt x="2478" y="3507"/>
                  </a:cubicBezTo>
                  <a:cubicBezTo>
                    <a:pt x="2473" y="3507"/>
                    <a:pt x="2468" y="3508"/>
                    <a:pt x="2463" y="3508"/>
                  </a:cubicBezTo>
                  <a:cubicBezTo>
                    <a:pt x="2436" y="3510"/>
                    <a:pt x="2408" y="3510"/>
                    <a:pt x="2380" y="3510"/>
                  </a:cubicBezTo>
                  <a:cubicBezTo>
                    <a:pt x="1485" y="3510"/>
                    <a:pt x="684" y="2677"/>
                    <a:pt x="857" y="1777"/>
                  </a:cubicBezTo>
                  <a:cubicBezTo>
                    <a:pt x="1002" y="1023"/>
                    <a:pt x="1630" y="493"/>
                    <a:pt x="2349" y="493"/>
                  </a:cubicBezTo>
                  <a:cubicBezTo>
                    <a:pt x="2515" y="493"/>
                    <a:pt x="2685" y="521"/>
                    <a:pt x="2856" y="582"/>
                  </a:cubicBezTo>
                  <a:cubicBezTo>
                    <a:pt x="3320" y="760"/>
                    <a:pt x="3712" y="1171"/>
                    <a:pt x="3837" y="1652"/>
                  </a:cubicBezTo>
                  <a:cubicBezTo>
                    <a:pt x="3873" y="1780"/>
                    <a:pt x="3967" y="1834"/>
                    <a:pt x="4065" y="1834"/>
                  </a:cubicBezTo>
                  <a:cubicBezTo>
                    <a:pt x="4214" y="1834"/>
                    <a:pt x="4369" y="1710"/>
                    <a:pt x="4337" y="1527"/>
                  </a:cubicBezTo>
                  <a:cubicBezTo>
                    <a:pt x="4088" y="630"/>
                    <a:pt x="3221" y="0"/>
                    <a:pt x="2337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9689800" y="1887875"/>
              <a:ext cx="89700" cy="102825"/>
            </a:xfrm>
            <a:custGeom>
              <a:avLst/>
              <a:gdLst/>
              <a:ahLst/>
              <a:cxnLst/>
              <a:rect l="l" t="t" r="r" b="b"/>
              <a:pathLst>
                <a:path w="3588" h="4113" extrusionOk="0">
                  <a:moveTo>
                    <a:pt x="1257" y="0"/>
                  </a:moveTo>
                  <a:cubicBezTo>
                    <a:pt x="1100" y="0"/>
                    <a:pt x="942" y="19"/>
                    <a:pt x="786" y="58"/>
                  </a:cubicBezTo>
                  <a:cubicBezTo>
                    <a:pt x="572" y="111"/>
                    <a:pt x="465" y="182"/>
                    <a:pt x="376" y="325"/>
                  </a:cubicBezTo>
                  <a:cubicBezTo>
                    <a:pt x="286" y="486"/>
                    <a:pt x="197" y="664"/>
                    <a:pt x="161" y="843"/>
                  </a:cubicBezTo>
                  <a:cubicBezTo>
                    <a:pt x="19" y="1200"/>
                    <a:pt x="1" y="1610"/>
                    <a:pt x="19" y="1985"/>
                  </a:cubicBezTo>
                  <a:cubicBezTo>
                    <a:pt x="37" y="2109"/>
                    <a:pt x="126" y="2234"/>
                    <a:pt x="269" y="2234"/>
                  </a:cubicBezTo>
                  <a:cubicBezTo>
                    <a:pt x="393" y="2234"/>
                    <a:pt x="536" y="2109"/>
                    <a:pt x="518" y="1985"/>
                  </a:cubicBezTo>
                  <a:cubicBezTo>
                    <a:pt x="468" y="1478"/>
                    <a:pt x="561" y="987"/>
                    <a:pt x="828" y="558"/>
                  </a:cubicBezTo>
                  <a:lnTo>
                    <a:pt x="828" y="558"/>
                  </a:lnTo>
                  <a:cubicBezTo>
                    <a:pt x="959" y="523"/>
                    <a:pt x="1093" y="506"/>
                    <a:pt x="1228" y="506"/>
                  </a:cubicBezTo>
                  <a:cubicBezTo>
                    <a:pt x="1904" y="506"/>
                    <a:pt x="2590" y="922"/>
                    <a:pt x="2802" y="1574"/>
                  </a:cubicBezTo>
                  <a:cubicBezTo>
                    <a:pt x="3070" y="2431"/>
                    <a:pt x="2517" y="3412"/>
                    <a:pt x="1678" y="3608"/>
                  </a:cubicBezTo>
                  <a:cubicBezTo>
                    <a:pt x="1374" y="3693"/>
                    <a:pt x="1486" y="4112"/>
                    <a:pt x="1755" y="4112"/>
                  </a:cubicBezTo>
                  <a:cubicBezTo>
                    <a:pt x="1771" y="4112"/>
                    <a:pt x="1787" y="4111"/>
                    <a:pt x="1803" y="4108"/>
                  </a:cubicBezTo>
                  <a:cubicBezTo>
                    <a:pt x="2874" y="3840"/>
                    <a:pt x="3587" y="2627"/>
                    <a:pt x="3320" y="1556"/>
                  </a:cubicBezTo>
                  <a:cubicBezTo>
                    <a:pt x="3091" y="641"/>
                    <a:pt x="2184" y="0"/>
                    <a:pt x="1257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9716575" y="1985775"/>
              <a:ext cx="17425" cy="142525"/>
            </a:xfrm>
            <a:custGeom>
              <a:avLst/>
              <a:gdLst/>
              <a:ahLst/>
              <a:cxnLst/>
              <a:rect l="l" t="t" r="r" b="b"/>
              <a:pathLst>
                <a:path w="697" h="5701" extrusionOk="0">
                  <a:moveTo>
                    <a:pt x="438" y="0"/>
                  </a:moveTo>
                  <a:cubicBezTo>
                    <a:pt x="308" y="0"/>
                    <a:pt x="179" y="76"/>
                    <a:pt x="179" y="228"/>
                  </a:cubicBezTo>
                  <a:cubicBezTo>
                    <a:pt x="107" y="1976"/>
                    <a:pt x="72" y="3707"/>
                    <a:pt x="0" y="5473"/>
                  </a:cubicBezTo>
                  <a:cubicBezTo>
                    <a:pt x="0" y="5625"/>
                    <a:pt x="121" y="5701"/>
                    <a:pt x="246" y="5701"/>
                  </a:cubicBezTo>
                  <a:cubicBezTo>
                    <a:pt x="371" y="5701"/>
                    <a:pt x="500" y="5625"/>
                    <a:pt x="518" y="5473"/>
                  </a:cubicBezTo>
                  <a:cubicBezTo>
                    <a:pt x="571" y="3725"/>
                    <a:pt x="625" y="1994"/>
                    <a:pt x="696" y="228"/>
                  </a:cubicBezTo>
                  <a:cubicBezTo>
                    <a:pt x="696" y="76"/>
                    <a:pt x="567" y="0"/>
                    <a:pt x="438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9604600" y="2127750"/>
              <a:ext cx="181125" cy="62025"/>
            </a:xfrm>
            <a:custGeom>
              <a:avLst/>
              <a:gdLst/>
              <a:ahLst/>
              <a:cxnLst/>
              <a:rect l="l" t="t" r="r" b="b"/>
              <a:pathLst>
                <a:path w="7245" h="2481" extrusionOk="0">
                  <a:moveTo>
                    <a:pt x="688" y="0"/>
                  </a:moveTo>
                  <a:cubicBezTo>
                    <a:pt x="646" y="0"/>
                    <a:pt x="600" y="13"/>
                    <a:pt x="554" y="44"/>
                  </a:cubicBezTo>
                  <a:cubicBezTo>
                    <a:pt x="90" y="347"/>
                    <a:pt x="1" y="954"/>
                    <a:pt x="197" y="1471"/>
                  </a:cubicBezTo>
                  <a:cubicBezTo>
                    <a:pt x="465" y="2096"/>
                    <a:pt x="1089" y="2364"/>
                    <a:pt x="1714" y="2417"/>
                  </a:cubicBezTo>
                  <a:cubicBezTo>
                    <a:pt x="2020" y="2464"/>
                    <a:pt x="2333" y="2481"/>
                    <a:pt x="2648" y="2481"/>
                  </a:cubicBezTo>
                  <a:cubicBezTo>
                    <a:pt x="3179" y="2481"/>
                    <a:pt x="3715" y="2433"/>
                    <a:pt x="4230" y="2399"/>
                  </a:cubicBezTo>
                  <a:cubicBezTo>
                    <a:pt x="5122" y="2364"/>
                    <a:pt x="6032" y="2292"/>
                    <a:pt x="6924" y="2185"/>
                  </a:cubicBezTo>
                  <a:cubicBezTo>
                    <a:pt x="7239" y="2133"/>
                    <a:pt x="7245" y="1667"/>
                    <a:pt x="6941" y="1667"/>
                  </a:cubicBezTo>
                  <a:cubicBezTo>
                    <a:pt x="6935" y="1667"/>
                    <a:pt x="6930" y="1667"/>
                    <a:pt x="6924" y="1668"/>
                  </a:cubicBezTo>
                  <a:cubicBezTo>
                    <a:pt x="5496" y="1828"/>
                    <a:pt x="4051" y="1918"/>
                    <a:pt x="2606" y="1935"/>
                  </a:cubicBezTo>
                  <a:cubicBezTo>
                    <a:pt x="2515" y="1935"/>
                    <a:pt x="2421" y="1936"/>
                    <a:pt x="2326" y="1936"/>
                  </a:cubicBezTo>
                  <a:cubicBezTo>
                    <a:pt x="1829" y="1936"/>
                    <a:pt x="1301" y="1911"/>
                    <a:pt x="911" y="1596"/>
                  </a:cubicBezTo>
                  <a:cubicBezTo>
                    <a:pt x="590" y="1347"/>
                    <a:pt x="393" y="722"/>
                    <a:pt x="804" y="454"/>
                  </a:cubicBezTo>
                  <a:cubicBezTo>
                    <a:pt x="1025" y="307"/>
                    <a:pt x="892" y="0"/>
                    <a:pt x="688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9766525" y="2121125"/>
              <a:ext cx="19650" cy="61875"/>
            </a:xfrm>
            <a:custGeom>
              <a:avLst/>
              <a:gdLst/>
              <a:ahLst/>
              <a:cxnLst/>
              <a:rect l="l" t="t" r="r" b="b"/>
              <a:pathLst>
                <a:path w="786" h="2475" extrusionOk="0">
                  <a:moveTo>
                    <a:pt x="275" y="1"/>
                  </a:moveTo>
                  <a:cubicBezTo>
                    <a:pt x="225" y="1"/>
                    <a:pt x="177" y="15"/>
                    <a:pt x="144" y="41"/>
                  </a:cubicBezTo>
                  <a:cubicBezTo>
                    <a:pt x="1" y="95"/>
                    <a:pt x="1" y="256"/>
                    <a:pt x="54" y="363"/>
                  </a:cubicBezTo>
                  <a:cubicBezTo>
                    <a:pt x="268" y="898"/>
                    <a:pt x="268" y="1576"/>
                    <a:pt x="54" y="2111"/>
                  </a:cubicBezTo>
                  <a:cubicBezTo>
                    <a:pt x="1" y="2236"/>
                    <a:pt x="1" y="2379"/>
                    <a:pt x="144" y="2450"/>
                  </a:cubicBezTo>
                  <a:cubicBezTo>
                    <a:pt x="177" y="2467"/>
                    <a:pt x="217" y="2475"/>
                    <a:pt x="258" y="2475"/>
                  </a:cubicBezTo>
                  <a:cubicBezTo>
                    <a:pt x="349" y="2475"/>
                    <a:pt x="446" y="2435"/>
                    <a:pt x="483" y="2361"/>
                  </a:cubicBezTo>
                  <a:cubicBezTo>
                    <a:pt x="786" y="1647"/>
                    <a:pt x="786" y="844"/>
                    <a:pt x="483" y="131"/>
                  </a:cubicBezTo>
                  <a:cubicBezTo>
                    <a:pt x="449" y="41"/>
                    <a:pt x="359" y="1"/>
                    <a:pt x="275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9654125" y="2184950"/>
              <a:ext cx="91925" cy="75925"/>
            </a:xfrm>
            <a:custGeom>
              <a:avLst/>
              <a:gdLst/>
              <a:ahLst/>
              <a:cxnLst/>
              <a:rect l="l" t="t" r="r" b="b"/>
              <a:pathLst>
                <a:path w="3677" h="3037" extrusionOk="0">
                  <a:moveTo>
                    <a:pt x="3259" y="1"/>
                  </a:moveTo>
                  <a:cubicBezTo>
                    <a:pt x="3110" y="1"/>
                    <a:pt x="2948" y="125"/>
                    <a:pt x="2980" y="308"/>
                  </a:cubicBezTo>
                  <a:cubicBezTo>
                    <a:pt x="3034" y="486"/>
                    <a:pt x="3069" y="664"/>
                    <a:pt x="3141" y="879"/>
                  </a:cubicBezTo>
                  <a:cubicBezTo>
                    <a:pt x="3194" y="1003"/>
                    <a:pt x="3159" y="1146"/>
                    <a:pt x="3123" y="1289"/>
                  </a:cubicBezTo>
                  <a:cubicBezTo>
                    <a:pt x="3034" y="1699"/>
                    <a:pt x="2855" y="2128"/>
                    <a:pt x="2498" y="2359"/>
                  </a:cubicBezTo>
                  <a:cubicBezTo>
                    <a:pt x="2312" y="2497"/>
                    <a:pt x="2109" y="2564"/>
                    <a:pt x="1905" y="2564"/>
                  </a:cubicBezTo>
                  <a:cubicBezTo>
                    <a:pt x="1738" y="2564"/>
                    <a:pt x="1571" y="2519"/>
                    <a:pt x="1410" y="2431"/>
                  </a:cubicBezTo>
                  <a:cubicBezTo>
                    <a:pt x="1000" y="2217"/>
                    <a:pt x="750" y="1860"/>
                    <a:pt x="625" y="1432"/>
                  </a:cubicBezTo>
                  <a:cubicBezTo>
                    <a:pt x="554" y="1253"/>
                    <a:pt x="518" y="1075"/>
                    <a:pt x="518" y="914"/>
                  </a:cubicBezTo>
                  <a:cubicBezTo>
                    <a:pt x="518" y="700"/>
                    <a:pt x="554" y="468"/>
                    <a:pt x="571" y="254"/>
                  </a:cubicBezTo>
                  <a:cubicBezTo>
                    <a:pt x="607" y="111"/>
                    <a:pt x="447" y="4"/>
                    <a:pt x="339" y="4"/>
                  </a:cubicBezTo>
                  <a:cubicBezTo>
                    <a:pt x="179" y="4"/>
                    <a:pt x="90" y="111"/>
                    <a:pt x="72" y="254"/>
                  </a:cubicBezTo>
                  <a:cubicBezTo>
                    <a:pt x="36" y="468"/>
                    <a:pt x="0" y="700"/>
                    <a:pt x="0" y="914"/>
                  </a:cubicBezTo>
                  <a:cubicBezTo>
                    <a:pt x="0" y="1110"/>
                    <a:pt x="36" y="1325"/>
                    <a:pt x="108" y="1503"/>
                  </a:cubicBezTo>
                  <a:cubicBezTo>
                    <a:pt x="286" y="2038"/>
                    <a:pt x="571" y="2502"/>
                    <a:pt x="1071" y="2788"/>
                  </a:cubicBezTo>
                  <a:cubicBezTo>
                    <a:pt x="1334" y="2949"/>
                    <a:pt x="1625" y="3037"/>
                    <a:pt x="1919" y="3037"/>
                  </a:cubicBezTo>
                  <a:cubicBezTo>
                    <a:pt x="2144" y="3037"/>
                    <a:pt x="2371" y="2985"/>
                    <a:pt x="2588" y="2877"/>
                  </a:cubicBezTo>
                  <a:cubicBezTo>
                    <a:pt x="3052" y="2627"/>
                    <a:pt x="3391" y="2163"/>
                    <a:pt x="3551" y="1681"/>
                  </a:cubicBezTo>
                  <a:cubicBezTo>
                    <a:pt x="3640" y="1414"/>
                    <a:pt x="3676" y="1110"/>
                    <a:pt x="3658" y="843"/>
                  </a:cubicBezTo>
                  <a:cubicBezTo>
                    <a:pt x="3605" y="629"/>
                    <a:pt x="3515" y="397"/>
                    <a:pt x="3480" y="183"/>
                  </a:cubicBezTo>
                  <a:cubicBezTo>
                    <a:pt x="3451" y="55"/>
                    <a:pt x="3358" y="1"/>
                    <a:pt x="3259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9406375" y="1822850"/>
              <a:ext cx="81575" cy="48775"/>
            </a:xfrm>
            <a:custGeom>
              <a:avLst/>
              <a:gdLst/>
              <a:ahLst/>
              <a:cxnLst/>
              <a:rect l="l" t="t" r="r" b="b"/>
              <a:pathLst>
                <a:path w="3263" h="1951" extrusionOk="0">
                  <a:moveTo>
                    <a:pt x="362" y="0"/>
                  </a:moveTo>
                  <a:cubicBezTo>
                    <a:pt x="140" y="0"/>
                    <a:pt x="1" y="328"/>
                    <a:pt x="258" y="464"/>
                  </a:cubicBezTo>
                  <a:cubicBezTo>
                    <a:pt x="1096" y="946"/>
                    <a:pt x="1953" y="1410"/>
                    <a:pt x="2773" y="1909"/>
                  </a:cubicBezTo>
                  <a:cubicBezTo>
                    <a:pt x="2820" y="1938"/>
                    <a:pt x="2865" y="1951"/>
                    <a:pt x="2907" y="1951"/>
                  </a:cubicBezTo>
                  <a:cubicBezTo>
                    <a:pt x="3126" y="1951"/>
                    <a:pt x="3262" y="1616"/>
                    <a:pt x="3023" y="1481"/>
                  </a:cubicBezTo>
                  <a:cubicBezTo>
                    <a:pt x="2167" y="999"/>
                    <a:pt x="1328" y="517"/>
                    <a:pt x="490" y="36"/>
                  </a:cubicBezTo>
                  <a:cubicBezTo>
                    <a:pt x="446" y="11"/>
                    <a:pt x="403" y="0"/>
                    <a:pt x="362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9390975" y="1935650"/>
              <a:ext cx="53950" cy="17050"/>
            </a:xfrm>
            <a:custGeom>
              <a:avLst/>
              <a:gdLst/>
              <a:ahLst/>
              <a:cxnLst/>
              <a:rect l="l" t="t" r="r" b="b"/>
              <a:pathLst>
                <a:path w="2158" h="682" extrusionOk="0">
                  <a:moveTo>
                    <a:pt x="245" y="1"/>
                  </a:moveTo>
                  <a:cubicBezTo>
                    <a:pt x="112" y="1"/>
                    <a:pt x="0" y="151"/>
                    <a:pt x="17" y="252"/>
                  </a:cubicBezTo>
                  <a:cubicBezTo>
                    <a:pt x="17" y="395"/>
                    <a:pt x="124" y="502"/>
                    <a:pt x="267" y="502"/>
                  </a:cubicBezTo>
                  <a:cubicBezTo>
                    <a:pt x="802" y="555"/>
                    <a:pt x="1355" y="609"/>
                    <a:pt x="1891" y="680"/>
                  </a:cubicBezTo>
                  <a:cubicBezTo>
                    <a:pt x="1898" y="681"/>
                    <a:pt x="1905" y="682"/>
                    <a:pt x="1913" y="682"/>
                  </a:cubicBezTo>
                  <a:cubicBezTo>
                    <a:pt x="2046" y="682"/>
                    <a:pt x="2157" y="532"/>
                    <a:pt x="2140" y="430"/>
                  </a:cubicBezTo>
                  <a:cubicBezTo>
                    <a:pt x="2140" y="288"/>
                    <a:pt x="2033" y="198"/>
                    <a:pt x="1891" y="181"/>
                  </a:cubicBezTo>
                  <a:cubicBezTo>
                    <a:pt x="1355" y="109"/>
                    <a:pt x="802" y="74"/>
                    <a:pt x="267" y="2"/>
                  </a:cubicBezTo>
                  <a:cubicBezTo>
                    <a:pt x="260" y="1"/>
                    <a:pt x="252" y="1"/>
                    <a:pt x="245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9422175" y="2031325"/>
              <a:ext cx="54450" cy="30750"/>
            </a:xfrm>
            <a:custGeom>
              <a:avLst/>
              <a:gdLst/>
              <a:ahLst/>
              <a:cxnLst/>
              <a:rect l="l" t="t" r="r" b="b"/>
              <a:pathLst>
                <a:path w="2178" h="1230" extrusionOk="0">
                  <a:moveTo>
                    <a:pt x="1921" y="1"/>
                  </a:moveTo>
                  <a:cubicBezTo>
                    <a:pt x="1875" y="1"/>
                    <a:pt x="1828" y="11"/>
                    <a:pt x="1785" y="29"/>
                  </a:cubicBezTo>
                  <a:cubicBezTo>
                    <a:pt x="1249" y="279"/>
                    <a:pt x="714" y="529"/>
                    <a:pt x="161" y="779"/>
                  </a:cubicBezTo>
                  <a:cubicBezTo>
                    <a:pt x="18" y="814"/>
                    <a:pt x="0" y="1011"/>
                    <a:pt x="72" y="1100"/>
                  </a:cubicBezTo>
                  <a:cubicBezTo>
                    <a:pt x="105" y="1189"/>
                    <a:pt x="181" y="1230"/>
                    <a:pt x="259" y="1230"/>
                  </a:cubicBezTo>
                  <a:cubicBezTo>
                    <a:pt x="306" y="1230"/>
                    <a:pt x="353" y="1216"/>
                    <a:pt x="393" y="1189"/>
                  </a:cubicBezTo>
                  <a:cubicBezTo>
                    <a:pt x="928" y="957"/>
                    <a:pt x="1463" y="707"/>
                    <a:pt x="2017" y="457"/>
                  </a:cubicBezTo>
                  <a:cubicBezTo>
                    <a:pt x="2159" y="422"/>
                    <a:pt x="2177" y="208"/>
                    <a:pt x="2124" y="118"/>
                  </a:cubicBezTo>
                  <a:cubicBezTo>
                    <a:pt x="2089" y="37"/>
                    <a:pt x="2008" y="1"/>
                    <a:pt x="1921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9874475" y="1814450"/>
              <a:ext cx="54450" cy="34650"/>
            </a:xfrm>
            <a:custGeom>
              <a:avLst/>
              <a:gdLst/>
              <a:ahLst/>
              <a:cxnLst/>
              <a:rect l="l" t="t" r="r" b="b"/>
              <a:pathLst>
                <a:path w="2178" h="1386" extrusionOk="0">
                  <a:moveTo>
                    <a:pt x="1897" y="0"/>
                  </a:moveTo>
                  <a:cubicBezTo>
                    <a:pt x="1857" y="0"/>
                    <a:pt x="1819" y="10"/>
                    <a:pt x="1785" y="33"/>
                  </a:cubicBezTo>
                  <a:cubicBezTo>
                    <a:pt x="1250" y="318"/>
                    <a:pt x="679" y="639"/>
                    <a:pt x="143" y="925"/>
                  </a:cubicBezTo>
                  <a:cubicBezTo>
                    <a:pt x="36" y="996"/>
                    <a:pt x="1" y="1157"/>
                    <a:pt x="54" y="1264"/>
                  </a:cubicBezTo>
                  <a:cubicBezTo>
                    <a:pt x="103" y="1337"/>
                    <a:pt x="194" y="1386"/>
                    <a:pt x="281" y="1386"/>
                  </a:cubicBezTo>
                  <a:cubicBezTo>
                    <a:pt x="321" y="1386"/>
                    <a:pt x="360" y="1375"/>
                    <a:pt x="393" y="1353"/>
                  </a:cubicBezTo>
                  <a:cubicBezTo>
                    <a:pt x="929" y="1068"/>
                    <a:pt x="1482" y="746"/>
                    <a:pt x="2017" y="461"/>
                  </a:cubicBezTo>
                  <a:cubicBezTo>
                    <a:pt x="2142" y="390"/>
                    <a:pt x="2178" y="229"/>
                    <a:pt x="2106" y="122"/>
                  </a:cubicBezTo>
                  <a:cubicBezTo>
                    <a:pt x="2069" y="48"/>
                    <a:pt x="1982" y="0"/>
                    <a:pt x="1897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9892775" y="1931225"/>
              <a:ext cx="40600" cy="12525"/>
            </a:xfrm>
            <a:custGeom>
              <a:avLst/>
              <a:gdLst/>
              <a:ahLst/>
              <a:cxnLst/>
              <a:rect l="l" t="t" r="r" b="b"/>
              <a:pathLst>
                <a:path w="1624" h="501" extrusionOk="0">
                  <a:moveTo>
                    <a:pt x="268" y="1"/>
                  </a:moveTo>
                  <a:cubicBezTo>
                    <a:pt x="125" y="1"/>
                    <a:pt x="0" y="108"/>
                    <a:pt x="18" y="251"/>
                  </a:cubicBezTo>
                  <a:cubicBezTo>
                    <a:pt x="18" y="375"/>
                    <a:pt x="125" y="500"/>
                    <a:pt x="268" y="500"/>
                  </a:cubicBezTo>
                  <a:lnTo>
                    <a:pt x="1356" y="500"/>
                  </a:lnTo>
                  <a:cubicBezTo>
                    <a:pt x="1499" y="500"/>
                    <a:pt x="1624" y="375"/>
                    <a:pt x="1606" y="251"/>
                  </a:cubicBezTo>
                  <a:cubicBezTo>
                    <a:pt x="1606" y="108"/>
                    <a:pt x="1499" y="1"/>
                    <a:pt x="1356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9879375" y="2016250"/>
              <a:ext cx="67850" cy="35775"/>
            </a:xfrm>
            <a:custGeom>
              <a:avLst/>
              <a:gdLst/>
              <a:ahLst/>
              <a:cxnLst/>
              <a:rect l="l" t="t" r="r" b="b"/>
              <a:pathLst>
                <a:path w="2714" h="1431" extrusionOk="0">
                  <a:moveTo>
                    <a:pt x="284" y="1"/>
                  </a:moveTo>
                  <a:cubicBezTo>
                    <a:pt x="165" y="1"/>
                    <a:pt x="65" y="93"/>
                    <a:pt x="19" y="186"/>
                  </a:cubicBezTo>
                  <a:cubicBezTo>
                    <a:pt x="1" y="329"/>
                    <a:pt x="90" y="436"/>
                    <a:pt x="197" y="507"/>
                  </a:cubicBezTo>
                  <a:cubicBezTo>
                    <a:pt x="911" y="811"/>
                    <a:pt x="1643" y="1114"/>
                    <a:pt x="2356" y="1417"/>
                  </a:cubicBezTo>
                  <a:cubicBezTo>
                    <a:pt x="2380" y="1426"/>
                    <a:pt x="2403" y="1430"/>
                    <a:pt x="2425" y="1430"/>
                  </a:cubicBezTo>
                  <a:cubicBezTo>
                    <a:pt x="2538" y="1430"/>
                    <a:pt x="2633" y="1328"/>
                    <a:pt x="2677" y="1239"/>
                  </a:cubicBezTo>
                  <a:cubicBezTo>
                    <a:pt x="2713" y="1114"/>
                    <a:pt x="2624" y="989"/>
                    <a:pt x="2499" y="936"/>
                  </a:cubicBezTo>
                  <a:cubicBezTo>
                    <a:pt x="1785" y="614"/>
                    <a:pt x="1054" y="329"/>
                    <a:pt x="340" y="8"/>
                  </a:cubicBezTo>
                  <a:cubicBezTo>
                    <a:pt x="321" y="3"/>
                    <a:pt x="302" y="1"/>
                    <a:pt x="284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34"/>
          <p:cNvGrpSpPr/>
          <p:nvPr/>
        </p:nvGrpSpPr>
        <p:grpSpPr>
          <a:xfrm>
            <a:off x="6934200" y="1661058"/>
            <a:ext cx="929262" cy="655789"/>
            <a:chOff x="5846014" y="2007967"/>
            <a:chExt cx="1037470" cy="732153"/>
          </a:xfrm>
        </p:grpSpPr>
        <p:grpSp>
          <p:nvGrpSpPr>
            <p:cNvPr id="591" name="Google Shape;591;p34"/>
            <p:cNvGrpSpPr/>
            <p:nvPr/>
          </p:nvGrpSpPr>
          <p:grpSpPr>
            <a:xfrm>
              <a:off x="5846014" y="2007967"/>
              <a:ext cx="854880" cy="732153"/>
              <a:chOff x="12532150" y="2171400"/>
              <a:chExt cx="679825" cy="582275"/>
            </a:xfrm>
          </p:grpSpPr>
          <p:sp>
            <p:nvSpPr>
              <p:cNvPr id="592" name="Google Shape;592;p34"/>
              <p:cNvSpPr/>
              <p:nvPr/>
            </p:nvSpPr>
            <p:spPr>
              <a:xfrm>
                <a:off x="12622250" y="2303650"/>
                <a:ext cx="169550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6782" h="8551" extrusionOk="0">
                    <a:moveTo>
                      <a:pt x="290" y="0"/>
                    </a:moveTo>
                    <a:cubicBezTo>
                      <a:pt x="162" y="0"/>
                      <a:pt x="36" y="85"/>
                      <a:pt x="36" y="252"/>
                    </a:cubicBezTo>
                    <a:cubicBezTo>
                      <a:pt x="0" y="2215"/>
                      <a:pt x="0" y="4195"/>
                      <a:pt x="215" y="6158"/>
                    </a:cubicBezTo>
                    <a:cubicBezTo>
                      <a:pt x="304" y="6907"/>
                      <a:pt x="554" y="7603"/>
                      <a:pt x="1196" y="8049"/>
                    </a:cubicBezTo>
                    <a:cubicBezTo>
                      <a:pt x="1745" y="8432"/>
                      <a:pt x="2417" y="8551"/>
                      <a:pt x="3069" y="8551"/>
                    </a:cubicBezTo>
                    <a:cubicBezTo>
                      <a:pt x="3117" y="8551"/>
                      <a:pt x="3165" y="8550"/>
                      <a:pt x="3212" y="8549"/>
                    </a:cubicBezTo>
                    <a:cubicBezTo>
                      <a:pt x="4043" y="8506"/>
                      <a:pt x="4885" y="8268"/>
                      <a:pt x="5730" y="8268"/>
                    </a:cubicBezTo>
                    <a:cubicBezTo>
                      <a:pt x="5937" y="8268"/>
                      <a:pt x="6145" y="8282"/>
                      <a:pt x="6352" y="8317"/>
                    </a:cubicBezTo>
                    <a:cubicBezTo>
                      <a:pt x="6369" y="8320"/>
                      <a:pt x="6385" y="8321"/>
                      <a:pt x="6400" y="8321"/>
                    </a:cubicBezTo>
                    <a:cubicBezTo>
                      <a:pt x="6670" y="8321"/>
                      <a:pt x="6781" y="7903"/>
                      <a:pt x="6477" y="7835"/>
                    </a:cubicBezTo>
                    <a:cubicBezTo>
                      <a:pt x="6262" y="7800"/>
                      <a:pt x="6048" y="7786"/>
                      <a:pt x="5834" y="7786"/>
                    </a:cubicBezTo>
                    <a:cubicBezTo>
                      <a:pt x="4970" y="7786"/>
                      <a:pt x="4117" y="8021"/>
                      <a:pt x="3230" y="8049"/>
                    </a:cubicBezTo>
                    <a:cubicBezTo>
                      <a:pt x="3162" y="8052"/>
                      <a:pt x="3092" y="8054"/>
                      <a:pt x="3022" y="8054"/>
                    </a:cubicBezTo>
                    <a:cubicBezTo>
                      <a:pt x="2249" y="8054"/>
                      <a:pt x="1391" y="7859"/>
                      <a:pt x="982" y="7139"/>
                    </a:cubicBezTo>
                    <a:cubicBezTo>
                      <a:pt x="714" y="6676"/>
                      <a:pt x="678" y="6105"/>
                      <a:pt x="661" y="5569"/>
                    </a:cubicBezTo>
                    <a:cubicBezTo>
                      <a:pt x="625" y="4998"/>
                      <a:pt x="589" y="4392"/>
                      <a:pt x="571" y="3821"/>
                    </a:cubicBezTo>
                    <a:cubicBezTo>
                      <a:pt x="536" y="2625"/>
                      <a:pt x="536" y="1448"/>
                      <a:pt x="554" y="270"/>
                    </a:cubicBezTo>
                    <a:cubicBezTo>
                      <a:pt x="554" y="89"/>
                      <a:pt x="421" y="0"/>
                      <a:pt x="290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4"/>
              <p:cNvSpPr/>
              <p:nvPr/>
            </p:nvSpPr>
            <p:spPr>
              <a:xfrm>
                <a:off x="12620450" y="2288600"/>
                <a:ext cx="170875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8291" extrusionOk="0">
                    <a:moveTo>
                      <a:pt x="4242" y="1"/>
                    </a:moveTo>
                    <a:cubicBezTo>
                      <a:pt x="2921" y="1"/>
                      <a:pt x="1608" y="145"/>
                      <a:pt x="304" y="426"/>
                    </a:cubicBezTo>
                    <a:cubicBezTo>
                      <a:pt x="0" y="494"/>
                      <a:pt x="96" y="930"/>
                      <a:pt x="380" y="930"/>
                    </a:cubicBezTo>
                    <a:cubicBezTo>
                      <a:pt x="396" y="930"/>
                      <a:pt x="412" y="928"/>
                      <a:pt x="429" y="926"/>
                    </a:cubicBezTo>
                    <a:cubicBezTo>
                      <a:pt x="1658" y="650"/>
                      <a:pt x="2923" y="515"/>
                      <a:pt x="4192" y="515"/>
                    </a:cubicBezTo>
                    <a:cubicBezTo>
                      <a:pt x="4652" y="515"/>
                      <a:pt x="5113" y="533"/>
                      <a:pt x="5573" y="568"/>
                    </a:cubicBezTo>
                    <a:lnTo>
                      <a:pt x="5573" y="568"/>
                    </a:lnTo>
                    <a:cubicBezTo>
                      <a:pt x="5797" y="2830"/>
                      <a:pt x="6022" y="5124"/>
                      <a:pt x="6246" y="7385"/>
                    </a:cubicBezTo>
                    <a:lnTo>
                      <a:pt x="6317" y="8063"/>
                    </a:lnTo>
                    <a:cubicBezTo>
                      <a:pt x="6326" y="8214"/>
                      <a:pt x="6460" y="8290"/>
                      <a:pt x="6587" y="8290"/>
                    </a:cubicBezTo>
                    <a:cubicBezTo>
                      <a:pt x="6714" y="8290"/>
                      <a:pt x="6835" y="8214"/>
                      <a:pt x="6817" y="8063"/>
                    </a:cubicBezTo>
                    <a:cubicBezTo>
                      <a:pt x="6639" y="6136"/>
                      <a:pt x="6442" y="4244"/>
                      <a:pt x="6264" y="2317"/>
                    </a:cubicBezTo>
                    <a:lnTo>
                      <a:pt x="6068" y="319"/>
                    </a:lnTo>
                    <a:cubicBezTo>
                      <a:pt x="6050" y="176"/>
                      <a:pt x="5961" y="69"/>
                      <a:pt x="5818" y="69"/>
                    </a:cubicBezTo>
                    <a:cubicBezTo>
                      <a:pt x="5291" y="24"/>
                      <a:pt x="4766" y="1"/>
                      <a:pt x="4242" y="1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4"/>
              <p:cNvSpPr/>
              <p:nvPr/>
            </p:nvSpPr>
            <p:spPr>
              <a:xfrm>
                <a:off x="12768525" y="2171400"/>
                <a:ext cx="355800" cy="139600"/>
              </a:xfrm>
              <a:custGeom>
                <a:avLst/>
                <a:gdLst/>
                <a:ahLst/>
                <a:cxnLst/>
                <a:rect l="l" t="t" r="r" b="b"/>
                <a:pathLst>
                  <a:path w="14232" h="5584" extrusionOk="0">
                    <a:moveTo>
                      <a:pt x="13889" y="0"/>
                    </a:moveTo>
                    <a:cubicBezTo>
                      <a:pt x="13865" y="0"/>
                      <a:pt x="13839" y="3"/>
                      <a:pt x="13812" y="11"/>
                    </a:cubicBezTo>
                    <a:cubicBezTo>
                      <a:pt x="10208" y="1082"/>
                      <a:pt x="6639" y="2348"/>
                      <a:pt x="3142" y="3829"/>
                    </a:cubicBezTo>
                    <a:cubicBezTo>
                      <a:pt x="2161" y="4240"/>
                      <a:pt x="1179" y="4668"/>
                      <a:pt x="234" y="5114"/>
                    </a:cubicBezTo>
                    <a:cubicBezTo>
                      <a:pt x="1" y="5254"/>
                      <a:pt x="147" y="5583"/>
                      <a:pt x="389" y="5583"/>
                    </a:cubicBezTo>
                    <a:cubicBezTo>
                      <a:pt x="424" y="5583"/>
                      <a:pt x="462" y="5576"/>
                      <a:pt x="501" y="5560"/>
                    </a:cubicBezTo>
                    <a:cubicBezTo>
                      <a:pt x="3892" y="4008"/>
                      <a:pt x="7371" y="2634"/>
                      <a:pt x="10904" y="1456"/>
                    </a:cubicBezTo>
                    <a:cubicBezTo>
                      <a:pt x="11921" y="1117"/>
                      <a:pt x="12938" y="814"/>
                      <a:pt x="13937" y="493"/>
                    </a:cubicBezTo>
                    <a:cubicBezTo>
                      <a:pt x="14231" y="411"/>
                      <a:pt x="14151" y="0"/>
                      <a:pt x="13889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4"/>
              <p:cNvSpPr/>
              <p:nvPr/>
            </p:nvSpPr>
            <p:spPr>
              <a:xfrm>
                <a:off x="12758325" y="2497200"/>
                <a:ext cx="36650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4660" h="5564" extrusionOk="0">
                    <a:moveTo>
                      <a:pt x="398" y="0"/>
                    </a:moveTo>
                    <a:cubicBezTo>
                      <a:pt x="161" y="0"/>
                      <a:pt x="0" y="358"/>
                      <a:pt x="267" y="468"/>
                    </a:cubicBezTo>
                    <a:cubicBezTo>
                      <a:pt x="3782" y="2074"/>
                      <a:pt x="7422" y="3412"/>
                      <a:pt x="11098" y="4590"/>
                    </a:cubicBezTo>
                    <a:cubicBezTo>
                      <a:pt x="12150" y="4929"/>
                      <a:pt x="13203" y="5232"/>
                      <a:pt x="14238" y="5553"/>
                    </a:cubicBezTo>
                    <a:cubicBezTo>
                      <a:pt x="14264" y="5560"/>
                      <a:pt x="14289" y="5564"/>
                      <a:pt x="14312" y="5564"/>
                    </a:cubicBezTo>
                    <a:cubicBezTo>
                      <a:pt x="14577" y="5564"/>
                      <a:pt x="14659" y="5137"/>
                      <a:pt x="14381" y="5071"/>
                    </a:cubicBezTo>
                    <a:cubicBezTo>
                      <a:pt x="10687" y="3965"/>
                      <a:pt x="7065" y="2752"/>
                      <a:pt x="3514" y="1324"/>
                    </a:cubicBezTo>
                    <a:cubicBezTo>
                      <a:pt x="2515" y="914"/>
                      <a:pt x="1498" y="468"/>
                      <a:pt x="499" y="22"/>
                    </a:cubicBezTo>
                    <a:cubicBezTo>
                      <a:pt x="465" y="7"/>
                      <a:pt x="431" y="0"/>
                      <a:pt x="398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4"/>
              <p:cNvSpPr/>
              <p:nvPr/>
            </p:nvSpPr>
            <p:spPr>
              <a:xfrm>
                <a:off x="13104675" y="2177575"/>
                <a:ext cx="23875" cy="44485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7794" extrusionOk="0">
                    <a:moveTo>
                      <a:pt x="255" y="0"/>
                    </a:moveTo>
                    <a:cubicBezTo>
                      <a:pt x="125" y="0"/>
                      <a:pt x="0" y="76"/>
                      <a:pt x="9" y="228"/>
                    </a:cubicBezTo>
                    <a:cubicBezTo>
                      <a:pt x="259" y="4706"/>
                      <a:pt x="384" y="9221"/>
                      <a:pt x="420" y="13717"/>
                    </a:cubicBezTo>
                    <a:cubicBezTo>
                      <a:pt x="420" y="15002"/>
                      <a:pt x="420" y="16286"/>
                      <a:pt x="384" y="17553"/>
                    </a:cubicBezTo>
                    <a:cubicBezTo>
                      <a:pt x="384" y="17714"/>
                      <a:pt x="509" y="17794"/>
                      <a:pt x="636" y="17794"/>
                    </a:cubicBezTo>
                    <a:cubicBezTo>
                      <a:pt x="763" y="17794"/>
                      <a:pt x="892" y="17714"/>
                      <a:pt x="901" y="17553"/>
                    </a:cubicBezTo>
                    <a:cubicBezTo>
                      <a:pt x="955" y="13057"/>
                      <a:pt x="901" y="8560"/>
                      <a:pt x="705" y="4064"/>
                    </a:cubicBezTo>
                    <a:cubicBezTo>
                      <a:pt x="652" y="2797"/>
                      <a:pt x="598" y="1530"/>
                      <a:pt x="527" y="228"/>
                    </a:cubicBezTo>
                    <a:cubicBezTo>
                      <a:pt x="518" y="76"/>
                      <a:pt x="384" y="0"/>
                      <a:pt x="255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4"/>
              <p:cNvSpPr/>
              <p:nvPr/>
            </p:nvSpPr>
            <p:spPr>
              <a:xfrm>
                <a:off x="13108925" y="2343150"/>
                <a:ext cx="103050" cy="12990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5196" extrusionOk="0">
                    <a:moveTo>
                      <a:pt x="1187" y="1"/>
                    </a:moveTo>
                    <a:cubicBezTo>
                      <a:pt x="881" y="1"/>
                      <a:pt x="575" y="55"/>
                      <a:pt x="285" y="171"/>
                    </a:cubicBezTo>
                    <a:cubicBezTo>
                      <a:pt x="0" y="266"/>
                      <a:pt x="80" y="655"/>
                      <a:pt x="314" y="655"/>
                    </a:cubicBezTo>
                    <a:cubicBezTo>
                      <a:pt x="343" y="655"/>
                      <a:pt x="376" y="649"/>
                      <a:pt x="410" y="635"/>
                    </a:cubicBezTo>
                    <a:cubicBezTo>
                      <a:pt x="663" y="529"/>
                      <a:pt x="932" y="478"/>
                      <a:pt x="1201" y="478"/>
                    </a:cubicBezTo>
                    <a:cubicBezTo>
                      <a:pt x="1880" y="478"/>
                      <a:pt x="2558" y="799"/>
                      <a:pt x="2980" y="1349"/>
                    </a:cubicBezTo>
                    <a:cubicBezTo>
                      <a:pt x="3675" y="2187"/>
                      <a:pt x="3443" y="3383"/>
                      <a:pt x="2694" y="4096"/>
                    </a:cubicBezTo>
                    <a:cubicBezTo>
                      <a:pt x="2302" y="4457"/>
                      <a:pt x="1785" y="4680"/>
                      <a:pt x="1242" y="4680"/>
                    </a:cubicBezTo>
                    <a:cubicBezTo>
                      <a:pt x="1167" y="4680"/>
                      <a:pt x="1092" y="4676"/>
                      <a:pt x="1017" y="4667"/>
                    </a:cubicBezTo>
                    <a:cubicBezTo>
                      <a:pt x="1011" y="4667"/>
                      <a:pt x="1006" y="4667"/>
                      <a:pt x="1001" y="4667"/>
                    </a:cubicBezTo>
                    <a:cubicBezTo>
                      <a:pt x="714" y="4667"/>
                      <a:pt x="719" y="5132"/>
                      <a:pt x="1017" y="5185"/>
                    </a:cubicBezTo>
                    <a:cubicBezTo>
                      <a:pt x="1091" y="5192"/>
                      <a:pt x="1165" y="5195"/>
                      <a:pt x="1238" y="5195"/>
                    </a:cubicBezTo>
                    <a:cubicBezTo>
                      <a:pt x="2460" y="5195"/>
                      <a:pt x="3601" y="4239"/>
                      <a:pt x="3854" y="3061"/>
                    </a:cubicBezTo>
                    <a:cubicBezTo>
                      <a:pt x="4121" y="1830"/>
                      <a:pt x="3354" y="671"/>
                      <a:pt x="2230" y="207"/>
                    </a:cubicBezTo>
                    <a:cubicBezTo>
                      <a:pt x="1896" y="73"/>
                      <a:pt x="1541" y="1"/>
                      <a:pt x="1187" y="1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4"/>
              <p:cNvSpPr/>
              <p:nvPr/>
            </p:nvSpPr>
            <p:spPr>
              <a:xfrm>
                <a:off x="12628275" y="2466350"/>
                <a:ext cx="130950" cy="28732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11493" extrusionOk="0">
                    <a:moveTo>
                      <a:pt x="257" y="0"/>
                    </a:moveTo>
                    <a:cubicBezTo>
                      <a:pt x="129" y="0"/>
                      <a:pt x="0" y="85"/>
                      <a:pt x="9" y="257"/>
                    </a:cubicBezTo>
                    <a:cubicBezTo>
                      <a:pt x="81" y="1452"/>
                      <a:pt x="134" y="2683"/>
                      <a:pt x="206" y="3897"/>
                    </a:cubicBezTo>
                    <a:cubicBezTo>
                      <a:pt x="295" y="5824"/>
                      <a:pt x="384" y="7751"/>
                      <a:pt x="491" y="9695"/>
                    </a:cubicBezTo>
                    <a:lnTo>
                      <a:pt x="562" y="11034"/>
                    </a:lnTo>
                    <a:cubicBezTo>
                      <a:pt x="562" y="11159"/>
                      <a:pt x="669" y="11266"/>
                      <a:pt x="794" y="11266"/>
                    </a:cubicBezTo>
                    <a:cubicBezTo>
                      <a:pt x="1946" y="11385"/>
                      <a:pt x="3098" y="11492"/>
                      <a:pt x="4260" y="11492"/>
                    </a:cubicBezTo>
                    <a:cubicBezTo>
                      <a:pt x="4484" y="11492"/>
                      <a:pt x="4709" y="11488"/>
                      <a:pt x="4934" y="11480"/>
                    </a:cubicBezTo>
                    <a:cubicBezTo>
                      <a:pt x="5237" y="11444"/>
                      <a:pt x="5237" y="10962"/>
                      <a:pt x="4934" y="10962"/>
                    </a:cubicBezTo>
                    <a:cubicBezTo>
                      <a:pt x="4679" y="10976"/>
                      <a:pt x="4424" y="10981"/>
                      <a:pt x="4169" y="10981"/>
                    </a:cubicBezTo>
                    <a:cubicBezTo>
                      <a:pt x="3124" y="10981"/>
                      <a:pt x="2074" y="10883"/>
                      <a:pt x="1032" y="10788"/>
                    </a:cubicBezTo>
                    <a:lnTo>
                      <a:pt x="1032" y="10788"/>
                    </a:lnTo>
                    <a:cubicBezTo>
                      <a:pt x="968" y="9659"/>
                      <a:pt x="933" y="8501"/>
                      <a:pt x="866" y="7376"/>
                    </a:cubicBezTo>
                    <a:cubicBezTo>
                      <a:pt x="776" y="5431"/>
                      <a:pt x="687" y="3504"/>
                      <a:pt x="580" y="1577"/>
                    </a:cubicBezTo>
                    <a:lnTo>
                      <a:pt x="509" y="239"/>
                    </a:lnTo>
                    <a:cubicBezTo>
                      <a:pt x="509" y="80"/>
                      <a:pt x="383" y="0"/>
                      <a:pt x="257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4"/>
              <p:cNvSpPr/>
              <p:nvPr/>
            </p:nvSpPr>
            <p:spPr>
              <a:xfrm>
                <a:off x="12736225" y="2497625"/>
                <a:ext cx="20325" cy="23382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9353" extrusionOk="0">
                    <a:moveTo>
                      <a:pt x="248" y="0"/>
                    </a:moveTo>
                    <a:cubicBezTo>
                      <a:pt x="121" y="0"/>
                      <a:pt x="0" y="85"/>
                      <a:pt x="9" y="255"/>
                    </a:cubicBezTo>
                    <a:cubicBezTo>
                      <a:pt x="98" y="3199"/>
                      <a:pt x="223" y="6161"/>
                      <a:pt x="295" y="9105"/>
                    </a:cubicBezTo>
                    <a:cubicBezTo>
                      <a:pt x="295" y="9267"/>
                      <a:pt x="428" y="9352"/>
                      <a:pt x="559" y="9352"/>
                    </a:cubicBezTo>
                    <a:cubicBezTo>
                      <a:pt x="686" y="9352"/>
                      <a:pt x="812" y="9272"/>
                      <a:pt x="812" y="9105"/>
                    </a:cubicBezTo>
                    <a:cubicBezTo>
                      <a:pt x="723" y="6161"/>
                      <a:pt x="580" y="3199"/>
                      <a:pt x="527" y="255"/>
                    </a:cubicBezTo>
                    <a:cubicBezTo>
                      <a:pt x="509" y="85"/>
                      <a:pt x="375" y="0"/>
                      <a:pt x="248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4"/>
              <p:cNvSpPr/>
              <p:nvPr/>
            </p:nvSpPr>
            <p:spPr>
              <a:xfrm>
                <a:off x="12532150" y="2330450"/>
                <a:ext cx="115050" cy="125900"/>
              </a:xfrm>
              <a:custGeom>
                <a:avLst/>
                <a:gdLst/>
                <a:ahLst/>
                <a:cxnLst/>
                <a:rect l="l" t="t" r="r" b="b"/>
                <a:pathLst>
                  <a:path w="4602" h="5036" extrusionOk="0">
                    <a:moveTo>
                      <a:pt x="2558" y="0"/>
                    </a:moveTo>
                    <a:cubicBezTo>
                      <a:pt x="1686" y="0"/>
                      <a:pt x="818" y="563"/>
                      <a:pt x="500" y="1411"/>
                    </a:cubicBezTo>
                    <a:cubicBezTo>
                      <a:pt x="0" y="2695"/>
                      <a:pt x="785" y="4158"/>
                      <a:pt x="1963" y="4711"/>
                    </a:cubicBezTo>
                    <a:cubicBezTo>
                      <a:pt x="2459" y="4936"/>
                      <a:pt x="2987" y="5035"/>
                      <a:pt x="3515" y="5035"/>
                    </a:cubicBezTo>
                    <a:cubicBezTo>
                      <a:pt x="3784" y="5035"/>
                      <a:pt x="4053" y="5009"/>
                      <a:pt x="4318" y="4961"/>
                    </a:cubicBezTo>
                    <a:cubicBezTo>
                      <a:pt x="4601" y="4895"/>
                      <a:pt x="4511" y="4455"/>
                      <a:pt x="4237" y="4455"/>
                    </a:cubicBezTo>
                    <a:cubicBezTo>
                      <a:pt x="4217" y="4455"/>
                      <a:pt x="4197" y="4457"/>
                      <a:pt x="4175" y="4462"/>
                    </a:cubicBezTo>
                    <a:cubicBezTo>
                      <a:pt x="3958" y="4508"/>
                      <a:pt x="3731" y="4532"/>
                      <a:pt x="3504" y="4532"/>
                    </a:cubicBezTo>
                    <a:cubicBezTo>
                      <a:pt x="2593" y="4532"/>
                      <a:pt x="1660" y="4155"/>
                      <a:pt x="1160" y="3355"/>
                    </a:cubicBezTo>
                    <a:cubicBezTo>
                      <a:pt x="625" y="2481"/>
                      <a:pt x="714" y="1268"/>
                      <a:pt x="1677" y="715"/>
                    </a:cubicBezTo>
                    <a:cubicBezTo>
                      <a:pt x="1930" y="563"/>
                      <a:pt x="2228" y="475"/>
                      <a:pt x="2523" y="475"/>
                    </a:cubicBezTo>
                    <a:cubicBezTo>
                      <a:pt x="2750" y="475"/>
                      <a:pt x="2975" y="527"/>
                      <a:pt x="3176" y="643"/>
                    </a:cubicBezTo>
                    <a:cubicBezTo>
                      <a:pt x="3223" y="668"/>
                      <a:pt x="3268" y="679"/>
                      <a:pt x="3310" y="679"/>
                    </a:cubicBezTo>
                    <a:cubicBezTo>
                      <a:pt x="3544" y="679"/>
                      <a:pt x="3686" y="351"/>
                      <a:pt x="3444" y="215"/>
                    </a:cubicBezTo>
                    <a:cubicBezTo>
                      <a:pt x="3163" y="68"/>
                      <a:pt x="2861" y="0"/>
                      <a:pt x="2558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1" name="Google Shape;601;p34"/>
            <p:cNvGrpSpPr/>
            <p:nvPr/>
          </p:nvGrpSpPr>
          <p:grpSpPr>
            <a:xfrm>
              <a:off x="6783147" y="2179136"/>
              <a:ext cx="100337" cy="327663"/>
              <a:chOff x="9874475" y="1814450"/>
              <a:chExt cx="72750" cy="237575"/>
            </a:xfrm>
          </p:grpSpPr>
          <p:sp>
            <p:nvSpPr>
              <p:cNvPr id="602" name="Google Shape;602;p34"/>
              <p:cNvSpPr/>
              <p:nvPr/>
            </p:nvSpPr>
            <p:spPr>
              <a:xfrm>
                <a:off x="9874475" y="1814450"/>
                <a:ext cx="544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2178" h="1386" extrusionOk="0">
                    <a:moveTo>
                      <a:pt x="1897" y="0"/>
                    </a:moveTo>
                    <a:cubicBezTo>
                      <a:pt x="1857" y="0"/>
                      <a:pt x="1819" y="10"/>
                      <a:pt x="1785" y="33"/>
                    </a:cubicBezTo>
                    <a:cubicBezTo>
                      <a:pt x="1250" y="318"/>
                      <a:pt x="679" y="639"/>
                      <a:pt x="143" y="925"/>
                    </a:cubicBezTo>
                    <a:cubicBezTo>
                      <a:pt x="36" y="996"/>
                      <a:pt x="1" y="1157"/>
                      <a:pt x="54" y="1264"/>
                    </a:cubicBezTo>
                    <a:cubicBezTo>
                      <a:pt x="103" y="1337"/>
                      <a:pt x="194" y="1386"/>
                      <a:pt x="281" y="1386"/>
                    </a:cubicBezTo>
                    <a:cubicBezTo>
                      <a:pt x="321" y="1386"/>
                      <a:pt x="360" y="1375"/>
                      <a:pt x="393" y="1353"/>
                    </a:cubicBezTo>
                    <a:cubicBezTo>
                      <a:pt x="929" y="1068"/>
                      <a:pt x="1482" y="746"/>
                      <a:pt x="2017" y="461"/>
                    </a:cubicBezTo>
                    <a:cubicBezTo>
                      <a:pt x="2142" y="390"/>
                      <a:pt x="2178" y="229"/>
                      <a:pt x="2106" y="122"/>
                    </a:cubicBezTo>
                    <a:cubicBezTo>
                      <a:pt x="2069" y="48"/>
                      <a:pt x="1982" y="0"/>
                      <a:pt x="1897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4"/>
              <p:cNvSpPr/>
              <p:nvPr/>
            </p:nvSpPr>
            <p:spPr>
              <a:xfrm>
                <a:off x="9892775" y="1931225"/>
                <a:ext cx="4060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501" extrusionOk="0">
                    <a:moveTo>
                      <a:pt x="268" y="1"/>
                    </a:moveTo>
                    <a:cubicBezTo>
                      <a:pt x="125" y="1"/>
                      <a:pt x="0" y="108"/>
                      <a:pt x="18" y="251"/>
                    </a:cubicBezTo>
                    <a:cubicBezTo>
                      <a:pt x="18" y="375"/>
                      <a:pt x="125" y="500"/>
                      <a:pt x="268" y="500"/>
                    </a:cubicBezTo>
                    <a:lnTo>
                      <a:pt x="1356" y="500"/>
                    </a:lnTo>
                    <a:cubicBezTo>
                      <a:pt x="1499" y="500"/>
                      <a:pt x="1624" y="375"/>
                      <a:pt x="1606" y="251"/>
                    </a:cubicBezTo>
                    <a:cubicBezTo>
                      <a:pt x="1606" y="108"/>
                      <a:pt x="1499" y="1"/>
                      <a:pt x="1356" y="1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4"/>
              <p:cNvSpPr/>
              <p:nvPr/>
            </p:nvSpPr>
            <p:spPr>
              <a:xfrm>
                <a:off x="9879375" y="2016250"/>
                <a:ext cx="6785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1431" extrusionOk="0">
                    <a:moveTo>
                      <a:pt x="284" y="1"/>
                    </a:moveTo>
                    <a:cubicBezTo>
                      <a:pt x="165" y="1"/>
                      <a:pt x="65" y="93"/>
                      <a:pt x="19" y="186"/>
                    </a:cubicBezTo>
                    <a:cubicBezTo>
                      <a:pt x="1" y="329"/>
                      <a:pt x="90" y="436"/>
                      <a:pt x="197" y="507"/>
                    </a:cubicBezTo>
                    <a:cubicBezTo>
                      <a:pt x="911" y="811"/>
                      <a:pt x="1643" y="1114"/>
                      <a:pt x="2356" y="1417"/>
                    </a:cubicBezTo>
                    <a:cubicBezTo>
                      <a:pt x="2380" y="1426"/>
                      <a:pt x="2403" y="1430"/>
                      <a:pt x="2425" y="1430"/>
                    </a:cubicBezTo>
                    <a:cubicBezTo>
                      <a:pt x="2538" y="1430"/>
                      <a:pt x="2633" y="1328"/>
                      <a:pt x="2677" y="1239"/>
                    </a:cubicBezTo>
                    <a:cubicBezTo>
                      <a:pt x="2713" y="1114"/>
                      <a:pt x="2624" y="989"/>
                      <a:pt x="2499" y="936"/>
                    </a:cubicBezTo>
                    <a:cubicBezTo>
                      <a:pt x="1785" y="614"/>
                      <a:pt x="1054" y="329"/>
                      <a:pt x="340" y="8"/>
                    </a:cubicBezTo>
                    <a:cubicBezTo>
                      <a:pt x="321" y="3"/>
                      <a:pt x="302" y="1"/>
                      <a:pt x="284" y="1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5" name="Google Shape;605;p34"/>
          <p:cNvGrpSpPr/>
          <p:nvPr/>
        </p:nvGrpSpPr>
        <p:grpSpPr>
          <a:xfrm rot="5400000">
            <a:off x="4061382" y="2746821"/>
            <a:ext cx="207615" cy="870972"/>
            <a:chOff x="2628810" y="-7111869"/>
            <a:chExt cx="79397" cy="333106"/>
          </a:xfrm>
        </p:grpSpPr>
        <p:sp>
          <p:nvSpPr>
            <p:cNvPr id="606" name="Google Shape;606;p34"/>
            <p:cNvSpPr/>
            <p:nvPr/>
          </p:nvSpPr>
          <p:spPr>
            <a:xfrm>
              <a:off x="2628810" y="-7111869"/>
              <a:ext cx="79397" cy="333106"/>
            </a:xfrm>
            <a:custGeom>
              <a:avLst/>
              <a:gdLst/>
              <a:ahLst/>
              <a:cxnLst/>
              <a:rect l="l" t="t" r="r" b="b"/>
              <a:pathLst>
                <a:path w="5371" h="22530" extrusionOk="0">
                  <a:moveTo>
                    <a:pt x="2726" y="0"/>
                  </a:moveTo>
                  <a:cubicBezTo>
                    <a:pt x="2526" y="0"/>
                    <a:pt x="2320" y="163"/>
                    <a:pt x="2373" y="411"/>
                  </a:cubicBezTo>
                  <a:cubicBezTo>
                    <a:pt x="2891" y="2499"/>
                    <a:pt x="3390" y="4586"/>
                    <a:pt x="3890" y="6656"/>
                  </a:cubicBezTo>
                  <a:cubicBezTo>
                    <a:pt x="4015" y="7156"/>
                    <a:pt x="4158" y="7673"/>
                    <a:pt x="4247" y="8173"/>
                  </a:cubicBezTo>
                  <a:cubicBezTo>
                    <a:pt x="4318" y="8601"/>
                    <a:pt x="4318" y="9101"/>
                    <a:pt x="4051" y="9475"/>
                  </a:cubicBezTo>
                  <a:cubicBezTo>
                    <a:pt x="3801" y="9814"/>
                    <a:pt x="3498" y="9814"/>
                    <a:pt x="3141" y="9921"/>
                  </a:cubicBezTo>
                  <a:cubicBezTo>
                    <a:pt x="2784" y="10028"/>
                    <a:pt x="2498" y="10278"/>
                    <a:pt x="2498" y="10671"/>
                  </a:cubicBezTo>
                  <a:cubicBezTo>
                    <a:pt x="2498" y="11099"/>
                    <a:pt x="2712" y="11563"/>
                    <a:pt x="2891" y="11955"/>
                  </a:cubicBezTo>
                  <a:cubicBezTo>
                    <a:pt x="3069" y="12366"/>
                    <a:pt x="3248" y="12812"/>
                    <a:pt x="3408" y="13258"/>
                  </a:cubicBezTo>
                  <a:cubicBezTo>
                    <a:pt x="3533" y="13668"/>
                    <a:pt x="3747" y="14204"/>
                    <a:pt x="3622" y="14632"/>
                  </a:cubicBezTo>
                  <a:cubicBezTo>
                    <a:pt x="3550" y="14922"/>
                    <a:pt x="3266" y="15000"/>
                    <a:pt x="2990" y="15000"/>
                  </a:cubicBezTo>
                  <a:cubicBezTo>
                    <a:pt x="2926" y="15000"/>
                    <a:pt x="2862" y="14995"/>
                    <a:pt x="2802" y="14989"/>
                  </a:cubicBezTo>
                  <a:cubicBezTo>
                    <a:pt x="2212" y="14922"/>
                    <a:pt x="1591" y="14502"/>
                    <a:pt x="986" y="14502"/>
                  </a:cubicBezTo>
                  <a:cubicBezTo>
                    <a:pt x="786" y="14502"/>
                    <a:pt x="588" y="14548"/>
                    <a:pt x="393" y="14668"/>
                  </a:cubicBezTo>
                  <a:cubicBezTo>
                    <a:pt x="36" y="14917"/>
                    <a:pt x="0" y="15346"/>
                    <a:pt x="36" y="15738"/>
                  </a:cubicBezTo>
                  <a:cubicBezTo>
                    <a:pt x="90" y="16184"/>
                    <a:pt x="179" y="16630"/>
                    <a:pt x="304" y="17058"/>
                  </a:cubicBezTo>
                  <a:cubicBezTo>
                    <a:pt x="892" y="19057"/>
                    <a:pt x="2159" y="20752"/>
                    <a:pt x="3408" y="22358"/>
                  </a:cubicBezTo>
                  <a:cubicBezTo>
                    <a:pt x="3482" y="22457"/>
                    <a:pt x="3591" y="22530"/>
                    <a:pt x="3710" y="22530"/>
                  </a:cubicBezTo>
                  <a:cubicBezTo>
                    <a:pt x="3763" y="22530"/>
                    <a:pt x="3817" y="22515"/>
                    <a:pt x="3872" y="22483"/>
                  </a:cubicBezTo>
                  <a:cubicBezTo>
                    <a:pt x="3979" y="22411"/>
                    <a:pt x="4068" y="22179"/>
                    <a:pt x="3961" y="22037"/>
                  </a:cubicBezTo>
                  <a:cubicBezTo>
                    <a:pt x="2873" y="20609"/>
                    <a:pt x="1713" y="19110"/>
                    <a:pt x="1107" y="17415"/>
                  </a:cubicBezTo>
                  <a:cubicBezTo>
                    <a:pt x="946" y="16987"/>
                    <a:pt x="839" y="16559"/>
                    <a:pt x="750" y="16113"/>
                  </a:cubicBezTo>
                  <a:cubicBezTo>
                    <a:pt x="714" y="15917"/>
                    <a:pt x="661" y="15702"/>
                    <a:pt x="678" y="15470"/>
                  </a:cubicBezTo>
                  <a:cubicBezTo>
                    <a:pt x="678" y="15221"/>
                    <a:pt x="821" y="15185"/>
                    <a:pt x="1035" y="15185"/>
                  </a:cubicBezTo>
                  <a:cubicBezTo>
                    <a:pt x="1463" y="15203"/>
                    <a:pt x="1892" y="15435"/>
                    <a:pt x="2284" y="15542"/>
                  </a:cubicBezTo>
                  <a:cubicBezTo>
                    <a:pt x="2495" y="15605"/>
                    <a:pt x="2719" y="15650"/>
                    <a:pt x="2944" y="15650"/>
                  </a:cubicBezTo>
                  <a:cubicBezTo>
                    <a:pt x="3099" y="15650"/>
                    <a:pt x="3255" y="15628"/>
                    <a:pt x="3408" y="15577"/>
                  </a:cubicBezTo>
                  <a:cubicBezTo>
                    <a:pt x="5371" y="15096"/>
                    <a:pt x="3622" y="12134"/>
                    <a:pt x="3248" y="11028"/>
                  </a:cubicBezTo>
                  <a:cubicBezTo>
                    <a:pt x="3212" y="10903"/>
                    <a:pt x="3087" y="10706"/>
                    <a:pt x="3212" y="10582"/>
                  </a:cubicBezTo>
                  <a:cubicBezTo>
                    <a:pt x="3319" y="10492"/>
                    <a:pt x="3569" y="10492"/>
                    <a:pt x="3694" y="10475"/>
                  </a:cubicBezTo>
                  <a:cubicBezTo>
                    <a:pt x="4068" y="10385"/>
                    <a:pt x="4390" y="10171"/>
                    <a:pt x="4604" y="9832"/>
                  </a:cubicBezTo>
                  <a:cubicBezTo>
                    <a:pt x="5139" y="9047"/>
                    <a:pt x="4925" y="8084"/>
                    <a:pt x="4729" y="7245"/>
                  </a:cubicBezTo>
                  <a:cubicBezTo>
                    <a:pt x="4158" y="4908"/>
                    <a:pt x="3587" y="2588"/>
                    <a:pt x="3034" y="233"/>
                  </a:cubicBezTo>
                  <a:cubicBezTo>
                    <a:pt x="2984" y="70"/>
                    <a:pt x="2856" y="0"/>
                    <a:pt x="2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2651223" y="-7110405"/>
              <a:ext cx="42751" cy="33281"/>
            </a:xfrm>
            <a:custGeom>
              <a:avLst/>
              <a:gdLst/>
              <a:ahLst/>
              <a:cxnLst/>
              <a:rect l="l" t="t" r="r" b="b"/>
              <a:pathLst>
                <a:path w="2892" h="2251" extrusionOk="0">
                  <a:moveTo>
                    <a:pt x="1199" y="0"/>
                  </a:moveTo>
                  <a:cubicBezTo>
                    <a:pt x="1103" y="0"/>
                    <a:pt x="1006" y="28"/>
                    <a:pt x="911" y="98"/>
                  </a:cubicBezTo>
                  <a:cubicBezTo>
                    <a:pt x="768" y="187"/>
                    <a:pt x="733" y="348"/>
                    <a:pt x="643" y="473"/>
                  </a:cubicBezTo>
                  <a:cubicBezTo>
                    <a:pt x="572" y="616"/>
                    <a:pt x="501" y="740"/>
                    <a:pt x="447" y="901"/>
                  </a:cubicBezTo>
                  <a:cubicBezTo>
                    <a:pt x="304" y="1187"/>
                    <a:pt x="179" y="1508"/>
                    <a:pt x="55" y="1811"/>
                  </a:cubicBezTo>
                  <a:cubicBezTo>
                    <a:pt x="1" y="1972"/>
                    <a:pt x="126" y="2186"/>
                    <a:pt x="286" y="2221"/>
                  </a:cubicBezTo>
                  <a:cubicBezTo>
                    <a:pt x="327" y="2242"/>
                    <a:pt x="365" y="2251"/>
                    <a:pt x="400" y="2251"/>
                  </a:cubicBezTo>
                  <a:cubicBezTo>
                    <a:pt x="520" y="2251"/>
                    <a:pt x="610" y="2145"/>
                    <a:pt x="679" y="2007"/>
                  </a:cubicBezTo>
                  <a:cubicBezTo>
                    <a:pt x="844" y="1577"/>
                    <a:pt x="1056" y="1162"/>
                    <a:pt x="1256" y="735"/>
                  </a:cubicBezTo>
                  <a:lnTo>
                    <a:pt x="1256" y="735"/>
                  </a:lnTo>
                  <a:cubicBezTo>
                    <a:pt x="1269" y="738"/>
                    <a:pt x="1279" y="740"/>
                    <a:pt x="1286" y="740"/>
                  </a:cubicBezTo>
                  <a:cubicBezTo>
                    <a:pt x="1393" y="812"/>
                    <a:pt x="1518" y="901"/>
                    <a:pt x="1642" y="972"/>
                  </a:cubicBezTo>
                  <a:cubicBezTo>
                    <a:pt x="1874" y="1115"/>
                    <a:pt x="2106" y="1258"/>
                    <a:pt x="2338" y="1419"/>
                  </a:cubicBezTo>
                  <a:cubicBezTo>
                    <a:pt x="2391" y="1448"/>
                    <a:pt x="2449" y="1461"/>
                    <a:pt x="2506" y="1461"/>
                  </a:cubicBezTo>
                  <a:cubicBezTo>
                    <a:pt x="2625" y="1461"/>
                    <a:pt x="2742" y="1402"/>
                    <a:pt x="2802" y="1294"/>
                  </a:cubicBezTo>
                  <a:cubicBezTo>
                    <a:pt x="2891" y="1151"/>
                    <a:pt x="2856" y="937"/>
                    <a:pt x="2695" y="830"/>
                  </a:cubicBezTo>
                  <a:cubicBezTo>
                    <a:pt x="2428" y="651"/>
                    <a:pt x="2160" y="491"/>
                    <a:pt x="1892" y="312"/>
                  </a:cubicBezTo>
                  <a:cubicBezTo>
                    <a:pt x="1687" y="184"/>
                    <a:pt x="1445" y="0"/>
                    <a:pt x="1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34">
            <a:hlinkClick r:id="" action="ppaction://hlinkshowjump?jump=previousslide"/>
          </p:cNvPr>
          <p:cNvSpPr/>
          <p:nvPr/>
        </p:nvSpPr>
        <p:spPr>
          <a:xfrm>
            <a:off x="8336950" y="407325"/>
            <a:ext cx="405300" cy="18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6" name="Google Shape;616;p34">
            <a:hlinkClick r:id="" action="ppaction://hlinkshowjump?jump=previousslide"/>
          </p:cNvPr>
          <p:cNvSpPr/>
          <p:nvPr/>
        </p:nvSpPr>
        <p:spPr>
          <a:xfrm rot="10800000">
            <a:off x="8414200" y="450225"/>
            <a:ext cx="250800" cy="9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4">
            <a:hlinkClick r:id="" action="ppaction://hlinkshowjump?jump=nextslide"/>
          </p:cNvPr>
          <p:cNvSpPr/>
          <p:nvPr/>
        </p:nvSpPr>
        <p:spPr>
          <a:xfrm>
            <a:off x="8336950" y="814275"/>
            <a:ext cx="405300" cy="18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8" name="Google Shape;618;p34">
            <a:hlinkClick r:id="" action="ppaction://hlinkshowjump?jump=nextslide"/>
          </p:cNvPr>
          <p:cNvSpPr/>
          <p:nvPr/>
        </p:nvSpPr>
        <p:spPr>
          <a:xfrm>
            <a:off x="8414200" y="857175"/>
            <a:ext cx="250800" cy="9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30386"/>
            <a:ext cx="4578533" cy="276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4"/>
          <p:cNvSpPr txBox="1">
            <a:spLocks noGrp="1"/>
          </p:cNvSpPr>
          <p:nvPr>
            <p:ph type="subTitle" idx="4"/>
          </p:nvPr>
        </p:nvSpPr>
        <p:spPr>
          <a:xfrm>
            <a:off x="2286000" y="2061206"/>
            <a:ext cx="3733800" cy="1729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Pemesanan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buku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pada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website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ini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dapat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menghemat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waktu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karena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konsumen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dapat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melihat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langsung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kategori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buku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yang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dijual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di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halaman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website,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dibandingkan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dengan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mendatangi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langsung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ke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toko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buku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.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71" name="Google Shape;571;p34"/>
          <p:cNvSpPr txBox="1">
            <a:spLocks noGrp="1"/>
          </p:cNvSpPr>
          <p:nvPr>
            <p:ph type="title"/>
          </p:nvPr>
        </p:nvSpPr>
        <p:spPr>
          <a:xfrm>
            <a:off x="809427" y="552175"/>
            <a:ext cx="67158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Kesimpulan</a:t>
            </a:r>
            <a:endParaRPr dirty="0"/>
          </a:p>
        </p:txBody>
      </p:sp>
      <p:grpSp>
        <p:nvGrpSpPr>
          <p:cNvPr id="572" name="Google Shape;572;p34"/>
          <p:cNvGrpSpPr/>
          <p:nvPr/>
        </p:nvGrpSpPr>
        <p:grpSpPr>
          <a:xfrm>
            <a:off x="558547" y="1752472"/>
            <a:ext cx="767180" cy="671636"/>
            <a:chOff x="9390975" y="1773900"/>
            <a:chExt cx="556250" cy="486975"/>
          </a:xfrm>
        </p:grpSpPr>
        <p:sp>
          <p:nvSpPr>
            <p:cNvPr id="573" name="Google Shape;573;p34"/>
            <p:cNvSpPr/>
            <p:nvPr/>
          </p:nvSpPr>
          <p:spPr>
            <a:xfrm>
              <a:off x="9516300" y="1773900"/>
              <a:ext cx="347050" cy="289675"/>
            </a:xfrm>
            <a:custGeom>
              <a:avLst/>
              <a:gdLst/>
              <a:ahLst/>
              <a:cxnLst/>
              <a:rect l="l" t="t" r="r" b="b"/>
              <a:pathLst>
                <a:path w="13882" h="11587" extrusionOk="0">
                  <a:moveTo>
                    <a:pt x="6832" y="1"/>
                  </a:moveTo>
                  <a:cubicBezTo>
                    <a:pt x="5616" y="1"/>
                    <a:pt x="4404" y="305"/>
                    <a:pt x="3319" y="923"/>
                  </a:cubicBezTo>
                  <a:cubicBezTo>
                    <a:pt x="1410" y="2012"/>
                    <a:pt x="0" y="4046"/>
                    <a:pt x="107" y="6312"/>
                  </a:cubicBezTo>
                  <a:cubicBezTo>
                    <a:pt x="232" y="8542"/>
                    <a:pt x="1624" y="11040"/>
                    <a:pt x="3925" y="11575"/>
                  </a:cubicBezTo>
                  <a:cubicBezTo>
                    <a:pt x="3955" y="11583"/>
                    <a:pt x="3983" y="11587"/>
                    <a:pt x="4009" y="11587"/>
                  </a:cubicBezTo>
                  <a:cubicBezTo>
                    <a:pt x="4283" y="11587"/>
                    <a:pt x="4363" y="11193"/>
                    <a:pt x="4086" y="11111"/>
                  </a:cubicBezTo>
                  <a:cubicBezTo>
                    <a:pt x="2213" y="10665"/>
                    <a:pt x="1035" y="8774"/>
                    <a:pt x="714" y="6990"/>
                  </a:cubicBezTo>
                  <a:cubicBezTo>
                    <a:pt x="357" y="4920"/>
                    <a:pt x="1356" y="2957"/>
                    <a:pt x="3033" y="1744"/>
                  </a:cubicBezTo>
                  <a:cubicBezTo>
                    <a:pt x="4186" y="929"/>
                    <a:pt x="5528" y="517"/>
                    <a:pt x="6881" y="517"/>
                  </a:cubicBezTo>
                  <a:cubicBezTo>
                    <a:pt x="7603" y="517"/>
                    <a:pt x="8328" y="634"/>
                    <a:pt x="9028" y="870"/>
                  </a:cubicBezTo>
                  <a:cubicBezTo>
                    <a:pt x="10991" y="1548"/>
                    <a:pt x="12651" y="3100"/>
                    <a:pt x="13097" y="5188"/>
                  </a:cubicBezTo>
                  <a:cubicBezTo>
                    <a:pt x="13560" y="7347"/>
                    <a:pt x="12740" y="9791"/>
                    <a:pt x="10866" y="11022"/>
                  </a:cubicBezTo>
                  <a:cubicBezTo>
                    <a:pt x="10643" y="11171"/>
                    <a:pt x="10780" y="11493"/>
                    <a:pt x="10986" y="11493"/>
                  </a:cubicBezTo>
                  <a:cubicBezTo>
                    <a:pt x="11027" y="11493"/>
                    <a:pt x="11071" y="11480"/>
                    <a:pt x="11116" y="11450"/>
                  </a:cubicBezTo>
                  <a:cubicBezTo>
                    <a:pt x="12936" y="10273"/>
                    <a:pt x="13882" y="8007"/>
                    <a:pt x="13703" y="5866"/>
                  </a:cubicBezTo>
                  <a:cubicBezTo>
                    <a:pt x="13489" y="3582"/>
                    <a:pt x="12008" y="1673"/>
                    <a:pt x="9956" y="691"/>
                  </a:cubicBezTo>
                  <a:cubicBezTo>
                    <a:pt x="8965" y="233"/>
                    <a:pt x="7897" y="1"/>
                    <a:pt x="6832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9604600" y="2062275"/>
              <a:ext cx="12525" cy="61900"/>
            </a:xfrm>
            <a:custGeom>
              <a:avLst/>
              <a:gdLst/>
              <a:ahLst/>
              <a:cxnLst/>
              <a:rect l="l" t="t" r="r" b="b"/>
              <a:pathLst>
                <a:path w="501" h="2476" extrusionOk="0">
                  <a:moveTo>
                    <a:pt x="251" y="0"/>
                  </a:moveTo>
                  <a:cubicBezTo>
                    <a:pt x="126" y="0"/>
                    <a:pt x="1" y="85"/>
                    <a:pt x="1" y="254"/>
                  </a:cubicBezTo>
                  <a:lnTo>
                    <a:pt x="1" y="2235"/>
                  </a:lnTo>
                  <a:cubicBezTo>
                    <a:pt x="1" y="2391"/>
                    <a:pt x="133" y="2476"/>
                    <a:pt x="261" y="2476"/>
                  </a:cubicBezTo>
                  <a:cubicBezTo>
                    <a:pt x="382" y="2476"/>
                    <a:pt x="501" y="2400"/>
                    <a:pt x="501" y="2235"/>
                  </a:cubicBezTo>
                  <a:lnTo>
                    <a:pt x="501" y="254"/>
                  </a:lnTo>
                  <a:cubicBezTo>
                    <a:pt x="501" y="85"/>
                    <a:pt x="376" y="0"/>
                    <a:pt x="251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9607275" y="2119025"/>
              <a:ext cx="182925" cy="12950"/>
            </a:xfrm>
            <a:custGeom>
              <a:avLst/>
              <a:gdLst/>
              <a:ahLst/>
              <a:cxnLst/>
              <a:rect l="l" t="t" r="r" b="b"/>
              <a:pathLst>
                <a:path w="7317" h="518" extrusionOk="0">
                  <a:moveTo>
                    <a:pt x="304" y="1"/>
                  </a:moveTo>
                  <a:cubicBezTo>
                    <a:pt x="1" y="1"/>
                    <a:pt x="1" y="518"/>
                    <a:pt x="304" y="518"/>
                  </a:cubicBezTo>
                  <a:lnTo>
                    <a:pt x="6977" y="518"/>
                  </a:lnTo>
                  <a:cubicBezTo>
                    <a:pt x="7299" y="518"/>
                    <a:pt x="7316" y="1"/>
                    <a:pt x="6977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9775000" y="2057825"/>
              <a:ext cx="19650" cy="75375"/>
            </a:xfrm>
            <a:custGeom>
              <a:avLst/>
              <a:gdLst/>
              <a:ahLst/>
              <a:cxnLst/>
              <a:rect l="l" t="t" r="r" b="b"/>
              <a:pathLst>
                <a:path w="786" h="3015" extrusionOk="0">
                  <a:moveTo>
                    <a:pt x="304" y="0"/>
                  </a:moveTo>
                  <a:cubicBezTo>
                    <a:pt x="154" y="0"/>
                    <a:pt x="1" y="125"/>
                    <a:pt x="54" y="307"/>
                  </a:cubicBezTo>
                  <a:cubicBezTo>
                    <a:pt x="268" y="1092"/>
                    <a:pt x="268" y="1913"/>
                    <a:pt x="54" y="2698"/>
                  </a:cubicBezTo>
                  <a:cubicBezTo>
                    <a:pt x="1" y="2892"/>
                    <a:pt x="154" y="3014"/>
                    <a:pt x="305" y="3014"/>
                  </a:cubicBezTo>
                  <a:cubicBezTo>
                    <a:pt x="403" y="3014"/>
                    <a:pt x="501" y="2961"/>
                    <a:pt x="536" y="2841"/>
                  </a:cubicBezTo>
                  <a:cubicBezTo>
                    <a:pt x="786" y="1967"/>
                    <a:pt x="786" y="1057"/>
                    <a:pt x="536" y="183"/>
                  </a:cubicBezTo>
                  <a:cubicBezTo>
                    <a:pt x="501" y="55"/>
                    <a:pt x="403" y="0"/>
                    <a:pt x="304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9658350" y="1986200"/>
              <a:ext cx="27700" cy="142100"/>
            </a:xfrm>
            <a:custGeom>
              <a:avLst/>
              <a:gdLst/>
              <a:ahLst/>
              <a:cxnLst/>
              <a:rect l="l" t="t" r="r" b="b"/>
              <a:pathLst>
                <a:path w="1108" h="5684" extrusionOk="0">
                  <a:moveTo>
                    <a:pt x="242" y="1"/>
                  </a:moveTo>
                  <a:cubicBezTo>
                    <a:pt x="117" y="1"/>
                    <a:pt x="1" y="77"/>
                    <a:pt x="10" y="228"/>
                  </a:cubicBezTo>
                  <a:cubicBezTo>
                    <a:pt x="206" y="1977"/>
                    <a:pt x="402" y="3708"/>
                    <a:pt x="581" y="5456"/>
                  </a:cubicBezTo>
                  <a:cubicBezTo>
                    <a:pt x="608" y="5608"/>
                    <a:pt x="741" y="5684"/>
                    <a:pt x="866" y="5684"/>
                  </a:cubicBezTo>
                  <a:cubicBezTo>
                    <a:pt x="991" y="5684"/>
                    <a:pt x="1107" y="5608"/>
                    <a:pt x="1098" y="5456"/>
                  </a:cubicBezTo>
                  <a:cubicBezTo>
                    <a:pt x="902" y="3708"/>
                    <a:pt x="706" y="1977"/>
                    <a:pt x="527" y="228"/>
                  </a:cubicBezTo>
                  <a:cubicBezTo>
                    <a:pt x="501" y="77"/>
                    <a:pt x="367" y="1"/>
                    <a:pt x="242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9598800" y="1897075"/>
              <a:ext cx="109225" cy="100675"/>
            </a:xfrm>
            <a:custGeom>
              <a:avLst/>
              <a:gdLst/>
              <a:ahLst/>
              <a:cxnLst/>
              <a:rect l="l" t="t" r="r" b="b"/>
              <a:pathLst>
                <a:path w="4369" h="4027" extrusionOk="0">
                  <a:moveTo>
                    <a:pt x="2337" y="0"/>
                  </a:moveTo>
                  <a:cubicBezTo>
                    <a:pt x="2078" y="0"/>
                    <a:pt x="1818" y="54"/>
                    <a:pt x="1571" y="171"/>
                  </a:cubicBezTo>
                  <a:cubicBezTo>
                    <a:pt x="447" y="671"/>
                    <a:pt x="1" y="2152"/>
                    <a:pt x="733" y="3151"/>
                  </a:cubicBezTo>
                  <a:cubicBezTo>
                    <a:pt x="1133" y="3690"/>
                    <a:pt x="1770" y="4026"/>
                    <a:pt x="2447" y="4026"/>
                  </a:cubicBezTo>
                  <a:cubicBezTo>
                    <a:pt x="2464" y="4026"/>
                    <a:pt x="2481" y="4026"/>
                    <a:pt x="2499" y="4025"/>
                  </a:cubicBezTo>
                  <a:cubicBezTo>
                    <a:pt x="2762" y="4008"/>
                    <a:pt x="2767" y="3507"/>
                    <a:pt x="2478" y="3507"/>
                  </a:cubicBezTo>
                  <a:cubicBezTo>
                    <a:pt x="2473" y="3507"/>
                    <a:pt x="2468" y="3508"/>
                    <a:pt x="2463" y="3508"/>
                  </a:cubicBezTo>
                  <a:cubicBezTo>
                    <a:pt x="2436" y="3510"/>
                    <a:pt x="2408" y="3510"/>
                    <a:pt x="2380" y="3510"/>
                  </a:cubicBezTo>
                  <a:cubicBezTo>
                    <a:pt x="1485" y="3510"/>
                    <a:pt x="684" y="2677"/>
                    <a:pt x="857" y="1777"/>
                  </a:cubicBezTo>
                  <a:cubicBezTo>
                    <a:pt x="1002" y="1023"/>
                    <a:pt x="1630" y="493"/>
                    <a:pt x="2349" y="493"/>
                  </a:cubicBezTo>
                  <a:cubicBezTo>
                    <a:pt x="2515" y="493"/>
                    <a:pt x="2685" y="521"/>
                    <a:pt x="2856" y="582"/>
                  </a:cubicBezTo>
                  <a:cubicBezTo>
                    <a:pt x="3320" y="760"/>
                    <a:pt x="3712" y="1171"/>
                    <a:pt x="3837" y="1652"/>
                  </a:cubicBezTo>
                  <a:cubicBezTo>
                    <a:pt x="3873" y="1780"/>
                    <a:pt x="3967" y="1834"/>
                    <a:pt x="4065" y="1834"/>
                  </a:cubicBezTo>
                  <a:cubicBezTo>
                    <a:pt x="4214" y="1834"/>
                    <a:pt x="4369" y="1710"/>
                    <a:pt x="4337" y="1527"/>
                  </a:cubicBezTo>
                  <a:cubicBezTo>
                    <a:pt x="4088" y="630"/>
                    <a:pt x="3221" y="0"/>
                    <a:pt x="2337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9689800" y="1887875"/>
              <a:ext cx="89700" cy="102825"/>
            </a:xfrm>
            <a:custGeom>
              <a:avLst/>
              <a:gdLst/>
              <a:ahLst/>
              <a:cxnLst/>
              <a:rect l="l" t="t" r="r" b="b"/>
              <a:pathLst>
                <a:path w="3588" h="4113" extrusionOk="0">
                  <a:moveTo>
                    <a:pt x="1257" y="0"/>
                  </a:moveTo>
                  <a:cubicBezTo>
                    <a:pt x="1100" y="0"/>
                    <a:pt x="942" y="19"/>
                    <a:pt x="786" y="58"/>
                  </a:cubicBezTo>
                  <a:cubicBezTo>
                    <a:pt x="572" y="111"/>
                    <a:pt x="465" y="182"/>
                    <a:pt x="376" y="325"/>
                  </a:cubicBezTo>
                  <a:cubicBezTo>
                    <a:pt x="286" y="486"/>
                    <a:pt x="197" y="664"/>
                    <a:pt x="161" y="843"/>
                  </a:cubicBezTo>
                  <a:cubicBezTo>
                    <a:pt x="19" y="1200"/>
                    <a:pt x="1" y="1610"/>
                    <a:pt x="19" y="1985"/>
                  </a:cubicBezTo>
                  <a:cubicBezTo>
                    <a:pt x="37" y="2109"/>
                    <a:pt x="126" y="2234"/>
                    <a:pt x="269" y="2234"/>
                  </a:cubicBezTo>
                  <a:cubicBezTo>
                    <a:pt x="393" y="2234"/>
                    <a:pt x="536" y="2109"/>
                    <a:pt x="518" y="1985"/>
                  </a:cubicBezTo>
                  <a:cubicBezTo>
                    <a:pt x="468" y="1478"/>
                    <a:pt x="561" y="987"/>
                    <a:pt x="828" y="558"/>
                  </a:cubicBezTo>
                  <a:lnTo>
                    <a:pt x="828" y="558"/>
                  </a:lnTo>
                  <a:cubicBezTo>
                    <a:pt x="959" y="523"/>
                    <a:pt x="1093" y="506"/>
                    <a:pt x="1228" y="506"/>
                  </a:cubicBezTo>
                  <a:cubicBezTo>
                    <a:pt x="1904" y="506"/>
                    <a:pt x="2590" y="922"/>
                    <a:pt x="2802" y="1574"/>
                  </a:cubicBezTo>
                  <a:cubicBezTo>
                    <a:pt x="3070" y="2431"/>
                    <a:pt x="2517" y="3412"/>
                    <a:pt x="1678" y="3608"/>
                  </a:cubicBezTo>
                  <a:cubicBezTo>
                    <a:pt x="1374" y="3693"/>
                    <a:pt x="1486" y="4112"/>
                    <a:pt x="1755" y="4112"/>
                  </a:cubicBezTo>
                  <a:cubicBezTo>
                    <a:pt x="1771" y="4112"/>
                    <a:pt x="1787" y="4111"/>
                    <a:pt x="1803" y="4108"/>
                  </a:cubicBezTo>
                  <a:cubicBezTo>
                    <a:pt x="2874" y="3840"/>
                    <a:pt x="3587" y="2627"/>
                    <a:pt x="3320" y="1556"/>
                  </a:cubicBezTo>
                  <a:cubicBezTo>
                    <a:pt x="3091" y="641"/>
                    <a:pt x="2184" y="0"/>
                    <a:pt x="1257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9716575" y="1985775"/>
              <a:ext cx="17425" cy="142525"/>
            </a:xfrm>
            <a:custGeom>
              <a:avLst/>
              <a:gdLst/>
              <a:ahLst/>
              <a:cxnLst/>
              <a:rect l="l" t="t" r="r" b="b"/>
              <a:pathLst>
                <a:path w="697" h="5701" extrusionOk="0">
                  <a:moveTo>
                    <a:pt x="438" y="0"/>
                  </a:moveTo>
                  <a:cubicBezTo>
                    <a:pt x="308" y="0"/>
                    <a:pt x="179" y="76"/>
                    <a:pt x="179" y="228"/>
                  </a:cubicBezTo>
                  <a:cubicBezTo>
                    <a:pt x="107" y="1976"/>
                    <a:pt x="72" y="3707"/>
                    <a:pt x="0" y="5473"/>
                  </a:cubicBezTo>
                  <a:cubicBezTo>
                    <a:pt x="0" y="5625"/>
                    <a:pt x="121" y="5701"/>
                    <a:pt x="246" y="5701"/>
                  </a:cubicBezTo>
                  <a:cubicBezTo>
                    <a:pt x="371" y="5701"/>
                    <a:pt x="500" y="5625"/>
                    <a:pt x="518" y="5473"/>
                  </a:cubicBezTo>
                  <a:cubicBezTo>
                    <a:pt x="571" y="3725"/>
                    <a:pt x="625" y="1994"/>
                    <a:pt x="696" y="228"/>
                  </a:cubicBezTo>
                  <a:cubicBezTo>
                    <a:pt x="696" y="76"/>
                    <a:pt x="567" y="0"/>
                    <a:pt x="438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9604600" y="2127750"/>
              <a:ext cx="181125" cy="62025"/>
            </a:xfrm>
            <a:custGeom>
              <a:avLst/>
              <a:gdLst/>
              <a:ahLst/>
              <a:cxnLst/>
              <a:rect l="l" t="t" r="r" b="b"/>
              <a:pathLst>
                <a:path w="7245" h="2481" extrusionOk="0">
                  <a:moveTo>
                    <a:pt x="688" y="0"/>
                  </a:moveTo>
                  <a:cubicBezTo>
                    <a:pt x="646" y="0"/>
                    <a:pt x="600" y="13"/>
                    <a:pt x="554" y="44"/>
                  </a:cubicBezTo>
                  <a:cubicBezTo>
                    <a:pt x="90" y="347"/>
                    <a:pt x="1" y="954"/>
                    <a:pt x="197" y="1471"/>
                  </a:cubicBezTo>
                  <a:cubicBezTo>
                    <a:pt x="465" y="2096"/>
                    <a:pt x="1089" y="2364"/>
                    <a:pt x="1714" y="2417"/>
                  </a:cubicBezTo>
                  <a:cubicBezTo>
                    <a:pt x="2020" y="2464"/>
                    <a:pt x="2333" y="2481"/>
                    <a:pt x="2648" y="2481"/>
                  </a:cubicBezTo>
                  <a:cubicBezTo>
                    <a:pt x="3179" y="2481"/>
                    <a:pt x="3715" y="2433"/>
                    <a:pt x="4230" y="2399"/>
                  </a:cubicBezTo>
                  <a:cubicBezTo>
                    <a:pt x="5122" y="2364"/>
                    <a:pt x="6032" y="2292"/>
                    <a:pt x="6924" y="2185"/>
                  </a:cubicBezTo>
                  <a:cubicBezTo>
                    <a:pt x="7239" y="2133"/>
                    <a:pt x="7245" y="1667"/>
                    <a:pt x="6941" y="1667"/>
                  </a:cubicBezTo>
                  <a:cubicBezTo>
                    <a:pt x="6935" y="1667"/>
                    <a:pt x="6930" y="1667"/>
                    <a:pt x="6924" y="1668"/>
                  </a:cubicBezTo>
                  <a:cubicBezTo>
                    <a:pt x="5496" y="1828"/>
                    <a:pt x="4051" y="1918"/>
                    <a:pt x="2606" y="1935"/>
                  </a:cubicBezTo>
                  <a:cubicBezTo>
                    <a:pt x="2515" y="1935"/>
                    <a:pt x="2421" y="1936"/>
                    <a:pt x="2326" y="1936"/>
                  </a:cubicBezTo>
                  <a:cubicBezTo>
                    <a:pt x="1829" y="1936"/>
                    <a:pt x="1301" y="1911"/>
                    <a:pt x="911" y="1596"/>
                  </a:cubicBezTo>
                  <a:cubicBezTo>
                    <a:pt x="590" y="1347"/>
                    <a:pt x="393" y="722"/>
                    <a:pt x="804" y="454"/>
                  </a:cubicBezTo>
                  <a:cubicBezTo>
                    <a:pt x="1025" y="307"/>
                    <a:pt x="892" y="0"/>
                    <a:pt x="688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9766525" y="2121125"/>
              <a:ext cx="19650" cy="61875"/>
            </a:xfrm>
            <a:custGeom>
              <a:avLst/>
              <a:gdLst/>
              <a:ahLst/>
              <a:cxnLst/>
              <a:rect l="l" t="t" r="r" b="b"/>
              <a:pathLst>
                <a:path w="786" h="2475" extrusionOk="0">
                  <a:moveTo>
                    <a:pt x="275" y="1"/>
                  </a:moveTo>
                  <a:cubicBezTo>
                    <a:pt x="225" y="1"/>
                    <a:pt x="177" y="15"/>
                    <a:pt x="144" y="41"/>
                  </a:cubicBezTo>
                  <a:cubicBezTo>
                    <a:pt x="1" y="95"/>
                    <a:pt x="1" y="256"/>
                    <a:pt x="54" y="363"/>
                  </a:cubicBezTo>
                  <a:cubicBezTo>
                    <a:pt x="268" y="898"/>
                    <a:pt x="268" y="1576"/>
                    <a:pt x="54" y="2111"/>
                  </a:cubicBezTo>
                  <a:cubicBezTo>
                    <a:pt x="1" y="2236"/>
                    <a:pt x="1" y="2379"/>
                    <a:pt x="144" y="2450"/>
                  </a:cubicBezTo>
                  <a:cubicBezTo>
                    <a:pt x="177" y="2467"/>
                    <a:pt x="217" y="2475"/>
                    <a:pt x="258" y="2475"/>
                  </a:cubicBezTo>
                  <a:cubicBezTo>
                    <a:pt x="349" y="2475"/>
                    <a:pt x="446" y="2435"/>
                    <a:pt x="483" y="2361"/>
                  </a:cubicBezTo>
                  <a:cubicBezTo>
                    <a:pt x="786" y="1647"/>
                    <a:pt x="786" y="844"/>
                    <a:pt x="483" y="131"/>
                  </a:cubicBezTo>
                  <a:cubicBezTo>
                    <a:pt x="449" y="41"/>
                    <a:pt x="359" y="1"/>
                    <a:pt x="275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9654125" y="2184950"/>
              <a:ext cx="91925" cy="75925"/>
            </a:xfrm>
            <a:custGeom>
              <a:avLst/>
              <a:gdLst/>
              <a:ahLst/>
              <a:cxnLst/>
              <a:rect l="l" t="t" r="r" b="b"/>
              <a:pathLst>
                <a:path w="3677" h="3037" extrusionOk="0">
                  <a:moveTo>
                    <a:pt x="3259" y="1"/>
                  </a:moveTo>
                  <a:cubicBezTo>
                    <a:pt x="3110" y="1"/>
                    <a:pt x="2948" y="125"/>
                    <a:pt x="2980" y="308"/>
                  </a:cubicBezTo>
                  <a:cubicBezTo>
                    <a:pt x="3034" y="486"/>
                    <a:pt x="3069" y="664"/>
                    <a:pt x="3141" y="879"/>
                  </a:cubicBezTo>
                  <a:cubicBezTo>
                    <a:pt x="3194" y="1003"/>
                    <a:pt x="3159" y="1146"/>
                    <a:pt x="3123" y="1289"/>
                  </a:cubicBezTo>
                  <a:cubicBezTo>
                    <a:pt x="3034" y="1699"/>
                    <a:pt x="2855" y="2128"/>
                    <a:pt x="2498" y="2359"/>
                  </a:cubicBezTo>
                  <a:cubicBezTo>
                    <a:pt x="2312" y="2497"/>
                    <a:pt x="2109" y="2564"/>
                    <a:pt x="1905" y="2564"/>
                  </a:cubicBezTo>
                  <a:cubicBezTo>
                    <a:pt x="1738" y="2564"/>
                    <a:pt x="1571" y="2519"/>
                    <a:pt x="1410" y="2431"/>
                  </a:cubicBezTo>
                  <a:cubicBezTo>
                    <a:pt x="1000" y="2217"/>
                    <a:pt x="750" y="1860"/>
                    <a:pt x="625" y="1432"/>
                  </a:cubicBezTo>
                  <a:cubicBezTo>
                    <a:pt x="554" y="1253"/>
                    <a:pt x="518" y="1075"/>
                    <a:pt x="518" y="914"/>
                  </a:cubicBezTo>
                  <a:cubicBezTo>
                    <a:pt x="518" y="700"/>
                    <a:pt x="554" y="468"/>
                    <a:pt x="571" y="254"/>
                  </a:cubicBezTo>
                  <a:cubicBezTo>
                    <a:pt x="607" y="111"/>
                    <a:pt x="447" y="4"/>
                    <a:pt x="339" y="4"/>
                  </a:cubicBezTo>
                  <a:cubicBezTo>
                    <a:pt x="179" y="4"/>
                    <a:pt x="90" y="111"/>
                    <a:pt x="72" y="254"/>
                  </a:cubicBezTo>
                  <a:cubicBezTo>
                    <a:pt x="36" y="468"/>
                    <a:pt x="0" y="700"/>
                    <a:pt x="0" y="914"/>
                  </a:cubicBezTo>
                  <a:cubicBezTo>
                    <a:pt x="0" y="1110"/>
                    <a:pt x="36" y="1325"/>
                    <a:pt x="108" y="1503"/>
                  </a:cubicBezTo>
                  <a:cubicBezTo>
                    <a:pt x="286" y="2038"/>
                    <a:pt x="571" y="2502"/>
                    <a:pt x="1071" y="2788"/>
                  </a:cubicBezTo>
                  <a:cubicBezTo>
                    <a:pt x="1334" y="2949"/>
                    <a:pt x="1625" y="3037"/>
                    <a:pt x="1919" y="3037"/>
                  </a:cubicBezTo>
                  <a:cubicBezTo>
                    <a:pt x="2144" y="3037"/>
                    <a:pt x="2371" y="2985"/>
                    <a:pt x="2588" y="2877"/>
                  </a:cubicBezTo>
                  <a:cubicBezTo>
                    <a:pt x="3052" y="2627"/>
                    <a:pt x="3391" y="2163"/>
                    <a:pt x="3551" y="1681"/>
                  </a:cubicBezTo>
                  <a:cubicBezTo>
                    <a:pt x="3640" y="1414"/>
                    <a:pt x="3676" y="1110"/>
                    <a:pt x="3658" y="843"/>
                  </a:cubicBezTo>
                  <a:cubicBezTo>
                    <a:pt x="3605" y="629"/>
                    <a:pt x="3515" y="397"/>
                    <a:pt x="3480" y="183"/>
                  </a:cubicBezTo>
                  <a:cubicBezTo>
                    <a:pt x="3451" y="55"/>
                    <a:pt x="3358" y="1"/>
                    <a:pt x="3259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9406375" y="1822850"/>
              <a:ext cx="81575" cy="48775"/>
            </a:xfrm>
            <a:custGeom>
              <a:avLst/>
              <a:gdLst/>
              <a:ahLst/>
              <a:cxnLst/>
              <a:rect l="l" t="t" r="r" b="b"/>
              <a:pathLst>
                <a:path w="3263" h="1951" extrusionOk="0">
                  <a:moveTo>
                    <a:pt x="362" y="0"/>
                  </a:moveTo>
                  <a:cubicBezTo>
                    <a:pt x="140" y="0"/>
                    <a:pt x="1" y="328"/>
                    <a:pt x="258" y="464"/>
                  </a:cubicBezTo>
                  <a:cubicBezTo>
                    <a:pt x="1096" y="946"/>
                    <a:pt x="1953" y="1410"/>
                    <a:pt x="2773" y="1909"/>
                  </a:cubicBezTo>
                  <a:cubicBezTo>
                    <a:pt x="2820" y="1938"/>
                    <a:pt x="2865" y="1951"/>
                    <a:pt x="2907" y="1951"/>
                  </a:cubicBezTo>
                  <a:cubicBezTo>
                    <a:pt x="3126" y="1951"/>
                    <a:pt x="3262" y="1616"/>
                    <a:pt x="3023" y="1481"/>
                  </a:cubicBezTo>
                  <a:cubicBezTo>
                    <a:pt x="2167" y="999"/>
                    <a:pt x="1328" y="517"/>
                    <a:pt x="490" y="36"/>
                  </a:cubicBezTo>
                  <a:cubicBezTo>
                    <a:pt x="446" y="11"/>
                    <a:pt x="403" y="0"/>
                    <a:pt x="362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9390975" y="1935650"/>
              <a:ext cx="53950" cy="17050"/>
            </a:xfrm>
            <a:custGeom>
              <a:avLst/>
              <a:gdLst/>
              <a:ahLst/>
              <a:cxnLst/>
              <a:rect l="l" t="t" r="r" b="b"/>
              <a:pathLst>
                <a:path w="2158" h="682" extrusionOk="0">
                  <a:moveTo>
                    <a:pt x="245" y="1"/>
                  </a:moveTo>
                  <a:cubicBezTo>
                    <a:pt x="112" y="1"/>
                    <a:pt x="0" y="151"/>
                    <a:pt x="17" y="252"/>
                  </a:cubicBezTo>
                  <a:cubicBezTo>
                    <a:pt x="17" y="395"/>
                    <a:pt x="124" y="502"/>
                    <a:pt x="267" y="502"/>
                  </a:cubicBezTo>
                  <a:cubicBezTo>
                    <a:pt x="802" y="555"/>
                    <a:pt x="1355" y="609"/>
                    <a:pt x="1891" y="680"/>
                  </a:cubicBezTo>
                  <a:cubicBezTo>
                    <a:pt x="1898" y="681"/>
                    <a:pt x="1905" y="682"/>
                    <a:pt x="1913" y="682"/>
                  </a:cubicBezTo>
                  <a:cubicBezTo>
                    <a:pt x="2046" y="682"/>
                    <a:pt x="2157" y="532"/>
                    <a:pt x="2140" y="430"/>
                  </a:cubicBezTo>
                  <a:cubicBezTo>
                    <a:pt x="2140" y="288"/>
                    <a:pt x="2033" y="198"/>
                    <a:pt x="1891" y="181"/>
                  </a:cubicBezTo>
                  <a:cubicBezTo>
                    <a:pt x="1355" y="109"/>
                    <a:pt x="802" y="74"/>
                    <a:pt x="267" y="2"/>
                  </a:cubicBezTo>
                  <a:cubicBezTo>
                    <a:pt x="260" y="1"/>
                    <a:pt x="252" y="1"/>
                    <a:pt x="245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9422175" y="2031325"/>
              <a:ext cx="54450" cy="30750"/>
            </a:xfrm>
            <a:custGeom>
              <a:avLst/>
              <a:gdLst/>
              <a:ahLst/>
              <a:cxnLst/>
              <a:rect l="l" t="t" r="r" b="b"/>
              <a:pathLst>
                <a:path w="2178" h="1230" extrusionOk="0">
                  <a:moveTo>
                    <a:pt x="1921" y="1"/>
                  </a:moveTo>
                  <a:cubicBezTo>
                    <a:pt x="1875" y="1"/>
                    <a:pt x="1828" y="11"/>
                    <a:pt x="1785" y="29"/>
                  </a:cubicBezTo>
                  <a:cubicBezTo>
                    <a:pt x="1249" y="279"/>
                    <a:pt x="714" y="529"/>
                    <a:pt x="161" y="779"/>
                  </a:cubicBezTo>
                  <a:cubicBezTo>
                    <a:pt x="18" y="814"/>
                    <a:pt x="0" y="1011"/>
                    <a:pt x="72" y="1100"/>
                  </a:cubicBezTo>
                  <a:cubicBezTo>
                    <a:pt x="105" y="1189"/>
                    <a:pt x="181" y="1230"/>
                    <a:pt x="259" y="1230"/>
                  </a:cubicBezTo>
                  <a:cubicBezTo>
                    <a:pt x="306" y="1230"/>
                    <a:pt x="353" y="1216"/>
                    <a:pt x="393" y="1189"/>
                  </a:cubicBezTo>
                  <a:cubicBezTo>
                    <a:pt x="928" y="957"/>
                    <a:pt x="1463" y="707"/>
                    <a:pt x="2017" y="457"/>
                  </a:cubicBezTo>
                  <a:cubicBezTo>
                    <a:pt x="2159" y="422"/>
                    <a:pt x="2177" y="208"/>
                    <a:pt x="2124" y="118"/>
                  </a:cubicBezTo>
                  <a:cubicBezTo>
                    <a:pt x="2089" y="37"/>
                    <a:pt x="2008" y="1"/>
                    <a:pt x="1921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9874475" y="1814450"/>
              <a:ext cx="54450" cy="34650"/>
            </a:xfrm>
            <a:custGeom>
              <a:avLst/>
              <a:gdLst/>
              <a:ahLst/>
              <a:cxnLst/>
              <a:rect l="l" t="t" r="r" b="b"/>
              <a:pathLst>
                <a:path w="2178" h="1386" extrusionOk="0">
                  <a:moveTo>
                    <a:pt x="1897" y="0"/>
                  </a:moveTo>
                  <a:cubicBezTo>
                    <a:pt x="1857" y="0"/>
                    <a:pt x="1819" y="10"/>
                    <a:pt x="1785" y="33"/>
                  </a:cubicBezTo>
                  <a:cubicBezTo>
                    <a:pt x="1250" y="318"/>
                    <a:pt x="679" y="639"/>
                    <a:pt x="143" y="925"/>
                  </a:cubicBezTo>
                  <a:cubicBezTo>
                    <a:pt x="36" y="996"/>
                    <a:pt x="1" y="1157"/>
                    <a:pt x="54" y="1264"/>
                  </a:cubicBezTo>
                  <a:cubicBezTo>
                    <a:pt x="103" y="1337"/>
                    <a:pt x="194" y="1386"/>
                    <a:pt x="281" y="1386"/>
                  </a:cubicBezTo>
                  <a:cubicBezTo>
                    <a:pt x="321" y="1386"/>
                    <a:pt x="360" y="1375"/>
                    <a:pt x="393" y="1353"/>
                  </a:cubicBezTo>
                  <a:cubicBezTo>
                    <a:pt x="929" y="1068"/>
                    <a:pt x="1482" y="746"/>
                    <a:pt x="2017" y="461"/>
                  </a:cubicBezTo>
                  <a:cubicBezTo>
                    <a:pt x="2142" y="390"/>
                    <a:pt x="2178" y="229"/>
                    <a:pt x="2106" y="122"/>
                  </a:cubicBezTo>
                  <a:cubicBezTo>
                    <a:pt x="2069" y="48"/>
                    <a:pt x="1982" y="0"/>
                    <a:pt x="1897" y="0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9892775" y="1931225"/>
              <a:ext cx="40600" cy="12525"/>
            </a:xfrm>
            <a:custGeom>
              <a:avLst/>
              <a:gdLst/>
              <a:ahLst/>
              <a:cxnLst/>
              <a:rect l="l" t="t" r="r" b="b"/>
              <a:pathLst>
                <a:path w="1624" h="501" extrusionOk="0">
                  <a:moveTo>
                    <a:pt x="268" y="1"/>
                  </a:moveTo>
                  <a:cubicBezTo>
                    <a:pt x="125" y="1"/>
                    <a:pt x="0" y="108"/>
                    <a:pt x="18" y="251"/>
                  </a:cubicBezTo>
                  <a:cubicBezTo>
                    <a:pt x="18" y="375"/>
                    <a:pt x="125" y="500"/>
                    <a:pt x="268" y="500"/>
                  </a:cubicBezTo>
                  <a:lnTo>
                    <a:pt x="1356" y="500"/>
                  </a:lnTo>
                  <a:cubicBezTo>
                    <a:pt x="1499" y="500"/>
                    <a:pt x="1624" y="375"/>
                    <a:pt x="1606" y="251"/>
                  </a:cubicBezTo>
                  <a:cubicBezTo>
                    <a:pt x="1606" y="108"/>
                    <a:pt x="1499" y="1"/>
                    <a:pt x="1356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9879375" y="2016250"/>
              <a:ext cx="67850" cy="35775"/>
            </a:xfrm>
            <a:custGeom>
              <a:avLst/>
              <a:gdLst/>
              <a:ahLst/>
              <a:cxnLst/>
              <a:rect l="l" t="t" r="r" b="b"/>
              <a:pathLst>
                <a:path w="2714" h="1431" extrusionOk="0">
                  <a:moveTo>
                    <a:pt x="284" y="1"/>
                  </a:moveTo>
                  <a:cubicBezTo>
                    <a:pt x="165" y="1"/>
                    <a:pt x="65" y="93"/>
                    <a:pt x="19" y="186"/>
                  </a:cubicBezTo>
                  <a:cubicBezTo>
                    <a:pt x="1" y="329"/>
                    <a:pt x="90" y="436"/>
                    <a:pt x="197" y="507"/>
                  </a:cubicBezTo>
                  <a:cubicBezTo>
                    <a:pt x="911" y="811"/>
                    <a:pt x="1643" y="1114"/>
                    <a:pt x="2356" y="1417"/>
                  </a:cubicBezTo>
                  <a:cubicBezTo>
                    <a:pt x="2380" y="1426"/>
                    <a:pt x="2403" y="1430"/>
                    <a:pt x="2425" y="1430"/>
                  </a:cubicBezTo>
                  <a:cubicBezTo>
                    <a:pt x="2538" y="1430"/>
                    <a:pt x="2633" y="1328"/>
                    <a:pt x="2677" y="1239"/>
                  </a:cubicBezTo>
                  <a:cubicBezTo>
                    <a:pt x="2713" y="1114"/>
                    <a:pt x="2624" y="989"/>
                    <a:pt x="2499" y="936"/>
                  </a:cubicBezTo>
                  <a:cubicBezTo>
                    <a:pt x="1785" y="614"/>
                    <a:pt x="1054" y="329"/>
                    <a:pt x="340" y="8"/>
                  </a:cubicBezTo>
                  <a:cubicBezTo>
                    <a:pt x="321" y="3"/>
                    <a:pt x="302" y="1"/>
                    <a:pt x="284" y="1"/>
                  </a:cubicBezTo>
                  <a:close/>
                </a:path>
              </a:pathLst>
            </a:custGeom>
            <a:solidFill>
              <a:srgbClr val="577E8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34"/>
          <p:cNvGrpSpPr/>
          <p:nvPr/>
        </p:nvGrpSpPr>
        <p:grpSpPr>
          <a:xfrm>
            <a:off x="6789858" y="1663885"/>
            <a:ext cx="929262" cy="655789"/>
            <a:chOff x="5846014" y="2007967"/>
            <a:chExt cx="1037470" cy="732153"/>
          </a:xfrm>
        </p:grpSpPr>
        <p:grpSp>
          <p:nvGrpSpPr>
            <p:cNvPr id="591" name="Google Shape;591;p34"/>
            <p:cNvGrpSpPr/>
            <p:nvPr/>
          </p:nvGrpSpPr>
          <p:grpSpPr>
            <a:xfrm>
              <a:off x="5846014" y="2007967"/>
              <a:ext cx="854880" cy="732153"/>
              <a:chOff x="12532150" y="2171400"/>
              <a:chExt cx="679825" cy="582275"/>
            </a:xfrm>
          </p:grpSpPr>
          <p:sp>
            <p:nvSpPr>
              <p:cNvPr id="592" name="Google Shape;592;p34"/>
              <p:cNvSpPr/>
              <p:nvPr/>
            </p:nvSpPr>
            <p:spPr>
              <a:xfrm>
                <a:off x="12622250" y="2303650"/>
                <a:ext cx="169550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6782" h="8551" extrusionOk="0">
                    <a:moveTo>
                      <a:pt x="290" y="0"/>
                    </a:moveTo>
                    <a:cubicBezTo>
                      <a:pt x="162" y="0"/>
                      <a:pt x="36" y="85"/>
                      <a:pt x="36" y="252"/>
                    </a:cubicBezTo>
                    <a:cubicBezTo>
                      <a:pt x="0" y="2215"/>
                      <a:pt x="0" y="4195"/>
                      <a:pt x="215" y="6158"/>
                    </a:cubicBezTo>
                    <a:cubicBezTo>
                      <a:pt x="304" y="6907"/>
                      <a:pt x="554" y="7603"/>
                      <a:pt x="1196" y="8049"/>
                    </a:cubicBezTo>
                    <a:cubicBezTo>
                      <a:pt x="1745" y="8432"/>
                      <a:pt x="2417" y="8551"/>
                      <a:pt x="3069" y="8551"/>
                    </a:cubicBezTo>
                    <a:cubicBezTo>
                      <a:pt x="3117" y="8551"/>
                      <a:pt x="3165" y="8550"/>
                      <a:pt x="3212" y="8549"/>
                    </a:cubicBezTo>
                    <a:cubicBezTo>
                      <a:pt x="4043" y="8506"/>
                      <a:pt x="4885" y="8268"/>
                      <a:pt x="5730" y="8268"/>
                    </a:cubicBezTo>
                    <a:cubicBezTo>
                      <a:pt x="5937" y="8268"/>
                      <a:pt x="6145" y="8282"/>
                      <a:pt x="6352" y="8317"/>
                    </a:cubicBezTo>
                    <a:cubicBezTo>
                      <a:pt x="6369" y="8320"/>
                      <a:pt x="6385" y="8321"/>
                      <a:pt x="6400" y="8321"/>
                    </a:cubicBezTo>
                    <a:cubicBezTo>
                      <a:pt x="6670" y="8321"/>
                      <a:pt x="6781" y="7903"/>
                      <a:pt x="6477" y="7835"/>
                    </a:cubicBezTo>
                    <a:cubicBezTo>
                      <a:pt x="6262" y="7800"/>
                      <a:pt x="6048" y="7786"/>
                      <a:pt x="5834" y="7786"/>
                    </a:cubicBezTo>
                    <a:cubicBezTo>
                      <a:pt x="4970" y="7786"/>
                      <a:pt x="4117" y="8021"/>
                      <a:pt x="3230" y="8049"/>
                    </a:cubicBezTo>
                    <a:cubicBezTo>
                      <a:pt x="3162" y="8052"/>
                      <a:pt x="3092" y="8054"/>
                      <a:pt x="3022" y="8054"/>
                    </a:cubicBezTo>
                    <a:cubicBezTo>
                      <a:pt x="2249" y="8054"/>
                      <a:pt x="1391" y="7859"/>
                      <a:pt x="982" y="7139"/>
                    </a:cubicBezTo>
                    <a:cubicBezTo>
                      <a:pt x="714" y="6676"/>
                      <a:pt x="678" y="6105"/>
                      <a:pt x="661" y="5569"/>
                    </a:cubicBezTo>
                    <a:cubicBezTo>
                      <a:pt x="625" y="4998"/>
                      <a:pt x="589" y="4392"/>
                      <a:pt x="571" y="3821"/>
                    </a:cubicBezTo>
                    <a:cubicBezTo>
                      <a:pt x="536" y="2625"/>
                      <a:pt x="536" y="1448"/>
                      <a:pt x="554" y="270"/>
                    </a:cubicBezTo>
                    <a:cubicBezTo>
                      <a:pt x="554" y="89"/>
                      <a:pt x="421" y="0"/>
                      <a:pt x="290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4"/>
              <p:cNvSpPr/>
              <p:nvPr/>
            </p:nvSpPr>
            <p:spPr>
              <a:xfrm>
                <a:off x="12620450" y="2288600"/>
                <a:ext cx="170875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8291" extrusionOk="0">
                    <a:moveTo>
                      <a:pt x="4242" y="1"/>
                    </a:moveTo>
                    <a:cubicBezTo>
                      <a:pt x="2921" y="1"/>
                      <a:pt x="1608" y="145"/>
                      <a:pt x="304" y="426"/>
                    </a:cubicBezTo>
                    <a:cubicBezTo>
                      <a:pt x="0" y="494"/>
                      <a:pt x="96" y="930"/>
                      <a:pt x="380" y="930"/>
                    </a:cubicBezTo>
                    <a:cubicBezTo>
                      <a:pt x="396" y="930"/>
                      <a:pt x="412" y="928"/>
                      <a:pt x="429" y="926"/>
                    </a:cubicBezTo>
                    <a:cubicBezTo>
                      <a:pt x="1658" y="650"/>
                      <a:pt x="2923" y="515"/>
                      <a:pt x="4192" y="515"/>
                    </a:cubicBezTo>
                    <a:cubicBezTo>
                      <a:pt x="4652" y="515"/>
                      <a:pt x="5113" y="533"/>
                      <a:pt x="5573" y="568"/>
                    </a:cubicBezTo>
                    <a:lnTo>
                      <a:pt x="5573" y="568"/>
                    </a:lnTo>
                    <a:cubicBezTo>
                      <a:pt x="5797" y="2830"/>
                      <a:pt x="6022" y="5124"/>
                      <a:pt x="6246" y="7385"/>
                    </a:cubicBezTo>
                    <a:lnTo>
                      <a:pt x="6317" y="8063"/>
                    </a:lnTo>
                    <a:cubicBezTo>
                      <a:pt x="6326" y="8214"/>
                      <a:pt x="6460" y="8290"/>
                      <a:pt x="6587" y="8290"/>
                    </a:cubicBezTo>
                    <a:cubicBezTo>
                      <a:pt x="6714" y="8290"/>
                      <a:pt x="6835" y="8214"/>
                      <a:pt x="6817" y="8063"/>
                    </a:cubicBezTo>
                    <a:cubicBezTo>
                      <a:pt x="6639" y="6136"/>
                      <a:pt x="6442" y="4244"/>
                      <a:pt x="6264" y="2317"/>
                    </a:cubicBezTo>
                    <a:lnTo>
                      <a:pt x="6068" y="319"/>
                    </a:lnTo>
                    <a:cubicBezTo>
                      <a:pt x="6050" y="176"/>
                      <a:pt x="5961" y="69"/>
                      <a:pt x="5818" y="69"/>
                    </a:cubicBezTo>
                    <a:cubicBezTo>
                      <a:pt x="5291" y="24"/>
                      <a:pt x="4766" y="1"/>
                      <a:pt x="4242" y="1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4"/>
              <p:cNvSpPr/>
              <p:nvPr/>
            </p:nvSpPr>
            <p:spPr>
              <a:xfrm>
                <a:off x="12768525" y="2171400"/>
                <a:ext cx="355800" cy="139600"/>
              </a:xfrm>
              <a:custGeom>
                <a:avLst/>
                <a:gdLst/>
                <a:ahLst/>
                <a:cxnLst/>
                <a:rect l="l" t="t" r="r" b="b"/>
                <a:pathLst>
                  <a:path w="14232" h="5584" extrusionOk="0">
                    <a:moveTo>
                      <a:pt x="13889" y="0"/>
                    </a:moveTo>
                    <a:cubicBezTo>
                      <a:pt x="13865" y="0"/>
                      <a:pt x="13839" y="3"/>
                      <a:pt x="13812" y="11"/>
                    </a:cubicBezTo>
                    <a:cubicBezTo>
                      <a:pt x="10208" y="1082"/>
                      <a:pt x="6639" y="2348"/>
                      <a:pt x="3142" y="3829"/>
                    </a:cubicBezTo>
                    <a:cubicBezTo>
                      <a:pt x="2161" y="4240"/>
                      <a:pt x="1179" y="4668"/>
                      <a:pt x="234" y="5114"/>
                    </a:cubicBezTo>
                    <a:cubicBezTo>
                      <a:pt x="1" y="5254"/>
                      <a:pt x="147" y="5583"/>
                      <a:pt x="389" y="5583"/>
                    </a:cubicBezTo>
                    <a:cubicBezTo>
                      <a:pt x="424" y="5583"/>
                      <a:pt x="462" y="5576"/>
                      <a:pt x="501" y="5560"/>
                    </a:cubicBezTo>
                    <a:cubicBezTo>
                      <a:pt x="3892" y="4008"/>
                      <a:pt x="7371" y="2634"/>
                      <a:pt x="10904" y="1456"/>
                    </a:cubicBezTo>
                    <a:cubicBezTo>
                      <a:pt x="11921" y="1117"/>
                      <a:pt x="12938" y="814"/>
                      <a:pt x="13937" y="493"/>
                    </a:cubicBezTo>
                    <a:cubicBezTo>
                      <a:pt x="14231" y="411"/>
                      <a:pt x="14151" y="0"/>
                      <a:pt x="13889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4"/>
              <p:cNvSpPr/>
              <p:nvPr/>
            </p:nvSpPr>
            <p:spPr>
              <a:xfrm>
                <a:off x="12758325" y="2497200"/>
                <a:ext cx="36650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4660" h="5564" extrusionOk="0">
                    <a:moveTo>
                      <a:pt x="398" y="0"/>
                    </a:moveTo>
                    <a:cubicBezTo>
                      <a:pt x="161" y="0"/>
                      <a:pt x="0" y="358"/>
                      <a:pt x="267" y="468"/>
                    </a:cubicBezTo>
                    <a:cubicBezTo>
                      <a:pt x="3782" y="2074"/>
                      <a:pt x="7422" y="3412"/>
                      <a:pt x="11098" y="4590"/>
                    </a:cubicBezTo>
                    <a:cubicBezTo>
                      <a:pt x="12150" y="4929"/>
                      <a:pt x="13203" y="5232"/>
                      <a:pt x="14238" y="5553"/>
                    </a:cubicBezTo>
                    <a:cubicBezTo>
                      <a:pt x="14264" y="5560"/>
                      <a:pt x="14289" y="5564"/>
                      <a:pt x="14312" y="5564"/>
                    </a:cubicBezTo>
                    <a:cubicBezTo>
                      <a:pt x="14577" y="5564"/>
                      <a:pt x="14659" y="5137"/>
                      <a:pt x="14381" y="5071"/>
                    </a:cubicBezTo>
                    <a:cubicBezTo>
                      <a:pt x="10687" y="3965"/>
                      <a:pt x="7065" y="2752"/>
                      <a:pt x="3514" y="1324"/>
                    </a:cubicBezTo>
                    <a:cubicBezTo>
                      <a:pt x="2515" y="914"/>
                      <a:pt x="1498" y="468"/>
                      <a:pt x="499" y="22"/>
                    </a:cubicBezTo>
                    <a:cubicBezTo>
                      <a:pt x="465" y="7"/>
                      <a:pt x="431" y="0"/>
                      <a:pt x="398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4"/>
              <p:cNvSpPr/>
              <p:nvPr/>
            </p:nvSpPr>
            <p:spPr>
              <a:xfrm>
                <a:off x="13104675" y="2177575"/>
                <a:ext cx="23875" cy="44485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7794" extrusionOk="0">
                    <a:moveTo>
                      <a:pt x="255" y="0"/>
                    </a:moveTo>
                    <a:cubicBezTo>
                      <a:pt x="125" y="0"/>
                      <a:pt x="0" y="76"/>
                      <a:pt x="9" y="228"/>
                    </a:cubicBezTo>
                    <a:cubicBezTo>
                      <a:pt x="259" y="4706"/>
                      <a:pt x="384" y="9221"/>
                      <a:pt x="420" y="13717"/>
                    </a:cubicBezTo>
                    <a:cubicBezTo>
                      <a:pt x="420" y="15002"/>
                      <a:pt x="420" y="16286"/>
                      <a:pt x="384" y="17553"/>
                    </a:cubicBezTo>
                    <a:cubicBezTo>
                      <a:pt x="384" y="17714"/>
                      <a:pt x="509" y="17794"/>
                      <a:pt x="636" y="17794"/>
                    </a:cubicBezTo>
                    <a:cubicBezTo>
                      <a:pt x="763" y="17794"/>
                      <a:pt x="892" y="17714"/>
                      <a:pt x="901" y="17553"/>
                    </a:cubicBezTo>
                    <a:cubicBezTo>
                      <a:pt x="955" y="13057"/>
                      <a:pt x="901" y="8560"/>
                      <a:pt x="705" y="4064"/>
                    </a:cubicBezTo>
                    <a:cubicBezTo>
                      <a:pt x="652" y="2797"/>
                      <a:pt x="598" y="1530"/>
                      <a:pt x="527" y="228"/>
                    </a:cubicBezTo>
                    <a:cubicBezTo>
                      <a:pt x="518" y="76"/>
                      <a:pt x="384" y="0"/>
                      <a:pt x="255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4"/>
              <p:cNvSpPr/>
              <p:nvPr/>
            </p:nvSpPr>
            <p:spPr>
              <a:xfrm>
                <a:off x="13108925" y="2343150"/>
                <a:ext cx="103050" cy="12990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5196" extrusionOk="0">
                    <a:moveTo>
                      <a:pt x="1187" y="1"/>
                    </a:moveTo>
                    <a:cubicBezTo>
                      <a:pt x="881" y="1"/>
                      <a:pt x="575" y="55"/>
                      <a:pt x="285" y="171"/>
                    </a:cubicBezTo>
                    <a:cubicBezTo>
                      <a:pt x="0" y="266"/>
                      <a:pt x="80" y="655"/>
                      <a:pt x="314" y="655"/>
                    </a:cubicBezTo>
                    <a:cubicBezTo>
                      <a:pt x="343" y="655"/>
                      <a:pt x="376" y="649"/>
                      <a:pt x="410" y="635"/>
                    </a:cubicBezTo>
                    <a:cubicBezTo>
                      <a:pt x="663" y="529"/>
                      <a:pt x="932" y="478"/>
                      <a:pt x="1201" y="478"/>
                    </a:cubicBezTo>
                    <a:cubicBezTo>
                      <a:pt x="1880" y="478"/>
                      <a:pt x="2558" y="799"/>
                      <a:pt x="2980" y="1349"/>
                    </a:cubicBezTo>
                    <a:cubicBezTo>
                      <a:pt x="3675" y="2187"/>
                      <a:pt x="3443" y="3383"/>
                      <a:pt x="2694" y="4096"/>
                    </a:cubicBezTo>
                    <a:cubicBezTo>
                      <a:pt x="2302" y="4457"/>
                      <a:pt x="1785" y="4680"/>
                      <a:pt x="1242" y="4680"/>
                    </a:cubicBezTo>
                    <a:cubicBezTo>
                      <a:pt x="1167" y="4680"/>
                      <a:pt x="1092" y="4676"/>
                      <a:pt x="1017" y="4667"/>
                    </a:cubicBezTo>
                    <a:cubicBezTo>
                      <a:pt x="1011" y="4667"/>
                      <a:pt x="1006" y="4667"/>
                      <a:pt x="1001" y="4667"/>
                    </a:cubicBezTo>
                    <a:cubicBezTo>
                      <a:pt x="714" y="4667"/>
                      <a:pt x="719" y="5132"/>
                      <a:pt x="1017" y="5185"/>
                    </a:cubicBezTo>
                    <a:cubicBezTo>
                      <a:pt x="1091" y="5192"/>
                      <a:pt x="1165" y="5195"/>
                      <a:pt x="1238" y="5195"/>
                    </a:cubicBezTo>
                    <a:cubicBezTo>
                      <a:pt x="2460" y="5195"/>
                      <a:pt x="3601" y="4239"/>
                      <a:pt x="3854" y="3061"/>
                    </a:cubicBezTo>
                    <a:cubicBezTo>
                      <a:pt x="4121" y="1830"/>
                      <a:pt x="3354" y="671"/>
                      <a:pt x="2230" y="207"/>
                    </a:cubicBezTo>
                    <a:cubicBezTo>
                      <a:pt x="1896" y="73"/>
                      <a:pt x="1541" y="1"/>
                      <a:pt x="1187" y="1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4"/>
              <p:cNvSpPr/>
              <p:nvPr/>
            </p:nvSpPr>
            <p:spPr>
              <a:xfrm>
                <a:off x="12628275" y="2466350"/>
                <a:ext cx="130950" cy="28732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11493" extrusionOk="0">
                    <a:moveTo>
                      <a:pt x="257" y="0"/>
                    </a:moveTo>
                    <a:cubicBezTo>
                      <a:pt x="129" y="0"/>
                      <a:pt x="0" y="85"/>
                      <a:pt x="9" y="257"/>
                    </a:cubicBezTo>
                    <a:cubicBezTo>
                      <a:pt x="81" y="1452"/>
                      <a:pt x="134" y="2683"/>
                      <a:pt x="206" y="3897"/>
                    </a:cubicBezTo>
                    <a:cubicBezTo>
                      <a:pt x="295" y="5824"/>
                      <a:pt x="384" y="7751"/>
                      <a:pt x="491" y="9695"/>
                    </a:cubicBezTo>
                    <a:lnTo>
                      <a:pt x="562" y="11034"/>
                    </a:lnTo>
                    <a:cubicBezTo>
                      <a:pt x="562" y="11159"/>
                      <a:pt x="669" y="11266"/>
                      <a:pt x="794" y="11266"/>
                    </a:cubicBezTo>
                    <a:cubicBezTo>
                      <a:pt x="1946" y="11385"/>
                      <a:pt x="3098" y="11492"/>
                      <a:pt x="4260" y="11492"/>
                    </a:cubicBezTo>
                    <a:cubicBezTo>
                      <a:pt x="4484" y="11492"/>
                      <a:pt x="4709" y="11488"/>
                      <a:pt x="4934" y="11480"/>
                    </a:cubicBezTo>
                    <a:cubicBezTo>
                      <a:pt x="5237" y="11444"/>
                      <a:pt x="5237" y="10962"/>
                      <a:pt x="4934" y="10962"/>
                    </a:cubicBezTo>
                    <a:cubicBezTo>
                      <a:pt x="4679" y="10976"/>
                      <a:pt x="4424" y="10981"/>
                      <a:pt x="4169" y="10981"/>
                    </a:cubicBezTo>
                    <a:cubicBezTo>
                      <a:pt x="3124" y="10981"/>
                      <a:pt x="2074" y="10883"/>
                      <a:pt x="1032" y="10788"/>
                    </a:cubicBezTo>
                    <a:lnTo>
                      <a:pt x="1032" y="10788"/>
                    </a:lnTo>
                    <a:cubicBezTo>
                      <a:pt x="968" y="9659"/>
                      <a:pt x="933" y="8501"/>
                      <a:pt x="866" y="7376"/>
                    </a:cubicBezTo>
                    <a:cubicBezTo>
                      <a:pt x="776" y="5431"/>
                      <a:pt x="687" y="3504"/>
                      <a:pt x="580" y="1577"/>
                    </a:cubicBezTo>
                    <a:lnTo>
                      <a:pt x="509" y="239"/>
                    </a:lnTo>
                    <a:cubicBezTo>
                      <a:pt x="509" y="80"/>
                      <a:pt x="383" y="0"/>
                      <a:pt x="257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4"/>
              <p:cNvSpPr/>
              <p:nvPr/>
            </p:nvSpPr>
            <p:spPr>
              <a:xfrm>
                <a:off x="12736225" y="2497625"/>
                <a:ext cx="20325" cy="23382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9353" extrusionOk="0">
                    <a:moveTo>
                      <a:pt x="248" y="0"/>
                    </a:moveTo>
                    <a:cubicBezTo>
                      <a:pt x="121" y="0"/>
                      <a:pt x="0" y="85"/>
                      <a:pt x="9" y="255"/>
                    </a:cubicBezTo>
                    <a:cubicBezTo>
                      <a:pt x="98" y="3199"/>
                      <a:pt x="223" y="6161"/>
                      <a:pt x="295" y="9105"/>
                    </a:cubicBezTo>
                    <a:cubicBezTo>
                      <a:pt x="295" y="9267"/>
                      <a:pt x="428" y="9352"/>
                      <a:pt x="559" y="9352"/>
                    </a:cubicBezTo>
                    <a:cubicBezTo>
                      <a:pt x="686" y="9352"/>
                      <a:pt x="812" y="9272"/>
                      <a:pt x="812" y="9105"/>
                    </a:cubicBezTo>
                    <a:cubicBezTo>
                      <a:pt x="723" y="6161"/>
                      <a:pt x="580" y="3199"/>
                      <a:pt x="527" y="255"/>
                    </a:cubicBezTo>
                    <a:cubicBezTo>
                      <a:pt x="509" y="85"/>
                      <a:pt x="375" y="0"/>
                      <a:pt x="248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4"/>
              <p:cNvSpPr/>
              <p:nvPr/>
            </p:nvSpPr>
            <p:spPr>
              <a:xfrm>
                <a:off x="12532150" y="2330450"/>
                <a:ext cx="115050" cy="125900"/>
              </a:xfrm>
              <a:custGeom>
                <a:avLst/>
                <a:gdLst/>
                <a:ahLst/>
                <a:cxnLst/>
                <a:rect l="l" t="t" r="r" b="b"/>
                <a:pathLst>
                  <a:path w="4602" h="5036" extrusionOk="0">
                    <a:moveTo>
                      <a:pt x="2558" y="0"/>
                    </a:moveTo>
                    <a:cubicBezTo>
                      <a:pt x="1686" y="0"/>
                      <a:pt x="818" y="563"/>
                      <a:pt x="500" y="1411"/>
                    </a:cubicBezTo>
                    <a:cubicBezTo>
                      <a:pt x="0" y="2695"/>
                      <a:pt x="785" y="4158"/>
                      <a:pt x="1963" y="4711"/>
                    </a:cubicBezTo>
                    <a:cubicBezTo>
                      <a:pt x="2459" y="4936"/>
                      <a:pt x="2987" y="5035"/>
                      <a:pt x="3515" y="5035"/>
                    </a:cubicBezTo>
                    <a:cubicBezTo>
                      <a:pt x="3784" y="5035"/>
                      <a:pt x="4053" y="5009"/>
                      <a:pt x="4318" y="4961"/>
                    </a:cubicBezTo>
                    <a:cubicBezTo>
                      <a:pt x="4601" y="4895"/>
                      <a:pt x="4511" y="4455"/>
                      <a:pt x="4237" y="4455"/>
                    </a:cubicBezTo>
                    <a:cubicBezTo>
                      <a:pt x="4217" y="4455"/>
                      <a:pt x="4197" y="4457"/>
                      <a:pt x="4175" y="4462"/>
                    </a:cubicBezTo>
                    <a:cubicBezTo>
                      <a:pt x="3958" y="4508"/>
                      <a:pt x="3731" y="4532"/>
                      <a:pt x="3504" y="4532"/>
                    </a:cubicBezTo>
                    <a:cubicBezTo>
                      <a:pt x="2593" y="4532"/>
                      <a:pt x="1660" y="4155"/>
                      <a:pt x="1160" y="3355"/>
                    </a:cubicBezTo>
                    <a:cubicBezTo>
                      <a:pt x="625" y="2481"/>
                      <a:pt x="714" y="1268"/>
                      <a:pt x="1677" y="715"/>
                    </a:cubicBezTo>
                    <a:cubicBezTo>
                      <a:pt x="1930" y="563"/>
                      <a:pt x="2228" y="475"/>
                      <a:pt x="2523" y="475"/>
                    </a:cubicBezTo>
                    <a:cubicBezTo>
                      <a:pt x="2750" y="475"/>
                      <a:pt x="2975" y="527"/>
                      <a:pt x="3176" y="643"/>
                    </a:cubicBezTo>
                    <a:cubicBezTo>
                      <a:pt x="3223" y="668"/>
                      <a:pt x="3268" y="679"/>
                      <a:pt x="3310" y="679"/>
                    </a:cubicBezTo>
                    <a:cubicBezTo>
                      <a:pt x="3544" y="679"/>
                      <a:pt x="3686" y="351"/>
                      <a:pt x="3444" y="215"/>
                    </a:cubicBezTo>
                    <a:cubicBezTo>
                      <a:pt x="3163" y="68"/>
                      <a:pt x="2861" y="0"/>
                      <a:pt x="2558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1" name="Google Shape;601;p34"/>
            <p:cNvGrpSpPr/>
            <p:nvPr/>
          </p:nvGrpSpPr>
          <p:grpSpPr>
            <a:xfrm>
              <a:off x="6783147" y="2179136"/>
              <a:ext cx="100337" cy="327663"/>
              <a:chOff x="9874475" y="1814450"/>
              <a:chExt cx="72750" cy="237575"/>
            </a:xfrm>
          </p:grpSpPr>
          <p:sp>
            <p:nvSpPr>
              <p:cNvPr id="602" name="Google Shape;602;p34"/>
              <p:cNvSpPr/>
              <p:nvPr/>
            </p:nvSpPr>
            <p:spPr>
              <a:xfrm>
                <a:off x="9874475" y="1814450"/>
                <a:ext cx="544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2178" h="1386" extrusionOk="0">
                    <a:moveTo>
                      <a:pt x="1897" y="0"/>
                    </a:moveTo>
                    <a:cubicBezTo>
                      <a:pt x="1857" y="0"/>
                      <a:pt x="1819" y="10"/>
                      <a:pt x="1785" y="33"/>
                    </a:cubicBezTo>
                    <a:cubicBezTo>
                      <a:pt x="1250" y="318"/>
                      <a:pt x="679" y="639"/>
                      <a:pt x="143" y="925"/>
                    </a:cubicBezTo>
                    <a:cubicBezTo>
                      <a:pt x="36" y="996"/>
                      <a:pt x="1" y="1157"/>
                      <a:pt x="54" y="1264"/>
                    </a:cubicBezTo>
                    <a:cubicBezTo>
                      <a:pt x="103" y="1337"/>
                      <a:pt x="194" y="1386"/>
                      <a:pt x="281" y="1386"/>
                    </a:cubicBezTo>
                    <a:cubicBezTo>
                      <a:pt x="321" y="1386"/>
                      <a:pt x="360" y="1375"/>
                      <a:pt x="393" y="1353"/>
                    </a:cubicBezTo>
                    <a:cubicBezTo>
                      <a:pt x="929" y="1068"/>
                      <a:pt x="1482" y="746"/>
                      <a:pt x="2017" y="461"/>
                    </a:cubicBezTo>
                    <a:cubicBezTo>
                      <a:pt x="2142" y="390"/>
                      <a:pt x="2178" y="229"/>
                      <a:pt x="2106" y="122"/>
                    </a:cubicBezTo>
                    <a:cubicBezTo>
                      <a:pt x="2069" y="48"/>
                      <a:pt x="1982" y="0"/>
                      <a:pt x="1897" y="0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4"/>
              <p:cNvSpPr/>
              <p:nvPr/>
            </p:nvSpPr>
            <p:spPr>
              <a:xfrm>
                <a:off x="9892775" y="1931225"/>
                <a:ext cx="4060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501" extrusionOk="0">
                    <a:moveTo>
                      <a:pt x="268" y="1"/>
                    </a:moveTo>
                    <a:cubicBezTo>
                      <a:pt x="125" y="1"/>
                      <a:pt x="0" y="108"/>
                      <a:pt x="18" y="251"/>
                    </a:cubicBezTo>
                    <a:cubicBezTo>
                      <a:pt x="18" y="375"/>
                      <a:pt x="125" y="500"/>
                      <a:pt x="268" y="500"/>
                    </a:cubicBezTo>
                    <a:lnTo>
                      <a:pt x="1356" y="500"/>
                    </a:lnTo>
                    <a:cubicBezTo>
                      <a:pt x="1499" y="500"/>
                      <a:pt x="1624" y="375"/>
                      <a:pt x="1606" y="251"/>
                    </a:cubicBezTo>
                    <a:cubicBezTo>
                      <a:pt x="1606" y="108"/>
                      <a:pt x="1499" y="1"/>
                      <a:pt x="1356" y="1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4"/>
              <p:cNvSpPr/>
              <p:nvPr/>
            </p:nvSpPr>
            <p:spPr>
              <a:xfrm>
                <a:off x="9879375" y="2016250"/>
                <a:ext cx="6785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1431" extrusionOk="0">
                    <a:moveTo>
                      <a:pt x="284" y="1"/>
                    </a:moveTo>
                    <a:cubicBezTo>
                      <a:pt x="165" y="1"/>
                      <a:pt x="65" y="93"/>
                      <a:pt x="19" y="186"/>
                    </a:cubicBezTo>
                    <a:cubicBezTo>
                      <a:pt x="1" y="329"/>
                      <a:pt x="90" y="436"/>
                      <a:pt x="197" y="507"/>
                    </a:cubicBezTo>
                    <a:cubicBezTo>
                      <a:pt x="911" y="811"/>
                      <a:pt x="1643" y="1114"/>
                      <a:pt x="2356" y="1417"/>
                    </a:cubicBezTo>
                    <a:cubicBezTo>
                      <a:pt x="2380" y="1426"/>
                      <a:pt x="2403" y="1430"/>
                      <a:pt x="2425" y="1430"/>
                    </a:cubicBezTo>
                    <a:cubicBezTo>
                      <a:pt x="2538" y="1430"/>
                      <a:pt x="2633" y="1328"/>
                      <a:pt x="2677" y="1239"/>
                    </a:cubicBezTo>
                    <a:cubicBezTo>
                      <a:pt x="2713" y="1114"/>
                      <a:pt x="2624" y="989"/>
                      <a:pt x="2499" y="936"/>
                    </a:cubicBezTo>
                    <a:cubicBezTo>
                      <a:pt x="1785" y="614"/>
                      <a:pt x="1054" y="329"/>
                      <a:pt x="340" y="8"/>
                    </a:cubicBezTo>
                    <a:cubicBezTo>
                      <a:pt x="321" y="3"/>
                      <a:pt x="302" y="1"/>
                      <a:pt x="284" y="1"/>
                    </a:cubicBezTo>
                    <a:close/>
                  </a:path>
                </a:pathLst>
              </a:custGeom>
              <a:solidFill>
                <a:srgbClr val="577E8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5" name="Google Shape;605;p34"/>
          <p:cNvGrpSpPr/>
          <p:nvPr/>
        </p:nvGrpSpPr>
        <p:grpSpPr>
          <a:xfrm rot="5400000">
            <a:off x="4061382" y="2746821"/>
            <a:ext cx="207615" cy="870972"/>
            <a:chOff x="2628810" y="-7111869"/>
            <a:chExt cx="79397" cy="333106"/>
          </a:xfrm>
        </p:grpSpPr>
        <p:sp>
          <p:nvSpPr>
            <p:cNvPr id="606" name="Google Shape;606;p34"/>
            <p:cNvSpPr/>
            <p:nvPr/>
          </p:nvSpPr>
          <p:spPr>
            <a:xfrm>
              <a:off x="2628810" y="-7111869"/>
              <a:ext cx="79397" cy="333106"/>
            </a:xfrm>
            <a:custGeom>
              <a:avLst/>
              <a:gdLst/>
              <a:ahLst/>
              <a:cxnLst/>
              <a:rect l="l" t="t" r="r" b="b"/>
              <a:pathLst>
                <a:path w="5371" h="22530" extrusionOk="0">
                  <a:moveTo>
                    <a:pt x="2726" y="0"/>
                  </a:moveTo>
                  <a:cubicBezTo>
                    <a:pt x="2526" y="0"/>
                    <a:pt x="2320" y="163"/>
                    <a:pt x="2373" y="411"/>
                  </a:cubicBezTo>
                  <a:cubicBezTo>
                    <a:pt x="2891" y="2499"/>
                    <a:pt x="3390" y="4586"/>
                    <a:pt x="3890" y="6656"/>
                  </a:cubicBezTo>
                  <a:cubicBezTo>
                    <a:pt x="4015" y="7156"/>
                    <a:pt x="4158" y="7673"/>
                    <a:pt x="4247" y="8173"/>
                  </a:cubicBezTo>
                  <a:cubicBezTo>
                    <a:pt x="4318" y="8601"/>
                    <a:pt x="4318" y="9101"/>
                    <a:pt x="4051" y="9475"/>
                  </a:cubicBezTo>
                  <a:cubicBezTo>
                    <a:pt x="3801" y="9814"/>
                    <a:pt x="3498" y="9814"/>
                    <a:pt x="3141" y="9921"/>
                  </a:cubicBezTo>
                  <a:cubicBezTo>
                    <a:pt x="2784" y="10028"/>
                    <a:pt x="2498" y="10278"/>
                    <a:pt x="2498" y="10671"/>
                  </a:cubicBezTo>
                  <a:cubicBezTo>
                    <a:pt x="2498" y="11099"/>
                    <a:pt x="2712" y="11563"/>
                    <a:pt x="2891" y="11955"/>
                  </a:cubicBezTo>
                  <a:cubicBezTo>
                    <a:pt x="3069" y="12366"/>
                    <a:pt x="3248" y="12812"/>
                    <a:pt x="3408" y="13258"/>
                  </a:cubicBezTo>
                  <a:cubicBezTo>
                    <a:pt x="3533" y="13668"/>
                    <a:pt x="3747" y="14204"/>
                    <a:pt x="3622" y="14632"/>
                  </a:cubicBezTo>
                  <a:cubicBezTo>
                    <a:pt x="3550" y="14922"/>
                    <a:pt x="3266" y="15000"/>
                    <a:pt x="2990" y="15000"/>
                  </a:cubicBezTo>
                  <a:cubicBezTo>
                    <a:pt x="2926" y="15000"/>
                    <a:pt x="2862" y="14995"/>
                    <a:pt x="2802" y="14989"/>
                  </a:cubicBezTo>
                  <a:cubicBezTo>
                    <a:pt x="2212" y="14922"/>
                    <a:pt x="1591" y="14502"/>
                    <a:pt x="986" y="14502"/>
                  </a:cubicBezTo>
                  <a:cubicBezTo>
                    <a:pt x="786" y="14502"/>
                    <a:pt x="588" y="14548"/>
                    <a:pt x="393" y="14668"/>
                  </a:cubicBezTo>
                  <a:cubicBezTo>
                    <a:pt x="36" y="14917"/>
                    <a:pt x="0" y="15346"/>
                    <a:pt x="36" y="15738"/>
                  </a:cubicBezTo>
                  <a:cubicBezTo>
                    <a:pt x="90" y="16184"/>
                    <a:pt x="179" y="16630"/>
                    <a:pt x="304" y="17058"/>
                  </a:cubicBezTo>
                  <a:cubicBezTo>
                    <a:pt x="892" y="19057"/>
                    <a:pt x="2159" y="20752"/>
                    <a:pt x="3408" y="22358"/>
                  </a:cubicBezTo>
                  <a:cubicBezTo>
                    <a:pt x="3482" y="22457"/>
                    <a:pt x="3591" y="22530"/>
                    <a:pt x="3710" y="22530"/>
                  </a:cubicBezTo>
                  <a:cubicBezTo>
                    <a:pt x="3763" y="22530"/>
                    <a:pt x="3817" y="22515"/>
                    <a:pt x="3872" y="22483"/>
                  </a:cubicBezTo>
                  <a:cubicBezTo>
                    <a:pt x="3979" y="22411"/>
                    <a:pt x="4068" y="22179"/>
                    <a:pt x="3961" y="22037"/>
                  </a:cubicBezTo>
                  <a:cubicBezTo>
                    <a:pt x="2873" y="20609"/>
                    <a:pt x="1713" y="19110"/>
                    <a:pt x="1107" y="17415"/>
                  </a:cubicBezTo>
                  <a:cubicBezTo>
                    <a:pt x="946" y="16987"/>
                    <a:pt x="839" y="16559"/>
                    <a:pt x="750" y="16113"/>
                  </a:cubicBezTo>
                  <a:cubicBezTo>
                    <a:pt x="714" y="15917"/>
                    <a:pt x="661" y="15702"/>
                    <a:pt x="678" y="15470"/>
                  </a:cubicBezTo>
                  <a:cubicBezTo>
                    <a:pt x="678" y="15221"/>
                    <a:pt x="821" y="15185"/>
                    <a:pt x="1035" y="15185"/>
                  </a:cubicBezTo>
                  <a:cubicBezTo>
                    <a:pt x="1463" y="15203"/>
                    <a:pt x="1892" y="15435"/>
                    <a:pt x="2284" y="15542"/>
                  </a:cubicBezTo>
                  <a:cubicBezTo>
                    <a:pt x="2495" y="15605"/>
                    <a:pt x="2719" y="15650"/>
                    <a:pt x="2944" y="15650"/>
                  </a:cubicBezTo>
                  <a:cubicBezTo>
                    <a:pt x="3099" y="15650"/>
                    <a:pt x="3255" y="15628"/>
                    <a:pt x="3408" y="15577"/>
                  </a:cubicBezTo>
                  <a:cubicBezTo>
                    <a:pt x="5371" y="15096"/>
                    <a:pt x="3622" y="12134"/>
                    <a:pt x="3248" y="11028"/>
                  </a:cubicBezTo>
                  <a:cubicBezTo>
                    <a:pt x="3212" y="10903"/>
                    <a:pt x="3087" y="10706"/>
                    <a:pt x="3212" y="10582"/>
                  </a:cubicBezTo>
                  <a:cubicBezTo>
                    <a:pt x="3319" y="10492"/>
                    <a:pt x="3569" y="10492"/>
                    <a:pt x="3694" y="10475"/>
                  </a:cubicBezTo>
                  <a:cubicBezTo>
                    <a:pt x="4068" y="10385"/>
                    <a:pt x="4390" y="10171"/>
                    <a:pt x="4604" y="9832"/>
                  </a:cubicBezTo>
                  <a:cubicBezTo>
                    <a:pt x="5139" y="9047"/>
                    <a:pt x="4925" y="8084"/>
                    <a:pt x="4729" y="7245"/>
                  </a:cubicBezTo>
                  <a:cubicBezTo>
                    <a:pt x="4158" y="4908"/>
                    <a:pt x="3587" y="2588"/>
                    <a:pt x="3034" y="233"/>
                  </a:cubicBezTo>
                  <a:cubicBezTo>
                    <a:pt x="2984" y="70"/>
                    <a:pt x="2856" y="0"/>
                    <a:pt x="2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2651223" y="-7110405"/>
              <a:ext cx="42751" cy="33281"/>
            </a:xfrm>
            <a:custGeom>
              <a:avLst/>
              <a:gdLst/>
              <a:ahLst/>
              <a:cxnLst/>
              <a:rect l="l" t="t" r="r" b="b"/>
              <a:pathLst>
                <a:path w="2892" h="2251" extrusionOk="0">
                  <a:moveTo>
                    <a:pt x="1199" y="0"/>
                  </a:moveTo>
                  <a:cubicBezTo>
                    <a:pt x="1103" y="0"/>
                    <a:pt x="1006" y="28"/>
                    <a:pt x="911" y="98"/>
                  </a:cubicBezTo>
                  <a:cubicBezTo>
                    <a:pt x="768" y="187"/>
                    <a:pt x="733" y="348"/>
                    <a:pt x="643" y="473"/>
                  </a:cubicBezTo>
                  <a:cubicBezTo>
                    <a:pt x="572" y="616"/>
                    <a:pt x="501" y="740"/>
                    <a:pt x="447" y="901"/>
                  </a:cubicBezTo>
                  <a:cubicBezTo>
                    <a:pt x="304" y="1187"/>
                    <a:pt x="179" y="1508"/>
                    <a:pt x="55" y="1811"/>
                  </a:cubicBezTo>
                  <a:cubicBezTo>
                    <a:pt x="1" y="1972"/>
                    <a:pt x="126" y="2186"/>
                    <a:pt x="286" y="2221"/>
                  </a:cubicBezTo>
                  <a:cubicBezTo>
                    <a:pt x="327" y="2242"/>
                    <a:pt x="365" y="2251"/>
                    <a:pt x="400" y="2251"/>
                  </a:cubicBezTo>
                  <a:cubicBezTo>
                    <a:pt x="520" y="2251"/>
                    <a:pt x="610" y="2145"/>
                    <a:pt x="679" y="2007"/>
                  </a:cubicBezTo>
                  <a:cubicBezTo>
                    <a:pt x="844" y="1577"/>
                    <a:pt x="1056" y="1162"/>
                    <a:pt x="1256" y="735"/>
                  </a:cubicBezTo>
                  <a:lnTo>
                    <a:pt x="1256" y="735"/>
                  </a:lnTo>
                  <a:cubicBezTo>
                    <a:pt x="1269" y="738"/>
                    <a:pt x="1279" y="740"/>
                    <a:pt x="1286" y="740"/>
                  </a:cubicBezTo>
                  <a:cubicBezTo>
                    <a:pt x="1393" y="812"/>
                    <a:pt x="1518" y="901"/>
                    <a:pt x="1642" y="972"/>
                  </a:cubicBezTo>
                  <a:cubicBezTo>
                    <a:pt x="1874" y="1115"/>
                    <a:pt x="2106" y="1258"/>
                    <a:pt x="2338" y="1419"/>
                  </a:cubicBezTo>
                  <a:cubicBezTo>
                    <a:pt x="2391" y="1448"/>
                    <a:pt x="2449" y="1461"/>
                    <a:pt x="2506" y="1461"/>
                  </a:cubicBezTo>
                  <a:cubicBezTo>
                    <a:pt x="2625" y="1461"/>
                    <a:pt x="2742" y="1402"/>
                    <a:pt x="2802" y="1294"/>
                  </a:cubicBezTo>
                  <a:cubicBezTo>
                    <a:pt x="2891" y="1151"/>
                    <a:pt x="2856" y="937"/>
                    <a:pt x="2695" y="830"/>
                  </a:cubicBezTo>
                  <a:cubicBezTo>
                    <a:pt x="2428" y="651"/>
                    <a:pt x="2160" y="491"/>
                    <a:pt x="1892" y="312"/>
                  </a:cubicBezTo>
                  <a:cubicBezTo>
                    <a:pt x="1687" y="184"/>
                    <a:pt x="1445" y="0"/>
                    <a:pt x="1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34">
            <a:hlinkClick r:id="" action="ppaction://hlinkshowjump?jump=previousslide"/>
          </p:cNvPr>
          <p:cNvSpPr/>
          <p:nvPr/>
        </p:nvSpPr>
        <p:spPr>
          <a:xfrm>
            <a:off x="8336950" y="407325"/>
            <a:ext cx="405300" cy="18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6" name="Google Shape;616;p34">
            <a:hlinkClick r:id="" action="ppaction://hlinkshowjump?jump=previousslide"/>
          </p:cNvPr>
          <p:cNvSpPr/>
          <p:nvPr/>
        </p:nvSpPr>
        <p:spPr>
          <a:xfrm rot="10800000">
            <a:off x="8414200" y="450225"/>
            <a:ext cx="250800" cy="9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4">
            <a:hlinkClick r:id="" action="ppaction://hlinkshowjump?jump=nextslide"/>
          </p:cNvPr>
          <p:cNvSpPr/>
          <p:nvPr/>
        </p:nvSpPr>
        <p:spPr>
          <a:xfrm>
            <a:off x="8336950" y="814275"/>
            <a:ext cx="405300" cy="18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8" name="Google Shape;618;p34">
            <a:hlinkClick r:id="" action="ppaction://hlinkshowjump?jump=nextslide"/>
          </p:cNvPr>
          <p:cNvSpPr/>
          <p:nvPr/>
        </p:nvSpPr>
        <p:spPr>
          <a:xfrm>
            <a:off x="8414200" y="857175"/>
            <a:ext cx="250800" cy="9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9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ctrTitle"/>
          </p:nvPr>
        </p:nvSpPr>
        <p:spPr>
          <a:xfrm>
            <a:off x="2590800" y="1217659"/>
            <a:ext cx="3348000" cy="24045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smtClean="0"/>
              <a:t>SEKIAN DAN TERIMA KASIH</a:t>
            </a:r>
            <a:endParaRPr sz="3600" dirty="0"/>
          </a:p>
        </p:txBody>
      </p:sp>
      <p:grpSp>
        <p:nvGrpSpPr>
          <p:cNvPr id="177" name="Google Shape;177;p28"/>
          <p:cNvGrpSpPr/>
          <p:nvPr/>
        </p:nvGrpSpPr>
        <p:grpSpPr>
          <a:xfrm>
            <a:off x="6360788" y="1217659"/>
            <a:ext cx="1141616" cy="807926"/>
            <a:chOff x="936363" y="2048698"/>
            <a:chExt cx="822786" cy="582289"/>
          </a:xfrm>
        </p:grpSpPr>
        <p:sp>
          <p:nvSpPr>
            <p:cNvPr id="178" name="Google Shape;178;p28"/>
            <p:cNvSpPr/>
            <p:nvPr/>
          </p:nvSpPr>
          <p:spPr>
            <a:xfrm>
              <a:off x="1534347" y="2381596"/>
              <a:ext cx="116766" cy="249391"/>
            </a:xfrm>
            <a:custGeom>
              <a:avLst/>
              <a:gdLst/>
              <a:ahLst/>
              <a:cxnLst/>
              <a:rect l="l" t="t" r="r" b="b"/>
              <a:pathLst>
                <a:path w="5515" h="11779" extrusionOk="0">
                  <a:moveTo>
                    <a:pt x="592" y="1"/>
                  </a:moveTo>
                  <a:cubicBezTo>
                    <a:pt x="425" y="1"/>
                    <a:pt x="251" y="108"/>
                    <a:pt x="233" y="322"/>
                  </a:cubicBezTo>
                  <a:cubicBezTo>
                    <a:pt x="161" y="1945"/>
                    <a:pt x="144" y="3569"/>
                    <a:pt x="108" y="5193"/>
                  </a:cubicBezTo>
                  <a:cubicBezTo>
                    <a:pt x="90" y="6299"/>
                    <a:pt x="1" y="7405"/>
                    <a:pt x="1" y="8494"/>
                  </a:cubicBezTo>
                  <a:cubicBezTo>
                    <a:pt x="1" y="9618"/>
                    <a:pt x="286" y="10777"/>
                    <a:pt x="1303" y="11348"/>
                  </a:cubicBezTo>
                  <a:cubicBezTo>
                    <a:pt x="1876" y="11673"/>
                    <a:pt x="2521" y="11778"/>
                    <a:pt x="3174" y="11778"/>
                  </a:cubicBezTo>
                  <a:cubicBezTo>
                    <a:pt x="3741" y="11778"/>
                    <a:pt x="4315" y="11699"/>
                    <a:pt x="4854" y="11616"/>
                  </a:cubicBezTo>
                  <a:cubicBezTo>
                    <a:pt x="5015" y="11598"/>
                    <a:pt x="5104" y="11438"/>
                    <a:pt x="5104" y="11313"/>
                  </a:cubicBezTo>
                  <a:cubicBezTo>
                    <a:pt x="5211" y="8886"/>
                    <a:pt x="5300" y="6442"/>
                    <a:pt x="5389" y="4015"/>
                  </a:cubicBezTo>
                  <a:cubicBezTo>
                    <a:pt x="5443" y="3123"/>
                    <a:pt x="5479" y="2213"/>
                    <a:pt x="5496" y="1321"/>
                  </a:cubicBezTo>
                  <a:cubicBezTo>
                    <a:pt x="5515" y="1082"/>
                    <a:pt x="5344" y="966"/>
                    <a:pt x="5171" y="966"/>
                  </a:cubicBezTo>
                  <a:cubicBezTo>
                    <a:pt x="5009" y="966"/>
                    <a:pt x="4845" y="1068"/>
                    <a:pt x="4836" y="1267"/>
                  </a:cubicBezTo>
                  <a:cubicBezTo>
                    <a:pt x="4729" y="3712"/>
                    <a:pt x="4640" y="6138"/>
                    <a:pt x="4551" y="8565"/>
                  </a:cubicBezTo>
                  <a:cubicBezTo>
                    <a:pt x="4502" y="9370"/>
                    <a:pt x="4469" y="10189"/>
                    <a:pt x="4436" y="10997"/>
                  </a:cubicBezTo>
                  <a:lnTo>
                    <a:pt x="4436" y="10997"/>
                  </a:lnTo>
                  <a:cubicBezTo>
                    <a:pt x="4031" y="11063"/>
                    <a:pt x="3594" y="11117"/>
                    <a:pt x="3164" y="11117"/>
                  </a:cubicBezTo>
                  <a:cubicBezTo>
                    <a:pt x="2678" y="11117"/>
                    <a:pt x="2200" y="11048"/>
                    <a:pt x="1785" y="10849"/>
                  </a:cubicBezTo>
                  <a:cubicBezTo>
                    <a:pt x="732" y="10331"/>
                    <a:pt x="643" y="9172"/>
                    <a:pt x="661" y="8137"/>
                  </a:cubicBezTo>
                  <a:cubicBezTo>
                    <a:pt x="715" y="6584"/>
                    <a:pt x="768" y="4996"/>
                    <a:pt x="804" y="3444"/>
                  </a:cubicBezTo>
                  <a:cubicBezTo>
                    <a:pt x="822" y="2391"/>
                    <a:pt x="857" y="1357"/>
                    <a:pt x="911" y="322"/>
                  </a:cubicBezTo>
                  <a:cubicBezTo>
                    <a:pt x="920" y="108"/>
                    <a:pt x="759" y="1"/>
                    <a:pt x="59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1665249" y="2211611"/>
              <a:ext cx="24200" cy="174546"/>
            </a:xfrm>
            <a:custGeom>
              <a:avLst/>
              <a:gdLst/>
              <a:ahLst/>
              <a:cxnLst/>
              <a:rect l="l" t="t" r="r" b="b"/>
              <a:pathLst>
                <a:path w="1143" h="8244" extrusionOk="0">
                  <a:moveTo>
                    <a:pt x="808" y="0"/>
                  </a:moveTo>
                  <a:cubicBezTo>
                    <a:pt x="638" y="0"/>
                    <a:pt x="464" y="107"/>
                    <a:pt x="455" y="321"/>
                  </a:cubicBezTo>
                  <a:cubicBezTo>
                    <a:pt x="295" y="2855"/>
                    <a:pt x="170" y="5371"/>
                    <a:pt x="9" y="7922"/>
                  </a:cubicBezTo>
                  <a:cubicBezTo>
                    <a:pt x="0" y="8137"/>
                    <a:pt x="161" y="8244"/>
                    <a:pt x="328" y="8244"/>
                  </a:cubicBezTo>
                  <a:cubicBezTo>
                    <a:pt x="495" y="8244"/>
                    <a:pt x="669" y="8137"/>
                    <a:pt x="687" y="7922"/>
                  </a:cubicBezTo>
                  <a:cubicBezTo>
                    <a:pt x="830" y="5371"/>
                    <a:pt x="973" y="2855"/>
                    <a:pt x="1133" y="321"/>
                  </a:cubicBezTo>
                  <a:cubicBezTo>
                    <a:pt x="1142" y="107"/>
                    <a:pt x="977" y="0"/>
                    <a:pt x="80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1527932" y="2374038"/>
              <a:ext cx="137515" cy="19309"/>
            </a:xfrm>
            <a:custGeom>
              <a:avLst/>
              <a:gdLst/>
              <a:ahLst/>
              <a:cxnLst/>
              <a:rect l="l" t="t" r="r" b="b"/>
              <a:pathLst>
                <a:path w="6495" h="912" extrusionOk="0">
                  <a:moveTo>
                    <a:pt x="412" y="0"/>
                  </a:moveTo>
                  <a:cubicBezTo>
                    <a:pt x="1" y="0"/>
                    <a:pt x="6" y="643"/>
                    <a:pt x="429" y="679"/>
                  </a:cubicBezTo>
                  <a:cubicBezTo>
                    <a:pt x="2302" y="768"/>
                    <a:pt x="4194" y="821"/>
                    <a:pt x="6067" y="911"/>
                  </a:cubicBezTo>
                  <a:cubicBezTo>
                    <a:pt x="6078" y="912"/>
                    <a:pt x="6089" y="912"/>
                    <a:pt x="6099" y="912"/>
                  </a:cubicBezTo>
                  <a:cubicBezTo>
                    <a:pt x="6495" y="912"/>
                    <a:pt x="6484" y="268"/>
                    <a:pt x="6067" y="250"/>
                  </a:cubicBezTo>
                  <a:cubicBezTo>
                    <a:pt x="4194" y="161"/>
                    <a:pt x="2302" y="90"/>
                    <a:pt x="429" y="1"/>
                  </a:cubicBezTo>
                  <a:cubicBezTo>
                    <a:pt x="423" y="0"/>
                    <a:pt x="417" y="0"/>
                    <a:pt x="41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1520374" y="2203291"/>
              <a:ext cx="24729" cy="185513"/>
            </a:xfrm>
            <a:custGeom>
              <a:avLst/>
              <a:gdLst/>
              <a:ahLst/>
              <a:cxnLst/>
              <a:rect l="l" t="t" r="r" b="b"/>
              <a:pathLst>
                <a:path w="1168" h="8762" extrusionOk="0">
                  <a:moveTo>
                    <a:pt x="748" y="0"/>
                  </a:moveTo>
                  <a:cubicBezTo>
                    <a:pt x="620" y="0"/>
                    <a:pt x="504" y="70"/>
                    <a:pt x="482" y="233"/>
                  </a:cubicBezTo>
                  <a:cubicBezTo>
                    <a:pt x="72" y="2963"/>
                    <a:pt x="1" y="5728"/>
                    <a:pt x="322" y="8440"/>
                  </a:cubicBezTo>
                  <a:cubicBezTo>
                    <a:pt x="340" y="8654"/>
                    <a:pt x="518" y="8762"/>
                    <a:pt x="685" y="8762"/>
                  </a:cubicBezTo>
                  <a:cubicBezTo>
                    <a:pt x="853" y="8762"/>
                    <a:pt x="1009" y="8654"/>
                    <a:pt x="982" y="8440"/>
                  </a:cubicBezTo>
                  <a:cubicBezTo>
                    <a:pt x="697" y="5764"/>
                    <a:pt x="714" y="3070"/>
                    <a:pt x="1125" y="411"/>
                  </a:cubicBezTo>
                  <a:cubicBezTo>
                    <a:pt x="1168" y="163"/>
                    <a:pt x="944" y="0"/>
                    <a:pt x="7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1536612" y="2181252"/>
              <a:ext cx="152273" cy="31229"/>
            </a:xfrm>
            <a:custGeom>
              <a:avLst/>
              <a:gdLst/>
              <a:ahLst/>
              <a:cxnLst/>
              <a:rect l="l" t="t" r="r" b="b"/>
              <a:pathLst>
                <a:path w="7192" h="1475" extrusionOk="0">
                  <a:moveTo>
                    <a:pt x="3384" y="0"/>
                  </a:moveTo>
                  <a:cubicBezTo>
                    <a:pt x="2354" y="0"/>
                    <a:pt x="1322" y="211"/>
                    <a:pt x="358" y="631"/>
                  </a:cubicBezTo>
                  <a:cubicBezTo>
                    <a:pt x="0" y="787"/>
                    <a:pt x="225" y="1253"/>
                    <a:pt x="548" y="1253"/>
                  </a:cubicBezTo>
                  <a:cubicBezTo>
                    <a:pt x="596" y="1253"/>
                    <a:pt x="646" y="1243"/>
                    <a:pt x="697" y="1220"/>
                  </a:cubicBezTo>
                  <a:cubicBezTo>
                    <a:pt x="1535" y="854"/>
                    <a:pt x="2452" y="673"/>
                    <a:pt x="3370" y="673"/>
                  </a:cubicBezTo>
                  <a:cubicBezTo>
                    <a:pt x="4464" y="673"/>
                    <a:pt x="5561" y="930"/>
                    <a:pt x="6531" y="1434"/>
                  </a:cubicBezTo>
                  <a:cubicBezTo>
                    <a:pt x="6585" y="1462"/>
                    <a:pt x="6638" y="1475"/>
                    <a:pt x="6688" y="1475"/>
                  </a:cubicBezTo>
                  <a:cubicBezTo>
                    <a:pt x="6988" y="1475"/>
                    <a:pt x="7191" y="1032"/>
                    <a:pt x="6870" y="863"/>
                  </a:cubicBezTo>
                  <a:cubicBezTo>
                    <a:pt x="5785" y="287"/>
                    <a:pt x="4586" y="0"/>
                    <a:pt x="338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1184575" y="2054351"/>
              <a:ext cx="357286" cy="155893"/>
            </a:xfrm>
            <a:custGeom>
              <a:avLst/>
              <a:gdLst/>
              <a:ahLst/>
              <a:cxnLst/>
              <a:rect l="l" t="t" r="r" b="b"/>
              <a:pathLst>
                <a:path w="16875" h="7363" extrusionOk="0">
                  <a:moveTo>
                    <a:pt x="500" y="0"/>
                  </a:moveTo>
                  <a:cubicBezTo>
                    <a:pt x="201" y="0"/>
                    <a:pt x="1" y="432"/>
                    <a:pt x="321" y="630"/>
                  </a:cubicBezTo>
                  <a:cubicBezTo>
                    <a:pt x="4264" y="2861"/>
                    <a:pt x="8279" y="5127"/>
                    <a:pt x="12632" y="6501"/>
                  </a:cubicBezTo>
                  <a:cubicBezTo>
                    <a:pt x="13845" y="6875"/>
                    <a:pt x="15059" y="7161"/>
                    <a:pt x="16290" y="7357"/>
                  </a:cubicBezTo>
                  <a:cubicBezTo>
                    <a:pt x="16312" y="7361"/>
                    <a:pt x="16334" y="7362"/>
                    <a:pt x="16355" y="7362"/>
                  </a:cubicBezTo>
                  <a:cubicBezTo>
                    <a:pt x="16735" y="7362"/>
                    <a:pt x="16874" y="6782"/>
                    <a:pt x="16468" y="6715"/>
                  </a:cubicBezTo>
                  <a:cubicBezTo>
                    <a:pt x="12025" y="6001"/>
                    <a:pt x="7904" y="4038"/>
                    <a:pt x="3978" y="1897"/>
                  </a:cubicBezTo>
                  <a:cubicBezTo>
                    <a:pt x="2872" y="1290"/>
                    <a:pt x="1748" y="666"/>
                    <a:pt x="660" y="41"/>
                  </a:cubicBezTo>
                  <a:cubicBezTo>
                    <a:pt x="605" y="13"/>
                    <a:pt x="551" y="0"/>
                    <a:pt x="5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1178287" y="2382697"/>
              <a:ext cx="356862" cy="107874"/>
            </a:xfrm>
            <a:custGeom>
              <a:avLst/>
              <a:gdLst/>
              <a:ahLst/>
              <a:cxnLst/>
              <a:rect l="l" t="t" r="r" b="b"/>
              <a:pathLst>
                <a:path w="16855" h="5095" extrusionOk="0">
                  <a:moveTo>
                    <a:pt x="16442" y="1"/>
                  </a:moveTo>
                  <a:cubicBezTo>
                    <a:pt x="16431" y="1"/>
                    <a:pt x="16420" y="1"/>
                    <a:pt x="16408" y="2"/>
                  </a:cubicBezTo>
                  <a:cubicBezTo>
                    <a:pt x="12055" y="234"/>
                    <a:pt x="7844" y="1537"/>
                    <a:pt x="3794" y="3071"/>
                  </a:cubicBezTo>
                  <a:cubicBezTo>
                    <a:pt x="2634" y="3517"/>
                    <a:pt x="1492" y="3963"/>
                    <a:pt x="350" y="4427"/>
                  </a:cubicBezTo>
                  <a:cubicBezTo>
                    <a:pt x="1" y="4570"/>
                    <a:pt x="104" y="5095"/>
                    <a:pt x="408" y="5095"/>
                  </a:cubicBezTo>
                  <a:cubicBezTo>
                    <a:pt x="445" y="5095"/>
                    <a:pt x="485" y="5087"/>
                    <a:pt x="529" y="5069"/>
                  </a:cubicBezTo>
                  <a:cubicBezTo>
                    <a:pt x="4507" y="3428"/>
                    <a:pt x="8558" y="1876"/>
                    <a:pt x="12804" y="1090"/>
                  </a:cubicBezTo>
                  <a:cubicBezTo>
                    <a:pt x="13982" y="858"/>
                    <a:pt x="15177" y="698"/>
                    <a:pt x="16391" y="644"/>
                  </a:cubicBezTo>
                  <a:cubicBezTo>
                    <a:pt x="16843" y="644"/>
                    <a:pt x="16854" y="1"/>
                    <a:pt x="1644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1171512" y="2048698"/>
              <a:ext cx="30256" cy="437953"/>
            </a:xfrm>
            <a:custGeom>
              <a:avLst/>
              <a:gdLst/>
              <a:ahLst/>
              <a:cxnLst/>
              <a:rect l="l" t="t" r="r" b="b"/>
              <a:pathLst>
                <a:path w="1429" h="20685" extrusionOk="0">
                  <a:moveTo>
                    <a:pt x="1105" y="1"/>
                  </a:moveTo>
                  <a:cubicBezTo>
                    <a:pt x="938" y="1"/>
                    <a:pt x="759" y="103"/>
                    <a:pt x="741" y="308"/>
                  </a:cubicBezTo>
                  <a:cubicBezTo>
                    <a:pt x="278" y="5501"/>
                    <a:pt x="474" y="10746"/>
                    <a:pt x="295" y="15956"/>
                  </a:cubicBezTo>
                  <a:cubicBezTo>
                    <a:pt x="242" y="17420"/>
                    <a:pt x="153" y="18900"/>
                    <a:pt x="28" y="20364"/>
                  </a:cubicBezTo>
                  <a:cubicBezTo>
                    <a:pt x="1" y="20578"/>
                    <a:pt x="157" y="20685"/>
                    <a:pt x="324" y="20685"/>
                  </a:cubicBezTo>
                  <a:cubicBezTo>
                    <a:pt x="492" y="20685"/>
                    <a:pt x="670" y="20578"/>
                    <a:pt x="688" y="20364"/>
                  </a:cubicBezTo>
                  <a:cubicBezTo>
                    <a:pt x="1170" y="15171"/>
                    <a:pt x="956" y="9926"/>
                    <a:pt x="1134" y="4733"/>
                  </a:cubicBezTo>
                  <a:cubicBezTo>
                    <a:pt x="1188" y="3253"/>
                    <a:pt x="1277" y="1789"/>
                    <a:pt x="1402" y="308"/>
                  </a:cubicBezTo>
                  <a:cubicBezTo>
                    <a:pt x="1428" y="103"/>
                    <a:pt x="1272" y="1"/>
                    <a:pt x="110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1667324" y="2213114"/>
              <a:ext cx="91825" cy="155406"/>
            </a:xfrm>
            <a:custGeom>
              <a:avLst/>
              <a:gdLst/>
              <a:ahLst/>
              <a:cxnLst/>
              <a:rect l="l" t="t" r="r" b="b"/>
              <a:pathLst>
                <a:path w="4337" h="7340" extrusionOk="0">
                  <a:moveTo>
                    <a:pt x="411" y="1"/>
                  </a:moveTo>
                  <a:cubicBezTo>
                    <a:pt x="0" y="1"/>
                    <a:pt x="0" y="661"/>
                    <a:pt x="429" y="697"/>
                  </a:cubicBezTo>
                  <a:cubicBezTo>
                    <a:pt x="1910" y="732"/>
                    <a:pt x="3319" y="2035"/>
                    <a:pt x="3391" y="3534"/>
                  </a:cubicBezTo>
                  <a:cubicBezTo>
                    <a:pt x="3462" y="5086"/>
                    <a:pt x="2231" y="6495"/>
                    <a:pt x="714" y="6692"/>
                  </a:cubicBezTo>
                  <a:cubicBezTo>
                    <a:pt x="308" y="6759"/>
                    <a:pt x="447" y="7340"/>
                    <a:pt x="827" y="7340"/>
                  </a:cubicBezTo>
                  <a:cubicBezTo>
                    <a:pt x="848" y="7340"/>
                    <a:pt x="870" y="7338"/>
                    <a:pt x="893" y="7334"/>
                  </a:cubicBezTo>
                  <a:cubicBezTo>
                    <a:pt x="2320" y="7138"/>
                    <a:pt x="3498" y="6014"/>
                    <a:pt x="3908" y="4658"/>
                  </a:cubicBezTo>
                  <a:cubicBezTo>
                    <a:pt x="4336" y="3248"/>
                    <a:pt x="3765" y="1749"/>
                    <a:pt x="2659" y="839"/>
                  </a:cubicBezTo>
                  <a:cubicBezTo>
                    <a:pt x="2017" y="340"/>
                    <a:pt x="1249" y="19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1597056" y="2253531"/>
              <a:ext cx="16642" cy="55938"/>
            </a:xfrm>
            <a:custGeom>
              <a:avLst/>
              <a:gdLst/>
              <a:ahLst/>
              <a:cxnLst/>
              <a:rect l="l" t="t" r="r" b="b"/>
              <a:pathLst>
                <a:path w="786" h="2642" extrusionOk="0">
                  <a:moveTo>
                    <a:pt x="447" y="1"/>
                  </a:moveTo>
                  <a:cubicBezTo>
                    <a:pt x="268" y="1"/>
                    <a:pt x="126" y="144"/>
                    <a:pt x="108" y="340"/>
                  </a:cubicBezTo>
                  <a:cubicBezTo>
                    <a:pt x="72" y="982"/>
                    <a:pt x="36" y="1660"/>
                    <a:pt x="1" y="2303"/>
                  </a:cubicBezTo>
                  <a:cubicBezTo>
                    <a:pt x="1" y="2481"/>
                    <a:pt x="161" y="2642"/>
                    <a:pt x="340" y="2642"/>
                  </a:cubicBezTo>
                  <a:cubicBezTo>
                    <a:pt x="536" y="2642"/>
                    <a:pt x="661" y="2481"/>
                    <a:pt x="661" y="2303"/>
                  </a:cubicBezTo>
                  <a:cubicBezTo>
                    <a:pt x="714" y="1660"/>
                    <a:pt x="732" y="982"/>
                    <a:pt x="786" y="340"/>
                  </a:cubicBezTo>
                  <a:cubicBezTo>
                    <a:pt x="786" y="161"/>
                    <a:pt x="625" y="1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1081810" y="2189127"/>
              <a:ext cx="47151" cy="163240"/>
            </a:xfrm>
            <a:custGeom>
              <a:avLst/>
              <a:gdLst/>
              <a:ahLst/>
              <a:cxnLst/>
              <a:rect l="l" t="t" r="r" b="b"/>
              <a:pathLst>
                <a:path w="2227" h="7710" extrusionOk="0">
                  <a:moveTo>
                    <a:pt x="1754" y="1"/>
                  </a:moveTo>
                  <a:cubicBezTo>
                    <a:pt x="1653" y="1"/>
                    <a:pt x="1551" y="45"/>
                    <a:pt x="1481" y="152"/>
                  </a:cubicBezTo>
                  <a:cubicBezTo>
                    <a:pt x="0" y="2329"/>
                    <a:pt x="72" y="5184"/>
                    <a:pt x="1089" y="7539"/>
                  </a:cubicBezTo>
                  <a:cubicBezTo>
                    <a:pt x="1144" y="7660"/>
                    <a:pt x="1238" y="7710"/>
                    <a:pt x="1336" y="7710"/>
                  </a:cubicBezTo>
                  <a:cubicBezTo>
                    <a:pt x="1557" y="7710"/>
                    <a:pt x="1801" y="7459"/>
                    <a:pt x="1678" y="7200"/>
                  </a:cubicBezTo>
                  <a:cubicBezTo>
                    <a:pt x="732" y="5059"/>
                    <a:pt x="714" y="2472"/>
                    <a:pt x="2052" y="491"/>
                  </a:cubicBezTo>
                  <a:cubicBezTo>
                    <a:pt x="2227" y="242"/>
                    <a:pt x="1991" y="1"/>
                    <a:pt x="175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1009277" y="2153962"/>
              <a:ext cx="69276" cy="211852"/>
            </a:xfrm>
            <a:custGeom>
              <a:avLst/>
              <a:gdLst/>
              <a:ahLst/>
              <a:cxnLst/>
              <a:rect l="l" t="t" r="r" b="b"/>
              <a:pathLst>
                <a:path w="3272" h="10006" extrusionOk="0">
                  <a:moveTo>
                    <a:pt x="2825" y="0"/>
                  </a:moveTo>
                  <a:cubicBezTo>
                    <a:pt x="2749" y="0"/>
                    <a:pt x="2671" y="35"/>
                    <a:pt x="2606" y="118"/>
                  </a:cubicBezTo>
                  <a:cubicBezTo>
                    <a:pt x="411" y="2813"/>
                    <a:pt x="1" y="6738"/>
                    <a:pt x="1571" y="9843"/>
                  </a:cubicBezTo>
                  <a:cubicBezTo>
                    <a:pt x="1637" y="9958"/>
                    <a:pt x="1736" y="10005"/>
                    <a:pt x="1837" y="10005"/>
                  </a:cubicBezTo>
                  <a:cubicBezTo>
                    <a:pt x="2063" y="10005"/>
                    <a:pt x="2295" y="9763"/>
                    <a:pt x="2160" y="9504"/>
                  </a:cubicBezTo>
                  <a:cubicBezTo>
                    <a:pt x="714" y="6702"/>
                    <a:pt x="1071" y="3062"/>
                    <a:pt x="3069" y="582"/>
                  </a:cubicBezTo>
                  <a:cubicBezTo>
                    <a:pt x="3271" y="327"/>
                    <a:pt x="3057" y="0"/>
                    <a:pt x="282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936363" y="2105966"/>
              <a:ext cx="81027" cy="304461"/>
            </a:xfrm>
            <a:custGeom>
              <a:avLst/>
              <a:gdLst/>
              <a:ahLst/>
              <a:cxnLst/>
              <a:rect l="l" t="t" r="r" b="b"/>
              <a:pathLst>
                <a:path w="3827" h="14380" extrusionOk="0">
                  <a:moveTo>
                    <a:pt x="3365" y="0"/>
                  </a:moveTo>
                  <a:cubicBezTo>
                    <a:pt x="3262" y="0"/>
                    <a:pt x="3158" y="46"/>
                    <a:pt x="3088" y="155"/>
                  </a:cubicBezTo>
                  <a:cubicBezTo>
                    <a:pt x="822" y="3295"/>
                    <a:pt x="1" y="7328"/>
                    <a:pt x="679" y="11128"/>
                  </a:cubicBezTo>
                  <a:cubicBezTo>
                    <a:pt x="875" y="12199"/>
                    <a:pt x="1179" y="13216"/>
                    <a:pt x="1607" y="14197"/>
                  </a:cubicBezTo>
                  <a:cubicBezTo>
                    <a:pt x="1663" y="14327"/>
                    <a:pt x="1761" y="14380"/>
                    <a:pt x="1862" y="14380"/>
                  </a:cubicBezTo>
                  <a:cubicBezTo>
                    <a:pt x="2081" y="14380"/>
                    <a:pt x="2318" y="14132"/>
                    <a:pt x="2196" y="13876"/>
                  </a:cubicBezTo>
                  <a:cubicBezTo>
                    <a:pt x="715" y="10504"/>
                    <a:pt x="750" y="6578"/>
                    <a:pt x="2142" y="3206"/>
                  </a:cubicBezTo>
                  <a:cubicBezTo>
                    <a:pt x="2517" y="2243"/>
                    <a:pt x="3034" y="1333"/>
                    <a:pt x="3641" y="512"/>
                  </a:cubicBezTo>
                  <a:cubicBezTo>
                    <a:pt x="3827" y="239"/>
                    <a:pt x="3599" y="0"/>
                    <a:pt x="336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28"/>
          <p:cNvGrpSpPr/>
          <p:nvPr/>
        </p:nvGrpSpPr>
        <p:grpSpPr>
          <a:xfrm flipH="1">
            <a:off x="1240970" y="1217659"/>
            <a:ext cx="1141616" cy="807926"/>
            <a:chOff x="936363" y="2048698"/>
            <a:chExt cx="822786" cy="582289"/>
          </a:xfrm>
        </p:grpSpPr>
        <p:sp>
          <p:nvSpPr>
            <p:cNvPr id="193" name="Google Shape;193;p28"/>
            <p:cNvSpPr/>
            <p:nvPr/>
          </p:nvSpPr>
          <p:spPr>
            <a:xfrm>
              <a:off x="1534347" y="2381596"/>
              <a:ext cx="116766" cy="249391"/>
            </a:xfrm>
            <a:custGeom>
              <a:avLst/>
              <a:gdLst/>
              <a:ahLst/>
              <a:cxnLst/>
              <a:rect l="l" t="t" r="r" b="b"/>
              <a:pathLst>
                <a:path w="5515" h="11779" extrusionOk="0">
                  <a:moveTo>
                    <a:pt x="592" y="1"/>
                  </a:moveTo>
                  <a:cubicBezTo>
                    <a:pt x="425" y="1"/>
                    <a:pt x="251" y="108"/>
                    <a:pt x="233" y="322"/>
                  </a:cubicBezTo>
                  <a:cubicBezTo>
                    <a:pt x="161" y="1945"/>
                    <a:pt x="144" y="3569"/>
                    <a:pt x="108" y="5193"/>
                  </a:cubicBezTo>
                  <a:cubicBezTo>
                    <a:pt x="90" y="6299"/>
                    <a:pt x="1" y="7405"/>
                    <a:pt x="1" y="8494"/>
                  </a:cubicBezTo>
                  <a:cubicBezTo>
                    <a:pt x="1" y="9618"/>
                    <a:pt x="286" y="10777"/>
                    <a:pt x="1303" y="11348"/>
                  </a:cubicBezTo>
                  <a:cubicBezTo>
                    <a:pt x="1876" y="11673"/>
                    <a:pt x="2521" y="11778"/>
                    <a:pt x="3174" y="11778"/>
                  </a:cubicBezTo>
                  <a:cubicBezTo>
                    <a:pt x="3741" y="11778"/>
                    <a:pt x="4315" y="11699"/>
                    <a:pt x="4854" y="11616"/>
                  </a:cubicBezTo>
                  <a:cubicBezTo>
                    <a:pt x="5015" y="11598"/>
                    <a:pt x="5104" y="11438"/>
                    <a:pt x="5104" y="11313"/>
                  </a:cubicBezTo>
                  <a:cubicBezTo>
                    <a:pt x="5211" y="8886"/>
                    <a:pt x="5300" y="6442"/>
                    <a:pt x="5389" y="4015"/>
                  </a:cubicBezTo>
                  <a:cubicBezTo>
                    <a:pt x="5443" y="3123"/>
                    <a:pt x="5479" y="2213"/>
                    <a:pt x="5496" y="1321"/>
                  </a:cubicBezTo>
                  <a:cubicBezTo>
                    <a:pt x="5515" y="1082"/>
                    <a:pt x="5344" y="966"/>
                    <a:pt x="5171" y="966"/>
                  </a:cubicBezTo>
                  <a:cubicBezTo>
                    <a:pt x="5009" y="966"/>
                    <a:pt x="4845" y="1068"/>
                    <a:pt x="4836" y="1267"/>
                  </a:cubicBezTo>
                  <a:cubicBezTo>
                    <a:pt x="4729" y="3712"/>
                    <a:pt x="4640" y="6138"/>
                    <a:pt x="4551" y="8565"/>
                  </a:cubicBezTo>
                  <a:cubicBezTo>
                    <a:pt x="4502" y="9370"/>
                    <a:pt x="4469" y="10189"/>
                    <a:pt x="4436" y="10997"/>
                  </a:cubicBezTo>
                  <a:lnTo>
                    <a:pt x="4436" y="10997"/>
                  </a:lnTo>
                  <a:cubicBezTo>
                    <a:pt x="4031" y="11063"/>
                    <a:pt x="3594" y="11117"/>
                    <a:pt x="3164" y="11117"/>
                  </a:cubicBezTo>
                  <a:cubicBezTo>
                    <a:pt x="2678" y="11117"/>
                    <a:pt x="2200" y="11048"/>
                    <a:pt x="1785" y="10849"/>
                  </a:cubicBezTo>
                  <a:cubicBezTo>
                    <a:pt x="732" y="10331"/>
                    <a:pt x="643" y="9172"/>
                    <a:pt x="661" y="8137"/>
                  </a:cubicBezTo>
                  <a:cubicBezTo>
                    <a:pt x="715" y="6584"/>
                    <a:pt x="768" y="4996"/>
                    <a:pt x="804" y="3444"/>
                  </a:cubicBezTo>
                  <a:cubicBezTo>
                    <a:pt x="822" y="2391"/>
                    <a:pt x="857" y="1357"/>
                    <a:pt x="911" y="322"/>
                  </a:cubicBezTo>
                  <a:cubicBezTo>
                    <a:pt x="920" y="108"/>
                    <a:pt x="759" y="1"/>
                    <a:pt x="59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1665249" y="2211611"/>
              <a:ext cx="24200" cy="174546"/>
            </a:xfrm>
            <a:custGeom>
              <a:avLst/>
              <a:gdLst/>
              <a:ahLst/>
              <a:cxnLst/>
              <a:rect l="l" t="t" r="r" b="b"/>
              <a:pathLst>
                <a:path w="1143" h="8244" extrusionOk="0">
                  <a:moveTo>
                    <a:pt x="808" y="0"/>
                  </a:moveTo>
                  <a:cubicBezTo>
                    <a:pt x="638" y="0"/>
                    <a:pt x="464" y="107"/>
                    <a:pt x="455" y="321"/>
                  </a:cubicBezTo>
                  <a:cubicBezTo>
                    <a:pt x="295" y="2855"/>
                    <a:pt x="170" y="5371"/>
                    <a:pt x="9" y="7922"/>
                  </a:cubicBezTo>
                  <a:cubicBezTo>
                    <a:pt x="0" y="8137"/>
                    <a:pt x="161" y="8244"/>
                    <a:pt x="328" y="8244"/>
                  </a:cubicBezTo>
                  <a:cubicBezTo>
                    <a:pt x="495" y="8244"/>
                    <a:pt x="669" y="8137"/>
                    <a:pt x="687" y="7922"/>
                  </a:cubicBezTo>
                  <a:cubicBezTo>
                    <a:pt x="830" y="5371"/>
                    <a:pt x="973" y="2855"/>
                    <a:pt x="1133" y="321"/>
                  </a:cubicBezTo>
                  <a:cubicBezTo>
                    <a:pt x="1142" y="107"/>
                    <a:pt x="977" y="0"/>
                    <a:pt x="80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1527932" y="2374038"/>
              <a:ext cx="137515" cy="19309"/>
            </a:xfrm>
            <a:custGeom>
              <a:avLst/>
              <a:gdLst/>
              <a:ahLst/>
              <a:cxnLst/>
              <a:rect l="l" t="t" r="r" b="b"/>
              <a:pathLst>
                <a:path w="6495" h="912" extrusionOk="0">
                  <a:moveTo>
                    <a:pt x="412" y="0"/>
                  </a:moveTo>
                  <a:cubicBezTo>
                    <a:pt x="1" y="0"/>
                    <a:pt x="6" y="643"/>
                    <a:pt x="429" y="679"/>
                  </a:cubicBezTo>
                  <a:cubicBezTo>
                    <a:pt x="2302" y="768"/>
                    <a:pt x="4194" y="821"/>
                    <a:pt x="6067" y="911"/>
                  </a:cubicBezTo>
                  <a:cubicBezTo>
                    <a:pt x="6078" y="912"/>
                    <a:pt x="6089" y="912"/>
                    <a:pt x="6099" y="912"/>
                  </a:cubicBezTo>
                  <a:cubicBezTo>
                    <a:pt x="6495" y="912"/>
                    <a:pt x="6484" y="268"/>
                    <a:pt x="6067" y="250"/>
                  </a:cubicBezTo>
                  <a:cubicBezTo>
                    <a:pt x="4194" y="161"/>
                    <a:pt x="2302" y="90"/>
                    <a:pt x="429" y="1"/>
                  </a:cubicBezTo>
                  <a:cubicBezTo>
                    <a:pt x="423" y="0"/>
                    <a:pt x="417" y="0"/>
                    <a:pt x="41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1520374" y="2203291"/>
              <a:ext cx="24729" cy="185513"/>
            </a:xfrm>
            <a:custGeom>
              <a:avLst/>
              <a:gdLst/>
              <a:ahLst/>
              <a:cxnLst/>
              <a:rect l="l" t="t" r="r" b="b"/>
              <a:pathLst>
                <a:path w="1168" h="8762" extrusionOk="0">
                  <a:moveTo>
                    <a:pt x="748" y="0"/>
                  </a:moveTo>
                  <a:cubicBezTo>
                    <a:pt x="620" y="0"/>
                    <a:pt x="504" y="70"/>
                    <a:pt x="482" y="233"/>
                  </a:cubicBezTo>
                  <a:cubicBezTo>
                    <a:pt x="72" y="2963"/>
                    <a:pt x="1" y="5728"/>
                    <a:pt x="322" y="8440"/>
                  </a:cubicBezTo>
                  <a:cubicBezTo>
                    <a:pt x="340" y="8654"/>
                    <a:pt x="518" y="8762"/>
                    <a:pt x="685" y="8762"/>
                  </a:cubicBezTo>
                  <a:cubicBezTo>
                    <a:pt x="853" y="8762"/>
                    <a:pt x="1009" y="8654"/>
                    <a:pt x="982" y="8440"/>
                  </a:cubicBezTo>
                  <a:cubicBezTo>
                    <a:pt x="697" y="5764"/>
                    <a:pt x="714" y="3070"/>
                    <a:pt x="1125" y="411"/>
                  </a:cubicBezTo>
                  <a:cubicBezTo>
                    <a:pt x="1168" y="163"/>
                    <a:pt x="944" y="0"/>
                    <a:pt x="7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1536612" y="2181252"/>
              <a:ext cx="152273" cy="31229"/>
            </a:xfrm>
            <a:custGeom>
              <a:avLst/>
              <a:gdLst/>
              <a:ahLst/>
              <a:cxnLst/>
              <a:rect l="l" t="t" r="r" b="b"/>
              <a:pathLst>
                <a:path w="7192" h="1475" extrusionOk="0">
                  <a:moveTo>
                    <a:pt x="3384" y="0"/>
                  </a:moveTo>
                  <a:cubicBezTo>
                    <a:pt x="2354" y="0"/>
                    <a:pt x="1322" y="211"/>
                    <a:pt x="358" y="631"/>
                  </a:cubicBezTo>
                  <a:cubicBezTo>
                    <a:pt x="0" y="787"/>
                    <a:pt x="225" y="1253"/>
                    <a:pt x="548" y="1253"/>
                  </a:cubicBezTo>
                  <a:cubicBezTo>
                    <a:pt x="596" y="1253"/>
                    <a:pt x="646" y="1243"/>
                    <a:pt x="697" y="1220"/>
                  </a:cubicBezTo>
                  <a:cubicBezTo>
                    <a:pt x="1535" y="854"/>
                    <a:pt x="2452" y="673"/>
                    <a:pt x="3370" y="673"/>
                  </a:cubicBezTo>
                  <a:cubicBezTo>
                    <a:pt x="4464" y="673"/>
                    <a:pt x="5561" y="930"/>
                    <a:pt x="6531" y="1434"/>
                  </a:cubicBezTo>
                  <a:cubicBezTo>
                    <a:pt x="6585" y="1462"/>
                    <a:pt x="6638" y="1475"/>
                    <a:pt x="6688" y="1475"/>
                  </a:cubicBezTo>
                  <a:cubicBezTo>
                    <a:pt x="6988" y="1475"/>
                    <a:pt x="7191" y="1032"/>
                    <a:pt x="6870" y="863"/>
                  </a:cubicBezTo>
                  <a:cubicBezTo>
                    <a:pt x="5785" y="287"/>
                    <a:pt x="4586" y="0"/>
                    <a:pt x="338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1184575" y="2054351"/>
              <a:ext cx="357286" cy="155893"/>
            </a:xfrm>
            <a:custGeom>
              <a:avLst/>
              <a:gdLst/>
              <a:ahLst/>
              <a:cxnLst/>
              <a:rect l="l" t="t" r="r" b="b"/>
              <a:pathLst>
                <a:path w="16875" h="7363" extrusionOk="0">
                  <a:moveTo>
                    <a:pt x="500" y="0"/>
                  </a:moveTo>
                  <a:cubicBezTo>
                    <a:pt x="201" y="0"/>
                    <a:pt x="1" y="432"/>
                    <a:pt x="321" y="630"/>
                  </a:cubicBezTo>
                  <a:cubicBezTo>
                    <a:pt x="4264" y="2861"/>
                    <a:pt x="8279" y="5127"/>
                    <a:pt x="12632" y="6501"/>
                  </a:cubicBezTo>
                  <a:cubicBezTo>
                    <a:pt x="13845" y="6875"/>
                    <a:pt x="15059" y="7161"/>
                    <a:pt x="16290" y="7357"/>
                  </a:cubicBezTo>
                  <a:cubicBezTo>
                    <a:pt x="16312" y="7361"/>
                    <a:pt x="16334" y="7362"/>
                    <a:pt x="16355" y="7362"/>
                  </a:cubicBezTo>
                  <a:cubicBezTo>
                    <a:pt x="16735" y="7362"/>
                    <a:pt x="16874" y="6782"/>
                    <a:pt x="16468" y="6715"/>
                  </a:cubicBezTo>
                  <a:cubicBezTo>
                    <a:pt x="12025" y="6001"/>
                    <a:pt x="7904" y="4038"/>
                    <a:pt x="3978" y="1897"/>
                  </a:cubicBezTo>
                  <a:cubicBezTo>
                    <a:pt x="2872" y="1290"/>
                    <a:pt x="1748" y="666"/>
                    <a:pt x="660" y="41"/>
                  </a:cubicBezTo>
                  <a:cubicBezTo>
                    <a:pt x="605" y="13"/>
                    <a:pt x="551" y="0"/>
                    <a:pt x="5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1178287" y="2382697"/>
              <a:ext cx="356862" cy="107874"/>
            </a:xfrm>
            <a:custGeom>
              <a:avLst/>
              <a:gdLst/>
              <a:ahLst/>
              <a:cxnLst/>
              <a:rect l="l" t="t" r="r" b="b"/>
              <a:pathLst>
                <a:path w="16855" h="5095" extrusionOk="0">
                  <a:moveTo>
                    <a:pt x="16442" y="1"/>
                  </a:moveTo>
                  <a:cubicBezTo>
                    <a:pt x="16431" y="1"/>
                    <a:pt x="16420" y="1"/>
                    <a:pt x="16408" y="2"/>
                  </a:cubicBezTo>
                  <a:cubicBezTo>
                    <a:pt x="12055" y="234"/>
                    <a:pt x="7844" y="1537"/>
                    <a:pt x="3794" y="3071"/>
                  </a:cubicBezTo>
                  <a:cubicBezTo>
                    <a:pt x="2634" y="3517"/>
                    <a:pt x="1492" y="3963"/>
                    <a:pt x="350" y="4427"/>
                  </a:cubicBezTo>
                  <a:cubicBezTo>
                    <a:pt x="1" y="4570"/>
                    <a:pt x="104" y="5095"/>
                    <a:pt x="408" y="5095"/>
                  </a:cubicBezTo>
                  <a:cubicBezTo>
                    <a:pt x="445" y="5095"/>
                    <a:pt x="485" y="5087"/>
                    <a:pt x="529" y="5069"/>
                  </a:cubicBezTo>
                  <a:cubicBezTo>
                    <a:pt x="4507" y="3428"/>
                    <a:pt x="8558" y="1876"/>
                    <a:pt x="12804" y="1090"/>
                  </a:cubicBezTo>
                  <a:cubicBezTo>
                    <a:pt x="13982" y="858"/>
                    <a:pt x="15177" y="698"/>
                    <a:pt x="16391" y="644"/>
                  </a:cubicBezTo>
                  <a:cubicBezTo>
                    <a:pt x="16843" y="644"/>
                    <a:pt x="16854" y="1"/>
                    <a:pt x="1644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1171512" y="2048698"/>
              <a:ext cx="30256" cy="437953"/>
            </a:xfrm>
            <a:custGeom>
              <a:avLst/>
              <a:gdLst/>
              <a:ahLst/>
              <a:cxnLst/>
              <a:rect l="l" t="t" r="r" b="b"/>
              <a:pathLst>
                <a:path w="1429" h="20685" extrusionOk="0">
                  <a:moveTo>
                    <a:pt x="1105" y="1"/>
                  </a:moveTo>
                  <a:cubicBezTo>
                    <a:pt x="938" y="1"/>
                    <a:pt x="759" y="103"/>
                    <a:pt x="741" y="308"/>
                  </a:cubicBezTo>
                  <a:cubicBezTo>
                    <a:pt x="278" y="5501"/>
                    <a:pt x="474" y="10746"/>
                    <a:pt x="295" y="15956"/>
                  </a:cubicBezTo>
                  <a:cubicBezTo>
                    <a:pt x="242" y="17420"/>
                    <a:pt x="153" y="18900"/>
                    <a:pt x="28" y="20364"/>
                  </a:cubicBezTo>
                  <a:cubicBezTo>
                    <a:pt x="1" y="20578"/>
                    <a:pt x="157" y="20685"/>
                    <a:pt x="324" y="20685"/>
                  </a:cubicBezTo>
                  <a:cubicBezTo>
                    <a:pt x="492" y="20685"/>
                    <a:pt x="670" y="20578"/>
                    <a:pt x="688" y="20364"/>
                  </a:cubicBezTo>
                  <a:cubicBezTo>
                    <a:pt x="1170" y="15171"/>
                    <a:pt x="956" y="9926"/>
                    <a:pt x="1134" y="4733"/>
                  </a:cubicBezTo>
                  <a:cubicBezTo>
                    <a:pt x="1188" y="3253"/>
                    <a:pt x="1277" y="1789"/>
                    <a:pt x="1402" y="308"/>
                  </a:cubicBezTo>
                  <a:cubicBezTo>
                    <a:pt x="1428" y="103"/>
                    <a:pt x="1272" y="1"/>
                    <a:pt x="110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1667324" y="2213114"/>
              <a:ext cx="91825" cy="155406"/>
            </a:xfrm>
            <a:custGeom>
              <a:avLst/>
              <a:gdLst/>
              <a:ahLst/>
              <a:cxnLst/>
              <a:rect l="l" t="t" r="r" b="b"/>
              <a:pathLst>
                <a:path w="4337" h="7340" extrusionOk="0">
                  <a:moveTo>
                    <a:pt x="411" y="1"/>
                  </a:moveTo>
                  <a:cubicBezTo>
                    <a:pt x="0" y="1"/>
                    <a:pt x="0" y="661"/>
                    <a:pt x="429" y="697"/>
                  </a:cubicBezTo>
                  <a:cubicBezTo>
                    <a:pt x="1910" y="732"/>
                    <a:pt x="3319" y="2035"/>
                    <a:pt x="3391" y="3534"/>
                  </a:cubicBezTo>
                  <a:cubicBezTo>
                    <a:pt x="3462" y="5086"/>
                    <a:pt x="2231" y="6495"/>
                    <a:pt x="714" y="6692"/>
                  </a:cubicBezTo>
                  <a:cubicBezTo>
                    <a:pt x="308" y="6759"/>
                    <a:pt x="447" y="7340"/>
                    <a:pt x="827" y="7340"/>
                  </a:cubicBezTo>
                  <a:cubicBezTo>
                    <a:pt x="848" y="7340"/>
                    <a:pt x="870" y="7338"/>
                    <a:pt x="893" y="7334"/>
                  </a:cubicBezTo>
                  <a:cubicBezTo>
                    <a:pt x="2320" y="7138"/>
                    <a:pt x="3498" y="6014"/>
                    <a:pt x="3908" y="4658"/>
                  </a:cubicBezTo>
                  <a:cubicBezTo>
                    <a:pt x="4336" y="3248"/>
                    <a:pt x="3765" y="1749"/>
                    <a:pt x="2659" y="839"/>
                  </a:cubicBezTo>
                  <a:cubicBezTo>
                    <a:pt x="2017" y="340"/>
                    <a:pt x="1249" y="19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1597056" y="2253531"/>
              <a:ext cx="16642" cy="55938"/>
            </a:xfrm>
            <a:custGeom>
              <a:avLst/>
              <a:gdLst/>
              <a:ahLst/>
              <a:cxnLst/>
              <a:rect l="l" t="t" r="r" b="b"/>
              <a:pathLst>
                <a:path w="786" h="2642" extrusionOk="0">
                  <a:moveTo>
                    <a:pt x="447" y="1"/>
                  </a:moveTo>
                  <a:cubicBezTo>
                    <a:pt x="268" y="1"/>
                    <a:pt x="126" y="144"/>
                    <a:pt x="108" y="340"/>
                  </a:cubicBezTo>
                  <a:cubicBezTo>
                    <a:pt x="72" y="982"/>
                    <a:pt x="36" y="1660"/>
                    <a:pt x="1" y="2303"/>
                  </a:cubicBezTo>
                  <a:cubicBezTo>
                    <a:pt x="1" y="2481"/>
                    <a:pt x="161" y="2642"/>
                    <a:pt x="340" y="2642"/>
                  </a:cubicBezTo>
                  <a:cubicBezTo>
                    <a:pt x="536" y="2642"/>
                    <a:pt x="661" y="2481"/>
                    <a:pt x="661" y="2303"/>
                  </a:cubicBezTo>
                  <a:cubicBezTo>
                    <a:pt x="714" y="1660"/>
                    <a:pt x="732" y="982"/>
                    <a:pt x="786" y="340"/>
                  </a:cubicBezTo>
                  <a:cubicBezTo>
                    <a:pt x="786" y="161"/>
                    <a:pt x="625" y="1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1081810" y="2189127"/>
              <a:ext cx="47151" cy="163240"/>
            </a:xfrm>
            <a:custGeom>
              <a:avLst/>
              <a:gdLst/>
              <a:ahLst/>
              <a:cxnLst/>
              <a:rect l="l" t="t" r="r" b="b"/>
              <a:pathLst>
                <a:path w="2227" h="7710" extrusionOk="0">
                  <a:moveTo>
                    <a:pt x="1754" y="1"/>
                  </a:moveTo>
                  <a:cubicBezTo>
                    <a:pt x="1653" y="1"/>
                    <a:pt x="1551" y="45"/>
                    <a:pt x="1481" y="152"/>
                  </a:cubicBezTo>
                  <a:cubicBezTo>
                    <a:pt x="0" y="2329"/>
                    <a:pt x="72" y="5184"/>
                    <a:pt x="1089" y="7539"/>
                  </a:cubicBezTo>
                  <a:cubicBezTo>
                    <a:pt x="1144" y="7660"/>
                    <a:pt x="1238" y="7710"/>
                    <a:pt x="1336" y="7710"/>
                  </a:cubicBezTo>
                  <a:cubicBezTo>
                    <a:pt x="1557" y="7710"/>
                    <a:pt x="1801" y="7459"/>
                    <a:pt x="1678" y="7200"/>
                  </a:cubicBezTo>
                  <a:cubicBezTo>
                    <a:pt x="732" y="5059"/>
                    <a:pt x="714" y="2472"/>
                    <a:pt x="2052" y="491"/>
                  </a:cubicBezTo>
                  <a:cubicBezTo>
                    <a:pt x="2227" y="242"/>
                    <a:pt x="1991" y="1"/>
                    <a:pt x="175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1009277" y="2153962"/>
              <a:ext cx="69276" cy="211852"/>
            </a:xfrm>
            <a:custGeom>
              <a:avLst/>
              <a:gdLst/>
              <a:ahLst/>
              <a:cxnLst/>
              <a:rect l="l" t="t" r="r" b="b"/>
              <a:pathLst>
                <a:path w="3272" h="10006" extrusionOk="0">
                  <a:moveTo>
                    <a:pt x="2825" y="0"/>
                  </a:moveTo>
                  <a:cubicBezTo>
                    <a:pt x="2749" y="0"/>
                    <a:pt x="2671" y="35"/>
                    <a:pt x="2606" y="118"/>
                  </a:cubicBezTo>
                  <a:cubicBezTo>
                    <a:pt x="411" y="2813"/>
                    <a:pt x="1" y="6738"/>
                    <a:pt x="1571" y="9843"/>
                  </a:cubicBezTo>
                  <a:cubicBezTo>
                    <a:pt x="1637" y="9958"/>
                    <a:pt x="1736" y="10005"/>
                    <a:pt x="1837" y="10005"/>
                  </a:cubicBezTo>
                  <a:cubicBezTo>
                    <a:pt x="2063" y="10005"/>
                    <a:pt x="2295" y="9763"/>
                    <a:pt x="2160" y="9504"/>
                  </a:cubicBezTo>
                  <a:cubicBezTo>
                    <a:pt x="714" y="6702"/>
                    <a:pt x="1071" y="3062"/>
                    <a:pt x="3069" y="582"/>
                  </a:cubicBezTo>
                  <a:cubicBezTo>
                    <a:pt x="3271" y="327"/>
                    <a:pt x="3057" y="0"/>
                    <a:pt x="282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936363" y="2105966"/>
              <a:ext cx="81027" cy="304461"/>
            </a:xfrm>
            <a:custGeom>
              <a:avLst/>
              <a:gdLst/>
              <a:ahLst/>
              <a:cxnLst/>
              <a:rect l="l" t="t" r="r" b="b"/>
              <a:pathLst>
                <a:path w="3827" h="14380" extrusionOk="0">
                  <a:moveTo>
                    <a:pt x="3365" y="0"/>
                  </a:moveTo>
                  <a:cubicBezTo>
                    <a:pt x="3262" y="0"/>
                    <a:pt x="3158" y="46"/>
                    <a:pt x="3088" y="155"/>
                  </a:cubicBezTo>
                  <a:cubicBezTo>
                    <a:pt x="822" y="3295"/>
                    <a:pt x="1" y="7328"/>
                    <a:pt x="679" y="11128"/>
                  </a:cubicBezTo>
                  <a:cubicBezTo>
                    <a:pt x="875" y="12199"/>
                    <a:pt x="1179" y="13216"/>
                    <a:pt x="1607" y="14197"/>
                  </a:cubicBezTo>
                  <a:cubicBezTo>
                    <a:pt x="1663" y="14327"/>
                    <a:pt x="1761" y="14380"/>
                    <a:pt x="1862" y="14380"/>
                  </a:cubicBezTo>
                  <a:cubicBezTo>
                    <a:pt x="2081" y="14380"/>
                    <a:pt x="2318" y="14132"/>
                    <a:pt x="2196" y="13876"/>
                  </a:cubicBezTo>
                  <a:cubicBezTo>
                    <a:pt x="715" y="10504"/>
                    <a:pt x="750" y="6578"/>
                    <a:pt x="2142" y="3206"/>
                  </a:cubicBezTo>
                  <a:cubicBezTo>
                    <a:pt x="2517" y="2243"/>
                    <a:pt x="3034" y="1333"/>
                    <a:pt x="3641" y="512"/>
                  </a:cubicBezTo>
                  <a:cubicBezTo>
                    <a:pt x="3827" y="239"/>
                    <a:pt x="3599" y="0"/>
                    <a:pt x="336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8"/>
          <p:cNvSpPr/>
          <p:nvPr/>
        </p:nvSpPr>
        <p:spPr>
          <a:xfrm>
            <a:off x="1348354" y="2423241"/>
            <a:ext cx="1344" cy="60"/>
          </a:xfrm>
          <a:custGeom>
            <a:avLst/>
            <a:gdLst/>
            <a:ahLst/>
            <a:cxnLst/>
            <a:rect l="l" t="t" r="r" b="b"/>
            <a:pathLst>
              <a:path w="19" h="1" extrusionOk="0">
                <a:moveTo>
                  <a:pt x="0" y="1"/>
                </a:moveTo>
                <a:cubicBezTo>
                  <a:pt x="18" y="1"/>
                  <a:pt x="18" y="1"/>
                  <a:pt x="0" y="1"/>
                </a:cubicBezTo>
                <a:cubicBezTo>
                  <a:pt x="18" y="1"/>
                  <a:pt x="18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8">
            <a:hlinkClick r:id="rId3" action="ppaction://hlinksldjump"/>
          </p:cNvPr>
          <p:cNvSpPr/>
          <p:nvPr/>
        </p:nvSpPr>
        <p:spPr>
          <a:xfrm>
            <a:off x="7932150" y="2428627"/>
            <a:ext cx="809400" cy="35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Week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8" name="Google Shape;208;p28">
            <a:hlinkClick r:id="rId4" action="ppaction://hlinksldjump"/>
          </p:cNvPr>
          <p:cNvSpPr/>
          <p:nvPr/>
        </p:nvSpPr>
        <p:spPr>
          <a:xfrm>
            <a:off x="7932150" y="2779767"/>
            <a:ext cx="402300" cy="18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45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9" name="Google Shape;209;p28">
            <a:hlinkClick r:id="rId5" action="ppaction://hlinksldjump"/>
          </p:cNvPr>
          <p:cNvSpPr/>
          <p:nvPr/>
        </p:nvSpPr>
        <p:spPr>
          <a:xfrm>
            <a:off x="7932150" y="2954991"/>
            <a:ext cx="402300" cy="18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0" name="Google Shape;210;p28">
            <a:hlinkClick r:id="" action="ppaction://noaction"/>
          </p:cNvPr>
          <p:cNvSpPr/>
          <p:nvPr/>
        </p:nvSpPr>
        <p:spPr>
          <a:xfrm>
            <a:off x="7932150" y="3130931"/>
            <a:ext cx="402300" cy="18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1" name="Google Shape;211;p28">
            <a:hlinkClick r:id="" action="ppaction://noaction"/>
          </p:cNvPr>
          <p:cNvSpPr/>
          <p:nvPr/>
        </p:nvSpPr>
        <p:spPr>
          <a:xfrm>
            <a:off x="7932150" y="3983652"/>
            <a:ext cx="809400" cy="35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Year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2" name="Google Shape;212;p28">
            <a:hlinkClick r:id="rId6" action="ppaction://hlinksldjump"/>
          </p:cNvPr>
          <p:cNvSpPr/>
          <p:nvPr/>
        </p:nvSpPr>
        <p:spPr>
          <a:xfrm>
            <a:off x="7932150" y="3562159"/>
            <a:ext cx="809400" cy="35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Month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3" name="Google Shape;213;p28">
            <a:hlinkClick r:id="rId4" action="ppaction://hlinksldjump"/>
          </p:cNvPr>
          <p:cNvSpPr/>
          <p:nvPr/>
        </p:nvSpPr>
        <p:spPr>
          <a:xfrm>
            <a:off x="7932150" y="3311019"/>
            <a:ext cx="402300" cy="18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4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4" name="Google Shape;214;p28">
            <a:hlinkClick r:id="" action="ppaction://hlinkshowjump?jump=previousslide"/>
          </p:cNvPr>
          <p:cNvSpPr/>
          <p:nvPr/>
        </p:nvSpPr>
        <p:spPr>
          <a:xfrm>
            <a:off x="8336950" y="407325"/>
            <a:ext cx="405300" cy="18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5" name="Google Shape;215;p28">
            <a:hlinkClick r:id="" action="ppaction://hlinkshowjump?jump=previousslide"/>
          </p:cNvPr>
          <p:cNvSpPr/>
          <p:nvPr/>
        </p:nvSpPr>
        <p:spPr>
          <a:xfrm rot="10800000">
            <a:off x="8414200" y="450225"/>
            <a:ext cx="250800" cy="9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>
            <a:hlinkClick r:id="" action="ppaction://hlinkshowjump?jump=nextslide"/>
          </p:cNvPr>
          <p:cNvSpPr/>
          <p:nvPr/>
        </p:nvSpPr>
        <p:spPr>
          <a:xfrm>
            <a:off x="8336950" y="814275"/>
            <a:ext cx="405300" cy="18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7" name="Google Shape;217;p28">
            <a:hlinkClick r:id="" action="ppaction://hlinkshowjump?jump=nextslide"/>
          </p:cNvPr>
          <p:cNvSpPr/>
          <p:nvPr/>
        </p:nvSpPr>
        <p:spPr>
          <a:xfrm>
            <a:off x="8414200" y="857175"/>
            <a:ext cx="250800" cy="9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4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active Marketing Planner by Slidesgo">
  <a:themeElements>
    <a:clrScheme name="Simple Light">
      <a:dk1>
        <a:srgbClr val="577E8E"/>
      </a:dk1>
      <a:lt1>
        <a:srgbClr val="FFFFFF"/>
      </a:lt1>
      <a:dk2>
        <a:srgbClr val="ACD1E0"/>
      </a:dk2>
      <a:lt2>
        <a:srgbClr val="FFFFFF"/>
      </a:lt2>
      <a:accent1>
        <a:srgbClr val="CDE3EC"/>
      </a:accent1>
      <a:accent2>
        <a:srgbClr val="74DAE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77E8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98</Words>
  <Application>Microsoft Office PowerPoint</Application>
  <PresentationFormat>On-screen Show (16:9)</PresentationFormat>
  <Paragraphs>32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Times New Roman</vt:lpstr>
      <vt:lpstr>Karla</vt:lpstr>
      <vt:lpstr>Poppins</vt:lpstr>
      <vt:lpstr>Muli</vt:lpstr>
      <vt:lpstr>Wingdings</vt:lpstr>
      <vt:lpstr>Londrina Shadow</vt:lpstr>
      <vt:lpstr>Interactive Marketing Planner by Slidesgo</vt:lpstr>
      <vt:lpstr>Tugas Final Pemrograman Berorientasi Objek </vt:lpstr>
      <vt:lpstr>Aplikasi toko buku</vt:lpstr>
      <vt:lpstr>Kebutuhan  fungsional</vt:lpstr>
      <vt:lpstr>Kebutuhan non fungsional</vt:lpstr>
      <vt:lpstr>Desain Aplikasi</vt:lpstr>
      <vt:lpstr>Desain Aplikasi</vt:lpstr>
      <vt:lpstr>Desain Aplikasi</vt:lpstr>
      <vt:lpstr>Kesimpulan</vt:lpstr>
      <vt:lpstr>SEKIAN DAN 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final pemrograman berorientasi objek</dc:title>
  <dc:creator>LENOVO</dc:creator>
  <cp:lastModifiedBy>LENOVO</cp:lastModifiedBy>
  <cp:revision>44</cp:revision>
  <dcterms:modified xsi:type="dcterms:W3CDTF">2023-05-25T18:11:16Z</dcterms:modified>
</cp:coreProperties>
</file>