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94" autoAdjust="0"/>
  </p:normalViewPr>
  <p:slideViewPr>
    <p:cSldViewPr snapToGrid="0">
      <p:cViewPr>
        <p:scale>
          <a:sx n="76" d="100"/>
          <a:sy n="76" d="100"/>
        </p:scale>
        <p:origin x="228"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F59B36B-A8DA-4A94-B313-FD28DB1827DB}" type="datetimeFigureOut">
              <a:rPr lang="en-US" smtClean="0"/>
              <a:t>7/25/2020</a:t>
            </a:fld>
            <a:endParaRPr lang="en-US"/>
          </a:p>
        </p:txBody>
      </p:sp>
      <p:sp>
        <p:nvSpPr>
          <p:cNvPr id="17" name="Slide Number Placeholder 16"/>
          <p:cNvSpPr>
            <a:spLocks noGrp="1"/>
          </p:cNvSpPr>
          <p:nvPr>
            <p:ph type="sldNum" sz="quarter" idx="11"/>
          </p:nvPr>
        </p:nvSpPr>
        <p:spPr/>
        <p:txBody>
          <a:bodyPr/>
          <a:lstStyle/>
          <a:p>
            <a:fld id="{750FB326-FE97-489C-96E8-A0B2B51C7CCC}"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36B-A8DA-4A94-B313-FD28DB1827DB}"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36B-A8DA-4A94-B313-FD28DB1827DB}"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F59B36B-A8DA-4A94-B313-FD28DB1827DB}" type="datetimeFigureOut">
              <a:rPr lang="en-US" smtClean="0"/>
              <a:t>7/25/2020</a:t>
            </a:fld>
            <a:endParaRPr lang="en-US"/>
          </a:p>
        </p:txBody>
      </p:sp>
      <p:sp>
        <p:nvSpPr>
          <p:cNvPr id="12" name="Slide Number Placeholder 11"/>
          <p:cNvSpPr>
            <a:spLocks noGrp="1"/>
          </p:cNvSpPr>
          <p:nvPr>
            <p:ph type="sldNum" sz="quarter" idx="15"/>
          </p:nvPr>
        </p:nvSpPr>
        <p:spPr/>
        <p:txBody>
          <a:bodyPr/>
          <a:lstStyle/>
          <a:p>
            <a:fld id="{750FB326-FE97-489C-96E8-A0B2B51C7CCC}"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F59B36B-A8DA-4A94-B313-FD28DB1827DB}" type="datetimeFigureOut">
              <a:rPr lang="en-US" smtClean="0"/>
              <a:t>7/25/2020</a:t>
            </a:fld>
            <a:endParaRPr lang="en-US"/>
          </a:p>
        </p:txBody>
      </p:sp>
      <p:sp>
        <p:nvSpPr>
          <p:cNvPr id="14" name="Slide Number Placeholder 13"/>
          <p:cNvSpPr>
            <a:spLocks noGrp="1"/>
          </p:cNvSpPr>
          <p:nvPr>
            <p:ph type="sldNum" sz="quarter" idx="11"/>
          </p:nvPr>
        </p:nvSpPr>
        <p:spPr/>
        <p:txBody>
          <a:bodyPr/>
          <a:lstStyle/>
          <a:p>
            <a:fld id="{750FB326-FE97-489C-96E8-A0B2B51C7CC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F59B36B-A8DA-4A94-B313-FD28DB1827DB}" type="datetimeFigureOut">
              <a:rPr lang="en-US" smtClean="0"/>
              <a:t>7/25/2020</a:t>
            </a:fld>
            <a:endParaRPr lang="en-US"/>
          </a:p>
        </p:txBody>
      </p:sp>
      <p:sp>
        <p:nvSpPr>
          <p:cNvPr id="12" name="Slide Number Placeholder 11"/>
          <p:cNvSpPr>
            <a:spLocks noGrp="1"/>
          </p:cNvSpPr>
          <p:nvPr>
            <p:ph type="sldNum" sz="quarter" idx="16"/>
          </p:nvPr>
        </p:nvSpPr>
        <p:spPr/>
        <p:txBody>
          <a:bodyPr/>
          <a:lstStyle/>
          <a:p>
            <a:fld id="{750FB326-FE97-489C-96E8-A0B2B51C7CCC}"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F59B36B-A8DA-4A94-B313-FD28DB1827DB}" type="datetimeFigureOut">
              <a:rPr lang="en-US" smtClean="0"/>
              <a:t>7/25/2020</a:t>
            </a:fld>
            <a:endParaRPr lang="en-US"/>
          </a:p>
        </p:txBody>
      </p:sp>
      <p:sp>
        <p:nvSpPr>
          <p:cNvPr id="12" name="Slide Number Placeholder 11"/>
          <p:cNvSpPr>
            <a:spLocks noGrp="1"/>
          </p:cNvSpPr>
          <p:nvPr>
            <p:ph type="sldNum" sz="quarter" idx="17"/>
          </p:nvPr>
        </p:nvSpPr>
        <p:spPr/>
        <p:txBody>
          <a:bodyPr/>
          <a:lstStyle/>
          <a:p>
            <a:fld id="{750FB326-FE97-489C-96E8-A0B2B51C7CCC}"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F59B36B-A8DA-4A94-B313-FD28DB1827DB}" type="datetimeFigureOut">
              <a:rPr lang="en-US" smtClean="0"/>
              <a:t>7/25/2020</a:t>
            </a:fld>
            <a:endParaRPr lang="en-US"/>
          </a:p>
        </p:txBody>
      </p:sp>
      <p:sp>
        <p:nvSpPr>
          <p:cNvPr id="16" name="Slide Number Placeholder 15"/>
          <p:cNvSpPr>
            <a:spLocks noGrp="1"/>
          </p:cNvSpPr>
          <p:nvPr>
            <p:ph type="sldNum" sz="quarter" idx="11"/>
          </p:nvPr>
        </p:nvSpPr>
        <p:spPr/>
        <p:txBody>
          <a:bodyPr/>
          <a:lstStyle/>
          <a:p>
            <a:fld id="{750FB326-FE97-489C-96E8-A0B2B51C7CC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F59B36B-A8DA-4A94-B313-FD28DB1827DB}" type="datetimeFigureOut">
              <a:rPr lang="en-US" smtClean="0"/>
              <a:t>7/25/2020</a:t>
            </a:fld>
            <a:endParaRPr lang="en-US"/>
          </a:p>
        </p:txBody>
      </p:sp>
      <p:sp>
        <p:nvSpPr>
          <p:cNvPr id="8" name="Slide Number Placeholder 7"/>
          <p:cNvSpPr>
            <a:spLocks noGrp="1"/>
          </p:cNvSpPr>
          <p:nvPr>
            <p:ph type="sldNum" sz="quarter" idx="11"/>
          </p:nvPr>
        </p:nvSpPr>
        <p:spPr/>
        <p:txBody>
          <a:bodyPr/>
          <a:lstStyle/>
          <a:p>
            <a:fld id="{750FB326-FE97-489C-96E8-A0B2B51C7CC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F59B36B-A8DA-4A94-B313-FD28DB1827DB}" type="datetimeFigureOut">
              <a:rPr lang="en-US" smtClean="0"/>
              <a:t>7/25/2020</a:t>
            </a:fld>
            <a:endParaRPr lang="en-US"/>
          </a:p>
        </p:txBody>
      </p:sp>
      <p:sp>
        <p:nvSpPr>
          <p:cNvPr id="19" name="Slide Number Placeholder 18"/>
          <p:cNvSpPr>
            <a:spLocks noGrp="1"/>
          </p:cNvSpPr>
          <p:nvPr>
            <p:ph type="sldNum" sz="quarter" idx="16"/>
          </p:nvPr>
        </p:nvSpPr>
        <p:spPr/>
        <p:txBody>
          <a:bodyPr/>
          <a:lstStyle/>
          <a:p>
            <a:fld id="{750FB326-FE97-489C-96E8-A0B2B51C7CCC}"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2F59B36B-A8DA-4A94-B313-FD28DB1827DB}" type="datetimeFigureOut">
              <a:rPr lang="en-US" smtClean="0"/>
              <a:t>7/25/2020</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750FB326-FE97-489C-96E8-A0B2B51C7CCC}" type="slidenum">
              <a:rPr lang="en-US" smtClean="0"/>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F59B36B-A8DA-4A94-B313-FD28DB1827DB}" type="datetimeFigureOut">
              <a:rPr lang="en-US" smtClean="0"/>
              <a:t>7/25/2020</a:t>
            </a:fld>
            <a:endParaRPr lang="en-US"/>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50FB326-FE97-489C-96E8-A0B2B51C7CCC}" type="slidenum">
              <a:rPr lang="en-US" smtClean="0"/>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r>
              <a:rPr lang="en-US" dirty="0" smtClean="0"/>
              <a:t>Capstone project</a:t>
            </a:r>
            <a:endParaRPr lang="en-US" dirty="0"/>
          </a:p>
        </p:txBody>
      </p:sp>
      <p:sp>
        <p:nvSpPr>
          <p:cNvPr id="2" name="Title 1">
            <a:extLst>
              <a:ext uri="{FF2B5EF4-FFF2-40B4-BE49-F238E27FC236}">
                <a16:creationId xmlns:a16="http://schemas.microsoft.com/office/drawing/2014/main" xmlns="" id="{C4CACE76-4532-4A94-A95B-B08F4A658427}"/>
              </a:ext>
            </a:extLst>
          </p:cNvPr>
          <p:cNvSpPr>
            <a:spLocks noGrp="1"/>
          </p:cNvSpPr>
          <p:nvPr>
            <p:ph type="title"/>
          </p:nvPr>
        </p:nvSpPr>
        <p:spPr/>
        <p:txBody>
          <a:bodyPr/>
          <a:lstStyle/>
          <a:p>
            <a:r>
              <a:rPr lang="en-US" b="1" dirty="0"/>
              <a:t>The Battle of Neighborhood</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A640C6-8E92-4029-AB4B-1F8A7E39A0DF}"/>
              </a:ext>
            </a:extLst>
          </p:cNvPr>
          <p:cNvSpPr>
            <a:spLocks noGrp="1"/>
          </p:cNvSpPr>
          <p:nvPr>
            <p:ph sz="quarter" idx="13"/>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94F5E6-F7F8-44FF-9A4F-EBBBED9743E9}"/>
              </a:ext>
            </a:extLst>
          </p:cNvPr>
          <p:cNvSpPr>
            <a:spLocks noGrp="1"/>
          </p:cNvSpPr>
          <p:nvPr>
            <p:ph sz="quarter" idx="13"/>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normAutofit/>
          </a:bodyPr>
          <a:lstStyle/>
          <a:p>
            <a:r>
              <a:rPr lang="en-US" b="1" dirty="0"/>
              <a:t>Data</a:t>
            </a:r>
            <a:br>
              <a:rPr lang="en-US" b="1" dirty="0"/>
            </a:br>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6E4322-EA45-4A38-9CA7-B31D22882841}"/>
              </a:ext>
            </a:extLst>
          </p:cNvPr>
          <p:cNvSpPr>
            <a:spLocks noGrp="1"/>
          </p:cNvSpPr>
          <p:nvPr>
            <p:ph sz="quarter" idx="13"/>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normAutofit/>
          </a:bodyPr>
          <a:lstStyle/>
          <a:p>
            <a:r>
              <a:rPr lang="en-US" b="1" dirty="0"/>
              <a:t>Methodology</a:t>
            </a:r>
            <a:br>
              <a:rPr lang="en-US" b="1" dirty="0"/>
            </a:br>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BDDC58-3177-4482-83F5-30C27B3E977B}"/>
              </a:ext>
            </a:extLst>
          </p:cNvPr>
          <p:cNvSpPr>
            <a:spLocks noGrp="1"/>
          </p:cNvSpPr>
          <p:nvPr>
            <p:ph sz="quarter" idx="13"/>
          </p:nvPr>
        </p:nvSpPr>
        <p:spPr/>
        <p:txBody>
          <a:bodyPr>
            <a:normAutofit/>
          </a:bodyPr>
          <a:lstStyle/>
          <a:p>
            <a:r>
              <a:rPr lang="en-US" dirty="0"/>
              <a:t>Providence has more venues than Hartford </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9B18D8-A8C2-4BAC-A540-76221EF41F1C}"/>
              </a:ext>
            </a:extLst>
          </p:cNvPr>
          <p:cNvSpPr>
            <a:spLocks noGrp="1"/>
          </p:cNvSpPr>
          <p:nvPr>
            <p:ph sz="quarter" idx="13"/>
          </p:nvPr>
        </p:nvSpPr>
        <p:spPr/>
        <p:txBody>
          <a:bodyPr>
            <a:normAutofit/>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64823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22</TotalTime>
  <Words>256</Words>
  <Application>Microsoft Office PowerPoint</Application>
  <PresentationFormat>Custom</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Windows User</cp:lastModifiedBy>
  <cp:revision>4</cp:revision>
  <dcterms:created xsi:type="dcterms:W3CDTF">2018-12-27T16:20:20Z</dcterms:created>
  <dcterms:modified xsi:type="dcterms:W3CDTF">2020-07-25T11:31:33Z</dcterms:modified>
</cp:coreProperties>
</file>