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D1A6"/>
    <a:srgbClr val="FF5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‹N°›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‹N°›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7010400" y="1255665"/>
            <a:ext cx="1981200" cy="3467347"/>
          </a:xfrm>
        </p:spPr>
        <p:txBody>
          <a:bodyPr>
            <a:normAutofit/>
          </a:bodyPr>
          <a:lstStyle/>
          <a:p>
            <a:r>
              <a:rPr lang="fr-FR" dirty="0" smtClean="0"/>
              <a:t>Site de recensement des brocantes sur la région Nord Pas-de-Calais &amp; Belgique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Maptitebrocante.com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7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149662" y="827597"/>
            <a:ext cx="1770320" cy="5108274"/>
          </a:xfrm>
        </p:spPr>
        <p:txBody>
          <a:bodyPr/>
          <a:lstStyle/>
          <a:p>
            <a:r>
              <a:rPr lang="fr-FR" dirty="0" smtClean="0"/>
              <a:t>Fan de brocantes, de </a:t>
            </a:r>
            <a:r>
              <a:rPr lang="fr-FR" dirty="0" err="1" smtClean="0"/>
              <a:t>recup</a:t>
            </a:r>
            <a:r>
              <a:rPr lang="fr-FR" dirty="0" smtClean="0"/>
              <a:t>, de </a:t>
            </a:r>
            <a:r>
              <a:rPr lang="fr-FR" dirty="0" err="1" smtClean="0"/>
              <a:t>custo</a:t>
            </a:r>
            <a:r>
              <a:rPr lang="fr-FR" dirty="0" smtClean="0"/>
              <a:t> et de décoration d’intérieur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81000" y="-716546"/>
            <a:ext cx="6324600" cy="3468028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JE suis </a:t>
            </a:r>
            <a:br>
              <a:rPr lang="fr-FR" dirty="0" smtClean="0"/>
            </a:br>
            <a:r>
              <a:rPr lang="fr-FR" dirty="0" err="1" smtClean="0"/>
              <a:t>Graphic</a:t>
            </a:r>
            <a:r>
              <a:rPr lang="fr-FR" dirty="0" smtClean="0"/>
              <a:t> designer pub / objet /textile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570830" y="3004122"/>
            <a:ext cx="6020603" cy="3420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000" kern="1200" spc="1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4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J’aimerai créer une plateforme qui donnerait toute les infos </a:t>
            </a:r>
            <a:r>
              <a:rPr lang="fr-FR" sz="1600" dirty="0" smtClean="0">
                <a:solidFill>
                  <a:schemeClr val="bg1"/>
                </a:solidFill>
              </a:rPr>
              <a:t>sur les brocantes du Nord de la France et Belgique.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Donner l’envie de se mettre au « Second hand », avoir l’instinct écolo, récup !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Se créer un univers avec des objets qui ont du vécu et ne pas se conformer au standard de la décoration ou autres.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800" b="1" u="sng" dirty="0" smtClean="0">
                <a:solidFill>
                  <a:schemeClr val="bg1"/>
                </a:solidFill>
              </a:rPr>
              <a:t>La cible principale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: chineurs professionnels et de cœur en leur donnant une base de recherche par thème par exemple. 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Et les novices pour leur faire aimer et trouver surtout facilement les lieux intéressants</a:t>
            </a: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  4" descr="mockup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 b="3742"/>
          <a:stretch>
            <a:fillRect/>
          </a:stretch>
        </p:blipFill>
        <p:spPr/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021223" y="460248"/>
            <a:ext cx="1926554" cy="1673352"/>
          </a:xfrm>
        </p:spPr>
        <p:txBody>
          <a:bodyPr/>
          <a:lstStyle/>
          <a:p>
            <a:r>
              <a:rPr lang="fr-FR" dirty="0" smtClean="0">
                <a:solidFill>
                  <a:srgbClr val="FF53CA"/>
                </a:solidFill>
              </a:rPr>
              <a:t>#Accueil</a:t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#Trouver</a:t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#truc de </a:t>
            </a:r>
            <a:r>
              <a:rPr lang="fr-FR" dirty="0" err="1" smtClean="0">
                <a:solidFill>
                  <a:srgbClr val="FF53CA"/>
                </a:solidFill>
              </a:rPr>
              <a:t>ch</a:t>
            </a:r>
            <a:r>
              <a:rPr lang="fr-FR" dirty="0" smtClean="0">
                <a:solidFill>
                  <a:srgbClr val="FF53CA"/>
                </a:solidFill>
              </a:rPr>
              <a:t/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#</a:t>
            </a:r>
            <a:r>
              <a:rPr lang="fr-FR" dirty="0" err="1" smtClean="0">
                <a:solidFill>
                  <a:srgbClr val="FF53CA"/>
                </a:solidFill>
              </a:rPr>
              <a:t>Inpiration</a:t>
            </a:r>
            <a:r>
              <a:rPr lang="fr-FR" dirty="0" smtClean="0">
                <a:solidFill>
                  <a:srgbClr val="FF53CA"/>
                </a:solidFill>
              </a:rPr>
              <a:t/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#Blog</a:t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#contact</a:t>
            </a:r>
            <a:endParaRPr lang="fr-FR" dirty="0">
              <a:solidFill>
                <a:srgbClr val="FF53CA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7021223" y="2343745"/>
            <a:ext cx="1926554" cy="112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FF53CA"/>
              </a:solidFill>
            </a:endParaRPr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7021223" y="4000136"/>
            <a:ext cx="1926554" cy="1673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53CA"/>
                </a:solidFill>
              </a:rPr>
              <a:t>Barre de recherche pour </a:t>
            </a:r>
            <a:r>
              <a:rPr lang="fr-FR" dirty="0" err="1" smtClean="0">
                <a:solidFill>
                  <a:srgbClr val="FF53CA"/>
                </a:solidFill>
              </a:rPr>
              <a:t>acceder</a:t>
            </a:r>
            <a:r>
              <a:rPr lang="fr-FR" dirty="0" smtClean="0">
                <a:solidFill>
                  <a:srgbClr val="FF53CA"/>
                </a:solidFill>
              </a:rPr>
              <a:t> au contenu</a:t>
            </a:r>
          </a:p>
          <a:p>
            <a:r>
              <a:rPr lang="fr-FR" dirty="0">
                <a:solidFill>
                  <a:srgbClr val="FF53CA"/>
                </a:solidFill>
              </a:rPr>
              <a:t> </a:t>
            </a:r>
            <a:r>
              <a:rPr lang="fr-FR" dirty="0" smtClean="0">
                <a:solidFill>
                  <a:srgbClr val="FF53CA"/>
                </a:solidFill>
              </a:rPr>
              <a:t>- lieux</a:t>
            </a:r>
          </a:p>
          <a:p>
            <a:r>
              <a:rPr lang="fr-FR" dirty="0" smtClean="0">
                <a:solidFill>
                  <a:srgbClr val="FF53CA"/>
                </a:solidFill>
              </a:rPr>
              <a:t> - date</a:t>
            </a:r>
          </a:p>
          <a:p>
            <a:r>
              <a:rPr lang="fr-FR" dirty="0">
                <a:solidFill>
                  <a:srgbClr val="FF53CA"/>
                </a:solidFill>
              </a:rPr>
              <a:t> </a:t>
            </a:r>
            <a:r>
              <a:rPr lang="fr-FR" dirty="0" smtClean="0">
                <a:solidFill>
                  <a:srgbClr val="FF53CA"/>
                </a:solidFill>
              </a:rPr>
              <a:t>- </a:t>
            </a:r>
            <a:r>
              <a:rPr lang="fr-FR" dirty="0" err="1" smtClean="0">
                <a:solidFill>
                  <a:srgbClr val="FF53CA"/>
                </a:solidFill>
              </a:rPr>
              <a:t>theme</a:t>
            </a:r>
            <a:r>
              <a:rPr lang="fr-FR" dirty="0" smtClean="0">
                <a:solidFill>
                  <a:srgbClr val="FF53CA"/>
                </a:solidFill>
              </a:rPr>
              <a:t> </a:t>
            </a:r>
          </a:p>
          <a:p>
            <a:r>
              <a:rPr lang="fr-FR" dirty="0" smtClean="0">
                <a:solidFill>
                  <a:srgbClr val="FF53CA"/>
                </a:solidFill>
              </a:rPr>
              <a:t> - </a:t>
            </a:r>
            <a:r>
              <a:rPr lang="fr-FR" dirty="0" err="1" smtClean="0">
                <a:solidFill>
                  <a:srgbClr val="FF53CA"/>
                </a:solidFill>
              </a:rPr>
              <a:t>cta</a:t>
            </a:r>
            <a:endParaRPr lang="fr-FR" dirty="0">
              <a:solidFill>
                <a:srgbClr val="FF53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  4" descr="mockup2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 b="3742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7162800" y="2033718"/>
            <a:ext cx="1676400" cy="1262403"/>
          </a:xfrm>
        </p:spPr>
        <p:txBody>
          <a:bodyPr/>
          <a:lstStyle/>
          <a:p>
            <a:r>
              <a:rPr lang="fr-FR" dirty="0" err="1" smtClean="0"/>
              <a:t>Accés</a:t>
            </a:r>
            <a:r>
              <a:rPr lang="fr-FR" dirty="0" smtClean="0"/>
              <a:t> à un calendrier 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119987" y="-43724"/>
            <a:ext cx="1842060" cy="1673352"/>
          </a:xfrm>
        </p:spPr>
        <p:txBody>
          <a:bodyPr/>
          <a:lstStyle/>
          <a:p>
            <a:r>
              <a:rPr lang="fr-FR" dirty="0" smtClean="0">
                <a:solidFill>
                  <a:srgbClr val="4AD1A6"/>
                </a:solidFill>
              </a:rPr>
              <a:t>Utilisation de la barre de recherche</a:t>
            </a:r>
            <a:endParaRPr lang="fr-FR" dirty="0">
              <a:solidFill>
                <a:srgbClr val="4AD1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38560"/>
            <a:ext cx="6324600" cy="1828800"/>
          </a:xfrm>
        </p:spPr>
        <p:txBody>
          <a:bodyPr/>
          <a:lstStyle/>
          <a:p>
            <a:r>
              <a:rPr lang="fr-FR" dirty="0" smtClean="0"/>
              <a:t>Appli mobile</a:t>
            </a:r>
            <a:br>
              <a:rPr lang="fr-FR" dirty="0" smtClean="0"/>
            </a:br>
            <a:r>
              <a:rPr lang="fr-FR" dirty="0" smtClean="0"/>
              <a:t>pourquoi ?</a:t>
            </a:r>
            <a:endParaRPr lang="fr-FR" dirty="0"/>
          </a:p>
        </p:txBody>
      </p:sp>
      <p:sp>
        <p:nvSpPr>
          <p:cNvPr id="4" name="Sous-titre 1"/>
          <p:cNvSpPr txBox="1">
            <a:spLocks/>
          </p:cNvSpPr>
          <p:nvPr/>
        </p:nvSpPr>
        <p:spPr>
          <a:xfrm>
            <a:off x="457200" y="4164788"/>
            <a:ext cx="611051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6" name="Sous-titre 1"/>
          <p:cNvSpPr txBox="1">
            <a:spLocks/>
          </p:cNvSpPr>
          <p:nvPr/>
        </p:nvSpPr>
        <p:spPr>
          <a:xfrm>
            <a:off x="968828" y="2052960"/>
            <a:ext cx="1981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Sous-titre 1"/>
          <p:cNvSpPr txBox="1">
            <a:spLocks/>
          </p:cNvSpPr>
          <p:nvPr/>
        </p:nvSpPr>
        <p:spPr>
          <a:xfrm>
            <a:off x="457200" y="3264903"/>
            <a:ext cx="6110514" cy="2111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Car </a:t>
            </a:r>
            <a:r>
              <a:rPr lang="fr-FR" dirty="0" smtClean="0"/>
              <a:t>j’aimerais </a:t>
            </a:r>
            <a:r>
              <a:rPr lang="fr-FR" dirty="0" smtClean="0"/>
              <a:t>que les utilisateurs </a:t>
            </a:r>
            <a:r>
              <a:rPr lang="fr-FR" dirty="0" smtClean="0"/>
              <a:t>aient une utilisation nomade du </a:t>
            </a:r>
            <a:r>
              <a:rPr lang="fr-FR" dirty="0" smtClean="0"/>
              <a:t>site et avoir la localisation des brocantes à un moment donné avec la géolocalisation.</a:t>
            </a:r>
          </a:p>
          <a:p>
            <a:r>
              <a:rPr lang="fr-FR" dirty="0" smtClean="0"/>
              <a:t>Avoir une appli simple qui ne leur </a:t>
            </a:r>
            <a:r>
              <a:rPr lang="fr-FR" dirty="0" smtClean="0"/>
              <a:t>permette </a:t>
            </a:r>
            <a:r>
              <a:rPr lang="fr-FR" dirty="0" smtClean="0"/>
              <a:t>pas de se trouver des excuses pour ne pas y aller !!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6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UI</a:t>
            </a:r>
          </a:p>
          <a:p>
            <a:r>
              <a:rPr lang="fr-FR" sz="2600" dirty="0" smtClean="0"/>
              <a:t>USER </a:t>
            </a:r>
          </a:p>
          <a:p>
            <a:r>
              <a:rPr lang="fr-FR" sz="2600" dirty="0" smtClean="0"/>
              <a:t>EX</a:t>
            </a:r>
          </a:p>
          <a:p>
            <a:r>
              <a:rPr lang="fr-FR" sz="2600" dirty="0" smtClean="0"/>
              <a:t>PERIENCES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650343" y="344714"/>
            <a:ext cx="3211287" cy="6513286"/>
          </a:xfrm>
        </p:spPr>
        <p:txBody>
          <a:bodyPr/>
          <a:lstStyle/>
          <a:p>
            <a:r>
              <a:rPr lang="fr-FR" dirty="0" smtClean="0">
                <a:solidFill>
                  <a:srgbClr val="FF53CA"/>
                </a:solidFill>
              </a:rPr>
              <a:t>1 – </a:t>
            </a:r>
            <a:r>
              <a:rPr lang="fr-FR" dirty="0" err="1" smtClean="0">
                <a:solidFill>
                  <a:srgbClr val="FF53CA"/>
                </a:solidFill>
              </a:rPr>
              <a:t>telechargement</a:t>
            </a:r>
            <a:r>
              <a:rPr lang="fr-FR" dirty="0" smtClean="0">
                <a:solidFill>
                  <a:srgbClr val="FF53CA"/>
                </a:solidFill>
              </a:rPr>
              <a:t> de l’appli</a:t>
            </a:r>
            <a:br>
              <a:rPr lang="fr-FR" dirty="0" smtClean="0">
                <a:solidFill>
                  <a:srgbClr val="FF53CA"/>
                </a:solidFill>
              </a:rPr>
            </a:br>
            <a:r>
              <a:rPr lang="fr-FR" dirty="0">
                <a:solidFill>
                  <a:srgbClr val="FF53CA"/>
                </a:solidFill>
              </a:rPr>
              <a:t/>
            </a:r>
            <a:br>
              <a:rPr lang="fr-FR" dirty="0">
                <a:solidFill>
                  <a:srgbClr val="FF53CA"/>
                </a:solidFill>
              </a:rPr>
            </a:br>
            <a:r>
              <a:rPr lang="fr-FR" dirty="0" smtClean="0">
                <a:solidFill>
                  <a:srgbClr val="FF53CA"/>
                </a:solidFill>
              </a:rPr>
              <a:t>2 - </a:t>
            </a: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connexion a l’appli par une interface user. </a:t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3 – identification de l’user</a:t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3846285" y="3320142"/>
            <a:ext cx="2685143" cy="178525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4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9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4" name="Titre 3"/>
          <p:cNvSpPr txBox="1">
            <a:spLocks/>
          </p:cNvSpPr>
          <p:nvPr/>
        </p:nvSpPr>
        <p:spPr>
          <a:xfrm>
            <a:off x="7162800" y="3703612"/>
            <a:ext cx="1676400" cy="1673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18" name="Image 17" descr="mock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28" y="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ITINERAIRE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3084837" y="192581"/>
            <a:ext cx="3286084" cy="4163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53CA"/>
                </a:solidFill>
              </a:rPr>
              <a:t>2</a:t>
            </a:r>
            <a:r>
              <a:rPr lang="fr-FR" dirty="0" smtClean="0">
                <a:solidFill>
                  <a:srgbClr val="FF53CA"/>
                </a:solidFill>
              </a:rPr>
              <a:t> – JOUR </a:t>
            </a:r>
            <a:r>
              <a:rPr lang="fr-FR" dirty="0">
                <a:solidFill>
                  <a:srgbClr val="FF53CA"/>
                </a:solidFill>
              </a:rPr>
              <a:t> </a:t>
            </a:r>
            <a:r>
              <a:rPr lang="fr-FR" dirty="0" smtClean="0">
                <a:solidFill>
                  <a:srgbClr val="FF53CA"/>
                </a:solidFill>
              </a:rPr>
              <a:t>J</a:t>
            </a:r>
          </a:p>
          <a:p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géolocalisation instantanée ? et aperçu des brocantes proches de l’utilisateur</a:t>
            </a:r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Image 11" descr="mock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19" y="18142"/>
            <a:ext cx="3487881" cy="5231821"/>
          </a:xfrm>
          <a:prstGeom prst="rect">
            <a:avLst/>
          </a:prstGeom>
        </p:spPr>
      </p:pic>
      <p:pic>
        <p:nvPicPr>
          <p:cNvPr id="13" name="Image 12" descr="mock3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19" y="2510183"/>
            <a:ext cx="2810164" cy="42152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59294" y="4017641"/>
            <a:ext cx="172570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rgbClr val="FF53CA"/>
                </a:solidFill>
              </a:rPr>
              <a:t>OU -</a:t>
            </a:r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Accéder à un calendrier pour les autres dates ?</a:t>
            </a:r>
          </a:p>
        </p:txBody>
      </p:sp>
    </p:spTree>
    <p:extLst>
      <p:ext uri="{BB962C8B-B14F-4D97-AF65-F5344CB8AC3E}">
        <p14:creationId xmlns:p14="http://schemas.microsoft.com/office/powerpoint/2010/main" val="25889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126514" y="460248"/>
            <a:ext cx="1981200" cy="1673352"/>
          </a:xfrm>
        </p:spPr>
        <p:txBody>
          <a:bodyPr/>
          <a:lstStyle/>
          <a:p>
            <a:r>
              <a:rPr lang="fr-FR" dirty="0" smtClean="0"/>
              <a:t>Recherche calendrier</a:t>
            </a:r>
            <a:endParaRPr lang="fr-FR" dirty="0"/>
          </a:p>
        </p:txBody>
      </p:sp>
      <p:pic>
        <p:nvPicPr>
          <p:cNvPr id="9" name="Image 8" descr="map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6096000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468085" y="3477851"/>
            <a:ext cx="2725057" cy="2264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53CA"/>
                </a:solidFill>
              </a:rPr>
              <a:t>3 – </a:t>
            </a:r>
            <a:r>
              <a:rPr lang="fr-FR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itineraire</a:t>
            </a: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propose pour se rendre à la brocante</a:t>
            </a:r>
          </a:p>
          <a:p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fr-FR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Recupere</a:t>
            </a: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les lieux avec API </a:t>
            </a:r>
            <a:r>
              <a:rPr lang="fr-FR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google</a:t>
            </a: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map</a:t>
            </a:r>
            <a:r>
              <a:rPr lang="fr-F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?</a:t>
            </a:r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9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Grille.thmx</Template>
  <TotalTime>161</TotalTime>
  <Words>186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Franklin Gothic Medium</vt:lpstr>
      <vt:lpstr>Wingdings</vt:lpstr>
      <vt:lpstr>Wingdings 2</vt:lpstr>
      <vt:lpstr>Grille</vt:lpstr>
      <vt:lpstr>Maptitebrocante.com</vt:lpstr>
      <vt:lpstr> JE suis  Graphic designer pub / objet /textile</vt:lpstr>
      <vt:lpstr>#Accueil #Trouver #truc de ch #Inpiration #Blog #contact</vt:lpstr>
      <vt:lpstr>Utilisation de la barre de recherche</vt:lpstr>
      <vt:lpstr>Appli mobile pourquoi ?</vt:lpstr>
      <vt:lpstr>1 – telechargement de l’appli  2 - connexion a l’appli par une interface user.   3 – identification de l’user           </vt:lpstr>
      <vt:lpstr>ITINERAIRE</vt:lpstr>
      <vt:lpstr>Recherche calendrier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Maptitebrocante.com</dc:title>
  <dc:creator>Sabrina Khtier</dc:creator>
  <cp:lastModifiedBy>arnaud sibille</cp:lastModifiedBy>
  <cp:revision>28</cp:revision>
  <dcterms:created xsi:type="dcterms:W3CDTF">2016-03-07T09:46:20Z</dcterms:created>
  <dcterms:modified xsi:type="dcterms:W3CDTF">2016-03-07T15:45:44Z</dcterms:modified>
</cp:coreProperties>
</file>