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6"/>
  </p:notesMasterIdLst>
  <p:sldIdLst>
    <p:sldId id="256" r:id="rId2"/>
    <p:sldId id="264" r:id="rId3"/>
    <p:sldId id="289" r:id="rId4"/>
    <p:sldId id="315" r:id="rId5"/>
    <p:sldId id="356" r:id="rId6"/>
    <p:sldId id="260" r:id="rId7"/>
    <p:sldId id="261" r:id="rId8"/>
    <p:sldId id="329" r:id="rId9"/>
    <p:sldId id="328" r:id="rId10"/>
    <p:sldId id="334" r:id="rId11"/>
    <p:sldId id="335" r:id="rId12"/>
    <p:sldId id="336" r:id="rId13"/>
    <p:sldId id="358" r:id="rId14"/>
    <p:sldId id="360" r:id="rId15"/>
    <p:sldId id="331" r:id="rId16"/>
    <p:sldId id="332" r:id="rId17"/>
    <p:sldId id="322" r:id="rId18"/>
    <p:sldId id="32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286" r:id="rId35"/>
  </p:sldIdLst>
  <p:sldSz cx="9144000" cy="5143500" type="screen16x9"/>
  <p:notesSz cx="6858000" cy="9144000"/>
  <p:embeddedFontLst>
    <p:embeddedFont>
      <p:font typeface="Dosis" pitchFamily="2" charset="0"/>
      <p:regular r:id="rId37"/>
      <p:bold r:id="rId38"/>
    </p:embeddedFont>
    <p:embeddedFont>
      <p:font typeface="Montserrat Alternates ExtraBold" panose="020B0604020202020204" charset="0"/>
      <p:bold r:id="rId39"/>
      <p:boldItalic r:id="rId40"/>
    </p:embeddedFont>
    <p:embeddedFont>
      <p:font typeface="Nunito Sans" pitchFamily="2" charset="0"/>
      <p:regular r:id="rId41"/>
      <p:bold r:id="rId42"/>
      <p:italic r:id="rId43"/>
      <p:boldItalic r:id="rId44"/>
    </p:embeddedFont>
    <p:embeddedFont>
      <p:font typeface="Pacifico" panose="00000500000000000000" pitchFamily="2" charset="0"/>
      <p:regular r:id="rId45"/>
    </p:embeddedFont>
    <p:embeddedFont>
      <p:font typeface="Sair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694CF-626E-498A-BDFC-86E23A1D561E}" v="7" dt="2022-12-15T13:45:50.225"/>
    <p1510:client id="{1C3B11D9-61EC-4493-AA0F-BB3A17113218}" v="274" dt="2022-12-15T13:40:51.332"/>
    <p1510:client id="{24FA39BE-A4C3-499A-B6B0-CC45B6D14D31}" v="1057" dt="2022-12-15T13:37:11.987"/>
  </p1510:revLst>
</p1510:revInfo>
</file>

<file path=ppt/tableStyles.xml><?xml version="1.0" encoding="utf-8"?>
<a:tblStyleLst xmlns:a="http://schemas.openxmlformats.org/drawingml/2006/main" def="{7DFF2D54-FD92-47D8-B847-8FABC716071D}">
  <a:tblStyle styleId="{7DFF2D54-FD92-47D8-B847-8FABC71607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7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30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30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470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50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00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82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97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90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f0c19b9df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f0c19b9df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79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395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299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88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105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01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016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006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005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12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f0ec0c9ca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f0ec0c9ca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722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77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95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827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f0c19b9df6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f0c19b9df6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58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7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f0c19b9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f0c19b9df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40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f0c19b9df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f0c19b9df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25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0050" y="1612600"/>
            <a:ext cx="7263900" cy="1498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1"/>
              </a:buClr>
              <a:buSzPts val="5200"/>
              <a:buNone/>
              <a:defRPr sz="6000" b="0">
                <a:solidFill>
                  <a:schemeClr val="lt1"/>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16550" y="3134600"/>
            <a:ext cx="4110900" cy="548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rotWithShape="1">
          <a:blip r:embed="rId2">
            <a:alphaModFix/>
          </a:blip>
          <a:srcRect l="63306" b="30167"/>
          <a:stretch/>
        </p:blipFill>
        <p:spPr>
          <a:xfrm>
            <a:off x="7000" y="1420525"/>
            <a:ext cx="1243401" cy="3722974"/>
          </a:xfrm>
          <a:prstGeom prst="rect">
            <a:avLst/>
          </a:prstGeom>
          <a:noFill/>
          <a:ln>
            <a:noFill/>
          </a:ln>
        </p:spPr>
      </p:pic>
      <p:pic>
        <p:nvPicPr>
          <p:cNvPr id="12" name="Google Shape;12;p2"/>
          <p:cNvPicPr preferRelativeResize="0"/>
          <p:nvPr/>
        </p:nvPicPr>
        <p:blipFill rotWithShape="1">
          <a:blip r:embed="rId2">
            <a:alphaModFix/>
          </a:blip>
          <a:srcRect l="63306" b="23059"/>
          <a:stretch/>
        </p:blipFill>
        <p:spPr>
          <a:xfrm rot="10800000">
            <a:off x="7758350" y="17011"/>
            <a:ext cx="1402650" cy="4627301"/>
          </a:xfrm>
          <a:prstGeom prst="rect">
            <a:avLst/>
          </a:prstGeom>
          <a:noFill/>
          <a:ln>
            <a:noFill/>
          </a:ln>
        </p:spPr>
      </p:pic>
      <p:sp>
        <p:nvSpPr>
          <p:cNvPr id="13" name="Google Shape;13;p2"/>
          <p:cNvSpPr/>
          <p:nvPr/>
        </p:nvSpPr>
        <p:spPr>
          <a:xfrm rot="2700000">
            <a:off x="1043641" y="5713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1375079" y="6819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713425" y="737525"/>
            <a:ext cx="586800" cy="586800"/>
            <a:chOff x="3589550" y="-1003725"/>
            <a:chExt cx="586800" cy="586800"/>
          </a:xfrm>
        </p:grpSpPr>
        <p:sp>
          <p:nvSpPr>
            <p:cNvPr id="16" name="Google Shape;16;p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230400" y="3805136"/>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8538902" y="4644303"/>
            <a:ext cx="425313" cy="425313"/>
            <a:chOff x="3589550" y="-1003725"/>
            <a:chExt cx="586800" cy="586800"/>
          </a:xfrm>
        </p:grpSpPr>
        <p:sp>
          <p:nvSpPr>
            <p:cNvPr id="24" name="Google Shape;24;p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2700000">
            <a:off x="5604684" y="3814216"/>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376362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44350" y="4909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927300" y="2380502"/>
            <a:ext cx="7289400" cy="914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2340000" y="3391898"/>
            <a:ext cx="4464000" cy="36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3" name="Google Shape;33;p3"/>
          <p:cNvSpPr txBox="1">
            <a:spLocks noGrp="1"/>
          </p:cNvSpPr>
          <p:nvPr>
            <p:ph type="title" idx="2" hasCustomPrompt="1"/>
          </p:nvPr>
        </p:nvSpPr>
        <p:spPr>
          <a:xfrm>
            <a:off x="4059900" y="1322593"/>
            <a:ext cx="10242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34" name="Google Shape;34;p3"/>
          <p:cNvPicPr preferRelativeResize="0"/>
          <p:nvPr/>
        </p:nvPicPr>
        <p:blipFill rotWithShape="1">
          <a:blip r:embed="rId2">
            <a:alphaModFix/>
          </a:blip>
          <a:srcRect l="63306" t="3911" b="7396"/>
          <a:stretch/>
        </p:blipFill>
        <p:spPr>
          <a:xfrm rot="-5400000" flipH="1">
            <a:off x="1752774" y="-1742524"/>
            <a:ext cx="1243401" cy="4728449"/>
          </a:xfrm>
          <a:prstGeom prst="rect">
            <a:avLst/>
          </a:prstGeom>
          <a:noFill/>
          <a:ln>
            <a:noFill/>
          </a:ln>
        </p:spPr>
      </p:pic>
      <p:pic>
        <p:nvPicPr>
          <p:cNvPr id="35" name="Google Shape;35;p3"/>
          <p:cNvPicPr preferRelativeResize="0"/>
          <p:nvPr/>
        </p:nvPicPr>
        <p:blipFill rotWithShape="1">
          <a:blip r:embed="rId2">
            <a:alphaModFix/>
          </a:blip>
          <a:srcRect l="63306" t="36922" b="8497"/>
          <a:stretch/>
        </p:blipFill>
        <p:spPr>
          <a:xfrm rot="5400000" flipH="1">
            <a:off x="6801774" y="2800975"/>
            <a:ext cx="1402650" cy="3282400"/>
          </a:xfrm>
          <a:prstGeom prst="rect">
            <a:avLst/>
          </a:prstGeom>
          <a:noFill/>
          <a:ln>
            <a:noFill/>
          </a:ln>
        </p:spPr>
      </p:pic>
      <p:sp>
        <p:nvSpPr>
          <p:cNvPr id="36" name="Google Shape;36;p3"/>
          <p:cNvSpPr/>
          <p:nvPr/>
        </p:nvSpPr>
        <p:spPr>
          <a:xfrm rot="2700000">
            <a:off x="30477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0000">
            <a:off x="427404" y="11086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2700000">
            <a:off x="758842" y="12192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2700000">
            <a:off x="7750250" y="214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2700000">
            <a:off x="8438364" y="112683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2700000">
            <a:off x="8471374" y="29719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479075" y="20929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2700000">
            <a:off x="913089" y="47871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a:off x="7609375" y="4457775"/>
            <a:ext cx="586800" cy="586800"/>
            <a:chOff x="3589550" y="-1003725"/>
            <a:chExt cx="586800" cy="586800"/>
          </a:xfrm>
        </p:grpSpPr>
        <p:sp>
          <p:nvSpPr>
            <p:cNvPr id="45" name="Google Shape;45;p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7"/>
          <p:cNvSpPr txBox="1">
            <a:spLocks noGrp="1"/>
          </p:cNvSpPr>
          <p:nvPr>
            <p:ph type="subTitle" idx="1"/>
          </p:nvPr>
        </p:nvSpPr>
        <p:spPr>
          <a:xfrm>
            <a:off x="2295750" y="2935022"/>
            <a:ext cx="4552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7"/>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92" name="Google Shape;92;p7"/>
          <p:cNvPicPr preferRelativeResize="0"/>
          <p:nvPr/>
        </p:nvPicPr>
        <p:blipFill rotWithShape="1">
          <a:blip r:embed="rId2">
            <a:alphaModFix/>
          </a:blip>
          <a:srcRect l="73257" t="1674" b="19696"/>
          <a:stretch/>
        </p:blipFill>
        <p:spPr>
          <a:xfrm rot="-5400000">
            <a:off x="6258475" y="2268226"/>
            <a:ext cx="1022299" cy="4728799"/>
          </a:xfrm>
          <a:prstGeom prst="rect">
            <a:avLst/>
          </a:prstGeom>
          <a:noFill/>
          <a:ln>
            <a:noFill/>
          </a:ln>
        </p:spPr>
      </p:pic>
      <p:pic>
        <p:nvPicPr>
          <p:cNvPr id="93" name="Google Shape;93;p7"/>
          <p:cNvPicPr preferRelativeResize="0"/>
          <p:nvPr/>
        </p:nvPicPr>
        <p:blipFill rotWithShape="1">
          <a:blip r:embed="rId2">
            <a:alphaModFix/>
          </a:blip>
          <a:srcRect l="63306" t="54942" b="7475"/>
          <a:stretch/>
        </p:blipFill>
        <p:spPr>
          <a:xfrm>
            <a:off x="-1913" y="863"/>
            <a:ext cx="1243401" cy="2003675"/>
          </a:xfrm>
          <a:prstGeom prst="rect">
            <a:avLst/>
          </a:prstGeom>
          <a:noFill/>
          <a:ln>
            <a:noFill/>
          </a:ln>
        </p:spPr>
      </p:pic>
      <p:sp>
        <p:nvSpPr>
          <p:cNvPr id="94" name="Google Shape;94;p7"/>
          <p:cNvSpPr/>
          <p:nvPr/>
        </p:nvSpPr>
        <p:spPr>
          <a:xfrm rot="2700000">
            <a:off x="6525" y="40726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rot="2700000">
            <a:off x="80991" y="35288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2700000">
            <a:off x="468779" y="260725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7"/>
          <p:cNvGrpSpPr/>
          <p:nvPr/>
        </p:nvGrpSpPr>
        <p:grpSpPr>
          <a:xfrm>
            <a:off x="630625" y="4800825"/>
            <a:ext cx="586800" cy="586800"/>
            <a:chOff x="3589550" y="-1003725"/>
            <a:chExt cx="586800" cy="586800"/>
          </a:xfrm>
        </p:grpSpPr>
        <p:sp>
          <p:nvSpPr>
            <p:cNvPr id="98" name="Google Shape;98;p7"/>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7"/>
          <p:cNvSpPr/>
          <p:nvPr/>
        </p:nvSpPr>
        <p:spPr>
          <a:xfrm>
            <a:off x="171025" y="20901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2700000">
            <a:off x="8359450" y="-3345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2700000">
            <a:off x="8727589" y="10279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2700000">
            <a:off x="9080574" y="-588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5">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47" name="Google Shape;247;p18"/>
          <p:cNvSpPr txBox="1">
            <a:spLocks noGrp="1"/>
          </p:cNvSpPr>
          <p:nvPr>
            <p:ph type="body" idx="1"/>
          </p:nvPr>
        </p:nvSpPr>
        <p:spPr>
          <a:xfrm>
            <a:off x="1740600" y="1753125"/>
            <a:ext cx="5662800" cy="2151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sz="16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pic>
        <p:nvPicPr>
          <p:cNvPr id="248" name="Google Shape;248;p18"/>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pic>
        <p:nvPicPr>
          <p:cNvPr id="249" name="Google Shape;249;p18"/>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sp>
        <p:nvSpPr>
          <p:cNvPr id="250" name="Google Shape;250;p18"/>
          <p:cNvSpPr/>
          <p:nvPr/>
        </p:nvSpPr>
        <p:spPr>
          <a:xfrm rot="2700000">
            <a:off x="7571716" y="-281522"/>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rot="2700000">
            <a:off x="7979354" y="-399544"/>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8200975" y="309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rot="2700000">
            <a:off x="7021000" y="45132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8"/>
          <p:cNvGrpSpPr/>
          <p:nvPr/>
        </p:nvGrpSpPr>
        <p:grpSpPr>
          <a:xfrm>
            <a:off x="6252800" y="4420250"/>
            <a:ext cx="586800" cy="586800"/>
            <a:chOff x="3589550" y="-1003725"/>
            <a:chExt cx="586800" cy="586800"/>
          </a:xfrm>
        </p:grpSpPr>
        <p:sp>
          <p:nvSpPr>
            <p:cNvPr id="255" name="Google Shape;255;p18"/>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8"/>
          <p:cNvSpPr/>
          <p:nvPr/>
        </p:nvSpPr>
        <p:spPr>
          <a:xfrm rot="2700000">
            <a:off x="652375" y="411188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rot="2700000">
            <a:off x="1722139" y="479206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700000">
            <a:off x="1373499" y="4387641"/>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rot="2700000">
            <a:off x="2428939" y="45793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336"/>
        <p:cNvGrpSpPr/>
        <p:nvPr/>
      </p:nvGrpSpPr>
      <p:grpSpPr>
        <a:xfrm>
          <a:off x="0" y="0"/>
          <a:ext cx="0" cy="0"/>
          <a:chOff x="0" y="0"/>
          <a:chExt cx="0" cy="0"/>
        </a:xfrm>
      </p:grpSpPr>
      <p:sp>
        <p:nvSpPr>
          <p:cNvPr id="337" name="Google Shape;337;p24"/>
          <p:cNvSpPr txBox="1">
            <a:spLocks noGrp="1"/>
          </p:cNvSpPr>
          <p:nvPr>
            <p:ph type="subTitle" idx="1"/>
          </p:nvPr>
        </p:nvSpPr>
        <p:spPr>
          <a:xfrm>
            <a:off x="6826229"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38" name="Google Shape;338;p24"/>
          <p:cNvSpPr txBox="1">
            <a:spLocks noGrp="1"/>
          </p:cNvSpPr>
          <p:nvPr>
            <p:ph type="subTitle" idx="2"/>
          </p:nvPr>
        </p:nvSpPr>
        <p:spPr>
          <a:xfrm>
            <a:off x="6721079"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9" name="Google Shape;339;p24"/>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340" name="Google Shape;340;p24"/>
          <p:cNvSpPr txBox="1">
            <a:spLocks noGrp="1"/>
          </p:cNvSpPr>
          <p:nvPr>
            <p:ph type="subTitle" idx="3"/>
          </p:nvPr>
        </p:nvSpPr>
        <p:spPr>
          <a:xfrm>
            <a:off x="4844914"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1" name="Google Shape;341;p24"/>
          <p:cNvSpPr txBox="1">
            <a:spLocks noGrp="1"/>
          </p:cNvSpPr>
          <p:nvPr>
            <p:ph type="subTitle" idx="4"/>
          </p:nvPr>
        </p:nvSpPr>
        <p:spPr>
          <a:xfrm>
            <a:off x="4739760"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2" name="Google Shape;342;p24"/>
          <p:cNvSpPr txBox="1">
            <a:spLocks noGrp="1"/>
          </p:cNvSpPr>
          <p:nvPr>
            <p:ph type="subTitle" idx="5"/>
          </p:nvPr>
        </p:nvSpPr>
        <p:spPr>
          <a:xfrm>
            <a:off x="2863599"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3" name="Google Shape;343;p24"/>
          <p:cNvSpPr txBox="1">
            <a:spLocks noGrp="1"/>
          </p:cNvSpPr>
          <p:nvPr>
            <p:ph type="subTitle" idx="6"/>
          </p:nvPr>
        </p:nvSpPr>
        <p:spPr>
          <a:xfrm>
            <a:off x="777121"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4" name="Google Shape;344;p24"/>
          <p:cNvSpPr txBox="1">
            <a:spLocks noGrp="1"/>
          </p:cNvSpPr>
          <p:nvPr>
            <p:ph type="subTitle" idx="7"/>
          </p:nvPr>
        </p:nvSpPr>
        <p:spPr>
          <a:xfrm>
            <a:off x="882283" y="2840736"/>
            <a:ext cx="143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345" name="Google Shape;345;p24"/>
          <p:cNvSpPr txBox="1">
            <a:spLocks noGrp="1"/>
          </p:cNvSpPr>
          <p:nvPr>
            <p:ph type="subTitle" idx="8"/>
          </p:nvPr>
        </p:nvSpPr>
        <p:spPr>
          <a:xfrm>
            <a:off x="2758440" y="3197352"/>
            <a:ext cx="1645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346" name="Google Shape;346;p24"/>
          <p:cNvPicPr preferRelativeResize="0"/>
          <p:nvPr/>
        </p:nvPicPr>
        <p:blipFill rotWithShape="1">
          <a:blip r:embed="rId2">
            <a:alphaModFix/>
          </a:blip>
          <a:srcRect l="75295" t="9594" b="10116"/>
          <a:stretch/>
        </p:blipFill>
        <p:spPr>
          <a:xfrm rot="5400000" flipH="1">
            <a:off x="6268937" y="2268337"/>
            <a:ext cx="944350" cy="4828776"/>
          </a:xfrm>
          <a:prstGeom prst="rect">
            <a:avLst/>
          </a:prstGeom>
          <a:noFill/>
          <a:ln>
            <a:noFill/>
          </a:ln>
        </p:spPr>
      </p:pic>
      <p:pic>
        <p:nvPicPr>
          <p:cNvPr id="347" name="Google Shape;347;p24"/>
          <p:cNvPicPr preferRelativeResize="0"/>
          <p:nvPr/>
        </p:nvPicPr>
        <p:blipFill rotWithShape="1">
          <a:blip r:embed="rId2">
            <a:alphaModFix/>
          </a:blip>
          <a:srcRect l="63306" b="52615"/>
          <a:stretch/>
        </p:blipFill>
        <p:spPr>
          <a:xfrm rot="10800000" flipH="1">
            <a:off x="7000" y="-5396"/>
            <a:ext cx="1243401" cy="2526174"/>
          </a:xfrm>
          <a:prstGeom prst="rect">
            <a:avLst/>
          </a:prstGeom>
          <a:noFill/>
          <a:ln>
            <a:noFill/>
          </a:ln>
        </p:spPr>
      </p:pic>
      <p:sp>
        <p:nvSpPr>
          <p:cNvPr id="348" name="Google Shape;348;p24"/>
          <p:cNvSpPr/>
          <p:nvPr/>
        </p:nvSpPr>
        <p:spPr>
          <a:xfrm rot="2700000">
            <a:off x="3763625" y="45098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rot="2700000">
            <a:off x="1916741" y="-198997"/>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2700000">
            <a:off x="2326554" y="-392669"/>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2700000">
            <a:off x="8894375" y="54771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rot="2700000">
            <a:off x="9031664" y="206523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rot="2700000">
            <a:off x="9082099" y="1280666"/>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432300" y="444365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4"/>
          <p:cNvGrpSpPr/>
          <p:nvPr/>
        </p:nvGrpSpPr>
        <p:grpSpPr>
          <a:xfrm>
            <a:off x="126425" y="3558350"/>
            <a:ext cx="586800" cy="586800"/>
            <a:chOff x="3589550" y="-1003725"/>
            <a:chExt cx="586800" cy="586800"/>
          </a:xfrm>
        </p:grpSpPr>
        <p:sp>
          <p:nvSpPr>
            <p:cNvPr id="356" name="Google Shape;356;p24"/>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1">
  <p:cSld name="CUSTOM_3_2">
    <p:spTree>
      <p:nvGrpSpPr>
        <p:cNvPr id="1" name="Shape 402"/>
        <p:cNvGrpSpPr/>
        <p:nvPr/>
      </p:nvGrpSpPr>
      <p:grpSpPr>
        <a:xfrm>
          <a:off x="0" y="0"/>
          <a:ext cx="0" cy="0"/>
          <a:chOff x="0" y="0"/>
          <a:chExt cx="0" cy="0"/>
        </a:xfrm>
      </p:grpSpPr>
      <p:sp>
        <p:nvSpPr>
          <p:cNvPr id="403" name="Google Shape;403;p27"/>
          <p:cNvSpPr txBox="1">
            <a:spLocks noGrp="1"/>
          </p:cNvSpPr>
          <p:nvPr>
            <p:ph type="subTitle" idx="1"/>
          </p:nvPr>
        </p:nvSpPr>
        <p:spPr>
          <a:xfrm>
            <a:off x="2043343" y="1288106"/>
            <a:ext cx="2103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04" name="Google Shape;404;p27"/>
          <p:cNvSpPr txBox="1">
            <a:spLocks noGrp="1"/>
          </p:cNvSpPr>
          <p:nvPr>
            <p:ph type="subTitle" idx="2"/>
          </p:nvPr>
        </p:nvSpPr>
        <p:spPr>
          <a:xfrm>
            <a:off x="2043343" y="1644946"/>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05" name="Google Shape;405;p27"/>
          <p:cNvSpPr txBox="1">
            <a:spLocks noGrp="1"/>
          </p:cNvSpPr>
          <p:nvPr>
            <p:ph type="subTitle" idx="3"/>
          </p:nvPr>
        </p:nvSpPr>
        <p:spPr>
          <a:xfrm>
            <a:off x="5702101" y="3620456"/>
            <a:ext cx="2103000" cy="35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06" name="Google Shape;406;p27"/>
          <p:cNvSpPr txBox="1">
            <a:spLocks noGrp="1"/>
          </p:cNvSpPr>
          <p:nvPr>
            <p:ph type="subTitle" idx="4"/>
          </p:nvPr>
        </p:nvSpPr>
        <p:spPr>
          <a:xfrm>
            <a:off x="5702101" y="3975822"/>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07" name="Google Shape;407;p27"/>
          <p:cNvSpPr txBox="1">
            <a:spLocks noGrp="1"/>
          </p:cNvSpPr>
          <p:nvPr>
            <p:ph type="subTitle" idx="5"/>
          </p:nvPr>
        </p:nvSpPr>
        <p:spPr>
          <a:xfrm>
            <a:off x="5702101" y="1288106"/>
            <a:ext cx="2103000" cy="35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08" name="Google Shape;408;p27"/>
          <p:cNvSpPr txBox="1">
            <a:spLocks noGrp="1"/>
          </p:cNvSpPr>
          <p:nvPr>
            <p:ph type="subTitle" idx="6"/>
          </p:nvPr>
        </p:nvSpPr>
        <p:spPr>
          <a:xfrm>
            <a:off x="5702101" y="1644946"/>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09" name="Google Shape;409;p27"/>
          <p:cNvSpPr txBox="1">
            <a:spLocks noGrp="1"/>
          </p:cNvSpPr>
          <p:nvPr>
            <p:ph type="subTitle" idx="7"/>
          </p:nvPr>
        </p:nvSpPr>
        <p:spPr>
          <a:xfrm>
            <a:off x="2043343" y="2454281"/>
            <a:ext cx="2103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10" name="Google Shape;410;p27"/>
          <p:cNvSpPr txBox="1">
            <a:spLocks noGrp="1"/>
          </p:cNvSpPr>
          <p:nvPr>
            <p:ph type="subTitle" idx="8"/>
          </p:nvPr>
        </p:nvSpPr>
        <p:spPr>
          <a:xfrm>
            <a:off x="2043343" y="2810384"/>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11" name="Google Shape;411;p27"/>
          <p:cNvSpPr txBox="1">
            <a:spLocks noGrp="1"/>
          </p:cNvSpPr>
          <p:nvPr>
            <p:ph type="subTitle" idx="9"/>
          </p:nvPr>
        </p:nvSpPr>
        <p:spPr>
          <a:xfrm>
            <a:off x="2043343" y="3620456"/>
            <a:ext cx="2103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12" name="Google Shape;412;p27"/>
          <p:cNvSpPr txBox="1">
            <a:spLocks noGrp="1"/>
          </p:cNvSpPr>
          <p:nvPr>
            <p:ph type="subTitle" idx="13"/>
          </p:nvPr>
        </p:nvSpPr>
        <p:spPr>
          <a:xfrm>
            <a:off x="2043343" y="3975822"/>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13" name="Google Shape;413;p27"/>
          <p:cNvSpPr txBox="1">
            <a:spLocks noGrp="1"/>
          </p:cNvSpPr>
          <p:nvPr>
            <p:ph type="subTitle" idx="14"/>
          </p:nvPr>
        </p:nvSpPr>
        <p:spPr>
          <a:xfrm>
            <a:off x="5702101" y="2454281"/>
            <a:ext cx="2103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000">
                <a:latin typeface="Montserrat Alternates ExtraBold"/>
                <a:ea typeface="Montserrat Alternates ExtraBold"/>
                <a:cs typeface="Montserrat Alternates ExtraBold"/>
                <a:sym typeface="Montserrat Alternates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414" name="Google Shape;414;p27"/>
          <p:cNvSpPr txBox="1">
            <a:spLocks noGrp="1"/>
          </p:cNvSpPr>
          <p:nvPr>
            <p:ph type="subTitle" idx="15"/>
          </p:nvPr>
        </p:nvSpPr>
        <p:spPr>
          <a:xfrm>
            <a:off x="5702101" y="2809649"/>
            <a:ext cx="2194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15" name="Google Shape;415;p27"/>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pic>
        <p:nvPicPr>
          <p:cNvPr id="416" name="Google Shape;416;p27"/>
          <p:cNvPicPr preferRelativeResize="0"/>
          <p:nvPr/>
        </p:nvPicPr>
        <p:blipFill rotWithShape="1">
          <a:blip r:embed="rId2">
            <a:alphaModFix/>
          </a:blip>
          <a:srcRect l="77300" t="2543" b="8536"/>
          <a:stretch/>
        </p:blipFill>
        <p:spPr>
          <a:xfrm flipH="1">
            <a:off x="8374800" y="0"/>
            <a:ext cx="769200" cy="4740274"/>
          </a:xfrm>
          <a:prstGeom prst="rect">
            <a:avLst/>
          </a:prstGeom>
          <a:noFill/>
          <a:ln>
            <a:noFill/>
          </a:ln>
        </p:spPr>
      </p:pic>
      <p:pic>
        <p:nvPicPr>
          <p:cNvPr id="417" name="Google Shape;417;p27"/>
          <p:cNvPicPr preferRelativeResize="0"/>
          <p:nvPr/>
        </p:nvPicPr>
        <p:blipFill rotWithShape="1">
          <a:blip r:embed="rId2">
            <a:alphaModFix/>
          </a:blip>
          <a:srcRect l="63306" t="54770" b="8964"/>
          <a:stretch/>
        </p:blipFill>
        <p:spPr>
          <a:xfrm>
            <a:off x="7000" y="0"/>
            <a:ext cx="1402650" cy="2180926"/>
          </a:xfrm>
          <a:prstGeom prst="rect">
            <a:avLst/>
          </a:prstGeom>
          <a:noFill/>
          <a:ln>
            <a:noFill/>
          </a:ln>
        </p:spPr>
      </p:pic>
      <p:sp>
        <p:nvSpPr>
          <p:cNvPr id="418" name="Google Shape;418;p27"/>
          <p:cNvSpPr/>
          <p:nvPr/>
        </p:nvSpPr>
        <p:spPr>
          <a:xfrm rot="2700000">
            <a:off x="-193025" y="2085136"/>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rot="2700000">
            <a:off x="227941" y="4563378"/>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rot="2700000">
            <a:off x="559379" y="467395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rot="2700000">
            <a:off x="6920075" y="-910764"/>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rot="2700000">
            <a:off x="6210814" y="-273186"/>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rot="2700000">
            <a:off x="7641199" y="-635009"/>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8503200" y="444017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32"/>
          <p:cNvSpPr/>
          <p:nvPr/>
        </p:nvSpPr>
        <p:spPr>
          <a:xfrm rot="2700000">
            <a:off x="6230400" y="3805136"/>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2"/>
          <p:cNvGrpSpPr/>
          <p:nvPr/>
        </p:nvGrpSpPr>
        <p:grpSpPr>
          <a:xfrm>
            <a:off x="7595977" y="4018328"/>
            <a:ext cx="425313" cy="425313"/>
            <a:chOff x="3589550" y="-1003725"/>
            <a:chExt cx="586800" cy="586800"/>
          </a:xfrm>
        </p:grpSpPr>
        <p:sp>
          <p:nvSpPr>
            <p:cNvPr id="495" name="Google Shape;495;p3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2"/>
          <p:cNvSpPr/>
          <p:nvPr/>
        </p:nvSpPr>
        <p:spPr>
          <a:xfrm rot="2700000">
            <a:off x="5604684" y="3814216"/>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rot="2700000">
            <a:off x="3763625" y="4357461"/>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2305050" y="41847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rot="2700000">
            <a:off x="1043641" y="571353"/>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rot="2700000">
            <a:off x="1375079" y="681931"/>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32"/>
          <p:cNvGrpSpPr/>
          <p:nvPr/>
        </p:nvGrpSpPr>
        <p:grpSpPr>
          <a:xfrm>
            <a:off x="2713425" y="737525"/>
            <a:ext cx="586800" cy="586800"/>
            <a:chOff x="3589550" y="-1003725"/>
            <a:chExt cx="586800" cy="586800"/>
          </a:xfrm>
        </p:grpSpPr>
        <p:sp>
          <p:nvSpPr>
            <p:cNvPr id="503" name="Google Shape;503;p32"/>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2"/>
          <p:cNvSpPr/>
          <p:nvPr/>
        </p:nvSpPr>
        <p:spPr>
          <a:xfrm rot="2700000">
            <a:off x="6328650" y="-387989"/>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rot="2700000">
            <a:off x="7016764" y="717414"/>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rot="2700000">
            <a:off x="7049774" y="-112234"/>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7417175" y="3431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0" name="Google Shape;510;p32"/>
          <p:cNvPicPr preferRelativeResize="0"/>
          <p:nvPr/>
        </p:nvPicPr>
        <p:blipFill rotWithShape="1">
          <a:blip r:embed="rId2">
            <a:alphaModFix/>
          </a:blip>
          <a:srcRect l="63306" b="30167"/>
          <a:stretch/>
        </p:blipFill>
        <p:spPr>
          <a:xfrm>
            <a:off x="7000" y="1420525"/>
            <a:ext cx="1243401" cy="3722974"/>
          </a:xfrm>
          <a:prstGeom prst="rect">
            <a:avLst/>
          </a:prstGeom>
          <a:noFill/>
          <a:ln>
            <a:noFill/>
          </a:ln>
        </p:spPr>
      </p:pic>
      <p:pic>
        <p:nvPicPr>
          <p:cNvPr id="511" name="Google Shape;511;p32"/>
          <p:cNvPicPr preferRelativeResize="0"/>
          <p:nvPr/>
        </p:nvPicPr>
        <p:blipFill rotWithShape="1">
          <a:blip r:embed="rId2">
            <a:alphaModFix/>
          </a:blip>
          <a:srcRect l="63306" b="23059"/>
          <a:stretch/>
        </p:blipFill>
        <p:spPr>
          <a:xfrm rot="10800000">
            <a:off x="7758350" y="17011"/>
            <a:ext cx="1402650" cy="4627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512"/>
        <p:cNvGrpSpPr/>
        <p:nvPr/>
      </p:nvGrpSpPr>
      <p:grpSpPr>
        <a:xfrm>
          <a:off x="0" y="0"/>
          <a:ext cx="0" cy="0"/>
          <a:chOff x="0" y="0"/>
          <a:chExt cx="0" cy="0"/>
        </a:xfrm>
      </p:grpSpPr>
      <p:pic>
        <p:nvPicPr>
          <p:cNvPr id="513" name="Google Shape;513;p33"/>
          <p:cNvPicPr preferRelativeResize="0"/>
          <p:nvPr/>
        </p:nvPicPr>
        <p:blipFill rotWithShape="1">
          <a:blip r:embed="rId2">
            <a:alphaModFix/>
          </a:blip>
          <a:srcRect l="63306" b="30167"/>
          <a:stretch/>
        </p:blipFill>
        <p:spPr>
          <a:xfrm rot="10800000" flipH="1">
            <a:off x="7000" y="17011"/>
            <a:ext cx="1243401" cy="3722974"/>
          </a:xfrm>
          <a:prstGeom prst="rect">
            <a:avLst/>
          </a:prstGeom>
          <a:noFill/>
          <a:ln>
            <a:noFill/>
          </a:ln>
        </p:spPr>
      </p:pic>
      <p:sp>
        <p:nvSpPr>
          <p:cNvPr id="514" name="Google Shape;514;p33"/>
          <p:cNvSpPr/>
          <p:nvPr/>
        </p:nvSpPr>
        <p:spPr>
          <a:xfrm rot="2700000">
            <a:off x="622675" y="4098511"/>
            <a:ext cx="305046" cy="1324977"/>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rot="2700000">
            <a:off x="-3041" y="4107591"/>
            <a:ext cx="94187" cy="162111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53625" y="3558725"/>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2700000">
            <a:off x="7426641" y="-198347"/>
            <a:ext cx="156129" cy="493843"/>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rot="2700000">
            <a:off x="1464629" y="4739156"/>
            <a:ext cx="94187" cy="8811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3"/>
          <p:cNvGrpSpPr/>
          <p:nvPr/>
        </p:nvGrpSpPr>
        <p:grpSpPr>
          <a:xfrm>
            <a:off x="7758350" y="152400"/>
            <a:ext cx="586800" cy="586800"/>
            <a:chOff x="3589550" y="-1003725"/>
            <a:chExt cx="586800" cy="586800"/>
          </a:xfrm>
        </p:grpSpPr>
        <p:sp>
          <p:nvSpPr>
            <p:cNvPr id="520" name="Google Shape;520;p33"/>
            <p:cNvSpPr/>
            <p:nvPr/>
          </p:nvSpPr>
          <p:spPr>
            <a:xfrm>
              <a:off x="3589550" y="-1003725"/>
              <a:ext cx="586800" cy="586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3778700" y="-814575"/>
              <a:ext cx="208500" cy="2085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33"/>
          <p:cNvSpPr/>
          <p:nvPr/>
        </p:nvSpPr>
        <p:spPr>
          <a:xfrm rot="2700000">
            <a:off x="2399925" y="-743514"/>
            <a:ext cx="305046" cy="1324977"/>
          </a:xfrm>
          <a:prstGeom prst="roundRect">
            <a:avLst>
              <a:gd name="adj" fmla="val 50000"/>
            </a:avLst>
          </a:prstGeom>
          <a:noFill/>
          <a:ln w="9525" cap="flat" cmpd="sng">
            <a:solidFill>
              <a:schemeClr val="lt1"/>
            </a:solidFill>
            <a:prstDash val="solid"/>
            <a:round/>
            <a:headEnd type="none" w="sm" len="sm"/>
            <a:tailEnd type="none" w="sm" len="sm"/>
          </a:ln>
          <a:effectLst>
            <a:outerShdw blurRad="142875" dist="47625"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2700000">
            <a:off x="3088039" y="361889"/>
            <a:ext cx="182858" cy="578696"/>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rot="2700000">
            <a:off x="3121049" y="-467759"/>
            <a:ext cx="110309" cy="1032659"/>
          </a:xfrm>
          <a:prstGeom prst="roundRect">
            <a:avLst>
              <a:gd name="adj" fmla="val 50000"/>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4032850" y="1743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603700" y="391200"/>
            <a:ext cx="459600" cy="459600"/>
          </a:xfrm>
          <a:prstGeom prst="ellipse">
            <a:avLst/>
          </a:prstGeom>
          <a:gradFill>
            <a:gsLst>
              <a:gs pos="0">
                <a:schemeClr val="dk2"/>
              </a:gs>
              <a:gs pos="29000">
                <a:schemeClr val="dk2"/>
              </a:gs>
              <a:gs pos="81000">
                <a:schemeClr val="accent1"/>
              </a:gs>
              <a:gs pos="100000">
                <a:schemeClr val="lt2"/>
              </a:gs>
            </a:gsLst>
            <a:lin ang="2700006" scaled="0"/>
          </a:gradFill>
          <a:ln>
            <a:noFill/>
          </a:ln>
          <a:effectLst>
            <a:outerShdw blurRad="142875" dist="114300" dir="246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7" name="Google Shape;527;p33"/>
          <p:cNvPicPr preferRelativeResize="0"/>
          <p:nvPr/>
        </p:nvPicPr>
        <p:blipFill rotWithShape="1">
          <a:blip r:embed="rId2">
            <a:alphaModFix/>
          </a:blip>
          <a:srcRect l="63306" b="23059"/>
          <a:stretch/>
        </p:blipFill>
        <p:spPr>
          <a:xfrm flipH="1">
            <a:off x="7758350" y="516197"/>
            <a:ext cx="1402650" cy="46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9000">
              <a:schemeClr val="dk2"/>
            </a:gs>
            <a:gs pos="81000">
              <a:schemeClr val="accen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48640"/>
            <a:ext cx="7717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Alternates ExtraBold"/>
              <a:buNone/>
              <a:defRPr sz="2800">
                <a:solidFill>
                  <a:schemeClr val="lt1"/>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1pPr>
            <a:lvl2pPr marL="914400" lvl="1"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2pPr>
            <a:lvl3pPr marL="1371600" lvl="2"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3pPr>
            <a:lvl4pPr marL="1828800" lvl="3"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4pPr>
            <a:lvl5pPr marL="2286000" lvl="4"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5pPr>
            <a:lvl6pPr marL="2743200" lvl="5"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6pPr>
            <a:lvl7pPr marL="3200400" lvl="6"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7pPr>
            <a:lvl8pPr marL="3657600" lvl="7"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8pPr>
            <a:lvl9pPr marL="4114800" lvl="8" indent="-330200">
              <a:lnSpc>
                <a:spcPct val="100000"/>
              </a:lnSpc>
              <a:spcBef>
                <a:spcPts val="0"/>
              </a:spcBef>
              <a:spcAft>
                <a:spcPts val="0"/>
              </a:spcAft>
              <a:buClr>
                <a:schemeClr val="lt1"/>
              </a:buClr>
              <a:buSzPts val="1600"/>
              <a:buFont typeface="Saira"/>
              <a:buChar char="■"/>
              <a:defRPr sz="1600">
                <a:solidFill>
                  <a:schemeClr val="lt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4" r:id="rId5"/>
    <p:sldLayoutId id="2147483670" r:id="rId6"/>
    <p:sldLayoutId id="2147483673"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7"/>
          <p:cNvSpPr/>
          <p:nvPr/>
        </p:nvSpPr>
        <p:spPr>
          <a:xfrm>
            <a:off x="2383650" y="3167139"/>
            <a:ext cx="43767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txBox="1">
            <a:spLocks noGrp="1"/>
          </p:cNvSpPr>
          <p:nvPr>
            <p:ph type="ctrTitle"/>
          </p:nvPr>
        </p:nvSpPr>
        <p:spPr>
          <a:xfrm>
            <a:off x="940050" y="1612600"/>
            <a:ext cx="7263900" cy="1498500"/>
          </a:xfrm>
          <a:prstGeom prst="rect">
            <a:avLst/>
          </a:prstGeom>
        </p:spPr>
        <p:txBody>
          <a:bodyPr spcFirstLastPara="1" wrap="square" lIns="91425" tIns="91425" rIns="91425" bIns="91425" anchor="ctr" anchorCtr="0">
            <a:noAutofit/>
          </a:bodyPr>
          <a:lstStyle/>
          <a:p>
            <a:pPr marL="0" lvl="0" indent="0" algn="ctr" rtl="0">
              <a:lnSpc>
                <a:spcPct val="130000"/>
              </a:lnSpc>
              <a:spcBef>
                <a:spcPts val="0"/>
              </a:spcBef>
              <a:spcAft>
                <a:spcPts val="0"/>
              </a:spcAft>
              <a:buNone/>
            </a:pPr>
            <a:r>
              <a:rPr lang="vi-VN" sz="4000">
                <a:solidFill>
                  <a:srgbClr val="FFB1D9"/>
                </a:solidFill>
              </a:rPr>
              <a:t>QUẢN LÝ LINH KIỆN MÁY TÍNH</a:t>
            </a:r>
            <a:endParaRPr sz="4500">
              <a:solidFill>
                <a:schemeClr val="accent3"/>
              </a:solidFill>
            </a:endParaRPr>
          </a:p>
        </p:txBody>
      </p:sp>
      <p:sp>
        <p:nvSpPr>
          <p:cNvPr id="540" name="Google Shape;540;p37"/>
          <p:cNvSpPr txBox="1">
            <a:spLocks noGrp="1"/>
          </p:cNvSpPr>
          <p:nvPr>
            <p:ph type="subTitle" idx="1"/>
          </p:nvPr>
        </p:nvSpPr>
        <p:spPr>
          <a:xfrm>
            <a:off x="2516550" y="3134600"/>
            <a:ext cx="4110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t>NHÓM THỰC HIỆN: KHK</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Mô tả các bảng</a:t>
            </a:r>
            <a:endParaRPr sz="2500" b="1">
              <a:latin typeface="Montserrat Alternates ExtraBold" panose="020B0604020202020204" charset="0"/>
              <a:ea typeface="Nunito Sans"/>
              <a:cs typeface="Nunito Sans"/>
              <a:sym typeface="Nunito Sans"/>
            </a:endParaRPr>
          </a:p>
        </p:txBody>
      </p:sp>
      <p:pic>
        <p:nvPicPr>
          <p:cNvPr id="2" name="Picture 1">
            <a:extLst>
              <a:ext uri="{FF2B5EF4-FFF2-40B4-BE49-F238E27FC236}">
                <a16:creationId xmlns:a16="http://schemas.microsoft.com/office/drawing/2014/main" id="{1D3AA188-34D0-357B-DB62-63D446143808}"/>
              </a:ext>
            </a:extLst>
          </p:cNvPr>
          <p:cNvPicPr>
            <a:picLocks noChangeAspect="1"/>
          </p:cNvPicPr>
          <p:nvPr/>
        </p:nvPicPr>
        <p:blipFill>
          <a:blip r:embed="rId3"/>
          <a:stretch>
            <a:fillRect/>
          </a:stretch>
        </p:blipFill>
        <p:spPr>
          <a:xfrm>
            <a:off x="273856" y="1327166"/>
            <a:ext cx="3451860" cy="3520440"/>
          </a:xfrm>
          <a:prstGeom prst="rect">
            <a:avLst/>
          </a:prstGeom>
        </p:spPr>
      </p:pic>
      <p:sp>
        <p:nvSpPr>
          <p:cNvPr id="4" name="TextBox 3">
            <a:extLst>
              <a:ext uri="{FF2B5EF4-FFF2-40B4-BE49-F238E27FC236}">
                <a16:creationId xmlns:a16="http://schemas.microsoft.com/office/drawing/2014/main" id="{2CED7C32-37E5-7935-9058-D0EB0F80FD5A}"/>
              </a:ext>
            </a:extLst>
          </p:cNvPr>
          <p:cNvSpPr txBox="1"/>
          <p:nvPr/>
        </p:nvSpPr>
        <p:spPr>
          <a:xfrm>
            <a:off x="936703" y="859255"/>
            <a:ext cx="2126165" cy="400110"/>
          </a:xfrm>
          <a:prstGeom prst="rect">
            <a:avLst/>
          </a:prstGeom>
          <a:noFill/>
        </p:spPr>
        <p:txBody>
          <a:bodyPr wrap="square" rtlCol="0">
            <a:spAutoFit/>
          </a:bodyPr>
          <a:lstStyle/>
          <a:p>
            <a:r>
              <a:rPr lang="vi-VN" sz="2000">
                <a:solidFill>
                  <a:schemeClr val="tx2">
                    <a:lumMod val="60000"/>
                    <a:lumOff val="40000"/>
                  </a:schemeClr>
                </a:solidFill>
                <a:latin typeface="Montserrat Alternates ExtraBold" panose="020B0604020202020204" charset="0"/>
              </a:rPr>
              <a:t>Kiểm tra Kho</a:t>
            </a:r>
            <a:endParaRPr lang="en-US" sz="2000">
              <a:solidFill>
                <a:schemeClr val="tx2">
                  <a:lumMod val="60000"/>
                  <a:lumOff val="40000"/>
                </a:schemeClr>
              </a:solidFill>
              <a:latin typeface="Montserrat Alternates ExtraBold" panose="020B0604020202020204" charset="0"/>
            </a:endParaRPr>
          </a:p>
        </p:txBody>
      </p:sp>
      <p:pic>
        <p:nvPicPr>
          <p:cNvPr id="5" name="Picture 4">
            <a:extLst>
              <a:ext uri="{FF2B5EF4-FFF2-40B4-BE49-F238E27FC236}">
                <a16:creationId xmlns:a16="http://schemas.microsoft.com/office/drawing/2014/main" id="{A35AD260-F384-1710-410B-71865794260D}"/>
              </a:ext>
            </a:extLst>
          </p:cNvPr>
          <p:cNvPicPr>
            <a:picLocks noChangeAspect="1"/>
          </p:cNvPicPr>
          <p:nvPr/>
        </p:nvPicPr>
        <p:blipFill>
          <a:blip r:embed="rId4"/>
          <a:stretch>
            <a:fillRect/>
          </a:stretch>
        </p:blipFill>
        <p:spPr>
          <a:xfrm>
            <a:off x="3991684" y="1767003"/>
            <a:ext cx="4962942" cy="2640766"/>
          </a:xfrm>
          <a:prstGeom prst="rect">
            <a:avLst/>
          </a:prstGeom>
        </p:spPr>
      </p:pic>
    </p:spTree>
    <p:extLst>
      <p:ext uri="{BB962C8B-B14F-4D97-AF65-F5344CB8AC3E}">
        <p14:creationId xmlns:p14="http://schemas.microsoft.com/office/powerpoint/2010/main" val="12535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Mô tả các bảng</a:t>
            </a:r>
            <a:endParaRPr sz="2500" b="1">
              <a:latin typeface="Montserrat Alternates ExtraBold" panose="020B0604020202020204" charset="0"/>
              <a:ea typeface="Nunito Sans"/>
              <a:cs typeface="Nunito Sans"/>
              <a:sym typeface="Nunito Sans"/>
            </a:endParaRPr>
          </a:p>
        </p:txBody>
      </p:sp>
      <p:sp>
        <p:nvSpPr>
          <p:cNvPr id="4" name="TextBox 3">
            <a:extLst>
              <a:ext uri="{FF2B5EF4-FFF2-40B4-BE49-F238E27FC236}">
                <a16:creationId xmlns:a16="http://schemas.microsoft.com/office/drawing/2014/main" id="{2CED7C32-37E5-7935-9058-D0EB0F80FD5A}"/>
              </a:ext>
            </a:extLst>
          </p:cNvPr>
          <p:cNvSpPr txBox="1"/>
          <p:nvPr/>
        </p:nvSpPr>
        <p:spPr>
          <a:xfrm>
            <a:off x="817759" y="881558"/>
            <a:ext cx="2126165" cy="400110"/>
          </a:xfrm>
          <a:prstGeom prst="rect">
            <a:avLst/>
          </a:prstGeom>
          <a:noFill/>
        </p:spPr>
        <p:txBody>
          <a:bodyPr wrap="square" rtlCol="0">
            <a:spAutoFit/>
          </a:bodyPr>
          <a:lstStyle/>
          <a:p>
            <a:r>
              <a:rPr lang="vi-VN" sz="2000">
                <a:solidFill>
                  <a:schemeClr val="accent1">
                    <a:lumMod val="60000"/>
                    <a:lumOff val="40000"/>
                  </a:schemeClr>
                </a:solidFill>
                <a:latin typeface="Montserrat Alternates ExtraBold" panose="020B0604020202020204" charset="0"/>
              </a:rPr>
              <a:t>Giao dịch bán</a:t>
            </a:r>
            <a:endParaRPr lang="en-US" sz="2000">
              <a:solidFill>
                <a:schemeClr val="accent1">
                  <a:lumMod val="60000"/>
                  <a:lumOff val="40000"/>
                </a:schemeClr>
              </a:solidFill>
              <a:latin typeface="Montserrat Alternates ExtraBold" panose="020B0604020202020204" charset="0"/>
            </a:endParaRPr>
          </a:p>
        </p:txBody>
      </p:sp>
      <p:pic>
        <p:nvPicPr>
          <p:cNvPr id="3" name="Picture 2" descr="Diagram&#10;&#10;Description automatically generated">
            <a:extLst>
              <a:ext uri="{FF2B5EF4-FFF2-40B4-BE49-F238E27FC236}">
                <a16:creationId xmlns:a16="http://schemas.microsoft.com/office/drawing/2014/main" id="{A043F72E-73F7-FF02-FED9-63C811073B68}"/>
              </a:ext>
            </a:extLst>
          </p:cNvPr>
          <p:cNvPicPr>
            <a:picLocks noChangeAspect="1"/>
          </p:cNvPicPr>
          <p:nvPr/>
        </p:nvPicPr>
        <p:blipFill>
          <a:blip r:embed="rId3"/>
          <a:stretch>
            <a:fillRect/>
          </a:stretch>
        </p:blipFill>
        <p:spPr>
          <a:xfrm>
            <a:off x="261645" y="1345877"/>
            <a:ext cx="3417492" cy="3574920"/>
          </a:xfrm>
          <a:prstGeom prst="rect">
            <a:avLst/>
          </a:prstGeom>
        </p:spPr>
      </p:pic>
      <p:pic>
        <p:nvPicPr>
          <p:cNvPr id="5" name="Picture 4">
            <a:extLst>
              <a:ext uri="{FF2B5EF4-FFF2-40B4-BE49-F238E27FC236}">
                <a16:creationId xmlns:a16="http://schemas.microsoft.com/office/drawing/2014/main" id="{0433A67D-C37D-80F6-4078-653712A29881}"/>
              </a:ext>
            </a:extLst>
          </p:cNvPr>
          <p:cNvPicPr>
            <a:picLocks noChangeAspect="1"/>
          </p:cNvPicPr>
          <p:nvPr/>
        </p:nvPicPr>
        <p:blipFill>
          <a:blip r:embed="rId4"/>
          <a:stretch>
            <a:fillRect/>
          </a:stretch>
        </p:blipFill>
        <p:spPr>
          <a:xfrm>
            <a:off x="3831010" y="1971527"/>
            <a:ext cx="5051345" cy="2323619"/>
          </a:xfrm>
          <a:prstGeom prst="rect">
            <a:avLst/>
          </a:prstGeom>
        </p:spPr>
      </p:pic>
    </p:spTree>
    <p:extLst>
      <p:ext uri="{BB962C8B-B14F-4D97-AF65-F5344CB8AC3E}">
        <p14:creationId xmlns:p14="http://schemas.microsoft.com/office/powerpoint/2010/main" val="227766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Mô tả các bảng</a:t>
            </a:r>
            <a:endParaRPr sz="2500" b="1">
              <a:latin typeface="Montserrat Alternates ExtraBold" panose="020B0604020202020204" charset="0"/>
              <a:ea typeface="Nunito Sans"/>
              <a:cs typeface="Nunito Sans"/>
              <a:sym typeface="Nunito Sans"/>
            </a:endParaRPr>
          </a:p>
        </p:txBody>
      </p:sp>
      <p:sp>
        <p:nvSpPr>
          <p:cNvPr id="4" name="TextBox 3">
            <a:extLst>
              <a:ext uri="{FF2B5EF4-FFF2-40B4-BE49-F238E27FC236}">
                <a16:creationId xmlns:a16="http://schemas.microsoft.com/office/drawing/2014/main" id="{2CED7C32-37E5-7935-9058-D0EB0F80FD5A}"/>
              </a:ext>
            </a:extLst>
          </p:cNvPr>
          <p:cNvSpPr txBox="1"/>
          <p:nvPr/>
        </p:nvSpPr>
        <p:spPr>
          <a:xfrm>
            <a:off x="579863" y="859255"/>
            <a:ext cx="3174381" cy="400110"/>
          </a:xfrm>
          <a:prstGeom prst="rect">
            <a:avLst/>
          </a:prstGeom>
          <a:noFill/>
        </p:spPr>
        <p:txBody>
          <a:bodyPr wrap="square" rtlCol="0">
            <a:spAutoFit/>
          </a:bodyPr>
          <a:lstStyle/>
          <a:p>
            <a:r>
              <a:rPr lang="vi-VN" sz="2000">
                <a:solidFill>
                  <a:schemeClr val="accent5"/>
                </a:solidFill>
                <a:latin typeface="Montserrat Alternates ExtraBold" panose="020B0604020202020204" charset="0"/>
              </a:rPr>
              <a:t>Giao dịch nhập hàng</a:t>
            </a:r>
            <a:endParaRPr lang="en-US" sz="2000">
              <a:solidFill>
                <a:schemeClr val="accent5"/>
              </a:solidFill>
              <a:latin typeface="Montserrat Alternates ExtraBold" panose="020B0604020202020204" charset="0"/>
            </a:endParaRPr>
          </a:p>
        </p:txBody>
      </p:sp>
      <p:pic>
        <p:nvPicPr>
          <p:cNvPr id="2" name="Picture 1" descr="Diagram&#10;&#10;Description automatically generated">
            <a:extLst>
              <a:ext uri="{FF2B5EF4-FFF2-40B4-BE49-F238E27FC236}">
                <a16:creationId xmlns:a16="http://schemas.microsoft.com/office/drawing/2014/main" id="{52E23EA4-BCA0-AD57-7813-806CC6FBFC9D}"/>
              </a:ext>
            </a:extLst>
          </p:cNvPr>
          <p:cNvPicPr>
            <a:picLocks noChangeAspect="1"/>
          </p:cNvPicPr>
          <p:nvPr/>
        </p:nvPicPr>
        <p:blipFill>
          <a:blip r:embed="rId3"/>
          <a:stretch>
            <a:fillRect/>
          </a:stretch>
        </p:blipFill>
        <p:spPr>
          <a:xfrm>
            <a:off x="635217" y="1345876"/>
            <a:ext cx="2866266" cy="3599011"/>
          </a:xfrm>
          <a:prstGeom prst="rect">
            <a:avLst/>
          </a:prstGeom>
        </p:spPr>
      </p:pic>
      <p:pic>
        <p:nvPicPr>
          <p:cNvPr id="9" name="Picture 8">
            <a:extLst>
              <a:ext uri="{FF2B5EF4-FFF2-40B4-BE49-F238E27FC236}">
                <a16:creationId xmlns:a16="http://schemas.microsoft.com/office/drawing/2014/main" id="{B0D138AE-753A-2DE5-5161-A6BFCDEBAF2D}"/>
              </a:ext>
            </a:extLst>
          </p:cNvPr>
          <p:cNvPicPr>
            <a:picLocks noChangeAspect="1"/>
          </p:cNvPicPr>
          <p:nvPr/>
        </p:nvPicPr>
        <p:blipFill>
          <a:blip r:embed="rId4"/>
          <a:stretch>
            <a:fillRect/>
          </a:stretch>
        </p:blipFill>
        <p:spPr>
          <a:xfrm>
            <a:off x="3674034" y="1937506"/>
            <a:ext cx="5273497" cy="2415749"/>
          </a:xfrm>
          <a:prstGeom prst="rect">
            <a:avLst/>
          </a:prstGeom>
        </p:spPr>
      </p:pic>
    </p:spTree>
    <p:extLst>
      <p:ext uri="{BB962C8B-B14F-4D97-AF65-F5344CB8AC3E}">
        <p14:creationId xmlns:p14="http://schemas.microsoft.com/office/powerpoint/2010/main" val="350310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STORE PROCEDURE</a:t>
            </a:r>
            <a:endParaRPr sz="2500" b="1">
              <a:latin typeface="Montserrat Alternates ExtraBold" panose="020B0604020202020204" charset="0"/>
              <a:ea typeface="Nunito Sans"/>
              <a:cs typeface="Nunito Sans"/>
              <a:sym typeface="Nunito Sans"/>
            </a:endParaRPr>
          </a:p>
        </p:txBody>
      </p:sp>
      <p:pic>
        <p:nvPicPr>
          <p:cNvPr id="2" name="Picture 1" descr="Graphical user interface, text, application, email&#10;&#10;Description automatically generated">
            <a:extLst>
              <a:ext uri="{FF2B5EF4-FFF2-40B4-BE49-F238E27FC236}">
                <a16:creationId xmlns:a16="http://schemas.microsoft.com/office/drawing/2014/main" id="{F20A0064-6EE7-97D3-EA57-59AE517665BF}"/>
              </a:ext>
            </a:extLst>
          </p:cNvPr>
          <p:cNvPicPr>
            <a:picLocks noChangeAspect="1"/>
          </p:cNvPicPr>
          <p:nvPr/>
        </p:nvPicPr>
        <p:blipFill>
          <a:blip r:embed="rId3"/>
          <a:stretch>
            <a:fillRect/>
          </a:stretch>
        </p:blipFill>
        <p:spPr>
          <a:xfrm>
            <a:off x="157230" y="805747"/>
            <a:ext cx="4255430" cy="2891958"/>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37D545DC-B4F1-855A-6054-5EB75758ED61}"/>
              </a:ext>
            </a:extLst>
          </p:cNvPr>
          <p:cNvPicPr>
            <a:picLocks noChangeAspect="1"/>
          </p:cNvPicPr>
          <p:nvPr/>
        </p:nvPicPr>
        <p:blipFill>
          <a:blip r:embed="rId4"/>
          <a:stretch>
            <a:fillRect/>
          </a:stretch>
        </p:blipFill>
        <p:spPr>
          <a:xfrm>
            <a:off x="4572001" y="2050851"/>
            <a:ext cx="4348732" cy="2727473"/>
          </a:xfrm>
          <a:prstGeom prst="rect">
            <a:avLst/>
          </a:prstGeom>
        </p:spPr>
      </p:pic>
    </p:spTree>
    <p:extLst>
      <p:ext uri="{BB962C8B-B14F-4D97-AF65-F5344CB8AC3E}">
        <p14:creationId xmlns:p14="http://schemas.microsoft.com/office/powerpoint/2010/main" val="262253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STORE PROCEDURE</a:t>
            </a:r>
            <a:endParaRPr sz="2500" b="1">
              <a:latin typeface="Montserrat Alternates ExtraBold" panose="020B0604020202020204" charset="0"/>
              <a:ea typeface="Nunito Sans"/>
              <a:cs typeface="Nunito Sans"/>
              <a:sym typeface="Nunito Sans"/>
            </a:endParaRPr>
          </a:p>
        </p:txBody>
      </p:sp>
      <p:pic>
        <p:nvPicPr>
          <p:cNvPr id="3" name="Picture 2" descr="Text, application&#10;&#10;Description automatically generated">
            <a:extLst>
              <a:ext uri="{FF2B5EF4-FFF2-40B4-BE49-F238E27FC236}">
                <a16:creationId xmlns:a16="http://schemas.microsoft.com/office/drawing/2014/main" id="{C81CE4D6-0707-2E4C-E880-21FE15320C8C}"/>
              </a:ext>
            </a:extLst>
          </p:cNvPr>
          <p:cNvPicPr>
            <a:picLocks noChangeAspect="1"/>
          </p:cNvPicPr>
          <p:nvPr/>
        </p:nvPicPr>
        <p:blipFill>
          <a:blip r:embed="rId3"/>
          <a:stretch>
            <a:fillRect/>
          </a:stretch>
        </p:blipFill>
        <p:spPr>
          <a:xfrm>
            <a:off x="1384364" y="1199364"/>
            <a:ext cx="6375271" cy="2744771"/>
          </a:xfrm>
          <a:prstGeom prst="rect">
            <a:avLst/>
          </a:prstGeom>
        </p:spPr>
      </p:pic>
    </p:spTree>
    <p:extLst>
      <p:ext uri="{BB962C8B-B14F-4D97-AF65-F5344CB8AC3E}">
        <p14:creationId xmlns:p14="http://schemas.microsoft.com/office/powerpoint/2010/main" val="194962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TRIGGER</a:t>
            </a:r>
            <a:endParaRPr sz="2500" b="1">
              <a:latin typeface="Montserrat Alternates ExtraBold" panose="020B0604020202020204" charset="0"/>
              <a:ea typeface="Nunito Sans"/>
              <a:cs typeface="Nunito Sans"/>
              <a:sym typeface="Nunito Sans"/>
            </a:endParaRPr>
          </a:p>
        </p:txBody>
      </p:sp>
      <p:pic>
        <p:nvPicPr>
          <p:cNvPr id="3" name="Picture 2">
            <a:extLst>
              <a:ext uri="{FF2B5EF4-FFF2-40B4-BE49-F238E27FC236}">
                <a16:creationId xmlns:a16="http://schemas.microsoft.com/office/drawing/2014/main" id="{56328124-C33D-E7EE-9DC9-6FCCA21B54BC}"/>
              </a:ext>
            </a:extLst>
          </p:cNvPr>
          <p:cNvPicPr>
            <a:picLocks noChangeAspect="1"/>
          </p:cNvPicPr>
          <p:nvPr/>
        </p:nvPicPr>
        <p:blipFill>
          <a:blip r:embed="rId3"/>
          <a:stretch>
            <a:fillRect/>
          </a:stretch>
        </p:blipFill>
        <p:spPr>
          <a:xfrm>
            <a:off x="2165536" y="969984"/>
            <a:ext cx="4812928" cy="3965853"/>
          </a:xfrm>
          <a:prstGeom prst="rect">
            <a:avLst/>
          </a:prstGeom>
        </p:spPr>
      </p:pic>
    </p:spTree>
    <p:extLst>
      <p:ext uri="{BB962C8B-B14F-4D97-AF65-F5344CB8AC3E}">
        <p14:creationId xmlns:p14="http://schemas.microsoft.com/office/powerpoint/2010/main" val="291512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741446" y="2571750"/>
            <a:ext cx="7934202"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500"/>
              <a:t>Tạo CSDL MongoDB tương ứng với các Slaver DB </a:t>
            </a:r>
            <a:endParaRPr sz="350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04</a:t>
            </a:r>
            <a:endParaRPr/>
          </a:p>
        </p:txBody>
      </p:sp>
    </p:spTree>
    <p:extLst>
      <p:ext uri="{BB962C8B-B14F-4D97-AF65-F5344CB8AC3E}">
        <p14:creationId xmlns:p14="http://schemas.microsoft.com/office/powerpoint/2010/main" val="279609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500"/>
              <a:t>Tạo và nhập CSDL mẫu</a:t>
            </a:r>
            <a:endParaRPr sz="2500">
              <a:latin typeface="Nunito Sans"/>
              <a:ea typeface="Nunito Sans"/>
              <a:cs typeface="Nunito Sans"/>
              <a:sym typeface="Nunito Sans"/>
            </a:endParaRPr>
          </a:p>
        </p:txBody>
      </p:sp>
      <p:sp>
        <p:nvSpPr>
          <p:cNvPr id="5" name="TextBox 4">
            <a:extLst>
              <a:ext uri="{FF2B5EF4-FFF2-40B4-BE49-F238E27FC236}">
                <a16:creationId xmlns:a16="http://schemas.microsoft.com/office/drawing/2014/main" id="{3DAE0554-BD9D-EECA-7CA9-C3A9B9F130CA}"/>
              </a:ext>
            </a:extLst>
          </p:cNvPr>
          <p:cNvSpPr txBox="1"/>
          <p:nvPr/>
        </p:nvSpPr>
        <p:spPr>
          <a:xfrm>
            <a:off x="6309498" y="1667118"/>
            <a:ext cx="2178204" cy="323165"/>
          </a:xfrm>
          <a:prstGeom prst="rect">
            <a:avLst/>
          </a:prstGeom>
          <a:noFill/>
        </p:spPr>
        <p:txBody>
          <a:bodyPr wrap="square" rtlCol="0">
            <a:spAutoFit/>
          </a:bodyPr>
          <a:lstStyle/>
          <a:p>
            <a:pPr algn="ctr"/>
            <a:r>
              <a:rPr lang="vi-VN" sz="1500">
                <a:solidFill>
                  <a:schemeClr val="bg1"/>
                </a:solidFill>
                <a:latin typeface="Saira" panose="020B0604020202020204" charset="0"/>
              </a:rPr>
              <a:t>Nhập dữ liệu hóa đơn</a:t>
            </a:r>
            <a:endParaRPr lang="en-US" sz="1500">
              <a:solidFill>
                <a:schemeClr val="bg1"/>
              </a:solidFill>
              <a:latin typeface="Saira" panose="020B0604020202020204" charset="0"/>
            </a:endParaRPr>
          </a:p>
        </p:txBody>
      </p:sp>
      <p:sp>
        <p:nvSpPr>
          <p:cNvPr id="6" name="TextBox 5">
            <a:extLst>
              <a:ext uri="{FF2B5EF4-FFF2-40B4-BE49-F238E27FC236}">
                <a16:creationId xmlns:a16="http://schemas.microsoft.com/office/drawing/2014/main" id="{20B491E6-1C8F-E7B0-8E69-137D06B9044D}"/>
              </a:ext>
            </a:extLst>
          </p:cNvPr>
          <p:cNvSpPr txBox="1"/>
          <p:nvPr/>
        </p:nvSpPr>
        <p:spPr>
          <a:xfrm>
            <a:off x="402751" y="3557815"/>
            <a:ext cx="2661424" cy="755976"/>
          </a:xfrm>
          <a:prstGeom prst="rect">
            <a:avLst/>
          </a:prstGeom>
          <a:noFill/>
        </p:spPr>
        <p:txBody>
          <a:bodyPr wrap="square" rtlCol="0">
            <a:spAutoFit/>
          </a:bodyPr>
          <a:lstStyle/>
          <a:p>
            <a:pPr marR="0" lvl="0" algn="ctr">
              <a:lnSpc>
                <a:spcPct val="150000"/>
              </a:lnSpc>
              <a:spcBef>
                <a:spcPts val="0"/>
              </a:spcBef>
              <a:spcAft>
                <a:spcPts val="0"/>
              </a:spcAft>
            </a:pPr>
            <a:r>
              <a:rPr lang="en-US" sz="1500" err="1">
                <a:solidFill>
                  <a:schemeClr val="bg1"/>
                </a:solidFill>
                <a:effectLst/>
                <a:latin typeface="Saira" panose="020B0604020202020204" charset="0"/>
                <a:ea typeface="Times New Roman" panose="02020603050405020304" pitchFamily="18" charset="0"/>
              </a:rPr>
              <a:t>Truy</a:t>
            </a:r>
            <a:r>
              <a:rPr lang="en-US" sz="1500">
                <a:solidFill>
                  <a:schemeClr val="bg1"/>
                </a:solidFill>
                <a:effectLst/>
                <a:latin typeface="Saira" panose="020B0604020202020204" charset="0"/>
                <a:ea typeface="Times New Roman" panose="02020603050405020304" pitchFamily="18" charset="0"/>
              </a:rPr>
              <a:t> </a:t>
            </a:r>
            <a:r>
              <a:rPr lang="en-US" sz="1500" err="1">
                <a:solidFill>
                  <a:schemeClr val="bg1"/>
                </a:solidFill>
                <a:effectLst/>
                <a:latin typeface="Saira" panose="020B0604020202020204" charset="0"/>
                <a:ea typeface="Times New Roman" panose="02020603050405020304" pitchFamily="18" charset="0"/>
              </a:rPr>
              <a:t>vấn</a:t>
            </a:r>
            <a:r>
              <a:rPr lang="en-US" sz="1500">
                <a:solidFill>
                  <a:schemeClr val="bg1"/>
                </a:solidFill>
                <a:effectLst/>
                <a:latin typeface="Saira" panose="020B0604020202020204" charset="0"/>
                <a:ea typeface="Times New Roman" panose="02020603050405020304" pitchFamily="18" charset="0"/>
              </a:rPr>
              <a:t> </a:t>
            </a:r>
            <a:r>
              <a:rPr lang="en-US" sz="1500" err="1">
                <a:solidFill>
                  <a:schemeClr val="bg1"/>
                </a:solidFill>
                <a:effectLst/>
                <a:latin typeface="Saira" panose="020B0604020202020204" charset="0"/>
                <a:ea typeface="Times New Roman" panose="02020603050405020304" pitchFamily="18" charset="0"/>
              </a:rPr>
              <a:t>tìm</a:t>
            </a:r>
            <a:r>
              <a:rPr lang="en-US" sz="1500">
                <a:solidFill>
                  <a:schemeClr val="bg1"/>
                </a:solidFill>
                <a:effectLst/>
                <a:latin typeface="Saira" panose="020B0604020202020204" charset="0"/>
                <a:ea typeface="Times New Roman" panose="02020603050405020304" pitchFamily="18" charset="0"/>
              </a:rPr>
              <a:t> HOADON </a:t>
            </a:r>
            <a:r>
              <a:rPr lang="en-US" sz="1500" err="1">
                <a:solidFill>
                  <a:schemeClr val="bg1"/>
                </a:solidFill>
                <a:effectLst/>
                <a:latin typeface="Saira" panose="020B0604020202020204" charset="0"/>
                <a:ea typeface="Times New Roman" panose="02020603050405020304" pitchFamily="18" charset="0"/>
              </a:rPr>
              <a:t>có</a:t>
            </a:r>
            <a:r>
              <a:rPr lang="en-US" sz="1500">
                <a:solidFill>
                  <a:schemeClr val="bg1"/>
                </a:solidFill>
                <a:effectLst/>
                <a:latin typeface="Saira" panose="020B0604020202020204" charset="0"/>
                <a:ea typeface="Times New Roman" panose="02020603050405020304" pitchFamily="18" charset="0"/>
              </a:rPr>
              <a:t> THANHTIEN &lt; 1258000.0</a:t>
            </a:r>
          </a:p>
        </p:txBody>
      </p:sp>
      <p:sp>
        <p:nvSpPr>
          <p:cNvPr id="7" name="TextBox 6">
            <a:extLst>
              <a:ext uri="{FF2B5EF4-FFF2-40B4-BE49-F238E27FC236}">
                <a16:creationId xmlns:a16="http://schemas.microsoft.com/office/drawing/2014/main" id="{B9FCA92D-6A5F-CC53-F0A2-0654BB3DAC65}"/>
              </a:ext>
            </a:extLst>
          </p:cNvPr>
          <p:cNvSpPr txBox="1"/>
          <p:nvPr/>
        </p:nvSpPr>
        <p:spPr>
          <a:xfrm>
            <a:off x="6309497" y="981404"/>
            <a:ext cx="2178205" cy="477054"/>
          </a:xfrm>
          <a:prstGeom prst="rect">
            <a:avLst/>
          </a:prstGeom>
          <a:noFill/>
        </p:spPr>
        <p:txBody>
          <a:bodyPr wrap="square" rtlCol="0">
            <a:spAutoFit/>
          </a:bodyPr>
          <a:lstStyle/>
          <a:p>
            <a:pPr algn="ctr"/>
            <a:r>
              <a:rPr lang="vi-VN" sz="2500" b="1">
                <a:solidFill>
                  <a:schemeClr val="accent4">
                    <a:lumMod val="40000"/>
                    <a:lumOff val="60000"/>
                  </a:schemeClr>
                </a:solidFill>
                <a:effectLst>
                  <a:outerShdw blurRad="38100" dist="38100" dir="2700000" algn="tl">
                    <a:srgbClr val="000000">
                      <a:alpha val="43137"/>
                    </a:srgbClr>
                  </a:outerShdw>
                </a:effectLst>
                <a:latin typeface="Saira" panose="020B0604020202020204" charset="0"/>
              </a:rPr>
              <a:t>Hóa đơn</a:t>
            </a:r>
            <a:endParaRPr lang="en-US" sz="2500" b="1">
              <a:solidFill>
                <a:schemeClr val="accent4">
                  <a:lumMod val="40000"/>
                  <a:lumOff val="60000"/>
                </a:schemeClr>
              </a:solidFill>
              <a:effectLst>
                <a:outerShdw blurRad="38100" dist="38100" dir="2700000" algn="tl">
                  <a:srgbClr val="000000">
                    <a:alpha val="43137"/>
                  </a:srgbClr>
                </a:outerShdw>
              </a:effectLst>
              <a:latin typeface="Saira" panose="020B0604020202020204" charset="0"/>
            </a:endParaRPr>
          </a:p>
        </p:txBody>
      </p:sp>
      <p:pic>
        <p:nvPicPr>
          <p:cNvPr id="2" name="Picture 1" descr="Table&#10;&#10;Description automatically generated">
            <a:extLst>
              <a:ext uri="{FF2B5EF4-FFF2-40B4-BE49-F238E27FC236}">
                <a16:creationId xmlns:a16="http://schemas.microsoft.com/office/drawing/2014/main" id="{8FCCD238-0D5D-F501-23B2-E0A93485360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85" y="981404"/>
            <a:ext cx="5730240" cy="2286000"/>
          </a:xfrm>
          <a:prstGeom prst="rect">
            <a:avLst/>
          </a:prstGeom>
          <a:noFill/>
          <a:ln>
            <a:noFill/>
          </a:ln>
        </p:spPr>
      </p:pic>
      <p:pic>
        <p:nvPicPr>
          <p:cNvPr id="3" name="Picture 2" descr="A picture containing text&#10;&#10;Description automatically generated">
            <a:extLst>
              <a:ext uri="{FF2B5EF4-FFF2-40B4-BE49-F238E27FC236}">
                <a16:creationId xmlns:a16="http://schemas.microsoft.com/office/drawing/2014/main" id="{59F015D7-7EE2-7401-70AB-14A2578F02E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4835" y="2198943"/>
            <a:ext cx="5730240" cy="2857500"/>
          </a:xfrm>
          <a:prstGeom prst="rect">
            <a:avLst/>
          </a:prstGeom>
          <a:noFill/>
          <a:ln>
            <a:noFill/>
          </a:ln>
        </p:spPr>
      </p:pic>
    </p:spTree>
    <p:extLst>
      <p:ext uri="{BB962C8B-B14F-4D97-AF65-F5344CB8AC3E}">
        <p14:creationId xmlns:p14="http://schemas.microsoft.com/office/powerpoint/2010/main" val="341825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500"/>
              <a:t>Tạo và nhập CSDL mẫu</a:t>
            </a:r>
            <a:endParaRPr sz="2500">
              <a:latin typeface="Nunito Sans"/>
              <a:ea typeface="Nunito Sans"/>
              <a:cs typeface="Nunito Sans"/>
              <a:sym typeface="Nunito Sans"/>
            </a:endParaRPr>
          </a:p>
        </p:txBody>
      </p:sp>
      <p:sp>
        <p:nvSpPr>
          <p:cNvPr id="5" name="TextBox 4">
            <a:extLst>
              <a:ext uri="{FF2B5EF4-FFF2-40B4-BE49-F238E27FC236}">
                <a16:creationId xmlns:a16="http://schemas.microsoft.com/office/drawing/2014/main" id="{3DAE0554-BD9D-EECA-7CA9-C3A9B9F130CA}"/>
              </a:ext>
            </a:extLst>
          </p:cNvPr>
          <p:cNvSpPr txBox="1"/>
          <p:nvPr/>
        </p:nvSpPr>
        <p:spPr>
          <a:xfrm>
            <a:off x="6387556" y="1458458"/>
            <a:ext cx="2022088" cy="553998"/>
          </a:xfrm>
          <a:prstGeom prst="rect">
            <a:avLst/>
          </a:prstGeom>
          <a:noFill/>
        </p:spPr>
        <p:txBody>
          <a:bodyPr wrap="square" rtlCol="0">
            <a:spAutoFit/>
          </a:bodyPr>
          <a:lstStyle/>
          <a:p>
            <a:pPr algn="ctr"/>
            <a:r>
              <a:rPr lang="vi-VN" sz="1500">
                <a:solidFill>
                  <a:schemeClr val="bg1"/>
                </a:solidFill>
                <a:latin typeface="Saira" panose="020B0604020202020204" charset="0"/>
              </a:rPr>
              <a:t>Nhập dữ liệu sản phẩm</a:t>
            </a:r>
            <a:endParaRPr lang="en-US" sz="1500">
              <a:solidFill>
                <a:schemeClr val="bg1"/>
              </a:solidFill>
              <a:latin typeface="Saira" panose="020B0604020202020204" charset="0"/>
            </a:endParaRPr>
          </a:p>
        </p:txBody>
      </p:sp>
      <p:sp>
        <p:nvSpPr>
          <p:cNvPr id="6" name="TextBox 5">
            <a:extLst>
              <a:ext uri="{FF2B5EF4-FFF2-40B4-BE49-F238E27FC236}">
                <a16:creationId xmlns:a16="http://schemas.microsoft.com/office/drawing/2014/main" id="{20B491E6-1C8F-E7B0-8E69-137D06B9044D}"/>
              </a:ext>
            </a:extLst>
          </p:cNvPr>
          <p:cNvSpPr txBox="1"/>
          <p:nvPr/>
        </p:nvSpPr>
        <p:spPr>
          <a:xfrm>
            <a:off x="325903" y="3476040"/>
            <a:ext cx="2661424" cy="755976"/>
          </a:xfrm>
          <a:prstGeom prst="rect">
            <a:avLst/>
          </a:prstGeom>
          <a:noFill/>
        </p:spPr>
        <p:txBody>
          <a:bodyPr wrap="square" rtlCol="0">
            <a:spAutoFit/>
          </a:bodyPr>
          <a:lstStyle/>
          <a:p>
            <a:pPr marR="0" lvl="0" algn="ctr">
              <a:lnSpc>
                <a:spcPct val="150000"/>
              </a:lnSpc>
              <a:spcBef>
                <a:spcPts val="0"/>
              </a:spcBef>
              <a:spcAft>
                <a:spcPts val="800"/>
              </a:spcAft>
            </a:pPr>
            <a:r>
              <a:rPr lang="vi-VN" sz="1500">
                <a:solidFill>
                  <a:schemeClr val="bg1"/>
                </a:solidFill>
                <a:effectLst/>
                <a:latin typeface="Saira" panose="020B0604020202020204" charset="0"/>
                <a:ea typeface="Times New Roman" panose="02020603050405020304" pitchFamily="18" charset="0"/>
                <a:cs typeface="Times New Roman" panose="02020603050405020304" pitchFamily="18" charset="0"/>
              </a:rPr>
              <a:t>Truy vấn tìm kiếm sản phẩm “LOA”</a:t>
            </a:r>
            <a:endParaRPr lang="en-US" sz="1500">
              <a:solidFill>
                <a:schemeClr val="bg1"/>
              </a:solidFill>
              <a:effectLst/>
              <a:latin typeface="Saira" panose="020B060402020202020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FCA92D-6A5F-CC53-F0A2-0654BB3DAC65}"/>
              </a:ext>
            </a:extLst>
          </p:cNvPr>
          <p:cNvSpPr txBox="1"/>
          <p:nvPr/>
        </p:nvSpPr>
        <p:spPr>
          <a:xfrm>
            <a:off x="6309497" y="981404"/>
            <a:ext cx="2178205" cy="477054"/>
          </a:xfrm>
          <a:prstGeom prst="rect">
            <a:avLst/>
          </a:prstGeom>
          <a:noFill/>
        </p:spPr>
        <p:txBody>
          <a:bodyPr wrap="square" rtlCol="0">
            <a:spAutoFit/>
          </a:bodyPr>
          <a:lstStyle/>
          <a:p>
            <a:pPr algn="ctr"/>
            <a:r>
              <a:rPr lang="vi-VN" sz="2500" b="1">
                <a:solidFill>
                  <a:schemeClr val="accent1">
                    <a:lumMod val="60000"/>
                    <a:lumOff val="40000"/>
                  </a:schemeClr>
                </a:solidFill>
                <a:effectLst>
                  <a:outerShdw blurRad="38100" dist="38100" dir="2700000" algn="tl">
                    <a:srgbClr val="000000">
                      <a:alpha val="43137"/>
                    </a:srgbClr>
                  </a:outerShdw>
                </a:effectLst>
                <a:latin typeface="Saira" panose="020B0604020202020204" charset="0"/>
              </a:rPr>
              <a:t>Sản phẩm</a:t>
            </a:r>
            <a:endParaRPr lang="en-US" sz="2500" b="1">
              <a:solidFill>
                <a:schemeClr val="accent1">
                  <a:lumMod val="60000"/>
                  <a:lumOff val="40000"/>
                </a:schemeClr>
              </a:solidFill>
              <a:effectLst>
                <a:outerShdw blurRad="38100" dist="38100" dir="2700000" algn="tl">
                  <a:srgbClr val="000000">
                    <a:alpha val="43137"/>
                  </a:srgbClr>
                </a:outerShdw>
              </a:effectLst>
              <a:latin typeface="Saira" panose="020B0604020202020204" charset="0"/>
            </a:endParaRPr>
          </a:p>
        </p:txBody>
      </p:sp>
      <p:pic>
        <p:nvPicPr>
          <p:cNvPr id="2" name="Picture 1" descr="Graphical user interface, application&#10;&#10;Description automatically generated">
            <a:extLst>
              <a:ext uri="{FF2B5EF4-FFF2-40B4-BE49-F238E27FC236}">
                <a16:creationId xmlns:a16="http://schemas.microsoft.com/office/drawing/2014/main" id="{E2610FEF-86D1-86D1-165A-2BEA9B5B16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05" y="1102997"/>
            <a:ext cx="5737860" cy="1264920"/>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8511F875-8E4E-6DDE-DA74-801ACCC596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237" y="2450603"/>
            <a:ext cx="5737860" cy="2468880"/>
          </a:xfrm>
          <a:prstGeom prst="rect">
            <a:avLst/>
          </a:prstGeom>
          <a:noFill/>
          <a:ln>
            <a:noFill/>
          </a:ln>
        </p:spPr>
      </p:pic>
    </p:spTree>
    <p:extLst>
      <p:ext uri="{BB962C8B-B14F-4D97-AF65-F5344CB8AC3E}">
        <p14:creationId xmlns:p14="http://schemas.microsoft.com/office/powerpoint/2010/main" val="86547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756314" y="2571750"/>
            <a:ext cx="7934202"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b="1" err="1">
                <a:solidFill>
                  <a:schemeClr val="bg1"/>
                </a:solidFill>
                <a:effectLst/>
                <a:latin typeface="Montserrat Alternates ExtraBold" panose="020B0604020202020204" charset="0"/>
                <a:ea typeface="Times New Roman" panose="02020603050405020304" pitchFamily="18" charset="0"/>
              </a:rPr>
              <a:t>Tạo</a:t>
            </a:r>
            <a:r>
              <a:rPr lang="en-US" sz="3500" b="1">
                <a:solidFill>
                  <a:schemeClr val="bg1"/>
                </a:solidFill>
                <a:effectLst/>
                <a:latin typeface="Montserrat Alternates ExtraBold" panose="020B0604020202020204" charset="0"/>
                <a:ea typeface="Times New Roman" panose="02020603050405020304" pitchFamily="18" charset="0"/>
              </a:rPr>
              <a:t> CSDL </a:t>
            </a:r>
            <a:r>
              <a:rPr lang="en-US" sz="3500" b="1" err="1">
                <a:solidFill>
                  <a:schemeClr val="bg1"/>
                </a:solidFill>
                <a:effectLst/>
                <a:latin typeface="Montserrat Alternates ExtraBold" panose="020B0604020202020204" charset="0"/>
                <a:ea typeface="Times New Roman" panose="02020603050405020304" pitchFamily="18" charset="0"/>
              </a:rPr>
              <a:t>đồ</a:t>
            </a:r>
            <a:r>
              <a:rPr lang="en-US" sz="3500" b="1">
                <a:solidFill>
                  <a:schemeClr val="bg1"/>
                </a:solidFill>
                <a:effectLst/>
                <a:latin typeface="Montserrat Alternates ExtraBold" panose="020B0604020202020204" charset="0"/>
                <a:ea typeface="Times New Roman" panose="02020603050405020304" pitchFamily="18" charset="0"/>
              </a:rPr>
              <a:t> </a:t>
            </a:r>
            <a:r>
              <a:rPr lang="en-US" sz="3500" b="1" err="1">
                <a:solidFill>
                  <a:schemeClr val="bg1"/>
                </a:solidFill>
                <a:effectLst/>
                <a:latin typeface="Montserrat Alternates ExtraBold" panose="020B0604020202020204" charset="0"/>
                <a:ea typeface="Times New Roman" panose="02020603050405020304" pitchFamily="18" charset="0"/>
              </a:rPr>
              <a:t>thị</a:t>
            </a:r>
            <a:r>
              <a:rPr lang="en-US" sz="3500" b="1">
                <a:solidFill>
                  <a:schemeClr val="bg1"/>
                </a:solidFill>
                <a:effectLst/>
                <a:latin typeface="Montserrat Alternates ExtraBold" panose="020B0604020202020204" charset="0"/>
                <a:ea typeface="Times New Roman" panose="02020603050405020304" pitchFamily="18" charset="0"/>
              </a:rPr>
              <a:t> </a:t>
            </a:r>
            <a:r>
              <a:rPr lang="en-US" sz="3500" b="1" err="1">
                <a:solidFill>
                  <a:schemeClr val="bg1"/>
                </a:solidFill>
                <a:effectLst/>
                <a:latin typeface="Montserrat Alternates ExtraBold" panose="020B0604020202020204" charset="0"/>
                <a:ea typeface="Times New Roman" panose="02020603050405020304" pitchFamily="18" charset="0"/>
              </a:rPr>
              <a:t>tương</a:t>
            </a:r>
            <a:r>
              <a:rPr lang="en-US" sz="3500" b="1">
                <a:solidFill>
                  <a:schemeClr val="bg1"/>
                </a:solidFill>
                <a:effectLst/>
                <a:latin typeface="Montserrat Alternates ExtraBold" panose="020B0604020202020204" charset="0"/>
                <a:ea typeface="Times New Roman" panose="02020603050405020304" pitchFamily="18" charset="0"/>
              </a:rPr>
              <a:t> </a:t>
            </a:r>
            <a:r>
              <a:rPr lang="en-US" sz="3500" b="1" err="1">
                <a:solidFill>
                  <a:schemeClr val="bg1"/>
                </a:solidFill>
                <a:effectLst/>
                <a:latin typeface="Montserrat Alternates ExtraBold" panose="020B0604020202020204" charset="0"/>
                <a:ea typeface="Times New Roman" panose="02020603050405020304" pitchFamily="18" charset="0"/>
              </a:rPr>
              <a:t>ứng</a:t>
            </a:r>
            <a:endParaRPr sz="3500">
              <a:solidFill>
                <a:schemeClr val="bg1"/>
              </a:solidFill>
              <a:latin typeface="Montserrat Alternates ExtraBold" panose="020B0604020202020204" charset="0"/>
            </a:endParaRPr>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05</a:t>
            </a:r>
            <a:endParaRPr/>
          </a:p>
        </p:txBody>
      </p:sp>
    </p:spTree>
    <p:extLst>
      <p:ext uri="{BB962C8B-B14F-4D97-AF65-F5344CB8AC3E}">
        <p14:creationId xmlns:p14="http://schemas.microsoft.com/office/powerpoint/2010/main" val="104552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5"/>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5"/>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a:t>THÀNH VIÊN NHÓM</a:t>
            </a:r>
            <a:endParaRPr/>
          </a:p>
        </p:txBody>
      </p:sp>
      <p:sp>
        <p:nvSpPr>
          <p:cNvPr id="659" name="Google Shape;659;p45"/>
          <p:cNvSpPr txBox="1">
            <a:spLocks noGrp="1"/>
          </p:cNvSpPr>
          <p:nvPr>
            <p:ph type="subTitle" idx="1"/>
          </p:nvPr>
        </p:nvSpPr>
        <p:spPr>
          <a:xfrm>
            <a:off x="6590189" y="2789738"/>
            <a:ext cx="1936778" cy="7637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Huỳnh Ngọc Nhung</a:t>
            </a:r>
            <a:endParaRPr/>
          </a:p>
        </p:txBody>
      </p:sp>
      <p:sp>
        <p:nvSpPr>
          <p:cNvPr id="660" name="Google Shape;660;p45"/>
          <p:cNvSpPr txBox="1">
            <a:spLocks noGrp="1"/>
          </p:cNvSpPr>
          <p:nvPr>
            <p:ph type="subTitle" idx="2"/>
          </p:nvPr>
        </p:nvSpPr>
        <p:spPr>
          <a:xfrm>
            <a:off x="6732887" y="3449996"/>
            <a:ext cx="16458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46.01.104.135</a:t>
            </a:r>
            <a:endParaRPr/>
          </a:p>
        </p:txBody>
      </p:sp>
      <p:sp>
        <p:nvSpPr>
          <p:cNvPr id="661" name="Google Shape;661;p45"/>
          <p:cNvSpPr txBox="1">
            <a:spLocks noGrp="1"/>
          </p:cNvSpPr>
          <p:nvPr>
            <p:ph type="subTitle" idx="3"/>
          </p:nvPr>
        </p:nvSpPr>
        <p:spPr>
          <a:xfrm>
            <a:off x="4778008" y="2840736"/>
            <a:ext cx="1645800" cy="6045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Nguyễn Tuấn Kiệt</a:t>
            </a:r>
            <a:endParaRPr/>
          </a:p>
        </p:txBody>
      </p:sp>
      <p:sp>
        <p:nvSpPr>
          <p:cNvPr id="662" name="Google Shape;662;p45"/>
          <p:cNvSpPr txBox="1">
            <a:spLocks noGrp="1"/>
          </p:cNvSpPr>
          <p:nvPr>
            <p:ph type="subTitle" idx="4"/>
          </p:nvPr>
        </p:nvSpPr>
        <p:spPr>
          <a:xfrm>
            <a:off x="4793602" y="3452048"/>
            <a:ext cx="16458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46.01.104.089</a:t>
            </a:r>
            <a:endParaRPr/>
          </a:p>
        </p:txBody>
      </p:sp>
      <p:sp>
        <p:nvSpPr>
          <p:cNvPr id="663" name="Google Shape;663;p45"/>
          <p:cNvSpPr txBox="1">
            <a:spLocks noGrp="1"/>
          </p:cNvSpPr>
          <p:nvPr>
            <p:ph type="subTitle" idx="5"/>
          </p:nvPr>
        </p:nvSpPr>
        <p:spPr>
          <a:xfrm>
            <a:off x="2810190" y="2840735"/>
            <a:ext cx="1594049" cy="6607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Trần Anh Khoa</a:t>
            </a:r>
            <a:endParaRPr/>
          </a:p>
        </p:txBody>
      </p:sp>
      <p:sp>
        <p:nvSpPr>
          <p:cNvPr id="664" name="Google Shape;664;p45"/>
          <p:cNvSpPr txBox="1">
            <a:spLocks noGrp="1"/>
          </p:cNvSpPr>
          <p:nvPr>
            <p:ph type="subTitle" idx="6"/>
          </p:nvPr>
        </p:nvSpPr>
        <p:spPr>
          <a:xfrm>
            <a:off x="694273" y="3430456"/>
            <a:ext cx="16458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46.01.104.047</a:t>
            </a:r>
            <a:endParaRPr/>
          </a:p>
        </p:txBody>
      </p:sp>
      <p:sp>
        <p:nvSpPr>
          <p:cNvPr id="665" name="Google Shape;665;p45"/>
          <p:cNvSpPr txBox="1">
            <a:spLocks noGrp="1"/>
          </p:cNvSpPr>
          <p:nvPr>
            <p:ph type="subTitle" idx="7"/>
          </p:nvPr>
        </p:nvSpPr>
        <p:spPr>
          <a:xfrm>
            <a:off x="739670" y="2698897"/>
            <a:ext cx="1645797" cy="8939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Trần Ngọc Bảo Hân</a:t>
            </a:r>
            <a:endParaRPr/>
          </a:p>
        </p:txBody>
      </p:sp>
      <p:sp>
        <p:nvSpPr>
          <p:cNvPr id="666" name="Google Shape;666;p45"/>
          <p:cNvSpPr txBox="1">
            <a:spLocks noGrp="1"/>
          </p:cNvSpPr>
          <p:nvPr>
            <p:ph type="subTitle" idx="8"/>
          </p:nvPr>
        </p:nvSpPr>
        <p:spPr>
          <a:xfrm>
            <a:off x="2787888" y="3445268"/>
            <a:ext cx="16458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46.01.104.085</a:t>
            </a:r>
            <a:endParaRPr/>
          </a:p>
        </p:txBody>
      </p:sp>
      <p:sp>
        <p:nvSpPr>
          <p:cNvPr id="667" name="Google Shape;667;p45"/>
          <p:cNvSpPr/>
          <p:nvPr/>
        </p:nvSpPr>
        <p:spPr>
          <a:xfrm>
            <a:off x="3104199" y="17247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5"/>
          <p:cNvSpPr/>
          <p:nvPr/>
        </p:nvSpPr>
        <p:spPr>
          <a:xfrm>
            <a:off x="1122883" y="17247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7066829" y="17247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5085514" y="1724781"/>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45"/>
          <p:cNvGrpSpPr/>
          <p:nvPr/>
        </p:nvGrpSpPr>
        <p:grpSpPr>
          <a:xfrm>
            <a:off x="1442833" y="1991607"/>
            <a:ext cx="314378" cy="420634"/>
            <a:chOff x="4028025" y="1249275"/>
            <a:chExt cx="311050" cy="419250"/>
          </a:xfrm>
        </p:grpSpPr>
        <p:sp>
          <p:nvSpPr>
            <p:cNvPr id="672" name="Google Shape;672;p45"/>
            <p:cNvSpPr/>
            <p:nvPr/>
          </p:nvSpPr>
          <p:spPr>
            <a:xfrm>
              <a:off x="4028025" y="1249275"/>
              <a:ext cx="311050" cy="419250"/>
            </a:xfrm>
            <a:custGeom>
              <a:avLst/>
              <a:gdLst/>
              <a:ahLst/>
              <a:cxnLst/>
              <a:rect l="l" t="t" r="r" b="b"/>
              <a:pathLst>
                <a:path w="12442" h="16770" extrusionOk="0">
                  <a:moveTo>
                    <a:pt x="1296" y="0"/>
                  </a:moveTo>
                  <a:lnTo>
                    <a:pt x="1037" y="26"/>
                  </a:lnTo>
                  <a:lnTo>
                    <a:pt x="804" y="104"/>
                  </a:lnTo>
                  <a:lnTo>
                    <a:pt x="571" y="207"/>
                  </a:lnTo>
                  <a:lnTo>
                    <a:pt x="389" y="389"/>
                  </a:lnTo>
                  <a:lnTo>
                    <a:pt x="234" y="570"/>
                  </a:lnTo>
                  <a:lnTo>
                    <a:pt x="104" y="803"/>
                  </a:lnTo>
                  <a:lnTo>
                    <a:pt x="26" y="1037"/>
                  </a:lnTo>
                  <a:lnTo>
                    <a:pt x="1" y="1296"/>
                  </a:lnTo>
                  <a:lnTo>
                    <a:pt x="1" y="15473"/>
                  </a:lnTo>
                  <a:lnTo>
                    <a:pt x="26" y="15732"/>
                  </a:lnTo>
                  <a:lnTo>
                    <a:pt x="104" y="15966"/>
                  </a:lnTo>
                  <a:lnTo>
                    <a:pt x="234" y="16199"/>
                  </a:lnTo>
                  <a:lnTo>
                    <a:pt x="389" y="16380"/>
                  </a:lnTo>
                  <a:lnTo>
                    <a:pt x="571" y="16536"/>
                  </a:lnTo>
                  <a:lnTo>
                    <a:pt x="804" y="16665"/>
                  </a:lnTo>
                  <a:lnTo>
                    <a:pt x="1037" y="16743"/>
                  </a:lnTo>
                  <a:lnTo>
                    <a:pt x="1296" y="16769"/>
                  </a:lnTo>
                  <a:lnTo>
                    <a:pt x="11145" y="16769"/>
                  </a:lnTo>
                  <a:lnTo>
                    <a:pt x="11405" y="16743"/>
                  </a:lnTo>
                  <a:lnTo>
                    <a:pt x="11638" y="16665"/>
                  </a:lnTo>
                  <a:lnTo>
                    <a:pt x="11871" y="16536"/>
                  </a:lnTo>
                  <a:lnTo>
                    <a:pt x="12053" y="16380"/>
                  </a:lnTo>
                  <a:lnTo>
                    <a:pt x="12208" y="16199"/>
                  </a:lnTo>
                  <a:lnTo>
                    <a:pt x="12338" y="15966"/>
                  </a:lnTo>
                  <a:lnTo>
                    <a:pt x="12415" y="15732"/>
                  </a:lnTo>
                  <a:lnTo>
                    <a:pt x="12441" y="15473"/>
                  </a:lnTo>
                  <a:lnTo>
                    <a:pt x="12441" y="1296"/>
                  </a:lnTo>
                  <a:lnTo>
                    <a:pt x="12415" y="1037"/>
                  </a:lnTo>
                  <a:lnTo>
                    <a:pt x="12338" y="803"/>
                  </a:lnTo>
                  <a:lnTo>
                    <a:pt x="12208" y="570"/>
                  </a:lnTo>
                  <a:lnTo>
                    <a:pt x="12053" y="389"/>
                  </a:lnTo>
                  <a:lnTo>
                    <a:pt x="11871" y="207"/>
                  </a:lnTo>
                  <a:lnTo>
                    <a:pt x="11638" y="104"/>
                  </a:lnTo>
                  <a:lnTo>
                    <a:pt x="11405" y="26"/>
                  </a:lnTo>
                  <a:lnTo>
                    <a:pt x="11145" y="0"/>
                  </a:lnTo>
                  <a:lnTo>
                    <a:pt x="7698" y="0"/>
                  </a:lnTo>
                  <a:lnTo>
                    <a:pt x="7569" y="26"/>
                  </a:lnTo>
                  <a:lnTo>
                    <a:pt x="7465" y="78"/>
                  </a:lnTo>
                  <a:lnTo>
                    <a:pt x="7387" y="181"/>
                  </a:lnTo>
                  <a:lnTo>
                    <a:pt x="7361" y="311"/>
                  </a:lnTo>
                  <a:lnTo>
                    <a:pt x="7387" y="441"/>
                  </a:lnTo>
                  <a:lnTo>
                    <a:pt x="7465" y="544"/>
                  </a:lnTo>
                  <a:lnTo>
                    <a:pt x="7569" y="622"/>
                  </a:lnTo>
                  <a:lnTo>
                    <a:pt x="7698" y="648"/>
                  </a:lnTo>
                  <a:lnTo>
                    <a:pt x="11275" y="648"/>
                  </a:lnTo>
                  <a:lnTo>
                    <a:pt x="11379" y="700"/>
                  </a:lnTo>
                  <a:lnTo>
                    <a:pt x="11508" y="752"/>
                  </a:lnTo>
                  <a:lnTo>
                    <a:pt x="11586" y="829"/>
                  </a:lnTo>
                  <a:lnTo>
                    <a:pt x="11690" y="933"/>
                  </a:lnTo>
                  <a:lnTo>
                    <a:pt x="11742" y="1037"/>
                  </a:lnTo>
                  <a:lnTo>
                    <a:pt x="11767" y="1166"/>
                  </a:lnTo>
                  <a:lnTo>
                    <a:pt x="11793" y="1296"/>
                  </a:lnTo>
                  <a:lnTo>
                    <a:pt x="11793" y="15473"/>
                  </a:lnTo>
                  <a:lnTo>
                    <a:pt x="11767" y="15603"/>
                  </a:lnTo>
                  <a:lnTo>
                    <a:pt x="11742" y="15706"/>
                  </a:lnTo>
                  <a:lnTo>
                    <a:pt x="11690" y="15836"/>
                  </a:lnTo>
                  <a:lnTo>
                    <a:pt x="11586" y="15914"/>
                  </a:lnTo>
                  <a:lnTo>
                    <a:pt x="11508" y="15992"/>
                  </a:lnTo>
                  <a:lnTo>
                    <a:pt x="11379" y="16069"/>
                  </a:lnTo>
                  <a:lnTo>
                    <a:pt x="11275" y="16095"/>
                  </a:lnTo>
                  <a:lnTo>
                    <a:pt x="11145" y="16121"/>
                  </a:lnTo>
                  <a:lnTo>
                    <a:pt x="1296" y="16121"/>
                  </a:lnTo>
                  <a:lnTo>
                    <a:pt x="1167" y="16095"/>
                  </a:lnTo>
                  <a:lnTo>
                    <a:pt x="1063" y="16069"/>
                  </a:lnTo>
                  <a:lnTo>
                    <a:pt x="934" y="15992"/>
                  </a:lnTo>
                  <a:lnTo>
                    <a:pt x="856" y="15914"/>
                  </a:lnTo>
                  <a:lnTo>
                    <a:pt x="778" y="15836"/>
                  </a:lnTo>
                  <a:lnTo>
                    <a:pt x="700" y="15706"/>
                  </a:lnTo>
                  <a:lnTo>
                    <a:pt x="674" y="15603"/>
                  </a:lnTo>
                  <a:lnTo>
                    <a:pt x="648" y="15473"/>
                  </a:lnTo>
                  <a:lnTo>
                    <a:pt x="648" y="1296"/>
                  </a:lnTo>
                  <a:lnTo>
                    <a:pt x="674" y="1166"/>
                  </a:lnTo>
                  <a:lnTo>
                    <a:pt x="700" y="1037"/>
                  </a:lnTo>
                  <a:lnTo>
                    <a:pt x="778" y="933"/>
                  </a:lnTo>
                  <a:lnTo>
                    <a:pt x="856" y="829"/>
                  </a:lnTo>
                  <a:lnTo>
                    <a:pt x="934" y="752"/>
                  </a:lnTo>
                  <a:lnTo>
                    <a:pt x="1063" y="700"/>
                  </a:lnTo>
                  <a:lnTo>
                    <a:pt x="1167" y="648"/>
                  </a:lnTo>
                  <a:lnTo>
                    <a:pt x="4744" y="648"/>
                  </a:lnTo>
                  <a:lnTo>
                    <a:pt x="4873" y="622"/>
                  </a:lnTo>
                  <a:lnTo>
                    <a:pt x="4977" y="544"/>
                  </a:lnTo>
                  <a:lnTo>
                    <a:pt x="5055" y="441"/>
                  </a:lnTo>
                  <a:lnTo>
                    <a:pt x="5081" y="311"/>
                  </a:lnTo>
                  <a:lnTo>
                    <a:pt x="5055" y="181"/>
                  </a:lnTo>
                  <a:lnTo>
                    <a:pt x="4977" y="78"/>
                  </a:lnTo>
                  <a:lnTo>
                    <a:pt x="4873" y="26"/>
                  </a:lnTo>
                  <a:lnTo>
                    <a:pt x="4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5"/>
            <p:cNvSpPr/>
            <p:nvPr/>
          </p:nvSpPr>
          <p:spPr>
            <a:xfrm>
              <a:off x="4175125" y="1249275"/>
              <a:ext cx="16850" cy="16200"/>
            </a:xfrm>
            <a:custGeom>
              <a:avLst/>
              <a:gdLst/>
              <a:ahLst/>
              <a:cxnLst/>
              <a:rect l="l" t="t" r="r" b="b"/>
              <a:pathLst>
                <a:path w="674" h="648" extrusionOk="0">
                  <a:moveTo>
                    <a:pt x="337" y="0"/>
                  </a:moveTo>
                  <a:lnTo>
                    <a:pt x="207" y="26"/>
                  </a:lnTo>
                  <a:lnTo>
                    <a:pt x="104" y="78"/>
                  </a:lnTo>
                  <a:lnTo>
                    <a:pt x="26" y="181"/>
                  </a:lnTo>
                  <a:lnTo>
                    <a:pt x="0" y="311"/>
                  </a:lnTo>
                  <a:lnTo>
                    <a:pt x="26" y="441"/>
                  </a:lnTo>
                  <a:lnTo>
                    <a:pt x="104" y="544"/>
                  </a:lnTo>
                  <a:lnTo>
                    <a:pt x="207" y="622"/>
                  </a:lnTo>
                  <a:lnTo>
                    <a:pt x="337" y="648"/>
                  </a:lnTo>
                  <a:lnTo>
                    <a:pt x="467" y="622"/>
                  </a:lnTo>
                  <a:lnTo>
                    <a:pt x="570" y="544"/>
                  </a:lnTo>
                  <a:lnTo>
                    <a:pt x="648" y="441"/>
                  </a:lnTo>
                  <a:lnTo>
                    <a:pt x="674" y="311"/>
                  </a:lnTo>
                  <a:lnTo>
                    <a:pt x="648" y="181"/>
                  </a:lnTo>
                  <a:lnTo>
                    <a:pt x="570" y="78"/>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5"/>
            <p:cNvSpPr/>
            <p:nvPr/>
          </p:nvSpPr>
          <p:spPr>
            <a:xfrm>
              <a:off x="4072725" y="1296575"/>
              <a:ext cx="221625" cy="92025"/>
            </a:xfrm>
            <a:custGeom>
              <a:avLst/>
              <a:gdLst/>
              <a:ahLst/>
              <a:cxnLst/>
              <a:rect l="l" t="t" r="r" b="b"/>
              <a:pathLst>
                <a:path w="8865" h="3681" extrusionOk="0">
                  <a:moveTo>
                    <a:pt x="8217" y="648"/>
                  </a:moveTo>
                  <a:lnTo>
                    <a:pt x="8217" y="3032"/>
                  </a:lnTo>
                  <a:lnTo>
                    <a:pt x="649" y="3032"/>
                  </a:lnTo>
                  <a:lnTo>
                    <a:pt x="649" y="648"/>
                  </a:lnTo>
                  <a:close/>
                  <a:moveTo>
                    <a:pt x="312" y="0"/>
                  </a:moveTo>
                  <a:lnTo>
                    <a:pt x="208" y="26"/>
                  </a:lnTo>
                  <a:lnTo>
                    <a:pt x="105" y="104"/>
                  </a:lnTo>
                  <a:lnTo>
                    <a:pt x="27" y="207"/>
                  </a:lnTo>
                  <a:lnTo>
                    <a:pt x="1" y="337"/>
                  </a:lnTo>
                  <a:lnTo>
                    <a:pt x="1" y="3343"/>
                  </a:lnTo>
                  <a:lnTo>
                    <a:pt x="27" y="3473"/>
                  </a:lnTo>
                  <a:lnTo>
                    <a:pt x="105" y="3577"/>
                  </a:lnTo>
                  <a:lnTo>
                    <a:pt x="208" y="3654"/>
                  </a:lnTo>
                  <a:lnTo>
                    <a:pt x="312" y="3680"/>
                  </a:lnTo>
                  <a:lnTo>
                    <a:pt x="8554" y="3680"/>
                  </a:lnTo>
                  <a:lnTo>
                    <a:pt x="8658" y="3654"/>
                  </a:lnTo>
                  <a:lnTo>
                    <a:pt x="8787" y="3577"/>
                  </a:lnTo>
                  <a:lnTo>
                    <a:pt x="8839" y="3473"/>
                  </a:lnTo>
                  <a:lnTo>
                    <a:pt x="8865" y="3343"/>
                  </a:lnTo>
                  <a:lnTo>
                    <a:pt x="8865" y="337"/>
                  </a:lnTo>
                  <a:lnTo>
                    <a:pt x="8839" y="207"/>
                  </a:lnTo>
                  <a:lnTo>
                    <a:pt x="8787" y="104"/>
                  </a:lnTo>
                  <a:lnTo>
                    <a:pt x="8658" y="26"/>
                  </a:lnTo>
                  <a:lnTo>
                    <a:pt x="8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5"/>
            <p:cNvSpPr/>
            <p:nvPr/>
          </p:nvSpPr>
          <p:spPr>
            <a:xfrm>
              <a:off x="4072725" y="1404775"/>
              <a:ext cx="60950" cy="61575"/>
            </a:xfrm>
            <a:custGeom>
              <a:avLst/>
              <a:gdLst/>
              <a:ahLst/>
              <a:cxnLst/>
              <a:rect l="l" t="t" r="r" b="b"/>
              <a:pathLst>
                <a:path w="2438" h="2463" extrusionOk="0">
                  <a:moveTo>
                    <a:pt x="1789" y="674"/>
                  </a:moveTo>
                  <a:lnTo>
                    <a:pt x="1789" y="1789"/>
                  </a:lnTo>
                  <a:lnTo>
                    <a:pt x="649" y="1789"/>
                  </a:lnTo>
                  <a:lnTo>
                    <a:pt x="649" y="674"/>
                  </a:lnTo>
                  <a:close/>
                  <a:moveTo>
                    <a:pt x="312" y="0"/>
                  </a:moveTo>
                  <a:lnTo>
                    <a:pt x="208" y="26"/>
                  </a:lnTo>
                  <a:lnTo>
                    <a:pt x="105" y="104"/>
                  </a:lnTo>
                  <a:lnTo>
                    <a:pt x="27" y="208"/>
                  </a:lnTo>
                  <a:lnTo>
                    <a:pt x="1" y="337"/>
                  </a:lnTo>
                  <a:lnTo>
                    <a:pt x="1" y="2126"/>
                  </a:lnTo>
                  <a:lnTo>
                    <a:pt x="27" y="2255"/>
                  </a:lnTo>
                  <a:lnTo>
                    <a:pt x="105" y="2359"/>
                  </a:lnTo>
                  <a:lnTo>
                    <a:pt x="208" y="2437"/>
                  </a:lnTo>
                  <a:lnTo>
                    <a:pt x="312" y="2463"/>
                  </a:lnTo>
                  <a:lnTo>
                    <a:pt x="2100" y="2463"/>
                  </a:lnTo>
                  <a:lnTo>
                    <a:pt x="2230" y="2437"/>
                  </a:lnTo>
                  <a:lnTo>
                    <a:pt x="2334" y="2359"/>
                  </a:lnTo>
                  <a:lnTo>
                    <a:pt x="2411" y="2255"/>
                  </a:lnTo>
                  <a:lnTo>
                    <a:pt x="2437" y="2126"/>
                  </a:lnTo>
                  <a:lnTo>
                    <a:pt x="2437" y="337"/>
                  </a:lnTo>
                  <a:lnTo>
                    <a:pt x="2411" y="208"/>
                  </a:lnTo>
                  <a:lnTo>
                    <a:pt x="2334" y="104"/>
                  </a:lnTo>
                  <a:lnTo>
                    <a:pt x="2230" y="26"/>
                  </a:lnTo>
                  <a:lnTo>
                    <a:pt x="2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4153075" y="1404775"/>
              <a:ext cx="60950" cy="61575"/>
            </a:xfrm>
            <a:custGeom>
              <a:avLst/>
              <a:gdLst/>
              <a:ahLst/>
              <a:cxnLst/>
              <a:rect l="l" t="t" r="r" b="b"/>
              <a:pathLst>
                <a:path w="2438" h="2463" extrusionOk="0">
                  <a:moveTo>
                    <a:pt x="1789" y="674"/>
                  </a:moveTo>
                  <a:lnTo>
                    <a:pt x="1789" y="1789"/>
                  </a:lnTo>
                  <a:lnTo>
                    <a:pt x="649" y="1789"/>
                  </a:lnTo>
                  <a:lnTo>
                    <a:pt x="649" y="674"/>
                  </a:lnTo>
                  <a:close/>
                  <a:moveTo>
                    <a:pt x="338" y="0"/>
                  </a:moveTo>
                  <a:lnTo>
                    <a:pt x="208" y="26"/>
                  </a:lnTo>
                  <a:lnTo>
                    <a:pt x="104" y="104"/>
                  </a:lnTo>
                  <a:lnTo>
                    <a:pt x="27" y="208"/>
                  </a:lnTo>
                  <a:lnTo>
                    <a:pt x="1" y="337"/>
                  </a:lnTo>
                  <a:lnTo>
                    <a:pt x="1" y="2126"/>
                  </a:lnTo>
                  <a:lnTo>
                    <a:pt x="27" y="2255"/>
                  </a:lnTo>
                  <a:lnTo>
                    <a:pt x="104" y="2359"/>
                  </a:lnTo>
                  <a:lnTo>
                    <a:pt x="208" y="2437"/>
                  </a:lnTo>
                  <a:lnTo>
                    <a:pt x="338" y="2463"/>
                  </a:lnTo>
                  <a:lnTo>
                    <a:pt x="2100" y="2463"/>
                  </a:lnTo>
                  <a:lnTo>
                    <a:pt x="2230" y="2437"/>
                  </a:lnTo>
                  <a:lnTo>
                    <a:pt x="2333" y="2359"/>
                  </a:lnTo>
                  <a:lnTo>
                    <a:pt x="2411" y="2255"/>
                  </a:lnTo>
                  <a:lnTo>
                    <a:pt x="2437" y="2126"/>
                  </a:lnTo>
                  <a:lnTo>
                    <a:pt x="2437" y="337"/>
                  </a:lnTo>
                  <a:lnTo>
                    <a:pt x="2411" y="208"/>
                  </a:lnTo>
                  <a:lnTo>
                    <a:pt x="2333" y="104"/>
                  </a:lnTo>
                  <a:lnTo>
                    <a:pt x="2230" y="26"/>
                  </a:lnTo>
                  <a:lnTo>
                    <a:pt x="2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5"/>
            <p:cNvSpPr/>
            <p:nvPr/>
          </p:nvSpPr>
          <p:spPr>
            <a:xfrm>
              <a:off x="4233425" y="1404775"/>
              <a:ext cx="60925" cy="61575"/>
            </a:xfrm>
            <a:custGeom>
              <a:avLst/>
              <a:gdLst/>
              <a:ahLst/>
              <a:cxnLst/>
              <a:rect l="l" t="t" r="r" b="b"/>
              <a:pathLst>
                <a:path w="2437" h="2463" extrusionOk="0">
                  <a:moveTo>
                    <a:pt x="1789" y="674"/>
                  </a:moveTo>
                  <a:lnTo>
                    <a:pt x="1789" y="1789"/>
                  </a:lnTo>
                  <a:lnTo>
                    <a:pt x="649" y="1789"/>
                  </a:lnTo>
                  <a:lnTo>
                    <a:pt x="649" y="674"/>
                  </a:lnTo>
                  <a:close/>
                  <a:moveTo>
                    <a:pt x="338" y="0"/>
                  </a:moveTo>
                  <a:lnTo>
                    <a:pt x="208" y="26"/>
                  </a:lnTo>
                  <a:lnTo>
                    <a:pt x="104" y="104"/>
                  </a:lnTo>
                  <a:lnTo>
                    <a:pt x="27" y="208"/>
                  </a:lnTo>
                  <a:lnTo>
                    <a:pt x="1" y="337"/>
                  </a:lnTo>
                  <a:lnTo>
                    <a:pt x="1" y="2126"/>
                  </a:lnTo>
                  <a:lnTo>
                    <a:pt x="27" y="2255"/>
                  </a:lnTo>
                  <a:lnTo>
                    <a:pt x="104" y="2359"/>
                  </a:lnTo>
                  <a:lnTo>
                    <a:pt x="208" y="2437"/>
                  </a:lnTo>
                  <a:lnTo>
                    <a:pt x="338" y="2463"/>
                  </a:lnTo>
                  <a:lnTo>
                    <a:pt x="2126" y="2463"/>
                  </a:lnTo>
                  <a:lnTo>
                    <a:pt x="2230" y="2437"/>
                  </a:lnTo>
                  <a:lnTo>
                    <a:pt x="2359" y="2359"/>
                  </a:lnTo>
                  <a:lnTo>
                    <a:pt x="2411" y="2255"/>
                  </a:lnTo>
                  <a:lnTo>
                    <a:pt x="2437" y="2126"/>
                  </a:lnTo>
                  <a:lnTo>
                    <a:pt x="2437" y="337"/>
                  </a:lnTo>
                  <a:lnTo>
                    <a:pt x="2411" y="208"/>
                  </a:lnTo>
                  <a:lnTo>
                    <a:pt x="2359" y="104"/>
                  </a:lnTo>
                  <a:lnTo>
                    <a:pt x="2230" y="26"/>
                  </a:lnTo>
                  <a:lnTo>
                    <a:pt x="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5"/>
            <p:cNvSpPr/>
            <p:nvPr/>
          </p:nvSpPr>
          <p:spPr>
            <a:xfrm>
              <a:off x="4072725" y="1482525"/>
              <a:ext cx="60950" cy="60925"/>
            </a:xfrm>
            <a:custGeom>
              <a:avLst/>
              <a:gdLst/>
              <a:ahLst/>
              <a:cxnLst/>
              <a:rect l="l" t="t" r="r" b="b"/>
              <a:pathLst>
                <a:path w="2438" h="2437" extrusionOk="0">
                  <a:moveTo>
                    <a:pt x="1789" y="649"/>
                  </a:moveTo>
                  <a:lnTo>
                    <a:pt x="1789" y="1789"/>
                  </a:lnTo>
                  <a:lnTo>
                    <a:pt x="649" y="1789"/>
                  </a:lnTo>
                  <a:lnTo>
                    <a:pt x="649" y="649"/>
                  </a:lnTo>
                  <a:close/>
                  <a:moveTo>
                    <a:pt x="312" y="1"/>
                  </a:moveTo>
                  <a:lnTo>
                    <a:pt x="208" y="26"/>
                  </a:lnTo>
                  <a:lnTo>
                    <a:pt x="105" y="104"/>
                  </a:lnTo>
                  <a:lnTo>
                    <a:pt x="27" y="208"/>
                  </a:lnTo>
                  <a:lnTo>
                    <a:pt x="1" y="312"/>
                  </a:lnTo>
                  <a:lnTo>
                    <a:pt x="1" y="2100"/>
                  </a:lnTo>
                  <a:lnTo>
                    <a:pt x="27" y="2230"/>
                  </a:lnTo>
                  <a:lnTo>
                    <a:pt x="105" y="2333"/>
                  </a:lnTo>
                  <a:lnTo>
                    <a:pt x="208" y="2411"/>
                  </a:lnTo>
                  <a:lnTo>
                    <a:pt x="312" y="2437"/>
                  </a:lnTo>
                  <a:lnTo>
                    <a:pt x="2100" y="2437"/>
                  </a:lnTo>
                  <a:lnTo>
                    <a:pt x="2230" y="2411"/>
                  </a:lnTo>
                  <a:lnTo>
                    <a:pt x="2334" y="2333"/>
                  </a:lnTo>
                  <a:lnTo>
                    <a:pt x="2411" y="2230"/>
                  </a:lnTo>
                  <a:lnTo>
                    <a:pt x="2437" y="2100"/>
                  </a:lnTo>
                  <a:lnTo>
                    <a:pt x="2437" y="312"/>
                  </a:lnTo>
                  <a:lnTo>
                    <a:pt x="2411" y="208"/>
                  </a:lnTo>
                  <a:lnTo>
                    <a:pt x="2334" y="104"/>
                  </a:lnTo>
                  <a:lnTo>
                    <a:pt x="2230" y="26"/>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5"/>
            <p:cNvSpPr/>
            <p:nvPr/>
          </p:nvSpPr>
          <p:spPr>
            <a:xfrm>
              <a:off x="4153075" y="1482525"/>
              <a:ext cx="60950" cy="60925"/>
            </a:xfrm>
            <a:custGeom>
              <a:avLst/>
              <a:gdLst/>
              <a:ahLst/>
              <a:cxnLst/>
              <a:rect l="l" t="t" r="r" b="b"/>
              <a:pathLst>
                <a:path w="2438" h="2437" extrusionOk="0">
                  <a:moveTo>
                    <a:pt x="1789" y="649"/>
                  </a:moveTo>
                  <a:lnTo>
                    <a:pt x="1789" y="1789"/>
                  </a:lnTo>
                  <a:lnTo>
                    <a:pt x="649" y="1789"/>
                  </a:lnTo>
                  <a:lnTo>
                    <a:pt x="649" y="649"/>
                  </a:lnTo>
                  <a:close/>
                  <a:moveTo>
                    <a:pt x="338" y="1"/>
                  </a:moveTo>
                  <a:lnTo>
                    <a:pt x="208" y="26"/>
                  </a:lnTo>
                  <a:lnTo>
                    <a:pt x="104" y="104"/>
                  </a:lnTo>
                  <a:lnTo>
                    <a:pt x="27" y="208"/>
                  </a:lnTo>
                  <a:lnTo>
                    <a:pt x="1" y="312"/>
                  </a:lnTo>
                  <a:lnTo>
                    <a:pt x="1" y="2100"/>
                  </a:lnTo>
                  <a:lnTo>
                    <a:pt x="27" y="2230"/>
                  </a:lnTo>
                  <a:lnTo>
                    <a:pt x="104" y="2333"/>
                  </a:lnTo>
                  <a:lnTo>
                    <a:pt x="208" y="2411"/>
                  </a:lnTo>
                  <a:lnTo>
                    <a:pt x="338" y="2437"/>
                  </a:lnTo>
                  <a:lnTo>
                    <a:pt x="2100" y="2437"/>
                  </a:lnTo>
                  <a:lnTo>
                    <a:pt x="2230" y="2411"/>
                  </a:lnTo>
                  <a:lnTo>
                    <a:pt x="2333" y="2333"/>
                  </a:lnTo>
                  <a:lnTo>
                    <a:pt x="2411" y="2230"/>
                  </a:lnTo>
                  <a:lnTo>
                    <a:pt x="2437" y="2100"/>
                  </a:lnTo>
                  <a:lnTo>
                    <a:pt x="2437" y="312"/>
                  </a:lnTo>
                  <a:lnTo>
                    <a:pt x="2411" y="208"/>
                  </a:lnTo>
                  <a:lnTo>
                    <a:pt x="2333" y="104"/>
                  </a:lnTo>
                  <a:lnTo>
                    <a:pt x="2230" y="26"/>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p:nvPr/>
          </p:nvSpPr>
          <p:spPr>
            <a:xfrm>
              <a:off x="4072725" y="1559625"/>
              <a:ext cx="60950" cy="61600"/>
            </a:xfrm>
            <a:custGeom>
              <a:avLst/>
              <a:gdLst/>
              <a:ahLst/>
              <a:cxnLst/>
              <a:rect l="l" t="t" r="r" b="b"/>
              <a:pathLst>
                <a:path w="2438" h="2464" extrusionOk="0">
                  <a:moveTo>
                    <a:pt x="1789" y="675"/>
                  </a:moveTo>
                  <a:lnTo>
                    <a:pt x="1789" y="1789"/>
                  </a:lnTo>
                  <a:lnTo>
                    <a:pt x="649" y="1789"/>
                  </a:lnTo>
                  <a:lnTo>
                    <a:pt x="649" y="675"/>
                  </a:lnTo>
                  <a:close/>
                  <a:moveTo>
                    <a:pt x="312" y="1"/>
                  </a:moveTo>
                  <a:lnTo>
                    <a:pt x="208" y="27"/>
                  </a:lnTo>
                  <a:lnTo>
                    <a:pt x="105" y="104"/>
                  </a:lnTo>
                  <a:lnTo>
                    <a:pt x="27" y="208"/>
                  </a:lnTo>
                  <a:lnTo>
                    <a:pt x="1" y="338"/>
                  </a:lnTo>
                  <a:lnTo>
                    <a:pt x="1" y="2126"/>
                  </a:lnTo>
                  <a:lnTo>
                    <a:pt x="27" y="2256"/>
                  </a:lnTo>
                  <a:lnTo>
                    <a:pt x="105" y="2359"/>
                  </a:lnTo>
                  <a:lnTo>
                    <a:pt x="208" y="2437"/>
                  </a:lnTo>
                  <a:lnTo>
                    <a:pt x="312" y="2463"/>
                  </a:lnTo>
                  <a:lnTo>
                    <a:pt x="2100" y="2463"/>
                  </a:lnTo>
                  <a:lnTo>
                    <a:pt x="2230" y="2437"/>
                  </a:lnTo>
                  <a:lnTo>
                    <a:pt x="2334" y="2359"/>
                  </a:lnTo>
                  <a:lnTo>
                    <a:pt x="2411" y="2256"/>
                  </a:lnTo>
                  <a:lnTo>
                    <a:pt x="2437" y="2126"/>
                  </a:lnTo>
                  <a:lnTo>
                    <a:pt x="2437" y="338"/>
                  </a:lnTo>
                  <a:lnTo>
                    <a:pt x="2411" y="208"/>
                  </a:lnTo>
                  <a:lnTo>
                    <a:pt x="2334" y="104"/>
                  </a:lnTo>
                  <a:lnTo>
                    <a:pt x="2230" y="27"/>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4153075" y="1559625"/>
              <a:ext cx="60950" cy="61600"/>
            </a:xfrm>
            <a:custGeom>
              <a:avLst/>
              <a:gdLst/>
              <a:ahLst/>
              <a:cxnLst/>
              <a:rect l="l" t="t" r="r" b="b"/>
              <a:pathLst>
                <a:path w="2438" h="2464" extrusionOk="0">
                  <a:moveTo>
                    <a:pt x="1789" y="675"/>
                  </a:moveTo>
                  <a:lnTo>
                    <a:pt x="1789" y="1789"/>
                  </a:lnTo>
                  <a:lnTo>
                    <a:pt x="649" y="1789"/>
                  </a:lnTo>
                  <a:lnTo>
                    <a:pt x="649" y="675"/>
                  </a:lnTo>
                  <a:close/>
                  <a:moveTo>
                    <a:pt x="338" y="1"/>
                  </a:moveTo>
                  <a:lnTo>
                    <a:pt x="208" y="27"/>
                  </a:lnTo>
                  <a:lnTo>
                    <a:pt x="104" y="104"/>
                  </a:lnTo>
                  <a:lnTo>
                    <a:pt x="27" y="208"/>
                  </a:lnTo>
                  <a:lnTo>
                    <a:pt x="1" y="338"/>
                  </a:lnTo>
                  <a:lnTo>
                    <a:pt x="1" y="2126"/>
                  </a:lnTo>
                  <a:lnTo>
                    <a:pt x="27" y="2256"/>
                  </a:lnTo>
                  <a:lnTo>
                    <a:pt x="104" y="2359"/>
                  </a:lnTo>
                  <a:lnTo>
                    <a:pt x="208" y="2437"/>
                  </a:lnTo>
                  <a:lnTo>
                    <a:pt x="338" y="2463"/>
                  </a:lnTo>
                  <a:lnTo>
                    <a:pt x="2100" y="2463"/>
                  </a:lnTo>
                  <a:lnTo>
                    <a:pt x="2230" y="2437"/>
                  </a:lnTo>
                  <a:lnTo>
                    <a:pt x="2333" y="2359"/>
                  </a:lnTo>
                  <a:lnTo>
                    <a:pt x="2411" y="2256"/>
                  </a:lnTo>
                  <a:lnTo>
                    <a:pt x="2437" y="2126"/>
                  </a:lnTo>
                  <a:lnTo>
                    <a:pt x="2437" y="338"/>
                  </a:lnTo>
                  <a:lnTo>
                    <a:pt x="2411" y="208"/>
                  </a:lnTo>
                  <a:lnTo>
                    <a:pt x="2333" y="104"/>
                  </a:lnTo>
                  <a:lnTo>
                    <a:pt x="2230" y="27"/>
                  </a:lnTo>
                  <a:lnTo>
                    <a:pt x="2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4233425" y="1482525"/>
              <a:ext cx="60925" cy="138700"/>
            </a:xfrm>
            <a:custGeom>
              <a:avLst/>
              <a:gdLst/>
              <a:ahLst/>
              <a:cxnLst/>
              <a:rect l="l" t="t" r="r" b="b"/>
              <a:pathLst>
                <a:path w="2437" h="5548" extrusionOk="0">
                  <a:moveTo>
                    <a:pt x="1789" y="649"/>
                  </a:moveTo>
                  <a:lnTo>
                    <a:pt x="1789" y="4873"/>
                  </a:lnTo>
                  <a:lnTo>
                    <a:pt x="649" y="4873"/>
                  </a:lnTo>
                  <a:lnTo>
                    <a:pt x="649" y="649"/>
                  </a:lnTo>
                  <a:close/>
                  <a:moveTo>
                    <a:pt x="338" y="1"/>
                  </a:moveTo>
                  <a:lnTo>
                    <a:pt x="208" y="26"/>
                  </a:lnTo>
                  <a:lnTo>
                    <a:pt x="104" y="104"/>
                  </a:lnTo>
                  <a:lnTo>
                    <a:pt x="27" y="208"/>
                  </a:lnTo>
                  <a:lnTo>
                    <a:pt x="1" y="312"/>
                  </a:lnTo>
                  <a:lnTo>
                    <a:pt x="1" y="5210"/>
                  </a:lnTo>
                  <a:lnTo>
                    <a:pt x="27" y="5340"/>
                  </a:lnTo>
                  <a:lnTo>
                    <a:pt x="104" y="5443"/>
                  </a:lnTo>
                  <a:lnTo>
                    <a:pt x="208" y="5521"/>
                  </a:lnTo>
                  <a:lnTo>
                    <a:pt x="338" y="5547"/>
                  </a:lnTo>
                  <a:lnTo>
                    <a:pt x="2126" y="5547"/>
                  </a:lnTo>
                  <a:lnTo>
                    <a:pt x="2230" y="5521"/>
                  </a:lnTo>
                  <a:lnTo>
                    <a:pt x="2359" y="5443"/>
                  </a:lnTo>
                  <a:lnTo>
                    <a:pt x="2411" y="5340"/>
                  </a:lnTo>
                  <a:lnTo>
                    <a:pt x="2437" y="5210"/>
                  </a:lnTo>
                  <a:lnTo>
                    <a:pt x="2437" y="312"/>
                  </a:lnTo>
                  <a:lnTo>
                    <a:pt x="2411" y="208"/>
                  </a:lnTo>
                  <a:lnTo>
                    <a:pt x="2359" y="104"/>
                  </a:lnTo>
                  <a:lnTo>
                    <a:pt x="2230" y="26"/>
                  </a:lnTo>
                  <a:lnTo>
                    <a:pt x="2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5"/>
          <p:cNvGrpSpPr/>
          <p:nvPr/>
        </p:nvGrpSpPr>
        <p:grpSpPr>
          <a:xfrm>
            <a:off x="3369145" y="2009152"/>
            <a:ext cx="424393" cy="385543"/>
            <a:chOff x="4720700" y="1266750"/>
            <a:chExt cx="419900" cy="384275"/>
          </a:xfrm>
        </p:grpSpPr>
        <p:sp>
          <p:nvSpPr>
            <p:cNvPr id="684" name="Google Shape;684;p45"/>
            <p:cNvSpPr/>
            <p:nvPr/>
          </p:nvSpPr>
          <p:spPr>
            <a:xfrm>
              <a:off x="4964975" y="1311475"/>
              <a:ext cx="16875" cy="16225"/>
            </a:xfrm>
            <a:custGeom>
              <a:avLst/>
              <a:gdLst/>
              <a:ahLst/>
              <a:cxnLst/>
              <a:rect l="l" t="t" r="r" b="b"/>
              <a:pathLst>
                <a:path w="675" h="649" extrusionOk="0">
                  <a:moveTo>
                    <a:pt x="337" y="0"/>
                  </a:moveTo>
                  <a:lnTo>
                    <a:pt x="208" y="26"/>
                  </a:lnTo>
                  <a:lnTo>
                    <a:pt x="104" y="78"/>
                  </a:lnTo>
                  <a:lnTo>
                    <a:pt x="26" y="182"/>
                  </a:lnTo>
                  <a:lnTo>
                    <a:pt x="0" y="311"/>
                  </a:lnTo>
                  <a:lnTo>
                    <a:pt x="26" y="441"/>
                  </a:lnTo>
                  <a:lnTo>
                    <a:pt x="104" y="544"/>
                  </a:lnTo>
                  <a:lnTo>
                    <a:pt x="208" y="622"/>
                  </a:lnTo>
                  <a:lnTo>
                    <a:pt x="337" y="648"/>
                  </a:lnTo>
                  <a:lnTo>
                    <a:pt x="467" y="622"/>
                  </a:lnTo>
                  <a:lnTo>
                    <a:pt x="571" y="544"/>
                  </a:lnTo>
                  <a:lnTo>
                    <a:pt x="648" y="441"/>
                  </a:lnTo>
                  <a:lnTo>
                    <a:pt x="674" y="311"/>
                  </a:lnTo>
                  <a:lnTo>
                    <a:pt x="648" y="182"/>
                  </a:lnTo>
                  <a:lnTo>
                    <a:pt x="571" y="78"/>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p:nvPr/>
          </p:nvSpPr>
          <p:spPr>
            <a:xfrm>
              <a:off x="4755675" y="1266750"/>
              <a:ext cx="384925" cy="384275"/>
            </a:xfrm>
            <a:custGeom>
              <a:avLst/>
              <a:gdLst/>
              <a:ahLst/>
              <a:cxnLst/>
              <a:rect l="l" t="t" r="r" b="b"/>
              <a:pathLst>
                <a:path w="15397" h="15371" extrusionOk="0">
                  <a:moveTo>
                    <a:pt x="7465" y="6999"/>
                  </a:moveTo>
                  <a:lnTo>
                    <a:pt x="7958" y="7465"/>
                  </a:lnTo>
                  <a:lnTo>
                    <a:pt x="7491" y="7932"/>
                  </a:lnTo>
                  <a:lnTo>
                    <a:pt x="6999" y="7465"/>
                  </a:lnTo>
                  <a:lnTo>
                    <a:pt x="7465" y="6999"/>
                  </a:lnTo>
                  <a:close/>
                  <a:moveTo>
                    <a:pt x="6195" y="1919"/>
                  </a:moveTo>
                  <a:lnTo>
                    <a:pt x="8917" y="4614"/>
                  </a:lnTo>
                  <a:lnTo>
                    <a:pt x="4640" y="8891"/>
                  </a:lnTo>
                  <a:lnTo>
                    <a:pt x="1919" y="6169"/>
                  </a:lnTo>
                  <a:lnTo>
                    <a:pt x="6195" y="1919"/>
                  </a:lnTo>
                  <a:close/>
                  <a:moveTo>
                    <a:pt x="8761" y="7569"/>
                  </a:moveTo>
                  <a:lnTo>
                    <a:pt x="9228" y="8035"/>
                  </a:lnTo>
                  <a:lnTo>
                    <a:pt x="8036" y="9228"/>
                  </a:lnTo>
                  <a:lnTo>
                    <a:pt x="7595" y="8761"/>
                  </a:lnTo>
                  <a:lnTo>
                    <a:pt x="8761" y="7569"/>
                  </a:lnTo>
                  <a:close/>
                  <a:moveTo>
                    <a:pt x="9331" y="8865"/>
                  </a:moveTo>
                  <a:lnTo>
                    <a:pt x="9798" y="9331"/>
                  </a:lnTo>
                  <a:lnTo>
                    <a:pt x="9331" y="9772"/>
                  </a:lnTo>
                  <a:lnTo>
                    <a:pt x="8865" y="9331"/>
                  </a:lnTo>
                  <a:lnTo>
                    <a:pt x="9331" y="8865"/>
                  </a:lnTo>
                  <a:close/>
                  <a:moveTo>
                    <a:pt x="986" y="6299"/>
                  </a:moveTo>
                  <a:lnTo>
                    <a:pt x="1115" y="6325"/>
                  </a:lnTo>
                  <a:lnTo>
                    <a:pt x="1219" y="6403"/>
                  </a:lnTo>
                  <a:lnTo>
                    <a:pt x="4433" y="9591"/>
                  </a:lnTo>
                  <a:lnTo>
                    <a:pt x="4485" y="9720"/>
                  </a:lnTo>
                  <a:lnTo>
                    <a:pt x="4511" y="9824"/>
                  </a:lnTo>
                  <a:lnTo>
                    <a:pt x="4485" y="9953"/>
                  </a:lnTo>
                  <a:lnTo>
                    <a:pt x="4433" y="10057"/>
                  </a:lnTo>
                  <a:lnTo>
                    <a:pt x="4303" y="10135"/>
                  </a:lnTo>
                  <a:lnTo>
                    <a:pt x="4200" y="10161"/>
                  </a:lnTo>
                  <a:lnTo>
                    <a:pt x="4070" y="10135"/>
                  </a:lnTo>
                  <a:lnTo>
                    <a:pt x="3966" y="10057"/>
                  </a:lnTo>
                  <a:lnTo>
                    <a:pt x="752" y="6869"/>
                  </a:lnTo>
                  <a:lnTo>
                    <a:pt x="675" y="6765"/>
                  </a:lnTo>
                  <a:lnTo>
                    <a:pt x="675" y="6636"/>
                  </a:lnTo>
                  <a:lnTo>
                    <a:pt x="675" y="6506"/>
                  </a:lnTo>
                  <a:lnTo>
                    <a:pt x="752" y="6403"/>
                  </a:lnTo>
                  <a:lnTo>
                    <a:pt x="856" y="6325"/>
                  </a:lnTo>
                  <a:lnTo>
                    <a:pt x="986" y="6299"/>
                  </a:lnTo>
                  <a:close/>
                  <a:moveTo>
                    <a:pt x="10627" y="9435"/>
                  </a:moveTo>
                  <a:lnTo>
                    <a:pt x="14593" y="13401"/>
                  </a:lnTo>
                  <a:lnTo>
                    <a:pt x="13427" y="14593"/>
                  </a:lnTo>
                  <a:lnTo>
                    <a:pt x="9435" y="10601"/>
                  </a:lnTo>
                  <a:lnTo>
                    <a:pt x="10627" y="9435"/>
                  </a:lnTo>
                  <a:close/>
                  <a:moveTo>
                    <a:pt x="6455" y="1"/>
                  </a:moveTo>
                  <a:lnTo>
                    <a:pt x="6273" y="53"/>
                  </a:lnTo>
                  <a:lnTo>
                    <a:pt x="6118" y="156"/>
                  </a:lnTo>
                  <a:lnTo>
                    <a:pt x="5962" y="286"/>
                  </a:lnTo>
                  <a:lnTo>
                    <a:pt x="5858" y="390"/>
                  </a:lnTo>
                  <a:lnTo>
                    <a:pt x="5781" y="545"/>
                  </a:lnTo>
                  <a:lnTo>
                    <a:pt x="5703" y="675"/>
                  </a:lnTo>
                  <a:lnTo>
                    <a:pt x="5677" y="830"/>
                  </a:lnTo>
                  <a:lnTo>
                    <a:pt x="5677" y="960"/>
                  </a:lnTo>
                  <a:lnTo>
                    <a:pt x="5677" y="1115"/>
                  </a:lnTo>
                  <a:lnTo>
                    <a:pt x="5703" y="1271"/>
                  </a:lnTo>
                  <a:lnTo>
                    <a:pt x="5781" y="1400"/>
                  </a:lnTo>
                  <a:lnTo>
                    <a:pt x="1426" y="5755"/>
                  </a:lnTo>
                  <a:lnTo>
                    <a:pt x="1297" y="5703"/>
                  </a:lnTo>
                  <a:lnTo>
                    <a:pt x="1141" y="5651"/>
                  </a:lnTo>
                  <a:lnTo>
                    <a:pt x="830" y="5651"/>
                  </a:lnTo>
                  <a:lnTo>
                    <a:pt x="701" y="5703"/>
                  </a:lnTo>
                  <a:lnTo>
                    <a:pt x="545" y="5755"/>
                  </a:lnTo>
                  <a:lnTo>
                    <a:pt x="416" y="5832"/>
                  </a:lnTo>
                  <a:lnTo>
                    <a:pt x="286" y="5936"/>
                  </a:lnTo>
                  <a:lnTo>
                    <a:pt x="182" y="6092"/>
                  </a:lnTo>
                  <a:lnTo>
                    <a:pt x="79" y="6273"/>
                  </a:lnTo>
                  <a:lnTo>
                    <a:pt x="27" y="6454"/>
                  </a:lnTo>
                  <a:lnTo>
                    <a:pt x="1" y="6636"/>
                  </a:lnTo>
                  <a:lnTo>
                    <a:pt x="27" y="6817"/>
                  </a:lnTo>
                  <a:lnTo>
                    <a:pt x="79" y="6999"/>
                  </a:lnTo>
                  <a:lnTo>
                    <a:pt x="182" y="7180"/>
                  </a:lnTo>
                  <a:lnTo>
                    <a:pt x="286" y="7336"/>
                  </a:lnTo>
                  <a:lnTo>
                    <a:pt x="3500" y="10524"/>
                  </a:lnTo>
                  <a:lnTo>
                    <a:pt x="3655" y="10653"/>
                  </a:lnTo>
                  <a:lnTo>
                    <a:pt x="3811" y="10731"/>
                  </a:lnTo>
                  <a:lnTo>
                    <a:pt x="3992" y="10809"/>
                  </a:lnTo>
                  <a:lnTo>
                    <a:pt x="4381" y="10809"/>
                  </a:lnTo>
                  <a:lnTo>
                    <a:pt x="4562" y="10731"/>
                  </a:lnTo>
                  <a:lnTo>
                    <a:pt x="4718" y="10653"/>
                  </a:lnTo>
                  <a:lnTo>
                    <a:pt x="4874" y="10524"/>
                  </a:lnTo>
                  <a:lnTo>
                    <a:pt x="4977" y="10394"/>
                  </a:lnTo>
                  <a:lnTo>
                    <a:pt x="5055" y="10264"/>
                  </a:lnTo>
                  <a:lnTo>
                    <a:pt x="5133" y="10135"/>
                  </a:lnTo>
                  <a:lnTo>
                    <a:pt x="5159" y="9979"/>
                  </a:lnTo>
                  <a:lnTo>
                    <a:pt x="5159" y="9824"/>
                  </a:lnTo>
                  <a:lnTo>
                    <a:pt x="5159" y="9694"/>
                  </a:lnTo>
                  <a:lnTo>
                    <a:pt x="5133" y="9539"/>
                  </a:lnTo>
                  <a:lnTo>
                    <a:pt x="5081" y="9383"/>
                  </a:lnTo>
                  <a:lnTo>
                    <a:pt x="6532" y="7932"/>
                  </a:lnTo>
                  <a:lnTo>
                    <a:pt x="7025" y="8398"/>
                  </a:lnTo>
                  <a:lnTo>
                    <a:pt x="6895" y="8528"/>
                  </a:lnTo>
                  <a:lnTo>
                    <a:pt x="6817" y="8632"/>
                  </a:lnTo>
                  <a:lnTo>
                    <a:pt x="6791" y="8761"/>
                  </a:lnTo>
                  <a:lnTo>
                    <a:pt x="6817" y="8865"/>
                  </a:lnTo>
                  <a:lnTo>
                    <a:pt x="6895" y="8994"/>
                  </a:lnTo>
                  <a:lnTo>
                    <a:pt x="7828" y="9902"/>
                  </a:lnTo>
                  <a:lnTo>
                    <a:pt x="7932" y="9979"/>
                  </a:lnTo>
                  <a:lnTo>
                    <a:pt x="8036" y="10005"/>
                  </a:lnTo>
                  <a:lnTo>
                    <a:pt x="8165" y="9979"/>
                  </a:lnTo>
                  <a:lnTo>
                    <a:pt x="8269" y="9902"/>
                  </a:lnTo>
                  <a:lnTo>
                    <a:pt x="8398" y="9772"/>
                  </a:lnTo>
                  <a:lnTo>
                    <a:pt x="8865" y="10238"/>
                  </a:lnTo>
                  <a:lnTo>
                    <a:pt x="8735" y="10368"/>
                  </a:lnTo>
                  <a:lnTo>
                    <a:pt x="8684" y="10472"/>
                  </a:lnTo>
                  <a:lnTo>
                    <a:pt x="8658" y="10601"/>
                  </a:lnTo>
                  <a:lnTo>
                    <a:pt x="8684" y="10731"/>
                  </a:lnTo>
                  <a:lnTo>
                    <a:pt x="8735" y="10835"/>
                  </a:lnTo>
                  <a:lnTo>
                    <a:pt x="13193" y="15267"/>
                  </a:lnTo>
                  <a:lnTo>
                    <a:pt x="13297" y="15344"/>
                  </a:lnTo>
                  <a:lnTo>
                    <a:pt x="13427" y="15370"/>
                  </a:lnTo>
                  <a:lnTo>
                    <a:pt x="13530" y="15344"/>
                  </a:lnTo>
                  <a:lnTo>
                    <a:pt x="13634" y="15267"/>
                  </a:lnTo>
                  <a:lnTo>
                    <a:pt x="15293" y="13634"/>
                  </a:lnTo>
                  <a:lnTo>
                    <a:pt x="15370" y="13530"/>
                  </a:lnTo>
                  <a:lnTo>
                    <a:pt x="15396" y="13401"/>
                  </a:lnTo>
                  <a:lnTo>
                    <a:pt x="15370" y="13271"/>
                  </a:lnTo>
                  <a:lnTo>
                    <a:pt x="15293" y="13167"/>
                  </a:lnTo>
                  <a:lnTo>
                    <a:pt x="10861" y="8735"/>
                  </a:lnTo>
                  <a:lnTo>
                    <a:pt x="10757" y="8657"/>
                  </a:lnTo>
                  <a:lnTo>
                    <a:pt x="10627" y="8632"/>
                  </a:lnTo>
                  <a:lnTo>
                    <a:pt x="10498" y="8657"/>
                  </a:lnTo>
                  <a:lnTo>
                    <a:pt x="10394" y="8735"/>
                  </a:lnTo>
                  <a:lnTo>
                    <a:pt x="10265" y="8865"/>
                  </a:lnTo>
                  <a:lnTo>
                    <a:pt x="9798" y="8398"/>
                  </a:lnTo>
                  <a:lnTo>
                    <a:pt x="9928" y="8269"/>
                  </a:lnTo>
                  <a:lnTo>
                    <a:pt x="10005" y="8165"/>
                  </a:lnTo>
                  <a:lnTo>
                    <a:pt x="10031" y="8035"/>
                  </a:lnTo>
                  <a:lnTo>
                    <a:pt x="10005" y="7906"/>
                  </a:lnTo>
                  <a:lnTo>
                    <a:pt x="9928" y="7802"/>
                  </a:lnTo>
                  <a:lnTo>
                    <a:pt x="8995" y="6869"/>
                  </a:lnTo>
                  <a:lnTo>
                    <a:pt x="8891" y="6791"/>
                  </a:lnTo>
                  <a:lnTo>
                    <a:pt x="8761" y="6765"/>
                  </a:lnTo>
                  <a:lnTo>
                    <a:pt x="8658" y="6791"/>
                  </a:lnTo>
                  <a:lnTo>
                    <a:pt x="8528" y="6869"/>
                  </a:lnTo>
                  <a:lnTo>
                    <a:pt x="8398" y="6999"/>
                  </a:lnTo>
                  <a:lnTo>
                    <a:pt x="7932" y="6532"/>
                  </a:lnTo>
                  <a:lnTo>
                    <a:pt x="9409" y="5055"/>
                  </a:lnTo>
                  <a:lnTo>
                    <a:pt x="9617" y="5133"/>
                  </a:lnTo>
                  <a:lnTo>
                    <a:pt x="9850" y="5159"/>
                  </a:lnTo>
                  <a:lnTo>
                    <a:pt x="10031" y="5133"/>
                  </a:lnTo>
                  <a:lnTo>
                    <a:pt x="10213" y="5081"/>
                  </a:lnTo>
                  <a:lnTo>
                    <a:pt x="10394" y="5003"/>
                  </a:lnTo>
                  <a:lnTo>
                    <a:pt x="10550" y="4873"/>
                  </a:lnTo>
                  <a:lnTo>
                    <a:pt x="10679" y="4718"/>
                  </a:lnTo>
                  <a:lnTo>
                    <a:pt x="10757" y="4536"/>
                  </a:lnTo>
                  <a:lnTo>
                    <a:pt x="10809" y="4355"/>
                  </a:lnTo>
                  <a:lnTo>
                    <a:pt x="10835" y="4174"/>
                  </a:lnTo>
                  <a:lnTo>
                    <a:pt x="10809" y="3992"/>
                  </a:lnTo>
                  <a:lnTo>
                    <a:pt x="10757" y="3811"/>
                  </a:lnTo>
                  <a:lnTo>
                    <a:pt x="10679" y="3629"/>
                  </a:lnTo>
                  <a:lnTo>
                    <a:pt x="10550" y="3474"/>
                  </a:lnTo>
                  <a:lnTo>
                    <a:pt x="9979" y="2930"/>
                  </a:lnTo>
                  <a:lnTo>
                    <a:pt x="9876" y="2852"/>
                  </a:lnTo>
                  <a:lnTo>
                    <a:pt x="9746" y="2826"/>
                  </a:lnTo>
                  <a:lnTo>
                    <a:pt x="9642" y="2852"/>
                  </a:lnTo>
                  <a:lnTo>
                    <a:pt x="9513" y="2930"/>
                  </a:lnTo>
                  <a:lnTo>
                    <a:pt x="9461" y="3033"/>
                  </a:lnTo>
                  <a:lnTo>
                    <a:pt x="9435" y="3163"/>
                  </a:lnTo>
                  <a:lnTo>
                    <a:pt x="9461" y="3266"/>
                  </a:lnTo>
                  <a:lnTo>
                    <a:pt x="9513" y="3396"/>
                  </a:lnTo>
                  <a:lnTo>
                    <a:pt x="10083" y="3940"/>
                  </a:lnTo>
                  <a:lnTo>
                    <a:pt x="10161" y="4044"/>
                  </a:lnTo>
                  <a:lnTo>
                    <a:pt x="10187" y="4174"/>
                  </a:lnTo>
                  <a:lnTo>
                    <a:pt x="10161" y="4303"/>
                  </a:lnTo>
                  <a:lnTo>
                    <a:pt x="10083" y="4407"/>
                  </a:lnTo>
                  <a:lnTo>
                    <a:pt x="9979" y="4485"/>
                  </a:lnTo>
                  <a:lnTo>
                    <a:pt x="9850" y="4511"/>
                  </a:lnTo>
                  <a:lnTo>
                    <a:pt x="9720" y="4485"/>
                  </a:lnTo>
                  <a:lnTo>
                    <a:pt x="9617" y="4407"/>
                  </a:lnTo>
                  <a:lnTo>
                    <a:pt x="6429" y="1219"/>
                  </a:lnTo>
                  <a:lnTo>
                    <a:pt x="6351" y="1089"/>
                  </a:lnTo>
                  <a:lnTo>
                    <a:pt x="6325" y="986"/>
                  </a:lnTo>
                  <a:lnTo>
                    <a:pt x="6351" y="856"/>
                  </a:lnTo>
                  <a:lnTo>
                    <a:pt x="6429" y="752"/>
                  </a:lnTo>
                  <a:lnTo>
                    <a:pt x="6532" y="675"/>
                  </a:lnTo>
                  <a:lnTo>
                    <a:pt x="6662" y="649"/>
                  </a:lnTo>
                  <a:lnTo>
                    <a:pt x="6766" y="675"/>
                  </a:lnTo>
                  <a:lnTo>
                    <a:pt x="6895" y="752"/>
                  </a:lnTo>
                  <a:lnTo>
                    <a:pt x="7439" y="1297"/>
                  </a:lnTo>
                  <a:lnTo>
                    <a:pt x="7543" y="1374"/>
                  </a:lnTo>
                  <a:lnTo>
                    <a:pt x="7673" y="1400"/>
                  </a:lnTo>
                  <a:lnTo>
                    <a:pt x="7802" y="1374"/>
                  </a:lnTo>
                  <a:lnTo>
                    <a:pt x="7906" y="1297"/>
                  </a:lnTo>
                  <a:lnTo>
                    <a:pt x="7984" y="1193"/>
                  </a:lnTo>
                  <a:lnTo>
                    <a:pt x="8010" y="1063"/>
                  </a:lnTo>
                  <a:lnTo>
                    <a:pt x="7984" y="934"/>
                  </a:lnTo>
                  <a:lnTo>
                    <a:pt x="7906" y="830"/>
                  </a:lnTo>
                  <a:lnTo>
                    <a:pt x="7336" y="286"/>
                  </a:lnTo>
                  <a:lnTo>
                    <a:pt x="7180" y="156"/>
                  </a:lnTo>
                  <a:lnTo>
                    <a:pt x="7025" y="53"/>
                  </a:lnTo>
                  <a:lnTo>
                    <a:pt x="68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5"/>
            <p:cNvSpPr/>
            <p:nvPr/>
          </p:nvSpPr>
          <p:spPr>
            <a:xfrm>
              <a:off x="4720700" y="1564825"/>
              <a:ext cx="237825" cy="86200"/>
            </a:xfrm>
            <a:custGeom>
              <a:avLst/>
              <a:gdLst/>
              <a:ahLst/>
              <a:cxnLst/>
              <a:rect l="l" t="t" r="r" b="b"/>
              <a:pathLst>
                <a:path w="9513" h="3448" extrusionOk="0">
                  <a:moveTo>
                    <a:pt x="7698" y="674"/>
                  </a:moveTo>
                  <a:lnTo>
                    <a:pt x="8242" y="1478"/>
                  </a:lnTo>
                  <a:lnTo>
                    <a:pt x="1270" y="1478"/>
                  </a:lnTo>
                  <a:lnTo>
                    <a:pt x="1815" y="674"/>
                  </a:lnTo>
                  <a:close/>
                  <a:moveTo>
                    <a:pt x="8864" y="2151"/>
                  </a:moveTo>
                  <a:lnTo>
                    <a:pt x="8864" y="2799"/>
                  </a:lnTo>
                  <a:lnTo>
                    <a:pt x="674" y="2799"/>
                  </a:lnTo>
                  <a:lnTo>
                    <a:pt x="674" y="2151"/>
                  </a:lnTo>
                  <a:close/>
                  <a:moveTo>
                    <a:pt x="1659" y="0"/>
                  </a:moveTo>
                  <a:lnTo>
                    <a:pt x="1555" y="26"/>
                  </a:lnTo>
                  <a:lnTo>
                    <a:pt x="1504" y="52"/>
                  </a:lnTo>
                  <a:lnTo>
                    <a:pt x="1426" y="104"/>
                  </a:lnTo>
                  <a:lnTo>
                    <a:pt x="1374" y="156"/>
                  </a:lnTo>
                  <a:lnTo>
                    <a:pt x="493" y="1478"/>
                  </a:lnTo>
                  <a:lnTo>
                    <a:pt x="337" y="1478"/>
                  </a:lnTo>
                  <a:lnTo>
                    <a:pt x="208" y="1503"/>
                  </a:lnTo>
                  <a:lnTo>
                    <a:pt x="104" y="1581"/>
                  </a:lnTo>
                  <a:lnTo>
                    <a:pt x="26" y="1685"/>
                  </a:lnTo>
                  <a:lnTo>
                    <a:pt x="0" y="1814"/>
                  </a:lnTo>
                  <a:lnTo>
                    <a:pt x="0" y="3110"/>
                  </a:lnTo>
                  <a:lnTo>
                    <a:pt x="26" y="3240"/>
                  </a:lnTo>
                  <a:lnTo>
                    <a:pt x="104" y="3344"/>
                  </a:lnTo>
                  <a:lnTo>
                    <a:pt x="208" y="3421"/>
                  </a:lnTo>
                  <a:lnTo>
                    <a:pt x="337" y="3447"/>
                  </a:lnTo>
                  <a:lnTo>
                    <a:pt x="9175" y="3447"/>
                  </a:lnTo>
                  <a:lnTo>
                    <a:pt x="9305" y="3421"/>
                  </a:lnTo>
                  <a:lnTo>
                    <a:pt x="9409" y="3344"/>
                  </a:lnTo>
                  <a:lnTo>
                    <a:pt x="9486" y="3240"/>
                  </a:lnTo>
                  <a:lnTo>
                    <a:pt x="9512" y="3110"/>
                  </a:lnTo>
                  <a:lnTo>
                    <a:pt x="9512" y="1814"/>
                  </a:lnTo>
                  <a:lnTo>
                    <a:pt x="9486" y="1685"/>
                  </a:lnTo>
                  <a:lnTo>
                    <a:pt x="9409" y="1581"/>
                  </a:lnTo>
                  <a:lnTo>
                    <a:pt x="9305" y="1503"/>
                  </a:lnTo>
                  <a:lnTo>
                    <a:pt x="9175" y="1478"/>
                  </a:lnTo>
                  <a:lnTo>
                    <a:pt x="9046" y="1478"/>
                  </a:lnTo>
                  <a:lnTo>
                    <a:pt x="8139" y="156"/>
                  </a:lnTo>
                  <a:lnTo>
                    <a:pt x="8087" y="104"/>
                  </a:lnTo>
                  <a:lnTo>
                    <a:pt x="8035" y="52"/>
                  </a:lnTo>
                  <a:lnTo>
                    <a:pt x="7957" y="26"/>
                  </a:lnTo>
                  <a:lnTo>
                    <a:pt x="78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5"/>
          <p:cNvGrpSpPr/>
          <p:nvPr/>
        </p:nvGrpSpPr>
        <p:grpSpPr>
          <a:xfrm>
            <a:off x="5393039" y="1991607"/>
            <a:ext cx="339267" cy="420634"/>
            <a:chOff x="5509900" y="1249275"/>
            <a:chExt cx="335675" cy="419250"/>
          </a:xfrm>
        </p:grpSpPr>
        <p:sp>
          <p:nvSpPr>
            <p:cNvPr id="688" name="Google Shape;688;p45"/>
            <p:cNvSpPr/>
            <p:nvPr/>
          </p:nvSpPr>
          <p:spPr>
            <a:xfrm>
              <a:off x="5615525" y="1403475"/>
              <a:ext cx="49275" cy="49275"/>
            </a:xfrm>
            <a:custGeom>
              <a:avLst/>
              <a:gdLst/>
              <a:ahLst/>
              <a:cxnLst/>
              <a:rect l="l" t="t" r="r" b="b"/>
              <a:pathLst>
                <a:path w="1971" h="1971" extrusionOk="0">
                  <a:moveTo>
                    <a:pt x="1115" y="674"/>
                  </a:moveTo>
                  <a:lnTo>
                    <a:pt x="1219" y="752"/>
                  </a:lnTo>
                  <a:lnTo>
                    <a:pt x="1296" y="856"/>
                  </a:lnTo>
                  <a:lnTo>
                    <a:pt x="1322" y="985"/>
                  </a:lnTo>
                  <a:lnTo>
                    <a:pt x="1296" y="1115"/>
                  </a:lnTo>
                  <a:lnTo>
                    <a:pt x="1219" y="1219"/>
                  </a:lnTo>
                  <a:lnTo>
                    <a:pt x="1115" y="1296"/>
                  </a:lnTo>
                  <a:lnTo>
                    <a:pt x="985" y="1322"/>
                  </a:lnTo>
                  <a:lnTo>
                    <a:pt x="882" y="1296"/>
                  </a:lnTo>
                  <a:lnTo>
                    <a:pt x="752" y="1219"/>
                  </a:lnTo>
                  <a:lnTo>
                    <a:pt x="700" y="1115"/>
                  </a:lnTo>
                  <a:lnTo>
                    <a:pt x="674" y="985"/>
                  </a:lnTo>
                  <a:lnTo>
                    <a:pt x="700" y="856"/>
                  </a:lnTo>
                  <a:lnTo>
                    <a:pt x="752" y="752"/>
                  </a:lnTo>
                  <a:lnTo>
                    <a:pt x="882" y="674"/>
                  </a:lnTo>
                  <a:close/>
                  <a:moveTo>
                    <a:pt x="985" y="1"/>
                  </a:moveTo>
                  <a:lnTo>
                    <a:pt x="804" y="26"/>
                  </a:lnTo>
                  <a:lnTo>
                    <a:pt x="623" y="78"/>
                  </a:lnTo>
                  <a:lnTo>
                    <a:pt x="467" y="156"/>
                  </a:lnTo>
                  <a:lnTo>
                    <a:pt x="312" y="286"/>
                  </a:lnTo>
                  <a:lnTo>
                    <a:pt x="182" y="441"/>
                  </a:lnTo>
                  <a:lnTo>
                    <a:pt x="78" y="623"/>
                  </a:lnTo>
                  <a:lnTo>
                    <a:pt x="26" y="804"/>
                  </a:lnTo>
                  <a:lnTo>
                    <a:pt x="1" y="985"/>
                  </a:lnTo>
                  <a:lnTo>
                    <a:pt x="26" y="1167"/>
                  </a:lnTo>
                  <a:lnTo>
                    <a:pt x="78" y="1348"/>
                  </a:lnTo>
                  <a:lnTo>
                    <a:pt x="182" y="1530"/>
                  </a:lnTo>
                  <a:lnTo>
                    <a:pt x="312" y="1685"/>
                  </a:lnTo>
                  <a:lnTo>
                    <a:pt x="467" y="1815"/>
                  </a:lnTo>
                  <a:lnTo>
                    <a:pt x="623" y="1893"/>
                  </a:lnTo>
                  <a:lnTo>
                    <a:pt x="804" y="1944"/>
                  </a:lnTo>
                  <a:lnTo>
                    <a:pt x="985" y="1970"/>
                  </a:lnTo>
                  <a:lnTo>
                    <a:pt x="1193" y="1944"/>
                  </a:lnTo>
                  <a:lnTo>
                    <a:pt x="1374" y="1893"/>
                  </a:lnTo>
                  <a:lnTo>
                    <a:pt x="1530" y="1815"/>
                  </a:lnTo>
                  <a:lnTo>
                    <a:pt x="1685" y="1685"/>
                  </a:lnTo>
                  <a:lnTo>
                    <a:pt x="1815" y="1530"/>
                  </a:lnTo>
                  <a:lnTo>
                    <a:pt x="1918" y="1348"/>
                  </a:lnTo>
                  <a:lnTo>
                    <a:pt x="1970" y="1167"/>
                  </a:lnTo>
                  <a:lnTo>
                    <a:pt x="1970" y="985"/>
                  </a:lnTo>
                  <a:lnTo>
                    <a:pt x="1970" y="804"/>
                  </a:lnTo>
                  <a:lnTo>
                    <a:pt x="1918" y="623"/>
                  </a:lnTo>
                  <a:lnTo>
                    <a:pt x="1815" y="441"/>
                  </a:lnTo>
                  <a:lnTo>
                    <a:pt x="1685" y="286"/>
                  </a:lnTo>
                  <a:lnTo>
                    <a:pt x="1530" y="156"/>
                  </a:lnTo>
                  <a:lnTo>
                    <a:pt x="1374" y="78"/>
                  </a:lnTo>
                  <a:lnTo>
                    <a:pt x="1193" y="26"/>
                  </a:lnTo>
                  <a:lnTo>
                    <a:pt x="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5"/>
            <p:cNvSpPr/>
            <p:nvPr/>
          </p:nvSpPr>
          <p:spPr>
            <a:xfrm>
              <a:off x="5690700" y="1478650"/>
              <a:ext cx="49250" cy="48600"/>
            </a:xfrm>
            <a:custGeom>
              <a:avLst/>
              <a:gdLst/>
              <a:ahLst/>
              <a:cxnLst/>
              <a:rect l="l" t="t" r="r" b="b"/>
              <a:pathLst>
                <a:path w="1970" h="1944" extrusionOk="0">
                  <a:moveTo>
                    <a:pt x="985" y="648"/>
                  </a:moveTo>
                  <a:lnTo>
                    <a:pt x="1115" y="674"/>
                  </a:lnTo>
                  <a:lnTo>
                    <a:pt x="1218" y="752"/>
                  </a:lnTo>
                  <a:lnTo>
                    <a:pt x="1270" y="855"/>
                  </a:lnTo>
                  <a:lnTo>
                    <a:pt x="1296" y="985"/>
                  </a:lnTo>
                  <a:lnTo>
                    <a:pt x="1270" y="1089"/>
                  </a:lnTo>
                  <a:lnTo>
                    <a:pt x="1218" y="1192"/>
                  </a:lnTo>
                  <a:lnTo>
                    <a:pt x="1115" y="1270"/>
                  </a:lnTo>
                  <a:lnTo>
                    <a:pt x="985" y="1296"/>
                  </a:lnTo>
                  <a:lnTo>
                    <a:pt x="855" y="1270"/>
                  </a:lnTo>
                  <a:lnTo>
                    <a:pt x="752" y="1192"/>
                  </a:lnTo>
                  <a:lnTo>
                    <a:pt x="674" y="1089"/>
                  </a:lnTo>
                  <a:lnTo>
                    <a:pt x="648" y="985"/>
                  </a:lnTo>
                  <a:lnTo>
                    <a:pt x="674" y="855"/>
                  </a:lnTo>
                  <a:lnTo>
                    <a:pt x="752" y="752"/>
                  </a:lnTo>
                  <a:lnTo>
                    <a:pt x="855" y="674"/>
                  </a:lnTo>
                  <a:lnTo>
                    <a:pt x="985" y="648"/>
                  </a:lnTo>
                  <a:close/>
                  <a:moveTo>
                    <a:pt x="804" y="0"/>
                  </a:moveTo>
                  <a:lnTo>
                    <a:pt x="596" y="52"/>
                  </a:lnTo>
                  <a:lnTo>
                    <a:pt x="441" y="156"/>
                  </a:lnTo>
                  <a:lnTo>
                    <a:pt x="285" y="285"/>
                  </a:lnTo>
                  <a:lnTo>
                    <a:pt x="156" y="441"/>
                  </a:lnTo>
                  <a:lnTo>
                    <a:pt x="78" y="596"/>
                  </a:lnTo>
                  <a:lnTo>
                    <a:pt x="26" y="778"/>
                  </a:lnTo>
                  <a:lnTo>
                    <a:pt x="0" y="985"/>
                  </a:lnTo>
                  <a:lnTo>
                    <a:pt x="26" y="1166"/>
                  </a:lnTo>
                  <a:lnTo>
                    <a:pt x="78" y="1348"/>
                  </a:lnTo>
                  <a:lnTo>
                    <a:pt x="156" y="1503"/>
                  </a:lnTo>
                  <a:lnTo>
                    <a:pt x="285" y="1659"/>
                  </a:lnTo>
                  <a:lnTo>
                    <a:pt x="441" y="1788"/>
                  </a:lnTo>
                  <a:lnTo>
                    <a:pt x="596" y="1892"/>
                  </a:lnTo>
                  <a:lnTo>
                    <a:pt x="804" y="1944"/>
                  </a:lnTo>
                  <a:lnTo>
                    <a:pt x="1166" y="1944"/>
                  </a:lnTo>
                  <a:lnTo>
                    <a:pt x="1348" y="1892"/>
                  </a:lnTo>
                  <a:lnTo>
                    <a:pt x="1529" y="1788"/>
                  </a:lnTo>
                  <a:lnTo>
                    <a:pt x="1685" y="1659"/>
                  </a:lnTo>
                  <a:lnTo>
                    <a:pt x="1788" y="1503"/>
                  </a:lnTo>
                  <a:lnTo>
                    <a:pt x="1892" y="1348"/>
                  </a:lnTo>
                  <a:lnTo>
                    <a:pt x="1944" y="1166"/>
                  </a:lnTo>
                  <a:lnTo>
                    <a:pt x="1970" y="985"/>
                  </a:lnTo>
                  <a:lnTo>
                    <a:pt x="1944" y="778"/>
                  </a:lnTo>
                  <a:lnTo>
                    <a:pt x="1892" y="596"/>
                  </a:lnTo>
                  <a:lnTo>
                    <a:pt x="1788" y="441"/>
                  </a:lnTo>
                  <a:lnTo>
                    <a:pt x="1685" y="285"/>
                  </a:lnTo>
                  <a:lnTo>
                    <a:pt x="1529" y="156"/>
                  </a:lnTo>
                  <a:lnTo>
                    <a:pt x="1348" y="52"/>
                  </a:lnTo>
                  <a:lnTo>
                    <a:pt x="1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5625900" y="1413850"/>
              <a:ext cx="103700" cy="103700"/>
            </a:xfrm>
            <a:custGeom>
              <a:avLst/>
              <a:gdLst/>
              <a:ahLst/>
              <a:cxnLst/>
              <a:rect l="l" t="t" r="r" b="b"/>
              <a:pathLst>
                <a:path w="4148" h="4148" extrusionOk="0">
                  <a:moveTo>
                    <a:pt x="3810" y="0"/>
                  </a:moveTo>
                  <a:lnTo>
                    <a:pt x="3681" y="26"/>
                  </a:lnTo>
                  <a:lnTo>
                    <a:pt x="3577" y="104"/>
                  </a:lnTo>
                  <a:lnTo>
                    <a:pt x="104" y="3577"/>
                  </a:lnTo>
                  <a:lnTo>
                    <a:pt x="26" y="3681"/>
                  </a:lnTo>
                  <a:lnTo>
                    <a:pt x="0" y="3810"/>
                  </a:lnTo>
                  <a:lnTo>
                    <a:pt x="26" y="3940"/>
                  </a:lnTo>
                  <a:lnTo>
                    <a:pt x="104" y="4043"/>
                  </a:lnTo>
                  <a:lnTo>
                    <a:pt x="208" y="4121"/>
                  </a:lnTo>
                  <a:lnTo>
                    <a:pt x="337" y="4147"/>
                  </a:lnTo>
                  <a:lnTo>
                    <a:pt x="467" y="4121"/>
                  </a:lnTo>
                  <a:lnTo>
                    <a:pt x="570" y="4043"/>
                  </a:lnTo>
                  <a:lnTo>
                    <a:pt x="4043" y="570"/>
                  </a:lnTo>
                  <a:lnTo>
                    <a:pt x="4121" y="467"/>
                  </a:lnTo>
                  <a:lnTo>
                    <a:pt x="4147" y="337"/>
                  </a:lnTo>
                  <a:lnTo>
                    <a:pt x="4121" y="208"/>
                  </a:lnTo>
                  <a:lnTo>
                    <a:pt x="4043" y="104"/>
                  </a:lnTo>
                  <a:lnTo>
                    <a:pt x="3940" y="26"/>
                  </a:lnTo>
                  <a:lnTo>
                    <a:pt x="3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5509900" y="1249275"/>
              <a:ext cx="335675" cy="419250"/>
            </a:xfrm>
            <a:custGeom>
              <a:avLst/>
              <a:gdLst/>
              <a:ahLst/>
              <a:cxnLst/>
              <a:rect l="l" t="t" r="r" b="b"/>
              <a:pathLst>
                <a:path w="13427" h="16770" extrusionOk="0">
                  <a:moveTo>
                    <a:pt x="6714" y="0"/>
                  </a:moveTo>
                  <a:lnTo>
                    <a:pt x="6584" y="26"/>
                  </a:lnTo>
                  <a:lnTo>
                    <a:pt x="6480" y="104"/>
                  </a:lnTo>
                  <a:lnTo>
                    <a:pt x="6195" y="389"/>
                  </a:lnTo>
                  <a:lnTo>
                    <a:pt x="5936" y="648"/>
                  </a:lnTo>
                  <a:lnTo>
                    <a:pt x="5625" y="907"/>
                  </a:lnTo>
                  <a:lnTo>
                    <a:pt x="5340" y="1166"/>
                  </a:lnTo>
                  <a:lnTo>
                    <a:pt x="5003" y="1400"/>
                  </a:lnTo>
                  <a:lnTo>
                    <a:pt x="4692" y="1633"/>
                  </a:lnTo>
                  <a:lnTo>
                    <a:pt x="4355" y="1840"/>
                  </a:lnTo>
                  <a:lnTo>
                    <a:pt x="3992" y="2048"/>
                  </a:lnTo>
                  <a:lnTo>
                    <a:pt x="3578" y="2281"/>
                  </a:lnTo>
                  <a:lnTo>
                    <a:pt x="3137" y="2462"/>
                  </a:lnTo>
                  <a:lnTo>
                    <a:pt x="2696" y="2670"/>
                  </a:lnTo>
                  <a:lnTo>
                    <a:pt x="2230" y="2825"/>
                  </a:lnTo>
                  <a:lnTo>
                    <a:pt x="1763" y="2981"/>
                  </a:lnTo>
                  <a:lnTo>
                    <a:pt x="1297" y="3110"/>
                  </a:lnTo>
                  <a:lnTo>
                    <a:pt x="830" y="3214"/>
                  </a:lnTo>
                  <a:lnTo>
                    <a:pt x="338" y="3292"/>
                  </a:lnTo>
                  <a:lnTo>
                    <a:pt x="208" y="3343"/>
                  </a:lnTo>
                  <a:lnTo>
                    <a:pt x="105" y="3421"/>
                  </a:lnTo>
                  <a:lnTo>
                    <a:pt x="27" y="3551"/>
                  </a:lnTo>
                  <a:lnTo>
                    <a:pt x="1" y="3680"/>
                  </a:lnTo>
                  <a:lnTo>
                    <a:pt x="1" y="9953"/>
                  </a:lnTo>
                  <a:lnTo>
                    <a:pt x="1" y="10264"/>
                  </a:lnTo>
                  <a:lnTo>
                    <a:pt x="53" y="10549"/>
                  </a:lnTo>
                  <a:lnTo>
                    <a:pt x="105" y="10860"/>
                  </a:lnTo>
                  <a:lnTo>
                    <a:pt x="182" y="11145"/>
                  </a:lnTo>
                  <a:lnTo>
                    <a:pt x="312" y="11482"/>
                  </a:lnTo>
                  <a:lnTo>
                    <a:pt x="493" y="11871"/>
                  </a:lnTo>
                  <a:lnTo>
                    <a:pt x="675" y="12259"/>
                  </a:lnTo>
                  <a:lnTo>
                    <a:pt x="934" y="12700"/>
                  </a:lnTo>
                  <a:lnTo>
                    <a:pt x="1219" y="13141"/>
                  </a:lnTo>
                  <a:lnTo>
                    <a:pt x="1556" y="13581"/>
                  </a:lnTo>
                  <a:lnTo>
                    <a:pt x="1945" y="14048"/>
                  </a:lnTo>
                  <a:lnTo>
                    <a:pt x="2385" y="14488"/>
                  </a:lnTo>
                  <a:lnTo>
                    <a:pt x="2956" y="14955"/>
                  </a:lnTo>
                  <a:lnTo>
                    <a:pt x="3500" y="15370"/>
                  </a:lnTo>
                  <a:lnTo>
                    <a:pt x="4070" y="15732"/>
                  </a:lnTo>
                  <a:lnTo>
                    <a:pt x="4640" y="16043"/>
                  </a:lnTo>
                  <a:lnTo>
                    <a:pt x="5185" y="16277"/>
                  </a:lnTo>
                  <a:lnTo>
                    <a:pt x="5703" y="16484"/>
                  </a:lnTo>
                  <a:lnTo>
                    <a:pt x="6195" y="16639"/>
                  </a:lnTo>
                  <a:lnTo>
                    <a:pt x="6636" y="16769"/>
                  </a:lnTo>
                  <a:lnTo>
                    <a:pt x="6791" y="16769"/>
                  </a:lnTo>
                  <a:lnTo>
                    <a:pt x="7232" y="16639"/>
                  </a:lnTo>
                  <a:lnTo>
                    <a:pt x="7725" y="16484"/>
                  </a:lnTo>
                  <a:lnTo>
                    <a:pt x="8243" y="16277"/>
                  </a:lnTo>
                  <a:lnTo>
                    <a:pt x="8787" y="16043"/>
                  </a:lnTo>
                  <a:lnTo>
                    <a:pt x="9357" y="15732"/>
                  </a:lnTo>
                  <a:lnTo>
                    <a:pt x="9928" y="15370"/>
                  </a:lnTo>
                  <a:lnTo>
                    <a:pt x="10498" y="14955"/>
                  </a:lnTo>
                  <a:lnTo>
                    <a:pt x="11042" y="14488"/>
                  </a:lnTo>
                  <a:lnTo>
                    <a:pt x="11483" y="14048"/>
                  </a:lnTo>
                  <a:lnTo>
                    <a:pt x="11871" y="13581"/>
                  </a:lnTo>
                  <a:lnTo>
                    <a:pt x="12208" y="13141"/>
                  </a:lnTo>
                  <a:lnTo>
                    <a:pt x="12493" y="12700"/>
                  </a:lnTo>
                  <a:lnTo>
                    <a:pt x="12753" y="12259"/>
                  </a:lnTo>
                  <a:lnTo>
                    <a:pt x="12934" y="11871"/>
                  </a:lnTo>
                  <a:lnTo>
                    <a:pt x="13116" y="11482"/>
                  </a:lnTo>
                  <a:lnTo>
                    <a:pt x="13245" y="11145"/>
                  </a:lnTo>
                  <a:lnTo>
                    <a:pt x="13323" y="10860"/>
                  </a:lnTo>
                  <a:lnTo>
                    <a:pt x="13375" y="10549"/>
                  </a:lnTo>
                  <a:lnTo>
                    <a:pt x="13427" y="10264"/>
                  </a:lnTo>
                  <a:lnTo>
                    <a:pt x="13427" y="9953"/>
                  </a:lnTo>
                  <a:lnTo>
                    <a:pt x="13427" y="8657"/>
                  </a:lnTo>
                  <a:lnTo>
                    <a:pt x="13401" y="8527"/>
                  </a:lnTo>
                  <a:lnTo>
                    <a:pt x="13349" y="8423"/>
                  </a:lnTo>
                  <a:lnTo>
                    <a:pt x="13245" y="8346"/>
                  </a:lnTo>
                  <a:lnTo>
                    <a:pt x="13116" y="8320"/>
                  </a:lnTo>
                  <a:lnTo>
                    <a:pt x="12986" y="8346"/>
                  </a:lnTo>
                  <a:lnTo>
                    <a:pt x="12882" y="8423"/>
                  </a:lnTo>
                  <a:lnTo>
                    <a:pt x="12805" y="8527"/>
                  </a:lnTo>
                  <a:lnTo>
                    <a:pt x="12779" y="8657"/>
                  </a:lnTo>
                  <a:lnTo>
                    <a:pt x="12779" y="9953"/>
                  </a:lnTo>
                  <a:lnTo>
                    <a:pt x="12779" y="10212"/>
                  </a:lnTo>
                  <a:lnTo>
                    <a:pt x="12727" y="10445"/>
                  </a:lnTo>
                  <a:lnTo>
                    <a:pt x="12675" y="10678"/>
                  </a:lnTo>
                  <a:lnTo>
                    <a:pt x="12623" y="10937"/>
                  </a:lnTo>
                  <a:lnTo>
                    <a:pt x="12493" y="11249"/>
                  </a:lnTo>
                  <a:lnTo>
                    <a:pt x="12338" y="11585"/>
                  </a:lnTo>
                  <a:lnTo>
                    <a:pt x="12157" y="11974"/>
                  </a:lnTo>
                  <a:lnTo>
                    <a:pt x="11949" y="12363"/>
                  </a:lnTo>
                  <a:lnTo>
                    <a:pt x="11690" y="12752"/>
                  </a:lnTo>
                  <a:lnTo>
                    <a:pt x="11379" y="13166"/>
                  </a:lnTo>
                  <a:lnTo>
                    <a:pt x="11016" y="13607"/>
                  </a:lnTo>
                  <a:lnTo>
                    <a:pt x="10601" y="13996"/>
                  </a:lnTo>
                  <a:lnTo>
                    <a:pt x="10083" y="14436"/>
                  </a:lnTo>
                  <a:lnTo>
                    <a:pt x="9565" y="14825"/>
                  </a:lnTo>
                  <a:lnTo>
                    <a:pt x="9072" y="15136"/>
                  </a:lnTo>
                  <a:lnTo>
                    <a:pt x="8554" y="15421"/>
                  </a:lnTo>
                  <a:lnTo>
                    <a:pt x="8061" y="15655"/>
                  </a:lnTo>
                  <a:lnTo>
                    <a:pt x="7569" y="15836"/>
                  </a:lnTo>
                  <a:lnTo>
                    <a:pt x="7128" y="15992"/>
                  </a:lnTo>
                  <a:lnTo>
                    <a:pt x="6714" y="16095"/>
                  </a:lnTo>
                  <a:lnTo>
                    <a:pt x="6299" y="15992"/>
                  </a:lnTo>
                  <a:lnTo>
                    <a:pt x="5858" y="15836"/>
                  </a:lnTo>
                  <a:lnTo>
                    <a:pt x="5366" y="15655"/>
                  </a:lnTo>
                  <a:lnTo>
                    <a:pt x="4873" y="15421"/>
                  </a:lnTo>
                  <a:lnTo>
                    <a:pt x="4381" y="15136"/>
                  </a:lnTo>
                  <a:lnTo>
                    <a:pt x="3863" y="14825"/>
                  </a:lnTo>
                  <a:lnTo>
                    <a:pt x="3344" y="14436"/>
                  </a:lnTo>
                  <a:lnTo>
                    <a:pt x="2826" y="13996"/>
                  </a:lnTo>
                  <a:lnTo>
                    <a:pt x="2411" y="13607"/>
                  </a:lnTo>
                  <a:lnTo>
                    <a:pt x="2074" y="13166"/>
                  </a:lnTo>
                  <a:lnTo>
                    <a:pt x="1763" y="12752"/>
                  </a:lnTo>
                  <a:lnTo>
                    <a:pt x="1478" y="12363"/>
                  </a:lnTo>
                  <a:lnTo>
                    <a:pt x="1271" y="11974"/>
                  </a:lnTo>
                  <a:lnTo>
                    <a:pt x="1089" y="11585"/>
                  </a:lnTo>
                  <a:lnTo>
                    <a:pt x="934" y="11249"/>
                  </a:lnTo>
                  <a:lnTo>
                    <a:pt x="804" y="10937"/>
                  </a:lnTo>
                  <a:lnTo>
                    <a:pt x="752" y="10678"/>
                  </a:lnTo>
                  <a:lnTo>
                    <a:pt x="701" y="10445"/>
                  </a:lnTo>
                  <a:lnTo>
                    <a:pt x="675" y="10212"/>
                  </a:lnTo>
                  <a:lnTo>
                    <a:pt x="649" y="9953"/>
                  </a:lnTo>
                  <a:lnTo>
                    <a:pt x="649" y="3914"/>
                  </a:lnTo>
                  <a:lnTo>
                    <a:pt x="1141" y="3810"/>
                  </a:lnTo>
                  <a:lnTo>
                    <a:pt x="1608" y="3706"/>
                  </a:lnTo>
                  <a:lnTo>
                    <a:pt x="2100" y="3551"/>
                  </a:lnTo>
                  <a:lnTo>
                    <a:pt x="2567" y="3421"/>
                  </a:lnTo>
                  <a:lnTo>
                    <a:pt x="3007" y="3240"/>
                  </a:lnTo>
                  <a:lnTo>
                    <a:pt x="3448" y="3058"/>
                  </a:lnTo>
                  <a:lnTo>
                    <a:pt x="3889" y="2851"/>
                  </a:lnTo>
                  <a:lnTo>
                    <a:pt x="4329" y="2618"/>
                  </a:lnTo>
                  <a:lnTo>
                    <a:pt x="4977" y="2229"/>
                  </a:lnTo>
                  <a:lnTo>
                    <a:pt x="5599" y="1788"/>
                  </a:lnTo>
                  <a:lnTo>
                    <a:pt x="6169" y="1322"/>
                  </a:lnTo>
                  <a:lnTo>
                    <a:pt x="6714" y="803"/>
                  </a:lnTo>
                  <a:lnTo>
                    <a:pt x="7258" y="1322"/>
                  </a:lnTo>
                  <a:lnTo>
                    <a:pt x="7828" y="1788"/>
                  </a:lnTo>
                  <a:lnTo>
                    <a:pt x="8450" y="2229"/>
                  </a:lnTo>
                  <a:lnTo>
                    <a:pt x="9098" y="2618"/>
                  </a:lnTo>
                  <a:lnTo>
                    <a:pt x="9539" y="2851"/>
                  </a:lnTo>
                  <a:lnTo>
                    <a:pt x="9979" y="3058"/>
                  </a:lnTo>
                  <a:lnTo>
                    <a:pt x="10420" y="3240"/>
                  </a:lnTo>
                  <a:lnTo>
                    <a:pt x="10887" y="3421"/>
                  </a:lnTo>
                  <a:lnTo>
                    <a:pt x="11327" y="3551"/>
                  </a:lnTo>
                  <a:lnTo>
                    <a:pt x="11820" y="3706"/>
                  </a:lnTo>
                  <a:lnTo>
                    <a:pt x="12286" y="3810"/>
                  </a:lnTo>
                  <a:lnTo>
                    <a:pt x="12779" y="3914"/>
                  </a:lnTo>
                  <a:lnTo>
                    <a:pt x="12779" y="5702"/>
                  </a:lnTo>
                  <a:lnTo>
                    <a:pt x="12805" y="5832"/>
                  </a:lnTo>
                  <a:lnTo>
                    <a:pt x="12882" y="5935"/>
                  </a:lnTo>
                  <a:lnTo>
                    <a:pt x="12986" y="6013"/>
                  </a:lnTo>
                  <a:lnTo>
                    <a:pt x="13116" y="6039"/>
                  </a:lnTo>
                  <a:lnTo>
                    <a:pt x="13245" y="6013"/>
                  </a:lnTo>
                  <a:lnTo>
                    <a:pt x="13349" y="5935"/>
                  </a:lnTo>
                  <a:lnTo>
                    <a:pt x="13401" y="5832"/>
                  </a:lnTo>
                  <a:lnTo>
                    <a:pt x="13427" y="5702"/>
                  </a:lnTo>
                  <a:lnTo>
                    <a:pt x="13427" y="3680"/>
                  </a:lnTo>
                  <a:lnTo>
                    <a:pt x="13401" y="3551"/>
                  </a:lnTo>
                  <a:lnTo>
                    <a:pt x="13349" y="3421"/>
                  </a:lnTo>
                  <a:lnTo>
                    <a:pt x="13245" y="3343"/>
                  </a:lnTo>
                  <a:lnTo>
                    <a:pt x="13090" y="3292"/>
                  </a:lnTo>
                  <a:lnTo>
                    <a:pt x="12623" y="3214"/>
                  </a:lnTo>
                  <a:lnTo>
                    <a:pt x="12131" y="3110"/>
                  </a:lnTo>
                  <a:lnTo>
                    <a:pt x="11664" y="2981"/>
                  </a:lnTo>
                  <a:lnTo>
                    <a:pt x="11198" y="2825"/>
                  </a:lnTo>
                  <a:lnTo>
                    <a:pt x="10731" y="2670"/>
                  </a:lnTo>
                  <a:lnTo>
                    <a:pt x="10290" y="2462"/>
                  </a:lnTo>
                  <a:lnTo>
                    <a:pt x="9850" y="2281"/>
                  </a:lnTo>
                  <a:lnTo>
                    <a:pt x="9435" y="2048"/>
                  </a:lnTo>
                  <a:lnTo>
                    <a:pt x="9072" y="1840"/>
                  </a:lnTo>
                  <a:lnTo>
                    <a:pt x="8735" y="1633"/>
                  </a:lnTo>
                  <a:lnTo>
                    <a:pt x="8424" y="1400"/>
                  </a:lnTo>
                  <a:lnTo>
                    <a:pt x="8113" y="1166"/>
                  </a:lnTo>
                  <a:lnTo>
                    <a:pt x="7802" y="907"/>
                  </a:lnTo>
                  <a:lnTo>
                    <a:pt x="7517" y="648"/>
                  </a:lnTo>
                  <a:lnTo>
                    <a:pt x="7232" y="389"/>
                  </a:lnTo>
                  <a:lnTo>
                    <a:pt x="6947" y="104"/>
                  </a:lnTo>
                  <a:lnTo>
                    <a:pt x="6843" y="26"/>
                  </a:lnTo>
                  <a:lnTo>
                    <a:pt x="6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5829350" y="1420325"/>
              <a:ext cx="16225" cy="16875"/>
            </a:xfrm>
            <a:custGeom>
              <a:avLst/>
              <a:gdLst/>
              <a:ahLst/>
              <a:cxnLst/>
              <a:rect l="l" t="t" r="r" b="b"/>
              <a:pathLst>
                <a:path w="649" h="675" extrusionOk="0">
                  <a:moveTo>
                    <a:pt x="338" y="0"/>
                  </a:moveTo>
                  <a:lnTo>
                    <a:pt x="208" y="26"/>
                  </a:lnTo>
                  <a:lnTo>
                    <a:pt x="104" y="104"/>
                  </a:lnTo>
                  <a:lnTo>
                    <a:pt x="27" y="208"/>
                  </a:lnTo>
                  <a:lnTo>
                    <a:pt x="1" y="337"/>
                  </a:lnTo>
                  <a:lnTo>
                    <a:pt x="27" y="467"/>
                  </a:lnTo>
                  <a:lnTo>
                    <a:pt x="104" y="571"/>
                  </a:lnTo>
                  <a:lnTo>
                    <a:pt x="208" y="648"/>
                  </a:lnTo>
                  <a:lnTo>
                    <a:pt x="338" y="674"/>
                  </a:lnTo>
                  <a:lnTo>
                    <a:pt x="467" y="648"/>
                  </a:lnTo>
                  <a:lnTo>
                    <a:pt x="571" y="571"/>
                  </a:lnTo>
                  <a:lnTo>
                    <a:pt x="623" y="467"/>
                  </a:lnTo>
                  <a:lnTo>
                    <a:pt x="649" y="337"/>
                  </a:lnTo>
                  <a:lnTo>
                    <a:pt x="623" y="208"/>
                  </a:lnTo>
                  <a:lnTo>
                    <a:pt x="571" y="104"/>
                  </a:lnTo>
                  <a:lnTo>
                    <a:pt x="467" y="26"/>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5542300" y="1294625"/>
              <a:ext cx="270875" cy="340200"/>
            </a:xfrm>
            <a:custGeom>
              <a:avLst/>
              <a:gdLst/>
              <a:ahLst/>
              <a:cxnLst/>
              <a:rect l="l" t="t" r="r" b="b"/>
              <a:pathLst>
                <a:path w="10835" h="13608" extrusionOk="0">
                  <a:moveTo>
                    <a:pt x="5418" y="752"/>
                  </a:moveTo>
                  <a:lnTo>
                    <a:pt x="5832" y="1089"/>
                  </a:lnTo>
                  <a:lnTo>
                    <a:pt x="6273" y="1400"/>
                  </a:lnTo>
                  <a:lnTo>
                    <a:pt x="6714" y="1685"/>
                  </a:lnTo>
                  <a:lnTo>
                    <a:pt x="7180" y="1944"/>
                  </a:lnTo>
                  <a:lnTo>
                    <a:pt x="7880" y="2307"/>
                  </a:lnTo>
                  <a:lnTo>
                    <a:pt x="8632" y="2644"/>
                  </a:lnTo>
                  <a:lnTo>
                    <a:pt x="9383" y="2929"/>
                  </a:lnTo>
                  <a:lnTo>
                    <a:pt x="10161" y="3136"/>
                  </a:lnTo>
                  <a:lnTo>
                    <a:pt x="10161" y="8139"/>
                  </a:lnTo>
                  <a:lnTo>
                    <a:pt x="10161" y="8424"/>
                  </a:lnTo>
                  <a:lnTo>
                    <a:pt x="10083" y="8683"/>
                  </a:lnTo>
                  <a:lnTo>
                    <a:pt x="9979" y="8942"/>
                  </a:lnTo>
                  <a:lnTo>
                    <a:pt x="9850" y="9227"/>
                  </a:lnTo>
                  <a:lnTo>
                    <a:pt x="9720" y="9538"/>
                  </a:lnTo>
                  <a:lnTo>
                    <a:pt x="9513" y="9875"/>
                  </a:lnTo>
                  <a:lnTo>
                    <a:pt x="9305" y="10212"/>
                  </a:lnTo>
                  <a:lnTo>
                    <a:pt x="9046" y="10549"/>
                  </a:lnTo>
                  <a:lnTo>
                    <a:pt x="8735" y="10886"/>
                  </a:lnTo>
                  <a:lnTo>
                    <a:pt x="8398" y="11223"/>
                  </a:lnTo>
                  <a:lnTo>
                    <a:pt x="8010" y="11560"/>
                  </a:lnTo>
                  <a:lnTo>
                    <a:pt x="7621" y="11871"/>
                  </a:lnTo>
                  <a:lnTo>
                    <a:pt x="7232" y="12130"/>
                  </a:lnTo>
                  <a:lnTo>
                    <a:pt x="6843" y="12337"/>
                  </a:lnTo>
                  <a:lnTo>
                    <a:pt x="6454" y="12545"/>
                  </a:lnTo>
                  <a:lnTo>
                    <a:pt x="6092" y="12700"/>
                  </a:lnTo>
                  <a:lnTo>
                    <a:pt x="5729" y="12830"/>
                  </a:lnTo>
                  <a:lnTo>
                    <a:pt x="5418" y="12933"/>
                  </a:lnTo>
                  <a:lnTo>
                    <a:pt x="5107" y="12830"/>
                  </a:lnTo>
                  <a:lnTo>
                    <a:pt x="4744" y="12700"/>
                  </a:lnTo>
                  <a:lnTo>
                    <a:pt x="4381" y="12545"/>
                  </a:lnTo>
                  <a:lnTo>
                    <a:pt x="3992" y="12337"/>
                  </a:lnTo>
                  <a:lnTo>
                    <a:pt x="3603" y="12130"/>
                  </a:lnTo>
                  <a:lnTo>
                    <a:pt x="3215" y="11871"/>
                  </a:lnTo>
                  <a:lnTo>
                    <a:pt x="2826" y="11560"/>
                  </a:lnTo>
                  <a:lnTo>
                    <a:pt x="2437" y="11223"/>
                  </a:lnTo>
                  <a:lnTo>
                    <a:pt x="2100" y="10886"/>
                  </a:lnTo>
                  <a:lnTo>
                    <a:pt x="1789" y="10549"/>
                  </a:lnTo>
                  <a:lnTo>
                    <a:pt x="1530" y="10212"/>
                  </a:lnTo>
                  <a:lnTo>
                    <a:pt x="1323" y="9875"/>
                  </a:lnTo>
                  <a:lnTo>
                    <a:pt x="1141" y="9538"/>
                  </a:lnTo>
                  <a:lnTo>
                    <a:pt x="986" y="9227"/>
                  </a:lnTo>
                  <a:lnTo>
                    <a:pt x="856" y="8942"/>
                  </a:lnTo>
                  <a:lnTo>
                    <a:pt x="752" y="8683"/>
                  </a:lnTo>
                  <a:lnTo>
                    <a:pt x="701" y="8424"/>
                  </a:lnTo>
                  <a:lnTo>
                    <a:pt x="675" y="8139"/>
                  </a:lnTo>
                  <a:lnTo>
                    <a:pt x="675" y="3136"/>
                  </a:lnTo>
                  <a:lnTo>
                    <a:pt x="1452" y="2929"/>
                  </a:lnTo>
                  <a:lnTo>
                    <a:pt x="2204" y="2644"/>
                  </a:lnTo>
                  <a:lnTo>
                    <a:pt x="2955" y="2307"/>
                  </a:lnTo>
                  <a:lnTo>
                    <a:pt x="3655" y="1944"/>
                  </a:lnTo>
                  <a:lnTo>
                    <a:pt x="4122" y="1685"/>
                  </a:lnTo>
                  <a:lnTo>
                    <a:pt x="4562" y="1400"/>
                  </a:lnTo>
                  <a:lnTo>
                    <a:pt x="5003" y="1089"/>
                  </a:lnTo>
                  <a:lnTo>
                    <a:pt x="5418" y="752"/>
                  </a:lnTo>
                  <a:close/>
                  <a:moveTo>
                    <a:pt x="5418" y="0"/>
                  </a:moveTo>
                  <a:lnTo>
                    <a:pt x="5314" y="26"/>
                  </a:lnTo>
                  <a:lnTo>
                    <a:pt x="5210" y="78"/>
                  </a:lnTo>
                  <a:lnTo>
                    <a:pt x="4770" y="441"/>
                  </a:lnTo>
                  <a:lnTo>
                    <a:pt x="4303" y="778"/>
                  </a:lnTo>
                  <a:lnTo>
                    <a:pt x="3837" y="1089"/>
                  </a:lnTo>
                  <a:lnTo>
                    <a:pt x="3344" y="1374"/>
                  </a:lnTo>
                  <a:lnTo>
                    <a:pt x="2619" y="1737"/>
                  </a:lnTo>
                  <a:lnTo>
                    <a:pt x="1867" y="2074"/>
                  </a:lnTo>
                  <a:lnTo>
                    <a:pt x="1115" y="2333"/>
                  </a:lnTo>
                  <a:lnTo>
                    <a:pt x="312" y="2566"/>
                  </a:lnTo>
                  <a:lnTo>
                    <a:pt x="182" y="2618"/>
                  </a:lnTo>
                  <a:lnTo>
                    <a:pt x="104" y="2696"/>
                  </a:lnTo>
                  <a:lnTo>
                    <a:pt x="27" y="2825"/>
                  </a:lnTo>
                  <a:lnTo>
                    <a:pt x="1" y="2955"/>
                  </a:lnTo>
                  <a:lnTo>
                    <a:pt x="1" y="8139"/>
                  </a:lnTo>
                  <a:lnTo>
                    <a:pt x="27" y="8320"/>
                  </a:lnTo>
                  <a:lnTo>
                    <a:pt x="53" y="8527"/>
                  </a:lnTo>
                  <a:lnTo>
                    <a:pt x="79" y="8709"/>
                  </a:lnTo>
                  <a:lnTo>
                    <a:pt x="130" y="8890"/>
                  </a:lnTo>
                  <a:lnTo>
                    <a:pt x="234" y="9201"/>
                  </a:lnTo>
                  <a:lnTo>
                    <a:pt x="390" y="9512"/>
                  </a:lnTo>
                  <a:lnTo>
                    <a:pt x="545" y="9849"/>
                  </a:lnTo>
                  <a:lnTo>
                    <a:pt x="752" y="10212"/>
                  </a:lnTo>
                  <a:lnTo>
                    <a:pt x="986" y="10575"/>
                  </a:lnTo>
                  <a:lnTo>
                    <a:pt x="1271" y="10964"/>
                  </a:lnTo>
                  <a:lnTo>
                    <a:pt x="1608" y="11327"/>
                  </a:lnTo>
                  <a:lnTo>
                    <a:pt x="1996" y="11715"/>
                  </a:lnTo>
                  <a:lnTo>
                    <a:pt x="2437" y="12104"/>
                  </a:lnTo>
                  <a:lnTo>
                    <a:pt x="2878" y="12415"/>
                  </a:lnTo>
                  <a:lnTo>
                    <a:pt x="3318" y="12700"/>
                  </a:lnTo>
                  <a:lnTo>
                    <a:pt x="3759" y="12959"/>
                  </a:lnTo>
                  <a:lnTo>
                    <a:pt x="4174" y="13167"/>
                  </a:lnTo>
                  <a:lnTo>
                    <a:pt x="4588" y="13348"/>
                  </a:lnTo>
                  <a:lnTo>
                    <a:pt x="4977" y="13478"/>
                  </a:lnTo>
                  <a:lnTo>
                    <a:pt x="5340" y="13581"/>
                  </a:lnTo>
                  <a:lnTo>
                    <a:pt x="5418" y="13607"/>
                  </a:lnTo>
                  <a:lnTo>
                    <a:pt x="5521" y="13581"/>
                  </a:lnTo>
                  <a:lnTo>
                    <a:pt x="5858" y="13478"/>
                  </a:lnTo>
                  <a:lnTo>
                    <a:pt x="6247" y="13348"/>
                  </a:lnTo>
                  <a:lnTo>
                    <a:pt x="6662" y="13167"/>
                  </a:lnTo>
                  <a:lnTo>
                    <a:pt x="7076" y="12959"/>
                  </a:lnTo>
                  <a:lnTo>
                    <a:pt x="7517" y="12700"/>
                  </a:lnTo>
                  <a:lnTo>
                    <a:pt x="7958" y="12415"/>
                  </a:lnTo>
                  <a:lnTo>
                    <a:pt x="8424" y="12104"/>
                  </a:lnTo>
                  <a:lnTo>
                    <a:pt x="8865" y="11715"/>
                  </a:lnTo>
                  <a:lnTo>
                    <a:pt x="9228" y="11327"/>
                  </a:lnTo>
                  <a:lnTo>
                    <a:pt x="9565" y="10964"/>
                  </a:lnTo>
                  <a:lnTo>
                    <a:pt x="9850" y="10575"/>
                  </a:lnTo>
                  <a:lnTo>
                    <a:pt x="10083" y="10212"/>
                  </a:lnTo>
                  <a:lnTo>
                    <a:pt x="10290" y="9849"/>
                  </a:lnTo>
                  <a:lnTo>
                    <a:pt x="10446" y="9512"/>
                  </a:lnTo>
                  <a:lnTo>
                    <a:pt x="10601" y="9201"/>
                  </a:lnTo>
                  <a:lnTo>
                    <a:pt x="10705" y="8890"/>
                  </a:lnTo>
                  <a:lnTo>
                    <a:pt x="10757" y="8709"/>
                  </a:lnTo>
                  <a:lnTo>
                    <a:pt x="10783" y="8527"/>
                  </a:lnTo>
                  <a:lnTo>
                    <a:pt x="10809" y="8320"/>
                  </a:lnTo>
                  <a:lnTo>
                    <a:pt x="10835" y="8139"/>
                  </a:lnTo>
                  <a:lnTo>
                    <a:pt x="10835" y="2955"/>
                  </a:lnTo>
                  <a:lnTo>
                    <a:pt x="10809" y="2825"/>
                  </a:lnTo>
                  <a:lnTo>
                    <a:pt x="10731" y="2696"/>
                  </a:lnTo>
                  <a:lnTo>
                    <a:pt x="10653" y="2618"/>
                  </a:lnTo>
                  <a:lnTo>
                    <a:pt x="10524" y="2566"/>
                  </a:lnTo>
                  <a:lnTo>
                    <a:pt x="9746" y="2333"/>
                  </a:lnTo>
                  <a:lnTo>
                    <a:pt x="8969" y="2074"/>
                  </a:lnTo>
                  <a:lnTo>
                    <a:pt x="8217" y="1737"/>
                  </a:lnTo>
                  <a:lnTo>
                    <a:pt x="7491" y="1374"/>
                  </a:lnTo>
                  <a:lnTo>
                    <a:pt x="6999" y="1089"/>
                  </a:lnTo>
                  <a:lnTo>
                    <a:pt x="6532" y="778"/>
                  </a:lnTo>
                  <a:lnTo>
                    <a:pt x="6066" y="441"/>
                  </a:lnTo>
                  <a:lnTo>
                    <a:pt x="5625" y="78"/>
                  </a:lnTo>
                  <a:lnTo>
                    <a:pt x="5521" y="26"/>
                  </a:lnTo>
                  <a:lnTo>
                    <a:pt x="54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45"/>
          <p:cNvGrpSpPr/>
          <p:nvPr/>
        </p:nvGrpSpPr>
        <p:grpSpPr>
          <a:xfrm>
            <a:off x="7331745" y="2015649"/>
            <a:ext cx="424393" cy="372550"/>
            <a:chOff x="6214900" y="1273225"/>
            <a:chExt cx="419900" cy="371325"/>
          </a:xfrm>
        </p:grpSpPr>
        <p:sp>
          <p:nvSpPr>
            <p:cNvPr id="695" name="Google Shape;695;p45"/>
            <p:cNvSpPr/>
            <p:nvPr/>
          </p:nvSpPr>
          <p:spPr>
            <a:xfrm>
              <a:off x="6214900" y="1273225"/>
              <a:ext cx="419900" cy="371325"/>
            </a:xfrm>
            <a:custGeom>
              <a:avLst/>
              <a:gdLst/>
              <a:ahLst/>
              <a:cxnLst/>
              <a:rect l="l" t="t" r="r" b="b"/>
              <a:pathLst>
                <a:path w="16796" h="14853" extrusionOk="0">
                  <a:moveTo>
                    <a:pt x="5754" y="649"/>
                  </a:moveTo>
                  <a:lnTo>
                    <a:pt x="6272" y="675"/>
                  </a:lnTo>
                  <a:lnTo>
                    <a:pt x="6791" y="753"/>
                  </a:lnTo>
                  <a:lnTo>
                    <a:pt x="7257" y="882"/>
                  </a:lnTo>
                  <a:lnTo>
                    <a:pt x="7724" y="1064"/>
                  </a:lnTo>
                  <a:lnTo>
                    <a:pt x="8190" y="1271"/>
                  </a:lnTo>
                  <a:lnTo>
                    <a:pt x="8605" y="1530"/>
                  </a:lnTo>
                  <a:lnTo>
                    <a:pt x="8994" y="1815"/>
                  </a:lnTo>
                  <a:lnTo>
                    <a:pt x="9357" y="2152"/>
                  </a:lnTo>
                  <a:lnTo>
                    <a:pt x="9693" y="2515"/>
                  </a:lnTo>
                  <a:lnTo>
                    <a:pt x="9979" y="2904"/>
                  </a:lnTo>
                  <a:lnTo>
                    <a:pt x="10238" y="3319"/>
                  </a:lnTo>
                  <a:lnTo>
                    <a:pt x="10445" y="3759"/>
                  </a:lnTo>
                  <a:lnTo>
                    <a:pt x="10627" y="4226"/>
                  </a:lnTo>
                  <a:lnTo>
                    <a:pt x="10756" y="4718"/>
                  </a:lnTo>
                  <a:lnTo>
                    <a:pt x="10808" y="5236"/>
                  </a:lnTo>
                  <a:lnTo>
                    <a:pt x="10860" y="5755"/>
                  </a:lnTo>
                  <a:lnTo>
                    <a:pt x="10808" y="6273"/>
                  </a:lnTo>
                  <a:lnTo>
                    <a:pt x="10756" y="6766"/>
                  </a:lnTo>
                  <a:lnTo>
                    <a:pt x="10627" y="7258"/>
                  </a:lnTo>
                  <a:lnTo>
                    <a:pt x="10445" y="7725"/>
                  </a:lnTo>
                  <a:lnTo>
                    <a:pt x="10238" y="8165"/>
                  </a:lnTo>
                  <a:lnTo>
                    <a:pt x="9979" y="8580"/>
                  </a:lnTo>
                  <a:lnTo>
                    <a:pt x="9693" y="8995"/>
                  </a:lnTo>
                  <a:lnTo>
                    <a:pt x="9357" y="9357"/>
                  </a:lnTo>
                  <a:lnTo>
                    <a:pt x="8994" y="9668"/>
                  </a:lnTo>
                  <a:lnTo>
                    <a:pt x="8605" y="9979"/>
                  </a:lnTo>
                  <a:lnTo>
                    <a:pt x="8190" y="10213"/>
                  </a:lnTo>
                  <a:lnTo>
                    <a:pt x="7724" y="10446"/>
                  </a:lnTo>
                  <a:lnTo>
                    <a:pt x="7257" y="10602"/>
                  </a:lnTo>
                  <a:lnTo>
                    <a:pt x="6791" y="10731"/>
                  </a:lnTo>
                  <a:lnTo>
                    <a:pt x="6272" y="10809"/>
                  </a:lnTo>
                  <a:lnTo>
                    <a:pt x="5754" y="10835"/>
                  </a:lnTo>
                  <a:lnTo>
                    <a:pt x="5236" y="10809"/>
                  </a:lnTo>
                  <a:lnTo>
                    <a:pt x="4743" y="10731"/>
                  </a:lnTo>
                  <a:lnTo>
                    <a:pt x="4251" y="10602"/>
                  </a:lnTo>
                  <a:lnTo>
                    <a:pt x="3784" y="10446"/>
                  </a:lnTo>
                  <a:lnTo>
                    <a:pt x="3343" y="10213"/>
                  </a:lnTo>
                  <a:lnTo>
                    <a:pt x="2903" y="9979"/>
                  </a:lnTo>
                  <a:lnTo>
                    <a:pt x="2514" y="9668"/>
                  </a:lnTo>
                  <a:lnTo>
                    <a:pt x="2151" y="9357"/>
                  </a:lnTo>
                  <a:lnTo>
                    <a:pt x="1840" y="8995"/>
                  </a:lnTo>
                  <a:lnTo>
                    <a:pt x="1529" y="8580"/>
                  </a:lnTo>
                  <a:lnTo>
                    <a:pt x="1270" y="8165"/>
                  </a:lnTo>
                  <a:lnTo>
                    <a:pt x="1063" y="7725"/>
                  </a:lnTo>
                  <a:lnTo>
                    <a:pt x="907" y="7258"/>
                  </a:lnTo>
                  <a:lnTo>
                    <a:pt x="778" y="6766"/>
                  </a:lnTo>
                  <a:lnTo>
                    <a:pt x="700" y="6273"/>
                  </a:lnTo>
                  <a:lnTo>
                    <a:pt x="674" y="5755"/>
                  </a:lnTo>
                  <a:lnTo>
                    <a:pt x="700" y="5236"/>
                  </a:lnTo>
                  <a:lnTo>
                    <a:pt x="778" y="4718"/>
                  </a:lnTo>
                  <a:lnTo>
                    <a:pt x="907" y="4226"/>
                  </a:lnTo>
                  <a:lnTo>
                    <a:pt x="1063" y="3759"/>
                  </a:lnTo>
                  <a:lnTo>
                    <a:pt x="1270" y="3319"/>
                  </a:lnTo>
                  <a:lnTo>
                    <a:pt x="1529" y="2904"/>
                  </a:lnTo>
                  <a:lnTo>
                    <a:pt x="1840" y="2515"/>
                  </a:lnTo>
                  <a:lnTo>
                    <a:pt x="2151" y="2152"/>
                  </a:lnTo>
                  <a:lnTo>
                    <a:pt x="2514" y="1815"/>
                  </a:lnTo>
                  <a:lnTo>
                    <a:pt x="2903" y="1530"/>
                  </a:lnTo>
                  <a:lnTo>
                    <a:pt x="3343" y="1271"/>
                  </a:lnTo>
                  <a:lnTo>
                    <a:pt x="3784" y="1064"/>
                  </a:lnTo>
                  <a:lnTo>
                    <a:pt x="4251" y="882"/>
                  </a:lnTo>
                  <a:lnTo>
                    <a:pt x="4743" y="753"/>
                  </a:lnTo>
                  <a:lnTo>
                    <a:pt x="5236" y="675"/>
                  </a:lnTo>
                  <a:lnTo>
                    <a:pt x="5754" y="649"/>
                  </a:lnTo>
                  <a:close/>
                  <a:moveTo>
                    <a:pt x="5754" y="1"/>
                  </a:moveTo>
                  <a:lnTo>
                    <a:pt x="5158" y="27"/>
                  </a:lnTo>
                  <a:lnTo>
                    <a:pt x="4588" y="131"/>
                  </a:lnTo>
                  <a:lnTo>
                    <a:pt x="4043" y="260"/>
                  </a:lnTo>
                  <a:lnTo>
                    <a:pt x="3525" y="468"/>
                  </a:lnTo>
                  <a:lnTo>
                    <a:pt x="3032" y="701"/>
                  </a:lnTo>
                  <a:lnTo>
                    <a:pt x="2540" y="986"/>
                  </a:lnTo>
                  <a:lnTo>
                    <a:pt x="2099" y="1323"/>
                  </a:lnTo>
                  <a:lnTo>
                    <a:pt x="1685" y="1686"/>
                  </a:lnTo>
                  <a:lnTo>
                    <a:pt x="1322" y="2100"/>
                  </a:lnTo>
                  <a:lnTo>
                    <a:pt x="985" y="2541"/>
                  </a:lnTo>
                  <a:lnTo>
                    <a:pt x="700" y="3007"/>
                  </a:lnTo>
                  <a:lnTo>
                    <a:pt x="467" y="3526"/>
                  </a:lnTo>
                  <a:lnTo>
                    <a:pt x="259" y="4044"/>
                  </a:lnTo>
                  <a:lnTo>
                    <a:pt x="130" y="4588"/>
                  </a:lnTo>
                  <a:lnTo>
                    <a:pt x="52" y="5159"/>
                  </a:lnTo>
                  <a:lnTo>
                    <a:pt x="0" y="5755"/>
                  </a:lnTo>
                  <a:lnTo>
                    <a:pt x="52" y="6325"/>
                  </a:lnTo>
                  <a:lnTo>
                    <a:pt x="130" y="6895"/>
                  </a:lnTo>
                  <a:lnTo>
                    <a:pt x="259" y="7465"/>
                  </a:lnTo>
                  <a:lnTo>
                    <a:pt x="467" y="7984"/>
                  </a:lnTo>
                  <a:lnTo>
                    <a:pt x="700" y="8476"/>
                  </a:lnTo>
                  <a:lnTo>
                    <a:pt x="985" y="8969"/>
                  </a:lnTo>
                  <a:lnTo>
                    <a:pt x="1322" y="9409"/>
                  </a:lnTo>
                  <a:lnTo>
                    <a:pt x="1685" y="9798"/>
                  </a:lnTo>
                  <a:lnTo>
                    <a:pt x="2099" y="10187"/>
                  </a:lnTo>
                  <a:lnTo>
                    <a:pt x="2540" y="10524"/>
                  </a:lnTo>
                  <a:lnTo>
                    <a:pt x="3032" y="10809"/>
                  </a:lnTo>
                  <a:lnTo>
                    <a:pt x="3525" y="11042"/>
                  </a:lnTo>
                  <a:lnTo>
                    <a:pt x="4043" y="11224"/>
                  </a:lnTo>
                  <a:lnTo>
                    <a:pt x="4588" y="11379"/>
                  </a:lnTo>
                  <a:lnTo>
                    <a:pt x="5158" y="11457"/>
                  </a:lnTo>
                  <a:lnTo>
                    <a:pt x="5754" y="11483"/>
                  </a:lnTo>
                  <a:lnTo>
                    <a:pt x="6169" y="11483"/>
                  </a:lnTo>
                  <a:lnTo>
                    <a:pt x="6583" y="11431"/>
                  </a:lnTo>
                  <a:lnTo>
                    <a:pt x="6998" y="11353"/>
                  </a:lnTo>
                  <a:lnTo>
                    <a:pt x="7387" y="11249"/>
                  </a:lnTo>
                  <a:lnTo>
                    <a:pt x="10652" y="14748"/>
                  </a:lnTo>
                  <a:lnTo>
                    <a:pt x="10756" y="14826"/>
                  </a:lnTo>
                  <a:lnTo>
                    <a:pt x="10886" y="14852"/>
                  </a:lnTo>
                  <a:lnTo>
                    <a:pt x="11015" y="14826"/>
                  </a:lnTo>
                  <a:lnTo>
                    <a:pt x="11119" y="14748"/>
                  </a:lnTo>
                  <a:lnTo>
                    <a:pt x="16691" y="8787"/>
                  </a:lnTo>
                  <a:lnTo>
                    <a:pt x="16769" y="8709"/>
                  </a:lnTo>
                  <a:lnTo>
                    <a:pt x="16795" y="8632"/>
                  </a:lnTo>
                  <a:lnTo>
                    <a:pt x="16795" y="8528"/>
                  </a:lnTo>
                  <a:lnTo>
                    <a:pt x="16769" y="8424"/>
                  </a:lnTo>
                  <a:lnTo>
                    <a:pt x="16717" y="8347"/>
                  </a:lnTo>
                  <a:lnTo>
                    <a:pt x="16640" y="8295"/>
                  </a:lnTo>
                  <a:lnTo>
                    <a:pt x="16562" y="8243"/>
                  </a:lnTo>
                  <a:lnTo>
                    <a:pt x="13607" y="8243"/>
                  </a:lnTo>
                  <a:lnTo>
                    <a:pt x="13607" y="5340"/>
                  </a:lnTo>
                  <a:lnTo>
                    <a:pt x="13581" y="5211"/>
                  </a:lnTo>
                  <a:lnTo>
                    <a:pt x="13503" y="5107"/>
                  </a:lnTo>
                  <a:lnTo>
                    <a:pt x="13400" y="5029"/>
                  </a:lnTo>
                  <a:lnTo>
                    <a:pt x="13270" y="5003"/>
                  </a:lnTo>
                  <a:lnTo>
                    <a:pt x="13141" y="5029"/>
                  </a:lnTo>
                  <a:lnTo>
                    <a:pt x="13037" y="5107"/>
                  </a:lnTo>
                  <a:lnTo>
                    <a:pt x="12985" y="5211"/>
                  </a:lnTo>
                  <a:lnTo>
                    <a:pt x="12959" y="5340"/>
                  </a:lnTo>
                  <a:lnTo>
                    <a:pt x="12959" y="8554"/>
                  </a:lnTo>
                  <a:lnTo>
                    <a:pt x="12985" y="8684"/>
                  </a:lnTo>
                  <a:lnTo>
                    <a:pt x="13037" y="8787"/>
                  </a:lnTo>
                  <a:lnTo>
                    <a:pt x="13141" y="8865"/>
                  </a:lnTo>
                  <a:lnTo>
                    <a:pt x="13270" y="8891"/>
                  </a:lnTo>
                  <a:lnTo>
                    <a:pt x="15707" y="8891"/>
                  </a:lnTo>
                  <a:lnTo>
                    <a:pt x="10886" y="14049"/>
                  </a:lnTo>
                  <a:lnTo>
                    <a:pt x="8061" y="11016"/>
                  </a:lnTo>
                  <a:lnTo>
                    <a:pt x="8423" y="10835"/>
                  </a:lnTo>
                  <a:lnTo>
                    <a:pt x="8786" y="10627"/>
                  </a:lnTo>
                  <a:lnTo>
                    <a:pt x="9123" y="10394"/>
                  </a:lnTo>
                  <a:lnTo>
                    <a:pt x="9460" y="10135"/>
                  </a:lnTo>
                  <a:lnTo>
                    <a:pt x="9745" y="9876"/>
                  </a:lnTo>
                  <a:lnTo>
                    <a:pt x="10030" y="9565"/>
                  </a:lnTo>
                  <a:lnTo>
                    <a:pt x="10290" y="9254"/>
                  </a:lnTo>
                  <a:lnTo>
                    <a:pt x="10549" y="8917"/>
                  </a:lnTo>
                  <a:lnTo>
                    <a:pt x="10756" y="8580"/>
                  </a:lnTo>
                  <a:lnTo>
                    <a:pt x="10938" y="8217"/>
                  </a:lnTo>
                  <a:lnTo>
                    <a:pt x="11119" y="7828"/>
                  </a:lnTo>
                  <a:lnTo>
                    <a:pt x="11249" y="7440"/>
                  </a:lnTo>
                  <a:lnTo>
                    <a:pt x="11352" y="7025"/>
                  </a:lnTo>
                  <a:lnTo>
                    <a:pt x="11430" y="6610"/>
                  </a:lnTo>
                  <a:lnTo>
                    <a:pt x="11482" y="6195"/>
                  </a:lnTo>
                  <a:lnTo>
                    <a:pt x="11508" y="5755"/>
                  </a:lnTo>
                  <a:lnTo>
                    <a:pt x="11482" y="5418"/>
                  </a:lnTo>
                  <a:lnTo>
                    <a:pt x="11456" y="5107"/>
                  </a:lnTo>
                  <a:lnTo>
                    <a:pt x="11430" y="4796"/>
                  </a:lnTo>
                  <a:lnTo>
                    <a:pt x="11352" y="4485"/>
                  </a:lnTo>
                  <a:lnTo>
                    <a:pt x="11275" y="4174"/>
                  </a:lnTo>
                  <a:lnTo>
                    <a:pt x="11197" y="3889"/>
                  </a:lnTo>
                  <a:lnTo>
                    <a:pt x="11093" y="3604"/>
                  </a:lnTo>
                  <a:lnTo>
                    <a:pt x="10963" y="3319"/>
                  </a:lnTo>
                  <a:lnTo>
                    <a:pt x="10834" y="3059"/>
                  </a:lnTo>
                  <a:lnTo>
                    <a:pt x="10678" y="2800"/>
                  </a:lnTo>
                  <a:lnTo>
                    <a:pt x="10523" y="2541"/>
                  </a:lnTo>
                  <a:lnTo>
                    <a:pt x="10341" y="2282"/>
                  </a:lnTo>
                  <a:lnTo>
                    <a:pt x="10160" y="2049"/>
                  </a:lnTo>
                  <a:lnTo>
                    <a:pt x="9953" y="1815"/>
                  </a:lnTo>
                  <a:lnTo>
                    <a:pt x="9745" y="1608"/>
                  </a:lnTo>
                  <a:lnTo>
                    <a:pt x="9512" y="1401"/>
                  </a:lnTo>
                  <a:lnTo>
                    <a:pt x="12959" y="1401"/>
                  </a:lnTo>
                  <a:lnTo>
                    <a:pt x="12959" y="2385"/>
                  </a:lnTo>
                  <a:lnTo>
                    <a:pt x="12985" y="2515"/>
                  </a:lnTo>
                  <a:lnTo>
                    <a:pt x="13037" y="2619"/>
                  </a:lnTo>
                  <a:lnTo>
                    <a:pt x="13141" y="2696"/>
                  </a:lnTo>
                  <a:lnTo>
                    <a:pt x="13270" y="2722"/>
                  </a:lnTo>
                  <a:lnTo>
                    <a:pt x="13400" y="2696"/>
                  </a:lnTo>
                  <a:lnTo>
                    <a:pt x="13503" y="2619"/>
                  </a:lnTo>
                  <a:lnTo>
                    <a:pt x="13581" y="2515"/>
                  </a:lnTo>
                  <a:lnTo>
                    <a:pt x="13607" y="2385"/>
                  </a:lnTo>
                  <a:lnTo>
                    <a:pt x="13607" y="1090"/>
                  </a:lnTo>
                  <a:lnTo>
                    <a:pt x="13581" y="960"/>
                  </a:lnTo>
                  <a:lnTo>
                    <a:pt x="13503" y="856"/>
                  </a:lnTo>
                  <a:lnTo>
                    <a:pt x="13400" y="779"/>
                  </a:lnTo>
                  <a:lnTo>
                    <a:pt x="13270" y="753"/>
                  </a:lnTo>
                  <a:lnTo>
                    <a:pt x="8579" y="753"/>
                  </a:lnTo>
                  <a:lnTo>
                    <a:pt x="8268" y="571"/>
                  </a:lnTo>
                  <a:lnTo>
                    <a:pt x="7931" y="442"/>
                  </a:lnTo>
                  <a:lnTo>
                    <a:pt x="7594" y="312"/>
                  </a:lnTo>
                  <a:lnTo>
                    <a:pt x="7257" y="208"/>
                  </a:lnTo>
                  <a:lnTo>
                    <a:pt x="6894" y="105"/>
                  </a:lnTo>
                  <a:lnTo>
                    <a:pt x="6506" y="53"/>
                  </a:lnTo>
                  <a:lnTo>
                    <a:pt x="6143" y="27"/>
                  </a:lnTo>
                  <a:lnTo>
                    <a:pt x="57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6538875" y="1361350"/>
              <a:ext cx="16225" cy="16875"/>
            </a:xfrm>
            <a:custGeom>
              <a:avLst/>
              <a:gdLst/>
              <a:ahLst/>
              <a:cxnLst/>
              <a:rect l="l" t="t" r="r" b="b"/>
              <a:pathLst>
                <a:path w="649" h="675" extrusionOk="0">
                  <a:moveTo>
                    <a:pt x="311" y="1"/>
                  </a:moveTo>
                  <a:lnTo>
                    <a:pt x="182" y="27"/>
                  </a:lnTo>
                  <a:lnTo>
                    <a:pt x="78" y="105"/>
                  </a:lnTo>
                  <a:lnTo>
                    <a:pt x="26" y="208"/>
                  </a:lnTo>
                  <a:lnTo>
                    <a:pt x="0" y="338"/>
                  </a:lnTo>
                  <a:lnTo>
                    <a:pt x="26" y="467"/>
                  </a:lnTo>
                  <a:lnTo>
                    <a:pt x="78" y="571"/>
                  </a:lnTo>
                  <a:lnTo>
                    <a:pt x="182" y="649"/>
                  </a:lnTo>
                  <a:lnTo>
                    <a:pt x="311" y="675"/>
                  </a:lnTo>
                  <a:lnTo>
                    <a:pt x="441" y="649"/>
                  </a:lnTo>
                  <a:lnTo>
                    <a:pt x="544" y="571"/>
                  </a:lnTo>
                  <a:lnTo>
                    <a:pt x="622" y="467"/>
                  </a:lnTo>
                  <a:lnTo>
                    <a:pt x="648" y="338"/>
                  </a:lnTo>
                  <a:lnTo>
                    <a:pt x="622" y="208"/>
                  </a:lnTo>
                  <a:lnTo>
                    <a:pt x="544" y="105"/>
                  </a:lnTo>
                  <a:lnTo>
                    <a:pt x="441" y="27"/>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6247925" y="1306275"/>
              <a:ext cx="221625" cy="221625"/>
            </a:xfrm>
            <a:custGeom>
              <a:avLst/>
              <a:gdLst/>
              <a:ahLst/>
              <a:cxnLst/>
              <a:rect l="l" t="t" r="r" b="b"/>
              <a:pathLst>
                <a:path w="8865" h="8865" extrusionOk="0">
                  <a:moveTo>
                    <a:pt x="4433" y="649"/>
                  </a:moveTo>
                  <a:lnTo>
                    <a:pt x="4822" y="675"/>
                  </a:lnTo>
                  <a:lnTo>
                    <a:pt x="5185" y="727"/>
                  </a:lnTo>
                  <a:lnTo>
                    <a:pt x="5547" y="830"/>
                  </a:lnTo>
                  <a:lnTo>
                    <a:pt x="5910" y="960"/>
                  </a:lnTo>
                  <a:lnTo>
                    <a:pt x="6247" y="1115"/>
                  </a:lnTo>
                  <a:lnTo>
                    <a:pt x="6558" y="1297"/>
                  </a:lnTo>
                  <a:lnTo>
                    <a:pt x="6843" y="1504"/>
                  </a:lnTo>
                  <a:lnTo>
                    <a:pt x="7102" y="1763"/>
                  </a:lnTo>
                  <a:lnTo>
                    <a:pt x="7362" y="2022"/>
                  </a:lnTo>
                  <a:lnTo>
                    <a:pt x="7569" y="2308"/>
                  </a:lnTo>
                  <a:lnTo>
                    <a:pt x="7750" y="2619"/>
                  </a:lnTo>
                  <a:lnTo>
                    <a:pt x="7906" y="2955"/>
                  </a:lnTo>
                  <a:lnTo>
                    <a:pt x="8036" y="3292"/>
                  </a:lnTo>
                  <a:lnTo>
                    <a:pt x="8139" y="3655"/>
                  </a:lnTo>
                  <a:lnTo>
                    <a:pt x="8191" y="4044"/>
                  </a:lnTo>
                  <a:lnTo>
                    <a:pt x="8217" y="4433"/>
                  </a:lnTo>
                  <a:lnTo>
                    <a:pt x="8191" y="4822"/>
                  </a:lnTo>
                  <a:lnTo>
                    <a:pt x="8139" y="5184"/>
                  </a:lnTo>
                  <a:lnTo>
                    <a:pt x="8036" y="5547"/>
                  </a:lnTo>
                  <a:lnTo>
                    <a:pt x="7906" y="5884"/>
                  </a:lnTo>
                  <a:lnTo>
                    <a:pt x="7750" y="6221"/>
                  </a:lnTo>
                  <a:lnTo>
                    <a:pt x="7569" y="6532"/>
                  </a:lnTo>
                  <a:lnTo>
                    <a:pt x="7362" y="6817"/>
                  </a:lnTo>
                  <a:lnTo>
                    <a:pt x="7102" y="7102"/>
                  </a:lnTo>
                  <a:lnTo>
                    <a:pt x="6843" y="7336"/>
                  </a:lnTo>
                  <a:lnTo>
                    <a:pt x="6558" y="7569"/>
                  </a:lnTo>
                  <a:lnTo>
                    <a:pt x="6247" y="7750"/>
                  </a:lnTo>
                  <a:lnTo>
                    <a:pt x="5910" y="7906"/>
                  </a:lnTo>
                  <a:lnTo>
                    <a:pt x="5547" y="8035"/>
                  </a:lnTo>
                  <a:lnTo>
                    <a:pt x="5185" y="8139"/>
                  </a:lnTo>
                  <a:lnTo>
                    <a:pt x="4822" y="8191"/>
                  </a:lnTo>
                  <a:lnTo>
                    <a:pt x="4044" y="8191"/>
                  </a:lnTo>
                  <a:lnTo>
                    <a:pt x="3681" y="8139"/>
                  </a:lnTo>
                  <a:lnTo>
                    <a:pt x="3318" y="8035"/>
                  </a:lnTo>
                  <a:lnTo>
                    <a:pt x="2956" y="7906"/>
                  </a:lnTo>
                  <a:lnTo>
                    <a:pt x="2645" y="7750"/>
                  </a:lnTo>
                  <a:lnTo>
                    <a:pt x="2334" y="7569"/>
                  </a:lnTo>
                  <a:lnTo>
                    <a:pt x="2022" y="7336"/>
                  </a:lnTo>
                  <a:lnTo>
                    <a:pt x="1763" y="7102"/>
                  </a:lnTo>
                  <a:lnTo>
                    <a:pt x="1530" y="6817"/>
                  </a:lnTo>
                  <a:lnTo>
                    <a:pt x="1297" y="6532"/>
                  </a:lnTo>
                  <a:lnTo>
                    <a:pt x="1115" y="6221"/>
                  </a:lnTo>
                  <a:lnTo>
                    <a:pt x="960" y="5884"/>
                  </a:lnTo>
                  <a:lnTo>
                    <a:pt x="830" y="5547"/>
                  </a:lnTo>
                  <a:lnTo>
                    <a:pt x="727" y="5184"/>
                  </a:lnTo>
                  <a:lnTo>
                    <a:pt x="675" y="4822"/>
                  </a:lnTo>
                  <a:lnTo>
                    <a:pt x="649" y="4433"/>
                  </a:lnTo>
                  <a:lnTo>
                    <a:pt x="675" y="4044"/>
                  </a:lnTo>
                  <a:lnTo>
                    <a:pt x="727" y="3655"/>
                  </a:lnTo>
                  <a:lnTo>
                    <a:pt x="830" y="3292"/>
                  </a:lnTo>
                  <a:lnTo>
                    <a:pt x="960" y="2955"/>
                  </a:lnTo>
                  <a:lnTo>
                    <a:pt x="1115" y="2619"/>
                  </a:lnTo>
                  <a:lnTo>
                    <a:pt x="1297" y="2308"/>
                  </a:lnTo>
                  <a:lnTo>
                    <a:pt x="1530" y="2022"/>
                  </a:lnTo>
                  <a:lnTo>
                    <a:pt x="1763" y="1763"/>
                  </a:lnTo>
                  <a:lnTo>
                    <a:pt x="2022" y="1504"/>
                  </a:lnTo>
                  <a:lnTo>
                    <a:pt x="2334" y="1297"/>
                  </a:lnTo>
                  <a:lnTo>
                    <a:pt x="2645" y="1115"/>
                  </a:lnTo>
                  <a:lnTo>
                    <a:pt x="2956" y="960"/>
                  </a:lnTo>
                  <a:lnTo>
                    <a:pt x="3318" y="830"/>
                  </a:lnTo>
                  <a:lnTo>
                    <a:pt x="3681" y="727"/>
                  </a:lnTo>
                  <a:lnTo>
                    <a:pt x="4044" y="675"/>
                  </a:lnTo>
                  <a:lnTo>
                    <a:pt x="4433" y="649"/>
                  </a:lnTo>
                  <a:close/>
                  <a:moveTo>
                    <a:pt x="4433" y="1"/>
                  </a:moveTo>
                  <a:lnTo>
                    <a:pt x="3992" y="27"/>
                  </a:lnTo>
                  <a:lnTo>
                    <a:pt x="3552" y="79"/>
                  </a:lnTo>
                  <a:lnTo>
                    <a:pt x="3111" y="182"/>
                  </a:lnTo>
                  <a:lnTo>
                    <a:pt x="2722" y="338"/>
                  </a:lnTo>
                  <a:lnTo>
                    <a:pt x="2334" y="519"/>
                  </a:lnTo>
                  <a:lnTo>
                    <a:pt x="1971" y="752"/>
                  </a:lnTo>
                  <a:lnTo>
                    <a:pt x="1608" y="1012"/>
                  </a:lnTo>
                  <a:lnTo>
                    <a:pt x="1297" y="1297"/>
                  </a:lnTo>
                  <a:lnTo>
                    <a:pt x="1012" y="1608"/>
                  </a:lnTo>
                  <a:lnTo>
                    <a:pt x="752" y="1945"/>
                  </a:lnTo>
                  <a:lnTo>
                    <a:pt x="545" y="2308"/>
                  </a:lnTo>
                  <a:lnTo>
                    <a:pt x="364" y="2696"/>
                  </a:lnTo>
                  <a:lnTo>
                    <a:pt x="208" y="3111"/>
                  </a:lnTo>
                  <a:lnTo>
                    <a:pt x="105" y="3526"/>
                  </a:lnTo>
                  <a:lnTo>
                    <a:pt x="27" y="3966"/>
                  </a:lnTo>
                  <a:lnTo>
                    <a:pt x="1" y="4433"/>
                  </a:lnTo>
                  <a:lnTo>
                    <a:pt x="27" y="4873"/>
                  </a:lnTo>
                  <a:lnTo>
                    <a:pt x="105" y="5314"/>
                  </a:lnTo>
                  <a:lnTo>
                    <a:pt x="208" y="5755"/>
                  </a:lnTo>
                  <a:lnTo>
                    <a:pt x="364" y="6143"/>
                  </a:lnTo>
                  <a:lnTo>
                    <a:pt x="545" y="6532"/>
                  </a:lnTo>
                  <a:lnTo>
                    <a:pt x="752" y="6895"/>
                  </a:lnTo>
                  <a:lnTo>
                    <a:pt x="1012" y="7232"/>
                  </a:lnTo>
                  <a:lnTo>
                    <a:pt x="1297" y="7569"/>
                  </a:lnTo>
                  <a:lnTo>
                    <a:pt x="1608" y="7854"/>
                  </a:lnTo>
                  <a:lnTo>
                    <a:pt x="1971" y="8113"/>
                  </a:lnTo>
                  <a:lnTo>
                    <a:pt x="2334" y="8321"/>
                  </a:lnTo>
                  <a:lnTo>
                    <a:pt x="2722" y="8502"/>
                  </a:lnTo>
                  <a:lnTo>
                    <a:pt x="3111" y="8657"/>
                  </a:lnTo>
                  <a:lnTo>
                    <a:pt x="3552" y="8761"/>
                  </a:lnTo>
                  <a:lnTo>
                    <a:pt x="3992" y="8839"/>
                  </a:lnTo>
                  <a:lnTo>
                    <a:pt x="4433" y="8865"/>
                  </a:lnTo>
                  <a:lnTo>
                    <a:pt x="4899" y="8839"/>
                  </a:lnTo>
                  <a:lnTo>
                    <a:pt x="5340" y="8761"/>
                  </a:lnTo>
                  <a:lnTo>
                    <a:pt x="5755" y="8657"/>
                  </a:lnTo>
                  <a:lnTo>
                    <a:pt x="6169" y="8502"/>
                  </a:lnTo>
                  <a:lnTo>
                    <a:pt x="6558" y="8321"/>
                  </a:lnTo>
                  <a:lnTo>
                    <a:pt x="6921" y="8113"/>
                  </a:lnTo>
                  <a:lnTo>
                    <a:pt x="7258" y="7854"/>
                  </a:lnTo>
                  <a:lnTo>
                    <a:pt x="7569" y="7569"/>
                  </a:lnTo>
                  <a:lnTo>
                    <a:pt x="7854" y="7232"/>
                  </a:lnTo>
                  <a:lnTo>
                    <a:pt x="8113" y="6895"/>
                  </a:lnTo>
                  <a:lnTo>
                    <a:pt x="8321" y="6532"/>
                  </a:lnTo>
                  <a:lnTo>
                    <a:pt x="8528" y="6143"/>
                  </a:lnTo>
                  <a:lnTo>
                    <a:pt x="8658" y="5755"/>
                  </a:lnTo>
                  <a:lnTo>
                    <a:pt x="8787" y="5314"/>
                  </a:lnTo>
                  <a:lnTo>
                    <a:pt x="8839" y="4873"/>
                  </a:lnTo>
                  <a:lnTo>
                    <a:pt x="8865" y="4433"/>
                  </a:lnTo>
                  <a:lnTo>
                    <a:pt x="8839" y="3966"/>
                  </a:lnTo>
                  <a:lnTo>
                    <a:pt x="8787" y="3526"/>
                  </a:lnTo>
                  <a:lnTo>
                    <a:pt x="8658" y="3111"/>
                  </a:lnTo>
                  <a:lnTo>
                    <a:pt x="8528" y="2696"/>
                  </a:lnTo>
                  <a:lnTo>
                    <a:pt x="8321" y="2308"/>
                  </a:lnTo>
                  <a:lnTo>
                    <a:pt x="8113" y="1945"/>
                  </a:lnTo>
                  <a:lnTo>
                    <a:pt x="7854" y="1608"/>
                  </a:lnTo>
                  <a:lnTo>
                    <a:pt x="7569" y="1297"/>
                  </a:lnTo>
                  <a:lnTo>
                    <a:pt x="7258" y="1012"/>
                  </a:lnTo>
                  <a:lnTo>
                    <a:pt x="6921" y="752"/>
                  </a:lnTo>
                  <a:lnTo>
                    <a:pt x="6558" y="519"/>
                  </a:lnTo>
                  <a:lnTo>
                    <a:pt x="6169" y="338"/>
                  </a:lnTo>
                  <a:lnTo>
                    <a:pt x="5755" y="182"/>
                  </a:lnTo>
                  <a:lnTo>
                    <a:pt x="5340" y="79"/>
                  </a:lnTo>
                  <a:lnTo>
                    <a:pt x="4899" y="27"/>
                  </a:lnTo>
                  <a:lnTo>
                    <a:pt x="4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6296525" y="1354875"/>
              <a:ext cx="49275" cy="49275"/>
            </a:xfrm>
            <a:custGeom>
              <a:avLst/>
              <a:gdLst/>
              <a:ahLst/>
              <a:cxnLst/>
              <a:rect l="l" t="t" r="r" b="b"/>
              <a:pathLst>
                <a:path w="1971" h="1971" extrusionOk="0">
                  <a:moveTo>
                    <a:pt x="986" y="649"/>
                  </a:moveTo>
                  <a:lnTo>
                    <a:pt x="1115" y="675"/>
                  </a:lnTo>
                  <a:lnTo>
                    <a:pt x="1219" y="752"/>
                  </a:lnTo>
                  <a:lnTo>
                    <a:pt x="1297" y="856"/>
                  </a:lnTo>
                  <a:lnTo>
                    <a:pt x="1323" y="986"/>
                  </a:lnTo>
                  <a:lnTo>
                    <a:pt x="1297" y="1115"/>
                  </a:lnTo>
                  <a:lnTo>
                    <a:pt x="1219" y="1219"/>
                  </a:lnTo>
                  <a:lnTo>
                    <a:pt x="1115" y="1297"/>
                  </a:lnTo>
                  <a:lnTo>
                    <a:pt x="986" y="1322"/>
                  </a:lnTo>
                  <a:lnTo>
                    <a:pt x="856" y="1297"/>
                  </a:lnTo>
                  <a:lnTo>
                    <a:pt x="752" y="1219"/>
                  </a:lnTo>
                  <a:lnTo>
                    <a:pt x="675" y="1115"/>
                  </a:lnTo>
                  <a:lnTo>
                    <a:pt x="649" y="986"/>
                  </a:lnTo>
                  <a:lnTo>
                    <a:pt x="675" y="856"/>
                  </a:lnTo>
                  <a:lnTo>
                    <a:pt x="752" y="752"/>
                  </a:lnTo>
                  <a:lnTo>
                    <a:pt x="856" y="675"/>
                  </a:lnTo>
                  <a:lnTo>
                    <a:pt x="986" y="649"/>
                  </a:lnTo>
                  <a:close/>
                  <a:moveTo>
                    <a:pt x="986" y="1"/>
                  </a:moveTo>
                  <a:lnTo>
                    <a:pt x="804" y="27"/>
                  </a:lnTo>
                  <a:lnTo>
                    <a:pt x="623" y="78"/>
                  </a:lnTo>
                  <a:lnTo>
                    <a:pt x="441" y="156"/>
                  </a:lnTo>
                  <a:lnTo>
                    <a:pt x="286" y="286"/>
                  </a:lnTo>
                  <a:lnTo>
                    <a:pt x="156" y="441"/>
                  </a:lnTo>
                  <a:lnTo>
                    <a:pt x="78" y="597"/>
                  </a:lnTo>
                  <a:lnTo>
                    <a:pt x="27" y="778"/>
                  </a:lnTo>
                  <a:lnTo>
                    <a:pt x="1" y="986"/>
                  </a:lnTo>
                  <a:lnTo>
                    <a:pt x="27" y="1167"/>
                  </a:lnTo>
                  <a:lnTo>
                    <a:pt x="78" y="1374"/>
                  </a:lnTo>
                  <a:lnTo>
                    <a:pt x="156" y="1530"/>
                  </a:lnTo>
                  <a:lnTo>
                    <a:pt x="286" y="1685"/>
                  </a:lnTo>
                  <a:lnTo>
                    <a:pt x="441" y="1815"/>
                  </a:lnTo>
                  <a:lnTo>
                    <a:pt x="623" y="1893"/>
                  </a:lnTo>
                  <a:lnTo>
                    <a:pt x="804" y="1945"/>
                  </a:lnTo>
                  <a:lnTo>
                    <a:pt x="986" y="1970"/>
                  </a:lnTo>
                  <a:lnTo>
                    <a:pt x="1167" y="1945"/>
                  </a:lnTo>
                  <a:lnTo>
                    <a:pt x="1348" y="1893"/>
                  </a:lnTo>
                  <a:lnTo>
                    <a:pt x="1530" y="1815"/>
                  </a:lnTo>
                  <a:lnTo>
                    <a:pt x="1685" y="1685"/>
                  </a:lnTo>
                  <a:lnTo>
                    <a:pt x="1815" y="1530"/>
                  </a:lnTo>
                  <a:lnTo>
                    <a:pt x="1893" y="1374"/>
                  </a:lnTo>
                  <a:lnTo>
                    <a:pt x="1945" y="1167"/>
                  </a:lnTo>
                  <a:lnTo>
                    <a:pt x="1971" y="986"/>
                  </a:lnTo>
                  <a:lnTo>
                    <a:pt x="1945" y="778"/>
                  </a:lnTo>
                  <a:lnTo>
                    <a:pt x="1893" y="597"/>
                  </a:lnTo>
                  <a:lnTo>
                    <a:pt x="1815" y="441"/>
                  </a:lnTo>
                  <a:lnTo>
                    <a:pt x="1685" y="286"/>
                  </a:lnTo>
                  <a:lnTo>
                    <a:pt x="1530" y="156"/>
                  </a:lnTo>
                  <a:lnTo>
                    <a:pt x="1348" y="78"/>
                  </a:lnTo>
                  <a:lnTo>
                    <a:pt x="1167" y="27"/>
                  </a:lnTo>
                  <a:lnTo>
                    <a:pt x="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6371700" y="1430050"/>
              <a:ext cx="49275" cy="49250"/>
            </a:xfrm>
            <a:custGeom>
              <a:avLst/>
              <a:gdLst/>
              <a:ahLst/>
              <a:cxnLst/>
              <a:rect l="l" t="t" r="r" b="b"/>
              <a:pathLst>
                <a:path w="1971" h="1970" extrusionOk="0">
                  <a:moveTo>
                    <a:pt x="985" y="648"/>
                  </a:moveTo>
                  <a:lnTo>
                    <a:pt x="1115" y="674"/>
                  </a:lnTo>
                  <a:lnTo>
                    <a:pt x="1218" y="752"/>
                  </a:lnTo>
                  <a:lnTo>
                    <a:pt x="1296" y="855"/>
                  </a:lnTo>
                  <a:lnTo>
                    <a:pt x="1322" y="985"/>
                  </a:lnTo>
                  <a:lnTo>
                    <a:pt x="1296" y="1089"/>
                  </a:lnTo>
                  <a:lnTo>
                    <a:pt x="1218" y="1192"/>
                  </a:lnTo>
                  <a:lnTo>
                    <a:pt x="1115" y="1270"/>
                  </a:lnTo>
                  <a:lnTo>
                    <a:pt x="985" y="1296"/>
                  </a:lnTo>
                  <a:lnTo>
                    <a:pt x="856" y="1270"/>
                  </a:lnTo>
                  <a:lnTo>
                    <a:pt x="752" y="1192"/>
                  </a:lnTo>
                  <a:lnTo>
                    <a:pt x="674" y="1089"/>
                  </a:lnTo>
                  <a:lnTo>
                    <a:pt x="648" y="985"/>
                  </a:lnTo>
                  <a:lnTo>
                    <a:pt x="674" y="855"/>
                  </a:lnTo>
                  <a:lnTo>
                    <a:pt x="752" y="752"/>
                  </a:lnTo>
                  <a:lnTo>
                    <a:pt x="856" y="674"/>
                  </a:lnTo>
                  <a:lnTo>
                    <a:pt x="985" y="648"/>
                  </a:lnTo>
                  <a:close/>
                  <a:moveTo>
                    <a:pt x="804" y="0"/>
                  </a:moveTo>
                  <a:lnTo>
                    <a:pt x="622" y="52"/>
                  </a:lnTo>
                  <a:lnTo>
                    <a:pt x="441" y="156"/>
                  </a:lnTo>
                  <a:lnTo>
                    <a:pt x="285" y="285"/>
                  </a:lnTo>
                  <a:lnTo>
                    <a:pt x="182" y="415"/>
                  </a:lnTo>
                  <a:lnTo>
                    <a:pt x="78" y="596"/>
                  </a:lnTo>
                  <a:lnTo>
                    <a:pt x="26" y="778"/>
                  </a:lnTo>
                  <a:lnTo>
                    <a:pt x="0" y="985"/>
                  </a:lnTo>
                  <a:lnTo>
                    <a:pt x="26" y="1167"/>
                  </a:lnTo>
                  <a:lnTo>
                    <a:pt x="78" y="1348"/>
                  </a:lnTo>
                  <a:lnTo>
                    <a:pt x="182" y="1529"/>
                  </a:lnTo>
                  <a:lnTo>
                    <a:pt x="285" y="1659"/>
                  </a:lnTo>
                  <a:lnTo>
                    <a:pt x="441" y="1789"/>
                  </a:lnTo>
                  <a:lnTo>
                    <a:pt x="622" y="1892"/>
                  </a:lnTo>
                  <a:lnTo>
                    <a:pt x="804" y="1944"/>
                  </a:lnTo>
                  <a:lnTo>
                    <a:pt x="985" y="1970"/>
                  </a:lnTo>
                  <a:lnTo>
                    <a:pt x="1193" y="1944"/>
                  </a:lnTo>
                  <a:lnTo>
                    <a:pt x="1374" y="1892"/>
                  </a:lnTo>
                  <a:lnTo>
                    <a:pt x="1529" y="1789"/>
                  </a:lnTo>
                  <a:lnTo>
                    <a:pt x="1685" y="1659"/>
                  </a:lnTo>
                  <a:lnTo>
                    <a:pt x="1815" y="1529"/>
                  </a:lnTo>
                  <a:lnTo>
                    <a:pt x="1892" y="1348"/>
                  </a:lnTo>
                  <a:lnTo>
                    <a:pt x="1970" y="1167"/>
                  </a:lnTo>
                  <a:lnTo>
                    <a:pt x="1970" y="985"/>
                  </a:lnTo>
                  <a:lnTo>
                    <a:pt x="1970" y="778"/>
                  </a:lnTo>
                  <a:lnTo>
                    <a:pt x="1892" y="596"/>
                  </a:lnTo>
                  <a:lnTo>
                    <a:pt x="1815" y="415"/>
                  </a:lnTo>
                  <a:lnTo>
                    <a:pt x="1685" y="285"/>
                  </a:lnTo>
                  <a:lnTo>
                    <a:pt x="1529" y="156"/>
                  </a:lnTo>
                  <a:lnTo>
                    <a:pt x="1374" y="52"/>
                  </a:lnTo>
                  <a:lnTo>
                    <a:pt x="1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6306900" y="1365250"/>
              <a:ext cx="103700" cy="103700"/>
            </a:xfrm>
            <a:custGeom>
              <a:avLst/>
              <a:gdLst/>
              <a:ahLst/>
              <a:cxnLst/>
              <a:rect l="l" t="t" r="r" b="b"/>
              <a:pathLst>
                <a:path w="4148" h="4148" extrusionOk="0">
                  <a:moveTo>
                    <a:pt x="3836" y="0"/>
                  </a:moveTo>
                  <a:lnTo>
                    <a:pt x="3707" y="26"/>
                  </a:lnTo>
                  <a:lnTo>
                    <a:pt x="3603" y="104"/>
                  </a:lnTo>
                  <a:lnTo>
                    <a:pt x="104" y="3577"/>
                  </a:lnTo>
                  <a:lnTo>
                    <a:pt x="26" y="3681"/>
                  </a:lnTo>
                  <a:lnTo>
                    <a:pt x="0" y="3810"/>
                  </a:lnTo>
                  <a:lnTo>
                    <a:pt x="26" y="3940"/>
                  </a:lnTo>
                  <a:lnTo>
                    <a:pt x="104" y="4044"/>
                  </a:lnTo>
                  <a:lnTo>
                    <a:pt x="208" y="4121"/>
                  </a:lnTo>
                  <a:lnTo>
                    <a:pt x="337" y="4147"/>
                  </a:lnTo>
                  <a:lnTo>
                    <a:pt x="441" y="4121"/>
                  </a:lnTo>
                  <a:lnTo>
                    <a:pt x="545" y="4044"/>
                  </a:lnTo>
                  <a:lnTo>
                    <a:pt x="4070" y="571"/>
                  </a:lnTo>
                  <a:lnTo>
                    <a:pt x="4121" y="441"/>
                  </a:lnTo>
                  <a:lnTo>
                    <a:pt x="4147" y="337"/>
                  </a:lnTo>
                  <a:lnTo>
                    <a:pt x="4121" y="208"/>
                  </a:lnTo>
                  <a:lnTo>
                    <a:pt x="4070" y="104"/>
                  </a:lnTo>
                  <a:lnTo>
                    <a:pt x="3940" y="26"/>
                  </a:lnTo>
                  <a:lnTo>
                    <a:pt x="3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000" b="1">
                <a:latin typeface="Montserrat Alternates ExtraBold" panose="020B0604020202020204" charset="0"/>
                <a:ea typeface="Nunito Sans"/>
                <a:cs typeface="Nunito Sans"/>
                <a:sym typeface="Nunito Sans"/>
              </a:rPr>
              <a:t>Tạo các nút + thuộc tính cho các nút</a:t>
            </a:r>
            <a:endParaRPr sz="2000" b="1">
              <a:latin typeface="Montserrat Alternates ExtraBold" panose="020B0604020202020204" charset="0"/>
              <a:ea typeface="Nunito Sans"/>
              <a:cs typeface="Nunito Sans"/>
              <a:sym typeface="Nunito Sans"/>
            </a:endParaRPr>
          </a:p>
        </p:txBody>
      </p:sp>
      <p:pic>
        <p:nvPicPr>
          <p:cNvPr id="8" name="Picture 7">
            <a:extLst>
              <a:ext uri="{FF2B5EF4-FFF2-40B4-BE49-F238E27FC236}">
                <a16:creationId xmlns:a16="http://schemas.microsoft.com/office/drawing/2014/main" id="{1F274E2C-B242-A425-FCBB-2561527FAC9B}"/>
              </a:ext>
            </a:extLst>
          </p:cNvPr>
          <p:cNvPicPr>
            <a:picLocks noChangeAspect="1"/>
          </p:cNvPicPr>
          <p:nvPr/>
        </p:nvPicPr>
        <p:blipFill>
          <a:blip r:embed="rId3"/>
          <a:stretch>
            <a:fillRect/>
          </a:stretch>
        </p:blipFill>
        <p:spPr>
          <a:xfrm>
            <a:off x="52948" y="1295635"/>
            <a:ext cx="4519052" cy="3132091"/>
          </a:xfrm>
          <a:prstGeom prst="rect">
            <a:avLst/>
          </a:prstGeom>
        </p:spPr>
      </p:pic>
      <p:pic>
        <p:nvPicPr>
          <p:cNvPr id="11" name="Picture 10">
            <a:extLst>
              <a:ext uri="{FF2B5EF4-FFF2-40B4-BE49-F238E27FC236}">
                <a16:creationId xmlns:a16="http://schemas.microsoft.com/office/drawing/2014/main" id="{C50D822A-F070-47A3-1EA6-DC149A0CF504}"/>
              </a:ext>
            </a:extLst>
          </p:cNvPr>
          <p:cNvPicPr>
            <a:picLocks noChangeAspect="1"/>
          </p:cNvPicPr>
          <p:nvPr/>
        </p:nvPicPr>
        <p:blipFill>
          <a:blip r:embed="rId4"/>
          <a:stretch>
            <a:fillRect/>
          </a:stretch>
        </p:blipFill>
        <p:spPr>
          <a:xfrm>
            <a:off x="4803554" y="2306116"/>
            <a:ext cx="4228933" cy="2121610"/>
          </a:xfrm>
          <a:prstGeom prst="rect">
            <a:avLst/>
          </a:prstGeom>
        </p:spPr>
      </p:pic>
    </p:spTree>
    <p:extLst>
      <p:ext uri="{BB962C8B-B14F-4D97-AF65-F5344CB8AC3E}">
        <p14:creationId xmlns:p14="http://schemas.microsoft.com/office/powerpoint/2010/main" val="3311317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en-US" sz="1800" b="1" err="1">
                <a:solidFill>
                  <a:schemeClr val="bg1"/>
                </a:solidFill>
                <a:effectLst/>
                <a:latin typeface="Montserrat Alternates ExtraBold" panose="020B0604020202020204" charset="0"/>
                <a:ea typeface="Times New Roman" panose="02020603050405020304" pitchFamily="18" charset="0"/>
              </a:rPr>
              <a:t>Hiển</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thị</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các</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nút</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thuộc</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nhãn</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khách</a:t>
            </a:r>
            <a:r>
              <a:rPr lang="en-US" sz="1800" b="1">
                <a:solidFill>
                  <a:schemeClr val="bg1"/>
                </a:solidFill>
                <a:effectLst/>
                <a:latin typeface="Montserrat Alternates ExtraBold" panose="020B0604020202020204" charset="0"/>
                <a:ea typeface="Times New Roman" panose="02020603050405020304" pitchFamily="18" charset="0"/>
              </a:rPr>
              <a:t> </a:t>
            </a:r>
            <a:r>
              <a:rPr lang="en-US" sz="1800" b="1" err="1">
                <a:solidFill>
                  <a:schemeClr val="bg1"/>
                </a:solidFill>
                <a:effectLst/>
                <a:latin typeface="Montserrat Alternates ExtraBold" panose="020B0604020202020204" charset="0"/>
                <a:ea typeface="Times New Roman" panose="02020603050405020304" pitchFamily="18" charset="0"/>
              </a:rPr>
              <a:t>hàng</a:t>
            </a:r>
            <a:endParaRPr sz="1800" b="1">
              <a:solidFill>
                <a:schemeClr val="bg1"/>
              </a:solidFill>
              <a:latin typeface="Montserrat Alternates ExtraBold" panose="020B0604020202020204" charset="0"/>
              <a:ea typeface="Nunito Sans"/>
              <a:cs typeface="Nunito Sans"/>
              <a:sym typeface="Nunito Sans"/>
            </a:endParaRPr>
          </a:p>
        </p:txBody>
      </p:sp>
      <p:pic>
        <p:nvPicPr>
          <p:cNvPr id="2" name="Picture 1" descr="A screenshot of a computer&#10;&#10;Description automatically generated with medium confidence">
            <a:extLst>
              <a:ext uri="{FF2B5EF4-FFF2-40B4-BE49-F238E27FC236}">
                <a16:creationId xmlns:a16="http://schemas.microsoft.com/office/drawing/2014/main" id="{9E07D84C-A5EE-E9B7-FDC2-0C16939ED4A2}"/>
              </a:ext>
            </a:extLst>
          </p:cNvPr>
          <p:cNvPicPr>
            <a:picLocks noChangeAspect="1"/>
          </p:cNvPicPr>
          <p:nvPr/>
        </p:nvPicPr>
        <p:blipFill>
          <a:blip r:embed="rId3"/>
          <a:stretch>
            <a:fillRect/>
          </a:stretch>
        </p:blipFill>
        <p:spPr>
          <a:xfrm>
            <a:off x="1332095" y="1543780"/>
            <a:ext cx="6343553" cy="3173885"/>
          </a:xfrm>
          <a:prstGeom prst="rect">
            <a:avLst/>
          </a:prstGeom>
        </p:spPr>
      </p:pic>
      <p:sp>
        <p:nvSpPr>
          <p:cNvPr id="3" name="TextBox 2">
            <a:extLst>
              <a:ext uri="{FF2B5EF4-FFF2-40B4-BE49-F238E27FC236}">
                <a16:creationId xmlns:a16="http://schemas.microsoft.com/office/drawing/2014/main" id="{EEE39AA6-954A-E217-0D02-B9C85F767592}"/>
              </a:ext>
            </a:extLst>
          </p:cNvPr>
          <p:cNvSpPr txBox="1"/>
          <p:nvPr/>
        </p:nvSpPr>
        <p:spPr>
          <a:xfrm>
            <a:off x="2292155" y="1085385"/>
            <a:ext cx="4919780" cy="369332"/>
          </a:xfrm>
          <a:prstGeom prst="rect">
            <a:avLst/>
          </a:prstGeom>
          <a:noFill/>
        </p:spPr>
        <p:txBody>
          <a:bodyPr wrap="square" rtlCol="0">
            <a:spAutoFit/>
          </a:bodyPr>
          <a:lstStyle/>
          <a:p>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MATCH(</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p:KHACHHANG</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RETURN p;</a:t>
            </a:r>
          </a:p>
        </p:txBody>
      </p:sp>
    </p:spTree>
    <p:extLst>
      <p:ext uri="{BB962C8B-B14F-4D97-AF65-F5344CB8AC3E}">
        <p14:creationId xmlns:p14="http://schemas.microsoft.com/office/powerpoint/2010/main" val="571207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en-US" sz="1700" b="1" err="1">
                <a:solidFill>
                  <a:schemeClr val="bg1"/>
                </a:solidFill>
                <a:effectLst/>
                <a:latin typeface="Montserrat Alternates ExtraBold" panose="020B0604020202020204" charset="0"/>
                <a:ea typeface="Times New Roman" panose="02020603050405020304" pitchFamily="18" charset="0"/>
              </a:rPr>
              <a:t>Hiển</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thị</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những</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nhân</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viên</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không</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có</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chức</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vụ</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là</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Quản</a:t>
            </a:r>
            <a:r>
              <a:rPr lang="en-US" sz="1700" b="1">
                <a:solidFill>
                  <a:schemeClr val="bg1"/>
                </a:solidFill>
                <a:effectLst/>
                <a:latin typeface="Montserrat Alternates ExtraBold" panose="020B0604020202020204" charset="0"/>
                <a:ea typeface="Times New Roman" panose="02020603050405020304" pitchFamily="18" charset="0"/>
              </a:rPr>
              <a:t> </a:t>
            </a:r>
            <a:r>
              <a:rPr lang="en-US" sz="1700" b="1" err="1">
                <a:solidFill>
                  <a:schemeClr val="bg1"/>
                </a:solidFill>
                <a:effectLst/>
                <a:latin typeface="Montserrat Alternates ExtraBold" panose="020B0604020202020204" charset="0"/>
                <a:ea typeface="Times New Roman" panose="02020603050405020304" pitchFamily="18" charset="0"/>
              </a:rPr>
              <a:t>lý</a:t>
            </a:r>
            <a:r>
              <a:rPr lang="en-US" sz="1700" b="1">
                <a:solidFill>
                  <a:schemeClr val="bg1"/>
                </a:solidFill>
                <a:effectLst/>
                <a:latin typeface="Montserrat Alternates ExtraBold" panose="020B0604020202020204" charset="0"/>
                <a:ea typeface="Times New Roman" panose="02020603050405020304" pitchFamily="18" charset="0"/>
              </a:rPr>
              <a:t>”</a:t>
            </a:r>
            <a:endParaRPr sz="1700" b="1">
              <a:solidFill>
                <a:schemeClr val="bg1"/>
              </a:solidFill>
              <a:latin typeface="Montserrat Alternates ExtraBold" panose="020B0604020202020204" charset="0"/>
              <a:ea typeface="Nunito Sans"/>
              <a:cs typeface="Nunito Sans"/>
              <a:sym typeface="Nunito Sans"/>
            </a:endParaRPr>
          </a:p>
        </p:txBody>
      </p:sp>
      <p:pic>
        <p:nvPicPr>
          <p:cNvPr id="4" name="Picture 3" descr="A screenshot of a computer&#10;&#10;Description automatically generated with medium confidence">
            <a:extLst>
              <a:ext uri="{FF2B5EF4-FFF2-40B4-BE49-F238E27FC236}">
                <a16:creationId xmlns:a16="http://schemas.microsoft.com/office/drawing/2014/main" id="{01ABB270-22DF-A70E-2FE3-F861648679FA}"/>
              </a:ext>
            </a:extLst>
          </p:cNvPr>
          <p:cNvPicPr>
            <a:picLocks noChangeAspect="1"/>
          </p:cNvPicPr>
          <p:nvPr/>
        </p:nvPicPr>
        <p:blipFill>
          <a:blip r:embed="rId3"/>
          <a:stretch>
            <a:fillRect/>
          </a:stretch>
        </p:blipFill>
        <p:spPr>
          <a:xfrm>
            <a:off x="1293541" y="1572543"/>
            <a:ext cx="6720468" cy="3294713"/>
          </a:xfrm>
          <a:prstGeom prst="rect">
            <a:avLst/>
          </a:prstGeom>
        </p:spPr>
      </p:pic>
      <p:sp>
        <p:nvSpPr>
          <p:cNvPr id="5" name="TextBox 4">
            <a:extLst>
              <a:ext uri="{FF2B5EF4-FFF2-40B4-BE49-F238E27FC236}">
                <a16:creationId xmlns:a16="http://schemas.microsoft.com/office/drawing/2014/main" id="{FF3E5967-F553-1A2B-A381-6D1BDE2BCF45}"/>
              </a:ext>
            </a:extLst>
          </p:cNvPr>
          <p:cNvSpPr txBox="1"/>
          <p:nvPr/>
        </p:nvSpPr>
        <p:spPr>
          <a:xfrm>
            <a:off x="1932065" y="926212"/>
            <a:ext cx="5508702" cy="646331"/>
          </a:xfrm>
          <a:prstGeom prst="rect">
            <a:avLst/>
          </a:prstGeom>
          <a:noFill/>
        </p:spPr>
        <p:txBody>
          <a:bodyPr wrap="square" rtlCol="0">
            <a:spAutoFit/>
          </a:bodyPr>
          <a:lstStyle/>
          <a:p>
            <a:pPr algn="ct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MATCH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j:NHANVIEN</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WHERE NOT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j.CHUCVU</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QuanLy</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RETURN j;</a:t>
            </a:r>
          </a:p>
        </p:txBody>
      </p:sp>
    </p:spTree>
    <p:extLst>
      <p:ext uri="{BB962C8B-B14F-4D97-AF65-F5344CB8AC3E}">
        <p14:creationId xmlns:p14="http://schemas.microsoft.com/office/powerpoint/2010/main" val="5819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69235" y="295894"/>
            <a:ext cx="5145242" cy="476850"/>
          </a:xfrm>
          <a:prstGeom prst="rect">
            <a:avLst/>
          </a:prstGeom>
        </p:spPr>
        <p:txBody>
          <a:bodyPr spcFirstLastPara="1" wrap="square" lIns="91425" tIns="91425" rIns="91425" bIns="91425" anchor="ctr" anchorCtr="0">
            <a:noAutofit/>
          </a:bodyPr>
          <a:lstStyle/>
          <a:p>
            <a:pPr marR="0" lvl="0">
              <a:spcBef>
                <a:spcPts val="0"/>
              </a:spcBef>
            </a:pPr>
            <a:r>
              <a:rPr lang="vi-VN" sz="1700" b="1">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rPr>
              <a:t>Hiển thị những sản phẩm có hãng chứa ký tự “RA”</a:t>
            </a:r>
            <a:endParaRPr lang="en-US" sz="1700">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2" name="Picture 1" descr="A screenshot of a computer&#10;&#10;Description automatically generated with medium confidence">
            <a:extLst>
              <a:ext uri="{FF2B5EF4-FFF2-40B4-BE49-F238E27FC236}">
                <a16:creationId xmlns:a16="http://schemas.microsoft.com/office/drawing/2014/main" id="{5B8EA960-8721-FE44-8DBC-17DC5182AA3B}"/>
              </a:ext>
            </a:extLst>
          </p:cNvPr>
          <p:cNvPicPr>
            <a:picLocks noChangeAspect="1"/>
          </p:cNvPicPr>
          <p:nvPr/>
        </p:nvPicPr>
        <p:blipFill>
          <a:blip r:embed="rId3"/>
          <a:stretch>
            <a:fillRect/>
          </a:stretch>
        </p:blipFill>
        <p:spPr>
          <a:xfrm>
            <a:off x="703401" y="1749874"/>
            <a:ext cx="7451858" cy="2949040"/>
          </a:xfrm>
          <a:prstGeom prst="rect">
            <a:avLst/>
          </a:prstGeom>
        </p:spPr>
      </p:pic>
      <p:sp>
        <p:nvSpPr>
          <p:cNvPr id="3" name="TextBox 2">
            <a:extLst>
              <a:ext uri="{FF2B5EF4-FFF2-40B4-BE49-F238E27FC236}">
                <a16:creationId xmlns:a16="http://schemas.microsoft.com/office/drawing/2014/main" id="{DD24A0DE-436F-1AFF-3D36-9046D77024C5}"/>
              </a:ext>
            </a:extLst>
          </p:cNvPr>
          <p:cNvSpPr txBox="1"/>
          <p:nvPr/>
        </p:nvSpPr>
        <p:spPr>
          <a:xfrm>
            <a:off x="1360449" y="1077951"/>
            <a:ext cx="6519746" cy="646331"/>
          </a:xfrm>
          <a:prstGeom prst="rect">
            <a:avLst/>
          </a:prstGeom>
          <a:noFill/>
        </p:spPr>
        <p:txBody>
          <a:bodyPr wrap="square" rtlCol="0">
            <a:spAutoFit/>
          </a:bodyPr>
          <a:lstStyle/>
          <a:p>
            <a:pPr algn="ct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MATCH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p:SANPHAM</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WHERE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p.HANG</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 CONTAINS ‘RA’ RETURN </a:t>
            </a:r>
            <a:r>
              <a:rPr lang="en-US" sz="1800" err="1">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p.HANG</a:t>
            </a:r>
            <a:r>
              <a:rPr lang="en-US" sz="1800">
                <a:solidFill>
                  <a:schemeClr val="bg1"/>
                </a:solidFill>
                <a:effectLst/>
                <a:latin typeface="Montserrat Alternates ExtraBold" panose="020B060402020202020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562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69235" y="295894"/>
            <a:ext cx="5145242" cy="476850"/>
          </a:xfrm>
          <a:prstGeom prst="rect">
            <a:avLst/>
          </a:prstGeom>
        </p:spPr>
        <p:txBody>
          <a:bodyPr spcFirstLastPara="1" wrap="square" lIns="91425" tIns="91425" rIns="91425" bIns="91425" anchor="ctr" anchorCtr="0">
            <a:noAutofit/>
          </a:bodyPr>
          <a:lstStyle/>
          <a:p>
            <a:pPr marR="0" lvl="0">
              <a:spcBef>
                <a:spcPts val="0"/>
              </a:spcBef>
            </a:pPr>
            <a:r>
              <a:rPr lang="vi-VN" sz="1700" b="1">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rPr>
              <a:t>Tạo mối quan hệ giữa các nút có cùng số lượng là 10</a:t>
            </a:r>
            <a:endParaRPr lang="en-US" sz="1700">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BAAD5EFC-712E-EF0C-6CEA-2FFBF9B8A5CA}"/>
              </a:ext>
            </a:extLst>
          </p:cNvPr>
          <p:cNvPicPr>
            <a:picLocks noChangeAspect="1"/>
          </p:cNvPicPr>
          <p:nvPr/>
        </p:nvPicPr>
        <p:blipFill>
          <a:blip r:embed="rId3"/>
          <a:stretch>
            <a:fillRect/>
          </a:stretch>
        </p:blipFill>
        <p:spPr>
          <a:xfrm>
            <a:off x="1317520" y="1759314"/>
            <a:ext cx="6508960" cy="3312171"/>
          </a:xfrm>
          <a:prstGeom prst="rect">
            <a:avLst/>
          </a:prstGeom>
        </p:spPr>
      </p:pic>
      <p:sp>
        <p:nvSpPr>
          <p:cNvPr id="5" name="TextBox 4">
            <a:extLst>
              <a:ext uri="{FF2B5EF4-FFF2-40B4-BE49-F238E27FC236}">
                <a16:creationId xmlns:a16="http://schemas.microsoft.com/office/drawing/2014/main" id="{26F4B631-E07E-799F-1725-B4E12F682156}"/>
              </a:ext>
            </a:extLst>
          </p:cNvPr>
          <p:cNvSpPr txBox="1"/>
          <p:nvPr/>
        </p:nvSpPr>
        <p:spPr>
          <a:xfrm>
            <a:off x="431180" y="792394"/>
            <a:ext cx="8393152" cy="1246495"/>
          </a:xfrm>
          <a:prstGeom prst="rect">
            <a:avLst/>
          </a:prstGeom>
          <a:noFill/>
        </p:spPr>
        <p:txBody>
          <a:bodyPr wrap="square" rtlCol="0">
            <a:spAutoFit/>
          </a:bodyPr>
          <a:lstStyle/>
          <a:p>
            <a:pPr marL="0" marR="0" algn="ctr">
              <a:spcBef>
                <a:spcPts val="0"/>
              </a:spcBef>
              <a:spcAft>
                <a:spcPts val="0"/>
              </a:spcAft>
            </a:pPr>
            <a:r>
              <a:rPr lang="en-US" sz="1500">
                <a:solidFill>
                  <a:schemeClr val="bg1"/>
                </a:solidFill>
                <a:effectLst/>
                <a:latin typeface="+mn-lt"/>
                <a:ea typeface="Times New Roman" panose="02020603050405020304" pitchFamily="18" charset="0"/>
                <a:cs typeface="Times New Roman" panose="02020603050405020304" pitchFamily="18" charset="0"/>
              </a:rPr>
              <a:t>MATCH (</a:t>
            </a:r>
            <a:r>
              <a:rPr lang="en-US" sz="1500" err="1">
                <a:solidFill>
                  <a:schemeClr val="bg1"/>
                </a:solidFill>
                <a:effectLst/>
                <a:latin typeface="+mn-lt"/>
                <a:ea typeface="Times New Roman" panose="02020603050405020304" pitchFamily="18" charset="0"/>
                <a:cs typeface="Times New Roman" panose="02020603050405020304" pitchFamily="18" charset="0"/>
              </a:rPr>
              <a:t>d:GDBAN</a:t>
            </a:r>
            <a:r>
              <a:rPr lang="en-US" sz="1500">
                <a:solidFill>
                  <a:schemeClr val="bg1"/>
                </a:solidFill>
                <a:effectLst/>
                <a:latin typeface="+mn-lt"/>
                <a:ea typeface="Times New Roman" panose="02020603050405020304" pitchFamily="18" charset="0"/>
                <a:cs typeface="Times New Roman" panose="02020603050405020304" pitchFamily="18" charset="0"/>
              </a:rPr>
              <a:t>), (</a:t>
            </a:r>
            <a:r>
              <a:rPr lang="en-US" sz="1500" err="1">
                <a:solidFill>
                  <a:schemeClr val="bg1"/>
                </a:solidFill>
                <a:effectLst/>
                <a:latin typeface="+mn-lt"/>
                <a:ea typeface="Times New Roman" panose="02020603050405020304" pitchFamily="18" charset="0"/>
                <a:cs typeface="Times New Roman" panose="02020603050405020304" pitchFamily="18" charset="0"/>
              </a:rPr>
              <a:t>e:GDBAN</a:t>
            </a:r>
            <a:r>
              <a:rPr lang="en-US" sz="1500">
                <a:solidFill>
                  <a:schemeClr val="bg1"/>
                </a:solidFill>
                <a:effectLst/>
                <a:latin typeface="+mn-lt"/>
                <a:ea typeface="Times New Roman" panose="02020603050405020304" pitchFamily="18" charset="0"/>
                <a:cs typeface="Times New Roman" panose="02020603050405020304" pitchFamily="18" charset="0"/>
              </a:rPr>
              <a:t>),(</a:t>
            </a:r>
            <a:r>
              <a:rPr lang="en-US" sz="1500" err="1">
                <a:solidFill>
                  <a:schemeClr val="bg1"/>
                </a:solidFill>
                <a:effectLst/>
                <a:latin typeface="+mn-lt"/>
                <a:ea typeface="Times New Roman" panose="02020603050405020304" pitchFamily="18" charset="0"/>
                <a:cs typeface="Times New Roman" panose="02020603050405020304" pitchFamily="18" charset="0"/>
              </a:rPr>
              <a:t>f:GDBAN</a:t>
            </a:r>
            <a:r>
              <a:rPr lang="en-US" sz="1500">
                <a:solidFill>
                  <a:schemeClr val="bg1"/>
                </a:solidFill>
                <a:effectLst/>
                <a:latin typeface="+mn-lt"/>
                <a:ea typeface="Times New Roman" panose="02020603050405020304" pitchFamily="18" charset="0"/>
                <a:cs typeface="Times New Roman" panose="02020603050405020304" pitchFamily="18" charset="0"/>
              </a:rPr>
              <a:t>)</a:t>
            </a:r>
          </a:p>
          <a:p>
            <a:pPr marL="0" marR="0" algn="ctr">
              <a:spcBef>
                <a:spcPts val="0"/>
              </a:spcBef>
              <a:spcAft>
                <a:spcPts val="0"/>
              </a:spcAft>
            </a:pPr>
            <a:r>
              <a:rPr lang="en-US" sz="1500">
                <a:solidFill>
                  <a:schemeClr val="bg1"/>
                </a:solidFill>
                <a:effectLst/>
                <a:latin typeface="+mn-lt"/>
                <a:ea typeface="Times New Roman" panose="02020603050405020304" pitchFamily="18" charset="0"/>
                <a:cs typeface="Times New Roman" panose="02020603050405020304" pitchFamily="18" charset="0"/>
              </a:rPr>
              <a:t>WHERE </a:t>
            </a:r>
            <a:r>
              <a:rPr lang="en-US" sz="1500" err="1">
                <a:solidFill>
                  <a:schemeClr val="bg1"/>
                </a:solidFill>
                <a:effectLst/>
                <a:latin typeface="+mn-lt"/>
                <a:ea typeface="Times New Roman" panose="02020603050405020304" pitchFamily="18" charset="0"/>
                <a:cs typeface="Times New Roman" panose="02020603050405020304" pitchFamily="18" charset="0"/>
              </a:rPr>
              <a:t>d.MAKH</a:t>
            </a:r>
            <a:r>
              <a:rPr lang="en-US" sz="1500">
                <a:solidFill>
                  <a:schemeClr val="bg1"/>
                </a:solidFill>
                <a:effectLst/>
                <a:latin typeface="+mn-lt"/>
                <a:ea typeface="Times New Roman" panose="02020603050405020304" pitchFamily="18" charset="0"/>
                <a:cs typeface="Times New Roman" panose="02020603050405020304" pitchFamily="18" charset="0"/>
              </a:rPr>
              <a:t> = 'KH-02-198' AND </a:t>
            </a:r>
            <a:r>
              <a:rPr lang="en-US" sz="1500" err="1">
                <a:solidFill>
                  <a:schemeClr val="bg1"/>
                </a:solidFill>
                <a:effectLst/>
                <a:latin typeface="+mn-lt"/>
                <a:ea typeface="Times New Roman" panose="02020603050405020304" pitchFamily="18" charset="0"/>
                <a:cs typeface="Times New Roman" panose="02020603050405020304" pitchFamily="18" charset="0"/>
              </a:rPr>
              <a:t>e.MAKH</a:t>
            </a:r>
            <a:r>
              <a:rPr lang="en-US" sz="1500">
                <a:solidFill>
                  <a:schemeClr val="bg1"/>
                </a:solidFill>
                <a:effectLst/>
                <a:latin typeface="+mn-lt"/>
                <a:ea typeface="Times New Roman" panose="02020603050405020304" pitchFamily="18" charset="0"/>
                <a:cs typeface="Times New Roman" panose="02020603050405020304" pitchFamily="18" charset="0"/>
              </a:rPr>
              <a:t> = 'KH-02-991' AND </a:t>
            </a:r>
            <a:r>
              <a:rPr lang="en-US" sz="1500" err="1">
                <a:solidFill>
                  <a:schemeClr val="bg1"/>
                </a:solidFill>
                <a:effectLst/>
                <a:latin typeface="+mn-lt"/>
                <a:ea typeface="Times New Roman" panose="02020603050405020304" pitchFamily="18" charset="0"/>
                <a:cs typeface="Times New Roman" panose="02020603050405020304" pitchFamily="18" charset="0"/>
              </a:rPr>
              <a:t>f.MAKH</a:t>
            </a:r>
            <a:r>
              <a:rPr lang="en-US" sz="1500">
                <a:solidFill>
                  <a:schemeClr val="bg1"/>
                </a:solidFill>
                <a:effectLst/>
                <a:latin typeface="+mn-lt"/>
                <a:ea typeface="Times New Roman" panose="02020603050405020304" pitchFamily="18" charset="0"/>
                <a:cs typeface="Times New Roman" panose="02020603050405020304" pitchFamily="18" charset="0"/>
              </a:rPr>
              <a:t> = 'KH-01-244'</a:t>
            </a:r>
          </a:p>
          <a:p>
            <a:pPr marL="0" marR="0" algn="ctr">
              <a:spcBef>
                <a:spcPts val="0"/>
              </a:spcBef>
              <a:spcAft>
                <a:spcPts val="0"/>
              </a:spcAft>
            </a:pPr>
            <a:r>
              <a:rPr lang="en-US" sz="1500">
                <a:solidFill>
                  <a:schemeClr val="bg1"/>
                </a:solidFill>
                <a:effectLst/>
                <a:latin typeface="+mn-lt"/>
                <a:ea typeface="Times New Roman" panose="02020603050405020304" pitchFamily="18" charset="0"/>
                <a:cs typeface="Times New Roman" panose="02020603050405020304" pitchFamily="18" charset="0"/>
              </a:rPr>
              <a:t>CREATE (d)-[</a:t>
            </a:r>
            <a:r>
              <a:rPr lang="en-US" sz="1500" err="1">
                <a:solidFill>
                  <a:schemeClr val="bg1"/>
                </a:solidFill>
                <a:effectLst/>
                <a:latin typeface="+mn-lt"/>
                <a:ea typeface="Times New Roman" panose="02020603050405020304" pitchFamily="18" charset="0"/>
                <a:cs typeface="Times New Roman" panose="02020603050405020304" pitchFamily="18" charset="0"/>
              </a:rPr>
              <a:t>p:SISO</a:t>
            </a:r>
            <a:r>
              <a:rPr lang="en-US" sz="1500">
                <a:solidFill>
                  <a:schemeClr val="bg1"/>
                </a:solidFill>
                <a:effectLst/>
                <a:latin typeface="+mn-lt"/>
                <a:ea typeface="Times New Roman" panose="02020603050405020304" pitchFamily="18" charset="0"/>
                <a:cs typeface="Times New Roman" panose="02020603050405020304" pitchFamily="18" charset="0"/>
              </a:rPr>
              <a:t>{SOLUONG:10}]-&gt;(e),(d)-[</a:t>
            </a:r>
            <a:r>
              <a:rPr lang="en-US" sz="1500" err="1">
                <a:solidFill>
                  <a:schemeClr val="bg1"/>
                </a:solidFill>
                <a:effectLst/>
                <a:latin typeface="+mn-lt"/>
                <a:ea typeface="Times New Roman" panose="02020603050405020304" pitchFamily="18" charset="0"/>
                <a:cs typeface="Times New Roman" panose="02020603050405020304" pitchFamily="18" charset="0"/>
              </a:rPr>
              <a:t>l:SISO</a:t>
            </a:r>
            <a:r>
              <a:rPr lang="en-US" sz="1500">
                <a:solidFill>
                  <a:schemeClr val="bg1"/>
                </a:solidFill>
                <a:effectLst/>
                <a:latin typeface="+mn-lt"/>
                <a:ea typeface="Times New Roman" panose="02020603050405020304" pitchFamily="18" charset="0"/>
                <a:cs typeface="Times New Roman" panose="02020603050405020304" pitchFamily="18" charset="0"/>
              </a:rPr>
              <a:t>{SOLUONG:10}]-&gt;(f)</a:t>
            </a:r>
          </a:p>
          <a:p>
            <a:pPr marL="0" marR="0" algn="ctr">
              <a:spcBef>
                <a:spcPts val="0"/>
              </a:spcBef>
              <a:spcAft>
                <a:spcPts val="0"/>
              </a:spcAft>
            </a:pPr>
            <a:r>
              <a:rPr lang="en-US" sz="1500">
                <a:solidFill>
                  <a:schemeClr val="bg1"/>
                </a:solidFill>
                <a:effectLst/>
                <a:latin typeface="+mn-lt"/>
                <a:ea typeface="Times New Roman" panose="02020603050405020304" pitchFamily="18" charset="0"/>
                <a:cs typeface="Times New Roman" panose="02020603050405020304" pitchFamily="18" charset="0"/>
              </a:rPr>
              <a:t>RETURN </a:t>
            </a:r>
            <a:r>
              <a:rPr lang="en-US" sz="1500" err="1">
                <a:solidFill>
                  <a:schemeClr val="bg1"/>
                </a:solidFill>
                <a:effectLst/>
                <a:latin typeface="+mn-lt"/>
                <a:ea typeface="Times New Roman" panose="02020603050405020304" pitchFamily="18" charset="0"/>
                <a:cs typeface="Times New Roman" panose="02020603050405020304" pitchFamily="18" charset="0"/>
              </a:rPr>
              <a:t>d,e,f</a:t>
            </a:r>
            <a:endParaRPr lang="en-US" sz="1500">
              <a:solidFill>
                <a:schemeClr val="bg1"/>
              </a:solidFill>
              <a:effectLst/>
              <a:latin typeface="+mn-lt"/>
              <a:ea typeface="Times New Roman" panose="02020603050405020304" pitchFamily="18" charset="0"/>
              <a:cs typeface="Times New Roman" panose="02020603050405020304" pitchFamily="18" charset="0"/>
            </a:endParaRPr>
          </a:p>
          <a:p>
            <a:pPr algn="ctr"/>
            <a:endParaRPr lang="en-US" sz="1500">
              <a:solidFill>
                <a:schemeClr val="bg1"/>
              </a:solidFill>
              <a:latin typeface="+mn-lt"/>
            </a:endParaRPr>
          </a:p>
        </p:txBody>
      </p:sp>
    </p:spTree>
    <p:extLst>
      <p:ext uri="{BB962C8B-B14F-4D97-AF65-F5344CB8AC3E}">
        <p14:creationId xmlns:p14="http://schemas.microsoft.com/office/powerpoint/2010/main" val="132128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604899" y="2693670"/>
            <a:ext cx="7934202"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err="1">
                <a:solidFill>
                  <a:schemeClr val="bg1"/>
                </a:solidFill>
                <a:effectLst/>
                <a:latin typeface="Montserrat Alternates ExtraBold" panose="020B0604020202020204" charset="0"/>
                <a:ea typeface="Times New Roman" panose="02020603050405020304" pitchFamily="18" charset="0"/>
              </a:rPr>
              <a:t>Xây</a:t>
            </a:r>
            <a:r>
              <a:rPr lang="en-US" sz="4000" b="1">
                <a:solidFill>
                  <a:schemeClr val="bg1"/>
                </a:solidFill>
                <a:effectLst/>
                <a:latin typeface="Montserrat Alternates ExtraBold" panose="020B0604020202020204" charset="0"/>
                <a:ea typeface="Times New Roman" panose="02020603050405020304" pitchFamily="18" charset="0"/>
              </a:rPr>
              <a:t> </a:t>
            </a:r>
            <a:r>
              <a:rPr lang="en-US" sz="4000" b="1" err="1">
                <a:solidFill>
                  <a:schemeClr val="bg1"/>
                </a:solidFill>
                <a:effectLst/>
                <a:latin typeface="Montserrat Alternates ExtraBold" panose="020B0604020202020204" charset="0"/>
                <a:ea typeface="Times New Roman" panose="02020603050405020304" pitchFamily="18" charset="0"/>
              </a:rPr>
              <a:t>dựng</a:t>
            </a:r>
            <a:r>
              <a:rPr lang="en-US" sz="4000" b="1">
                <a:solidFill>
                  <a:schemeClr val="bg1"/>
                </a:solidFill>
                <a:effectLst/>
                <a:latin typeface="Montserrat Alternates ExtraBold" panose="020B0604020202020204" charset="0"/>
                <a:ea typeface="Times New Roman" panose="02020603050405020304" pitchFamily="18" charset="0"/>
              </a:rPr>
              <a:t> </a:t>
            </a:r>
            <a:r>
              <a:rPr lang="en-US" sz="4000" b="1" err="1">
                <a:solidFill>
                  <a:schemeClr val="bg1"/>
                </a:solidFill>
                <a:effectLst/>
                <a:latin typeface="Montserrat Alternates ExtraBold" panose="020B0604020202020204" charset="0"/>
                <a:ea typeface="Times New Roman" panose="02020603050405020304" pitchFamily="18" charset="0"/>
              </a:rPr>
              <a:t>ứng</a:t>
            </a:r>
            <a:r>
              <a:rPr lang="en-US" sz="4000" b="1">
                <a:solidFill>
                  <a:schemeClr val="bg1"/>
                </a:solidFill>
                <a:effectLst/>
                <a:latin typeface="Montserrat Alternates ExtraBold" panose="020B0604020202020204" charset="0"/>
                <a:ea typeface="Times New Roman" panose="02020603050405020304" pitchFamily="18" charset="0"/>
              </a:rPr>
              <a:t> </a:t>
            </a:r>
            <a:r>
              <a:rPr lang="en-US" sz="4000" b="1" err="1">
                <a:solidFill>
                  <a:schemeClr val="bg1"/>
                </a:solidFill>
                <a:effectLst/>
                <a:latin typeface="Montserrat Alternates ExtraBold" panose="020B0604020202020204" charset="0"/>
                <a:ea typeface="Times New Roman" panose="02020603050405020304" pitchFamily="18" charset="0"/>
              </a:rPr>
              <a:t>dụng</a:t>
            </a:r>
            <a:r>
              <a:rPr lang="en-US" sz="4000" b="1">
                <a:solidFill>
                  <a:schemeClr val="bg1"/>
                </a:solidFill>
                <a:effectLst/>
                <a:latin typeface="Montserrat Alternates ExtraBold" panose="020B0604020202020204" charset="0"/>
                <a:ea typeface="Times New Roman" panose="02020603050405020304" pitchFamily="18" charset="0"/>
              </a:rPr>
              <a:t> C#</a:t>
            </a:r>
            <a:r>
              <a:rPr lang="vi-VN" sz="4000" b="1">
                <a:solidFill>
                  <a:schemeClr val="bg1"/>
                </a:solidFill>
                <a:effectLst/>
                <a:latin typeface="Montserrat Alternates ExtraBold" panose="020B0604020202020204" charset="0"/>
                <a:ea typeface="Times New Roman" panose="02020603050405020304" pitchFamily="18" charset="0"/>
              </a:rPr>
              <a:t> kết nối với CSDL</a:t>
            </a:r>
            <a:endParaRPr sz="4000">
              <a:solidFill>
                <a:schemeClr val="bg1"/>
              </a:solidFill>
              <a:latin typeface="Montserrat Alternates ExtraBold" panose="020B0604020202020204" charset="0"/>
            </a:endParaRPr>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06</a:t>
            </a:r>
            <a:endParaRPr/>
          </a:p>
        </p:txBody>
      </p:sp>
    </p:spTree>
    <p:extLst>
      <p:ext uri="{BB962C8B-B14F-4D97-AF65-F5344CB8AC3E}">
        <p14:creationId xmlns:p14="http://schemas.microsoft.com/office/powerpoint/2010/main" val="817208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en-US" sz="2000" b="1" err="1">
                <a:solidFill>
                  <a:schemeClr val="bg1"/>
                </a:solidFill>
                <a:effectLst/>
                <a:latin typeface="Montserrat Alternates ExtraBold" panose="020B0604020202020204" charset="0"/>
                <a:ea typeface="Times New Roman" panose="02020603050405020304" pitchFamily="18" charset="0"/>
              </a:rPr>
              <a:t>Kết</a:t>
            </a:r>
            <a:r>
              <a:rPr lang="en-US" sz="2000" b="1">
                <a:solidFill>
                  <a:schemeClr val="bg1"/>
                </a:solidFill>
                <a:effectLst/>
                <a:latin typeface="Montserrat Alternates ExtraBold" panose="020B0604020202020204" charset="0"/>
                <a:ea typeface="Times New Roman" panose="02020603050405020304" pitchFamily="18" charset="0"/>
              </a:rPr>
              <a:t> </a:t>
            </a:r>
            <a:r>
              <a:rPr lang="en-US" sz="2000" b="1" err="1">
                <a:solidFill>
                  <a:schemeClr val="bg1"/>
                </a:solidFill>
                <a:effectLst/>
                <a:latin typeface="Montserrat Alternates ExtraBold" panose="020B0604020202020204" charset="0"/>
                <a:ea typeface="Times New Roman" panose="02020603050405020304" pitchFamily="18" charset="0"/>
              </a:rPr>
              <a:t>nối</a:t>
            </a:r>
            <a:r>
              <a:rPr lang="en-US" sz="2000" b="1">
                <a:solidFill>
                  <a:schemeClr val="bg1"/>
                </a:solidFill>
                <a:effectLst/>
                <a:latin typeface="Montserrat Alternates ExtraBold" panose="020B0604020202020204" charset="0"/>
                <a:ea typeface="Times New Roman" panose="02020603050405020304" pitchFamily="18" charset="0"/>
              </a:rPr>
              <a:t> </a:t>
            </a:r>
            <a:r>
              <a:rPr lang="en-US" sz="2000" b="1" err="1">
                <a:solidFill>
                  <a:schemeClr val="bg1"/>
                </a:solidFill>
                <a:effectLst/>
                <a:latin typeface="Montserrat Alternates ExtraBold" panose="020B0604020202020204" charset="0"/>
                <a:ea typeface="Times New Roman" panose="02020603050405020304" pitchFamily="18" charset="0"/>
              </a:rPr>
              <a:t>sql</a:t>
            </a:r>
            <a:r>
              <a:rPr lang="en-US" sz="2000" b="1">
                <a:solidFill>
                  <a:schemeClr val="bg1"/>
                </a:solidFill>
                <a:effectLst/>
                <a:latin typeface="Montserrat Alternates ExtraBold" panose="020B0604020202020204" charset="0"/>
                <a:ea typeface="Times New Roman" panose="02020603050405020304" pitchFamily="18" charset="0"/>
              </a:rPr>
              <a:t> </a:t>
            </a:r>
            <a:r>
              <a:rPr lang="en-US" sz="2000" b="1" err="1">
                <a:solidFill>
                  <a:schemeClr val="bg1"/>
                </a:solidFill>
                <a:effectLst/>
                <a:latin typeface="Montserrat Alternates ExtraBold" panose="020B0604020202020204" charset="0"/>
                <a:ea typeface="Times New Roman" panose="02020603050405020304" pitchFamily="18" charset="0"/>
              </a:rPr>
              <a:t>với</a:t>
            </a:r>
            <a:r>
              <a:rPr lang="en-US" sz="2000" b="1">
                <a:solidFill>
                  <a:schemeClr val="bg1"/>
                </a:solidFill>
                <a:effectLst/>
                <a:latin typeface="Montserrat Alternates ExtraBold" panose="020B0604020202020204" charset="0"/>
                <a:ea typeface="Times New Roman" panose="02020603050405020304" pitchFamily="18" charset="0"/>
              </a:rPr>
              <a:t> visual studio 2022</a:t>
            </a:r>
            <a:endParaRPr sz="2000" b="1">
              <a:solidFill>
                <a:schemeClr val="bg1"/>
              </a:solidFill>
              <a:latin typeface="Montserrat Alternates ExtraBold" panose="020B0604020202020204" charset="0"/>
              <a:ea typeface="Nunito Sans"/>
              <a:cs typeface="Nunito Sans"/>
              <a:sym typeface="Nunito Sans"/>
            </a:endParaRPr>
          </a:p>
        </p:txBody>
      </p:sp>
      <p:pic>
        <p:nvPicPr>
          <p:cNvPr id="2" name="Picture 1" descr="Graphical user interface, text, application, email&#10;&#10;Description automatically generated">
            <a:extLst>
              <a:ext uri="{FF2B5EF4-FFF2-40B4-BE49-F238E27FC236}">
                <a16:creationId xmlns:a16="http://schemas.microsoft.com/office/drawing/2014/main" id="{9779AE34-D9A0-A97E-8E48-C751BDA144C5}"/>
              </a:ext>
            </a:extLst>
          </p:cNvPr>
          <p:cNvPicPr>
            <a:picLocks noChangeAspect="1"/>
          </p:cNvPicPr>
          <p:nvPr/>
        </p:nvPicPr>
        <p:blipFill>
          <a:blip r:embed="rId3"/>
          <a:stretch>
            <a:fillRect/>
          </a:stretch>
        </p:blipFill>
        <p:spPr>
          <a:xfrm>
            <a:off x="3248782" y="890490"/>
            <a:ext cx="2914126" cy="3976765"/>
          </a:xfrm>
          <a:prstGeom prst="rect">
            <a:avLst/>
          </a:prstGeom>
        </p:spPr>
      </p:pic>
    </p:spTree>
    <p:extLst>
      <p:ext uri="{BB962C8B-B14F-4D97-AF65-F5344CB8AC3E}">
        <p14:creationId xmlns:p14="http://schemas.microsoft.com/office/powerpoint/2010/main" val="426849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pPr marR="0" lvl="0">
              <a:spcBef>
                <a:spcPts val="0"/>
              </a:spcBef>
            </a:pPr>
            <a:r>
              <a:rPr lang="vi-VN" sz="1700" b="1">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rPr>
              <a:t>Tạo form cho nhà cung cấp với các chức năng...</a:t>
            </a:r>
            <a:endParaRPr lang="en-US" sz="1700">
              <a:solidFill>
                <a:schemeClr val="bg1"/>
              </a:solidFill>
              <a:effectLst/>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F7CC309A-73BF-4FA3-851C-4AA4A27F8D80}"/>
              </a:ext>
            </a:extLst>
          </p:cNvPr>
          <p:cNvPicPr>
            <a:picLocks noChangeAspect="1"/>
          </p:cNvPicPr>
          <p:nvPr/>
        </p:nvPicPr>
        <p:blipFill>
          <a:blip r:embed="rId3"/>
          <a:stretch>
            <a:fillRect/>
          </a:stretch>
        </p:blipFill>
        <p:spPr>
          <a:xfrm>
            <a:off x="78298" y="876022"/>
            <a:ext cx="4724235" cy="2328096"/>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EA89B50D-953C-5C6F-72B9-0FDEACD71421}"/>
              </a:ext>
            </a:extLst>
          </p:cNvPr>
          <p:cNvPicPr>
            <a:picLocks noChangeAspect="1"/>
          </p:cNvPicPr>
          <p:nvPr/>
        </p:nvPicPr>
        <p:blipFill>
          <a:blip r:embed="rId4"/>
          <a:stretch>
            <a:fillRect/>
          </a:stretch>
        </p:blipFill>
        <p:spPr>
          <a:xfrm>
            <a:off x="4572000" y="2827843"/>
            <a:ext cx="4382190" cy="2232848"/>
          </a:xfrm>
          <a:prstGeom prst="rect">
            <a:avLst/>
          </a:prstGeom>
        </p:spPr>
      </p:pic>
    </p:spTree>
    <p:extLst>
      <p:ext uri="{BB962C8B-B14F-4D97-AF65-F5344CB8AC3E}">
        <p14:creationId xmlns:p14="http://schemas.microsoft.com/office/powerpoint/2010/main" val="117461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Thêm</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2" name="Picture 1" descr="Graphical user interface&#10;&#10;Description automatically generated">
            <a:extLst>
              <a:ext uri="{FF2B5EF4-FFF2-40B4-BE49-F238E27FC236}">
                <a16:creationId xmlns:a16="http://schemas.microsoft.com/office/drawing/2014/main" id="{DEC80952-8FAC-09C3-06BC-2C0A7E9BDC0B}"/>
              </a:ext>
            </a:extLst>
          </p:cNvPr>
          <p:cNvPicPr>
            <a:picLocks noChangeAspect="1"/>
          </p:cNvPicPr>
          <p:nvPr/>
        </p:nvPicPr>
        <p:blipFill>
          <a:blip r:embed="rId3"/>
          <a:stretch>
            <a:fillRect/>
          </a:stretch>
        </p:blipFill>
        <p:spPr>
          <a:xfrm>
            <a:off x="107904" y="856902"/>
            <a:ext cx="4464096" cy="2277550"/>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8AC0EFCD-6C0E-78A8-176F-F0514B0FD0AA}"/>
              </a:ext>
            </a:extLst>
          </p:cNvPr>
          <p:cNvPicPr>
            <a:picLocks noChangeAspect="1"/>
          </p:cNvPicPr>
          <p:nvPr/>
        </p:nvPicPr>
        <p:blipFill>
          <a:blip r:embed="rId4"/>
          <a:stretch>
            <a:fillRect/>
          </a:stretch>
        </p:blipFill>
        <p:spPr>
          <a:xfrm>
            <a:off x="4422344" y="2743199"/>
            <a:ext cx="4554279" cy="2344752"/>
          </a:xfrm>
          <a:prstGeom prst="rect">
            <a:avLst/>
          </a:prstGeom>
        </p:spPr>
      </p:pic>
    </p:spTree>
    <p:extLst>
      <p:ext uri="{BB962C8B-B14F-4D97-AF65-F5344CB8AC3E}">
        <p14:creationId xmlns:p14="http://schemas.microsoft.com/office/powerpoint/2010/main" val="4071150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Xóa</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2EECB485-2546-9638-31E0-CA551CE51942}"/>
              </a:ext>
            </a:extLst>
          </p:cNvPr>
          <p:cNvPicPr>
            <a:picLocks noChangeAspect="1"/>
          </p:cNvPicPr>
          <p:nvPr/>
        </p:nvPicPr>
        <p:blipFill>
          <a:blip r:embed="rId3"/>
          <a:stretch>
            <a:fillRect/>
          </a:stretch>
        </p:blipFill>
        <p:spPr>
          <a:xfrm>
            <a:off x="130206" y="917173"/>
            <a:ext cx="4692213" cy="2405890"/>
          </a:xfrm>
          <a:prstGeom prst="rect">
            <a:avLst/>
          </a:prstGeom>
        </p:spPr>
      </p:pic>
      <p:pic>
        <p:nvPicPr>
          <p:cNvPr id="6" name="Picture 5" descr="Graphical user interface, table&#10;&#10;Description automatically generated with medium confidence">
            <a:extLst>
              <a:ext uri="{FF2B5EF4-FFF2-40B4-BE49-F238E27FC236}">
                <a16:creationId xmlns:a16="http://schemas.microsoft.com/office/drawing/2014/main" id="{FE1E9CC0-9C44-C8E4-18E1-BEB6C7DEC3D6}"/>
              </a:ext>
            </a:extLst>
          </p:cNvPr>
          <p:cNvPicPr>
            <a:picLocks noChangeAspect="1"/>
          </p:cNvPicPr>
          <p:nvPr/>
        </p:nvPicPr>
        <p:blipFill>
          <a:blip r:embed="rId4"/>
          <a:stretch>
            <a:fillRect/>
          </a:stretch>
        </p:blipFill>
        <p:spPr>
          <a:xfrm>
            <a:off x="4237463" y="2571750"/>
            <a:ext cx="4835804" cy="2492909"/>
          </a:xfrm>
          <a:prstGeom prst="rect">
            <a:avLst/>
          </a:prstGeom>
        </p:spPr>
      </p:pic>
    </p:spTree>
    <p:extLst>
      <p:ext uri="{BB962C8B-B14F-4D97-AF65-F5344CB8AC3E}">
        <p14:creationId xmlns:p14="http://schemas.microsoft.com/office/powerpoint/2010/main" val="244928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70"/>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0"/>
          <p:cNvSpPr txBox="1">
            <a:spLocks noGrp="1"/>
          </p:cNvSpPr>
          <p:nvPr>
            <p:ph type="subTitle" idx="3"/>
          </p:nvPr>
        </p:nvSpPr>
        <p:spPr>
          <a:xfrm>
            <a:off x="5696481" y="3685226"/>
            <a:ext cx="2103000" cy="8241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06. Xây dựng ứng dụng C#</a:t>
            </a:r>
            <a:endParaRPr/>
          </a:p>
        </p:txBody>
      </p:sp>
      <p:sp>
        <p:nvSpPr>
          <p:cNvPr id="1277" name="Google Shape;1277;p70"/>
          <p:cNvSpPr txBox="1">
            <a:spLocks noGrp="1"/>
          </p:cNvSpPr>
          <p:nvPr>
            <p:ph type="subTitle" idx="1"/>
          </p:nvPr>
        </p:nvSpPr>
        <p:spPr>
          <a:xfrm>
            <a:off x="2033566" y="1434463"/>
            <a:ext cx="2103000" cy="7042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01. Thông tin dự án</a:t>
            </a:r>
            <a:endParaRPr/>
          </a:p>
        </p:txBody>
      </p:sp>
      <p:sp>
        <p:nvSpPr>
          <p:cNvPr id="1279" name="Google Shape;1279;p70"/>
          <p:cNvSpPr txBox="1">
            <a:spLocks noGrp="1"/>
          </p:cNvSpPr>
          <p:nvPr>
            <p:ph type="subTitle" idx="5"/>
          </p:nvPr>
        </p:nvSpPr>
        <p:spPr>
          <a:xfrm>
            <a:off x="5702101" y="1387516"/>
            <a:ext cx="2103000" cy="772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02. Cơ sở dữ liệu toàn cục</a:t>
            </a:r>
            <a:endParaRPr/>
          </a:p>
        </p:txBody>
      </p:sp>
      <p:sp>
        <p:nvSpPr>
          <p:cNvPr id="1282" name="Google Shape;1282;p70"/>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NỘI DUNG</a:t>
            </a:r>
            <a:endParaRPr/>
          </a:p>
        </p:txBody>
      </p:sp>
      <p:sp>
        <p:nvSpPr>
          <p:cNvPr id="1283" name="Google Shape;1283;p70"/>
          <p:cNvSpPr txBox="1">
            <a:spLocks noGrp="1"/>
          </p:cNvSpPr>
          <p:nvPr>
            <p:ph type="subTitle" idx="7"/>
          </p:nvPr>
        </p:nvSpPr>
        <p:spPr>
          <a:xfrm>
            <a:off x="2033566" y="2518570"/>
            <a:ext cx="2461751" cy="8836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03. Phân mảnh CSDL toàn cục</a:t>
            </a:r>
            <a:endParaRPr/>
          </a:p>
        </p:txBody>
      </p:sp>
      <p:sp>
        <p:nvSpPr>
          <p:cNvPr id="1285" name="Google Shape;1285;p70"/>
          <p:cNvSpPr txBox="1">
            <a:spLocks noGrp="1"/>
          </p:cNvSpPr>
          <p:nvPr>
            <p:ph type="subTitle" idx="9"/>
          </p:nvPr>
        </p:nvSpPr>
        <p:spPr>
          <a:xfrm>
            <a:off x="2025569" y="3685226"/>
            <a:ext cx="2461751" cy="8836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05. Tạo CSDL đồ thị tương ứng</a:t>
            </a:r>
            <a:endParaRPr/>
          </a:p>
        </p:txBody>
      </p:sp>
      <p:sp>
        <p:nvSpPr>
          <p:cNvPr id="1287" name="Google Shape;1287;p70"/>
          <p:cNvSpPr txBox="1">
            <a:spLocks noGrp="1"/>
          </p:cNvSpPr>
          <p:nvPr>
            <p:ph type="subTitle" idx="14"/>
          </p:nvPr>
        </p:nvSpPr>
        <p:spPr>
          <a:xfrm>
            <a:off x="5738924" y="2492139"/>
            <a:ext cx="2103000" cy="8241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04. Tạo CSDL MongoDB</a:t>
            </a:r>
            <a:endParaRPr/>
          </a:p>
        </p:txBody>
      </p:sp>
      <p:sp>
        <p:nvSpPr>
          <p:cNvPr id="1289" name="Google Shape;1289;p70"/>
          <p:cNvSpPr/>
          <p:nvPr/>
        </p:nvSpPr>
        <p:spPr>
          <a:xfrm>
            <a:off x="1247399" y="1420430"/>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0"/>
          <p:cNvSpPr/>
          <p:nvPr/>
        </p:nvSpPr>
        <p:spPr>
          <a:xfrm>
            <a:off x="1247399" y="2584128"/>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0"/>
          <p:cNvSpPr/>
          <p:nvPr/>
        </p:nvSpPr>
        <p:spPr>
          <a:xfrm>
            <a:off x="1247399" y="3747827"/>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0"/>
          <p:cNvSpPr/>
          <p:nvPr/>
        </p:nvSpPr>
        <p:spPr>
          <a:xfrm>
            <a:off x="4904999" y="1420430"/>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0"/>
          <p:cNvSpPr/>
          <p:nvPr/>
        </p:nvSpPr>
        <p:spPr>
          <a:xfrm>
            <a:off x="4904999" y="2584128"/>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0"/>
          <p:cNvSpPr/>
          <p:nvPr/>
        </p:nvSpPr>
        <p:spPr>
          <a:xfrm>
            <a:off x="4904999" y="3747827"/>
            <a:ext cx="640200" cy="6402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70"/>
          <p:cNvGrpSpPr/>
          <p:nvPr/>
        </p:nvGrpSpPr>
        <p:grpSpPr>
          <a:xfrm>
            <a:off x="1389566" y="1603365"/>
            <a:ext cx="355865" cy="274330"/>
            <a:chOff x="3226500" y="4097025"/>
            <a:chExt cx="419900" cy="318175"/>
          </a:xfrm>
        </p:grpSpPr>
        <p:sp>
          <p:nvSpPr>
            <p:cNvPr id="1296" name="Google Shape;1296;p70"/>
            <p:cNvSpPr/>
            <p:nvPr/>
          </p:nvSpPr>
          <p:spPr>
            <a:xfrm>
              <a:off x="3226500" y="4097025"/>
              <a:ext cx="419900" cy="318175"/>
            </a:xfrm>
            <a:custGeom>
              <a:avLst/>
              <a:gdLst/>
              <a:ahLst/>
              <a:cxnLst/>
              <a:rect l="l" t="t" r="r" b="b"/>
              <a:pathLst>
                <a:path w="16796" h="12727" extrusionOk="0">
                  <a:moveTo>
                    <a:pt x="16122" y="2644"/>
                  </a:moveTo>
                  <a:lnTo>
                    <a:pt x="16122" y="4303"/>
                  </a:lnTo>
                  <a:lnTo>
                    <a:pt x="674" y="4303"/>
                  </a:lnTo>
                  <a:lnTo>
                    <a:pt x="674" y="2644"/>
                  </a:lnTo>
                  <a:close/>
                  <a:moveTo>
                    <a:pt x="16122" y="4951"/>
                  </a:moveTo>
                  <a:lnTo>
                    <a:pt x="16122" y="10109"/>
                  </a:lnTo>
                  <a:lnTo>
                    <a:pt x="16096" y="10238"/>
                  </a:lnTo>
                  <a:lnTo>
                    <a:pt x="16044" y="10342"/>
                  </a:lnTo>
                  <a:lnTo>
                    <a:pt x="15940" y="10420"/>
                  </a:lnTo>
                  <a:lnTo>
                    <a:pt x="15811" y="10446"/>
                  </a:lnTo>
                  <a:lnTo>
                    <a:pt x="14852" y="10446"/>
                  </a:lnTo>
                  <a:lnTo>
                    <a:pt x="14929" y="10160"/>
                  </a:lnTo>
                  <a:lnTo>
                    <a:pt x="15007" y="9901"/>
                  </a:lnTo>
                  <a:lnTo>
                    <a:pt x="15033" y="9616"/>
                  </a:lnTo>
                  <a:lnTo>
                    <a:pt x="15033" y="9331"/>
                  </a:lnTo>
                  <a:lnTo>
                    <a:pt x="15033" y="8968"/>
                  </a:lnTo>
                  <a:lnTo>
                    <a:pt x="14981" y="8631"/>
                  </a:lnTo>
                  <a:lnTo>
                    <a:pt x="14904" y="8320"/>
                  </a:lnTo>
                  <a:lnTo>
                    <a:pt x="14774" y="8009"/>
                  </a:lnTo>
                  <a:lnTo>
                    <a:pt x="14644" y="7698"/>
                  </a:lnTo>
                  <a:lnTo>
                    <a:pt x="14463" y="7439"/>
                  </a:lnTo>
                  <a:lnTo>
                    <a:pt x="14282" y="7180"/>
                  </a:lnTo>
                  <a:lnTo>
                    <a:pt x="14048" y="6921"/>
                  </a:lnTo>
                  <a:lnTo>
                    <a:pt x="13815" y="6713"/>
                  </a:lnTo>
                  <a:lnTo>
                    <a:pt x="13556" y="6506"/>
                  </a:lnTo>
                  <a:lnTo>
                    <a:pt x="13271" y="6351"/>
                  </a:lnTo>
                  <a:lnTo>
                    <a:pt x="12960" y="6195"/>
                  </a:lnTo>
                  <a:lnTo>
                    <a:pt x="12649" y="6091"/>
                  </a:lnTo>
                  <a:lnTo>
                    <a:pt x="12338" y="6014"/>
                  </a:lnTo>
                  <a:lnTo>
                    <a:pt x="12001" y="5962"/>
                  </a:lnTo>
                  <a:lnTo>
                    <a:pt x="11664" y="5936"/>
                  </a:lnTo>
                  <a:lnTo>
                    <a:pt x="11301" y="5962"/>
                  </a:lnTo>
                  <a:lnTo>
                    <a:pt x="10964" y="6014"/>
                  </a:lnTo>
                  <a:lnTo>
                    <a:pt x="10653" y="6091"/>
                  </a:lnTo>
                  <a:lnTo>
                    <a:pt x="10342" y="6195"/>
                  </a:lnTo>
                  <a:lnTo>
                    <a:pt x="10031" y="6351"/>
                  </a:lnTo>
                  <a:lnTo>
                    <a:pt x="9746" y="6506"/>
                  </a:lnTo>
                  <a:lnTo>
                    <a:pt x="9487" y="6713"/>
                  </a:lnTo>
                  <a:lnTo>
                    <a:pt x="9253" y="6921"/>
                  </a:lnTo>
                  <a:lnTo>
                    <a:pt x="9046" y="7180"/>
                  </a:lnTo>
                  <a:lnTo>
                    <a:pt x="8839" y="7439"/>
                  </a:lnTo>
                  <a:lnTo>
                    <a:pt x="8683" y="7698"/>
                  </a:lnTo>
                  <a:lnTo>
                    <a:pt x="8528" y="8009"/>
                  </a:lnTo>
                  <a:lnTo>
                    <a:pt x="8424" y="8320"/>
                  </a:lnTo>
                  <a:lnTo>
                    <a:pt x="8320" y="8631"/>
                  </a:lnTo>
                  <a:lnTo>
                    <a:pt x="8268" y="8968"/>
                  </a:lnTo>
                  <a:lnTo>
                    <a:pt x="8268" y="9331"/>
                  </a:lnTo>
                  <a:lnTo>
                    <a:pt x="8268" y="9616"/>
                  </a:lnTo>
                  <a:lnTo>
                    <a:pt x="8320" y="9901"/>
                  </a:lnTo>
                  <a:lnTo>
                    <a:pt x="8372" y="10160"/>
                  </a:lnTo>
                  <a:lnTo>
                    <a:pt x="8450" y="10446"/>
                  </a:lnTo>
                  <a:lnTo>
                    <a:pt x="985" y="10446"/>
                  </a:lnTo>
                  <a:lnTo>
                    <a:pt x="856" y="10420"/>
                  </a:lnTo>
                  <a:lnTo>
                    <a:pt x="752" y="10342"/>
                  </a:lnTo>
                  <a:lnTo>
                    <a:pt x="700" y="10238"/>
                  </a:lnTo>
                  <a:lnTo>
                    <a:pt x="674" y="10109"/>
                  </a:lnTo>
                  <a:lnTo>
                    <a:pt x="674" y="4951"/>
                  </a:lnTo>
                  <a:close/>
                  <a:moveTo>
                    <a:pt x="11664" y="6584"/>
                  </a:moveTo>
                  <a:lnTo>
                    <a:pt x="11923" y="6610"/>
                  </a:lnTo>
                  <a:lnTo>
                    <a:pt x="12208" y="6636"/>
                  </a:lnTo>
                  <a:lnTo>
                    <a:pt x="12467" y="6713"/>
                  </a:lnTo>
                  <a:lnTo>
                    <a:pt x="12726" y="6791"/>
                  </a:lnTo>
                  <a:lnTo>
                    <a:pt x="12960" y="6921"/>
                  </a:lnTo>
                  <a:lnTo>
                    <a:pt x="13193" y="7050"/>
                  </a:lnTo>
                  <a:lnTo>
                    <a:pt x="13400" y="7206"/>
                  </a:lnTo>
                  <a:lnTo>
                    <a:pt x="13582" y="7387"/>
                  </a:lnTo>
                  <a:lnTo>
                    <a:pt x="13763" y="7595"/>
                  </a:lnTo>
                  <a:lnTo>
                    <a:pt x="13919" y="7802"/>
                  </a:lnTo>
                  <a:lnTo>
                    <a:pt x="14048" y="8009"/>
                  </a:lnTo>
                  <a:lnTo>
                    <a:pt x="14178" y="8268"/>
                  </a:lnTo>
                  <a:lnTo>
                    <a:pt x="14256" y="8502"/>
                  </a:lnTo>
                  <a:lnTo>
                    <a:pt x="14333" y="8787"/>
                  </a:lnTo>
                  <a:lnTo>
                    <a:pt x="14385" y="9046"/>
                  </a:lnTo>
                  <a:lnTo>
                    <a:pt x="14385" y="9331"/>
                  </a:lnTo>
                  <a:lnTo>
                    <a:pt x="14385" y="9616"/>
                  </a:lnTo>
                  <a:lnTo>
                    <a:pt x="14333" y="9875"/>
                  </a:lnTo>
                  <a:lnTo>
                    <a:pt x="14256" y="10135"/>
                  </a:lnTo>
                  <a:lnTo>
                    <a:pt x="14178" y="10394"/>
                  </a:lnTo>
                  <a:lnTo>
                    <a:pt x="14048" y="10627"/>
                  </a:lnTo>
                  <a:lnTo>
                    <a:pt x="13919" y="10860"/>
                  </a:lnTo>
                  <a:lnTo>
                    <a:pt x="13763" y="11068"/>
                  </a:lnTo>
                  <a:lnTo>
                    <a:pt x="13582" y="11249"/>
                  </a:lnTo>
                  <a:lnTo>
                    <a:pt x="13400" y="11430"/>
                  </a:lnTo>
                  <a:lnTo>
                    <a:pt x="13193" y="11586"/>
                  </a:lnTo>
                  <a:lnTo>
                    <a:pt x="12960" y="11741"/>
                  </a:lnTo>
                  <a:lnTo>
                    <a:pt x="12726" y="11845"/>
                  </a:lnTo>
                  <a:lnTo>
                    <a:pt x="12467" y="11949"/>
                  </a:lnTo>
                  <a:lnTo>
                    <a:pt x="12208" y="12001"/>
                  </a:lnTo>
                  <a:lnTo>
                    <a:pt x="11923" y="12053"/>
                  </a:lnTo>
                  <a:lnTo>
                    <a:pt x="11379" y="12053"/>
                  </a:lnTo>
                  <a:lnTo>
                    <a:pt x="11094" y="12001"/>
                  </a:lnTo>
                  <a:lnTo>
                    <a:pt x="10834" y="11949"/>
                  </a:lnTo>
                  <a:lnTo>
                    <a:pt x="10601" y="11845"/>
                  </a:lnTo>
                  <a:lnTo>
                    <a:pt x="10342" y="11741"/>
                  </a:lnTo>
                  <a:lnTo>
                    <a:pt x="10135" y="11586"/>
                  </a:lnTo>
                  <a:lnTo>
                    <a:pt x="9901" y="11430"/>
                  </a:lnTo>
                  <a:lnTo>
                    <a:pt x="9720" y="11249"/>
                  </a:lnTo>
                  <a:lnTo>
                    <a:pt x="9538" y="11068"/>
                  </a:lnTo>
                  <a:lnTo>
                    <a:pt x="9383" y="10860"/>
                  </a:lnTo>
                  <a:lnTo>
                    <a:pt x="9253" y="10627"/>
                  </a:lnTo>
                  <a:lnTo>
                    <a:pt x="9124" y="10394"/>
                  </a:lnTo>
                  <a:lnTo>
                    <a:pt x="9046" y="10135"/>
                  </a:lnTo>
                  <a:lnTo>
                    <a:pt x="8968" y="9875"/>
                  </a:lnTo>
                  <a:lnTo>
                    <a:pt x="8942" y="9616"/>
                  </a:lnTo>
                  <a:lnTo>
                    <a:pt x="8916" y="9331"/>
                  </a:lnTo>
                  <a:lnTo>
                    <a:pt x="8942" y="9046"/>
                  </a:lnTo>
                  <a:lnTo>
                    <a:pt x="8968" y="8787"/>
                  </a:lnTo>
                  <a:lnTo>
                    <a:pt x="9046" y="8502"/>
                  </a:lnTo>
                  <a:lnTo>
                    <a:pt x="9124" y="8268"/>
                  </a:lnTo>
                  <a:lnTo>
                    <a:pt x="9253" y="8009"/>
                  </a:lnTo>
                  <a:lnTo>
                    <a:pt x="9383" y="7802"/>
                  </a:lnTo>
                  <a:lnTo>
                    <a:pt x="9538" y="7595"/>
                  </a:lnTo>
                  <a:lnTo>
                    <a:pt x="9720" y="7387"/>
                  </a:lnTo>
                  <a:lnTo>
                    <a:pt x="9901" y="7206"/>
                  </a:lnTo>
                  <a:lnTo>
                    <a:pt x="10135" y="7050"/>
                  </a:lnTo>
                  <a:lnTo>
                    <a:pt x="10342" y="6921"/>
                  </a:lnTo>
                  <a:lnTo>
                    <a:pt x="10601" y="6791"/>
                  </a:lnTo>
                  <a:lnTo>
                    <a:pt x="10834" y="6713"/>
                  </a:lnTo>
                  <a:lnTo>
                    <a:pt x="11094" y="6636"/>
                  </a:lnTo>
                  <a:lnTo>
                    <a:pt x="11379" y="6610"/>
                  </a:lnTo>
                  <a:lnTo>
                    <a:pt x="11664" y="6584"/>
                  </a:lnTo>
                  <a:close/>
                  <a:moveTo>
                    <a:pt x="985" y="1"/>
                  </a:moveTo>
                  <a:lnTo>
                    <a:pt x="804" y="26"/>
                  </a:lnTo>
                  <a:lnTo>
                    <a:pt x="597" y="78"/>
                  </a:lnTo>
                  <a:lnTo>
                    <a:pt x="441" y="182"/>
                  </a:lnTo>
                  <a:lnTo>
                    <a:pt x="286" y="286"/>
                  </a:lnTo>
                  <a:lnTo>
                    <a:pt x="182" y="441"/>
                  </a:lnTo>
                  <a:lnTo>
                    <a:pt x="78" y="597"/>
                  </a:lnTo>
                  <a:lnTo>
                    <a:pt x="26" y="778"/>
                  </a:lnTo>
                  <a:lnTo>
                    <a:pt x="1" y="985"/>
                  </a:lnTo>
                  <a:lnTo>
                    <a:pt x="1" y="10109"/>
                  </a:lnTo>
                  <a:lnTo>
                    <a:pt x="26" y="10316"/>
                  </a:lnTo>
                  <a:lnTo>
                    <a:pt x="78" y="10497"/>
                  </a:lnTo>
                  <a:lnTo>
                    <a:pt x="182" y="10653"/>
                  </a:lnTo>
                  <a:lnTo>
                    <a:pt x="286" y="10808"/>
                  </a:lnTo>
                  <a:lnTo>
                    <a:pt x="441" y="10912"/>
                  </a:lnTo>
                  <a:lnTo>
                    <a:pt x="597" y="11016"/>
                  </a:lnTo>
                  <a:lnTo>
                    <a:pt x="804" y="11068"/>
                  </a:lnTo>
                  <a:lnTo>
                    <a:pt x="985" y="11094"/>
                  </a:lnTo>
                  <a:lnTo>
                    <a:pt x="8761" y="11094"/>
                  </a:lnTo>
                  <a:lnTo>
                    <a:pt x="8994" y="11430"/>
                  </a:lnTo>
                  <a:lnTo>
                    <a:pt x="9279" y="11767"/>
                  </a:lnTo>
                  <a:lnTo>
                    <a:pt x="9616" y="12027"/>
                  </a:lnTo>
                  <a:lnTo>
                    <a:pt x="9979" y="12260"/>
                  </a:lnTo>
                  <a:lnTo>
                    <a:pt x="10368" y="12467"/>
                  </a:lnTo>
                  <a:lnTo>
                    <a:pt x="10757" y="12597"/>
                  </a:lnTo>
                  <a:lnTo>
                    <a:pt x="11197" y="12675"/>
                  </a:lnTo>
                  <a:lnTo>
                    <a:pt x="11664" y="12726"/>
                  </a:lnTo>
                  <a:lnTo>
                    <a:pt x="12104" y="12675"/>
                  </a:lnTo>
                  <a:lnTo>
                    <a:pt x="12545" y="12597"/>
                  </a:lnTo>
                  <a:lnTo>
                    <a:pt x="12960" y="12467"/>
                  </a:lnTo>
                  <a:lnTo>
                    <a:pt x="13323" y="12260"/>
                  </a:lnTo>
                  <a:lnTo>
                    <a:pt x="13685" y="12027"/>
                  </a:lnTo>
                  <a:lnTo>
                    <a:pt x="14022" y="11767"/>
                  </a:lnTo>
                  <a:lnTo>
                    <a:pt x="14307" y="11430"/>
                  </a:lnTo>
                  <a:lnTo>
                    <a:pt x="14541" y="11094"/>
                  </a:lnTo>
                  <a:lnTo>
                    <a:pt x="15811" y="11094"/>
                  </a:lnTo>
                  <a:lnTo>
                    <a:pt x="15992" y="11068"/>
                  </a:lnTo>
                  <a:lnTo>
                    <a:pt x="16199" y="11016"/>
                  </a:lnTo>
                  <a:lnTo>
                    <a:pt x="16355" y="10912"/>
                  </a:lnTo>
                  <a:lnTo>
                    <a:pt x="16511" y="10808"/>
                  </a:lnTo>
                  <a:lnTo>
                    <a:pt x="16614" y="10653"/>
                  </a:lnTo>
                  <a:lnTo>
                    <a:pt x="16718" y="10497"/>
                  </a:lnTo>
                  <a:lnTo>
                    <a:pt x="16770" y="10316"/>
                  </a:lnTo>
                  <a:lnTo>
                    <a:pt x="16796" y="10109"/>
                  </a:lnTo>
                  <a:lnTo>
                    <a:pt x="16796" y="985"/>
                  </a:lnTo>
                  <a:lnTo>
                    <a:pt x="16770" y="778"/>
                  </a:lnTo>
                  <a:lnTo>
                    <a:pt x="16718" y="597"/>
                  </a:lnTo>
                  <a:lnTo>
                    <a:pt x="16614" y="441"/>
                  </a:lnTo>
                  <a:lnTo>
                    <a:pt x="16511" y="286"/>
                  </a:lnTo>
                  <a:lnTo>
                    <a:pt x="16355" y="182"/>
                  </a:lnTo>
                  <a:lnTo>
                    <a:pt x="16199" y="78"/>
                  </a:lnTo>
                  <a:lnTo>
                    <a:pt x="15992" y="26"/>
                  </a:lnTo>
                  <a:lnTo>
                    <a:pt x="15811" y="1"/>
                  </a:lnTo>
                  <a:lnTo>
                    <a:pt x="9875" y="1"/>
                  </a:lnTo>
                  <a:lnTo>
                    <a:pt x="9746" y="26"/>
                  </a:lnTo>
                  <a:lnTo>
                    <a:pt x="9642" y="104"/>
                  </a:lnTo>
                  <a:lnTo>
                    <a:pt x="9564" y="208"/>
                  </a:lnTo>
                  <a:lnTo>
                    <a:pt x="9538" y="337"/>
                  </a:lnTo>
                  <a:lnTo>
                    <a:pt x="9564" y="467"/>
                  </a:lnTo>
                  <a:lnTo>
                    <a:pt x="9642" y="571"/>
                  </a:lnTo>
                  <a:lnTo>
                    <a:pt x="9746" y="623"/>
                  </a:lnTo>
                  <a:lnTo>
                    <a:pt x="9875" y="649"/>
                  </a:lnTo>
                  <a:lnTo>
                    <a:pt x="15811" y="649"/>
                  </a:lnTo>
                  <a:lnTo>
                    <a:pt x="15940" y="674"/>
                  </a:lnTo>
                  <a:lnTo>
                    <a:pt x="16044" y="752"/>
                  </a:lnTo>
                  <a:lnTo>
                    <a:pt x="16096" y="856"/>
                  </a:lnTo>
                  <a:lnTo>
                    <a:pt x="16122" y="985"/>
                  </a:lnTo>
                  <a:lnTo>
                    <a:pt x="16122" y="1996"/>
                  </a:lnTo>
                  <a:lnTo>
                    <a:pt x="674" y="1996"/>
                  </a:lnTo>
                  <a:lnTo>
                    <a:pt x="674" y="985"/>
                  </a:lnTo>
                  <a:lnTo>
                    <a:pt x="700" y="856"/>
                  </a:lnTo>
                  <a:lnTo>
                    <a:pt x="752" y="752"/>
                  </a:lnTo>
                  <a:lnTo>
                    <a:pt x="856" y="674"/>
                  </a:lnTo>
                  <a:lnTo>
                    <a:pt x="985" y="649"/>
                  </a:lnTo>
                  <a:lnTo>
                    <a:pt x="6921" y="649"/>
                  </a:lnTo>
                  <a:lnTo>
                    <a:pt x="7050" y="623"/>
                  </a:lnTo>
                  <a:lnTo>
                    <a:pt x="7154" y="571"/>
                  </a:lnTo>
                  <a:lnTo>
                    <a:pt x="7232" y="467"/>
                  </a:lnTo>
                  <a:lnTo>
                    <a:pt x="7258" y="337"/>
                  </a:lnTo>
                  <a:lnTo>
                    <a:pt x="7232" y="208"/>
                  </a:lnTo>
                  <a:lnTo>
                    <a:pt x="7154" y="104"/>
                  </a:lnTo>
                  <a:lnTo>
                    <a:pt x="7050" y="26"/>
                  </a:lnTo>
                  <a:lnTo>
                    <a:pt x="69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0"/>
            <p:cNvSpPr/>
            <p:nvPr/>
          </p:nvSpPr>
          <p:spPr>
            <a:xfrm>
              <a:off x="3428025" y="4097675"/>
              <a:ext cx="16850" cy="16225"/>
            </a:xfrm>
            <a:custGeom>
              <a:avLst/>
              <a:gdLst/>
              <a:ahLst/>
              <a:cxnLst/>
              <a:rect l="l" t="t" r="r" b="b"/>
              <a:pathLst>
                <a:path w="674" h="649" extrusionOk="0">
                  <a:moveTo>
                    <a:pt x="337" y="0"/>
                  </a:moveTo>
                  <a:lnTo>
                    <a:pt x="207" y="26"/>
                  </a:lnTo>
                  <a:lnTo>
                    <a:pt x="104" y="78"/>
                  </a:lnTo>
                  <a:lnTo>
                    <a:pt x="26" y="182"/>
                  </a:lnTo>
                  <a:lnTo>
                    <a:pt x="0" y="311"/>
                  </a:lnTo>
                  <a:lnTo>
                    <a:pt x="26" y="441"/>
                  </a:lnTo>
                  <a:lnTo>
                    <a:pt x="104" y="545"/>
                  </a:lnTo>
                  <a:lnTo>
                    <a:pt x="207" y="623"/>
                  </a:lnTo>
                  <a:lnTo>
                    <a:pt x="337" y="648"/>
                  </a:lnTo>
                  <a:lnTo>
                    <a:pt x="467" y="623"/>
                  </a:lnTo>
                  <a:lnTo>
                    <a:pt x="570" y="545"/>
                  </a:lnTo>
                  <a:lnTo>
                    <a:pt x="648" y="441"/>
                  </a:lnTo>
                  <a:lnTo>
                    <a:pt x="674" y="311"/>
                  </a:lnTo>
                  <a:lnTo>
                    <a:pt x="648" y="182"/>
                  </a:lnTo>
                  <a:lnTo>
                    <a:pt x="570" y="78"/>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0"/>
            <p:cNvSpPr/>
            <p:nvPr/>
          </p:nvSpPr>
          <p:spPr>
            <a:xfrm>
              <a:off x="3267975" y="4278450"/>
              <a:ext cx="80375" cy="16225"/>
            </a:xfrm>
            <a:custGeom>
              <a:avLst/>
              <a:gdLst/>
              <a:ahLst/>
              <a:cxnLst/>
              <a:rect l="l" t="t" r="r" b="b"/>
              <a:pathLst>
                <a:path w="3215" h="649" extrusionOk="0">
                  <a:moveTo>
                    <a:pt x="311" y="1"/>
                  </a:moveTo>
                  <a:lnTo>
                    <a:pt x="182" y="27"/>
                  </a:lnTo>
                  <a:lnTo>
                    <a:pt x="78" y="104"/>
                  </a:lnTo>
                  <a:lnTo>
                    <a:pt x="26" y="208"/>
                  </a:lnTo>
                  <a:lnTo>
                    <a:pt x="0" y="338"/>
                  </a:lnTo>
                  <a:lnTo>
                    <a:pt x="26" y="441"/>
                  </a:lnTo>
                  <a:lnTo>
                    <a:pt x="78" y="571"/>
                  </a:lnTo>
                  <a:lnTo>
                    <a:pt x="182" y="623"/>
                  </a:lnTo>
                  <a:lnTo>
                    <a:pt x="311" y="649"/>
                  </a:lnTo>
                  <a:lnTo>
                    <a:pt x="2877" y="649"/>
                  </a:lnTo>
                  <a:lnTo>
                    <a:pt x="3007" y="623"/>
                  </a:lnTo>
                  <a:lnTo>
                    <a:pt x="3110" y="571"/>
                  </a:lnTo>
                  <a:lnTo>
                    <a:pt x="3188" y="441"/>
                  </a:lnTo>
                  <a:lnTo>
                    <a:pt x="3214" y="338"/>
                  </a:lnTo>
                  <a:lnTo>
                    <a:pt x="3188" y="208"/>
                  </a:lnTo>
                  <a:lnTo>
                    <a:pt x="3110" y="104"/>
                  </a:lnTo>
                  <a:lnTo>
                    <a:pt x="3007" y="27"/>
                  </a:lnTo>
                  <a:lnTo>
                    <a:pt x="28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3267975" y="4316675"/>
              <a:ext cx="138025" cy="16875"/>
            </a:xfrm>
            <a:custGeom>
              <a:avLst/>
              <a:gdLst/>
              <a:ahLst/>
              <a:cxnLst/>
              <a:rect l="l" t="t" r="r" b="b"/>
              <a:pathLst>
                <a:path w="5521" h="675" extrusionOk="0">
                  <a:moveTo>
                    <a:pt x="311" y="1"/>
                  </a:moveTo>
                  <a:lnTo>
                    <a:pt x="182" y="27"/>
                  </a:lnTo>
                  <a:lnTo>
                    <a:pt x="78" y="104"/>
                  </a:lnTo>
                  <a:lnTo>
                    <a:pt x="26" y="208"/>
                  </a:lnTo>
                  <a:lnTo>
                    <a:pt x="0" y="338"/>
                  </a:lnTo>
                  <a:lnTo>
                    <a:pt x="26" y="467"/>
                  </a:lnTo>
                  <a:lnTo>
                    <a:pt x="78" y="571"/>
                  </a:lnTo>
                  <a:lnTo>
                    <a:pt x="182" y="649"/>
                  </a:lnTo>
                  <a:lnTo>
                    <a:pt x="311" y="675"/>
                  </a:lnTo>
                  <a:lnTo>
                    <a:pt x="5184" y="675"/>
                  </a:lnTo>
                  <a:lnTo>
                    <a:pt x="5314" y="649"/>
                  </a:lnTo>
                  <a:lnTo>
                    <a:pt x="5417" y="571"/>
                  </a:lnTo>
                  <a:lnTo>
                    <a:pt x="5495" y="467"/>
                  </a:lnTo>
                  <a:lnTo>
                    <a:pt x="5521" y="338"/>
                  </a:lnTo>
                  <a:lnTo>
                    <a:pt x="5495" y="208"/>
                  </a:lnTo>
                  <a:lnTo>
                    <a:pt x="5417" y="104"/>
                  </a:lnTo>
                  <a:lnTo>
                    <a:pt x="5314" y="27"/>
                  </a:lnTo>
                  <a:lnTo>
                    <a:pt x="5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0"/>
            <p:cNvSpPr/>
            <p:nvPr/>
          </p:nvSpPr>
          <p:spPr>
            <a:xfrm>
              <a:off x="3485025" y="4297250"/>
              <a:ext cx="66125" cy="66100"/>
            </a:xfrm>
            <a:custGeom>
              <a:avLst/>
              <a:gdLst/>
              <a:ahLst/>
              <a:cxnLst/>
              <a:rect l="l" t="t" r="r" b="b"/>
              <a:pathLst>
                <a:path w="2645" h="2644" extrusionOk="0">
                  <a:moveTo>
                    <a:pt x="312" y="0"/>
                  </a:moveTo>
                  <a:lnTo>
                    <a:pt x="182" y="26"/>
                  </a:lnTo>
                  <a:lnTo>
                    <a:pt x="79" y="78"/>
                  </a:lnTo>
                  <a:lnTo>
                    <a:pt x="1" y="208"/>
                  </a:lnTo>
                  <a:lnTo>
                    <a:pt x="1" y="311"/>
                  </a:lnTo>
                  <a:lnTo>
                    <a:pt x="1" y="441"/>
                  </a:lnTo>
                  <a:lnTo>
                    <a:pt x="79" y="545"/>
                  </a:lnTo>
                  <a:lnTo>
                    <a:pt x="856" y="1322"/>
                  </a:lnTo>
                  <a:lnTo>
                    <a:pt x="79" y="2074"/>
                  </a:lnTo>
                  <a:lnTo>
                    <a:pt x="1" y="2177"/>
                  </a:lnTo>
                  <a:lnTo>
                    <a:pt x="1" y="2307"/>
                  </a:lnTo>
                  <a:lnTo>
                    <a:pt x="1" y="2437"/>
                  </a:lnTo>
                  <a:lnTo>
                    <a:pt x="79" y="2540"/>
                  </a:lnTo>
                  <a:lnTo>
                    <a:pt x="182" y="2618"/>
                  </a:lnTo>
                  <a:lnTo>
                    <a:pt x="312" y="2644"/>
                  </a:lnTo>
                  <a:lnTo>
                    <a:pt x="442" y="2618"/>
                  </a:lnTo>
                  <a:lnTo>
                    <a:pt x="545" y="2540"/>
                  </a:lnTo>
                  <a:lnTo>
                    <a:pt x="1323" y="1789"/>
                  </a:lnTo>
                  <a:lnTo>
                    <a:pt x="2074" y="2540"/>
                  </a:lnTo>
                  <a:lnTo>
                    <a:pt x="2178" y="2618"/>
                  </a:lnTo>
                  <a:lnTo>
                    <a:pt x="2308" y="2644"/>
                  </a:lnTo>
                  <a:lnTo>
                    <a:pt x="2437" y="2618"/>
                  </a:lnTo>
                  <a:lnTo>
                    <a:pt x="2541" y="2540"/>
                  </a:lnTo>
                  <a:lnTo>
                    <a:pt x="2619" y="2437"/>
                  </a:lnTo>
                  <a:lnTo>
                    <a:pt x="2645" y="2307"/>
                  </a:lnTo>
                  <a:lnTo>
                    <a:pt x="2619" y="2177"/>
                  </a:lnTo>
                  <a:lnTo>
                    <a:pt x="2541" y="2074"/>
                  </a:lnTo>
                  <a:lnTo>
                    <a:pt x="1763" y="1322"/>
                  </a:lnTo>
                  <a:lnTo>
                    <a:pt x="2541" y="545"/>
                  </a:lnTo>
                  <a:lnTo>
                    <a:pt x="2619" y="441"/>
                  </a:lnTo>
                  <a:lnTo>
                    <a:pt x="2645" y="311"/>
                  </a:lnTo>
                  <a:lnTo>
                    <a:pt x="2619" y="208"/>
                  </a:lnTo>
                  <a:lnTo>
                    <a:pt x="2541" y="78"/>
                  </a:lnTo>
                  <a:lnTo>
                    <a:pt x="2437" y="26"/>
                  </a:lnTo>
                  <a:lnTo>
                    <a:pt x="2308" y="0"/>
                  </a:lnTo>
                  <a:lnTo>
                    <a:pt x="2178" y="26"/>
                  </a:lnTo>
                  <a:lnTo>
                    <a:pt x="2074" y="78"/>
                  </a:lnTo>
                  <a:lnTo>
                    <a:pt x="1323" y="856"/>
                  </a:lnTo>
                  <a:lnTo>
                    <a:pt x="545" y="78"/>
                  </a:lnTo>
                  <a:lnTo>
                    <a:pt x="442" y="2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70"/>
          <p:cNvGrpSpPr/>
          <p:nvPr/>
        </p:nvGrpSpPr>
        <p:grpSpPr>
          <a:xfrm>
            <a:off x="5065075" y="1580502"/>
            <a:ext cx="320048" cy="320055"/>
            <a:chOff x="3973600" y="4046475"/>
            <a:chExt cx="419900" cy="419250"/>
          </a:xfrm>
        </p:grpSpPr>
        <p:sp>
          <p:nvSpPr>
            <p:cNvPr id="1302" name="Google Shape;1302;p70"/>
            <p:cNvSpPr/>
            <p:nvPr/>
          </p:nvSpPr>
          <p:spPr>
            <a:xfrm>
              <a:off x="4175125" y="4449525"/>
              <a:ext cx="16850" cy="16200"/>
            </a:xfrm>
            <a:custGeom>
              <a:avLst/>
              <a:gdLst/>
              <a:ahLst/>
              <a:cxnLst/>
              <a:rect l="l" t="t" r="r" b="b"/>
              <a:pathLst>
                <a:path w="674" h="648" extrusionOk="0">
                  <a:moveTo>
                    <a:pt x="337" y="0"/>
                  </a:moveTo>
                  <a:lnTo>
                    <a:pt x="207" y="26"/>
                  </a:lnTo>
                  <a:lnTo>
                    <a:pt x="104" y="104"/>
                  </a:lnTo>
                  <a:lnTo>
                    <a:pt x="26" y="207"/>
                  </a:lnTo>
                  <a:lnTo>
                    <a:pt x="0" y="311"/>
                  </a:lnTo>
                  <a:lnTo>
                    <a:pt x="26" y="441"/>
                  </a:lnTo>
                  <a:lnTo>
                    <a:pt x="104" y="544"/>
                  </a:lnTo>
                  <a:lnTo>
                    <a:pt x="207" y="622"/>
                  </a:lnTo>
                  <a:lnTo>
                    <a:pt x="337" y="648"/>
                  </a:lnTo>
                  <a:lnTo>
                    <a:pt x="467" y="622"/>
                  </a:lnTo>
                  <a:lnTo>
                    <a:pt x="570" y="544"/>
                  </a:lnTo>
                  <a:lnTo>
                    <a:pt x="648" y="441"/>
                  </a:lnTo>
                  <a:lnTo>
                    <a:pt x="674" y="311"/>
                  </a:lnTo>
                  <a:lnTo>
                    <a:pt x="648" y="207"/>
                  </a:lnTo>
                  <a:lnTo>
                    <a:pt x="570" y="104"/>
                  </a:lnTo>
                  <a:lnTo>
                    <a:pt x="467" y="26"/>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0"/>
            <p:cNvSpPr/>
            <p:nvPr/>
          </p:nvSpPr>
          <p:spPr>
            <a:xfrm>
              <a:off x="4279425" y="4201350"/>
              <a:ext cx="58350" cy="58350"/>
            </a:xfrm>
            <a:custGeom>
              <a:avLst/>
              <a:gdLst/>
              <a:ahLst/>
              <a:cxnLst/>
              <a:rect l="l" t="t" r="r" b="b"/>
              <a:pathLst>
                <a:path w="2334" h="2334" extrusionOk="0">
                  <a:moveTo>
                    <a:pt x="1997" y="0"/>
                  </a:moveTo>
                  <a:lnTo>
                    <a:pt x="1893" y="26"/>
                  </a:lnTo>
                  <a:lnTo>
                    <a:pt x="1763" y="104"/>
                  </a:lnTo>
                  <a:lnTo>
                    <a:pt x="105" y="1763"/>
                  </a:lnTo>
                  <a:lnTo>
                    <a:pt x="27" y="1866"/>
                  </a:lnTo>
                  <a:lnTo>
                    <a:pt x="1" y="1996"/>
                  </a:lnTo>
                  <a:lnTo>
                    <a:pt x="27" y="2126"/>
                  </a:lnTo>
                  <a:lnTo>
                    <a:pt x="105" y="2229"/>
                  </a:lnTo>
                  <a:lnTo>
                    <a:pt x="208" y="2307"/>
                  </a:lnTo>
                  <a:lnTo>
                    <a:pt x="338" y="2333"/>
                  </a:lnTo>
                  <a:lnTo>
                    <a:pt x="441" y="2307"/>
                  </a:lnTo>
                  <a:lnTo>
                    <a:pt x="545" y="2229"/>
                  </a:lnTo>
                  <a:lnTo>
                    <a:pt x="2230" y="545"/>
                  </a:lnTo>
                  <a:lnTo>
                    <a:pt x="2308" y="441"/>
                  </a:lnTo>
                  <a:lnTo>
                    <a:pt x="2334" y="311"/>
                  </a:lnTo>
                  <a:lnTo>
                    <a:pt x="2308" y="208"/>
                  </a:lnTo>
                  <a:lnTo>
                    <a:pt x="2230" y="104"/>
                  </a:lnTo>
                  <a:lnTo>
                    <a:pt x="2126" y="26"/>
                  </a:lnTo>
                  <a:lnTo>
                    <a:pt x="1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0"/>
            <p:cNvSpPr/>
            <p:nvPr/>
          </p:nvSpPr>
          <p:spPr>
            <a:xfrm>
              <a:off x="4277500" y="4198750"/>
              <a:ext cx="16225" cy="16875"/>
            </a:xfrm>
            <a:custGeom>
              <a:avLst/>
              <a:gdLst/>
              <a:ahLst/>
              <a:cxnLst/>
              <a:rect l="l" t="t" r="r" b="b"/>
              <a:pathLst>
                <a:path w="649" h="675" extrusionOk="0">
                  <a:moveTo>
                    <a:pt x="311" y="1"/>
                  </a:moveTo>
                  <a:lnTo>
                    <a:pt x="182" y="27"/>
                  </a:lnTo>
                  <a:lnTo>
                    <a:pt x="78" y="104"/>
                  </a:lnTo>
                  <a:lnTo>
                    <a:pt x="0" y="208"/>
                  </a:lnTo>
                  <a:lnTo>
                    <a:pt x="0" y="338"/>
                  </a:lnTo>
                  <a:lnTo>
                    <a:pt x="0" y="467"/>
                  </a:lnTo>
                  <a:lnTo>
                    <a:pt x="78" y="571"/>
                  </a:lnTo>
                  <a:lnTo>
                    <a:pt x="182" y="649"/>
                  </a:lnTo>
                  <a:lnTo>
                    <a:pt x="311" y="675"/>
                  </a:lnTo>
                  <a:lnTo>
                    <a:pt x="441" y="649"/>
                  </a:lnTo>
                  <a:lnTo>
                    <a:pt x="544" y="571"/>
                  </a:lnTo>
                  <a:lnTo>
                    <a:pt x="622" y="467"/>
                  </a:lnTo>
                  <a:lnTo>
                    <a:pt x="648" y="338"/>
                  </a:lnTo>
                  <a:lnTo>
                    <a:pt x="622" y="208"/>
                  </a:lnTo>
                  <a:lnTo>
                    <a:pt x="544" y="104"/>
                  </a:lnTo>
                  <a:lnTo>
                    <a:pt x="441" y="27"/>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0"/>
            <p:cNvSpPr/>
            <p:nvPr/>
          </p:nvSpPr>
          <p:spPr>
            <a:xfrm>
              <a:off x="4323500" y="4245400"/>
              <a:ext cx="16225" cy="16225"/>
            </a:xfrm>
            <a:custGeom>
              <a:avLst/>
              <a:gdLst/>
              <a:ahLst/>
              <a:cxnLst/>
              <a:rect l="l" t="t" r="r" b="b"/>
              <a:pathLst>
                <a:path w="649" h="649" extrusionOk="0">
                  <a:moveTo>
                    <a:pt x="337" y="1"/>
                  </a:moveTo>
                  <a:lnTo>
                    <a:pt x="208" y="27"/>
                  </a:lnTo>
                  <a:lnTo>
                    <a:pt x="104" y="104"/>
                  </a:lnTo>
                  <a:lnTo>
                    <a:pt x="26" y="208"/>
                  </a:lnTo>
                  <a:lnTo>
                    <a:pt x="0" y="338"/>
                  </a:lnTo>
                  <a:lnTo>
                    <a:pt x="26" y="467"/>
                  </a:lnTo>
                  <a:lnTo>
                    <a:pt x="104" y="571"/>
                  </a:lnTo>
                  <a:lnTo>
                    <a:pt x="208" y="623"/>
                  </a:lnTo>
                  <a:lnTo>
                    <a:pt x="337" y="649"/>
                  </a:lnTo>
                  <a:lnTo>
                    <a:pt x="467" y="623"/>
                  </a:lnTo>
                  <a:lnTo>
                    <a:pt x="571" y="571"/>
                  </a:lnTo>
                  <a:lnTo>
                    <a:pt x="622" y="467"/>
                  </a:lnTo>
                  <a:lnTo>
                    <a:pt x="648" y="338"/>
                  </a:lnTo>
                  <a:lnTo>
                    <a:pt x="622" y="208"/>
                  </a:lnTo>
                  <a:lnTo>
                    <a:pt x="571" y="104"/>
                  </a:lnTo>
                  <a:lnTo>
                    <a:pt x="467" y="27"/>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0"/>
            <p:cNvSpPr/>
            <p:nvPr/>
          </p:nvSpPr>
          <p:spPr>
            <a:xfrm>
              <a:off x="3973600" y="4046475"/>
              <a:ext cx="419900" cy="419250"/>
            </a:xfrm>
            <a:custGeom>
              <a:avLst/>
              <a:gdLst/>
              <a:ahLst/>
              <a:cxnLst/>
              <a:rect l="l" t="t" r="r" b="b"/>
              <a:pathLst>
                <a:path w="16796" h="16770" extrusionOk="0">
                  <a:moveTo>
                    <a:pt x="6428" y="1686"/>
                  </a:moveTo>
                  <a:lnTo>
                    <a:pt x="6402" y="1997"/>
                  </a:lnTo>
                  <a:lnTo>
                    <a:pt x="6428" y="2334"/>
                  </a:lnTo>
                  <a:lnTo>
                    <a:pt x="2255" y="2334"/>
                  </a:lnTo>
                  <a:lnTo>
                    <a:pt x="1892" y="1997"/>
                  </a:lnTo>
                  <a:lnTo>
                    <a:pt x="2255" y="1686"/>
                  </a:lnTo>
                  <a:close/>
                  <a:moveTo>
                    <a:pt x="14541" y="1686"/>
                  </a:moveTo>
                  <a:lnTo>
                    <a:pt x="14903" y="1997"/>
                  </a:lnTo>
                  <a:lnTo>
                    <a:pt x="14541" y="2334"/>
                  </a:lnTo>
                  <a:lnTo>
                    <a:pt x="10368" y="2334"/>
                  </a:lnTo>
                  <a:lnTo>
                    <a:pt x="10394" y="1997"/>
                  </a:lnTo>
                  <a:lnTo>
                    <a:pt x="10368" y="1686"/>
                  </a:lnTo>
                  <a:close/>
                  <a:moveTo>
                    <a:pt x="8398" y="649"/>
                  </a:moveTo>
                  <a:lnTo>
                    <a:pt x="8683" y="675"/>
                  </a:lnTo>
                  <a:lnTo>
                    <a:pt x="8916" y="753"/>
                  </a:lnTo>
                  <a:lnTo>
                    <a:pt x="9150" y="882"/>
                  </a:lnTo>
                  <a:lnTo>
                    <a:pt x="9357" y="1038"/>
                  </a:lnTo>
                  <a:lnTo>
                    <a:pt x="9512" y="1245"/>
                  </a:lnTo>
                  <a:lnTo>
                    <a:pt x="9642" y="1478"/>
                  </a:lnTo>
                  <a:lnTo>
                    <a:pt x="9720" y="1737"/>
                  </a:lnTo>
                  <a:lnTo>
                    <a:pt x="9746" y="1997"/>
                  </a:lnTo>
                  <a:lnTo>
                    <a:pt x="9720" y="2282"/>
                  </a:lnTo>
                  <a:lnTo>
                    <a:pt x="9642" y="2515"/>
                  </a:lnTo>
                  <a:lnTo>
                    <a:pt x="9512" y="2748"/>
                  </a:lnTo>
                  <a:lnTo>
                    <a:pt x="9357" y="2956"/>
                  </a:lnTo>
                  <a:lnTo>
                    <a:pt x="9150" y="3111"/>
                  </a:lnTo>
                  <a:lnTo>
                    <a:pt x="8916" y="3241"/>
                  </a:lnTo>
                  <a:lnTo>
                    <a:pt x="8683" y="3318"/>
                  </a:lnTo>
                  <a:lnTo>
                    <a:pt x="8398" y="3344"/>
                  </a:lnTo>
                  <a:lnTo>
                    <a:pt x="8139" y="3318"/>
                  </a:lnTo>
                  <a:lnTo>
                    <a:pt x="7880" y="3241"/>
                  </a:lnTo>
                  <a:lnTo>
                    <a:pt x="7646" y="3111"/>
                  </a:lnTo>
                  <a:lnTo>
                    <a:pt x="7439" y="2956"/>
                  </a:lnTo>
                  <a:lnTo>
                    <a:pt x="7283" y="2748"/>
                  </a:lnTo>
                  <a:lnTo>
                    <a:pt x="7154" y="2515"/>
                  </a:lnTo>
                  <a:lnTo>
                    <a:pt x="7076" y="2282"/>
                  </a:lnTo>
                  <a:lnTo>
                    <a:pt x="7050" y="1997"/>
                  </a:lnTo>
                  <a:lnTo>
                    <a:pt x="7076" y="1737"/>
                  </a:lnTo>
                  <a:lnTo>
                    <a:pt x="7154" y="1478"/>
                  </a:lnTo>
                  <a:lnTo>
                    <a:pt x="7283" y="1245"/>
                  </a:lnTo>
                  <a:lnTo>
                    <a:pt x="7439" y="1038"/>
                  </a:lnTo>
                  <a:lnTo>
                    <a:pt x="7646" y="882"/>
                  </a:lnTo>
                  <a:lnTo>
                    <a:pt x="7880" y="753"/>
                  </a:lnTo>
                  <a:lnTo>
                    <a:pt x="8139" y="675"/>
                  </a:lnTo>
                  <a:lnTo>
                    <a:pt x="8398" y="649"/>
                  </a:lnTo>
                  <a:close/>
                  <a:moveTo>
                    <a:pt x="3396" y="4614"/>
                  </a:moveTo>
                  <a:lnTo>
                    <a:pt x="3681" y="4640"/>
                  </a:lnTo>
                  <a:lnTo>
                    <a:pt x="3940" y="4666"/>
                  </a:lnTo>
                  <a:lnTo>
                    <a:pt x="4225" y="4744"/>
                  </a:lnTo>
                  <a:lnTo>
                    <a:pt x="4458" y="4848"/>
                  </a:lnTo>
                  <a:lnTo>
                    <a:pt x="4692" y="4951"/>
                  </a:lnTo>
                  <a:lnTo>
                    <a:pt x="4925" y="5081"/>
                  </a:lnTo>
                  <a:lnTo>
                    <a:pt x="5132" y="5236"/>
                  </a:lnTo>
                  <a:lnTo>
                    <a:pt x="5340" y="5418"/>
                  </a:lnTo>
                  <a:lnTo>
                    <a:pt x="5521" y="5625"/>
                  </a:lnTo>
                  <a:lnTo>
                    <a:pt x="5677" y="5833"/>
                  </a:lnTo>
                  <a:lnTo>
                    <a:pt x="5806" y="6066"/>
                  </a:lnTo>
                  <a:lnTo>
                    <a:pt x="5910" y="6299"/>
                  </a:lnTo>
                  <a:lnTo>
                    <a:pt x="6013" y="6558"/>
                  </a:lnTo>
                  <a:lnTo>
                    <a:pt x="6091" y="6817"/>
                  </a:lnTo>
                  <a:lnTo>
                    <a:pt x="6117" y="7077"/>
                  </a:lnTo>
                  <a:lnTo>
                    <a:pt x="6143" y="7362"/>
                  </a:lnTo>
                  <a:lnTo>
                    <a:pt x="6117" y="7647"/>
                  </a:lnTo>
                  <a:lnTo>
                    <a:pt x="6091" y="7906"/>
                  </a:lnTo>
                  <a:lnTo>
                    <a:pt x="6013" y="8165"/>
                  </a:lnTo>
                  <a:lnTo>
                    <a:pt x="5910" y="8424"/>
                  </a:lnTo>
                  <a:lnTo>
                    <a:pt x="5806" y="8658"/>
                  </a:lnTo>
                  <a:lnTo>
                    <a:pt x="5677" y="8891"/>
                  </a:lnTo>
                  <a:lnTo>
                    <a:pt x="5521" y="9098"/>
                  </a:lnTo>
                  <a:lnTo>
                    <a:pt x="5340" y="9306"/>
                  </a:lnTo>
                  <a:lnTo>
                    <a:pt x="5132" y="9461"/>
                  </a:lnTo>
                  <a:lnTo>
                    <a:pt x="4925" y="9617"/>
                  </a:lnTo>
                  <a:lnTo>
                    <a:pt x="4692" y="9772"/>
                  </a:lnTo>
                  <a:lnTo>
                    <a:pt x="4458" y="9876"/>
                  </a:lnTo>
                  <a:lnTo>
                    <a:pt x="4225" y="9979"/>
                  </a:lnTo>
                  <a:lnTo>
                    <a:pt x="3940" y="10031"/>
                  </a:lnTo>
                  <a:lnTo>
                    <a:pt x="3681" y="10083"/>
                  </a:lnTo>
                  <a:lnTo>
                    <a:pt x="3111" y="10083"/>
                  </a:lnTo>
                  <a:lnTo>
                    <a:pt x="2851" y="10031"/>
                  </a:lnTo>
                  <a:lnTo>
                    <a:pt x="2592" y="9979"/>
                  </a:lnTo>
                  <a:lnTo>
                    <a:pt x="2333" y="9876"/>
                  </a:lnTo>
                  <a:lnTo>
                    <a:pt x="2100" y="9772"/>
                  </a:lnTo>
                  <a:lnTo>
                    <a:pt x="1867" y="9617"/>
                  </a:lnTo>
                  <a:lnTo>
                    <a:pt x="1659" y="9461"/>
                  </a:lnTo>
                  <a:lnTo>
                    <a:pt x="1478" y="9306"/>
                  </a:lnTo>
                  <a:lnTo>
                    <a:pt x="1296" y="9098"/>
                  </a:lnTo>
                  <a:lnTo>
                    <a:pt x="1141" y="8891"/>
                  </a:lnTo>
                  <a:lnTo>
                    <a:pt x="985" y="8658"/>
                  </a:lnTo>
                  <a:lnTo>
                    <a:pt x="882" y="8424"/>
                  </a:lnTo>
                  <a:lnTo>
                    <a:pt x="778" y="8165"/>
                  </a:lnTo>
                  <a:lnTo>
                    <a:pt x="726" y="7906"/>
                  </a:lnTo>
                  <a:lnTo>
                    <a:pt x="674" y="7647"/>
                  </a:lnTo>
                  <a:lnTo>
                    <a:pt x="674" y="7362"/>
                  </a:lnTo>
                  <a:lnTo>
                    <a:pt x="674" y="7077"/>
                  </a:lnTo>
                  <a:lnTo>
                    <a:pt x="726" y="6817"/>
                  </a:lnTo>
                  <a:lnTo>
                    <a:pt x="778" y="6558"/>
                  </a:lnTo>
                  <a:lnTo>
                    <a:pt x="882" y="6299"/>
                  </a:lnTo>
                  <a:lnTo>
                    <a:pt x="985" y="6066"/>
                  </a:lnTo>
                  <a:lnTo>
                    <a:pt x="1141" y="5833"/>
                  </a:lnTo>
                  <a:lnTo>
                    <a:pt x="1296" y="5625"/>
                  </a:lnTo>
                  <a:lnTo>
                    <a:pt x="1478" y="5418"/>
                  </a:lnTo>
                  <a:lnTo>
                    <a:pt x="1659" y="5236"/>
                  </a:lnTo>
                  <a:lnTo>
                    <a:pt x="1867" y="5081"/>
                  </a:lnTo>
                  <a:lnTo>
                    <a:pt x="2100" y="4951"/>
                  </a:lnTo>
                  <a:lnTo>
                    <a:pt x="2333" y="4848"/>
                  </a:lnTo>
                  <a:lnTo>
                    <a:pt x="2592" y="4744"/>
                  </a:lnTo>
                  <a:lnTo>
                    <a:pt x="2851" y="4666"/>
                  </a:lnTo>
                  <a:lnTo>
                    <a:pt x="3111" y="4640"/>
                  </a:lnTo>
                  <a:lnTo>
                    <a:pt x="3396" y="4614"/>
                  </a:lnTo>
                  <a:close/>
                  <a:moveTo>
                    <a:pt x="13400" y="4614"/>
                  </a:moveTo>
                  <a:lnTo>
                    <a:pt x="13685" y="4640"/>
                  </a:lnTo>
                  <a:lnTo>
                    <a:pt x="13944" y="4666"/>
                  </a:lnTo>
                  <a:lnTo>
                    <a:pt x="14204" y="4744"/>
                  </a:lnTo>
                  <a:lnTo>
                    <a:pt x="14463" y="4848"/>
                  </a:lnTo>
                  <a:lnTo>
                    <a:pt x="14696" y="4951"/>
                  </a:lnTo>
                  <a:lnTo>
                    <a:pt x="14929" y="5081"/>
                  </a:lnTo>
                  <a:lnTo>
                    <a:pt x="15137" y="5236"/>
                  </a:lnTo>
                  <a:lnTo>
                    <a:pt x="15318" y="5418"/>
                  </a:lnTo>
                  <a:lnTo>
                    <a:pt x="15500" y="5625"/>
                  </a:lnTo>
                  <a:lnTo>
                    <a:pt x="15655" y="5833"/>
                  </a:lnTo>
                  <a:lnTo>
                    <a:pt x="15811" y="6066"/>
                  </a:lnTo>
                  <a:lnTo>
                    <a:pt x="15914" y="6299"/>
                  </a:lnTo>
                  <a:lnTo>
                    <a:pt x="16018" y="6532"/>
                  </a:lnTo>
                  <a:lnTo>
                    <a:pt x="16070" y="6817"/>
                  </a:lnTo>
                  <a:lnTo>
                    <a:pt x="16122" y="7077"/>
                  </a:lnTo>
                  <a:lnTo>
                    <a:pt x="16122" y="7362"/>
                  </a:lnTo>
                  <a:lnTo>
                    <a:pt x="16122" y="7647"/>
                  </a:lnTo>
                  <a:lnTo>
                    <a:pt x="16070" y="7906"/>
                  </a:lnTo>
                  <a:lnTo>
                    <a:pt x="16018" y="8165"/>
                  </a:lnTo>
                  <a:lnTo>
                    <a:pt x="15914" y="8424"/>
                  </a:lnTo>
                  <a:lnTo>
                    <a:pt x="15811" y="8658"/>
                  </a:lnTo>
                  <a:lnTo>
                    <a:pt x="15655" y="8891"/>
                  </a:lnTo>
                  <a:lnTo>
                    <a:pt x="15500" y="9098"/>
                  </a:lnTo>
                  <a:lnTo>
                    <a:pt x="15318" y="9280"/>
                  </a:lnTo>
                  <a:lnTo>
                    <a:pt x="15137" y="9461"/>
                  </a:lnTo>
                  <a:lnTo>
                    <a:pt x="14929" y="9617"/>
                  </a:lnTo>
                  <a:lnTo>
                    <a:pt x="14696" y="9772"/>
                  </a:lnTo>
                  <a:lnTo>
                    <a:pt x="14463" y="9876"/>
                  </a:lnTo>
                  <a:lnTo>
                    <a:pt x="14204" y="9979"/>
                  </a:lnTo>
                  <a:lnTo>
                    <a:pt x="13944" y="10031"/>
                  </a:lnTo>
                  <a:lnTo>
                    <a:pt x="13685" y="10083"/>
                  </a:lnTo>
                  <a:lnTo>
                    <a:pt x="13115" y="10083"/>
                  </a:lnTo>
                  <a:lnTo>
                    <a:pt x="12856" y="10031"/>
                  </a:lnTo>
                  <a:lnTo>
                    <a:pt x="12597" y="9979"/>
                  </a:lnTo>
                  <a:lnTo>
                    <a:pt x="12338" y="9876"/>
                  </a:lnTo>
                  <a:lnTo>
                    <a:pt x="12104" y="9772"/>
                  </a:lnTo>
                  <a:lnTo>
                    <a:pt x="11871" y="9617"/>
                  </a:lnTo>
                  <a:lnTo>
                    <a:pt x="11664" y="9461"/>
                  </a:lnTo>
                  <a:lnTo>
                    <a:pt x="11456" y="9280"/>
                  </a:lnTo>
                  <a:lnTo>
                    <a:pt x="11301" y="9098"/>
                  </a:lnTo>
                  <a:lnTo>
                    <a:pt x="11119" y="8891"/>
                  </a:lnTo>
                  <a:lnTo>
                    <a:pt x="10990" y="8658"/>
                  </a:lnTo>
                  <a:lnTo>
                    <a:pt x="10886" y="8424"/>
                  </a:lnTo>
                  <a:lnTo>
                    <a:pt x="10782" y="8165"/>
                  </a:lnTo>
                  <a:lnTo>
                    <a:pt x="10731" y="7906"/>
                  </a:lnTo>
                  <a:lnTo>
                    <a:pt x="10679" y="7647"/>
                  </a:lnTo>
                  <a:lnTo>
                    <a:pt x="10653" y="7362"/>
                  </a:lnTo>
                  <a:lnTo>
                    <a:pt x="10679" y="7077"/>
                  </a:lnTo>
                  <a:lnTo>
                    <a:pt x="10731" y="6817"/>
                  </a:lnTo>
                  <a:lnTo>
                    <a:pt x="10782" y="6532"/>
                  </a:lnTo>
                  <a:lnTo>
                    <a:pt x="10886" y="6299"/>
                  </a:lnTo>
                  <a:lnTo>
                    <a:pt x="10990" y="6066"/>
                  </a:lnTo>
                  <a:lnTo>
                    <a:pt x="11119" y="5833"/>
                  </a:lnTo>
                  <a:lnTo>
                    <a:pt x="11301" y="5625"/>
                  </a:lnTo>
                  <a:lnTo>
                    <a:pt x="11456" y="5418"/>
                  </a:lnTo>
                  <a:lnTo>
                    <a:pt x="11664" y="5236"/>
                  </a:lnTo>
                  <a:lnTo>
                    <a:pt x="11871" y="5081"/>
                  </a:lnTo>
                  <a:lnTo>
                    <a:pt x="12104" y="4951"/>
                  </a:lnTo>
                  <a:lnTo>
                    <a:pt x="12338" y="4848"/>
                  </a:lnTo>
                  <a:lnTo>
                    <a:pt x="12597" y="4744"/>
                  </a:lnTo>
                  <a:lnTo>
                    <a:pt x="12856" y="4666"/>
                  </a:lnTo>
                  <a:lnTo>
                    <a:pt x="13115" y="4640"/>
                  </a:lnTo>
                  <a:lnTo>
                    <a:pt x="13400" y="4614"/>
                  </a:lnTo>
                  <a:close/>
                  <a:moveTo>
                    <a:pt x="5806" y="10757"/>
                  </a:moveTo>
                  <a:lnTo>
                    <a:pt x="5314" y="11405"/>
                  </a:lnTo>
                  <a:lnTo>
                    <a:pt x="1478" y="11405"/>
                  </a:lnTo>
                  <a:lnTo>
                    <a:pt x="985" y="10757"/>
                  </a:lnTo>
                  <a:close/>
                  <a:moveTo>
                    <a:pt x="15811" y="10757"/>
                  </a:moveTo>
                  <a:lnTo>
                    <a:pt x="15318" y="11405"/>
                  </a:lnTo>
                  <a:lnTo>
                    <a:pt x="11482" y="11405"/>
                  </a:lnTo>
                  <a:lnTo>
                    <a:pt x="10990" y="10757"/>
                  </a:lnTo>
                  <a:close/>
                  <a:moveTo>
                    <a:pt x="8735" y="3992"/>
                  </a:moveTo>
                  <a:lnTo>
                    <a:pt x="8735" y="13038"/>
                  </a:lnTo>
                  <a:lnTo>
                    <a:pt x="8061" y="13038"/>
                  </a:lnTo>
                  <a:lnTo>
                    <a:pt x="8061" y="3992"/>
                  </a:lnTo>
                  <a:lnTo>
                    <a:pt x="8398" y="4018"/>
                  </a:lnTo>
                  <a:lnTo>
                    <a:pt x="8735" y="3992"/>
                  </a:lnTo>
                  <a:close/>
                  <a:moveTo>
                    <a:pt x="9538" y="13686"/>
                  </a:moveTo>
                  <a:lnTo>
                    <a:pt x="9538" y="14360"/>
                  </a:lnTo>
                  <a:lnTo>
                    <a:pt x="7258" y="14360"/>
                  </a:lnTo>
                  <a:lnTo>
                    <a:pt x="7258" y="13686"/>
                  </a:lnTo>
                  <a:close/>
                  <a:moveTo>
                    <a:pt x="8113" y="1"/>
                  </a:moveTo>
                  <a:lnTo>
                    <a:pt x="7854" y="79"/>
                  </a:lnTo>
                  <a:lnTo>
                    <a:pt x="7594" y="156"/>
                  </a:lnTo>
                  <a:lnTo>
                    <a:pt x="7361" y="286"/>
                  </a:lnTo>
                  <a:lnTo>
                    <a:pt x="7154" y="416"/>
                  </a:lnTo>
                  <a:lnTo>
                    <a:pt x="6972" y="597"/>
                  </a:lnTo>
                  <a:lnTo>
                    <a:pt x="6791" y="804"/>
                  </a:lnTo>
                  <a:lnTo>
                    <a:pt x="6661" y="1012"/>
                  </a:lnTo>
                  <a:lnTo>
                    <a:pt x="2152" y="1012"/>
                  </a:lnTo>
                  <a:lnTo>
                    <a:pt x="2022" y="1038"/>
                  </a:lnTo>
                  <a:lnTo>
                    <a:pt x="1918" y="1089"/>
                  </a:lnTo>
                  <a:lnTo>
                    <a:pt x="1167" y="1763"/>
                  </a:lnTo>
                  <a:lnTo>
                    <a:pt x="1089" y="1867"/>
                  </a:lnTo>
                  <a:lnTo>
                    <a:pt x="1063" y="1997"/>
                  </a:lnTo>
                  <a:lnTo>
                    <a:pt x="1089" y="2126"/>
                  </a:lnTo>
                  <a:lnTo>
                    <a:pt x="1167" y="2256"/>
                  </a:lnTo>
                  <a:lnTo>
                    <a:pt x="1918" y="2904"/>
                  </a:lnTo>
                  <a:lnTo>
                    <a:pt x="2022" y="2956"/>
                  </a:lnTo>
                  <a:lnTo>
                    <a:pt x="2152" y="2982"/>
                  </a:lnTo>
                  <a:lnTo>
                    <a:pt x="3085" y="2982"/>
                  </a:lnTo>
                  <a:lnTo>
                    <a:pt x="3085" y="3992"/>
                  </a:lnTo>
                  <a:lnTo>
                    <a:pt x="2748" y="4018"/>
                  </a:lnTo>
                  <a:lnTo>
                    <a:pt x="2437" y="4096"/>
                  </a:lnTo>
                  <a:lnTo>
                    <a:pt x="2152" y="4200"/>
                  </a:lnTo>
                  <a:lnTo>
                    <a:pt x="1867" y="4329"/>
                  </a:lnTo>
                  <a:lnTo>
                    <a:pt x="1607" y="4485"/>
                  </a:lnTo>
                  <a:lnTo>
                    <a:pt x="1348" y="4666"/>
                  </a:lnTo>
                  <a:lnTo>
                    <a:pt x="1115" y="4848"/>
                  </a:lnTo>
                  <a:lnTo>
                    <a:pt x="908" y="5081"/>
                  </a:lnTo>
                  <a:lnTo>
                    <a:pt x="700" y="5314"/>
                  </a:lnTo>
                  <a:lnTo>
                    <a:pt x="519" y="5573"/>
                  </a:lnTo>
                  <a:lnTo>
                    <a:pt x="363" y="5833"/>
                  </a:lnTo>
                  <a:lnTo>
                    <a:pt x="234" y="6118"/>
                  </a:lnTo>
                  <a:lnTo>
                    <a:pt x="156" y="6403"/>
                  </a:lnTo>
                  <a:lnTo>
                    <a:pt x="78" y="6714"/>
                  </a:lnTo>
                  <a:lnTo>
                    <a:pt x="26" y="7025"/>
                  </a:lnTo>
                  <a:lnTo>
                    <a:pt x="0" y="7362"/>
                  </a:lnTo>
                  <a:lnTo>
                    <a:pt x="26" y="7776"/>
                  </a:lnTo>
                  <a:lnTo>
                    <a:pt x="104" y="8165"/>
                  </a:lnTo>
                  <a:lnTo>
                    <a:pt x="234" y="8554"/>
                  </a:lnTo>
                  <a:lnTo>
                    <a:pt x="389" y="8917"/>
                  </a:lnTo>
                  <a:lnTo>
                    <a:pt x="597" y="9254"/>
                  </a:lnTo>
                  <a:lnTo>
                    <a:pt x="830" y="9565"/>
                  </a:lnTo>
                  <a:lnTo>
                    <a:pt x="1089" y="9850"/>
                  </a:lnTo>
                  <a:lnTo>
                    <a:pt x="1400" y="10083"/>
                  </a:lnTo>
                  <a:lnTo>
                    <a:pt x="337" y="10083"/>
                  </a:lnTo>
                  <a:lnTo>
                    <a:pt x="260" y="10109"/>
                  </a:lnTo>
                  <a:lnTo>
                    <a:pt x="156" y="10135"/>
                  </a:lnTo>
                  <a:lnTo>
                    <a:pt x="104" y="10213"/>
                  </a:lnTo>
                  <a:lnTo>
                    <a:pt x="52" y="10265"/>
                  </a:lnTo>
                  <a:lnTo>
                    <a:pt x="26" y="10368"/>
                  </a:lnTo>
                  <a:lnTo>
                    <a:pt x="0" y="10446"/>
                  </a:lnTo>
                  <a:lnTo>
                    <a:pt x="26" y="10550"/>
                  </a:lnTo>
                  <a:lnTo>
                    <a:pt x="78" y="10627"/>
                  </a:lnTo>
                  <a:lnTo>
                    <a:pt x="1063" y="11923"/>
                  </a:lnTo>
                  <a:lnTo>
                    <a:pt x="1115" y="11975"/>
                  </a:lnTo>
                  <a:lnTo>
                    <a:pt x="1167" y="12027"/>
                  </a:lnTo>
                  <a:lnTo>
                    <a:pt x="1244" y="12053"/>
                  </a:lnTo>
                  <a:lnTo>
                    <a:pt x="5547" y="12053"/>
                  </a:lnTo>
                  <a:lnTo>
                    <a:pt x="5625" y="12027"/>
                  </a:lnTo>
                  <a:lnTo>
                    <a:pt x="5702" y="11975"/>
                  </a:lnTo>
                  <a:lnTo>
                    <a:pt x="5754" y="11923"/>
                  </a:lnTo>
                  <a:lnTo>
                    <a:pt x="6713" y="10627"/>
                  </a:lnTo>
                  <a:lnTo>
                    <a:pt x="6765" y="10550"/>
                  </a:lnTo>
                  <a:lnTo>
                    <a:pt x="6791" y="10446"/>
                  </a:lnTo>
                  <a:lnTo>
                    <a:pt x="6791" y="10368"/>
                  </a:lnTo>
                  <a:lnTo>
                    <a:pt x="6765" y="10265"/>
                  </a:lnTo>
                  <a:lnTo>
                    <a:pt x="6713" y="10213"/>
                  </a:lnTo>
                  <a:lnTo>
                    <a:pt x="6635" y="10135"/>
                  </a:lnTo>
                  <a:lnTo>
                    <a:pt x="6558" y="10109"/>
                  </a:lnTo>
                  <a:lnTo>
                    <a:pt x="6454" y="10083"/>
                  </a:lnTo>
                  <a:lnTo>
                    <a:pt x="5391" y="10083"/>
                  </a:lnTo>
                  <a:lnTo>
                    <a:pt x="5702" y="9850"/>
                  </a:lnTo>
                  <a:lnTo>
                    <a:pt x="5988" y="9565"/>
                  </a:lnTo>
                  <a:lnTo>
                    <a:pt x="6221" y="9254"/>
                  </a:lnTo>
                  <a:lnTo>
                    <a:pt x="6402" y="8917"/>
                  </a:lnTo>
                  <a:lnTo>
                    <a:pt x="6584" y="8554"/>
                  </a:lnTo>
                  <a:lnTo>
                    <a:pt x="6687" y="8165"/>
                  </a:lnTo>
                  <a:lnTo>
                    <a:pt x="6765" y="7776"/>
                  </a:lnTo>
                  <a:lnTo>
                    <a:pt x="6791" y="7362"/>
                  </a:lnTo>
                  <a:lnTo>
                    <a:pt x="6765" y="7025"/>
                  </a:lnTo>
                  <a:lnTo>
                    <a:pt x="6739" y="6714"/>
                  </a:lnTo>
                  <a:lnTo>
                    <a:pt x="6661" y="6403"/>
                  </a:lnTo>
                  <a:lnTo>
                    <a:pt x="6558" y="6118"/>
                  </a:lnTo>
                  <a:lnTo>
                    <a:pt x="6428" y="5833"/>
                  </a:lnTo>
                  <a:lnTo>
                    <a:pt x="6273" y="5573"/>
                  </a:lnTo>
                  <a:lnTo>
                    <a:pt x="6091" y="5314"/>
                  </a:lnTo>
                  <a:lnTo>
                    <a:pt x="5910" y="5081"/>
                  </a:lnTo>
                  <a:lnTo>
                    <a:pt x="5677" y="4848"/>
                  </a:lnTo>
                  <a:lnTo>
                    <a:pt x="5443" y="4666"/>
                  </a:lnTo>
                  <a:lnTo>
                    <a:pt x="5210" y="4485"/>
                  </a:lnTo>
                  <a:lnTo>
                    <a:pt x="4925" y="4329"/>
                  </a:lnTo>
                  <a:lnTo>
                    <a:pt x="4640" y="4200"/>
                  </a:lnTo>
                  <a:lnTo>
                    <a:pt x="4355" y="4096"/>
                  </a:lnTo>
                  <a:lnTo>
                    <a:pt x="4044" y="4018"/>
                  </a:lnTo>
                  <a:lnTo>
                    <a:pt x="3733" y="3992"/>
                  </a:lnTo>
                  <a:lnTo>
                    <a:pt x="3733" y="2982"/>
                  </a:lnTo>
                  <a:lnTo>
                    <a:pt x="6661" y="2982"/>
                  </a:lnTo>
                  <a:lnTo>
                    <a:pt x="6791" y="3215"/>
                  </a:lnTo>
                  <a:lnTo>
                    <a:pt x="6972" y="3422"/>
                  </a:lnTo>
                  <a:lnTo>
                    <a:pt x="7180" y="3604"/>
                  </a:lnTo>
                  <a:lnTo>
                    <a:pt x="7413" y="3759"/>
                  </a:lnTo>
                  <a:lnTo>
                    <a:pt x="7413" y="13038"/>
                  </a:lnTo>
                  <a:lnTo>
                    <a:pt x="6947" y="13038"/>
                  </a:lnTo>
                  <a:lnTo>
                    <a:pt x="6817" y="13064"/>
                  </a:lnTo>
                  <a:lnTo>
                    <a:pt x="6713" y="13141"/>
                  </a:lnTo>
                  <a:lnTo>
                    <a:pt x="6635" y="13245"/>
                  </a:lnTo>
                  <a:lnTo>
                    <a:pt x="6610" y="13375"/>
                  </a:lnTo>
                  <a:lnTo>
                    <a:pt x="6610" y="14360"/>
                  </a:lnTo>
                  <a:lnTo>
                    <a:pt x="3396" y="14360"/>
                  </a:lnTo>
                  <a:lnTo>
                    <a:pt x="3292" y="14386"/>
                  </a:lnTo>
                  <a:lnTo>
                    <a:pt x="3188" y="14437"/>
                  </a:lnTo>
                  <a:lnTo>
                    <a:pt x="1219" y="16200"/>
                  </a:lnTo>
                  <a:lnTo>
                    <a:pt x="1141" y="16278"/>
                  </a:lnTo>
                  <a:lnTo>
                    <a:pt x="1115" y="16355"/>
                  </a:lnTo>
                  <a:lnTo>
                    <a:pt x="1115" y="16459"/>
                  </a:lnTo>
                  <a:lnTo>
                    <a:pt x="1115" y="16563"/>
                  </a:lnTo>
                  <a:lnTo>
                    <a:pt x="1167" y="16640"/>
                  </a:lnTo>
                  <a:lnTo>
                    <a:pt x="1244" y="16718"/>
                  </a:lnTo>
                  <a:lnTo>
                    <a:pt x="1322" y="16770"/>
                  </a:lnTo>
                  <a:lnTo>
                    <a:pt x="6921" y="16770"/>
                  </a:lnTo>
                  <a:lnTo>
                    <a:pt x="7050" y="16744"/>
                  </a:lnTo>
                  <a:lnTo>
                    <a:pt x="7154" y="16666"/>
                  </a:lnTo>
                  <a:lnTo>
                    <a:pt x="7232" y="16563"/>
                  </a:lnTo>
                  <a:lnTo>
                    <a:pt x="7258" y="16433"/>
                  </a:lnTo>
                  <a:lnTo>
                    <a:pt x="7232" y="16329"/>
                  </a:lnTo>
                  <a:lnTo>
                    <a:pt x="7154" y="16226"/>
                  </a:lnTo>
                  <a:lnTo>
                    <a:pt x="7050" y="16148"/>
                  </a:lnTo>
                  <a:lnTo>
                    <a:pt x="6921" y="16122"/>
                  </a:lnTo>
                  <a:lnTo>
                    <a:pt x="2281" y="16122"/>
                  </a:lnTo>
                  <a:lnTo>
                    <a:pt x="3525" y="15008"/>
                  </a:lnTo>
                  <a:lnTo>
                    <a:pt x="13271" y="15008"/>
                  </a:lnTo>
                  <a:lnTo>
                    <a:pt x="14515" y="16122"/>
                  </a:lnTo>
                  <a:lnTo>
                    <a:pt x="9875" y="16122"/>
                  </a:lnTo>
                  <a:lnTo>
                    <a:pt x="9746" y="16148"/>
                  </a:lnTo>
                  <a:lnTo>
                    <a:pt x="9642" y="16226"/>
                  </a:lnTo>
                  <a:lnTo>
                    <a:pt x="9564" y="16329"/>
                  </a:lnTo>
                  <a:lnTo>
                    <a:pt x="9538" y="16433"/>
                  </a:lnTo>
                  <a:lnTo>
                    <a:pt x="9564" y="16563"/>
                  </a:lnTo>
                  <a:lnTo>
                    <a:pt x="9642" y="16666"/>
                  </a:lnTo>
                  <a:lnTo>
                    <a:pt x="9746" y="16744"/>
                  </a:lnTo>
                  <a:lnTo>
                    <a:pt x="9875" y="16770"/>
                  </a:lnTo>
                  <a:lnTo>
                    <a:pt x="15474" y="16770"/>
                  </a:lnTo>
                  <a:lnTo>
                    <a:pt x="15551" y="16718"/>
                  </a:lnTo>
                  <a:lnTo>
                    <a:pt x="15629" y="16640"/>
                  </a:lnTo>
                  <a:lnTo>
                    <a:pt x="15681" y="16563"/>
                  </a:lnTo>
                  <a:lnTo>
                    <a:pt x="15681" y="16459"/>
                  </a:lnTo>
                  <a:lnTo>
                    <a:pt x="15681" y="16355"/>
                  </a:lnTo>
                  <a:lnTo>
                    <a:pt x="15655" y="16278"/>
                  </a:lnTo>
                  <a:lnTo>
                    <a:pt x="15577" y="16200"/>
                  </a:lnTo>
                  <a:lnTo>
                    <a:pt x="13608" y="14437"/>
                  </a:lnTo>
                  <a:lnTo>
                    <a:pt x="13504" y="14386"/>
                  </a:lnTo>
                  <a:lnTo>
                    <a:pt x="13400" y="14360"/>
                  </a:lnTo>
                  <a:lnTo>
                    <a:pt x="10186" y="14360"/>
                  </a:lnTo>
                  <a:lnTo>
                    <a:pt x="10186" y="13375"/>
                  </a:lnTo>
                  <a:lnTo>
                    <a:pt x="10160" y="13245"/>
                  </a:lnTo>
                  <a:lnTo>
                    <a:pt x="10083" y="13141"/>
                  </a:lnTo>
                  <a:lnTo>
                    <a:pt x="9979" y="13064"/>
                  </a:lnTo>
                  <a:lnTo>
                    <a:pt x="9849" y="13038"/>
                  </a:lnTo>
                  <a:lnTo>
                    <a:pt x="9383" y="13038"/>
                  </a:lnTo>
                  <a:lnTo>
                    <a:pt x="9383" y="3759"/>
                  </a:lnTo>
                  <a:lnTo>
                    <a:pt x="9616" y="3604"/>
                  </a:lnTo>
                  <a:lnTo>
                    <a:pt x="9823" y="3422"/>
                  </a:lnTo>
                  <a:lnTo>
                    <a:pt x="10005" y="3215"/>
                  </a:lnTo>
                  <a:lnTo>
                    <a:pt x="10160" y="2982"/>
                  </a:lnTo>
                  <a:lnTo>
                    <a:pt x="13063" y="2982"/>
                  </a:lnTo>
                  <a:lnTo>
                    <a:pt x="13063" y="3992"/>
                  </a:lnTo>
                  <a:lnTo>
                    <a:pt x="12752" y="4018"/>
                  </a:lnTo>
                  <a:lnTo>
                    <a:pt x="12441" y="4096"/>
                  </a:lnTo>
                  <a:lnTo>
                    <a:pt x="12156" y="4200"/>
                  </a:lnTo>
                  <a:lnTo>
                    <a:pt x="11871" y="4329"/>
                  </a:lnTo>
                  <a:lnTo>
                    <a:pt x="11612" y="4485"/>
                  </a:lnTo>
                  <a:lnTo>
                    <a:pt x="11353" y="4666"/>
                  </a:lnTo>
                  <a:lnTo>
                    <a:pt x="11119" y="4848"/>
                  </a:lnTo>
                  <a:lnTo>
                    <a:pt x="10886" y="5081"/>
                  </a:lnTo>
                  <a:lnTo>
                    <a:pt x="10705" y="5314"/>
                  </a:lnTo>
                  <a:lnTo>
                    <a:pt x="10523" y="5573"/>
                  </a:lnTo>
                  <a:lnTo>
                    <a:pt x="10368" y="5833"/>
                  </a:lnTo>
                  <a:lnTo>
                    <a:pt x="10238" y="6118"/>
                  </a:lnTo>
                  <a:lnTo>
                    <a:pt x="10134" y="6403"/>
                  </a:lnTo>
                  <a:lnTo>
                    <a:pt x="10057" y="6714"/>
                  </a:lnTo>
                  <a:lnTo>
                    <a:pt x="10031" y="7025"/>
                  </a:lnTo>
                  <a:lnTo>
                    <a:pt x="10005" y="7362"/>
                  </a:lnTo>
                  <a:lnTo>
                    <a:pt x="10031" y="7776"/>
                  </a:lnTo>
                  <a:lnTo>
                    <a:pt x="10109" y="8165"/>
                  </a:lnTo>
                  <a:lnTo>
                    <a:pt x="10238" y="8554"/>
                  </a:lnTo>
                  <a:lnTo>
                    <a:pt x="10394" y="8917"/>
                  </a:lnTo>
                  <a:lnTo>
                    <a:pt x="10575" y="9254"/>
                  </a:lnTo>
                  <a:lnTo>
                    <a:pt x="10834" y="9565"/>
                  </a:lnTo>
                  <a:lnTo>
                    <a:pt x="11093" y="9850"/>
                  </a:lnTo>
                  <a:lnTo>
                    <a:pt x="11404" y="10083"/>
                  </a:lnTo>
                  <a:lnTo>
                    <a:pt x="10342" y="10083"/>
                  </a:lnTo>
                  <a:lnTo>
                    <a:pt x="10238" y="10109"/>
                  </a:lnTo>
                  <a:lnTo>
                    <a:pt x="10160" y="10135"/>
                  </a:lnTo>
                  <a:lnTo>
                    <a:pt x="10083" y="10187"/>
                  </a:lnTo>
                  <a:lnTo>
                    <a:pt x="10031" y="10265"/>
                  </a:lnTo>
                  <a:lnTo>
                    <a:pt x="10005" y="10368"/>
                  </a:lnTo>
                  <a:lnTo>
                    <a:pt x="10005" y="10446"/>
                  </a:lnTo>
                  <a:lnTo>
                    <a:pt x="10031" y="10524"/>
                  </a:lnTo>
                  <a:lnTo>
                    <a:pt x="10083" y="10627"/>
                  </a:lnTo>
                  <a:lnTo>
                    <a:pt x="11068" y="11923"/>
                  </a:lnTo>
                  <a:lnTo>
                    <a:pt x="11119" y="11975"/>
                  </a:lnTo>
                  <a:lnTo>
                    <a:pt x="11171" y="12027"/>
                  </a:lnTo>
                  <a:lnTo>
                    <a:pt x="11249" y="12053"/>
                  </a:lnTo>
                  <a:lnTo>
                    <a:pt x="15551" y="12053"/>
                  </a:lnTo>
                  <a:lnTo>
                    <a:pt x="15629" y="12027"/>
                  </a:lnTo>
                  <a:lnTo>
                    <a:pt x="15681" y="11975"/>
                  </a:lnTo>
                  <a:lnTo>
                    <a:pt x="15733" y="11923"/>
                  </a:lnTo>
                  <a:lnTo>
                    <a:pt x="16718" y="10627"/>
                  </a:lnTo>
                  <a:lnTo>
                    <a:pt x="16770" y="10524"/>
                  </a:lnTo>
                  <a:lnTo>
                    <a:pt x="16795" y="10446"/>
                  </a:lnTo>
                  <a:lnTo>
                    <a:pt x="16770" y="10368"/>
                  </a:lnTo>
                  <a:lnTo>
                    <a:pt x="16744" y="10265"/>
                  </a:lnTo>
                  <a:lnTo>
                    <a:pt x="16692" y="10187"/>
                  </a:lnTo>
                  <a:lnTo>
                    <a:pt x="16640" y="10135"/>
                  </a:lnTo>
                  <a:lnTo>
                    <a:pt x="16562" y="10109"/>
                  </a:lnTo>
                  <a:lnTo>
                    <a:pt x="16459" y="10083"/>
                  </a:lnTo>
                  <a:lnTo>
                    <a:pt x="15396" y="10083"/>
                  </a:lnTo>
                  <a:lnTo>
                    <a:pt x="15707" y="9850"/>
                  </a:lnTo>
                  <a:lnTo>
                    <a:pt x="15966" y="9565"/>
                  </a:lnTo>
                  <a:lnTo>
                    <a:pt x="16199" y="9254"/>
                  </a:lnTo>
                  <a:lnTo>
                    <a:pt x="16407" y="8917"/>
                  </a:lnTo>
                  <a:lnTo>
                    <a:pt x="16562" y="8554"/>
                  </a:lnTo>
                  <a:lnTo>
                    <a:pt x="16692" y="8165"/>
                  </a:lnTo>
                  <a:lnTo>
                    <a:pt x="16770" y="7776"/>
                  </a:lnTo>
                  <a:lnTo>
                    <a:pt x="16795" y="7362"/>
                  </a:lnTo>
                  <a:lnTo>
                    <a:pt x="16770" y="7025"/>
                  </a:lnTo>
                  <a:lnTo>
                    <a:pt x="16718" y="6714"/>
                  </a:lnTo>
                  <a:lnTo>
                    <a:pt x="16640" y="6403"/>
                  </a:lnTo>
                  <a:lnTo>
                    <a:pt x="16562" y="6118"/>
                  </a:lnTo>
                  <a:lnTo>
                    <a:pt x="16433" y="5833"/>
                  </a:lnTo>
                  <a:lnTo>
                    <a:pt x="16277" y="5573"/>
                  </a:lnTo>
                  <a:lnTo>
                    <a:pt x="16096" y="5314"/>
                  </a:lnTo>
                  <a:lnTo>
                    <a:pt x="15888" y="5081"/>
                  </a:lnTo>
                  <a:lnTo>
                    <a:pt x="15681" y="4848"/>
                  </a:lnTo>
                  <a:lnTo>
                    <a:pt x="15448" y="4666"/>
                  </a:lnTo>
                  <a:lnTo>
                    <a:pt x="15189" y="4485"/>
                  </a:lnTo>
                  <a:lnTo>
                    <a:pt x="14929" y="4329"/>
                  </a:lnTo>
                  <a:lnTo>
                    <a:pt x="14644" y="4200"/>
                  </a:lnTo>
                  <a:lnTo>
                    <a:pt x="14359" y="4096"/>
                  </a:lnTo>
                  <a:lnTo>
                    <a:pt x="14048" y="4018"/>
                  </a:lnTo>
                  <a:lnTo>
                    <a:pt x="13737" y="3992"/>
                  </a:lnTo>
                  <a:lnTo>
                    <a:pt x="13737" y="2982"/>
                  </a:lnTo>
                  <a:lnTo>
                    <a:pt x="14644" y="2982"/>
                  </a:lnTo>
                  <a:lnTo>
                    <a:pt x="14774" y="2956"/>
                  </a:lnTo>
                  <a:lnTo>
                    <a:pt x="14878" y="2904"/>
                  </a:lnTo>
                  <a:lnTo>
                    <a:pt x="15629" y="2256"/>
                  </a:lnTo>
                  <a:lnTo>
                    <a:pt x="15707" y="2126"/>
                  </a:lnTo>
                  <a:lnTo>
                    <a:pt x="15733" y="1997"/>
                  </a:lnTo>
                  <a:lnTo>
                    <a:pt x="15707" y="1867"/>
                  </a:lnTo>
                  <a:lnTo>
                    <a:pt x="15629" y="1763"/>
                  </a:lnTo>
                  <a:lnTo>
                    <a:pt x="14878" y="1089"/>
                  </a:lnTo>
                  <a:lnTo>
                    <a:pt x="14774" y="1038"/>
                  </a:lnTo>
                  <a:lnTo>
                    <a:pt x="14644" y="1012"/>
                  </a:lnTo>
                  <a:lnTo>
                    <a:pt x="10160" y="1012"/>
                  </a:lnTo>
                  <a:lnTo>
                    <a:pt x="10005" y="804"/>
                  </a:lnTo>
                  <a:lnTo>
                    <a:pt x="9823" y="597"/>
                  </a:lnTo>
                  <a:lnTo>
                    <a:pt x="9642" y="416"/>
                  </a:lnTo>
                  <a:lnTo>
                    <a:pt x="9435" y="286"/>
                  </a:lnTo>
                  <a:lnTo>
                    <a:pt x="9201" y="156"/>
                  </a:lnTo>
                  <a:lnTo>
                    <a:pt x="8942" y="79"/>
                  </a:lnTo>
                  <a:lnTo>
                    <a:pt x="86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0"/>
            <p:cNvSpPr/>
            <p:nvPr/>
          </p:nvSpPr>
          <p:spPr>
            <a:xfrm>
              <a:off x="4032550" y="4178675"/>
              <a:ext cx="52525" cy="103700"/>
            </a:xfrm>
            <a:custGeom>
              <a:avLst/>
              <a:gdLst/>
              <a:ahLst/>
              <a:cxnLst/>
              <a:rect l="l" t="t" r="r" b="b"/>
              <a:pathLst>
                <a:path w="2101" h="4148" extrusionOk="0">
                  <a:moveTo>
                    <a:pt x="1038" y="0"/>
                  </a:moveTo>
                  <a:lnTo>
                    <a:pt x="908" y="26"/>
                  </a:lnTo>
                  <a:lnTo>
                    <a:pt x="804" y="78"/>
                  </a:lnTo>
                  <a:lnTo>
                    <a:pt x="753" y="182"/>
                  </a:lnTo>
                  <a:lnTo>
                    <a:pt x="727" y="311"/>
                  </a:lnTo>
                  <a:lnTo>
                    <a:pt x="727" y="363"/>
                  </a:lnTo>
                  <a:lnTo>
                    <a:pt x="571" y="415"/>
                  </a:lnTo>
                  <a:lnTo>
                    <a:pt x="416" y="493"/>
                  </a:lnTo>
                  <a:lnTo>
                    <a:pt x="312" y="596"/>
                  </a:lnTo>
                  <a:lnTo>
                    <a:pt x="208" y="726"/>
                  </a:lnTo>
                  <a:lnTo>
                    <a:pt x="105" y="856"/>
                  </a:lnTo>
                  <a:lnTo>
                    <a:pt x="53" y="1011"/>
                  </a:lnTo>
                  <a:lnTo>
                    <a:pt x="1" y="1167"/>
                  </a:lnTo>
                  <a:lnTo>
                    <a:pt x="1" y="1348"/>
                  </a:lnTo>
                  <a:lnTo>
                    <a:pt x="27" y="1555"/>
                  </a:lnTo>
                  <a:lnTo>
                    <a:pt x="79" y="1763"/>
                  </a:lnTo>
                  <a:lnTo>
                    <a:pt x="182" y="1944"/>
                  </a:lnTo>
                  <a:lnTo>
                    <a:pt x="312" y="2100"/>
                  </a:lnTo>
                  <a:lnTo>
                    <a:pt x="467" y="2229"/>
                  </a:lnTo>
                  <a:lnTo>
                    <a:pt x="623" y="2307"/>
                  </a:lnTo>
                  <a:lnTo>
                    <a:pt x="830" y="2385"/>
                  </a:lnTo>
                  <a:lnTo>
                    <a:pt x="1038" y="2411"/>
                  </a:lnTo>
                  <a:lnTo>
                    <a:pt x="1115" y="2411"/>
                  </a:lnTo>
                  <a:lnTo>
                    <a:pt x="1193" y="2437"/>
                  </a:lnTo>
                  <a:lnTo>
                    <a:pt x="1323" y="2514"/>
                  </a:lnTo>
                  <a:lnTo>
                    <a:pt x="1401" y="2644"/>
                  </a:lnTo>
                  <a:lnTo>
                    <a:pt x="1426" y="2722"/>
                  </a:lnTo>
                  <a:lnTo>
                    <a:pt x="1426" y="2799"/>
                  </a:lnTo>
                  <a:lnTo>
                    <a:pt x="1426" y="2877"/>
                  </a:lnTo>
                  <a:lnTo>
                    <a:pt x="1401" y="2955"/>
                  </a:lnTo>
                  <a:lnTo>
                    <a:pt x="1323" y="3085"/>
                  </a:lnTo>
                  <a:lnTo>
                    <a:pt x="1193" y="3162"/>
                  </a:lnTo>
                  <a:lnTo>
                    <a:pt x="1115" y="3188"/>
                  </a:lnTo>
                  <a:lnTo>
                    <a:pt x="1038" y="3188"/>
                  </a:lnTo>
                  <a:lnTo>
                    <a:pt x="882" y="3162"/>
                  </a:lnTo>
                  <a:lnTo>
                    <a:pt x="779" y="3085"/>
                  </a:lnTo>
                  <a:lnTo>
                    <a:pt x="649" y="3007"/>
                  </a:lnTo>
                  <a:lnTo>
                    <a:pt x="545" y="2981"/>
                  </a:lnTo>
                  <a:lnTo>
                    <a:pt x="416" y="3007"/>
                  </a:lnTo>
                  <a:lnTo>
                    <a:pt x="312" y="3085"/>
                  </a:lnTo>
                  <a:lnTo>
                    <a:pt x="234" y="3188"/>
                  </a:lnTo>
                  <a:lnTo>
                    <a:pt x="208" y="3318"/>
                  </a:lnTo>
                  <a:lnTo>
                    <a:pt x="234" y="3447"/>
                  </a:lnTo>
                  <a:lnTo>
                    <a:pt x="312" y="3551"/>
                  </a:lnTo>
                  <a:lnTo>
                    <a:pt x="493" y="3681"/>
                  </a:lnTo>
                  <a:lnTo>
                    <a:pt x="727" y="3784"/>
                  </a:lnTo>
                  <a:lnTo>
                    <a:pt x="727" y="3836"/>
                  </a:lnTo>
                  <a:lnTo>
                    <a:pt x="753" y="3940"/>
                  </a:lnTo>
                  <a:lnTo>
                    <a:pt x="804" y="4043"/>
                  </a:lnTo>
                  <a:lnTo>
                    <a:pt x="908" y="4121"/>
                  </a:lnTo>
                  <a:lnTo>
                    <a:pt x="1038" y="4147"/>
                  </a:lnTo>
                  <a:lnTo>
                    <a:pt x="1167" y="4121"/>
                  </a:lnTo>
                  <a:lnTo>
                    <a:pt x="1271" y="4043"/>
                  </a:lnTo>
                  <a:lnTo>
                    <a:pt x="1349" y="3940"/>
                  </a:lnTo>
                  <a:lnTo>
                    <a:pt x="1375" y="3836"/>
                  </a:lnTo>
                  <a:lnTo>
                    <a:pt x="1375" y="3784"/>
                  </a:lnTo>
                  <a:lnTo>
                    <a:pt x="1530" y="3732"/>
                  </a:lnTo>
                  <a:lnTo>
                    <a:pt x="1660" y="3655"/>
                  </a:lnTo>
                  <a:lnTo>
                    <a:pt x="1789" y="3525"/>
                  </a:lnTo>
                  <a:lnTo>
                    <a:pt x="1893" y="3421"/>
                  </a:lnTo>
                  <a:lnTo>
                    <a:pt x="1971" y="3266"/>
                  </a:lnTo>
                  <a:lnTo>
                    <a:pt x="2049" y="3136"/>
                  </a:lnTo>
                  <a:lnTo>
                    <a:pt x="2074" y="2955"/>
                  </a:lnTo>
                  <a:lnTo>
                    <a:pt x="2100" y="2799"/>
                  </a:lnTo>
                  <a:lnTo>
                    <a:pt x="2074" y="2592"/>
                  </a:lnTo>
                  <a:lnTo>
                    <a:pt x="2023" y="2385"/>
                  </a:lnTo>
                  <a:lnTo>
                    <a:pt x="1919" y="2203"/>
                  </a:lnTo>
                  <a:lnTo>
                    <a:pt x="1789" y="2048"/>
                  </a:lnTo>
                  <a:lnTo>
                    <a:pt x="1634" y="1918"/>
                  </a:lnTo>
                  <a:lnTo>
                    <a:pt x="1452" y="1815"/>
                  </a:lnTo>
                  <a:lnTo>
                    <a:pt x="1245" y="1763"/>
                  </a:lnTo>
                  <a:lnTo>
                    <a:pt x="1038" y="1737"/>
                  </a:lnTo>
                  <a:lnTo>
                    <a:pt x="960" y="1737"/>
                  </a:lnTo>
                  <a:lnTo>
                    <a:pt x="882" y="1711"/>
                  </a:lnTo>
                  <a:lnTo>
                    <a:pt x="753" y="1633"/>
                  </a:lnTo>
                  <a:lnTo>
                    <a:pt x="675" y="1503"/>
                  </a:lnTo>
                  <a:lnTo>
                    <a:pt x="649" y="1426"/>
                  </a:lnTo>
                  <a:lnTo>
                    <a:pt x="649" y="1348"/>
                  </a:lnTo>
                  <a:lnTo>
                    <a:pt x="649" y="1270"/>
                  </a:lnTo>
                  <a:lnTo>
                    <a:pt x="675" y="1192"/>
                  </a:lnTo>
                  <a:lnTo>
                    <a:pt x="753" y="1063"/>
                  </a:lnTo>
                  <a:lnTo>
                    <a:pt x="882" y="985"/>
                  </a:lnTo>
                  <a:lnTo>
                    <a:pt x="960" y="959"/>
                  </a:lnTo>
                  <a:lnTo>
                    <a:pt x="1038" y="959"/>
                  </a:lnTo>
                  <a:lnTo>
                    <a:pt x="1193" y="985"/>
                  </a:lnTo>
                  <a:lnTo>
                    <a:pt x="1323" y="1063"/>
                  </a:lnTo>
                  <a:lnTo>
                    <a:pt x="1426" y="1141"/>
                  </a:lnTo>
                  <a:lnTo>
                    <a:pt x="1556" y="1167"/>
                  </a:lnTo>
                  <a:lnTo>
                    <a:pt x="1660" y="1141"/>
                  </a:lnTo>
                  <a:lnTo>
                    <a:pt x="1789" y="1063"/>
                  </a:lnTo>
                  <a:lnTo>
                    <a:pt x="1841" y="959"/>
                  </a:lnTo>
                  <a:lnTo>
                    <a:pt x="1867" y="830"/>
                  </a:lnTo>
                  <a:lnTo>
                    <a:pt x="1841" y="700"/>
                  </a:lnTo>
                  <a:lnTo>
                    <a:pt x="1763" y="596"/>
                  </a:lnTo>
                  <a:lnTo>
                    <a:pt x="1582" y="441"/>
                  </a:lnTo>
                  <a:lnTo>
                    <a:pt x="1375" y="363"/>
                  </a:lnTo>
                  <a:lnTo>
                    <a:pt x="1375" y="311"/>
                  </a:lnTo>
                  <a:lnTo>
                    <a:pt x="1349" y="182"/>
                  </a:lnTo>
                  <a:lnTo>
                    <a:pt x="1271" y="78"/>
                  </a:lnTo>
                  <a:lnTo>
                    <a:pt x="1167" y="26"/>
                  </a:lnTo>
                  <a:lnTo>
                    <a:pt x="1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70"/>
          <p:cNvGrpSpPr/>
          <p:nvPr/>
        </p:nvGrpSpPr>
        <p:grpSpPr>
          <a:xfrm>
            <a:off x="1407475" y="2744201"/>
            <a:ext cx="320048" cy="320055"/>
            <a:chOff x="4720700" y="4046475"/>
            <a:chExt cx="419900" cy="419250"/>
          </a:xfrm>
        </p:grpSpPr>
        <p:sp>
          <p:nvSpPr>
            <p:cNvPr id="1309" name="Google Shape;1309;p70"/>
            <p:cNvSpPr/>
            <p:nvPr/>
          </p:nvSpPr>
          <p:spPr>
            <a:xfrm>
              <a:off x="4720700" y="4046475"/>
              <a:ext cx="419900" cy="419250"/>
            </a:xfrm>
            <a:custGeom>
              <a:avLst/>
              <a:gdLst/>
              <a:ahLst/>
              <a:cxnLst/>
              <a:rect l="l" t="t" r="r" b="b"/>
              <a:pathLst>
                <a:path w="16796" h="16770" extrusionOk="0">
                  <a:moveTo>
                    <a:pt x="5961" y="15267"/>
                  </a:moveTo>
                  <a:lnTo>
                    <a:pt x="5961" y="16122"/>
                  </a:lnTo>
                  <a:lnTo>
                    <a:pt x="3136" y="16122"/>
                  </a:lnTo>
                  <a:lnTo>
                    <a:pt x="3136" y="15267"/>
                  </a:lnTo>
                  <a:close/>
                  <a:moveTo>
                    <a:pt x="13970" y="15267"/>
                  </a:moveTo>
                  <a:lnTo>
                    <a:pt x="13970" y="16122"/>
                  </a:lnTo>
                  <a:lnTo>
                    <a:pt x="11145" y="16122"/>
                  </a:lnTo>
                  <a:lnTo>
                    <a:pt x="11145" y="15267"/>
                  </a:lnTo>
                  <a:close/>
                  <a:moveTo>
                    <a:pt x="337" y="1"/>
                  </a:moveTo>
                  <a:lnTo>
                    <a:pt x="208" y="27"/>
                  </a:lnTo>
                  <a:lnTo>
                    <a:pt x="104" y="79"/>
                  </a:lnTo>
                  <a:lnTo>
                    <a:pt x="26" y="182"/>
                  </a:lnTo>
                  <a:lnTo>
                    <a:pt x="0" y="312"/>
                  </a:lnTo>
                  <a:lnTo>
                    <a:pt x="0" y="14930"/>
                  </a:lnTo>
                  <a:lnTo>
                    <a:pt x="26" y="15059"/>
                  </a:lnTo>
                  <a:lnTo>
                    <a:pt x="104" y="15163"/>
                  </a:lnTo>
                  <a:lnTo>
                    <a:pt x="208" y="15241"/>
                  </a:lnTo>
                  <a:lnTo>
                    <a:pt x="337" y="15267"/>
                  </a:lnTo>
                  <a:lnTo>
                    <a:pt x="2488" y="15267"/>
                  </a:lnTo>
                  <a:lnTo>
                    <a:pt x="2488" y="16433"/>
                  </a:lnTo>
                  <a:lnTo>
                    <a:pt x="2514" y="16563"/>
                  </a:lnTo>
                  <a:lnTo>
                    <a:pt x="2566" y="16666"/>
                  </a:lnTo>
                  <a:lnTo>
                    <a:pt x="2670" y="16744"/>
                  </a:lnTo>
                  <a:lnTo>
                    <a:pt x="2799" y="16770"/>
                  </a:lnTo>
                  <a:lnTo>
                    <a:pt x="6273" y="16770"/>
                  </a:lnTo>
                  <a:lnTo>
                    <a:pt x="6402" y="16744"/>
                  </a:lnTo>
                  <a:lnTo>
                    <a:pt x="6506" y="16666"/>
                  </a:lnTo>
                  <a:lnTo>
                    <a:pt x="6584" y="16563"/>
                  </a:lnTo>
                  <a:lnTo>
                    <a:pt x="6609" y="16433"/>
                  </a:lnTo>
                  <a:lnTo>
                    <a:pt x="6609" y="15267"/>
                  </a:lnTo>
                  <a:lnTo>
                    <a:pt x="10471" y="15267"/>
                  </a:lnTo>
                  <a:lnTo>
                    <a:pt x="10471" y="16433"/>
                  </a:lnTo>
                  <a:lnTo>
                    <a:pt x="10497" y="16563"/>
                  </a:lnTo>
                  <a:lnTo>
                    <a:pt x="10575" y="16666"/>
                  </a:lnTo>
                  <a:lnTo>
                    <a:pt x="10679" y="16744"/>
                  </a:lnTo>
                  <a:lnTo>
                    <a:pt x="10808" y="16770"/>
                  </a:lnTo>
                  <a:lnTo>
                    <a:pt x="14281" y="16770"/>
                  </a:lnTo>
                  <a:lnTo>
                    <a:pt x="14411" y="16744"/>
                  </a:lnTo>
                  <a:lnTo>
                    <a:pt x="14515" y="16666"/>
                  </a:lnTo>
                  <a:lnTo>
                    <a:pt x="14592" y="16563"/>
                  </a:lnTo>
                  <a:lnTo>
                    <a:pt x="14618" y="16433"/>
                  </a:lnTo>
                  <a:lnTo>
                    <a:pt x="14618" y="15267"/>
                  </a:lnTo>
                  <a:lnTo>
                    <a:pt x="16458" y="15267"/>
                  </a:lnTo>
                  <a:lnTo>
                    <a:pt x="16588" y="15241"/>
                  </a:lnTo>
                  <a:lnTo>
                    <a:pt x="16692" y="15163"/>
                  </a:lnTo>
                  <a:lnTo>
                    <a:pt x="16769" y="15059"/>
                  </a:lnTo>
                  <a:lnTo>
                    <a:pt x="16795" y="14930"/>
                  </a:lnTo>
                  <a:lnTo>
                    <a:pt x="16795" y="312"/>
                  </a:lnTo>
                  <a:lnTo>
                    <a:pt x="16769" y="182"/>
                  </a:lnTo>
                  <a:lnTo>
                    <a:pt x="16692" y="79"/>
                  </a:lnTo>
                  <a:lnTo>
                    <a:pt x="16588" y="27"/>
                  </a:lnTo>
                  <a:lnTo>
                    <a:pt x="16458" y="1"/>
                  </a:lnTo>
                  <a:lnTo>
                    <a:pt x="9875" y="1"/>
                  </a:lnTo>
                  <a:lnTo>
                    <a:pt x="9746" y="27"/>
                  </a:lnTo>
                  <a:lnTo>
                    <a:pt x="9642" y="79"/>
                  </a:lnTo>
                  <a:lnTo>
                    <a:pt x="9564" y="182"/>
                  </a:lnTo>
                  <a:lnTo>
                    <a:pt x="9538" y="312"/>
                  </a:lnTo>
                  <a:lnTo>
                    <a:pt x="9564" y="442"/>
                  </a:lnTo>
                  <a:lnTo>
                    <a:pt x="9642" y="545"/>
                  </a:lnTo>
                  <a:lnTo>
                    <a:pt x="9746" y="623"/>
                  </a:lnTo>
                  <a:lnTo>
                    <a:pt x="9875" y="649"/>
                  </a:lnTo>
                  <a:lnTo>
                    <a:pt x="16121" y="649"/>
                  </a:lnTo>
                  <a:lnTo>
                    <a:pt x="16121" y="14619"/>
                  </a:lnTo>
                  <a:lnTo>
                    <a:pt x="674" y="14619"/>
                  </a:lnTo>
                  <a:lnTo>
                    <a:pt x="674" y="649"/>
                  </a:lnTo>
                  <a:lnTo>
                    <a:pt x="6920" y="649"/>
                  </a:lnTo>
                  <a:lnTo>
                    <a:pt x="7050" y="623"/>
                  </a:lnTo>
                  <a:lnTo>
                    <a:pt x="7154" y="545"/>
                  </a:lnTo>
                  <a:lnTo>
                    <a:pt x="7231" y="442"/>
                  </a:lnTo>
                  <a:lnTo>
                    <a:pt x="7257" y="312"/>
                  </a:lnTo>
                  <a:lnTo>
                    <a:pt x="7231" y="182"/>
                  </a:lnTo>
                  <a:lnTo>
                    <a:pt x="7154" y="79"/>
                  </a:lnTo>
                  <a:lnTo>
                    <a:pt x="7050" y="27"/>
                  </a:lnTo>
                  <a:lnTo>
                    <a:pt x="69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0"/>
            <p:cNvSpPr/>
            <p:nvPr/>
          </p:nvSpPr>
          <p:spPr>
            <a:xfrm>
              <a:off x="4922200" y="4046475"/>
              <a:ext cx="16875" cy="16225"/>
            </a:xfrm>
            <a:custGeom>
              <a:avLst/>
              <a:gdLst/>
              <a:ahLst/>
              <a:cxnLst/>
              <a:rect l="l" t="t" r="r" b="b"/>
              <a:pathLst>
                <a:path w="675" h="649" extrusionOk="0">
                  <a:moveTo>
                    <a:pt x="338" y="1"/>
                  </a:moveTo>
                  <a:lnTo>
                    <a:pt x="208" y="27"/>
                  </a:lnTo>
                  <a:lnTo>
                    <a:pt x="105" y="79"/>
                  </a:lnTo>
                  <a:lnTo>
                    <a:pt x="27" y="182"/>
                  </a:lnTo>
                  <a:lnTo>
                    <a:pt x="1" y="312"/>
                  </a:lnTo>
                  <a:lnTo>
                    <a:pt x="27" y="442"/>
                  </a:lnTo>
                  <a:lnTo>
                    <a:pt x="105" y="545"/>
                  </a:lnTo>
                  <a:lnTo>
                    <a:pt x="208" y="623"/>
                  </a:lnTo>
                  <a:lnTo>
                    <a:pt x="338" y="649"/>
                  </a:lnTo>
                  <a:lnTo>
                    <a:pt x="467" y="623"/>
                  </a:lnTo>
                  <a:lnTo>
                    <a:pt x="571" y="545"/>
                  </a:lnTo>
                  <a:lnTo>
                    <a:pt x="649" y="442"/>
                  </a:lnTo>
                  <a:lnTo>
                    <a:pt x="675" y="312"/>
                  </a:lnTo>
                  <a:lnTo>
                    <a:pt x="649" y="182"/>
                  </a:lnTo>
                  <a:lnTo>
                    <a:pt x="571" y="79"/>
                  </a:lnTo>
                  <a:lnTo>
                    <a:pt x="467" y="27"/>
                  </a:lnTo>
                  <a:lnTo>
                    <a:pt x="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0"/>
            <p:cNvSpPr/>
            <p:nvPr/>
          </p:nvSpPr>
          <p:spPr>
            <a:xfrm>
              <a:off x="4762175" y="4100925"/>
              <a:ext cx="324000" cy="272800"/>
            </a:xfrm>
            <a:custGeom>
              <a:avLst/>
              <a:gdLst/>
              <a:ahLst/>
              <a:cxnLst/>
              <a:rect l="l" t="t" r="r" b="b"/>
              <a:pathLst>
                <a:path w="12960" h="10912" extrusionOk="0">
                  <a:moveTo>
                    <a:pt x="1633" y="2255"/>
                  </a:moveTo>
                  <a:lnTo>
                    <a:pt x="1633" y="4069"/>
                  </a:lnTo>
                  <a:lnTo>
                    <a:pt x="648" y="4069"/>
                  </a:lnTo>
                  <a:lnTo>
                    <a:pt x="648" y="2255"/>
                  </a:lnTo>
                  <a:close/>
                  <a:moveTo>
                    <a:pt x="1633" y="6842"/>
                  </a:moveTo>
                  <a:lnTo>
                    <a:pt x="1633" y="8657"/>
                  </a:lnTo>
                  <a:lnTo>
                    <a:pt x="648" y="8657"/>
                  </a:lnTo>
                  <a:lnTo>
                    <a:pt x="648" y="6842"/>
                  </a:lnTo>
                  <a:close/>
                  <a:moveTo>
                    <a:pt x="12311" y="648"/>
                  </a:moveTo>
                  <a:lnTo>
                    <a:pt x="12311" y="10264"/>
                  </a:lnTo>
                  <a:lnTo>
                    <a:pt x="1477" y="10264"/>
                  </a:lnTo>
                  <a:lnTo>
                    <a:pt x="1477" y="9305"/>
                  </a:lnTo>
                  <a:lnTo>
                    <a:pt x="1970" y="9305"/>
                  </a:lnTo>
                  <a:lnTo>
                    <a:pt x="2099" y="9279"/>
                  </a:lnTo>
                  <a:lnTo>
                    <a:pt x="2203" y="9201"/>
                  </a:lnTo>
                  <a:lnTo>
                    <a:pt x="2281" y="9097"/>
                  </a:lnTo>
                  <a:lnTo>
                    <a:pt x="2307" y="8968"/>
                  </a:lnTo>
                  <a:lnTo>
                    <a:pt x="2307" y="6506"/>
                  </a:lnTo>
                  <a:lnTo>
                    <a:pt x="2281" y="6376"/>
                  </a:lnTo>
                  <a:lnTo>
                    <a:pt x="2203" y="6272"/>
                  </a:lnTo>
                  <a:lnTo>
                    <a:pt x="2099" y="6220"/>
                  </a:lnTo>
                  <a:lnTo>
                    <a:pt x="1970" y="6195"/>
                  </a:lnTo>
                  <a:lnTo>
                    <a:pt x="1477" y="6195"/>
                  </a:lnTo>
                  <a:lnTo>
                    <a:pt x="1477" y="4717"/>
                  </a:lnTo>
                  <a:lnTo>
                    <a:pt x="1970" y="4717"/>
                  </a:lnTo>
                  <a:lnTo>
                    <a:pt x="2099" y="4691"/>
                  </a:lnTo>
                  <a:lnTo>
                    <a:pt x="2203" y="4613"/>
                  </a:lnTo>
                  <a:lnTo>
                    <a:pt x="2281" y="4510"/>
                  </a:lnTo>
                  <a:lnTo>
                    <a:pt x="2307" y="4380"/>
                  </a:lnTo>
                  <a:lnTo>
                    <a:pt x="2307" y="1918"/>
                  </a:lnTo>
                  <a:lnTo>
                    <a:pt x="2281" y="1788"/>
                  </a:lnTo>
                  <a:lnTo>
                    <a:pt x="2203" y="1685"/>
                  </a:lnTo>
                  <a:lnTo>
                    <a:pt x="2099" y="1607"/>
                  </a:lnTo>
                  <a:lnTo>
                    <a:pt x="1970" y="1581"/>
                  </a:lnTo>
                  <a:lnTo>
                    <a:pt x="1477" y="1581"/>
                  </a:lnTo>
                  <a:lnTo>
                    <a:pt x="1477" y="648"/>
                  </a:lnTo>
                  <a:close/>
                  <a:moveTo>
                    <a:pt x="1140" y="0"/>
                  </a:moveTo>
                  <a:lnTo>
                    <a:pt x="1011" y="26"/>
                  </a:lnTo>
                  <a:lnTo>
                    <a:pt x="907" y="78"/>
                  </a:lnTo>
                  <a:lnTo>
                    <a:pt x="855" y="181"/>
                  </a:lnTo>
                  <a:lnTo>
                    <a:pt x="829" y="311"/>
                  </a:lnTo>
                  <a:lnTo>
                    <a:pt x="829" y="1581"/>
                  </a:lnTo>
                  <a:lnTo>
                    <a:pt x="311" y="1581"/>
                  </a:lnTo>
                  <a:lnTo>
                    <a:pt x="207" y="1607"/>
                  </a:lnTo>
                  <a:lnTo>
                    <a:pt x="78" y="1685"/>
                  </a:lnTo>
                  <a:lnTo>
                    <a:pt x="26" y="1788"/>
                  </a:lnTo>
                  <a:lnTo>
                    <a:pt x="0" y="1918"/>
                  </a:lnTo>
                  <a:lnTo>
                    <a:pt x="0" y="4380"/>
                  </a:lnTo>
                  <a:lnTo>
                    <a:pt x="26" y="4510"/>
                  </a:lnTo>
                  <a:lnTo>
                    <a:pt x="78" y="4613"/>
                  </a:lnTo>
                  <a:lnTo>
                    <a:pt x="207" y="4691"/>
                  </a:lnTo>
                  <a:lnTo>
                    <a:pt x="311" y="4717"/>
                  </a:lnTo>
                  <a:lnTo>
                    <a:pt x="829" y="4717"/>
                  </a:lnTo>
                  <a:lnTo>
                    <a:pt x="829" y="6195"/>
                  </a:lnTo>
                  <a:lnTo>
                    <a:pt x="311" y="6195"/>
                  </a:lnTo>
                  <a:lnTo>
                    <a:pt x="207" y="6220"/>
                  </a:lnTo>
                  <a:lnTo>
                    <a:pt x="78" y="6272"/>
                  </a:lnTo>
                  <a:lnTo>
                    <a:pt x="26" y="6376"/>
                  </a:lnTo>
                  <a:lnTo>
                    <a:pt x="0" y="6506"/>
                  </a:lnTo>
                  <a:lnTo>
                    <a:pt x="0" y="8968"/>
                  </a:lnTo>
                  <a:lnTo>
                    <a:pt x="26" y="9097"/>
                  </a:lnTo>
                  <a:lnTo>
                    <a:pt x="78" y="9201"/>
                  </a:lnTo>
                  <a:lnTo>
                    <a:pt x="207" y="9279"/>
                  </a:lnTo>
                  <a:lnTo>
                    <a:pt x="311" y="9305"/>
                  </a:lnTo>
                  <a:lnTo>
                    <a:pt x="829" y="9305"/>
                  </a:lnTo>
                  <a:lnTo>
                    <a:pt x="829" y="10575"/>
                  </a:lnTo>
                  <a:lnTo>
                    <a:pt x="855" y="10704"/>
                  </a:lnTo>
                  <a:lnTo>
                    <a:pt x="907" y="10808"/>
                  </a:lnTo>
                  <a:lnTo>
                    <a:pt x="1011" y="10886"/>
                  </a:lnTo>
                  <a:lnTo>
                    <a:pt x="1140" y="10912"/>
                  </a:lnTo>
                  <a:lnTo>
                    <a:pt x="12622" y="10912"/>
                  </a:lnTo>
                  <a:lnTo>
                    <a:pt x="12752" y="10886"/>
                  </a:lnTo>
                  <a:lnTo>
                    <a:pt x="12856" y="10808"/>
                  </a:lnTo>
                  <a:lnTo>
                    <a:pt x="12933" y="10704"/>
                  </a:lnTo>
                  <a:lnTo>
                    <a:pt x="12959" y="10575"/>
                  </a:lnTo>
                  <a:lnTo>
                    <a:pt x="12959" y="311"/>
                  </a:lnTo>
                  <a:lnTo>
                    <a:pt x="12933" y="181"/>
                  </a:lnTo>
                  <a:lnTo>
                    <a:pt x="12856" y="78"/>
                  </a:lnTo>
                  <a:lnTo>
                    <a:pt x="12752" y="26"/>
                  </a:lnTo>
                  <a:lnTo>
                    <a:pt x="1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0"/>
            <p:cNvSpPr/>
            <p:nvPr/>
          </p:nvSpPr>
          <p:spPr>
            <a:xfrm>
              <a:off x="4852225" y="4144975"/>
              <a:ext cx="184700" cy="184700"/>
            </a:xfrm>
            <a:custGeom>
              <a:avLst/>
              <a:gdLst/>
              <a:ahLst/>
              <a:cxnLst/>
              <a:rect l="l" t="t" r="r" b="b"/>
              <a:pathLst>
                <a:path w="7388" h="7388" extrusionOk="0">
                  <a:moveTo>
                    <a:pt x="4018" y="674"/>
                  </a:moveTo>
                  <a:lnTo>
                    <a:pt x="4251" y="700"/>
                  </a:lnTo>
                  <a:lnTo>
                    <a:pt x="4459" y="752"/>
                  </a:lnTo>
                  <a:lnTo>
                    <a:pt x="4666" y="804"/>
                  </a:lnTo>
                  <a:lnTo>
                    <a:pt x="4873" y="882"/>
                  </a:lnTo>
                  <a:lnTo>
                    <a:pt x="5262" y="1089"/>
                  </a:lnTo>
                  <a:lnTo>
                    <a:pt x="5599" y="1322"/>
                  </a:lnTo>
                  <a:lnTo>
                    <a:pt x="5366" y="1556"/>
                  </a:lnTo>
                  <a:lnTo>
                    <a:pt x="5288" y="1685"/>
                  </a:lnTo>
                  <a:lnTo>
                    <a:pt x="5262" y="1789"/>
                  </a:lnTo>
                  <a:lnTo>
                    <a:pt x="5288" y="1918"/>
                  </a:lnTo>
                  <a:lnTo>
                    <a:pt x="5366" y="2022"/>
                  </a:lnTo>
                  <a:lnTo>
                    <a:pt x="5469" y="2100"/>
                  </a:lnTo>
                  <a:lnTo>
                    <a:pt x="5573" y="2126"/>
                  </a:lnTo>
                  <a:lnTo>
                    <a:pt x="5703" y="2100"/>
                  </a:lnTo>
                  <a:lnTo>
                    <a:pt x="5806" y="2022"/>
                  </a:lnTo>
                  <a:lnTo>
                    <a:pt x="6066" y="1789"/>
                  </a:lnTo>
                  <a:lnTo>
                    <a:pt x="6299" y="2126"/>
                  </a:lnTo>
                  <a:lnTo>
                    <a:pt x="6506" y="2515"/>
                  </a:lnTo>
                  <a:lnTo>
                    <a:pt x="6584" y="2722"/>
                  </a:lnTo>
                  <a:lnTo>
                    <a:pt x="6636" y="2929"/>
                  </a:lnTo>
                  <a:lnTo>
                    <a:pt x="6688" y="3137"/>
                  </a:lnTo>
                  <a:lnTo>
                    <a:pt x="6714" y="3370"/>
                  </a:lnTo>
                  <a:lnTo>
                    <a:pt x="6377" y="3370"/>
                  </a:lnTo>
                  <a:lnTo>
                    <a:pt x="6247" y="3396"/>
                  </a:lnTo>
                  <a:lnTo>
                    <a:pt x="6143" y="3448"/>
                  </a:lnTo>
                  <a:lnTo>
                    <a:pt x="6066" y="3551"/>
                  </a:lnTo>
                  <a:lnTo>
                    <a:pt x="6040" y="3681"/>
                  </a:lnTo>
                  <a:lnTo>
                    <a:pt x="6066" y="3810"/>
                  </a:lnTo>
                  <a:lnTo>
                    <a:pt x="6143" y="3914"/>
                  </a:lnTo>
                  <a:lnTo>
                    <a:pt x="6247" y="3992"/>
                  </a:lnTo>
                  <a:lnTo>
                    <a:pt x="6377" y="4018"/>
                  </a:lnTo>
                  <a:lnTo>
                    <a:pt x="6714" y="4018"/>
                  </a:lnTo>
                  <a:lnTo>
                    <a:pt x="6688" y="4225"/>
                  </a:lnTo>
                  <a:lnTo>
                    <a:pt x="6636" y="4458"/>
                  </a:lnTo>
                  <a:lnTo>
                    <a:pt x="6584" y="4666"/>
                  </a:lnTo>
                  <a:lnTo>
                    <a:pt x="6506" y="4873"/>
                  </a:lnTo>
                  <a:lnTo>
                    <a:pt x="6299" y="5236"/>
                  </a:lnTo>
                  <a:lnTo>
                    <a:pt x="6066" y="5599"/>
                  </a:lnTo>
                  <a:lnTo>
                    <a:pt x="5806" y="5340"/>
                  </a:lnTo>
                  <a:lnTo>
                    <a:pt x="5703" y="5262"/>
                  </a:lnTo>
                  <a:lnTo>
                    <a:pt x="5469" y="5262"/>
                  </a:lnTo>
                  <a:lnTo>
                    <a:pt x="5366" y="5340"/>
                  </a:lnTo>
                  <a:lnTo>
                    <a:pt x="5288" y="5443"/>
                  </a:lnTo>
                  <a:lnTo>
                    <a:pt x="5262" y="5573"/>
                  </a:lnTo>
                  <a:lnTo>
                    <a:pt x="5288" y="5702"/>
                  </a:lnTo>
                  <a:lnTo>
                    <a:pt x="5366" y="5806"/>
                  </a:lnTo>
                  <a:lnTo>
                    <a:pt x="5599" y="6065"/>
                  </a:lnTo>
                  <a:lnTo>
                    <a:pt x="5262" y="6299"/>
                  </a:lnTo>
                  <a:lnTo>
                    <a:pt x="4873" y="6480"/>
                  </a:lnTo>
                  <a:lnTo>
                    <a:pt x="4666" y="6558"/>
                  </a:lnTo>
                  <a:lnTo>
                    <a:pt x="4459" y="6636"/>
                  </a:lnTo>
                  <a:lnTo>
                    <a:pt x="4251" y="6687"/>
                  </a:lnTo>
                  <a:lnTo>
                    <a:pt x="4018" y="6713"/>
                  </a:lnTo>
                  <a:lnTo>
                    <a:pt x="4018" y="6350"/>
                  </a:lnTo>
                  <a:lnTo>
                    <a:pt x="3992" y="6221"/>
                  </a:lnTo>
                  <a:lnTo>
                    <a:pt x="3914" y="6117"/>
                  </a:lnTo>
                  <a:lnTo>
                    <a:pt x="3811" y="6065"/>
                  </a:lnTo>
                  <a:lnTo>
                    <a:pt x="3707" y="6039"/>
                  </a:lnTo>
                  <a:lnTo>
                    <a:pt x="3577" y="6065"/>
                  </a:lnTo>
                  <a:lnTo>
                    <a:pt x="3474" y="6117"/>
                  </a:lnTo>
                  <a:lnTo>
                    <a:pt x="3396" y="6221"/>
                  </a:lnTo>
                  <a:lnTo>
                    <a:pt x="3370" y="6350"/>
                  </a:lnTo>
                  <a:lnTo>
                    <a:pt x="3370" y="6713"/>
                  </a:lnTo>
                  <a:lnTo>
                    <a:pt x="3137" y="6687"/>
                  </a:lnTo>
                  <a:lnTo>
                    <a:pt x="2929" y="6636"/>
                  </a:lnTo>
                  <a:lnTo>
                    <a:pt x="2722" y="6558"/>
                  </a:lnTo>
                  <a:lnTo>
                    <a:pt x="2515" y="6480"/>
                  </a:lnTo>
                  <a:lnTo>
                    <a:pt x="2152" y="6299"/>
                  </a:lnTo>
                  <a:lnTo>
                    <a:pt x="1789" y="6065"/>
                  </a:lnTo>
                  <a:lnTo>
                    <a:pt x="2048" y="5806"/>
                  </a:lnTo>
                  <a:lnTo>
                    <a:pt x="2100" y="5702"/>
                  </a:lnTo>
                  <a:lnTo>
                    <a:pt x="2126" y="5573"/>
                  </a:lnTo>
                  <a:lnTo>
                    <a:pt x="2100" y="5443"/>
                  </a:lnTo>
                  <a:lnTo>
                    <a:pt x="2048" y="5340"/>
                  </a:lnTo>
                  <a:lnTo>
                    <a:pt x="1919" y="5262"/>
                  </a:lnTo>
                  <a:lnTo>
                    <a:pt x="1685" y="5262"/>
                  </a:lnTo>
                  <a:lnTo>
                    <a:pt x="1582" y="5340"/>
                  </a:lnTo>
                  <a:lnTo>
                    <a:pt x="1323" y="5599"/>
                  </a:lnTo>
                  <a:lnTo>
                    <a:pt x="1089" y="5236"/>
                  </a:lnTo>
                  <a:lnTo>
                    <a:pt x="882" y="4873"/>
                  </a:lnTo>
                  <a:lnTo>
                    <a:pt x="804" y="4666"/>
                  </a:lnTo>
                  <a:lnTo>
                    <a:pt x="752" y="4458"/>
                  </a:lnTo>
                  <a:lnTo>
                    <a:pt x="700" y="4225"/>
                  </a:lnTo>
                  <a:lnTo>
                    <a:pt x="675" y="4018"/>
                  </a:lnTo>
                  <a:lnTo>
                    <a:pt x="1012" y="4018"/>
                  </a:lnTo>
                  <a:lnTo>
                    <a:pt x="1141" y="3992"/>
                  </a:lnTo>
                  <a:lnTo>
                    <a:pt x="1245" y="3914"/>
                  </a:lnTo>
                  <a:lnTo>
                    <a:pt x="1323" y="3810"/>
                  </a:lnTo>
                  <a:lnTo>
                    <a:pt x="1348" y="3681"/>
                  </a:lnTo>
                  <a:lnTo>
                    <a:pt x="1323" y="3551"/>
                  </a:lnTo>
                  <a:lnTo>
                    <a:pt x="1245" y="3448"/>
                  </a:lnTo>
                  <a:lnTo>
                    <a:pt x="1141" y="3396"/>
                  </a:lnTo>
                  <a:lnTo>
                    <a:pt x="1012" y="3370"/>
                  </a:lnTo>
                  <a:lnTo>
                    <a:pt x="675" y="3370"/>
                  </a:lnTo>
                  <a:lnTo>
                    <a:pt x="700" y="3137"/>
                  </a:lnTo>
                  <a:lnTo>
                    <a:pt x="752" y="2929"/>
                  </a:lnTo>
                  <a:lnTo>
                    <a:pt x="804" y="2722"/>
                  </a:lnTo>
                  <a:lnTo>
                    <a:pt x="882" y="2515"/>
                  </a:lnTo>
                  <a:lnTo>
                    <a:pt x="1089" y="2126"/>
                  </a:lnTo>
                  <a:lnTo>
                    <a:pt x="1323" y="1789"/>
                  </a:lnTo>
                  <a:lnTo>
                    <a:pt x="1582" y="2022"/>
                  </a:lnTo>
                  <a:lnTo>
                    <a:pt x="1685" y="2100"/>
                  </a:lnTo>
                  <a:lnTo>
                    <a:pt x="1815" y="2126"/>
                  </a:lnTo>
                  <a:lnTo>
                    <a:pt x="1919" y="2100"/>
                  </a:lnTo>
                  <a:lnTo>
                    <a:pt x="2048" y="2022"/>
                  </a:lnTo>
                  <a:lnTo>
                    <a:pt x="2100" y="1918"/>
                  </a:lnTo>
                  <a:lnTo>
                    <a:pt x="2126" y="1789"/>
                  </a:lnTo>
                  <a:lnTo>
                    <a:pt x="2100" y="1685"/>
                  </a:lnTo>
                  <a:lnTo>
                    <a:pt x="2048" y="1556"/>
                  </a:lnTo>
                  <a:lnTo>
                    <a:pt x="1789" y="1322"/>
                  </a:lnTo>
                  <a:lnTo>
                    <a:pt x="2152" y="1089"/>
                  </a:lnTo>
                  <a:lnTo>
                    <a:pt x="2515" y="882"/>
                  </a:lnTo>
                  <a:lnTo>
                    <a:pt x="2722" y="804"/>
                  </a:lnTo>
                  <a:lnTo>
                    <a:pt x="2929" y="752"/>
                  </a:lnTo>
                  <a:lnTo>
                    <a:pt x="3137" y="700"/>
                  </a:lnTo>
                  <a:lnTo>
                    <a:pt x="3370" y="674"/>
                  </a:lnTo>
                  <a:lnTo>
                    <a:pt x="3370" y="1011"/>
                  </a:lnTo>
                  <a:lnTo>
                    <a:pt x="3396" y="1141"/>
                  </a:lnTo>
                  <a:lnTo>
                    <a:pt x="3474" y="1245"/>
                  </a:lnTo>
                  <a:lnTo>
                    <a:pt x="3577" y="1322"/>
                  </a:lnTo>
                  <a:lnTo>
                    <a:pt x="3707" y="1348"/>
                  </a:lnTo>
                  <a:lnTo>
                    <a:pt x="3811" y="1322"/>
                  </a:lnTo>
                  <a:lnTo>
                    <a:pt x="3914" y="1245"/>
                  </a:lnTo>
                  <a:lnTo>
                    <a:pt x="3992" y="1141"/>
                  </a:lnTo>
                  <a:lnTo>
                    <a:pt x="4018" y="1011"/>
                  </a:lnTo>
                  <a:lnTo>
                    <a:pt x="4018" y="674"/>
                  </a:lnTo>
                  <a:close/>
                  <a:moveTo>
                    <a:pt x="3318" y="0"/>
                  </a:moveTo>
                  <a:lnTo>
                    <a:pt x="2955" y="78"/>
                  </a:lnTo>
                  <a:lnTo>
                    <a:pt x="2593" y="156"/>
                  </a:lnTo>
                  <a:lnTo>
                    <a:pt x="2256" y="286"/>
                  </a:lnTo>
                  <a:lnTo>
                    <a:pt x="1945" y="441"/>
                  </a:lnTo>
                  <a:lnTo>
                    <a:pt x="1634" y="623"/>
                  </a:lnTo>
                  <a:lnTo>
                    <a:pt x="1348" y="830"/>
                  </a:lnTo>
                  <a:lnTo>
                    <a:pt x="1089" y="1089"/>
                  </a:lnTo>
                  <a:lnTo>
                    <a:pt x="856" y="1348"/>
                  </a:lnTo>
                  <a:lnTo>
                    <a:pt x="623" y="1633"/>
                  </a:lnTo>
                  <a:lnTo>
                    <a:pt x="441" y="1918"/>
                  </a:lnTo>
                  <a:lnTo>
                    <a:pt x="286" y="2255"/>
                  </a:lnTo>
                  <a:lnTo>
                    <a:pt x="156" y="2592"/>
                  </a:lnTo>
                  <a:lnTo>
                    <a:pt x="78" y="2955"/>
                  </a:lnTo>
                  <a:lnTo>
                    <a:pt x="27" y="3318"/>
                  </a:lnTo>
                  <a:lnTo>
                    <a:pt x="1" y="3681"/>
                  </a:lnTo>
                  <a:lnTo>
                    <a:pt x="27" y="4070"/>
                  </a:lnTo>
                  <a:lnTo>
                    <a:pt x="78" y="4433"/>
                  </a:lnTo>
                  <a:lnTo>
                    <a:pt x="156" y="4795"/>
                  </a:lnTo>
                  <a:lnTo>
                    <a:pt x="286" y="5132"/>
                  </a:lnTo>
                  <a:lnTo>
                    <a:pt x="441" y="5443"/>
                  </a:lnTo>
                  <a:lnTo>
                    <a:pt x="623" y="5754"/>
                  </a:lnTo>
                  <a:lnTo>
                    <a:pt x="856" y="6039"/>
                  </a:lnTo>
                  <a:lnTo>
                    <a:pt x="1089" y="6299"/>
                  </a:lnTo>
                  <a:lnTo>
                    <a:pt x="1348" y="6532"/>
                  </a:lnTo>
                  <a:lnTo>
                    <a:pt x="1634" y="6739"/>
                  </a:lnTo>
                  <a:lnTo>
                    <a:pt x="1945" y="6947"/>
                  </a:lnTo>
                  <a:lnTo>
                    <a:pt x="2256" y="7102"/>
                  </a:lnTo>
                  <a:lnTo>
                    <a:pt x="2593" y="7206"/>
                  </a:lnTo>
                  <a:lnTo>
                    <a:pt x="2955" y="7309"/>
                  </a:lnTo>
                  <a:lnTo>
                    <a:pt x="3318" y="7361"/>
                  </a:lnTo>
                  <a:lnTo>
                    <a:pt x="3707" y="7387"/>
                  </a:lnTo>
                  <a:lnTo>
                    <a:pt x="4070" y="7361"/>
                  </a:lnTo>
                  <a:lnTo>
                    <a:pt x="4433" y="7309"/>
                  </a:lnTo>
                  <a:lnTo>
                    <a:pt x="4796" y="7206"/>
                  </a:lnTo>
                  <a:lnTo>
                    <a:pt x="5133" y="7102"/>
                  </a:lnTo>
                  <a:lnTo>
                    <a:pt x="5444" y="6947"/>
                  </a:lnTo>
                  <a:lnTo>
                    <a:pt x="5755" y="6739"/>
                  </a:lnTo>
                  <a:lnTo>
                    <a:pt x="6040" y="6532"/>
                  </a:lnTo>
                  <a:lnTo>
                    <a:pt x="6299" y="6299"/>
                  </a:lnTo>
                  <a:lnTo>
                    <a:pt x="6558" y="6039"/>
                  </a:lnTo>
                  <a:lnTo>
                    <a:pt x="6765" y="5754"/>
                  </a:lnTo>
                  <a:lnTo>
                    <a:pt x="6947" y="5443"/>
                  </a:lnTo>
                  <a:lnTo>
                    <a:pt x="7102" y="5132"/>
                  </a:lnTo>
                  <a:lnTo>
                    <a:pt x="7232" y="4795"/>
                  </a:lnTo>
                  <a:lnTo>
                    <a:pt x="7310" y="4433"/>
                  </a:lnTo>
                  <a:lnTo>
                    <a:pt x="7362" y="4070"/>
                  </a:lnTo>
                  <a:lnTo>
                    <a:pt x="7387" y="3681"/>
                  </a:lnTo>
                  <a:lnTo>
                    <a:pt x="7362" y="3318"/>
                  </a:lnTo>
                  <a:lnTo>
                    <a:pt x="7310" y="2955"/>
                  </a:lnTo>
                  <a:lnTo>
                    <a:pt x="7232" y="2592"/>
                  </a:lnTo>
                  <a:lnTo>
                    <a:pt x="7102" y="2255"/>
                  </a:lnTo>
                  <a:lnTo>
                    <a:pt x="6947" y="1918"/>
                  </a:lnTo>
                  <a:lnTo>
                    <a:pt x="6765" y="1633"/>
                  </a:lnTo>
                  <a:lnTo>
                    <a:pt x="6558" y="1348"/>
                  </a:lnTo>
                  <a:lnTo>
                    <a:pt x="6299" y="1089"/>
                  </a:lnTo>
                  <a:lnTo>
                    <a:pt x="6040" y="830"/>
                  </a:lnTo>
                  <a:lnTo>
                    <a:pt x="5755" y="623"/>
                  </a:lnTo>
                  <a:lnTo>
                    <a:pt x="5444" y="441"/>
                  </a:lnTo>
                  <a:lnTo>
                    <a:pt x="5133" y="286"/>
                  </a:lnTo>
                  <a:lnTo>
                    <a:pt x="4796" y="156"/>
                  </a:lnTo>
                  <a:lnTo>
                    <a:pt x="4433" y="78"/>
                  </a:lnTo>
                  <a:lnTo>
                    <a:pt x="4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0"/>
            <p:cNvSpPr/>
            <p:nvPr/>
          </p:nvSpPr>
          <p:spPr>
            <a:xfrm>
              <a:off x="4902125" y="4194875"/>
              <a:ext cx="84900" cy="84250"/>
            </a:xfrm>
            <a:custGeom>
              <a:avLst/>
              <a:gdLst/>
              <a:ahLst/>
              <a:cxnLst/>
              <a:rect l="l" t="t" r="r" b="b"/>
              <a:pathLst>
                <a:path w="3396" h="3370" extrusionOk="0">
                  <a:moveTo>
                    <a:pt x="1711" y="648"/>
                  </a:moveTo>
                  <a:lnTo>
                    <a:pt x="1918" y="674"/>
                  </a:lnTo>
                  <a:lnTo>
                    <a:pt x="2100" y="752"/>
                  </a:lnTo>
                  <a:lnTo>
                    <a:pt x="2281" y="830"/>
                  </a:lnTo>
                  <a:lnTo>
                    <a:pt x="2437" y="959"/>
                  </a:lnTo>
                  <a:lnTo>
                    <a:pt x="2566" y="1115"/>
                  </a:lnTo>
                  <a:lnTo>
                    <a:pt x="2644" y="1296"/>
                  </a:lnTo>
                  <a:lnTo>
                    <a:pt x="2722" y="1478"/>
                  </a:lnTo>
                  <a:lnTo>
                    <a:pt x="2722" y="1685"/>
                  </a:lnTo>
                  <a:lnTo>
                    <a:pt x="2722" y="1892"/>
                  </a:lnTo>
                  <a:lnTo>
                    <a:pt x="2644" y="2100"/>
                  </a:lnTo>
                  <a:lnTo>
                    <a:pt x="2566" y="2281"/>
                  </a:lnTo>
                  <a:lnTo>
                    <a:pt x="2437" y="2411"/>
                  </a:lnTo>
                  <a:lnTo>
                    <a:pt x="2281" y="2540"/>
                  </a:lnTo>
                  <a:lnTo>
                    <a:pt x="2100" y="2644"/>
                  </a:lnTo>
                  <a:lnTo>
                    <a:pt x="1918" y="2696"/>
                  </a:lnTo>
                  <a:lnTo>
                    <a:pt x="1711" y="2722"/>
                  </a:lnTo>
                  <a:lnTo>
                    <a:pt x="1504" y="2696"/>
                  </a:lnTo>
                  <a:lnTo>
                    <a:pt x="1296" y="2644"/>
                  </a:lnTo>
                  <a:lnTo>
                    <a:pt x="1115" y="2540"/>
                  </a:lnTo>
                  <a:lnTo>
                    <a:pt x="959" y="2411"/>
                  </a:lnTo>
                  <a:lnTo>
                    <a:pt x="856" y="2281"/>
                  </a:lnTo>
                  <a:lnTo>
                    <a:pt x="752" y="2100"/>
                  </a:lnTo>
                  <a:lnTo>
                    <a:pt x="700" y="1892"/>
                  </a:lnTo>
                  <a:lnTo>
                    <a:pt x="674" y="1685"/>
                  </a:lnTo>
                  <a:lnTo>
                    <a:pt x="700" y="1478"/>
                  </a:lnTo>
                  <a:lnTo>
                    <a:pt x="752" y="1296"/>
                  </a:lnTo>
                  <a:lnTo>
                    <a:pt x="856" y="1115"/>
                  </a:lnTo>
                  <a:lnTo>
                    <a:pt x="959" y="959"/>
                  </a:lnTo>
                  <a:lnTo>
                    <a:pt x="1115" y="830"/>
                  </a:lnTo>
                  <a:lnTo>
                    <a:pt x="1296" y="752"/>
                  </a:lnTo>
                  <a:lnTo>
                    <a:pt x="1504" y="674"/>
                  </a:lnTo>
                  <a:lnTo>
                    <a:pt x="1711" y="648"/>
                  </a:lnTo>
                  <a:close/>
                  <a:moveTo>
                    <a:pt x="1530" y="0"/>
                  </a:moveTo>
                  <a:lnTo>
                    <a:pt x="1348" y="26"/>
                  </a:lnTo>
                  <a:lnTo>
                    <a:pt x="1193" y="78"/>
                  </a:lnTo>
                  <a:lnTo>
                    <a:pt x="1037" y="130"/>
                  </a:lnTo>
                  <a:lnTo>
                    <a:pt x="908" y="208"/>
                  </a:lnTo>
                  <a:lnTo>
                    <a:pt x="752" y="285"/>
                  </a:lnTo>
                  <a:lnTo>
                    <a:pt x="519" y="493"/>
                  </a:lnTo>
                  <a:lnTo>
                    <a:pt x="311" y="752"/>
                  </a:lnTo>
                  <a:lnTo>
                    <a:pt x="208" y="881"/>
                  </a:lnTo>
                  <a:lnTo>
                    <a:pt x="156" y="1037"/>
                  </a:lnTo>
                  <a:lnTo>
                    <a:pt x="78" y="1192"/>
                  </a:lnTo>
                  <a:lnTo>
                    <a:pt x="52" y="1348"/>
                  </a:lnTo>
                  <a:lnTo>
                    <a:pt x="26" y="1529"/>
                  </a:lnTo>
                  <a:lnTo>
                    <a:pt x="0" y="1685"/>
                  </a:lnTo>
                  <a:lnTo>
                    <a:pt x="26" y="1866"/>
                  </a:lnTo>
                  <a:lnTo>
                    <a:pt x="52" y="2022"/>
                  </a:lnTo>
                  <a:lnTo>
                    <a:pt x="78" y="2203"/>
                  </a:lnTo>
                  <a:lnTo>
                    <a:pt x="156" y="2359"/>
                  </a:lnTo>
                  <a:lnTo>
                    <a:pt x="208" y="2488"/>
                  </a:lnTo>
                  <a:lnTo>
                    <a:pt x="311" y="2644"/>
                  </a:lnTo>
                  <a:lnTo>
                    <a:pt x="519" y="2877"/>
                  </a:lnTo>
                  <a:lnTo>
                    <a:pt x="752" y="3084"/>
                  </a:lnTo>
                  <a:lnTo>
                    <a:pt x="908" y="3188"/>
                  </a:lnTo>
                  <a:lnTo>
                    <a:pt x="1037" y="3240"/>
                  </a:lnTo>
                  <a:lnTo>
                    <a:pt x="1193" y="3318"/>
                  </a:lnTo>
                  <a:lnTo>
                    <a:pt x="1348" y="3344"/>
                  </a:lnTo>
                  <a:lnTo>
                    <a:pt x="1530" y="3370"/>
                  </a:lnTo>
                  <a:lnTo>
                    <a:pt x="1867" y="3370"/>
                  </a:lnTo>
                  <a:lnTo>
                    <a:pt x="2048" y="3344"/>
                  </a:lnTo>
                  <a:lnTo>
                    <a:pt x="2203" y="3318"/>
                  </a:lnTo>
                  <a:lnTo>
                    <a:pt x="2359" y="3240"/>
                  </a:lnTo>
                  <a:lnTo>
                    <a:pt x="2514" y="3188"/>
                  </a:lnTo>
                  <a:lnTo>
                    <a:pt x="2644" y="3084"/>
                  </a:lnTo>
                  <a:lnTo>
                    <a:pt x="2903" y="2877"/>
                  </a:lnTo>
                  <a:lnTo>
                    <a:pt x="3111" y="2644"/>
                  </a:lnTo>
                  <a:lnTo>
                    <a:pt x="3188" y="2488"/>
                  </a:lnTo>
                  <a:lnTo>
                    <a:pt x="3266" y="2359"/>
                  </a:lnTo>
                  <a:lnTo>
                    <a:pt x="3318" y="2203"/>
                  </a:lnTo>
                  <a:lnTo>
                    <a:pt x="3344" y="2022"/>
                  </a:lnTo>
                  <a:lnTo>
                    <a:pt x="3370" y="1866"/>
                  </a:lnTo>
                  <a:lnTo>
                    <a:pt x="3396" y="1685"/>
                  </a:lnTo>
                  <a:lnTo>
                    <a:pt x="3370" y="1529"/>
                  </a:lnTo>
                  <a:lnTo>
                    <a:pt x="3344" y="1348"/>
                  </a:lnTo>
                  <a:lnTo>
                    <a:pt x="3318" y="1192"/>
                  </a:lnTo>
                  <a:lnTo>
                    <a:pt x="3266" y="1037"/>
                  </a:lnTo>
                  <a:lnTo>
                    <a:pt x="3188" y="881"/>
                  </a:lnTo>
                  <a:lnTo>
                    <a:pt x="3111" y="752"/>
                  </a:lnTo>
                  <a:lnTo>
                    <a:pt x="2903" y="493"/>
                  </a:lnTo>
                  <a:lnTo>
                    <a:pt x="2644" y="285"/>
                  </a:lnTo>
                  <a:lnTo>
                    <a:pt x="2514" y="208"/>
                  </a:lnTo>
                  <a:lnTo>
                    <a:pt x="2359" y="130"/>
                  </a:lnTo>
                  <a:lnTo>
                    <a:pt x="2203" y="78"/>
                  </a:lnTo>
                  <a:lnTo>
                    <a:pt x="2048" y="26"/>
                  </a:lnTo>
                  <a:lnTo>
                    <a:pt x="1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70"/>
          <p:cNvGrpSpPr/>
          <p:nvPr/>
        </p:nvGrpSpPr>
        <p:grpSpPr>
          <a:xfrm>
            <a:off x="5067363" y="2767072"/>
            <a:ext cx="315471" cy="274313"/>
            <a:chOff x="5467800" y="4075000"/>
            <a:chExt cx="419900" cy="362225"/>
          </a:xfrm>
        </p:grpSpPr>
        <p:sp>
          <p:nvSpPr>
            <p:cNvPr id="1315" name="Google Shape;1315;p70"/>
            <p:cNvSpPr/>
            <p:nvPr/>
          </p:nvSpPr>
          <p:spPr>
            <a:xfrm>
              <a:off x="5467800" y="4075000"/>
              <a:ext cx="419900" cy="362225"/>
            </a:xfrm>
            <a:custGeom>
              <a:avLst/>
              <a:gdLst/>
              <a:ahLst/>
              <a:cxnLst/>
              <a:rect l="l" t="t" r="r" b="b"/>
              <a:pathLst>
                <a:path w="16796" h="14489" extrusionOk="0">
                  <a:moveTo>
                    <a:pt x="16121" y="648"/>
                  </a:moveTo>
                  <a:lnTo>
                    <a:pt x="16121" y="8631"/>
                  </a:lnTo>
                  <a:lnTo>
                    <a:pt x="674" y="8631"/>
                  </a:lnTo>
                  <a:lnTo>
                    <a:pt x="674" y="648"/>
                  </a:lnTo>
                  <a:close/>
                  <a:moveTo>
                    <a:pt x="16121" y="9279"/>
                  </a:moveTo>
                  <a:lnTo>
                    <a:pt x="16121" y="9953"/>
                  </a:lnTo>
                  <a:lnTo>
                    <a:pt x="674" y="9953"/>
                  </a:lnTo>
                  <a:lnTo>
                    <a:pt x="674" y="9279"/>
                  </a:lnTo>
                  <a:close/>
                  <a:moveTo>
                    <a:pt x="9694" y="10601"/>
                  </a:moveTo>
                  <a:lnTo>
                    <a:pt x="9694" y="12519"/>
                  </a:lnTo>
                  <a:lnTo>
                    <a:pt x="7102" y="12519"/>
                  </a:lnTo>
                  <a:lnTo>
                    <a:pt x="7102" y="10601"/>
                  </a:lnTo>
                  <a:close/>
                  <a:moveTo>
                    <a:pt x="207" y="0"/>
                  </a:moveTo>
                  <a:lnTo>
                    <a:pt x="104" y="78"/>
                  </a:lnTo>
                  <a:lnTo>
                    <a:pt x="26" y="182"/>
                  </a:lnTo>
                  <a:lnTo>
                    <a:pt x="0" y="311"/>
                  </a:lnTo>
                  <a:lnTo>
                    <a:pt x="0" y="10264"/>
                  </a:lnTo>
                  <a:lnTo>
                    <a:pt x="26" y="10394"/>
                  </a:lnTo>
                  <a:lnTo>
                    <a:pt x="104" y="10497"/>
                  </a:lnTo>
                  <a:lnTo>
                    <a:pt x="207" y="10575"/>
                  </a:lnTo>
                  <a:lnTo>
                    <a:pt x="337" y="10601"/>
                  </a:lnTo>
                  <a:lnTo>
                    <a:pt x="6454" y="10601"/>
                  </a:lnTo>
                  <a:lnTo>
                    <a:pt x="6454" y="12519"/>
                  </a:lnTo>
                  <a:lnTo>
                    <a:pt x="4380" y="12519"/>
                  </a:lnTo>
                  <a:lnTo>
                    <a:pt x="4251" y="12545"/>
                  </a:lnTo>
                  <a:lnTo>
                    <a:pt x="4147" y="12622"/>
                  </a:lnTo>
                  <a:lnTo>
                    <a:pt x="4069" y="12726"/>
                  </a:lnTo>
                  <a:lnTo>
                    <a:pt x="4043" y="12856"/>
                  </a:lnTo>
                  <a:lnTo>
                    <a:pt x="4043" y="14178"/>
                  </a:lnTo>
                  <a:lnTo>
                    <a:pt x="4069" y="14307"/>
                  </a:lnTo>
                  <a:lnTo>
                    <a:pt x="4147" y="14411"/>
                  </a:lnTo>
                  <a:lnTo>
                    <a:pt x="4251" y="14463"/>
                  </a:lnTo>
                  <a:lnTo>
                    <a:pt x="4380" y="14489"/>
                  </a:lnTo>
                  <a:lnTo>
                    <a:pt x="6920" y="14489"/>
                  </a:lnTo>
                  <a:lnTo>
                    <a:pt x="7050" y="14463"/>
                  </a:lnTo>
                  <a:lnTo>
                    <a:pt x="7154" y="14411"/>
                  </a:lnTo>
                  <a:lnTo>
                    <a:pt x="7231" y="14307"/>
                  </a:lnTo>
                  <a:lnTo>
                    <a:pt x="7257" y="14178"/>
                  </a:lnTo>
                  <a:lnTo>
                    <a:pt x="7231" y="14048"/>
                  </a:lnTo>
                  <a:lnTo>
                    <a:pt x="7154" y="13944"/>
                  </a:lnTo>
                  <a:lnTo>
                    <a:pt x="7050" y="13867"/>
                  </a:lnTo>
                  <a:lnTo>
                    <a:pt x="6920" y="13841"/>
                  </a:lnTo>
                  <a:lnTo>
                    <a:pt x="4691" y="13841"/>
                  </a:lnTo>
                  <a:lnTo>
                    <a:pt x="4691" y="13193"/>
                  </a:lnTo>
                  <a:lnTo>
                    <a:pt x="12104" y="13193"/>
                  </a:lnTo>
                  <a:lnTo>
                    <a:pt x="12104" y="13841"/>
                  </a:lnTo>
                  <a:lnTo>
                    <a:pt x="9875" y="13841"/>
                  </a:lnTo>
                  <a:lnTo>
                    <a:pt x="9745" y="13867"/>
                  </a:lnTo>
                  <a:lnTo>
                    <a:pt x="9642" y="13944"/>
                  </a:lnTo>
                  <a:lnTo>
                    <a:pt x="9564" y="14048"/>
                  </a:lnTo>
                  <a:lnTo>
                    <a:pt x="9538" y="14178"/>
                  </a:lnTo>
                  <a:lnTo>
                    <a:pt x="9564" y="14307"/>
                  </a:lnTo>
                  <a:lnTo>
                    <a:pt x="9642" y="14411"/>
                  </a:lnTo>
                  <a:lnTo>
                    <a:pt x="9745" y="14463"/>
                  </a:lnTo>
                  <a:lnTo>
                    <a:pt x="9875" y="14489"/>
                  </a:lnTo>
                  <a:lnTo>
                    <a:pt x="12441" y="14489"/>
                  </a:lnTo>
                  <a:lnTo>
                    <a:pt x="12571" y="14463"/>
                  </a:lnTo>
                  <a:lnTo>
                    <a:pt x="12674" y="14411"/>
                  </a:lnTo>
                  <a:lnTo>
                    <a:pt x="12726" y="14307"/>
                  </a:lnTo>
                  <a:lnTo>
                    <a:pt x="12752" y="14178"/>
                  </a:lnTo>
                  <a:lnTo>
                    <a:pt x="12752" y="12856"/>
                  </a:lnTo>
                  <a:lnTo>
                    <a:pt x="12726" y="12726"/>
                  </a:lnTo>
                  <a:lnTo>
                    <a:pt x="12674" y="12622"/>
                  </a:lnTo>
                  <a:lnTo>
                    <a:pt x="12571" y="12545"/>
                  </a:lnTo>
                  <a:lnTo>
                    <a:pt x="12441" y="12519"/>
                  </a:lnTo>
                  <a:lnTo>
                    <a:pt x="10342" y="12519"/>
                  </a:lnTo>
                  <a:lnTo>
                    <a:pt x="10342" y="10601"/>
                  </a:lnTo>
                  <a:lnTo>
                    <a:pt x="16458" y="10601"/>
                  </a:lnTo>
                  <a:lnTo>
                    <a:pt x="16588" y="10575"/>
                  </a:lnTo>
                  <a:lnTo>
                    <a:pt x="16692" y="10497"/>
                  </a:lnTo>
                  <a:lnTo>
                    <a:pt x="16769" y="10394"/>
                  </a:lnTo>
                  <a:lnTo>
                    <a:pt x="16795" y="10264"/>
                  </a:lnTo>
                  <a:lnTo>
                    <a:pt x="16795" y="311"/>
                  </a:lnTo>
                  <a:lnTo>
                    <a:pt x="16769" y="182"/>
                  </a:lnTo>
                  <a:lnTo>
                    <a:pt x="16692" y="78"/>
                  </a:lnTo>
                  <a:lnTo>
                    <a:pt x="16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0"/>
            <p:cNvSpPr/>
            <p:nvPr/>
          </p:nvSpPr>
          <p:spPr>
            <a:xfrm>
              <a:off x="5669300" y="4421000"/>
              <a:ext cx="16875" cy="16225"/>
            </a:xfrm>
            <a:custGeom>
              <a:avLst/>
              <a:gdLst/>
              <a:ahLst/>
              <a:cxnLst/>
              <a:rect l="l" t="t" r="r" b="b"/>
              <a:pathLst>
                <a:path w="675" h="649" extrusionOk="0">
                  <a:moveTo>
                    <a:pt x="338" y="1"/>
                  </a:moveTo>
                  <a:lnTo>
                    <a:pt x="208" y="27"/>
                  </a:lnTo>
                  <a:lnTo>
                    <a:pt x="104" y="104"/>
                  </a:lnTo>
                  <a:lnTo>
                    <a:pt x="27" y="208"/>
                  </a:lnTo>
                  <a:lnTo>
                    <a:pt x="1" y="338"/>
                  </a:lnTo>
                  <a:lnTo>
                    <a:pt x="27" y="467"/>
                  </a:lnTo>
                  <a:lnTo>
                    <a:pt x="104" y="571"/>
                  </a:lnTo>
                  <a:lnTo>
                    <a:pt x="208" y="623"/>
                  </a:lnTo>
                  <a:lnTo>
                    <a:pt x="338" y="649"/>
                  </a:lnTo>
                  <a:lnTo>
                    <a:pt x="467" y="623"/>
                  </a:lnTo>
                  <a:lnTo>
                    <a:pt x="571" y="571"/>
                  </a:lnTo>
                  <a:lnTo>
                    <a:pt x="649" y="467"/>
                  </a:lnTo>
                  <a:lnTo>
                    <a:pt x="675" y="338"/>
                  </a:lnTo>
                  <a:lnTo>
                    <a:pt x="649" y="208"/>
                  </a:lnTo>
                  <a:lnTo>
                    <a:pt x="571" y="104"/>
                  </a:lnTo>
                  <a:lnTo>
                    <a:pt x="467" y="27"/>
                  </a:lnTo>
                  <a:lnTo>
                    <a:pt x="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0"/>
            <p:cNvSpPr/>
            <p:nvPr/>
          </p:nvSpPr>
          <p:spPr>
            <a:xfrm>
              <a:off x="5510550" y="4107400"/>
              <a:ext cx="167850" cy="167200"/>
            </a:xfrm>
            <a:custGeom>
              <a:avLst/>
              <a:gdLst/>
              <a:ahLst/>
              <a:cxnLst/>
              <a:rect l="l" t="t" r="r" b="b"/>
              <a:pathLst>
                <a:path w="6714" h="6688" extrusionOk="0">
                  <a:moveTo>
                    <a:pt x="3344" y="752"/>
                  </a:moveTo>
                  <a:lnTo>
                    <a:pt x="5495" y="2592"/>
                  </a:lnTo>
                  <a:lnTo>
                    <a:pt x="1219" y="2592"/>
                  </a:lnTo>
                  <a:lnTo>
                    <a:pt x="3344" y="752"/>
                  </a:lnTo>
                  <a:close/>
                  <a:moveTo>
                    <a:pt x="1893" y="3240"/>
                  </a:moveTo>
                  <a:lnTo>
                    <a:pt x="1893" y="4717"/>
                  </a:lnTo>
                  <a:lnTo>
                    <a:pt x="1219" y="4717"/>
                  </a:lnTo>
                  <a:lnTo>
                    <a:pt x="1219" y="3240"/>
                  </a:lnTo>
                  <a:close/>
                  <a:moveTo>
                    <a:pt x="4174" y="3240"/>
                  </a:moveTo>
                  <a:lnTo>
                    <a:pt x="4174" y="4717"/>
                  </a:lnTo>
                  <a:lnTo>
                    <a:pt x="2541" y="4717"/>
                  </a:lnTo>
                  <a:lnTo>
                    <a:pt x="2541" y="3240"/>
                  </a:lnTo>
                  <a:close/>
                  <a:moveTo>
                    <a:pt x="5495" y="3240"/>
                  </a:moveTo>
                  <a:lnTo>
                    <a:pt x="5495" y="4717"/>
                  </a:lnTo>
                  <a:lnTo>
                    <a:pt x="4822" y="4717"/>
                  </a:lnTo>
                  <a:lnTo>
                    <a:pt x="4822" y="3240"/>
                  </a:lnTo>
                  <a:close/>
                  <a:moveTo>
                    <a:pt x="6066" y="5365"/>
                  </a:moveTo>
                  <a:lnTo>
                    <a:pt x="6066" y="6013"/>
                  </a:lnTo>
                  <a:lnTo>
                    <a:pt x="649" y="6013"/>
                  </a:lnTo>
                  <a:lnTo>
                    <a:pt x="649" y="5365"/>
                  </a:lnTo>
                  <a:close/>
                  <a:moveTo>
                    <a:pt x="3344" y="0"/>
                  </a:moveTo>
                  <a:lnTo>
                    <a:pt x="3241" y="26"/>
                  </a:lnTo>
                  <a:lnTo>
                    <a:pt x="3137" y="78"/>
                  </a:lnTo>
                  <a:lnTo>
                    <a:pt x="104" y="2670"/>
                  </a:lnTo>
                  <a:lnTo>
                    <a:pt x="53" y="2748"/>
                  </a:lnTo>
                  <a:lnTo>
                    <a:pt x="1" y="2825"/>
                  </a:lnTo>
                  <a:lnTo>
                    <a:pt x="1" y="2929"/>
                  </a:lnTo>
                  <a:lnTo>
                    <a:pt x="27" y="3033"/>
                  </a:lnTo>
                  <a:lnTo>
                    <a:pt x="53" y="3110"/>
                  </a:lnTo>
                  <a:lnTo>
                    <a:pt x="130" y="3188"/>
                  </a:lnTo>
                  <a:lnTo>
                    <a:pt x="234" y="3214"/>
                  </a:lnTo>
                  <a:lnTo>
                    <a:pt x="312" y="3240"/>
                  </a:lnTo>
                  <a:lnTo>
                    <a:pt x="571" y="3240"/>
                  </a:lnTo>
                  <a:lnTo>
                    <a:pt x="571" y="4717"/>
                  </a:lnTo>
                  <a:lnTo>
                    <a:pt x="312" y="4717"/>
                  </a:lnTo>
                  <a:lnTo>
                    <a:pt x="208" y="4743"/>
                  </a:lnTo>
                  <a:lnTo>
                    <a:pt x="104" y="4821"/>
                  </a:lnTo>
                  <a:lnTo>
                    <a:pt x="27" y="4925"/>
                  </a:lnTo>
                  <a:lnTo>
                    <a:pt x="1" y="5054"/>
                  </a:lnTo>
                  <a:lnTo>
                    <a:pt x="1" y="6350"/>
                  </a:lnTo>
                  <a:lnTo>
                    <a:pt x="27" y="6480"/>
                  </a:lnTo>
                  <a:lnTo>
                    <a:pt x="104" y="6583"/>
                  </a:lnTo>
                  <a:lnTo>
                    <a:pt x="208" y="6661"/>
                  </a:lnTo>
                  <a:lnTo>
                    <a:pt x="312" y="6687"/>
                  </a:lnTo>
                  <a:lnTo>
                    <a:pt x="6377" y="6687"/>
                  </a:lnTo>
                  <a:lnTo>
                    <a:pt x="6506" y="6661"/>
                  </a:lnTo>
                  <a:lnTo>
                    <a:pt x="6610" y="6583"/>
                  </a:lnTo>
                  <a:lnTo>
                    <a:pt x="6688" y="6480"/>
                  </a:lnTo>
                  <a:lnTo>
                    <a:pt x="6714" y="6350"/>
                  </a:lnTo>
                  <a:lnTo>
                    <a:pt x="6714" y="5054"/>
                  </a:lnTo>
                  <a:lnTo>
                    <a:pt x="6688" y="4925"/>
                  </a:lnTo>
                  <a:lnTo>
                    <a:pt x="6610" y="4821"/>
                  </a:lnTo>
                  <a:lnTo>
                    <a:pt x="6506" y="4743"/>
                  </a:lnTo>
                  <a:lnTo>
                    <a:pt x="6377" y="4717"/>
                  </a:lnTo>
                  <a:lnTo>
                    <a:pt x="6143" y="4717"/>
                  </a:lnTo>
                  <a:lnTo>
                    <a:pt x="6143" y="3240"/>
                  </a:lnTo>
                  <a:lnTo>
                    <a:pt x="6377" y="3240"/>
                  </a:lnTo>
                  <a:lnTo>
                    <a:pt x="6480" y="3214"/>
                  </a:lnTo>
                  <a:lnTo>
                    <a:pt x="6584" y="3188"/>
                  </a:lnTo>
                  <a:lnTo>
                    <a:pt x="6636" y="3110"/>
                  </a:lnTo>
                  <a:lnTo>
                    <a:pt x="6688" y="3033"/>
                  </a:lnTo>
                  <a:lnTo>
                    <a:pt x="6714" y="2929"/>
                  </a:lnTo>
                  <a:lnTo>
                    <a:pt x="6714" y="2825"/>
                  </a:lnTo>
                  <a:lnTo>
                    <a:pt x="6662" y="2748"/>
                  </a:lnTo>
                  <a:lnTo>
                    <a:pt x="6610" y="2670"/>
                  </a:lnTo>
                  <a:lnTo>
                    <a:pt x="3577" y="78"/>
                  </a:lnTo>
                  <a:lnTo>
                    <a:pt x="3474" y="26"/>
                  </a:lnTo>
                  <a:lnTo>
                    <a:pt x="3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0"/>
            <p:cNvSpPr/>
            <p:nvPr/>
          </p:nvSpPr>
          <p:spPr>
            <a:xfrm>
              <a:off x="5708825" y="4182550"/>
              <a:ext cx="136100" cy="16875"/>
            </a:xfrm>
            <a:custGeom>
              <a:avLst/>
              <a:gdLst/>
              <a:ahLst/>
              <a:cxnLst/>
              <a:rect l="l" t="t" r="r" b="b"/>
              <a:pathLst>
                <a:path w="5444" h="675" extrusionOk="0">
                  <a:moveTo>
                    <a:pt x="338" y="1"/>
                  </a:moveTo>
                  <a:lnTo>
                    <a:pt x="208" y="27"/>
                  </a:lnTo>
                  <a:lnTo>
                    <a:pt x="104" y="104"/>
                  </a:lnTo>
                  <a:lnTo>
                    <a:pt x="27" y="208"/>
                  </a:lnTo>
                  <a:lnTo>
                    <a:pt x="1" y="338"/>
                  </a:lnTo>
                  <a:lnTo>
                    <a:pt x="27" y="467"/>
                  </a:lnTo>
                  <a:lnTo>
                    <a:pt x="104" y="571"/>
                  </a:lnTo>
                  <a:lnTo>
                    <a:pt x="208" y="649"/>
                  </a:lnTo>
                  <a:lnTo>
                    <a:pt x="338" y="675"/>
                  </a:lnTo>
                  <a:lnTo>
                    <a:pt x="5133" y="675"/>
                  </a:lnTo>
                  <a:lnTo>
                    <a:pt x="5262" y="649"/>
                  </a:lnTo>
                  <a:lnTo>
                    <a:pt x="5366" y="571"/>
                  </a:lnTo>
                  <a:lnTo>
                    <a:pt x="5418" y="467"/>
                  </a:lnTo>
                  <a:lnTo>
                    <a:pt x="5444" y="338"/>
                  </a:lnTo>
                  <a:lnTo>
                    <a:pt x="5418" y="208"/>
                  </a:lnTo>
                  <a:lnTo>
                    <a:pt x="5366" y="104"/>
                  </a:lnTo>
                  <a:lnTo>
                    <a:pt x="5262" y="27"/>
                  </a:lnTo>
                  <a:lnTo>
                    <a:pt x="5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0"/>
            <p:cNvSpPr/>
            <p:nvPr/>
          </p:nvSpPr>
          <p:spPr>
            <a:xfrm>
              <a:off x="5769100" y="4141725"/>
              <a:ext cx="75825" cy="16225"/>
            </a:xfrm>
            <a:custGeom>
              <a:avLst/>
              <a:gdLst/>
              <a:ahLst/>
              <a:cxnLst/>
              <a:rect l="l" t="t" r="r" b="b"/>
              <a:pathLst>
                <a:path w="3033" h="649" extrusionOk="0">
                  <a:moveTo>
                    <a:pt x="311" y="1"/>
                  </a:moveTo>
                  <a:lnTo>
                    <a:pt x="182" y="27"/>
                  </a:lnTo>
                  <a:lnTo>
                    <a:pt x="78" y="105"/>
                  </a:lnTo>
                  <a:lnTo>
                    <a:pt x="26" y="208"/>
                  </a:lnTo>
                  <a:lnTo>
                    <a:pt x="0" y="338"/>
                  </a:lnTo>
                  <a:lnTo>
                    <a:pt x="26" y="467"/>
                  </a:lnTo>
                  <a:lnTo>
                    <a:pt x="78" y="571"/>
                  </a:lnTo>
                  <a:lnTo>
                    <a:pt x="182" y="623"/>
                  </a:lnTo>
                  <a:lnTo>
                    <a:pt x="311" y="649"/>
                  </a:lnTo>
                  <a:lnTo>
                    <a:pt x="2722" y="649"/>
                  </a:lnTo>
                  <a:lnTo>
                    <a:pt x="2851" y="623"/>
                  </a:lnTo>
                  <a:lnTo>
                    <a:pt x="2955" y="571"/>
                  </a:lnTo>
                  <a:lnTo>
                    <a:pt x="3007" y="467"/>
                  </a:lnTo>
                  <a:lnTo>
                    <a:pt x="3033" y="338"/>
                  </a:lnTo>
                  <a:lnTo>
                    <a:pt x="3007" y="208"/>
                  </a:lnTo>
                  <a:lnTo>
                    <a:pt x="2955" y="105"/>
                  </a:lnTo>
                  <a:lnTo>
                    <a:pt x="2851" y="27"/>
                  </a:lnTo>
                  <a:lnTo>
                    <a:pt x="27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0"/>
            <p:cNvSpPr/>
            <p:nvPr/>
          </p:nvSpPr>
          <p:spPr>
            <a:xfrm>
              <a:off x="5708825" y="4141725"/>
              <a:ext cx="37625" cy="16225"/>
            </a:xfrm>
            <a:custGeom>
              <a:avLst/>
              <a:gdLst/>
              <a:ahLst/>
              <a:cxnLst/>
              <a:rect l="l" t="t" r="r" b="b"/>
              <a:pathLst>
                <a:path w="1505" h="649" extrusionOk="0">
                  <a:moveTo>
                    <a:pt x="338" y="1"/>
                  </a:moveTo>
                  <a:lnTo>
                    <a:pt x="208" y="27"/>
                  </a:lnTo>
                  <a:lnTo>
                    <a:pt x="104" y="105"/>
                  </a:lnTo>
                  <a:lnTo>
                    <a:pt x="27" y="208"/>
                  </a:lnTo>
                  <a:lnTo>
                    <a:pt x="1" y="338"/>
                  </a:lnTo>
                  <a:lnTo>
                    <a:pt x="27" y="467"/>
                  </a:lnTo>
                  <a:lnTo>
                    <a:pt x="104" y="571"/>
                  </a:lnTo>
                  <a:lnTo>
                    <a:pt x="208" y="623"/>
                  </a:lnTo>
                  <a:lnTo>
                    <a:pt x="338" y="649"/>
                  </a:lnTo>
                  <a:lnTo>
                    <a:pt x="1167" y="649"/>
                  </a:lnTo>
                  <a:lnTo>
                    <a:pt x="1297" y="623"/>
                  </a:lnTo>
                  <a:lnTo>
                    <a:pt x="1400" y="571"/>
                  </a:lnTo>
                  <a:lnTo>
                    <a:pt x="1478" y="467"/>
                  </a:lnTo>
                  <a:lnTo>
                    <a:pt x="1504" y="338"/>
                  </a:lnTo>
                  <a:lnTo>
                    <a:pt x="1478" y="208"/>
                  </a:lnTo>
                  <a:lnTo>
                    <a:pt x="1400" y="105"/>
                  </a:lnTo>
                  <a:lnTo>
                    <a:pt x="1297" y="27"/>
                  </a:lnTo>
                  <a:lnTo>
                    <a:pt x="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0"/>
            <p:cNvSpPr/>
            <p:nvPr/>
          </p:nvSpPr>
          <p:spPr>
            <a:xfrm>
              <a:off x="5708825" y="4224025"/>
              <a:ext cx="76500" cy="16225"/>
            </a:xfrm>
            <a:custGeom>
              <a:avLst/>
              <a:gdLst/>
              <a:ahLst/>
              <a:cxnLst/>
              <a:rect l="l" t="t" r="r" b="b"/>
              <a:pathLst>
                <a:path w="3060" h="649" extrusionOk="0">
                  <a:moveTo>
                    <a:pt x="338" y="1"/>
                  </a:moveTo>
                  <a:lnTo>
                    <a:pt x="208" y="26"/>
                  </a:lnTo>
                  <a:lnTo>
                    <a:pt x="104" y="78"/>
                  </a:lnTo>
                  <a:lnTo>
                    <a:pt x="27" y="182"/>
                  </a:lnTo>
                  <a:lnTo>
                    <a:pt x="1" y="312"/>
                  </a:lnTo>
                  <a:lnTo>
                    <a:pt x="27" y="441"/>
                  </a:lnTo>
                  <a:lnTo>
                    <a:pt x="104" y="545"/>
                  </a:lnTo>
                  <a:lnTo>
                    <a:pt x="208" y="623"/>
                  </a:lnTo>
                  <a:lnTo>
                    <a:pt x="338" y="648"/>
                  </a:lnTo>
                  <a:lnTo>
                    <a:pt x="2722" y="648"/>
                  </a:lnTo>
                  <a:lnTo>
                    <a:pt x="2852" y="623"/>
                  </a:lnTo>
                  <a:lnTo>
                    <a:pt x="2955" y="545"/>
                  </a:lnTo>
                  <a:lnTo>
                    <a:pt x="3033" y="441"/>
                  </a:lnTo>
                  <a:lnTo>
                    <a:pt x="3059" y="312"/>
                  </a:lnTo>
                  <a:lnTo>
                    <a:pt x="3033" y="182"/>
                  </a:lnTo>
                  <a:lnTo>
                    <a:pt x="2955" y="78"/>
                  </a:lnTo>
                  <a:lnTo>
                    <a:pt x="2852" y="26"/>
                  </a:lnTo>
                  <a:lnTo>
                    <a:pt x="27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0"/>
            <p:cNvSpPr/>
            <p:nvPr/>
          </p:nvSpPr>
          <p:spPr>
            <a:xfrm>
              <a:off x="5807975" y="4224025"/>
              <a:ext cx="36950" cy="16225"/>
            </a:xfrm>
            <a:custGeom>
              <a:avLst/>
              <a:gdLst/>
              <a:ahLst/>
              <a:cxnLst/>
              <a:rect l="l" t="t" r="r" b="b"/>
              <a:pathLst>
                <a:path w="1478" h="649" extrusionOk="0">
                  <a:moveTo>
                    <a:pt x="337" y="1"/>
                  </a:moveTo>
                  <a:lnTo>
                    <a:pt x="208" y="26"/>
                  </a:lnTo>
                  <a:lnTo>
                    <a:pt x="104" y="78"/>
                  </a:lnTo>
                  <a:lnTo>
                    <a:pt x="26" y="182"/>
                  </a:lnTo>
                  <a:lnTo>
                    <a:pt x="0" y="312"/>
                  </a:lnTo>
                  <a:lnTo>
                    <a:pt x="26" y="441"/>
                  </a:lnTo>
                  <a:lnTo>
                    <a:pt x="104" y="545"/>
                  </a:lnTo>
                  <a:lnTo>
                    <a:pt x="208" y="623"/>
                  </a:lnTo>
                  <a:lnTo>
                    <a:pt x="337" y="648"/>
                  </a:lnTo>
                  <a:lnTo>
                    <a:pt x="1167" y="648"/>
                  </a:lnTo>
                  <a:lnTo>
                    <a:pt x="1296" y="623"/>
                  </a:lnTo>
                  <a:lnTo>
                    <a:pt x="1400" y="545"/>
                  </a:lnTo>
                  <a:lnTo>
                    <a:pt x="1452" y="441"/>
                  </a:lnTo>
                  <a:lnTo>
                    <a:pt x="1478" y="312"/>
                  </a:lnTo>
                  <a:lnTo>
                    <a:pt x="1452" y="182"/>
                  </a:lnTo>
                  <a:lnTo>
                    <a:pt x="1400" y="78"/>
                  </a:lnTo>
                  <a:lnTo>
                    <a:pt x="1296" y="26"/>
                  </a:lnTo>
                  <a:lnTo>
                    <a:pt x="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70"/>
          <p:cNvGrpSpPr/>
          <p:nvPr/>
        </p:nvGrpSpPr>
        <p:grpSpPr>
          <a:xfrm>
            <a:off x="5113082" y="3907899"/>
            <a:ext cx="224034" cy="320055"/>
            <a:chOff x="6284225" y="4046475"/>
            <a:chExt cx="281875" cy="419250"/>
          </a:xfrm>
        </p:grpSpPr>
        <p:sp>
          <p:nvSpPr>
            <p:cNvPr id="1324" name="Google Shape;1324;p70"/>
            <p:cNvSpPr/>
            <p:nvPr/>
          </p:nvSpPr>
          <p:spPr>
            <a:xfrm>
              <a:off x="6416400" y="4046475"/>
              <a:ext cx="16875" cy="16225"/>
            </a:xfrm>
            <a:custGeom>
              <a:avLst/>
              <a:gdLst/>
              <a:ahLst/>
              <a:cxnLst/>
              <a:rect l="l" t="t" r="r" b="b"/>
              <a:pathLst>
                <a:path w="675" h="649" extrusionOk="0">
                  <a:moveTo>
                    <a:pt x="338" y="1"/>
                  </a:moveTo>
                  <a:lnTo>
                    <a:pt x="208" y="27"/>
                  </a:lnTo>
                  <a:lnTo>
                    <a:pt x="104" y="79"/>
                  </a:lnTo>
                  <a:lnTo>
                    <a:pt x="27" y="182"/>
                  </a:lnTo>
                  <a:lnTo>
                    <a:pt x="1" y="312"/>
                  </a:lnTo>
                  <a:lnTo>
                    <a:pt x="27" y="442"/>
                  </a:lnTo>
                  <a:lnTo>
                    <a:pt x="104" y="545"/>
                  </a:lnTo>
                  <a:lnTo>
                    <a:pt x="208" y="623"/>
                  </a:lnTo>
                  <a:lnTo>
                    <a:pt x="338" y="649"/>
                  </a:lnTo>
                  <a:lnTo>
                    <a:pt x="467" y="623"/>
                  </a:lnTo>
                  <a:lnTo>
                    <a:pt x="571" y="545"/>
                  </a:lnTo>
                  <a:lnTo>
                    <a:pt x="649" y="442"/>
                  </a:lnTo>
                  <a:lnTo>
                    <a:pt x="675" y="312"/>
                  </a:lnTo>
                  <a:lnTo>
                    <a:pt x="649" y="182"/>
                  </a:lnTo>
                  <a:lnTo>
                    <a:pt x="571" y="79"/>
                  </a:lnTo>
                  <a:lnTo>
                    <a:pt x="467" y="27"/>
                  </a:lnTo>
                  <a:lnTo>
                    <a:pt x="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0"/>
            <p:cNvSpPr/>
            <p:nvPr/>
          </p:nvSpPr>
          <p:spPr>
            <a:xfrm>
              <a:off x="6284225" y="4046475"/>
              <a:ext cx="281875" cy="419250"/>
            </a:xfrm>
            <a:custGeom>
              <a:avLst/>
              <a:gdLst/>
              <a:ahLst/>
              <a:cxnLst/>
              <a:rect l="l" t="t" r="r" b="b"/>
              <a:pathLst>
                <a:path w="11275" h="16770" extrusionOk="0">
                  <a:moveTo>
                    <a:pt x="4769" y="7258"/>
                  </a:moveTo>
                  <a:lnTo>
                    <a:pt x="4769" y="13167"/>
                  </a:lnTo>
                  <a:lnTo>
                    <a:pt x="959" y="13167"/>
                  </a:lnTo>
                  <a:lnTo>
                    <a:pt x="959" y="7258"/>
                  </a:lnTo>
                  <a:close/>
                  <a:moveTo>
                    <a:pt x="4769" y="13815"/>
                  </a:moveTo>
                  <a:lnTo>
                    <a:pt x="4769" y="14800"/>
                  </a:lnTo>
                  <a:lnTo>
                    <a:pt x="959" y="14800"/>
                  </a:lnTo>
                  <a:lnTo>
                    <a:pt x="959" y="13815"/>
                  </a:lnTo>
                  <a:close/>
                  <a:moveTo>
                    <a:pt x="10290" y="7258"/>
                  </a:moveTo>
                  <a:lnTo>
                    <a:pt x="10290" y="14800"/>
                  </a:lnTo>
                  <a:lnTo>
                    <a:pt x="5417" y="14800"/>
                  </a:lnTo>
                  <a:lnTo>
                    <a:pt x="5417" y="7258"/>
                  </a:lnTo>
                  <a:close/>
                  <a:moveTo>
                    <a:pt x="10601" y="15474"/>
                  </a:moveTo>
                  <a:lnTo>
                    <a:pt x="10601" y="16122"/>
                  </a:lnTo>
                  <a:lnTo>
                    <a:pt x="648" y="16122"/>
                  </a:lnTo>
                  <a:lnTo>
                    <a:pt x="648" y="15474"/>
                  </a:lnTo>
                  <a:close/>
                  <a:moveTo>
                    <a:pt x="648" y="1"/>
                  </a:moveTo>
                  <a:lnTo>
                    <a:pt x="519" y="27"/>
                  </a:lnTo>
                  <a:lnTo>
                    <a:pt x="415" y="79"/>
                  </a:lnTo>
                  <a:lnTo>
                    <a:pt x="337" y="182"/>
                  </a:lnTo>
                  <a:lnTo>
                    <a:pt x="311" y="312"/>
                  </a:lnTo>
                  <a:lnTo>
                    <a:pt x="311" y="14800"/>
                  </a:lnTo>
                  <a:lnTo>
                    <a:pt x="182" y="14826"/>
                  </a:lnTo>
                  <a:lnTo>
                    <a:pt x="78" y="14904"/>
                  </a:lnTo>
                  <a:lnTo>
                    <a:pt x="26" y="15008"/>
                  </a:lnTo>
                  <a:lnTo>
                    <a:pt x="0" y="15137"/>
                  </a:lnTo>
                  <a:lnTo>
                    <a:pt x="0" y="16433"/>
                  </a:lnTo>
                  <a:lnTo>
                    <a:pt x="26" y="16563"/>
                  </a:lnTo>
                  <a:lnTo>
                    <a:pt x="78" y="16666"/>
                  </a:lnTo>
                  <a:lnTo>
                    <a:pt x="182" y="16744"/>
                  </a:lnTo>
                  <a:lnTo>
                    <a:pt x="311" y="16770"/>
                  </a:lnTo>
                  <a:lnTo>
                    <a:pt x="10938" y="16770"/>
                  </a:lnTo>
                  <a:lnTo>
                    <a:pt x="11067" y="16744"/>
                  </a:lnTo>
                  <a:lnTo>
                    <a:pt x="11171" y="16666"/>
                  </a:lnTo>
                  <a:lnTo>
                    <a:pt x="11249" y="16563"/>
                  </a:lnTo>
                  <a:lnTo>
                    <a:pt x="11275" y="16433"/>
                  </a:lnTo>
                  <a:lnTo>
                    <a:pt x="11275" y="15137"/>
                  </a:lnTo>
                  <a:lnTo>
                    <a:pt x="11249" y="15008"/>
                  </a:lnTo>
                  <a:lnTo>
                    <a:pt x="11171" y="14904"/>
                  </a:lnTo>
                  <a:lnTo>
                    <a:pt x="11067" y="14826"/>
                  </a:lnTo>
                  <a:lnTo>
                    <a:pt x="10938" y="14800"/>
                  </a:lnTo>
                  <a:lnTo>
                    <a:pt x="10938" y="312"/>
                  </a:lnTo>
                  <a:lnTo>
                    <a:pt x="10912" y="182"/>
                  </a:lnTo>
                  <a:lnTo>
                    <a:pt x="10834" y="79"/>
                  </a:lnTo>
                  <a:lnTo>
                    <a:pt x="10730" y="27"/>
                  </a:lnTo>
                  <a:lnTo>
                    <a:pt x="10601" y="1"/>
                  </a:lnTo>
                  <a:lnTo>
                    <a:pt x="7102" y="1"/>
                  </a:lnTo>
                  <a:lnTo>
                    <a:pt x="6972" y="27"/>
                  </a:lnTo>
                  <a:lnTo>
                    <a:pt x="6869" y="79"/>
                  </a:lnTo>
                  <a:lnTo>
                    <a:pt x="6791" y="182"/>
                  </a:lnTo>
                  <a:lnTo>
                    <a:pt x="6765" y="312"/>
                  </a:lnTo>
                  <a:lnTo>
                    <a:pt x="6791" y="442"/>
                  </a:lnTo>
                  <a:lnTo>
                    <a:pt x="6869" y="545"/>
                  </a:lnTo>
                  <a:lnTo>
                    <a:pt x="6972" y="623"/>
                  </a:lnTo>
                  <a:lnTo>
                    <a:pt x="7102" y="649"/>
                  </a:lnTo>
                  <a:lnTo>
                    <a:pt x="10290" y="649"/>
                  </a:lnTo>
                  <a:lnTo>
                    <a:pt x="10290" y="6610"/>
                  </a:lnTo>
                  <a:lnTo>
                    <a:pt x="959" y="6610"/>
                  </a:lnTo>
                  <a:lnTo>
                    <a:pt x="959" y="649"/>
                  </a:lnTo>
                  <a:lnTo>
                    <a:pt x="4147" y="649"/>
                  </a:lnTo>
                  <a:lnTo>
                    <a:pt x="4277" y="623"/>
                  </a:lnTo>
                  <a:lnTo>
                    <a:pt x="4380" y="545"/>
                  </a:lnTo>
                  <a:lnTo>
                    <a:pt x="4458" y="442"/>
                  </a:lnTo>
                  <a:lnTo>
                    <a:pt x="4484" y="312"/>
                  </a:lnTo>
                  <a:lnTo>
                    <a:pt x="4458" y="182"/>
                  </a:lnTo>
                  <a:lnTo>
                    <a:pt x="4380" y="79"/>
                  </a:lnTo>
                  <a:lnTo>
                    <a:pt x="4277" y="27"/>
                  </a:lnTo>
                  <a:lnTo>
                    <a:pt x="4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0"/>
            <p:cNvSpPr/>
            <p:nvPr/>
          </p:nvSpPr>
          <p:spPr>
            <a:xfrm>
              <a:off x="6325050" y="4078875"/>
              <a:ext cx="134150" cy="116025"/>
            </a:xfrm>
            <a:custGeom>
              <a:avLst/>
              <a:gdLst/>
              <a:ahLst/>
              <a:cxnLst/>
              <a:rect l="l" t="t" r="r" b="b"/>
              <a:pathLst>
                <a:path w="5366" h="4641" extrusionOk="0">
                  <a:moveTo>
                    <a:pt x="4717" y="675"/>
                  </a:moveTo>
                  <a:lnTo>
                    <a:pt x="4717" y="3992"/>
                  </a:lnTo>
                  <a:lnTo>
                    <a:pt x="648" y="3992"/>
                  </a:lnTo>
                  <a:lnTo>
                    <a:pt x="648" y="675"/>
                  </a:lnTo>
                  <a:close/>
                  <a:moveTo>
                    <a:pt x="337" y="1"/>
                  </a:moveTo>
                  <a:lnTo>
                    <a:pt x="207" y="27"/>
                  </a:lnTo>
                  <a:lnTo>
                    <a:pt x="104" y="105"/>
                  </a:lnTo>
                  <a:lnTo>
                    <a:pt x="26" y="208"/>
                  </a:lnTo>
                  <a:lnTo>
                    <a:pt x="0" y="338"/>
                  </a:lnTo>
                  <a:lnTo>
                    <a:pt x="0" y="4329"/>
                  </a:lnTo>
                  <a:lnTo>
                    <a:pt x="26" y="4459"/>
                  </a:lnTo>
                  <a:lnTo>
                    <a:pt x="104" y="4562"/>
                  </a:lnTo>
                  <a:lnTo>
                    <a:pt x="207" y="4614"/>
                  </a:lnTo>
                  <a:lnTo>
                    <a:pt x="337" y="4640"/>
                  </a:lnTo>
                  <a:lnTo>
                    <a:pt x="5028" y="4640"/>
                  </a:lnTo>
                  <a:lnTo>
                    <a:pt x="5158" y="4614"/>
                  </a:lnTo>
                  <a:lnTo>
                    <a:pt x="5262" y="4562"/>
                  </a:lnTo>
                  <a:lnTo>
                    <a:pt x="5339" y="4459"/>
                  </a:lnTo>
                  <a:lnTo>
                    <a:pt x="5365" y="4329"/>
                  </a:lnTo>
                  <a:lnTo>
                    <a:pt x="5365" y="338"/>
                  </a:lnTo>
                  <a:lnTo>
                    <a:pt x="5339" y="208"/>
                  </a:lnTo>
                  <a:lnTo>
                    <a:pt x="5262" y="105"/>
                  </a:lnTo>
                  <a:lnTo>
                    <a:pt x="5158" y="27"/>
                  </a:lnTo>
                  <a:lnTo>
                    <a:pt x="5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0"/>
            <p:cNvSpPr/>
            <p:nvPr/>
          </p:nvSpPr>
          <p:spPr>
            <a:xfrm>
              <a:off x="6475375" y="4078875"/>
              <a:ext cx="49250" cy="49275"/>
            </a:xfrm>
            <a:custGeom>
              <a:avLst/>
              <a:gdLst/>
              <a:ahLst/>
              <a:cxnLst/>
              <a:rect l="l" t="t" r="r" b="b"/>
              <a:pathLst>
                <a:path w="1970" h="1971" extrusionOk="0">
                  <a:moveTo>
                    <a:pt x="1322" y="675"/>
                  </a:moveTo>
                  <a:lnTo>
                    <a:pt x="1322" y="1323"/>
                  </a:lnTo>
                  <a:lnTo>
                    <a:pt x="674" y="1323"/>
                  </a:lnTo>
                  <a:lnTo>
                    <a:pt x="674" y="675"/>
                  </a:lnTo>
                  <a:close/>
                  <a:moveTo>
                    <a:pt x="337" y="1"/>
                  </a:moveTo>
                  <a:lnTo>
                    <a:pt x="208" y="27"/>
                  </a:lnTo>
                  <a:lnTo>
                    <a:pt x="104" y="105"/>
                  </a:lnTo>
                  <a:lnTo>
                    <a:pt x="26" y="208"/>
                  </a:lnTo>
                  <a:lnTo>
                    <a:pt x="0" y="338"/>
                  </a:lnTo>
                  <a:lnTo>
                    <a:pt x="0" y="1660"/>
                  </a:lnTo>
                  <a:lnTo>
                    <a:pt x="26" y="1763"/>
                  </a:lnTo>
                  <a:lnTo>
                    <a:pt x="104" y="1867"/>
                  </a:lnTo>
                  <a:lnTo>
                    <a:pt x="208" y="1945"/>
                  </a:lnTo>
                  <a:lnTo>
                    <a:pt x="337" y="1971"/>
                  </a:lnTo>
                  <a:lnTo>
                    <a:pt x="1659" y="1971"/>
                  </a:lnTo>
                  <a:lnTo>
                    <a:pt x="1789" y="1945"/>
                  </a:lnTo>
                  <a:lnTo>
                    <a:pt x="1892" y="1867"/>
                  </a:lnTo>
                  <a:lnTo>
                    <a:pt x="1944" y="1763"/>
                  </a:lnTo>
                  <a:lnTo>
                    <a:pt x="1970" y="1660"/>
                  </a:lnTo>
                  <a:lnTo>
                    <a:pt x="1970" y="338"/>
                  </a:lnTo>
                  <a:lnTo>
                    <a:pt x="1944" y="208"/>
                  </a:lnTo>
                  <a:lnTo>
                    <a:pt x="1892" y="105"/>
                  </a:lnTo>
                  <a:lnTo>
                    <a:pt x="1789" y="27"/>
                  </a:lnTo>
                  <a:lnTo>
                    <a:pt x="1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0"/>
            <p:cNvSpPr/>
            <p:nvPr/>
          </p:nvSpPr>
          <p:spPr>
            <a:xfrm>
              <a:off x="6475375" y="4146275"/>
              <a:ext cx="49250" cy="48625"/>
            </a:xfrm>
            <a:custGeom>
              <a:avLst/>
              <a:gdLst/>
              <a:ahLst/>
              <a:cxnLst/>
              <a:rect l="l" t="t" r="r" b="b"/>
              <a:pathLst>
                <a:path w="1970" h="1945" extrusionOk="0">
                  <a:moveTo>
                    <a:pt x="1322" y="648"/>
                  </a:moveTo>
                  <a:lnTo>
                    <a:pt x="1322" y="1296"/>
                  </a:lnTo>
                  <a:lnTo>
                    <a:pt x="674" y="1296"/>
                  </a:lnTo>
                  <a:lnTo>
                    <a:pt x="674" y="648"/>
                  </a:lnTo>
                  <a:close/>
                  <a:moveTo>
                    <a:pt x="337" y="0"/>
                  </a:moveTo>
                  <a:lnTo>
                    <a:pt x="208" y="26"/>
                  </a:lnTo>
                  <a:lnTo>
                    <a:pt x="104" y="78"/>
                  </a:lnTo>
                  <a:lnTo>
                    <a:pt x="26" y="182"/>
                  </a:lnTo>
                  <a:lnTo>
                    <a:pt x="0" y="311"/>
                  </a:lnTo>
                  <a:lnTo>
                    <a:pt x="0" y="1633"/>
                  </a:lnTo>
                  <a:lnTo>
                    <a:pt x="26" y="1763"/>
                  </a:lnTo>
                  <a:lnTo>
                    <a:pt x="104" y="1866"/>
                  </a:lnTo>
                  <a:lnTo>
                    <a:pt x="208" y="1918"/>
                  </a:lnTo>
                  <a:lnTo>
                    <a:pt x="337" y="1944"/>
                  </a:lnTo>
                  <a:lnTo>
                    <a:pt x="1659" y="1944"/>
                  </a:lnTo>
                  <a:lnTo>
                    <a:pt x="1789" y="1918"/>
                  </a:lnTo>
                  <a:lnTo>
                    <a:pt x="1892" y="1866"/>
                  </a:lnTo>
                  <a:lnTo>
                    <a:pt x="1944" y="1763"/>
                  </a:lnTo>
                  <a:lnTo>
                    <a:pt x="1970" y="1633"/>
                  </a:lnTo>
                  <a:lnTo>
                    <a:pt x="1970" y="311"/>
                  </a:lnTo>
                  <a:lnTo>
                    <a:pt x="1944" y="182"/>
                  </a:lnTo>
                  <a:lnTo>
                    <a:pt x="1892" y="78"/>
                  </a:lnTo>
                  <a:lnTo>
                    <a:pt x="1789" y="26"/>
                  </a:lnTo>
                  <a:lnTo>
                    <a:pt x="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0"/>
            <p:cNvSpPr/>
            <p:nvPr/>
          </p:nvSpPr>
          <p:spPr>
            <a:xfrm>
              <a:off x="6442975" y="4254475"/>
              <a:ext cx="81650" cy="49275"/>
            </a:xfrm>
            <a:custGeom>
              <a:avLst/>
              <a:gdLst/>
              <a:ahLst/>
              <a:cxnLst/>
              <a:rect l="l" t="t" r="r" b="b"/>
              <a:pathLst>
                <a:path w="3266" h="1971" extrusionOk="0">
                  <a:moveTo>
                    <a:pt x="2618" y="649"/>
                  </a:moveTo>
                  <a:lnTo>
                    <a:pt x="2618" y="1297"/>
                  </a:lnTo>
                  <a:lnTo>
                    <a:pt x="648" y="1297"/>
                  </a:lnTo>
                  <a:lnTo>
                    <a:pt x="648" y="649"/>
                  </a:lnTo>
                  <a:close/>
                  <a:moveTo>
                    <a:pt x="311" y="1"/>
                  </a:moveTo>
                  <a:lnTo>
                    <a:pt x="182" y="27"/>
                  </a:lnTo>
                  <a:lnTo>
                    <a:pt x="78" y="104"/>
                  </a:lnTo>
                  <a:lnTo>
                    <a:pt x="26" y="208"/>
                  </a:lnTo>
                  <a:lnTo>
                    <a:pt x="0" y="338"/>
                  </a:lnTo>
                  <a:lnTo>
                    <a:pt x="0" y="1634"/>
                  </a:lnTo>
                  <a:lnTo>
                    <a:pt x="26" y="1763"/>
                  </a:lnTo>
                  <a:lnTo>
                    <a:pt x="78" y="1867"/>
                  </a:lnTo>
                  <a:lnTo>
                    <a:pt x="182" y="1945"/>
                  </a:lnTo>
                  <a:lnTo>
                    <a:pt x="311" y="1970"/>
                  </a:lnTo>
                  <a:lnTo>
                    <a:pt x="2955" y="1970"/>
                  </a:lnTo>
                  <a:lnTo>
                    <a:pt x="3085" y="1945"/>
                  </a:lnTo>
                  <a:lnTo>
                    <a:pt x="3188" y="1867"/>
                  </a:lnTo>
                  <a:lnTo>
                    <a:pt x="3240" y="1763"/>
                  </a:lnTo>
                  <a:lnTo>
                    <a:pt x="3266" y="1634"/>
                  </a:lnTo>
                  <a:lnTo>
                    <a:pt x="3266" y="338"/>
                  </a:lnTo>
                  <a:lnTo>
                    <a:pt x="3240" y="208"/>
                  </a:lnTo>
                  <a:lnTo>
                    <a:pt x="3188" y="104"/>
                  </a:lnTo>
                  <a:lnTo>
                    <a:pt x="3085" y="27"/>
                  </a:lnTo>
                  <a:lnTo>
                    <a:pt x="29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0"/>
            <p:cNvSpPr/>
            <p:nvPr/>
          </p:nvSpPr>
          <p:spPr>
            <a:xfrm>
              <a:off x="6442975" y="4336775"/>
              <a:ext cx="81650" cy="16225"/>
            </a:xfrm>
            <a:custGeom>
              <a:avLst/>
              <a:gdLst/>
              <a:ahLst/>
              <a:cxnLst/>
              <a:rect l="l" t="t" r="r" b="b"/>
              <a:pathLst>
                <a:path w="3266" h="649" extrusionOk="0">
                  <a:moveTo>
                    <a:pt x="311" y="0"/>
                  </a:moveTo>
                  <a:lnTo>
                    <a:pt x="182" y="26"/>
                  </a:lnTo>
                  <a:lnTo>
                    <a:pt x="78" y="78"/>
                  </a:lnTo>
                  <a:lnTo>
                    <a:pt x="26" y="208"/>
                  </a:lnTo>
                  <a:lnTo>
                    <a:pt x="0" y="311"/>
                  </a:lnTo>
                  <a:lnTo>
                    <a:pt x="26" y="441"/>
                  </a:lnTo>
                  <a:lnTo>
                    <a:pt x="78" y="545"/>
                  </a:lnTo>
                  <a:lnTo>
                    <a:pt x="182" y="622"/>
                  </a:lnTo>
                  <a:lnTo>
                    <a:pt x="311" y="648"/>
                  </a:lnTo>
                  <a:lnTo>
                    <a:pt x="2955" y="648"/>
                  </a:lnTo>
                  <a:lnTo>
                    <a:pt x="3085" y="622"/>
                  </a:lnTo>
                  <a:lnTo>
                    <a:pt x="3188" y="545"/>
                  </a:lnTo>
                  <a:lnTo>
                    <a:pt x="3240" y="441"/>
                  </a:lnTo>
                  <a:lnTo>
                    <a:pt x="3266" y="311"/>
                  </a:lnTo>
                  <a:lnTo>
                    <a:pt x="3240" y="208"/>
                  </a:lnTo>
                  <a:lnTo>
                    <a:pt x="3188" y="78"/>
                  </a:lnTo>
                  <a:lnTo>
                    <a:pt x="3085" y="26"/>
                  </a:lnTo>
                  <a:lnTo>
                    <a:pt x="2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0"/>
            <p:cNvSpPr/>
            <p:nvPr/>
          </p:nvSpPr>
          <p:spPr>
            <a:xfrm>
              <a:off x="6442975" y="4373700"/>
              <a:ext cx="81650" cy="16225"/>
            </a:xfrm>
            <a:custGeom>
              <a:avLst/>
              <a:gdLst/>
              <a:ahLst/>
              <a:cxnLst/>
              <a:rect l="l" t="t" r="r" b="b"/>
              <a:pathLst>
                <a:path w="3266" h="649" extrusionOk="0">
                  <a:moveTo>
                    <a:pt x="311" y="1"/>
                  </a:moveTo>
                  <a:lnTo>
                    <a:pt x="182" y="27"/>
                  </a:lnTo>
                  <a:lnTo>
                    <a:pt x="78" y="104"/>
                  </a:lnTo>
                  <a:lnTo>
                    <a:pt x="26" y="208"/>
                  </a:lnTo>
                  <a:lnTo>
                    <a:pt x="0" y="338"/>
                  </a:lnTo>
                  <a:lnTo>
                    <a:pt x="26" y="467"/>
                  </a:lnTo>
                  <a:lnTo>
                    <a:pt x="78" y="571"/>
                  </a:lnTo>
                  <a:lnTo>
                    <a:pt x="182" y="623"/>
                  </a:lnTo>
                  <a:lnTo>
                    <a:pt x="311" y="649"/>
                  </a:lnTo>
                  <a:lnTo>
                    <a:pt x="2955" y="649"/>
                  </a:lnTo>
                  <a:lnTo>
                    <a:pt x="3085" y="623"/>
                  </a:lnTo>
                  <a:lnTo>
                    <a:pt x="3188" y="571"/>
                  </a:lnTo>
                  <a:lnTo>
                    <a:pt x="3240" y="467"/>
                  </a:lnTo>
                  <a:lnTo>
                    <a:pt x="3266" y="338"/>
                  </a:lnTo>
                  <a:lnTo>
                    <a:pt x="3240" y="208"/>
                  </a:lnTo>
                  <a:lnTo>
                    <a:pt x="3188" y="104"/>
                  </a:lnTo>
                  <a:lnTo>
                    <a:pt x="3085" y="27"/>
                  </a:lnTo>
                  <a:lnTo>
                    <a:pt x="29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0"/>
            <p:cNvSpPr/>
            <p:nvPr/>
          </p:nvSpPr>
          <p:spPr>
            <a:xfrm>
              <a:off x="6331525" y="4270025"/>
              <a:ext cx="49275" cy="63525"/>
            </a:xfrm>
            <a:custGeom>
              <a:avLst/>
              <a:gdLst/>
              <a:ahLst/>
              <a:cxnLst/>
              <a:rect l="l" t="t" r="r" b="b"/>
              <a:pathLst>
                <a:path w="1971" h="2541" extrusionOk="0">
                  <a:moveTo>
                    <a:pt x="985" y="675"/>
                  </a:moveTo>
                  <a:lnTo>
                    <a:pt x="1115" y="700"/>
                  </a:lnTo>
                  <a:lnTo>
                    <a:pt x="1218" y="752"/>
                  </a:lnTo>
                  <a:lnTo>
                    <a:pt x="1270" y="856"/>
                  </a:lnTo>
                  <a:lnTo>
                    <a:pt x="1296" y="986"/>
                  </a:lnTo>
                  <a:lnTo>
                    <a:pt x="1270" y="1115"/>
                  </a:lnTo>
                  <a:lnTo>
                    <a:pt x="1218" y="1219"/>
                  </a:lnTo>
                  <a:lnTo>
                    <a:pt x="1115" y="1297"/>
                  </a:lnTo>
                  <a:lnTo>
                    <a:pt x="985" y="1323"/>
                  </a:lnTo>
                  <a:lnTo>
                    <a:pt x="856" y="1297"/>
                  </a:lnTo>
                  <a:lnTo>
                    <a:pt x="752" y="1219"/>
                  </a:lnTo>
                  <a:lnTo>
                    <a:pt x="674" y="1115"/>
                  </a:lnTo>
                  <a:lnTo>
                    <a:pt x="648" y="986"/>
                  </a:lnTo>
                  <a:lnTo>
                    <a:pt x="674" y="856"/>
                  </a:lnTo>
                  <a:lnTo>
                    <a:pt x="752" y="752"/>
                  </a:lnTo>
                  <a:lnTo>
                    <a:pt x="856" y="700"/>
                  </a:lnTo>
                  <a:lnTo>
                    <a:pt x="985" y="675"/>
                  </a:lnTo>
                  <a:close/>
                  <a:moveTo>
                    <a:pt x="985" y="1"/>
                  </a:moveTo>
                  <a:lnTo>
                    <a:pt x="778" y="27"/>
                  </a:lnTo>
                  <a:lnTo>
                    <a:pt x="596" y="78"/>
                  </a:lnTo>
                  <a:lnTo>
                    <a:pt x="441" y="182"/>
                  </a:lnTo>
                  <a:lnTo>
                    <a:pt x="285" y="286"/>
                  </a:lnTo>
                  <a:lnTo>
                    <a:pt x="156" y="441"/>
                  </a:lnTo>
                  <a:lnTo>
                    <a:pt x="78" y="597"/>
                  </a:lnTo>
                  <a:lnTo>
                    <a:pt x="26" y="804"/>
                  </a:lnTo>
                  <a:lnTo>
                    <a:pt x="0" y="986"/>
                  </a:lnTo>
                  <a:lnTo>
                    <a:pt x="0" y="1141"/>
                  </a:lnTo>
                  <a:lnTo>
                    <a:pt x="52" y="1297"/>
                  </a:lnTo>
                  <a:lnTo>
                    <a:pt x="104" y="1426"/>
                  </a:lnTo>
                  <a:lnTo>
                    <a:pt x="182" y="1556"/>
                  </a:lnTo>
                  <a:lnTo>
                    <a:pt x="285" y="1685"/>
                  </a:lnTo>
                  <a:lnTo>
                    <a:pt x="389" y="1763"/>
                  </a:lnTo>
                  <a:lnTo>
                    <a:pt x="519" y="1867"/>
                  </a:lnTo>
                  <a:lnTo>
                    <a:pt x="648" y="1919"/>
                  </a:lnTo>
                  <a:lnTo>
                    <a:pt x="648" y="2204"/>
                  </a:lnTo>
                  <a:lnTo>
                    <a:pt x="674" y="2333"/>
                  </a:lnTo>
                  <a:lnTo>
                    <a:pt x="752" y="2437"/>
                  </a:lnTo>
                  <a:lnTo>
                    <a:pt x="856" y="2515"/>
                  </a:lnTo>
                  <a:lnTo>
                    <a:pt x="985" y="2541"/>
                  </a:lnTo>
                  <a:lnTo>
                    <a:pt x="1115" y="2515"/>
                  </a:lnTo>
                  <a:lnTo>
                    <a:pt x="1218" y="2437"/>
                  </a:lnTo>
                  <a:lnTo>
                    <a:pt x="1270" y="2333"/>
                  </a:lnTo>
                  <a:lnTo>
                    <a:pt x="1296" y="2204"/>
                  </a:lnTo>
                  <a:lnTo>
                    <a:pt x="1296" y="1919"/>
                  </a:lnTo>
                  <a:lnTo>
                    <a:pt x="1452" y="1867"/>
                  </a:lnTo>
                  <a:lnTo>
                    <a:pt x="1581" y="1763"/>
                  </a:lnTo>
                  <a:lnTo>
                    <a:pt x="1685" y="1685"/>
                  </a:lnTo>
                  <a:lnTo>
                    <a:pt x="1789" y="1556"/>
                  </a:lnTo>
                  <a:lnTo>
                    <a:pt x="1866" y="1426"/>
                  </a:lnTo>
                  <a:lnTo>
                    <a:pt x="1918" y="1297"/>
                  </a:lnTo>
                  <a:lnTo>
                    <a:pt x="1944" y="1141"/>
                  </a:lnTo>
                  <a:lnTo>
                    <a:pt x="1970" y="986"/>
                  </a:lnTo>
                  <a:lnTo>
                    <a:pt x="1944" y="804"/>
                  </a:lnTo>
                  <a:lnTo>
                    <a:pt x="1892" y="597"/>
                  </a:lnTo>
                  <a:lnTo>
                    <a:pt x="1789" y="441"/>
                  </a:lnTo>
                  <a:lnTo>
                    <a:pt x="1685" y="286"/>
                  </a:lnTo>
                  <a:lnTo>
                    <a:pt x="1530" y="182"/>
                  </a:lnTo>
                  <a:lnTo>
                    <a:pt x="1374" y="78"/>
                  </a:lnTo>
                  <a:lnTo>
                    <a:pt x="1167" y="27"/>
                  </a:lnTo>
                  <a:lnTo>
                    <a:pt x="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70"/>
          <p:cNvGrpSpPr/>
          <p:nvPr/>
        </p:nvGrpSpPr>
        <p:grpSpPr>
          <a:xfrm>
            <a:off x="1434152" y="3907899"/>
            <a:ext cx="266694" cy="320055"/>
            <a:chOff x="6993725" y="4046475"/>
            <a:chExt cx="356400" cy="419250"/>
          </a:xfrm>
        </p:grpSpPr>
        <p:sp>
          <p:nvSpPr>
            <p:cNvPr id="1334" name="Google Shape;1334;p70"/>
            <p:cNvSpPr/>
            <p:nvPr/>
          </p:nvSpPr>
          <p:spPr>
            <a:xfrm>
              <a:off x="6993725" y="4046475"/>
              <a:ext cx="356400" cy="415375"/>
            </a:xfrm>
            <a:custGeom>
              <a:avLst/>
              <a:gdLst/>
              <a:ahLst/>
              <a:cxnLst/>
              <a:rect l="l" t="t" r="r" b="b"/>
              <a:pathLst>
                <a:path w="14256" h="16615" extrusionOk="0">
                  <a:moveTo>
                    <a:pt x="4770" y="649"/>
                  </a:moveTo>
                  <a:lnTo>
                    <a:pt x="4874" y="701"/>
                  </a:lnTo>
                  <a:lnTo>
                    <a:pt x="4977" y="753"/>
                  </a:lnTo>
                  <a:lnTo>
                    <a:pt x="5055" y="804"/>
                  </a:lnTo>
                  <a:lnTo>
                    <a:pt x="5107" y="882"/>
                  </a:lnTo>
                  <a:lnTo>
                    <a:pt x="5159" y="986"/>
                  </a:lnTo>
                  <a:lnTo>
                    <a:pt x="5211" y="1089"/>
                  </a:lnTo>
                  <a:lnTo>
                    <a:pt x="5211" y="1193"/>
                  </a:lnTo>
                  <a:lnTo>
                    <a:pt x="5211" y="1297"/>
                  </a:lnTo>
                  <a:lnTo>
                    <a:pt x="5159" y="1401"/>
                  </a:lnTo>
                  <a:lnTo>
                    <a:pt x="5107" y="1504"/>
                  </a:lnTo>
                  <a:lnTo>
                    <a:pt x="5055" y="1582"/>
                  </a:lnTo>
                  <a:lnTo>
                    <a:pt x="4977" y="1634"/>
                  </a:lnTo>
                  <a:lnTo>
                    <a:pt x="4874" y="1686"/>
                  </a:lnTo>
                  <a:lnTo>
                    <a:pt x="4770" y="1712"/>
                  </a:lnTo>
                  <a:lnTo>
                    <a:pt x="4666" y="1737"/>
                  </a:lnTo>
                  <a:lnTo>
                    <a:pt x="4563" y="1712"/>
                  </a:lnTo>
                  <a:lnTo>
                    <a:pt x="4459" y="1686"/>
                  </a:lnTo>
                  <a:lnTo>
                    <a:pt x="4355" y="1634"/>
                  </a:lnTo>
                  <a:lnTo>
                    <a:pt x="4277" y="1582"/>
                  </a:lnTo>
                  <a:lnTo>
                    <a:pt x="4226" y="1504"/>
                  </a:lnTo>
                  <a:lnTo>
                    <a:pt x="4174" y="1401"/>
                  </a:lnTo>
                  <a:lnTo>
                    <a:pt x="4148" y="1297"/>
                  </a:lnTo>
                  <a:lnTo>
                    <a:pt x="4122" y="1193"/>
                  </a:lnTo>
                  <a:lnTo>
                    <a:pt x="4148" y="1089"/>
                  </a:lnTo>
                  <a:lnTo>
                    <a:pt x="4174" y="986"/>
                  </a:lnTo>
                  <a:lnTo>
                    <a:pt x="4226" y="882"/>
                  </a:lnTo>
                  <a:lnTo>
                    <a:pt x="4277" y="804"/>
                  </a:lnTo>
                  <a:lnTo>
                    <a:pt x="4355" y="753"/>
                  </a:lnTo>
                  <a:lnTo>
                    <a:pt x="4459" y="701"/>
                  </a:lnTo>
                  <a:lnTo>
                    <a:pt x="4563" y="649"/>
                  </a:lnTo>
                  <a:close/>
                  <a:moveTo>
                    <a:pt x="9694" y="649"/>
                  </a:moveTo>
                  <a:lnTo>
                    <a:pt x="9798" y="701"/>
                  </a:lnTo>
                  <a:lnTo>
                    <a:pt x="9902" y="753"/>
                  </a:lnTo>
                  <a:lnTo>
                    <a:pt x="9979" y="804"/>
                  </a:lnTo>
                  <a:lnTo>
                    <a:pt x="10031" y="882"/>
                  </a:lnTo>
                  <a:lnTo>
                    <a:pt x="10083" y="986"/>
                  </a:lnTo>
                  <a:lnTo>
                    <a:pt x="10135" y="1089"/>
                  </a:lnTo>
                  <a:lnTo>
                    <a:pt x="10135" y="1193"/>
                  </a:lnTo>
                  <a:lnTo>
                    <a:pt x="10135" y="1297"/>
                  </a:lnTo>
                  <a:lnTo>
                    <a:pt x="10083" y="1401"/>
                  </a:lnTo>
                  <a:lnTo>
                    <a:pt x="10031" y="1504"/>
                  </a:lnTo>
                  <a:lnTo>
                    <a:pt x="9979" y="1582"/>
                  </a:lnTo>
                  <a:lnTo>
                    <a:pt x="9902" y="1634"/>
                  </a:lnTo>
                  <a:lnTo>
                    <a:pt x="9798" y="1686"/>
                  </a:lnTo>
                  <a:lnTo>
                    <a:pt x="9694" y="1712"/>
                  </a:lnTo>
                  <a:lnTo>
                    <a:pt x="9591" y="1737"/>
                  </a:lnTo>
                  <a:lnTo>
                    <a:pt x="9487" y="1712"/>
                  </a:lnTo>
                  <a:lnTo>
                    <a:pt x="9383" y="1686"/>
                  </a:lnTo>
                  <a:lnTo>
                    <a:pt x="9306" y="1634"/>
                  </a:lnTo>
                  <a:lnTo>
                    <a:pt x="9202" y="1582"/>
                  </a:lnTo>
                  <a:lnTo>
                    <a:pt x="9150" y="1504"/>
                  </a:lnTo>
                  <a:lnTo>
                    <a:pt x="9098" y="1401"/>
                  </a:lnTo>
                  <a:lnTo>
                    <a:pt x="9072" y="1297"/>
                  </a:lnTo>
                  <a:lnTo>
                    <a:pt x="9046" y="1193"/>
                  </a:lnTo>
                  <a:lnTo>
                    <a:pt x="9072" y="1089"/>
                  </a:lnTo>
                  <a:lnTo>
                    <a:pt x="9098" y="986"/>
                  </a:lnTo>
                  <a:lnTo>
                    <a:pt x="9150" y="882"/>
                  </a:lnTo>
                  <a:lnTo>
                    <a:pt x="9202" y="804"/>
                  </a:lnTo>
                  <a:lnTo>
                    <a:pt x="9306" y="753"/>
                  </a:lnTo>
                  <a:lnTo>
                    <a:pt x="9383" y="701"/>
                  </a:lnTo>
                  <a:lnTo>
                    <a:pt x="9487" y="649"/>
                  </a:lnTo>
                  <a:close/>
                  <a:moveTo>
                    <a:pt x="12519" y="3992"/>
                  </a:moveTo>
                  <a:lnTo>
                    <a:pt x="12234" y="4977"/>
                  </a:lnTo>
                  <a:lnTo>
                    <a:pt x="2048" y="4977"/>
                  </a:lnTo>
                  <a:lnTo>
                    <a:pt x="1763" y="3992"/>
                  </a:lnTo>
                  <a:close/>
                  <a:moveTo>
                    <a:pt x="4666" y="1"/>
                  </a:moveTo>
                  <a:lnTo>
                    <a:pt x="4433" y="27"/>
                  </a:lnTo>
                  <a:lnTo>
                    <a:pt x="4200" y="79"/>
                  </a:lnTo>
                  <a:lnTo>
                    <a:pt x="3992" y="208"/>
                  </a:lnTo>
                  <a:lnTo>
                    <a:pt x="3811" y="338"/>
                  </a:lnTo>
                  <a:lnTo>
                    <a:pt x="3681" y="519"/>
                  </a:lnTo>
                  <a:lnTo>
                    <a:pt x="3578" y="727"/>
                  </a:lnTo>
                  <a:lnTo>
                    <a:pt x="3500" y="960"/>
                  </a:lnTo>
                  <a:lnTo>
                    <a:pt x="3474" y="1193"/>
                  </a:lnTo>
                  <a:lnTo>
                    <a:pt x="3500" y="1426"/>
                  </a:lnTo>
                  <a:lnTo>
                    <a:pt x="3578" y="1660"/>
                  </a:lnTo>
                  <a:lnTo>
                    <a:pt x="3681" y="1867"/>
                  </a:lnTo>
                  <a:lnTo>
                    <a:pt x="3811" y="2048"/>
                  </a:lnTo>
                  <a:lnTo>
                    <a:pt x="3992" y="2178"/>
                  </a:lnTo>
                  <a:lnTo>
                    <a:pt x="4200" y="2282"/>
                  </a:lnTo>
                  <a:lnTo>
                    <a:pt x="4433" y="2359"/>
                  </a:lnTo>
                  <a:lnTo>
                    <a:pt x="4666" y="2385"/>
                  </a:lnTo>
                  <a:lnTo>
                    <a:pt x="4822" y="2385"/>
                  </a:lnTo>
                  <a:lnTo>
                    <a:pt x="4977" y="2359"/>
                  </a:lnTo>
                  <a:lnTo>
                    <a:pt x="5107" y="2308"/>
                  </a:lnTo>
                  <a:lnTo>
                    <a:pt x="5262" y="2230"/>
                  </a:lnTo>
                  <a:lnTo>
                    <a:pt x="6351" y="3318"/>
                  </a:lnTo>
                  <a:lnTo>
                    <a:pt x="1323" y="3318"/>
                  </a:lnTo>
                  <a:lnTo>
                    <a:pt x="1245" y="3344"/>
                  </a:lnTo>
                  <a:lnTo>
                    <a:pt x="1167" y="3370"/>
                  </a:lnTo>
                  <a:lnTo>
                    <a:pt x="1115" y="3396"/>
                  </a:lnTo>
                  <a:lnTo>
                    <a:pt x="1064" y="3448"/>
                  </a:lnTo>
                  <a:lnTo>
                    <a:pt x="1012" y="3526"/>
                  </a:lnTo>
                  <a:lnTo>
                    <a:pt x="1012" y="3604"/>
                  </a:lnTo>
                  <a:lnTo>
                    <a:pt x="986" y="3655"/>
                  </a:lnTo>
                  <a:lnTo>
                    <a:pt x="1012" y="3733"/>
                  </a:lnTo>
                  <a:lnTo>
                    <a:pt x="1452" y="5262"/>
                  </a:lnTo>
                  <a:lnTo>
                    <a:pt x="960" y="6092"/>
                  </a:lnTo>
                  <a:lnTo>
                    <a:pt x="753" y="6455"/>
                  </a:lnTo>
                  <a:lnTo>
                    <a:pt x="571" y="6843"/>
                  </a:lnTo>
                  <a:lnTo>
                    <a:pt x="416" y="7232"/>
                  </a:lnTo>
                  <a:lnTo>
                    <a:pt x="286" y="7621"/>
                  </a:lnTo>
                  <a:lnTo>
                    <a:pt x="182" y="8010"/>
                  </a:lnTo>
                  <a:lnTo>
                    <a:pt x="105" y="8424"/>
                  </a:lnTo>
                  <a:lnTo>
                    <a:pt x="53" y="8813"/>
                  </a:lnTo>
                  <a:lnTo>
                    <a:pt x="1" y="9228"/>
                  </a:lnTo>
                  <a:lnTo>
                    <a:pt x="1" y="9642"/>
                  </a:lnTo>
                  <a:lnTo>
                    <a:pt x="1" y="10057"/>
                  </a:lnTo>
                  <a:lnTo>
                    <a:pt x="53" y="10472"/>
                  </a:lnTo>
                  <a:lnTo>
                    <a:pt x="105" y="10861"/>
                  </a:lnTo>
                  <a:lnTo>
                    <a:pt x="208" y="11275"/>
                  </a:lnTo>
                  <a:lnTo>
                    <a:pt x="312" y="11690"/>
                  </a:lnTo>
                  <a:lnTo>
                    <a:pt x="442" y="12079"/>
                  </a:lnTo>
                  <a:lnTo>
                    <a:pt x="597" y="12494"/>
                  </a:lnTo>
                  <a:lnTo>
                    <a:pt x="804" y="12882"/>
                  </a:lnTo>
                  <a:lnTo>
                    <a:pt x="986" y="13245"/>
                  </a:lnTo>
                  <a:lnTo>
                    <a:pt x="1219" y="13608"/>
                  </a:lnTo>
                  <a:lnTo>
                    <a:pt x="1478" y="13945"/>
                  </a:lnTo>
                  <a:lnTo>
                    <a:pt x="1737" y="14282"/>
                  </a:lnTo>
                  <a:lnTo>
                    <a:pt x="2023" y="14593"/>
                  </a:lnTo>
                  <a:lnTo>
                    <a:pt x="2308" y="14878"/>
                  </a:lnTo>
                  <a:lnTo>
                    <a:pt x="2619" y="15163"/>
                  </a:lnTo>
                  <a:lnTo>
                    <a:pt x="2956" y="15422"/>
                  </a:lnTo>
                  <a:lnTo>
                    <a:pt x="3293" y="15656"/>
                  </a:lnTo>
                  <a:lnTo>
                    <a:pt x="3655" y="15863"/>
                  </a:lnTo>
                  <a:lnTo>
                    <a:pt x="4018" y="16070"/>
                  </a:lnTo>
                  <a:lnTo>
                    <a:pt x="4407" y="16252"/>
                  </a:lnTo>
                  <a:lnTo>
                    <a:pt x="4796" y="16381"/>
                  </a:lnTo>
                  <a:lnTo>
                    <a:pt x="5185" y="16511"/>
                  </a:lnTo>
                  <a:lnTo>
                    <a:pt x="5599" y="16614"/>
                  </a:lnTo>
                  <a:lnTo>
                    <a:pt x="5755" y="16614"/>
                  </a:lnTo>
                  <a:lnTo>
                    <a:pt x="5858" y="16563"/>
                  </a:lnTo>
                  <a:lnTo>
                    <a:pt x="5936" y="16459"/>
                  </a:lnTo>
                  <a:lnTo>
                    <a:pt x="5988" y="16355"/>
                  </a:lnTo>
                  <a:lnTo>
                    <a:pt x="5988" y="16226"/>
                  </a:lnTo>
                  <a:lnTo>
                    <a:pt x="5936" y="16122"/>
                  </a:lnTo>
                  <a:lnTo>
                    <a:pt x="5858" y="16018"/>
                  </a:lnTo>
                  <a:lnTo>
                    <a:pt x="5729" y="15967"/>
                  </a:lnTo>
                  <a:lnTo>
                    <a:pt x="5366" y="15889"/>
                  </a:lnTo>
                  <a:lnTo>
                    <a:pt x="5003" y="15759"/>
                  </a:lnTo>
                  <a:lnTo>
                    <a:pt x="4640" y="15630"/>
                  </a:lnTo>
                  <a:lnTo>
                    <a:pt x="4303" y="15474"/>
                  </a:lnTo>
                  <a:lnTo>
                    <a:pt x="3966" y="15293"/>
                  </a:lnTo>
                  <a:lnTo>
                    <a:pt x="3655" y="15111"/>
                  </a:lnTo>
                  <a:lnTo>
                    <a:pt x="3344" y="14904"/>
                  </a:lnTo>
                  <a:lnTo>
                    <a:pt x="3033" y="14671"/>
                  </a:lnTo>
                  <a:lnTo>
                    <a:pt x="2748" y="14411"/>
                  </a:lnTo>
                  <a:lnTo>
                    <a:pt x="2489" y="14152"/>
                  </a:lnTo>
                  <a:lnTo>
                    <a:pt x="2230" y="13867"/>
                  </a:lnTo>
                  <a:lnTo>
                    <a:pt x="1997" y="13556"/>
                  </a:lnTo>
                  <a:lnTo>
                    <a:pt x="1763" y="13245"/>
                  </a:lnTo>
                  <a:lnTo>
                    <a:pt x="1556" y="12908"/>
                  </a:lnTo>
                  <a:lnTo>
                    <a:pt x="1375" y="12571"/>
                  </a:lnTo>
                  <a:lnTo>
                    <a:pt x="1219" y="12208"/>
                  </a:lnTo>
                  <a:lnTo>
                    <a:pt x="1064" y="11871"/>
                  </a:lnTo>
                  <a:lnTo>
                    <a:pt x="934" y="11509"/>
                  </a:lnTo>
                  <a:lnTo>
                    <a:pt x="830" y="11120"/>
                  </a:lnTo>
                  <a:lnTo>
                    <a:pt x="753" y="10757"/>
                  </a:lnTo>
                  <a:lnTo>
                    <a:pt x="701" y="10394"/>
                  </a:lnTo>
                  <a:lnTo>
                    <a:pt x="675" y="10005"/>
                  </a:lnTo>
                  <a:lnTo>
                    <a:pt x="649" y="9642"/>
                  </a:lnTo>
                  <a:lnTo>
                    <a:pt x="675" y="9280"/>
                  </a:lnTo>
                  <a:lnTo>
                    <a:pt x="701" y="8891"/>
                  </a:lnTo>
                  <a:lnTo>
                    <a:pt x="753" y="8528"/>
                  </a:lnTo>
                  <a:lnTo>
                    <a:pt x="830" y="8165"/>
                  </a:lnTo>
                  <a:lnTo>
                    <a:pt x="934" y="7802"/>
                  </a:lnTo>
                  <a:lnTo>
                    <a:pt x="1038" y="7439"/>
                  </a:lnTo>
                  <a:lnTo>
                    <a:pt x="1193" y="7103"/>
                  </a:lnTo>
                  <a:lnTo>
                    <a:pt x="1349" y="6766"/>
                  </a:lnTo>
                  <a:lnTo>
                    <a:pt x="1530" y="6429"/>
                  </a:lnTo>
                  <a:lnTo>
                    <a:pt x="1971" y="5651"/>
                  </a:lnTo>
                  <a:lnTo>
                    <a:pt x="12286" y="5651"/>
                  </a:lnTo>
                  <a:lnTo>
                    <a:pt x="12727" y="6429"/>
                  </a:lnTo>
                  <a:lnTo>
                    <a:pt x="12908" y="6766"/>
                  </a:lnTo>
                  <a:lnTo>
                    <a:pt x="13090" y="7103"/>
                  </a:lnTo>
                  <a:lnTo>
                    <a:pt x="13219" y="7439"/>
                  </a:lnTo>
                  <a:lnTo>
                    <a:pt x="13349" y="7802"/>
                  </a:lnTo>
                  <a:lnTo>
                    <a:pt x="13427" y="8165"/>
                  </a:lnTo>
                  <a:lnTo>
                    <a:pt x="13504" y="8528"/>
                  </a:lnTo>
                  <a:lnTo>
                    <a:pt x="13556" y="8891"/>
                  </a:lnTo>
                  <a:lnTo>
                    <a:pt x="13608" y="9280"/>
                  </a:lnTo>
                  <a:lnTo>
                    <a:pt x="13608" y="9642"/>
                  </a:lnTo>
                  <a:lnTo>
                    <a:pt x="13608" y="10005"/>
                  </a:lnTo>
                  <a:lnTo>
                    <a:pt x="13556" y="10394"/>
                  </a:lnTo>
                  <a:lnTo>
                    <a:pt x="13504" y="10757"/>
                  </a:lnTo>
                  <a:lnTo>
                    <a:pt x="13427" y="11120"/>
                  </a:lnTo>
                  <a:lnTo>
                    <a:pt x="13323" y="11509"/>
                  </a:lnTo>
                  <a:lnTo>
                    <a:pt x="13193" y="11871"/>
                  </a:lnTo>
                  <a:lnTo>
                    <a:pt x="13064" y="12208"/>
                  </a:lnTo>
                  <a:lnTo>
                    <a:pt x="12882" y="12571"/>
                  </a:lnTo>
                  <a:lnTo>
                    <a:pt x="12701" y="12908"/>
                  </a:lnTo>
                  <a:lnTo>
                    <a:pt x="12494" y="13245"/>
                  </a:lnTo>
                  <a:lnTo>
                    <a:pt x="12286" y="13556"/>
                  </a:lnTo>
                  <a:lnTo>
                    <a:pt x="12027" y="13867"/>
                  </a:lnTo>
                  <a:lnTo>
                    <a:pt x="11768" y="14152"/>
                  </a:lnTo>
                  <a:lnTo>
                    <a:pt x="11509" y="14411"/>
                  </a:lnTo>
                  <a:lnTo>
                    <a:pt x="11224" y="14671"/>
                  </a:lnTo>
                  <a:lnTo>
                    <a:pt x="10938" y="14904"/>
                  </a:lnTo>
                  <a:lnTo>
                    <a:pt x="10627" y="15111"/>
                  </a:lnTo>
                  <a:lnTo>
                    <a:pt x="10291" y="15293"/>
                  </a:lnTo>
                  <a:lnTo>
                    <a:pt x="9954" y="15474"/>
                  </a:lnTo>
                  <a:lnTo>
                    <a:pt x="9617" y="15630"/>
                  </a:lnTo>
                  <a:lnTo>
                    <a:pt x="9280" y="15759"/>
                  </a:lnTo>
                  <a:lnTo>
                    <a:pt x="8917" y="15889"/>
                  </a:lnTo>
                  <a:lnTo>
                    <a:pt x="8528" y="15967"/>
                  </a:lnTo>
                  <a:lnTo>
                    <a:pt x="8424" y="16018"/>
                  </a:lnTo>
                  <a:lnTo>
                    <a:pt x="8321" y="16122"/>
                  </a:lnTo>
                  <a:lnTo>
                    <a:pt x="8295" y="16226"/>
                  </a:lnTo>
                  <a:lnTo>
                    <a:pt x="8295" y="16355"/>
                  </a:lnTo>
                  <a:lnTo>
                    <a:pt x="8321" y="16459"/>
                  </a:lnTo>
                  <a:lnTo>
                    <a:pt x="8398" y="16563"/>
                  </a:lnTo>
                  <a:lnTo>
                    <a:pt x="8502" y="16614"/>
                  </a:lnTo>
                  <a:lnTo>
                    <a:pt x="8684" y="16614"/>
                  </a:lnTo>
                  <a:lnTo>
                    <a:pt x="9072" y="16511"/>
                  </a:lnTo>
                  <a:lnTo>
                    <a:pt x="9487" y="16381"/>
                  </a:lnTo>
                  <a:lnTo>
                    <a:pt x="9876" y="16252"/>
                  </a:lnTo>
                  <a:lnTo>
                    <a:pt x="10239" y="16070"/>
                  </a:lnTo>
                  <a:lnTo>
                    <a:pt x="10627" y="15863"/>
                  </a:lnTo>
                  <a:lnTo>
                    <a:pt x="10964" y="15656"/>
                  </a:lnTo>
                  <a:lnTo>
                    <a:pt x="11301" y="15422"/>
                  </a:lnTo>
                  <a:lnTo>
                    <a:pt x="11638" y="15163"/>
                  </a:lnTo>
                  <a:lnTo>
                    <a:pt x="11949" y="14878"/>
                  </a:lnTo>
                  <a:lnTo>
                    <a:pt x="12260" y="14593"/>
                  </a:lnTo>
                  <a:lnTo>
                    <a:pt x="12519" y="14282"/>
                  </a:lnTo>
                  <a:lnTo>
                    <a:pt x="12805" y="13945"/>
                  </a:lnTo>
                  <a:lnTo>
                    <a:pt x="13038" y="13608"/>
                  </a:lnTo>
                  <a:lnTo>
                    <a:pt x="13271" y="13245"/>
                  </a:lnTo>
                  <a:lnTo>
                    <a:pt x="13478" y="12882"/>
                  </a:lnTo>
                  <a:lnTo>
                    <a:pt x="13660" y="12494"/>
                  </a:lnTo>
                  <a:lnTo>
                    <a:pt x="13815" y="12079"/>
                  </a:lnTo>
                  <a:lnTo>
                    <a:pt x="13945" y="11690"/>
                  </a:lnTo>
                  <a:lnTo>
                    <a:pt x="14075" y="11275"/>
                  </a:lnTo>
                  <a:lnTo>
                    <a:pt x="14152" y="10861"/>
                  </a:lnTo>
                  <a:lnTo>
                    <a:pt x="14204" y="10472"/>
                  </a:lnTo>
                  <a:lnTo>
                    <a:pt x="14256" y="10057"/>
                  </a:lnTo>
                  <a:lnTo>
                    <a:pt x="14256" y="9642"/>
                  </a:lnTo>
                  <a:lnTo>
                    <a:pt x="14256" y="9228"/>
                  </a:lnTo>
                  <a:lnTo>
                    <a:pt x="14230" y="8813"/>
                  </a:lnTo>
                  <a:lnTo>
                    <a:pt x="14152" y="8424"/>
                  </a:lnTo>
                  <a:lnTo>
                    <a:pt x="14075" y="8010"/>
                  </a:lnTo>
                  <a:lnTo>
                    <a:pt x="13971" y="7621"/>
                  </a:lnTo>
                  <a:lnTo>
                    <a:pt x="13841" y="7232"/>
                  </a:lnTo>
                  <a:lnTo>
                    <a:pt x="13686" y="6843"/>
                  </a:lnTo>
                  <a:lnTo>
                    <a:pt x="13504" y="6455"/>
                  </a:lnTo>
                  <a:lnTo>
                    <a:pt x="13297" y="6092"/>
                  </a:lnTo>
                  <a:lnTo>
                    <a:pt x="12831" y="5262"/>
                  </a:lnTo>
                  <a:lnTo>
                    <a:pt x="13245" y="3733"/>
                  </a:lnTo>
                  <a:lnTo>
                    <a:pt x="13271" y="3655"/>
                  </a:lnTo>
                  <a:lnTo>
                    <a:pt x="13271" y="3604"/>
                  </a:lnTo>
                  <a:lnTo>
                    <a:pt x="13245" y="3526"/>
                  </a:lnTo>
                  <a:lnTo>
                    <a:pt x="13193" y="3448"/>
                  </a:lnTo>
                  <a:lnTo>
                    <a:pt x="13142" y="3396"/>
                  </a:lnTo>
                  <a:lnTo>
                    <a:pt x="13090" y="3370"/>
                  </a:lnTo>
                  <a:lnTo>
                    <a:pt x="13012" y="3344"/>
                  </a:lnTo>
                  <a:lnTo>
                    <a:pt x="12934" y="3318"/>
                  </a:lnTo>
                  <a:lnTo>
                    <a:pt x="7932" y="3318"/>
                  </a:lnTo>
                  <a:lnTo>
                    <a:pt x="9021" y="2230"/>
                  </a:lnTo>
                  <a:lnTo>
                    <a:pt x="9150" y="2308"/>
                  </a:lnTo>
                  <a:lnTo>
                    <a:pt x="9280" y="2359"/>
                  </a:lnTo>
                  <a:lnTo>
                    <a:pt x="9435" y="2385"/>
                  </a:lnTo>
                  <a:lnTo>
                    <a:pt x="9591" y="2385"/>
                  </a:lnTo>
                  <a:lnTo>
                    <a:pt x="9824" y="2359"/>
                  </a:lnTo>
                  <a:lnTo>
                    <a:pt x="10057" y="2282"/>
                  </a:lnTo>
                  <a:lnTo>
                    <a:pt x="10265" y="2178"/>
                  </a:lnTo>
                  <a:lnTo>
                    <a:pt x="10446" y="2048"/>
                  </a:lnTo>
                  <a:lnTo>
                    <a:pt x="10576" y="1867"/>
                  </a:lnTo>
                  <a:lnTo>
                    <a:pt x="10705" y="1660"/>
                  </a:lnTo>
                  <a:lnTo>
                    <a:pt x="10757" y="1426"/>
                  </a:lnTo>
                  <a:lnTo>
                    <a:pt x="10783" y="1193"/>
                  </a:lnTo>
                  <a:lnTo>
                    <a:pt x="10757" y="960"/>
                  </a:lnTo>
                  <a:lnTo>
                    <a:pt x="10705" y="727"/>
                  </a:lnTo>
                  <a:lnTo>
                    <a:pt x="10576" y="519"/>
                  </a:lnTo>
                  <a:lnTo>
                    <a:pt x="10446" y="338"/>
                  </a:lnTo>
                  <a:lnTo>
                    <a:pt x="10265" y="208"/>
                  </a:lnTo>
                  <a:lnTo>
                    <a:pt x="10057" y="79"/>
                  </a:lnTo>
                  <a:lnTo>
                    <a:pt x="9824" y="27"/>
                  </a:lnTo>
                  <a:lnTo>
                    <a:pt x="9591" y="1"/>
                  </a:lnTo>
                  <a:lnTo>
                    <a:pt x="9357" y="27"/>
                  </a:lnTo>
                  <a:lnTo>
                    <a:pt x="9124" y="79"/>
                  </a:lnTo>
                  <a:lnTo>
                    <a:pt x="8917" y="208"/>
                  </a:lnTo>
                  <a:lnTo>
                    <a:pt x="8761" y="338"/>
                  </a:lnTo>
                  <a:lnTo>
                    <a:pt x="8606" y="519"/>
                  </a:lnTo>
                  <a:lnTo>
                    <a:pt x="8502" y="727"/>
                  </a:lnTo>
                  <a:lnTo>
                    <a:pt x="8424" y="960"/>
                  </a:lnTo>
                  <a:lnTo>
                    <a:pt x="8398" y="1193"/>
                  </a:lnTo>
                  <a:lnTo>
                    <a:pt x="8398" y="1349"/>
                  </a:lnTo>
                  <a:lnTo>
                    <a:pt x="8450" y="1504"/>
                  </a:lnTo>
                  <a:lnTo>
                    <a:pt x="8476" y="1634"/>
                  </a:lnTo>
                  <a:lnTo>
                    <a:pt x="8554" y="1763"/>
                  </a:lnTo>
                  <a:lnTo>
                    <a:pt x="7128" y="3189"/>
                  </a:lnTo>
                  <a:lnTo>
                    <a:pt x="5703" y="1763"/>
                  </a:lnTo>
                  <a:lnTo>
                    <a:pt x="5781" y="1634"/>
                  </a:lnTo>
                  <a:lnTo>
                    <a:pt x="5833" y="1504"/>
                  </a:lnTo>
                  <a:lnTo>
                    <a:pt x="5858" y="1349"/>
                  </a:lnTo>
                  <a:lnTo>
                    <a:pt x="5858" y="1193"/>
                  </a:lnTo>
                  <a:lnTo>
                    <a:pt x="5833" y="960"/>
                  </a:lnTo>
                  <a:lnTo>
                    <a:pt x="5781" y="727"/>
                  </a:lnTo>
                  <a:lnTo>
                    <a:pt x="5651" y="519"/>
                  </a:lnTo>
                  <a:lnTo>
                    <a:pt x="5522" y="338"/>
                  </a:lnTo>
                  <a:lnTo>
                    <a:pt x="5340" y="208"/>
                  </a:lnTo>
                  <a:lnTo>
                    <a:pt x="5133" y="79"/>
                  </a:lnTo>
                  <a:lnTo>
                    <a:pt x="4899" y="27"/>
                  </a:lnTo>
                  <a:lnTo>
                    <a:pt x="46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0"/>
            <p:cNvSpPr/>
            <p:nvPr/>
          </p:nvSpPr>
          <p:spPr>
            <a:xfrm>
              <a:off x="7164150" y="4449525"/>
              <a:ext cx="16225" cy="16200"/>
            </a:xfrm>
            <a:custGeom>
              <a:avLst/>
              <a:gdLst/>
              <a:ahLst/>
              <a:cxnLst/>
              <a:rect l="l" t="t" r="r" b="b"/>
              <a:pathLst>
                <a:path w="649" h="648" extrusionOk="0">
                  <a:moveTo>
                    <a:pt x="311" y="0"/>
                  </a:moveTo>
                  <a:lnTo>
                    <a:pt x="182" y="26"/>
                  </a:lnTo>
                  <a:lnTo>
                    <a:pt x="78" y="104"/>
                  </a:lnTo>
                  <a:lnTo>
                    <a:pt x="0" y="207"/>
                  </a:lnTo>
                  <a:lnTo>
                    <a:pt x="0" y="311"/>
                  </a:lnTo>
                  <a:lnTo>
                    <a:pt x="0" y="441"/>
                  </a:lnTo>
                  <a:lnTo>
                    <a:pt x="78" y="544"/>
                  </a:lnTo>
                  <a:lnTo>
                    <a:pt x="182" y="622"/>
                  </a:lnTo>
                  <a:lnTo>
                    <a:pt x="311" y="648"/>
                  </a:lnTo>
                  <a:lnTo>
                    <a:pt x="441" y="622"/>
                  </a:lnTo>
                  <a:lnTo>
                    <a:pt x="545" y="544"/>
                  </a:lnTo>
                  <a:lnTo>
                    <a:pt x="622" y="441"/>
                  </a:lnTo>
                  <a:lnTo>
                    <a:pt x="648" y="311"/>
                  </a:lnTo>
                  <a:lnTo>
                    <a:pt x="622" y="207"/>
                  </a:lnTo>
                  <a:lnTo>
                    <a:pt x="545" y="104"/>
                  </a:lnTo>
                  <a:lnTo>
                    <a:pt x="441" y="26"/>
                  </a:lnTo>
                  <a:lnTo>
                    <a:pt x="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0"/>
            <p:cNvSpPr/>
            <p:nvPr/>
          </p:nvSpPr>
          <p:spPr>
            <a:xfrm>
              <a:off x="7081850" y="4228550"/>
              <a:ext cx="180175" cy="180175"/>
            </a:xfrm>
            <a:custGeom>
              <a:avLst/>
              <a:gdLst/>
              <a:ahLst/>
              <a:cxnLst/>
              <a:rect l="l" t="t" r="r" b="b"/>
              <a:pathLst>
                <a:path w="7207" h="7207" extrusionOk="0">
                  <a:moveTo>
                    <a:pt x="3603" y="649"/>
                  </a:moveTo>
                  <a:lnTo>
                    <a:pt x="3914" y="675"/>
                  </a:lnTo>
                  <a:lnTo>
                    <a:pt x="4200" y="701"/>
                  </a:lnTo>
                  <a:lnTo>
                    <a:pt x="4485" y="778"/>
                  </a:lnTo>
                  <a:lnTo>
                    <a:pt x="4744" y="882"/>
                  </a:lnTo>
                  <a:lnTo>
                    <a:pt x="5003" y="1012"/>
                  </a:lnTo>
                  <a:lnTo>
                    <a:pt x="5262" y="1141"/>
                  </a:lnTo>
                  <a:lnTo>
                    <a:pt x="5470" y="1323"/>
                  </a:lnTo>
                  <a:lnTo>
                    <a:pt x="5703" y="1504"/>
                  </a:lnTo>
                  <a:lnTo>
                    <a:pt x="5884" y="1712"/>
                  </a:lnTo>
                  <a:lnTo>
                    <a:pt x="6040" y="1945"/>
                  </a:lnTo>
                  <a:lnTo>
                    <a:pt x="6195" y="2204"/>
                  </a:lnTo>
                  <a:lnTo>
                    <a:pt x="6325" y="2437"/>
                  </a:lnTo>
                  <a:lnTo>
                    <a:pt x="6429" y="2722"/>
                  </a:lnTo>
                  <a:lnTo>
                    <a:pt x="6506" y="3007"/>
                  </a:lnTo>
                  <a:lnTo>
                    <a:pt x="6532" y="3293"/>
                  </a:lnTo>
                  <a:lnTo>
                    <a:pt x="6558" y="3604"/>
                  </a:lnTo>
                  <a:lnTo>
                    <a:pt x="6532" y="3889"/>
                  </a:lnTo>
                  <a:lnTo>
                    <a:pt x="6506" y="4200"/>
                  </a:lnTo>
                  <a:lnTo>
                    <a:pt x="6429" y="4485"/>
                  </a:lnTo>
                  <a:lnTo>
                    <a:pt x="6325" y="4744"/>
                  </a:lnTo>
                  <a:lnTo>
                    <a:pt x="6195" y="5003"/>
                  </a:lnTo>
                  <a:lnTo>
                    <a:pt x="6040" y="5236"/>
                  </a:lnTo>
                  <a:lnTo>
                    <a:pt x="5884" y="5470"/>
                  </a:lnTo>
                  <a:lnTo>
                    <a:pt x="5703" y="5677"/>
                  </a:lnTo>
                  <a:lnTo>
                    <a:pt x="5470" y="5858"/>
                  </a:lnTo>
                  <a:lnTo>
                    <a:pt x="5262" y="6040"/>
                  </a:lnTo>
                  <a:lnTo>
                    <a:pt x="5003" y="6195"/>
                  </a:lnTo>
                  <a:lnTo>
                    <a:pt x="4744" y="6325"/>
                  </a:lnTo>
                  <a:lnTo>
                    <a:pt x="4485" y="6403"/>
                  </a:lnTo>
                  <a:lnTo>
                    <a:pt x="4200" y="6480"/>
                  </a:lnTo>
                  <a:lnTo>
                    <a:pt x="3914" y="6532"/>
                  </a:lnTo>
                  <a:lnTo>
                    <a:pt x="3603" y="6558"/>
                  </a:lnTo>
                  <a:lnTo>
                    <a:pt x="3318" y="6532"/>
                  </a:lnTo>
                  <a:lnTo>
                    <a:pt x="3007" y="6480"/>
                  </a:lnTo>
                  <a:lnTo>
                    <a:pt x="2722" y="6403"/>
                  </a:lnTo>
                  <a:lnTo>
                    <a:pt x="2463" y="6325"/>
                  </a:lnTo>
                  <a:lnTo>
                    <a:pt x="2204" y="6195"/>
                  </a:lnTo>
                  <a:lnTo>
                    <a:pt x="1971" y="6040"/>
                  </a:lnTo>
                  <a:lnTo>
                    <a:pt x="1737" y="5858"/>
                  </a:lnTo>
                  <a:lnTo>
                    <a:pt x="1530" y="5677"/>
                  </a:lnTo>
                  <a:lnTo>
                    <a:pt x="1323" y="5470"/>
                  </a:lnTo>
                  <a:lnTo>
                    <a:pt x="1167" y="5236"/>
                  </a:lnTo>
                  <a:lnTo>
                    <a:pt x="1012" y="5003"/>
                  </a:lnTo>
                  <a:lnTo>
                    <a:pt x="882" y="4744"/>
                  </a:lnTo>
                  <a:lnTo>
                    <a:pt x="778" y="4485"/>
                  </a:lnTo>
                  <a:lnTo>
                    <a:pt x="727" y="4200"/>
                  </a:lnTo>
                  <a:lnTo>
                    <a:pt x="675" y="3889"/>
                  </a:lnTo>
                  <a:lnTo>
                    <a:pt x="649" y="3604"/>
                  </a:lnTo>
                  <a:lnTo>
                    <a:pt x="675" y="3293"/>
                  </a:lnTo>
                  <a:lnTo>
                    <a:pt x="727" y="3007"/>
                  </a:lnTo>
                  <a:lnTo>
                    <a:pt x="778" y="2722"/>
                  </a:lnTo>
                  <a:lnTo>
                    <a:pt x="882" y="2437"/>
                  </a:lnTo>
                  <a:lnTo>
                    <a:pt x="1012" y="2204"/>
                  </a:lnTo>
                  <a:lnTo>
                    <a:pt x="1167" y="1945"/>
                  </a:lnTo>
                  <a:lnTo>
                    <a:pt x="1323" y="1712"/>
                  </a:lnTo>
                  <a:lnTo>
                    <a:pt x="1530" y="1504"/>
                  </a:lnTo>
                  <a:lnTo>
                    <a:pt x="1737" y="1323"/>
                  </a:lnTo>
                  <a:lnTo>
                    <a:pt x="1971" y="1141"/>
                  </a:lnTo>
                  <a:lnTo>
                    <a:pt x="2204" y="1012"/>
                  </a:lnTo>
                  <a:lnTo>
                    <a:pt x="2463" y="882"/>
                  </a:lnTo>
                  <a:lnTo>
                    <a:pt x="2722" y="778"/>
                  </a:lnTo>
                  <a:lnTo>
                    <a:pt x="3007" y="701"/>
                  </a:lnTo>
                  <a:lnTo>
                    <a:pt x="3318" y="675"/>
                  </a:lnTo>
                  <a:lnTo>
                    <a:pt x="3603" y="649"/>
                  </a:lnTo>
                  <a:close/>
                  <a:moveTo>
                    <a:pt x="3241" y="1"/>
                  </a:moveTo>
                  <a:lnTo>
                    <a:pt x="2878" y="53"/>
                  </a:lnTo>
                  <a:lnTo>
                    <a:pt x="2541" y="156"/>
                  </a:lnTo>
                  <a:lnTo>
                    <a:pt x="2204" y="286"/>
                  </a:lnTo>
                  <a:lnTo>
                    <a:pt x="1893" y="416"/>
                  </a:lnTo>
                  <a:lnTo>
                    <a:pt x="1582" y="597"/>
                  </a:lnTo>
                  <a:lnTo>
                    <a:pt x="1323" y="804"/>
                  </a:lnTo>
                  <a:lnTo>
                    <a:pt x="1063" y="1038"/>
                  </a:lnTo>
                  <a:lnTo>
                    <a:pt x="830" y="1297"/>
                  </a:lnTo>
                  <a:lnTo>
                    <a:pt x="623" y="1582"/>
                  </a:lnTo>
                  <a:lnTo>
                    <a:pt x="441" y="1867"/>
                  </a:lnTo>
                  <a:lnTo>
                    <a:pt x="286" y="2204"/>
                  </a:lnTo>
                  <a:lnTo>
                    <a:pt x="156" y="2515"/>
                  </a:lnTo>
                  <a:lnTo>
                    <a:pt x="79" y="2878"/>
                  </a:lnTo>
                  <a:lnTo>
                    <a:pt x="27" y="3241"/>
                  </a:lnTo>
                  <a:lnTo>
                    <a:pt x="1" y="3604"/>
                  </a:lnTo>
                  <a:lnTo>
                    <a:pt x="27" y="3966"/>
                  </a:lnTo>
                  <a:lnTo>
                    <a:pt x="79" y="4329"/>
                  </a:lnTo>
                  <a:lnTo>
                    <a:pt x="156" y="4666"/>
                  </a:lnTo>
                  <a:lnTo>
                    <a:pt x="286" y="5003"/>
                  </a:lnTo>
                  <a:lnTo>
                    <a:pt x="441" y="5314"/>
                  </a:lnTo>
                  <a:lnTo>
                    <a:pt x="623" y="5599"/>
                  </a:lnTo>
                  <a:lnTo>
                    <a:pt x="830" y="5884"/>
                  </a:lnTo>
                  <a:lnTo>
                    <a:pt x="1063" y="6144"/>
                  </a:lnTo>
                  <a:lnTo>
                    <a:pt x="1323" y="6377"/>
                  </a:lnTo>
                  <a:lnTo>
                    <a:pt x="1582" y="6584"/>
                  </a:lnTo>
                  <a:lnTo>
                    <a:pt x="1893" y="6766"/>
                  </a:lnTo>
                  <a:lnTo>
                    <a:pt x="2204" y="6921"/>
                  </a:lnTo>
                  <a:lnTo>
                    <a:pt x="2541" y="7051"/>
                  </a:lnTo>
                  <a:lnTo>
                    <a:pt x="2878" y="7128"/>
                  </a:lnTo>
                  <a:lnTo>
                    <a:pt x="3241" y="7180"/>
                  </a:lnTo>
                  <a:lnTo>
                    <a:pt x="3603" y="7206"/>
                  </a:lnTo>
                  <a:lnTo>
                    <a:pt x="3966" y="7180"/>
                  </a:lnTo>
                  <a:lnTo>
                    <a:pt x="4329" y="7128"/>
                  </a:lnTo>
                  <a:lnTo>
                    <a:pt x="4666" y="7051"/>
                  </a:lnTo>
                  <a:lnTo>
                    <a:pt x="5003" y="6921"/>
                  </a:lnTo>
                  <a:lnTo>
                    <a:pt x="5314" y="6766"/>
                  </a:lnTo>
                  <a:lnTo>
                    <a:pt x="5625" y="6584"/>
                  </a:lnTo>
                  <a:lnTo>
                    <a:pt x="5910" y="6377"/>
                  </a:lnTo>
                  <a:lnTo>
                    <a:pt x="6143" y="6144"/>
                  </a:lnTo>
                  <a:lnTo>
                    <a:pt x="6377" y="5884"/>
                  </a:lnTo>
                  <a:lnTo>
                    <a:pt x="6584" y="5599"/>
                  </a:lnTo>
                  <a:lnTo>
                    <a:pt x="6766" y="5314"/>
                  </a:lnTo>
                  <a:lnTo>
                    <a:pt x="6921" y="5003"/>
                  </a:lnTo>
                  <a:lnTo>
                    <a:pt x="7051" y="4666"/>
                  </a:lnTo>
                  <a:lnTo>
                    <a:pt x="7128" y="4329"/>
                  </a:lnTo>
                  <a:lnTo>
                    <a:pt x="7206" y="3966"/>
                  </a:lnTo>
                  <a:lnTo>
                    <a:pt x="7206" y="3604"/>
                  </a:lnTo>
                  <a:lnTo>
                    <a:pt x="7206" y="3241"/>
                  </a:lnTo>
                  <a:lnTo>
                    <a:pt x="7128" y="2878"/>
                  </a:lnTo>
                  <a:lnTo>
                    <a:pt x="7051" y="2515"/>
                  </a:lnTo>
                  <a:lnTo>
                    <a:pt x="6921" y="2204"/>
                  </a:lnTo>
                  <a:lnTo>
                    <a:pt x="6766" y="1867"/>
                  </a:lnTo>
                  <a:lnTo>
                    <a:pt x="6584" y="1582"/>
                  </a:lnTo>
                  <a:lnTo>
                    <a:pt x="6377" y="1297"/>
                  </a:lnTo>
                  <a:lnTo>
                    <a:pt x="6143" y="1038"/>
                  </a:lnTo>
                  <a:lnTo>
                    <a:pt x="5910" y="804"/>
                  </a:lnTo>
                  <a:lnTo>
                    <a:pt x="5625" y="597"/>
                  </a:lnTo>
                  <a:lnTo>
                    <a:pt x="5314" y="416"/>
                  </a:lnTo>
                  <a:lnTo>
                    <a:pt x="5003" y="286"/>
                  </a:lnTo>
                  <a:lnTo>
                    <a:pt x="4666" y="156"/>
                  </a:lnTo>
                  <a:lnTo>
                    <a:pt x="4329" y="53"/>
                  </a:lnTo>
                  <a:lnTo>
                    <a:pt x="39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0"/>
            <p:cNvSpPr/>
            <p:nvPr/>
          </p:nvSpPr>
          <p:spPr>
            <a:xfrm>
              <a:off x="7144700" y="4263550"/>
              <a:ext cx="55100" cy="110175"/>
            </a:xfrm>
            <a:custGeom>
              <a:avLst/>
              <a:gdLst/>
              <a:ahLst/>
              <a:cxnLst/>
              <a:rect l="l" t="t" r="r" b="b"/>
              <a:pathLst>
                <a:path w="2204" h="4407" extrusionOk="0">
                  <a:moveTo>
                    <a:pt x="1089" y="1"/>
                  </a:moveTo>
                  <a:lnTo>
                    <a:pt x="960" y="26"/>
                  </a:lnTo>
                  <a:lnTo>
                    <a:pt x="856" y="78"/>
                  </a:lnTo>
                  <a:lnTo>
                    <a:pt x="778" y="182"/>
                  </a:lnTo>
                  <a:lnTo>
                    <a:pt x="778" y="312"/>
                  </a:lnTo>
                  <a:lnTo>
                    <a:pt x="778" y="363"/>
                  </a:lnTo>
                  <a:lnTo>
                    <a:pt x="597" y="441"/>
                  </a:lnTo>
                  <a:lnTo>
                    <a:pt x="467" y="519"/>
                  </a:lnTo>
                  <a:lnTo>
                    <a:pt x="312" y="648"/>
                  </a:lnTo>
                  <a:lnTo>
                    <a:pt x="208" y="778"/>
                  </a:lnTo>
                  <a:lnTo>
                    <a:pt x="130" y="908"/>
                  </a:lnTo>
                  <a:lnTo>
                    <a:pt x="53" y="1063"/>
                  </a:lnTo>
                  <a:lnTo>
                    <a:pt x="1" y="1245"/>
                  </a:lnTo>
                  <a:lnTo>
                    <a:pt x="1" y="1426"/>
                  </a:lnTo>
                  <a:lnTo>
                    <a:pt x="27" y="1633"/>
                  </a:lnTo>
                  <a:lnTo>
                    <a:pt x="79" y="1841"/>
                  </a:lnTo>
                  <a:lnTo>
                    <a:pt x="182" y="2048"/>
                  </a:lnTo>
                  <a:lnTo>
                    <a:pt x="312" y="2204"/>
                  </a:lnTo>
                  <a:lnTo>
                    <a:pt x="467" y="2333"/>
                  </a:lnTo>
                  <a:lnTo>
                    <a:pt x="675" y="2437"/>
                  </a:lnTo>
                  <a:lnTo>
                    <a:pt x="882" y="2489"/>
                  </a:lnTo>
                  <a:lnTo>
                    <a:pt x="1089" y="2515"/>
                  </a:lnTo>
                  <a:lnTo>
                    <a:pt x="1193" y="2541"/>
                  </a:lnTo>
                  <a:lnTo>
                    <a:pt x="1271" y="2566"/>
                  </a:lnTo>
                  <a:lnTo>
                    <a:pt x="1349" y="2592"/>
                  </a:lnTo>
                  <a:lnTo>
                    <a:pt x="1400" y="2644"/>
                  </a:lnTo>
                  <a:lnTo>
                    <a:pt x="1452" y="2722"/>
                  </a:lnTo>
                  <a:lnTo>
                    <a:pt x="1504" y="2800"/>
                  </a:lnTo>
                  <a:lnTo>
                    <a:pt x="1530" y="2877"/>
                  </a:lnTo>
                  <a:lnTo>
                    <a:pt x="1530" y="2981"/>
                  </a:lnTo>
                  <a:lnTo>
                    <a:pt x="1530" y="3059"/>
                  </a:lnTo>
                  <a:lnTo>
                    <a:pt x="1504" y="3137"/>
                  </a:lnTo>
                  <a:lnTo>
                    <a:pt x="1452" y="3214"/>
                  </a:lnTo>
                  <a:lnTo>
                    <a:pt x="1400" y="3292"/>
                  </a:lnTo>
                  <a:lnTo>
                    <a:pt x="1349" y="3344"/>
                  </a:lnTo>
                  <a:lnTo>
                    <a:pt x="1271" y="3370"/>
                  </a:lnTo>
                  <a:lnTo>
                    <a:pt x="1193" y="3396"/>
                  </a:lnTo>
                  <a:lnTo>
                    <a:pt x="1089" y="3422"/>
                  </a:lnTo>
                  <a:lnTo>
                    <a:pt x="1012" y="3396"/>
                  </a:lnTo>
                  <a:lnTo>
                    <a:pt x="934" y="3370"/>
                  </a:lnTo>
                  <a:lnTo>
                    <a:pt x="856" y="3344"/>
                  </a:lnTo>
                  <a:lnTo>
                    <a:pt x="778" y="3292"/>
                  </a:lnTo>
                  <a:lnTo>
                    <a:pt x="675" y="3214"/>
                  </a:lnTo>
                  <a:lnTo>
                    <a:pt x="545" y="3188"/>
                  </a:lnTo>
                  <a:lnTo>
                    <a:pt x="442" y="3214"/>
                  </a:lnTo>
                  <a:lnTo>
                    <a:pt x="312" y="3292"/>
                  </a:lnTo>
                  <a:lnTo>
                    <a:pt x="260" y="3396"/>
                  </a:lnTo>
                  <a:lnTo>
                    <a:pt x="234" y="3525"/>
                  </a:lnTo>
                  <a:lnTo>
                    <a:pt x="260" y="3655"/>
                  </a:lnTo>
                  <a:lnTo>
                    <a:pt x="338" y="3759"/>
                  </a:lnTo>
                  <a:lnTo>
                    <a:pt x="545" y="3914"/>
                  </a:lnTo>
                  <a:lnTo>
                    <a:pt x="778" y="4018"/>
                  </a:lnTo>
                  <a:lnTo>
                    <a:pt x="778" y="4070"/>
                  </a:lnTo>
                  <a:lnTo>
                    <a:pt x="778" y="4199"/>
                  </a:lnTo>
                  <a:lnTo>
                    <a:pt x="856" y="4303"/>
                  </a:lnTo>
                  <a:lnTo>
                    <a:pt x="960" y="4381"/>
                  </a:lnTo>
                  <a:lnTo>
                    <a:pt x="1089" y="4407"/>
                  </a:lnTo>
                  <a:lnTo>
                    <a:pt x="1219" y="4381"/>
                  </a:lnTo>
                  <a:lnTo>
                    <a:pt x="1323" y="4303"/>
                  </a:lnTo>
                  <a:lnTo>
                    <a:pt x="1400" y="4199"/>
                  </a:lnTo>
                  <a:lnTo>
                    <a:pt x="1426" y="4070"/>
                  </a:lnTo>
                  <a:lnTo>
                    <a:pt x="1426" y="4018"/>
                  </a:lnTo>
                  <a:lnTo>
                    <a:pt x="1582" y="3966"/>
                  </a:lnTo>
                  <a:lnTo>
                    <a:pt x="1737" y="3862"/>
                  </a:lnTo>
                  <a:lnTo>
                    <a:pt x="1867" y="3759"/>
                  </a:lnTo>
                  <a:lnTo>
                    <a:pt x="1971" y="3629"/>
                  </a:lnTo>
                  <a:lnTo>
                    <a:pt x="2074" y="3474"/>
                  </a:lnTo>
                  <a:lnTo>
                    <a:pt x="2126" y="3318"/>
                  </a:lnTo>
                  <a:lnTo>
                    <a:pt x="2178" y="3137"/>
                  </a:lnTo>
                  <a:lnTo>
                    <a:pt x="2204" y="2981"/>
                  </a:lnTo>
                  <a:lnTo>
                    <a:pt x="2178" y="2748"/>
                  </a:lnTo>
                  <a:lnTo>
                    <a:pt x="2100" y="2541"/>
                  </a:lnTo>
                  <a:lnTo>
                    <a:pt x="1997" y="2359"/>
                  </a:lnTo>
                  <a:lnTo>
                    <a:pt x="1867" y="2204"/>
                  </a:lnTo>
                  <a:lnTo>
                    <a:pt x="1712" y="2048"/>
                  </a:lnTo>
                  <a:lnTo>
                    <a:pt x="1530" y="1944"/>
                  </a:lnTo>
                  <a:lnTo>
                    <a:pt x="1323" y="1893"/>
                  </a:lnTo>
                  <a:lnTo>
                    <a:pt x="1089" y="1867"/>
                  </a:lnTo>
                  <a:lnTo>
                    <a:pt x="1012" y="1867"/>
                  </a:lnTo>
                  <a:lnTo>
                    <a:pt x="908" y="1841"/>
                  </a:lnTo>
                  <a:lnTo>
                    <a:pt x="856" y="1789"/>
                  </a:lnTo>
                  <a:lnTo>
                    <a:pt x="778" y="1737"/>
                  </a:lnTo>
                  <a:lnTo>
                    <a:pt x="727" y="1685"/>
                  </a:lnTo>
                  <a:lnTo>
                    <a:pt x="675" y="1607"/>
                  </a:lnTo>
                  <a:lnTo>
                    <a:pt x="649" y="1504"/>
                  </a:lnTo>
                  <a:lnTo>
                    <a:pt x="649" y="1426"/>
                  </a:lnTo>
                  <a:lnTo>
                    <a:pt x="649" y="1322"/>
                  </a:lnTo>
                  <a:lnTo>
                    <a:pt x="675" y="1245"/>
                  </a:lnTo>
                  <a:lnTo>
                    <a:pt x="727" y="1167"/>
                  </a:lnTo>
                  <a:lnTo>
                    <a:pt x="778" y="1115"/>
                  </a:lnTo>
                  <a:lnTo>
                    <a:pt x="856" y="1063"/>
                  </a:lnTo>
                  <a:lnTo>
                    <a:pt x="908" y="1011"/>
                  </a:lnTo>
                  <a:lnTo>
                    <a:pt x="1012" y="985"/>
                  </a:lnTo>
                  <a:lnTo>
                    <a:pt x="1167" y="985"/>
                  </a:lnTo>
                  <a:lnTo>
                    <a:pt x="1271" y="1011"/>
                  </a:lnTo>
                  <a:lnTo>
                    <a:pt x="1323" y="1063"/>
                  </a:lnTo>
                  <a:lnTo>
                    <a:pt x="1400" y="1115"/>
                  </a:lnTo>
                  <a:lnTo>
                    <a:pt x="1504" y="1167"/>
                  </a:lnTo>
                  <a:lnTo>
                    <a:pt x="1634" y="1193"/>
                  </a:lnTo>
                  <a:lnTo>
                    <a:pt x="1763" y="1167"/>
                  </a:lnTo>
                  <a:lnTo>
                    <a:pt x="1867" y="1089"/>
                  </a:lnTo>
                  <a:lnTo>
                    <a:pt x="1945" y="985"/>
                  </a:lnTo>
                  <a:lnTo>
                    <a:pt x="1945" y="856"/>
                  </a:lnTo>
                  <a:lnTo>
                    <a:pt x="1919" y="752"/>
                  </a:lnTo>
                  <a:lnTo>
                    <a:pt x="1867" y="623"/>
                  </a:lnTo>
                  <a:lnTo>
                    <a:pt x="1660" y="467"/>
                  </a:lnTo>
                  <a:lnTo>
                    <a:pt x="1426" y="363"/>
                  </a:lnTo>
                  <a:lnTo>
                    <a:pt x="1426" y="312"/>
                  </a:lnTo>
                  <a:lnTo>
                    <a:pt x="1400" y="182"/>
                  </a:lnTo>
                  <a:lnTo>
                    <a:pt x="1323" y="78"/>
                  </a:lnTo>
                  <a:lnTo>
                    <a:pt x="1219" y="26"/>
                  </a:lnTo>
                  <a:lnTo>
                    <a:pt x="10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Tìm kiếm</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2" name="Picture 1" descr="Graphical user interface&#10;&#10;Description automatically generated">
            <a:extLst>
              <a:ext uri="{FF2B5EF4-FFF2-40B4-BE49-F238E27FC236}">
                <a16:creationId xmlns:a16="http://schemas.microsoft.com/office/drawing/2014/main" id="{6324D810-5524-A63B-2387-629650F545F3}"/>
              </a:ext>
            </a:extLst>
          </p:cNvPr>
          <p:cNvPicPr>
            <a:picLocks noChangeAspect="1"/>
          </p:cNvPicPr>
          <p:nvPr/>
        </p:nvPicPr>
        <p:blipFill>
          <a:blip r:embed="rId3"/>
          <a:stretch>
            <a:fillRect/>
          </a:stretch>
        </p:blipFill>
        <p:spPr>
          <a:xfrm>
            <a:off x="121272" y="877229"/>
            <a:ext cx="4965101" cy="257221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D85E3065-4F6E-8AAC-6B02-2CED6CF735A2}"/>
              </a:ext>
            </a:extLst>
          </p:cNvPr>
          <p:cNvPicPr>
            <a:picLocks noChangeAspect="1"/>
          </p:cNvPicPr>
          <p:nvPr/>
        </p:nvPicPr>
        <p:blipFill>
          <a:blip r:embed="rId4"/>
          <a:stretch>
            <a:fillRect/>
          </a:stretch>
        </p:blipFill>
        <p:spPr>
          <a:xfrm>
            <a:off x="4216310" y="2648774"/>
            <a:ext cx="4806418" cy="2421314"/>
          </a:xfrm>
          <a:prstGeom prst="rect">
            <a:avLst/>
          </a:prstGeom>
        </p:spPr>
      </p:pic>
    </p:spTree>
    <p:extLst>
      <p:ext uri="{BB962C8B-B14F-4D97-AF65-F5344CB8AC3E}">
        <p14:creationId xmlns:p14="http://schemas.microsoft.com/office/powerpoint/2010/main" val="2932851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Sửa</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4" name="Picture 3" descr="Graphical user interface, table&#10;&#10;Description automatically generated">
            <a:extLst>
              <a:ext uri="{FF2B5EF4-FFF2-40B4-BE49-F238E27FC236}">
                <a16:creationId xmlns:a16="http://schemas.microsoft.com/office/drawing/2014/main" id="{36DD5A67-4AF1-E11D-5717-A95F4327AF25}"/>
              </a:ext>
            </a:extLst>
          </p:cNvPr>
          <p:cNvPicPr>
            <a:picLocks noChangeAspect="1"/>
          </p:cNvPicPr>
          <p:nvPr/>
        </p:nvPicPr>
        <p:blipFill>
          <a:blip r:embed="rId3"/>
          <a:stretch>
            <a:fillRect/>
          </a:stretch>
        </p:blipFill>
        <p:spPr>
          <a:xfrm>
            <a:off x="182245" y="886251"/>
            <a:ext cx="5160367" cy="2673946"/>
          </a:xfrm>
          <a:prstGeom prst="rect">
            <a:avLst/>
          </a:prstGeom>
        </p:spPr>
      </p:pic>
      <p:pic>
        <p:nvPicPr>
          <p:cNvPr id="6" name="Picture 5" descr="Graphical user interface, table&#10;&#10;Description automatically generated">
            <a:extLst>
              <a:ext uri="{FF2B5EF4-FFF2-40B4-BE49-F238E27FC236}">
                <a16:creationId xmlns:a16="http://schemas.microsoft.com/office/drawing/2014/main" id="{CC765856-D543-DF80-4CA9-9F35508BE2B4}"/>
              </a:ext>
            </a:extLst>
          </p:cNvPr>
          <p:cNvPicPr>
            <a:picLocks noChangeAspect="1"/>
          </p:cNvPicPr>
          <p:nvPr/>
        </p:nvPicPr>
        <p:blipFill>
          <a:blip r:embed="rId4"/>
          <a:stretch>
            <a:fillRect/>
          </a:stretch>
        </p:blipFill>
        <p:spPr>
          <a:xfrm>
            <a:off x="3956733" y="2410979"/>
            <a:ext cx="4848905" cy="2525449"/>
          </a:xfrm>
          <a:prstGeom prst="rect">
            <a:avLst/>
          </a:prstGeom>
        </p:spPr>
      </p:pic>
    </p:spTree>
    <p:extLst>
      <p:ext uri="{BB962C8B-B14F-4D97-AF65-F5344CB8AC3E}">
        <p14:creationId xmlns:p14="http://schemas.microsoft.com/office/powerpoint/2010/main" val="3902135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Code</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2" name="Picture 1" descr="Text&#10;&#10;Description automatically generated">
            <a:extLst>
              <a:ext uri="{FF2B5EF4-FFF2-40B4-BE49-F238E27FC236}">
                <a16:creationId xmlns:a16="http://schemas.microsoft.com/office/drawing/2014/main" id="{94E91AA5-9D5A-1900-AF5B-55C5F36B63BE}"/>
              </a:ext>
            </a:extLst>
          </p:cNvPr>
          <p:cNvPicPr>
            <a:picLocks noChangeAspect="1"/>
          </p:cNvPicPr>
          <p:nvPr/>
        </p:nvPicPr>
        <p:blipFill>
          <a:blip r:embed="rId3"/>
          <a:stretch>
            <a:fillRect/>
          </a:stretch>
        </p:blipFill>
        <p:spPr>
          <a:xfrm>
            <a:off x="1745400" y="881680"/>
            <a:ext cx="5731510" cy="2081530"/>
          </a:xfrm>
          <a:prstGeom prst="rect">
            <a:avLst/>
          </a:prstGeom>
        </p:spPr>
      </p:pic>
      <p:pic>
        <p:nvPicPr>
          <p:cNvPr id="3" name="Picture 2" descr="Text&#10;&#10;Description automatically generated">
            <a:extLst>
              <a:ext uri="{FF2B5EF4-FFF2-40B4-BE49-F238E27FC236}">
                <a16:creationId xmlns:a16="http://schemas.microsoft.com/office/drawing/2014/main" id="{F42F1A30-D179-1143-3477-99EA8571992A}"/>
              </a:ext>
            </a:extLst>
          </p:cNvPr>
          <p:cNvPicPr>
            <a:picLocks noChangeAspect="1"/>
          </p:cNvPicPr>
          <p:nvPr/>
        </p:nvPicPr>
        <p:blipFill>
          <a:blip r:embed="rId4"/>
          <a:stretch>
            <a:fillRect/>
          </a:stretch>
        </p:blipFill>
        <p:spPr>
          <a:xfrm>
            <a:off x="1706245" y="3091796"/>
            <a:ext cx="5731510" cy="1775460"/>
          </a:xfrm>
          <a:prstGeom prst="rect">
            <a:avLst/>
          </a:prstGeom>
        </p:spPr>
      </p:pic>
    </p:spTree>
    <p:extLst>
      <p:ext uri="{BB962C8B-B14F-4D97-AF65-F5344CB8AC3E}">
        <p14:creationId xmlns:p14="http://schemas.microsoft.com/office/powerpoint/2010/main" val="4258045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p42">
            <a:extLst>
              <a:ext uri="{FF2B5EF4-FFF2-40B4-BE49-F238E27FC236}">
                <a16:creationId xmlns:a16="http://schemas.microsoft.com/office/drawing/2014/main" id="{C125ACBF-261F-7FE1-31C0-F8FB4CBC06D6}"/>
              </a:ext>
            </a:extLst>
          </p:cNvPr>
          <p:cNvSpPr txBox="1">
            <a:spLocks/>
          </p:cNvSpPr>
          <p:nvPr/>
        </p:nvSpPr>
        <p:spPr>
          <a:xfrm>
            <a:off x="2017557" y="295894"/>
            <a:ext cx="527987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lternates ExtraBold"/>
              <a:buNone/>
              <a:defRPr sz="2800" b="0" i="0" u="none" strike="noStrike" cap="none">
                <a:solidFill>
                  <a:schemeClr val="lt1"/>
                </a:solidFill>
                <a:latin typeface="Montserrat Alternates ExtraBold"/>
                <a:ea typeface="Montserrat Alternates ExtraBold"/>
                <a:cs typeface="Montserrat Alternates ExtraBold"/>
                <a:sym typeface="Montserrat Alternates ExtraBold"/>
              </a:defRPr>
            </a:lvl1pPr>
            <a:lvl2pPr marR="0" lvl="1"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9pPr>
          </a:lstStyle>
          <a:p>
            <a:r>
              <a:rPr lang="vi-VN" sz="1700" b="1">
                <a:solidFill>
                  <a:schemeClr val="bg1"/>
                </a:solidFill>
                <a:latin typeface="Montserrat Alternates ExtraBold" panose="020B0604020202020204" charset="0"/>
                <a:ea typeface="Calibri" panose="020F0502020204030204" pitchFamily="34" charset="0"/>
                <a:cs typeface="Times New Roman" panose="02020603050405020304" pitchFamily="18" charset="0"/>
              </a:rPr>
              <a:t>Code</a:t>
            </a:r>
            <a:endParaRPr lang="en-US" sz="1700">
              <a:solidFill>
                <a:schemeClr val="bg1"/>
              </a:solidFill>
              <a:latin typeface="Montserrat Alternates ExtraBold" panose="020B0604020202020204" charset="0"/>
              <a:ea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D1FD270A-82D9-7E59-1198-E2B306CA7F68}"/>
              </a:ext>
            </a:extLst>
          </p:cNvPr>
          <p:cNvPicPr>
            <a:picLocks noChangeAspect="1"/>
          </p:cNvPicPr>
          <p:nvPr/>
        </p:nvPicPr>
        <p:blipFill>
          <a:blip r:embed="rId3"/>
          <a:stretch>
            <a:fillRect/>
          </a:stretch>
        </p:blipFill>
        <p:spPr>
          <a:xfrm>
            <a:off x="267737" y="928797"/>
            <a:ext cx="5731510" cy="1935480"/>
          </a:xfrm>
          <a:prstGeom prst="rect">
            <a:avLst/>
          </a:prstGeom>
        </p:spPr>
      </p:pic>
      <p:pic>
        <p:nvPicPr>
          <p:cNvPr id="6" name="Picture 5" descr="Text&#10;&#10;Description automatically generated">
            <a:extLst>
              <a:ext uri="{FF2B5EF4-FFF2-40B4-BE49-F238E27FC236}">
                <a16:creationId xmlns:a16="http://schemas.microsoft.com/office/drawing/2014/main" id="{4EB8458A-B214-7D8E-8559-30A31BDBC739}"/>
              </a:ext>
            </a:extLst>
          </p:cNvPr>
          <p:cNvPicPr>
            <a:picLocks noChangeAspect="1"/>
          </p:cNvPicPr>
          <p:nvPr/>
        </p:nvPicPr>
        <p:blipFill>
          <a:blip r:embed="rId4"/>
          <a:stretch>
            <a:fillRect/>
          </a:stretch>
        </p:blipFill>
        <p:spPr>
          <a:xfrm>
            <a:off x="185961" y="3496372"/>
            <a:ext cx="5346080" cy="1298909"/>
          </a:xfrm>
          <a:prstGeom prst="rect">
            <a:avLst/>
          </a:prstGeom>
        </p:spPr>
      </p:pic>
      <p:pic>
        <p:nvPicPr>
          <p:cNvPr id="7" name="Picture 6" descr="Text, chat or text message&#10;&#10;Description automatically generated">
            <a:extLst>
              <a:ext uri="{FF2B5EF4-FFF2-40B4-BE49-F238E27FC236}">
                <a16:creationId xmlns:a16="http://schemas.microsoft.com/office/drawing/2014/main" id="{946C9925-C068-0349-423A-15DCCBAF4993}"/>
              </a:ext>
            </a:extLst>
          </p:cNvPr>
          <p:cNvPicPr>
            <a:picLocks noChangeAspect="1"/>
          </p:cNvPicPr>
          <p:nvPr/>
        </p:nvPicPr>
        <p:blipFill>
          <a:blip r:embed="rId5"/>
          <a:stretch>
            <a:fillRect/>
          </a:stretch>
        </p:blipFill>
        <p:spPr>
          <a:xfrm>
            <a:off x="4937094" y="1240626"/>
            <a:ext cx="4050681" cy="2250378"/>
          </a:xfrm>
          <a:prstGeom prst="rect">
            <a:avLst/>
          </a:prstGeom>
        </p:spPr>
      </p:pic>
    </p:spTree>
    <p:extLst>
      <p:ext uri="{BB962C8B-B14F-4D97-AF65-F5344CB8AC3E}">
        <p14:creationId xmlns:p14="http://schemas.microsoft.com/office/powerpoint/2010/main" val="37111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67"/>
          <p:cNvSpPr/>
          <p:nvPr/>
        </p:nvSpPr>
        <p:spPr>
          <a:xfrm>
            <a:off x="1745400" y="529000"/>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7"/>
          <p:cNvSpPr txBox="1">
            <a:spLocks noGrp="1"/>
          </p:cNvSpPr>
          <p:nvPr>
            <p:ph type="title"/>
          </p:nvPr>
        </p:nvSpPr>
        <p:spPr>
          <a:xfrm>
            <a:off x="713225" y="548640"/>
            <a:ext cx="7717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Hoàn tất</a:t>
            </a:r>
            <a:endParaRPr dirty="0"/>
          </a:p>
        </p:txBody>
      </p:sp>
      <p:sp>
        <p:nvSpPr>
          <p:cNvPr id="1174" name="Google Shape;1174;p67"/>
          <p:cNvSpPr txBox="1">
            <a:spLocks noGrp="1"/>
          </p:cNvSpPr>
          <p:nvPr>
            <p:ph type="subTitle" idx="1"/>
          </p:nvPr>
        </p:nvSpPr>
        <p:spPr>
          <a:xfrm>
            <a:off x="2295750" y="2935022"/>
            <a:ext cx="4552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Cảm ơn thầy và các bạn đã lắng nghe bài thuyết trình của nhóm KHK !</a:t>
            </a:r>
            <a:endParaRPr/>
          </a:p>
        </p:txBody>
      </p:sp>
      <p:sp>
        <p:nvSpPr>
          <p:cNvPr id="1175" name="Google Shape;1175;p67"/>
          <p:cNvSpPr/>
          <p:nvPr/>
        </p:nvSpPr>
        <p:spPr>
          <a:xfrm>
            <a:off x="4094850" y="1842778"/>
            <a:ext cx="954300" cy="9543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67"/>
          <p:cNvGrpSpPr/>
          <p:nvPr/>
        </p:nvGrpSpPr>
        <p:grpSpPr>
          <a:xfrm>
            <a:off x="4385896" y="2068463"/>
            <a:ext cx="372147" cy="502914"/>
            <a:chOff x="5520925" y="2647550"/>
            <a:chExt cx="313625" cy="419900"/>
          </a:xfrm>
        </p:grpSpPr>
        <p:sp>
          <p:nvSpPr>
            <p:cNvPr id="1177" name="Google Shape;1177;p67"/>
            <p:cNvSpPr/>
            <p:nvPr/>
          </p:nvSpPr>
          <p:spPr>
            <a:xfrm>
              <a:off x="5589600" y="2895075"/>
              <a:ext cx="16225" cy="16225"/>
            </a:xfrm>
            <a:custGeom>
              <a:avLst/>
              <a:gdLst/>
              <a:ahLst/>
              <a:cxnLst/>
              <a:rect l="l" t="t" r="r" b="b"/>
              <a:pathLst>
                <a:path w="649" h="649" extrusionOk="0">
                  <a:moveTo>
                    <a:pt x="312" y="0"/>
                  </a:moveTo>
                  <a:lnTo>
                    <a:pt x="182" y="26"/>
                  </a:lnTo>
                  <a:lnTo>
                    <a:pt x="79" y="104"/>
                  </a:lnTo>
                  <a:lnTo>
                    <a:pt x="27" y="208"/>
                  </a:lnTo>
                  <a:lnTo>
                    <a:pt x="1" y="337"/>
                  </a:lnTo>
                  <a:lnTo>
                    <a:pt x="27" y="467"/>
                  </a:lnTo>
                  <a:lnTo>
                    <a:pt x="79" y="570"/>
                  </a:lnTo>
                  <a:lnTo>
                    <a:pt x="182" y="622"/>
                  </a:lnTo>
                  <a:lnTo>
                    <a:pt x="312" y="648"/>
                  </a:lnTo>
                  <a:lnTo>
                    <a:pt x="441" y="622"/>
                  </a:lnTo>
                  <a:lnTo>
                    <a:pt x="545" y="570"/>
                  </a:lnTo>
                  <a:lnTo>
                    <a:pt x="623" y="467"/>
                  </a:lnTo>
                  <a:lnTo>
                    <a:pt x="649" y="337"/>
                  </a:lnTo>
                  <a:lnTo>
                    <a:pt x="623" y="208"/>
                  </a:lnTo>
                  <a:lnTo>
                    <a:pt x="545" y="104"/>
                  </a:lnTo>
                  <a:lnTo>
                    <a:pt x="441" y="26"/>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7"/>
            <p:cNvSpPr/>
            <p:nvPr/>
          </p:nvSpPr>
          <p:spPr>
            <a:xfrm>
              <a:off x="5632375" y="2873675"/>
              <a:ext cx="67400" cy="19475"/>
            </a:xfrm>
            <a:custGeom>
              <a:avLst/>
              <a:gdLst/>
              <a:ahLst/>
              <a:cxnLst/>
              <a:rect l="l" t="t" r="r" b="b"/>
              <a:pathLst>
                <a:path w="2696" h="779" extrusionOk="0">
                  <a:moveTo>
                    <a:pt x="1089" y="1"/>
                  </a:moveTo>
                  <a:lnTo>
                    <a:pt x="804" y="27"/>
                  </a:lnTo>
                  <a:lnTo>
                    <a:pt x="519" y="79"/>
                  </a:lnTo>
                  <a:lnTo>
                    <a:pt x="234" y="131"/>
                  </a:lnTo>
                  <a:lnTo>
                    <a:pt x="130" y="182"/>
                  </a:lnTo>
                  <a:lnTo>
                    <a:pt x="26" y="260"/>
                  </a:lnTo>
                  <a:lnTo>
                    <a:pt x="0" y="390"/>
                  </a:lnTo>
                  <a:lnTo>
                    <a:pt x="0" y="519"/>
                  </a:lnTo>
                  <a:lnTo>
                    <a:pt x="52" y="623"/>
                  </a:lnTo>
                  <a:lnTo>
                    <a:pt x="130" y="727"/>
                  </a:lnTo>
                  <a:lnTo>
                    <a:pt x="260" y="779"/>
                  </a:lnTo>
                  <a:lnTo>
                    <a:pt x="389" y="753"/>
                  </a:lnTo>
                  <a:lnTo>
                    <a:pt x="882" y="675"/>
                  </a:lnTo>
                  <a:lnTo>
                    <a:pt x="1374" y="649"/>
                  </a:lnTo>
                  <a:lnTo>
                    <a:pt x="1841" y="675"/>
                  </a:lnTo>
                  <a:lnTo>
                    <a:pt x="2307" y="753"/>
                  </a:lnTo>
                  <a:lnTo>
                    <a:pt x="2359" y="779"/>
                  </a:lnTo>
                  <a:lnTo>
                    <a:pt x="2489" y="753"/>
                  </a:lnTo>
                  <a:lnTo>
                    <a:pt x="2566" y="701"/>
                  </a:lnTo>
                  <a:lnTo>
                    <a:pt x="2644" y="623"/>
                  </a:lnTo>
                  <a:lnTo>
                    <a:pt x="2696" y="519"/>
                  </a:lnTo>
                  <a:lnTo>
                    <a:pt x="2696" y="390"/>
                  </a:lnTo>
                  <a:lnTo>
                    <a:pt x="2644" y="260"/>
                  </a:lnTo>
                  <a:lnTo>
                    <a:pt x="2566" y="182"/>
                  </a:lnTo>
                  <a:lnTo>
                    <a:pt x="2437" y="131"/>
                  </a:lnTo>
                  <a:lnTo>
                    <a:pt x="1918" y="27"/>
                  </a:lnTo>
                  <a:lnTo>
                    <a:pt x="1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7"/>
            <p:cNvSpPr/>
            <p:nvPr/>
          </p:nvSpPr>
          <p:spPr>
            <a:xfrm>
              <a:off x="5520925" y="2805650"/>
              <a:ext cx="313625" cy="261800"/>
            </a:xfrm>
            <a:custGeom>
              <a:avLst/>
              <a:gdLst/>
              <a:ahLst/>
              <a:cxnLst/>
              <a:rect l="l" t="t" r="r" b="b"/>
              <a:pathLst>
                <a:path w="12545" h="10472" extrusionOk="0">
                  <a:moveTo>
                    <a:pt x="2955" y="960"/>
                  </a:moveTo>
                  <a:lnTo>
                    <a:pt x="4147" y="1918"/>
                  </a:lnTo>
                  <a:lnTo>
                    <a:pt x="4225" y="1944"/>
                  </a:lnTo>
                  <a:lnTo>
                    <a:pt x="4277" y="1970"/>
                  </a:lnTo>
                  <a:lnTo>
                    <a:pt x="4355" y="1996"/>
                  </a:lnTo>
                  <a:lnTo>
                    <a:pt x="4432" y="1970"/>
                  </a:lnTo>
                  <a:lnTo>
                    <a:pt x="4769" y="1918"/>
                  </a:lnTo>
                  <a:lnTo>
                    <a:pt x="5106" y="1867"/>
                  </a:lnTo>
                  <a:lnTo>
                    <a:pt x="5443" y="1815"/>
                  </a:lnTo>
                  <a:lnTo>
                    <a:pt x="5780" y="1815"/>
                  </a:lnTo>
                  <a:lnTo>
                    <a:pt x="6247" y="1841"/>
                  </a:lnTo>
                  <a:lnTo>
                    <a:pt x="6687" y="1893"/>
                  </a:lnTo>
                  <a:lnTo>
                    <a:pt x="7128" y="1970"/>
                  </a:lnTo>
                  <a:lnTo>
                    <a:pt x="7543" y="2100"/>
                  </a:lnTo>
                  <a:lnTo>
                    <a:pt x="7931" y="2255"/>
                  </a:lnTo>
                  <a:lnTo>
                    <a:pt x="8294" y="2437"/>
                  </a:lnTo>
                  <a:lnTo>
                    <a:pt x="8657" y="2644"/>
                  </a:lnTo>
                  <a:lnTo>
                    <a:pt x="8968" y="2877"/>
                  </a:lnTo>
                  <a:lnTo>
                    <a:pt x="9253" y="3137"/>
                  </a:lnTo>
                  <a:lnTo>
                    <a:pt x="9512" y="3396"/>
                  </a:lnTo>
                  <a:lnTo>
                    <a:pt x="9746" y="3707"/>
                  </a:lnTo>
                  <a:lnTo>
                    <a:pt x="9927" y="4018"/>
                  </a:lnTo>
                  <a:lnTo>
                    <a:pt x="10083" y="4329"/>
                  </a:lnTo>
                  <a:lnTo>
                    <a:pt x="10186" y="4692"/>
                  </a:lnTo>
                  <a:lnTo>
                    <a:pt x="10264" y="5029"/>
                  </a:lnTo>
                  <a:lnTo>
                    <a:pt x="10290" y="5417"/>
                  </a:lnTo>
                  <a:lnTo>
                    <a:pt x="10264" y="5780"/>
                  </a:lnTo>
                  <a:lnTo>
                    <a:pt x="10186" y="6143"/>
                  </a:lnTo>
                  <a:lnTo>
                    <a:pt x="10057" y="6506"/>
                  </a:lnTo>
                  <a:lnTo>
                    <a:pt x="9901" y="6869"/>
                  </a:lnTo>
                  <a:lnTo>
                    <a:pt x="9694" y="7206"/>
                  </a:lnTo>
                  <a:lnTo>
                    <a:pt x="9435" y="7517"/>
                  </a:lnTo>
                  <a:lnTo>
                    <a:pt x="9150" y="7802"/>
                  </a:lnTo>
                  <a:lnTo>
                    <a:pt x="8813" y="8061"/>
                  </a:lnTo>
                  <a:lnTo>
                    <a:pt x="8735" y="8113"/>
                  </a:lnTo>
                  <a:lnTo>
                    <a:pt x="8709" y="8191"/>
                  </a:lnTo>
                  <a:lnTo>
                    <a:pt x="8683" y="8268"/>
                  </a:lnTo>
                  <a:lnTo>
                    <a:pt x="8657" y="8346"/>
                  </a:lnTo>
                  <a:lnTo>
                    <a:pt x="8657" y="9798"/>
                  </a:lnTo>
                  <a:lnTo>
                    <a:pt x="7750" y="9798"/>
                  </a:lnTo>
                  <a:lnTo>
                    <a:pt x="7750" y="9098"/>
                  </a:lnTo>
                  <a:lnTo>
                    <a:pt x="7750" y="9020"/>
                  </a:lnTo>
                  <a:lnTo>
                    <a:pt x="7724" y="8942"/>
                  </a:lnTo>
                  <a:lnTo>
                    <a:pt x="7672" y="8890"/>
                  </a:lnTo>
                  <a:lnTo>
                    <a:pt x="7620" y="8839"/>
                  </a:lnTo>
                  <a:lnTo>
                    <a:pt x="7569" y="8787"/>
                  </a:lnTo>
                  <a:lnTo>
                    <a:pt x="7491" y="8761"/>
                  </a:lnTo>
                  <a:lnTo>
                    <a:pt x="7413" y="8761"/>
                  </a:lnTo>
                  <a:lnTo>
                    <a:pt x="7335" y="8787"/>
                  </a:lnTo>
                  <a:lnTo>
                    <a:pt x="6972" y="8865"/>
                  </a:lnTo>
                  <a:lnTo>
                    <a:pt x="6584" y="8942"/>
                  </a:lnTo>
                  <a:lnTo>
                    <a:pt x="6169" y="8994"/>
                  </a:lnTo>
                  <a:lnTo>
                    <a:pt x="5366" y="8994"/>
                  </a:lnTo>
                  <a:lnTo>
                    <a:pt x="4977" y="8942"/>
                  </a:lnTo>
                  <a:lnTo>
                    <a:pt x="4588" y="8865"/>
                  </a:lnTo>
                  <a:lnTo>
                    <a:pt x="4225" y="8787"/>
                  </a:lnTo>
                  <a:lnTo>
                    <a:pt x="4147" y="8761"/>
                  </a:lnTo>
                  <a:lnTo>
                    <a:pt x="4070" y="8761"/>
                  </a:lnTo>
                  <a:lnTo>
                    <a:pt x="3992" y="8787"/>
                  </a:lnTo>
                  <a:lnTo>
                    <a:pt x="3914" y="8839"/>
                  </a:lnTo>
                  <a:lnTo>
                    <a:pt x="3862" y="8890"/>
                  </a:lnTo>
                  <a:lnTo>
                    <a:pt x="3836" y="8942"/>
                  </a:lnTo>
                  <a:lnTo>
                    <a:pt x="3810" y="9020"/>
                  </a:lnTo>
                  <a:lnTo>
                    <a:pt x="3785" y="9098"/>
                  </a:lnTo>
                  <a:lnTo>
                    <a:pt x="3785" y="9798"/>
                  </a:lnTo>
                  <a:lnTo>
                    <a:pt x="2877" y="9798"/>
                  </a:lnTo>
                  <a:lnTo>
                    <a:pt x="2877" y="8346"/>
                  </a:lnTo>
                  <a:lnTo>
                    <a:pt x="2877" y="8268"/>
                  </a:lnTo>
                  <a:lnTo>
                    <a:pt x="2851" y="8191"/>
                  </a:lnTo>
                  <a:lnTo>
                    <a:pt x="2800" y="8113"/>
                  </a:lnTo>
                  <a:lnTo>
                    <a:pt x="2748" y="8061"/>
                  </a:lnTo>
                  <a:lnTo>
                    <a:pt x="2411" y="7802"/>
                  </a:lnTo>
                  <a:lnTo>
                    <a:pt x="2100" y="7491"/>
                  </a:lnTo>
                  <a:lnTo>
                    <a:pt x="1841" y="7154"/>
                  </a:lnTo>
                  <a:lnTo>
                    <a:pt x="1633" y="6817"/>
                  </a:lnTo>
                  <a:lnTo>
                    <a:pt x="1581" y="6739"/>
                  </a:lnTo>
                  <a:lnTo>
                    <a:pt x="1504" y="6687"/>
                  </a:lnTo>
                  <a:lnTo>
                    <a:pt x="1426" y="6662"/>
                  </a:lnTo>
                  <a:lnTo>
                    <a:pt x="1348" y="6636"/>
                  </a:lnTo>
                  <a:lnTo>
                    <a:pt x="674" y="6636"/>
                  </a:lnTo>
                  <a:lnTo>
                    <a:pt x="674" y="4173"/>
                  </a:lnTo>
                  <a:lnTo>
                    <a:pt x="1426" y="4173"/>
                  </a:lnTo>
                  <a:lnTo>
                    <a:pt x="1504" y="4122"/>
                  </a:lnTo>
                  <a:lnTo>
                    <a:pt x="1581" y="4070"/>
                  </a:lnTo>
                  <a:lnTo>
                    <a:pt x="1633" y="3992"/>
                  </a:lnTo>
                  <a:lnTo>
                    <a:pt x="1841" y="3655"/>
                  </a:lnTo>
                  <a:lnTo>
                    <a:pt x="2074" y="3344"/>
                  </a:lnTo>
                  <a:lnTo>
                    <a:pt x="2359" y="3059"/>
                  </a:lnTo>
                  <a:lnTo>
                    <a:pt x="2696" y="2800"/>
                  </a:lnTo>
                  <a:lnTo>
                    <a:pt x="2774" y="2696"/>
                  </a:lnTo>
                  <a:lnTo>
                    <a:pt x="2826" y="2566"/>
                  </a:lnTo>
                  <a:lnTo>
                    <a:pt x="2955" y="960"/>
                  </a:lnTo>
                  <a:close/>
                  <a:moveTo>
                    <a:pt x="2644" y="1"/>
                  </a:moveTo>
                  <a:lnTo>
                    <a:pt x="2566" y="26"/>
                  </a:lnTo>
                  <a:lnTo>
                    <a:pt x="2489" y="78"/>
                  </a:lnTo>
                  <a:lnTo>
                    <a:pt x="2437" y="130"/>
                  </a:lnTo>
                  <a:lnTo>
                    <a:pt x="2385" y="208"/>
                  </a:lnTo>
                  <a:lnTo>
                    <a:pt x="2385" y="312"/>
                  </a:lnTo>
                  <a:lnTo>
                    <a:pt x="2178" y="2359"/>
                  </a:lnTo>
                  <a:lnTo>
                    <a:pt x="1867" y="2618"/>
                  </a:lnTo>
                  <a:lnTo>
                    <a:pt x="1607" y="2903"/>
                  </a:lnTo>
                  <a:lnTo>
                    <a:pt x="1348" y="3214"/>
                  </a:lnTo>
                  <a:lnTo>
                    <a:pt x="1141" y="3525"/>
                  </a:lnTo>
                  <a:lnTo>
                    <a:pt x="337" y="3525"/>
                  </a:lnTo>
                  <a:lnTo>
                    <a:pt x="208" y="3551"/>
                  </a:lnTo>
                  <a:lnTo>
                    <a:pt x="104" y="3603"/>
                  </a:lnTo>
                  <a:lnTo>
                    <a:pt x="26" y="3707"/>
                  </a:lnTo>
                  <a:lnTo>
                    <a:pt x="0" y="3836"/>
                  </a:lnTo>
                  <a:lnTo>
                    <a:pt x="0" y="6973"/>
                  </a:lnTo>
                  <a:lnTo>
                    <a:pt x="26" y="7102"/>
                  </a:lnTo>
                  <a:lnTo>
                    <a:pt x="104" y="7206"/>
                  </a:lnTo>
                  <a:lnTo>
                    <a:pt x="208" y="7258"/>
                  </a:lnTo>
                  <a:lnTo>
                    <a:pt x="337" y="7284"/>
                  </a:lnTo>
                  <a:lnTo>
                    <a:pt x="1141" y="7284"/>
                  </a:lnTo>
                  <a:lnTo>
                    <a:pt x="1374" y="7621"/>
                  </a:lnTo>
                  <a:lnTo>
                    <a:pt x="1633" y="7932"/>
                  </a:lnTo>
                  <a:lnTo>
                    <a:pt x="1918" y="8217"/>
                  </a:lnTo>
                  <a:lnTo>
                    <a:pt x="2229" y="8502"/>
                  </a:lnTo>
                  <a:lnTo>
                    <a:pt x="2229" y="10135"/>
                  </a:lnTo>
                  <a:lnTo>
                    <a:pt x="2255" y="10264"/>
                  </a:lnTo>
                  <a:lnTo>
                    <a:pt x="2333" y="10368"/>
                  </a:lnTo>
                  <a:lnTo>
                    <a:pt x="2437" y="10446"/>
                  </a:lnTo>
                  <a:lnTo>
                    <a:pt x="2566" y="10472"/>
                  </a:lnTo>
                  <a:lnTo>
                    <a:pt x="4121" y="10472"/>
                  </a:lnTo>
                  <a:lnTo>
                    <a:pt x="4251" y="10446"/>
                  </a:lnTo>
                  <a:lnTo>
                    <a:pt x="4355" y="10368"/>
                  </a:lnTo>
                  <a:lnTo>
                    <a:pt x="4432" y="10264"/>
                  </a:lnTo>
                  <a:lnTo>
                    <a:pt x="4458" y="10135"/>
                  </a:lnTo>
                  <a:lnTo>
                    <a:pt x="4458" y="9513"/>
                  </a:lnTo>
                  <a:lnTo>
                    <a:pt x="4769" y="9564"/>
                  </a:lnTo>
                  <a:lnTo>
                    <a:pt x="5106" y="9616"/>
                  </a:lnTo>
                  <a:lnTo>
                    <a:pt x="5443" y="9642"/>
                  </a:lnTo>
                  <a:lnTo>
                    <a:pt x="6117" y="9642"/>
                  </a:lnTo>
                  <a:lnTo>
                    <a:pt x="6454" y="9616"/>
                  </a:lnTo>
                  <a:lnTo>
                    <a:pt x="6791" y="9564"/>
                  </a:lnTo>
                  <a:lnTo>
                    <a:pt x="7102" y="9513"/>
                  </a:lnTo>
                  <a:lnTo>
                    <a:pt x="7102" y="10135"/>
                  </a:lnTo>
                  <a:lnTo>
                    <a:pt x="7128" y="10264"/>
                  </a:lnTo>
                  <a:lnTo>
                    <a:pt x="7206" y="10368"/>
                  </a:lnTo>
                  <a:lnTo>
                    <a:pt x="7309" y="10446"/>
                  </a:lnTo>
                  <a:lnTo>
                    <a:pt x="7439" y="10472"/>
                  </a:lnTo>
                  <a:lnTo>
                    <a:pt x="8994" y="10472"/>
                  </a:lnTo>
                  <a:lnTo>
                    <a:pt x="9124" y="10446"/>
                  </a:lnTo>
                  <a:lnTo>
                    <a:pt x="9227" y="10368"/>
                  </a:lnTo>
                  <a:lnTo>
                    <a:pt x="9305" y="10264"/>
                  </a:lnTo>
                  <a:lnTo>
                    <a:pt x="9331" y="10135"/>
                  </a:lnTo>
                  <a:lnTo>
                    <a:pt x="9331" y="8502"/>
                  </a:lnTo>
                  <a:lnTo>
                    <a:pt x="9642" y="8217"/>
                  </a:lnTo>
                  <a:lnTo>
                    <a:pt x="9953" y="7906"/>
                  </a:lnTo>
                  <a:lnTo>
                    <a:pt x="10212" y="7595"/>
                  </a:lnTo>
                  <a:lnTo>
                    <a:pt x="10446" y="7258"/>
                  </a:lnTo>
                  <a:lnTo>
                    <a:pt x="10627" y="6895"/>
                  </a:lnTo>
                  <a:lnTo>
                    <a:pt x="10757" y="6532"/>
                  </a:lnTo>
                  <a:lnTo>
                    <a:pt x="10860" y="6143"/>
                  </a:lnTo>
                  <a:lnTo>
                    <a:pt x="10938" y="5754"/>
                  </a:lnTo>
                  <a:lnTo>
                    <a:pt x="11171" y="5728"/>
                  </a:lnTo>
                  <a:lnTo>
                    <a:pt x="11379" y="5677"/>
                  </a:lnTo>
                  <a:lnTo>
                    <a:pt x="11612" y="5573"/>
                  </a:lnTo>
                  <a:lnTo>
                    <a:pt x="11819" y="5469"/>
                  </a:lnTo>
                  <a:lnTo>
                    <a:pt x="12001" y="5340"/>
                  </a:lnTo>
                  <a:lnTo>
                    <a:pt x="12156" y="5184"/>
                  </a:lnTo>
                  <a:lnTo>
                    <a:pt x="12286" y="5003"/>
                  </a:lnTo>
                  <a:lnTo>
                    <a:pt x="12389" y="4795"/>
                  </a:lnTo>
                  <a:lnTo>
                    <a:pt x="12467" y="4640"/>
                  </a:lnTo>
                  <a:lnTo>
                    <a:pt x="12493" y="4510"/>
                  </a:lnTo>
                  <a:lnTo>
                    <a:pt x="12545" y="4225"/>
                  </a:lnTo>
                  <a:lnTo>
                    <a:pt x="12519" y="3966"/>
                  </a:lnTo>
                  <a:lnTo>
                    <a:pt x="12493" y="3733"/>
                  </a:lnTo>
                  <a:lnTo>
                    <a:pt x="12415" y="3525"/>
                  </a:lnTo>
                  <a:lnTo>
                    <a:pt x="12364" y="3370"/>
                  </a:lnTo>
                  <a:lnTo>
                    <a:pt x="12260" y="3214"/>
                  </a:lnTo>
                  <a:lnTo>
                    <a:pt x="12182" y="3111"/>
                  </a:lnTo>
                  <a:lnTo>
                    <a:pt x="12052" y="3059"/>
                  </a:lnTo>
                  <a:lnTo>
                    <a:pt x="11949" y="3059"/>
                  </a:lnTo>
                  <a:lnTo>
                    <a:pt x="11819" y="3111"/>
                  </a:lnTo>
                  <a:lnTo>
                    <a:pt x="11716" y="3188"/>
                  </a:lnTo>
                  <a:lnTo>
                    <a:pt x="11664" y="3292"/>
                  </a:lnTo>
                  <a:lnTo>
                    <a:pt x="11664" y="3422"/>
                  </a:lnTo>
                  <a:lnTo>
                    <a:pt x="11716" y="3551"/>
                  </a:lnTo>
                  <a:lnTo>
                    <a:pt x="11767" y="3655"/>
                  </a:lnTo>
                  <a:lnTo>
                    <a:pt x="11845" y="3862"/>
                  </a:lnTo>
                  <a:lnTo>
                    <a:pt x="11871" y="4018"/>
                  </a:lnTo>
                  <a:lnTo>
                    <a:pt x="11871" y="4173"/>
                  </a:lnTo>
                  <a:lnTo>
                    <a:pt x="11871" y="4329"/>
                  </a:lnTo>
                  <a:lnTo>
                    <a:pt x="11793" y="4510"/>
                  </a:lnTo>
                  <a:lnTo>
                    <a:pt x="11741" y="4640"/>
                  </a:lnTo>
                  <a:lnTo>
                    <a:pt x="11664" y="4744"/>
                  </a:lnTo>
                  <a:lnTo>
                    <a:pt x="11560" y="4847"/>
                  </a:lnTo>
                  <a:lnTo>
                    <a:pt x="11456" y="4925"/>
                  </a:lnTo>
                  <a:lnTo>
                    <a:pt x="11327" y="4977"/>
                  </a:lnTo>
                  <a:lnTo>
                    <a:pt x="11197" y="5029"/>
                  </a:lnTo>
                  <a:lnTo>
                    <a:pt x="11068" y="5081"/>
                  </a:lnTo>
                  <a:lnTo>
                    <a:pt x="10938" y="5081"/>
                  </a:lnTo>
                  <a:lnTo>
                    <a:pt x="10886" y="4718"/>
                  </a:lnTo>
                  <a:lnTo>
                    <a:pt x="10782" y="4329"/>
                  </a:lnTo>
                  <a:lnTo>
                    <a:pt x="10653" y="3966"/>
                  </a:lnTo>
                  <a:lnTo>
                    <a:pt x="10471" y="3629"/>
                  </a:lnTo>
                  <a:lnTo>
                    <a:pt x="10264" y="3292"/>
                  </a:lnTo>
                  <a:lnTo>
                    <a:pt x="10005" y="2955"/>
                  </a:lnTo>
                  <a:lnTo>
                    <a:pt x="9720" y="2670"/>
                  </a:lnTo>
                  <a:lnTo>
                    <a:pt x="9409" y="2385"/>
                  </a:lnTo>
                  <a:lnTo>
                    <a:pt x="9020" y="2100"/>
                  </a:lnTo>
                  <a:lnTo>
                    <a:pt x="8631" y="1867"/>
                  </a:lnTo>
                  <a:lnTo>
                    <a:pt x="8191" y="1659"/>
                  </a:lnTo>
                  <a:lnTo>
                    <a:pt x="7750" y="1478"/>
                  </a:lnTo>
                  <a:lnTo>
                    <a:pt x="7258" y="1348"/>
                  </a:lnTo>
                  <a:lnTo>
                    <a:pt x="6791" y="1245"/>
                  </a:lnTo>
                  <a:lnTo>
                    <a:pt x="6299" y="1193"/>
                  </a:lnTo>
                  <a:lnTo>
                    <a:pt x="5780" y="1167"/>
                  </a:lnTo>
                  <a:lnTo>
                    <a:pt x="5443" y="1167"/>
                  </a:lnTo>
                  <a:lnTo>
                    <a:pt x="5106" y="1193"/>
                  </a:lnTo>
                  <a:lnTo>
                    <a:pt x="4769" y="1245"/>
                  </a:lnTo>
                  <a:lnTo>
                    <a:pt x="4432" y="1296"/>
                  </a:lnTo>
                  <a:lnTo>
                    <a:pt x="2903" y="78"/>
                  </a:lnTo>
                  <a:lnTo>
                    <a:pt x="2826" y="26"/>
                  </a:lnTo>
                  <a:lnTo>
                    <a:pt x="27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5581175" y="2656625"/>
              <a:ext cx="169800" cy="160725"/>
            </a:xfrm>
            <a:custGeom>
              <a:avLst/>
              <a:gdLst/>
              <a:ahLst/>
              <a:cxnLst/>
              <a:rect l="l" t="t" r="r" b="b"/>
              <a:pathLst>
                <a:path w="6792" h="6429" extrusionOk="0">
                  <a:moveTo>
                    <a:pt x="1919" y="0"/>
                  </a:moveTo>
                  <a:lnTo>
                    <a:pt x="1815" y="26"/>
                  </a:lnTo>
                  <a:lnTo>
                    <a:pt x="1608" y="156"/>
                  </a:lnTo>
                  <a:lnTo>
                    <a:pt x="1400" y="285"/>
                  </a:lnTo>
                  <a:lnTo>
                    <a:pt x="1219" y="415"/>
                  </a:lnTo>
                  <a:lnTo>
                    <a:pt x="1064" y="571"/>
                  </a:lnTo>
                  <a:lnTo>
                    <a:pt x="752" y="907"/>
                  </a:lnTo>
                  <a:lnTo>
                    <a:pt x="493" y="1296"/>
                  </a:lnTo>
                  <a:lnTo>
                    <a:pt x="286" y="1685"/>
                  </a:lnTo>
                  <a:lnTo>
                    <a:pt x="130" y="2126"/>
                  </a:lnTo>
                  <a:lnTo>
                    <a:pt x="79" y="2333"/>
                  </a:lnTo>
                  <a:lnTo>
                    <a:pt x="27" y="2566"/>
                  </a:lnTo>
                  <a:lnTo>
                    <a:pt x="1" y="2800"/>
                  </a:lnTo>
                  <a:lnTo>
                    <a:pt x="1" y="3033"/>
                  </a:lnTo>
                  <a:lnTo>
                    <a:pt x="27" y="3370"/>
                  </a:lnTo>
                  <a:lnTo>
                    <a:pt x="79" y="3707"/>
                  </a:lnTo>
                  <a:lnTo>
                    <a:pt x="156" y="4044"/>
                  </a:lnTo>
                  <a:lnTo>
                    <a:pt x="260" y="4355"/>
                  </a:lnTo>
                  <a:lnTo>
                    <a:pt x="416" y="4640"/>
                  </a:lnTo>
                  <a:lnTo>
                    <a:pt x="571" y="4925"/>
                  </a:lnTo>
                  <a:lnTo>
                    <a:pt x="778" y="5184"/>
                  </a:lnTo>
                  <a:lnTo>
                    <a:pt x="986" y="5417"/>
                  </a:lnTo>
                  <a:lnTo>
                    <a:pt x="1245" y="5651"/>
                  </a:lnTo>
                  <a:lnTo>
                    <a:pt x="1504" y="5832"/>
                  </a:lnTo>
                  <a:lnTo>
                    <a:pt x="1789" y="6013"/>
                  </a:lnTo>
                  <a:lnTo>
                    <a:pt x="2074" y="6169"/>
                  </a:lnTo>
                  <a:lnTo>
                    <a:pt x="2385" y="6273"/>
                  </a:lnTo>
                  <a:lnTo>
                    <a:pt x="2696" y="6350"/>
                  </a:lnTo>
                  <a:lnTo>
                    <a:pt x="3033" y="6402"/>
                  </a:lnTo>
                  <a:lnTo>
                    <a:pt x="3396" y="6428"/>
                  </a:lnTo>
                  <a:lnTo>
                    <a:pt x="3733" y="6402"/>
                  </a:lnTo>
                  <a:lnTo>
                    <a:pt x="4070" y="6350"/>
                  </a:lnTo>
                  <a:lnTo>
                    <a:pt x="4407" y="6273"/>
                  </a:lnTo>
                  <a:lnTo>
                    <a:pt x="4718" y="6169"/>
                  </a:lnTo>
                  <a:lnTo>
                    <a:pt x="5003" y="6013"/>
                  </a:lnTo>
                  <a:lnTo>
                    <a:pt x="5288" y="5832"/>
                  </a:lnTo>
                  <a:lnTo>
                    <a:pt x="5547" y="5651"/>
                  </a:lnTo>
                  <a:lnTo>
                    <a:pt x="5781" y="5417"/>
                  </a:lnTo>
                  <a:lnTo>
                    <a:pt x="6014" y="5184"/>
                  </a:lnTo>
                  <a:lnTo>
                    <a:pt x="6195" y="4925"/>
                  </a:lnTo>
                  <a:lnTo>
                    <a:pt x="6377" y="4640"/>
                  </a:lnTo>
                  <a:lnTo>
                    <a:pt x="6506" y="4355"/>
                  </a:lnTo>
                  <a:lnTo>
                    <a:pt x="6636" y="4044"/>
                  </a:lnTo>
                  <a:lnTo>
                    <a:pt x="6714" y="3707"/>
                  </a:lnTo>
                  <a:lnTo>
                    <a:pt x="6766" y="3370"/>
                  </a:lnTo>
                  <a:lnTo>
                    <a:pt x="6791" y="3033"/>
                  </a:lnTo>
                  <a:lnTo>
                    <a:pt x="6766" y="2800"/>
                  </a:lnTo>
                  <a:lnTo>
                    <a:pt x="6740" y="2566"/>
                  </a:lnTo>
                  <a:lnTo>
                    <a:pt x="6714" y="2333"/>
                  </a:lnTo>
                  <a:lnTo>
                    <a:pt x="6662" y="2126"/>
                  </a:lnTo>
                  <a:lnTo>
                    <a:pt x="6506" y="1685"/>
                  </a:lnTo>
                  <a:lnTo>
                    <a:pt x="6299" y="1270"/>
                  </a:lnTo>
                  <a:lnTo>
                    <a:pt x="6040" y="907"/>
                  </a:lnTo>
                  <a:lnTo>
                    <a:pt x="5729" y="571"/>
                  </a:lnTo>
                  <a:lnTo>
                    <a:pt x="5547" y="415"/>
                  </a:lnTo>
                  <a:lnTo>
                    <a:pt x="5366" y="285"/>
                  </a:lnTo>
                  <a:lnTo>
                    <a:pt x="5185" y="156"/>
                  </a:lnTo>
                  <a:lnTo>
                    <a:pt x="4977" y="26"/>
                  </a:lnTo>
                  <a:lnTo>
                    <a:pt x="4848" y="0"/>
                  </a:lnTo>
                  <a:lnTo>
                    <a:pt x="4718" y="0"/>
                  </a:lnTo>
                  <a:lnTo>
                    <a:pt x="4614" y="78"/>
                  </a:lnTo>
                  <a:lnTo>
                    <a:pt x="4537" y="182"/>
                  </a:lnTo>
                  <a:lnTo>
                    <a:pt x="4485" y="285"/>
                  </a:lnTo>
                  <a:lnTo>
                    <a:pt x="4511" y="415"/>
                  </a:lnTo>
                  <a:lnTo>
                    <a:pt x="4562" y="545"/>
                  </a:lnTo>
                  <a:lnTo>
                    <a:pt x="4666" y="622"/>
                  </a:lnTo>
                  <a:lnTo>
                    <a:pt x="4977" y="804"/>
                  </a:lnTo>
                  <a:lnTo>
                    <a:pt x="5288" y="1063"/>
                  </a:lnTo>
                  <a:lnTo>
                    <a:pt x="5521" y="1322"/>
                  </a:lnTo>
                  <a:lnTo>
                    <a:pt x="5729" y="1633"/>
                  </a:lnTo>
                  <a:lnTo>
                    <a:pt x="5910" y="1944"/>
                  </a:lnTo>
                  <a:lnTo>
                    <a:pt x="6014" y="2281"/>
                  </a:lnTo>
                  <a:lnTo>
                    <a:pt x="6092" y="2644"/>
                  </a:lnTo>
                  <a:lnTo>
                    <a:pt x="6118" y="3033"/>
                  </a:lnTo>
                  <a:lnTo>
                    <a:pt x="6118" y="3318"/>
                  </a:lnTo>
                  <a:lnTo>
                    <a:pt x="6066" y="3577"/>
                  </a:lnTo>
                  <a:lnTo>
                    <a:pt x="6014" y="3836"/>
                  </a:lnTo>
                  <a:lnTo>
                    <a:pt x="5910" y="4095"/>
                  </a:lnTo>
                  <a:lnTo>
                    <a:pt x="5807" y="4329"/>
                  </a:lnTo>
                  <a:lnTo>
                    <a:pt x="5651" y="4562"/>
                  </a:lnTo>
                  <a:lnTo>
                    <a:pt x="5496" y="4769"/>
                  </a:lnTo>
                  <a:lnTo>
                    <a:pt x="5314" y="4977"/>
                  </a:lnTo>
                  <a:lnTo>
                    <a:pt x="5133" y="5132"/>
                  </a:lnTo>
                  <a:lnTo>
                    <a:pt x="4925" y="5288"/>
                  </a:lnTo>
                  <a:lnTo>
                    <a:pt x="4692" y="5443"/>
                  </a:lnTo>
                  <a:lnTo>
                    <a:pt x="4459" y="5547"/>
                  </a:lnTo>
                  <a:lnTo>
                    <a:pt x="4200" y="5651"/>
                  </a:lnTo>
                  <a:lnTo>
                    <a:pt x="3940" y="5702"/>
                  </a:lnTo>
                  <a:lnTo>
                    <a:pt x="3681" y="5754"/>
                  </a:lnTo>
                  <a:lnTo>
                    <a:pt x="3396" y="5780"/>
                  </a:lnTo>
                  <a:lnTo>
                    <a:pt x="3111" y="5754"/>
                  </a:lnTo>
                  <a:lnTo>
                    <a:pt x="2852" y="5702"/>
                  </a:lnTo>
                  <a:lnTo>
                    <a:pt x="2567" y="5651"/>
                  </a:lnTo>
                  <a:lnTo>
                    <a:pt x="2334" y="5547"/>
                  </a:lnTo>
                  <a:lnTo>
                    <a:pt x="2100" y="5443"/>
                  </a:lnTo>
                  <a:lnTo>
                    <a:pt x="1867" y="5288"/>
                  </a:lnTo>
                  <a:lnTo>
                    <a:pt x="1660" y="5132"/>
                  </a:lnTo>
                  <a:lnTo>
                    <a:pt x="1452" y="4977"/>
                  </a:lnTo>
                  <a:lnTo>
                    <a:pt x="1271" y="4769"/>
                  </a:lnTo>
                  <a:lnTo>
                    <a:pt x="1115" y="4562"/>
                  </a:lnTo>
                  <a:lnTo>
                    <a:pt x="986" y="4329"/>
                  </a:lnTo>
                  <a:lnTo>
                    <a:pt x="882" y="4095"/>
                  </a:lnTo>
                  <a:lnTo>
                    <a:pt x="778" y="3836"/>
                  </a:lnTo>
                  <a:lnTo>
                    <a:pt x="701" y="3577"/>
                  </a:lnTo>
                  <a:lnTo>
                    <a:pt x="675" y="3318"/>
                  </a:lnTo>
                  <a:lnTo>
                    <a:pt x="649" y="3033"/>
                  </a:lnTo>
                  <a:lnTo>
                    <a:pt x="675" y="2644"/>
                  </a:lnTo>
                  <a:lnTo>
                    <a:pt x="752" y="2281"/>
                  </a:lnTo>
                  <a:lnTo>
                    <a:pt x="882" y="1944"/>
                  </a:lnTo>
                  <a:lnTo>
                    <a:pt x="1038" y="1633"/>
                  </a:lnTo>
                  <a:lnTo>
                    <a:pt x="1245" y="1322"/>
                  </a:lnTo>
                  <a:lnTo>
                    <a:pt x="1504" y="1063"/>
                  </a:lnTo>
                  <a:lnTo>
                    <a:pt x="1789" y="804"/>
                  </a:lnTo>
                  <a:lnTo>
                    <a:pt x="2100" y="622"/>
                  </a:lnTo>
                  <a:lnTo>
                    <a:pt x="2204" y="545"/>
                  </a:lnTo>
                  <a:lnTo>
                    <a:pt x="2282" y="415"/>
                  </a:lnTo>
                  <a:lnTo>
                    <a:pt x="2282" y="285"/>
                  </a:lnTo>
                  <a:lnTo>
                    <a:pt x="2256" y="182"/>
                  </a:lnTo>
                  <a:lnTo>
                    <a:pt x="2178" y="78"/>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7"/>
            <p:cNvSpPr/>
            <p:nvPr/>
          </p:nvSpPr>
          <p:spPr>
            <a:xfrm>
              <a:off x="5657650" y="2647550"/>
              <a:ext cx="16225" cy="16225"/>
            </a:xfrm>
            <a:custGeom>
              <a:avLst/>
              <a:gdLst/>
              <a:ahLst/>
              <a:cxnLst/>
              <a:rect l="l" t="t" r="r" b="b"/>
              <a:pathLst>
                <a:path w="649" h="649" extrusionOk="0">
                  <a:moveTo>
                    <a:pt x="337" y="1"/>
                  </a:moveTo>
                  <a:lnTo>
                    <a:pt x="208" y="26"/>
                  </a:lnTo>
                  <a:lnTo>
                    <a:pt x="104" y="104"/>
                  </a:lnTo>
                  <a:lnTo>
                    <a:pt x="26" y="208"/>
                  </a:lnTo>
                  <a:lnTo>
                    <a:pt x="0" y="337"/>
                  </a:lnTo>
                  <a:lnTo>
                    <a:pt x="26" y="467"/>
                  </a:lnTo>
                  <a:lnTo>
                    <a:pt x="104" y="571"/>
                  </a:lnTo>
                  <a:lnTo>
                    <a:pt x="208" y="648"/>
                  </a:lnTo>
                  <a:lnTo>
                    <a:pt x="467" y="648"/>
                  </a:lnTo>
                  <a:lnTo>
                    <a:pt x="570" y="571"/>
                  </a:lnTo>
                  <a:lnTo>
                    <a:pt x="622" y="467"/>
                  </a:lnTo>
                  <a:lnTo>
                    <a:pt x="648" y="337"/>
                  </a:lnTo>
                  <a:lnTo>
                    <a:pt x="622" y="208"/>
                  </a:lnTo>
                  <a:lnTo>
                    <a:pt x="570" y="104"/>
                  </a:lnTo>
                  <a:lnTo>
                    <a:pt x="467" y="26"/>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7"/>
            <p:cNvSpPr/>
            <p:nvPr/>
          </p:nvSpPr>
          <p:spPr>
            <a:xfrm>
              <a:off x="5636900" y="2703275"/>
              <a:ext cx="58350" cy="58350"/>
            </a:xfrm>
            <a:custGeom>
              <a:avLst/>
              <a:gdLst/>
              <a:ahLst/>
              <a:cxnLst/>
              <a:rect l="l" t="t" r="r" b="b"/>
              <a:pathLst>
                <a:path w="2334" h="2334" extrusionOk="0">
                  <a:moveTo>
                    <a:pt x="1997" y="0"/>
                  </a:moveTo>
                  <a:lnTo>
                    <a:pt x="1867" y="26"/>
                  </a:lnTo>
                  <a:lnTo>
                    <a:pt x="1763" y="104"/>
                  </a:lnTo>
                  <a:lnTo>
                    <a:pt x="105" y="1763"/>
                  </a:lnTo>
                  <a:lnTo>
                    <a:pt x="27" y="1892"/>
                  </a:lnTo>
                  <a:lnTo>
                    <a:pt x="1" y="1996"/>
                  </a:lnTo>
                  <a:lnTo>
                    <a:pt x="27" y="2126"/>
                  </a:lnTo>
                  <a:lnTo>
                    <a:pt x="105" y="2229"/>
                  </a:lnTo>
                  <a:lnTo>
                    <a:pt x="208" y="2307"/>
                  </a:lnTo>
                  <a:lnTo>
                    <a:pt x="312" y="2333"/>
                  </a:lnTo>
                  <a:lnTo>
                    <a:pt x="441" y="2307"/>
                  </a:lnTo>
                  <a:lnTo>
                    <a:pt x="545" y="2229"/>
                  </a:lnTo>
                  <a:lnTo>
                    <a:pt x="2230" y="571"/>
                  </a:lnTo>
                  <a:lnTo>
                    <a:pt x="2308" y="441"/>
                  </a:lnTo>
                  <a:lnTo>
                    <a:pt x="2333" y="337"/>
                  </a:lnTo>
                  <a:lnTo>
                    <a:pt x="2308" y="208"/>
                  </a:lnTo>
                  <a:lnTo>
                    <a:pt x="2230" y="104"/>
                  </a:lnTo>
                  <a:lnTo>
                    <a:pt x="2126" y="26"/>
                  </a:lnTo>
                  <a:lnTo>
                    <a:pt x="1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5634325" y="2701325"/>
              <a:ext cx="16875" cy="16225"/>
            </a:xfrm>
            <a:custGeom>
              <a:avLst/>
              <a:gdLst/>
              <a:ahLst/>
              <a:cxnLst/>
              <a:rect l="l" t="t" r="r" b="b"/>
              <a:pathLst>
                <a:path w="675" h="649" extrusionOk="0">
                  <a:moveTo>
                    <a:pt x="337" y="1"/>
                  </a:moveTo>
                  <a:lnTo>
                    <a:pt x="208" y="27"/>
                  </a:lnTo>
                  <a:lnTo>
                    <a:pt x="104" y="78"/>
                  </a:lnTo>
                  <a:lnTo>
                    <a:pt x="26" y="182"/>
                  </a:lnTo>
                  <a:lnTo>
                    <a:pt x="0" y="312"/>
                  </a:lnTo>
                  <a:lnTo>
                    <a:pt x="26" y="441"/>
                  </a:lnTo>
                  <a:lnTo>
                    <a:pt x="104" y="545"/>
                  </a:lnTo>
                  <a:lnTo>
                    <a:pt x="208" y="623"/>
                  </a:lnTo>
                  <a:lnTo>
                    <a:pt x="337" y="649"/>
                  </a:lnTo>
                  <a:lnTo>
                    <a:pt x="467" y="623"/>
                  </a:lnTo>
                  <a:lnTo>
                    <a:pt x="570" y="545"/>
                  </a:lnTo>
                  <a:lnTo>
                    <a:pt x="648" y="441"/>
                  </a:lnTo>
                  <a:lnTo>
                    <a:pt x="674" y="312"/>
                  </a:lnTo>
                  <a:lnTo>
                    <a:pt x="648" y="182"/>
                  </a:lnTo>
                  <a:lnTo>
                    <a:pt x="570" y="78"/>
                  </a:lnTo>
                  <a:lnTo>
                    <a:pt x="467" y="27"/>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7"/>
            <p:cNvSpPr/>
            <p:nvPr/>
          </p:nvSpPr>
          <p:spPr>
            <a:xfrm>
              <a:off x="5680975" y="2747325"/>
              <a:ext cx="16225" cy="16225"/>
            </a:xfrm>
            <a:custGeom>
              <a:avLst/>
              <a:gdLst/>
              <a:ahLst/>
              <a:cxnLst/>
              <a:rect l="l" t="t" r="r" b="b"/>
              <a:pathLst>
                <a:path w="649" h="649" extrusionOk="0">
                  <a:moveTo>
                    <a:pt x="337" y="1"/>
                  </a:moveTo>
                  <a:lnTo>
                    <a:pt x="208" y="27"/>
                  </a:lnTo>
                  <a:lnTo>
                    <a:pt x="104" y="105"/>
                  </a:lnTo>
                  <a:lnTo>
                    <a:pt x="26" y="208"/>
                  </a:lnTo>
                  <a:lnTo>
                    <a:pt x="0" y="338"/>
                  </a:lnTo>
                  <a:lnTo>
                    <a:pt x="26" y="467"/>
                  </a:lnTo>
                  <a:lnTo>
                    <a:pt x="104" y="571"/>
                  </a:lnTo>
                  <a:lnTo>
                    <a:pt x="208" y="623"/>
                  </a:lnTo>
                  <a:lnTo>
                    <a:pt x="337" y="649"/>
                  </a:lnTo>
                  <a:lnTo>
                    <a:pt x="441" y="623"/>
                  </a:lnTo>
                  <a:lnTo>
                    <a:pt x="570" y="571"/>
                  </a:lnTo>
                  <a:lnTo>
                    <a:pt x="622" y="467"/>
                  </a:lnTo>
                  <a:lnTo>
                    <a:pt x="648" y="338"/>
                  </a:lnTo>
                  <a:lnTo>
                    <a:pt x="622" y="208"/>
                  </a:lnTo>
                  <a:lnTo>
                    <a:pt x="570" y="105"/>
                  </a:lnTo>
                  <a:lnTo>
                    <a:pt x="441" y="27"/>
                  </a:lnTo>
                  <a:lnTo>
                    <a:pt x="3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380502"/>
            <a:ext cx="7289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500"/>
              <a:t>Thông tin dự án</a:t>
            </a:r>
            <a:endParaRPr sz="450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01</a:t>
            </a:r>
            <a:endParaRPr/>
          </a:p>
        </p:txBody>
      </p:sp>
    </p:spTree>
    <p:extLst>
      <p:ext uri="{BB962C8B-B14F-4D97-AF65-F5344CB8AC3E}">
        <p14:creationId xmlns:p14="http://schemas.microsoft.com/office/powerpoint/2010/main" val="143047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vi-VN" sz="2500" b="1">
                <a:latin typeface="Montserrat Alternates ExtraBold" panose="020B0604020202020204" charset="0"/>
                <a:ea typeface="Nunito Sans"/>
                <a:cs typeface="Nunito Sans"/>
                <a:sym typeface="Nunito Sans"/>
              </a:rPr>
              <a:t>Mục tiêu &amp; Phạm vi</a:t>
            </a:r>
            <a:endParaRPr sz="2500" b="1">
              <a:latin typeface="Montserrat Alternates ExtraBold" panose="020B0604020202020204" charset="0"/>
              <a:ea typeface="Nunito Sans"/>
              <a:cs typeface="Nunito Sans"/>
              <a:sym typeface="Nunito Sans"/>
            </a:endParaRPr>
          </a:p>
        </p:txBody>
      </p:sp>
      <p:sp>
        <p:nvSpPr>
          <p:cNvPr id="5" name="TextBox 4">
            <a:extLst>
              <a:ext uri="{FF2B5EF4-FFF2-40B4-BE49-F238E27FC236}">
                <a16:creationId xmlns:a16="http://schemas.microsoft.com/office/drawing/2014/main" id="{081D5429-657E-FA6F-5BD0-A84879A45423}"/>
              </a:ext>
            </a:extLst>
          </p:cNvPr>
          <p:cNvSpPr txBox="1"/>
          <p:nvPr/>
        </p:nvSpPr>
        <p:spPr>
          <a:xfrm>
            <a:off x="1457905" y="1104674"/>
            <a:ext cx="6228190" cy="1394741"/>
          </a:xfrm>
          <a:prstGeom prst="rect">
            <a:avLst/>
          </a:prstGeom>
          <a:noFill/>
        </p:spPr>
        <p:txBody>
          <a:bodyPr wrap="square" rtlCol="0">
            <a:spAutoFit/>
          </a:bodyPr>
          <a:lstStyle/>
          <a:p>
            <a:pPr>
              <a:lnSpc>
                <a:spcPct val="150000"/>
              </a:lnSpc>
            </a:pPr>
            <a:r>
              <a:rPr lang="vi-VN" sz="1600">
                <a:solidFill>
                  <a:schemeClr val="tx2">
                    <a:lumMod val="60000"/>
                    <a:lumOff val="40000"/>
                  </a:schemeClr>
                </a:solidFill>
                <a:latin typeface="Montserrat Alternates ExtraBold" panose="020B0604020202020204" charset="0"/>
              </a:rPr>
              <a:t>Mục tiêu đề tài</a:t>
            </a:r>
          </a:p>
          <a:p>
            <a:pPr>
              <a:lnSpc>
                <a:spcPct val="150000"/>
              </a:lnSpc>
            </a:pPr>
            <a:r>
              <a:rPr lang="vi-VN">
                <a:solidFill>
                  <a:schemeClr val="bg1"/>
                </a:solidFill>
                <a:latin typeface="Montserrat Alternates ExtraBold" panose="020B0604020202020204" charset="0"/>
              </a:rPr>
              <a:t>Đề tài chú trọng nghiên cứu và thử nghiệm ứng dụng quản lý, dựa vào đó để phân tích thiết kế cài đặt cơ sở dữ liệu và xây dựng hệ thống Quản lý linh kiện máy tính</a:t>
            </a:r>
            <a:endParaRPr lang="en-US">
              <a:solidFill>
                <a:schemeClr val="bg1"/>
              </a:solidFill>
              <a:latin typeface="Montserrat Alternates ExtraBold" panose="020B0604020202020204" charset="0"/>
            </a:endParaRPr>
          </a:p>
        </p:txBody>
      </p:sp>
      <p:sp>
        <p:nvSpPr>
          <p:cNvPr id="7" name="TextBox 6">
            <a:extLst>
              <a:ext uri="{FF2B5EF4-FFF2-40B4-BE49-F238E27FC236}">
                <a16:creationId xmlns:a16="http://schemas.microsoft.com/office/drawing/2014/main" id="{A9F8C7D7-A07B-1F5E-709E-0EF8DD98AAE2}"/>
              </a:ext>
            </a:extLst>
          </p:cNvPr>
          <p:cNvSpPr txBox="1"/>
          <p:nvPr/>
        </p:nvSpPr>
        <p:spPr>
          <a:xfrm>
            <a:off x="1081201" y="2644085"/>
            <a:ext cx="6317399" cy="1071575"/>
          </a:xfrm>
          <a:prstGeom prst="rect">
            <a:avLst/>
          </a:prstGeom>
          <a:noFill/>
        </p:spPr>
        <p:txBody>
          <a:bodyPr wrap="square" rtlCol="0">
            <a:spAutoFit/>
          </a:bodyPr>
          <a:lstStyle/>
          <a:p>
            <a:pPr algn="r">
              <a:lnSpc>
                <a:spcPct val="150000"/>
              </a:lnSpc>
            </a:pPr>
            <a:r>
              <a:rPr lang="vi-VN" sz="1600" dirty="0">
                <a:solidFill>
                  <a:schemeClr val="accent3"/>
                </a:solidFill>
                <a:latin typeface="Montserrat Alternates ExtraBold" panose="020B0604020202020204" charset="0"/>
              </a:rPr>
              <a:t>Phạm vi đề tài</a:t>
            </a:r>
          </a:p>
          <a:p>
            <a:pPr>
              <a:lnSpc>
                <a:spcPct val="150000"/>
              </a:lnSpc>
            </a:pPr>
            <a:r>
              <a:rPr lang="vi-VN" dirty="0">
                <a:solidFill>
                  <a:schemeClr val="bg1"/>
                </a:solidFill>
                <a:latin typeface="Montserrat Alternates ExtraBold" panose="020B0604020202020204" charset="0"/>
              </a:rPr>
              <a:t>Hệ thống quản lý linh kiện máy tính bao gồm các yếu tố chính:</a:t>
            </a:r>
          </a:p>
          <a:p>
            <a:pPr>
              <a:lnSpc>
                <a:spcPct val="150000"/>
              </a:lnSpc>
            </a:pPr>
            <a:r>
              <a:rPr lang="vi-VN" dirty="0">
                <a:solidFill>
                  <a:schemeClr val="bg1"/>
                </a:solidFill>
                <a:latin typeface="Montserrat Alternates ExtraBold" panose="020B0604020202020204" charset="0"/>
              </a:rPr>
              <a:t>- Xây dựng CSDL và thực hiện các thao tác.</a:t>
            </a:r>
            <a:endParaRPr lang="en-US" dirty="0">
              <a:solidFill>
                <a:schemeClr val="bg1"/>
              </a:solidFill>
              <a:latin typeface="Montserrat Alternates ExtraBold" panose="020B0604020202020204" charset="0"/>
            </a:endParaRPr>
          </a:p>
        </p:txBody>
      </p:sp>
    </p:spTree>
    <p:extLst>
      <p:ext uri="{BB962C8B-B14F-4D97-AF65-F5344CB8AC3E}">
        <p14:creationId xmlns:p14="http://schemas.microsoft.com/office/powerpoint/2010/main" val="41891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450202"/>
            <a:ext cx="7289400" cy="19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500"/>
              <a:t>Thiết kế CSDL toàn cục cho Project, tạo và nhập dữ liệu mẫu cho CSDL</a:t>
            </a:r>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500"/>
              <a:t>Mô tả đầy đủ các thuộc tính</a:t>
            </a:r>
            <a:endParaRPr sz="2500">
              <a:latin typeface="Nunito Sans"/>
              <a:ea typeface="Nunito Sans"/>
              <a:cs typeface="Nunito Sans"/>
              <a:sym typeface="Nunito Sans"/>
            </a:endParaRPr>
          </a:p>
        </p:txBody>
      </p:sp>
      <p:pic>
        <p:nvPicPr>
          <p:cNvPr id="2" name="Picture 1" descr="Diagram&#10;&#10;Description automatically generated">
            <a:extLst>
              <a:ext uri="{FF2B5EF4-FFF2-40B4-BE49-F238E27FC236}">
                <a16:creationId xmlns:a16="http://schemas.microsoft.com/office/drawing/2014/main" id="{A94F42DD-8B77-B2DF-8123-D9EE92B7DD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6275" y="907272"/>
            <a:ext cx="6089791" cy="3959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41"/>
          <p:cNvSpPr/>
          <p:nvPr/>
        </p:nvSpPr>
        <p:spPr>
          <a:xfrm>
            <a:off x="4057800" y="1320502"/>
            <a:ext cx="1028400" cy="1028400"/>
          </a:xfrm>
          <a:prstGeom prst="roundRect">
            <a:avLst>
              <a:gd name="adj" fmla="val 31166"/>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txBox="1">
            <a:spLocks noGrp="1"/>
          </p:cNvSpPr>
          <p:nvPr>
            <p:ph type="title"/>
          </p:nvPr>
        </p:nvSpPr>
        <p:spPr>
          <a:xfrm>
            <a:off x="927300" y="2380502"/>
            <a:ext cx="7629402"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000"/>
              <a:t>Phân mảnh CSDL toàn cục</a:t>
            </a:r>
            <a:endParaRPr sz="4000"/>
          </a:p>
        </p:txBody>
      </p:sp>
      <p:sp>
        <p:nvSpPr>
          <p:cNvPr id="586" name="Google Shape;586;p41"/>
          <p:cNvSpPr txBox="1">
            <a:spLocks noGrp="1"/>
          </p:cNvSpPr>
          <p:nvPr>
            <p:ph type="title" idx="2"/>
          </p:nvPr>
        </p:nvSpPr>
        <p:spPr>
          <a:xfrm>
            <a:off x="4059900" y="1322593"/>
            <a:ext cx="10242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03</a:t>
            </a:r>
            <a:endParaRPr/>
          </a:p>
        </p:txBody>
      </p:sp>
    </p:spTree>
    <p:extLst>
      <p:ext uri="{BB962C8B-B14F-4D97-AF65-F5344CB8AC3E}">
        <p14:creationId xmlns:p14="http://schemas.microsoft.com/office/powerpoint/2010/main" val="343399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2"/>
          <p:cNvSpPr/>
          <p:nvPr/>
        </p:nvSpPr>
        <p:spPr>
          <a:xfrm>
            <a:off x="1745400" y="276244"/>
            <a:ext cx="5653200" cy="49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txBox="1">
            <a:spLocks noGrp="1"/>
          </p:cNvSpPr>
          <p:nvPr>
            <p:ph type="title"/>
          </p:nvPr>
        </p:nvSpPr>
        <p:spPr>
          <a:xfrm>
            <a:off x="1932065" y="295894"/>
            <a:ext cx="5279870" cy="457200"/>
          </a:xfrm>
          <a:prstGeom prst="rect">
            <a:avLst/>
          </a:prstGeom>
        </p:spPr>
        <p:txBody>
          <a:bodyPr spcFirstLastPara="1" wrap="square" lIns="91425" tIns="91425" rIns="91425" bIns="91425" anchor="ctr" anchorCtr="0">
            <a:noAutofit/>
          </a:bodyPr>
          <a:lstStyle/>
          <a:p>
            <a:r>
              <a:rPr lang="en-US" sz="2500" b="1">
                <a:latin typeface="Montserrat Alternates ExtraBold" panose="020B0604020202020204" charset="0"/>
                <a:ea typeface="Nunito Sans"/>
                <a:cs typeface="Nunito Sans"/>
                <a:sym typeface="Nunito Sans"/>
              </a:rPr>
              <a:t>Phân tán dọc Master DB</a:t>
            </a:r>
            <a:endParaRPr sz="2500" b="1">
              <a:latin typeface="Montserrat Alternates ExtraBold" panose="020B0604020202020204" charset="0"/>
              <a:ea typeface="Nunito Sans"/>
              <a:cs typeface="Nunito Sans"/>
              <a:sym typeface="Nunito Sans"/>
            </a:endParaRPr>
          </a:p>
        </p:txBody>
      </p:sp>
      <p:pic>
        <p:nvPicPr>
          <p:cNvPr id="2" name="Hình ảnh 24" descr="Diagram&#10;&#10;Description automatically generated">
            <a:extLst>
              <a:ext uri="{FF2B5EF4-FFF2-40B4-BE49-F238E27FC236}">
                <a16:creationId xmlns:a16="http://schemas.microsoft.com/office/drawing/2014/main" id="{12E4993F-EF48-B639-C8DE-3453046C8DD9}"/>
              </a:ext>
            </a:extLst>
          </p:cNvPr>
          <p:cNvPicPr>
            <a:picLocks noChangeAspect="1"/>
          </p:cNvPicPr>
          <p:nvPr/>
        </p:nvPicPr>
        <p:blipFill>
          <a:blip r:embed="rId3"/>
          <a:stretch>
            <a:fillRect/>
          </a:stretch>
        </p:blipFill>
        <p:spPr>
          <a:xfrm>
            <a:off x="2634088" y="931593"/>
            <a:ext cx="3875823" cy="4017900"/>
          </a:xfrm>
          <a:prstGeom prst="rect">
            <a:avLst/>
          </a:prstGeom>
        </p:spPr>
      </p:pic>
    </p:spTree>
    <p:extLst>
      <p:ext uri="{BB962C8B-B14F-4D97-AF65-F5344CB8AC3E}">
        <p14:creationId xmlns:p14="http://schemas.microsoft.com/office/powerpoint/2010/main" val="388978478"/>
      </p:ext>
    </p:extLst>
  </p:cSld>
  <p:clrMapOvr>
    <a:masterClrMapping/>
  </p:clrMapOvr>
</p:sld>
</file>

<file path=ppt/theme/theme1.xml><?xml version="1.0" encoding="utf-8"?>
<a:theme xmlns:a="http://schemas.openxmlformats.org/drawingml/2006/main" name="Alternative Data for Investments by Slidesgo">
  <a:themeElements>
    <a:clrScheme name="Simple Light">
      <a:dk1>
        <a:srgbClr val="282829"/>
      </a:dk1>
      <a:lt1>
        <a:srgbClr val="FFFFFF"/>
      </a:lt1>
      <a:dk2>
        <a:srgbClr val="3335D1"/>
      </a:dk2>
      <a:lt2>
        <a:srgbClr val="FF882F"/>
      </a:lt2>
      <a:accent1>
        <a:srgbClr val="D54B93"/>
      </a:accent1>
      <a:accent2>
        <a:srgbClr val="E6E6E6"/>
      </a:accent2>
      <a:accent3>
        <a:srgbClr val="FD7EC0"/>
      </a:accent3>
      <a:accent4>
        <a:srgbClr val="1D1E7C"/>
      </a:accent4>
      <a:accent5>
        <a:srgbClr val="CE80FF"/>
      </a:accent5>
      <a:accent6>
        <a:srgbClr val="FEAEE1"/>
      </a:accent6>
      <a:hlink>
        <a:srgbClr val="FF888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On-screen Show (16:9)</PresentationFormat>
  <Paragraphs>77</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Nunito Sans</vt:lpstr>
      <vt:lpstr>Dosis</vt:lpstr>
      <vt:lpstr>Pacifico</vt:lpstr>
      <vt:lpstr>Montserrat Alternates ExtraBold</vt:lpstr>
      <vt:lpstr>Saira</vt:lpstr>
      <vt:lpstr>Alternative Data for Investments by Slidesgo</vt:lpstr>
      <vt:lpstr>QUẢN LÝ LINH KIỆN MÁY TÍNH</vt:lpstr>
      <vt:lpstr>THÀNH VIÊN NHÓM</vt:lpstr>
      <vt:lpstr>NỘI DUNG</vt:lpstr>
      <vt:lpstr>Thông tin dự án</vt:lpstr>
      <vt:lpstr>Mục tiêu &amp; Phạm vi</vt:lpstr>
      <vt:lpstr>Thiết kế CSDL toàn cục cho Project, tạo và nhập dữ liệu mẫu cho CSDL</vt:lpstr>
      <vt:lpstr>Mô tả đầy đủ các thuộc tính</vt:lpstr>
      <vt:lpstr>Phân mảnh CSDL toàn cục</vt:lpstr>
      <vt:lpstr>Phân tán dọc Master DB</vt:lpstr>
      <vt:lpstr>Mô tả các bảng</vt:lpstr>
      <vt:lpstr>Mô tả các bảng</vt:lpstr>
      <vt:lpstr>Mô tả các bảng</vt:lpstr>
      <vt:lpstr>STORE PROCEDURE</vt:lpstr>
      <vt:lpstr>STORE PROCEDURE</vt:lpstr>
      <vt:lpstr>TRIGGER</vt:lpstr>
      <vt:lpstr>Tạo CSDL MongoDB tương ứng với các Slaver DB </vt:lpstr>
      <vt:lpstr>Tạo và nhập CSDL mẫu</vt:lpstr>
      <vt:lpstr>Tạo và nhập CSDL mẫu</vt:lpstr>
      <vt:lpstr>Tạo CSDL đồ thị tương ứng</vt:lpstr>
      <vt:lpstr>Tạo các nút + thuộc tính cho các nút</vt:lpstr>
      <vt:lpstr>Hiển thị các nút thuộc nhãn khách hàng</vt:lpstr>
      <vt:lpstr>Hiển thị những nhân viên không có chức vụ là “Quản lý”</vt:lpstr>
      <vt:lpstr>Hiển thị những sản phẩm có hãng chứa ký tự “RA”</vt:lpstr>
      <vt:lpstr>Tạo mối quan hệ giữa các nút có cùng số lượng là 10</vt:lpstr>
      <vt:lpstr>Xây dựng ứng dụng C# kết nối với CSDL</vt:lpstr>
      <vt:lpstr>Kết nối sql với visual studio 2022</vt:lpstr>
      <vt:lpstr>Tạo form cho nhà cung cấp với các chức năng...</vt:lpstr>
      <vt:lpstr>PowerPoint Presentation</vt:lpstr>
      <vt:lpstr>PowerPoint Presentation</vt:lpstr>
      <vt:lpstr>PowerPoint Presentation</vt:lpstr>
      <vt:lpstr>PowerPoint Presentation</vt:lpstr>
      <vt:lpstr>PowerPoint Presentation</vt:lpstr>
      <vt:lpstr>PowerPoint Presentation</vt:lpstr>
      <vt:lpstr>Hoàn tất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LINH KIỆN MÁY TÍNH</dc:title>
  <dc:creator>NguyenTuanKiet</dc:creator>
  <cp:lastModifiedBy>NGUYEN TUAN  KIET</cp:lastModifiedBy>
  <cp:revision>1</cp:revision>
  <dcterms:modified xsi:type="dcterms:W3CDTF">2022-12-15T13:45:50Z</dcterms:modified>
</cp:coreProperties>
</file>