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75" r:id="rId7"/>
    <p:sldId id="276" r:id="rId8"/>
    <p:sldId id="271" r:id="rId9"/>
    <p:sldId id="268" r:id="rId10"/>
    <p:sldId id="272" r:id="rId11"/>
    <p:sldId id="269" r:id="rId12"/>
    <p:sldId id="282" r:id="rId13"/>
    <p:sldId id="283" r:id="rId14"/>
    <p:sldId id="267" r:id="rId15"/>
    <p:sldId id="264" r:id="rId16"/>
    <p:sldId id="265" r:id="rId17"/>
    <p:sldId id="266" r:id="rId18"/>
    <p:sldId id="261" r:id="rId19"/>
    <p:sldId id="262" r:id="rId20"/>
    <p:sldId id="263" r:id="rId21"/>
    <p:sldId id="274" r:id="rId22"/>
    <p:sldId id="279" r:id="rId23"/>
    <p:sldId id="285" r:id="rId24"/>
    <p:sldId id="278" r:id="rId25"/>
    <p:sldId id="286" r:id="rId26"/>
    <p:sldId id="284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-plo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df_slice1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C_INDEX\InputDataMainC-plot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H_INDEX\InputDataMainH-plot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-plot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\July%202021\data\InputDataMain_Char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D\July%202021\data\InputDataMain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D\July%202021\data\InputDataMain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D\July%202021\data\InputDataMain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D\July%202021\data\InputDataMai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Relationship between government rersponse and Covid-19 cases 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Sheet3!$B$1</c:f>
              <c:strCache>
                <c:ptCount val="1"/>
                <c:pt idx="0">
                  <c:v> stringency_index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Sheet3!$B$2:$B$69</c:f>
              <c:numCache>
                <c:formatCode>General</c:formatCode>
                <c:ptCount val="68"/>
                <c:pt idx="0">
                  <c:v>2.7799999999999998E-2</c:v>
                </c:pt>
                <c:pt idx="1">
                  <c:v>0.17077142857142844</c:v>
                </c:pt>
                <c:pt idx="2">
                  <c:v>0.34551428571428561</c:v>
                </c:pt>
                <c:pt idx="3">
                  <c:v>0.80874285714285676</c:v>
                </c:pt>
                <c:pt idx="4">
                  <c:v>3.1349714285714261</c:v>
                </c:pt>
                <c:pt idx="5">
                  <c:v>8.5004000000000026</c:v>
                </c:pt>
                <c:pt idx="6">
                  <c:v>8.7702000000000062</c:v>
                </c:pt>
                <c:pt idx="7">
                  <c:v>8.8178571428571484</c:v>
                </c:pt>
                <c:pt idx="8">
                  <c:v>10.03988571428571</c:v>
                </c:pt>
                <c:pt idx="9">
                  <c:v>15.102799999999981</c:v>
                </c:pt>
                <c:pt idx="10">
                  <c:v>26.238942857142803</c:v>
                </c:pt>
                <c:pt idx="11">
                  <c:v>57.284285714285673</c:v>
                </c:pt>
                <c:pt idx="12">
                  <c:v>70.81351428571422</c:v>
                </c:pt>
                <c:pt idx="13">
                  <c:v>77.106142857142814</c:v>
                </c:pt>
                <c:pt idx="14">
                  <c:v>79.107599999999962</c:v>
                </c:pt>
                <c:pt idx="15">
                  <c:v>79.258628571428531</c:v>
                </c:pt>
                <c:pt idx="16">
                  <c:v>78.743657142857103</c:v>
                </c:pt>
                <c:pt idx="17">
                  <c:v>77.19588571428568</c:v>
                </c:pt>
                <c:pt idx="18">
                  <c:v>74.527971428571405</c:v>
                </c:pt>
                <c:pt idx="19">
                  <c:v>72.852514285714264</c:v>
                </c:pt>
                <c:pt idx="20">
                  <c:v>70.874571428571414</c:v>
                </c:pt>
                <c:pt idx="21">
                  <c:v>69.867028571428548</c:v>
                </c:pt>
                <c:pt idx="22">
                  <c:v>66.529771428571379</c:v>
                </c:pt>
                <c:pt idx="23">
                  <c:v>64.696599999999975</c:v>
                </c:pt>
                <c:pt idx="24">
                  <c:v>62.7880857142857</c:v>
                </c:pt>
                <c:pt idx="25">
                  <c:v>62.551828571428551</c:v>
                </c:pt>
                <c:pt idx="26">
                  <c:v>61.419571428571409</c:v>
                </c:pt>
                <c:pt idx="27">
                  <c:v>60.890057142857138</c:v>
                </c:pt>
                <c:pt idx="28">
                  <c:v>61.034114285714274</c:v>
                </c:pt>
                <c:pt idx="29">
                  <c:v>61.240142857142843</c:v>
                </c:pt>
                <c:pt idx="30">
                  <c:v>61.311285714285695</c:v>
                </c:pt>
                <c:pt idx="31">
                  <c:v>61.845657142857128</c:v>
                </c:pt>
                <c:pt idx="32">
                  <c:v>61.464628571428548</c:v>
                </c:pt>
                <c:pt idx="33">
                  <c:v>60.168685714285687</c:v>
                </c:pt>
                <c:pt idx="34">
                  <c:v>58.728742857142834</c:v>
                </c:pt>
                <c:pt idx="35">
                  <c:v>57.81331428571427</c:v>
                </c:pt>
                <c:pt idx="36">
                  <c:v>56.919085714285693</c:v>
                </c:pt>
                <c:pt idx="37">
                  <c:v>56.420628571428558</c:v>
                </c:pt>
                <c:pt idx="38">
                  <c:v>55.741942857142824</c:v>
                </c:pt>
                <c:pt idx="39">
                  <c:v>55.160971428571393</c:v>
                </c:pt>
                <c:pt idx="40">
                  <c:v>54.770685714285676</c:v>
                </c:pt>
                <c:pt idx="41">
                  <c:v>54.614714285714236</c:v>
                </c:pt>
                <c:pt idx="42">
                  <c:v>54.628314285714239</c:v>
                </c:pt>
                <c:pt idx="43">
                  <c:v>54.709028571428519</c:v>
                </c:pt>
                <c:pt idx="44">
                  <c:v>55.066028571428518</c:v>
                </c:pt>
                <c:pt idx="45">
                  <c:v>55.645314285714221</c:v>
                </c:pt>
                <c:pt idx="46">
                  <c:v>56.757999999999939</c:v>
                </c:pt>
                <c:pt idx="47">
                  <c:v>57.42451428571426</c:v>
                </c:pt>
                <c:pt idx="48">
                  <c:v>57.719399999999979</c:v>
                </c:pt>
                <c:pt idx="49">
                  <c:v>57.95491428571426</c:v>
                </c:pt>
                <c:pt idx="50">
                  <c:v>58.855857142857118</c:v>
                </c:pt>
                <c:pt idx="51">
                  <c:v>58.888599999999968</c:v>
                </c:pt>
                <c:pt idx="52">
                  <c:v>58.756257142857109</c:v>
                </c:pt>
                <c:pt idx="53">
                  <c:v>58.34491428571426</c:v>
                </c:pt>
                <c:pt idx="54">
                  <c:v>58.371085714285691</c:v>
                </c:pt>
                <c:pt idx="55">
                  <c:v>57.985085714285695</c:v>
                </c:pt>
                <c:pt idx="56">
                  <c:v>57.612342857142828</c:v>
                </c:pt>
                <c:pt idx="57">
                  <c:v>57.153285714285687</c:v>
                </c:pt>
                <c:pt idx="58">
                  <c:v>56.884685714285688</c:v>
                </c:pt>
                <c:pt idx="59">
                  <c:v>56.356714285714268</c:v>
                </c:pt>
                <c:pt idx="60">
                  <c:v>56.024742857142847</c:v>
                </c:pt>
                <c:pt idx="61">
                  <c:v>54.843571428571401</c:v>
                </c:pt>
                <c:pt idx="62">
                  <c:v>53.842542857142831</c:v>
                </c:pt>
                <c:pt idx="63">
                  <c:v>52.972371428571385</c:v>
                </c:pt>
                <c:pt idx="64">
                  <c:v>52.330599999999961</c:v>
                </c:pt>
                <c:pt idx="65">
                  <c:v>51.424371428571405</c:v>
                </c:pt>
                <c:pt idx="66">
                  <c:v>47.482599999999991</c:v>
                </c:pt>
                <c:pt idx="67">
                  <c:v>46.839628571428555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B9-4791-9ED4-29C8E534D259}"/>
            </c:ext>
          </c:extLst>
        </c:ser>
        <c:ser>
          <c:idx val="2"/>
          <c:order val="2"/>
          <c:tx>
            <c:strRef>
              <c:f>Sheet3!$C$1</c:f>
              <c:strCache>
                <c:ptCount val="1"/>
                <c:pt idx="0">
                  <c:v> government_response_index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Sheet3!$C$2:$C$69</c:f>
              <c:numCache>
                <c:formatCode>General</c:formatCode>
                <c:ptCount val="68"/>
                <c:pt idx="0">
                  <c:v>1.5600000000000001E-2</c:v>
                </c:pt>
                <c:pt idx="1">
                  <c:v>9.5828571428571208E-2</c:v>
                </c:pt>
                <c:pt idx="2">
                  <c:v>0.19388571428571411</c:v>
                </c:pt>
                <c:pt idx="3">
                  <c:v>4.9344571428571387</c:v>
                </c:pt>
                <c:pt idx="4">
                  <c:v>7.4169999999999945</c:v>
                </c:pt>
                <c:pt idx="5">
                  <c:v>9.9879999999999569</c:v>
                </c:pt>
                <c:pt idx="6">
                  <c:v>10.139799999999953</c:v>
                </c:pt>
                <c:pt idx="7">
                  <c:v>10.16654285714281</c:v>
                </c:pt>
                <c:pt idx="8">
                  <c:v>10.925428571428526</c:v>
                </c:pt>
                <c:pt idx="9">
                  <c:v>14.132085714285674</c:v>
                </c:pt>
                <c:pt idx="10">
                  <c:v>22.935771428571371</c:v>
                </c:pt>
                <c:pt idx="11">
                  <c:v>45.330542857142817</c:v>
                </c:pt>
                <c:pt idx="12">
                  <c:v>56.604771428571368</c:v>
                </c:pt>
                <c:pt idx="13">
                  <c:v>63.582828571428507</c:v>
                </c:pt>
                <c:pt idx="14">
                  <c:v>66.168057142857123</c:v>
                </c:pt>
                <c:pt idx="15">
                  <c:v>66.805828571428535</c:v>
                </c:pt>
                <c:pt idx="16">
                  <c:v>67.297457142857098</c:v>
                </c:pt>
                <c:pt idx="17">
                  <c:v>67.078885714285676</c:v>
                </c:pt>
                <c:pt idx="18">
                  <c:v>66.276828571428538</c:v>
                </c:pt>
                <c:pt idx="19">
                  <c:v>66.03259999999996</c:v>
                </c:pt>
                <c:pt idx="20">
                  <c:v>65.559599999999961</c:v>
                </c:pt>
                <c:pt idx="21">
                  <c:v>65.171514285714252</c:v>
                </c:pt>
                <c:pt idx="22">
                  <c:v>63.710742857142833</c:v>
                </c:pt>
                <c:pt idx="23">
                  <c:v>62.843342857142837</c:v>
                </c:pt>
                <c:pt idx="24">
                  <c:v>61.61051428571426</c:v>
                </c:pt>
                <c:pt idx="25">
                  <c:v>61.617428571428547</c:v>
                </c:pt>
                <c:pt idx="26">
                  <c:v>61.089399999999962</c:v>
                </c:pt>
                <c:pt idx="27">
                  <c:v>60.994714285714252</c:v>
                </c:pt>
                <c:pt idx="28">
                  <c:v>61.356314285714255</c:v>
                </c:pt>
                <c:pt idx="29">
                  <c:v>61.681199999999961</c:v>
                </c:pt>
                <c:pt idx="30">
                  <c:v>60.31582857142854</c:v>
                </c:pt>
                <c:pt idx="31">
                  <c:v>59.060371428571415</c:v>
                </c:pt>
                <c:pt idx="32">
                  <c:v>58.854371428571405</c:v>
                </c:pt>
                <c:pt idx="33">
                  <c:v>58.339228571428514</c:v>
                </c:pt>
                <c:pt idx="34">
                  <c:v>57.653057142857094</c:v>
                </c:pt>
                <c:pt idx="35">
                  <c:v>57.495742857142822</c:v>
                </c:pt>
                <c:pt idx="36">
                  <c:v>56.864771428571387</c:v>
                </c:pt>
                <c:pt idx="37">
                  <c:v>56.184885714285691</c:v>
                </c:pt>
                <c:pt idx="38">
                  <c:v>55.70642857142856</c:v>
                </c:pt>
                <c:pt idx="39">
                  <c:v>55.312885714285692</c:v>
                </c:pt>
                <c:pt idx="40">
                  <c:v>55.182428571428538</c:v>
                </c:pt>
                <c:pt idx="41">
                  <c:v>55.22528571428569</c:v>
                </c:pt>
                <c:pt idx="42">
                  <c:v>55.165457142857122</c:v>
                </c:pt>
                <c:pt idx="43">
                  <c:v>55.133199999999967</c:v>
                </c:pt>
                <c:pt idx="44">
                  <c:v>55.292457142857117</c:v>
                </c:pt>
                <c:pt idx="45">
                  <c:v>55.688885714285689</c:v>
                </c:pt>
                <c:pt idx="46">
                  <c:v>56.387628571428529</c:v>
                </c:pt>
                <c:pt idx="47">
                  <c:v>56.75208571428567</c:v>
                </c:pt>
                <c:pt idx="48">
                  <c:v>57.038171428571403</c:v>
                </c:pt>
                <c:pt idx="49">
                  <c:v>57.113657142857107</c:v>
                </c:pt>
                <c:pt idx="50">
                  <c:v>58.990514285714241</c:v>
                </c:pt>
                <c:pt idx="51">
                  <c:v>59.727028571428534</c:v>
                </c:pt>
                <c:pt idx="52">
                  <c:v>61.219199999999972</c:v>
                </c:pt>
                <c:pt idx="53">
                  <c:v>61.000914285714245</c:v>
                </c:pt>
                <c:pt idx="54">
                  <c:v>56.738085714285681</c:v>
                </c:pt>
                <c:pt idx="55">
                  <c:v>59.822142857142808</c:v>
                </c:pt>
                <c:pt idx="56">
                  <c:v>60.96331428571424</c:v>
                </c:pt>
                <c:pt idx="57">
                  <c:v>60.634999999999962</c:v>
                </c:pt>
                <c:pt idx="58">
                  <c:v>60.532285714285692</c:v>
                </c:pt>
                <c:pt idx="59">
                  <c:v>60.289599999999972</c:v>
                </c:pt>
                <c:pt idx="60">
                  <c:v>60.236885714285684</c:v>
                </c:pt>
                <c:pt idx="61">
                  <c:v>59.653799999999961</c:v>
                </c:pt>
                <c:pt idx="62">
                  <c:v>58.606571428571378</c:v>
                </c:pt>
                <c:pt idx="63">
                  <c:v>58.660799999999952</c:v>
                </c:pt>
                <c:pt idx="64">
                  <c:v>58.602257142857113</c:v>
                </c:pt>
                <c:pt idx="65">
                  <c:v>58.111714285714243</c:v>
                </c:pt>
                <c:pt idx="66">
                  <c:v>57.109171428571408</c:v>
                </c:pt>
                <c:pt idx="67">
                  <c:v>56.950828571428545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B9-4791-9ED4-29C8E534D259}"/>
            </c:ext>
          </c:extLst>
        </c:ser>
        <c:ser>
          <c:idx val="3"/>
          <c:order val="3"/>
          <c:tx>
            <c:strRef>
              <c:f>Sheet3!$D$1</c:f>
              <c:strCache>
                <c:ptCount val="1"/>
                <c:pt idx="0">
                  <c:v> containment_health_index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Sheet3!$D$2:$D$69</c:f>
              <c:numCache>
                <c:formatCode>General</c:formatCode>
                <c:ptCount val="68"/>
                <c:pt idx="0">
                  <c:v>1.78E-2</c:v>
                </c:pt>
                <c:pt idx="1">
                  <c:v>0.10959999999999998</c:v>
                </c:pt>
                <c:pt idx="2">
                  <c:v>0.22188571428571408</c:v>
                </c:pt>
                <c:pt idx="3">
                  <c:v>5.636714285714282</c:v>
                </c:pt>
                <c:pt idx="4">
                  <c:v>7.964742857142836</c:v>
                </c:pt>
                <c:pt idx="5">
                  <c:v>11.416028571428521</c:v>
                </c:pt>
                <c:pt idx="6">
                  <c:v>11.589799999999947</c:v>
                </c:pt>
                <c:pt idx="7">
                  <c:v>11.62039999999995</c:v>
                </c:pt>
                <c:pt idx="8">
                  <c:v>12.488599999999956</c:v>
                </c:pt>
                <c:pt idx="9">
                  <c:v>16.004685714285685</c:v>
                </c:pt>
                <c:pt idx="10">
                  <c:v>25.262514285714232</c:v>
                </c:pt>
                <c:pt idx="11">
                  <c:v>47.781257142857093</c:v>
                </c:pt>
                <c:pt idx="12">
                  <c:v>57.17605714285709</c:v>
                </c:pt>
                <c:pt idx="13">
                  <c:v>62.17168571428568</c:v>
                </c:pt>
                <c:pt idx="14">
                  <c:v>65.043799999999962</c:v>
                </c:pt>
                <c:pt idx="15">
                  <c:v>65.793285714285702</c:v>
                </c:pt>
                <c:pt idx="16">
                  <c:v>66.324828571428554</c:v>
                </c:pt>
                <c:pt idx="17">
                  <c:v>66.023571428571415</c:v>
                </c:pt>
                <c:pt idx="18">
                  <c:v>65.024914285714274</c:v>
                </c:pt>
                <c:pt idx="19">
                  <c:v>64.705085714285687</c:v>
                </c:pt>
                <c:pt idx="20">
                  <c:v>64.175685714285706</c:v>
                </c:pt>
                <c:pt idx="21">
                  <c:v>63.864685714285685</c:v>
                </c:pt>
                <c:pt idx="22">
                  <c:v>62.164257142857124</c:v>
                </c:pt>
                <c:pt idx="23">
                  <c:v>61.143285714285703</c:v>
                </c:pt>
                <c:pt idx="24">
                  <c:v>59.805542857142854</c:v>
                </c:pt>
                <c:pt idx="25">
                  <c:v>59.803057142857114</c:v>
                </c:pt>
                <c:pt idx="26">
                  <c:v>59.363085714285695</c:v>
                </c:pt>
                <c:pt idx="27">
                  <c:v>59.316285714285712</c:v>
                </c:pt>
                <c:pt idx="28">
                  <c:v>59.729485714285701</c:v>
                </c:pt>
                <c:pt idx="29">
                  <c:v>60.294714285714292</c:v>
                </c:pt>
                <c:pt idx="30">
                  <c:v>60.540085714285709</c:v>
                </c:pt>
                <c:pt idx="31">
                  <c:v>60.982142857142847</c:v>
                </c:pt>
                <c:pt idx="32">
                  <c:v>60.705942857142837</c:v>
                </c:pt>
                <c:pt idx="33">
                  <c:v>60.030085714285704</c:v>
                </c:pt>
                <c:pt idx="34">
                  <c:v>59.134342857142826</c:v>
                </c:pt>
                <c:pt idx="35">
                  <c:v>58.463999999999942</c:v>
                </c:pt>
                <c:pt idx="36">
                  <c:v>57.957142857142834</c:v>
                </c:pt>
                <c:pt idx="37">
                  <c:v>57.527799999999942</c:v>
                </c:pt>
                <c:pt idx="38">
                  <c:v>57.026799999999952</c:v>
                </c:pt>
                <c:pt idx="39">
                  <c:v>56.597171428571365</c:v>
                </c:pt>
                <c:pt idx="40">
                  <c:v>56.457942857142804</c:v>
                </c:pt>
                <c:pt idx="41">
                  <c:v>56.548314285714234</c:v>
                </c:pt>
                <c:pt idx="42">
                  <c:v>56.581257142857091</c:v>
                </c:pt>
                <c:pt idx="43">
                  <c:v>56.560142857142829</c:v>
                </c:pt>
                <c:pt idx="44">
                  <c:v>56.833771428571389</c:v>
                </c:pt>
                <c:pt idx="45">
                  <c:v>57.200228571428553</c:v>
                </c:pt>
                <c:pt idx="46">
                  <c:v>58.094314285714248</c:v>
                </c:pt>
                <c:pt idx="47">
                  <c:v>58.536628571428515</c:v>
                </c:pt>
                <c:pt idx="48">
                  <c:v>58.848885714285679</c:v>
                </c:pt>
                <c:pt idx="49">
                  <c:v>58.935599999999965</c:v>
                </c:pt>
                <c:pt idx="50">
                  <c:v>61.060914285714254</c:v>
                </c:pt>
                <c:pt idx="51">
                  <c:v>61.642257142857098</c:v>
                </c:pt>
                <c:pt idx="52">
                  <c:v>62.026628571428567</c:v>
                </c:pt>
                <c:pt idx="53">
                  <c:v>61.847771428571399</c:v>
                </c:pt>
                <c:pt idx="54">
                  <c:v>56.965314285714257</c:v>
                </c:pt>
                <c:pt idx="55">
                  <c:v>60.510885714285678</c:v>
                </c:pt>
                <c:pt idx="56">
                  <c:v>61.850685714285682</c:v>
                </c:pt>
                <c:pt idx="57">
                  <c:v>61.474457142857126</c:v>
                </c:pt>
                <c:pt idx="58">
                  <c:v>61.357057142857123</c:v>
                </c:pt>
                <c:pt idx="59">
                  <c:v>61.115514285714255</c:v>
                </c:pt>
                <c:pt idx="60">
                  <c:v>60.978885714285667</c:v>
                </c:pt>
                <c:pt idx="61">
                  <c:v>60.297199999999975</c:v>
                </c:pt>
                <c:pt idx="62">
                  <c:v>59.141771428571388</c:v>
                </c:pt>
                <c:pt idx="63">
                  <c:v>59.214142857142832</c:v>
                </c:pt>
                <c:pt idx="64">
                  <c:v>59.117057142857128</c:v>
                </c:pt>
                <c:pt idx="65">
                  <c:v>59.188742857142834</c:v>
                </c:pt>
                <c:pt idx="66">
                  <c:v>56.066599999999951</c:v>
                </c:pt>
                <c:pt idx="67">
                  <c:v>55.7966571428571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B9-4791-9ED4-29C8E534D259}"/>
            </c:ext>
          </c:extLst>
        </c:ser>
        <c:ser>
          <c:idx val="4"/>
          <c:order val="4"/>
          <c:tx>
            <c:strRef>
              <c:f>Sheet3!$E$1</c:f>
              <c:strCache>
                <c:ptCount val="1"/>
                <c:pt idx="0">
                  <c:v> economic_support_index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Sheet3!$E$2:$E$69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3.5714285714285738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0.999999999999998</c:v>
                </c:pt>
                <c:pt idx="10">
                  <c:v>6.6428571428571335</c:v>
                </c:pt>
                <c:pt idx="11">
                  <c:v>28.10714285714284</c:v>
                </c:pt>
                <c:pt idx="12">
                  <c:v>52.607142857142826</c:v>
                </c:pt>
                <c:pt idx="13">
                  <c:v>73.464285714285722</c:v>
                </c:pt>
                <c:pt idx="14">
                  <c:v>74.035714285714278</c:v>
                </c:pt>
                <c:pt idx="15">
                  <c:v>73.892857142857139</c:v>
                </c:pt>
                <c:pt idx="16">
                  <c:v>74.107142857142847</c:v>
                </c:pt>
                <c:pt idx="17">
                  <c:v>74.464285714285722</c:v>
                </c:pt>
                <c:pt idx="18">
                  <c:v>75.035714285714278</c:v>
                </c:pt>
                <c:pt idx="19">
                  <c:v>75.321428571428569</c:v>
                </c:pt>
                <c:pt idx="20">
                  <c:v>75.25</c:v>
                </c:pt>
                <c:pt idx="21">
                  <c:v>74.321428571428569</c:v>
                </c:pt>
                <c:pt idx="22">
                  <c:v>74.535714285714278</c:v>
                </c:pt>
                <c:pt idx="23">
                  <c:v>74.75</c:v>
                </c:pt>
                <c:pt idx="24">
                  <c:v>74.25</c:v>
                </c:pt>
                <c:pt idx="25">
                  <c:v>74.321428571428569</c:v>
                </c:pt>
                <c:pt idx="26">
                  <c:v>73.178571428571416</c:v>
                </c:pt>
                <c:pt idx="27">
                  <c:v>72.75</c:v>
                </c:pt>
                <c:pt idx="28">
                  <c:v>72.75</c:v>
                </c:pt>
                <c:pt idx="29">
                  <c:v>71.392857142857125</c:v>
                </c:pt>
                <c:pt idx="30">
                  <c:v>58.749999999999936</c:v>
                </c:pt>
                <c:pt idx="31">
                  <c:v>45.607142857142854</c:v>
                </c:pt>
                <c:pt idx="32">
                  <c:v>45.892857142857139</c:v>
                </c:pt>
                <c:pt idx="33">
                  <c:v>46.5</c:v>
                </c:pt>
                <c:pt idx="34">
                  <c:v>47.285714285714285</c:v>
                </c:pt>
                <c:pt idx="35">
                  <c:v>50.714285714285708</c:v>
                </c:pt>
                <c:pt idx="36">
                  <c:v>49.214285714285687</c:v>
                </c:pt>
                <c:pt idx="37">
                  <c:v>46.785714285714285</c:v>
                </c:pt>
                <c:pt idx="38">
                  <c:v>46.464285714285715</c:v>
                </c:pt>
                <c:pt idx="39">
                  <c:v>46.321428571428569</c:v>
                </c:pt>
                <c:pt idx="40">
                  <c:v>46.25</c:v>
                </c:pt>
                <c:pt idx="41">
                  <c:v>45.964285714285715</c:v>
                </c:pt>
                <c:pt idx="42">
                  <c:v>45.25</c:v>
                </c:pt>
                <c:pt idx="43">
                  <c:v>45.071428571428569</c:v>
                </c:pt>
                <c:pt idx="44">
                  <c:v>44</c:v>
                </c:pt>
                <c:pt idx="45">
                  <c:v>45.107142857142854</c:v>
                </c:pt>
                <c:pt idx="46">
                  <c:v>44.428571428571431</c:v>
                </c:pt>
                <c:pt idx="47">
                  <c:v>44.25</c:v>
                </c:pt>
                <c:pt idx="48">
                  <c:v>44.357142857142854</c:v>
                </c:pt>
                <c:pt idx="49">
                  <c:v>44.357142857142854</c:v>
                </c:pt>
                <c:pt idx="50">
                  <c:v>44.5</c:v>
                </c:pt>
                <c:pt idx="51">
                  <c:v>46.321428571428527</c:v>
                </c:pt>
                <c:pt idx="52">
                  <c:v>55.571428571428577</c:v>
                </c:pt>
                <c:pt idx="53">
                  <c:v>55.071428571428569</c:v>
                </c:pt>
                <c:pt idx="54">
                  <c:v>55.142857142857146</c:v>
                </c:pt>
                <c:pt idx="55">
                  <c:v>55</c:v>
                </c:pt>
                <c:pt idx="56">
                  <c:v>54.75</c:v>
                </c:pt>
                <c:pt idx="57">
                  <c:v>54.75</c:v>
                </c:pt>
                <c:pt idx="58">
                  <c:v>54.75</c:v>
                </c:pt>
                <c:pt idx="59">
                  <c:v>54.5</c:v>
                </c:pt>
                <c:pt idx="60">
                  <c:v>55.035714285714285</c:v>
                </c:pt>
                <c:pt idx="61">
                  <c:v>55.142857142857139</c:v>
                </c:pt>
                <c:pt idx="62">
                  <c:v>54.857142857142854</c:v>
                </c:pt>
                <c:pt idx="63">
                  <c:v>54.785714285714292</c:v>
                </c:pt>
                <c:pt idx="64">
                  <c:v>55</c:v>
                </c:pt>
                <c:pt idx="65">
                  <c:v>50.285714285714256</c:v>
                </c:pt>
                <c:pt idx="66">
                  <c:v>47.535714285714285</c:v>
                </c:pt>
                <c:pt idx="67">
                  <c:v>47.785714285714285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B9-4791-9ED4-29C8E534D259}"/>
            </c:ext>
          </c:extLst>
        </c:ser>
        <c:ser>
          <c:idx val="5"/>
          <c:order val="6"/>
          <c:tx>
            <c:strRef>
              <c:f>Sheet3!$F$1</c:f>
              <c:strCache>
                <c:ptCount val="1"/>
                <c:pt idx="0">
                  <c:v> confirmed_cases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Sheet3!$F$2:$F$69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8.119999999999999E-4</c:v>
                </c:pt>
                <c:pt idx="4">
                  <c:v>4.9799999999999996E-4</c:v>
                </c:pt>
                <c:pt idx="5">
                  <c:v>4.44E-4</c:v>
                </c:pt>
                <c:pt idx="6">
                  <c:v>1.0200000000000001E-4</c:v>
                </c:pt>
                <c:pt idx="7">
                  <c:v>1.0200000000000001E-4</c:v>
                </c:pt>
                <c:pt idx="8">
                  <c:v>5.6279999999999993E-3</c:v>
                </c:pt>
                <c:pt idx="9">
                  <c:v>0.11220599999999997</c:v>
                </c:pt>
                <c:pt idx="10">
                  <c:v>0.76362800000000008</c:v>
                </c:pt>
                <c:pt idx="11">
                  <c:v>6.8032960000000005</c:v>
                </c:pt>
                <c:pt idx="12">
                  <c:v>23.924022000000001</c:v>
                </c:pt>
                <c:pt idx="13">
                  <c:v>47.061996000000008</c:v>
                </c:pt>
                <c:pt idx="14">
                  <c:v>54.249836000000002</c:v>
                </c:pt>
                <c:pt idx="15">
                  <c:v>52.441306000000026</c:v>
                </c:pt>
                <c:pt idx="16">
                  <c:v>59.64499</c:v>
                </c:pt>
                <c:pt idx="17">
                  <c:v>55.865642000000001</c:v>
                </c:pt>
                <c:pt idx="18">
                  <c:v>52.251251999999994</c:v>
                </c:pt>
                <c:pt idx="19">
                  <c:v>47.872062000000007</c:v>
                </c:pt>
                <c:pt idx="20">
                  <c:v>48.346998000000006</c:v>
                </c:pt>
                <c:pt idx="21">
                  <c:v>42.462590000000006</c:v>
                </c:pt>
                <c:pt idx="22">
                  <c:v>41.680537999999984</c:v>
                </c:pt>
                <c:pt idx="23">
                  <c:v>42.19977999999999</c:v>
                </c:pt>
                <c:pt idx="24">
                  <c:v>48.299334000000002</c:v>
                </c:pt>
                <c:pt idx="25">
                  <c:v>67.317679999999982</c:v>
                </c:pt>
                <c:pt idx="26">
                  <c:v>83.646532000000008</c:v>
                </c:pt>
                <c:pt idx="27">
                  <c:v>99.862606000000028</c:v>
                </c:pt>
                <c:pt idx="28">
                  <c:v>114.34001199999994</c:v>
                </c:pt>
                <c:pt idx="29">
                  <c:v>119.22453399999999</c:v>
                </c:pt>
                <c:pt idx="30">
                  <c:v>114.55305800000004</c:v>
                </c:pt>
                <c:pt idx="31">
                  <c:v>101.65770199999999</c:v>
                </c:pt>
                <c:pt idx="32">
                  <c:v>91.685192000000029</c:v>
                </c:pt>
                <c:pt idx="33">
                  <c:v>85.199363999999989</c:v>
                </c:pt>
                <c:pt idx="34">
                  <c:v>93.518697999999986</c:v>
                </c:pt>
                <c:pt idx="35">
                  <c:v>91.172288000000023</c:v>
                </c:pt>
                <c:pt idx="36">
                  <c:v>82.522404000000009</c:v>
                </c:pt>
                <c:pt idx="37">
                  <c:v>100.713858</c:v>
                </c:pt>
                <c:pt idx="38">
                  <c:v>110.08431999999999</c:v>
                </c:pt>
                <c:pt idx="39">
                  <c:v>115.706318</c:v>
                </c:pt>
                <c:pt idx="40">
                  <c:v>142.38252600000004</c:v>
                </c:pt>
                <c:pt idx="41">
                  <c:v>160.32625999999993</c:v>
                </c:pt>
                <c:pt idx="42">
                  <c:v>203.025184</c:v>
                </c:pt>
                <c:pt idx="43">
                  <c:v>243.74445199999994</c:v>
                </c:pt>
                <c:pt idx="44">
                  <c:v>325.11986599999994</c:v>
                </c:pt>
                <c:pt idx="45">
                  <c:v>415.60972399999991</c:v>
                </c:pt>
                <c:pt idx="46">
                  <c:v>463.66508799999991</c:v>
                </c:pt>
                <c:pt idx="47">
                  <c:v>411.088278</c:v>
                </c:pt>
                <c:pt idx="48">
                  <c:v>471.3000840000002</c:v>
                </c:pt>
                <c:pt idx="49">
                  <c:v>477.19773600000013</c:v>
                </c:pt>
                <c:pt idx="50">
                  <c:v>433.15368799999999</c:v>
                </c:pt>
                <c:pt idx="51">
                  <c:v>347.51015000000007</c:v>
                </c:pt>
                <c:pt idx="52">
                  <c:v>419.39112</c:v>
                </c:pt>
                <c:pt idx="53">
                  <c:v>479.66181799999993</c:v>
                </c:pt>
                <c:pt idx="54">
                  <c:v>409.12393400000002</c:v>
                </c:pt>
                <c:pt idx="55">
                  <c:v>323.56938799999995</c:v>
                </c:pt>
                <c:pt idx="56">
                  <c:v>277.98011199999996</c:v>
                </c:pt>
                <c:pt idx="57">
                  <c:v>220.22500000000002</c:v>
                </c:pt>
                <c:pt idx="58">
                  <c:v>175.77933199999995</c:v>
                </c:pt>
                <c:pt idx="59">
                  <c:v>133.10463999999999</c:v>
                </c:pt>
                <c:pt idx="60">
                  <c:v>135.55503799999994</c:v>
                </c:pt>
                <c:pt idx="61">
                  <c:v>116.84391199999996</c:v>
                </c:pt>
                <c:pt idx="62">
                  <c:v>111.36271600000002</c:v>
                </c:pt>
                <c:pt idx="63">
                  <c:v>115.653892</c:v>
                </c:pt>
                <c:pt idx="64">
                  <c:v>128.70433</c:v>
                </c:pt>
                <c:pt idx="65">
                  <c:v>134.07335</c:v>
                </c:pt>
                <c:pt idx="66">
                  <c:v>143.21969800000002</c:v>
                </c:pt>
                <c:pt idx="67">
                  <c:v>142.12211200000004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B9-4791-9ED4-29C8E534D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2020943"/>
        <c:axId val="12720196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Sheet3!$A$1</c15:sqref>
                        </c15:formulaRef>
                      </c:ext>
                    </c:extLst>
                    <c:strCache>
                      <c:ptCount val="1"/>
                      <c:pt idx="0">
                        <c:v>Week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Sheet3!$A$2:$A$69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3AB9-4791-9ED4-29C8E534D259}"/>
                  </c:ext>
                </c:extLst>
              </c15:ser>
            </c15:filteredLineSeries>
            <c15:filteredLine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Sheet3!$G$1</c15:sqref>
                        </c15:formulaRef>
                      </c:ext>
                    </c:extLst>
                    <c:strCache>
                      <c:ptCount val="1"/>
                      <c:pt idx="0">
                        <c:v> confirmed_deaths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Sheet3!$G$2:$G$69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2.7E-4</c:v>
                      </c:pt>
                      <c:pt idx="9">
                        <c:v>4.8339999999999998E-3</c:v>
                      </c:pt>
                      <c:pt idx="10">
                        <c:v>1.3603999999999998E-2</c:v>
                      </c:pt>
                      <c:pt idx="11">
                        <c:v>0.103462</c:v>
                      </c:pt>
                      <c:pt idx="12">
                        <c:v>0.57989600000000008</c:v>
                      </c:pt>
                      <c:pt idx="13">
                        <c:v>1.8036660000000004</c:v>
                      </c:pt>
                      <c:pt idx="14">
                        <c:v>2.9937519999999993</c:v>
                      </c:pt>
                      <c:pt idx="15">
                        <c:v>3.4803940000000018</c:v>
                      </c:pt>
                      <c:pt idx="16">
                        <c:v>3.7972399999999999</c:v>
                      </c:pt>
                      <c:pt idx="17">
                        <c:v>3.4914259999999984</c:v>
                      </c:pt>
                      <c:pt idx="18">
                        <c:v>3.2558519999999986</c:v>
                      </c:pt>
                      <c:pt idx="19">
                        <c:v>2.7992380000000003</c:v>
                      </c:pt>
                      <c:pt idx="20">
                        <c:v>2.3373060000000008</c:v>
                      </c:pt>
                      <c:pt idx="21">
                        <c:v>1.9485879999999998</c:v>
                      </c:pt>
                      <c:pt idx="22">
                        <c:v>1.6348500000000001</c:v>
                      </c:pt>
                      <c:pt idx="23">
                        <c:v>1.3662279999999998</c:v>
                      </c:pt>
                      <c:pt idx="24">
                        <c:v>1.1331560000000001</c:v>
                      </c:pt>
                      <c:pt idx="25">
                        <c:v>1.0739239999999999</c:v>
                      </c:pt>
                      <c:pt idx="26">
                        <c:v>0.93122799999999994</c:v>
                      </c:pt>
                      <c:pt idx="27">
                        <c:v>1.299058</c:v>
                      </c:pt>
                      <c:pt idx="28">
                        <c:v>1.3289880000000003</c:v>
                      </c:pt>
                      <c:pt idx="29">
                        <c:v>1.5810719999999998</c:v>
                      </c:pt>
                      <c:pt idx="30">
                        <c:v>1.8026939999999998</c:v>
                      </c:pt>
                      <c:pt idx="31">
                        <c:v>1.7158299999999995</c:v>
                      </c:pt>
                      <c:pt idx="32">
                        <c:v>1.6738400000000002</c:v>
                      </c:pt>
                      <c:pt idx="33">
                        <c:v>1.6453579999999999</c:v>
                      </c:pt>
                      <c:pt idx="34">
                        <c:v>1.6422019999999997</c:v>
                      </c:pt>
                      <c:pt idx="35">
                        <c:v>1.5173919999999999</c:v>
                      </c:pt>
                      <c:pt idx="36">
                        <c:v>1.3250320000000002</c:v>
                      </c:pt>
                      <c:pt idx="37">
                        <c:v>1.5525560000000005</c:v>
                      </c:pt>
                      <c:pt idx="38">
                        <c:v>1.5030499999999996</c:v>
                      </c:pt>
                      <c:pt idx="39">
                        <c:v>1.5047280000000001</c:v>
                      </c:pt>
                      <c:pt idx="40">
                        <c:v>1.664064</c:v>
                      </c:pt>
                      <c:pt idx="41">
                        <c:v>1.7926100000000003</c:v>
                      </c:pt>
                      <c:pt idx="42">
                        <c:v>2.09693</c:v>
                      </c:pt>
                      <c:pt idx="43">
                        <c:v>2.387966</c:v>
                      </c:pt>
                      <c:pt idx="44">
                        <c:v>2.8434499999999998</c:v>
                      </c:pt>
                      <c:pt idx="45">
                        <c:v>3.1203479999999995</c:v>
                      </c:pt>
                      <c:pt idx="46">
                        <c:v>4.2677479999999992</c:v>
                      </c:pt>
                      <c:pt idx="47">
                        <c:v>3.9713940000000014</c:v>
                      </c:pt>
                      <c:pt idx="48">
                        <c:v>5.8212800000000016</c:v>
                      </c:pt>
                      <c:pt idx="49">
                        <c:v>6.6602499999999996</c:v>
                      </c:pt>
                      <c:pt idx="50">
                        <c:v>6.306082</c:v>
                      </c:pt>
                      <c:pt idx="51">
                        <c:v>5.1327600000000011</c:v>
                      </c:pt>
                      <c:pt idx="52">
                        <c:v>5.9226159999999997</c:v>
                      </c:pt>
                      <c:pt idx="53">
                        <c:v>6.7844980000000001</c:v>
                      </c:pt>
                      <c:pt idx="54">
                        <c:v>6.7357499999999995</c:v>
                      </c:pt>
                      <c:pt idx="55">
                        <c:v>5.9931899999999976</c:v>
                      </c:pt>
                      <c:pt idx="56">
                        <c:v>6.0889760000000015</c:v>
                      </c:pt>
                      <c:pt idx="57">
                        <c:v>5.5903860000000005</c:v>
                      </c:pt>
                      <c:pt idx="58">
                        <c:v>4.4601660000000001</c:v>
                      </c:pt>
                      <c:pt idx="59">
                        <c:v>3.2821419999999999</c:v>
                      </c:pt>
                      <c:pt idx="60">
                        <c:v>3.3492200000000003</c:v>
                      </c:pt>
                      <c:pt idx="61">
                        <c:v>2.8486559999999996</c:v>
                      </c:pt>
                      <c:pt idx="62">
                        <c:v>2.4297339999999998</c:v>
                      </c:pt>
                      <c:pt idx="63">
                        <c:v>1.9715119999999999</c:v>
                      </c:pt>
                      <c:pt idx="64">
                        <c:v>1.6569260000000006</c:v>
                      </c:pt>
                      <c:pt idx="65">
                        <c:v>1.464842</c:v>
                      </c:pt>
                      <c:pt idx="66">
                        <c:v>2.198588</c:v>
                      </c:pt>
                      <c:pt idx="67">
                        <c:v>1.3840000000000001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AB9-4791-9ED4-29C8E534D259}"/>
                  </c:ext>
                </c:extLst>
              </c15:ser>
            </c15:filteredLineSeries>
          </c:ext>
        </c:extLst>
      </c:lineChart>
      <c:catAx>
        <c:axId val="1272020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019695"/>
        <c:crosses val="autoZero"/>
        <c:auto val="1"/>
        <c:lblAlgn val="ctr"/>
        <c:lblOffset val="100"/>
        <c:noMultiLvlLbl val="0"/>
      </c:catAx>
      <c:valAx>
        <c:axId val="1272019695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across</a:t>
                </a:r>
                <a:r>
                  <a:rPr lang="en-US" baseline="0"/>
                  <a:t> all US states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02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 containment_health_index</a:t>
            </a:r>
          </a:p>
          <a:p>
            <a:pPr>
              <a:defRPr/>
            </a:pPr>
            <a:r>
              <a:rPr lang="en-US"/>
              <a:t>and Covid-19 confirmed deaths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Sheet7!$D$1</c:f>
              <c:strCache>
                <c:ptCount val="1"/>
                <c:pt idx="0">
                  <c:v>Average of containment_health_index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Sheet7!$D$2:$D$69</c:f>
              <c:numCache>
                <c:formatCode>General</c:formatCode>
                <c:ptCount val="68"/>
                <c:pt idx="0">
                  <c:v>1.78E-2</c:v>
                </c:pt>
                <c:pt idx="1">
                  <c:v>0.10959999999999998</c:v>
                </c:pt>
                <c:pt idx="2">
                  <c:v>0.22188571428571408</c:v>
                </c:pt>
                <c:pt idx="3">
                  <c:v>5.636714285714282</c:v>
                </c:pt>
                <c:pt idx="4">
                  <c:v>7.964742857142836</c:v>
                </c:pt>
                <c:pt idx="5">
                  <c:v>11.416028571428521</c:v>
                </c:pt>
                <c:pt idx="6">
                  <c:v>11.589799999999947</c:v>
                </c:pt>
                <c:pt idx="7">
                  <c:v>11.62039999999995</c:v>
                </c:pt>
                <c:pt idx="8">
                  <c:v>12.488599999999956</c:v>
                </c:pt>
                <c:pt idx="9">
                  <c:v>16.004685714285685</c:v>
                </c:pt>
                <c:pt idx="10">
                  <c:v>25.262514285714232</c:v>
                </c:pt>
                <c:pt idx="11">
                  <c:v>47.781257142857093</c:v>
                </c:pt>
                <c:pt idx="12">
                  <c:v>57.17605714285709</c:v>
                </c:pt>
                <c:pt idx="13">
                  <c:v>62.17168571428568</c:v>
                </c:pt>
                <c:pt idx="14">
                  <c:v>65.043799999999962</c:v>
                </c:pt>
                <c:pt idx="15">
                  <c:v>65.793285714285702</c:v>
                </c:pt>
                <c:pt idx="16">
                  <c:v>66.324828571428554</c:v>
                </c:pt>
                <c:pt idx="17">
                  <c:v>66.023571428571415</c:v>
                </c:pt>
                <c:pt idx="18">
                  <c:v>65.024914285714274</c:v>
                </c:pt>
                <c:pt idx="19">
                  <c:v>64.705085714285687</c:v>
                </c:pt>
                <c:pt idx="20">
                  <c:v>64.175685714285706</c:v>
                </c:pt>
                <c:pt idx="21">
                  <c:v>63.864685714285685</c:v>
                </c:pt>
                <c:pt idx="22">
                  <c:v>62.164257142857124</c:v>
                </c:pt>
                <c:pt idx="23">
                  <c:v>61.143285714285703</c:v>
                </c:pt>
                <c:pt idx="24">
                  <c:v>59.805542857142854</c:v>
                </c:pt>
                <c:pt idx="25">
                  <c:v>59.803057142857114</c:v>
                </c:pt>
                <c:pt idx="26">
                  <c:v>59.363085714285695</c:v>
                </c:pt>
                <c:pt idx="27">
                  <c:v>59.316285714285712</c:v>
                </c:pt>
                <c:pt idx="28">
                  <c:v>59.729485714285701</c:v>
                </c:pt>
                <c:pt idx="29">
                  <c:v>60.294714285714292</c:v>
                </c:pt>
                <c:pt idx="30">
                  <c:v>60.540085714285709</c:v>
                </c:pt>
                <c:pt idx="31">
                  <c:v>60.982142857142847</c:v>
                </c:pt>
                <c:pt idx="32">
                  <c:v>60.705942857142837</c:v>
                </c:pt>
                <c:pt idx="33">
                  <c:v>60.030085714285704</c:v>
                </c:pt>
                <c:pt idx="34">
                  <c:v>59.134342857142826</c:v>
                </c:pt>
                <c:pt idx="35">
                  <c:v>58.463999999999942</c:v>
                </c:pt>
                <c:pt idx="36">
                  <c:v>57.957142857142834</c:v>
                </c:pt>
                <c:pt idx="37">
                  <c:v>57.527799999999942</c:v>
                </c:pt>
                <c:pt idx="38">
                  <c:v>57.026799999999952</c:v>
                </c:pt>
                <c:pt idx="39">
                  <c:v>56.597171428571365</c:v>
                </c:pt>
                <c:pt idx="40">
                  <c:v>56.457942857142804</c:v>
                </c:pt>
                <c:pt idx="41">
                  <c:v>56.548314285714234</c:v>
                </c:pt>
                <c:pt idx="42">
                  <c:v>56.581257142857091</c:v>
                </c:pt>
                <c:pt idx="43">
                  <c:v>56.560142857142829</c:v>
                </c:pt>
                <c:pt idx="44">
                  <c:v>56.833771428571389</c:v>
                </c:pt>
                <c:pt idx="45">
                  <c:v>57.200228571428553</c:v>
                </c:pt>
                <c:pt idx="46">
                  <c:v>58.094314285714248</c:v>
                </c:pt>
                <c:pt idx="47">
                  <c:v>58.536628571428515</c:v>
                </c:pt>
                <c:pt idx="48">
                  <c:v>58.848885714285679</c:v>
                </c:pt>
                <c:pt idx="49">
                  <c:v>58.935599999999965</c:v>
                </c:pt>
                <c:pt idx="50">
                  <c:v>61.060914285714254</c:v>
                </c:pt>
                <c:pt idx="51">
                  <c:v>61.642257142857098</c:v>
                </c:pt>
                <c:pt idx="52">
                  <c:v>62.026628571428567</c:v>
                </c:pt>
                <c:pt idx="53">
                  <c:v>61.847771428571399</c:v>
                </c:pt>
                <c:pt idx="54">
                  <c:v>56.965314285714257</c:v>
                </c:pt>
                <c:pt idx="55">
                  <c:v>60.510885714285678</c:v>
                </c:pt>
                <c:pt idx="56">
                  <c:v>61.850685714285682</c:v>
                </c:pt>
                <c:pt idx="57">
                  <c:v>61.474457142857126</c:v>
                </c:pt>
                <c:pt idx="58">
                  <c:v>61.357057142857123</c:v>
                </c:pt>
                <c:pt idx="59">
                  <c:v>61.115514285714255</c:v>
                </c:pt>
                <c:pt idx="60">
                  <c:v>60.978885714285667</c:v>
                </c:pt>
                <c:pt idx="61">
                  <c:v>60.297199999999975</c:v>
                </c:pt>
                <c:pt idx="62">
                  <c:v>59.141771428571388</c:v>
                </c:pt>
                <c:pt idx="63">
                  <c:v>59.214142857142832</c:v>
                </c:pt>
                <c:pt idx="64">
                  <c:v>59.117057142857128</c:v>
                </c:pt>
                <c:pt idx="65">
                  <c:v>59.188742857142834</c:v>
                </c:pt>
                <c:pt idx="66">
                  <c:v>56.066599999999951</c:v>
                </c:pt>
                <c:pt idx="67">
                  <c:v>55.7966571428571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E7-497A-ABD5-E1651B2312C3}"/>
            </c:ext>
          </c:extLst>
        </c:ser>
        <c:ser>
          <c:idx val="1"/>
          <c:order val="1"/>
          <c:tx>
            <c:strRef>
              <c:f>Sheet7!$G$1</c:f>
              <c:strCache>
                <c:ptCount val="1"/>
                <c:pt idx="0">
                  <c:v>Average of confirmed_deaths10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Sheet7!$G$2:$G$69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2.7000000000000001E-3</c:v>
                </c:pt>
                <c:pt idx="9">
                  <c:v>4.8339999999999994E-2</c:v>
                </c:pt>
                <c:pt idx="10">
                  <c:v>0.13603999999999999</c:v>
                </c:pt>
                <c:pt idx="11">
                  <c:v>1.0346200000000001</c:v>
                </c:pt>
                <c:pt idx="12">
                  <c:v>5.798960000000001</c:v>
                </c:pt>
                <c:pt idx="13">
                  <c:v>18.036660000000005</c:v>
                </c:pt>
                <c:pt idx="14">
                  <c:v>29.937520000000003</c:v>
                </c:pt>
                <c:pt idx="15">
                  <c:v>34.803940000000004</c:v>
                </c:pt>
                <c:pt idx="16">
                  <c:v>37.972400000000015</c:v>
                </c:pt>
                <c:pt idx="17">
                  <c:v>34.914259999999992</c:v>
                </c:pt>
                <c:pt idx="18">
                  <c:v>32.558520000000001</c:v>
                </c:pt>
                <c:pt idx="19">
                  <c:v>27.992380000000008</c:v>
                </c:pt>
                <c:pt idx="20">
                  <c:v>23.373059999999995</c:v>
                </c:pt>
                <c:pt idx="21">
                  <c:v>19.485880000000002</c:v>
                </c:pt>
                <c:pt idx="22">
                  <c:v>16.348499999999994</c:v>
                </c:pt>
                <c:pt idx="23">
                  <c:v>13.662280000000001</c:v>
                </c:pt>
                <c:pt idx="24">
                  <c:v>11.331559999999998</c:v>
                </c:pt>
                <c:pt idx="25">
                  <c:v>10.739239999999995</c:v>
                </c:pt>
                <c:pt idx="26">
                  <c:v>9.3122800000000012</c:v>
                </c:pt>
                <c:pt idx="27">
                  <c:v>12.990579999999998</c:v>
                </c:pt>
                <c:pt idx="28">
                  <c:v>13.28988</c:v>
                </c:pt>
                <c:pt idx="29">
                  <c:v>15.810719999999998</c:v>
                </c:pt>
                <c:pt idx="30">
                  <c:v>18.026939999999996</c:v>
                </c:pt>
                <c:pt idx="31">
                  <c:v>17.158300000000004</c:v>
                </c:pt>
                <c:pt idx="32">
                  <c:v>16.738399999999999</c:v>
                </c:pt>
                <c:pt idx="33">
                  <c:v>16.453579999999999</c:v>
                </c:pt>
                <c:pt idx="34">
                  <c:v>16.422019999999996</c:v>
                </c:pt>
                <c:pt idx="35">
                  <c:v>15.173920000000001</c:v>
                </c:pt>
                <c:pt idx="36">
                  <c:v>13.250319999999999</c:v>
                </c:pt>
                <c:pt idx="37">
                  <c:v>15.525559999999999</c:v>
                </c:pt>
                <c:pt idx="38">
                  <c:v>15.030499999999993</c:v>
                </c:pt>
                <c:pt idx="39">
                  <c:v>15.047279999999999</c:v>
                </c:pt>
                <c:pt idx="40">
                  <c:v>16.640639999999998</c:v>
                </c:pt>
                <c:pt idx="41">
                  <c:v>17.926099999999998</c:v>
                </c:pt>
                <c:pt idx="42">
                  <c:v>20.969299999999997</c:v>
                </c:pt>
                <c:pt idx="43">
                  <c:v>23.879660000000005</c:v>
                </c:pt>
                <c:pt idx="44">
                  <c:v>28.434499999999993</c:v>
                </c:pt>
                <c:pt idx="45">
                  <c:v>31.203479999999999</c:v>
                </c:pt>
                <c:pt idx="46">
                  <c:v>42.677480000000003</c:v>
                </c:pt>
                <c:pt idx="47">
                  <c:v>39.713940000000001</c:v>
                </c:pt>
                <c:pt idx="48">
                  <c:v>58.21279999999998</c:v>
                </c:pt>
                <c:pt idx="49">
                  <c:v>66.60250000000002</c:v>
                </c:pt>
                <c:pt idx="50">
                  <c:v>63.060820000000007</c:v>
                </c:pt>
                <c:pt idx="51">
                  <c:v>51.327600000000011</c:v>
                </c:pt>
                <c:pt idx="52">
                  <c:v>59.226159999999979</c:v>
                </c:pt>
                <c:pt idx="53">
                  <c:v>67.844980000000021</c:v>
                </c:pt>
                <c:pt idx="54">
                  <c:v>67.357500000000002</c:v>
                </c:pt>
                <c:pt idx="55">
                  <c:v>59.931899999999985</c:v>
                </c:pt>
                <c:pt idx="56">
                  <c:v>60.889759999999995</c:v>
                </c:pt>
                <c:pt idx="57">
                  <c:v>55.903860000000016</c:v>
                </c:pt>
                <c:pt idx="58">
                  <c:v>44.601659999999995</c:v>
                </c:pt>
                <c:pt idx="59">
                  <c:v>32.82142000000001</c:v>
                </c:pt>
                <c:pt idx="60">
                  <c:v>33.492199999999997</c:v>
                </c:pt>
                <c:pt idx="61">
                  <c:v>28.48655999999999</c:v>
                </c:pt>
                <c:pt idx="62">
                  <c:v>24.297340000000009</c:v>
                </c:pt>
                <c:pt idx="63">
                  <c:v>19.715120000000006</c:v>
                </c:pt>
                <c:pt idx="64">
                  <c:v>16.569260000000003</c:v>
                </c:pt>
                <c:pt idx="65">
                  <c:v>14.648420000000005</c:v>
                </c:pt>
                <c:pt idx="66">
                  <c:v>21.985879999999995</c:v>
                </c:pt>
                <c:pt idx="67">
                  <c:v>13.84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E7-497A-ABD5-E1651B231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0616863"/>
        <c:axId val="1680613951"/>
      </c:lineChart>
      <c:catAx>
        <c:axId val="168061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613951"/>
        <c:crosses val="autoZero"/>
        <c:auto val="1"/>
        <c:lblAlgn val="ctr"/>
        <c:lblOffset val="100"/>
        <c:noMultiLvlLbl val="0"/>
      </c:catAx>
      <c:valAx>
        <c:axId val="16806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61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Overall</a:t>
            </a:r>
            <a:r>
              <a:rPr lang="en-US" baseline="0" dirty="0"/>
              <a:t> Govt. Indexing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stringency_index_discretized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Sheet2!$A$2:$A$3401</c:f>
              <c:strCache>
                <c:ptCount val="3400"/>
                <c:pt idx="0">
                  <c:v>Alaska</c:v>
                </c:pt>
                <c:pt idx="1">
                  <c:v>Alaska</c:v>
                </c:pt>
                <c:pt idx="2">
                  <c:v>Alaska</c:v>
                </c:pt>
                <c:pt idx="3">
                  <c:v>Alaska</c:v>
                </c:pt>
                <c:pt idx="4">
                  <c:v>Alaska</c:v>
                </c:pt>
                <c:pt idx="5">
                  <c:v>Alaska</c:v>
                </c:pt>
                <c:pt idx="6">
                  <c:v>Alaska</c:v>
                </c:pt>
                <c:pt idx="7">
                  <c:v>Alaska</c:v>
                </c:pt>
                <c:pt idx="8">
                  <c:v>Alaska</c:v>
                </c:pt>
                <c:pt idx="9">
                  <c:v>Alaska</c:v>
                </c:pt>
                <c:pt idx="10">
                  <c:v>Alaska</c:v>
                </c:pt>
                <c:pt idx="11">
                  <c:v>Alaska</c:v>
                </c:pt>
                <c:pt idx="12">
                  <c:v>Alaska</c:v>
                </c:pt>
                <c:pt idx="13">
                  <c:v>Alaska</c:v>
                </c:pt>
                <c:pt idx="14">
                  <c:v>Alaska</c:v>
                </c:pt>
                <c:pt idx="15">
                  <c:v>Alaska</c:v>
                </c:pt>
                <c:pt idx="16">
                  <c:v>Alaska</c:v>
                </c:pt>
                <c:pt idx="17">
                  <c:v>Alaska</c:v>
                </c:pt>
                <c:pt idx="18">
                  <c:v>Alaska</c:v>
                </c:pt>
                <c:pt idx="19">
                  <c:v>Alaska</c:v>
                </c:pt>
                <c:pt idx="20">
                  <c:v>Alaska</c:v>
                </c:pt>
                <c:pt idx="21">
                  <c:v>Alaska</c:v>
                </c:pt>
                <c:pt idx="22">
                  <c:v>Alaska</c:v>
                </c:pt>
                <c:pt idx="23">
                  <c:v>Alaska</c:v>
                </c:pt>
                <c:pt idx="24">
                  <c:v>Alaska</c:v>
                </c:pt>
                <c:pt idx="25">
                  <c:v>Alaska</c:v>
                </c:pt>
                <c:pt idx="26">
                  <c:v>Alaska</c:v>
                </c:pt>
                <c:pt idx="27">
                  <c:v>Alaska</c:v>
                </c:pt>
                <c:pt idx="28">
                  <c:v>Alaska</c:v>
                </c:pt>
                <c:pt idx="29">
                  <c:v>Alaska</c:v>
                </c:pt>
                <c:pt idx="30">
                  <c:v>Alaska</c:v>
                </c:pt>
                <c:pt idx="31">
                  <c:v>Alaska</c:v>
                </c:pt>
                <c:pt idx="32">
                  <c:v>Alaska</c:v>
                </c:pt>
                <c:pt idx="33">
                  <c:v>Alaska</c:v>
                </c:pt>
                <c:pt idx="34">
                  <c:v>Alaska</c:v>
                </c:pt>
                <c:pt idx="35">
                  <c:v>Alaska</c:v>
                </c:pt>
                <c:pt idx="36">
                  <c:v>Alaska</c:v>
                </c:pt>
                <c:pt idx="37">
                  <c:v>Alaska</c:v>
                </c:pt>
                <c:pt idx="38">
                  <c:v>Alaska</c:v>
                </c:pt>
                <c:pt idx="39">
                  <c:v>Alaska</c:v>
                </c:pt>
                <c:pt idx="40">
                  <c:v>Alaska</c:v>
                </c:pt>
                <c:pt idx="41">
                  <c:v>Alaska</c:v>
                </c:pt>
                <c:pt idx="42">
                  <c:v>Alaska</c:v>
                </c:pt>
                <c:pt idx="43">
                  <c:v>Alaska</c:v>
                </c:pt>
                <c:pt idx="44">
                  <c:v>Alaska</c:v>
                </c:pt>
                <c:pt idx="45">
                  <c:v>Alaska</c:v>
                </c:pt>
                <c:pt idx="46">
                  <c:v>Alaska</c:v>
                </c:pt>
                <c:pt idx="47">
                  <c:v>Alaska</c:v>
                </c:pt>
                <c:pt idx="48">
                  <c:v>Alaska</c:v>
                </c:pt>
                <c:pt idx="49">
                  <c:v>Alaska</c:v>
                </c:pt>
                <c:pt idx="50">
                  <c:v>Alaska</c:v>
                </c:pt>
                <c:pt idx="51">
                  <c:v>Alaska</c:v>
                </c:pt>
                <c:pt idx="52">
                  <c:v>Alaska</c:v>
                </c:pt>
                <c:pt idx="53">
                  <c:v>Alaska</c:v>
                </c:pt>
                <c:pt idx="54">
                  <c:v>Alaska</c:v>
                </c:pt>
                <c:pt idx="55">
                  <c:v>Alaska</c:v>
                </c:pt>
                <c:pt idx="56">
                  <c:v>Alaska</c:v>
                </c:pt>
                <c:pt idx="57">
                  <c:v>Alaska</c:v>
                </c:pt>
                <c:pt idx="58">
                  <c:v>Alaska</c:v>
                </c:pt>
                <c:pt idx="59">
                  <c:v>Alaska</c:v>
                </c:pt>
                <c:pt idx="60">
                  <c:v>Alaska</c:v>
                </c:pt>
                <c:pt idx="61">
                  <c:v>Alaska</c:v>
                </c:pt>
                <c:pt idx="62">
                  <c:v>Alaska</c:v>
                </c:pt>
                <c:pt idx="63">
                  <c:v>Alaska</c:v>
                </c:pt>
                <c:pt idx="64">
                  <c:v>Alaska</c:v>
                </c:pt>
                <c:pt idx="65">
                  <c:v>Alaska</c:v>
                </c:pt>
                <c:pt idx="66">
                  <c:v>Alaska</c:v>
                </c:pt>
                <c:pt idx="67">
                  <c:v>Alaska</c:v>
                </c:pt>
                <c:pt idx="68">
                  <c:v>Alabama</c:v>
                </c:pt>
                <c:pt idx="69">
                  <c:v>Alabama</c:v>
                </c:pt>
                <c:pt idx="70">
                  <c:v>Alabama</c:v>
                </c:pt>
                <c:pt idx="71">
                  <c:v>Alabama</c:v>
                </c:pt>
                <c:pt idx="72">
                  <c:v>Alabama</c:v>
                </c:pt>
                <c:pt idx="73">
                  <c:v>Alabama</c:v>
                </c:pt>
                <c:pt idx="74">
                  <c:v>Alabama</c:v>
                </c:pt>
                <c:pt idx="75">
                  <c:v>Alabama</c:v>
                </c:pt>
                <c:pt idx="76">
                  <c:v>Alabama</c:v>
                </c:pt>
                <c:pt idx="77">
                  <c:v>Alabama</c:v>
                </c:pt>
                <c:pt idx="78">
                  <c:v>Alabama</c:v>
                </c:pt>
                <c:pt idx="79">
                  <c:v>Alabama</c:v>
                </c:pt>
                <c:pt idx="80">
                  <c:v>Alabama</c:v>
                </c:pt>
                <c:pt idx="81">
                  <c:v>Alabama</c:v>
                </c:pt>
                <c:pt idx="82">
                  <c:v>Alabama</c:v>
                </c:pt>
                <c:pt idx="83">
                  <c:v>Alabama</c:v>
                </c:pt>
                <c:pt idx="84">
                  <c:v>Alabama</c:v>
                </c:pt>
                <c:pt idx="85">
                  <c:v>Alabama</c:v>
                </c:pt>
                <c:pt idx="86">
                  <c:v>Alabama</c:v>
                </c:pt>
                <c:pt idx="87">
                  <c:v>Alabama</c:v>
                </c:pt>
                <c:pt idx="88">
                  <c:v>Alabama</c:v>
                </c:pt>
                <c:pt idx="89">
                  <c:v>Alabama</c:v>
                </c:pt>
                <c:pt idx="90">
                  <c:v>Alabama</c:v>
                </c:pt>
                <c:pt idx="91">
                  <c:v>Alabama</c:v>
                </c:pt>
                <c:pt idx="92">
                  <c:v>Alabama</c:v>
                </c:pt>
                <c:pt idx="93">
                  <c:v>Alabama</c:v>
                </c:pt>
                <c:pt idx="94">
                  <c:v>Alabama</c:v>
                </c:pt>
                <c:pt idx="95">
                  <c:v>Alabama</c:v>
                </c:pt>
                <c:pt idx="96">
                  <c:v>Alabama</c:v>
                </c:pt>
                <c:pt idx="97">
                  <c:v>Alabama</c:v>
                </c:pt>
                <c:pt idx="98">
                  <c:v>Alabama</c:v>
                </c:pt>
                <c:pt idx="99">
                  <c:v>Alabama</c:v>
                </c:pt>
                <c:pt idx="100">
                  <c:v>Alabama</c:v>
                </c:pt>
                <c:pt idx="101">
                  <c:v>Alabama</c:v>
                </c:pt>
                <c:pt idx="102">
                  <c:v>Alabama</c:v>
                </c:pt>
                <c:pt idx="103">
                  <c:v>Alabama</c:v>
                </c:pt>
                <c:pt idx="104">
                  <c:v>Alabama</c:v>
                </c:pt>
                <c:pt idx="105">
                  <c:v>Alabama</c:v>
                </c:pt>
                <c:pt idx="106">
                  <c:v>Alabama</c:v>
                </c:pt>
                <c:pt idx="107">
                  <c:v>Alabama</c:v>
                </c:pt>
                <c:pt idx="108">
                  <c:v>Alabama</c:v>
                </c:pt>
                <c:pt idx="109">
                  <c:v>Alabama</c:v>
                </c:pt>
                <c:pt idx="110">
                  <c:v>Alabama</c:v>
                </c:pt>
                <c:pt idx="111">
                  <c:v>Alabama</c:v>
                </c:pt>
                <c:pt idx="112">
                  <c:v>Alabama</c:v>
                </c:pt>
                <c:pt idx="113">
                  <c:v>Alabama</c:v>
                </c:pt>
                <c:pt idx="114">
                  <c:v>Alabama</c:v>
                </c:pt>
                <c:pt idx="115">
                  <c:v>Alabama</c:v>
                </c:pt>
                <c:pt idx="116">
                  <c:v>Alabama</c:v>
                </c:pt>
                <c:pt idx="117">
                  <c:v>Alabama</c:v>
                </c:pt>
                <c:pt idx="118">
                  <c:v>Alabama</c:v>
                </c:pt>
                <c:pt idx="119">
                  <c:v>Alabama</c:v>
                </c:pt>
                <c:pt idx="120">
                  <c:v>Alabama</c:v>
                </c:pt>
                <c:pt idx="121">
                  <c:v>Alabama</c:v>
                </c:pt>
                <c:pt idx="122">
                  <c:v>Alabama</c:v>
                </c:pt>
                <c:pt idx="123">
                  <c:v>Alabama</c:v>
                </c:pt>
                <c:pt idx="124">
                  <c:v>Alabama</c:v>
                </c:pt>
                <c:pt idx="125">
                  <c:v>Alabama</c:v>
                </c:pt>
                <c:pt idx="126">
                  <c:v>Alabama</c:v>
                </c:pt>
                <c:pt idx="127">
                  <c:v>Alabama</c:v>
                </c:pt>
                <c:pt idx="128">
                  <c:v>Alabama</c:v>
                </c:pt>
                <c:pt idx="129">
                  <c:v>Alabama</c:v>
                </c:pt>
                <c:pt idx="130">
                  <c:v>Alabama</c:v>
                </c:pt>
                <c:pt idx="131">
                  <c:v>Alabama</c:v>
                </c:pt>
                <c:pt idx="132">
                  <c:v>Alabama</c:v>
                </c:pt>
                <c:pt idx="133">
                  <c:v>Alabama</c:v>
                </c:pt>
                <c:pt idx="134">
                  <c:v>Alabama</c:v>
                </c:pt>
                <c:pt idx="135">
                  <c:v>Alabama</c:v>
                </c:pt>
                <c:pt idx="136">
                  <c:v>Arkansas</c:v>
                </c:pt>
                <c:pt idx="137">
                  <c:v>Arkansas</c:v>
                </c:pt>
                <c:pt idx="138">
                  <c:v>Arkansas</c:v>
                </c:pt>
                <c:pt idx="139">
                  <c:v>Arkansas</c:v>
                </c:pt>
                <c:pt idx="140">
                  <c:v>Arkansas</c:v>
                </c:pt>
                <c:pt idx="141">
                  <c:v>Arkansas</c:v>
                </c:pt>
                <c:pt idx="142">
                  <c:v>Arkansas</c:v>
                </c:pt>
                <c:pt idx="143">
                  <c:v>Arkansas</c:v>
                </c:pt>
                <c:pt idx="144">
                  <c:v>Arkansas</c:v>
                </c:pt>
                <c:pt idx="145">
                  <c:v>Arkansas</c:v>
                </c:pt>
                <c:pt idx="146">
                  <c:v>Arkansas</c:v>
                </c:pt>
                <c:pt idx="147">
                  <c:v>Arkansas</c:v>
                </c:pt>
                <c:pt idx="148">
                  <c:v>Arkansas</c:v>
                </c:pt>
                <c:pt idx="149">
                  <c:v>Arkansas</c:v>
                </c:pt>
                <c:pt idx="150">
                  <c:v>Arkansas</c:v>
                </c:pt>
                <c:pt idx="151">
                  <c:v>Arkansas</c:v>
                </c:pt>
                <c:pt idx="152">
                  <c:v>Arkansas</c:v>
                </c:pt>
                <c:pt idx="153">
                  <c:v>Arkansas</c:v>
                </c:pt>
                <c:pt idx="154">
                  <c:v>Arkansas</c:v>
                </c:pt>
                <c:pt idx="155">
                  <c:v>Arkansas</c:v>
                </c:pt>
                <c:pt idx="156">
                  <c:v>Arkansas</c:v>
                </c:pt>
                <c:pt idx="157">
                  <c:v>Arkansas</c:v>
                </c:pt>
                <c:pt idx="158">
                  <c:v>Arkansas</c:v>
                </c:pt>
                <c:pt idx="159">
                  <c:v>Arkansas</c:v>
                </c:pt>
                <c:pt idx="160">
                  <c:v>Arkansas</c:v>
                </c:pt>
                <c:pt idx="161">
                  <c:v>Arkansas</c:v>
                </c:pt>
                <c:pt idx="162">
                  <c:v>Arkansas</c:v>
                </c:pt>
                <c:pt idx="163">
                  <c:v>Arkansas</c:v>
                </c:pt>
                <c:pt idx="164">
                  <c:v>Arkansas</c:v>
                </c:pt>
                <c:pt idx="165">
                  <c:v>Arkansas</c:v>
                </c:pt>
                <c:pt idx="166">
                  <c:v>Arkansas</c:v>
                </c:pt>
                <c:pt idx="167">
                  <c:v>Arkansas</c:v>
                </c:pt>
                <c:pt idx="168">
                  <c:v>Arkansas</c:v>
                </c:pt>
                <c:pt idx="169">
                  <c:v>Arkansas</c:v>
                </c:pt>
                <c:pt idx="170">
                  <c:v>Arkansas</c:v>
                </c:pt>
                <c:pt idx="171">
                  <c:v>Arkansas</c:v>
                </c:pt>
                <c:pt idx="172">
                  <c:v>Arkansas</c:v>
                </c:pt>
                <c:pt idx="173">
                  <c:v>Arkansas</c:v>
                </c:pt>
                <c:pt idx="174">
                  <c:v>Arkansas</c:v>
                </c:pt>
                <c:pt idx="175">
                  <c:v>Arkansas</c:v>
                </c:pt>
                <c:pt idx="176">
                  <c:v>Arkansas</c:v>
                </c:pt>
                <c:pt idx="177">
                  <c:v>Arkansas</c:v>
                </c:pt>
                <c:pt idx="178">
                  <c:v>Arkansas</c:v>
                </c:pt>
                <c:pt idx="179">
                  <c:v>Arkansas</c:v>
                </c:pt>
                <c:pt idx="180">
                  <c:v>Arkansas</c:v>
                </c:pt>
                <c:pt idx="181">
                  <c:v>Arkansas</c:v>
                </c:pt>
                <c:pt idx="182">
                  <c:v>Arkansas</c:v>
                </c:pt>
                <c:pt idx="183">
                  <c:v>Arkansas</c:v>
                </c:pt>
                <c:pt idx="184">
                  <c:v>Arkansas</c:v>
                </c:pt>
                <c:pt idx="185">
                  <c:v>Arkansas</c:v>
                </c:pt>
                <c:pt idx="186">
                  <c:v>Arkansas</c:v>
                </c:pt>
                <c:pt idx="187">
                  <c:v>Arkansas</c:v>
                </c:pt>
                <c:pt idx="188">
                  <c:v>Arkansas</c:v>
                </c:pt>
                <c:pt idx="189">
                  <c:v>Arkansas</c:v>
                </c:pt>
                <c:pt idx="190">
                  <c:v>Arkansas</c:v>
                </c:pt>
                <c:pt idx="191">
                  <c:v>Arkansas</c:v>
                </c:pt>
                <c:pt idx="192">
                  <c:v>Arkansas</c:v>
                </c:pt>
                <c:pt idx="193">
                  <c:v>Arkansas</c:v>
                </c:pt>
                <c:pt idx="194">
                  <c:v>Arkansas</c:v>
                </c:pt>
                <c:pt idx="195">
                  <c:v>Arkansas</c:v>
                </c:pt>
                <c:pt idx="196">
                  <c:v>Arkansas</c:v>
                </c:pt>
                <c:pt idx="197">
                  <c:v>Arkansas</c:v>
                </c:pt>
                <c:pt idx="198">
                  <c:v>Arkansas</c:v>
                </c:pt>
                <c:pt idx="199">
                  <c:v>Arkansas</c:v>
                </c:pt>
                <c:pt idx="200">
                  <c:v>Arkansas</c:v>
                </c:pt>
                <c:pt idx="201">
                  <c:v>Arkansas</c:v>
                </c:pt>
                <c:pt idx="202">
                  <c:v>Arkansas</c:v>
                </c:pt>
                <c:pt idx="203">
                  <c:v>Arkansas</c:v>
                </c:pt>
                <c:pt idx="204">
                  <c:v>Arizona</c:v>
                </c:pt>
                <c:pt idx="205">
                  <c:v>Arizona</c:v>
                </c:pt>
                <c:pt idx="206">
                  <c:v>Arizona</c:v>
                </c:pt>
                <c:pt idx="207">
                  <c:v>Arizona</c:v>
                </c:pt>
                <c:pt idx="208">
                  <c:v>Arizona</c:v>
                </c:pt>
                <c:pt idx="209">
                  <c:v>Arizona</c:v>
                </c:pt>
                <c:pt idx="210">
                  <c:v>Arizona</c:v>
                </c:pt>
                <c:pt idx="211">
                  <c:v>Arizona</c:v>
                </c:pt>
                <c:pt idx="212">
                  <c:v>Arizona</c:v>
                </c:pt>
                <c:pt idx="213">
                  <c:v>Arizona</c:v>
                </c:pt>
                <c:pt idx="214">
                  <c:v>Arizona</c:v>
                </c:pt>
                <c:pt idx="215">
                  <c:v>Arizona</c:v>
                </c:pt>
                <c:pt idx="216">
                  <c:v>Arizona</c:v>
                </c:pt>
                <c:pt idx="217">
                  <c:v>Arizona</c:v>
                </c:pt>
                <c:pt idx="218">
                  <c:v>Arizona</c:v>
                </c:pt>
                <c:pt idx="219">
                  <c:v>Arizona</c:v>
                </c:pt>
                <c:pt idx="220">
                  <c:v>Arizona</c:v>
                </c:pt>
                <c:pt idx="221">
                  <c:v>Arizona</c:v>
                </c:pt>
                <c:pt idx="222">
                  <c:v>Arizona</c:v>
                </c:pt>
                <c:pt idx="223">
                  <c:v>Arizona</c:v>
                </c:pt>
                <c:pt idx="224">
                  <c:v>Arizona</c:v>
                </c:pt>
                <c:pt idx="225">
                  <c:v>Arizona</c:v>
                </c:pt>
                <c:pt idx="226">
                  <c:v>Arizona</c:v>
                </c:pt>
                <c:pt idx="227">
                  <c:v>Arizona</c:v>
                </c:pt>
                <c:pt idx="228">
                  <c:v>Arizona</c:v>
                </c:pt>
                <c:pt idx="229">
                  <c:v>Arizona</c:v>
                </c:pt>
                <c:pt idx="230">
                  <c:v>Arizona</c:v>
                </c:pt>
                <c:pt idx="231">
                  <c:v>Arizona</c:v>
                </c:pt>
                <c:pt idx="232">
                  <c:v>Arizona</c:v>
                </c:pt>
                <c:pt idx="233">
                  <c:v>Arizona</c:v>
                </c:pt>
                <c:pt idx="234">
                  <c:v>Arizona</c:v>
                </c:pt>
                <c:pt idx="235">
                  <c:v>Arizona</c:v>
                </c:pt>
                <c:pt idx="236">
                  <c:v>Arizona</c:v>
                </c:pt>
                <c:pt idx="237">
                  <c:v>Arizona</c:v>
                </c:pt>
                <c:pt idx="238">
                  <c:v>Arizona</c:v>
                </c:pt>
                <c:pt idx="239">
                  <c:v>Arizona</c:v>
                </c:pt>
                <c:pt idx="240">
                  <c:v>Arizona</c:v>
                </c:pt>
                <c:pt idx="241">
                  <c:v>Arizona</c:v>
                </c:pt>
                <c:pt idx="242">
                  <c:v>Arizona</c:v>
                </c:pt>
                <c:pt idx="243">
                  <c:v>Arizona</c:v>
                </c:pt>
                <c:pt idx="244">
                  <c:v>Arizona</c:v>
                </c:pt>
                <c:pt idx="245">
                  <c:v>Arizona</c:v>
                </c:pt>
                <c:pt idx="246">
                  <c:v>Arizona</c:v>
                </c:pt>
                <c:pt idx="247">
                  <c:v>Arizona</c:v>
                </c:pt>
                <c:pt idx="248">
                  <c:v>Arizona</c:v>
                </c:pt>
                <c:pt idx="249">
                  <c:v>Arizona</c:v>
                </c:pt>
                <c:pt idx="250">
                  <c:v>Arizona</c:v>
                </c:pt>
                <c:pt idx="251">
                  <c:v>Arizona</c:v>
                </c:pt>
                <c:pt idx="252">
                  <c:v>Arizona</c:v>
                </c:pt>
                <c:pt idx="253">
                  <c:v>Arizona</c:v>
                </c:pt>
                <c:pt idx="254">
                  <c:v>Arizona</c:v>
                </c:pt>
                <c:pt idx="255">
                  <c:v>Arizona</c:v>
                </c:pt>
                <c:pt idx="256">
                  <c:v>Arizona</c:v>
                </c:pt>
                <c:pt idx="257">
                  <c:v>Arizona</c:v>
                </c:pt>
                <c:pt idx="258">
                  <c:v>Arizona</c:v>
                </c:pt>
                <c:pt idx="259">
                  <c:v>Arizona</c:v>
                </c:pt>
                <c:pt idx="260">
                  <c:v>Arizona</c:v>
                </c:pt>
                <c:pt idx="261">
                  <c:v>Arizona</c:v>
                </c:pt>
                <c:pt idx="262">
                  <c:v>Arizona</c:v>
                </c:pt>
                <c:pt idx="263">
                  <c:v>Arizona</c:v>
                </c:pt>
                <c:pt idx="264">
                  <c:v>Arizona</c:v>
                </c:pt>
                <c:pt idx="265">
                  <c:v>Arizona</c:v>
                </c:pt>
                <c:pt idx="266">
                  <c:v>Arizona</c:v>
                </c:pt>
                <c:pt idx="267">
                  <c:v>Arizona</c:v>
                </c:pt>
                <c:pt idx="268">
                  <c:v>Arizona</c:v>
                </c:pt>
                <c:pt idx="269">
                  <c:v>Arizona</c:v>
                </c:pt>
                <c:pt idx="270">
                  <c:v>Arizona</c:v>
                </c:pt>
                <c:pt idx="271">
                  <c:v>Arizona</c:v>
                </c:pt>
                <c:pt idx="272">
                  <c:v>California</c:v>
                </c:pt>
                <c:pt idx="273">
                  <c:v>California</c:v>
                </c:pt>
                <c:pt idx="274">
                  <c:v>California</c:v>
                </c:pt>
                <c:pt idx="275">
                  <c:v>California</c:v>
                </c:pt>
                <c:pt idx="276">
                  <c:v>California</c:v>
                </c:pt>
                <c:pt idx="277">
                  <c:v>California</c:v>
                </c:pt>
                <c:pt idx="278">
                  <c:v>California</c:v>
                </c:pt>
                <c:pt idx="279">
                  <c:v>California</c:v>
                </c:pt>
                <c:pt idx="280">
                  <c:v>California</c:v>
                </c:pt>
                <c:pt idx="281">
                  <c:v>California</c:v>
                </c:pt>
                <c:pt idx="282">
                  <c:v>California</c:v>
                </c:pt>
                <c:pt idx="283">
                  <c:v>California</c:v>
                </c:pt>
                <c:pt idx="284">
                  <c:v>California</c:v>
                </c:pt>
                <c:pt idx="285">
                  <c:v>California</c:v>
                </c:pt>
                <c:pt idx="286">
                  <c:v>California</c:v>
                </c:pt>
                <c:pt idx="287">
                  <c:v>California</c:v>
                </c:pt>
                <c:pt idx="288">
                  <c:v>California</c:v>
                </c:pt>
                <c:pt idx="289">
                  <c:v>California</c:v>
                </c:pt>
                <c:pt idx="290">
                  <c:v>California</c:v>
                </c:pt>
                <c:pt idx="291">
                  <c:v>California</c:v>
                </c:pt>
                <c:pt idx="292">
                  <c:v>California</c:v>
                </c:pt>
                <c:pt idx="293">
                  <c:v>California</c:v>
                </c:pt>
                <c:pt idx="294">
                  <c:v>California</c:v>
                </c:pt>
                <c:pt idx="295">
                  <c:v>California</c:v>
                </c:pt>
                <c:pt idx="296">
                  <c:v>California</c:v>
                </c:pt>
                <c:pt idx="297">
                  <c:v>California</c:v>
                </c:pt>
                <c:pt idx="298">
                  <c:v>California</c:v>
                </c:pt>
                <c:pt idx="299">
                  <c:v>California</c:v>
                </c:pt>
                <c:pt idx="300">
                  <c:v>California</c:v>
                </c:pt>
                <c:pt idx="301">
                  <c:v>California</c:v>
                </c:pt>
                <c:pt idx="302">
                  <c:v>California</c:v>
                </c:pt>
                <c:pt idx="303">
                  <c:v>California</c:v>
                </c:pt>
                <c:pt idx="304">
                  <c:v>California</c:v>
                </c:pt>
                <c:pt idx="305">
                  <c:v>California</c:v>
                </c:pt>
                <c:pt idx="306">
                  <c:v>California</c:v>
                </c:pt>
                <c:pt idx="307">
                  <c:v>California</c:v>
                </c:pt>
                <c:pt idx="308">
                  <c:v>California</c:v>
                </c:pt>
                <c:pt idx="309">
                  <c:v>California</c:v>
                </c:pt>
                <c:pt idx="310">
                  <c:v>California</c:v>
                </c:pt>
                <c:pt idx="311">
                  <c:v>California</c:v>
                </c:pt>
                <c:pt idx="312">
                  <c:v>California</c:v>
                </c:pt>
                <c:pt idx="313">
                  <c:v>California</c:v>
                </c:pt>
                <c:pt idx="314">
                  <c:v>California</c:v>
                </c:pt>
                <c:pt idx="315">
                  <c:v>California</c:v>
                </c:pt>
                <c:pt idx="316">
                  <c:v>California</c:v>
                </c:pt>
                <c:pt idx="317">
                  <c:v>California</c:v>
                </c:pt>
                <c:pt idx="318">
                  <c:v>California</c:v>
                </c:pt>
                <c:pt idx="319">
                  <c:v>California</c:v>
                </c:pt>
                <c:pt idx="320">
                  <c:v>California</c:v>
                </c:pt>
                <c:pt idx="321">
                  <c:v>California</c:v>
                </c:pt>
                <c:pt idx="322">
                  <c:v>California</c:v>
                </c:pt>
                <c:pt idx="323">
                  <c:v>California</c:v>
                </c:pt>
                <c:pt idx="324">
                  <c:v>California</c:v>
                </c:pt>
                <c:pt idx="325">
                  <c:v>California</c:v>
                </c:pt>
                <c:pt idx="326">
                  <c:v>California</c:v>
                </c:pt>
                <c:pt idx="327">
                  <c:v>California</c:v>
                </c:pt>
                <c:pt idx="328">
                  <c:v>California</c:v>
                </c:pt>
                <c:pt idx="329">
                  <c:v>California</c:v>
                </c:pt>
                <c:pt idx="330">
                  <c:v>California</c:v>
                </c:pt>
                <c:pt idx="331">
                  <c:v>California</c:v>
                </c:pt>
                <c:pt idx="332">
                  <c:v>California</c:v>
                </c:pt>
                <c:pt idx="333">
                  <c:v>California</c:v>
                </c:pt>
                <c:pt idx="334">
                  <c:v>California</c:v>
                </c:pt>
                <c:pt idx="335">
                  <c:v>California</c:v>
                </c:pt>
                <c:pt idx="336">
                  <c:v>California</c:v>
                </c:pt>
                <c:pt idx="337">
                  <c:v>California</c:v>
                </c:pt>
                <c:pt idx="338">
                  <c:v>California</c:v>
                </c:pt>
                <c:pt idx="339">
                  <c:v>California</c:v>
                </c:pt>
                <c:pt idx="340">
                  <c:v>Colorado</c:v>
                </c:pt>
                <c:pt idx="341">
                  <c:v>Colorado</c:v>
                </c:pt>
                <c:pt idx="342">
                  <c:v>Colorado</c:v>
                </c:pt>
                <c:pt idx="343">
                  <c:v>Colorado</c:v>
                </c:pt>
                <c:pt idx="344">
                  <c:v>Colorado</c:v>
                </c:pt>
                <c:pt idx="345">
                  <c:v>Colorado</c:v>
                </c:pt>
                <c:pt idx="346">
                  <c:v>Colorado</c:v>
                </c:pt>
                <c:pt idx="347">
                  <c:v>Colorado</c:v>
                </c:pt>
                <c:pt idx="348">
                  <c:v>Colorado</c:v>
                </c:pt>
                <c:pt idx="349">
                  <c:v>Colorado</c:v>
                </c:pt>
                <c:pt idx="350">
                  <c:v>Colorado</c:v>
                </c:pt>
                <c:pt idx="351">
                  <c:v>Colorado</c:v>
                </c:pt>
                <c:pt idx="352">
                  <c:v>Colorado</c:v>
                </c:pt>
                <c:pt idx="353">
                  <c:v>Colorado</c:v>
                </c:pt>
                <c:pt idx="354">
                  <c:v>Colorado</c:v>
                </c:pt>
                <c:pt idx="355">
                  <c:v>Colorado</c:v>
                </c:pt>
                <c:pt idx="356">
                  <c:v>Colorado</c:v>
                </c:pt>
                <c:pt idx="357">
                  <c:v>Colorado</c:v>
                </c:pt>
                <c:pt idx="358">
                  <c:v>Colorado</c:v>
                </c:pt>
                <c:pt idx="359">
                  <c:v>Colorado</c:v>
                </c:pt>
                <c:pt idx="360">
                  <c:v>Colorado</c:v>
                </c:pt>
                <c:pt idx="361">
                  <c:v>Colorado</c:v>
                </c:pt>
                <c:pt idx="362">
                  <c:v>Colorado</c:v>
                </c:pt>
                <c:pt idx="363">
                  <c:v>Colorado</c:v>
                </c:pt>
                <c:pt idx="364">
                  <c:v>Colorado</c:v>
                </c:pt>
                <c:pt idx="365">
                  <c:v>Colorado</c:v>
                </c:pt>
                <c:pt idx="366">
                  <c:v>Colorado</c:v>
                </c:pt>
                <c:pt idx="367">
                  <c:v>Colorado</c:v>
                </c:pt>
                <c:pt idx="368">
                  <c:v>Colorado</c:v>
                </c:pt>
                <c:pt idx="369">
                  <c:v>Colorado</c:v>
                </c:pt>
                <c:pt idx="370">
                  <c:v>Colorado</c:v>
                </c:pt>
                <c:pt idx="371">
                  <c:v>Colorado</c:v>
                </c:pt>
                <c:pt idx="372">
                  <c:v>Colorado</c:v>
                </c:pt>
                <c:pt idx="373">
                  <c:v>Colorado</c:v>
                </c:pt>
                <c:pt idx="374">
                  <c:v>Colorado</c:v>
                </c:pt>
                <c:pt idx="375">
                  <c:v>Colorado</c:v>
                </c:pt>
                <c:pt idx="376">
                  <c:v>Colorado</c:v>
                </c:pt>
                <c:pt idx="377">
                  <c:v>Colorado</c:v>
                </c:pt>
                <c:pt idx="378">
                  <c:v>Colorado</c:v>
                </c:pt>
                <c:pt idx="379">
                  <c:v>Colorado</c:v>
                </c:pt>
                <c:pt idx="380">
                  <c:v>Colorado</c:v>
                </c:pt>
                <c:pt idx="381">
                  <c:v>Colorado</c:v>
                </c:pt>
                <c:pt idx="382">
                  <c:v>Colorado</c:v>
                </c:pt>
                <c:pt idx="383">
                  <c:v>Colorado</c:v>
                </c:pt>
                <c:pt idx="384">
                  <c:v>Colorado</c:v>
                </c:pt>
                <c:pt idx="385">
                  <c:v>Colorado</c:v>
                </c:pt>
                <c:pt idx="386">
                  <c:v>Colorado</c:v>
                </c:pt>
                <c:pt idx="387">
                  <c:v>Colorado</c:v>
                </c:pt>
                <c:pt idx="388">
                  <c:v>Colorado</c:v>
                </c:pt>
                <c:pt idx="389">
                  <c:v>Colorado</c:v>
                </c:pt>
                <c:pt idx="390">
                  <c:v>Colorado</c:v>
                </c:pt>
                <c:pt idx="391">
                  <c:v>Colorado</c:v>
                </c:pt>
                <c:pt idx="392">
                  <c:v>Colorado</c:v>
                </c:pt>
                <c:pt idx="393">
                  <c:v>Colorado</c:v>
                </c:pt>
                <c:pt idx="394">
                  <c:v>Colorado</c:v>
                </c:pt>
                <c:pt idx="395">
                  <c:v>Colorado</c:v>
                </c:pt>
                <c:pt idx="396">
                  <c:v>Colorado</c:v>
                </c:pt>
                <c:pt idx="397">
                  <c:v>Colorado</c:v>
                </c:pt>
                <c:pt idx="398">
                  <c:v>Colorado</c:v>
                </c:pt>
                <c:pt idx="399">
                  <c:v>Colorado</c:v>
                </c:pt>
                <c:pt idx="400">
                  <c:v>Colorado</c:v>
                </c:pt>
                <c:pt idx="401">
                  <c:v>Colorado</c:v>
                </c:pt>
                <c:pt idx="402">
                  <c:v>Colorado</c:v>
                </c:pt>
                <c:pt idx="403">
                  <c:v>Colorado</c:v>
                </c:pt>
                <c:pt idx="404">
                  <c:v>Colorado</c:v>
                </c:pt>
                <c:pt idx="405">
                  <c:v>Colorado</c:v>
                </c:pt>
                <c:pt idx="406">
                  <c:v>Colorado</c:v>
                </c:pt>
                <c:pt idx="407">
                  <c:v>Colorado</c:v>
                </c:pt>
                <c:pt idx="408">
                  <c:v>Connecticut</c:v>
                </c:pt>
                <c:pt idx="409">
                  <c:v>Connecticut</c:v>
                </c:pt>
                <c:pt idx="410">
                  <c:v>Connecticut</c:v>
                </c:pt>
                <c:pt idx="411">
                  <c:v>Connecticut</c:v>
                </c:pt>
                <c:pt idx="412">
                  <c:v>Connecticut</c:v>
                </c:pt>
                <c:pt idx="413">
                  <c:v>Connecticut</c:v>
                </c:pt>
                <c:pt idx="414">
                  <c:v>Connecticut</c:v>
                </c:pt>
                <c:pt idx="415">
                  <c:v>Connecticut</c:v>
                </c:pt>
                <c:pt idx="416">
                  <c:v>Connecticut</c:v>
                </c:pt>
                <c:pt idx="417">
                  <c:v>Connecticut</c:v>
                </c:pt>
                <c:pt idx="418">
                  <c:v>Connecticut</c:v>
                </c:pt>
                <c:pt idx="419">
                  <c:v>Connecticut</c:v>
                </c:pt>
                <c:pt idx="420">
                  <c:v>Connecticut</c:v>
                </c:pt>
                <c:pt idx="421">
                  <c:v>Connecticut</c:v>
                </c:pt>
                <c:pt idx="422">
                  <c:v>Connecticut</c:v>
                </c:pt>
                <c:pt idx="423">
                  <c:v>Connecticut</c:v>
                </c:pt>
                <c:pt idx="424">
                  <c:v>Connecticut</c:v>
                </c:pt>
                <c:pt idx="425">
                  <c:v>Connecticut</c:v>
                </c:pt>
                <c:pt idx="426">
                  <c:v>Connecticut</c:v>
                </c:pt>
                <c:pt idx="427">
                  <c:v>Connecticut</c:v>
                </c:pt>
                <c:pt idx="428">
                  <c:v>Connecticut</c:v>
                </c:pt>
                <c:pt idx="429">
                  <c:v>Connecticut</c:v>
                </c:pt>
                <c:pt idx="430">
                  <c:v>Connecticut</c:v>
                </c:pt>
                <c:pt idx="431">
                  <c:v>Connecticut</c:v>
                </c:pt>
                <c:pt idx="432">
                  <c:v>Connecticut</c:v>
                </c:pt>
                <c:pt idx="433">
                  <c:v>Connecticut</c:v>
                </c:pt>
                <c:pt idx="434">
                  <c:v>Connecticut</c:v>
                </c:pt>
                <c:pt idx="435">
                  <c:v>Connecticut</c:v>
                </c:pt>
                <c:pt idx="436">
                  <c:v>Connecticut</c:v>
                </c:pt>
                <c:pt idx="437">
                  <c:v>Connecticut</c:v>
                </c:pt>
                <c:pt idx="438">
                  <c:v>Connecticut</c:v>
                </c:pt>
                <c:pt idx="439">
                  <c:v>Connecticut</c:v>
                </c:pt>
                <c:pt idx="440">
                  <c:v>Connecticut</c:v>
                </c:pt>
                <c:pt idx="441">
                  <c:v>Connecticut</c:v>
                </c:pt>
                <c:pt idx="442">
                  <c:v>Connecticut</c:v>
                </c:pt>
                <c:pt idx="443">
                  <c:v>Connecticut</c:v>
                </c:pt>
                <c:pt idx="444">
                  <c:v>Connecticut</c:v>
                </c:pt>
                <c:pt idx="445">
                  <c:v>Connecticut</c:v>
                </c:pt>
                <c:pt idx="446">
                  <c:v>Connecticut</c:v>
                </c:pt>
                <c:pt idx="447">
                  <c:v>Connecticut</c:v>
                </c:pt>
                <c:pt idx="448">
                  <c:v>Connecticut</c:v>
                </c:pt>
                <c:pt idx="449">
                  <c:v>Connecticut</c:v>
                </c:pt>
                <c:pt idx="450">
                  <c:v>Connecticut</c:v>
                </c:pt>
                <c:pt idx="451">
                  <c:v>Connecticut</c:v>
                </c:pt>
                <c:pt idx="452">
                  <c:v>Connecticut</c:v>
                </c:pt>
                <c:pt idx="453">
                  <c:v>Connecticut</c:v>
                </c:pt>
                <c:pt idx="454">
                  <c:v>Connecticut</c:v>
                </c:pt>
                <c:pt idx="455">
                  <c:v>Connecticut</c:v>
                </c:pt>
                <c:pt idx="456">
                  <c:v>Connecticut</c:v>
                </c:pt>
                <c:pt idx="457">
                  <c:v>Connecticut</c:v>
                </c:pt>
                <c:pt idx="458">
                  <c:v>Connecticut</c:v>
                </c:pt>
                <c:pt idx="459">
                  <c:v>Connecticut</c:v>
                </c:pt>
                <c:pt idx="460">
                  <c:v>Connecticut</c:v>
                </c:pt>
                <c:pt idx="461">
                  <c:v>Connecticut</c:v>
                </c:pt>
                <c:pt idx="462">
                  <c:v>Connecticut</c:v>
                </c:pt>
                <c:pt idx="463">
                  <c:v>Connecticut</c:v>
                </c:pt>
                <c:pt idx="464">
                  <c:v>Connecticut</c:v>
                </c:pt>
                <c:pt idx="465">
                  <c:v>Connecticut</c:v>
                </c:pt>
                <c:pt idx="466">
                  <c:v>Connecticut</c:v>
                </c:pt>
                <c:pt idx="467">
                  <c:v>Connecticut</c:v>
                </c:pt>
                <c:pt idx="468">
                  <c:v>Connecticut</c:v>
                </c:pt>
                <c:pt idx="469">
                  <c:v>Connecticut</c:v>
                </c:pt>
                <c:pt idx="470">
                  <c:v>Connecticut</c:v>
                </c:pt>
                <c:pt idx="471">
                  <c:v>Connecticut</c:v>
                </c:pt>
                <c:pt idx="472">
                  <c:v>Connecticut</c:v>
                </c:pt>
                <c:pt idx="473">
                  <c:v>Connecticut</c:v>
                </c:pt>
                <c:pt idx="474">
                  <c:v>Connecticut</c:v>
                </c:pt>
                <c:pt idx="475">
                  <c:v>Connecticut</c:v>
                </c:pt>
                <c:pt idx="476">
                  <c:v>Delaware</c:v>
                </c:pt>
                <c:pt idx="477">
                  <c:v>Delaware</c:v>
                </c:pt>
                <c:pt idx="478">
                  <c:v>Delaware</c:v>
                </c:pt>
                <c:pt idx="479">
                  <c:v>Delaware</c:v>
                </c:pt>
                <c:pt idx="480">
                  <c:v>Delaware</c:v>
                </c:pt>
                <c:pt idx="481">
                  <c:v>Delaware</c:v>
                </c:pt>
                <c:pt idx="482">
                  <c:v>Delaware</c:v>
                </c:pt>
                <c:pt idx="483">
                  <c:v>Delaware</c:v>
                </c:pt>
                <c:pt idx="484">
                  <c:v>Delaware</c:v>
                </c:pt>
                <c:pt idx="485">
                  <c:v>Delaware</c:v>
                </c:pt>
                <c:pt idx="486">
                  <c:v>Delaware</c:v>
                </c:pt>
                <c:pt idx="487">
                  <c:v>Delaware</c:v>
                </c:pt>
                <c:pt idx="488">
                  <c:v>Delaware</c:v>
                </c:pt>
                <c:pt idx="489">
                  <c:v>Delaware</c:v>
                </c:pt>
                <c:pt idx="490">
                  <c:v>Delaware</c:v>
                </c:pt>
                <c:pt idx="491">
                  <c:v>Delaware</c:v>
                </c:pt>
                <c:pt idx="492">
                  <c:v>Delaware</c:v>
                </c:pt>
                <c:pt idx="493">
                  <c:v>Delaware</c:v>
                </c:pt>
                <c:pt idx="494">
                  <c:v>Delaware</c:v>
                </c:pt>
                <c:pt idx="495">
                  <c:v>Delaware</c:v>
                </c:pt>
                <c:pt idx="496">
                  <c:v>Delaware</c:v>
                </c:pt>
                <c:pt idx="497">
                  <c:v>Delaware</c:v>
                </c:pt>
                <c:pt idx="498">
                  <c:v>Delaware</c:v>
                </c:pt>
                <c:pt idx="499">
                  <c:v>Delaware</c:v>
                </c:pt>
                <c:pt idx="500">
                  <c:v>Delaware</c:v>
                </c:pt>
                <c:pt idx="501">
                  <c:v>Delaware</c:v>
                </c:pt>
                <c:pt idx="502">
                  <c:v>Delaware</c:v>
                </c:pt>
                <c:pt idx="503">
                  <c:v>Delaware</c:v>
                </c:pt>
                <c:pt idx="504">
                  <c:v>Delaware</c:v>
                </c:pt>
                <c:pt idx="505">
                  <c:v>Delaware</c:v>
                </c:pt>
                <c:pt idx="506">
                  <c:v>Delaware</c:v>
                </c:pt>
                <c:pt idx="507">
                  <c:v>Delaware</c:v>
                </c:pt>
                <c:pt idx="508">
                  <c:v>Delaware</c:v>
                </c:pt>
                <c:pt idx="509">
                  <c:v>Delaware</c:v>
                </c:pt>
                <c:pt idx="510">
                  <c:v>Delaware</c:v>
                </c:pt>
                <c:pt idx="511">
                  <c:v>Delaware</c:v>
                </c:pt>
                <c:pt idx="512">
                  <c:v>Delaware</c:v>
                </c:pt>
                <c:pt idx="513">
                  <c:v>Delaware</c:v>
                </c:pt>
                <c:pt idx="514">
                  <c:v>Delaware</c:v>
                </c:pt>
                <c:pt idx="515">
                  <c:v>Delaware</c:v>
                </c:pt>
                <c:pt idx="516">
                  <c:v>Delaware</c:v>
                </c:pt>
                <c:pt idx="517">
                  <c:v>Delaware</c:v>
                </c:pt>
                <c:pt idx="518">
                  <c:v>Delaware</c:v>
                </c:pt>
                <c:pt idx="519">
                  <c:v>Delaware</c:v>
                </c:pt>
                <c:pt idx="520">
                  <c:v>Delaware</c:v>
                </c:pt>
                <c:pt idx="521">
                  <c:v>Delaware</c:v>
                </c:pt>
                <c:pt idx="522">
                  <c:v>Delaware</c:v>
                </c:pt>
                <c:pt idx="523">
                  <c:v>Delaware</c:v>
                </c:pt>
                <c:pt idx="524">
                  <c:v>Delaware</c:v>
                </c:pt>
                <c:pt idx="525">
                  <c:v>Delaware</c:v>
                </c:pt>
                <c:pt idx="526">
                  <c:v>Delaware</c:v>
                </c:pt>
                <c:pt idx="527">
                  <c:v>Delaware</c:v>
                </c:pt>
                <c:pt idx="528">
                  <c:v>Delaware</c:v>
                </c:pt>
                <c:pt idx="529">
                  <c:v>Delaware</c:v>
                </c:pt>
                <c:pt idx="530">
                  <c:v>Delaware</c:v>
                </c:pt>
                <c:pt idx="531">
                  <c:v>Delaware</c:v>
                </c:pt>
                <c:pt idx="532">
                  <c:v>Delaware</c:v>
                </c:pt>
                <c:pt idx="533">
                  <c:v>Delaware</c:v>
                </c:pt>
                <c:pt idx="534">
                  <c:v>Delaware</c:v>
                </c:pt>
                <c:pt idx="535">
                  <c:v>Delaware</c:v>
                </c:pt>
                <c:pt idx="536">
                  <c:v>Delaware</c:v>
                </c:pt>
                <c:pt idx="537">
                  <c:v>Delaware</c:v>
                </c:pt>
                <c:pt idx="538">
                  <c:v>Delaware</c:v>
                </c:pt>
                <c:pt idx="539">
                  <c:v>Delaware</c:v>
                </c:pt>
                <c:pt idx="540">
                  <c:v>Delaware</c:v>
                </c:pt>
                <c:pt idx="541">
                  <c:v>Delaware</c:v>
                </c:pt>
                <c:pt idx="542">
                  <c:v>Delaware</c:v>
                </c:pt>
                <c:pt idx="543">
                  <c:v>Delaware</c:v>
                </c:pt>
                <c:pt idx="544">
                  <c:v>Florida</c:v>
                </c:pt>
                <c:pt idx="545">
                  <c:v>Florida</c:v>
                </c:pt>
                <c:pt idx="546">
                  <c:v>Florida</c:v>
                </c:pt>
                <c:pt idx="547">
                  <c:v>Florida</c:v>
                </c:pt>
                <c:pt idx="548">
                  <c:v>Florida</c:v>
                </c:pt>
                <c:pt idx="549">
                  <c:v>Florida</c:v>
                </c:pt>
                <c:pt idx="550">
                  <c:v>Florida</c:v>
                </c:pt>
                <c:pt idx="551">
                  <c:v>Florida</c:v>
                </c:pt>
                <c:pt idx="552">
                  <c:v>Florida</c:v>
                </c:pt>
                <c:pt idx="553">
                  <c:v>Florida</c:v>
                </c:pt>
                <c:pt idx="554">
                  <c:v>Florida</c:v>
                </c:pt>
                <c:pt idx="555">
                  <c:v>Florida</c:v>
                </c:pt>
                <c:pt idx="556">
                  <c:v>Florida</c:v>
                </c:pt>
                <c:pt idx="557">
                  <c:v>Florida</c:v>
                </c:pt>
                <c:pt idx="558">
                  <c:v>Florida</c:v>
                </c:pt>
                <c:pt idx="559">
                  <c:v>Florida</c:v>
                </c:pt>
                <c:pt idx="560">
                  <c:v>Florida</c:v>
                </c:pt>
                <c:pt idx="561">
                  <c:v>Florida</c:v>
                </c:pt>
                <c:pt idx="562">
                  <c:v>Florida</c:v>
                </c:pt>
                <c:pt idx="563">
                  <c:v>Florida</c:v>
                </c:pt>
                <c:pt idx="564">
                  <c:v>Florida</c:v>
                </c:pt>
                <c:pt idx="565">
                  <c:v>Florida</c:v>
                </c:pt>
                <c:pt idx="566">
                  <c:v>Florida</c:v>
                </c:pt>
                <c:pt idx="567">
                  <c:v>Florida</c:v>
                </c:pt>
                <c:pt idx="568">
                  <c:v>Florida</c:v>
                </c:pt>
                <c:pt idx="569">
                  <c:v>Florida</c:v>
                </c:pt>
                <c:pt idx="570">
                  <c:v>Florida</c:v>
                </c:pt>
                <c:pt idx="571">
                  <c:v>Florida</c:v>
                </c:pt>
                <c:pt idx="572">
                  <c:v>Florida</c:v>
                </c:pt>
                <c:pt idx="573">
                  <c:v>Florida</c:v>
                </c:pt>
                <c:pt idx="574">
                  <c:v>Florida</c:v>
                </c:pt>
                <c:pt idx="575">
                  <c:v>Florida</c:v>
                </c:pt>
                <c:pt idx="576">
                  <c:v>Florida</c:v>
                </c:pt>
                <c:pt idx="577">
                  <c:v>Florida</c:v>
                </c:pt>
                <c:pt idx="578">
                  <c:v>Florida</c:v>
                </c:pt>
                <c:pt idx="579">
                  <c:v>Florida</c:v>
                </c:pt>
                <c:pt idx="580">
                  <c:v>Florida</c:v>
                </c:pt>
                <c:pt idx="581">
                  <c:v>Florida</c:v>
                </c:pt>
                <c:pt idx="582">
                  <c:v>Florida</c:v>
                </c:pt>
                <c:pt idx="583">
                  <c:v>Florida</c:v>
                </c:pt>
                <c:pt idx="584">
                  <c:v>Florida</c:v>
                </c:pt>
                <c:pt idx="585">
                  <c:v>Florida</c:v>
                </c:pt>
                <c:pt idx="586">
                  <c:v>Florida</c:v>
                </c:pt>
                <c:pt idx="587">
                  <c:v>Florida</c:v>
                </c:pt>
                <c:pt idx="588">
                  <c:v>Florida</c:v>
                </c:pt>
                <c:pt idx="589">
                  <c:v>Florida</c:v>
                </c:pt>
                <c:pt idx="590">
                  <c:v>Florida</c:v>
                </c:pt>
                <c:pt idx="591">
                  <c:v>Florida</c:v>
                </c:pt>
                <c:pt idx="592">
                  <c:v>Florida</c:v>
                </c:pt>
                <c:pt idx="593">
                  <c:v>Florida</c:v>
                </c:pt>
                <c:pt idx="594">
                  <c:v>Florida</c:v>
                </c:pt>
                <c:pt idx="595">
                  <c:v>Florida</c:v>
                </c:pt>
                <c:pt idx="596">
                  <c:v>Florida</c:v>
                </c:pt>
                <c:pt idx="597">
                  <c:v>Florida</c:v>
                </c:pt>
                <c:pt idx="598">
                  <c:v>Florida</c:v>
                </c:pt>
                <c:pt idx="599">
                  <c:v>Florida</c:v>
                </c:pt>
                <c:pt idx="600">
                  <c:v>Florida</c:v>
                </c:pt>
                <c:pt idx="601">
                  <c:v>Florida</c:v>
                </c:pt>
                <c:pt idx="602">
                  <c:v>Florida</c:v>
                </c:pt>
                <c:pt idx="603">
                  <c:v>Florida</c:v>
                </c:pt>
                <c:pt idx="604">
                  <c:v>Florida</c:v>
                </c:pt>
                <c:pt idx="605">
                  <c:v>Florida</c:v>
                </c:pt>
                <c:pt idx="606">
                  <c:v>Florida</c:v>
                </c:pt>
                <c:pt idx="607">
                  <c:v>Florida</c:v>
                </c:pt>
                <c:pt idx="608">
                  <c:v>Florida</c:v>
                </c:pt>
                <c:pt idx="609">
                  <c:v>Florida</c:v>
                </c:pt>
                <c:pt idx="610">
                  <c:v>Florida</c:v>
                </c:pt>
                <c:pt idx="611">
                  <c:v>Florida</c:v>
                </c:pt>
                <c:pt idx="612">
                  <c:v>Georgia</c:v>
                </c:pt>
                <c:pt idx="613">
                  <c:v>Georgia</c:v>
                </c:pt>
                <c:pt idx="614">
                  <c:v>Georgia</c:v>
                </c:pt>
                <c:pt idx="615">
                  <c:v>Georgia</c:v>
                </c:pt>
                <c:pt idx="616">
                  <c:v>Georgia</c:v>
                </c:pt>
                <c:pt idx="617">
                  <c:v>Georgia</c:v>
                </c:pt>
                <c:pt idx="618">
                  <c:v>Georgia</c:v>
                </c:pt>
                <c:pt idx="619">
                  <c:v>Georgia</c:v>
                </c:pt>
                <c:pt idx="620">
                  <c:v>Georgia</c:v>
                </c:pt>
                <c:pt idx="621">
                  <c:v>Georgia</c:v>
                </c:pt>
                <c:pt idx="622">
                  <c:v>Georgia</c:v>
                </c:pt>
                <c:pt idx="623">
                  <c:v>Georgia</c:v>
                </c:pt>
                <c:pt idx="624">
                  <c:v>Georgia</c:v>
                </c:pt>
                <c:pt idx="625">
                  <c:v>Georgia</c:v>
                </c:pt>
                <c:pt idx="626">
                  <c:v>Georgia</c:v>
                </c:pt>
                <c:pt idx="627">
                  <c:v>Georgia</c:v>
                </c:pt>
                <c:pt idx="628">
                  <c:v>Georgia</c:v>
                </c:pt>
                <c:pt idx="629">
                  <c:v>Georgia</c:v>
                </c:pt>
                <c:pt idx="630">
                  <c:v>Georgia</c:v>
                </c:pt>
                <c:pt idx="631">
                  <c:v>Georgia</c:v>
                </c:pt>
                <c:pt idx="632">
                  <c:v>Georgia</c:v>
                </c:pt>
                <c:pt idx="633">
                  <c:v>Georgia</c:v>
                </c:pt>
                <c:pt idx="634">
                  <c:v>Georgia</c:v>
                </c:pt>
                <c:pt idx="635">
                  <c:v>Georgia</c:v>
                </c:pt>
                <c:pt idx="636">
                  <c:v>Georgia</c:v>
                </c:pt>
                <c:pt idx="637">
                  <c:v>Georgia</c:v>
                </c:pt>
                <c:pt idx="638">
                  <c:v>Georgia</c:v>
                </c:pt>
                <c:pt idx="639">
                  <c:v>Georgia</c:v>
                </c:pt>
                <c:pt idx="640">
                  <c:v>Georgia</c:v>
                </c:pt>
                <c:pt idx="641">
                  <c:v>Georgia</c:v>
                </c:pt>
                <c:pt idx="642">
                  <c:v>Georgia</c:v>
                </c:pt>
                <c:pt idx="643">
                  <c:v>Georgia</c:v>
                </c:pt>
                <c:pt idx="644">
                  <c:v>Georgia</c:v>
                </c:pt>
                <c:pt idx="645">
                  <c:v>Georgia</c:v>
                </c:pt>
                <c:pt idx="646">
                  <c:v>Georgia</c:v>
                </c:pt>
                <c:pt idx="647">
                  <c:v>Georgia</c:v>
                </c:pt>
                <c:pt idx="648">
                  <c:v>Georgia</c:v>
                </c:pt>
                <c:pt idx="649">
                  <c:v>Georgia</c:v>
                </c:pt>
                <c:pt idx="650">
                  <c:v>Georgia</c:v>
                </c:pt>
                <c:pt idx="651">
                  <c:v>Georgia</c:v>
                </c:pt>
                <c:pt idx="652">
                  <c:v>Georgia</c:v>
                </c:pt>
                <c:pt idx="653">
                  <c:v>Georgia</c:v>
                </c:pt>
                <c:pt idx="654">
                  <c:v>Georgia</c:v>
                </c:pt>
                <c:pt idx="655">
                  <c:v>Georgia</c:v>
                </c:pt>
                <c:pt idx="656">
                  <c:v>Georgia</c:v>
                </c:pt>
                <c:pt idx="657">
                  <c:v>Georgia</c:v>
                </c:pt>
                <c:pt idx="658">
                  <c:v>Georgia</c:v>
                </c:pt>
                <c:pt idx="659">
                  <c:v>Georgia</c:v>
                </c:pt>
                <c:pt idx="660">
                  <c:v>Georgia</c:v>
                </c:pt>
                <c:pt idx="661">
                  <c:v>Georgia</c:v>
                </c:pt>
                <c:pt idx="662">
                  <c:v>Georgia</c:v>
                </c:pt>
                <c:pt idx="663">
                  <c:v>Georgia</c:v>
                </c:pt>
                <c:pt idx="664">
                  <c:v>Georgia</c:v>
                </c:pt>
                <c:pt idx="665">
                  <c:v>Georgia</c:v>
                </c:pt>
                <c:pt idx="666">
                  <c:v>Georgia</c:v>
                </c:pt>
                <c:pt idx="667">
                  <c:v>Georgia</c:v>
                </c:pt>
                <c:pt idx="668">
                  <c:v>Georgia</c:v>
                </c:pt>
                <c:pt idx="669">
                  <c:v>Georgia</c:v>
                </c:pt>
                <c:pt idx="670">
                  <c:v>Georgia</c:v>
                </c:pt>
                <c:pt idx="671">
                  <c:v>Georgia</c:v>
                </c:pt>
                <c:pt idx="672">
                  <c:v>Georgia</c:v>
                </c:pt>
                <c:pt idx="673">
                  <c:v>Georgia</c:v>
                </c:pt>
                <c:pt idx="674">
                  <c:v>Georgia</c:v>
                </c:pt>
                <c:pt idx="675">
                  <c:v>Georgia</c:v>
                </c:pt>
                <c:pt idx="676">
                  <c:v>Georgia</c:v>
                </c:pt>
                <c:pt idx="677">
                  <c:v>Georgia</c:v>
                </c:pt>
                <c:pt idx="678">
                  <c:v>Georgia</c:v>
                </c:pt>
                <c:pt idx="679">
                  <c:v>Georgia</c:v>
                </c:pt>
                <c:pt idx="680">
                  <c:v>Hawaii</c:v>
                </c:pt>
                <c:pt idx="681">
                  <c:v>Hawaii</c:v>
                </c:pt>
                <c:pt idx="682">
                  <c:v>Hawaii</c:v>
                </c:pt>
                <c:pt idx="683">
                  <c:v>Hawaii</c:v>
                </c:pt>
                <c:pt idx="684">
                  <c:v>Hawaii</c:v>
                </c:pt>
                <c:pt idx="685">
                  <c:v>Hawaii</c:v>
                </c:pt>
                <c:pt idx="686">
                  <c:v>Hawaii</c:v>
                </c:pt>
                <c:pt idx="687">
                  <c:v>Hawaii</c:v>
                </c:pt>
                <c:pt idx="688">
                  <c:v>Hawaii</c:v>
                </c:pt>
                <c:pt idx="689">
                  <c:v>Hawaii</c:v>
                </c:pt>
                <c:pt idx="690">
                  <c:v>Hawaii</c:v>
                </c:pt>
                <c:pt idx="691">
                  <c:v>Hawaii</c:v>
                </c:pt>
                <c:pt idx="692">
                  <c:v>Hawaii</c:v>
                </c:pt>
                <c:pt idx="693">
                  <c:v>Hawaii</c:v>
                </c:pt>
                <c:pt idx="694">
                  <c:v>Hawaii</c:v>
                </c:pt>
                <c:pt idx="695">
                  <c:v>Hawaii</c:v>
                </c:pt>
                <c:pt idx="696">
                  <c:v>Hawaii</c:v>
                </c:pt>
                <c:pt idx="697">
                  <c:v>Hawaii</c:v>
                </c:pt>
                <c:pt idx="698">
                  <c:v>Hawaii</c:v>
                </c:pt>
                <c:pt idx="699">
                  <c:v>Hawaii</c:v>
                </c:pt>
                <c:pt idx="700">
                  <c:v>Hawaii</c:v>
                </c:pt>
                <c:pt idx="701">
                  <c:v>Hawaii</c:v>
                </c:pt>
                <c:pt idx="702">
                  <c:v>Hawaii</c:v>
                </c:pt>
                <c:pt idx="703">
                  <c:v>Hawaii</c:v>
                </c:pt>
                <c:pt idx="704">
                  <c:v>Hawaii</c:v>
                </c:pt>
                <c:pt idx="705">
                  <c:v>Hawaii</c:v>
                </c:pt>
                <c:pt idx="706">
                  <c:v>Hawaii</c:v>
                </c:pt>
                <c:pt idx="707">
                  <c:v>Hawaii</c:v>
                </c:pt>
                <c:pt idx="708">
                  <c:v>Hawaii</c:v>
                </c:pt>
                <c:pt idx="709">
                  <c:v>Hawaii</c:v>
                </c:pt>
                <c:pt idx="710">
                  <c:v>Hawaii</c:v>
                </c:pt>
                <c:pt idx="711">
                  <c:v>Hawaii</c:v>
                </c:pt>
                <c:pt idx="712">
                  <c:v>Hawaii</c:v>
                </c:pt>
                <c:pt idx="713">
                  <c:v>Hawaii</c:v>
                </c:pt>
                <c:pt idx="714">
                  <c:v>Hawaii</c:v>
                </c:pt>
                <c:pt idx="715">
                  <c:v>Hawaii</c:v>
                </c:pt>
                <c:pt idx="716">
                  <c:v>Hawaii</c:v>
                </c:pt>
                <c:pt idx="717">
                  <c:v>Hawaii</c:v>
                </c:pt>
                <c:pt idx="718">
                  <c:v>Hawaii</c:v>
                </c:pt>
                <c:pt idx="719">
                  <c:v>Hawaii</c:v>
                </c:pt>
                <c:pt idx="720">
                  <c:v>Hawaii</c:v>
                </c:pt>
                <c:pt idx="721">
                  <c:v>Hawaii</c:v>
                </c:pt>
                <c:pt idx="722">
                  <c:v>Hawaii</c:v>
                </c:pt>
                <c:pt idx="723">
                  <c:v>Hawaii</c:v>
                </c:pt>
                <c:pt idx="724">
                  <c:v>Hawaii</c:v>
                </c:pt>
                <c:pt idx="725">
                  <c:v>Hawaii</c:v>
                </c:pt>
                <c:pt idx="726">
                  <c:v>Hawaii</c:v>
                </c:pt>
                <c:pt idx="727">
                  <c:v>Hawaii</c:v>
                </c:pt>
                <c:pt idx="728">
                  <c:v>Hawaii</c:v>
                </c:pt>
                <c:pt idx="729">
                  <c:v>Hawaii</c:v>
                </c:pt>
                <c:pt idx="730">
                  <c:v>Hawaii</c:v>
                </c:pt>
                <c:pt idx="731">
                  <c:v>Hawaii</c:v>
                </c:pt>
                <c:pt idx="732">
                  <c:v>Hawaii</c:v>
                </c:pt>
                <c:pt idx="733">
                  <c:v>Hawaii</c:v>
                </c:pt>
                <c:pt idx="734">
                  <c:v>Hawaii</c:v>
                </c:pt>
                <c:pt idx="735">
                  <c:v>Hawaii</c:v>
                </c:pt>
                <c:pt idx="736">
                  <c:v>Hawaii</c:v>
                </c:pt>
                <c:pt idx="737">
                  <c:v>Hawaii</c:v>
                </c:pt>
                <c:pt idx="738">
                  <c:v>Hawaii</c:v>
                </c:pt>
                <c:pt idx="739">
                  <c:v>Hawaii</c:v>
                </c:pt>
                <c:pt idx="740">
                  <c:v>Hawaii</c:v>
                </c:pt>
                <c:pt idx="741">
                  <c:v>Hawaii</c:v>
                </c:pt>
                <c:pt idx="742">
                  <c:v>Hawaii</c:v>
                </c:pt>
                <c:pt idx="743">
                  <c:v>Hawaii</c:v>
                </c:pt>
                <c:pt idx="744">
                  <c:v>Hawaii</c:v>
                </c:pt>
                <c:pt idx="745">
                  <c:v>Hawaii</c:v>
                </c:pt>
                <c:pt idx="746">
                  <c:v>Hawaii</c:v>
                </c:pt>
                <c:pt idx="747">
                  <c:v>Hawaii</c:v>
                </c:pt>
                <c:pt idx="748">
                  <c:v>Iowa</c:v>
                </c:pt>
                <c:pt idx="749">
                  <c:v>Iowa</c:v>
                </c:pt>
                <c:pt idx="750">
                  <c:v>Iowa</c:v>
                </c:pt>
                <c:pt idx="751">
                  <c:v>Iowa</c:v>
                </c:pt>
                <c:pt idx="752">
                  <c:v>Iowa</c:v>
                </c:pt>
                <c:pt idx="753">
                  <c:v>Iowa</c:v>
                </c:pt>
                <c:pt idx="754">
                  <c:v>Iowa</c:v>
                </c:pt>
                <c:pt idx="755">
                  <c:v>Iowa</c:v>
                </c:pt>
                <c:pt idx="756">
                  <c:v>Iowa</c:v>
                </c:pt>
                <c:pt idx="757">
                  <c:v>Iowa</c:v>
                </c:pt>
                <c:pt idx="758">
                  <c:v>Iowa</c:v>
                </c:pt>
                <c:pt idx="759">
                  <c:v>Iowa</c:v>
                </c:pt>
                <c:pt idx="760">
                  <c:v>Iowa</c:v>
                </c:pt>
                <c:pt idx="761">
                  <c:v>Iowa</c:v>
                </c:pt>
                <c:pt idx="762">
                  <c:v>Iowa</c:v>
                </c:pt>
                <c:pt idx="763">
                  <c:v>Iowa</c:v>
                </c:pt>
                <c:pt idx="764">
                  <c:v>Iowa</c:v>
                </c:pt>
                <c:pt idx="765">
                  <c:v>Iowa</c:v>
                </c:pt>
                <c:pt idx="766">
                  <c:v>Iowa</c:v>
                </c:pt>
                <c:pt idx="767">
                  <c:v>Iowa</c:v>
                </c:pt>
                <c:pt idx="768">
                  <c:v>Iowa</c:v>
                </c:pt>
                <c:pt idx="769">
                  <c:v>Iowa</c:v>
                </c:pt>
                <c:pt idx="770">
                  <c:v>Iowa</c:v>
                </c:pt>
                <c:pt idx="771">
                  <c:v>Iowa</c:v>
                </c:pt>
                <c:pt idx="772">
                  <c:v>Iowa</c:v>
                </c:pt>
                <c:pt idx="773">
                  <c:v>Iowa</c:v>
                </c:pt>
                <c:pt idx="774">
                  <c:v>Iowa</c:v>
                </c:pt>
                <c:pt idx="775">
                  <c:v>Iowa</c:v>
                </c:pt>
                <c:pt idx="776">
                  <c:v>Iowa</c:v>
                </c:pt>
                <c:pt idx="777">
                  <c:v>Iowa</c:v>
                </c:pt>
                <c:pt idx="778">
                  <c:v>Iowa</c:v>
                </c:pt>
                <c:pt idx="779">
                  <c:v>Iowa</c:v>
                </c:pt>
                <c:pt idx="780">
                  <c:v>Iowa</c:v>
                </c:pt>
                <c:pt idx="781">
                  <c:v>Iowa</c:v>
                </c:pt>
                <c:pt idx="782">
                  <c:v>Iowa</c:v>
                </c:pt>
                <c:pt idx="783">
                  <c:v>Iowa</c:v>
                </c:pt>
                <c:pt idx="784">
                  <c:v>Iowa</c:v>
                </c:pt>
                <c:pt idx="785">
                  <c:v>Iowa</c:v>
                </c:pt>
                <c:pt idx="786">
                  <c:v>Iowa</c:v>
                </c:pt>
                <c:pt idx="787">
                  <c:v>Iowa</c:v>
                </c:pt>
                <c:pt idx="788">
                  <c:v>Iowa</c:v>
                </c:pt>
                <c:pt idx="789">
                  <c:v>Iowa</c:v>
                </c:pt>
                <c:pt idx="790">
                  <c:v>Iowa</c:v>
                </c:pt>
                <c:pt idx="791">
                  <c:v>Iowa</c:v>
                </c:pt>
                <c:pt idx="792">
                  <c:v>Iowa</c:v>
                </c:pt>
                <c:pt idx="793">
                  <c:v>Iowa</c:v>
                </c:pt>
                <c:pt idx="794">
                  <c:v>Iowa</c:v>
                </c:pt>
                <c:pt idx="795">
                  <c:v>Iowa</c:v>
                </c:pt>
                <c:pt idx="796">
                  <c:v>Iowa</c:v>
                </c:pt>
                <c:pt idx="797">
                  <c:v>Iowa</c:v>
                </c:pt>
                <c:pt idx="798">
                  <c:v>Iowa</c:v>
                </c:pt>
                <c:pt idx="799">
                  <c:v>Iowa</c:v>
                </c:pt>
                <c:pt idx="800">
                  <c:v>Iowa</c:v>
                </c:pt>
                <c:pt idx="801">
                  <c:v>Iowa</c:v>
                </c:pt>
                <c:pt idx="802">
                  <c:v>Iowa</c:v>
                </c:pt>
                <c:pt idx="803">
                  <c:v>Iowa</c:v>
                </c:pt>
                <c:pt idx="804">
                  <c:v>Iowa</c:v>
                </c:pt>
                <c:pt idx="805">
                  <c:v>Iowa</c:v>
                </c:pt>
                <c:pt idx="806">
                  <c:v>Iowa</c:v>
                </c:pt>
                <c:pt idx="807">
                  <c:v>Iowa</c:v>
                </c:pt>
                <c:pt idx="808">
                  <c:v>Iowa</c:v>
                </c:pt>
                <c:pt idx="809">
                  <c:v>Iowa</c:v>
                </c:pt>
                <c:pt idx="810">
                  <c:v>Iowa</c:v>
                </c:pt>
                <c:pt idx="811">
                  <c:v>Iowa</c:v>
                </c:pt>
                <c:pt idx="812">
                  <c:v>Iowa</c:v>
                </c:pt>
                <c:pt idx="813">
                  <c:v>Iowa</c:v>
                </c:pt>
                <c:pt idx="814">
                  <c:v>Iowa</c:v>
                </c:pt>
                <c:pt idx="815">
                  <c:v>Iowa</c:v>
                </c:pt>
                <c:pt idx="816">
                  <c:v>Idaho</c:v>
                </c:pt>
                <c:pt idx="817">
                  <c:v>Idaho</c:v>
                </c:pt>
                <c:pt idx="818">
                  <c:v>Idaho</c:v>
                </c:pt>
                <c:pt idx="819">
                  <c:v>Idaho</c:v>
                </c:pt>
                <c:pt idx="820">
                  <c:v>Idaho</c:v>
                </c:pt>
                <c:pt idx="821">
                  <c:v>Idaho</c:v>
                </c:pt>
                <c:pt idx="822">
                  <c:v>Idaho</c:v>
                </c:pt>
                <c:pt idx="823">
                  <c:v>Idaho</c:v>
                </c:pt>
                <c:pt idx="824">
                  <c:v>Idaho</c:v>
                </c:pt>
                <c:pt idx="825">
                  <c:v>Idaho</c:v>
                </c:pt>
                <c:pt idx="826">
                  <c:v>Idaho</c:v>
                </c:pt>
                <c:pt idx="827">
                  <c:v>Idaho</c:v>
                </c:pt>
                <c:pt idx="828">
                  <c:v>Idaho</c:v>
                </c:pt>
                <c:pt idx="829">
                  <c:v>Idaho</c:v>
                </c:pt>
                <c:pt idx="830">
                  <c:v>Idaho</c:v>
                </c:pt>
                <c:pt idx="831">
                  <c:v>Idaho</c:v>
                </c:pt>
                <c:pt idx="832">
                  <c:v>Idaho</c:v>
                </c:pt>
                <c:pt idx="833">
                  <c:v>Idaho</c:v>
                </c:pt>
                <c:pt idx="834">
                  <c:v>Idaho</c:v>
                </c:pt>
                <c:pt idx="835">
                  <c:v>Idaho</c:v>
                </c:pt>
                <c:pt idx="836">
                  <c:v>Idaho</c:v>
                </c:pt>
                <c:pt idx="837">
                  <c:v>Idaho</c:v>
                </c:pt>
                <c:pt idx="838">
                  <c:v>Idaho</c:v>
                </c:pt>
                <c:pt idx="839">
                  <c:v>Idaho</c:v>
                </c:pt>
                <c:pt idx="840">
                  <c:v>Idaho</c:v>
                </c:pt>
                <c:pt idx="841">
                  <c:v>Idaho</c:v>
                </c:pt>
                <c:pt idx="842">
                  <c:v>Idaho</c:v>
                </c:pt>
                <c:pt idx="843">
                  <c:v>Idaho</c:v>
                </c:pt>
                <c:pt idx="844">
                  <c:v>Idaho</c:v>
                </c:pt>
                <c:pt idx="845">
                  <c:v>Idaho</c:v>
                </c:pt>
                <c:pt idx="846">
                  <c:v>Idaho</c:v>
                </c:pt>
                <c:pt idx="847">
                  <c:v>Idaho</c:v>
                </c:pt>
                <c:pt idx="848">
                  <c:v>Idaho</c:v>
                </c:pt>
                <c:pt idx="849">
                  <c:v>Idaho</c:v>
                </c:pt>
                <c:pt idx="850">
                  <c:v>Idaho</c:v>
                </c:pt>
                <c:pt idx="851">
                  <c:v>Idaho</c:v>
                </c:pt>
                <c:pt idx="852">
                  <c:v>Idaho</c:v>
                </c:pt>
                <c:pt idx="853">
                  <c:v>Idaho</c:v>
                </c:pt>
                <c:pt idx="854">
                  <c:v>Idaho</c:v>
                </c:pt>
                <c:pt idx="855">
                  <c:v>Idaho</c:v>
                </c:pt>
                <c:pt idx="856">
                  <c:v>Idaho</c:v>
                </c:pt>
                <c:pt idx="857">
                  <c:v>Idaho</c:v>
                </c:pt>
                <c:pt idx="858">
                  <c:v>Idaho</c:v>
                </c:pt>
                <c:pt idx="859">
                  <c:v>Idaho</c:v>
                </c:pt>
                <c:pt idx="860">
                  <c:v>Idaho</c:v>
                </c:pt>
                <c:pt idx="861">
                  <c:v>Idaho</c:v>
                </c:pt>
                <c:pt idx="862">
                  <c:v>Idaho</c:v>
                </c:pt>
                <c:pt idx="863">
                  <c:v>Idaho</c:v>
                </c:pt>
                <c:pt idx="864">
                  <c:v>Idaho</c:v>
                </c:pt>
                <c:pt idx="865">
                  <c:v>Idaho</c:v>
                </c:pt>
                <c:pt idx="866">
                  <c:v>Idaho</c:v>
                </c:pt>
                <c:pt idx="867">
                  <c:v>Idaho</c:v>
                </c:pt>
                <c:pt idx="868">
                  <c:v>Idaho</c:v>
                </c:pt>
                <c:pt idx="869">
                  <c:v>Idaho</c:v>
                </c:pt>
                <c:pt idx="870">
                  <c:v>Idaho</c:v>
                </c:pt>
                <c:pt idx="871">
                  <c:v>Idaho</c:v>
                </c:pt>
                <c:pt idx="872">
                  <c:v>Idaho</c:v>
                </c:pt>
                <c:pt idx="873">
                  <c:v>Idaho</c:v>
                </c:pt>
                <c:pt idx="874">
                  <c:v>Idaho</c:v>
                </c:pt>
                <c:pt idx="875">
                  <c:v>Idaho</c:v>
                </c:pt>
                <c:pt idx="876">
                  <c:v>Idaho</c:v>
                </c:pt>
                <c:pt idx="877">
                  <c:v>Idaho</c:v>
                </c:pt>
                <c:pt idx="878">
                  <c:v>Idaho</c:v>
                </c:pt>
                <c:pt idx="879">
                  <c:v>Idaho</c:v>
                </c:pt>
                <c:pt idx="880">
                  <c:v>Idaho</c:v>
                </c:pt>
                <c:pt idx="881">
                  <c:v>Idaho</c:v>
                </c:pt>
                <c:pt idx="882">
                  <c:v>Idaho</c:v>
                </c:pt>
                <c:pt idx="883">
                  <c:v>Idaho</c:v>
                </c:pt>
                <c:pt idx="884">
                  <c:v>Illinois</c:v>
                </c:pt>
                <c:pt idx="885">
                  <c:v>Illinois</c:v>
                </c:pt>
                <c:pt idx="886">
                  <c:v>Illinois</c:v>
                </c:pt>
                <c:pt idx="887">
                  <c:v>Illinois</c:v>
                </c:pt>
                <c:pt idx="888">
                  <c:v>Illinois</c:v>
                </c:pt>
                <c:pt idx="889">
                  <c:v>Illinois</c:v>
                </c:pt>
                <c:pt idx="890">
                  <c:v>Illinois</c:v>
                </c:pt>
                <c:pt idx="891">
                  <c:v>Illinois</c:v>
                </c:pt>
                <c:pt idx="892">
                  <c:v>Illinois</c:v>
                </c:pt>
                <c:pt idx="893">
                  <c:v>Illinois</c:v>
                </c:pt>
                <c:pt idx="894">
                  <c:v>Illinois</c:v>
                </c:pt>
                <c:pt idx="895">
                  <c:v>Illinois</c:v>
                </c:pt>
                <c:pt idx="896">
                  <c:v>Illinois</c:v>
                </c:pt>
                <c:pt idx="897">
                  <c:v>Illinois</c:v>
                </c:pt>
                <c:pt idx="898">
                  <c:v>Illinois</c:v>
                </c:pt>
                <c:pt idx="899">
                  <c:v>Illinois</c:v>
                </c:pt>
                <c:pt idx="900">
                  <c:v>Illinois</c:v>
                </c:pt>
                <c:pt idx="901">
                  <c:v>Illinois</c:v>
                </c:pt>
                <c:pt idx="902">
                  <c:v>Illinois</c:v>
                </c:pt>
                <c:pt idx="903">
                  <c:v>Illinois</c:v>
                </c:pt>
                <c:pt idx="904">
                  <c:v>Illinois</c:v>
                </c:pt>
                <c:pt idx="905">
                  <c:v>Illinois</c:v>
                </c:pt>
                <c:pt idx="906">
                  <c:v>Illinois</c:v>
                </c:pt>
                <c:pt idx="907">
                  <c:v>Illinois</c:v>
                </c:pt>
                <c:pt idx="908">
                  <c:v>Illinois</c:v>
                </c:pt>
                <c:pt idx="909">
                  <c:v>Illinois</c:v>
                </c:pt>
                <c:pt idx="910">
                  <c:v>Illinois</c:v>
                </c:pt>
                <c:pt idx="911">
                  <c:v>Illinois</c:v>
                </c:pt>
                <c:pt idx="912">
                  <c:v>Illinois</c:v>
                </c:pt>
                <c:pt idx="913">
                  <c:v>Illinois</c:v>
                </c:pt>
                <c:pt idx="914">
                  <c:v>Illinois</c:v>
                </c:pt>
                <c:pt idx="915">
                  <c:v>Illinois</c:v>
                </c:pt>
                <c:pt idx="916">
                  <c:v>Illinois</c:v>
                </c:pt>
                <c:pt idx="917">
                  <c:v>Illinois</c:v>
                </c:pt>
                <c:pt idx="918">
                  <c:v>Illinois</c:v>
                </c:pt>
                <c:pt idx="919">
                  <c:v>Illinois</c:v>
                </c:pt>
                <c:pt idx="920">
                  <c:v>Illinois</c:v>
                </c:pt>
                <c:pt idx="921">
                  <c:v>Illinois</c:v>
                </c:pt>
                <c:pt idx="922">
                  <c:v>Illinois</c:v>
                </c:pt>
                <c:pt idx="923">
                  <c:v>Illinois</c:v>
                </c:pt>
                <c:pt idx="924">
                  <c:v>Illinois</c:v>
                </c:pt>
                <c:pt idx="925">
                  <c:v>Illinois</c:v>
                </c:pt>
                <c:pt idx="926">
                  <c:v>Illinois</c:v>
                </c:pt>
                <c:pt idx="927">
                  <c:v>Illinois</c:v>
                </c:pt>
                <c:pt idx="928">
                  <c:v>Illinois</c:v>
                </c:pt>
                <c:pt idx="929">
                  <c:v>Illinois</c:v>
                </c:pt>
                <c:pt idx="930">
                  <c:v>Illinois</c:v>
                </c:pt>
                <c:pt idx="931">
                  <c:v>Illinois</c:v>
                </c:pt>
                <c:pt idx="932">
                  <c:v>Illinois</c:v>
                </c:pt>
                <c:pt idx="933">
                  <c:v>Illinois</c:v>
                </c:pt>
                <c:pt idx="934">
                  <c:v>Illinois</c:v>
                </c:pt>
                <c:pt idx="935">
                  <c:v>Illinois</c:v>
                </c:pt>
                <c:pt idx="936">
                  <c:v>Illinois</c:v>
                </c:pt>
                <c:pt idx="937">
                  <c:v>Illinois</c:v>
                </c:pt>
                <c:pt idx="938">
                  <c:v>Illinois</c:v>
                </c:pt>
                <c:pt idx="939">
                  <c:v>Illinois</c:v>
                </c:pt>
                <c:pt idx="940">
                  <c:v>Illinois</c:v>
                </c:pt>
                <c:pt idx="941">
                  <c:v>Illinois</c:v>
                </c:pt>
                <c:pt idx="942">
                  <c:v>Illinois</c:v>
                </c:pt>
                <c:pt idx="943">
                  <c:v>Illinois</c:v>
                </c:pt>
                <c:pt idx="944">
                  <c:v>Illinois</c:v>
                </c:pt>
                <c:pt idx="945">
                  <c:v>Illinois</c:v>
                </c:pt>
                <c:pt idx="946">
                  <c:v>Illinois</c:v>
                </c:pt>
                <c:pt idx="947">
                  <c:v>Illinois</c:v>
                </c:pt>
                <c:pt idx="948">
                  <c:v>Illinois</c:v>
                </c:pt>
                <c:pt idx="949">
                  <c:v>Illinois</c:v>
                </c:pt>
                <c:pt idx="950">
                  <c:v>Illinois</c:v>
                </c:pt>
                <c:pt idx="951">
                  <c:v>Illinois</c:v>
                </c:pt>
                <c:pt idx="952">
                  <c:v>Indiana</c:v>
                </c:pt>
                <c:pt idx="953">
                  <c:v>Indiana</c:v>
                </c:pt>
                <c:pt idx="954">
                  <c:v>Indiana</c:v>
                </c:pt>
                <c:pt idx="955">
                  <c:v>Indiana</c:v>
                </c:pt>
                <c:pt idx="956">
                  <c:v>Indiana</c:v>
                </c:pt>
                <c:pt idx="957">
                  <c:v>Indiana</c:v>
                </c:pt>
                <c:pt idx="958">
                  <c:v>Indiana</c:v>
                </c:pt>
                <c:pt idx="959">
                  <c:v>Indiana</c:v>
                </c:pt>
                <c:pt idx="960">
                  <c:v>Indiana</c:v>
                </c:pt>
                <c:pt idx="961">
                  <c:v>Indiana</c:v>
                </c:pt>
                <c:pt idx="962">
                  <c:v>Indiana</c:v>
                </c:pt>
                <c:pt idx="963">
                  <c:v>Indiana</c:v>
                </c:pt>
                <c:pt idx="964">
                  <c:v>Indiana</c:v>
                </c:pt>
                <c:pt idx="965">
                  <c:v>Indiana</c:v>
                </c:pt>
                <c:pt idx="966">
                  <c:v>Indiana</c:v>
                </c:pt>
                <c:pt idx="967">
                  <c:v>Indiana</c:v>
                </c:pt>
                <c:pt idx="968">
                  <c:v>Indiana</c:v>
                </c:pt>
                <c:pt idx="969">
                  <c:v>Indiana</c:v>
                </c:pt>
                <c:pt idx="970">
                  <c:v>Indiana</c:v>
                </c:pt>
                <c:pt idx="971">
                  <c:v>Indiana</c:v>
                </c:pt>
                <c:pt idx="972">
                  <c:v>Indiana</c:v>
                </c:pt>
                <c:pt idx="973">
                  <c:v>Indiana</c:v>
                </c:pt>
                <c:pt idx="974">
                  <c:v>Indiana</c:v>
                </c:pt>
                <c:pt idx="975">
                  <c:v>Indiana</c:v>
                </c:pt>
                <c:pt idx="976">
                  <c:v>Indiana</c:v>
                </c:pt>
                <c:pt idx="977">
                  <c:v>Indiana</c:v>
                </c:pt>
                <c:pt idx="978">
                  <c:v>Indiana</c:v>
                </c:pt>
                <c:pt idx="979">
                  <c:v>Indiana</c:v>
                </c:pt>
                <c:pt idx="980">
                  <c:v>Indiana</c:v>
                </c:pt>
                <c:pt idx="981">
                  <c:v>Indiana</c:v>
                </c:pt>
                <c:pt idx="982">
                  <c:v>Indiana</c:v>
                </c:pt>
                <c:pt idx="983">
                  <c:v>Indiana</c:v>
                </c:pt>
                <c:pt idx="984">
                  <c:v>Indiana</c:v>
                </c:pt>
                <c:pt idx="985">
                  <c:v>Indiana</c:v>
                </c:pt>
                <c:pt idx="986">
                  <c:v>Indiana</c:v>
                </c:pt>
                <c:pt idx="987">
                  <c:v>Indiana</c:v>
                </c:pt>
                <c:pt idx="988">
                  <c:v>Indiana</c:v>
                </c:pt>
                <c:pt idx="989">
                  <c:v>Indiana</c:v>
                </c:pt>
                <c:pt idx="990">
                  <c:v>Indiana</c:v>
                </c:pt>
                <c:pt idx="991">
                  <c:v>Indiana</c:v>
                </c:pt>
                <c:pt idx="992">
                  <c:v>Indiana</c:v>
                </c:pt>
                <c:pt idx="993">
                  <c:v>Indiana</c:v>
                </c:pt>
                <c:pt idx="994">
                  <c:v>Indiana</c:v>
                </c:pt>
                <c:pt idx="995">
                  <c:v>Indiana</c:v>
                </c:pt>
                <c:pt idx="996">
                  <c:v>Indiana</c:v>
                </c:pt>
                <c:pt idx="997">
                  <c:v>Indiana</c:v>
                </c:pt>
                <c:pt idx="998">
                  <c:v>Indiana</c:v>
                </c:pt>
                <c:pt idx="999">
                  <c:v>Indiana</c:v>
                </c:pt>
                <c:pt idx="1000">
                  <c:v>Indiana</c:v>
                </c:pt>
                <c:pt idx="1001">
                  <c:v>Indiana</c:v>
                </c:pt>
                <c:pt idx="1002">
                  <c:v>Indiana</c:v>
                </c:pt>
                <c:pt idx="1003">
                  <c:v>Indiana</c:v>
                </c:pt>
                <c:pt idx="1004">
                  <c:v>Indiana</c:v>
                </c:pt>
                <c:pt idx="1005">
                  <c:v>Indiana</c:v>
                </c:pt>
                <c:pt idx="1006">
                  <c:v>Indiana</c:v>
                </c:pt>
                <c:pt idx="1007">
                  <c:v>Indiana</c:v>
                </c:pt>
                <c:pt idx="1008">
                  <c:v>Indiana</c:v>
                </c:pt>
                <c:pt idx="1009">
                  <c:v>Indiana</c:v>
                </c:pt>
                <c:pt idx="1010">
                  <c:v>Indiana</c:v>
                </c:pt>
                <c:pt idx="1011">
                  <c:v>Indiana</c:v>
                </c:pt>
                <c:pt idx="1012">
                  <c:v>Indiana</c:v>
                </c:pt>
                <c:pt idx="1013">
                  <c:v>Indiana</c:v>
                </c:pt>
                <c:pt idx="1014">
                  <c:v>Indiana</c:v>
                </c:pt>
                <c:pt idx="1015">
                  <c:v>Indiana</c:v>
                </c:pt>
                <c:pt idx="1016">
                  <c:v>Indiana</c:v>
                </c:pt>
                <c:pt idx="1017">
                  <c:v>Indiana</c:v>
                </c:pt>
                <c:pt idx="1018">
                  <c:v>Indiana</c:v>
                </c:pt>
                <c:pt idx="1019">
                  <c:v>Indiana</c:v>
                </c:pt>
                <c:pt idx="1020">
                  <c:v>Kansas</c:v>
                </c:pt>
                <c:pt idx="1021">
                  <c:v>Kansas</c:v>
                </c:pt>
                <c:pt idx="1022">
                  <c:v>Kansas</c:v>
                </c:pt>
                <c:pt idx="1023">
                  <c:v>Kansas</c:v>
                </c:pt>
                <c:pt idx="1024">
                  <c:v>Kansas</c:v>
                </c:pt>
                <c:pt idx="1025">
                  <c:v>Kansas</c:v>
                </c:pt>
                <c:pt idx="1026">
                  <c:v>Kansas</c:v>
                </c:pt>
                <c:pt idx="1027">
                  <c:v>Kansas</c:v>
                </c:pt>
                <c:pt idx="1028">
                  <c:v>Kansas</c:v>
                </c:pt>
                <c:pt idx="1029">
                  <c:v>Kansas</c:v>
                </c:pt>
                <c:pt idx="1030">
                  <c:v>Kansas</c:v>
                </c:pt>
                <c:pt idx="1031">
                  <c:v>Kansas</c:v>
                </c:pt>
                <c:pt idx="1032">
                  <c:v>Kansas</c:v>
                </c:pt>
                <c:pt idx="1033">
                  <c:v>Kansas</c:v>
                </c:pt>
                <c:pt idx="1034">
                  <c:v>Kansas</c:v>
                </c:pt>
                <c:pt idx="1035">
                  <c:v>Kansas</c:v>
                </c:pt>
                <c:pt idx="1036">
                  <c:v>Kansas</c:v>
                </c:pt>
                <c:pt idx="1037">
                  <c:v>Kansas</c:v>
                </c:pt>
                <c:pt idx="1038">
                  <c:v>Kansas</c:v>
                </c:pt>
                <c:pt idx="1039">
                  <c:v>Kansas</c:v>
                </c:pt>
                <c:pt idx="1040">
                  <c:v>Kansas</c:v>
                </c:pt>
                <c:pt idx="1041">
                  <c:v>Kansas</c:v>
                </c:pt>
                <c:pt idx="1042">
                  <c:v>Kansas</c:v>
                </c:pt>
                <c:pt idx="1043">
                  <c:v>Kansas</c:v>
                </c:pt>
                <c:pt idx="1044">
                  <c:v>Kansas</c:v>
                </c:pt>
                <c:pt idx="1045">
                  <c:v>Kansas</c:v>
                </c:pt>
                <c:pt idx="1046">
                  <c:v>Kansas</c:v>
                </c:pt>
                <c:pt idx="1047">
                  <c:v>Kansas</c:v>
                </c:pt>
                <c:pt idx="1048">
                  <c:v>Kansas</c:v>
                </c:pt>
                <c:pt idx="1049">
                  <c:v>Kansas</c:v>
                </c:pt>
                <c:pt idx="1050">
                  <c:v>Kansas</c:v>
                </c:pt>
                <c:pt idx="1051">
                  <c:v>Kansas</c:v>
                </c:pt>
                <c:pt idx="1052">
                  <c:v>Kansas</c:v>
                </c:pt>
                <c:pt idx="1053">
                  <c:v>Kansas</c:v>
                </c:pt>
                <c:pt idx="1054">
                  <c:v>Kansas</c:v>
                </c:pt>
                <c:pt idx="1055">
                  <c:v>Kansas</c:v>
                </c:pt>
                <c:pt idx="1056">
                  <c:v>Kansas</c:v>
                </c:pt>
                <c:pt idx="1057">
                  <c:v>Kansas</c:v>
                </c:pt>
                <c:pt idx="1058">
                  <c:v>Kansas</c:v>
                </c:pt>
                <c:pt idx="1059">
                  <c:v>Kansas</c:v>
                </c:pt>
                <c:pt idx="1060">
                  <c:v>Kansas</c:v>
                </c:pt>
                <c:pt idx="1061">
                  <c:v>Kansas</c:v>
                </c:pt>
                <c:pt idx="1062">
                  <c:v>Kansas</c:v>
                </c:pt>
                <c:pt idx="1063">
                  <c:v>Kansas</c:v>
                </c:pt>
                <c:pt idx="1064">
                  <c:v>Kansas</c:v>
                </c:pt>
                <c:pt idx="1065">
                  <c:v>Kansas</c:v>
                </c:pt>
                <c:pt idx="1066">
                  <c:v>Kansas</c:v>
                </c:pt>
                <c:pt idx="1067">
                  <c:v>Kansas</c:v>
                </c:pt>
                <c:pt idx="1068">
                  <c:v>Kansas</c:v>
                </c:pt>
                <c:pt idx="1069">
                  <c:v>Kansas</c:v>
                </c:pt>
                <c:pt idx="1070">
                  <c:v>Kansas</c:v>
                </c:pt>
                <c:pt idx="1071">
                  <c:v>Kansas</c:v>
                </c:pt>
                <c:pt idx="1072">
                  <c:v>Kansas</c:v>
                </c:pt>
                <c:pt idx="1073">
                  <c:v>Kansas</c:v>
                </c:pt>
                <c:pt idx="1074">
                  <c:v>Kansas</c:v>
                </c:pt>
                <c:pt idx="1075">
                  <c:v>Kansas</c:v>
                </c:pt>
                <c:pt idx="1076">
                  <c:v>Kansas</c:v>
                </c:pt>
                <c:pt idx="1077">
                  <c:v>Kansas</c:v>
                </c:pt>
                <c:pt idx="1078">
                  <c:v>Kansas</c:v>
                </c:pt>
                <c:pt idx="1079">
                  <c:v>Kansas</c:v>
                </c:pt>
                <c:pt idx="1080">
                  <c:v>Kansas</c:v>
                </c:pt>
                <c:pt idx="1081">
                  <c:v>Kansas</c:v>
                </c:pt>
                <c:pt idx="1082">
                  <c:v>Kansas</c:v>
                </c:pt>
                <c:pt idx="1083">
                  <c:v>Kansas</c:v>
                </c:pt>
                <c:pt idx="1084">
                  <c:v>Kansas</c:v>
                </c:pt>
                <c:pt idx="1085">
                  <c:v>Kansas</c:v>
                </c:pt>
                <c:pt idx="1086">
                  <c:v>Kansas</c:v>
                </c:pt>
                <c:pt idx="1087">
                  <c:v>Kansas</c:v>
                </c:pt>
                <c:pt idx="1088">
                  <c:v>Kentucky</c:v>
                </c:pt>
                <c:pt idx="1089">
                  <c:v>Kentucky</c:v>
                </c:pt>
                <c:pt idx="1090">
                  <c:v>Kentucky</c:v>
                </c:pt>
                <c:pt idx="1091">
                  <c:v>Kentucky</c:v>
                </c:pt>
                <c:pt idx="1092">
                  <c:v>Kentucky</c:v>
                </c:pt>
                <c:pt idx="1093">
                  <c:v>Kentucky</c:v>
                </c:pt>
                <c:pt idx="1094">
                  <c:v>Kentucky</c:v>
                </c:pt>
                <c:pt idx="1095">
                  <c:v>Kentucky</c:v>
                </c:pt>
                <c:pt idx="1096">
                  <c:v>Kentucky</c:v>
                </c:pt>
                <c:pt idx="1097">
                  <c:v>Kentucky</c:v>
                </c:pt>
                <c:pt idx="1098">
                  <c:v>Kentucky</c:v>
                </c:pt>
                <c:pt idx="1099">
                  <c:v>Kentucky</c:v>
                </c:pt>
                <c:pt idx="1100">
                  <c:v>Kentucky</c:v>
                </c:pt>
                <c:pt idx="1101">
                  <c:v>Kentucky</c:v>
                </c:pt>
                <c:pt idx="1102">
                  <c:v>Kentucky</c:v>
                </c:pt>
                <c:pt idx="1103">
                  <c:v>Kentucky</c:v>
                </c:pt>
                <c:pt idx="1104">
                  <c:v>Kentucky</c:v>
                </c:pt>
                <c:pt idx="1105">
                  <c:v>Kentucky</c:v>
                </c:pt>
                <c:pt idx="1106">
                  <c:v>Kentucky</c:v>
                </c:pt>
                <c:pt idx="1107">
                  <c:v>Kentucky</c:v>
                </c:pt>
                <c:pt idx="1108">
                  <c:v>Kentucky</c:v>
                </c:pt>
                <c:pt idx="1109">
                  <c:v>Kentucky</c:v>
                </c:pt>
                <c:pt idx="1110">
                  <c:v>Kentucky</c:v>
                </c:pt>
                <c:pt idx="1111">
                  <c:v>Kentucky</c:v>
                </c:pt>
                <c:pt idx="1112">
                  <c:v>Kentucky</c:v>
                </c:pt>
                <c:pt idx="1113">
                  <c:v>Kentucky</c:v>
                </c:pt>
                <c:pt idx="1114">
                  <c:v>Kentucky</c:v>
                </c:pt>
                <c:pt idx="1115">
                  <c:v>Kentucky</c:v>
                </c:pt>
                <c:pt idx="1116">
                  <c:v>Kentucky</c:v>
                </c:pt>
                <c:pt idx="1117">
                  <c:v>Kentucky</c:v>
                </c:pt>
                <c:pt idx="1118">
                  <c:v>Kentucky</c:v>
                </c:pt>
                <c:pt idx="1119">
                  <c:v>Kentucky</c:v>
                </c:pt>
                <c:pt idx="1120">
                  <c:v>Kentucky</c:v>
                </c:pt>
                <c:pt idx="1121">
                  <c:v>Kentucky</c:v>
                </c:pt>
                <c:pt idx="1122">
                  <c:v>Kentucky</c:v>
                </c:pt>
                <c:pt idx="1123">
                  <c:v>Kentucky</c:v>
                </c:pt>
                <c:pt idx="1124">
                  <c:v>Kentucky</c:v>
                </c:pt>
                <c:pt idx="1125">
                  <c:v>Kentucky</c:v>
                </c:pt>
                <c:pt idx="1126">
                  <c:v>Kentucky</c:v>
                </c:pt>
                <c:pt idx="1127">
                  <c:v>Kentucky</c:v>
                </c:pt>
                <c:pt idx="1128">
                  <c:v>Kentucky</c:v>
                </c:pt>
                <c:pt idx="1129">
                  <c:v>Kentucky</c:v>
                </c:pt>
                <c:pt idx="1130">
                  <c:v>Kentucky</c:v>
                </c:pt>
                <c:pt idx="1131">
                  <c:v>Kentucky</c:v>
                </c:pt>
                <c:pt idx="1132">
                  <c:v>Kentucky</c:v>
                </c:pt>
                <c:pt idx="1133">
                  <c:v>Kentucky</c:v>
                </c:pt>
                <c:pt idx="1134">
                  <c:v>Kentucky</c:v>
                </c:pt>
                <c:pt idx="1135">
                  <c:v>Kentucky</c:v>
                </c:pt>
                <c:pt idx="1136">
                  <c:v>Kentucky</c:v>
                </c:pt>
                <c:pt idx="1137">
                  <c:v>Kentucky</c:v>
                </c:pt>
                <c:pt idx="1138">
                  <c:v>Kentucky</c:v>
                </c:pt>
                <c:pt idx="1139">
                  <c:v>Kentucky</c:v>
                </c:pt>
                <c:pt idx="1140">
                  <c:v>Kentucky</c:v>
                </c:pt>
                <c:pt idx="1141">
                  <c:v>Kentucky</c:v>
                </c:pt>
                <c:pt idx="1142">
                  <c:v>Kentucky</c:v>
                </c:pt>
                <c:pt idx="1143">
                  <c:v>Kentucky</c:v>
                </c:pt>
                <c:pt idx="1144">
                  <c:v>Kentucky</c:v>
                </c:pt>
                <c:pt idx="1145">
                  <c:v>Kentucky</c:v>
                </c:pt>
                <c:pt idx="1146">
                  <c:v>Kentucky</c:v>
                </c:pt>
                <c:pt idx="1147">
                  <c:v>Kentucky</c:v>
                </c:pt>
                <c:pt idx="1148">
                  <c:v>Kentucky</c:v>
                </c:pt>
                <c:pt idx="1149">
                  <c:v>Kentucky</c:v>
                </c:pt>
                <c:pt idx="1150">
                  <c:v>Kentucky</c:v>
                </c:pt>
                <c:pt idx="1151">
                  <c:v>Kentucky</c:v>
                </c:pt>
                <c:pt idx="1152">
                  <c:v>Kentucky</c:v>
                </c:pt>
                <c:pt idx="1153">
                  <c:v>Kentucky</c:v>
                </c:pt>
                <c:pt idx="1154">
                  <c:v>Kentucky</c:v>
                </c:pt>
                <c:pt idx="1155">
                  <c:v>Kentucky</c:v>
                </c:pt>
                <c:pt idx="1156">
                  <c:v>Louisiana</c:v>
                </c:pt>
                <c:pt idx="1157">
                  <c:v>Louisiana</c:v>
                </c:pt>
                <c:pt idx="1158">
                  <c:v>Louisiana</c:v>
                </c:pt>
                <c:pt idx="1159">
                  <c:v>Louisiana</c:v>
                </c:pt>
                <c:pt idx="1160">
                  <c:v>Louisiana</c:v>
                </c:pt>
                <c:pt idx="1161">
                  <c:v>Louisiana</c:v>
                </c:pt>
                <c:pt idx="1162">
                  <c:v>Louisiana</c:v>
                </c:pt>
                <c:pt idx="1163">
                  <c:v>Louisiana</c:v>
                </c:pt>
                <c:pt idx="1164">
                  <c:v>Louisiana</c:v>
                </c:pt>
                <c:pt idx="1165">
                  <c:v>Louisiana</c:v>
                </c:pt>
                <c:pt idx="1166">
                  <c:v>Louisiana</c:v>
                </c:pt>
                <c:pt idx="1167">
                  <c:v>Louisiana</c:v>
                </c:pt>
                <c:pt idx="1168">
                  <c:v>Louisiana</c:v>
                </c:pt>
                <c:pt idx="1169">
                  <c:v>Louisiana</c:v>
                </c:pt>
                <c:pt idx="1170">
                  <c:v>Louisiana</c:v>
                </c:pt>
                <c:pt idx="1171">
                  <c:v>Louisiana</c:v>
                </c:pt>
                <c:pt idx="1172">
                  <c:v>Louisiana</c:v>
                </c:pt>
                <c:pt idx="1173">
                  <c:v>Louisiana</c:v>
                </c:pt>
                <c:pt idx="1174">
                  <c:v>Louisiana</c:v>
                </c:pt>
                <c:pt idx="1175">
                  <c:v>Louisiana</c:v>
                </c:pt>
                <c:pt idx="1176">
                  <c:v>Louisiana</c:v>
                </c:pt>
                <c:pt idx="1177">
                  <c:v>Louisiana</c:v>
                </c:pt>
                <c:pt idx="1178">
                  <c:v>Louisiana</c:v>
                </c:pt>
                <c:pt idx="1179">
                  <c:v>Louisiana</c:v>
                </c:pt>
                <c:pt idx="1180">
                  <c:v>Louisiana</c:v>
                </c:pt>
                <c:pt idx="1181">
                  <c:v>Louisiana</c:v>
                </c:pt>
                <c:pt idx="1182">
                  <c:v>Louisiana</c:v>
                </c:pt>
                <c:pt idx="1183">
                  <c:v>Louisiana</c:v>
                </c:pt>
                <c:pt idx="1184">
                  <c:v>Louisiana</c:v>
                </c:pt>
                <c:pt idx="1185">
                  <c:v>Louisiana</c:v>
                </c:pt>
                <c:pt idx="1186">
                  <c:v>Louisiana</c:v>
                </c:pt>
                <c:pt idx="1187">
                  <c:v>Louisiana</c:v>
                </c:pt>
                <c:pt idx="1188">
                  <c:v>Louisiana</c:v>
                </c:pt>
                <c:pt idx="1189">
                  <c:v>Louisiana</c:v>
                </c:pt>
                <c:pt idx="1190">
                  <c:v>Louisiana</c:v>
                </c:pt>
                <c:pt idx="1191">
                  <c:v>Louisiana</c:v>
                </c:pt>
                <c:pt idx="1192">
                  <c:v>Louisiana</c:v>
                </c:pt>
                <c:pt idx="1193">
                  <c:v>Louisiana</c:v>
                </c:pt>
                <c:pt idx="1194">
                  <c:v>Louisiana</c:v>
                </c:pt>
                <c:pt idx="1195">
                  <c:v>Louisiana</c:v>
                </c:pt>
                <c:pt idx="1196">
                  <c:v>Louisiana</c:v>
                </c:pt>
                <c:pt idx="1197">
                  <c:v>Louisiana</c:v>
                </c:pt>
                <c:pt idx="1198">
                  <c:v>Louisiana</c:v>
                </c:pt>
                <c:pt idx="1199">
                  <c:v>Louisiana</c:v>
                </c:pt>
                <c:pt idx="1200">
                  <c:v>Louisiana</c:v>
                </c:pt>
                <c:pt idx="1201">
                  <c:v>Louisiana</c:v>
                </c:pt>
                <c:pt idx="1202">
                  <c:v>Louisiana</c:v>
                </c:pt>
                <c:pt idx="1203">
                  <c:v>Louisiana</c:v>
                </c:pt>
                <c:pt idx="1204">
                  <c:v>Louisiana</c:v>
                </c:pt>
                <c:pt idx="1205">
                  <c:v>Louisiana</c:v>
                </c:pt>
                <c:pt idx="1206">
                  <c:v>Louisiana</c:v>
                </c:pt>
                <c:pt idx="1207">
                  <c:v>Louisiana</c:v>
                </c:pt>
                <c:pt idx="1208">
                  <c:v>Louisiana</c:v>
                </c:pt>
                <c:pt idx="1209">
                  <c:v>Louisiana</c:v>
                </c:pt>
                <c:pt idx="1210">
                  <c:v>Louisiana</c:v>
                </c:pt>
                <c:pt idx="1211">
                  <c:v>Louisiana</c:v>
                </c:pt>
                <c:pt idx="1212">
                  <c:v>Louisiana</c:v>
                </c:pt>
                <c:pt idx="1213">
                  <c:v>Louisiana</c:v>
                </c:pt>
                <c:pt idx="1214">
                  <c:v>Louisiana</c:v>
                </c:pt>
                <c:pt idx="1215">
                  <c:v>Louisiana</c:v>
                </c:pt>
                <c:pt idx="1216">
                  <c:v>Louisiana</c:v>
                </c:pt>
                <c:pt idx="1217">
                  <c:v>Louisiana</c:v>
                </c:pt>
                <c:pt idx="1218">
                  <c:v>Louisiana</c:v>
                </c:pt>
                <c:pt idx="1219">
                  <c:v>Louisiana</c:v>
                </c:pt>
                <c:pt idx="1220">
                  <c:v>Louisiana</c:v>
                </c:pt>
                <c:pt idx="1221">
                  <c:v>Louisiana</c:v>
                </c:pt>
                <c:pt idx="1222">
                  <c:v>Louisiana</c:v>
                </c:pt>
                <c:pt idx="1223">
                  <c:v>Louisiana</c:v>
                </c:pt>
                <c:pt idx="1224">
                  <c:v>Massachusetts</c:v>
                </c:pt>
                <c:pt idx="1225">
                  <c:v>Massachusetts</c:v>
                </c:pt>
                <c:pt idx="1226">
                  <c:v>Massachusetts</c:v>
                </c:pt>
                <c:pt idx="1227">
                  <c:v>Massachusetts</c:v>
                </c:pt>
                <c:pt idx="1228">
                  <c:v>Massachusetts</c:v>
                </c:pt>
                <c:pt idx="1229">
                  <c:v>Massachusetts</c:v>
                </c:pt>
                <c:pt idx="1230">
                  <c:v>Massachusetts</c:v>
                </c:pt>
                <c:pt idx="1231">
                  <c:v>Massachusetts</c:v>
                </c:pt>
                <c:pt idx="1232">
                  <c:v>Massachusetts</c:v>
                </c:pt>
                <c:pt idx="1233">
                  <c:v>Massachusetts</c:v>
                </c:pt>
                <c:pt idx="1234">
                  <c:v>Massachusetts</c:v>
                </c:pt>
                <c:pt idx="1235">
                  <c:v>Massachusetts</c:v>
                </c:pt>
                <c:pt idx="1236">
                  <c:v>Massachusetts</c:v>
                </c:pt>
                <c:pt idx="1237">
                  <c:v>Massachusetts</c:v>
                </c:pt>
                <c:pt idx="1238">
                  <c:v>Massachusetts</c:v>
                </c:pt>
                <c:pt idx="1239">
                  <c:v>Massachusetts</c:v>
                </c:pt>
                <c:pt idx="1240">
                  <c:v>Massachusetts</c:v>
                </c:pt>
                <c:pt idx="1241">
                  <c:v>Massachusetts</c:v>
                </c:pt>
                <c:pt idx="1242">
                  <c:v>Massachusetts</c:v>
                </c:pt>
                <c:pt idx="1243">
                  <c:v>Massachusetts</c:v>
                </c:pt>
                <c:pt idx="1244">
                  <c:v>Massachusetts</c:v>
                </c:pt>
                <c:pt idx="1245">
                  <c:v>Massachusetts</c:v>
                </c:pt>
                <c:pt idx="1246">
                  <c:v>Massachusetts</c:v>
                </c:pt>
                <c:pt idx="1247">
                  <c:v>Massachusetts</c:v>
                </c:pt>
                <c:pt idx="1248">
                  <c:v>Massachusetts</c:v>
                </c:pt>
                <c:pt idx="1249">
                  <c:v>Massachusetts</c:v>
                </c:pt>
                <c:pt idx="1250">
                  <c:v>Massachusetts</c:v>
                </c:pt>
                <c:pt idx="1251">
                  <c:v>Massachusetts</c:v>
                </c:pt>
                <c:pt idx="1252">
                  <c:v>Massachusetts</c:v>
                </c:pt>
                <c:pt idx="1253">
                  <c:v>Massachusetts</c:v>
                </c:pt>
                <c:pt idx="1254">
                  <c:v>Massachusetts</c:v>
                </c:pt>
                <c:pt idx="1255">
                  <c:v>Massachusetts</c:v>
                </c:pt>
                <c:pt idx="1256">
                  <c:v>Massachusetts</c:v>
                </c:pt>
                <c:pt idx="1257">
                  <c:v>Massachusetts</c:v>
                </c:pt>
                <c:pt idx="1258">
                  <c:v>Massachusetts</c:v>
                </c:pt>
                <c:pt idx="1259">
                  <c:v>Massachusetts</c:v>
                </c:pt>
                <c:pt idx="1260">
                  <c:v>Massachusetts</c:v>
                </c:pt>
                <c:pt idx="1261">
                  <c:v>Massachusetts</c:v>
                </c:pt>
                <c:pt idx="1262">
                  <c:v>Massachusetts</c:v>
                </c:pt>
                <c:pt idx="1263">
                  <c:v>Massachusetts</c:v>
                </c:pt>
                <c:pt idx="1264">
                  <c:v>Massachusetts</c:v>
                </c:pt>
                <c:pt idx="1265">
                  <c:v>Massachusetts</c:v>
                </c:pt>
                <c:pt idx="1266">
                  <c:v>Massachusetts</c:v>
                </c:pt>
                <c:pt idx="1267">
                  <c:v>Massachusetts</c:v>
                </c:pt>
                <c:pt idx="1268">
                  <c:v>Massachusetts</c:v>
                </c:pt>
                <c:pt idx="1269">
                  <c:v>Massachusetts</c:v>
                </c:pt>
                <c:pt idx="1270">
                  <c:v>Massachusetts</c:v>
                </c:pt>
                <c:pt idx="1271">
                  <c:v>Massachusetts</c:v>
                </c:pt>
                <c:pt idx="1272">
                  <c:v>Massachusetts</c:v>
                </c:pt>
                <c:pt idx="1273">
                  <c:v>Massachusetts</c:v>
                </c:pt>
                <c:pt idx="1274">
                  <c:v>Massachusetts</c:v>
                </c:pt>
                <c:pt idx="1275">
                  <c:v>Massachusetts</c:v>
                </c:pt>
                <c:pt idx="1276">
                  <c:v>Massachusetts</c:v>
                </c:pt>
                <c:pt idx="1277">
                  <c:v>Massachusetts</c:v>
                </c:pt>
                <c:pt idx="1278">
                  <c:v>Massachusetts</c:v>
                </c:pt>
                <c:pt idx="1279">
                  <c:v>Massachusetts</c:v>
                </c:pt>
                <c:pt idx="1280">
                  <c:v>Massachusetts</c:v>
                </c:pt>
                <c:pt idx="1281">
                  <c:v>Massachusetts</c:v>
                </c:pt>
                <c:pt idx="1282">
                  <c:v>Massachusetts</c:v>
                </c:pt>
                <c:pt idx="1283">
                  <c:v>Massachusetts</c:v>
                </c:pt>
                <c:pt idx="1284">
                  <c:v>Massachusetts</c:v>
                </c:pt>
                <c:pt idx="1285">
                  <c:v>Massachusetts</c:v>
                </c:pt>
                <c:pt idx="1286">
                  <c:v>Massachusetts</c:v>
                </c:pt>
                <c:pt idx="1287">
                  <c:v>Massachusetts</c:v>
                </c:pt>
                <c:pt idx="1288">
                  <c:v>Massachusetts</c:v>
                </c:pt>
                <c:pt idx="1289">
                  <c:v>Massachusetts</c:v>
                </c:pt>
                <c:pt idx="1290">
                  <c:v>Massachusetts</c:v>
                </c:pt>
                <c:pt idx="1291">
                  <c:v>Massachusetts</c:v>
                </c:pt>
                <c:pt idx="1292">
                  <c:v>Maryland</c:v>
                </c:pt>
                <c:pt idx="1293">
                  <c:v>Maryland</c:v>
                </c:pt>
                <c:pt idx="1294">
                  <c:v>Maryland</c:v>
                </c:pt>
                <c:pt idx="1295">
                  <c:v>Maryland</c:v>
                </c:pt>
                <c:pt idx="1296">
                  <c:v>Maryland</c:v>
                </c:pt>
                <c:pt idx="1297">
                  <c:v>Maryland</c:v>
                </c:pt>
                <c:pt idx="1298">
                  <c:v>Maryland</c:v>
                </c:pt>
                <c:pt idx="1299">
                  <c:v>Maryland</c:v>
                </c:pt>
                <c:pt idx="1300">
                  <c:v>Maryland</c:v>
                </c:pt>
                <c:pt idx="1301">
                  <c:v>Maryland</c:v>
                </c:pt>
                <c:pt idx="1302">
                  <c:v>Maryland</c:v>
                </c:pt>
                <c:pt idx="1303">
                  <c:v>Maryland</c:v>
                </c:pt>
                <c:pt idx="1304">
                  <c:v>Maryland</c:v>
                </c:pt>
                <c:pt idx="1305">
                  <c:v>Maryland</c:v>
                </c:pt>
                <c:pt idx="1306">
                  <c:v>Maryland</c:v>
                </c:pt>
                <c:pt idx="1307">
                  <c:v>Maryland</c:v>
                </c:pt>
                <c:pt idx="1308">
                  <c:v>Maryland</c:v>
                </c:pt>
                <c:pt idx="1309">
                  <c:v>Maryland</c:v>
                </c:pt>
                <c:pt idx="1310">
                  <c:v>Maryland</c:v>
                </c:pt>
                <c:pt idx="1311">
                  <c:v>Maryland</c:v>
                </c:pt>
                <c:pt idx="1312">
                  <c:v>Maryland</c:v>
                </c:pt>
                <c:pt idx="1313">
                  <c:v>Maryland</c:v>
                </c:pt>
                <c:pt idx="1314">
                  <c:v>Maryland</c:v>
                </c:pt>
                <c:pt idx="1315">
                  <c:v>Maryland</c:v>
                </c:pt>
                <c:pt idx="1316">
                  <c:v>Maryland</c:v>
                </c:pt>
                <c:pt idx="1317">
                  <c:v>Maryland</c:v>
                </c:pt>
                <c:pt idx="1318">
                  <c:v>Maryland</c:v>
                </c:pt>
                <c:pt idx="1319">
                  <c:v>Maryland</c:v>
                </c:pt>
                <c:pt idx="1320">
                  <c:v>Maryland</c:v>
                </c:pt>
                <c:pt idx="1321">
                  <c:v>Maryland</c:v>
                </c:pt>
                <c:pt idx="1322">
                  <c:v>Maryland</c:v>
                </c:pt>
                <c:pt idx="1323">
                  <c:v>Maryland</c:v>
                </c:pt>
                <c:pt idx="1324">
                  <c:v>Maryland</c:v>
                </c:pt>
                <c:pt idx="1325">
                  <c:v>Maryland</c:v>
                </c:pt>
                <c:pt idx="1326">
                  <c:v>Maryland</c:v>
                </c:pt>
                <c:pt idx="1327">
                  <c:v>Maryland</c:v>
                </c:pt>
                <c:pt idx="1328">
                  <c:v>Maryland</c:v>
                </c:pt>
                <c:pt idx="1329">
                  <c:v>Maryland</c:v>
                </c:pt>
                <c:pt idx="1330">
                  <c:v>Maryland</c:v>
                </c:pt>
                <c:pt idx="1331">
                  <c:v>Maryland</c:v>
                </c:pt>
                <c:pt idx="1332">
                  <c:v>Maryland</c:v>
                </c:pt>
                <c:pt idx="1333">
                  <c:v>Maryland</c:v>
                </c:pt>
                <c:pt idx="1334">
                  <c:v>Maryland</c:v>
                </c:pt>
                <c:pt idx="1335">
                  <c:v>Maryland</c:v>
                </c:pt>
                <c:pt idx="1336">
                  <c:v>Maryland</c:v>
                </c:pt>
                <c:pt idx="1337">
                  <c:v>Maryland</c:v>
                </c:pt>
                <c:pt idx="1338">
                  <c:v>Maryland</c:v>
                </c:pt>
                <c:pt idx="1339">
                  <c:v>Maryland</c:v>
                </c:pt>
                <c:pt idx="1340">
                  <c:v>Maryland</c:v>
                </c:pt>
                <c:pt idx="1341">
                  <c:v>Maryland</c:v>
                </c:pt>
                <c:pt idx="1342">
                  <c:v>Maryland</c:v>
                </c:pt>
                <c:pt idx="1343">
                  <c:v>Maryland</c:v>
                </c:pt>
                <c:pt idx="1344">
                  <c:v>Maryland</c:v>
                </c:pt>
                <c:pt idx="1345">
                  <c:v>Maryland</c:v>
                </c:pt>
                <c:pt idx="1346">
                  <c:v>Maryland</c:v>
                </c:pt>
                <c:pt idx="1347">
                  <c:v>Maryland</c:v>
                </c:pt>
                <c:pt idx="1348">
                  <c:v>Maryland</c:v>
                </c:pt>
                <c:pt idx="1349">
                  <c:v>Maryland</c:v>
                </c:pt>
                <c:pt idx="1350">
                  <c:v>Maryland</c:v>
                </c:pt>
                <c:pt idx="1351">
                  <c:v>Maryland</c:v>
                </c:pt>
                <c:pt idx="1352">
                  <c:v>Maryland</c:v>
                </c:pt>
                <c:pt idx="1353">
                  <c:v>Maryland</c:v>
                </c:pt>
                <c:pt idx="1354">
                  <c:v>Maryland</c:v>
                </c:pt>
                <c:pt idx="1355">
                  <c:v>Maryland</c:v>
                </c:pt>
                <c:pt idx="1356">
                  <c:v>Maryland</c:v>
                </c:pt>
                <c:pt idx="1357">
                  <c:v>Maryland</c:v>
                </c:pt>
                <c:pt idx="1358">
                  <c:v>Maryland</c:v>
                </c:pt>
                <c:pt idx="1359">
                  <c:v>Maryland</c:v>
                </c:pt>
                <c:pt idx="1360">
                  <c:v>Maine</c:v>
                </c:pt>
                <c:pt idx="1361">
                  <c:v>Maine</c:v>
                </c:pt>
                <c:pt idx="1362">
                  <c:v>Maine</c:v>
                </c:pt>
                <c:pt idx="1363">
                  <c:v>Maine</c:v>
                </c:pt>
                <c:pt idx="1364">
                  <c:v>Maine</c:v>
                </c:pt>
                <c:pt idx="1365">
                  <c:v>Maine</c:v>
                </c:pt>
                <c:pt idx="1366">
                  <c:v>Maine</c:v>
                </c:pt>
                <c:pt idx="1367">
                  <c:v>Maine</c:v>
                </c:pt>
                <c:pt idx="1368">
                  <c:v>Maine</c:v>
                </c:pt>
                <c:pt idx="1369">
                  <c:v>Maine</c:v>
                </c:pt>
                <c:pt idx="1370">
                  <c:v>Maine</c:v>
                </c:pt>
                <c:pt idx="1371">
                  <c:v>Maine</c:v>
                </c:pt>
                <c:pt idx="1372">
                  <c:v>Maine</c:v>
                </c:pt>
                <c:pt idx="1373">
                  <c:v>Maine</c:v>
                </c:pt>
                <c:pt idx="1374">
                  <c:v>Maine</c:v>
                </c:pt>
                <c:pt idx="1375">
                  <c:v>Maine</c:v>
                </c:pt>
                <c:pt idx="1376">
                  <c:v>Maine</c:v>
                </c:pt>
                <c:pt idx="1377">
                  <c:v>Maine</c:v>
                </c:pt>
                <c:pt idx="1378">
                  <c:v>Maine</c:v>
                </c:pt>
                <c:pt idx="1379">
                  <c:v>Maine</c:v>
                </c:pt>
                <c:pt idx="1380">
                  <c:v>Maine</c:v>
                </c:pt>
                <c:pt idx="1381">
                  <c:v>Maine</c:v>
                </c:pt>
                <c:pt idx="1382">
                  <c:v>Maine</c:v>
                </c:pt>
                <c:pt idx="1383">
                  <c:v>Maine</c:v>
                </c:pt>
                <c:pt idx="1384">
                  <c:v>Maine</c:v>
                </c:pt>
                <c:pt idx="1385">
                  <c:v>Maine</c:v>
                </c:pt>
                <c:pt idx="1386">
                  <c:v>Maine</c:v>
                </c:pt>
                <c:pt idx="1387">
                  <c:v>Maine</c:v>
                </c:pt>
                <c:pt idx="1388">
                  <c:v>Maine</c:v>
                </c:pt>
                <c:pt idx="1389">
                  <c:v>Maine</c:v>
                </c:pt>
                <c:pt idx="1390">
                  <c:v>Maine</c:v>
                </c:pt>
                <c:pt idx="1391">
                  <c:v>Maine</c:v>
                </c:pt>
                <c:pt idx="1392">
                  <c:v>Maine</c:v>
                </c:pt>
                <c:pt idx="1393">
                  <c:v>Maine</c:v>
                </c:pt>
                <c:pt idx="1394">
                  <c:v>Maine</c:v>
                </c:pt>
                <c:pt idx="1395">
                  <c:v>Maine</c:v>
                </c:pt>
                <c:pt idx="1396">
                  <c:v>Maine</c:v>
                </c:pt>
                <c:pt idx="1397">
                  <c:v>Maine</c:v>
                </c:pt>
                <c:pt idx="1398">
                  <c:v>Maine</c:v>
                </c:pt>
                <c:pt idx="1399">
                  <c:v>Maine</c:v>
                </c:pt>
                <c:pt idx="1400">
                  <c:v>Maine</c:v>
                </c:pt>
                <c:pt idx="1401">
                  <c:v>Maine</c:v>
                </c:pt>
                <c:pt idx="1402">
                  <c:v>Maine</c:v>
                </c:pt>
                <c:pt idx="1403">
                  <c:v>Maine</c:v>
                </c:pt>
                <c:pt idx="1404">
                  <c:v>Maine</c:v>
                </c:pt>
                <c:pt idx="1405">
                  <c:v>Maine</c:v>
                </c:pt>
                <c:pt idx="1406">
                  <c:v>Maine</c:v>
                </c:pt>
                <c:pt idx="1407">
                  <c:v>Maine</c:v>
                </c:pt>
                <c:pt idx="1408">
                  <c:v>Maine</c:v>
                </c:pt>
                <c:pt idx="1409">
                  <c:v>Maine</c:v>
                </c:pt>
                <c:pt idx="1410">
                  <c:v>Maine</c:v>
                </c:pt>
                <c:pt idx="1411">
                  <c:v>Maine</c:v>
                </c:pt>
                <c:pt idx="1412">
                  <c:v>Maine</c:v>
                </c:pt>
                <c:pt idx="1413">
                  <c:v>Maine</c:v>
                </c:pt>
                <c:pt idx="1414">
                  <c:v>Maine</c:v>
                </c:pt>
                <c:pt idx="1415">
                  <c:v>Maine</c:v>
                </c:pt>
                <c:pt idx="1416">
                  <c:v>Maine</c:v>
                </c:pt>
                <c:pt idx="1417">
                  <c:v>Maine</c:v>
                </c:pt>
                <c:pt idx="1418">
                  <c:v>Maine</c:v>
                </c:pt>
                <c:pt idx="1419">
                  <c:v>Maine</c:v>
                </c:pt>
                <c:pt idx="1420">
                  <c:v>Maine</c:v>
                </c:pt>
                <c:pt idx="1421">
                  <c:v>Maine</c:v>
                </c:pt>
                <c:pt idx="1422">
                  <c:v>Maine</c:v>
                </c:pt>
                <c:pt idx="1423">
                  <c:v>Maine</c:v>
                </c:pt>
                <c:pt idx="1424">
                  <c:v>Maine</c:v>
                </c:pt>
                <c:pt idx="1425">
                  <c:v>Maine</c:v>
                </c:pt>
                <c:pt idx="1426">
                  <c:v>Maine</c:v>
                </c:pt>
                <c:pt idx="1427">
                  <c:v>Maine</c:v>
                </c:pt>
                <c:pt idx="1428">
                  <c:v>Michigan</c:v>
                </c:pt>
                <c:pt idx="1429">
                  <c:v>Michigan</c:v>
                </c:pt>
                <c:pt idx="1430">
                  <c:v>Michigan</c:v>
                </c:pt>
                <c:pt idx="1431">
                  <c:v>Michigan</c:v>
                </c:pt>
                <c:pt idx="1432">
                  <c:v>Michigan</c:v>
                </c:pt>
                <c:pt idx="1433">
                  <c:v>Michigan</c:v>
                </c:pt>
                <c:pt idx="1434">
                  <c:v>Michigan</c:v>
                </c:pt>
                <c:pt idx="1435">
                  <c:v>Michigan</c:v>
                </c:pt>
                <c:pt idx="1436">
                  <c:v>Michigan</c:v>
                </c:pt>
                <c:pt idx="1437">
                  <c:v>Michigan</c:v>
                </c:pt>
                <c:pt idx="1438">
                  <c:v>Michigan</c:v>
                </c:pt>
                <c:pt idx="1439">
                  <c:v>Michigan</c:v>
                </c:pt>
                <c:pt idx="1440">
                  <c:v>Michigan</c:v>
                </c:pt>
                <c:pt idx="1441">
                  <c:v>Michigan</c:v>
                </c:pt>
                <c:pt idx="1442">
                  <c:v>Michigan</c:v>
                </c:pt>
                <c:pt idx="1443">
                  <c:v>Michigan</c:v>
                </c:pt>
                <c:pt idx="1444">
                  <c:v>Michigan</c:v>
                </c:pt>
                <c:pt idx="1445">
                  <c:v>Michigan</c:v>
                </c:pt>
                <c:pt idx="1446">
                  <c:v>Michigan</c:v>
                </c:pt>
                <c:pt idx="1447">
                  <c:v>Michigan</c:v>
                </c:pt>
                <c:pt idx="1448">
                  <c:v>Michigan</c:v>
                </c:pt>
                <c:pt idx="1449">
                  <c:v>Michigan</c:v>
                </c:pt>
                <c:pt idx="1450">
                  <c:v>Michigan</c:v>
                </c:pt>
                <c:pt idx="1451">
                  <c:v>Michigan</c:v>
                </c:pt>
                <c:pt idx="1452">
                  <c:v>Michigan</c:v>
                </c:pt>
                <c:pt idx="1453">
                  <c:v>Michigan</c:v>
                </c:pt>
                <c:pt idx="1454">
                  <c:v>Michigan</c:v>
                </c:pt>
                <c:pt idx="1455">
                  <c:v>Michigan</c:v>
                </c:pt>
                <c:pt idx="1456">
                  <c:v>Michigan</c:v>
                </c:pt>
                <c:pt idx="1457">
                  <c:v>Michigan</c:v>
                </c:pt>
                <c:pt idx="1458">
                  <c:v>Michigan</c:v>
                </c:pt>
                <c:pt idx="1459">
                  <c:v>Michigan</c:v>
                </c:pt>
                <c:pt idx="1460">
                  <c:v>Michigan</c:v>
                </c:pt>
                <c:pt idx="1461">
                  <c:v>Michigan</c:v>
                </c:pt>
                <c:pt idx="1462">
                  <c:v>Michigan</c:v>
                </c:pt>
                <c:pt idx="1463">
                  <c:v>Michigan</c:v>
                </c:pt>
                <c:pt idx="1464">
                  <c:v>Michigan</c:v>
                </c:pt>
                <c:pt idx="1465">
                  <c:v>Michigan</c:v>
                </c:pt>
                <c:pt idx="1466">
                  <c:v>Michigan</c:v>
                </c:pt>
                <c:pt idx="1467">
                  <c:v>Michigan</c:v>
                </c:pt>
                <c:pt idx="1468">
                  <c:v>Michigan</c:v>
                </c:pt>
                <c:pt idx="1469">
                  <c:v>Michigan</c:v>
                </c:pt>
                <c:pt idx="1470">
                  <c:v>Michigan</c:v>
                </c:pt>
                <c:pt idx="1471">
                  <c:v>Michigan</c:v>
                </c:pt>
                <c:pt idx="1472">
                  <c:v>Michigan</c:v>
                </c:pt>
                <c:pt idx="1473">
                  <c:v>Michigan</c:v>
                </c:pt>
                <c:pt idx="1474">
                  <c:v>Michigan</c:v>
                </c:pt>
                <c:pt idx="1475">
                  <c:v>Michigan</c:v>
                </c:pt>
                <c:pt idx="1476">
                  <c:v>Michigan</c:v>
                </c:pt>
                <c:pt idx="1477">
                  <c:v>Michigan</c:v>
                </c:pt>
                <c:pt idx="1478">
                  <c:v>Michigan</c:v>
                </c:pt>
                <c:pt idx="1479">
                  <c:v>Michigan</c:v>
                </c:pt>
                <c:pt idx="1480">
                  <c:v>Michigan</c:v>
                </c:pt>
                <c:pt idx="1481">
                  <c:v>Michigan</c:v>
                </c:pt>
                <c:pt idx="1482">
                  <c:v>Michigan</c:v>
                </c:pt>
                <c:pt idx="1483">
                  <c:v>Michigan</c:v>
                </c:pt>
                <c:pt idx="1484">
                  <c:v>Michigan</c:v>
                </c:pt>
                <c:pt idx="1485">
                  <c:v>Michigan</c:v>
                </c:pt>
                <c:pt idx="1486">
                  <c:v>Michigan</c:v>
                </c:pt>
                <c:pt idx="1487">
                  <c:v>Michigan</c:v>
                </c:pt>
                <c:pt idx="1488">
                  <c:v>Michigan</c:v>
                </c:pt>
                <c:pt idx="1489">
                  <c:v>Michigan</c:v>
                </c:pt>
                <c:pt idx="1490">
                  <c:v>Michigan</c:v>
                </c:pt>
                <c:pt idx="1491">
                  <c:v>Michigan</c:v>
                </c:pt>
                <c:pt idx="1492">
                  <c:v>Michigan</c:v>
                </c:pt>
                <c:pt idx="1493">
                  <c:v>Michigan</c:v>
                </c:pt>
                <c:pt idx="1494">
                  <c:v>Michigan</c:v>
                </c:pt>
                <c:pt idx="1495">
                  <c:v>Michigan</c:v>
                </c:pt>
                <c:pt idx="1496">
                  <c:v>Minnesota</c:v>
                </c:pt>
                <c:pt idx="1497">
                  <c:v>Minnesota</c:v>
                </c:pt>
                <c:pt idx="1498">
                  <c:v>Minnesota</c:v>
                </c:pt>
                <c:pt idx="1499">
                  <c:v>Minnesota</c:v>
                </c:pt>
                <c:pt idx="1500">
                  <c:v>Minnesota</c:v>
                </c:pt>
                <c:pt idx="1501">
                  <c:v>Minnesota</c:v>
                </c:pt>
                <c:pt idx="1502">
                  <c:v>Minnesota</c:v>
                </c:pt>
                <c:pt idx="1503">
                  <c:v>Minnesota</c:v>
                </c:pt>
                <c:pt idx="1504">
                  <c:v>Minnesota</c:v>
                </c:pt>
                <c:pt idx="1505">
                  <c:v>Minnesota</c:v>
                </c:pt>
                <c:pt idx="1506">
                  <c:v>Minnesota</c:v>
                </c:pt>
                <c:pt idx="1507">
                  <c:v>Minnesota</c:v>
                </c:pt>
                <c:pt idx="1508">
                  <c:v>Minnesota</c:v>
                </c:pt>
                <c:pt idx="1509">
                  <c:v>Minnesota</c:v>
                </c:pt>
                <c:pt idx="1510">
                  <c:v>Minnesota</c:v>
                </c:pt>
                <c:pt idx="1511">
                  <c:v>Minnesota</c:v>
                </c:pt>
                <c:pt idx="1512">
                  <c:v>Minnesota</c:v>
                </c:pt>
                <c:pt idx="1513">
                  <c:v>Minnesota</c:v>
                </c:pt>
                <c:pt idx="1514">
                  <c:v>Minnesota</c:v>
                </c:pt>
                <c:pt idx="1515">
                  <c:v>Minnesota</c:v>
                </c:pt>
                <c:pt idx="1516">
                  <c:v>Minnesota</c:v>
                </c:pt>
                <c:pt idx="1517">
                  <c:v>Minnesota</c:v>
                </c:pt>
                <c:pt idx="1518">
                  <c:v>Minnesota</c:v>
                </c:pt>
                <c:pt idx="1519">
                  <c:v>Minnesota</c:v>
                </c:pt>
                <c:pt idx="1520">
                  <c:v>Minnesota</c:v>
                </c:pt>
                <c:pt idx="1521">
                  <c:v>Minnesota</c:v>
                </c:pt>
                <c:pt idx="1522">
                  <c:v>Minnesota</c:v>
                </c:pt>
                <c:pt idx="1523">
                  <c:v>Minnesota</c:v>
                </c:pt>
                <c:pt idx="1524">
                  <c:v>Minnesota</c:v>
                </c:pt>
                <c:pt idx="1525">
                  <c:v>Minnesota</c:v>
                </c:pt>
                <c:pt idx="1526">
                  <c:v>Minnesota</c:v>
                </c:pt>
                <c:pt idx="1527">
                  <c:v>Minnesota</c:v>
                </c:pt>
                <c:pt idx="1528">
                  <c:v>Minnesota</c:v>
                </c:pt>
                <c:pt idx="1529">
                  <c:v>Minnesota</c:v>
                </c:pt>
                <c:pt idx="1530">
                  <c:v>Minnesota</c:v>
                </c:pt>
                <c:pt idx="1531">
                  <c:v>Minnesota</c:v>
                </c:pt>
                <c:pt idx="1532">
                  <c:v>Minnesota</c:v>
                </c:pt>
                <c:pt idx="1533">
                  <c:v>Minnesota</c:v>
                </c:pt>
                <c:pt idx="1534">
                  <c:v>Minnesota</c:v>
                </c:pt>
                <c:pt idx="1535">
                  <c:v>Minnesota</c:v>
                </c:pt>
                <c:pt idx="1536">
                  <c:v>Minnesota</c:v>
                </c:pt>
                <c:pt idx="1537">
                  <c:v>Minnesota</c:v>
                </c:pt>
                <c:pt idx="1538">
                  <c:v>Minnesota</c:v>
                </c:pt>
                <c:pt idx="1539">
                  <c:v>Minnesota</c:v>
                </c:pt>
                <c:pt idx="1540">
                  <c:v>Minnesota</c:v>
                </c:pt>
                <c:pt idx="1541">
                  <c:v>Minnesota</c:v>
                </c:pt>
                <c:pt idx="1542">
                  <c:v>Minnesota</c:v>
                </c:pt>
                <c:pt idx="1543">
                  <c:v>Minnesota</c:v>
                </c:pt>
                <c:pt idx="1544">
                  <c:v>Minnesota</c:v>
                </c:pt>
                <c:pt idx="1545">
                  <c:v>Minnesota</c:v>
                </c:pt>
                <c:pt idx="1546">
                  <c:v>Minnesota</c:v>
                </c:pt>
                <c:pt idx="1547">
                  <c:v>Minnesota</c:v>
                </c:pt>
                <c:pt idx="1548">
                  <c:v>Minnesota</c:v>
                </c:pt>
                <c:pt idx="1549">
                  <c:v>Minnesota</c:v>
                </c:pt>
                <c:pt idx="1550">
                  <c:v>Minnesota</c:v>
                </c:pt>
                <c:pt idx="1551">
                  <c:v>Minnesota</c:v>
                </c:pt>
                <c:pt idx="1552">
                  <c:v>Minnesota</c:v>
                </c:pt>
                <c:pt idx="1553">
                  <c:v>Minnesota</c:v>
                </c:pt>
                <c:pt idx="1554">
                  <c:v>Minnesota</c:v>
                </c:pt>
                <c:pt idx="1555">
                  <c:v>Minnesota</c:v>
                </c:pt>
                <c:pt idx="1556">
                  <c:v>Minnesota</c:v>
                </c:pt>
                <c:pt idx="1557">
                  <c:v>Minnesota</c:v>
                </c:pt>
                <c:pt idx="1558">
                  <c:v>Minnesota</c:v>
                </c:pt>
                <c:pt idx="1559">
                  <c:v>Minnesota</c:v>
                </c:pt>
                <c:pt idx="1560">
                  <c:v>Minnesota</c:v>
                </c:pt>
                <c:pt idx="1561">
                  <c:v>Minnesota</c:v>
                </c:pt>
                <c:pt idx="1562">
                  <c:v>Minnesota</c:v>
                </c:pt>
                <c:pt idx="1563">
                  <c:v>Minnesota</c:v>
                </c:pt>
                <c:pt idx="1564">
                  <c:v>Missouri</c:v>
                </c:pt>
                <c:pt idx="1565">
                  <c:v>Missouri</c:v>
                </c:pt>
                <c:pt idx="1566">
                  <c:v>Missouri</c:v>
                </c:pt>
                <c:pt idx="1567">
                  <c:v>Missouri</c:v>
                </c:pt>
                <c:pt idx="1568">
                  <c:v>Missouri</c:v>
                </c:pt>
                <c:pt idx="1569">
                  <c:v>Missouri</c:v>
                </c:pt>
                <c:pt idx="1570">
                  <c:v>Missouri</c:v>
                </c:pt>
                <c:pt idx="1571">
                  <c:v>Missouri</c:v>
                </c:pt>
                <c:pt idx="1572">
                  <c:v>Missouri</c:v>
                </c:pt>
                <c:pt idx="1573">
                  <c:v>Missouri</c:v>
                </c:pt>
                <c:pt idx="1574">
                  <c:v>Missouri</c:v>
                </c:pt>
                <c:pt idx="1575">
                  <c:v>Missouri</c:v>
                </c:pt>
                <c:pt idx="1576">
                  <c:v>Missouri</c:v>
                </c:pt>
                <c:pt idx="1577">
                  <c:v>Missouri</c:v>
                </c:pt>
                <c:pt idx="1578">
                  <c:v>Missouri</c:v>
                </c:pt>
                <c:pt idx="1579">
                  <c:v>Missouri</c:v>
                </c:pt>
                <c:pt idx="1580">
                  <c:v>Missouri</c:v>
                </c:pt>
                <c:pt idx="1581">
                  <c:v>Missouri</c:v>
                </c:pt>
                <c:pt idx="1582">
                  <c:v>Missouri</c:v>
                </c:pt>
                <c:pt idx="1583">
                  <c:v>Missouri</c:v>
                </c:pt>
                <c:pt idx="1584">
                  <c:v>Missouri</c:v>
                </c:pt>
                <c:pt idx="1585">
                  <c:v>Missouri</c:v>
                </c:pt>
                <c:pt idx="1586">
                  <c:v>Missouri</c:v>
                </c:pt>
                <c:pt idx="1587">
                  <c:v>Missouri</c:v>
                </c:pt>
                <c:pt idx="1588">
                  <c:v>Missouri</c:v>
                </c:pt>
                <c:pt idx="1589">
                  <c:v>Missouri</c:v>
                </c:pt>
                <c:pt idx="1590">
                  <c:v>Missouri</c:v>
                </c:pt>
                <c:pt idx="1591">
                  <c:v>Missouri</c:v>
                </c:pt>
                <c:pt idx="1592">
                  <c:v>Missouri</c:v>
                </c:pt>
                <c:pt idx="1593">
                  <c:v>Missouri</c:v>
                </c:pt>
                <c:pt idx="1594">
                  <c:v>Missouri</c:v>
                </c:pt>
                <c:pt idx="1595">
                  <c:v>Missouri</c:v>
                </c:pt>
                <c:pt idx="1596">
                  <c:v>Missouri</c:v>
                </c:pt>
                <c:pt idx="1597">
                  <c:v>Missouri</c:v>
                </c:pt>
                <c:pt idx="1598">
                  <c:v>Missouri</c:v>
                </c:pt>
                <c:pt idx="1599">
                  <c:v>Missouri</c:v>
                </c:pt>
                <c:pt idx="1600">
                  <c:v>Missouri</c:v>
                </c:pt>
                <c:pt idx="1601">
                  <c:v>Missouri</c:v>
                </c:pt>
                <c:pt idx="1602">
                  <c:v>Missouri</c:v>
                </c:pt>
                <c:pt idx="1603">
                  <c:v>Missouri</c:v>
                </c:pt>
                <c:pt idx="1604">
                  <c:v>Missouri</c:v>
                </c:pt>
                <c:pt idx="1605">
                  <c:v>Missouri</c:v>
                </c:pt>
                <c:pt idx="1606">
                  <c:v>Missouri</c:v>
                </c:pt>
                <c:pt idx="1607">
                  <c:v>Missouri</c:v>
                </c:pt>
                <c:pt idx="1608">
                  <c:v>Missouri</c:v>
                </c:pt>
                <c:pt idx="1609">
                  <c:v>Missouri</c:v>
                </c:pt>
                <c:pt idx="1610">
                  <c:v>Missouri</c:v>
                </c:pt>
                <c:pt idx="1611">
                  <c:v>Missouri</c:v>
                </c:pt>
                <c:pt idx="1612">
                  <c:v>Missouri</c:v>
                </c:pt>
                <c:pt idx="1613">
                  <c:v>Missouri</c:v>
                </c:pt>
                <c:pt idx="1614">
                  <c:v>Missouri</c:v>
                </c:pt>
                <c:pt idx="1615">
                  <c:v>Missouri</c:v>
                </c:pt>
                <c:pt idx="1616">
                  <c:v>Missouri</c:v>
                </c:pt>
                <c:pt idx="1617">
                  <c:v>Missouri</c:v>
                </c:pt>
                <c:pt idx="1618">
                  <c:v>Missouri</c:v>
                </c:pt>
                <c:pt idx="1619">
                  <c:v>Missouri</c:v>
                </c:pt>
                <c:pt idx="1620">
                  <c:v>Missouri</c:v>
                </c:pt>
                <c:pt idx="1621">
                  <c:v>Missouri</c:v>
                </c:pt>
                <c:pt idx="1622">
                  <c:v>Missouri</c:v>
                </c:pt>
                <c:pt idx="1623">
                  <c:v>Missouri</c:v>
                </c:pt>
                <c:pt idx="1624">
                  <c:v>Missouri</c:v>
                </c:pt>
                <c:pt idx="1625">
                  <c:v>Missouri</c:v>
                </c:pt>
                <c:pt idx="1626">
                  <c:v>Missouri</c:v>
                </c:pt>
                <c:pt idx="1627">
                  <c:v>Missouri</c:v>
                </c:pt>
                <c:pt idx="1628">
                  <c:v>Missouri</c:v>
                </c:pt>
                <c:pt idx="1629">
                  <c:v>Missouri</c:v>
                </c:pt>
                <c:pt idx="1630">
                  <c:v>Missouri</c:v>
                </c:pt>
                <c:pt idx="1631">
                  <c:v>Missouri</c:v>
                </c:pt>
                <c:pt idx="1632">
                  <c:v>Mississippi</c:v>
                </c:pt>
                <c:pt idx="1633">
                  <c:v>Mississippi</c:v>
                </c:pt>
                <c:pt idx="1634">
                  <c:v>Mississippi</c:v>
                </c:pt>
                <c:pt idx="1635">
                  <c:v>Mississippi</c:v>
                </c:pt>
                <c:pt idx="1636">
                  <c:v>Mississippi</c:v>
                </c:pt>
                <c:pt idx="1637">
                  <c:v>Mississippi</c:v>
                </c:pt>
                <c:pt idx="1638">
                  <c:v>Mississippi</c:v>
                </c:pt>
                <c:pt idx="1639">
                  <c:v>Mississippi</c:v>
                </c:pt>
                <c:pt idx="1640">
                  <c:v>Mississippi</c:v>
                </c:pt>
                <c:pt idx="1641">
                  <c:v>Mississippi</c:v>
                </c:pt>
                <c:pt idx="1642">
                  <c:v>Mississippi</c:v>
                </c:pt>
                <c:pt idx="1643">
                  <c:v>Mississippi</c:v>
                </c:pt>
                <c:pt idx="1644">
                  <c:v>Mississippi</c:v>
                </c:pt>
                <c:pt idx="1645">
                  <c:v>Mississippi</c:v>
                </c:pt>
                <c:pt idx="1646">
                  <c:v>Mississippi</c:v>
                </c:pt>
                <c:pt idx="1647">
                  <c:v>Mississippi</c:v>
                </c:pt>
                <c:pt idx="1648">
                  <c:v>Mississippi</c:v>
                </c:pt>
                <c:pt idx="1649">
                  <c:v>Mississippi</c:v>
                </c:pt>
                <c:pt idx="1650">
                  <c:v>Mississippi</c:v>
                </c:pt>
                <c:pt idx="1651">
                  <c:v>Mississippi</c:v>
                </c:pt>
                <c:pt idx="1652">
                  <c:v>Mississippi</c:v>
                </c:pt>
                <c:pt idx="1653">
                  <c:v>Mississippi</c:v>
                </c:pt>
                <c:pt idx="1654">
                  <c:v>Mississippi</c:v>
                </c:pt>
                <c:pt idx="1655">
                  <c:v>Mississippi</c:v>
                </c:pt>
                <c:pt idx="1656">
                  <c:v>Mississippi</c:v>
                </c:pt>
                <c:pt idx="1657">
                  <c:v>Mississippi</c:v>
                </c:pt>
                <c:pt idx="1658">
                  <c:v>Mississippi</c:v>
                </c:pt>
                <c:pt idx="1659">
                  <c:v>Mississippi</c:v>
                </c:pt>
                <c:pt idx="1660">
                  <c:v>Mississippi</c:v>
                </c:pt>
                <c:pt idx="1661">
                  <c:v>Mississippi</c:v>
                </c:pt>
                <c:pt idx="1662">
                  <c:v>Mississippi</c:v>
                </c:pt>
                <c:pt idx="1663">
                  <c:v>Mississippi</c:v>
                </c:pt>
                <c:pt idx="1664">
                  <c:v>Mississippi</c:v>
                </c:pt>
                <c:pt idx="1665">
                  <c:v>Mississippi</c:v>
                </c:pt>
                <c:pt idx="1666">
                  <c:v>Mississippi</c:v>
                </c:pt>
                <c:pt idx="1667">
                  <c:v>Mississippi</c:v>
                </c:pt>
                <c:pt idx="1668">
                  <c:v>Mississippi</c:v>
                </c:pt>
                <c:pt idx="1669">
                  <c:v>Mississippi</c:v>
                </c:pt>
                <c:pt idx="1670">
                  <c:v>Mississippi</c:v>
                </c:pt>
                <c:pt idx="1671">
                  <c:v>Mississippi</c:v>
                </c:pt>
                <c:pt idx="1672">
                  <c:v>Mississippi</c:v>
                </c:pt>
                <c:pt idx="1673">
                  <c:v>Mississippi</c:v>
                </c:pt>
                <c:pt idx="1674">
                  <c:v>Mississippi</c:v>
                </c:pt>
                <c:pt idx="1675">
                  <c:v>Mississippi</c:v>
                </c:pt>
                <c:pt idx="1676">
                  <c:v>Mississippi</c:v>
                </c:pt>
                <c:pt idx="1677">
                  <c:v>Mississippi</c:v>
                </c:pt>
                <c:pt idx="1678">
                  <c:v>Mississippi</c:v>
                </c:pt>
                <c:pt idx="1679">
                  <c:v>Mississippi</c:v>
                </c:pt>
                <c:pt idx="1680">
                  <c:v>Mississippi</c:v>
                </c:pt>
                <c:pt idx="1681">
                  <c:v>Mississippi</c:v>
                </c:pt>
                <c:pt idx="1682">
                  <c:v>Mississippi</c:v>
                </c:pt>
                <c:pt idx="1683">
                  <c:v>Mississippi</c:v>
                </c:pt>
                <c:pt idx="1684">
                  <c:v>Mississippi</c:v>
                </c:pt>
                <c:pt idx="1685">
                  <c:v>Mississippi</c:v>
                </c:pt>
                <c:pt idx="1686">
                  <c:v>Mississippi</c:v>
                </c:pt>
                <c:pt idx="1687">
                  <c:v>Mississippi</c:v>
                </c:pt>
                <c:pt idx="1688">
                  <c:v>Mississippi</c:v>
                </c:pt>
                <c:pt idx="1689">
                  <c:v>Mississippi</c:v>
                </c:pt>
                <c:pt idx="1690">
                  <c:v>Mississippi</c:v>
                </c:pt>
                <c:pt idx="1691">
                  <c:v>Mississippi</c:v>
                </c:pt>
                <c:pt idx="1692">
                  <c:v>Mississippi</c:v>
                </c:pt>
                <c:pt idx="1693">
                  <c:v>Mississippi</c:v>
                </c:pt>
                <c:pt idx="1694">
                  <c:v>Mississippi</c:v>
                </c:pt>
                <c:pt idx="1695">
                  <c:v>Mississippi</c:v>
                </c:pt>
                <c:pt idx="1696">
                  <c:v>Mississippi</c:v>
                </c:pt>
                <c:pt idx="1697">
                  <c:v>Mississippi</c:v>
                </c:pt>
                <c:pt idx="1698">
                  <c:v>Mississippi</c:v>
                </c:pt>
                <c:pt idx="1699">
                  <c:v>Mississippi</c:v>
                </c:pt>
                <c:pt idx="1700">
                  <c:v>Montana</c:v>
                </c:pt>
                <c:pt idx="1701">
                  <c:v>Montana</c:v>
                </c:pt>
                <c:pt idx="1702">
                  <c:v>Montana</c:v>
                </c:pt>
                <c:pt idx="1703">
                  <c:v>Montana</c:v>
                </c:pt>
                <c:pt idx="1704">
                  <c:v>Montana</c:v>
                </c:pt>
                <c:pt idx="1705">
                  <c:v>Montana</c:v>
                </c:pt>
                <c:pt idx="1706">
                  <c:v>Montana</c:v>
                </c:pt>
                <c:pt idx="1707">
                  <c:v>Montana</c:v>
                </c:pt>
                <c:pt idx="1708">
                  <c:v>Montana</c:v>
                </c:pt>
                <c:pt idx="1709">
                  <c:v>Montana</c:v>
                </c:pt>
                <c:pt idx="1710">
                  <c:v>Montana</c:v>
                </c:pt>
                <c:pt idx="1711">
                  <c:v>Montana</c:v>
                </c:pt>
                <c:pt idx="1712">
                  <c:v>Montana</c:v>
                </c:pt>
                <c:pt idx="1713">
                  <c:v>Montana</c:v>
                </c:pt>
                <c:pt idx="1714">
                  <c:v>Montana</c:v>
                </c:pt>
                <c:pt idx="1715">
                  <c:v>Montana</c:v>
                </c:pt>
                <c:pt idx="1716">
                  <c:v>Montana</c:v>
                </c:pt>
                <c:pt idx="1717">
                  <c:v>Montana</c:v>
                </c:pt>
                <c:pt idx="1718">
                  <c:v>Montana</c:v>
                </c:pt>
                <c:pt idx="1719">
                  <c:v>Montana</c:v>
                </c:pt>
                <c:pt idx="1720">
                  <c:v>Montana</c:v>
                </c:pt>
                <c:pt idx="1721">
                  <c:v>Montana</c:v>
                </c:pt>
                <c:pt idx="1722">
                  <c:v>Montana</c:v>
                </c:pt>
                <c:pt idx="1723">
                  <c:v>Montana</c:v>
                </c:pt>
                <c:pt idx="1724">
                  <c:v>Montana</c:v>
                </c:pt>
                <c:pt idx="1725">
                  <c:v>Montana</c:v>
                </c:pt>
                <c:pt idx="1726">
                  <c:v>Montana</c:v>
                </c:pt>
                <c:pt idx="1727">
                  <c:v>Montana</c:v>
                </c:pt>
                <c:pt idx="1728">
                  <c:v>Montana</c:v>
                </c:pt>
                <c:pt idx="1729">
                  <c:v>Montana</c:v>
                </c:pt>
                <c:pt idx="1730">
                  <c:v>Montana</c:v>
                </c:pt>
                <c:pt idx="1731">
                  <c:v>Montana</c:v>
                </c:pt>
                <c:pt idx="1732">
                  <c:v>Montana</c:v>
                </c:pt>
                <c:pt idx="1733">
                  <c:v>Montana</c:v>
                </c:pt>
                <c:pt idx="1734">
                  <c:v>Montana</c:v>
                </c:pt>
                <c:pt idx="1735">
                  <c:v>Montana</c:v>
                </c:pt>
                <c:pt idx="1736">
                  <c:v>Montana</c:v>
                </c:pt>
                <c:pt idx="1737">
                  <c:v>Montana</c:v>
                </c:pt>
                <c:pt idx="1738">
                  <c:v>Montana</c:v>
                </c:pt>
                <c:pt idx="1739">
                  <c:v>Montana</c:v>
                </c:pt>
                <c:pt idx="1740">
                  <c:v>Montana</c:v>
                </c:pt>
                <c:pt idx="1741">
                  <c:v>Montana</c:v>
                </c:pt>
                <c:pt idx="1742">
                  <c:v>Montana</c:v>
                </c:pt>
                <c:pt idx="1743">
                  <c:v>Montana</c:v>
                </c:pt>
                <c:pt idx="1744">
                  <c:v>Montana</c:v>
                </c:pt>
                <c:pt idx="1745">
                  <c:v>Montana</c:v>
                </c:pt>
                <c:pt idx="1746">
                  <c:v>Montana</c:v>
                </c:pt>
                <c:pt idx="1747">
                  <c:v>Montana</c:v>
                </c:pt>
                <c:pt idx="1748">
                  <c:v>Montana</c:v>
                </c:pt>
                <c:pt idx="1749">
                  <c:v>Montana</c:v>
                </c:pt>
                <c:pt idx="1750">
                  <c:v>Montana</c:v>
                </c:pt>
                <c:pt idx="1751">
                  <c:v>Montana</c:v>
                </c:pt>
                <c:pt idx="1752">
                  <c:v>Montana</c:v>
                </c:pt>
                <c:pt idx="1753">
                  <c:v>Montana</c:v>
                </c:pt>
                <c:pt idx="1754">
                  <c:v>Montana</c:v>
                </c:pt>
                <c:pt idx="1755">
                  <c:v>Montana</c:v>
                </c:pt>
                <c:pt idx="1756">
                  <c:v>Montana</c:v>
                </c:pt>
                <c:pt idx="1757">
                  <c:v>Montana</c:v>
                </c:pt>
                <c:pt idx="1758">
                  <c:v>Montana</c:v>
                </c:pt>
                <c:pt idx="1759">
                  <c:v>Montana</c:v>
                </c:pt>
                <c:pt idx="1760">
                  <c:v>Montana</c:v>
                </c:pt>
                <c:pt idx="1761">
                  <c:v>Montana</c:v>
                </c:pt>
                <c:pt idx="1762">
                  <c:v>Montana</c:v>
                </c:pt>
                <c:pt idx="1763">
                  <c:v>Montana</c:v>
                </c:pt>
                <c:pt idx="1764">
                  <c:v>Montana</c:v>
                </c:pt>
                <c:pt idx="1765">
                  <c:v>Montana</c:v>
                </c:pt>
                <c:pt idx="1766">
                  <c:v>Montana</c:v>
                </c:pt>
                <c:pt idx="1767">
                  <c:v>Montana</c:v>
                </c:pt>
                <c:pt idx="1768">
                  <c:v>North Carolina</c:v>
                </c:pt>
                <c:pt idx="1769">
                  <c:v>North Carolina</c:v>
                </c:pt>
                <c:pt idx="1770">
                  <c:v>North Carolina</c:v>
                </c:pt>
                <c:pt idx="1771">
                  <c:v>North Carolina</c:v>
                </c:pt>
                <c:pt idx="1772">
                  <c:v>North Carolina</c:v>
                </c:pt>
                <c:pt idx="1773">
                  <c:v>North Carolina</c:v>
                </c:pt>
                <c:pt idx="1774">
                  <c:v>North Carolina</c:v>
                </c:pt>
                <c:pt idx="1775">
                  <c:v>North Carolina</c:v>
                </c:pt>
                <c:pt idx="1776">
                  <c:v>North Carolina</c:v>
                </c:pt>
                <c:pt idx="1777">
                  <c:v>North Carolina</c:v>
                </c:pt>
                <c:pt idx="1778">
                  <c:v>North Carolina</c:v>
                </c:pt>
                <c:pt idx="1779">
                  <c:v>North Carolina</c:v>
                </c:pt>
                <c:pt idx="1780">
                  <c:v>North Carolina</c:v>
                </c:pt>
                <c:pt idx="1781">
                  <c:v>North Carolina</c:v>
                </c:pt>
                <c:pt idx="1782">
                  <c:v>North Carolina</c:v>
                </c:pt>
                <c:pt idx="1783">
                  <c:v>North Carolina</c:v>
                </c:pt>
                <c:pt idx="1784">
                  <c:v>North Carolina</c:v>
                </c:pt>
                <c:pt idx="1785">
                  <c:v>North Carolina</c:v>
                </c:pt>
                <c:pt idx="1786">
                  <c:v>North Carolina</c:v>
                </c:pt>
                <c:pt idx="1787">
                  <c:v>North Carolina</c:v>
                </c:pt>
                <c:pt idx="1788">
                  <c:v>North Carolina</c:v>
                </c:pt>
                <c:pt idx="1789">
                  <c:v>North Carolina</c:v>
                </c:pt>
                <c:pt idx="1790">
                  <c:v>North Carolina</c:v>
                </c:pt>
                <c:pt idx="1791">
                  <c:v>North Carolina</c:v>
                </c:pt>
                <c:pt idx="1792">
                  <c:v>North Carolina</c:v>
                </c:pt>
                <c:pt idx="1793">
                  <c:v>North Carolina</c:v>
                </c:pt>
                <c:pt idx="1794">
                  <c:v>North Carolina</c:v>
                </c:pt>
                <c:pt idx="1795">
                  <c:v>North Carolina</c:v>
                </c:pt>
                <c:pt idx="1796">
                  <c:v>North Carolina</c:v>
                </c:pt>
                <c:pt idx="1797">
                  <c:v>North Carolina</c:v>
                </c:pt>
                <c:pt idx="1798">
                  <c:v>North Carolina</c:v>
                </c:pt>
                <c:pt idx="1799">
                  <c:v>North Carolina</c:v>
                </c:pt>
                <c:pt idx="1800">
                  <c:v>North Carolina</c:v>
                </c:pt>
                <c:pt idx="1801">
                  <c:v>North Carolina</c:v>
                </c:pt>
                <c:pt idx="1802">
                  <c:v>North Carolina</c:v>
                </c:pt>
                <c:pt idx="1803">
                  <c:v>North Carolina</c:v>
                </c:pt>
                <c:pt idx="1804">
                  <c:v>North Carolina</c:v>
                </c:pt>
                <c:pt idx="1805">
                  <c:v>North Carolina</c:v>
                </c:pt>
                <c:pt idx="1806">
                  <c:v>North Carolina</c:v>
                </c:pt>
                <c:pt idx="1807">
                  <c:v>North Carolina</c:v>
                </c:pt>
                <c:pt idx="1808">
                  <c:v>North Carolina</c:v>
                </c:pt>
                <c:pt idx="1809">
                  <c:v>North Carolina</c:v>
                </c:pt>
                <c:pt idx="1810">
                  <c:v>North Carolina</c:v>
                </c:pt>
                <c:pt idx="1811">
                  <c:v>North Carolina</c:v>
                </c:pt>
                <c:pt idx="1812">
                  <c:v>North Carolina</c:v>
                </c:pt>
                <c:pt idx="1813">
                  <c:v>North Carolina</c:v>
                </c:pt>
                <c:pt idx="1814">
                  <c:v>North Carolina</c:v>
                </c:pt>
                <c:pt idx="1815">
                  <c:v>North Carolina</c:v>
                </c:pt>
                <c:pt idx="1816">
                  <c:v>North Carolina</c:v>
                </c:pt>
                <c:pt idx="1817">
                  <c:v>North Carolina</c:v>
                </c:pt>
                <c:pt idx="1818">
                  <c:v>North Carolina</c:v>
                </c:pt>
                <c:pt idx="1819">
                  <c:v>North Carolina</c:v>
                </c:pt>
                <c:pt idx="1820">
                  <c:v>North Carolina</c:v>
                </c:pt>
                <c:pt idx="1821">
                  <c:v>North Carolina</c:v>
                </c:pt>
                <c:pt idx="1822">
                  <c:v>North Carolina</c:v>
                </c:pt>
                <c:pt idx="1823">
                  <c:v>North Carolina</c:v>
                </c:pt>
                <c:pt idx="1824">
                  <c:v>North Carolina</c:v>
                </c:pt>
                <c:pt idx="1825">
                  <c:v>North Carolina</c:v>
                </c:pt>
                <c:pt idx="1826">
                  <c:v>North Carolina</c:v>
                </c:pt>
                <c:pt idx="1827">
                  <c:v>North Carolina</c:v>
                </c:pt>
                <c:pt idx="1828">
                  <c:v>North Carolina</c:v>
                </c:pt>
                <c:pt idx="1829">
                  <c:v>North Carolina</c:v>
                </c:pt>
                <c:pt idx="1830">
                  <c:v>North Carolina</c:v>
                </c:pt>
                <c:pt idx="1831">
                  <c:v>North Carolina</c:v>
                </c:pt>
                <c:pt idx="1832">
                  <c:v>North Carolina</c:v>
                </c:pt>
                <c:pt idx="1833">
                  <c:v>North Carolina</c:v>
                </c:pt>
                <c:pt idx="1834">
                  <c:v>North Carolina</c:v>
                </c:pt>
                <c:pt idx="1835">
                  <c:v>North Carolina</c:v>
                </c:pt>
                <c:pt idx="1836">
                  <c:v>North Dakota</c:v>
                </c:pt>
                <c:pt idx="1837">
                  <c:v>North Dakota</c:v>
                </c:pt>
                <c:pt idx="1838">
                  <c:v>North Dakota</c:v>
                </c:pt>
                <c:pt idx="1839">
                  <c:v>North Dakota</c:v>
                </c:pt>
                <c:pt idx="1840">
                  <c:v>North Dakota</c:v>
                </c:pt>
                <c:pt idx="1841">
                  <c:v>North Dakota</c:v>
                </c:pt>
                <c:pt idx="1842">
                  <c:v>North Dakota</c:v>
                </c:pt>
                <c:pt idx="1843">
                  <c:v>North Dakota</c:v>
                </c:pt>
                <c:pt idx="1844">
                  <c:v>North Dakota</c:v>
                </c:pt>
                <c:pt idx="1845">
                  <c:v>North Dakota</c:v>
                </c:pt>
                <c:pt idx="1846">
                  <c:v>North Dakota</c:v>
                </c:pt>
                <c:pt idx="1847">
                  <c:v>North Dakota</c:v>
                </c:pt>
                <c:pt idx="1848">
                  <c:v>North Dakota</c:v>
                </c:pt>
                <c:pt idx="1849">
                  <c:v>North Dakota</c:v>
                </c:pt>
                <c:pt idx="1850">
                  <c:v>North Dakota</c:v>
                </c:pt>
                <c:pt idx="1851">
                  <c:v>North Dakota</c:v>
                </c:pt>
                <c:pt idx="1852">
                  <c:v>North Dakota</c:v>
                </c:pt>
                <c:pt idx="1853">
                  <c:v>North Dakota</c:v>
                </c:pt>
                <c:pt idx="1854">
                  <c:v>North Dakota</c:v>
                </c:pt>
                <c:pt idx="1855">
                  <c:v>North Dakota</c:v>
                </c:pt>
                <c:pt idx="1856">
                  <c:v>North Dakota</c:v>
                </c:pt>
                <c:pt idx="1857">
                  <c:v>North Dakota</c:v>
                </c:pt>
                <c:pt idx="1858">
                  <c:v>North Dakota</c:v>
                </c:pt>
                <c:pt idx="1859">
                  <c:v>North Dakota</c:v>
                </c:pt>
                <c:pt idx="1860">
                  <c:v>North Dakota</c:v>
                </c:pt>
                <c:pt idx="1861">
                  <c:v>North Dakota</c:v>
                </c:pt>
                <c:pt idx="1862">
                  <c:v>North Dakota</c:v>
                </c:pt>
                <c:pt idx="1863">
                  <c:v>North Dakota</c:v>
                </c:pt>
                <c:pt idx="1864">
                  <c:v>North Dakota</c:v>
                </c:pt>
                <c:pt idx="1865">
                  <c:v>North Dakota</c:v>
                </c:pt>
                <c:pt idx="1866">
                  <c:v>North Dakota</c:v>
                </c:pt>
                <c:pt idx="1867">
                  <c:v>North Dakota</c:v>
                </c:pt>
                <c:pt idx="1868">
                  <c:v>North Dakota</c:v>
                </c:pt>
                <c:pt idx="1869">
                  <c:v>North Dakota</c:v>
                </c:pt>
                <c:pt idx="1870">
                  <c:v>North Dakota</c:v>
                </c:pt>
                <c:pt idx="1871">
                  <c:v>North Dakota</c:v>
                </c:pt>
                <c:pt idx="1872">
                  <c:v>North Dakota</c:v>
                </c:pt>
                <c:pt idx="1873">
                  <c:v>North Dakota</c:v>
                </c:pt>
                <c:pt idx="1874">
                  <c:v>North Dakota</c:v>
                </c:pt>
                <c:pt idx="1875">
                  <c:v>North Dakota</c:v>
                </c:pt>
                <c:pt idx="1876">
                  <c:v>North Dakota</c:v>
                </c:pt>
                <c:pt idx="1877">
                  <c:v>North Dakota</c:v>
                </c:pt>
                <c:pt idx="1878">
                  <c:v>North Dakota</c:v>
                </c:pt>
                <c:pt idx="1879">
                  <c:v>North Dakota</c:v>
                </c:pt>
                <c:pt idx="1880">
                  <c:v>North Dakota</c:v>
                </c:pt>
                <c:pt idx="1881">
                  <c:v>North Dakota</c:v>
                </c:pt>
                <c:pt idx="1882">
                  <c:v>North Dakota</c:v>
                </c:pt>
                <c:pt idx="1883">
                  <c:v>North Dakota</c:v>
                </c:pt>
                <c:pt idx="1884">
                  <c:v>North Dakota</c:v>
                </c:pt>
                <c:pt idx="1885">
                  <c:v>North Dakota</c:v>
                </c:pt>
                <c:pt idx="1886">
                  <c:v>North Dakota</c:v>
                </c:pt>
                <c:pt idx="1887">
                  <c:v>North Dakota</c:v>
                </c:pt>
                <c:pt idx="1888">
                  <c:v>North Dakota</c:v>
                </c:pt>
                <c:pt idx="1889">
                  <c:v>North Dakota</c:v>
                </c:pt>
                <c:pt idx="1890">
                  <c:v>North Dakota</c:v>
                </c:pt>
                <c:pt idx="1891">
                  <c:v>North Dakota</c:v>
                </c:pt>
                <c:pt idx="1892">
                  <c:v>North Dakota</c:v>
                </c:pt>
                <c:pt idx="1893">
                  <c:v>North Dakota</c:v>
                </c:pt>
                <c:pt idx="1894">
                  <c:v>North Dakota</c:v>
                </c:pt>
                <c:pt idx="1895">
                  <c:v>North Dakota</c:v>
                </c:pt>
                <c:pt idx="1896">
                  <c:v>North Dakota</c:v>
                </c:pt>
                <c:pt idx="1897">
                  <c:v>North Dakota</c:v>
                </c:pt>
                <c:pt idx="1898">
                  <c:v>North Dakota</c:v>
                </c:pt>
                <c:pt idx="1899">
                  <c:v>North Dakota</c:v>
                </c:pt>
                <c:pt idx="1900">
                  <c:v>North Dakota</c:v>
                </c:pt>
                <c:pt idx="1901">
                  <c:v>North Dakota</c:v>
                </c:pt>
                <c:pt idx="1902">
                  <c:v>North Dakota</c:v>
                </c:pt>
                <c:pt idx="1903">
                  <c:v>North Dakota</c:v>
                </c:pt>
                <c:pt idx="1904">
                  <c:v>Nebraska</c:v>
                </c:pt>
                <c:pt idx="1905">
                  <c:v>Nebraska</c:v>
                </c:pt>
                <c:pt idx="1906">
                  <c:v>Nebraska</c:v>
                </c:pt>
                <c:pt idx="1907">
                  <c:v>Nebraska</c:v>
                </c:pt>
                <c:pt idx="1908">
                  <c:v>Nebraska</c:v>
                </c:pt>
                <c:pt idx="1909">
                  <c:v>Nebraska</c:v>
                </c:pt>
                <c:pt idx="1910">
                  <c:v>Nebraska</c:v>
                </c:pt>
                <c:pt idx="1911">
                  <c:v>Nebraska</c:v>
                </c:pt>
                <c:pt idx="1912">
                  <c:v>Nebraska</c:v>
                </c:pt>
                <c:pt idx="1913">
                  <c:v>Nebraska</c:v>
                </c:pt>
                <c:pt idx="1914">
                  <c:v>Nebraska</c:v>
                </c:pt>
                <c:pt idx="1915">
                  <c:v>Nebraska</c:v>
                </c:pt>
                <c:pt idx="1916">
                  <c:v>Nebraska</c:v>
                </c:pt>
                <c:pt idx="1917">
                  <c:v>Nebraska</c:v>
                </c:pt>
                <c:pt idx="1918">
                  <c:v>Nebraska</c:v>
                </c:pt>
                <c:pt idx="1919">
                  <c:v>Nebraska</c:v>
                </c:pt>
                <c:pt idx="1920">
                  <c:v>Nebraska</c:v>
                </c:pt>
                <c:pt idx="1921">
                  <c:v>Nebraska</c:v>
                </c:pt>
                <c:pt idx="1922">
                  <c:v>Nebraska</c:v>
                </c:pt>
                <c:pt idx="1923">
                  <c:v>Nebraska</c:v>
                </c:pt>
                <c:pt idx="1924">
                  <c:v>Nebraska</c:v>
                </c:pt>
                <c:pt idx="1925">
                  <c:v>Nebraska</c:v>
                </c:pt>
                <c:pt idx="1926">
                  <c:v>Nebraska</c:v>
                </c:pt>
                <c:pt idx="1927">
                  <c:v>Nebraska</c:v>
                </c:pt>
                <c:pt idx="1928">
                  <c:v>Nebraska</c:v>
                </c:pt>
                <c:pt idx="1929">
                  <c:v>Nebraska</c:v>
                </c:pt>
                <c:pt idx="1930">
                  <c:v>Nebraska</c:v>
                </c:pt>
                <c:pt idx="1931">
                  <c:v>Nebraska</c:v>
                </c:pt>
                <c:pt idx="1932">
                  <c:v>Nebraska</c:v>
                </c:pt>
                <c:pt idx="1933">
                  <c:v>Nebraska</c:v>
                </c:pt>
                <c:pt idx="1934">
                  <c:v>Nebraska</c:v>
                </c:pt>
                <c:pt idx="1935">
                  <c:v>Nebraska</c:v>
                </c:pt>
                <c:pt idx="1936">
                  <c:v>Nebraska</c:v>
                </c:pt>
                <c:pt idx="1937">
                  <c:v>Nebraska</c:v>
                </c:pt>
                <c:pt idx="1938">
                  <c:v>Nebraska</c:v>
                </c:pt>
                <c:pt idx="1939">
                  <c:v>Nebraska</c:v>
                </c:pt>
                <c:pt idx="1940">
                  <c:v>Nebraska</c:v>
                </c:pt>
                <c:pt idx="1941">
                  <c:v>Nebraska</c:v>
                </c:pt>
                <c:pt idx="1942">
                  <c:v>Nebraska</c:v>
                </c:pt>
                <c:pt idx="1943">
                  <c:v>Nebraska</c:v>
                </c:pt>
                <c:pt idx="1944">
                  <c:v>Nebraska</c:v>
                </c:pt>
                <c:pt idx="1945">
                  <c:v>Nebraska</c:v>
                </c:pt>
                <c:pt idx="1946">
                  <c:v>Nebraska</c:v>
                </c:pt>
                <c:pt idx="1947">
                  <c:v>Nebraska</c:v>
                </c:pt>
                <c:pt idx="1948">
                  <c:v>Nebraska</c:v>
                </c:pt>
                <c:pt idx="1949">
                  <c:v>Nebraska</c:v>
                </c:pt>
                <c:pt idx="1950">
                  <c:v>Nebraska</c:v>
                </c:pt>
                <c:pt idx="1951">
                  <c:v>Nebraska</c:v>
                </c:pt>
                <c:pt idx="1952">
                  <c:v>Nebraska</c:v>
                </c:pt>
                <c:pt idx="1953">
                  <c:v>Nebraska</c:v>
                </c:pt>
                <c:pt idx="1954">
                  <c:v>Nebraska</c:v>
                </c:pt>
                <c:pt idx="1955">
                  <c:v>Nebraska</c:v>
                </c:pt>
                <c:pt idx="1956">
                  <c:v>Nebraska</c:v>
                </c:pt>
                <c:pt idx="1957">
                  <c:v>Nebraska</c:v>
                </c:pt>
                <c:pt idx="1958">
                  <c:v>Nebraska</c:v>
                </c:pt>
                <c:pt idx="1959">
                  <c:v>Nebraska</c:v>
                </c:pt>
                <c:pt idx="1960">
                  <c:v>Nebraska</c:v>
                </c:pt>
                <c:pt idx="1961">
                  <c:v>Nebraska</c:v>
                </c:pt>
                <c:pt idx="1962">
                  <c:v>Nebraska</c:v>
                </c:pt>
                <c:pt idx="1963">
                  <c:v>Nebraska</c:v>
                </c:pt>
                <c:pt idx="1964">
                  <c:v>Nebraska</c:v>
                </c:pt>
                <c:pt idx="1965">
                  <c:v>Nebraska</c:v>
                </c:pt>
                <c:pt idx="1966">
                  <c:v>Nebraska</c:v>
                </c:pt>
                <c:pt idx="1967">
                  <c:v>Nebraska</c:v>
                </c:pt>
                <c:pt idx="1968">
                  <c:v>Nebraska</c:v>
                </c:pt>
                <c:pt idx="1969">
                  <c:v>Nebraska</c:v>
                </c:pt>
                <c:pt idx="1970">
                  <c:v>Nebraska</c:v>
                </c:pt>
                <c:pt idx="1971">
                  <c:v>Nebraska</c:v>
                </c:pt>
                <c:pt idx="1972">
                  <c:v>New Hampshire</c:v>
                </c:pt>
                <c:pt idx="1973">
                  <c:v>New Hampshire</c:v>
                </c:pt>
                <c:pt idx="1974">
                  <c:v>New Hampshire</c:v>
                </c:pt>
                <c:pt idx="1975">
                  <c:v>New Hampshire</c:v>
                </c:pt>
                <c:pt idx="1976">
                  <c:v>New Hampshire</c:v>
                </c:pt>
                <c:pt idx="1977">
                  <c:v>New Hampshire</c:v>
                </c:pt>
                <c:pt idx="1978">
                  <c:v>New Hampshire</c:v>
                </c:pt>
                <c:pt idx="1979">
                  <c:v>New Hampshire</c:v>
                </c:pt>
                <c:pt idx="1980">
                  <c:v>New Hampshire</c:v>
                </c:pt>
                <c:pt idx="1981">
                  <c:v>New Hampshire</c:v>
                </c:pt>
                <c:pt idx="1982">
                  <c:v>New Hampshire</c:v>
                </c:pt>
                <c:pt idx="1983">
                  <c:v>New Hampshire</c:v>
                </c:pt>
                <c:pt idx="1984">
                  <c:v>New Hampshire</c:v>
                </c:pt>
                <c:pt idx="1985">
                  <c:v>New Hampshire</c:v>
                </c:pt>
                <c:pt idx="1986">
                  <c:v>New Hampshire</c:v>
                </c:pt>
                <c:pt idx="1987">
                  <c:v>New Hampshire</c:v>
                </c:pt>
                <c:pt idx="1988">
                  <c:v>New Hampshire</c:v>
                </c:pt>
                <c:pt idx="1989">
                  <c:v>New Hampshire</c:v>
                </c:pt>
                <c:pt idx="1990">
                  <c:v>New Hampshire</c:v>
                </c:pt>
                <c:pt idx="1991">
                  <c:v>New Hampshire</c:v>
                </c:pt>
                <c:pt idx="1992">
                  <c:v>New Hampshire</c:v>
                </c:pt>
                <c:pt idx="1993">
                  <c:v>New Hampshire</c:v>
                </c:pt>
                <c:pt idx="1994">
                  <c:v>New Hampshire</c:v>
                </c:pt>
                <c:pt idx="1995">
                  <c:v>New Hampshire</c:v>
                </c:pt>
                <c:pt idx="1996">
                  <c:v>New Hampshire</c:v>
                </c:pt>
                <c:pt idx="1997">
                  <c:v>New Hampshire</c:v>
                </c:pt>
                <c:pt idx="1998">
                  <c:v>New Hampshire</c:v>
                </c:pt>
                <c:pt idx="1999">
                  <c:v>New Hampshire</c:v>
                </c:pt>
                <c:pt idx="2000">
                  <c:v>New Hampshire</c:v>
                </c:pt>
                <c:pt idx="2001">
                  <c:v>New Hampshire</c:v>
                </c:pt>
                <c:pt idx="2002">
                  <c:v>New Hampshire</c:v>
                </c:pt>
                <c:pt idx="2003">
                  <c:v>New Hampshire</c:v>
                </c:pt>
                <c:pt idx="2004">
                  <c:v>New Hampshire</c:v>
                </c:pt>
                <c:pt idx="2005">
                  <c:v>New Hampshire</c:v>
                </c:pt>
                <c:pt idx="2006">
                  <c:v>New Hampshire</c:v>
                </c:pt>
                <c:pt idx="2007">
                  <c:v>New Hampshire</c:v>
                </c:pt>
                <c:pt idx="2008">
                  <c:v>New Hampshire</c:v>
                </c:pt>
                <c:pt idx="2009">
                  <c:v>New Hampshire</c:v>
                </c:pt>
                <c:pt idx="2010">
                  <c:v>New Hampshire</c:v>
                </c:pt>
                <c:pt idx="2011">
                  <c:v>New Hampshire</c:v>
                </c:pt>
                <c:pt idx="2012">
                  <c:v>New Hampshire</c:v>
                </c:pt>
                <c:pt idx="2013">
                  <c:v>New Hampshire</c:v>
                </c:pt>
                <c:pt idx="2014">
                  <c:v>New Hampshire</c:v>
                </c:pt>
                <c:pt idx="2015">
                  <c:v>New Hampshire</c:v>
                </c:pt>
                <c:pt idx="2016">
                  <c:v>New Hampshire</c:v>
                </c:pt>
                <c:pt idx="2017">
                  <c:v>New Hampshire</c:v>
                </c:pt>
                <c:pt idx="2018">
                  <c:v>New Hampshire</c:v>
                </c:pt>
                <c:pt idx="2019">
                  <c:v>New Hampshire</c:v>
                </c:pt>
                <c:pt idx="2020">
                  <c:v>New Hampshire</c:v>
                </c:pt>
                <c:pt idx="2021">
                  <c:v>New Hampshire</c:v>
                </c:pt>
                <c:pt idx="2022">
                  <c:v>New Hampshire</c:v>
                </c:pt>
                <c:pt idx="2023">
                  <c:v>New Hampshire</c:v>
                </c:pt>
                <c:pt idx="2024">
                  <c:v>New Hampshire</c:v>
                </c:pt>
                <c:pt idx="2025">
                  <c:v>New Hampshire</c:v>
                </c:pt>
                <c:pt idx="2026">
                  <c:v>New Hampshire</c:v>
                </c:pt>
                <c:pt idx="2027">
                  <c:v>New Hampshire</c:v>
                </c:pt>
                <c:pt idx="2028">
                  <c:v>New Hampshire</c:v>
                </c:pt>
                <c:pt idx="2029">
                  <c:v>New Hampshire</c:v>
                </c:pt>
                <c:pt idx="2030">
                  <c:v>New Hampshire</c:v>
                </c:pt>
                <c:pt idx="2031">
                  <c:v>New Hampshire</c:v>
                </c:pt>
                <c:pt idx="2032">
                  <c:v>New Hampshire</c:v>
                </c:pt>
                <c:pt idx="2033">
                  <c:v>New Hampshire</c:v>
                </c:pt>
                <c:pt idx="2034">
                  <c:v>New Hampshire</c:v>
                </c:pt>
                <c:pt idx="2035">
                  <c:v>New Hampshire</c:v>
                </c:pt>
                <c:pt idx="2036">
                  <c:v>New Hampshire</c:v>
                </c:pt>
                <c:pt idx="2037">
                  <c:v>New Hampshire</c:v>
                </c:pt>
                <c:pt idx="2038">
                  <c:v>New Hampshire</c:v>
                </c:pt>
                <c:pt idx="2039">
                  <c:v>New Hampshire</c:v>
                </c:pt>
                <c:pt idx="2040">
                  <c:v>New Jersey</c:v>
                </c:pt>
                <c:pt idx="2041">
                  <c:v>New Jersey</c:v>
                </c:pt>
                <c:pt idx="2042">
                  <c:v>New Jersey</c:v>
                </c:pt>
                <c:pt idx="2043">
                  <c:v>New Jersey</c:v>
                </c:pt>
                <c:pt idx="2044">
                  <c:v>New Jersey</c:v>
                </c:pt>
                <c:pt idx="2045">
                  <c:v>New Jersey</c:v>
                </c:pt>
                <c:pt idx="2046">
                  <c:v>New Jersey</c:v>
                </c:pt>
                <c:pt idx="2047">
                  <c:v>New Jersey</c:v>
                </c:pt>
                <c:pt idx="2048">
                  <c:v>New Jersey</c:v>
                </c:pt>
                <c:pt idx="2049">
                  <c:v>New Jersey</c:v>
                </c:pt>
                <c:pt idx="2050">
                  <c:v>New Jersey</c:v>
                </c:pt>
                <c:pt idx="2051">
                  <c:v>New Jersey</c:v>
                </c:pt>
                <c:pt idx="2052">
                  <c:v>New Jersey</c:v>
                </c:pt>
                <c:pt idx="2053">
                  <c:v>New Jersey</c:v>
                </c:pt>
                <c:pt idx="2054">
                  <c:v>New Jersey</c:v>
                </c:pt>
                <c:pt idx="2055">
                  <c:v>New Jersey</c:v>
                </c:pt>
                <c:pt idx="2056">
                  <c:v>New Jersey</c:v>
                </c:pt>
                <c:pt idx="2057">
                  <c:v>New Jersey</c:v>
                </c:pt>
                <c:pt idx="2058">
                  <c:v>New Jersey</c:v>
                </c:pt>
                <c:pt idx="2059">
                  <c:v>New Jersey</c:v>
                </c:pt>
                <c:pt idx="2060">
                  <c:v>New Jersey</c:v>
                </c:pt>
                <c:pt idx="2061">
                  <c:v>New Jersey</c:v>
                </c:pt>
                <c:pt idx="2062">
                  <c:v>New Jersey</c:v>
                </c:pt>
                <c:pt idx="2063">
                  <c:v>New Jersey</c:v>
                </c:pt>
                <c:pt idx="2064">
                  <c:v>New Jersey</c:v>
                </c:pt>
                <c:pt idx="2065">
                  <c:v>New Jersey</c:v>
                </c:pt>
                <c:pt idx="2066">
                  <c:v>New Jersey</c:v>
                </c:pt>
                <c:pt idx="2067">
                  <c:v>New Jersey</c:v>
                </c:pt>
                <c:pt idx="2068">
                  <c:v>New Jersey</c:v>
                </c:pt>
                <c:pt idx="2069">
                  <c:v>New Jersey</c:v>
                </c:pt>
                <c:pt idx="2070">
                  <c:v>New Jersey</c:v>
                </c:pt>
                <c:pt idx="2071">
                  <c:v>New Jersey</c:v>
                </c:pt>
                <c:pt idx="2072">
                  <c:v>New Jersey</c:v>
                </c:pt>
                <c:pt idx="2073">
                  <c:v>New Jersey</c:v>
                </c:pt>
                <c:pt idx="2074">
                  <c:v>New Jersey</c:v>
                </c:pt>
                <c:pt idx="2075">
                  <c:v>New Jersey</c:v>
                </c:pt>
                <c:pt idx="2076">
                  <c:v>New Jersey</c:v>
                </c:pt>
                <c:pt idx="2077">
                  <c:v>New Jersey</c:v>
                </c:pt>
                <c:pt idx="2078">
                  <c:v>New Jersey</c:v>
                </c:pt>
                <c:pt idx="2079">
                  <c:v>New Jersey</c:v>
                </c:pt>
                <c:pt idx="2080">
                  <c:v>New Jersey</c:v>
                </c:pt>
                <c:pt idx="2081">
                  <c:v>New Jersey</c:v>
                </c:pt>
                <c:pt idx="2082">
                  <c:v>New Jersey</c:v>
                </c:pt>
                <c:pt idx="2083">
                  <c:v>New Jersey</c:v>
                </c:pt>
                <c:pt idx="2084">
                  <c:v>New Jersey</c:v>
                </c:pt>
                <c:pt idx="2085">
                  <c:v>New Jersey</c:v>
                </c:pt>
                <c:pt idx="2086">
                  <c:v>New Jersey</c:v>
                </c:pt>
                <c:pt idx="2087">
                  <c:v>New Jersey</c:v>
                </c:pt>
                <c:pt idx="2088">
                  <c:v>New Jersey</c:v>
                </c:pt>
                <c:pt idx="2089">
                  <c:v>New Jersey</c:v>
                </c:pt>
                <c:pt idx="2090">
                  <c:v>New Jersey</c:v>
                </c:pt>
                <c:pt idx="2091">
                  <c:v>New Jersey</c:v>
                </c:pt>
                <c:pt idx="2092">
                  <c:v>New Jersey</c:v>
                </c:pt>
                <c:pt idx="2093">
                  <c:v>New Jersey</c:v>
                </c:pt>
                <c:pt idx="2094">
                  <c:v>New Jersey</c:v>
                </c:pt>
                <c:pt idx="2095">
                  <c:v>New Jersey</c:v>
                </c:pt>
                <c:pt idx="2096">
                  <c:v>New Jersey</c:v>
                </c:pt>
                <c:pt idx="2097">
                  <c:v>New Jersey</c:v>
                </c:pt>
                <c:pt idx="2098">
                  <c:v>New Jersey</c:v>
                </c:pt>
                <c:pt idx="2099">
                  <c:v>New Jersey</c:v>
                </c:pt>
                <c:pt idx="2100">
                  <c:v>New Jersey</c:v>
                </c:pt>
                <c:pt idx="2101">
                  <c:v>New Jersey</c:v>
                </c:pt>
                <c:pt idx="2102">
                  <c:v>New Jersey</c:v>
                </c:pt>
                <c:pt idx="2103">
                  <c:v>New Jersey</c:v>
                </c:pt>
                <c:pt idx="2104">
                  <c:v>New Jersey</c:v>
                </c:pt>
                <c:pt idx="2105">
                  <c:v>New Jersey</c:v>
                </c:pt>
                <c:pt idx="2106">
                  <c:v>New Jersey</c:v>
                </c:pt>
                <c:pt idx="2107">
                  <c:v>New Jersey</c:v>
                </c:pt>
                <c:pt idx="2108">
                  <c:v>New Mexico</c:v>
                </c:pt>
                <c:pt idx="2109">
                  <c:v>New Mexico</c:v>
                </c:pt>
                <c:pt idx="2110">
                  <c:v>New Mexico</c:v>
                </c:pt>
                <c:pt idx="2111">
                  <c:v>New Mexico</c:v>
                </c:pt>
                <c:pt idx="2112">
                  <c:v>New Mexico</c:v>
                </c:pt>
                <c:pt idx="2113">
                  <c:v>New Mexico</c:v>
                </c:pt>
                <c:pt idx="2114">
                  <c:v>New Mexico</c:v>
                </c:pt>
                <c:pt idx="2115">
                  <c:v>New Mexico</c:v>
                </c:pt>
                <c:pt idx="2116">
                  <c:v>New Mexico</c:v>
                </c:pt>
                <c:pt idx="2117">
                  <c:v>New Mexico</c:v>
                </c:pt>
                <c:pt idx="2118">
                  <c:v>New Mexico</c:v>
                </c:pt>
                <c:pt idx="2119">
                  <c:v>New Mexico</c:v>
                </c:pt>
                <c:pt idx="2120">
                  <c:v>New Mexico</c:v>
                </c:pt>
                <c:pt idx="2121">
                  <c:v>New Mexico</c:v>
                </c:pt>
                <c:pt idx="2122">
                  <c:v>New Mexico</c:v>
                </c:pt>
                <c:pt idx="2123">
                  <c:v>New Mexico</c:v>
                </c:pt>
                <c:pt idx="2124">
                  <c:v>New Mexico</c:v>
                </c:pt>
                <c:pt idx="2125">
                  <c:v>New Mexico</c:v>
                </c:pt>
                <c:pt idx="2126">
                  <c:v>New Mexico</c:v>
                </c:pt>
                <c:pt idx="2127">
                  <c:v>New Mexico</c:v>
                </c:pt>
                <c:pt idx="2128">
                  <c:v>New Mexico</c:v>
                </c:pt>
                <c:pt idx="2129">
                  <c:v>New Mexico</c:v>
                </c:pt>
                <c:pt idx="2130">
                  <c:v>New Mexico</c:v>
                </c:pt>
                <c:pt idx="2131">
                  <c:v>New Mexico</c:v>
                </c:pt>
                <c:pt idx="2132">
                  <c:v>New Mexico</c:v>
                </c:pt>
                <c:pt idx="2133">
                  <c:v>New Mexico</c:v>
                </c:pt>
                <c:pt idx="2134">
                  <c:v>New Mexico</c:v>
                </c:pt>
                <c:pt idx="2135">
                  <c:v>New Mexico</c:v>
                </c:pt>
                <c:pt idx="2136">
                  <c:v>New Mexico</c:v>
                </c:pt>
                <c:pt idx="2137">
                  <c:v>New Mexico</c:v>
                </c:pt>
                <c:pt idx="2138">
                  <c:v>New Mexico</c:v>
                </c:pt>
                <c:pt idx="2139">
                  <c:v>New Mexico</c:v>
                </c:pt>
                <c:pt idx="2140">
                  <c:v>New Mexico</c:v>
                </c:pt>
                <c:pt idx="2141">
                  <c:v>New Mexico</c:v>
                </c:pt>
                <c:pt idx="2142">
                  <c:v>New Mexico</c:v>
                </c:pt>
                <c:pt idx="2143">
                  <c:v>New Mexico</c:v>
                </c:pt>
                <c:pt idx="2144">
                  <c:v>New Mexico</c:v>
                </c:pt>
                <c:pt idx="2145">
                  <c:v>New Mexico</c:v>
                </c:pt>
                <c:pt idx="2146">
                  <c:v>New Mexico</c:v>
                </c:pt>
                <c:pt idx="2147">
                  <c:v>New Mexico</c:v>
                </c:pt>
                <c:pt idx="2148">
                  <c:v>New Mexico</c:v>
                </c:pt>
                <c:pt idx="2149">
                  <c:v>New Mexico</c:v>
                </c:pt>
                <c:pt idx="2150">
                  <c:v>New Mexico</c:v>
                </c:pt>
                <c:pt idx="2151">
                  <c:v>New Mexico</c:v>
                </c:pt>
                <c:pt idx="2152">
                  <c:v>New Mexico</c:v>
                </c:pt>
                <c:pt idx="2153">
                  <c:v>New Mexico</c:v>
                </c:pt>
                <c:pt idx="2154">
                  <c:v>New Mexico</c:v>
                </c:pt>
                <c:pt idx="2155">
                  <c:v>New Mexico</c:v>
                </c:pt>
                <c:pt idx="2156">
                  <c:v>New Mexico</c:v>
                </c:pt>
                <c:pt idx="2157">
                  <c:v>New Mexico</c:v>
                </c:pt>
                <c:pt idx="2158">
                  <c:v>New Mexico</c:v>
                </c:pt>
                <c:pt idx="2159">
                  <c:v>New Mexico</c:v>
                </c:pt>
                <c:pt idx="2160">
                  <c:v>New Mexico</c:v>
                </c:pt>
                <c:pt idx="2161">
                  <c:v>New Mexico</c:v>
                </c:pt>
                <c:pt idx="2162">
                  <c:v>New Mexico</c:v>
                </c:pt>
                <c:pt idx="2163">
                  <c:v>New Mexico</c:v>
                </c:pt>
                <c:pt idx="2164">
                  <c:v>New Mexico</c:v>
                </c:pt>
                <c:pt idx="2165">
                  <c:v>New Mexico</c:v>
                </c:pt>
                <c:pt idx="2166">
                  <c:v>New Mexico</c:v>
                </c:pt>
                <c:pt idx="2167">
                  <c:v>New Mexico</c:v>
                </c:pt>
                <c:pt idx="2168">
                  <c:v>New Mexico</c:v>
                </c:pt>
                <c:pt idx="2169">
                  <c:v>New Mexico</c:v>
                </c:pt>
                <c:pt idx="2170">
                  <c:v>New Mexico</c:v>
                </c:pt>
                <c:pt idx="2171">
                  <c:v>New Mexico</c:v>
                </c:pt>
                <c:pt idx="2172">
                  <c:v>New Mexico</c:v>
                </c:pt>
                <c:pt idx="2173">
                  <c:v>New Mexico</c:v>
                </c:pt>
                <c:pt idx="2174">
                  <c:v>New Mexico</c:v>
                </c:pt>
                <c:pt idx="2175">
                  <c:v>New Mexico</c:v>
                </c:pt>
                <c:pt idx="2176">
                  <c:v>Nevada</c:v>
                </c:pt>
                <c:pt idx="2177">
                  <c:v>Nevada</c:v>
                </c:pt>
                <c:pt idx="2178">
                  <c:v>Nevada</c:v>
                </c:pt>
                <c:pt idx="2179">
                  <c:v>Nevada</c:v>
                </c:pt>
                <c:pt idx="2180">
                  <c:v>Nevada</c:v>
                </c:pt>
                <c:pt idx="2181">
                  <c:v>Nevada</c:v>
                </c:pt>
                <c:pt idx="2182">
                  <c:v>Nevada</c:v>
                </c:pt>
                <c:pt idx="2183">
                  <c:v>Nevada</c:v>
                </c:pt>
                <c:pt idx="2184">
                  <c:v>Nevada</c:v>
                </c:pt>
                <c:pt idx="2185">
                  <c:v>Nevada</c:v>
                </c:pt>
                <c:pt idx="2186">
                  <c:v>Nevada</c:v>
                </c:pt>
                <c:pt idx="2187">
                  <c:v>Nevada</c:v>
                </c:pt>
                <c:pt idx="2188">
                  <c:v>Nevada</c:v>
                </c:pt>
                <c:pt idx="2189">
                  <c:v>Nevada</c:v>
                </c:pt>
                <c:pt idx="2190">
                  <c:v>Nevada</c:v>
                </c:pt>
                <c:pt idx="2191">
                  <c:v>Nevada</c:v>
                </c:pt>
                <c:pt idx="2192">
                  <c:v>Nevada</c:v>
                </c:pt>
                <c:pt idx="2193">
                  <c:v>Nevada</c:v>
                </c:pt>
                <c:pt idx="2194">
                  <c:v>Nevada</c:v>
                </c:pt>
                <c:pt idx="2195">
                  <c:v>Nevada</c:v>
                </c:pt>
                <c:pt idx="2196">
                  <c:v>Nevada</c:v>
                </c:pt>
                <c:pt idx="2197">
                  <c:v>Nevada</c:v>
                </c:pt>
                <c:pt idx="2198">
                  <c:v>Nevada</c:v>
                </c:pt>
                <c:pt idx="2199">
                  <c:v>Nevada</c:v>
                </c:pt>
                <c:pt idx="2200">
                  <c:v>Nevada</c:v>
                </c:pt>
                <c:pt idx="2201">
                  <c:v>Nevada</c:v>
                </c:pt>
                <c:pt idx="2202">
                  <c:v>Nevada</c:v>
                </c:pt>
                <c:pt idx="2203">
                  <c:v>Nevada</c:v>
                </c:pt>
                <c:pt idx="2204">
                  <c:v>Nevada</c:v>
                </c:pt>
                <c:pt idx="2205">
                  <c:v>Nevada</c:v>
                </c:pt>
                <c:pt idx="2206">
                  <c:v>Nevada</c:v>
                </c:pt>
                <c:pt idx="2207">
                  <c:v>Nevada</c:v>
                </c:pt>
                <c:pt idx="2208">
                  <c:v>Nevada</c:v>
                </c:pt>
                <c:pt idx="2209">
                  <c:v>Nevada</c:v>
                </c:pt>
                <c:pt idx="2210">
                  <c:v>Nevada</c:v>
                </c:pt>
                <c:pt idx="2211">
                  <c:v>Nevada</c:v>
                </c:pt>
                <c:pt idx="2212">
                  <c:v>Nevada</c:v>
                </c:pt>
                <c:pt idx="2213">
                  <c:v>Nevada</c:v>
                </c:pt>
                <c:pt idx="2214">
                  <c:v>Nevada</c:v>
                </c:pt>
                <c:pt idx="2215">
                  <c:v>Nevada</c:v>
                </c:pt>
                <c:pt idx="2216">
                  <c:v>Nevada</c:v>
                </c:pt>
                <c:pt idx="2217">
                  <c:v>Nevada</c:v>
                </c:pt>
                <c:pt idx="2218">
                  <c:v>Nevada</c:v>
                </c:pt>
                <c:pt idx="2219">
                  <c:v>Nevada</c:v>
                </c:pt>
                <c:pt idx="2220">
                  <c:v>Nevada</c:v>
                </c:pt>
                <c:pt idx="2221">
                  <c:v>Nevada</c:v>
                </c:pt>
                <c:pt idx="2222">
                  <c:v>Nevada</c:v>
                </c:pt>
                <c:pt idx="2223">
                  <c:v>Nevada</c:v>
                </c:pt>
                <c:pt idx="2224">
                  <c:v>Nevada</c:v>
                </c:pt>
                <c:pt idx="2225">
                  <c:v>Nevada</c:v>
                </c:pt>
                <c:pt idx="2226">
                  <c:v>Nevada</c:v>
                </c:pt>
                <c:pt idx="2227">
                  <c:v>Nevada</c:v>
                </c:pt>
                <c:pt idx="2228">
                  <c:v>Nevada</c:v>
                </c:pt>
                <c:pt idx="2229">
                  <c:v>Nevada</c:v>
                </c:pt>
                <c:pt idx="2230">
                  <c:v>Nevada</c:v>
                </c:pt>
                <c:pt idx="2231">
                  <c:v>Nevada</c:v>
                </c:pt>
                <c:pt idx="2232">
                  <c:v>Nevada</c:v>
                </c:pt>
                <c:pt idx="2233">
                  <c:v>Nevada</c:v>
                </c:pt>
                <c:pt idx="2234">
                  <c:v>Nevada</c:v>
                </c:pt>
                <c:pt idx="2235">
                  <c:v>Nevada</c:v>
                </c:pt>
                <c:pt idx="2236">
                  <c:v>Nevada</c:v>
                </c:pt>
                <c:pt idx="2237">
                  <c:v>Nevada</c:v>
                </c:pt>
                <c:pt idx="2238">
                  <c:v>Nevada</c:v>
                </c:pt>
                <c:pt idx="2239">
                  <c:v>Nevada</c:v>
                </c:pt>
                <c:pt idx="2240">
                  <c:v>Nevada</c:v>
                </c:pt>
                <c:pt idx="2241">
                  <c:v>Nevada</c:v>
                </c:pt>
                <c:pt idx="2242">
                  <c:v>Nevada</c:v>
                </c:pt>
                <c:pt idx="2243">
                  <c:v>Nevada</c:v>
                </c:pt>
                <c:pt idx="2244">
                  <c:v>New York</c:v>
                </c:pt>
                <c:pt idx="2245">
                  <c:v>New York</c:v>
                </c:pt>
                <c:pt idx="2246">
                  <c:v>New York</c:v>
                </c:pt>
                <c:pt idx="2247">
                  <c:v>New York</c:v>
                </c:pt>
                <c:pt idx="2248">
                  <c:v>New York</c:v>
                </c:pt>
                <c:pt idx="2249">
                  <c:v>New York</c:v>
                </c:pt>
                <c:pt idx="2250">
                  <c:v>New York</c:v>
                </c:pt>
                <c:pt idx="2251">
                  <c:v>New York</c:v>
                </c:pt>
                <c:pt idx="2252">
                  <c:v>New York</c:v>
                </c:pt>
                <c:pt idx="2253">
                  <c:v>New York</c:v>
                </c:pt>
                <c:pt idx="2254">
                  <c:v>New York</c:v>
                </c:pt>
                <c:pt idx="2255">
                  <c:v>New York</c:v>
                </c:pt>
                <c:pt idx="2256">
                  <c:v>New York</c:v>
                </c:pt>
                <c:pt idx="2257">
                  <c:v>New York</c:v>
                </c:pt>
                <c:pt idx="2258">
                  <c:v>New York</c:v>
                </c:pt>
                <c:pt idx="2259">
                  <c:v>New York</c:v>
                </c:pt>
                <c:pt idx="2260">
                  <c:v>New York</c:v>
                </c:pt>
                <c:pt idx="2261">
                  <c:v>New York</c:v>
                </c:pt>
                <c:pt idx="2262">
                  <c:v>New York</c:v>
                </c:pt>
                <c:pt idx="2263">
                  <c:v>New York</c:v>
                </c:pt>
                <c:pt idx="2264">
                  <c:v>New York</c:v>
                </c:pt>
                <c:pt idx="2265">
                  <c:v>New York</c:v>
                </c:pt>
                <c:pt idx="2266">
                  <c:v>New York</c:v>
                </c:pt>
                <c:pt idx="2267">
                  <c:v>New York</c:v>
                </c:pt>
                <c:pt idx="2268">
                  <c:v>New York</c:v>
                </c:pt>
                <c:pt idx="2269">
                  <c:v>New York</c:v>
                </c:pt>
                <c:pt idx="2270">
                  <c:v>New York</c:v>
                </c:pt>
                <c:pt idx="2271">
                  <c:v>New York</c:v>
                </c:pt>
                <c:pt idx="2272">
                  <c:v>New York</c:v>
                </c:pt>
                <c:pt idx="2273">
                  <c:v>New York</c:v>
                </c:pt>
                <c:pt idx="2274">
                  <c:v>New York</c:v>
                </c:pt>
                <c:pt idx="2275">
                  <c:v>New York</c:v>
                </c:pt>
                <c:pt idx="2276">
                  <c:v>New York</c:v>
                </c:pt>
                <c:pt idx="2277">
                  <c:v>New York</c:v>
                </c:pt>
                <c:pt idx="2278">
                  <c:v>New York</c:v>
                </c:pt>
                <c:pt idx="2279">
                  <c:v>New York</c:v>
                </c:pt>
                <c:pt idx="2280">
                  <c:v>New York</c:v>
                </c:pt>
                <c:pt idx="2281">
                  <c:v>New York</c:v>
                </c:pt>
                <c:pt idx="2282">
                  <c:v>New York</c:v>
                </c:pt>
                <c:pt idx="2283">
                  <c:v>New York</c:v>
                </c:pt>
                <c:pt idx="2284">
                  <c:v>New York</c:v>
                </c:pt>
                <c:pt idx="2285">
                  <c:v>New York</c:v>
                </c:pt>
                <c:pt idx="2286">
                  <c:v>New York</c:v>
                </c:pt>
                <c:pt idx="2287">
                  <c:v>New York</c:v>
                </c:pt>
                <c:pt idx="2288">
                  <c:v>New York</c:v>
                </c:pt>
                <c:pt idx="2289">
                  <c:v>New York</c:v>
                </c:pt>
                <c:pt idx="2290">
                  <c:v>New York</c:v>
                </c:pt>
                <c:pt idx="2291">
                  <c:v>New York</c:v>
                </c:pt>
                <c:pt idx="2292">
                  <c:v>New York</c:v>
                </c:pt>
                <c:pt idx="2293">
                  <c:v>New York</c:v>
                </c:pt>
                <c:pt idx="2294">
                  <c:v>New York</c:v>
                </c:pt>
                <c:pt idx="2295">
                  <c:v>New York</c:v>
                </c:pt>
                <c:pt idx="2296">
                  <c:v>New York</c:v>
                </c:pt>
                <c:pt idx="2297">
                  <c:v>New York</c:v>
                </c:pt>
                <c:pt idx="2298">
                  <c:v>New York</c:v>
                </c:pt>
                <c:pt idx="2299">
                  <c:v>New York</c:v>
                </c:pt>
                <c:pt idx="2300">
                  <c:v>New York</c:v>
                </c:pt>
                <c:pt idx="2301">
                  <c:v>New York</c:v>
                </c:pt>
                <c:pt idx="2302">
                  <c:v>New York</c:v>
                </c:pt>
                <c:pt idx="2303">
                  <c:v>New York</c:v>
                </c:pt>
                <c:pt idx="2304">
                  <c:v>New York</c:v>
                </c:pt>
                <c:pt idx="2305">
                  <c:v>New York</c:v>
                </c:pt>
                <c:pt idx="2306">
                  <c:v>New York</c:v>
                </c:pt>
                <c:pt idx="2307">
                  <c:v>New York</c:v>
                </c:pt>
                <c:pt idx="2308">
                  <c:v>New York</c:v>
                </c:pt>
                <c:pt idx="2309">
                  <c:v>New York</c:v>
                </c:pt>
                <c:pt idx="2310">
                  <c:v>New York</c:v>
                </c:pt>
                <c:pt idx="2311">
                  <c:v>New York</c:v>
                </c:pt>
                <c:pt idx="2312">
                  <c:v>Ohio</c:v>
                </c:pt>
                <c:pt idx="2313">
                  <c:v>Ohio</c:v>
                </c:pt>
                <c:pt idx="2314">
                  <c:v>Ohio</c:v>
                </c:pt>
                <c:pt idx="2315">
                  <c:v>Ohio</c:v>
                </c:pt>
                <c:pt idx="2316">
                  <c:v>Ohio</c:v>
                </c:pt>
                <c:pt idx="2317">
                  <c:v>Ohio</c:v>
                </c:pt>
                <c:pt idx="2318">
                  <c:v>Ohio</c:v>
                </c:pt>
                <c:pt idx="2319">
                  <c:v>Ohio</c:v>
                </c:pt>
                <c:pt idx="2320">
                  <c:v>Ohio</c:v>
                </c:pt>
                <c:pt idx="2321">
                  <c:v>Ohio</c:v>
                </c:pt>
                <c:pt idx="2322">
                  <c:v>Ohio</c:v>
                </c:pt>
                <c:pt idx="2323">
                  <c:v>Ohio</c:v>
                </c:pt>
                <c:pt idx="2324">
                  <c:v>Ohio</c:v>
                </c:pt>
                <c:pt idx="2325">
                  <c:v>Ohio</c:v>
                </c:pt>
                <c:pt idx="2326">
                  <c:v>Ohio</c:v>
                </c:pt>
                <c:pt idx="2327">
                  <c:v>Ohio</c:v>
                </c:pt>
                <c:pt idx="2328">
                  <c:v>Ohio</c:v>
                </c:pt>
                <c:pt idx="2329">
                  <c:v>Ohio</c:v>
                </c:pt>
                <c:pt idx="2330">
                  <c:v>Ohio</c:v>
                </c:pt>
                <c:pt idx="2331">
                  <c:v>Ohio</c:v>
                </c:pt>
                <c:pt idx="2332">
                  <c:v>Ohio</c:v>
                </c:pt>
                <c:pt idx="2333">
                  <c:v>Ohio</c:v>
                </c:pt>
                <c:pt idx="2334">
                  <c:v>Ohio</c:v>
                </c:pt>
                <c:pt idx="2335">
                  <c:v>Ohio</c:v>
                </c:pt>
                <c:pt idx="2336">
                  <c:v>Ohio</c:v>
                </c:pt>
                <c:pt idx="2337">
                  <c:v>Ohio</c:v>
                </c:pt>
                <c:pt idx="2338">
                  <c:v>Ohio</c:v>
                </c:pt>
                <c:pt idx="2339">
                  <c:v>Ohio</c:v>
                </c:pt>
                <c:pt idx="2340">
                  <c:v>Ohio</c:v>
                </c:pt>
                <c:pt idx="2341">
                  <c:v>Ohio</c:v>
                </c:pt>
                <c:pt idx="2342">
                  <c:v>Ohio</c:v>
                </c:pt>
                <c:pt idx="2343">
                  <c:v>Ohio</c:v>
                </c:pt>
                <c:pt idx="2344">
                  <c:v>Ohio</c:v>
                </c:pt>
                <c:pt idx="2345">
                  <c:v>Ohio</c:v>
                </c:pt>
                <c:pt idx="2346">
                  <c:v>Ohio</c:v>
                </c:pt>
                <c:pt idx="2347">
                  <c:v>Ohio</c:v>
                </c:pt>
                <c:pt idx="2348">
                  <c:v>Ohio</c:v>
                </c:pt>
                <c:pt idx="2349">
                  <c:v>Ohio</c:v>
                </c:pt>
                <c:pt idx="2350">
                  <c:v>Ohio</c:v>
                </c:pt>
                <c:pt idx="2351">
                  <c:v>Ohio</c:v>
                </c:pt>
                <c:pt idx="2352">
                  <c:v>Ohio</c:v>
                </c:pt>
                <c:pt idx="2353">
                  <c:v>Ohio</c:v>
                </c:pt>
                <c:pt idx="2354">
                  <c:v>Ohio</c:v>
                </c:pt>
                <c:pt idx="2355">
                  <c:v>Ohio</c:v>
                </c:pt>
                <c:pt idx="2356">
                  <c:v>Ohio</c:v>
                </c:pt>
                <c:pt idx="2357">
                  <c:v>Ohio</c:v>
                </c:pt>
                <c:pt idx="2358">
                  <c:v>Ohio</c:v>
                </c:pt>
                <c:pt idx="2359">
                  <c:v>Ohio</c:v>
                </c:pt>
                <c:pt idx="2360">
                  <c:v>Ohio</c:v>
                </c:pt>
                <c:pt idx="2361">
                  <c:v>Ohio</c:v>
                </c:pt>
                <c:pt idx="2362">
                  <c:v>Ohio</c:v>
                </c:pt>
                <c:pt idx="2363">
                  <c:v>Ohio</c:v>
                </c:pt>
                <c:pt idx="2364">
                  <c:v>Ohio</c:v>
                </c:pt>
                <c:pt idx="2365">
                  <c:v>Ohio</c:v>
                </c:pt>
                <c:pt idx="2366">
                  <c:v>Ohio</c:v>
                </c:pt>
                <c:pt idx="2367">
                  <c:v>Ohio</c:v>
                </c:pt>
                <c:pt idx="2368">
                  <c:v>Ohio</c:v>
                </c:pt>
                <c:pt idx="2369">
                  <c:v>Ohio</c:v>
                </c:pt>
                <c:pt idx="2370">
                  <c:v>Ohio</c:v>
                </c:pt>
                <c:pt idx="2371">
                  <c:v>Ohio</c:v>
                </c:pt>
                <c:pt idx="2372">
                  <c:v>Ohio</c:v>
                </c:pt>
                <c:pt idx="2373">
                  <c:v>Ohio</c:v>
                </c:pt>
                <c:pt idx="2374">
                  <c:v>Ohio</c:v>
                </c:pt>
                <c:pt idx="2375">
                  <c:v>Ohio</c:v>
                </c:pt>
                <c:pt idx="2376">
                  <c:v>Ohio</c:v>
                </c:pt>
                <c:pt idx="2377">
                  <c:v>Ohio</c:v>
                </c:pt>
                <c:pt idx="2378">
                  <c:v>Ohio</c:v>
                </c:pt>
                <c:pt idx="2379">
                  <c:v>Ohio</c:v>
                </c:pt>
                <c:pt idx="2380">
                  <c:v>Oklahoma</c:v>
                </c:pt>
                <c:pt idx="2381">
                  <c:v>Oklahoma</c:v>
                </c:pt>
                <c:pt idx="2382">
                  <c:v>Oklahoma</c:v>
                </c:pt>
                <c:pt idx="2383">
                  <c:v>Oklahoma</c:v>
                </c:pt>
                <c:pt idx="2384">
                  <c:v>Oklahoma</c:v>
                </c:pt>
                <c:pt idx="2385">
                  <c:v>Oklahoma</c:v>
                </c:pt>
                <c:pt idx="2386">
                  <c:v>Oklahoma</c:v>
                </c:pt>
                <c:pt idx="2387">
                  <c:v>Oklahoma</c:v>
                </c:pt>
                <c:pt idx="2388">
                  <c:v>Oklahoma</c:v>
                </c:pt>
                <c:pt idx="2389">
                  <c:v>Oklahoma</c:v>
                </c:pt>
                <c:pt idx="2390">
                  <c:v>Oklahoma</c:v>
                </c:pt>
                <c:pt idx="2391">
                  <c:v>Oklahoma</c:v>
                </c:pt>
                <c:pt idx="2392">
                  <c:v>Oklahoma</c:v>
                </c:pt>
                <c:pt idx="2393">
                  <c:v>Oklahoma</c:v>
                </c:pt>
                <c:pt idx="2394">
                  <c:v>Oklahoma</c:v>
                </c:pt>
                <c:pt idx="2395">
                  <c:v>Oklahoma</c:v>
                </c:pt>
                <c:pt idx="2396">
                  <c:v>Oklahoma</c:v>
                </c:pt>
                <c:pt idx="2397">
                  <c:v>Oklahoma</c:v>
                </c:pt>
                <c:pt idx="2398">
                  <c:v>Oklahoma</c:v>
                </c:pt>
                <c:pt idx="2399">
                  <c:v>Oklahoma</c:v>
                </c:pt>
                <c:pt idx="2400">
                  <c:v>Oklahoma</c:v>
                </c:pt>
                <c:pt idx="2401">
                  <c:v>Oklahoma</c:v>
                </c:pt>
                <c:pt idx="2402">
                  <c:v>Oklahoma</c:v>
                </c:pt>
                <c:pt idx="2403">
                  <c:v>Oklahoma</c:v>
                </c:pt>
                <c:pt idx="2404">
                  <c:v>Oklahoma</c:v>
                </c:pt>
                <c:pt idx="2405">
                  <c:v>Oklahoma</c:v>
                </c:pt>
                <c:pt idx="2406">
                  <c:v>Oklahoma</c:v>
                </c:pt>
                <c:pt idx="2407">
                  <c:v>Oklahoma</c:v>
                </c:pt>
                <c:pt idx="2408">
                  <c:v>Oklahoma</c:v>
                </c:pt>
                <c:pt idx="2409">
                  <c:v>Oklahoma</c:v>
                </c:pt>
                <c:pt idx="2410">
                  <c:v>Oklahoma</c:v>
                </c:pt>
                <c:pt idx="2411">
                  <c:v>Oklahoma</c:v>
                </c:pt>
                <c:pt idx="2412">
                  <c:v>Oklahoma</c:v>
                </c:pt>
                <c:pt idx="2413">
                  <c:v>Oklahoma</c:v>
                </c:pt>
                <c:pt idx="2414">
                  <c:v>Oklahoma</c:v>
                </c:pt>
                <c:pt idx="2415">
                  <c:v>Oklahoma</c:v>
                </c:pt>
                <c:pt idx="2416">
                  <c:v>Oklahoma</c:v>
                </c:pt>
                <c:pt idx="2417">
                  <c:v>Oklahoma</c:v>
                </c:pt>
                <c:pt idx="2418">
                  <c:v>Oklahoma</c:v>
                </c:pt>
                <c:pt idx="2419">
                  <c:v>Oklahoma</c:v>
                </c:pt>
                <c:pt idx="2420">
                  <c:v>Oklahoma</c:v>
                </c:pt>
                <c:pt idx="2421">
                  <c:v>Oklahoma</c:v>
                </c:pt>
                <c:pt idx="2422">
                  <c:v>Oklahoma</c:v>
                </c:pt>
                <c:pt idx="2423">
                  <c:v>Oklahoma</c:v>
                </c:pt>
                <c:pt idx="2424">
                  <c:v>Oklahoma</c:v>
                </c:pt>
                <c:pt idx="2425">
                  <c:v>Oklahoma</c:v>
                </c:pt>
                <c:pt idx="2426">
                  <c:v>Oklahoma</c:v>
                </c:pt>
                <c:pt idx="2427">
                  <c:v>Oklahoma</c:v>
                </c:pt>
                <c:pt idx="2428">
                  <c:v>Oklahoma</c:v>
                </c:pt>
                <c:pt idx="2429">
                  <c:v>Oklahoma</c:v>
                </c:pt>
                <c:pt idx="2430">
                  <c:v>Oklahoma</c:v>
                </c:pt>
                <c:pt idx="2431">
                  <c:v>Oklahoma</c:v>
                </c:pt>
                <c:pt idx="2432">
                  <c:v>Oklahoma</c:v>
                </c:pt>
                <c:pt idx="2433">
                  <c:v>Oklahoma</c:v>
                </c:pt>
                <c:pt idx="2434">
                  <c:v>Oklahoma</c:v>
                </c:pt>
                <c:pt idx="2435">
                  <c:v>Oklahoma</c:v>
                </c:pt>
                <c:pt idx="2436">
                  <c:v>Oklahoma</c:v>
                </c:pt>
                <c:pt idx="2437">
                  <c:v>Oklahoma</c:v>
                </c:pt>
                <c:pt idx="2438">
                  <c:v>Oklahoma</c:v>
                </c:pt>
                <c:pt idx="2439">
                  <c:v>Oklahoma</c:v>
                </c:pt>
                <c:pt idx="2440">
                  <c:v>Oklahoma</c:v>
                </c:pt>
                <c:pt idx="2441">
                  <c:v>Oklahoma</c:v>
                </c:pt>
                <c:pt idx="2442">
                  <c:v>Oklahoma</c:v>
                </c:pt>
                <c:pt idx="2443">
                  <c:v>Oklahoma</c:v>
                </c:pt>
                <c:pt idx="2444">
                  <c:v>Oklahoma</c:v>
                </c:pt>
                <c:pt idx="2445">
                  <c:v>Oklahoma</c:v>
                </c:pt>
                <c:pt idx="2446">
                  <c:v>Oklahoma</c:v>
                </c:pt>
                <c:pt idx="2447">
                  <c:v>Oklahoma</c:v>
                </c:pt>
                <c:pt idx="2448">
                  <c:v>Oregon</c:v>
                </c:pt>
                <c:pt idx="2449">
                  <c:v>Oregon</c:v>
                </c:pt>
                <c:pt idx="2450">
                  <c:v>Oregon</c:v>
                </c:pt>
                <c:pt idx="2451">
                  <c:v>Oregon</c:v>
                </c:pt>
                <c:pt idx="2452">
                  <c:v>Oregon</c:v>
                </c:pt>
                <c:pt idx="2453">
                  <c:v>Oregon</c:v>
                </c:pt>
                <c:pt idx="2454">
                  <c:v>Oregon</c:v>
                </c:pt>
                <c:pt idx="2455">
                  <c:v>Oregon</c:v>
                </c:pt>
                <c:pt idx="2456">
                  <c:v>Oregon</c:v>
                </c:pt>
                <c:pt idx="2457">
                  <c:v>Oregon</c:v>
                </c:pt>
                <c:pt idx="2458">
                  <c:v>Oregon</c:v>
                </c:pt>
                <c:pt idx="2459">
                  <c:v>Oregon</c:v>
                </c:pt>
                <c:pt idx="2460">
                  <c:v>Oregon</c:v>
                </c:pt>
                <c:pt idx="2461">
                  <c:v>Oregon</c:v>
                </c:pt>
                <c:pt idx="2462">
                  <c:v>Oregon</c:v>
                </c:pt>
                <c:pt idx="2463">
                  <c:v>Oregon</c:v>
                </c:pt>
                <c:pt idx="2464">
                  <c:v>Oregon</c:v>
                </c:pt>
                <c:pt idx="2465">
                  <c:v>Oregon</c:v>
                </c:pt>
                <c:pt idx="2466">
                  <c:v>Oregon</c:v>
                </c:pt>
                <c:pt idx="2467">
                  <c:v>Oregon</c:v>
                </c:pt>
                <c:pt idx="2468">
                  <c:v>Oregon</c:v>
                </c:pt>
                <c:pt idx="2469">
                  <c:v>Oregon</c:v>
                </c:pt>
                <c:pt idx="2470">
                  <c:v>Oregon</c:v>
                </c:pt>
                <c:pt idx="2471">
                  <c:v>Oregon</c:v>
                </c:pt>
                <c:pt idx="2472">
                  <c:v>Oregon</c:v>
                </c:pt>
                <c:pt idx="2473">
                  <c:v>Oregon</c:v>
                </c:pt>
                <c:pt idx="2474">
                  <c:v>Oregon</c:v>
                </c:pt>
                <c:pt idx="2475">
                  <c:v>Oregon</c:v>
                </c:pt>
                <c:pt idx="2476">
                  <c:v>Oregon</c:v>
                </c:pt>
                <c:pt idx="2477">
                  <c:v>Oregon</c:v>
                </c:pt>
                <c:pt idx="2478">
                  <c:v>Oregon</c:v>
                </c:pt>
                <c:pt idx="2479">
                  <c:v>Oregon</c:v>
                </c:pt>
                <c:pt idx="2480">
                  <c:v>Oregon</c:v>
                </c:pt>
                <c:pt idx="2481">
                  <c:v>Oregon</c:v>
                </c:pt>
                <c:pt idx="2482">
                  <c:v>Oregon</c:v>
                </c:pt>
                <c:pt idx="2483">
                  <c:v>Oregon</c:v>
                </c:pt>
                <c:pt idx="2484">
                  <c:v>Oregon</c:v>
                </c:pt>
                <c:pt idx="2485">
                  <c:v>Oregon</c:v>
                </c:pt>
                <c:pt idx="2486">
                  <c:v>Oregon</c:v>
                </c:pt>
                <c:pt idx="2487">
                  <c:v>Oregon</c:v>
                </c:pt>
                <c:pt idx="2488">
                  <c:v>Oregon</c:v>
                </c:pt>
                <c:pt idx="2489">
                  <c:v>Oregon</c:v>
                </c:pt>
                <c:pt idx="2490">
                  <c:v>Oregon</c:v>
                </c:pt>
                <c:pt idx="2491">
                  <c:v>Oregon</c:v>
                </c:pt>
                <c:pt idx="2492">
                  <c:v>Oregon</c:v>
                </c:pt>
                <c:pt idx="2493">
                  <c:v>Oregon</c:v>
                </c:pt>
                <c:pt idx="2494">
                  <c:v>Oregon</c:v>
                </c:pt>
                <c:pt idx="2495">
                  <c:v>Oregon</c:v>
                </c:pt>
                <c:pt idx="2496">
                  <c:v>Oregon</c:v>
                </c:pt>
                <c:pt idx="2497">
                  <c:v>Oregon</c:v>
                </c:pt>
                <c:pt idx="2498">
                  <c:v>Oregon</c:v>
                </c:pt>
                <c:pt idx="2499">
                  <c:v>Oregon</c:v>
                </c:pt>
                <c:pt idx="2500">
                  <c:v>Oregon</c:v>
                </c:pt>
                <c:pt idx="2501">
                  <c:v>Oregon</c:v>
                </c:pt>
                <c:pt idx="2502">
                  <c:v>Oregon</c:v>
                </c:pt>
                <c:pt idx="2503">
                  <c:v>Oregon</c:v>
                </c:pt>
                <c:pt idx="2504">
                  <c:v>Oregon</c:v>
                </c:pt>
                <c:pt idx="2505">
                  <c:v>Oregon</c:v>
                </c:pt>
                <c:pt idx="2506">
                  <c:v>Oregon</c:v>
                </c:pt>
                <c:pt idx="2507">
                  <c:v>Oregon</c:v>
                </c:pt>
                <c:pt idx="2508">
                  <c:v>Oregon</c:v>
                </c:pt>
                <c:pt idx="2509">
                  <c:v>Oregon</c:v>
                </c:pt>
                <c:pt idx="2510">
                  <c:v>Oregon</c:v>
                </c:pt>
                <c:pt idx="2511">
                  <c:v>Oregon</c:v>
                </c:pt>
                <c:pt idx="2512">
                  <c:v>Oregon</c:v>
                </c:pt>
                <c:pt idx="2513">
                  <c:v>Oregon</c:v>
                </c:pt>
                <c:pt idx="2514">
                  <c:v>Oregon</c:v>
                </c:pt>
                <c:pt idx="2515">
                  <c:v>Oregon</c:v>
                </c:pt>
                <c:pt idx="2516">
                  <c:v>Pennsylvania</c:v>
                </c:pt>
                <c:pt idx="2517">
                  <c:v>Pennsylvania</c:v>
                </c:pt>
                <c:pt idx="2518">
                  <c:v>Pennsylvania</c:v>
                </c:pt>
                <c:pt idx="2519">
                  <c:v>Pennsylvania</c:v>
                </c:pt>
                <c:pt idx="2520">
                  <c:v>Pennsylvania</c:v>
                </c:pt>
                <c:pt idx="2521">
                  <c:v>Pennsylvania</c:v>
                </c:pt>
                <c:pt idx="2522">
                  <c:v>Pennsylvania</c:v>
                </c:pt>
                <c:pt idx="2523">
                  <c:v>Pennsylvania</c:v>
                </c:pt>
                <c:pt idx="2524">
                  <c:v>Pennsylvania</c:v>
                </c:pt>
                <c:pt idx="2525">
                  <c:v>Pennsylvania</c:v>
                </c:pt>
                <c:pt idx="2526">
                  <c:v>Pennsylvania</c:v>
                </c:pt>
                <c:pt idx="2527">
                  <c:v>Pennsylvania</c:v>
                </c:pt>
                <c:pt idx="2528">
                  <c:v>Pennsylvania</c:v>
                </c:pt>
                <c:pt idx="2529">
                  <c:v>Pennsylvania</c:v>
                </c:pt>
                <c:pt idx="2530">
                  <c:v>Pennsylvania</c:v>
                </c:pt>
                <c:pt idx="2531">
                  <c:v>Pennsylvania</c:v>
                </c:pt>
                <c:pt idx="2532">
                  <c:v>Pennsylvania</c:v>
                </c:pt>
                <c:pt idx="2533">
                  <c:v>Pennsylvania</c:v>
                </c:pt>
                <c:pt idx="2534">
                  <c:v>Pennsylvania</c:v>
                </c:pt>
                <c:pt idx="2535">
                  <c:v>Pennsylvania</c:v>
                </c:pt>
                <c:pt idx="2536">
                  <c:v>Pennsylvania</c:v>
                </c:pt>
                <c:pt idx="2537">
                  <c:v>Pennsylvania</c:v>
                </c:pt>
                <c:pt idx="2538">
                  <c:v>Pennsylvania</c:v>
                </c:pt>
                <c:pt idx="2539">
                  <c:v>Pennsylvania</c:v>
                </c:pt>
                <c:pt idx="2540">
                  <c:v>Pennsylvania</c:v>
                </c:pt>
                <c:pt idx="2541">
                  <c:v>Pennsylvania</c:v>
                </c:pt>
                <c:pt idx="2542">
                  <c:v>Pennsylvania</c:v>
                </c:pt>
                <c:pt idx="2543">
                  <c:v>Pennsylvania</c:v>
                </c:pt>
                <c:pt idx="2544">
                  <c:v>Pennsylvania</c:v>
                </c:pt>
                <c:pt idx="2545">
                  <c:v>Pennsylvania</c:v>
                </c:pt>
                <c:pt idx="2546">
                  <c:v>Pennsylvania</c:v>
                </c:pt>
                <c:pt idx="2547">
                  <c:v>Pennsylvania</c:v>
                </c:pt>
                <c:pt idx="2548">
                  <c:v>Pennsylvania</c:v>
                </c:pt>
                <c:pt idx="2549">
                  <c:v>Pennsylvania</c:v>
                </c:pt>
                <c:pt idx="2550">
                  <c:v>Pennsylvania</c:v>
                </c:pt>
                <c:pt idx="2551">
                  <c:v>Pennsylvania</c:v>
                </c:pt>
                <c:pt idx="2552">
                  <c:v>Pennsylvania</c:v>
                </c:pt>
                <c:pt idx="2553">
                  <c:v>Pennsylvania</c:v>
                </c:pt>
                <c:pt idx="2554">
                  <c:v>Pennsylvania</c:v>
                </c:pt>
                <c:pt idx="2555">
                  <c:v>Pennsylvania</c:v>
                </c:pt>
                <c:pt idx="2556">
                  <c:v>Pennsylvania</c:v>
                </c:pt>
                <c:pt idx="2557">
                  <c:v>Pennsylvania</c:v>
                </c:pt>
                <c:pt idx="2558">
                  <c:v>Pennsylvania</c:v>
                </c:pt>
                <c:pt idx="2559">
                  <c:v>Pennsylvania</c:v>
                </c:pt>
                <c:pt idx="2560">
                  <c:v>Pennsylvania</c:v>
                </c:pt>
                <c:pt idx="2561">
                  <c:v>Pennsylvania</c:v>
                </c:pt>
                <c:pt idx="2562">
                  <c:v>Pennsylvania</c:v>
                </c:pt>
                <c:pt idx="2563">
                  <c:v>Pennsylvania</c:v>
                </c:pt>
                <c:pt idx="2564">
                  <c:v>Pennsylvania</c:v>
                </c:pt>
                <c:pt idx="2565">
                  <c:v>Pennsylvania</c:v>
                </c:pt>
                <c:pt idx="2566">
                  <c:v>Pennsylvania</c:v>
                </c:pt>
                <c:pt idx="2567">
                  <c:v>Pennsylvania</c:v>
                </c:pt>
                <c:pt idx="2568">
                  <c:v>Pennsylvania</c:v>
                </c:pt>
                <c:pt idx="2569">
                  <c:v>Pennsylvania</c:v>
                </c:pt>
                <c:pt idx="2570">
                  <c:v>Pennsylvania</c:v>
                </c:pt>
                <c:pt idx="2571">
                  <c:v>Pennsylvania</c:v>
                </c:pt>
                <c:pt idx="2572">
                  <c:v>Pennsylvania</c:v>
                </c:pt>
                <c:pt idx="2573">
                  <c:v>Pennsylvania</c:v>
                </c:pt>
                <c:pt idx="2574">
                  <c:v>Pennsylvania</c:v>
                </c:pt>
                <c:pt idx="2575">
                  <c:v>Pennsylvania</c:v>
                </c:pt>
                <c:pt idx="2576">
                  <c:v>Pennsylvania</c:v>
                </c:pt>
                <c:pt idx="2577">
                  <c:v>Pennsylvania</c:v>
                </c:pt>
                <c:pt idx="2578">
                  <c:v>Pennsylvania</c:v>
                </c:pt>
                <c:pt idx="2579">
                  <c:v>Pennsylvania</c:v>
                </c:pt>
                <c:pt idx="2580">
                  <c:v>Pennsylvania</c:v>
                </c:pt>
                <c:pt idx="2581">
                  <c:v>Pennsylvania</c:v>
                </c:pt>
                <c:pt idx="2582">
                  <c:v>Pennsylvania</c:v>
                </c:pt>
                <c:pt idx="2583">
                  <c:v>Pennsylvania</c:v>
                </c:pt>
                <c:pt idx="2584">
                  <c:v>Rhode Island</c:v>
                </c:pt>
                <c:pt idx="2585">
                  <c:v>Rhode Island</c:v>
                </c:pt>
                <c:pt idx="2586">
                  <c:v>Rhode Island</c:v>
                </c:pt>
                <c:pt idx="2587">
                  <c:v>Rhode Island</c:v>
                </c:pt>
                <c:pt idx="2588">
                  <c:v>Rhode Island</c:v>
                </c:pt>
                <c:pt idx="2589">
                  <c:v>Rhode Island</c:v>
                </c:pt>
                <c:pt idx="2590">
                  <c:v>Rhode Island</c:v>
                </c:pt>
                <c:pt idx="2591">
                  <c:v>Rhode Island</c:v>
                </c:pt>
                <c:pt idx="2592">
                  <c:v>Rhode Island</c:v>
                </c:pt>
                <c:pt idx="2593">
                  <c:v>Rhode Island</c:v>
                </c:pt>
                <c:pt idx="2594">
                  <c:v>Rhode Island</c:v>
                </c:pt>
                <c:pt idx="2595">
                  <c:v>Rhode Island</c:v>
                </c:pt>
                <c:pt idx="2596">
                  <c:v>Rhode Island</c:v>
                </c:pt>
                <c:pt idx="2597">
                  <c:v>Rhode Island</c:v>
                </c:pt>
                <c:pt idx="2598">
                  <c:v>Rhode Island</c:v>
                </c:pt>
                <c:pt idx="2599">
                  <c:v>Rhode Island</c:v>
                </c:pt>
                <c:pt idx="2600">
                  <c:v>Rhode Island</c:v>
                </c:pt>
                <c:pt idx="2601">
                  <c:v>Rhode Island</c:v>
                </c:pt>
                <c:pt idx="2602">
                  <c:v>Rhode Island</c:v>
                </c:pt>
                <c:pt idx="2603">
                  <c:v>Rhode Island</c:v>
                </c:pt>
                <c:pt idx="2604">
                  <c:v>Rhode Island</c:v>
                </c:pt>
                <c:pt idx="2605">
                  <c:v>Rhode Island</c:v>
                </c:pt>
                <c:pt idx="2606">
                  <c:v>Rhode Island</c:v>
                </c:pt>
                <c:pt idx="2607">
                  <c:v>Rhode Island</c:v>
                </c:pt>
                <c:pt idx="2608">
                  <c:v>Rhode Island</c:v>
                </c:pt>
                <c:pt idx="2609">
                  <c:v>Rhode Island</c:v>
                </c:pt>
                <c:pt idx="2610">
                  <c:v>Rhode Island</c:v>
                </c:pt>
                <c:pt idx="2611">
                  <c:v>Rhode Island</c:v>
                </c:pt>
                <c:pt idx="2612">
                  <c:v>Rhode Island</c:v>
                </c:pt>
                <c:pt idx="2613">
                  <c:v>Rhode Island</c:v>
                </c:pt>
                <c:pt idx="2614">
                  <c:v>Rhode Island</c:v>
                </c:pt>
                <c:pt idx="2615">
                  <c:v>Rhode Island</c:v>
                </c:pt>
                <c:pt idx="2616">
                  <c:v>Rhode Island</c:v>
                </c:pt>
                <c:pt idx="2617">
                  <c:v>Rhode Island</c:v>
                </c:pt>
                <c:pt idx="2618">
                  <c:v>Rhode Island</c:v>
                </c:pt>
                <c:pt idx="2619">
                  <c:v>Rhode Island</c:v>
                </c:pt>
                <c:pt idx="2620">
                  <c:v>Rhode Island</c:v>
                </c:pt>
                <c:pt idx="2621">
                  <c:v>Rhode Island</c:v>
                </c:pt>
                <c:pt idx="2622">
                  <c:v>Rhode Island</c:v>
                </c:pt>
                <c:pt idx="2623">
                  <c:v>Rhode Island</c:v>
                </c:pt>
                <c:pt idx="2624">
                  <c:v>Rhode Island</c:v>
                </c:pt>
                <c:pt idx="2625">
                  <c:v>Rhode Island</c:v>
                </c:pt>
                <c:pt idx="2626">
                  <c:v>Rhode Island</c:v>
                </c:pt>
                <c:pt idx="2627">
                  <c:v>Rhode Island</c:v>
                </c:pt>
                <c:pt idx="2628">
                  <c:v>Rhode Island</c:v>
                </c:pt>
                <c:pt idx="2629">
                  <c:v>Rhode Island</c:v>
                </c:pt>
                <c:pt idx="2630">
                  <c:v>Rhode Island</c:v>
                </c:pt>
                <c:pt idx="2631">
                  <c:v>Rhode Island</c:v>
                </c:pt>
                <c:pt idx="2632">
                  <c:v>Rhode Island</c:v>
                </c:pt>
                <c:pt idx="2633">
                  <c:v>Rhode Island</c:v>
                </c:pt>
                <c:pt idx="2634">
                  <c:v>Rhode Island</c:v>
                </c:pt>
                <c:pt idx="2635">
                  <c:v>Rhode Island</c:v>
                </c:pt>
                <c:pt idx="2636">
                  <c:v>Rhode Island</c:v>
                </c:pt>
                <c:pt idx="2637">
                  <c:v>Rhode Island</c:v>
                </c:pt>
                <c:pt idx="2638">
                  <c:v>Rhode Island</c:v>
                </c:pt>
                <c:pt idx="2639">
                  <c:v>Rhode Island</c:v>
                </c:pt>
                <c:pt idx="2640">
                  <c:v>Rhode Island</c:v>
                </c:pt>
                <c:pt idx="2641">
                  <c:v>Rhode Island</c:v>
                </c:pt>
                <c:pt idx="2642">
                  <c:v>Rhode Island</c:v>
                </c:pt>
                <c:pt idx="2643">
                  <c:v>Rhode Island</c:v>
                </c:pt>
                <c:pt idx="2644">
                  <c:v>Rhode Island</c:v>
                </c:pt>
                <c:pt idx="2645">
                  <c:v>Rhode Island</c:v>
                </c:pt>
                <c:pt idx="2646">
                  <c:v>Rhode Island</c:v>
                </c:pt>
                <c:pt idx="2647">
                  <c:v>Rhode Island</c:v>
                </c:pt>
                <c:pt idx="2648">
                  <c:v>Rhode Island</c:v>
                </c:pt>
                <c:pt idx="2649">
                  <c:v>Rhode Island</c:v>
                </c:pt>
                <c:pt idx="2650">
                  <c:v>Rhode Island</c:v>
                </c:pt>
                <c:pt idx="2651">
                  <c:v>Rhode Island</c:v>
                </c:pt>
                <c:pt idx="2652">
                  <c:v>South Carolina</c:v>
                </c:pt>
                <c:pt idx="2653">
                  <c:v>South Carolina</c:v>
                </c:pt>
                <c:pt idx="2654">
                  <c:v>South Carolina</c:v>
                </c:pt>
                <c:pt idx="2655">
                  <c:v>South Carolina</c:v>
                </c:pt>
                <c:pt idx="2656">
                  <c:v>South Carolina</c:v>
                </c:pt>
                <c:pt idx="2657">
                  <c:v>South Carolina</c:v>
                </c:pt>
                <c:pt idx="2658">
                  <c:v>South Carolina</c:v>
                </c:pt>
                <c:pt idx="2659">
                  <c:v>South Carolina</c:v>
                </c:pt>
                <c:pt idx="2660">
                  <c:v>South Carolina</c:v>
                </c:pt>
                <c:pt idx="2661">
                  <c:v>South Carolina</c:v>
                </c:pt>
                <c:pt idx="2662">
                  <c:v>South Carolina</c:v>
                </c:pt>
                <c:pt idx="2663">
                  <c:v>South Carolina</c:v>
                </c:pt>
                <c:pt idx="2664">
                  <c:v>South Carolina</c:v>
                </c:pt>
                <c:pt idx="2665">
                  <c:v>South Carolina</c:v>
                </c:pt>
                <c:pt idx="2666">
                  <c:v>South Carolina</c:v>
                </c:pt>
                <c:pt idx="2667">
                  <c:v>South Carolina</c:v>
                </c:pt>
                <c:pt idx="2668">
                  <c:v>South Carolina</c:v>
                </c:pt>
                <c:pt idx="2669">
                  <c:v>South Carolina</c:v>
                </c:pt>
                <c:pt idx="2670">
                  <c:v>South Carolina</c:v>
                </c:pt>
                <c:pt idx="2671">
                  <c:v>South Carolina</c:v>
                </c:pt>
                <c:pt idx="2672">
                  <c:v>South Carolina</c:v>
                </c:pt>
                <c:pt idx="2673">
                  <c:v>South Carolina</c:v>
                </c:pt>
                <c:pt idx="2674">
                  <c:v>South Carolina</c:v>
                </c:pt>
                <c:pt idx="2675">
                  <c:v>South Carolina</c:v>
                </c:pt>
                <c:pt idx="2676">
                  <c:v>South Carolina</c:v>
                </c:pt>
                <c:pt idx="2677">
                  <c:v>South Carolina</c:v>
                </c:pt>
                <c:pt idx="2678">
                  <c:v>South Carolina</c:v>
                </c:pt>
                <c:pt idx="2679">
                  <c:v>South Carolina</c:v>
                </c:pt>
                <c:pt idx="2680">
                  <c:v>South Carolina</c:v>
                </c:pt>
                <c:pt idx="2681">
                  <c:v>South Carolina</c:v>
                </c:pt>
                <c:pt idx="2682">
                  <c:v>South Carolina</c:v>
                </c:pt>
                <c:pt idx="2683">
                  <c:v>South Carolina</c:v>
                </c:pt>
                <c:pt idx="2684">
                  <c:v>South Carolina</c:v>
                </c:pt>
                <c:pt idx="2685">
                  <c:v>South Carolina</c:v>
                </c:pt>
                <c:pt idx="2686">
                  <c:v>South Carolina</c:v>
                </c:pt>
                <c:pt idx="2687">
                  <c:v>South Carolina</c:v>
                </c:pt>
                <c:pt idx="2688">
                  <c:v>South Carolina</c:v>
                </c:pt>
                <c:pt idx="2689">
                  <c:v>South Carolina</c:v>
                </c:pt>
                <c:pt idx="2690">
                  <c:v>South Carolina</c:v>
                </c:pt>
                <c:pt idx="2691">
                  <c:v>South Carolina</c:v>
                </c:pt>
                <c:pt idx="2692">
                  <c:v>South Carolina</c:v>
                </c:pt>
                <c:pt idx="2693">
                  <c:v>South Carolina</c:v>
                </c:pt>
                <c:pt idx="2694">
                  <c:v>South Carolina</c:v>
                </c:pt>
                <c:pt idx="2695">
                  <c:v>South Carolina</c:v>
                </c:pt>
                <c:pt idx="2696">
                  <c:v>South Carolina</c:v>
                </c:pt>
                <c:pt idx="2697">
                  <c:v>South Carolina</c:v>
                </c:pt>
                <c:pt idx="2698">
                  <c:v>South Carolina</c:v>
                </c:pt>
                <c:pt idx="2699">
                  <c:v>South Carolina</c:v>
                </c:pt>
                <c:pt idx="2700">
                  <c:v>South Carolina</c:v>
                </c:pt>
                <c:pt idx="2701">
                  <c:v>South Carolina</c:v>
                </c:pt>
                <c:pt idx="2702">
                  <c:v>South Carolina</c:v>
                </c:pt>
                <c:pt idx="2703">
                  <c:v>South Carolina</c:v>
                </c:pt>
                <c:pt idx="2704">
                  <c:v>South Carolina</c:v>
                </c:pt>
                <c:pt idx="2705">
                  <c:v>South Carolina</c:v>
                </c:pt>
                <c:pt idx="2706">
                  <c:v>South Carolina</c:v>
                </c:pt>
                <c:pt idx="2707">
                  <c:v>South Carolina</c:v>
                </c:pt>
                <c:pt idx="2708">
                  <c:v>South Carolina</c:v>
                </c:pt>
                <c:pt idx="2709">
                  <c:v>South Carolina</c:v>
                </c:pt>
                <c:pt idx="2710">
                  <c:v>South Carolina</c:v>
                </c:pt>
                <c:pt idx="2711">
                  <c:v>South Carolina</c:v>
                </c:pt>
                <c:pt idx="2712">
                  <c:v>South Carolina</c:v>
                </c:pt>
                <c:pt idx="2713">
                  <c:v>South Carolina</c:v>
                </c:pt>
                <c:pt idx="2714">
                  <c:v>South Carolina</c:v>
                </c:pt>
                <c:pt idx="2715">
                  <c:v>South Carolina</c:v>
                </c:pt>
                <c:pt idx="2716">
                  <c:v>South Carolina</c:v>
                </c:pt>
                <c:pt idx="2717">
                  <c:v>South Carolina</c:v>
                </c:pt>
                <c:pt idx="2718">
                  <c:v>South Carolina</c:v>
                </c:pt>
                <c:pt idx="2719">
                  <c:v>South Carolina</c:v>
                </c:pt>
                <c:pt idx="2720">
                  <c:v>South Dakota</c:v>
                </c:pt>
                <c:pt idx="2721">
                  <c:v>South Dakota</c:v>
                </c:pt>
                <c:pt idx="2722">
                  <c:v>South Dakota</c:v>
                </c:pt>
                <c:pt idx="2723">
                  <c:v>South Dakota</c:v>
                </c:pt>
                <c:pt idx="2724">
                  <c:v>South Dakota</c:v>
                </c:pt>
                <c:pt idx="2725">
                  <c:v>South Dakota</c:v>
                </c:pt>
                <c:pt idx="2726">
                  <c:v>South Dakota</c:v>
                </c:pt>
                <c:pt idx="2727">
                  <c:v>South Dakota</c:v>
                </c:pt>
                <c:pt idx="2728">
                  <c:v>South Dakota</c:v>
                </c:pt>
                <c:pt idx="2729">
                  <c:v>South Dakota</c:v>
                </c:pt>
                <c:pt idx="2730">
                  <c:v>South Dakota</c:v>
                </c:pt>
                <c:pt idx="2731">
                  <c:v>South Dakota</c:v>
                </c:pt>
                <c:pt idx="2732">
                  <c:v>South Dakota</c:v>
                </c:pt>
                <c:pt idx="2733">
                  <c:v>South Dakota</c:v>
                </c:pt>
                <c:pt idx="2734">
                  <c:v>South Dakota</c:v>
                </c:pt>
                <c:pt idx="2735">
                  <c:v>South Dakota</c:v>
                </c:pt>
                <c:pt idx="2736">
                  <c:v>South Dakota</c:v>
                </c:pt>
                <c:pt idx="2737">
                  <c:v>South Dakota</c:v>
                </c:pt>
                <c:pt idx="2738">
                  <c:v>South Dakota</c:v>
                </c:pt>
                <c:pt idx="2739">
                  <c:v>South Dakota</c:v>
                </c:pt>
                <c:pt idx="2740">
                  <c:v>South Dakota</c:v>
                </c:pt>
                <c:pt idx="2741">
                  <c:v>South Dakota</c:v>
                </c:pt>
                <c:pt idx="2742">
                  <c:v>South Dakota</c:v>
                </c:pt>
                <c:pt idx="2743">
                  <c:v>South Dakota</c:v>
                </c:pt>
                <c:pt idx="2744">
                  <c:v>South Dakota</c:v>
                </c:pt>
                <c:pt idx="2745">
                  <c:v>South Dakota</c:v>
                </c:pt>
                <c:pt idx="2746">
                  <c:v>South Dakota</c:v>
                </c:pt>
                <c:pt idx="2747">
                  <c:v>South Dakota</c:v>
                </c:pt>
                <c:pt idx="2748">
                  <c:v>South Dakota</c:v>
                </c:pt>
                <c:pt idx="2749">
                  <c:v>South Dakota</c:v>
                </c:pt>
                <c:pt idx="2750">
                  <c:v>South Dakota</c:v>
                </c:pt>
                <c:pt idx="2751">
                  <c:v>South Dakota</c:v>
                </c:pt>
                <c:pt idx="2752">
                  <c:v>South Dakota</c:v>
                </c:pt>
                <c:pt idx="2753">
                  <c:v>South Dakota</c:v>
                </c:pt>
                <c:pt idx="2754">
                  <c:v>South Dakota</c:v>
                </c:pt>
                <c:pt idx="2755">
                  <c:v>South Dakota</c:v>
                </c:pt>
                <c:pt idx="2756">
                  <c:v>South Dakota</c:v>
                </c:pt>
                <c:pt idx="2757">
                  <c:v>South Dakota</c:v>
                </c:pt>
                <c:pt idx="2758">
                  <c:v>South Dakota</c:v>
                </c:pt>
                <c:pt idx="2759">
                  <c:v>South Dakota</c:v>
                </c:pt>
                <c:pt idx="2760">
                  <c:v>South Dakota</c:v>
                </c:pt>
                <c:pt idx="2761">
                  <c:v>South Dakota</c:v>
                </c:pt>
                <c:pt idx="2762">
                  <c:v>South Dakota</c:v>
                </c:pt>
                <c:pt idx="2763">
                  <c:v>South Dakota</c:v>
                </c:pt>
                <c:pt idx="2764">
                  <c:v>South Dakota</c:v>
                </c:pt>
                <c:pt idx="2765">
                  <c:v>South Dakota</c:v>
                </c:pt>
                <c:pt idx="2766">
                  <c:v>South Dakota</c:v>
                </c:pt>
                <c:pt idx="2767">
                  <c:v>South Dakota</c:v>
                </c:pt>
                <c:pt idx="2768">
                  <c:v>South Dakota</c:v>
                </c:pt>
                <c:pt idx="2769">
                  <c:v>South Dakota</c:v>
                </c:pt>
                <c:pt idx="2770">
                  <c:v>South Dakota</c:v>
                </c:pt>
                <c:pt idx="2771">
                  <c:v>South Dakota</c:v>
                </c:pt>
                <c:pt idx="2772">
                  <c:v>South Dakota</c:v>
                </c:pt>
                <c:pt idx="2773">
                  <c:v>South Dakota</c:v>
                </c:pt>
                <c:pt idx="2774">
                  <c:v>South Dakota</c:v>
                </c:pt>
                <c:pt idx="2775">
                  <c:v>South Dakota</c:v>
                </c:pt>
                <c:pt idx="2776">
                  <c:v>South Dakota</c:v>
                </c:pt>
                <c:pt idx="2777">
                  <c:v>South Dakota</c:v>
                </c:pt>
                <c:pt idx="2778">
                  <c:v>South Dakota</c:v>
                </c:pt>
                <c:pt idx="2779">
                  <c:v>South Dakota</c:v>
                </c:pt>
                <c:pt idx="2780">
                  <c:v>South Dakota</c:v>
                </c:pt>
                <c:pt idx="2781">
                  <c:v>South Dakota</c:v>
                </c:pt>
                <c:pt idx="2782">
                  <c:v>South Dakota</c:v>
                </c:pt>
                <c:pt idx="2783">
                  <c:v>South Dakota</c:v>
                </c:pt>
                <c:pt idx="2784">
                  <c:v>South Dakota</c:v>
                </c:pt>
                <c:pt idx="2785">
                  <c:v>South Dakota</c:v>
                </c:pt>
                <c:pt idx="2786">
                  <c:v>South Dakota</c:v>
                </c:pt>
                <c:pt idx="2787">
                  <c:v>South Dakota</c:v>
                </c:pt>
                <c:pt idx="2788">
                  <c:v>Tennessee</c:v>
                </c:pt>
                <c:pt idx="2789">
                  <c:v>Tennessee</c:v>
                </c:pt>
                <c:pt idx="2790">
                  <c:v>Tennessee</c:v>
                </c:pt>
                <c:pt idx="2791">
                  <c:v>Tennessee</c:v>
                </c:pt>
                <c:pt idx="2792">
                  <c:v>Tennessee</c:v>
                </c:pt>
                <c:pt idx="2793">
                  <c:v>Tennessee</c:v>
                </c:pt>
                <c:pt idx="2794">
                  <c:v>Tennessee</c:v>
                </c:pt>
                <c:pt idx="2795">
                  <c:v>Tennessee</c:v>
                </c:pt>
                <c:pt idx="2796">
                  <c:v>Tennessee</c:v>
                </c:pt>
                <c:pt idx="2797">
                  <c:v>Tennessee</c:v>
                </c:pt>
                <c:pt idx="2798">
                  <c:v>Tennessee</c:v>
                </c:pt>
                <c:pt idx="2799">
                  <c:v>Tennessee</c:v>
                </c:pt>
                <c:pt idx="2800">
                  <c:v>Tennessee</c:v>
                </c:pt>
                <c:pt idx="2801">
                  <c:v>Tennessee</c:v>
                </c:pt>
                <c:pt idx="2802">
                  <c:v>Tennessee</c:v>
                </c:pt>
                <c:pt idx="2803">
                  <c:v>Tennessee</c:v>
                </c:pt>
                <c:pt idx="2804">
                  <c:v>Tennessee</c:v>
                </c:pt>
                <c:pt idx="2805">
                  <c:v>Tennessee</c:v>
                </c:pt>
                <c:pt idx="2806">
                  <c:v>Tennessee</c:v>
                </c:pt>
                <c:pt idx="2807">
                  <c:v>Tennessee</c:v>
                </c:pt>
                <c:pt idx="2808">
                  <c:v>Tennessee</c:v>
                </c:pt>
                <c:pt idx="2809">
                  <c:v>Tennessee</c:v>
                </c:pt>
                <c:pt idx="2810">
                  <c:v>Tennessee</c:v>
                </c:pt>
                <c:pt idx="2811">
                  <c:v>Tennessee</c:v>
                </c:pt>
                <c:pt idx="2812">
                  <c:v>Tennessee</c:v>
                </c:pt>
                <c:pt idx="2813">
                  <c:v>Tennessee</c:v>
                </c:pt>
                <c:pt idx="2814">
                  <c:v>Tennessee</c:v>
                </c:pt>
                <c:pt idx="2815">
                  <c:v>Tennessee</c:v>
                </c:pt>
                <c:pt idx="2816">
                  <c:v>Tennessee</c:v>
                </c:pt>
                <c:pt idx="2817">
                  <c:v>Tennessee</c:v>
                </c:pt>
                <c:pt idx="2818">
                  <c:v>Tennessee</c:v>
                </c:pt>
                <c:pt idx="2819">
                  <c:v>Tennessee</c:v>
                </c:pt>
                <c:pt idx="2820">
                  <c:v>Tennessee</c:v>
                </c:pt>
                <c:pt idx="2821">
                  <c:v>Tennessee</c:v>
                </c:pt>
                <c:pt idx="2822">
                  <c:v>Tennessee</c:v>
                </c:pt>
                <c:pt idx="2823">
                  <c:v>Tennessee</c:v>
                </c:pt>
                <c:pt idx="2824">
                  <c:v>Tennessee</c:v>
                </c:pt>
                <c:pt idx="2825">
                  <c:v>Tennessee</c:v>
                </c:pt>
                <c:pt idx="2826">
                  <c:v>Tennessee</c:v>
                </c:pt>
                <c:pt idx="2827">
                  <c:v>Tennessee</c:v>
                </c:pt>
                <c:pt idx="2828">
                  <c:v>Tennessee</c:v>
                </c:pt>
                <c:pt idx="2829">
                  <c:v>Tennessee</c:v>
                </c:pt>
                <c:pt idx="2830">
                  <c:v>Tennessee</c:v>
                </c:pt>
                <c:pt idx="2831">
                  <c:v>Tennessee</c:v>
                </c:pt>
                <c:pt idx="2832">
                  <c:v>Tennessee</c:v>
                </c:pt>
                <c:pt idx="2833">
                  <c:v>Tennessee</c:v>
                </c:pt>
                <c:pt idx="2834">
                  <c:v>Tennessee</c:v>
                </c:pt>
                <c:pt idx="2835">
                  <c:v>Tennessee</c:v>
                </c:pt>
                <c:pt idx="2836">
                  <c:v>Tennessee</c:v>
                </c:pt>
                <c:pt idx="2837">
                  <c:v>Tennessee</c:v>
                </c:pt>
                <c:pt idx="2838">
                  <c:v>Tennessee</c:v>
                </c:pt>
                <c:pt idx="2839">
                  <c:v>Tennessee</c:v>
                </c:pt>
                <c:pt idx="2840">
                  <c:v>Tennessee</c:v>
                </c:pt>
                <c:pt idx="2841">
                  <c:v>Tennessee</c:v>
                </c:pt>
                <c:pt idx="2842">
                  <c:v>Tennessee</c:v>
                </c:pt>
                <c:pt idx="2843">
                  <c:v>Tennessee</c:v>
                </c:pt>
                <c:pt idx="2844">
                  <c:v>Tennessee</c:v>
                </c:pt>
                <c:pt idx="2845">
                  <c:v>Tennessee</c:v>
                </c:pt>
                <c:pt idx="2846">
                  <c:v>Tennessee</c:v>
                </c:pt>
                <c:pt idx="2847">
                  <c:v>Tennessee</c:v>
                </c:pt>
                <c:pt idx="2848">
                  <c:v>Tennessee</c:v>
                </c:pt>
                <c:pt idx="2849">
                  <c:v>Tennessee</c:v>
                </c:pt>
                <c:pt idx="2850">
                  <c:v>Tennessee</c:v>
                </c:pt>
                <c:pt idx="2851">
                  <c:v>Tennessee</c:v>
                </c:pt>
                <c:pt idx="2852">
                  <c:v>Tennessee</c:v>
                </c:pt>
                <c:pt idx="2853">
                  <c:v>Tennessee</c:v>
                </c:pt>
                <c:pt idx="2854">
                  <c:v>Tennessee</c:v>
                </c:pt>
                <c:pt idx="2855">
                  <c:v>Tennessee</c:v>
                </c:pt>
                <c:pt idx="2856">
                  <c:v>Texas</c:v>
                </c:pt>
                <c:pt idx="2857">
                  <c:v>Texas</c:v>
                </c:pt>
                <c:pt idx="2858">
                  <c:v>Texas</c:v>
                </c:pt>
                <c:pt idx="2859">
                  <c:v>Texas</c:v>
                </c:pt>
                <c:pt idx="2860">
                  <c:v>Texas</c:v>
                </c:pt>
                <c:pt idx="2861">
                  <c:v>Texas</c:v>
                </c:pt>
                <c:pt idx="2862">
                  <c:v>Texas</c:v>
                </c:pt>
                <c:pt idx="2863">
                  <c:v>Texas</c:v>
                </c:pt>
                <c:pt idx="2864">
                  <c:v>Texas</c:v>
                </c:pt>
                <c:pt idx="2865">
                  <c:v>Texas</c:v>
                </c:pt>
                <c:pt idx="2866">
                  <c:v>Texas</c:v>
                </c:pt>
                <c:pt idx="2867">
                  <c:v>Texas</c:v>
                </c:pt>
                <c:pt idx="2868">
                  <c:v>Texas</c:v>
                </c:pt>
                <c:pt idx="2869">
                  <c:v>Texas</c:v>
                </c:pt>
                <c:pt idx="2870">
                  <c:v>Texas</c:v>
                </c:pt>
                <c:pt idx="2871">
                  <c:v>Texas</c:v>
                </c:pt>
                <c:pt idx="2872">
                  <c:v>Texas</c:v>
                </c:pt>
                <c:pt idx="2873">
                  <c:v>Texas</c:v>
                </c:pt>
                <c:pt idx="2874">
                  <c:v>Texas</c:v>
                </c:pt>
                <c:pt idx="2875">
                  <c:v>Texas</c:v>
                </c:pt>
                <c:pt idx="2876">
                  <c:v>Texas</c:v>
                </c:pt>
                <c:pt idx="2877">
                  <c:v>Texas</c:v>
                </c:pt>
                <c:pt idx="2878">
                  <c:v>Texas</c:v>
                </c:pt>
                <c:pt idx="2879">
                  <c:v>Texas</c:v>
                </c:pt>
                <c:pt idx="2880">
                  <c:v>Texas</c:v>
                </c:pt>
                <c:pt idx="2881">
                  <c:v>Texas</c:v>
                </c:pt>
                <c:pt idx="2882">
                  <c:v>Texas</c:v>
                </c:pt>
                <c:pt idx="2883">
                  <c:v>Texas</c:v>
                </c:pt>
                <c:pt idx="2884">
                  <c:v>Texas</c:v>
                </c:pt>
                <c:pt idx="2885">
                  <c:v>Texas</c:v>
                </c:pt>
                <c:pt idx="2886">
                  <c:v>Texas</c:v>
                </c:pt>
                <c:pt idx="2887">
                  <c:v>Texas</c:v>
                </c:pt>
                <c:pt idx="2888">
                  <c:v>Texas</c:v>
                </c:pt>
                <c:pt idx="2889">
                  <c:v>Texas</c:v>
                </c:pt>
                <c:pt idx="2890">
                  <c:v>Texas</c:v>
                </c:pt>
                <c:pt idx="2891">
                  <c:v>Texas</c:v>
                </c:pt>
                <c:pt idx="2892">
                  <c:v>Texas</c:v>
                </c:pt>
                <c:pt idx="2893">
                  <c:v>Texas</c:v>
                </c:pt>
                <c:pt idx="2894">
                  <c:v>Texas</c:v>
                </c:pt>
                <c:pt idx="2895">
                  <c:v>Texas</c:v>
                </c:pt>
                <c:pt idx="2896">
                  <c:v>Texas</c:v>
                </c:pt>
                <c:pt idx="2897">
                  <c:v>Texas</c:v>
                </c:pt>
                <c:pt idx="2898">
                  <c:v>Texas</c:v>
                </c:pt>
                <c:pt idx="2899">
                  <c:v>Texas</c:v>
                </c:pt>
                <c:pt idx="2900">
                  <c:v>Texas</c:v>
                </c:pt>
                <c:pt idx="2901">
                  <c:v>Texas</c:v>
                </c:pt>
                <c:pt idx="2902">
                  <c:v>Texas</c:v>
                </c:pt>
                <c:pt idx="2903">
                  <c:v>Texas</c:v>
                </c:pt>
                <c:pt idx="2904">
                  <c:v>Texas</c:v>
                </c:pt>
                <c:pt idx="2905">
                  <c:v>Texas</c:v>
                </c:pt>
                <c:pt idx="2906">
                  <c:v>Texas</c:v>
                </c:pt>
                <c:pt idx="2907">
                  <c:v>Texas</c:v>
                </c:pt>
                <c:pt idx="2908">
                  <c:v>Texas</c:v>
                </c:pt>
                <c:pt idx="2909">
                  <c:v>Texas</c:v>
                </c:pt>
                <c:pt idx="2910">
                  <c:v>Texas</c:v>
                </c:pt>
                <c:pt idx="2911">
                  <c:v>Texas</c:v>
                </c:pt>
                <c:pt idx="2912">
                  <c:v>Texas</c:v>
                </c:pt>
                <c:pt idx="2913">
                  <c:v>Texas</c:v>
                </c:pt>
                <c:pt idx="2914">
                  <c:v>Texas</c:v>
                </c:pt>
                <c:pt idx="2915">
                  <c:v>Texas</c:v>
                </c:pt>
                <c:pt idx="2916">
                  <c:v>Texas</c:v>
                </c:pt>
                <c:pt idx="2917">
                  <c:v>Texas</c:v>
                </c:pt>
                <c:pt idx="2918">
                  <c:v>Texas</c:v>
                </c:pt>
                <c:pt idx="2919">
                  <c:v>Texas</c:v>
                </c:pt>
                <c:pt idx="2920">
                  <c:v>Texas</c:v>
                </c:pt>
                <c:pt idx="2921">
                  <c:v>Texas</c:v>
                </c:pt>
                <c:pt idx="2922">
                  <c:v>Texas</c:v>
                </c:pt>
                <c:pt idx="2923">
                  <c:v>Texas</c:v>
                </c:pt>
                <c:pt idx="2924">
                  <c:v>Utah</c:v>
                </c:pt>
                <c:pt idx="2925">
                  <c:v>Utah</c:v>
                </c:pt>
                <c:pt idx="2926">
                  <c:v>Utah</c:v>
                </c:pt>
                <c:pt idx="2927">
                  <c:v>Utah</c:v>
                </c:pt>
                <c:pt idx="2928">
                  <c:v>Utah</c:v>
                </c:pt>
                <c:pt idx="2929">
                  <c:v>Utah</c:v>
                </c:pt>
                <c:pt idx="2930">
                  <c:v>Utah</c:v>
                </c:pt>
                <c:pt idx="2931">
                  <c:v>Utah</c:v>
                </c:pt>
                <c:pt idx="2932">
                  <c:v>Utah</c:v>
                </c:pt>
                <c:pt idx="2933">
                  <c:v>Utah</c:v>
                </c:pt>
                <c:pt idx="2934">
                  <c:v>Utah</c:v>
                </c:pt>
                <c:pt idx="2935">
                  <c:v>Utah</c:v>
                </c:pt>
                <c:pt idx="2936">
                  <c:v>Utah</c:v>
                </c:pt>
                <c:pt idx="2937">
                  <c:v>Utah</c:v>
                </c:pt>
                <c:pt idx="2938">
                  <c:v>Utah</c:v>
                </c:pt>
                <c:pt idx="2939">
                  <c:v>Utah</c:v>
                </c:pt>
                <c:pt idx="2940">
                  <c:v>Utah</c:v>
                </c:pt>
                <c:pt idx="2941">
                  <c:v>Utah</c:v>
                </c:pt>
                <c:pt idx="2942">
                  <c:v>Utah</c:v>
                </c:pt>
                <c:pt idx="2943">
                  <c:v>Utah</c:v>
                </c:pt>
                <c:pt idx="2944">
                  <c:v>Utah</c:v>
                </c:pt>
                <c:pt idx="2945">
                  <c:v>Utah</c:v>
                </c:pt>
                <c:pt idx="2946">
                  <c:v>Utah</c:v>
                </c:pt>
                <c:pt idx="2947">
                  <c:v>Utah</c:v>
                </c:pt>
                <c:pt idx="2948">
                  <c:v>Utah</c:v>
                </c:pt>
                <c:pt idx="2949">
                  <c:v>Utah</c:v>
                </c:pt>
                <c:pt idx="2950">
                  <c:v>Utah</c:v>
                </c:pt>
                <c:pt idx="2951">
                  <c:v>Utah</c:v>
                </c:pt>
                <c:pt idx="2952">
                  <c:v>Utah</c:v>
                </c:pt>
                <c:pt idx="2953">
                  <c:v>Utah</c:v>
                </c:pt>
                <c:pt idx="2954">
                  <c:v>Utah</c:v>
                </c:pt>
                <c:pt idx="2955">
                  <c:v>Utah</c:v>
                </c:pt>
                <c:pt idx="2956">
                  <c:v>Utah</c:v>
                </c:pt>
                <c:pt idx="2957">
                  <c:v>Utah</c:v>
                </c:pt>
                <c:pt idx="2958">
                  <c:v>Utah</c:v>
                </c:pt>
                <c:pt idx="2959">
                  <c:v>Utah</c:v>
                </c:pt>
                <c:pt idx="2960">
                  <c:v>Utah</c:v>
                </c:pt>
                <c:pt idx="2961">
                  <c:v>Utah</c:v>
                </c:pt>
                <c:pt idx="2962">
                  <c:v>Utah</c:v>
                </c:pt>
                <c:pt idx="2963">
                  <c:v>Utah</c:v>
                </c:pt>
                <c:pt idx="2964">
                  <c:v>Utah</c:v>
                </c:pt>
                <c:pt idx="2965">
                  <c:v>Utah</c:v>
                </c:pt>
                <c:pt idx="2966">
                  <c:v>Utah</c:v>
                </c:pt>
                <c:pt idx="2967">
                  <c:v>Utah</c:v>
                </c:pt>
                <c:pt idx="2968">
                  <c:v>Utah</c:v>
                </c:pt>
                <c:pt idx="2969">
                  <c:v>Utah</c:v>
                </c:pt>
                <c:pt idx="2970">
                  <c:v>Utah</c:v>
                </c:pt>
                <c:pt idx="2971">
                  <c:v>Utah</c:v>
                </c:pt>
                <c:pt idx="2972">
                  <c:v>Utah</c:v>
                </c:pt>
                <c:pt idx="2973">
                  <c:v>Utah</c:v>
                </c:pt>
                <c:pt idx="2974">
                  <c:v>Utah</c:v>
                </c:pt>
                <c:pt idx="2975">
                  <c:v>Utah</c:v>
                </c:pt>
                <c:pt idx="2976">
                  <c:v>Utah</c:v>
                </c:pt>
                <c:pt idx="2977">
                  <c:v>Utah</c:v>
                </c:pt>
                <c:pt idx="2978">
                  <c:v>Utah</c:v>
                </c:pt>
                <c:pt idx="2979">
                  <c:v>Utah</c:v>
                </c:pt>
                <c:pt idx="2980">
                  <c:v>Utah</c:v>
                </c:pt>
                <c:pt idx="2981">
                  <c:v>Utah</c:v>
                </c:pt>
                <c:pt idx="2982">
                  <c:v>Utah</c:v>
                </c:pt>
                <c:pt idx="2983">
                  <c:v>Utah</c:v>
                </c:pt>
                <c:pt idx="2984">
                  <c:v>Utah</c:v>
                </c:pt>
                <c:pt idx="2985">
                  <c:v>Utah</c:v>
                </c:pt>
                <c:pt idx="2986">
                  <c:v>Utah</c:v>
                </c:pt>
                <c:pt idx="2987">
                  <c:v>Utah</c:v>
                </c:pt>
                <c:pt idx="2988">
                  <c:v>Utah</c:v>
                </c:pt>
                <c:pt idx="2989">
                  <c:v>Utah</c:v>
                </c:pt>
                <c:pt idx="2990">
                  <c:v>Utah</c:v>
                </c:pt>
                <c:pt idx="2991">
                  <c:v>Utah</c:v>
                </c:pt>
                <c:pt idx="2992">
                  <c:v>Virginia</c:v>
                </c:pt>
                <c:pt idx="2993">
                  <c:v>Virginia</c:v>
                </c:pt>
                <c:pt idx="2994">
                  <c:v>Virginia</c:v>
                </c:pt>
                <c:pt idx="2995">
                  <c:v>Virginia</c:v>
                </c:pt>
                <c:pt idx="2996">
                  <c:v>Virginia</c:v>
                </c:pt>
                <c:pt idx="2997">
                  <c:v>Virginia</c:v>
                </c:pt>
                <c:pt idx="2998">
                  <c:v>Virginia</c:v>
                </c:pt>
                <c:pt idx="2999">
                  <c:v>Virginia</c:v>
                </c:pt>
                <c:pt idx="3000">
                  <c:v>Virginia</c:v>
                </c:pt>
                <c:pt idx="3001">
                  <c:v>Virginia</c:v>
                </c:pt>
                <c:pt idx="3002">
                  <c:v>Virginia</c:v>
                </c:pt>
                <c:pt idx="3003">
                  <c:v>Virginia</c:v>
                </c:pt>
                <c:pt idx="3004">
                  <c:v>Virginia</c:v>
                </c:pt>
                <c:pt idx="3005">
                  <c:v>Virginia</c:v>
                </c:pt>
                <c:pt idx="3006">
                  <c:v>Virginia</c:v>
                </c:pt>
                <c:pt idx="3007">
                  <c:v>Virginia</c:v>
                </c:pt>
                <c:pt idx="3008">
                  <c:v>Virginia</c:v>
                </c:pt>
                <c:pt idx="3009">
                  <c:v>Virginia</c:v>
                </c:pt>
                <c:pt idx="3010">
                  <c:v>Virginia</c:v>
                </c:pt>
                <c:pt idx="3011">
                  <c:v>Virginia</c:v>
                </c:pt>
                <c:pt idx="3012">
                  <c:v>Virginia</c:v>
                </c:pt>
                <c:pt idx="3013">
                  <c:v>Virginia</c:v>
                </c:pt>
                <c:pt idx="3014">
                  <c:v>Virginia</c:v>
                </c:pt>
                <c:pt idx="3015">
                  <c:v>Virginia</c:v>
                </c:pt>
                <c:pt idx="3016">
                  <c:v>Virginia</c:v>
                </c:pt>
                <c:pt idx="3017">
                  <c:v>Virginia</c:v>
                </c:pt>
                <c:pt idx="3018">
                  <c:v>Virginia</c:v>
                </c:pt>
                <c:pt idx="3019">
                  <c:v>Virginia</c:v>
                </c:pt>
                <c:pt idx="3020">
                  <c:v>Virginia</c:v>
                </c:pt>
                <c:pt idx="3021">
                  <c:v>Virginia</c:v>
                </c:pt>
                <c:pt idx="3022">
                  <c:v>Virginia</c:v>
                </c:pt>
                <c:pt idx="3023">
                  <c:v>Virginia</c:v>
                </c:pt>
                <c:pt idx="3024">
                  <c:v>Virginia</c:v>
                </c:pt>
                <c:pt idx="3025">
                  <c:v>Virginia</c:v>
                </c:pt>
                <c:pt idx="3026">
                  <c:v>Virginia</c:v>
                </c:pt>
                <c:pt idx="3027">
                  <c:v>Virginia</c:v>
                </c:pt>
                <c:pt idx="3028">
                  <c:v>Virginia</c:v>
                </c:pt>
                <c:pt idx="3029">
                  <c:v>Virginia</c:v>
                </c:pt>
                <c:pt idx="3030">
                  <c:v>Virginia</c:v>
                </c:pt>
                <c:pt idx="3031">
                  <c:v>Virginia</c:v>
                </c:pt>
                <c:pt idx="3032">
                  <c:v>Virginia</c:v>
                </c:pt>
                <c:pt idx="3033">
                  <c:v>Virginia</c:v>
                </c:pt>
                <c:pt idx="3034">
                  <c:v>Virginia</c:v>
                </c:pt>
                <c:pt idx="3035">
                  <c:v>Virginia</c:v>
                </c:pt>
                <c:pt idx="3036">
                  <c:v>Virginia</c:v>
                </c:pt>
                <c:pt idx="3037">
                  <c:v>Virginia</c:v>
                </c:pt>
                <c:pt idx="3038">
                  <c:v>Virginia</c:v>
                </c:pt>
                <c:pt idx="3039">
                  <c:v>Virginia</c:v>
                </c:pt>
                <c:pt idx="3040">
                  <c:v>Virginia</c:v>
                </c:pt>
                <c:pt idx="3041">
                  <c:v>Virginia</c:v>
                </c:pt>
                <c:pt idx="3042">
                  <c:v>Virginia</c:v>
                </c:pt>
                <c:pt idx="3043">
                  <c:v>Virginia</c:v>
                </c:pt>
                <c:pt idx="3044">
                  <c:v>Virginia</c:v>
                </c:pt>
                <c:pt idx="3045">
                  <c:v>Virginia</c:v>
                </c:pt>
                <c:pt idx="3046">
                  <c:v>Virginia</c:v>
                </c:pt>
                <c:pt idx="3047">
                  <c:v>Virginia</c:v>
                </c:pt>
                <c:pt idx="3048">
                  <c:v>Virginia</c:v>
                </c:pt>
                <c:pt idx="3049">
                  <c:v>Virginia</c:v>
                </c:pt>
                <c:pt idx="3050">
                  <c:v>Virginia</c:v>
                </c:pt>
                <c:pt idx="3051">
                  <c:v>Virginia</c:v>
                </c:pt>
                <c:pt idx="3052">
                  <c:v>Virginia</c:v>
                </c:pt>
                <c:pt idx="3053">
                  <c:v>Virginia</c:v>
                </c:pt>
                <c:pt idx="3054">
                  <c:v>Virginia</c:v>
                </c:pt>
                <c:pt idx="3055">
                  <c:v>Virginia</c:v>
                </c:pt>
                <c:pt idx="3056">
                  <c:v>Virginia</c:v>
                </c:pt>
                <c:pt idx="3057">
                  <c:v>Virginia</c:v>
                </c:pt>
                <c:pt idx="3058">
                  <c:v>Virginia</c:v>
                </c:pt>
                <c:pt idx="3059">
                  <c:v>Virginia</c:v>
                </c:pt>
                <c:pt idx="3060">
                  <c:v>Vermont</c:v>
                </c:pt>
                <c:pt idx="3061">
                  <c:v>Vermont</c:v>
                </c:pt>
                <c:pt idx="3062">
                  <c:v>Vermont</c:v>
                </c:pt>
                <c:pt idx="3063">
                  <c:v>Vermont</c:v>
                </c:pt>
                <c:pt idx="3064">
                  <c:v>Vermont</c:v>
                </c:pt>
                <c:pt idx="3065">
                  <c:v>Vermont</c:v>
                </c:pt>
                <c:pt idx="3066">
                  <c:v>Vermont</c:v>
                </c:pt>
                <c:pt idx="3067">
                  <c:v>Vermont</c:v>
                </c:pt>
                <c:pt idx="3068">
                  <c:v>Vermont</c:v>
                </c:pt>
                <c:pt idx="3069">
                  <c:v>Vermont</c:v>
                </c:pt>
                <c:pt idx="3070">
                  <c:v>Vermont</c:v>
                </c:pt>
                <c:pt idx="3071">
                  <c:v>Vermont</c:v>
                </c:pt>
                <c:pt idx="3072">
                  <c:v>Vermont</c:v>
                </c:pt>
                <c:pt idx="3073">
                  <c:v>Vermont</c:v>
                </c:pt>
                <c:pt idx="3074">
                  <c:v>Vermont</c:v>
                </c:pt>
                <c:pt idx="3075">
                  <c:v>Vermont</c:v>
                </c:pt>
                <c:pt idx="3076">
                  <c:v>Vermont</c:v>
                </c:pt>
                <c:pt idx="3077">
                  <c:v>Vermont</c:v>
                </c:pt>
                <c:pt idx="3078">
                  <c:v>Vermont</c:v>
                </c:pt>
                <c:pt idx="3079">
                  <c:v>Vermont</c:v>
                </c:pt>
                <c:pt idx="3080">
                  <c:v>Vermont</c:v>
                </c:pt>
                <c:pt idx="3081">
                  <c:v>Vermont</c:v>
                </c:pt>
                <c:pt idx="3082">
                  <c:v>Vermont</c:v>
                </c:pt>
                <c:pt idx="3083">
                  <c:v>Vermont</c:v>
                </c:pt>
                <c:pt idx="3084">
                  <c:v>Vermont</c:v>
                </c:pt>
                <c:pt idx="3085">
                  <c:v>Vermont</c:v>
                </c:pt>
                <c:pt idx="3086">
                  <c:v>Vermont</c:v>
                </c:pt>
                <c:pt idx="3087">
                  <c:v>Vermont</c:v>
                </c:pt>
                <c:pt idx="3088">
                  <c:v>Vermont</c:v>
                </c:pt>
                <c:pt idx="3089">
                  <c:v>Vermont</c:v>
                </c:pt>
                <c:pt idx="3090">
                  <c:v>Vermont</c:v>
                </c:pt>
                <c:pt idx="3091">
                  <c:v>Vermont</c:v>
                </c:pt>
                <c:pt idx="3092">
                  <c:v>Vermont</c:v>
                </c:pt>
                <c:pt idx="3093">
                  <c:v>Vermont</c:v>
                </c:pt>
                <c:pt idx="3094">
                  <c:v>Vermont</c:v>
                </c:pt>
                <c:pt idx="3095">
                  <c:v>Vermont</c:v>
                </c:pt>
                <c:pt idx="3096">
                  <c:v>Vermont</c:v>
                </c:pt>
                <c:pt idx="3097">
                  <c:v>Vermont</c:v>
                </c:pt>
                <c:pt idx="3098">
                  <c:v>Vermont</c:v>
                </c:pt>
                <c:pt idx="3099">
                  <c:v>Vermont</c:v>
                </c:pt>
                <c:pt idx="3100">
                  <c:v>Vermont</c:v>
                </c:pt>
                <c:pt idx="3101">
                  <c:v>Vermont</c:v>
                </c:pt>
                <c:pt idx="3102">
                  <c:v>Vermont</c:v>
                </c:pt>
                <c:pt idx="3103">
                  <c:v>Vermont</c:v>
                </c:pt>
                <c:pt idx="3104">
                  <c:v>Vermont</c:v>
                </c:pt>
                <c:pt idx="3105">
                  <c:v>Vermont</c:v>
                </c:pt>
                <c:pt idx="3106">
                  <c:v>Vermont</c:v>
                </c:pt>
                <c:pt idx="3107">
                  <c:v>Vermont</c:v>
                </c:pt>
                <c:pt idx="3108">
                  <c:v>Vermont</c:v>
                </c:pt>
                <c:pt idx="3109">
                  <c:v>Vermont</c:v>
                </c:pt>
                <c:pt idx="3110">
                  <c:v>Vermont</c:v>
                </c:pt>
                <c:pt idx="3111">
                  <c:v>Vermont</c:v>
                </c:pt>
                <c:pt idx="3112">
                  <c:v>Vermont</c:v>
                </c:pt>
                <c:pt idx="3113">
                  <c:v>Vermont</c:v>
                </c:pt>
                <c:pt idx="3114">
                  <c:v>Vermont</c:v>
                </c:pt>
                <c:pt idx="3115">
                  <c:v>Vermont</c:v>
                </c:pt>
                <c:pt idx="3116">
                  <c:v>Vermont</c:v>
                </c:pt>
                <c:pt idx="3117">
                  <c:v>Vermont</c:v>
                </c:pt>
                <c:pt idx="3118">
                  <c:v>Vermont</c:v>
                </c:pt>
                <c:pt idx="3119">
                  <c:v>Vermont</c:v>
                </c:pt>
                <c:pt idx="3120">
                  <c:v>Vermont</c:v>
                </c:pt>
                <c:pt idx="3121">
                  <c:v>Vermont</c:v>
                </c:pt>
                <c:pt idx="3122">
                  <c:v>Vermont</c:v>
                </c:pt>
                <c:pt idx="3123">
                  <c:v>Vermont</c:v>
                </c:pt>
                <c:pt idx="3124">
                  <c:v>Vermont</c:v>
                </c:pt>
                <c:pt idx="3125">
                  <c:v>Vermont</c:v>
                </c:pt>
                <c:pt idx="3126">
                  <c:v>Vermont</c:v>
                </c:pt>
                <c:pt idx="3127">
                  <c:v>Vermont</c:v>
                </c:pt>
                <c:pt idx="3128">
                  <c:v>Washington</c:v>
                </c:pt>
                <c:pt idx="3129">
                  <c:v>Washington</c:v>
                </c:pt>
                <c:pt idx="3130">
                  <c:v>Washington</c:v>
                </c:pt>
                <c:pt idx="3131">
                  <c:v>Washington</c:v>
                </c:pt>
                <c:pt idx="3132">
                  <c:v>Washington</c:v>
                </c:pt>
                <c:pt idx="3133">
                  <c:v>Washington</c:v>
                </c:pt>
                <c:pt idx="3134">
                  <c:v>Washington</c:v>
                </c:pt>
                <c:pt idx="3135">
                  <c:v>Washington</c:v>
                </c:pt>
                <c:pt idx="3136">
                  <c:v>Washington</c:v>
                </c:pt>
                <c:pt idx="3137">
                  <c:v>Washington</c:v>
                </c:pt>
                <c:pt idx="3138">
                  <c:v>Washington</c:v>
                </c:pt>
                <c:pt idx="3139">
                  <c:v>Washington</c:v>
                </c:pt>
                <c:pt idx="3140">
                  <c:v>Washington</c:v>
                </c:pt>
                <c:pt idx="3141">
                  <c:v>Washington</c:v>
                </c:pt>
                <c:pt idx="3142">
                  <c:v>Washington</c:v>
                </c:pt>
                <c:pt idx="3143">
                  <c:v>Washington</c:v>
                </c:pt>
                <c:pt idx="3144">
                  <c:v>Washington</c:v>
                </c:pt>
                <c:pt idx="3145">
                  <c:v>Washington</c:v>
                </c:pt>
                <c:pt idx="3146">
                  <c:v>Washington</c:v>
                </c:pt>
                <c:pt idx="3147">
                  <c:v>Washington</c:v>
                </c:pt>
                <c:pt idx="3148">
                  <c:v>Washington</c:v>
                </c:pt>
                <c:pt idx="3149">
                  <c:v>Washington</c:v>
                </c:pt>
                <c:pt idx="3150">
                  <c:v>Washington</c:v>
                </c:pt>
                <c:pt idx="3151">
                  <c:v>Washington</c:v>
                </c:pt>
                <c:pt idx="3152">
                  <c:v>Washington</c:v>
                </c:pt>
                <c:pt idx="3153">
                  <c:v>Washington</c:v>
                </c:pt>
                <c:pt idx="3154">
                  <c:v>Washington</c:v>
                </c:pt>
                <c:pt idx="3155">
                  <c:v>Washington</c:v>
                </c:pt>
                <c:pt idx="3156">
                  <c:v>Washington</c:v>
                </c:pt>
                <c:pt idx="3157">
                  <c:v>Washington</c:v>
                </c:pt>
                <c:pt idx="3158">
                  <c:v>Washington</c:v>
                </c:pt>
                <c:pt idx="3159">
                  <c:v>Washington</c:v>
                </c:pt>
                <c:pt idx="3160">
                  <c:v>Washington</c:v>
                </c:pt>
                <c:pt idx="3161">
                  <c:v>Washington</c:v>
                </c:pt>
                <c:pt idx="3162">
                  <c:v>Washington</c:v>
                </c:pt>
                <c:pt idx="3163">
                  <c:v>Washington</c:v>
                </c:pt>
                <c:pt idx="3164">
                  <c:v>Washington</c:v>
                </c:pt>
                <c:pt idx="3165">
                  <c:v>Washington</c:v>
                </c:pt>
                <c:pt idx="3166">
                  <c:v>Washington</c:v>
                </c:pt>
                <c:pt idx="3167">
                  <c:v>Washington</c:v>
                </c:pt>
                <c:pt idx="3168">
                  <c:v>Washington</c:v>
                </c:pt>
                <c:pt idx="3169">
                  <c:v>Washington</c:v>
                </c:pt>
                <c:pt idx="3170">
                  <c:v>Washington</c:v>
                </c:pt>
                <c:pt idx="3171">
                  <c:v>Washington</c:v>
                </c:pt>
                <c:pt idx="3172">
                  <c:v>Washington</c:v>
                </c:pt>
                <c:pt idx="3173">
                  <c:v>Washington</c:v>
                </c:pt>
                <c:pt idx="3174">
                  <c:v>Washington</c:v>
                </c:pt>
                <c:pt idx="3175">
                  <c:v>Washington</c:v>
                </c:pt>
                <c:pt idx="3176">
                  <c:v>Washington</c:v>
                </c:pt>
                <c:pt idx="3177">
                  <c:v>Washington</c:v>
                </c:pt>
                <c:pt idx="3178">
                  <c:v>Washington</c:v>
                </c:pt>
                <c:pt idx="3179">
                  <c:v>Washington</c:v>
                </c:pt>
                <c:pt idx="3180">
                  <c:v>Washington</c:v>
                </c:pt>
                <c:pt idx="3181">
                  <c:v>Washington</c:v>
                </c:pt>
                <c:pt idx="3182">
                  <c:v>Washington</c:v>
                </c:pt>
                <c:pt idx="3183">
                  <c:v>Washington</c:v>
                </c:pt>
                <c:pt idx="3184">
                  <c:v>Washington</c:v>
                </c:pt>
                <c:pt idx="3185">
                  <c:v>Washington</c:v>
                </c:pt>
                <c:pt idx="3186">
                  <c:v>Washington</c:v>
                </c:pt>
                <c:pt idx="3187">
                  <c:v>Washington</c:v>
                </c:pt>
                <c:pt idx="3188">
                  <c:v>Washington</c:v>
                </c:pt>
                <c:pt idx="3189">
                  <c:v>Washington</c:v>
                </c:pt>
                <c:pt idx="3190">
                  <c:v>Washington</c:v>
                </c:pt>
                <c:pt idx="3191">
                  <c:v>Washington</c:v>
                </c:pt>
                <c:pt idx="3192">
                  <c:v>Washington</c:v>
                </c:pt>
                <c:pt idx="3193">
                  <c:v>Washington</c:v>
                </c:pt>
                <c:pt idx="3194">
                  <c:v>Washington</c:v>
                </c:pt>
                <c:pt idx="3195">
                  <c:v>Washington</c:v>
                </c:pt>
                <c:pt idx="3196">
                  <c:v>Wisconsin</c:v>
                </c:pt>
                <c:pt idx="3197">
                  <c:v>Wisconsin</c:v>
                </c:pt>
                <c:pt idx="3198">
                  <c:v>Wisconsin</c:v>
                </c:pt>
                <c:pt idx="3199">
                  <c:v>Wisconsin</c:v>
                </c:pt>
                <c:pt idx="3200">
                  <c:v>Wisconsin</c:v>
                </c:pt>
                <c:pt idx="3201">
                  <c:v>Wisconsin</c:v>
                </c:pt>
                <c:pt idx="3202">
                  <c:v>Wisconsin</c:v>
                </c:pt>
                <c:pt idx="3203">
                  <c:v>Wisconsin</c:v>
                </c:pt>
                <c:pt idx="3204">
                  <c:v>Wisconsin</c:v>
                </c:pt>
                <c:pt idx="3205">
                  <c:v>Wisconsin</c:v>
                </c:pt>
                <c:pt idx="3206">
                  <c:v>Wisconsin</c:v>
                </c:pt>
                <c:pt idx="3207">
                  <c:v>Wisconsin</c:v>
                </c:pt>
                <c:pt idx="3208">
                  <c:v>Wisconsin</c:v>
                </c:pt>
                <c:pt idx="3209">
                  <c:v>Wisconsin</c:v>
                </c:pt>
                <c:pt idx="3210">
                  <c:v>Wisconsin</c:v>
                </c:pt>
                <c:pt idx="3211">
                  <c:v>Wisconsin</c:v>
                </c:pt>
                <c:pt idx="3212">
                  <c:v>Wisconsin</c:v>
                </c:pt>
                <c:pt idx="3213">
                  <c:v>Wisconsin</c:v>
                </c:pt>
                <c:pt idx="3214">
                  <c:v>Wisconsin</c:v>
                </c:pt>
                <c:pt idx="3215">
                  <c:v>Wisconsin</c:v>
                </c:pt>
                <c:pt idx="3216">
                  <c:v>Wisconsin</c:v>
                </c:pt>
                <c:pt idx="3217">
                  <c:v>Wisconsin</c:v>
                </c:pt>
                <c:pt idx="3218">
                  <c:v>Wisconsin</c:v>
                </c:pt>
                <c:pt idx="3219">
                  <c:v>Wisconsin</c:v>
                </c:pt>
                <c:pt idx="3220">
                  <c:v>Wisconsin</c:v>
                </c:pt>
                <c:pt idx="3221">
                  <c:v>Wisconsin</c:v>
                </c:pt>
                <c:pt idx="3222">
                  <c:v>Wisconsin</c:v>
                </c:pt>
                <c:pt idx="3223">
                  <c:v>Wisconsin</c:v>
                </c:pt>
                <c:pt idx="3224">
                  <c:v>Wisconsin</c:v>
                </c:pt>
                <c:pt idx="3225">
                  <c:v>Wisconsin</c:v>
                </c:pt>
                <c:pt idx="3226">
                  <c:v>Wisconsin</c:v>
                </c:pt>
                <c:pt idx="3227">
                  <c:v>Wisconsin</c:v>
                </c:pt>
                <c:pt idx="3228">
                  <c:v>Wisconsin</c:v>
                </c:pt>
                <c:pt idx="3229">
                  <c:v>Wisconsin</c:v>
                </c:pt>
                <c:pt idx="3230">
                  <c:v>Wisconsin</c:v>
                </c:pt>
                <c:pt idx="3231">
                  <c:v>Wisconsin</c:v>
                </c:pt>
                <c:pt idx="3232">
                  <c:v>Wisconsin</c:v>
                </c:pt>
                <c:pt idx="3233">
                  <c:v>Wisconsin</c:v>
                </c:pt>
                <c:pt idx="3234">
                  <c:v>Wisconsin</c:v>
                </c:pt>
                <c:pt idx="3235">
                  <c:v>Wisconsin</c:v>
                </c:pt>
                <c:pt idx="3236">
                  <c:v>Wisconsin</c:v>
                </c:pt>
                <c:pt idx="3237">
                  <c:v>Wisconsin</c:v>
                </c:pt>
                <c:pt idx="3238">
                  <c:v>Wisconsin</c:v>
                </c:pt>
                <c:pt idx="3239">
                  <c:v>Wisconsin</c:v>
                </c:pt>
                <c:pt idx="3240">
                  <c:v>Wisconsin</c:v>
                </c:pt>
                <c:pt idx="3241">
                  <c:v>Wisconsin</c:v>
                </c:pt>
                <c:pt idx="3242">
                  <c:v>Wisconsin</c:v>
                </c:pt>
                <c:pt idx="3243">
                  <c:v>Wisconsin</c:v>
                </c:pt>
                <c:pt idx="3244">
                  <c:v>Wisconsin</c:v>
                </c:pt>
                <c:pt idx="3245">
                  <c:v>Wisconsin</c:v>
                </c:pt>
                <c:pt idx="3246">
                  <c:v>Wisconsin</c:v>
                </c:pt>
                <c:pt idx="3247">
                  <c:v>Wisconsin</c:v>
                </c:pt>
                <c:pt idx="3248">
                  <c:v>Wisconsin</c:v>
                </c:pt>
                <c:pt idx="3249">
                  <c:v>Wisconsin</c:v>
                </c:pt>
                <c:pt idx="3250">
                  <c:v>Wisconsin</c:v>
                </c:pt>
                <c:pt idx="3251">
                  <c:v>Wisconsin</c:v>
                </c:pt>
                <c:pt idx="3252">
                  <c:v>Wisconsin</c:v>
                </c:pt>
                <c:pt idx="3253">
                  <c:v>Wisconsin</c:v>
                </c:pt>
                <c:pt idx="3254">
                  <c:v>Wisconsin</c:v>
                </c:pt>
                <c:pt idx="3255">
                  <c:v>Wisconsin</c:v>
                </c:pt>
                <c:pt idx="3256">
                  <c:v>Wisconsin</c:v>
                </c:pt>
                <c:pt idx="3257">
                  <c:v>Wisconsin</c:v>
                </c:pt>
                <c:pt idx="3258">
                  <c:v>Wisconsin</c:v>
                </c:pt>
                <c:pt idx="3259">
                  <c:v>Wisconsin</c:v>
                </c:pt>
                <c:pt idx="3260">
                  <c:v>Wisconsin</c:v>
                </c:pt>
                <c:pt idx="3261">
                  <c:v>Wisconsin</c:v>
                </c:pt>
                <c:pt idx="3262">
                  <c:v>Wisconsin</c:v>
                </c:pt>
                <c:pt idx="3263">
                  <c:v>Wisconsin</c:v>
                </c:pt>
                <c:pt idx="3264">
                  <c:v>West Virginia</c:v>
                </c:pt>
                <c:pt idx="3265">
                  <c:v>West Virginia</c:v>
                </c:pt>
                <c:pt idx="3266">
                  <c:v>West Virginia</c:v>
                </c:pt>
                <c:pt idx="3267">
                  <c:v>West Virginia</c:v>
                </c:pt>
                <c:pt idx="3268">
                  <c:v>West Virginia</c:v>
                </c:pt>
                <c:pt idx="3269">
                  <c:v>West Virginia</c:v>
                </c:pt>
                <c:pt idx="3270">
                  <c:v>West Virginia</c:v>
                </c:pt>
                <c:pt idx="3271">
                  <c:v>West Virginia</c:v>
                </c:pt>
                <c:pt idx="3272">
                  <c:v>West Virginia</c:v>
                </c:pt>
                <c:pt idx="3273">
                  <c:v>West Virginia</c:v>
                </c:pt>
                <c:pt idx="3274">
                  <c:v>West Virginia</c:v>
                </c:pt>
                <c:pt idx="3275">
                  <c:v>West Virginia</c:v>
                </c:pt>
                <c:pt idx="3276">
                  <c:v>West Virginia</c:v>
                </c:pt>
                <c:pt idx="3277">
                  <c:v>West Virginia</c:v>
                </c:pt>
                <c:pt idx="3278">
                  <c:v>West Virginia</c:v>
                </c:pt>
                <c:pt idx="3279">
                  <c:v>West Virginia</c:v>
                </c:pt>
                <c:pt idx="3280">
                  <c:v>West Virginia</c:v>
                </c:pt>
                <c:pt idx="3281">
                  <c:v>West Virginia</c:v>
                </c:pt>
                <c:pt idx="3282">
                  <c:v>West Virginia</c:v>
                </c:pt>
                <c:pt idx="3283">
                  <c:v>West Virginia</c:v>
                </c:pt>
                <c:pt idx="3284">
                  <c:v>West Virginia</c:v>
                </c:pt>
                <c:pt idx="3285">
                  <c:v>West Virginia</c:v>
                </c:pt>
                <c:pt idx="3286">
                  <c:v>West Virginia</c:v>
                </c:pt>
                <c:pt idx="3287">
                  <c:v>West Virginia</c:v>
                </c:pt>
                <c:pt idx="3288">
                  <c:v>West Virginia</c:v>
                </c:pt>
                <c:pt idx="3289">
                  <c:v>West Virginia</c:v>
                </c:pt>
                <c:pt idx="3290">
                  <c:v>West Virginia</c:v>
                </c:pt>
                <c:pt idx="3291">
                  <c:v>West Virginia</c:v>
                </c:pt>
                <c:pt idx="3292">
                  <c:v>West Virginia</c:v>
                </c:pt>
                <c:pt idx="3293">
                  <c:v>West Virginia</c:v>
                </c:pt>
                <c:pt idx="3294">
                  <c:v>West Virginia</c:v>
                </c:pt>
                <c:pt idx="3295">
                  <c:v>West Virginia</c:v>
                </c:pt>
                <c:pt idx="3296">
                  <c:v>West Virginia</c:v>
                </c:pt>
                <c:pt idx="3297">
                  <c:v>West Virginia</c:v>
                </c:pt>
                <c:pt idx="3298">
                  <c:v>West Virginia</c:v>
                </c:pt>
                <c:pt idx="3299">
                  <c:v>West Virginia</c:v>
                </c:pt>
                <c:pt idx="3300">
                  <c:v>West Virginia</c:v>
                </c:pt>
                <c:pt idx="3301">
                  <c:v>West Virginia</c:v>
                </c:pt>
                <c:pt idx="3302">
                  <c:v>West Virginia</c:v>
                </c:pt>
                <c:pt idx="3303">
                  <c:v>West Virginia</c:v>
                </c:pt>
                <c:pt idx="3304">
                  <c:v>West Virginia</c:v>
                </c:pt>
                <c:pt idx="3305">
                  <c:v>West Virginia</c:v>
                </c:pt>
                <c:pt idx="3306">
                  <c:v>West Virginia</c:v>
                </c:pt>
                <c:pt idx="3307">
                  <c:v>West Virginia</c:v>
                </c:pt>
                <c:pt idx="3308">
                  <c:v>West Virginia</c:v>
                </c:pt>
                <c:pt idx="3309">
                  <c:v>West Virginia</c:v>
                </c:pt>
                <c:pt idx="3310">
                  <c:v>West Virginia</c:v>
                </c:pt>
                <c:pt idx="3311">
                  <c:v>West Virginia</c:v>
                </c:pt>
                <c:pt idx="3312">
                  <c:v>West Virginia</c:v>
                </c:pt>
                <c:pt idx="3313">
                  <c:v>West Virginia</c:v>
                </c:pt>
                <c:pt idx="3314">
                  <c:v>West Virginia</c:v>
                </c:pt>
                <c:pt idx="3315">
                  <c:v>West Virginia</c:v>
                </c:pt>
                <c:pt idx="3316">
                  <c:v>West Virginia</c:v>
                </c:pt>
                <c:pt idx="3317">
                  <c:v>West Virginia</c:v>
                </c:pt>
                <c:pt idx="3318">
                  <c:v>West Virginia</c:v>
                </c:pt>
                <c:pt idx="3319">
                  <c:v>West Virginia</c:v>
                </c:pt>
                <c:pt idx="3320">
                  <c:v>West Virginia</c:v>
                </c:pt>
                <c:pt idx="3321">
                  <c:v>West Virginia</c:v>
                </c:pt>
                <c:pt idx="3322">
                  <c:v>West Virginia</c:v>
                </c:pt>
                <c:pt idx="3323">
                  <c:v>West Virginia</c:v>
                </c:pt>
                <c:pt idx="3324">
                  <c:v>West Virginia</c:v>
                </c:pt>
                <c:pt idx="3325">
                  <c:v>West Virginia</c:v>
                </c:pt>
                <c:pt idx="3326">
                  <c:v>West Virginia</c:v>
                </c:pt>
                <c:pt idx="3327">
                  <c:v>West Virginia</c:v>
                </c:pt>
                <c:pt idx="3328">
                  <c:v>West Virginia</c:v>
                </c:pt>
                <c:pt idx="3329">
                  <c:v>West Virginia</c:v>
                </c:pt>
                <c:pt idx="3330">
                  <c:v>West Virginia</c:v>
                </c:pt>
                <c:pt idx="3331">
                  <c:v>West Virginia</c:v>
                </c:pt>
                <c:pt idx="3332">
                  <c:v>Wyoming</c:v>
                </c:pt>
                <c:pt idx="3333">
                  <c:v>Wyoming</c:v>
                </c:pt>
                <c:pt idx="3334">
                  <c:v>Wyoming</c:v>
                </c:pt>
                <c:pt idx="3335">
                  <c:v>Wyoming</c:v>
                </c:pt>
                <c:pt idx="3336">
                  <c:v>Wyoming</c:v>
                </c:pt>
                <c:pt idx="3337">
                  <c:v>Wyoming</c:v>
                </c:pt>
                <c:pt idx="3338">
                  <c:v>Wyoming</c:v>
                </c:pt>
                <c:pt idx="3339">
                  <c:v>Wyoming</c:v>
                </c:pt>
                <c:pt idx="3340">
                  <c:v>Wyoming</c:v>
                </c:pt>
                <c:pt idx="3341">
                  <c:v>Wyoming</c:v>
                </c:pt>
                <c:pt idx="3342">
                  <c:v>Wyoming</c:v>
                </c:pt>
                <c:pt idx="3343">
                  <c:v>Wyoming</c:v>
                </c:pt>
                <c:pt idx="3344">
                  <c:v>Wyoming</c:v>
                </c:pt>
                <c:pt idx="3345">
                  <c:v>Wyoming</c:v>
                </c:pt>
                <c:pt idx="3346">
                  <c:v>Wyoming</c:v>
                </c:pt>
                <c:pt idx="3347">
                  <c:v>Wyoming</c:v>
                </c:pt>
                <c:pt idx="3348">
                  <c:v>Wyoming</c:v>
                </c:pt>
                <c:pt idx="3349">
                  <c:v>Wyoming</c:v>
                </c:pt>
                <c:pt idx="3350">
                  <c:v>Wyoming</c:v>
                </c:pt>
                <c:pt idx="3351">
                  <c:v>Wyoming</c:v>
                </c:pt>
                <c:pt idx="3352">
                  <c:v>Wyoming</c:v>
                </c:pt>
                <c:pt idx="3353">
                  <c:v>Wyoming</c:v>
                </c:pt>
                <c:pt idx="3354">
                  <c:v>Wyoming</c:v>
                </c:pt>
                <c:pt idx="3355">
                  <c:v>Wyoming</c:v>
                </c:pt>
                <c:pt idx="3356">
                  <c:v>Wyoming</c:v>
                </c:pt>
                <c:pt idx="3357">
                  <c:v>Wyoming</c:v>
                </c:pt>
                <c:pt idx="3358">
                  <c:v>Wyoming</c:v>
                </c:pt>
                <c:pt idx="3359">
                  <c:v>Wyoming</c:v>
                </c:pt>
                <c:pt idx="3360">
                  <c:v>Wyoming</c:v>
                </c:pt>
                <c:pt idx="3361">
                  <c:v>Wyoming</c:v>
                </c:pt>
                <c:pt idx="3362">
                  <c:v>Wyoming</c:v>
                </c:pt>
                <c:pt idx="3363">
                  <c:v>Wyoming</c:v>
                </c:pt>
                <c:pt idx="3364">
                  <c:v>Wyoming</c:v>
                </c:pt>
                <c:pt idx="3365">
                  <c:v>Wyoming</c:v>
                </c:pt>
                <c:pt idx="3366">
                  <c:v>Wyoming</c:v>
                </c:pt>
                <c:pt idx="3367">
                  <c:v>Wyoming</c:v>
                </c:pt>
                <c:pt idx="3368">
                  <c:v>Wyoming</c:v>
                </c:pt>
                <c:pt idx="3369">
                  <c:v>Wyoming</c:v>
                </c:pt>
                <c:pt idx="3370">
                  <c:v>Wyoming</c:v>
                </c:pt>
                <c:pt idx="3371">
                  <c:v>Wyoming</c:v>
                </c:pt>
                <c:pt idx="3372">
                  <c:v>Wyoming</c:v>
                </c:pt>
                <c:pt idx="3373">
                  <c:v>Wyoming</c:v>
                </c:pt>
                <c:pt idx="3374">
                  <c:v>Wyoming</c:v>
                </c:pt>
                <c:pt idx="3375">
                  <c:v>Wyoming</c:v>
                </c:pt>
                <c:pt idx="3376">
                  <c:v>Wyoming</c:v>
                </c:pt>
                <c:pt idx="3377">
                  <c:v>Wyoming</c:v>
                </c:pt>
                <c:pt idx="3378">
                  <c:v>Wyoming</c:v>
                </c:pt>
                <c:pt idx="3379">
                  <c:v>Wyoming</c:v>
                </c:pt>
                <c:pt idx="3380">
                  <c:v>Wyoming</c:v>
                </c:pt>
                <c:pt idx="3381">
                  <c:v>Wyoming</c:v>
                </c:pt>
                <c:pt idx="3382">
                  <c:v>Wyoming</c:v>
                </c:pt>
                <c:pt idx="3383">
                  <c:v>Wyoming</c:v>
                </c:pt>
                <c:pt idx="3384">
                  <c:v>Wyoming</c:v>
                </c:pt>
                <c:pt idx="3385">
                  <c:v>Wyoming</c:v>
                </c:pt>
                <c:pt idx="3386">
                  <c:v>Wyoming</c:v>
                </c:pt>
                <c:pt idx="3387">
                  <c:v>Wyoming</c:v>
                </c:pt>
                <c:pt idx="3388">
                  <c:v>Wyoming</c:v>
                </c:pt>
                <c:pt idx="3389">
                  <c:v>Wyoming</c:v>
                </c:pt>
                <c:pt idx="3390">
                  <c:v>Wyoming</c:v>
                </c:pt>
                <c:pt idx="3391">
                  <c:v>Wyoming</c:v>
                </c:pt>
                <c:pt idx="3392">
                  <c:v>Wyoming</c:v>
                </c:pt>
                <c:pt idx="3393">
                  <c:v>Wyoming</c:v>
                </c:pt>
                <c:pt idx="3394">
                  <c:v>Wyoming</c:v>
                </c:pt>
                <c:pt idx="3395">
                  <c:v>Wyoming</c:v>
                </c:pt>
                <c:pt idx="3396">
                  <c:v>Wyoming</c:v>
                </c:pt>
                <c:pt idx="3397">
                  <c:v>Wyoming</c:v>
                </c:pt>
                <c:pt idx="3398">
                  <c:v>Wyoming</c:v>
                </c:pt>
                <c:pt idx="3399">
                  <c:v>Wyoming</c:v>
                </c:pt>
              </c:strCache>
            </c:strRef>
          </c:cat>
          <c:val>
            <c:numRef>
              <c:f>Sheet2!$B$2:$B$3401</c:f>
              <c:numCache>
                <c:formatCode>General</c:formatCode>
                <c:ptCount val="34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9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3</c:v>
                </c:pt>
                <c:pt idx="79">
                  <c:v>6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7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5</c:v>
                </c:pt>
                <c:pt idx="135">
                  <c:v>4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2</c:v>
                </c:pt>
                <c:pt idx="147">
                  <c:v>6</c:v>
                </c:pt>
                <c:pt idx="148">
                  <c:v>7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3</c:v>
                </c:pt>
                <c:pt idx="215">
                  <c:v>5</c:v>
                </c:pt>
                <c:pt idx="216">
                  <c:v>5</c:v>
                </c:pt>
                <c:pt idx="217">
                  <c:v>6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8</c:v>
                </c:pt>
                <c:pt idx="222">
                  <c:v>8</c:v>
                </c:pt>
                <c:pt idx="223">
                  <c:v>7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8</c:v>
                </c:pt>
                <c:pt idx="236">
                  <c:v>7</c:v>
                </c:pt>
                <c:pt idx="237">
                  <c:v>7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7</c:v>
                </c:pt>
                <c:pt idx="258">
                  <c:v>7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6</c:v>
                </c:pt>
                <c:pt idx="266">
                  <c:v>6</c:v>
                </c:pt>
                <c:pt idx="267">
                  <c:v>5</c:v>
                </c:pt>
                <c:pt idx="268">
                  <c:v>5</c:v>
                </c:pt>
                <c:pt idx="269">
                  <c:v>5</c:v>
                </c:pt>
                <c:pt idx="270">
                  <c:v>5</c:v>
                </c:pt>
                <c:pt idx="271">
                  <c:v>5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4</c:v>
                </c:pt>
                <c:pt idx="283">
                  <c:v>8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8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2</c:v>
                </c:pt>
                <c:pt idx="350">
                  <c:v>3</c:v>
                </c:pt>
                <c:pt idx="351">
                  <c:v>6</c:v>
                </c:pt>
                <c:pt idx="352">
                  <c:v>8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9</c:v>
                </c:pt>
                <c:pt idx="357">
                  <c:v>8</c:v>
                </c:pt>
                <c:pt idx="358">
                  <c:v>8</c:v>
                </c:pt>
                <c:pt idx="359">
                  <c:v>8</c:v>
                </c:pt>
                <c:pt idx="360">
                  <c:v>8</c:v>
                </c:pt>
                <c:pt idx="361">
                  <c:v>8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6</c:v>
                </c:pt>
                <c:pt idx="386">
                  <c:v>6</c:v>
                </c:pt>
                <c:pt idx="387">
                  <c:v>6</c:v>
                </c:pt>
                <c:pt idx="388">
                  <c:v>6</c:v>
                </c:pt>
                <c:pt idx="389">
                  <c:v>6</c:v>
                </c:pt>
                <c:pt idx="390">
                  <c:v>6</c:v>
                </c:pt>
                <c:pt idx="391">
                  <c:v>6</c:v>
                </c:pt>
                <c:pt idx="392">
                  <c:v>6</c:v>
                </c:pt>
                <c:pt idx="393">
                  <c:v>6</c:v>
                </c:pt>
                <c:pt idx="394">
                  <c:v>6</c:v>
                </c:pt>
                <c:pt idx="395">
                  <c:v>7</c:v>
                </c:pt>
                <c:pt idx="396">
                  <c:v>7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6</c:v>
                </c:pt>
                <c:pt idx="401">
                  <c:v>6</c:v>
                </c:pt>
                <c:pt idx="402">
                  <c:v>6</c:v>
                </c:pt>
                <c:pt idx="403">
                  <c:v>6</c:v>
                </c:pt>
                <c:pt idx="404">
                  <c:v>6</c:v>
                </c:pt>
                <c:pt idx="405">
                  <c:v>6</c:v>
                </c:pt>
                <c:pt idx="406">
                  <c:v>6</c:v>
                </c:pt>
                <c:pt idx="407">
                  <c:v>6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4</c:v>
                </c:pt>
                <c:pt idx="419">
                  <c:v>7</c:v>
                </c:pt>
                <c:pt idx="420">
                  <c:v>8</c:v>
                </c:pt>
                <c:pt idx="421">
                  <c:v>8</c:v>
                </c:pt>
                <c:pt idx="422">
                  <c:v>8</c:v>
                </c:pt>
                <c:pt idx="423">
                  <c:v>8</c:v>
                </c:pt>
                <c:pt idx="424">
                  <c:v>8</c:v>
                </c:pt>
                <c:pt idx="425">
                  <c:v>8</c:v>
                </c:pt>
                <c:pt idx="426">
                  <c:v>8</c:v>
                </c:pt>
                <c:pt idx="427">
                  <c:v>8</c:v>
                </c:pt>
                <c:pt idx="428">
                  <c:v>8</c:v>
                </c:pt>
                <c:pt idx="429">
                  <c:v>8</c:v>
                </c:pt>
                <c:pt idx="430">
                  <c:v>8</c:v>
                </c:pt>
                <c:pt idx="431">
                  <c:v>8</c:v>
                </c:pt>
                <c:pt idx="432">
                  <c:v>8</c:v>
                </c:pt>
                <c:pt idx="433">
                  <c:v>8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8</c:v>
                </c:pt>
                <c:pt idx="488">
                  <c:v>8</c:v>
                </c:pt>
                <c:pt idx="489">
                  <c:v>9</c:v>
                </c:pt>
                <c:pt idx="490">
                  <c:v>9</c:v>
                </c:pt>
                <c:pt idx="491">
                  <c:v>9</c:v>
                </c:pt>
                <c:pt idx="492">
                  <c:v>9</c:v>
                </c:pt>
                <c:pt idx="493">
                  <c:v>9</c:v>
                </c:pt>
                <c:pt idx="494">
                  <c:v>9</c:v>
                </c:pt>
                <c:pt idx="495">
                  <c:v>9</c:v>
                </c:pt>
                <c:pt idx="496">
                  <c:v>9</c:v>
                </c:pt>
                <c:pt idx="497">
                  <c:v>9</c:v>
                </c:pt>
                <c:pt idx="498">
                  <c:v>8</c:v>
                </c:pt>
                <c:pt idx="499">
                  <c:v>8</c:v>
                </c:pt>
                <c:pt idx="500">
                  <c:v>8</c:v>
                </c:pt>
                <c:pt idx="501">
                  <c:v>8</c:v>
                </c:pt>
                <c:pt idx="502">
                  <c:v>8</c:v>
                </c:pt>
                <c:pt idx="503">
                  <c:v>8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7</c:v>
                </c:pt>
                <c:pt idx="534">
                  <c:v>7</c:v>
                </c:pt>
                <c:pt idx="535">
                  <c:v>6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2</c:v>
                </c:pt>
                <c:pt idx="553">
                  <c:v>2</c:v>
                </c:pt>
                <c:pt idx="554">
                  <c:v>3</c:v>
                </c:pt>
                <c:pt idx="555">
                  <c:v>7</c:v>
                </c:pt>
                <c:pt idx="556">
                  <c:v>8</c:v>
                </c:pt>
                <c:pt idx="557">
                  <c:v>8</c:v>
                </c:pt>
                <c:pt idx="558">
                  <c:v>9</c:v>
                </c:pt>
                <c:pt idx="559">
                  <c:v>9</c:v>
                </c:pt>
                <c:pt idx="560">
                  <c:v>9</c:v>
                </c:pt>
                <c:pt idx="561">
                  <c:v>9</c:v>
                </c:pt>
                <c:pt idx="562">
                  <c:v>8</c:v>
                </c:pt>
                <c:pt idx="563">
                  <c:v>8</c:v>
                </c:pt>
                <c:pt idx="564">
                  <c:v>8</c:v>
                </c:pt>
                <c:pt idx="565">
                  <c:v>8</c:v>
                </c:pt>
                <c:pt idx="566">
                  <c:v>8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8</c:v>
                </c:pt>
                <c:pt idx="571">
                  <c:v>8</c:v>
                </c:pt>
                <c:pt idx="572">
                  <c:v>8</c:v>
                </c:pt>
                <c:pt idx="573">
                  <c:v>8</c:v>
                </c:pt>
                <c:pt idx="574">
                  <c:v>8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7</c:v>
                </c:pt>
                <c:pt idx="581">
                  <c:v>7</c:v>
                </c:pt>
                <c:pt idx="582">
                  <c:v>6</c:v>
                </c:pt>
                <c:pt idx="583">
                  <c:v>5</c:v>
                </c:pt>
                <c:pt idx="584">
                  <c:v>4</c:v>
                </c:pt>
                <c:pt idx="585">
                  <c:v>4</c:v>
                </c:pt>
                <c:pt idx="586">
                  <c:v>4</c:v>
                </c:pt>
                <c:pt idx="587">
                  <c:v>4</c:v>
                </c:pt>
                <c:pt idx="588">
                  <c:v>4</c:v>
                </c:pt>
                <c:pt idx="589">
                  <c:v>4</c:v>
                </c:pt>
                <c:pt idx="590">
                  <c:v>4</c:v>
                </c:pt>
                <c:pt idx="591">
                  <c:v>4</c:v>
                </c:pt>
                <c:pt idx="592">
                  <c:v>4</c:v>
                </c:pt>
                <c:pt idx="593">
                  <c:v>4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5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2</c:v>
                </c:pt>
                <c:pt idx="623">
                  <c:v>5</c:v>
                </c:pt>
                <c:pt idx="624">
                  <c:v>6</c:v>
                </c:pt>
                <c:pt idx="625">
                  <c:v>7</c:v>
                </c:pt>
                <c:pt idx="626">
                  <c:v>8</c:v>
                </c:pt>
                <c:pt idx="627">
                  <c:v>8</c:v>
                </c:pt>
                <c:pt idx="628">
                  <c:v>8</c:v>
                </c:pt>
                <c:pt idx="629">
                  <c:v>8</c:v>
                </c:pt>
                <c:pt idx="630">
                  <c:v>8</c:v>
                </c:pt>
                <c:pt idx="631">
                  <c:v>8</c:v>
                </c:pt>
                <c:pt idx="632">
                  <c:v>8</c:v>
                </c:pt>
                <c:pt idx="633">
                  <c:v>8</c:v>
                </c:pt>
                <c:pt idx="634">
                  <c:v>8</c:v>
                </c:pt>
                <c:pt idx="635">
                  <c:v>8</c:v>
                </c:pt>
                <c:pt idx="636">
                  <c:v>8</c:v>
                </c:pt>
                <c:pt idx="637">
                  <c:v>8</c:v>
                </c:pt>
                <c:pt idx="638">
                  <c:v>7</c:v>
                </c:pt>
                <c:pt idx="639">
                  <c:v>7</c:v>
                </c:pt>
                <c:pt idx="640">
                  <c:v>7</c:v>
                </c:pt>
                <c:pt idx="641">
                  <c:v>7</c:v>
                </c:pt>
                <c:pt idx="642">
                  <c:v>7</c:v>
                </c:pt>
                <c:pt idx="643">
                  <c:v>7</c:v>
                </c:pt>
                <c:pt idx="644">
                  <c:v>7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7</c:v>
                </c:pt>
                <c:pt idx="649">
                  <c:v>7</c:v>
                </c:pt>
                <c:pt idx="650">
                  <c:v>7</c:v>
                </c:pt>
                <c:pt idx="651">
                  <c:v>7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6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5</c:v>
                </c:pt>
                <c:pt idx="679">
                  <c:v>4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3</c:v>
                </c:pt>
                <c:pt idx="691">
                  <c:v>4</c:v>
                </c:pt>
                <c:pt idx="692">
                  <c:v>7</c:v>
                </c:pt>
                <c:pt idx="693">
                  <c:v>8</c:v>
                </c:pt>
                <c:pt idx="694">
                  <c:v>8</c:v>
                </c:pt>
                <c:pt idx="695">
                  <c:v>8</c:v>
                </c:pt>
                <c:pt idx="696">
                  <c:v>8</c:v>
                </c:pt>
                <c:pt idx="697">
                  <c:v>8</c:v>
                </c:pt>
                <c:pt idx="698">
                  <c:v>8</c:v>
                </c:pt>
                <c:pt idx="699">
                  <c:v>8</c:v>
                </c:pt>
                <c:pt idx="700">
                  <c:v>8</c:v>
                </c:pt>
                <c:pt idx="701">
                  <c:v>8</c:v>
                </c:pt>
                <c:pt idx="702">
                  <c:v>8</c:v>
                </c:pt>
                <c:pt idx="703">
                  <c:v>8</c:v>
                </c:pt>
                <c:pt idx="704">
                  <c:v>8</c:v>
                </c:pt>
                <c:pt idx="705">
                  <c:v>8</c:v>
                </c:pt>
                <c:pt idx="706">
                  <c:v>8</c:v>
                </c:pt>
                <c:pt idx="707">
                  <c:v>8</c:v>
                </c:pt>
                <c:pt idx="708">
                  <c:v>8</c:v>
                </c:pt>
                <c:pt idx="709">
                  <c:v>9</c:v>
                </c:pt>
                <c:pt idx="710">
                  <c:v>9</c:v>
                </c:pt>
                <c:pt idx="711">
                  <c:v>9</c:v>
                </c:pt>
                <c:pt idx="712">
                  <c:v>9</c:v>
                </c:pt>
                <c:pt idx="713">
                  <c:v>9</c:v>
                </c:pt>
                <c:pt idx="714">
                  <c:v>8</c:v>
                </c:pt>
                <c:pt idx="715">
                  <c:v>8</c:v>
                </c:pt>
                <c:pt idx="716">
                  <c:v>8</c:v>
                </c:pt>
                <c:pt idx="717">
                  <c:v>8</c:v>
                </c:pt>
                <c:pt idx="718">
                  <c:v>8</c:v>
                </c:pt>
                <c:pt idx="719">
                  <c:v>8</c:v>
                </c:pt>
                <c:pt idx="720">
                  <c:v>8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8</c:v>
                </c:pt>
                <c:pt idx="738">
                  <c:v>8</c:v>
                </c:pt>
                <c:pt idx="739">
                  <c:v>8</c:v>
                </c:pt>
                <c:pt idx="740">
                  <c:v>8</c:v>
                </c:pt>
                <c:pt idx="741">
                  <c:v>8</c:v>
                </c:pt>
                <c:pt idx="742">
                  <c:v>8</c:v>
                </c:pt>
                <c:pt idx="743">
                  <c:v>8</c:v>
                </c:pt>
                <c:pt idx="744">
                  <c:v>8</c:v>
                </c:pt>
                <c:pt idx="745">
                  <c:v>8</c:v>
                </c:pt>
                <c:pt idx="746">
                  <c:v>7</c:v>
                </c:pt>
                <c:pt idx="747">
                  <c:v>7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2</c:v>
                </c:pt>
                <c:pt idx="758">
                  <c:v>2</c:v>
                </c:pt>
                <c:pt idx="759">
                  <c:v>6</c:v>
                </c:pt>
                <c:pt idx="760">
                  <c:v>7</c:v>
                </c:pt>
                <c:pt idx="761">
                  <c:v>7</c:v>
                </c:pt>
                <c:pt idx="762">
                  <c:v>8</c:v>
                </c:pt>
                <c:pt idx="763">
                  <c:v>8</c:v>
                </c:pt>
                <c:pt idx="764">
                  <c:v>8</c:v>
                </c:pt>
                <c:pt idx="765">
                  <c:v>8</c:v>
                </c:pt>
                <c:pt idx="766">
                  <c:v>8</c:v>
                </c:pt>
                <c:pt idx="767">
                  <c:v>8</c:v>
                </c:pt>
                <c:pt idx="768">
                  <c:v>8</c:v>
                </c:pt>
                <c:pt idx="769">
                  <c:v>8</c:v>
                </c:pt>
                <c:pt idx="770">
                  <c:v>6</c:v>
                </c:pt>
                <c:pt idx="771">
                  <c:v>6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5</c:v>
                </c:pt>
                <c:pt idx="799">
                  <c:v>5</c:v>
                </c:pt>
                <c:pt idx="800">
                  <c:v>5</c:v>
                </c:pt>
                <c:pt idx="801">
                  <c:v>5</c:v>
                </c:pt>
                <c:pt idx="802">
                  <c:v>5</c:v>
                </c:pt>
                <c:pt idx="803">
                  <c:v>5</c:v>
                </c:pt>
                <c:pt idx="804">
                  <c:v>5</c:v>
                </c:pt>
                <c:pt idx="805">
                  <c:v>5</c:v>
                </c:pt>
                <c:pt idx="806">
                  <c:v>5</c:v>
                </c:pt>
                <c:pt idx="807">
                  <c:v>5</c:v>
                </c:pt>
                <c:pt idx="808">
                  <c:v>5</c:v>
                </c:pt>
                <c:pt idx="809">
                  <c:v>5</c:v>
                </c:pt>
                <c:pt idx="810">
                  <c:v>5</c:v>
                </c:pt>
                <c:pt idx="811">
                  <c:v>5</c:v>
                </c:pt>
                <c:pt idx="812">
                  <c:v>5</c:v>
                </c:pt>
                <c:pt idx="813">
                  <c:v>5</c:v>
                </c:pt>
                <c:pt idx="814">
                  <c:v>4</c:v>
                </c:pt>
                <c:pt idx="815">
                  <c:v>4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2</c:v>
                </c:pt>
                <c:pt idx="827">
                  <c:v>4</c:v>
                </c:pt>
                <c:pt idx="828">
                  <c:v>8</c:v>
                </c:pt>
                <c:pt idx="829">
                  <c:v>9</c:v>
                </c:pt>
                <c:pt idx="830">
                  <c:v>9</c:v>
                </c:pt>
                <c:pt idx="831">
                  <c:v>9</c:v>
                </c:pt>
                <c:pt idx="832">
                  <c:v>9</c:v>
                </c:pt>
                <c:pt idx="833">
                  <c:v>9</c:v>
                </c:pt>
                <c:pt idx="834">
                  <c:v>7</c:v>
                </c:pt>
                <c:pt idx="835">
                  <c:v>7</c:v>
                </c:pt>
                <c:pt idx="836">
                  <c:v>7</c:v>
                </c:pt>
                <c:pt idx="837">
                  <c:v>7</c:v>
                </c:pt>
                <c:pt idx="838">
                  <c:v>6</c:v>
                </c:pt>
                <c:pt idx="839">
                  <c:v>6</c:v>
                </c:pt>
                <c:pt idx="840">
                  <c:v>5</c:v>
                </c:pt>
                <c:pt idx="841">
                  <c:v>6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6</c:v>
                </c:pt>
                <c:pt idx="847">
                  <c:v>6</c:v>
                </c:pt>
                <c:pt idx="848">
                  <c:v>6</c:v>
                </c:pt>
                <c:pt idx="849">
                  <c:v>6</c:v>
                </c:pt>
                <c:pt idx="850">
                  <c:v>6</c:v>
                </c:pt>
                <c:pt idx="851">
                  <c:v>6</c:v>
                </c:pt>
                <c:pt idx="852">
                  <c:v>6</c:v>
                </c:pt>
                <c:pt idx="853">
                  <c:v>6</c:v>
                </c:pt>
                <c:pt idx="854">
                  <c:v>6</c:v>
                </c:pt>
                <c:pt idx="855">
                  <c:v>6</c:v>
                </c:pt>
                <c:pt idx="856">
                  <c:v>6</c:v>
                </c:pt>
                <c:pt idx="857">
                  <c:v>6</c:v>
                </c:pt>
                <c:pt idx="858">
                  <c:v>6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7</c:v>
                </c:pt>
                <c:pt idx="863">
                  <c:v>7</c:v>
                </c:pt>
                <c:pt idx="864">
                  <c:v>7</c:v>
                </c:pt>
                <c:pt idx="865">
                  <c:v>7</c:v>
                </c:pt>
                <c:pt idx="866">
                  <c:v>7</c:v>
                </c:pt>
                <c:pt idx="867">
                  <c:v>7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5</c:v>
                </c:pt>
                <c:pt idx="877">
                  <c:v>5</c:v>
                </c:pt>
                <c:pt idx="878">
                  <c:v>5</c:v>
                </c:pt>
                <c:pt idx="879">
                  <c:v>5</c:v>
                </c:pt>
                <c:pt idx="880">
                  <c:v>5</c:v>
                </c:pt>
                <c:pt idx="881">
                  <c:v>5</c:v>
                </c:pt>
                <c:pt idx="882">
                  <c:v>5</c:v>
                </c:pt>
                <c:pt idx="883">
                  <c:v>5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3</c:v>
                </c:pt>
                <c:pt idx="895">
                  <c:v>7</c:v>
                </c:pt>
                <c:pt idx="896">
                  <c:v>9</c:v>
                </c:pt>
                <c:pt idx="897">
                  <c:v>9</c:v>
                </c:pt>
                <c:pt idx="898">
                  <c:v>9</c:v>
                </c:pt>
                <c:pt idx="899">
                  <c:v>9</c:v>
                </c:pt>
                <c:pt idx="900">
                  <c:v>9</c:v>
                </c:pt>
                <c:pt idx="901">
                  <c:v>9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8</c:v>
                </c:pt>
                <c:pt idx="906">
                  <c:v>8</c:v>
                </c:pt>
                <c:pt idx="907">
                  <c:v>8</c:v>
                </c:pt>
                <c:pt idx="908">
                  <c:v>8</c:v>
                </c:pt>
                <c:pt idx="909">
                  <c:v>7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7</c:v>
                </c:pt>
                <c:pt idx="932">
                  <c:v>7</c:v>
                </c:pt>
                <c:pt idx="933">
                  <c:v>7</c:v>
                </c:pt>
                <c:pt idx="934">
                  <c:v>7</c:v>
                </c:pt>
                <c:pt idx="935">
                  <c:v>7</c:v>
                </c:pt>
                <c:pt idx="936">
                  <c:v>7</c:v>
                </c:pt>
                <c:pt idx="937">
                  <c:v>6</c:v>
                </c:pt>
                <c:pt idx="938">
                  <c:v>7</c:v>
                </c:pt>
                <c:pt idx="939">
                  <c:v>7</c:v>
                </c:pt>
                <c:pt idx="940">
                  <c:v>7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6</c:v>
                </c:pt>
                <c:pt idx="951">
                  <c:v>6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3</c:v>
                </c:pt>
                <c:pt idx="963">
                  <c:v>7</c:v>
                </c:pt>
                <c:pt idx="964">
                  <c:v>8</c:v>
                </c:pt>
                <c:pt idx="965">
                  <c:v>8</c:v>
                </c:pt>
                <c:pt idx="966">
                  <c:v>8</c:v>
                </c:pt>
                <c:pt idx="967">
                  <c:v>8</c:v>
                </c:pt>
                <c:pt idx="968">
                  <c:v>8</c:v>
                </c:pt>
                <c:pt idx="969">
                  <c:v>8</c:v>
                </c:pt>
                <c:pt idx="970">
                  <c:v>7</c:v>
                </c:pt>
                <c:pt idx="971">
                  <c:v>7</c:v>
                </c:pt>
                <c:pt idx="972">
                  <c:v>7</c:v>
                </c:pt>
                <c:pt idx="973">
                  <c:v>7</c:v>
                </c:pt>
                <c:pt idx="974">
                  <c:v>7</c:v>
                </c:pt>
                <c:pt idx="975">
                  <c:v>7</c:v>
                </c:pt>
                <c:pt idx="976">
                  <c:v>6</c:v>
                </c:pt>
                <c:pt idx="977">
                  <c:v>6</c:v>
                </c:pt>
                <c:pt idx="978">
                  <c:v>6</c:v>
                </c:pt>
                <c:pt idx="979">
                  <c:v>6</c:v>
                </c:pt>
                <c:pt idx="980">
                  <c:v>6</c:v>
                </c:pt>
                <c:pt idx="981">
                  <c:v>6</c:v>
                </c:pt>
                <c:pt idx="982">
                  <c:v>5</c:v>
                </c:pt>
                <c:pt idx="983">
                  <c:v>5</c:v>
                </c:pt>
                <c:pt idx="984">
                  <c:v>5</c:v>
                </c:pt>
                <c:pt idx="985">
                  <c:v>5</c:v>
                </c:pt>
                <c:pt idx="986">
                  <c:v>5</c:v>
                </c:pt>
                <c:pt idx="987">
                  <c:v>5</c:v>
                </c:pt>
                <c:pt idx="988">
                  <c:v>5</c:v>
                </c:pt>
                <c:pt idx="989">
                  <c:v>5</c:v>
                </c:pt>
                <c:pt idx="990">
                  <c:v>5</c:v>
                </c:pt>
                <c:pt idx="991">
                  <c:v>5</c:v>
                </c:pt>
                <c:pt idx="992">
                  <c:v>5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5</c:v>
                </c:pt>
                <c:pt idx="1019">
                  <c:v>5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2</c:v>
                </c:pt>
                <c:pt idx="1030">
                  <c:v>2</c:v>
                </c:pt>
                <c:pt idx="1031">
                  <c:v>6</c:v>
                </c:pt>
                <c:pt idx="1032">
                  <c:v>7</c:v>
                </c:pt>
                <c:pt idx="1033">
                  <c:v>8</c:v>
                </c:pt>
                <c:pt idx="1034">
                  <c:v>8</c:v>
                </c:pt>
                <c:pt idx="1035">
                  <c:v>8</c:v>
                </c:pt>
                <c:pt idx="1036">
                  <c:v>8</c:v>
                </c:pt>
                <c:pt idx="1037">
                  <c:v>8</c:v>
                </c:pt>
                <c:pt idx="1038">
                  <c:v>8</c:v>
                </c:pt>
                <c:pt idx="1039">
                  <c:v>8</c:v>
                </c:pt>
                <c:pt idx="1040">
                  <c:v>8</c:v>
                </c:pt>
                <c:pt idx="1041">
                  <c:v>7</c:v>
                </c:pt>
                <c:pt idx="1042">
                  <c:v>7</c:v>
                </c:pt>
                <c:pt idx="1043">
                  <c:v>7</c:v>
                </c:pt>
                <c:pt idx="1044">
                  <c:v>7</c:v>
                </c:pt>
                <c:pt idx="1045">
                  <c:v>7</c:v>
                </c:pt>
                <c:pt idx="1046">
                  <c:v>7</c:v>
                </c:pt>
                <c:pt idx="1047">
                  <c:v>7</c:v>
                </c:pt>
                <c:pt idx="1048">
                  <c:v>7</c:v>
                </c:pt>
                <c:pt idx="1049">
                  <c:v>6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6</c:v>
                </c:pt>
                <c:pt idx="1054">
                  <c:v>6</c:v>
                </c:pt>
                <c:pt idx="1055">
                  <c:v>6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5</c:v>
                </c:pt>
                <c:pt idx="1087">
                  <c:v>4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4</c:v>
                </c:pt>
                <c:pt idx="1099">
                  <c:v>6</c:v>
                </c:pt>
                <c:pt idx="1100">
                  <c:v>8</c:v>
                </c:pt>
                <c:pt idx="1101">
                  <c:v>9</c:v>
                </c:pt>
                <c:pt idx="1102">
                  <c:v>10</c:v>
                </c:pt>
                <c:pt idx="1103">
                  <c:v>10</c:v>
                </c:pt>
                <c:pt idx="1104">
                  <c:v>10</c:v>
                </c:pt>
                <c:pt idx="1105">
                  <c:v>10</c:v>
                </c:pt>
                <c:pt idx="1106">
                  <c:v>9</c:v>
                </c:pt>
                <c:pt idx="1107">
                  <c:v>9</c:v>
                </c:pt>
                <c:pt idx="1108">
                  <c:v>8</c:v>
                </c:pt>
                <c:pt idx="1109">
                  <c:v>8</c:v>
                </c:pt>
                <c:pt idx="1110">
                  <c:v>8</c:v>
                </c:pt>
                <c:pt idx="1111">
                  <c:v>8</c:v>
                </c:pt>
                <c:pt idx="1112">
                  <c:v>8</c:v>
                </c:pt>
                <c:pt idx="1113">
                  <c:v>8</c:v>
                </c:pt>
                <c:pt idx="1114">
                  <c:v>7</c:v>
                </c:pt>
                <c:pt idx="1115">
                  <c:v>7</c:v>
                </c:pt>
                <c:pt idx="1116">
                  <c:v>7</c:v>
                </c:pt>
                <c:pt idx="1117">
                  <c:v>7</c:v>
                </c:pt>
                <c:pt idx="1118">
                  <c:v>8</c:v>
                </c:pt>
                <c:pt idx="1119">
                  <c:v>8</c:v>
                </c:pt>
                <c:pt idx="1120">
                  <c:v>7</c:v>
                </c:pt>
                <c:pt idx="1121">
                  <c:v>7</c:v>
                </c:pt>
                <c:pt idx="1122">
                  <c:v>7</c:v>
                </c:pt>
                <c:pt idx="1123">
                  <c:v>7</c:v>
                </c:pt>
                <c:pt idx="1124">
                  <c:v>7</c:v>
                </c:pt>
                <c:pt idx="1125">
                  <c:v>7</c:v>
                </c:pt>
                <c:pt idx="1126">
                  <c:v>7</c:v>
                </c:pt>
                <c:pt idx="1127">
                  <c:v>7</c:v>
                </c:pt>
                <c:pt idx="1128">
                  <c:v>7</c:v>
                </c:pt>
                <c:pt idx="1129">
                  <c:v>7</c:v>
                </c:pt>
                <c:pt idx="1130">
                  <c:v>7</c:v>
                </c:pt>
                <c:pt idx="1131">
                  <c:v>6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7</c:v>
                </c:pt>
                <c:pt idx="1136">
                  <c:v>7</c:v>
                </c:pt>
                <c:pt idx="1137">
                  <c:v>7</c:v>
                </c:pt>
                <c:pt idx="1138">
                  <c:v>7</c:v>
                </c:pt>
                <c:pt idx="1139">
                  <c:v>7</c:v>
                </c:pt>
                <c:pt idx="1140">
                  <c:v>7</c:v>
                </c:pt>
                <c:pt idx="1141">
                  <c:v>6</c:v>
                </c:pt>
                <c:pt idx="1142">
                  <c:v>6</c:v>
                </c:pt>
                <c:pt idx="1143">
                  <c:v>6</c:v>
                </c:pt>
                <c:pt idx="1144">
                  <c:v>6</c:v>
                </c:pt>
                <c:pt idx="1145">
                  <c:v>6</c:v>
                </c:pt>
                <c:pt idx="1146">
                  <c:v>6</c:v>
                </c:pt>
                <c:pt idx="1147">
                  <c:v>6</c:v>
                </c:pt>
                <c:pt idx="1148">
                  <c:v>6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6</c:v>
                </c:pt>
                <c:pt idx="1153">
                  <c:v>6</c:v>
                </c:pt>
                <c:pt idx="1154">
                  <c:v>4</c:v>
                </c:pt>
                <c:pt idx="1155">
                  <c:v>4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3</c:v>
                </c:pt>
                <c:pt idx="1167">
                  <c:v>6</c:v>
                </c:pt>
                <c:pt idx="1168">
                  <c:v>8</c:v>
                </c:pt>
                <c:pt idx="1169">
                  <c:v>8</c:v>
                </c:pt>
                <c:pt idx="1170">
                  <c:v>8</c:v>
                </c:pt>
                <c:pt idx="1171">
                  <c:v>8</c:v>
                </c:pt>
                <c:pt idx="1172">
                  <c:v>8</c:v>
                </c:pt>
                <c:pt idx="1173">
                  <c:v>8</c:v>
                </c:pt>
                <c:pt idx="1174">
                  <c:v>8</c:v>
                </c:pt>
                <c:pt idx="1175">
                  <c:v>7</c:v>
                </c:pt>
                <c:pt idx="1176">
                  <c:v>7</c:v>
                </c:pt>
                <c:pt idx="1177">
                  <c:v>7</c:v>
                </c:pt>
                <c:pt idx="1178">
                  <c:v>7</c:v>
                </c:pt>
                <c:pt idx="1179">
                  <c:v>7</c:v>
                </c:pt>
                <c:pt idx="1180">
                  <c:v>7</c:v>
                </c:pt>
                <c:pt idx="1181">
                  <c:v>7</c:v>
                </c:pt>
                <c:pt idx="1182">
                  <c:v>7</c:v>
                </c:pt>
                <c:pt idx="1183">
                  <c:v>7</c:v>
                </c:pt>
                <c:pt idx="1184">
                  <c:v>7</c:v>
                </c:pt>
                <c:pt idx="1185">
                  <c:v>7</c:v>
                </c:pt>
                <c:pt idx="1186">
                  <c:v>7</c:v>
                </c:pt>
                <c:pt idx="1187">
                  <c:v>7</c:v>
                </c:pt>
                <c:pt idx="1188">
                  <c:v>7</c:v>
                </c:pt>
                <c:pt idx="1189">
                  <c:v>7</c:v>
                </c:pt>
                <c:pt idx="1190">
                  <c:v>7</c:v>
                </c:pt>
                <c:pt idx="1191">
                  <c:v>7</c:v>
                </c:pt>
                <c:pt idx="1192">
                  <c:v>7</c:v>
                </c:pt>
                <c:pt idx="1193">
                  <c:v>7</c:v>
                </c:pt>
                <c:pt idx="1194">
                  <c:v>7</c:v>
                </c:pt>
                <c:pt idx="1195">
                  <c:v>7</c:v>
                </c:pt>
                <c:pt idx="1196">
                  <c:v>7</c:v>
                </c:pt>
                <c:pt idx="1197">
                  <c:v>7</c:v>
                </c:pt>
                <c:pt idx="1198">
                  <c:v>7</c:v>
                </c:pt>
                <c:pt idx="1199">
                  <c:v>7</c:v>
                </c:pt>
                <c:pt idx="1200">
                  <c:v>7</c:v>
                </c:pt>
                <c:pt idx="1201">
                  <c:v>7</c:v>
                </c:pt>
                <c:pt idx="1202">
                  <c:v>6</c:v>
                </c:pt>
                <c:pt idx="1203">
                  <c:v>6</c:v>
                </c:pt>
                <c:pt idx="1204">
                  <c:v>6</c:v>
                </c:pt>
                <c:pt idx="1205">
                  <c:v>6</c:v>
                </c:pt>
                <c:pt idx="1206">
                  <c:v>6</c:v>
                </c:pt>
                <c:pt idx="1207">
                  <c:v>6</c:v>
                </c:pt>
                <c:pt idx="1208">
                  <c:v>6</c:v>
                </c:pt>
                <c:pt idx="1209">
                  <c:v>6</c:v>
                </c:pt>
                <c:pt idx="1210">
                  <c:v>6</c:v>
                </c:pt>
                <c:pt idx="1211">
                  <c:v>6</c:v>
                </c:pt>
                <c:pt idx="1212">
                  <c:v>7</c:v>
                </c:pt>
                <c:pt idx="1213">
                  <c:v>7</c:v>
                </c:pt>
                <c:pt idx="1214">
                  <c:v>7</c:v>
                </c:pt>
                <c:pt idx="1215">
                  <c:v>7</c:v>
                </c:pt>
                <c:pt idx="1216">
                  <c:v>7</c:v>
                </c:pt>
                <c:pt idx="1217">
                  <c:v>7</c:v>
                </c:pt>
                <c:pt idx="1218">
                  <c:v>7</c:v>
                </c:pt>
                <c:pt idx="1219">
                  <c:v>6</c:v>
                </c:pt>
                <c:pt idx="1220">
                  <c:v>6</c:v>
                </c:pt>
                <c:pt idx="1221">
                  <c:v>6</c:v>
                </c:pt>
                <c:pt idx="1222">
                  <c:v>6</c:v>
                </c:pt>
                <c:pt idx="1223">
                  <c:v>6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2</c:v>
                </c:pt>
                <c:pt idx="1234">
                  <c:v>4</c:v>
                </c:pt>
                <c:pt idx="1235">
                  <c:v>6</c:v>
                </c:pt>
                <c:pt idx="1236">
                  <c:v>8</c:v>
                </c:pt>
                <c:pt idx="1237">
                  <c:v>8</c:v>
                </c:pt>
                <c:pt idx="1238">
                  <c:v>8</c:v>
                </c:pt>
                <c:pt idx="1239">
                  <c:v>8</c:v>
                </c:pt>
                <c:pt idx="1240">
                  <c:v>8</c:v>
                </c:pt>
                <c:pt idx="1241">
                  <c:v>8</c:v>
                </c:pt>
                <c:pt idx="1242">
                  <c:v>8</c:v>
                </c:pt>
                <c:pt idx="1243">
                  <c:v>8</c:v>
                </c:pt>
                <c:pt idx="1244">
                  <c:v>8</c:v>
                </c:pt>
                <c:pt idx="1245">
                  <c:v>8</c:v>
                </c:pt>
                <c:pt idx="1246">
                  <c:v>7</c:v>
                </c:pt>
                <c:pt idx="1247">
                  <c:v>7</c:v>
                </c:pt>
                <c:pt idx="1248">
                  <c:v>7</c:v>
                </c:pt>
                <c:pt idx="1249">
                  <c:v>7</c:v>
                </c:pt>
                <c:pt idx="1250">
                  <c:v>7</c:v>
                </c:pt>
                <c:pt idx="1251">
                  <c:v>7</c:v>
                </c:pt>
                <c:pt idx="1252">
                  <c:v>7</c:v>
                </c:pt>
                <c:pt idx="1253">
                  <c:v>7</c:v>
                </c:pt>
                <c:pt idx="1254">
                  <c:v>7</c:v>
                </c:pt>
                <c:pt idx="1255">
                  <c:v>7</c:v>
                </c:pt>
                <c:pt idx="1256">
                  <c:v>7</c:v>
                </c:pt>
                <c:pt idx="1257">
                  <c:v>7</c:v>
                </c:pt>
                <c:pt idx="1258">
                  <c:v>7</c:v>
                </c:pt>
                <c:pt idx="1259">
                  <c:v>7</c:v>
                </c:pt>
                <c:pt idx="1260">
                  <c:v>7</c:v>
                </c:pt>
                <c:pt idx="1261">
                  <c:v>6</c:v>
                </c:pt>
                <c:pt idx="1262">
                  <c:v>6</c:v>
                </c:pt>
                <c:pt idx="1263">
                  <c:v>6</c:v>
                </c:pt>
                <c:pt idx="1264">
                  <c:v>6</c:v>
                </c:pt>
                <c:pt idx="1265">
                  <c:v>6</c:v>
                </c:pt>
                <c:pt idx="1266">
                  <c:v>6</c:v>
                </c:pt>
                <c:pt idx="1267">
                  <c:v>6</c:v>
                </c:pt>
                <c:pt idx="1268">
                  <c:v>6</c:v>
                </c:pt>
                <c:pt idx="1269">
                  <c:v>7</c:v>
                </c:pt>
                <c:pt idx="1270">
                  <c:v>7</c:v>
                </c:pt>
                <c:pt idx="1271">
                  <c:v>7</c:v>
                </c:pt>
                <c:pt idx="1272">
                  <c:v>6</c:v>
                </c:pt>
                <c:pt idx="1273">
                  <c:v>7</c:v>
                </c:pt>
                <c:pt idx="1274">
                  <c:v>8</c:v>
                </c:pt>
                <c:pt idx="1275">
                  <c:v>8</c:v>
                </c:pt>
                <c:pt idx="1276">
                  <c:v>8</c:v>
                </c:pt>
                <c:pt idx="1277">
                  <c:v>8</c:v>
                </c:pt>
                <c:pt idx="1278">
                  <c:v>8</c:v>
                </c:pt>
                <c:pt idx="1279">
                  <c:v>8</c:v>
                </c:pt>
                <c:pt idx="1280">
                  <c:v>8</c:v>
                </c:pt>
                <c:pt idx="1281">
                  <c:v>8</c:v>
                </c:pt>
                <c:pt idx="1282">
                  <c:v>8</c:v>
                </c:pt>
                <c:pt idx="1283">
                  <c:v>8</c:v>
                </c:pt>
                <c:pt idx="1284">
                  <c:v>8</c:v>
                </c:pt>
                <c:pt idx="1285">
                  <c:v>7</c:v>
                </c:pt>
                <c:pt idx="1286">
                  <c:v>7</c:v>
                </c:pt>
                <c:pt idx="1287">
                  <c:v>7</c:v>
                </c:pt>
                <c:pt idx="1288">
                  <c:v>7</c:v>
                </c:pt>
                <c:pt idx="1289">
                  <c:v>7</c:v>
                </c:pt>
                <c:pt idx="1290">
                  <c:v>7</c:v>
                </c:pt>
                <c:pt idx="1291">
                  <c:v>7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2</c:v>
                </c:pt>
                <c:pt idx="1302">
                  <c:v>3</c:v>
                </c:pt>
                <c:pt idx="1303">
                  <c:v>7</c:v>
                </c:pt>
                <c:pt idx="1304">
                  <c:v>8</c:v>
                </c:pt>
                <c:pt idx="1305">
                  <c:v>9</c:v>
                </c:pt>
                <c:pt idx="1306">
                  <c:v>10</c:v>
                </c:pt>
                <c:pt idx="1307">
                  <c:v>10</c:v>
                </c:pt>
                <c:pt idx="1308">
                  <c:v>10</c:v>
                </c:pt>
                <c:pt idx="1309">
                  <c:v>10</c:v>
                </c:pt>
                <c:pt idx="1310">
                  <c:v>10</c:v>
                </c:pt>
                <c:pt idx="1311">
                  <c:v>9</c:v>
                </c:pt>
                <c:pt idx="1312">
                  <c:v>9</c:v>
                </c:pt>
                <c:pt idx="1313">
                  <c:v>9</c:v>
                </c:pt>
                <c:pt idx="1314">
                  <c:v>9</c:v>
                </c:pt>
                <c:pt idx="1315">
                  <c:v>8</c:v>
                </c:pt>
                <c:pt idx="1316">
                  <c:v>7</c:v>
                </c:pt>
                <c:pt idx="1317">
                  <c:v>7</c:v>
                </c:pt>
                <c:pt idx="1318">
                  <c:v>7</c:v>
                </c:pt>
                <c:pt idx="1319">
                  <c:v>7</c:v>
                </c:pt>
                <c:pt idx="1320">
                  <c:v>7</c:v>
                </c:pt>
                <c:pt idx="1321">
                  <c:v>7</c:v>
                </c:pt>
                <c:pt idx="1322">
                  <c:v>6</c:v>
                </c:pt>
                <c:pt idx="1323">
                  <c:v>6</c:v>
                </c:pt>
                <c:pt idx="1324">
                  <c:v>6</c:v>
                </c:pt>
                <c:pt idx="1325">
                  <c:v>6</c:v>
                </c:pt>
                <c:pt idx="1326">
                  <c:v>6</c:v>
                </c:pt>
                <c:pt idx="1327">
                  <c:v>6</c:v>
                </c:pt>
                <c:pt idx="1328">
                  <c:v>6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5</c:v>
                </c:pt>
                <c:pt idx="1335">
                  <c:v>6</c:v>
                </c:pt>
                <c:pt idx="1336">
                  <c:v>6</c:v>
                </c:pt>
                <c:pt idx="1337">
                  <c:v>7</c:v>
                </c:pt>
                <c:pt idx="1338">
                  <c:v>7</c:v>
                </c:pt>
                <c:pt idx="1339">
                  <c:v>7</c:v>
                </c:pt>
                <c:pt idx="1340">
                  <c:v>7</c:v>
                </c:pt>
                <c:pt idx="1341">
                  <c:v>7</c:v>
                </c:pt>
                <c:pt idx="1342">
                  <c:v>7</c:v>
                </c:pt>
                <c:pt idx="1343">
                  <c:v>7</c:v>
                </c:pt>
                <c:pt idx="1344">
                  <c:v>7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6</c:v>
                </c:pt>
                <c:pt idx="1350">
                  <c:v>6</c:v>
                </c:pt>
                <c:pt idx="1351">
                  <c:v>6</c:v>
                </c:pt>
                <c:pt idx="1352">
                  <c:v>6</c:v>
                </c:pt>
                <c:pt idx="1353">
                  <c:v>6</c:v>
                </c:pt>
                <c:pt idx="1354">
                  <c:v>6</c:v>
                </c:pt>
                <c:pt idx="1355">
                  <c:v>6</c:v>
                </c:pt>
                <c:pt idx="1356">
                  <c:v>6</c:v>
                </c:pt>
                <c:pt idx="1357">
                  <c:v>6</c:v>
                </c:pt>
                <c:pt idx="1358">
                  <c:v>1</c:v>
                </c:pt>
                <c:pt idx="1359">
                  <c:v>5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3</c:v>
                </c:pt>
                <c:pt idx="1371">
                  <c:v>6</c:v>
                </c:pt>
                <c:pt idx="1372">
                  <c:v>8</c:v>
                </c:pt>
                <c:pt idx="1373">
                  <c:v>9</c:v>
                </c:pt>
                <c:pt idx="1374">
                  <c:v>10</c:v>
                </c:pt>
                <c:pt idx="1375">
                  <c:v>10</c:v>
                </c:pt>
                <c:pt idx="1376">
                  <c:v>10</c:v>
                </c:pt>
                <c:pt idx="1377">
                  <c:v>10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9</c:v>
                </c:pt>
                <c:pt idx="1394">
                  <c:v>9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7</c:v>
                </c:pt>
                <c:pt idx="1402">
                  <c:v>7</c:v>
                </c:pt>
                <c:pt idx="1403">
                  <c:v>7</c:v>
                </c:pt>
                <c:pt idx="1404">
                  <c:v>7</c:v>
                </c:pt>
                <c:pt idx="1405">
                  <c:v>7</c:v>
                </c:pt>
                <c:pt idx="1406">
                  <c:v>7</c:v>
                </c:pt>
                <c:pt idx="1407">
                  <c:v>7</c:v>
                </c:pt>
                <c:pt idx="1408">
                  <c:v>7</c:v>
                </c:pt>
                <c:pt idx="1409">
                  <c:v>7</c:v>
                </c:pt>
                <c:pt idx="1410">
                  <c:v>7</c:v>
                </c:pt>
                <c:pt idx="1411">
                  <c:v>7</c:v>
                </c:pt>
                <c:pt idx="1412">
                  <c:v>7</c:v>
                </c:pt>
                <c:pt idx="1413">
                  <c:v>7</c:v>
                </c:pt>
                <c:pt idx="1414">
                  <c:v>7</c:v>
                </c:pt>
                <c:pt idx="1415">
                  <c:v>7</c:v>
                </c:pt>
                <c:pt idx="1416">
                  <c:v>6</c:v>
                </c:pt>
                <c:pt idx="1417">
                  <c:v>6</c:v>
                </c:pt>
                <c:pt idx="1418">
                  <c:v>6</c:v>
                </c:pt>
                <c:pt idx="1419">
                  <c:v>6</c:v>
                </c:pt>
                <c:pt idx="1420">
                  <c:v>6</c:v>
                </c:pt>
                <c:pt idx="1421">
                  <c:v>6</c:v>
                </c:pt>
                <c:pt idx="1422">
                  <c:v>6</c:v>
                </c:pt>
                <c:pt idx="1423">
                  <c:v>6</c:v>
                </c:pt>
                <c:pt idx="1424">
                  <c:v>6</c:v>
                </c:pt>
                <c:pt idx="1425">
                  <c:v>6</c:v>
                </c:pt>
                <c:pt idx="1426">
                  <c:v>6</c:v>
                </c:pt>
                <c:pt idx="1427">
                  <c:v>6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2</c:v>
                </c:pt>
                <c:pt idx="1434">
                  <c:v>2</c:v>
                </c:pt>
                <c:pt idx="1435">
                  <c:v>2</c:v>
                </c:pt>
                <c:pt idx="1436">
                  <c:v>2</c:v>
                </c:pt>
                <c:pt idx="1437">
                  <c:v>2</c:v>
                </c:pt>
                <c:pt idx="1438">
                  <c:v>3</c:v>
                </c:pt>
                <c:pt idx="1439">
                  <c:v>7</c:v>
                </c:pt>
                <c:pt idx="1440">
                  <c:v>8</c:v>
                </c:pt>
                <c:pt idx="1441">
                  <c:v>8</c:v>
                </c:pt>
                <c:pt idx="1442">
                  <c:v>8</c:v>
                </c:pt>
                <c:pt idx="1443">
                  <c:v>8</c:v>
                </c:pt>
                <c:pt idx="1444">
                  <c:v>8</c:v>
                </c:pt>
                <c:pt idx="1445">
                  <c:v>8</c:v>
                </c:pt>
                <c:pt idx="1446">
                  <c:v>8</c:v>
                </c:pt>
                <c:pt idx="1447">
                  <c:v>8</c:v>
                </c:pt>
                <c:pt idx="1448">
                  <c:v>7</c:v>
                </c:pt>
                <c:pt idx="1449">
                  <c:v>7</c:v>
                </c:pt>
                <c:pt idx="1450">
                  <c:v>6</c:v>
                </c:pt>
                <c:pt idx="1451">
                  <c:v>6</c:v>
                </c:pt>
                <c:pt idx="1452">
                  <c:v>6</c:v>
                </c:pt>
                <c:pt idx="1453">
                  <c:v>6</c:v>
                </c:pt>
                <c:pt idx="1454">
                  <c:v>6</c:v>
                </c:pt>
                <c:pt idx="1455">
                  <c:v>6</c:v>
                </c:pt>
                <c:pt idx="1456">
                  <c:v>6</c:v>
                </c:pt>
                <c:pt idx="1457">
                  <c:v>6</c:v>
                </c:pt>
                <c:pt idx="1458">
                  <c:v>6</c:v>
                </c:pt>
                <c:pt idx="1459">
                  <c:v>6</c:v>
                </c:pt>
                <c:pt idx="1460">
                  <c:v>6</c:v>
                </c:pt>
                <c:pt idx="1461">
                  <c:v>6</c:v>
                </c:pt>
                <c:pt idx="1462">
                  <c:v>6</c:v>
                </c:pt>
                <c:pt idx="1463">
                  <c:v>6</c:v>
                </c:pt>
                <c:pt idx="1464">
                  <c:v>6</c:v>
                </c:pt>
                <c:pt idx="1465">
                  <c:v>6</c:v>
                </c:pt>
                <c:pt idx="1466">
                  <c:v>6</c:v>
                </c:pt>
                <c:pt idx="1467">
                  <c:v>5</c:v>
                </c:pt>
                <c:pt idx="1468">
                  <c:v>5</c:v>
                </c:pt>
                <c:pt idx="1469">
                  <c:v>5</c:v>
                </c:pt>
                <c:pt idx="1470">
                  <c:v>5</c:v>
                </c:pt>
                <c:pt idx="1471">
                  <c:v>5</c:v>
                </c:pt>
                <c:pt idx="1472">
                  <c:v>6</c:v>
                </c:pt>
                <c:pt idx="1473">
                  <c:v>6</c:v>
                </c:pt>
                <c:pt idx="1474">
                  <c:v>7</c:v>
                </c:pt>
                <c:pt idx="1475">
                  <c:v>7</c:v>
                </c:pt>
                <c:pt idx="1476">
                  <c:v>7</c:v>
                </c:pt>
                <c:pt idx="1477">
                  <c:v>7</c:v>
                </c:pt>
                <c:pt idx="1478">
                  <c:v>7</c:v>
                </c:pt>
                <c:pt idx="1479">
                  <c:v>6</c:v>
                </c:pt>
                <c:pt idx="1480">
                  <c:v>6</c:v>
                </c:pt>
                <c:pt idx="1481">
                  <c:v>6</c:v>
                </c:pt>
                <c:pt idx="1482">
                  <c:v>6</c:v>
                </c:pt>
                <c:pt idx="1483">
                  <c:v>6</c:v>
                </c:pt>
                <c:pt idx="1484">
                  <c:v>6</c:v>
                </c:pt>
                <c:pt idx="1485">
                  <c:v>7</c:v>
                </c:pt>
                <c:pt idx="1486">
                  <c:v>7</c:v>
                </c:pt>
                <c:pt idx="1487">
                  <c:v>7</c:v>
                </c:pt>
                <c:pt idx="1488">
                  <c:v>7</c:v>
                </c:pt>
                <c:pt idx="1489">
                  <c:v>7</c:v>
                </c:pt>
                <c:pt idx="1490">
                  <c:v>7</c:v>
                </c:pt>
                <c:pt idx="1491">
                  <c:v>6</c:v>
                </c:pt>
                <c:pt idx="1492">
                  <c:v>6</c:v>
                </c:pt>
                <c:pt idx="1493">
                  <c:v>6</c:v>
                </c:pt>
                <c:pt idx="1494">
                  <c:v>6</c:v>
                </c:pt>
                <c:pt idx="1495">
                  <c:v>6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2</c:v>
                </c:pt>
                <c:pt idx="1502">
                  <c:v>2</c:v>
                </c:pt>
                <c:pt idx="1503">
                  <c:v>2</c:v>
                </c:pt>
                <c:pt idx="1504">
                  <c:v>2</c:v>
                </c:pt>
                <c:pt idx="1505">
                  <c:v>2</c:v>
                </c:pt>
                <c:pt idx="1506">
                  <c:v>4</c:v>
                </c:pt>
                <c:pt idx="1507">
                  <c:v>7</c:v>
                </c:pt>
                <c:pt idx="1508">
                  <c:v>8</c:v>
                </c:pt>
                <c:pt idx="1509">
                  <c:v>9</c:v>
                </c:pt>
                <c:pt idx="1510">
                  <c:v>8</c:v>
                </c:pt>
                <c:pt idx="1511">
                  <c:v>8</c:v>
                </c:pt>
                <c:pt idx="1512">
                  <c:v>8</c:v>
                </c:pt>
                <c:pt idx="1513">
                  <c:v>8</c:v>
                </c:pt>
                <c:pt idx="1514">
                  <c:v>8</c:v>
                </c:pt>
                <c:pt idx="1515">
                  <c:v>8</c:v>
                </c:pt>
                <c:pt idx="1516">
                  <c:v>7</c:v>
                </c:pt>
                <c:pt idx="1517">
                  <c:v>7</c:v>
                </c:pt>
                <c:pt idx="1518">
                  <c:v>7</c:v>
                </c:pt>
                <c:pt idx="1519">
                  <c:v>7</c:v>
                </c:pt>
                <c:pt idx="1520">
                  <c:v>7</c:v>
                </c:pt>
                <c:pt idx="1521">
                  <c:v>7</c:v>
                </c:pt>
                <c:pt idx="1522">
                  <c:v>7</c:v>
                </c:pt>
                <c:pt idx="1523">
                  <c:v>7</c:v>
                </c:pt>
                <c:pt idx="1524">
                  <c:v>7</c:v>
                </c:pt>
                <c:pt idx="1525">
                  <c:v>7</c:v>
                </c:pt>
                <c:pt idx="1526">
                  <c:v>7</c:v>
                </c:pt>
                <c:pt idx="1527">
                  <c:v>7</c:v>
                </c:pt>
                <c:pt idx="1528">
                  <c:v>7</c:v>
                </c:pt>
                <c:pt idx="1529">
                  <c:v>7</c:v>
                </c:pt>
                <c:pt idx="1530">
                  <c:v>7</c:v>
                </c:pt>
                <c:pt idx="1531">
                  <c:v>7</c:v>
                </c:pt>
                <c:pt idx="1532">
                  <c:v>7</c:v>
                </c:pt>
                <c:pt idx="1533">
                  <c:v>6</c:v>
                </c:pt>
                <c:pt idx="1534">
                  <c:v>6</c:v>
                </c:pt>
                <c:pt idx="1535">
                  <c:v>6</c:v>
                </c:pt>
                <c:pt idx="1536">
                  <c:v>6</c:v>
                </c:pt>
                <c:pt idx="1537">
                  <c:v>6</c:v>
                </c:pt>
                <c:pt idx="1538">
                  <c:v>6</c:v>
                </c:pt>
                <c:pt idx="1539">
                  <c:v>6</c:v>
                </c:pt>
                <c:pt idx="1540">
                  <c:v>6</c:v>
                </c:pt>
                <c:pt idx="1541">
                  <c:v>6</c:v>
                </c:pt>
                <c:pt idx="1542">
                  <c:v>6</c:v>
                </c:pt>
                <c:pt idx="1543">
                  <c:v>7</c:v>
                </c:pt>
                <c:pt idx="1544">
                  <c:v>7</c:v>
                </c:pt>
                <c:pt idx="1545">
                  <c:v>7</c:v>
                </c:pt>
                <c:pt idx="1546">
                  <c:v>7</c:v>
                </c:pt>
                <c:pt idx="1547">
                  <c:v>7</c:v>
                </c:pt>
                <c:pt idx="1548">
                  <c:v>7</c:v>
                </c:pt>
                <c:pt idx="1549">
                  <c:v>7</c:v>
                </c:pt>
                <c:pt idx="1550">
                  <c:v>6</c:v>
                </c:pt>
                <c:pt idx="1551">
                  <c:v>6</c:v>
                </c:pt>
                <c:pt idx="1552">
                  <c:v>6</c:v>
                </c:pt>
                <c:pt idx="1553">
                  <c:v>6</c:v>
                </c:pt>
                <c:pt idx="1554">
                  <c:v>6</c:v>
                </c:pt>
                <c:pt idx="1555">
                  <c:v>6</c:v>
                </c:pt>
                <c:pt idx="1556">
                  <c:v>6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2</c:v>
                </c:pt>
                <c:pt idx="1570">
                  <c:v>2</c:v>
                </c:pt>
                <c:pt idx="1571">
                  <c:v>2</c:v>
                </c:pt>
                <c:pt idx="1572">
                  <c:v>2</c:v>
                </c:pt>
                <c:pt idx="1573">
                  <c:v>2</c:v>
                </c:pt>
                <c:pt idx="1574">
                  <c:v>3</c:v>
                </c:pt>
                <c:pt idx="1575">
                  <c:v>6</c:v>
                </c:pt>
                <c:pt idx="1576">
                  <c:v>7</c:v>
                </c:pt>
                <c:pt idx="1577">
                  <c:v>7</c:v>
                </c:pt>
                <c:pt idx="1578">
                  <c:v>8</c:v>
                </c:pt>
                <c:pt idx="1579">
                  <c:v>8</c:v>
                </c:pt>
                <c:pt idx="1580">
                  <c:v>8</c:v>
                </c:pt>
                <c:pt idx="1581">
                  <c:v>8</c:v>
                </c:pt>
                <c:pt idx="1582">
                  <c:v>7</c:v>
                </c:pt>
                <c:pt idx="1583">
                  <c:v>7</c:v>
                </c:pt>
                <c:pt idx="1584">
                  <c:v>7</c:v>
                </c:pt>
                <c:pt idx="1585">
                  <c:v>7</c:v>
                </c:pt>
                <c:pt idx="1586">
                  <c:v>7</c:v>
                </c:pt>
                <c:pt idx="1587">
                  <c:v>7</c:v>
                </c:pt>
                <c:pt idx="1588">
                  <c:v>6</c:v>
                </c:pt>
                <c:pt idx="1589">
                  <c:v>5</c:v>
                </c:pt>
                <c:pt idx="1590">
                  <c:v>4</c:v>
                </c:pt>
                <c:pt idx="1591">
                  <c:v>4</c:v>
                </c:pt>
                <c:pt idx="1592">
                  <c:v>4</c:v>
                </c:pt>
                <c:pt idx="1593">
                  <c:v>5</c:v>
                </c:pt>
                <c:pt idx="1594">
                  <c:v>5</c:v>
                </c:pt>
                <c:pt idx="1595">
                  <c:v>6</c:v>
                </c:pt>
                <c:pt idx="1596">
                  <c:v>6</c:v>
                </c:pt>
                <c:pt idx="1597">
                  <c:v>6</c:v>
                </c:pt>
                <c:pt idx="1598">
                  <c:v>5</c:v>
                </c:pt>
                <c:pt idx="1599">
                  <c:v>5</c:v>
                </c:pt>
                <c:pt idx="1600">
                  <c:v>5</c:v>
                </c:pt>
                <c:pt idx="1601">
                  <c:v>5</c:v>
                </c:pt>
                <c:pt idx="1602">
                  <c:v>5</c:v>
                </c:pt>
                <c:pt idx="1603">
                  <c:v>5</c:v>
                </c:pt>
                <c:pt idx="1604">
                  <c:v>5</c:v>
                </c:pt>
                <c:pt idx="1605">
                  <c:v>5</c:v>
                </c:pt>
                <c:pt idx="1606">
                  <c:v>5</c:v>
                </c:pt>
                <c:pt idx="1607">
                  <c:v>5</c:v>
                </c:pt>
                <c:pt idx="1608">
                  <c:v>5</c:v>
                </c:pt>
                <c:pt idx="1609">
                  <c:v>5</c:v>
                </c:pt>
                <c:pt idx="1610">
                  <c:v>6</c:v>
                </c:pt>
                <c:pt idx="1611">
                  <c:v>6</c:v>
                </c:pt>
                <c:pt idx="1612">
                  <c:v>6</c:v>
                </c:pt>
                <c:pt idx="1613">
                  <c:v>5</c:v>
                </c:pt>
                <c:pt idx="1614">
                  <c:v>5</c:v>
                </c:pt>
                <c:pt idx="1615">
                  <c:v>5</c:v>
                </c:pt>
                <c:pt idx="1616">
                  <c:v>5</c:v>
                </c:pt>
                <c:pt idx="1617">
                  <c:v>6</c:v>
                </c:pt>
                <c:pt idx="1618">
                  <c:v>6</c:v>
                </c:pt>
                <c:pt idx="1619">
                  <c:v>6</c:v>
                </c:pt>
                <c:pt idx="1620">
                  <c:v>6</c:v>
                </c:pt>
                <c:pt idx="1621">
                  <c:v>6</c:v>
                </c:pt>
                <c:pt idx="1622">
                  <c:v>6</c:v>
                </c:pt>
                <c:pt idx="1623">
                  <c:v>6</c:v>
                </c:pt>
                <c:pt idx="1624">
                  <c:v>6</c:v>
                </c:pt>
                <c:pt idx="1625">
                  <c:v>6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3</c:v>
                </c:pt>
                <c:pt idx="1643">
                  <c:v>5</c:v>
                </c:pt>
                <c:pt idx="1644">
                  <c:v>6</c:v>
                </c:pt>
                <c:pt idx="1645">
                  <c:v>7</c:v>
                </c:pt>
                <c:pt idx="1646">
                  <c:v>8</c:v>
                </c:pt>
                <c:pt idx="1647">
                  <c:v>8</c:v>
                </c:pt>
                <c:pt idx="1648">
                  <c:v>8</c:v>
                </c:pt>
                <c:pt idx="1649">
                  <c:v>8</c:v>
                </c:pt>
                <c:pt idx="1650">
                  <c:v>8</c:v>
                </c:pt>
                <c:pt idx="1651">
                  <c:v>8</c:v>
                </c:pt>
                <c:pt idx="1652">
                  <c:v>8</c:v>
                </c:pt>
                <c:pt idx="1653">
                  <c:v>8</c:v>
                </c:pt>
                <c:pt idx="1654">
                  <c:v>7</c:v>
                </c:pt>
                <c:pt idx="1655">
                  <c:v>7</c:v>
                </c:pt>
                <c:pt idx="1656">
                  <c:v>7</c:v>
                </c:pt>
                <c:pt idx="1657">
                  <c:v>7</c:v>
                </c:pt>
                <c:pt idx="1658">
                  <c:v>7</c:v>
                </c:pt>
                <c:pt idx="1659">
                  <c:v>7</c:v>
                </c:pt>
                <c:pt idx="1660">
                  <c:v>7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6</c:v>
                </c:pt>
                <c:pt idx="1666">
                  <c:v>6</c:v>
                </c:pt>
                <c:pt idx="1667">
                  <c:v>6</c:v>
                </c:pt>
                <c:pt idx="1668">
                  <c:v>6</c:v>
                </c:pt>
                <c:pt idx="1669">
                  <c:v>6</c:v>
                </c:pt>
                <c:pt idx="1670">
                  <c:v>6</c:v>
                </c:pt>
                <c:pt idx="1671">
                  <c:v>6</c:v>
                </c:pt>
                <c:pt idx="1672">
                  <c:v>6</c:v>
                </c:pt>
                <c:pt idx="1673">
                  <c:v>6</c:v>
                </c:pt>
                <c:pt idx="1674">
                  <c:v>6</c:v>
                </c:pt>
                <c:pt idx="1675">
                  <c:v>6</c:v>
                </c:pt>
                <c:pt idx="1676">
                  <c:v>6</c:v>
                </c:pt>
                <c:pt idx="1677">
                  <c:v>6</c:v>
                </c:pt>
                <c:pt idx="1678">
                  <c:v>6</c:v>
                </c:pt>
                <c:pt idx="1679">
                  <c:v>6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6</c:v>
                </c:pt>
                <c:pt idx="1685">
                  <c:v>6</c:v>
                </c:pt>
                <c:pt idx="1686">
                  <c:v>6</c:v>
                </c:pt>
                <c:pt idx="1687">
                  <c:v>6</c:v>
                </c:pt>
                <c:pt idx="1688">
                  <c:v>6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6</c:v>
                </c:pt>
                <c:pt idx="1693">
                  <c:v>5</c:v>
                </c:pt>
                <c:pt idx="1694">
                  <c:v>5</c:v>
                </c:pt>
                <c:pt idx="1695">
                  <c:v>5</c:v>
                </c:pt>
                <c:pt idx="1696">
                  <c:v>5</c:v>
                </c:pt>
                <c:pt idx="1697">
                  <c:v>5</c:v>
                </c:pt>
                <c:pt idx="1698">
                  <c:v>4</c:v>
                </c:pt>
                <c:pt idx="1699">
                  <c:v>2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2</c:v>
                </c:pt>
                <c:pt idx="1709">
                  <c:v>2</c:v>
                </c:pt>
                <c:pt idx="1710">
                  <c:v>3</c:v>
                </c:pt>
                <c:pt idx="1711">
                  <c:v>6</c:v>
                </c:pt>
                <c:pt idx="1712">
                  <c:v>7</c:v>
                </c:pt>
                <c:pt idx="1713">
                  <c:v>8</c:v>
                </c:pt>
                <c:pt idx="1714">
                  <c:v>8</c:v>
                </c:pt>
                <c:pt idx="1715">
                  <c:v>8</c:v>
                </c:pt>
                <c:pt idx="1716">
                  <c:v>8</c:v>
                </c:pt>
                <c:pt idx="1717">
                  <c:v>8</c:v>
                </c:pt>
                <c:pt idx="1718">
                  <c:v>8</c:v>
                </c:pt>
                <c:pt idx="1719">
                  <c:v>8</c:v>
                </c:pt>
                <c:pt idx="1720">
                  <c:v>8</c:v>
                </c:pt>
                <c:pt idx="1721">
                  <c:v>8</c:v>
                </c:pt>
                <c:pt idx="1722">
                  <c:v>7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7</c:v>
                </c:pt>
                <c:pt idx="1727">
                  <c:v>7</c:v>
                </c:pt>
                <c:pt idx="1728">
                  <c:v>7</c:v>
                </c:pt>
                <c:pt idx="1729">
                  <c:v>7</c:v>
                </c:pt>
                <c:pt idx="1730">
                  <c:v>7</c:v>
                </c:pt>
                <c:pt idx="1731">
                  <c:v>7</c:v>
                </c:pt>
                <c:pt idx="1732">
                  <c:v>7</c:v>
                </c:pt>
                <c:pt idx="1733">
                  <c:v>6</c:v>
                </c:pt>
                <c:pt idx="1734">
                  <c:v>6</c:v>
                </c:pt>
                <c:pt idx="1735">
                  <c:v>6</c:v>
                </c:pt>
                <c:pt idx="1736">
                  <c:v>6</c:v>
                </c:pt>
                <c:pt idx="1737">
                  <c:v>6</c:v>
                </c:pt>
                <c:pt idx="1738">
                  <c:v>6</c:v>
                </c:pt>
                <c:pt idx="1739">
                  <c:v>6</c:v>
                </c:pt>
                <c:pt idx="1740">
                  <c:v>6</c:v>
                </c:pt>
                <c:pt idx="1741">
                  <c:v>6</c:v>
                </c:pt>
                <c:pt idx="1742">
                  <c:v>6</c:v>
                </c:pt>
                <c:pt idx="1743">
                  <c:v>6</c:v>
                </c:pt>
                <c:pt idx="1744">
                  <c:v>6</c:v>
                </c:pt>
                <c:pt idx="1745">
                  <c:v>6</c:v>
                </c:pt>
                <c:pt idx="1746">
                  <c:v>6</c:v>
                </c:pt>
                <c:pt idx="1747">
                  <c:v>6</c:v>
                </c:pt>
                <c:pt idx="1748">
                  <c:v>6</c:v>
                </c:pt>
                <c:pt idx="1749">
                  <c:v>6</c:v>
                </c:pt>
                <c:pt idx="1750">
                  <c:v>6</c:v>
                </c:pt>
                <c:pt idx="1751">
                  <c:v>6</c:v>
                </c:pt>
                <c:pt idx="1752">
                  <c:v>6</c:v>
                </c:pt>
                <c:pt idx="1753">
                  <c:v>6</c:v>
                </c:pt>
                <c:pt idx="1754">
                  <c:v>6</c:v>
                </c:pt>
                <c:pt idx="1755">
                  <c:v>6</c:v>
                </c:pt>
                <c:pt idx="1756">
                  <c:v>6</c:v>
                </c:pt>
                <c:pt idx="1757">
                  <c:v>6</c:v>
                </c:pt>
                <c:pt idx="1758">
                  <c:v>6</c:v>
                </c:pt>
                <c:pt idx="1759">
                  <c:v>6</c:v>
                </c:pt>
                <c:pt idx="1760">
                  <c:v>6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5</c:v>
                </c:pt>
                <c:pt idx="1765">
                  <c:v>5</c:v>
                </c:pt>
                <c:pt idx="1766">
                  <c:v>5</c:v>
                </c:pt>
                <c:pt idx="1767">
                  <c:v>5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3</c:v>
                </c:pt>
                <c:pt idx="1779">
                  <c:v>6</c:v>
                </c:pt>
                <c:pt idx="1780">
                  <c:v>7</c:v>
                </c:pt>
                <c:pt idx="1781">
                  <c:v>9</c:v>
                </c:pt>
                <c:pt idx="1782">
                  <c:v>9</c:v>
                </c:pt>
                <c:pt idx="1783">
                  <c:v>9</c:v>
                </c:pt>
                <c:pt idx="1784">
                  <c:v>8</c:v>
                </c:pt>
                <c:pt idx="1785">
                  <c:v>8</c:v>
                </c:pt>
                <c:pt idx="1786">
                  <c:v>8</c:v>
                </c:pt>
                <c:pt idx="1787">
                  <c:v>8</c:v>
                </c:pt>
                <c:pt idx="1788">
                  <c:v>7</c:v>
                </c:pt>
                <c:pt idx="1789">
                  <c:v>7</c:v>
                </c:pt>
                <c:pt idx="1790">
                  <c:v>7</c:v>
                </c:pt>
                <c:pt idx="1791">
                  <c:v>7</c:v>
                </c:pt>
                <c:pt idx="1792">
                  <c:v>7</c:v>
                </c:pt>
                <c:pt idx="1793">
                  <c:v>7</c:v>
                </c:pt>
                <c:pt idx="1794">
                  <c:v>7</c:v>
                </c:pt>
                <c:pt idx="1795">
                  <c:v>7</c:v>
                </c:pt>
                <c:pt idx="1796">
                  <c:v>7</c:v>
                </c:pt>
                <c:pt idx="1797">
                  <c:v>7</c:v>
                </c:pt>
                <c:pt idx="1798">
                  <c:v>7</c:v>
                </c:pt>
                <c:pt idx="1799">
                  <c:v>7</c:v>
                </c:pt>
                <c:pt idx="1800">
                  <c:v>7</c:v>
                </c:pt>
                <c:pt idx="1801">
                  <c:v>7</c:v>
                </c:pt>
                <c:pt idx="1802">
                  <c:v>7</c:v>
                </c:pt>
                <c:pt idx="1803">
                  <c:v>7</c:v>
                </c:pt>
                <c:pt idx="1804">
                  <c:v>7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7</c:v>
                </c:pt>
                <c:pt idx="1811">
                  <c:v>7</c:v>
                </c:pt>
                <c:pt idx="1812">
                  <c:v>7</c:v>
                </c:pt>
                <c:pt idx="1813">
                  <c:v>7</c:v>
                </c:pt>
                <c:pt idx="1814">
                  <c:v>7</c:v>
                </c:pt>
                <c:pt idx="1815">
                  <c:v>7</c:v>
                </c:pt>
                <c:pt idx="1816">
                  <c:v>7</c:v>
                </c:pt>
                <c:pt idx="1817">
                  <c:v>7</c:v>
                </c:pt>
                <c:pt idx="1818">
                  <c:v>7</c:v>
                </c:pt>
                <c:pt idx="1819">
                  <c:v>7</c:v>
                </c:pt>
                <c:pt idx="1820">
                  <c:v>7</c:v>
                </c:pt>
                <c:pt idx="1821">
                  <c:v>8</c:v>
                </c:pt>
                <c:pt idx="1822">
                  <c:v>8</c:v>
                </c:pt>
                <c:pt idx="1823">
                  <c:v>8</c:v>
                </c:pt>
                <c:pt idx="1824">
                  <c:v>8</c:v>
                </c:pt>
                <c:pt idx="1825">
                  <c:v>8</c:v>
                </c:pt>
                <c:pt idx="1826">
                  <c:v>8</c:v>
                </c:pt>
                <c:pt idx="1827">
                  <c:v>7</c:v>
                </c:pt>
                <c:pt idx="1828">
                  <c:v>7</c:v>
                </c:pt>
                <c:pt idx="1829">
                  <c:v>7</c:v>
                </c:pt>
                <c:pt idx="1830">
                  <c:v>7</c:v>
                </c:pt>
                <c:pt idx="1831">
                  <c:v>7</c:v>
                </c:pt>
                <c:pt idx="1832">
                  <c:v>6</c:v>
                </c:pt>
                <c:pt idx="1833">
                  <c:v>6</c:v>
                </c:pt>
                <c:pt idx="1834">
                  <c:v>6</c:v>
                </c:pt>
                <c:pt idx="1835">
                  <c:v>6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3</c:v>
                </c:pt>
                <c:pt idx="1847">
                  <c:v>5</c:v>
                </c:pt>
                <c:pt idx="1848">
                  <c:v>6</c:v>
                </c:pt>
                <c:pt idx="1849">
                  <c:v>6</c:v>
                </c:pt>
                <c:pt idx="1850">
                  <c:v>6</c:v>
                </c:pt>
                <c:pt idx="1851">
                  <c:v>7</c:v>
                </c:pt>
                <c:pt idx="1852">
                  <c:v>7</c:v>
                </c:pt>
                <c:pt idx="1853">
                  <c:v>6</c:v>
                </c:pt>
                <c:pt idx="1854">
                  <c:v>6</c:v>
                </c:pt>
                <c:pt idx="1855">
                  <c:v>5</c:v>
                </c:pt>
                <c:pt idx="1856">
                  <c:v>5</c:v>
                </c:pt>
                <c:pt idx="1857">
                  <c:v>5</c:v>
                </c:pt>
                <c:pt idx="1858">
                  <c:v>5</c:v>
                </c:pt>
                <c:pt idx="1859">
                  <c:v>5</c:v>
                </c:pt>
                <c:pt idx="1860">
                  <c:v>5</c:v>
                </c:pt>
                <c:pt idx="1861">
                  <c:v>5</c:v>
                </c:pt>
                <c:pt idx="1862">
                  <c:v>5</c:v>
                </c:pt>
                <c:pt idx="1863">
                  <c:v>5</c:v>
                </c:pt>
                <c:pt idx="1864">
                  <c:v>5</c:v>
                </c:pt>
                <c:pt idx="1865">
                  <c:v>5</c:v>
                </c:pt>
                <c:pt idx="1866">
                  <c:v>5</c:v>
                </c:pt>
                <c:pt idx="1867">
                  <c:v>5</c:v>
                </c:pt>
                <c:pt idx="1868">
                  <c:v>5</c:v>
                </c:pt>
                <c:pt idx="1869">
                  <c:v>5</c:v>
                </c:pt>
                <c:pt idx="1870">
                  <c:v>5</c:v>
                </c:pt>
                <c:pt idx="1871">
                  <c:v>5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5</c:v>
                </c:pt>
                <c:pt idx="1876">
                  <c:v>5</c:v>
                </c:pt>
                <c:pt idx="1877">
                  <c:v>5</c:v>
                </c:pt>
                <c:pt idx="1878">
                  <c:v>5</c:v>
                </c:pt>
                <c:pt idx="1879">
                  <c:v>5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5</c:v>
                </c:pt>
                <c:pt idx="1884">
                  <c:v>5</c:v>
                </c:pt>
                <c:pt idx="1885">
                  <c:v>5</c:v>
                </c:pt>
                <c:pt idx="1886">
                  <c:v>5</c:v>
                </c:pt>
                <c:pt idx="1887">
                  <c:v>5</c:v>
                </c:pt>
                <c:pt idx="1888">
                  <c:v>5</c:v>
                </c:pt>
                <c:pt idx="1889">
                  <c:v>5</c:v>
                </c:pt>
                <c:pt idx="1890">
                  <c:v>5</c:v>
                </c:pt>
                <c:pt idx="1891">
                  <c:v>5</c:v>
                </c:pt>
                <c:pt idx="1892">
                  <c:v>4</c:v>
                </c:pt>
                <c:pt idx="1893">
                  <c:v>4</c:v>
                </c:pt>
                <c:pt idx="1894">
                  <c:v>4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4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2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2</c:v>
                </c:pt>
                <c:pt idx="1914">
                  <c:v>3</c:v>
                </c:pt>
                <c:pt idx="1915">
                  <c:v>6</c:v>
                </c:pt>
                <c:pt idx="1916">
                  <c:v>7</c:v>
                </c:pt>
                <c:pt idx="1917">
                  <c:v>7</c:v>
                </c:pt>
                <c:pt idx="1918">
                  <c:v>8</c:v>
                </c:pt>
                <c:pt idx="1919">
                  <c:v>8</c:v>
                </c:pt>
                <c:pt idx="1920">
                  <c:v>8</c:v>
                </c:pt>
                <c:pt idx="1921">
                  <c:v>8</c:v>
                </c:pt>
                <c:pt idx="1922">
                  <c:v>8</c:v>
                </c:pt>
                <c:pt idx="1923">
                  <c:v>8</c:v>
                </c:pt>
                <c:pt idx="1924">
                  <c:v>8</c:v>
                </c:pt>
                <c:pt idx="1925">
                  <c:v>8</c:v>
                </c:pt>
                <c:pt idx="1926">
                  <c:v>7</c:v>
                </c:pt>
                <c:pt idx="1927">
                  <c:v>7</c:v>
                </c:pt>
                <c:pt idx="1928">
                  <c:v>7</c:v>
                </c:pt>
                <c:pt idx="1929">
                  <c:v>7</c:v>
                </c:pt>
                <c:pt idx="1930">
                  <c:v>7</c:v>
                </c:pt>
                <c:pt idx="1931">
                  <c:v>7</c:v>
                </c:pt>
                <c:pt idx="1932">
                  <c:v>6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6</c:v>
                </c:pt>
                <c:pt idx="1941">
                  <c:v>6</c:v>
                </c:pt>
                <c:pt idx="1942">
                  <c:v>5</c:v>
                </c:pt>
                <c:pt idx="1943">
                  <c:v>5</c:v>
                </c:pt>
                <c:pt idx="1944">
                  <c:v>5</c:v>
                </c:pt>
                <c:pt idx="1945">
                  <c:v>5</c:v>
                </c:pt>
                <c:pt idx="1946">
                  <c:v>5</c:v>
                </c:pt>
                <c:pt idx="1947">
                  <c:v>5</c:v>
                </c:pt>
                <c:pt idx="1948">
                  <c:v>6</c:v>
                </c:pt>
                <c:pt idx="1949">
                  <c:v>6</c:v>
                </c:pt>
                <c:pt idx="1950">
                  <c:v>6</c:v>
                </c:pt>
                <c:pt idx="1951">
                  <c:v>6</c:v>
                </c:pt>
                <c:pt idx="1952">
                  <c:v>6</c:v>
                </c:pt>
                <c:pt idx="1953">
                  <c:v>6</c:v>
                </c:pt>
                <c:pt idx="1954">
                  <c:v>5</c:v>
                </c:pt>
                <c:pt idx="1955">
                  <c:v>5</c:v>
                </c:pt>
                <c:pt idx="1956">
                  <c:v>6</c:v>
                </c:pt>
                <c:pt idx="1957">
                  <c:v>6</c:v>
                </c:pt>
                <c:pt idx="1958">
                  <c:v>6</c:v>
                </c:pt>
                <c:pt idx="1959">
                  <c:v>6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5</c:v>
                </c:pt>
                <c:pt idx="1970">
                  <c:v>5</c:v>
                </c:pt>
                <c:pt idx="1971">
                  <c:v>5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3</c:v>
                </c:pt>
                <c:pt idx="1983">
                  <c:v>6</c:v>
                </c:pt>
                <c:pt idx="1984">
                  <c:v>7</c:v>
                </c:pt>
                <c:pt idx="1985">
                  <c:v>9</c:v>
                </c:pt>
                <c:pt idx="1986">
                  <c:v>9</c:v>
                </c:pt>
                <c:pt idx="1987">
                  <c:v>9</c:v>
                </c:pt>
                <c:pt idx="1988">
                  <c:v>9</c:v>
                </c:pt>
                <c:pt idx="1989">
                  <c:v>9</c:v>
                </c:pt>
                <c:pt idx="1990">
                  <c:v>9</c:v>
                </c:pt>
                <c:pt idx="1991">
                  <c:v>9</c:v>
                </c:pt>
                <c:pt idx="1992">
                  <c:v>9</c:v>
                </c:pt>
                <c:pt idx="1993">
                  <c:v>9</c:v>
                </c:pt>
                <c:pt idx="1994">
                  <c:v>9</c:v>
                </c:pt>
                <c:pt idx="1995">
                  <c:v>8</c:v>
                </c:pt>
                <c:pt idx="1996">
                  <c:v>6</c:v>
                </c:pt>
                <c:pt idx="1997">
                  <c:v>6</c:v>
                </c:pt>
                <c:pt idx="1998">
                  <c:v>5</c:v>
                </c:pt>
                <c:pt idx="1999">
                  <c:v>5</c:v>
                </c:pt>
                <c:pt idx="2000">
                  <c:v>5</c:v>
                </c:pt>
                <c:pt idx="2001">
                  <c:v>5</c:v>
                </c:pt>
                <c:pt idx="2002">
                  <c:v>5</c:v>
                </c:pt>
                <c:pt idx="2003">
                  <c:v>5</c:v>
                </c:pt>
                <c:pt idx="2004">
                  <c:v>5</c:v>
                </c:pt>
                <c:pt idx="2005">
                  <c:v>5</c:v>
                </c:pt>
                <c:pt idx="2006">
                  <c:v>5</c:v>
                </c:pt>
                <c:pt idx="2007">
                  <c:v>5</c:v>
                </c:pt>
                <c:pt idx="2008">
                  <c:v>5</c:v>
                </c:pt>
                <c:pt idx="2009">
                  <c:v>5</c:v>
                </c:pt>
                <c:pt idx="2010">
                  <c:v>5</c:v>
                </c:pt>
                <c:pt idx="2011">
                  <c:v>5</c:v>
                </c:pt>
                <c:pt idx="2012">
                  <c:v>5</c:v>
                </c:pt>
                <c:pt idx="2013">
                  <c:v>5</c:v>
                </c:pt>
                <c:pt idx="2014">
                  <c:v>5</c:v>
                </c:pt>
                <c:pt idx="2015">
                  <c:v>5</c:v>
                </c:pt>
                <c:pt idx="2016">
                  <c:v>5</c:v>
                </c:pt>
                <c:pt idx="2017">
                  <c:v>5</c:v>
                </c:pt>
                <c:pt idx="2018">
                  <c:v>5</c:v>
                </c:pt>
                <c:pt idx="2019">
                  <c:v>5</c:v>
                </c:pt>
                <c:pt idx="2020">
                  <c:v>5</c:v>
                </c:pt>
                <c:pt idx="2021">
                  <c:v>5</c:v>
                </c:pt>
                <c:pt idx="2022">
                  <c:v>5</c:v>
                </c:pt>
                <c:pt idx="2023">
                  <c:v>5</c:v>
                </c:pt>
                <c:pt idx="2024">
                  <c:v>5</c:v>
                </c:pt>
                <c:pt idx="2025">
                  <c:v>5</c:v>
                </c:pt>
                <c:pt idx="2026">
                  <c:v>5</c:v>
                </c:pt>
                <c:pt idx="2027">
                  <c:v>5</c:v>
                </c:pt>
                <c:pt idx="2028">
                  <c:v>5</c:v>
                </c:pt>
                <c:pt idx="2029">
                  <c:v>5</c:v>
                </c:pt>
                <c:pt idx="2030">
                  <c:v>5</c:v>
                </c:pt>
                <c:pt idx="2031">
                  <c:v>5</c:v>
                </c:pt>
                <c:pt idx="2032">
                  <c:v>5</c:v>
                </c:pt>
                <c:pt idx="2033">
                  <c:v>5</c:v>
                </c:pt>
                <c:pt idx="2034">
                  <c:v>5</c:v>
                </c:pt>
                <c:pt idx="2035">
                  <c:v>5</c:v>
                </c:pt>
                <c:pt idx="2036">
                  <c:v>5</c:v>
                </c:pt>
                <c:pt idx="2037">
                  <c:v>5</c:v>
                </c:pt>
                <c:pt idx="2038">
                  <c:v>5</c:v>
                </c:pt>
                <c:pt idx="2039">
                  <c:v>5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3</c:v>
                </c:pt>
                <c:pt idx="2051">
                  <c:v>7</c:v>
                </c:pt>
                <c:pt idx="2052">
                  <c:v>8</c:v>
                </c:pt>
                <c:pt idx="2053">
                  <c:v>8</c:v>
                </c:pt>
                <c:pt idx="2054">
                  <c:v>8</c:v>
                </c:pt>
                <c:pt idx="2055">
                  <c:v>9</c:v>
                </c:pt>
                <c:pt idx="2056">
                  <c:v>9</c:v>
                </c:pt>
                <c:pt idx="2057">
                  <c:v>9</c:v>
                </c:pt>
                <c:pt idx="2058">
                  <c:v>9</c:v>
                </c:pt>
                <c:pt idx="2059">
                  <c:v>9</c:v>
                </c:pt>
                <c:pt idx="2060">
                  <c:v>8</c:v>
                </c:pt>
                <c:pt idx="2061">
                  <c:v>8</c:v>
                </c:pt>
                <c:pt idx="2062">
                  <c:v>8</c:v>
                </c:pt>
                <c:pt idx="2063">
                  <c:v>8</c:v>
                </c:pt>
                <c:pt idx="2064">
                  <c:v>7</c:v>
                </c:pt>
                <c:pt idx="2065">
                  <c:v>7</c:v>
                </c:pt>
                <c:pt idx="2066">
                  <c:v>7</c:v>
                </c:pt>
                <c:pt idx="2067">
                  <c:v>7</c:v>
                </c:pt>
                <c:pt idx="2068">
                  <c:v>7</c:v>
                </c:pt>
                <c:pt idx="2069">
                  <c:v>6</c:v>
                </c:pt>
                <c:pt idx="2070">
                  <c:v>6</c:v>
                </c:pt>
                <c:pt idx="2071">
                  <c:v>7</c:v>
                </c:pt>
                <c:pt idx="2072">
                  <c:v>7</c:v>
                </c:pt>
                <c:pt idx="2073">
                  <c:v>7</c:v>
                </c:pt>
                <c:pt idx="2074">
                  <c:v>7</c:v>
                </c:pt>
                <c:pt idx="2075">
                  <c:v>7</c:v>
                </c:pt>
                <c:pt idx="2076">
                  <c:v>6</c:v>
                </c:pt>
                <c:pt idx="2077">
                  <c:v>6</c:v>
                </c:pt>
                <c:pt idx="2078">
                  <c:v>6</c:v>
                </c:pt>
                <c:pt idx="2079">
                  <c:v>6</c:v>
                </c:pt>
                <c:pt idx="2080">
                  <c:v>6</c:v>
                </c:pt>
                <c:pt idx="2081">
                  <c:v>6</c:v>
                </c:pt>
                <c:pt idx="2082">
                  <c:v>6</c:v>
                </c:pt>
                <c:pt idx="2083">
                  <c:v>6</c:v>
                </c:pt>
                <c:pt idx="2084">
                  <c:v>6</c:v>
                </c:pt>
                <c:pt idx="2085">
                  <c:v>6</c:v>
                </c:pt>
                <c:pt idx="2086">
                  <c:v>6</c:v>
                </c:pt>
                <c:pt idx="2087">
                  <c:v>6</c:v>
                </c:pt>
                <c:pt idx="2088">
                  <c:v>6</c:v>
                </c:pt>
                <c:pt idx="2089">
                  <c:v>6</c:v>
                </c:pt>
                <c:pt idx="2090">
                  <c:v>6</c:v>
                </c:pt>
                <c:pt idx="2091">
                  <c:v>6</c:v>
                </c:pt>
                <c:pt idx="2092">
                  <c:v>6</c:v>
                </c:pt>
                <c:pt idx="2093">
                  <c:v>6</c:v>
                </c:pt>
                <c:pt idx="2094">
                  <c:v>6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6</c:v>
                </c:pt>
                <c:pt idx="2100">
                  <c:v>6</c:v>
                </c:pt>
                <c:pt idx="2101">
                  <c:v>6</c:v>
                </c:pt>
                <c:pt idx="2102">
                  <c:v>6</c:v>
                </c:pt>
                <c:pt idx="2103">
                  <c:v>6</c:v>
                </c:pt>
                <c:pt idx="2104">
                  <c:v>6</c:v>
                </c:pt>
                <c:pt idx="2105">
                  <c:v>5</c:v>
                </c:pt>
                <c:pt idx="2106">
                  <c:v>6</c:v>
                </c:pt>
                <c:pt idx="2107">
                  <c:v>6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3</c:v>
                </c:pt>
                <c:pt idx="2119">
                  <c:v>8</c:v>
                </c:pt>
                <c:pt idx="2120">
                  <c:v>9</c:v>
                </c:pt>
                <c:pt idx="2121">
                  <c:v>9</c:v>
                </c:pt>
                <c:pt idx="2122">
                  <c:v>9</c:v>
                </c:pt>
                <c:pt idx="2123">
                  <c:v>9</c:v>
                </c:pt>
                <c:pt idx="2124">
                  <c:v>9</c:v>
                </c:pt>
                <c:pt idx="2125">
                  <c:v>9</c:v>
                </c:pt>
                <c:pt idx="2126">
                  <c:v>9</c:v>
                </c:pt>
                <c:pt idx="2127">
                  <c:v>9</c:v>
                </c:pt>
                <c:pt idx="2128">
                  <c:v>9</c:v>
                </c:pt>
                <c:pt idx="2129">
                  <c:v>9</c:v>
                </c:pt>
                <c:pt idx="2130">
                  <c:v>9</c:v>
                </c:pt>
                <c:pt idx="2131">
                  <c:v>9</c:v>
                </c:pt>
                <c:pt idx="2132">
                  <c:v>9</c:v>
                </c:pt>
                <c:pt idx="2133">
                  <c:v>9</c:v>
                </c:pt>
                <c:pt idx="2134">
                  <c:v>9</c:v>
                </c:pt>
                <c:pt idx="2135">
                  <c:v>9</c:v>
                </c:pt>
                <c:pt idx="2136">
                  <c:v>9</c:v>
                </c:pt>
                <c:pt idx="2137">
                  <c:v>9</c:v>
                </c:pt>
                <c:pt idx="2138">
                  <c:v>9</c:v>
                </c:pt>
                <c:pt idx="2139">
                  <c:v>9</c:v>
                </c:pt>
                <c:pt idx="2140">
                  <c:v>9</c:v>
                </c:pt>
                <c:pt idx="2141">
                  <c:v>8</c:v>
                </c:pt>
                <c:pt idx="2142">
                  <c:v>8</c:v>
                </c:pt>
                <c:pt idx="2143">
                  <c:v>8</c:v>
                </c:pt>
                <c:pt idx="2144">
                  <c:v>8</c:v>
                </c:pt>
                <c:pt idx="2145">
                  <c:v>8</c:v>
                </c:pt>
                <c:pt idx="2146">
                  <c:v>8</c:v>
                </c:pt>
                <c:pt idx="2147">
                  <c:v>8</c:v>
                </c:pt>
                <c:pt idx="2148">
                  <c:v>8</c:v>
                </c:pt>
                <c:pt idx="2149">
                  <c:v>8</c:v>
                </c:pt>
                <c:pt idx="2150">
                  <c:v>8</c:v>
                </c:pt>
                <c:pt idx="2151">
                  <c:v>8</c:v>
                </c:pt>
                <c:pt idx="2152">
                  <c:v>8</c:v>
                </c:pt>
                <c:pt idx="2153">
                  <c:v>8</c:v>
                </c:pt>
                <c:pt idx="2154">
                  <c:v>8</c:v>
                </c:pt>
                <c:pt idx="2155">
                  <c:v>8</c:v>
                </c:pt>
                <c:pt idx="2156">
                  <c:v>8</c:v>
                </c:pt>
                <c:pt idx="2157">
                  <c:v>8</c:v>
                </c:pt>
                <c:pt idx="2158">
                  <c:v>8</c:v>
                </c:pt>
                <c:pt idx="2159">
                  <c:v>8</c:v>
                </c:pt>
                <c:pt idx="2160">
                  <c:v>8</c:v>
                </c:pt>
                <c:pt idx="2161">
                  <c:v>8</c:v>
                </c:pt>
                <c:pt idx="2162">
                  <c:v>8</c:v>
                </c:pt>
                <c:pt idx="2163">
                  <c:v>8</c:v>
                </c:pt>
                <c:pt idx="2164">
                  <c:v>8</c:v>
                </c:pt>
                <c:pt idx="2165">
                  <c:v>7</c:v>
                </c:pt>
                <c:pt idx="2166">
                  <c:v>7</c:v>
                </c:pt>
                <c:pt idx="2167">
                  <c:v>7</c:v>
                </c:pt>
                <c:pt idx="2168">
                  <c:v>7</c:v>
                </c:pt>
                <c:pt idx="2169">
                  <c:v>7</c:v>
                </c:pt>
                <c:pt idx="2170">
                  <c:v>7</c:v>
                </c:pt>
                <c:pt idx="2171">
                  <c:v>7</c:v>
                </c:pt>
                <c:pt idx="2172">
                  <c:v>6</c:v>
                </c:pt>
                <c:pt idx="2173">
                  <c:v>6</c:v>
                </c:pt>
                <c:pt idx="2174">
                  <c:v>6</c:v>
                </c:pt>
                <c:pt idx="2175">
                  <c:v>6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2</c:v>
                </c:pt>
                <c:pt idx="2186">
                  <c:v>3</c:v>
                </c:pt>
                <c:pt idx="2187">
                  <c:v>6</c:v>
                </c:pt>
                <c:pt idx="2188">
                  <c:v>8</c:v>
                </c:pt>
                <c:pt idx="2189">
                  <c:v>8</c:v>
                </c:pt>
                <c:pt idx="2190">
                  <c:v>8</c:v>
                </c:pt>
                <c:pt idx="2191">
                  <c:v>8</c:v>
                </c:pt>
                <c:pt idx="2192">
                  <c:v>8</c:v>
                </c:pt>
                <c:pt idx="2193">
                  <c:v>8</c:v>
                </c:pt>
                <c:pt idx="2194">
                  <c:v>8</c:v>
                </c:pt>
                <c:pt idx="2195">
                  <c:v>7</c:v>
                </c:pt>
                <c:pt idx="2196">
                  <c:v>7</c:v>
                </c:pt>
                <c:pt idx="2197">
                  <c:v>7</c:v>
                </c:pt>
                <c:pt idx="2198">
                  <c:v>7</c:v>
                </c:pt>
                <c:pt idx="2199">
                  <c:v>7</c:v>
                </c:pt>
                <c:pt idx="2200">
                  <c:v>7</c:v>
                </c:pt>
                <c:pt idx="2201">
                  <c:v>7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6</c:v>
                </c:pt>
                <c:pt idx="2206">
                  <c:v>6</c:v>
                </c:pt>
                <c:pt idx="2207">
                  <c:v>6</c:v>
                </c:pt>
                <c:pt idx="2208">
                  <c:v>6</c:v>
                </c:pt>
                <c:pt idx="2209">
                  <c:v>6</c:v>
                </c:pt>
                <c:pt idx="2210">
                  <c:v>6</c:v>
                </c:pt>
                <c:pt idx="2211">
                  <c:v>6</c:v>
                </c:pt>
                <c:pt idx="2212">
                  <c:v>6</c:v>
                </c:pt>
                <c:pt idx="2213">
                  <c:v>6</c:v>
                </c:pt>
                <c:pt idx="2214">
                  <c:v>6</c:v>
                </c:pt>
                <c:pt idx="2215">
                  <c:v>6</c:v>
                </c:pt>
                <c:pt idx="2216">
                  <c:v>5</c:v>
                </c:pt>
                <c:pt idx="2217">
                  <c:v>5</c:v>
                </c:pt>
                <c:pt idx="2218">
                  <c:v>5</c:v>
                </c:pt>
                <c:pt idx="2219">
                  <c:v>5</c:v>
                </c:pt>
                <c:pt idx="2220">
                  <c:v>5</c:v>
                </c:pt>
                <c:pt idx="2221">
                  <c:v>5</c:v>
                </c:pt>
                <c:pt idx="2222">
                  <c:v>5</c:v>
                </c:pt>
                <c:pt idx="2223">
                  <c:v>6</c:v>
                </c:pt>
                <c:pt idx="2224">
                  <c:v>6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</c:v>
                </c:pt>
                <c:pt idx="2230">
                  <c:v>6</c:v>
                </c:pt>
                <c:pt idx="2231">
                  <c:v>6</c:v>
                </c:pt>
                <c:pt idx="2232">
                  <c:v>6</c:v>
                </c:pt>
                <c:pt idx="2233">
                  <c:v>6</c:v>
                </c:pt>
                <c:pt idx="2234">
                  <c:v>6</c:v>
                </c:pt>
                <c:pt idx="2235">
                  <c:v>6</c:v>
                </c:pt>
                <c:pt idx="2236">
                  <c:v>6</c:v>
                </c:pt>
                <c:pt idx="2237">
                  <c:v>6</c:v>
                </c:pt>
                <c:pt idx="2238">
                  <c:v>6</c:v>
                </c:pt>
                <c:pt idx="2239">
                  <c:v>6</c:v>
                </c:pt>
                <c:pt idx="2240">
                  <c:v>6</c:v>
                </c:pt>
                <c:pt idx="2241">
                  <c:v>6</c:v>
                </c:pt>
                <c:pt idx="2242">
                  <c:v>6</c:v>
                </c:pt>
                <c:pt idx="2243">
                  <c:v>6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5</c:v>
                </c:pt>
                <c:pt idx="2255">
                  <c:v>7</c:v>
                </c:pt>
                <c:pt idx="2256">
                  <c:v>9</c:v>
                </c:pt>
                <c:pt idx="2257">
                  <c:v>9</c:v>
                </c:pt>
                <c:pt idx="2258">
                  <c:v>9</c:v>
                </c:pt>
                <c:pt idx="2259">
                  <c:v>9</c:v>
                </c:pt>
                <c:pt idx="2260">
                  <c:v>9</c:v>
                </c:pt>
                <c:pt idx="2261">
                  <c:v>9</c:v>
                </c:pt>
                <c:pt idx="2262">
                  <c:v>9</c:v>
                </c:pt>
                <c:pt idx="2263">
                  <c:v>9</c:v>
                </c:pt>
                <c:pt idx="2264">
                  <c:v>8</c:v>
                </c:pt>
                <c:pt idx="2265">
                  <c:v>8</c:v>
                </c:pt>
                <c:pt idx="2266">
                  <c:v>8</c:v>
                </c:pt>
                <c:pt idx="2267">
                  <c:v>8</c:v>
                </c:pt>
                <c:pt idx="2268">
                  <c:v>8</c:v>
                </c:pt>
                <c:pt idx="2269">
                  <c:v>8</c:v>
                </c:pt>
                <c:pt idx="2270">
                  <c:v>8</c:v>
                </c:pt>
                <c:pt idx="2271">
                  <c:v>8</c:v>
                </c:pt>
                <c:pt idx="2272">
                  <c:v>8</c:v>
                </c:pt>
                <c:pt idx="2273">
                  <c:v>8</c:v>
                </c:pt>
                <c:pt idx="2274">
                  <c:v>8</c:v>
                </c:pt>
                <c:pt idx="2275">
                  <c:v>8</c:v>
                </c:pt>
                <c:pt idx="2276">
                  <c:v>8</c:v>
                </c:pt>
                <c:pt idx="2277">
                  <c:v>8</c:v>
                </c:pt>
                <c:pt idx="2278">
                  <c:v>8</c:v>
                </c:pt>
                <c:pt idx="2279">
                  <c:v>8</c:v>
                </c:pt>
                <c:pt idx="2280">
                  <c:v>8</c:v>
                </c:pt>
                <c:pt idx="2281">
                  <c:v>8</c:v>
                </c:pt>
                <c:pt idx="2282">
                  <c:v>8</c:v>
                </c:pt>
                <c:pt idx="2283">
                  <c:v>8</c:v>
                </c:pt>
                <c:pt idx="2284">
                  <c:v>8</c:v>
                </c:pt>
                <c:pt idx="2285">
                  <c:v>8</c:v>
                </c:pt>
                <c:pt idx="2286">
                  <c:v>8</c:v>
                </c:pt>
                <c:pt idx="2287">
                  <c:v>8</c:v>
                </c:pt>
                <c:pt idx="2288">
                  <c:v>8</c:v>
                </c:pt>
                <c:pt idx="2289">
                  <c:v>8</c:v>
                </c:pt>
                <c:pt idx="2290">
                  <c:v>8</c:v>
                </c:pt>
                <c:pt idx="2291">
                  <c:v>8</c:v>
                </c:pt>
                <c:pt idx="2292">
                  <c:v>8</c:v>
                </c:pt>
                <c:pt idx="2293">
                  <c:v>8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7</c:v>
                </c:pt>
                <c:pt idx="2298">
                  <c:v>7</c:v>
                </c:pt>
                <c:pt idx="2299">
                  <c:v>7</c:v>
                </c:pt>
                <c:pt idx="2300">
                  <c:v>7</c:v>
                </c:pt>
                <c:pt idx="2301">
                  <c:v>7</c:v>
                </c:pt>
                <c:pt idx="2302">
                  <c:v>7</c:v>
                </c:pt>
                <c:pt idx="2303">
                  <c:v>7</c:v>
                </c:pt>
                <c:pt idx="2304">
                  <c:v>7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6</c:v>
                </c:pt>
                <c:pt idx="2309">
                  <c:v>6</c:v>
                </c:pt>
                <c:pt idx="2310">
                  <c:v>6</c:v>
                </c:pt>
                <c:pt idx="2311">
                  <c:v>6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3</c:v>
                </c:pt>
                <c:pt idx="2322">
                  <c:v>5</c:v>
                </c:pt>
                <c:pt idx="2323">
                  <c:v>7</c:v>
                </c:pt>
                <c:pt idx="2324">
                  <c:v>9</c:v>
                </c:pt>
                <c:pt idx="2325">
                  <c:v>9</c:v>
                </c:pt>
                <c:pt idx="2326">
                  <c:v>9</c:v>
                </c:pt>
                <c:pt idx="2327">
                  <c:v>9</c:v>
                </c:pt>
                <c:pt idx="2328">
                  <c:v>9</c:v>
                </c:pt>
                <c:pt idx="2329">
                  <c:v>8</c:v>
                </c:pt>
                <c:pt idx="2330">
                  <c:v>8</c:v>
                </c:pt>
                <c:pt idx="2331">
                  <c:v>8</c:v>
                </c:pt>
                <c:pt idx="2332">
                  <c:v>8</c:v>
                </c:pt>
                <c:pt idx="2333">
                  <c:v>7</c:v>
                </c:pt>
                <c:pt idx="2334">
                  <c:v>7</c:v>
                </c:pt>
                <c:pt idx="2335">
                  <c:v>7</c:v>
                </c:pt>
                <c:pt idx="2336">
                  <c:v>7</c:v>
                </c:pt>
                <c:pt idx="2337">
                  <c:v>7</c:v>
                </c:pt>
                <c:pt idx="2338">
                  <c:v>7</c:v>
                </c:pt>
                <c:pt idx="2339">
                  <c:v>7</c:v>
                </c:pt>
                <c:pt idx="2340">
                  <c:v>7</c:v>
                </c:pt>
                <c:pt idx="2341">
                  <c:v>7</c:v>
                </c:pt>
                <c:pt idx="2342">
                  <c:v>7</c:v>
                </c:pt>
                <c:pt idx="2343">
                  <c:v>7</c:v>
                </c:pt>
                <c:pt idx="2344">
                  <c:v>7</c:v>
                </c:pt>
                <c:pt idx="2345">
                  <c:v>7</c:v>
                </c:pt>
                <c:pt idx="2346">
                  <c:v>7</c:v>
                </c:pt>
                <c:pt idx="2347">
                  <c:v>7</c:v>
                </c:pt>
                <c:pt idx="2348">
                  <c:v>7</c:v>
                </c:pt>
                <c:pt idx="2349">
                  <c:v>7</c:v>
                </c:pt>
                <c:pt idx="2350">
                  <c:v>6</c:v>
                </c:pt>
                <c:pt idx="2351">
                  <c:v>6</c:v>
                </c:pt>
                <c:pt idx="2352">
                  <c:v>6</c:v>
                </c:pt>
                <c:pt idx="2353">
                  <c:v>6</c:v>
                </c:pt>
                <c:pt idx="2354">
                  <c:v>6</c:v>
                </c:pt>
                <c:pt idx="2355">
                  <c:v>6</c:v>
                </c:pt>
                <c:pt idx="2356">
                  <c:v>6</c:v>
                </c:pt>
                <c:pt idx="2357">
                  <c:v>6</c:v>
                </c:pt>
                <c:pt idx="2358">
                  <c:v>6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6</c:v>
                </c:pt>
                <c:pt idx="2364">
                  <c:v>6</c:v>
                </c:pt>
                <c:pt idx="2365">
                  <c:v>6</c:v>
                </c:pt>
                <c:pt idx="2366">
                  <c:v>6</c:v>
                </c:pt>
                <c:pt idx="2367">
                  <c:v>6</c:v>
                </c:pt>
                <c:pt idx="2368">
                  <c:v>6</c:v>
                </c:pt>
                <c:pt idx="2369">
                  <c:v>6</c:v>
                </c:pt>
                <c:pt idx="2370">
                  <c:v>6</c:v>
                </c:pt>
                <c:pt idx="2371">
                  <c:v>6</c:v>
                </c:pt>
                <c:pt idx="2372">
                  <c:v>6</c:v>
                </c:pt>
                <c:pt idx="2373">
                  <c:v>6</c:v>
                </c:pt>
                <c:pt idx="2374">
                  <c:v>6</c:v>
                </c:pt>
                <c:pt idx="2375">
                  <c:v>6</c:v>
                </c:pt>
                <c:pt idx="2376">
                  <c:v>6</c:v>
                </c:pt>
                <c:pt idx="2377">
                  <c:v>6</c:v>
                </c:pt>
                <c:pt idx="2378">
                  <c:v>6</c:v>
                </c:pt>
                <c:pt idx="2379">
                  <c:v>6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2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3</c:v>
                </c:pt>
                <c:pt idx="2391">
                  <c:v>5</c:v>
                </c:pt>
                <c:pt idx="2392">
                  <c:v>8</c:v>
                </c:pt>
                <c:pt idx="2393">
                  <c:v>8</c:v>
                </c:pt>
                <c:pt idx="2394">
                  <c:v>8</c:v>
                </c:pt>
                <c:pt idx="2395">
                  <c:v>8</c:v>
                </c:pt>
                <c:pt idx="2396">
                  <c:v>8</c:v>
                </c:pt>
                <c:pt idx="2397">
                  <c:v>7</c:v>
                </c:pt>
                <c:pt idx="2398">
                  <c:v>7</c:v>
                </c:pt>
                <c:pt idx="2399">
                  <c:v>7</c:v>
                </c:pt>
                <c:pt idx="2400">
                  <c:v>6</c:v>
                </c:pt>
                <c:pt idx="2401">
                  <c:v>6</c:v>
                </c:pt>
                <c:pt idx="2402">
                  <c:v>6</c:v>
                </c:pt>
                <c:pt idx="2403">
                  <c:v>6</c:v>
                </c:pt>
                <c:pt idx="2404">
                  <c:v>6</c:v>
                </c:pt>
                <c:pt idx="2405">
                  <c:v>6</c:v>
                </c:pt>
                <c:pt idx="2406">
                  <c:v>5</c:v>
                </c:pt>
                <c:pt idx="2407">
                  <c:v>5</c:v>
                </c:pt>
                <c:pt idx="2408">
                  <c:v>5</c:v>
                </c:pt>
                <c:pt idx="2409">
                  <c:v>5</c:v>
                </c:pt>
                <c:pt idx="2410">
                  <c:v>5</c:v>
                </c:pt>
                <c:pt idx="2411">
                  <c:v>5</c:v>
                </c:pt>
                <c:pt idx="2412">
                  <c:v>5</c:v>
                </c:pt>
                <c:pt idx="2413">
                  <c:v>5</c:v>
                </c:pt>
                <c:pt idx="2414">
                  <c:v>5</c:v>
                </c:pt>
                <c:pt idx="2415">
                  <c:v>5</c:v>
                </c:pt>
                <c:pt idx="2416">
                  <c:v>5</c:v>
                </c:pt>
                <c:pt idx="2417">
                  <c:v>5</c:v>
                </c:pt>
                <c:pt idx="2418">
                  <c:v>5</c:v>
                </c:pt>
                <c:pt idx="2419">
                  <c:v>5</c:v>
                </c:pt>
                <c:pt idx="2420">
                  <c:v>5</c:v>
                </c:pt>
                <c:pt idx="2421">
                  <c:v>5</c:v>
                </c:pt>
                <c:pt idx="2422">
                  <c:v>5</c:v>
                </c:pt>
                <c:pt idx="2423">
                  <c:v>5</c:v>
                </c:pt>
                <c:pt idx="2424">
                  <c:v>5</c:v>
                </c:pt>
                <c:pt idx="2425">
                  <c:v>5</c:v>
                </c:pt>
                <c:pt idx="2426">
                  <c:v>5</c:v>
                </c:pt>
                <c:pt idx="2427">
                  <c:v>5</c:v>
                </c:pt>
                <c:pt idx="2428">
                  <c:v>5</c:v>
                </c:pt>
                <c:pt idx="2429">
                  <c:v>5</c:v>
                </c:pt>
                <c:pt idx="2430">
                  <c:v>5</c:v>
                </c:pt>
                <c:pt idx="2431">
                  <c:v>5</c:v>
                </c:pt>
                <c:pt idx="2432">
                  <c:v>5</c:v>
                </c:pt>
                <c:pt idx="2433">
                  <c:v>5</c:v>
                </c:pt>
                <c:pt idx="2434">
                  <c:v>5</c:v>
                </c:pt>
                <c:pt idx="2435">
                  <c:v>5</c:v>
                </c:pt>
                <c:pt idx="2436">
                  <c:v>5</c:v>
                </c:pt>
                <c:pt idx="2437">
                  <c:v>5</c:v>
                </c:pt>
                <c:pt idx="2438">
                  <c:v>5</c:v>
                </c:pt>
                <c:pt idx="2439">
                  <c:v>5</c:v>
                </c:pt>
                <c:pt idx="2440">
                  <c:v>5</c:v>
                </c:pt>
                <c:pt idx="2441">
                  <c:v>5</c:v>
                </c:pt>
                <c:pt idx="2442">
                  <c:v>5</c:v>
                </c:pt>
                <c:pt idx="2443">
                  <c:v>5</c:v>
                </c:pt>
                <c:pt idx="2444">
                  <c:v>5</c:v>
                </c:pt>
                <c:pt idx="2445">
                  <c:v>5</c:v>
                </c:pt>
                <c:pt idx="2446">
                  <c:v>5</c:v>
                </c:pt>
                <c:pt idx="2447">
                  <c:v>5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2</c:v>
                </c:pt>
                <c:pt idx="2458">
                  <c:v>2</c:v>
                </c:pt>
                <c:pt idx="2459">
                  <c:v>7</c:v>
                </c:pt>
                <c:pt idx="2460">
                  <c:v>8</c:v>
                </c:pt>
                <c:pt idx="2461">
                  <c:v>8</c:v>
                </c:pt>
                <c:pt idx="2462">
                  <c:v>8</c:v>
                </c:pt>
                <c:pt idx="2463">
                  <c:v>8</c:v>
                </c:pt>
                <c:pt idx="2464">
                  <c:v>8</c:v>
                </c:pt>
                <c:pt idx="2465">
                  <c:v>8</c:v>
                </c:pt>
                <c:pt idx="2466">
                  <c:v>8</c:v>
                </c:pt>
                <c:pt idx="2467">
                  <c:v>8</c:v>
                </c:pt>
                <c:pt idx="2468">
                  <c:v>8</c:v>
                </c:pt>
                <c:pt idx="2469">
                  <c:v>8</c:v>
                </c:pt>
                <c:pt idx="2470">
                  <c:v>7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7</c:v>
                </c:pt>
                <c:pt idx="2477">
                  <c:v>7</c:v>
                </c:pt>
                <c:pt idx="2478">
                  <c:v>7</c:v>
                </c:pt>
                <c:pt idx="2479">
                  <c:v>7</c:v>
                </c:pt>
                <c:pt idx="2480">
                  <c:v>7</c:v>
                </c:pt>
                <c:pt idx="2481">
                  <c:v>7</c:v>
                </c:pt>
                <c:pt idx="2482">
                  <c:v>7</c:v>
                </c:pt>
                <c:pt idx="2483">
                  <c:v>7</c:v>
                </c:pt>
                <c:pt idx="2484">
                  <c:v>6</c:v>
                </c:pt>
                <c:pt idx="2485">
                  <c:v>6</c:v>
                </c:pt>
                <c:pt idx="2486">
                  <c:v>6</c:v>
                </c:pt>
                <c:pt idx="2487">
                  <c:v>6</c:v>
                </c:pt>
                <c:pt idx="2488">
                  <c:v>6</c:v>
                </c:pt>
                <c:pt idx="2489">
                  <c:v>6</c:v>
                </c:pt>
                <c:pt idx="2490">
                  <c:v>6</c:v>
                </c:pt>
                <c:pt idx="2491">
                  <c:v>6</c:v>
                </c:pt>
                <c:pt idx="2492">
                  <c:v>6</c:v>
                </c:pt>
                <c:pt idx="2493">
                  <c:v>6</c:v>
                </c:pt>
                <c:pt idx="2494">
                  <c:v>7</c:v>
                </c:pt>
                <c:pt idx="2495">
                  <c:v>7</c:v>
                </c:pt>
                <c:pt idx="2496">
                  <c:v>7</c:v>
                </c:pt>
                <c:pt idx="2497">
                  <c:v>7</c:v>
                </c:pt>
                <c:pt idx="2498">
                  <c:v>7</c:v>
                </c:pt>
                <c:pt idx="2499">
                  <c:v>7</c:v>
                </c:pt>
                <c:pt idx="2500">
                  <c:v>7</c:v>
                </c:pt>
                <c:pt idx="2501">
                  <c:v>7</c:v>
                </c:pt>
                <c:pt idx="2502">
                  <c:v>7</c:v>
                </c:pt>
                <c:pt idx="2503">
                  <c:v>7</c:v>
                </c:pt>
                <c:pt idx="2504">
                  <c:v>7</c:v>
                </c:pt>
                <c:pt idx="2505">
                  <c:v>7</c:v>
                </c:pt>
                <c:pt idx="2506">
                  <c:v>7</c:v>
                </c:pt>
                <c:pt idx="2507">
                  <c:v>7</c:v>
                </c:pt>
                <c:pt idx="2508">
                  <c:v>7</c:v>
                </c:pt>
                <c:pt idx="2509">
                  <c:v>7</c:v>
                </c:pt>
                <c:pt idx="2510">
                  <c:v>7</c:v>
                </c:pt>
                <c:pt idx="2511">
                  <c:v>7</c:v>
                </c:pt>
                <c:pt idx="2512">
                  <c:v>7</c:v>
                </c:pt>
                <c:pt idx="2513">
                  <c:v>7</c:v>
                </c:pt>
                <c:pt idx="2514">
                  <c:v>6</c:v>
                </c:pt>
                <c:pt idx="2515">
                  <c:v>6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2</c:v>
                </c:pt>
                <c:pt idx="2522">
                  <c:v>2</c:v>
                </c:pt>
                <c:pt idx="2523">
                  <c:v>2</c:v>
                </c:pt>
                <c:pt idx="2524">
                  <c:v>2</c:v>
                </c:pt>
                <c:pt idx="2525">
                  <c:v>2</c:v>
                </c:pt>
                <c:pt idx="2526">
                  <c:v>3</c:v>
                </c:pt>
                <c:pt idx="2527">
                  <c:v>5</c:v>
                </c:pt>
                <c:pt idx="2528">
                  <c:v>8</c:v>
                </c:pt>
                <c:pt idx="2529">
                  <c:v>8</c:v>
                </c:pt>
                <c:pt idx="2530">
                  <c:v>9</c:v>
                </c:pt>
                <c:pt idx="2531">
                  <c:v>9</c:v>
                </c:pt>
                <c:pt idx="2532">
                  <c:v>9</c:v>
                </c:pt>
                <c:pt idx="2533">
                  <c:v>9</c:v>
                </c:pt>
                <c:pt idx="2534">
                  <c:v>8</c:v>
                </c:pt>
                <c:pt idx="2535">
                  <c:v>8</c:v>
                </c:pt>
                <c:pt idx="2536">
                  <c:v>7</c:v>
                </c:pt>
                <c:pt idx="2537">
                  <c:v>7</c:v>
                </c:pt>
                <c:pt idx="2538">
                  <c:v>7</c:v>
                </c:pt>
                <c:pt idx="2539">
                  <c:v>7</c:v>
                </c:pt>
                <c:pt idx="2540">
                  <c:v>7</c:v>
                </c:pt>
                <c:pt idx="2541">
                  <c:v>7</c:v>
                </c:pt>
                <c:pt idx="2542">
                  <c:v>7</c:v>
                </c:pt>
                <c:pt idx="2543">
                  <c:v>6</c:v>
                </c:pt>
                <c:pt idx="2544">
                  <c:v>7</c:v>
                </c:pt>
                <c:pt idx="2545">
                  <c:v>7</c:v>
                </c:pt>
                <c:pt idx="2546">
                  <c:v>7</c:v>
                </c:pt>
                <c:pt idx="2547">
                  <c:v>7</c:v>
                </c:pt>
                <c:pt idx="2548">
                  <c:v>7</c:v>
                </c:pt>
                <c:pt idx="2549">
                  <c:v>7</c:v>
                </c:pt>
                <c:pt idx="2550">
                  <c:v>7</c:v>
                </c:pt>
                <c:pt idx="2551">
                  <c:v>7</c:v>
                </c:pt>
                <c:pt idx="2552">
                  <c:v>7</c:v>
                </c:pt>
                <c:pt idx="2553">
                  <c:v>6</c:v>
                </c:pt>
                <c:pt idx="2554">
                  <c:v>6</c:v>
                </c:pt>
                <c:pt idx="2555">
                  <c:v>6</c:v>
                </c:pt>
                <c:pt idx="2556">
                  <c:v>6</c:v>
                </c:pt>
                <c:pt idx="2557">
                  <c:v>6</c:v>
                </c:pt>
                <c:pt idx="2558">
                  <c:v>6</c:v>
                </c:pt>
                <c:pt idx="2559">
                  <c:v>6</c:v>
                </c:pt>
                <c:pt idx="2560">
                  <c:v>6</c:v>
                </c:pt>
                <c:pt idx="2561">
                  <c:v>6</c:v>
                </c:pt>
                <c:pt idx="2562">
                  <c:v>6</c:v>
                </c:pt>
                <c:pt idx="2563">
                  <c:v>7</c:v>
                </c:pt>
                <c:pt idx="2564">
                  <c:v>7</c:v>
                </c:pt>
                <c:pt idx="2565">
                  <c:v>7</c:v>
                </c:pt>
                <c:pt idx="2566">
                  <c:v>7</c:v>
                </c:pt>
                <c:pt idx="2567">
                  <c:v>7</c:v>
                </c:pt>
                <c:pt idx="2568">
                  <c:v>7</c:v>
                </c:pt>
                <c:pt idx="2569">
                  <c:v>6</c:v>
                </c:pt>
                <c:pt idx="2570">
                  <c:v>6</c:v>
                </c:pt>
                <c:pt idx="2571">
                  <c:v>6</c:v>
                </c:pt>
                <c:pt idx="2572">
                  <c:v>6</c:v>
                </c:pt>
                <c:pt idx="2573">
                  <c:v>6</c:v>
                </c:pt>
                <c:pt idx="2574">
                  <c:v>6</c:v>
                </c:pt>
                <c:pt idx="2575">
                  <c:v>6</c:v>
                </c:pt>
                <c:pt idx="2576">
                  <c:v>6</c:v>
                </c:pt>
                <c:pt idx="2577">
                  <c:v>5</c:v>
                </c:pt>
                <c:pt idx="2578">
                  <c:v>5</c:v>
                </c:pt>
                <c:pt idx="2579">
                  <c:v>5</c:v>
                </c:pt>
                <c:pt idx="2580">
                  <c:v>5</c:v>
                </c:pt>
                <c:pt idx="2581">
                  <c:v>5</c:v>
                </c:pt>
                <c:pt idx="2582">
                  <c:v>5</c:v>
                </c:pt>
                <c:pt idx="2583">
                  <c:v>5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3</c:v>
                </c:pt>
                <c:pt idx="2595">
                  <c:v>7</c:v>
                </c:pt>
                <c:pt idx="2596">
                  <c:v>8</c:v>
                </c:pt>
                <c:pt idx="2597">
                  <c:v>9</c:v>
                </c:pt>
                <c:pt idx="2598">
                  <c:v>9</c:v>
                </c:pt>
                <c:pt idx="2599">
                  <c:v>9</c:v>
                </c:pt>
                <c:pt idx="2600">
                  <c:v>9</c:v>
                </c:pt>
                <c:pt idx="2601">
                  <c:v>9</c:v>
                </c:pt>
                <c:pt idx="2602">
                  <c:v>9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7</c:v>
                </c:pt>
                <c:pt idx="2611">
                  <c:v>7</c:v>
                </c:pt>
                <c:pt idx="2612">
                  <c:v>7</c:v>
                </c:pt>
                <c:pt idx="2613">
                  <c:v>7</c:v>
                </c:pt>
                <c:pt idx="2614">
                  <c:v>7</c:v>
                </c:pt>
                <c:pt idx="2615">
                  <c:v>7</c:v>
                </c:pt>
                <c:pt idx="2616">
                  <c:v>7</c:v>
                </c:pt>
                <c:pt idx="2617">
                  <c:v>7</c:v>
                </c:pt>
                <c:pt idx="2618">
                  <c:v>7</c:v>
                </c:pt>
                <c:pt idx="2619">
                  <c:v>8</c:v>
                </c:pt>
                <c:pt idx="2620">
                  <c:v>8</c:v>
                </c:pt>
                <c:pt idx="2621">
                  <c:v>7</c:v>
                </c:pt>
                <c:pt idx="2622">
                  <c:v>7</c:v>
                </c:pt>
                <c:pt idx="2623">
                  <c:v>7</c:v>
                </c:pt>
                <c:pt idx="2624">
                  <c:v>7</c:v>
                </c:pt>
                <c:pt idx="2625">
                  <c:v>7</c:v>
                </c:pt>
                <c:pt idx="2626">
                  <c:v>7</c:v>
                </c:pt>
                <c:pt idx="2627">
                  <c:v>7</c:v>
                </c:pt>
                <c:pt idx="2628">
                  <c:v>7</c:v>
                </c:pt>
                <c:pt idx="2629">
                  <c:v>7</c:v>
                </c:pt>
                <c:pt idx="2630">
                  <c:v>7</c:v>
                </c:pt>
                <c:pt idx="2631">
                  <c:v>7</c:v>
                </c:pt>
                <c:pt idx="2632">
                  <c:v>7</c:v>
                </c:pt>
                <c:pt idx="2633">
                  <c:v>8</c:v>
                </c:pt>
                <c:pt idx="2634">
                  <c:v>8</c:v>
                </c:pt>
                <c:pt idx="2635">
                  <c:v>7</c:v>
                </c:pt>
                <c:pt idx="2636">
                  <c:v>7</c:v>
                </c:pt>
                <c:pt idx="2637">
                  <c:v>7</c:v>
                </c:pt>
                <c:pt idx="2638">
                  <c:v>7</c:v>
                </c:pt>
                <c:pt idx="2639">
                  <c:v>7</c:v>
                </c:pt>
                <c:pt idx="2640">
                  <c:v>7</c:v>
                </c:pt>
                <c:pt idx="2641">
                  <c:v>7</c:v>
                </c:pt>
                <c:pt idx="2642">
                  <c:v>6</c:v>
                </c:pt>
                <c:pt idx="2643">
                  <c:v>6</c:v>
                </c:pt>
                <c:pt idx="2644">
                  <c:v>6</c:v>
                </c:pt>
                <c:pt idx="2645">
                  <c:v>6</c:v>
                </c:pt>
                <c:pt idx="2646">
                  <c:v>6</c:v>
                </c:pt>
                <c:pt idx="2647">
                  <c:v>6</c:v>
                </c:pt>
                <c:pt idx="2648">
                  <c:v>6</c:v>
                </c:pt>
                <c:pt idx="2649">
                  <c:v>6</c:v>
                </c:pt>
                <c:pt idx="2650">
                  <c:v>6</c:v>
                </c:pt>
                <c:pt idx="2651">
                  <c:v>6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2</c:v>
                </c:pt>
                <c:pt idx="2658">
                  <c:v>2</c:v>
                </c:pt>
                <c:pt idx="2659">
                  <c:v>2</c:v>
                </c:pt>
                <c:pt idx="2660">
                  <c:v>2</c:v>
                </c:pt>
                <c:pt idx="2661">
                  <c:v>2</c:v>
                </c:pt>
                <c:pt idx="2662">
                  <c:v>3</c:v>
                </c:pt>
                <c:pt idx="2663">
                  <c:v>6</c:v>
                </c:pt>
                <c:pt idx="2664">
                  <c:v>7</c:v>
                </c:pt>
                <c:pt idx="2665">
                  <c:v>8</c:v>
                </c:pt>
                <c:pt idx="2666">
                  <c:v>9</c:v>
                </c:pt>
                <c:pt idx="2667">
                  <c:v>9</c:v>
                </c:pt>
                <c:pt idx="2668">
                  <c:v>9</c:v>
                </c:pt>
                <c:pt idx="2669">
                  <c:v>8</c:v>
                </c:pt>
                <c:pt idx="2670">
                  <c:v>8</c:v>
                </c:pt>
                <c:pt idx="2671">
                  <c:v>8</c:v>
                </c:pt>
                <c:pt idx="2672">
                  <c:v>8</c:v>
                </c:pt>
                <c:pt idx="2673">
                  <c:v>7</c:v>
                </c:pt>
                <c:pt idx="2674">
                  <c:v>7</c:v>
                </c:pt>
                <c:pt idx="2675">
                  <c:v>6</c:v>
                </c:pt>
                <c:pt idx="2676">
                  <c:v>5</c:v>
                </c:pt>
                <c:pt idx="2677">
                  <c:v>5</c:v>
                </c:pt>
                <c:pt idx="2678">
                  <c:v>5</c:v>
                </c:pt>
                <c:pt idx="2679">
                  <c:v>5</c:v>
                </c:pt>
                <c:pt idx="2680">
                  <c:v>5</c:v>
                </c:pt>
                <c:pt idx="2681">
                  <c:v>5</c:v>
                </c:pt>
                <c:pt idx="2682">
                  <c:v>6</c:v>
                </c:pt>
                <c:pt idx="2683">
                  <c:v>6</c:v>
                </c:pt>
                <c:pt idx="2684">
                  <c:v>6</c:v>
                </c:pt>
                <c:pt idx="2685">
                  <c:v>6</c:v>
                </c:pt>
                <c:pt idx="2686">
                  <c:v>6</c:v>
                </c:pt>
                <c:pt idx="2687">
                  <c:v>6</c:v>
                </c:pt>
                <c:pt idx="2688">
                  <c:v>6</c:v>
                </c:pt>
                <c:pt idx="2689">
                  <c:v>6</c:v>
                </c:pt>
                <c:pt idx="2690">
                  <c:v>6</c:v>
                </c:pt>
                <c:pt idx="2691">
                  <c:v>6</c:v>
                </c:pt>
                <c:pt idx="2692">
                  <c:v>6</c:v>
                </c:pt>
                <c:pt idx="2693">
                  <c:v>6</c:v>
                </c:pt>
                <c:pt idx="2694">
                  <c:v>6</c:v>
                </c:pt>
                <c:pt idx="2695">
                  <c:v>6</c:v>
                </c:pt>
                <c:pt idx="2696">
                  <c:v>6</c:v>
                </c:pt>
                <c:pt idx="2697">
                  <c:v>6</c:v>
                </c:pt>
                <c:pt idx="2698">
                  <c:v>6</c:v>
                </c:pt>
                <c:pt idx="2699">
                  <c:v>6</c:v>
                </c:pt>
                <c:pt idx="2700">
                  <c:v>5</c:v>
                </c:pt>
                <c:pt idx="2701">
                  <c:v>5</c:v>
                </c:pt>
                <c:pt idx="2702">
                  <c:v>5</c:v>
                </c:pt>
                <c:pt idx="2703">
                  <c:v>5</c:v>
                </c:pt>
                <c:pt idx="2704">
                  <c:v>5</c:v>
                </c:pt>
                <c:pt idx="2705">
                  <c:v>5</c:v>
                </c:pt>
                <c:pt idx="2706">
                  <c:v>5</c:v>
                </c:pt>
                <c:pt idx="2707">
                  <c:v>5</c:v>
                </c:pt>
                <c:pt idx="2708">
                  <c:v>5</c:v>
                </c:pt>
                <c:pt idx="2709">
                  <c:v>5</c:v>
                </c:pt>
                <c:pt idx="2710">
                  <c:v>5</c:v>
                </c:pt>
                <c:pt idx="2711">
                  <c:v>5</c:v>
                </c:pt>
                <c:pt idx="2712">
                  <c:v>5</c:v>
                </c:pt>
                <c:pt idx="2713">
                  <c:v>5</c:v>
                </c:pt>
                <c:pt idx="2714">
                  <c:v>4</c:v>
                </c:pt>
                <c:pt idx="2715">
                  <c:v>5</c:v>
                </c:pt>
                <c:pt idx="2716">
                  <c:v>5</c:v>
                </c:pt>
                <c:pt idx="2717">
                  <c:v>5</c:v>
                </c:pt>
                <c:pt idx="2718">
                  <c:v>4</c:v>
                </c:pt>
                <c:pt idx="2719">
                  <c:v>4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2</c:v>
                </c:pt>
                <c:pt idx="2729">
                  <c:v>3</c:v>
                </c:pt>
                <c:pt idx="2730">
                  <c:v>4</c:v>
                </c:pt>
                <c:pt idx="2731">
                  <c:v>5</c:v>
                </c:pt>
                <c:pt idx="2732">
                  <c:v>7</c:v>
                </c:pt>
                <c:pt idx="2733">
                  <c:v>7</c:v>
                </c:pt>
                <c:pt idx="2734">
                  <c:v>7</c:v>
                </c:pt>
                <c:pt idx="2735">
                  <c:v>7</c:v>
                </c:pt>
                <c:pt idx="2736">
                  <c:v>7</c:v>
                </c:pt>
                <c:pt idx="2737">
                  <c:v>6</c:v>
                </c:pt>
                <c:pt idx="2738">
                  <c:v>5</c:v>
                </c:pt>
                <c:pt idx="2739">
                  <c:v>5</c:v>
                </c:pt>
                <c:pt idx="2740">
                  <c:v>5</c:v>
                </c:pt>
                <c:pt idx="2741">
                  <c:v>5</c:v>
                </c:pt>
                <c:pt idx="2742">
                  <c:v>5</c:v>
                </c:pt>
                <c:pt idx="2743">
                  <c:v>5</c:v>
                </c:pt>
                <c:pt idx="2744">
                  <c:v>5</c:v>
                </c:pt>
                <c:pt idx="2745">
                  <c:v>5</c:v>
                </c:pt>
                <c:pt idx="2746">
                  <c:v>5</c:v>
                </c:pt>
                <c:pt idx="2747">
                  <c:v>5</c:v>
                </c:pt>
                <c:pt idx="2748">
                  <c:v>5</c:v>
                </c:pt>
                <c:pt idx="2749">
                  <c:v>5</c:v>
                </c:pt>
                <c:pt idx="2750">
                  <c:v>5</c:v>
                </c:pt>
                <c:pt idx="2751">
                  <c:v>5</c:v>
                </c:pt>
                <c:pt idx="2752">
                  <c:v>5</c:v>
                </c:pt>
                <c:pt idx="2753">
                  <c:v>5</c:v>
                </c:pt>
                <c:pt idx="2754">
                  <c:v>5</c:v>
                </c:pt>
                <c:pt idx="2755">
                  <c:v>5</c:v>
                </c:pt>
                <c:pt idx="2756">
                  <c:v>5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5</c:v>
                </c:pt>
                <c:pt idx="2763">
                  <c:v>5</c:v>
                </c:pt>
                <c:pt idx="2764">
                  <c:v>4</c:v>
                </c:pt>
                <c:pt idx="2765">
                  <c:v>5</c:v>
                </c:pt>
                <c:pt idx="2766">
                  <c:v>5</c:v>
                </c:pt>
                <c:pt idx="2767">
                  <c:v>5</c:v>
                </c:pt>
                <c:pt idx="2768">
                  <c:v>5</c:v>
                </c:pt>
                <c:pt idx="2769">
                  <c:v>5</c:v>
                </c:pt>
                <c:pt idx="2770">
                  <c:v>5</c:v>
                </c:pt>
                <c:pt idx="2771">
                  <c:v>5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5</c:v>
                </c:pt>
                <c:pt idx="2776">
                  <c:v>5</c:v>
                </c:pt>
                <c:pt idx="2777">
                  <c:v>5</c:v>
                </c:pt>
                <c:pt idx="2778">
                  <c:v>5</c:v>
                </c:pt>
                <c:pt idx="2779">
                  <c:v>5</c:v>
                </c:pt>
                <c:pt idx="2780">
                  <c:v>5</c:v>
                </c:pt>
                <c:pt idx="2781">
                  <c:v>5</c:v>
                </c:pt>
                <c:pt idx="2782">
                  <c:v>5</c:v>
                </c:pt>
                <c:pt idx="2783">
                  <c:v>5</c:v>
                </c:pt>
                <c:pt idx="2784">
                  <c:v>5</c:v>
                </c:pt>
                <c:pt idx="2785">
                  <c:v>5</c:v>
                </c:pt>
                <c:pt idx="2786">
                  <c:v>4</c:v>
                </c:pt>
                <c:pt idx="2787">
                  <c:v>4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2</c:v>
                </c:pt>
                <c:pt idx="2798">
                  <c:v>3</c:v>
                </c:pt>
                <c:pt idx="2799">
                  <c:v>6</c:v>
                </c:pt>
                <c:pt idx="2800">
                  <c:v>7</c:v>
                </c:pt>
                <c:pt idx="2801">
                  <c:v>8</c:v>
                </c:pt>
                <c:pt idx="2802">
                  <c:v>8</c:v>
                </c:pt>
                <c:pt idx="2803">
                  <c:v>8</c:v>
                </c:pt>
                <c:pt idx="2804">
                  <c:v>8</c:v>
                </c:pt>
                <c:pt idx="2805">
                  <c:v>8</c:v>
                </c:pt>
                <c:pt idx="2806">
                  <c:v>7</c:v>
                </c:pt>
                <c:pt idx="2807">
                  <c:v>7</c:v>
                </c:pt>
                <c:pt idx="2808">
                  <c:v>7</c:v>
                </c:pt>
                <c:pt idx="2809">
                  <c:v>7</c:v>
                </c:pt>
                <c:pt idx="2810">
                  <c:v>7</c:v>
                </c:pt>
                <c:pt idx="2811">
                  <c:v>7</c:v>
                </c:pt>
                <c:pt idx="2812">
                  <c:v>7</c:v>
                </c:pt>
                <c:pt idx="2813">
                  <c:v>7</c:v>
                </c:pt>
                <c:pt idx="2814">
                  <c:v>7</c:v>
                </c:pt>
                <c:pt idx="2815">
                  <c:v>7</c:v>
                </c:pt>
                <c:pt idx="2816">
                  <c:v>7</c:v>
                </c:pt>
                <c:pt idx="2817">
                  <c:v>7</c:v>
                </c:pt>
                <c:pt idx="2818">
                  <c:v>7</c:v>
                </c:pt>
                <c:pt idx="2819">
                  <c:v>7</c:v>
                </c:pt>
                <c:pt idx="2820">
                  <c:v>7</c:v>
                </c:pt>
                <c:pt idx="2821">
                  <c:v>6</c:v>
                </c:pt>
                <c:pt idx="2822">
                  <c:v>6</c:v>
                </c:pt>
                <c:pt idx="2823">
                  <c:v>6</c:v>
                </c:pt>
                <c:pt idx="2824">
                  <c:v>6</c:v>
                </c:pt>
                <c:pt idx="2825">
                  <c:v>6</c:v>
                </c:pt>
                <c:pt idx="2826">
                  <c:v>6</c:v>
                </c:pt>
                <c:pt idx="2827">
                  <c:v>6</c:v>
                </c:pt>
                <c:pt idx="2828">
                  <c:v>6</c:v>
                </c:pt>
                <c:pt idx="2829">
                  <c:v>6</c:v>
                </c:pt>
                <c:pt idx="2830">
                  <c:v>6</c:v>
                </c:pt>
                <c:pt idx="2831">
                  <c:v>6</c:v>
                </c:pt>
                <c:pt idx="2832">
                  <c:v>6</c:v>
                </c:pt>
                <c:pt idx="2833">
                  <c:v>6</c:v>
                </c:pt>
                <c:pt idx="2834">
                  <c:v>6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6</c:v>
                </c:pt>
                <c:pt idx="2839">
                  <c:v>7</c:v>
                </c:pt>
                <c:pt idx="2840">
                  <c:v>7</c:v>
                </c:pt>
                <c:pt idx="2841">
                  <c:v>7</c:v>
                </c:pt>
                <c:pt idx="2842">
                  <c:v>7</c:v>
                </c:pt>
                <c:pt idx="2843">
                  <c:v>6</c:v>
                </c:pt>
                <c:pt idx="2844">
                  <c:v>6</c:v>
                </c:pt>
                <c:pt idx="2845">
                  <c:v>6</c:v>
                </c:pt>
                <c:pt idx="2846">
                  <c:v>6</c:v>
                </c:pt>
                <c:pt idx="2847">
                  <c:v>6</c:v>
                </c:pt>
                <c:pt idx="2848">
                  <c:v>6</c:v>
                </c:pt>
                <c:pt idx="2849">
                  <c:v>6</c:v>
                </c:pt>
                <c:pt idx="2850">
                  <c:v>6</c:v>
                </c:pt>
                <c:pt idx="2851">
                  <c:v>6</c:v>
                </c:pt>
                <c:pt idx="2852">
                  <c:v>6</c:v>
                </c:pt>
                <c:pt idx="2853">
                  <c:v>6</c:v>
                </c:pt>
                <c:pt idx="2854">
                  <c:v>5</c:v>
                </c:pt>
                <c:pt idx="2855">
                  <c:v>5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2</c:v>
                </c:pt>
                <c:pt idx="2867">
                  <c:v>6</c:v>
                </c:pt>
                <c:pt idx="2868">
                  <c:v>8</c:v>
                </c:pt>
                <c:pt idx="2869">
                  <c:v>8</c:v>
                </c:pt>
                <c:pt idx="2870">
                  <c:v>8</c:v>
                </c:pt>
                <c:pt idx="2871">
                  <c:v>8</c:v>
                </c:pt>
                <c:pt idx="2872">
                  <c:v>8</c:v>
                </c:pt>
                <c:pt idx="2873">
                  <c:v>8</c:v>
                </c:pt>
                <c:pt idx="2874">
                  <c:v>8</c:v>
                </c:pt>
                <c:pt idx="2875">
                  <c:v>8</c:v>
                </c:pt>
                <c:pt idx="2876">
                  <c:v>7</c:v>
                </c:pt>
                <c:pt idx="2877">
                  <c:v>6</c:v>
                </c:pt>
                <c:pt idx="2878">
                  <c:v>5</c:v>
                </c:pt>
                <c:pt idx="2879">
                  <c:v>5</c:v>
                </c:pt>
                <c:pt idx="2880">
                  <c:v>5</c:v>
                </c:pt>
                <c:pt idx="2881">
                  <c:v>6</c:v>
                </c:pt>
                <c:pt idx="2882">
                  <c:v>6</c:v>
                </c:pt>
                <c:pt idx="2883">
                  <c:v>6</c:v>
                </c:pt>
                <c:pt idx="2884">
                  <c:v>6</c:v>
                </c:pt>
                <c:pt idx="2885">
                  <c:v>6</c:v>
                </c:pt>
                <c:pt idx="2886">
                  <c:v>6</c:v>
                </c:pt>
                <c:pt idx="2887">
                  <c:v>6</c:v>
                </c:pt>
                <c:pt idx="2888">
                  <c:v>6</c:v>
                </c:pt>
                <c:pt idx="2889">
                  <c:v>6</c:v>
                </c:pt>
                <c:pt idx="2890">
                  <c:v>6</c:v>
                </c:pt>
                <c:pt idx="2891">
                  <c:v>6</c:v>
                </c:pt>
                <c:pt idx="2892">
                  <c:v>6</c:v>
                </c:pt>
                <c:pt idx="2893">
                  <c:v>6</c:v>
                </c:pt>
                <c:pt idx="2894">
                  <c:v>6</c:v>
                </c:pt>
                <c:pt idx="2895">
                  <c:v>6</c:v>
                </c:pt>
                <c:pt idx="2896">
                  <c:v>6</c:v>
                </c:pt>
                <c:pt idx="2897">
                  <c:v>6</c:v>
                </c:pt>
                <c:pt idx="2898">
                  <c:v>6</c:v>
                </c:pt>
                <c:pt idx="2899">
                  <c:v>6</c:v>
                </c:pt>
                <c:pt idx="2900">
                  <c:v>6</c:v>
                </c:pt>
                <c:pt idx="2901">
                  <c:v>6</c:v>
                </c:pt>
                <c:pt idx="2902">
                  <c:v>6</c:v>
                </c:pt>
                <c:pt idx="2903">
                  <c:v>6</c:v>
                </c:pt>
                <c:pt idx="2904">
                  <c:v>6</c:v>
                </c:pt>
                <c:pt idx="2905">
                  <c:v>6</c:v>
                </c:pt>
                <c:pt idx="2906">
                  <c:v>6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6</c:v>
                </c:pt>
                <c:pt idx="2911">
                  <c:v>6</c:v>
                </c:pt>
                <c:pt idx="2912">
                  <c:v>6</c:v>
                </c:pt>
                <c:pt idx="2913">
                  <c:v>6</c:v>
                </c:pt>
                <c:pt idx="2914">
                  <c:v>6</c:v>
                </c:pt>
                <c:pt idx="2915">
                  <c:v>6</c:v>
                </c:pt>
                <c:pt idx="2916">
                  <c:v>6</c:v>
                </c:pt>
                <c:pt idx="2917">
                  <c:v>6</c:v>
                </c:pt>
                <c:pt idx="2918">
                  <c:v>5</c:v>
                </c:pt>
                <c:pt idx="2919">
                  <c:v>5</c:v>
                </c:pt>
                <c:pt idx="2920">
                  <c:v>5</c:v>
                </c:pt>
                <c:pt idx="2921">
                  <c:v>5</c:v>
                </c:pt>
                <c:pt idx="2922">
                  <c:v>5</c:v>
                </c:pt>
                <c:pt idx="2923">
                  <c:v>5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2</c:v>
                </c:pt>
                <c:pt idx="2933">
                  <c:v>2</c:v>
                </c:pt>
                <c:pt idx="2934">
                  <c:v>3</c:v>
                </c:pt>
                <c:pt idx="2935">
                  <c:v>6</c:v>
                </c:pt>
                <c:pt idx="2936">
                  <c:v>7</c:v>
                </c:pt>
                <c:pt idx="2937">
                  <c:v>7</c:v>
                </c:pt>
                <c:pt idx="2938">
                  <c:v>7</c:v>
                </c:pt>
                <c:pt idx="2939">
                  <c:v>7</c:v>
                </c:pt>
                <c:pt idx="2940">
                  <c:v>7</c:v>
                </c:pt>
                <c:pt idx="2941">
                  <c:v>7</c:v>
                </c:pt>
                <c:pt idx="2942">
                  <c:v>6</c:v>
                </c:pt>
                <c:pt idx="2943">
                  <c:v>6</c:v>
                </c:pt>
                <c:pt idx="2944">
                  <c:v>6</c:v>
                </c:pt>
                <c:pt idx="2945">
                  <c:v>6</c:v>
                </c:pt>
                <c:pt idx="2946">
                  <c:v>6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6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6</c:v>
                </c:pt>
                <c:pt idx="2956">
                  <c:v>6</c:v>
                </c:pt>
                <c:pt idx="2957">
                  <c:v>6</c:v>
                </c:pt>
                <c:pt idx="2958">
                  <c:v>6</c:v>
                </c:pt>
                <c:pt idx="2959">
                  <c:v>6</c:v>
                </c:pt>
                <c:pt idx="2960">
                  <c:v>5</c:v>
                </c:pt>
                <c:pt idx="2961">
                  <c:v>5</c:v>
                </c:pt>
                <c:pt idx="2962">
                  <c:v>5</c:v>
                </c:pt>
                <c:pt idx="2963">
                  <c:v>5</c:v>
                </c:pt>
                <c:pt idx="2964">
                  <c:v>5</c:v>
                </c:pt>
                <c:pt idx="2965">
                  <c:v>6</c:v>
                </c:pt>
                <c:pt idx="2966">
                  <c:v>6</c:v>
                </c:pt>
                <c:pt idx="2967">
                  <c:v>6</c:v>
                </c:pt>
                <c:pt idx="2968">
                  <c:v>6</c:v>
                </c:pt>
                <c:pt idx="2969">
                  <c:v>6</c:v>
                </c:pt>
                <c:pt idx="2970">
                  <c:v>6</c:v>
                </c:pt>
                <c:pt idx="2971">
                  <c:v>6</c:v>
                </c:pt>
                <c:pt idx="2972">
                  <c:v>6</c:v>
                </c:pt>
                <c:pt idx="2973">
                  <c:v>6</c:v>
                </c:pt>
                <c:pt idx="2974">
                  <c:v>6</c:v>
                </c:pt>
                <c:pt idx="2975">
                  <c:v>6</c:v>
                </c:pt>
                <c:pt idx="2976">
                  <c:v>6</c:v>
                </c:pt>
                <c:pt idx="2977">
                  <c:v>5</c:v>
                </c:pt>
                <c:pt idx="2978">
                  <c:v>5</c:v>
                </c:pt>
                <c:pt idx="2979">
                  <c:v>5</c:v>
                </c:pt>
                <c:pt idx="2980">
                  <c:v>5</c:v>
                </c:pt>
                <c:pt idx="2981">
                  <c:v>5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5</c:v>
                </c:pt>
                <c:pt idx="2990">
                  <c:v>4</c:v>
                </c:pt>
                <c:pt idx="2991">
                  <c:v>4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3</c:v>
                </c:pt>
                <c:pt idx="3003">
                  <c:v>5</c:v>
                </c:pt>
                <c:pt idx="3004">
                  <c:v>7</c:v>
                </c:pt>
                <c:pt idx="3005">
                  <c:v>8</c:v>
                </c:pt>
                <c:pt idx="3006">
                  <c:v>8</c:v>
                </c:pt>
                <c:pt idx="3007">
                  <c:v>8</c:v>
                </c:pt>
                <c:pt idx="3008">
                  <c:v>8</c:v>
                </c:pt>
                <c:pt idx="3009">
                  <c:v>8</c:v>
                </c:pt>
                <c:pt idx="3010">
                  <c:v>8</c:v>
                </c:pt>
                <c:pt idx="3011">
                  <c:v>8</c:v>
                </c:pt>
                <c:pt idx="3012">
                  <c:v>8</c:v>
                </c:pt>
                <c:pt idx="3013">
                  <c:v>8</c:v>
                </c:pt>
                <c:pt idx="3014">
                  <c:v>8</c:v>
                </c:pt>
                <c:pt idx="3015">
                  <c:v>8</c:v>
                </c:pt>
                <c:pt idx="3016">
                  <c:v>7</c:v>
                </c:pt>
                <c:pt idx="3017">
                  <c:v>7</c:v>
                </c:pt>
                <c:pt idx="3018">
                  <c:v>7</c:v>
                </c:pt>
                <c:pt idx="3019">
                  <c:v>7</c:v>
                </c:pt>
                <c:pt idx="3020">
                  <c:v>7</c:v>
                </c:pt>
                <c:pt idx="3021">
                  <c:v>7</c:v>
                </c:pt>
                <c:pt idx="3022">
                  <c:v>7</c:v>
                </c:pt>
                <c:pt idx="3023">
                  <c:v>7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7</c:v>
                </c:pt>
                <c:pt idx="3043">
                  <c:v>7</c:v>
                </c:pt>
                <c:pt idx="3044">
                  <c:v>7</c:v>
                </c:pt>
                <c:pt idx="3045">
                  <c:v>7</c:v>
                </c:pt>
                <c:pt idx="3046">
                  <c:v>7</c:v>
                </c:pt>
                <c:pt idx="3047">
                  <c:v>7</c:v>
                </c:pt>
                <c:pt idx="3048">
                  <c:v>7</c:v>
                </c:pt>
                <c:pt idx="3049">
                  <c:v>7</c:v>
                </c:pt>
                <c:pt idx="3050">
                  <c:v>7</c:v>
                </c:pt>
                <c:pt idx="3051">
                  <c:v>6</c:v>
                </c:pt>
                <c:pt idx="3052">
                  <c:v>6</c:v>
                </c:pt>
                <c:pt idx="3053">
                  <c:v>6</c:v>
                </c:pt>
                <c:pt idx="3054">
                  <c:v>6</c:v>
                </c:pt>
                <c:pt idx="3055">
                  <c:v>6</c:v>
                </c:pt>
                <c:pt idx="3056">
                  <c:v>6</c:v>
                </c:pt>
                <c:pt idx="3057">
                  <c:v>6</c:v>
                </c:pt>
                <c:pt idx="3058">
                  <c:v>6</c:v>
                </c:pt>
                <c:pt idx="3059">
                  <c:v>6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2</c:v>
                </c:pt>
                <c:pt idx="3066">
                  <c:v>2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3</c:v>
                </c:pt>
                <c:pt idx="3071">
                  <c:v>7</c:v>
                </c:pt>
                <c:pt idx="3072">
                  <c:v>9</c:v>
                </c:pt>
                <c:pt idx="3073">
                  <c:v>9</c:v>
                </c:pt>
                <c:pt idx="3074">
                  <c:v>9</c:v>
                </c:pt>
                <c:pt idx="3075">
                  <c:v>9</c:v>
                </c:pt>
                <c:pt idx="3076">
                  <c:v>8</c:v>
                </c:pt>
                <c:pt idx="3077">
                  <c:v>8</c:v>
                </c:pt>
                <c:pt idx="3078">
                  <c:v>8</c:v>
                </c:pt>
                <c:pt idx="3079">
                  <c:v>8</c:v>
                </c:pt>
                <c:pt idx="3080">
                  <c:v>8</c:v>
                </c:pt>
                <c:pt idx="3081">
                  <c:v>8</c:v>
                </c:pt>
                <c:pt idx="3082">
                  <c:v>8</c:v>
                </c:pt>
                <c:pt idx="3083">
                  <c:v>8</c:v>
                </c:pt>
                <c:pt idx="3084">
                  <c:v>7</c:v>
                </c:pt>
                <c:pt idx="3085">
                  <c:v>7</c:v>
                </c:pt>
                <c:pt idx="3086">
                  <c:v>7</c:v>
                </c:pt>
                <c:pt idx="3087">
                  <c:v>7</c:v>
                </c:pt>
                <c:pt idx="3088">
                  <c:v>7</c:v>
                </c:pt>
                <c:pt idx="3089">
                  <c:v>7</c:v>
                </c:pt>
                <c:pt idx="3090">
                  <c:v>7</c:v>
                </c:pt>
                <c:pt idx="3091">
                  <c:v>7</c:v>
                </c:pt>
                <c:pt idx="3092">
                  <c:v>7</c:v>
                </c:pt>
                <c:pt idx="3093">
                  <c:v>7</c:v>
                </c:pt>
                <c:pt idx="3094">
                  <c:v>7</c:v>
                </c:pt>
                <c:pt idx="3095">
                  <c:v>7</c:v>
                </c:pt>
                <c:pt idx="3096">
                  <c:v>7</c:v>
                </c:pt>
                <c:pt idx="3097">
                  <c:v>7</c:v>
                </c:pt>
                <c:pt idx="3098">
                  <c:v>7</c:v>
                </c:pt>
                <c:pt idx="3099">
                  <c:v>7</c:v>
                </c:pt>
                <c:pt idx="3100">
                  <c:v>7</c:v>
                </c:pt>
                <c:pt idx="3101">
                  <c:v>7</c:v>
                </c:pt>
                <c:pt idx="3102">
                  <c:v>7</c:v>
                </c:pt>
                <c:pt idx="3103">
                  <c:v>7</c:v>
                </c:pt>
                <c:pt idx="3104">
                  <c:v>7</c:v>
                </c:pt>
                <c:pt idx="3105">
                  <c:v>7</c:v>
                </c:pt>
                <c:pt idx="3106">
                  <c:v>7</c:v>
                </c:pt>
                <c:pt idx="3107">
                  <c:v>7</c:v>
                </c:pt>
                <c:pt idx="3108">
                  <c:v>7</c:v>
                </c:pt>
                <c:pt idx="3109">
                  <c:v>7</c:v>
                </c:pt>
                <c:pt idx="3110">
                  <c:v>7</c:v>
                </c:pt>
                <c:pt idx="3111">
                  <c:v>7</c:v>
                </c:pt>
                <c:pt idx="3112">
                  <c:v>7</c:v>
                </c:pt>
                <c:pt idx="3113">
                  <c:v>7</c:v>
                </c:pt>
                <c:pt idx="3114">
                  <c:v>7</c:v>
                </c:pt>
                <c:pt idx="3115">
                  <c:v>7</c:v>
                </c:pt>
                <c:pt idx="3116">
                  <c:v>7</c:v>
                </c:pt>
                <c:pt idx="3117">
                  <c:v>7</c:v>
                </c:pt>
                <c:pt idx="3118">
                  <c:v>7</c:v>
                </c:pt>
                <c:pt idx="3119">
                  <c:v>7</c:v>
                </c:pt>
                <c:pt idx="3120">
                  <c:v>7</c:v>
                </c:pt>
                <c:pt idx="3121">
                  <c:v>7</c:v>
                </c:pt>
                <c:pt idx="3122">
                  <c:v>7</c:v>
                </c:pt>
                <c:pt idx="3123">
                  <c:v>7</c:v>
                </c:pt>
                <c:pt idx="3124">
                  <c:v>7</c:v>
                </c:pt>
                <c:pt idx="3125">
                  <c:v>7</c:v>
                </c:pt>
                <c:pt idx="3126">
                  <c:v>7</c:v>
                </c:pt>
                <c:pt idx="3127">
                  <c:v>7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2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8</c:v>
                </c:pt>
                <c:pt idx="3142">
                  <c:v>8</c:v>
                </c:pt>
                <c:pt idx="3143">
                  <c:v>8</c:v>
                </c:pt>
                <c:pt idx="3144">
                  <c:v>8</c:v>
                </c:pt>
                <c:pt idx="3145">
                  <c:v>8</c:v>
                </c:pt>
                <c:pt idx="3146">
                  <c:v>8</c:v>
                </c:pt>
                <c:pt idx="3147">
                  <c:v>8</c:v>
                </c:pt>
                <c:pt idx="3148">
                  <c:v>8</c:v>
                </c:pt>
                <c:pt idx="3149">
                  <c:v>8</c:v>
                </c:pt>
                <c:pt idx="3150">
                  <c:v>7</c:v>
                </c:pt>
                <c:pt idx="3151">
                  <c:v>7</c:v>
                </c:pt>
                <c:pt idx="3152">
                  <c:v>7</c:v>
                </c:pt>
                <c:pt idx="3153">
                  <c:v>7</c:v>
                </c:pt>
                <c:pt idx="3154">
                  <c:v>7</c:v>
                </c:pt>
                <c:pt idx="3155">
                  <c:v>7</c:v>
                </c:pt>
                <c:pt idx="3156">
                  <c:v>7</c:v>
                </c:pt>
                <c:pt idx="3157">
                  <c:v>7</c:v>
                </c:pt>
                <c:pt idx="3158">
                  <c:v>7</c:v>
                </c:pt>
                <c:pt idx="3159">
                  <c:v>7</c:v>
                </c:pt>
                <c:pt idx="3160">
                  <c:v>7</c:v>
                </c:pt>
                <c:pt idx="3161">
                  <c:v>7</c:v>
                </c:pt>
                <c:pt idx="3162">
                  <c:v>7</c:v>
                </c:pt>
                <c:pt idx="3163">
                  <c:v>7</c:v>
                </c:pt>
                <c:pt idx="3164">
                  <c:v>7</c:v>
                </c:pt>
                <c:pt idx="3165">
                  <c:v>7</c:v>
                </c:pt>
                <c:pt idx="3166">
                  <c:v>7</c:v>
                </c:pt>
                <c:pt idx="3167">
                  <c:v>7</c:v>
                </c:pt>
                <c:pt idx="3168">
                  <c:v>7</c:v>
                </c:pt>
                <c:pt idx="3169">
                  <c:v>7</c:v>
                </c:pt>
                <c:pt idx="3170">
                  <c:v>7</c:v>
                </c:pt>
                <c:pt idx="3171">
                  <c:v>7</c:v>
                </c:pt>
                <c:pt idx="3172">
                  <c:v>7</c:v>
                </c:pt>
                <c:pt idx="3173">
                  <c:v>6</c:v>
                </c:pt>
                <c:pt idx="3174">
                  <c:v>7</c:v>
                </c:pt>
                <c:pt idx="3175">
                  <c:v>7</c:v>
                </c:pt>
                <c:pt idx="3176">
                  <c:v>7</c:v>
                </c:pt>
                <c:pt idx="3177">
                  <c:v>7</c:v>
                </c:pt>
                <c:pt idx="3178">
                  <c:v>7</c:v>
                </c:pt>
                <c:pt idx="3179">
                  <c:v>7</c:v>
                </c:pt>
                <c:pt idx="3180">
                  <c:v>7</c:v>
                </c:pt>
                <c:pt idx="3181">
                  <c:v>7</c:v>
                </c:pt>
                <c:pt idx="3182">
                  <c:v>7</c:v>
                </c:pt>
                <c:pt idx="3183">
                  <c:v>7</c:v>
                </c:pt>
                <c:pt idx="3184">
                  <c:v>7</c:v>
                </c:pt>
                <c:pt idx="3185">
                  <c:v>7</c:v>
                </c:pt>
                <c:pt idx="3186">
                  <c:v>7</c:v>
                </c:pt>
                <c:pt idx="3187">
                  <c:v>7</c:v>
                </c:pt>
                <c:pt idx="3188">
                  <c:v>7</c:v>
                </c:pt>
                <c:pt idx="3189">
                  <c:v>7</c:v>
                </c:pt>
                <c:pt idx="3190">
                  <c:v>6</c:v>
                </c:pt>
                <c:pt idx="3191">
                  <c:v>6</c:v>
                </c:pt>
                <c:pt idx="3192">
                  <c:v>6</c:v>
                </c:pt>
                <c:pt idx="3193">
                  <c:v>6</c:v>
                </c:pt>
                <c:pt idx="3194">
                  <c:v>7</c:v>
                </c:pt>
                <c:pt idx="3195">
                  <c:v>7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6</c:v>
                </c:pt>
                <c:pt idx="3208">
                  <c:v>8</c:v>
                </c:pt>
                <c:pt idx="3209">
                  <c:v>8</c:v>
                </c:pt>
                <c:pt idx="3210">
                  <c:v>8</c:v>
                </c:pt>
                <c:pt idx="3211">
                  <c:v>8</c:v>
                </c:pt>
                <c:pt idx="3212">
                  <c:v>8</c:v>
                </c:pt>
                <c:pt idx="3213">
                  <c:v>8</c:v>
                </c:pt>
                <c:pt idx="3214">
                  <c:v>8</c:v>
                </c:pt>
                <c:pt idx="3215">
                  <c:v>7</c:v>
                </c:pt>
                <c:pt idx="3216">
                  <c:v>7</c:v>
                </c:pt>
                <c:pt idx="3217">
                  <c:v>6</c:v>
                </c:pt>
                <c:pt idx="3218">
                  <c:v>6</c:v>
                </c:pt>
                <c:pt idx="3219">
                  <c:v>6</c:v>
                </c:pt>
                <c:pt idx="3220">
                  <c:v>5</c:v>
                </c:pt>
                <c:pt idx="3221">
                  <c:v>6</c:v>
                </c:pt>
                <c:pt idx="3222">
                  <c:v>6</c:v>
                </c:pt>
                <c:pt idx="3223">
                  <c:v>6</c:v>
                </c:pt>
                <c:pt idx="3224">
                  <c:v>6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6</c:v>
                </c:pt>
                <c:pt idx="3231">
                  <c:v>6</c:v>
                </c:pt>
                <c:pt idx="3232">
                  <c:v>6</c:v>
                </c:pt>
                <c:pt idx="3233">
                  <c:v>6</c:v>
                </c:pt>
                <c:pt idx="3234">
                  <c:v>6</c:v>
                </c:pt>
                <c:pt idx="3235">
                  <c:v>6</c:v>
                </c:pt>
                <c:pt idx="3236">
                  <c:v>6</c:v>
                </c:pt>
                <c:pt idx="3237">
                  <c:v>6</c:v>
                </c:pt>
                <c:pt idx="3238">
                  <c:v>6</c:v>
                </c:pt>
                <c:pt idx="3239">
                  <c:v>6</c:v>
                </c:pt>
                <c:pt idx="3240">
                  <c:v>6</c:v>
                </c:pt>
                <c:pt idx="3241">
                  <c:v>6</c:v>
                </c:pt>
                <c:pt idx="3242">
                  <c:v>6</c:v>
                </c:pt>
                <c:pt idx="3243">
                  <c:v>6</c:v>
                </c:pt>
                <c:pt idx="3244">
                  <c:v>6</c:v>
                </c:pt>
                <c:pt idx="3245">
                  <c:v>6</c:v>
                </c:pt>
                <c:pt idx="3246">
                  <c:v>6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6</c:v>
                </c:pt>
                <c:pt idx="3251">
                  <c:v>6</c:v>
                </c:pt>
                <c:pt idx="3252">
                  <c:v>6</c:v>
                </c:pt>
                <c:pt idx="3253">
                  <c:v>6</c:v>
                </c:pt>
                <c:pt idx="3254">
                  <c:v>6</c:v>
                </c:pt>
                <c:pt idx="3255">
                  <c:v>6</c:v>
                </c:pt>
                <c:pt idx="3256">
                  <c:v>6</c:v>
                </c:pt>
                <c:pt idx="3257">
                  <c:v>6</c:v>
                </c:pt>
                <c:pt idx="3258">
                  <c:v>6</c:v>
                </c:pt>
                <c:pt idx="3259">
                  <c:v>6</c:v>
                </c:pt>
                <c:pt idx="3260">
                  <c:v>6</c:v>
                </c:pt>
                <c:pt idx="3261">
                  <c:v>6</c:v>
                </c:pt>
                <c:pt idx="3262">
                  <c:v>6</c:v>
                </c:pt>
                <c:pt idx="3263">
                  <c:v>6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2</c:v>
                </c:pt>
                <c:pt idx="3274">
                  <c:v>4</c:v>
                </c:pt>
                <c:pt idx="3275">
                  <c:v>5</c:v>
                </c:pt>
                <c:pt idx="3276">
                  <c:v>8</c:v>
                </c:pt>
                <c:pt idx="3277">
                  <c:v>9</c:v>
                </c:pt>
                <c:pt idx="3278">
                  <c:v>9</c:v>
                </c:pt>
                <c:pt idx="3279">
                  <c:v>9</c:v>
                </c:pt>
                <c:pt idx="3280">
                  <c:v>9</c:v>
                </c:pt>
                <c:pt idx="3281">
                  <c:v>9</c:v>
                </c:pt>
                <c:pt idx="3282">
                  <c:v>8</c:v>
                </c:pt>
                <c:pt idx="3283">
                  <c:v>7</c:v>
                </c:pt>
                <c:pt idx="3284">
                  <c:v>7</c:v>
                </c:pt>
                <c:pt idx="3285">
                  <c:v>7</c:v>
                </c:pt>
                <c:pt idx="3286">
                  <c:v>7</c:v>
                </c:pt>
                <c:pt idx="3287">
                  <c:v>7</c:v>
                </c:pt>
                <c:pt idx="3288">
                  <c:v>7</c:v>
                </c:pt>
                <c:pt idx="3289">
                  <c:v>7</c:v>
                </c:pt>
                <c:pt idx="3290">
                  <c:v>6</c:v>
                </c:pt>
                <c:pt idx="3291">
                  <c:v>6</c:v>
                </c:pt>
                <c:pt idx="3292">
                  <c:v>7</c:v>
                </c:pt>
                <c:pt idx="3293">
                  <c:v>7</c:v>
                </c:pt>
                <c:pt idx="3294">
                  <c:v>7</c:v>
                </c:pt>
                <c:pt idx="3295">
                  <c:v>7</c:v>
                </c:pt>
                <c:pt idx="3296">
                  <c:v>7</c:v>
                </c:pt>
                <c:pt idx="3297">
                  <c:v>7</c:v>
                </c:pt>
                <c:pt idx="3298">
                  <c:v>6</c:v>
                </c:pt>
                <c:pt idx="3299">
                  <c:v>6</c:v>
                </c:pt>
                <c:pt idx="3300">
                  <c:v>6</c:v>
                </c:pt>
                <c:pt idx="3301">
                  <c:v>6</c:v>
                </c:pt>
                <c:pt idx="3302">
                  <c:v>6</c:v>
                </c:pt>
                <c:pt idx="3303">
                  <c:v>6</c:v>
                </c:pt>
                <c:pt idx="3304">
                  <c:v>6</c:v>
                </c:pt>
                <c:pt idx="3305">
                  <c:v>6</c:v>
                </c:pt>
                <c:pt idx="3306">
                  <c:v>6</c:v>
                </c:pt>
                <c:pt idx="3307">
                  <c:v>6</c:v>
                </c:pt>
                <c:pt idx="3308">
                  <c:v>6</c:v>
                </c:pt>
                <c:pt idx="3309">
                  <c:v>6</c:v>
                </c:pt>
                <c:pt idx="3310">
                  <c:v>6</c:v>
                </c:pt>
                <c:pt idx="3311">
                  <c:v>6</c:v>
                </c:pt>
                <c:pt idx="3312">
                  <c:v>6</c:v>
                </c:pt>
                <c:pt idx="3313">
                  <c:v>6</c:v>
                </c:pt>
                <c:pt idx="3314">
                  <c:v>6</c:v>
                </c:pt>
                <c:pt idx="3315">
                  <c:v>6</c:v>
                </c:pt>
                <c:pt idx="3316">
                  <c:v>6</c:v>
                </c:pt>
                <c:pt idx="3317">
                  <c:v>6</c:v>
                </c:pt>
                <c:pt idx="3318">
                  <c:v>6</c:v>
                </c:pt>
                <c:pt idx="3319">
                  <c:v>6</c:v>
                </c:pt>
                <c:pt idx="3320">
                  <c:v>6</c:v>
                </c:pt>
                <c:pt idx="3321">
                  <c:v>6</c:v>
                </c:pt>
                <c:pt idx="3322">
                  <c:v>6</c:v>
                </c:pt>
                <c:pt idx="3323">
                  <c:v>6</c:v>
                </c:pt>
                <c:pt idx="3324">
                  <c:v>6</c:v>
                </c:pt>
                <c:pt idx="3325">
                  <c:v>6</c:v>
                </c:pt>
                <c:pt idx="3326">
                  <c:v>6</c:v>
                </c:pt>
                <c:pt idx="3327">
                  <c:v>6</c:v>
                </c:pt>
                <c:pt idx="3328">
                  <c:v>6</c:v>
                </c:pt>
                <c:pt idx="3329">
                  <c:v>6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2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3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8</c:v>
                </c:pt>
                <c:pt idx="3347">
                  <c:v>8</c:v>
                </c:pt>
                <c:pt idx="3348">
                  <c:v>8</c:v>
                </c:pt>
                <c:pt idx="3349">
                  <c:v>8</c:v>
                </c:pt>
                <c:pt idx="3350">
                  <c:v>8</c:v>
                </c:pt>
                <c:pt idx="3351">
                  <c:v>8</c:v>
                </c:pt>
                <c:pt idx="3352">
                  <c:v>8</c:v>
                </c:pt>
                <c:pt idx="3353">
                  <c:v>7</c:v>
                </c:pt>
                <c:pt idx="3354">
                  <c:v>7</c:v>
                </c:pt>
                <c:pt idx="3355">
                  <c:v>7</c:v>
                </c:pt>
                <c:pt idx="3356">
                  <c:v>7</c:v>
                </c:pt>
                <c:pt idx="3357">
                  <c:v>7</c:v>
                </c:pt>
                <c:pt idx="3358">
                  <c:v>7</c:v>
                </c:pt>
                <c:pt idx="3359">
                  <c:v>7</c:v>
                </c:pt>
                <c:pt idx="3360">
                  <c:v>7</c:v>
                </c:pt>
                <c:pt idx="3361">
                  <c:v>7</c:v>
                </c:pt>
                <c:pt idx="3362">
                  <c:v>7</c:v>
                </c:pt>
                <c:pt idx="3363">
                  <c:v>7</c:v>
                </c:pt>
                <c:pt idx="3364">
                  <c:v>7</c:v>
                </c:pt>
                <c:pt idx="3365">
                  <c:v>7</c:v>
                </c:pt>
                <c:pt idx="3366">
                  <c:v>6</c:v>
                </c:pt>
                <c:pt idx="3367">
                  <c:v>6</c:v>
                </c:pt>
                <c:pt idx="3368">
                  <c:v>6</c:v>
                </c:pt>
                <c:pt idx="3369">
                  <c:v>6</c:v>
                </c:pt>
                <c:pt idx="3370">
                  <c:v>6</c:v>
                </c:pt>
                <c:pt idx="3371">
                  <c:v>6</c:v>
                </c:pt>
                <c:pt idx="3372">
                  <c:v>6</c:v>
                </c:pt>
                <c:pt idx="3373">
                  <c:v>6</c:v>
                </c:pt>
                <c:pt idx="3374">
                  <c:v>6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7</c:v>
                </c:pt>
                <c:pt idx="3380">
                  <c:v>7</c:v>
                </c:pt>
                <c:pt idx="3381">
                  <c:v>7</c:v>
                </c:pt>
                <c:pt idx="3382">
                  <c:v>7</c:v>
                </c:pt>
                <c:pt idx="3383">
                  <c:v>7</c:v>
                </c:pt>
                <c:pt idx="3384">
                  <c:v>7</c:v>
                </c:pt>
                <c:pt idx="3385">
                  <c:v>7</c:v>
                </c:pt>
                <c:pt idx="3386">
                  <c:v>7</c:v>
                </c:pt>
                <c:pt idx="3387">
                  <c:v>7</c:v>
                </c:pt>
                <c:pt idx="3388">
                  <c:v>7</c:v>
                </c:pt>
                <c:pt idx="3389">
                  <c:v>7</c:v>
                </c:pt>
                <c:pt idx="3390">
                  <c:v>7</c:v>
                </c:pt>
                <c:pt idx="3391">
                  <c:v>6</c:v>
                </c:pt>
                <c:pt idx="3392">
                  <c:v>7</c:v>
                </c:pt>
                <c:pt idx="3393">
                  <c:v>7</c:v>
                </c:pt>
                <c:pt idx="3394">
                  <c:v>7</c:v>
                </c:pt>
                <c:pt idx="3395">
                  <c:v>6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C-4ACC-816A-DEF49AAF3BC0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government_response_index_discretized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Sheet2!$A$2:$A$3401</c:f>
              <c:strCache>
                <c:ptCount val="3400"/>
                <c:pt idx="0">
                  <c:v>Alaska</c:v>
                </c:pt>
                <c:pt idx="1">
                  <c:v>Alaska</c:v>
                </c:pt>
                <c:pt idx="2">
                  <c:v>Alaska</c:v>
                </c:pt>
                <c:pt idx="3">
                  <c:v>Alaska</c:v>
                </c:pt>
                <c:pt idx="4">
                  <c:v>Alaska</c:v>
                </c:pt>
                <c:pt idx="5">
                  <c:v>Alaska</c:v>
                </c:pt>
                <c:pt idx="6">
                  <c:v>Alaska</c:v>
                </c:pt>
                <c:pt idx="7">
                  <c:v>Alaska</c:v>
                </c:pt>
                <c:pt idx="8">
                  <c:v>Alaska</c:v>
                </c:pt>
                <c:pt idx="9">
                  <c:v>Alaska</c:v>
                </c:pt>
                <c:pt idx="10">
                  <c:v>Alaska</c:v>
                </c:pt>
                <c:pt idx="11">
                  <c:v>Alaska</c:v>
                </c:pt>
                <c:pt idx="12">
                  <c:v>Alaska</c:v>
                </c:pt>
                <c:pt idx="13">
                  <c:v>Alaska</c:v>
                </c:pt>
                <c:pt idx="14">
                  <c:v>Alaska</c:v>
                </c:pt>
                <c:pt idx="15">
                  <c:v>Alaska</c:v>
                </c:pt>
                <c:pt idx="16">
                  <c:v>Alaska</c:v>
                </c:pt>
                <c:pt idx="17">
                  <c:v>Alaska</c:v>
                </c:pt>
                <c:pt idx="18">
                  <c:v>Alaska</c:v>
                </c:pt>
                <c:pt idx="19">
                  <c:v>Alaska</c:v>
                </c:pt>
                <c:pt idx="20">
                  <c:v>Alaska</c:v>
                </c:pt>
                <c:pt idx="21">
                  <c:v>Alaska</c:v>
                </c:pt>
                <c:pt idx="22">
                  <c:v>Alaska</c:v>
                </c:pt>
                <c:pt idx="23">
                  <c:v>Alaska</c:v>
                </c:pt>
                <c:pt idx="24">
                  <c:v>Alaska</c:v>
                </c:pt>
                <c:pt idx="25">
                  <c:v>Alaska</c:v>
                </c:pt>
                <c:pt idx="26">
                  <c:v>Alaska</c:v>
                </c:pt>
                <c:pt idx="27">
                  <c:v>Alaska</c:v>
                </c:pt>
                <c:pt idx="28">
                  <c:v>Alaska</c:v>
                </c:pt>
                <c:pt idx="29">
                  <c:v>Alaska</c:v>
                </c:pt>
                <c:pt idx="30">
                  <c:v>Alaska</c:v>
                </c:pt>
                <c:pt idx="31">
                  <c:v>Alaska</c:v>
                </c:pt>
                <c:pt idx="32">
                  <c:v>Alaska</c:v>
                </c:pt>
                <c:pt idx="33">
                  <c:v>Alaska</c:v>
                </c:pt>
                <c:pt idx="34">
                  <c:v>Alaska</c:v>
                </c:pt>
                <c:pt idx="35">
                  <c:v>Alaska</c:v>
                </c:pt>
                <c:pt idx="36">
                  <c:v>Alaska</c:v>
                </c:pt>
                <c:pt idx="37">
                  <c:v>Alaska</c:v>
                </c:pt>
                <c:pt idx="38">
                  <c:v>Alaska</c:v>
                </c:pt>
                <c:pt idx="39">
                  <c:v>Alaska</c:v>
                </c:pt>
                <c:pt idx="40">
                  <c:v>Alaska</c:v>
                </c:pt>
                <c:pt idx="41">
                  <c:v>Alaska</c:v>
                </c:pt>
                <c:pt idx="42">
                  <c:v>Alaska</c:v>
                </c:pt>
                <c:pt idx="43">
                  <c:v>Alaska</c:v>
                </c:pt>
                <c:pt idx="44">
                  <c:v>Alaska</c:v>
                </c:pt>
                <c:pt idx="45">
                  <c:v>Alaska</c:v>
                </c:pt>
                <c:pt idx="46">
                  <c:v>Alaska</c:v>
                </c:pt>
                <c:pt idx="47">
                  <c:v>Alaska</c:v>
                </c:pt>
                <c:pt idx="48">
                  <c:v>Alaska</c:v>
                </c:pt>
                <c:pt idx="49">
                  <c:v>Alaska</c:v>
                </c:pt>
                <c:pt idx="50">
                  <c:v>Alaska</c:v>
                </c:pt>
                <c:pt idx="51">
                  <c:v>Alaska</c:v>
                </c:pt>
                <c:pt idx="52">
                  <c:v>Alaska</c:v>
                </c:pt>
                <c:pt idx="53">
                  <c:v>Alaska</c:v>
                </c:pt>
                <c:pt idx="54">
                  <c:v>Alaska</c:v>
                </c:pt>
                <c:pt idx="55">
                  <c:v>Alaska</c:v>
                </c:pt>
                <c:pt idx="56">
                  <c:v>Alaska</c:v>
                </c:pt>
                <c:pt idx="57">
                  <c:v>Alaska</c:v>
                </c:pt>
                <c:pt idx="58">
                  <c:v>Alaska</c:v>
                </c:pt>
                <c:pt idx="59">
                  <c:v>Alaska</c:v>
                </c:pt>
                <c:pt idx="60">
                  <c:v>Alaska</c:v>
                </c:pt>
                <c:pt idx="61">
                  <c:v>Alaska</c:v>
                </c:pt>
                <c:pt idx="62">
                  <c:v>Alaska</c:v>
                </c:pt>
                <c:pt idx="63">
                  <c:v>Alaska</c:v>
                </c:pt>
                <c:pt idx="64">
                  <c:v>Alaska</c:v>
                </c:pt>
                <c:pt idx="65">
                  <c:v>Alaska</c:v>
                </c:pt>
                <c:pt idx="66">
                  <c:v>Alaska</c:v>
                </c:pt>
                <c:pt idx="67">
                  <c:v>Alaska</c:v>
                </c:pt>
                <c:pt idx="68">
                  <c:v>Alabama</c:v>
                </c:pt>
                <c:pt idx="69">
                  <c:v>Alabama</c:v>
                </c:pt>
                <c:pt idx="70">
                  <c:v>Alabama</c:v>
                </c:pt>
                <c:pt idx="71">
                  <c:v>Alabama</c:v>
                </c:pt>
                <c:pt idx="72">
                  <c:v>Alabama</c:v>
                </c:pt>
                <c:pt idx="73">
                  <c:v>Alabama</c:v>
                </c:pt>
                <c:pt idx="74">
                  <c:v>Alabama</c:v>
                </c:pt>
                <c:pt idx="75">
                  <c:v>Alabama</c:v>
                </c:pt>
                <c:pt idx="76">
                  <c:v>Alabama</c:v>
                </c:pt>
                <c:pt idx="77">
                  <c:v>Alabama</c:v>
                </c:pt>
                <c:pt idx="78">
                  <c:v>Alabama</c:v>
                </c:pt>
                <c:pt idx="79">
                  <c:v>Alabama</c:v>
                </c:pt>
                <c:pt idx="80">
                  <c:v>Alabama</c:v>
                </c:pt>
                <c:pt idx="81">
                  <c:v>Alabama</c:v>
                </c:pt>
                <c:pt idx="82">
                  <c:v>Alabama</c:v>
                </c:pt>
                <c:pt idx="83">
                  <c:v>Alabama</c:v>
                </c:pt>
                <c:pt idx="84">
                  <c:v>Alabama</c:v>
                </c:pt>
                <c:pt idx="85">
                  <c:v>Alabama</c:v>
                </c:pt>
                <c:pt idx="86">
                  <c:v>Alabama</c:v>
                </c:pt>
                <c:pt idx="87">
                  <c:v>Alabama</c:v>
                </c:pt>
                <c:pt idx="88">
                  <c:v>Alabama</c:v>
                </c:pt>
                <c:pt idx="89">
                  <c:v>Alabama</c:v>
                </c:pt>
                <c:pt idx="90">
                  <c:v>Alabama</c:v>
                </c:pt>
                <c:pt idx="91">
                  <c:v>Alabama</c:v>
                </c:pt>
                <c:pt idx="92">
                  <c:v>Alabama</c:v>
                </c:pt>
                <c:pt idx="93">
                  <c:v>Alabama</c:v>
                </c:pt>
                <c:pt idx="94">
                  <c:v>Alabama</c:v>
                </c:pt>
                <c:pt idx="95">
                  <c:v>Alabama</c:v>
                </c:pt>
                <c:pt idx="96">
                  <c:v>Alabama</c:v>
                </c:pt>
                <c:pt idx="97">
                  <c:v>Alabama</c:v>
                </c:pt>
                <c:pt idx="98">
                  <c:v>Alabama</c:v>
                </c:pt>
                <c:pt idx="99">
                  <c:v>Alabama</c:v>
                </c:pt>
                <c:pt idx="100">
                  <c:v>Alabama</c:v>
                </c:pt>
                <c:pt idx="101">
                  <c:v>Alabama</c:v>
                </c:pt>
                <c:pt idx="102">
                  <c:v>Alabama</c:v>
                </c:pt>
                <c:pt idx="103">
                  <c:v>Alabama</c:v>
                </c:pt>
                <c:pt idx="104">
                  <c:v>Alabama</c:v>
                </c:pt>
                <c:pt idx="105">
                  <c:v>Alabama</c:v>
                </c:pt>
                <c:pt idx="106">
                  <c:v>Alabama</c:v>
                </c:pt>
                <c:pt idx="107">
                  <c:v>Alabama</c:v>
                </c:pt>
                <c:pt idx="108">
                  <c:v>Alabama</c:v>
                </c:pt>
                <c:pt idx="109">
                  <c:v>Alabama</c:v>
                </c:pt>
                <c:pt idx="110">
                  <c:v>Alabama</c:v>
                </c:pt>
                <c:pt idx="111">
                  <c:v>Alabama</c:v>
                </c:pt>
                <c:pt idx="112">
                  <c:v>Alabama</c:v>
                </c:pt>
                <c:pt idx="113">
                  <c:v>Alabama</c:v>
                </c:pt>
                <c:pt idx="114">
                  <c:v>Alabama</c:v>
                </c:pt>
                <c:pt idx="115">
                  <c:v>Alabama</c:v>
                </c:pt>
                <c:pt idx="116">
                  <c:v>Alabama</c:v>
                </c:pt>
                <c:pt idx="117">
                  <c:v>Alabama</c:v>
                </c:pt>
                <c:pt idx="118">
                  <c:v>Alabama</c:v>
                </c:pt>
                <c:pt idx="119">
                  <c:v>Alabama</c:v>
                </c:pt>
                <c:pt idx="120">
                  <c:v>Alabama</c:v>
                </c:pt>
                <c:pt idx="121">
                  <c:v>Alabama</c:v>
                </c:pt>
                <c:pt idx="122">
                  <c:v>Alabama</c:v>
                </c:pt>
                <c:pt idx="123">
                  <c:v>Alabama</c:v>
                </c:pt>
                <c:pt idx="124">
                  <c:v>Alabama</c:v>
                </c:pt>
                <c:pt idx="125">
                  <c:v>Alabama</c:v>
                </c:pt>
                <c:pt idx="126">
                  <c:v>Alabama</c:v>
                </c:pt>
                <c:pt idx="127">
                  <c:v>Alabama</c:v>
                </c:pt>
                <c:pt idx="128">
                  <c:v>Alabama</c:v>
                </c:pt>
                <c:pt idx="129">
                  <c:v>Alabama</c:v>
                </c:pt>
                <c:pt idx="130">
                  <c:v>Alabama</c:v>
                </c:pt>
                <c:pt idx="131">
                  <c:v>Alabama</c:v>
                </c:pt>
                <c:pt idx="132">
                  <c:v>Alabama</c:v>
                </c:pt>
                <c:pt idx="133">
                  <c:v>Alabama</c:v>
                </c:pt>
                <c:pt idx="134">
                  <c:v>Alabama</c:v>
                </c:pt>
                <c:pt idx="135">
                  <c:v>Alabama</c:v>
                </c:pt>
                <c:pt idx="136">
                  <c:v>Arkansas</c:v>
                </c:pt>
                <c:pt idx="137">
                  <c:v>Arkansas</c:v>
                </c:pt>
                <c:pt idx="138">
                  <c:v>Arkansas</c:v>
                </c:pt>
                <c:pt idx="139">
                  <c:v>Arkansas</c:v>
                </c:pt>
                <c:pt idx="140">
                  <c:v>Arkansas</c:v>
                </c:pt>
                <c:pt idx="141">
                  <c:v>Arkansas</c:v>
                </c:pt>
                <c:pt idx="142">
                  <c:v>Arkansas</c:v>
                </c:pt>
                <c:pt idx="143">
                  <c:v>Arkansas</c:v>
                </c:pt>
                <c:pt idx="144">
                  <c:v>Arkansas</c:v>
                </c:pt>
                <c:pt idx="145">
                  <c:v>Arkansas</c:v>
                </c:pt>
                <c:pt idx="146">
                  <c:v>Arkansas</c:v>
                </c:pt>
                <c:pt idx="147">
                  <c:v>Arkansas</c:v>
                </c:pt>
                <c:pt idx="148">
                  <c:v>Arkansas</c:v>
                </c:pt>
                <c:pt idx="149">
                  <c:v>Arkansas</c:v>
                </c:pt>
                <c:pt idx="150">
                  <c:v>Arkansas</c:v>
                </c:pt>
                <c:pt idx="151">
                  <c:v>Arkansas</c:v>
                </c:pt>
                <c:pt idx="152">
                  <c:v>Arkansas</c:v>
                </c:pt>
                <c:pt idx="153">
                  <c:v>Arkansas</c:v>
                </c:pt>
                <c:pt idx="154">
                  <c:v>Arkansas</c:v>
                </c:pt>
                <c:pt idx="155">
                  <c:v>Arkansas</c:v>
                </c:pt>
                <c:pt idx="156">
                  <c:v>Arkansas</c:v>
                </c:pt>
                <c:pt idx="157">
                  <c:v>Arkansas</c:v>
                </c:pt>
                <c:pt idx="158">
                  <c:v>Arkansas</c:v>
                </c:pt>
                <c:pt idx="159">
                  <c:v>Arkansas</c:v>
                </c:pt>
                <c:pt idx="160">
                  <c:v>Arkansas</c:v>
                </c:pt>
                <c:pt idx="161">
                  <c:v>Arkansas</c:v>
                </c:pt>
                <c:pt idx="162">
                  <c:v>Arkansas</c:v>
                </c:pt>
                <c:pt idx="163">
                  <c:v>Arkansas</c:v>
                </c:pt>
                <c:pt idx="164">
                  <c:v>Arkansas</c:v>
                </c:pt>
                <c:pt idx="165">
                  <c:v>Arkansas</c:v>
                </c:pt>
                <c:pt idx="166">
                  <c:v>Arkansas</c:v>
                </c:pt>
                <c:pt idx="167">
                  <c:v>Arkansas</c:v>
                </c:pt>
                <c:pt idx="168">
                  <c:v>Arkansas</c:v>
                </c:pt>
                <c:pt idx="169">
                  <c:v>Arkansas</c:v>
                </c:pt>
                <c:pt idx="170">
                  <c:v>Arkansas</c:v>
                </c:pt>
                <c:pt idx="171">
                  <c:v>Arkansas</c:v>
                </c:pt>
                <c:pt idx="172">
                  <c:v>Arkansas</c:v>
                </c:pt>
                <c:pt idx="173">
                  <c:v>Arkansas</c:v>
                </c:pt>
                <c:pt idx="174">
                  <c:v>Arkansas</c:v>
                </c:pt>
                <c:pt idx="175">
                  <c:v>Arkansas</c:v>
                </c:pt>
                <c:pt idx="176">
                  <c:v>Arkansas</c:v>
                </c:pt>
                <c:pt idx="177">
                  <c:v>Arkansas</c:v>
                </c:pt>
                <c:pt idx="178">
                  <c:v>Arkansas</c:v>
                </c:pt>
                <c:pt idx="179">
                  <c:v>Arkansas</c:v>
                </c:pt>
                <c:pt idx="180">
                  <c:v>Arkansas</c:v>
                </c:pt>
                <c:pt idx="181">
                  <c:v>Arkansas</c:v>
                </c:pt>
                <c:pt idx="182">
                  <c:v>Arkansas</c:v>
                </c:pt>
                <c:pt idx="183">
                  <c:v>Arkansas</c:v>
                </c:pt>
                <c:pt idx="184">
                  <c:v>Arkansas</c:v>
                </c:pt>
                <c:pt idx="185">
                  <c:v>Arkansas</c:v>
                </c:pt>
                <c:pt idx="186">
                  <c:v>Arkansas</c:v>
                </c:pt>
                <c:pt idx="187">
                  <c:v>Arkansas</c:v>
                </c:pt>
                <c:pt idx="188">
                  <c:v>Arkansas</c:v>
                </c:pt>
                <c:pt idx="189">
                  <c:v>Arkansas</c:v>
                </c:pt>
                <c:pt idx="190">
                  <c:v>Arkansas</c:v>
                </c:pt>
                <c:pt idx="191">
                  <c:v>Arkansas</c:v>
                </c:pt>
                <c:pt idx="192">
                  <c:v>Arkansas</c:v>
                </c:pt>
                <c:pt idx="193">
                  <c:v>Arkansas</c:v>
                </c:pt>
                <c:pt idx="194">
                  <c:v>Arkansas</c:v>
                </c:pt>
                <c:pt idx="195">
                  <c:v>Arkansas</c:v>
                </c:pt>
                <c:pt idx="196">
                  <c:v>Arkansas</c:v>
                </c:pt>
                <c:pt idx="197">
                  <c:v>Arkansas</c:v>
                </c:pt>
                <c:pt idx="198">
                  <c:v>Arkansas</c:v>
                </c:pt>
                <c:pt idx="199">
                  <c:v>Arkansas</c:v>
                </c:pt>
                <c:pt idx="200">
                  <c:v>Arkansas</c:v>
                </c:pt>
                <c:pt idx="201">
                  <c:v>Arkansas</c:v>
                </c:pt>
                <c:pt idx="202">
                  <c:v>Arkansas</c:v>
                </c:pt>
                <c:pt idx="203">
                  <c:v>Arkansas</c:v>
                </c:pt>
                <c:pt idx="204">
                  <c:v>Arizona</c:v>
                </c:pt>
                <c:pt idx="205">
                  <c:v>Arizona</c:v>
                </c:pt>
                <c:pt idx="206">
                  <c:v>Arizona</c:v>
                </c:pt>
                <c:pt idx="207">
                  <c:v>Arizona</c:v>
                </c:pt>
                <c:pt idx="208">
                  <c:v>Arizona</c:v>
                </c:pt>
                <c:pt idx="209">
                  <c:v>Arizona</c:v>
                </c:pt>
                <c:pt idx="210">
                  <c:v>Arizona</c:v>
                </c:pt>
                <c:pt idx="211">
                  <c:v>Arizona</c:v>
                </c:pt>
                <c:pt idx="212">
                  <c:v>Arizona</c:v>
                </c:pt>
                <c:pt idx="213">
                  <c:v>Arizona</c:v>
                </c:pt>
                <c:pt idx="214">
                  <c:v>Arizona</c:v>
                </c:pt>
                <c:pt idx="215">
                  <c:v>Arizona</c:v>
                </c:pt>
                <c:pt idx="216">
                  <c:v>Arizona</c:v>
                </c:pt>
                <c:pt idx="217">
                  <c:v>Arizona</c:v>
                </c:pt>
                <c:pt idx="218">
                  <c:v>Arizona</c:v>
                </c:pt>
                <c:pt idx="219">
                  <c:v>Arizona</c:v>
                </c:pt>
                <c:pt idx="220">
                  <c:v>Arizona</c:v>
                </c:pt>
                <c:pt idx="221">
                  <c:v>Arizona</c:v>
                </c:pt>
                <c:pt idx="222">
                  <c:v>Arizona</c:v>
                </c:pt>
                <c:pt idx="223">
                  <c:v>Arizona</c:v>
                </c:pt>
                <c:pt idx="224">
                  <c:v>Arizona</c:v>
                </c:pt>
                <c:pt idx="225">
                  <c:v>Arizona</c:v>
                </c:pt>
                <c:pt idx="226">
                  <c:v>Arizona</c:v>
                </c:pt>
                <c:pt idx="227">
                  <c:v>Arizona</c:v>
                </c:pt>
                <c:pt idx="228">
                  <c:v>Arizona</c:v>
                </c:pt>
                <c:pt idx="229">
                  <c:v>Arizona</c:v>
                </c:pt>
                <c:pt idx="230">
                  <c:v>Arizona</c:v>
                </c:pt>
                <c:pt idx="231">
                  <c:v>Arizona</c:v>
                </c:pt>
                <c:pt idx="232">
                  <c:v>Arizona</c:v>
                </c:pt>
                <c:pt idx="233">
                  <c:v>Arizona</c:v>
                </c:pt>
                <c:pt idx="234">
                  <c:v>Arizona</c:v>
                </c:pt>
                <c:pt idx="235">
                  <c:v>Arizona</c:v>
                </c:pt>
                <c:pt idx="236">
                  <c:v>Arizona</c:v>
                </c:pt>
                <c:pt idx="237">
                  <c:v>Arizona</c:v>
                </c:pt>
                <c:pt idx="238">
                  <c:v>Arizona</c:v>
                </c:pt>
                <c:pt idx="239">
                  <c:v>Arizona</c:v>
                </c:pt>
                <c:pt idx="240">
                  <c:v>Arizona</c:v>
                </c:pt>
                <c:pt idx="241">
                  <c:v>Arizona</c:v>
                </c:pt>
                <c:pt idx="242">
                  <c:v>Arizona</c:v>
                </c:pt>
                <c:pt idx="243">
                  <c:v>Arizona</c:v>
                </c:pt>
                <c:pt idx="244">
                  <c:v>Arizona</c:v>
                </c:pt>
                <c:pt idx="245">
                  <c:v>Arizona</c:v>
                </c:pt>
                <c:pt idx="246">
                  <c:v>Arizona</c:v>
                </c:pt>
                <c:pt idx="247">
                  <c:v>Arizona</c:v>
                </c:pt>
                <c:pt idx="248">
                  <c:v>Arizona</c:v>
                </c:pt>
                <c:pt idx="249">
                  <c:v>Arizona</c:v>
                </c:pt>
                <c:pt idx="250">
                  <c:v>Arizona</c:v>
                </c:pt>
                <c:pt idx="251">
                  <c:v>Arizona</c:v>
                </c:pt>
                <c:pt idx="252">
                  <c:v>Arizona</c:v>
                </c:pt>
                <c:pt idx="253">
                  <c:v>Arizona</c:v>
                </c:pt>
                <c:pt idx="254">
                  <c:v>Arizona</c:v>
                </c:pt>
                <c:pt idx="255">
                  <c:v>Arizona</c:v>
                </c:pt>
                <c:pt idx="256">
                  <c:v>Arizona</c:v>
                </c:pt>
                <c:pt idx="257">
                  <c:v>Arizona</c:v>
                </c:pt>
                <c:pt idx="258">
                  <c:v>Arizona</c:v>
                </c:pt>
                <c:pt idx="259">
                  <c:v>Arizona</c:v>
                </c:pt>
                <c:pt idx="260">
                  <c:v>Arizona</c:v>
                </c:pt>
                <c:pt idx="261">
                  <c:v>Arizona</c:v>
                </c:pt>
                <c:pt idx="262">
                  <c:v>Arizona</c:v>
                </c:pt>
                <c:pt idx="263">
                  <c:v>Arizona</c:v>
                </c:pt>
                <c:pt idx="264">
                  <c:v>Arizona</c:v>
                </c:pt>
                <c:pt idx="265">
                  <c:v>Arizona</c:v>
                </c:pt>
                <c:pt idx="266">
                  <c:v>Arizona</c:v>
                </c:pt>
                <c:pt idx="267">
                  <c:v>Arizona</c:v>
                </c:pt>
                <c:pt idx="268">
                  <c:v>Arizona</c:v>
                </c:pt>
                <c:pt idx="269">
                  <c:v>Arizona</c:v>
                </c:pt>
                <c:pt idx="270">
                  <c:v>Arizona</c:v>
                </c:pt>
                <c:pt idx="271">
                  <c:v>Arizona</c:v>
                </c:pt>
                <c:pt idx="272">
                  <c:v>California</c:v>
                </c:pt>
                <c:pt idx="273">
                  <c:v>California</c:v>
                </c:pt>
                <c:pt idx="274">
                  <c:v>California</c:v>
                </c:pt>
                <c:pt idx="275">
                  <c:v>California</c:v>
                </c:pt>
                <c:pt idx="276">
                  <c:v>California</c:v>
                </c:pt>
                <c:pt idx="277">
                  <c:v>California</c:v>
                </c:pt>
                <c:pt idx="278">
                  <c:v>California</c:v>
                </c:pt>
                <c:pt idx="279">
                  <c:v>California</c:v>
                </c:pt>
                <c:pt idx="280">
                  <c:v>California</c:v>
                </c:pt>
                <c:pt idx="281">
                  <c:v>California</c:v>
                </c:pt>
                <c:pt idx="282">
                  <c:v>California</c:v>
                </c:pt>
                <c:pt idx="283">
                  <c:v>California</c:v>
                </c:pt>
                <c:pt idx="284">
                  <c:v>California</c:v>
                </c:pt>
                <c:pt idx="285">
                  <c:v>California</c:v>
                </c:pt>
                <c:pt idx="286">
                  <c:v>California</c:v>
                </c:pt>
                <c:pt idx="287">
                  <c:v>California</c:v>
                </c:pt>
                <c:pt idx="288">
                  <c:v>California</c:v>
                </c:pt>
                <c:pt idx="289">
                  <c:v>California</c:v>
                </c:pt>
                <c:pt idx="290">
                  <c:v>California</c:v>
                </c:pt>
                <c:pt idx="291">
                  <c:v>California</c:v>
                </c:pt>
                <c:pt idx="292">
                  <c:v>California</c:v>
                </c:pt>
                <c:pt idx="293">
                  <c:v>California</c:v>
                </c:pt>
                <c:pt idx="294">
                  <c:v>California</c:v>
                </c:pt>
                <c:pt idx="295">
                  <c:v>California</c:v>
                </c:pt>
                <c:pt idx="296">
                  <c:v>California</c:v>
                </c:pt>
                <c:pt idx="297">
                  <c:v>California</c:v>
                </c:pt>
                <c:pt idx="298">
                  <c:v>California</c:v>
                </c:pt>
                <c:pt idx="299">
                  <c:v>California</c:v>
                </c:pt>
                <c:pt idx="300">
                  <c:v>California</c:v>
                </c:pt>
                <c:pt idx="301">
                  <c:v>California</c:v>
                </c:pt>
                <c:pt idx="302">
                  <c:v>California</c:v>
                </c:pt>
                <c:pt idx="303">
                  <c:v>California</c:v>
                </c:pt>
                <c:pt idx="304">
                  <c:v>California</c:v>
                </c:pt>
                <c:pt idx="305">
                  <c:v>California</c:v>
                </c:pt>
                <c:pt idx="306">
                  <c:v>California</c:v>
                </c:pt>
                <c:pt idx="307">
                  <c:v>California</c:v>
                </c:pt>
                <c:pt idx="308">
                  <c:v>California</c:v>
                </c:pt>
                <c:pt idx="309">
                  <c:v>California</c:v>
                </c:pt>
                <c:pt idx="310">
                  <c:v>California</c:v>
                </c:pt>
                <c:pt idx="311">
                  <c:v>California</c:v>
                </c:pt>
                <c:pt idx="312">
                  <c:v>California</c:v>
                </c:pt>
                <c:pt idx="313">
                  <c:v>California</c:v>
                </c:pt>
                <c:pt idx="314">
                  <c:v>California</c:v>
                </c:pt>
                <c:pt idx="315">
                  <c:v>California</c:v>
                </c:pt>
                <c:pt idx="316">
                  <c:v>California</c:v>
                </c:pt>
                <c:pt idx="317">
                  <c:v>California</c:v>
                </c:pt>
                <c:pt idx="318">
                  <c:v>California</c:v>
                </c:pt>
                <c:pt idx="319">
                  <c:v>California</c:v>
                </c:pt>
                <c:pt idx="320">
                  <c:v>California</c:v>
                </c:pt>
                <c:pt idx="321">
                  <c:v>California</c:v>
                </c:pt>
                <c:pt idx="322">
                  <c:v>California</c:v>
                </c:pt>
                <c:pt idx="323">
                  <c:v>California</c:v>
                </c:pt>
                <c:pt idx="324">
                  <c:v>California</c:v>
                </c:pt>
                <c:pt idx="325">
                  <c:v>California</c:v>
                </c:pt>
                <c:pt idx="326">
                  <c:v>California</c:v>
                </c:pt>
                <c:pt idx="327">
                  <c:v>California</c:v>
                </c:pt>
                <c:pt idx="328">
                  <c:v>California</c:v>
                </c:pt>
                <c:pt idx="329">
                  <c:v>California</c:v>
                </c:pt>
                <c:pt idx="330">
                  <c:v>California</c:v>
                </c:pt>
                <c:pt idx="331">
                  <c:v>California</c:v>
                </c:pt>
                <c:pt idx="332">
                  <c:v>California</c:v>
                </c:pt>
                <c:pt idx="333">
                  <c:v>California</c:v>
                </c:pt>
                <c:pt idx="334">
                  <c:v>California</c:v>
                </c:pt>
                <c:pt idx="335">
                  <c:v>California</c:v>
                </c:pt>
                <c:pt idx="336">
                  <c:v>California</c:v>
                </c:pt>
                <c:pt idx="337">
                  <c:v>California</c:v>
                </c:pt>
                <c:pt idx="338">
                  <c:v>California</c:v>
                </c:pt>
                <c:pt idx="339">
                  <c:v>California</c:v>
                </c:pt>
                <c:pt idx="340">
                  <c:v>Colorado</c:v>
                </c:pt>
                <c:pt idx="341">
                  <c:v>Colorado</c:v>
                </c:pt>
                <c:pt idx="342">
                  <c:v>Colorado</c:v>
                </c:pt>
                <c:pt idx="343">
                  <c:v>Colorado</c:v>
                </c:pt>
                <c:pt idx="344">
                  <c:v>Colorado</c:v>
                </c:pt>
                <c:pt idx="345">
                  <c:v>Colorado</c:v>
                </c:pt>
                <c:pt idx="346">
                  <c:v>Colorado</c:v>
                </c:pt>
                <c:pt idx="347">
                  <c:v>Colorado</c:v>
                </c:pt>
                <c:pt idx="348">
                  <c:v>Colorado</c:v>
                </c:pt>
                <c:pt idx="349">
                  <c:v>Colorado</c:v>
                </c:pt>
                <c:pt idx="350">
                  <c:v>Colorado</c:v>
                </c:pt>
                <c:pt idx="351">
                  <c:v>Colorado</c:v>
                </c:pt>
                <c:pt idx="352">
                  <c:v>Colorado</c:v>
                </c:pt>
                <c:pt idx="353">
                  <c:v>Colorado</c:v>
                </c:pt>
                <c:pt idx="354">
                  <c:v>Colorado</c:v>
                </c:pt>
                <c:pt idx="355">
                  <c:v>Colorado</c:v>
                </c:pt>
                <c:pt idx="356">
                  <c:v>Colorado</c:v>
                </c:pt>
                <c:pt idx="357">
                  <c:v>Colorado</c:v>
                </c:pt>
                <c:pt idx="358">
                  <c:v>Colorado</c:v>
                </c:pt>
                <c:pt idx="359">
                  <c:v>Colorado</c:v>
                </c:pt>
                <c:pt idx="360">
                  <c:v>Colorado</c:v>
                </c:pt>
                <c:pt idx="361">
                  <c:v>Colorado</c:v>
                </c:pt>
                <c:pt idx="362">
                  <c:v>Colorado</c:v>
                </c:pt>
                <c:pt idx="363">
                  <c:v>Colorado</c:v>
                </c:pt>
                <c:pt idx="364">
                  <c:v>Colorado</c:v>
                </c:pt>
                <c:pt idx="365">
                  <c:v>Colorado</c:v>
                </c:pt>
                <c:pt idx="366">
                  <c:v>Colorado</c:v>
                </c:pt>
                <c:pt idx="367">
                  <c:v>Colorado</c:v>
                </c:pt>
                <c:pt idx="368">
                  <c:v>Colorado</c:v>
                </c:pt>
                <c:pt idx="369">
                  <c:v>Colorado</c:v>
                </c:pt>
                <c:pt idx="370">
                  <c:v>Colorado</c:v>
                </c:pt>
                <c:pt idx="371">
                  <c:v>Colorado</c:v>
                </c:pt>
                <c:pt idx="372">
                  <c:v>Colorado</c:v>
                </c:pt>
                <c:pt idx="373">
                  <c:v>Colorado</c:v>
                </c:pt>
                <c:pt idx="374">
                  <c:v>Colorado</c:v>
                </c:pt>
                <c:pt idx="375">
                  <c:v>Colorado</c:v>
                </c:pt>
                <c:pt idx="376">
                  <c:v>Colorado</c:v>
                </c:pt>
                <c:pt idx="377">
                  <c:v>Colorado</c:v>
                </c:pt>
                <c:pt idx="378">
                  <c:v>Colorado</c:v>
                </c:pt>
                <c:pt idx="379">
                  <c:v>Colorado</c:v>
                </c:pt>
                <c:pt idx="380">
                  <c:v>Colorado</c:v>
                </c:pt>
                <c:pt idx="381">
                  <c:v>Colorado</c:v>
                </c:pt>
                <c:pt idx="382">
                  <c:v>Colorado</c:v>
                </c:pt>
                <c:pt idx="383">
                  <c:v>Colorado</c:v>
                </c:pt>
                <c:pt idx="384">
                  <c:v>Colorado</c:v>
                </c:pt>
                <c:pt idx="385">
                  <c:v>Colorado</c:v>
                </c:pt>
                <c:pt idx="386">
                  <c:v>Colorado</c:v>
                </c:pt>
                <c:pt idx="387">
                  <c:v>Colorado</c:v>
                </c:pt>
                <c:pt idx="388">
                  <c:v>Colorado</c:v>
                </c:pt>
                <c:pt idx="389">
                  <c:v>Colorado</c:v>
                </c:pt>
                <c:pt idx="390">
                  <c:v>Colorado</c:v>
                </c:pt>
                <c:pt idx="391">
                  <c:v>Colorado</c:v>
                </c:pt>
                <c:pt idx="392">
                  <c:v>Colorado</c:v>
                </c:pt>
                <c:pt idx="393">
                  <c:v>Colorado</c:v>
                </c:pt>
                <c:pt idx="394">
                  <c:v>Colorado</c:v>
                </c:pt>
                <c:pt idx="395">
                  <c:v>Colorado</c:v>
                </c:pt>
                <c:pt idx="396">
                  <c:v>Colorado</c:v>
                </c:pt>
                <c:pt idx="397">
                  <c:v>Colorado</c:v>
                </c:pt>
                <c:pt idx="398">
                  <c:v>Colorado</c:v>
                </c:pt>
                <c:pt idx="399">
                  <c:v>Colorado</c:v>
                </c:pt>
                <c:pt idx="400">
                  <c:v>Colorado</c:v>
                </c:pt>
                <c:pt idx="401">
                  <c:v>Colorado</c:v>
                </c:pt>
                <c:pt idx="402">
                  <c:v>Colorado</c:v>
                </c:pt>
                <c:pt idx="403">
                  <c:v>Colorado</c:v>
                </c:pt>
                <c:pt idx="404">
                  <c:v>Colorado</c:v>
                </c:pt>
                <c:pt idx="405">
                  <c:v>Colorado</c:v>
                </c:pt>
                <c:pt idx="406">
                  <c:v>Colorado</c:v>
                </c:pt>
                <c:pt idx="407">
                  <c:v>Colorado</c:v>
                </c:pt>
                <c:pt idx="408">
                  <c:v>Connecticut</c:v>
                </c:pt>
                <c:pt idx="409">
                  <c:v>Connecticut</c:v>
                </c:pt>
                <c:pt idx="410">
                  <c:v>Connecticut</c:v>
                </c:pt>
                <c:pt idx="411">
                  <c:v>Connecticut</c:v>
                </c:pt>
                <c:pt idx="412">
                  <c:v>Connecticut</c:v>
                </c:pt>
                <c:pt idx="413">
                  <c:v>Connecticut</c:v>
                </c:pt>
                <c:pt idx="414">
                  <c:v>Connecticut</c:v>
                </c:pt>
                <c:pt idx="415">
                  <c:v>Connecticut</c:v>
                </c:pt>
                <c:pt idx="416">
                  <c:v>Connecticut</c:v>
                </c:pt>
                <c:pt idx="417">
                  <c:v>Connecticut</c:v>
                </c:pt>
                <c:pt idx="418">
                  <c:v>Connecticut</c:v>
                </c:pt>
                <c:pt idx="419">
                  <c:v>Connecticut</c:v>
                </c:pt>
                <c:pt idx="420">
                  <c:v>Connecticut</c:v>
                </c:pt>
                <c:pt idx="421">
                  <c:v>Connecticut</c:v>
                </c:pt>
                <c:pt idx="422">
                  <c:v>Connecticut</c:v>
                </c:pt>
                <c:pt idx="423">
                  <c:v>Connecticut</c:v>
                </c:pt>
                <c:pt idx="424">
                  <c:v>Connecticut</c:v>
                </c:pt>
                <c:pt idx="425">
                  <c:v>Connecticut</c:v>
                </c:pt>
                <c:pt idx="426">
                  <c:v>Connecticut</c:v>
                </c:pt>
                <c:pt idx="427">
                  <c:v>Connecticut</c:v>
                </c:pt>
                <c:pt idx="428">
                  <c:v>Connecticut</c:v>
                </c:pt>
                <c:pt idx="429">
                  <c:v>Connecticut</c:v>
                </c:pt>
                <c:pt idx="430">
                  <c:v>Connecticut</c:v>
                </c:pt>
                <c:pt idx="431">
                  <c:v>Connecticut</c:v>
                </c:pt>
                <c:pt idx="432">
                  <c:v>Connecticut</c:v>
                </c:pt>
                <c:pt idx="433">
                  <c:v>Connecticut</c:v>
                </c:pt>
                <c:pt idx="434">
                  <c:v>Connecticut</c:v>
                </c:pt>
                <c:pt idx="435">
                  <c:v>Connecticut</c:v>
                </c:pt>
                <c:pt idx="436">
                  <c:v>Connecticut</c:v>
                </c:pt>
                <c:pt idx="437">
                  <c:v>Connecticut</c:v>
                </c:pt>
                <c:pt idx="438">
                  <c:v>Connecticut</c:v>
                </c:pt>
                <c:pt idx="439">
                  <c:v>Connecticut</c:v>
                </c:pt>
                <c:pt idx="440">
                  <c:v>Connecticut</c:v>
                </c:pt>
                <c:pt idx="441">
                  <c:v>Connecticut</c:v>
                </c:pt>
                <c:pt idx="442">
                  <c:v>Connecticut</c:v>
                </c:pt>
                <c:pt idx="443">
                  <c:v>Connecticut</c:v>
                </c:pt>
                <c:pt idx="444">
                  <c:v>Connecticut</c:v>
                </c:pt>
                <c:pt idx="445">
                  <c:v>Connecticut</c:v>
                </c:pt>
                <c:pt idx="446">
                  <c:v>Connecticut</c:v>
                </c:pt>
                <c:pt idx="447">
                  <c:v>Connecticut</c:v>
                </c:pt>
                <c:pt idx="448">
                  <c:v>Connecticut</c:v>
                </c:pt>
                <c:pt idx="449">
                  <c:v>Connecticut</c:v>
                </c:pt>
                <c:pt idx="450">
                  <c:v>Connecticut</c:v>
                </c:pt>
                <c:pt idx="451">
                  <c:v>Connecticut</c:v>
                </c:pt>
                <c:pt idx="452">
                  <c:v>Connecticut</c:v>
                </c:pt>
                <c:pt idx="453">
                  <c:v>Connecticut</c:v>
                </c:pt>
                <c:pt idx="454">
                  <c:v>Connecticut</c:v>
                </c:pt>
                <c:pt idx="455">
                  <c:v>Connecticut</c:v>
                </c:pt>
                <c:pt idx="456">
                  <c:v>Connecticut</c:v>
                </c:pt>
                <c:pt idx="457">
                  <c:v>Connecticut</c:v>
                </c:pt>
                <c:pt idx="458">
                  <c:v>Connecticut</c:v>
                </c:pt>
                <c:pt idx="459">
                  <c:v>Connecticut</c:v>
                </c:pt>
                <c:pt idx="460">
                  <c:v>Connecticut</c:v>
                </c:pt>
                <c:pt idx="461">
                  <c:v>Connecticut</c:v>
                </c:pt>
                <c:pt idx="462">
                  <c:v>Connecticut</c:v>
                </c:pt>
                <c:pt idx="463">
                  <c:v>Connecticut</c:v>
                </c:pt>
                <c:pt idx="464">
                  <c:v>Connecticut</c:v>
                </c:pt>
                <c:pt idx="465">
                  <c:v>Connecticut</c:v>
                </c:pt>
                <c:pt idx="466">
                  <c:v>Connecticut</c:v>
                </c:pt>
                <c:pt idx="467">
                  <c:v>Connecticut</c:v>
                </c:pt>
                <c:pt idx="468">
                  <c:v>Connecticut</c:v>
                </c:pt>
                <c:pt idx="469">
                  <c:v>Connecticut</c:v>
                </c:pt>
                <c:pt idx="470">
                  <c:v>Connecticut</c:v>
                </c:pt>
                <c:pt idx="471">
                  <c:v>Connecticut</c:v>
                </c:pt>
                <c:pt idx="472">
                  <c:v>Connecticut</c:v>
                </c:pt>
                <c:pt idx="473">
                  <c:v>Connecticut</c:v>
                </c:pt>
                <c:pt idx="474">
                  <c:v>Connecticut</c:v>
                </c:pt>
                <c:pt idx="475">
                  <c:v>Connecticut</c:v>
                </c:pt>
                <c:pt idx="476">
                  <c:v>Delaware</c:v>
                </c:pt>
                <c:pt idx="477">
                  <c:v>Delaware</c:v>
                </c:pt>
                <c:pt idx="478">
                  <c:v>Delaware</c:v>
                </c:pt>
                <c:pt idx="479">
                  <c:v>Delaware</c:v>
                </c:pt>
                <c:pt idx="480">
                  <c:v>Delaware</c:v>
                </c:pt>
                <c:pt idx="481">
                  <c:v>Delaware</c:v>
                </c:pt>
                <c:pt idx="482">
                  <c:v>Delaware</c:v>
                </c:pt>
                <c:pt idx="483">
                  <c:v>Delaware</c:v>
                </c:pt>
                <c:pt idx="484">
                  <c:v>Delaware</c:v>
                </c:pt>
                <c:pt idx="485">
                  <c:v>Delaware</c:v>
                </c:pt>
                <c:pt idx="486">
                  <c:v>Delaware</c:v>
                </c:pt>
                <c:pt idx="487">
                  <c:v>Delaware</c:v>
                </c:pt>
                <c:pt idx="488">
                  <c:v>Delaware</c:v>
                </c:pt>
                <c:pt idx="489">
                  <c:v>Delaware</c:v>
                </c:pt>
                <c:pt idx="490">
                  <c:v>Delaware</c:v>
                </c:pt>
                <c:pt idx="491">
                  <c:v>Delaware</c:v>
                </c:pt>
                <c:pt idx="492">
                  <c:v>Delaware</c:v>
                </c:pt>
                <c:pt idx="493">
                  <c:v>Delaware</c:v>
                </c:pt>
                <c:pt idx="494">
                  <c:v>Delaware</c:v>
                </c:pt>
                <c:pt idx="495">
                  <c:v>Delaware</c:v>
                </c:pt>
                <c:pt idx="496">
                  <c:v>Delaware</c:v>
                </c:pt>
                <c:pt idx="497">
                  <c:v>Delaware</c:v>
                </c:pt>
                <c:pt idx="498">
                  <c:v>Delaware</c:v>
                </c:pt>
                <c:pt idx="499">
                  <c:v>Delaware</c:v>
                </c:pt>
                <c:pt idx="500">
                  <c:v>Delaware</c:v>
                </c:pt>
                <c:pt idx="501">
                  <c:v>Delaware</c:v>
                </c:pt>
                <c:pt idx="502">
                  <c:v>Delaware</c:v>
                </c:pt>
                <c:pt idx="503">
                  <c:v>Delaware</c:v>
                </c:pt>
                <c:pt idx="504">
                  <c:v>Delaware</c:v>
                </c:pt>
                <c:pt idx="505">
                  <c:v>Delaware</c:v>
                </c:pt>
                <c:pt idx="506">
                  <c:v>Delaware</c:v>
                </c:pt>
                <c:pt idx="507">
                  <c:v>Delaware</c:v>
                </c:pt>
                <c:pt idx="508">
                  <c:v>Delaware</c:v>
                </c:pt>
                <c:pt idx="509">
                  <c:v>Delaware</c:v>
                </c:pt>
                <c:pt idx="510">
                  <c:v>Delaware</c:v>
                </c:pt>
                <c:pt idx="511">
                  <c:v>Delaware</c:v>
                </c:pt>
                <c:pt idx="512">
                  <c:v>Delaware</c:v>
                </c:pt>
                <c:pt idx="513">
                  <c:v>Delaware</c:v>
                </c:pt>
                <c:pt idx="514">
                  <c:v>Delaware</c:v>
                </c:pt>
                <c:pt idx="515">
                  <c:v>Delaware</c:v>
                </c:pt>
                <c:pt idx="516">
                  <c:v>Delaware</c:v>
                </c:pt>
                <c:pt idx="517">
                  <c:v>Delaware</c:v>
                </c:pt>
                <c:pt idx="518">
                  <c:v>Delaware</c:v>
                </c:pt>
                <c:pt idx="519">
                  <c:v>Delaware</c:v>
                </c:pt>
                <c:pt idx="520">
                  <c:v>Delaware</c:v>
                </c:pt>
                <c:pt idx="521">
                  <c:v>Delaware</c:v>
                </c:pt>
                <c:pt idx="522">
                  <c:v>Delaware</c:v>
                </c:pt>
                <c:pt idx="523">
                  <c:v>Delaware</c:v>
                </c:pt>
                <c:pt idx="524">
                  <c:v>Delaware</c:v>
                </c:pt>
                <c:pt idx="525">
                  <c:v>Delaware</c:v>
                </c:pt>
                <c:pt idx="526">
                  <c:v>Delaware</c:v>
                </c:pt>
                <c:pt idx="527">
                  <c:v>Delaware</c:v>
                </c:pt>
                <c:pt idx="528">
                  <c:v>Delaware</c:v>
                </c:pt>
                <c:pt idx="529">
                  <c:v>Delaware</c:v>
                </c:pt>
                <c:pt idx="530">
                  <c:v>Delaware</c:v>
                </c:pt>
                <c:pt idx="531">
                  <c:v>Delaware</c:v>
                </c:pt>
                <c:pt idx="532">
                  <c:v>Delaware</c:v>
                </c:pt>
                <c:pt idx="533">
                  <c:v>Delaware</c:v>
                </c:pt>
                <c:pt idx="534">
                  <c:v>Delaware</c:v>
                </c:pt>
                <c:pt idx="535">
                  <c:v>Delaware</c:v>
                </c:pt>
                <c:pt idx="536">
                  <c:v>Delaware</c:v>
                </c:pt>
                <c:pt idx="537">
                  <c:v>Delaware</c:v>
                </c:pt>
                <c:pt idx="538">
                  <c:v>Delaware</c:v>
                </c:pt>
                <c:pt idx="539">
                  <c:v>Delaware</c:v>
                </c:pt>
                <c:pt idx="540">
                  <c:v>Delaware</c:v>
                </c:pt>
                <c:pt idx="541">
                  <c:v>Delaware</c:v>
                </c:pt>
                <c:pt idx="542">
                  <c:v>Delaware</c:v>
                </c:pt>
                <c:pt idx="543">
                  <c:v>Delaware</c:v>
                </c:pt>
                <c:pt idx="544">
                  <c:v>Florida</c:v>
                </c:pt>
                <c:pt idx="545">
                  <c:v>Florida</c:v>
                </c:pt>
                <c:pt idx="546">
                  <c:v>Florida</c:v>
                </c:pt>
                <c:pt idx="547">
                  <c:v>Florida</c:v>
                </c:pt>
                <c:pt idx="548">
                  <c:v>Florida</c:v>
                </c:pt>
                <c:pt idx="549">
                  <c:v>Florida</c:v>
                </c:pt>
                <c:pt idx="550">
                  <c:v>Florida</c:v>
                </c:pt>
                <c:pt idx="551">
                  <c:v>Florida</c:v>
                </c:pt>
                <c:pt idx="552">
                  <c:v>Florida</c:v>
                </c:pt>
                <c:pt idx="553">
                  <c:v>Florida</c:v>
                </c:pt>
                <c:pt idx="554">
                  <c:v>Florida</c:v>
                </c:pt>
                <c:pt idx="555">
                  <c:v>Florida</c:v>
                </c:pt>
                <c:pt idx="556">
                  <c:v>Florida</c:v>
                </c:pt>
                <c:pt idx="557">
                  <c:v>Florida</c:v>
                </c:pt>
                <c:pt idx="558">
                  <c:v>Florida</c:v>
                </c:pt>
                <c:pt idx="559">
                  <c:v>Florida</c:v>
                </c:pt>
                <c:pt idx="560">
                  <c:v>Florida</c:v>
                </c:pt>
                <c:pt idx="561">
                  <c:v>Florida</c:v>
                </c:pt>
                <c:pt idx="562">
                  <c:v>Florida</c:v>
                </c:pt>
                <c:pt idx="563">
                  <c:v>Florida</c:v>
                </c:pt>
                <c:pt idx="564">
                  <c:v>Florida</c:v>
                </c:pt>
                <c:pt idx="565">
                  <c:v>Florida</c:v>
                </c:pt>
                <c:pt idx="566">
                  <c:v>Florida</c:v>
                </c:pt>
                <c:pt idx="567">
                  <c:v>Florida</c:v>
                </c:pt>
                <c:pt idx="568">
                  <c:v>Florida</c:v>
                </c:pt>
                <c:pt idx="569">
                  <c:v>Florida</c:v>
                </c:pt>
                <c:pt idx="570">
                  <c:v>Florida</c:v>
                </c:pt>
                <c:pt idx="571">
                  <c:v>Florida</c:v>
                </c:pt>
                <c:pt idx="572">
                  <c:v>Florida</c:v>
                </c:pt>
                <c:pt idx="573">
                  <c:v>Florida</c:v>
                </c:pt>
                <c:pt idx="574">
                  <c:v>Florida</c:v>
                </c:pt>
                <c:pt idx="575">
                  <c:v>Florida</c:v>
                </c:pt>
                <c:pt idx="576">
                  <c:v>Florida</c:v>
                </c:pt>
                <c:pt idx="577">
                  <c:v>Florida</c:v>
                </c:pt>
                <c:pt idx="578">
                  <c:v>Florida</c:v>
                </c:pt>
                <c:pt idx="579">
                  <c:v>Florida</c:v>
                </c:pt>
                <c:pt idx="580">
                  <c:v>Florida</c:v>
                </c:pt>
                <c:pt idx="581">
                  <c:v>Florida</c:v>
                </c:pt>
                <c:pt idx="582">
                  <c:v>Florida</c:v>
                </c:pt>
                <c:pt idx="583">
                  <c:v>Florida</c:v>
                </c:pt>
                <c:pt idx="584">
                  <c:v>Florida</c:v>
                </c:pt>
                <c:pt idx="585">
                  <c:v>Florida</c:v>
                </c:pt>
                <c:pt idx="586">
                  <c:v>Florida</c:v>
                </c:pt>
                <c:pt idx="587">
                  <c:v>Florida</c:v>
                </c:pt>
                <c:pt idx="588">
                  <c:v>Florida</c:v>
                </c:pt>
                <c:pt idx="589">
                  <c:v>Florida</c:v>
                </c:pt>
                <c:pt idx="590">
                  <c:v>Florida</c:v>
                </c:pt>
                <c:pt idx="591">
                  <c:v>Florida</c:v>
                </c:pt>
                <c:pt idx="592">
                  <c:v>Florida</c:v>
                </c:pt>
                <c:pt idx="593">
                  <c:v>Florida</c:v>
                </c:pt>
                <c:pt idx="594">
                  <c:v>Florida</c:v>
                </c:pt>
                <c:pt idx="595">
                  <c:v>Florida</c:v>
                </c:pt>
                <c:pt idx="596">
                  <c:v>Florida</c:v>
                </c:pt>
                <c:pt idx="597">
                  <c:v>Florida</c:v>
                </c:pt>
                <c:pt idx="598">
                  <c:v>Florida</c:v>
                </c:pt>
                <c:pt idx="599">
                  <c:v>Florida</c:v>
                </c:pt>
                <c:pt idx="600">
                  <c:v>Florida</c:v>
                </c:pt>
                <c:pt idx="601">
                  <c:v>Florida</c:v>
                </c:pt>
                <c:pt idx="602">
                  <c:v>Florida</c:v>
                </c:pt>
                <c:pt idx="603">
                  <c:v>Florida</c:v>
                </c:pt>
                <c:pt idx="604">
                  <c:v>Florida</c:v>
                </c:pt>
                <c:pt idx="605">
                  <c:v>Florida</c:v>
                </c:pt>
                <c:pt idx="606">
                  <c:v>Florida</c:v>
                </c:pt>
                <c:pt idx="607">
                  <c:v>Florida</c:v>
                </c:pt>
                <c:pt idx="608">
                  <c:v>Florida</c:v>
                </c:pt>
                <c:pt idx="609">
                  <c:v>Florida</c:v>
                </c:pt>
                <c:pt idx="610">
                  <c:v>Florida</c:v>
                </c:pt>
                <c:pt idx="611">
                  <c:v>Florida</c:v>
                </c:pt>
                <c:pt idx="612">
                  <c:v>Georgia</c:v>
                </c:pt>
                <c:pt idx="613">
                  <c:v>Georgia</c:v>
                </c:pt>
                <c:pt idx="614">
                  <c:v>Georgia</c:v>
                </c:pt>
                <c:pt idx="615">
                  <c:v>Georgia</c:v>
                </c:pt>
                <c:pt idx="616">
                  <c:v>Georgia</c:v>
                </c:pt>
                <c:pt idx="617">
                  <c:v>Georgia</c:v>
                </c:pt>
                <c:pt idx="618">
                  <c:v>Georgia</c:v>
                </c:pt>
                <c:pt idx="619">
                  <c:v>Georgia</c:v>
                </c:pt>
                <c:pt idx="620">
                  <c:v>Georgia</c:v>
                </c:pt>
                <c:pt idx="621">
                  <c:v>Georgia</c:v>
                </c:pt>
                <c:pt idx="622">
                  <c:v>Georgia</c:v>
                </c:pt>
                <c:pt idx="623">
                  <c:v>Georgia</c:v>
                </c:pt>
                <c:pt idx="624">
                  <c:v>Georgia</c:v>
                </c:pt>
                <c:pt idx="625">
                  <c:v>Georgia</c:v>
                </c:pt>
                <c:pt idx="626">
                  <c:v>Georgia</c:v>
                </c:pt>
                <c:pt idx="627">
                  <c:v>Georgia</c:v>
                </c:pt>
                <c:pt idx="628">
                  <c:v>Georgia</c:v>
                </c:pt>
                <c:pt idx="629">
                  <c:v>Georgia</c:v>
                </c:pt>
                <c:pt idx="630">
                  <c:v>Georgia</c:v>
                </c:pt>
                <c:pt idx="631">
                  <c:v>Georgia</c:v>
                </c:pt>
                <c:pt idx="632">
                  <c:v>Georgia</c:v>
                </c:pt>
                <c:pt idx="633">
                  <c:v>Georgia</c:v>
                </c:pt>
                <c:pt idx="634">
                  <c:v>Georgia</c:v>
                </c:pt>
                <c:pt idx="635">
                  <c:v>Georgia</c:v>
                </c:pt>
                <c:pt idx="636">
                  <c:v>Georgia</c:v>
                </c:pt>
                <c:pt idx="637">
                  <c:v>Georgia</c:v>
                </c:pt>
                <c:pt idx="638">
                  <c:v>Georgia</c:v>
                </c:pt>
                <c:pt idx="639">
                  <c:v>Georgia</c:v>
                </c:pt>
                <c:pt idx="640">
                  <c:v>Georgia</c:v>
                </c:pt>
                <c:pt idx="641">
                  <c:v>Georgia</c:v>
                </c:pt>
                <c:pt idx="642">
                  <c:v>Georgia</c:v>
                </c:pt>
                <c:pt idx="643">
                  <c:v>Georgia</c:v>
                </c:pt>
                <c:pt idx="644">
                  <c:v>Georgia</c:v>
                </c:pt>
                <c:pt idx="645">
                  <c:v>Georgia</c:v>
                </c:pt>
                <c:pt idx="646">
                  <c:v>Georgia</c:v>
                </c:pt>
                <c:pt idx="647">
                  <c:v>Georgia</c:v>
                </c:pt>
                <c:pt idx="648">
                  <c:v>Georgia</c:v>
                </c:pt>
                <c:pt idx="649">
                  <c:v>Georgia</c:v>
                </c:pt>
                <c:pt idx="650">
                  <c:v>Georgia</c:v>
                </c:pt>
                <c:pt idx="651">
                  <c:v>Georgia</c:v>
                </c:pt>
                <c:pt idx="652">
                  <c:v>Georgia</c:v>
                </c:pt>
                <c:pt idx="653">
                  <c:v>Georgia</c:v>
                </c:pt>
                <c:pt idx="654">
                  <c:v>Georgia</c:v>
                </c:pt>
                <c:pt idx="655">
                  <c:v>Georgia</c:v>
                </c:pt>
                <c:pt idx="656">
                  <c:v>Georgia</c:v>
                </c:pt>
                <c:pt idx="657">
                  <c:v>Georgia</c:v>
                </c:pt>
                <c:pt idx="658">
                  <c:v>Georgia</c:v>
                </c:pt>
                <c:pt idx="659">
                  <c:v>Georgia</c:v>
                </c:pt>
                <c:pt idx="660">
                  <c:v>Georgia</c:v>
                </c:pt>
                <c:pt idx="661">
                  <c:v>Georgia</c:v>
                </c:pt>
                <c:pt idx="662">
                  <c:v>Georgia</c:v>
                </c:pt>
                <c:pt idx="663">
                  <c:v>Georgia</c:v>
                </c:pt>
                <c:pt idx="664">
                  <c:v>Georgia</c:v>
                </c:pt>
                <c:pt idx="665">
                  <c:v>Georgia</c:v>
                </c:pt>
                <c:pt idx="666">
                  <c:v>Georgia</c:v>
                </c:pt>
                <c:pt idx="667">
                  <c:v>Georgia</c:v>
                </c:pt>
                <c:pt idx="668">
                  <c:v>Georgia</c:v>
                </c:pt>
                <c:pt idx="669">
                  <c:v>Georgia</c:v>
                </c:pt>
                <c:pt idx="670">
                  <c:v>Georgia</c:v>
                </c:pt>
                <c:pt idx="671">
                  <c:v>Georgia</c:v>
                </c:pt>
                <c:pt idx="672">
                  <c:v>Georgia</c:v>
                </c:pt>
                <c:pt idx="673">
                  <c:v>Georgia</c:v>
                </c:pt>
                <c:pt idx="674">
                  <c:v>Georgia</c:v>
                </c:pt>
                <c:pt idx="675">
                  <c:v>Georgia</c:v>
                </c:pt>
                <c:pt idx="676">
                  <c:v>Georgia</c:v>
                </c:pt>
                <c:pt idx="677">
                  <c:v>Georgia</c:v>
                </c:pt>
                <c:pt idx="678">
                  <c:v>Georgia</c:v>
                </c:pt>
                <c:pt idx="679">
                  <c:v>Georgia</c:v>
                </c:pt>
                <c:pt idx="680">
                  <c:v>Hawaii</c:v>
                </c:pt>
                <c:pt idx="681">
                  <c:v>Hawaii</c:v>
                </c:pt>
                <c:pt idx="682">
                  <c:v>Hawaii</c:v>
                </c:pt>
                <c:pt idx="683">
                  <c:v>Hawaii</c:v>
                </c:pt>
                <c:pt idx="684">
                  <c:v>Hawaii</c:v>
                </c:pt>
                <c:pt idx="685">
                  <c:v>Hawaii</c:v>
                </c:pt>
                <c:pt idx="686">
                  <c:v>Hawaii</c:v>
                </c:pt>
                <c:pt idx="687">
                  <c:v>Hawaii</c:v>
                </c:pt>
                <c:pt idx="688">
                  <c:v>Hawaii</c:v>
                </c:pt>
                <c:pt idx="689">
                  <c:v>Hawaii</c:v>
                </c:pt>
                <c:pt idx="690">
                  <c:v>Hawaii</c:v>
                </c:pt>
                <c:pt idx="691">
                  <c:v>Hawaii</c:v>
                </c:pt>
                <c:pt idx="692">
                  <c:v>Hawaii</c:v>
                </c:pt>
                <c:pt idx="693">
                  <c:v>Hawaii</c:v>
                </c:pt>
                <c:pt idx="694">
                  <c:v>Hawaii</c:v>
                </c:pt>
                <c:pt idx="695">
                  <c:v>Hawaii</c:v>
                </c:pt>
                <c:pt idx="696">
                  <c:v>Hawaii</c:v>
                </c:pt>
                <c:pt idx="697">
                  <c:v>Hawaii</c:v>
                </c:pt>
                <c:pt idx="698">
                  <c:v>Hawaii</c:v>
                </c:pt>
                <c:pt idx="699">
                  <c:v>Hawaii</c:v>
                </c:pt>
                <c:pt idx="700">
                  <c:v>Hawaii</c:v>
                </c:pt>
                <c:pt idx="701">
                  <c:v>Hawaii</c:v>
                </c:pt>
                <c:pt idx="702">
                  <c:v>Hawaii</c:v>
                </c:pt>
                <c:pt idx="703">
                  <c:v>Hawaii</c:v>
                </c:pt>
                <c:pt idx="704">
                  <c:v>Hawaii</c:v>
                </c:pt>
                <c:pt idx="705">
                  <c:v>Hawaii</c:v>
                </c:pt>
                <c:pt idx="706">
                  <c:v>Hawaii</c:v>
                </c:pt>
                <c:pt idx="707">
                  <c:v>Hawaii</c:v>
                </c:pt>
                <c:pt idx="708">
                  <c:v>Hawaii</c:v>
                </c:pt>
                <c:pt idx="709">
                  <c:v>Hawaii</c:v>
                </c:pt>
                <c:pt idx="710">
                  <c:v>Hawaii</c:v>
                </c:pt>
                <c:pt idx="711">
                  <c:v>Hawaii</c:v>
                </c:pt>
                <c:pt idx="712">
                  <c:v>Hawaii</c:v>
                </c:pt>
                <c:pt idx="713">
                  <c:v>Hawaii</c:v>
                </c:pt>
                <c:pt idx="714">
                  <c:v>Hawaii</c:v>
                </c:pt>
                <c:pt idx="715">
                  <c:v>Hawaii</c:v>
                </c:pt>
                <c:pt idx="716">
                  <c:v>Hawaii</c:v>
                </c:pt>
                <c:pt idx="717">
                  <c:v>Hawaii</c:v>
                </c:pt>
                <c:pt idx="718">
                  <c:v>Hawaii</c:v>
                </c:pt>
                <c:pt idx="719">
                  <c:v>Hawaii</c:v>
                </c:pt>
                <c:pt idx="720">
                  <c:v>Hawaii</c:v>
                </c:pt>
                <c:pt idx="721">
                  <c:v>Hawaii</c:v>
                </c:pt>
                <c:pt idx="722">
                  <c:v>Hawaii</c:v>
                </c:pt>
                <c:pt idx="723">
                  <c:v>Hawaii</c:v>
                </c:pt>
                <c:pt idx="724">
                  <c:v>Hawaii</c:v>
                </c:pt>
                <c:pt idx="725">
                  <c:v>Hawaii</c:v>
                </c:pt>
                <c:pt idx="726">
                  <c:v>Hawaii</c:v>
                </c:pt>
                <c:pt idx="727">
                  <c:v>Hawaii</c:v>
                </c:pt>
                <c:pt idx="728">
                  <c:v>Hawaii</c:v>
                </c:pt>
                <c:pt idx="729">
                  <c:v>Hawaii</c:v>
                </c:pt>
                <c:pt idx="730">
                  <c:v>Hawaii</c:v>
                </c:pt>
                <c:pt idx="731">
                  <c:v>Hawaii</c:v>
                </c:pt>
                <c:pt idx="732">
                  <c:v>Hawaii</c:v>
                </c:pt>
                <c:pt idx="733">
                  <c:v>Hawaii</c:v>
                </c:pt>
                <c:pt idx="734">
                  <c:v>Hawaii</c:v>
                </c:pt>
                <c:pt idx="735">
                  <c:v>Hawaii</c:v>
                </c:pt>
                <c:pt idx="736">
                  <c:v>Hawaii</c:v>
                </c:pt>
                <c:pt idx="737">
                  <c:v>Hawaii</c:v>
                </c:pt>
                <c:pt idx="738">
                  <c:v>Hawaii</c:v>
                </c:pt>
                <c:pt idx="739">
                  <c:v>Hawaii</c:v>
                </c:pt>
                <c:pt idx="740">
                  <c:v>Hawaii</c:v>
                </c:pt>
                <c:pt idx="741">
                  <c:v>Hawaii</c:v>
                </c:pt>
                <c:pt idx="742">
                  <c:v>Hawaii</c:v>
                </c:pt>
                <c:pt idx="743">
                  <c:v>Hawaii</c:v>
                </c:pt>
                <c:pt idx="744">
                  <c:v>Hawaii</c:v>
                </c:pt>
                <c:pt idx="745">
                  <c:v>Hawaii</c:v>
                </c:pt>
                <c:pt idx="746">
                  <c:v>Hawaii</c:v>
                </c:pt>
                <c:pt idx="747">
                  <c:v>Hawaii</c:v>
                </c:pt>
                <c:pt idx="748">
                  <c:v>Iowa</c:v>
                </c:pt>
                <c:pt idx="749">
                  <c:v>Iowa</c:v>
                </c:pt>
                <c:pt idx="750">
                  <c:v>Iowa</c:v>
                </c:pt>
                <c:pt idx="751">
                  <c:v>Iowa</c:v>
                </c:pt>
                <c:pt idx="752">
                  <c:v>Iowa</c:v>
                </c:pt>
                <c:pt idx="753">
                  <c:v>Iowa</c:v>
                </c:pt>
                <c:pt idx="754">
                  <c:v>Iowa</c:v>
                </c:pt>
                <c:pt idx="755">
                  <c:v>Iowa</c:v>
                </c:pt>
                <c:pt idx="756">
                  <c:v>Iowa</c:v>
                </c:pt>
                <c:pt idx="757">
                  <c:v>Iowa</c:v>
                </c:pt>
                <c:pt idx="758">
                  <c:v>Iowa</c:v>
                </c:pt>
                <c:pt idx="759">
                  <c:v>Iowa</c:v>
                </c:pt>
                <c:pt idx="760">
                  <c:v>Iowa</c:v>
                </c:pt>
                <c:pt idx="761">
                  <c:v>Iowa</c:v>
                </c:pt>
                <c:pt idx="762">
                  <c:v>Iowa</c:v>
                </c:pt>
                <c:pt idx="763">
                  <c:v>Iowa</c:v>
                </c:pt>
                <c:pt idx="764">
                  <c:v>Iowa</c:v>
                </c:pt>
                <c:pt idx="765">
                  <c:v>Iowa</c:v>
                </c:pt>
                <c:pt idx="766">
                  <c:v>Iowa</c:v>
                </c:pt>
                <c:pt idx="767">
                  <c:v>Iowa</c:v>
                </c:pt>
                <c:pt idx="768">
                  <c:v>Iowa</c:v>
                </c:pt>
                <c:pt idx="769">
                  <c:v>Iowa</c:v>
                </c:pt>
                <c:pt idx="770">
                  <c:v>Iowa</c:v>
                </c:pt>
                <c:pt idx="771">
                  <c:v>Iowa</c:v>
                </c:pt>
                <c:pt idx="772">
                  <c:v>Iowa</c:v>
                </c:pt>
                <c:pt idx="773">
                  <c:v>Iowa</c:v>
                </c:pt>
                <c:pt idx="774">
                  <c:v>Iowa</c:v>
                </c:pt>
                <c:pt idx="775">
                  <c:v>Iowa</c:v>
                </c:pt>
                <c:pt idx="776">
                  <c:v>Iowa</c:v>
                </c:pt>
                <c:pt idx="777">
                  <c:v>Iowa</c:v>
                </c:pt>
                <c:pt idx="778">
                  <c:v>Iowa</c:v>
                </c:pt>
                <c:pt idx="779">
                  <c:v>Iowa</c:v>
                </c:pt>
                <c:pt idx="780">
                  <c:v>Iowa</c:v>
                </c:pt>
                <c:pt idx="781">
                  <c:v>Iowa</c:v>
                </c:pt>
                <c:pt idx="782">
                  <c:v>Iowa</c:v>
                </c:pt>
                <c:pt idx="783">
                  <c:v>Iowa</c:v>
                </c:pt>
                <c:pt idx="784">
                  <c:v>Iowa</c:v>
                </c:pt>
                <c:pt idx="785">
                  <c:v>Iowa</c:v>
                </c:pt>
                <c:pt idx="786">
                  <c:v>Iowa</c:v>
                </c:pt>
                <c:pt idx="787">
                  <c:v>Iowa</c:v>
                </c:pt>
                <c:pt idx="788">
                  <c:v>Iowa</c:v>
                </c:pt>
                <c:pt idx="789">
                  <c:v>Iowa</c:v>
                </c:pt>
                <c:pt idx="790">
                  <c:v>Iowa</c:v>
                </c:pt>
                <c:pt idx="791">
                  <c:v>Iowa</c:v>
                </c:pt>
                <c:pt idx="792">
                  <c:v>Iowa</c:v>
                </c:pt>
                <c:pt idx="793">
                  <c:v>Iowa</c:v>
                </c:pt>
                <c:pt idx="794">
                  <c:v>Iowa</c:v>
                </c:pt>
                <c:pt idx="795">
                  <c:v>Iowa</c:v>
                </c:pt>
                <c:pt idx="796">
                  <c:v>Iowa</c:v>
                </c:pt>
                <c:pt idx="797">
                  <c:v>Iowa</c:v>
                </c:pt>
                <c:pt idx="798">
                  <c:v>Iowa</c:v>
                </c:pt>
                <c:pt idx="799">
                  <c:v>Iowa</c:v>
                </c:pt>
                <c:pt idx="800">
                  <c:v>Iowa</c:v>
                </c:pt>
                <c:pt idx="801">
                  <c:v>Iowa</c:v>
                </c:pt>
                <c:pt idx="802">
                  <c:v>Iowa</c:v>
                </c:pt>
                <c:pt idx="803">
                  <c:v>Iowa</c:v>
                </c:pt>
                <c:pt idx="804">
                  <c:v>Iowa</c:v>
                </c:pt>
                <c:pt idx="805">
                  <c:v>Iowa</c:v>
                </c:pt>
                <c:pt idx="806">
                  <c:v>Iowa</c:v>
                </c:pt>
                <c:pt idx="807">
                  <c:v>Iowa</c:v>
                </c:pt>
                <c:pt idx="808">
                  <c:v>Iowa</c:v>
                </c:pt>
                <c:pt idx="809">
                  <c:v>Iowa</c:v>
                </c:pt>
                <c:pt idx="810">
                  <c:v>Iowa</c:v>
                </c:pt>
                <c:pt idx="811">
                  <c:v>Iowa</c:v>
                </c:pt>
                <c:pt idx="812">
                  <c:v>Iowa</c:v>
                </c:pt>
                <c:pt idx="813">
                  <c:v>Iowa</c:v>
                </c:pt>
                <c:pt idx="814">
                  <c:v>Iowa</c:v>
                </c:pt>
                <c:pt idx="815">
                  <c:v>Iowa</c:v>
                </c:pt>
                <c:pt idx="816">
                  <c:v>Idaho</c:v>
                </c:pt>
                <c:pt idx="817">
                  <c:v>Idaho</c:v>
                </c:pt>
                <c:pt idx="818">
                  <c:v>Idaho</c:v>
                </c:pt>
                <c:pt idx="819">
                  <c:v>Idaho</c:v>
                </c:pt>
                <c:pt idx="820">
                  <c:v>Idaho</c:v>
                </c:pt>
                <c:pt idx="821">
                  <c:v>Idaho</c:v>
                </c:pt>
                <c:pt idx="822">
                  <c:v>Idaho</c:v>
                </c:pt>
                <c:pt idx="823">
                  <c:v>Idaho</c:v>
                </c:pt>
                <c:pt idx="824">
                  <c:v>Idaho</c:v>
                </c:pt>
                <c:pt idx="825">
                  <c:v>Idaho</c:v>
                </c:pt>
                <c:pt idx="826">
                  <c:v>Idaho</c:v>
                </c:pt>
                <c:pt idx="827">
                  <c:v>Idaho</c:v>
                </c:pt>
                <c:pt idx="828">
                  <c:v>Idaho</c:v>
                </c:pt>
                <c:pt idx="829">
                  <c:v>Idaho</c:v>
                </c:pt>
                <c:pt idx="830">
                  <c:v>Idaho</c:v>
                </c:pt>
                <c:pt idx="831">
                  <c:v>Idaho</c:v>
                </c:pt>
                <c:pt idx="832">
                  <c:v>Idaho</c:v>
                </c:pt>
                <c:pt idx="833">
                  <c:v>Idaho</c:v>
                </c:pt>
                <c:pt idx="834">
                  <c:v>Idaho</c:v>
                </c:pt>
                <c:pt idx="835">
                  <c:v>Idaho</c:v>
                </c:pt>
                <c:pt idx="836">
                  <c:v>Idaho</c:v>
                </c:pt>
                <c:pt idx="837">
                  <c:v>Idaho</c:v>
                </c:pt>
                <c:pt idx="838">
                  <c:v>Idaho</c:v>
                </c:pt>
                <c:pt idx="839">
                  <c:v>Idaho</c:v>
                </c:pt>
                <c:pt idx="840">
                  <c:v>Idaho</c:v>
                </c:pt>
                <c:pt idx="841">
                  <c:v>Idaho</c:v>
                </c:pt>
                <c:pt idx="842">
                  <c:v>Idaho</c:v>
                </c:pt>
                <c:pt idx="843">
                  <c:v>Idaho</c:v>
                </c:pt>
                <c:pt idx="844">
                  <c:v>Idaho</c:v>
                </c:pt>
                <c:pt idx="845">
                  <c:v>Idaho</c:v>
                </c:pt>
                <c:pt idx="846">
                  <c:v>Idaho</c:v>
                </c:pt>
                <c:pt idx="847">
                  <c:v>Idaho</c:v>
                </c:pt>
                <c:pt idx="848">
                  <c:v>Idaho</c:v>
                </c:pt>
                <c:pt idx="849">
                  <c:v>Idaho</c:v>
                </c:pt>
                <c:pt idx="850">
                  <c:v>Idaho</c:v>
                </c:pt>
                <c:pt idx="851">
                  <c:v>Idaho</c:v>
                </c:pt>
                <c:pt idx="852">
                  <c:v>Idaho</c:v>
                </c:pt>
                <c:pt idx="853">
                  <c:v>Idaho</c:v>
                </c:pt>
                <c:pt idx="854">
                  <c:v>Idaho</c:v>
                </c:pt>
                <c:pt idx="855">
                  <c:v>Idaho</c:v>
                </c:pt>
                <c:pt idx="856">
                  <c:v>Idaho</c:v>
                </c:pt>
                <c:pt idx="857">
                  <c:v>Idaho</c:v>
                </c:pt>
                <c:pt idx="858">
                  <c:v>Idaho</c:v>
                </c:pt>
                <c:pt idx="859">
                  <c:v>Idaho</c:v>
                </c:pt>
                <c:pt idx="860">
                  <c:v>Idaho</c:v>
                </c:pt>
                <c:pt idx="861">
                  <c:v>Idaho</c:v>
                </c:pt>
                <c:pt idx="862">
                  <c:v>Idaho</c:v>
                </c:pt>
                <c:pt idx="863">
                  <c:v>Idaho</c:v>
                </c:pt>
                <c:pt idx="864">
                  <c:v>Idaho</c:v>
                </c:pt>
                <c:pt idx="865">
                  <c:v>Idaho</c:v>
                </c:pt>
                <c:pt idx="866">
                  <c:v>Idaho</c:v>
                </c:pt>
                <c:pt idx="867">
                  <c:v>Idaho</c:v>
                </c:pt>
                <c:pt idx="868">
                  <c:v>Idaho</c:v>
                </c:pt>
                <c:pt idx="869">
                  <c:v>Idaho</c:v>
                </c:pt>
                <c:pt idx="870">
                  <c:v>Idaho</c:v>
                </c:pt>
                <c:pt idx="871">
                  <c:v>Idaho</c:v>
                </c:pt>
                <c:pt idx="872">
                  <c:v>Idaho</c:v>
                </c:pt>
                <c:pt idx="873">
                  <c:v>Idaho</c:v>
                </c:pt>
                <c:pt idx="874">
                  <c:v>Idaho</c:v>
                </c:pt>
                <c:pt idx="875">
                  <c:v>Idaho</c:v>
                </c:pt>
                <c:pt idx="876">
                  <c:v>Idaho</c:v>
                </c:pt>
                <c:pt idx="877">
                  <c:v>Idaho</c:v>
                </c:pt>
                <c:pt idx="878">
                  <c:v>Idaho</c:v>
                </c:pt>
                <c:pt idx="879">
                  <c:v>Idaho</c:v>
                </c:pt>
                <c:pt idx="880">
                  <c:v>Idaho</c:v>
                </c:pt>
                <c:pt idx="881">
                  <c:v>Idaho</c:v>
                </c:pt>
                <c:pt idx="882">
                  <c:v>Idaho</c:v>
                </c:pt>
                <c:pt idx="883">
                  <c:v>Idaho</c:v>
                </c:pt>
                <c:pt idx="884">
                  <c:v>Illinois</c:v>
                </c:pt>
                <c:pt idx="885">
                  <c:v>Illinois</c:v>
                </c:pt>
                <c:pt idx="886">
                  <c:v>Illinois</c:v>
                </c:pt>
                <c:pt idx="887">
                  <c:v>Illinois</c:v>
                </c:pt>
                <c:pt idx="888">
                  <c:v>Illinois</c:v>
                </c:pt>
                <c:pt idx="889">
                  <c:v>Illinois</c:v>
                </c:pt>
                <c:pt idx="890">
                  <c:v>Illinois</c:v>
                </c:pt>
                <c:pt idx="891">
                  <c:v>Illinois</c:v>
                </c:pt>
                <c:pt idx="892">
                  <c:v>Illinois</c:v>
                </c:pt>
                <c:pt idx="893">
                  <c:v>Illinois</c:v>
                </c:pt>
                <c:pt idx="894">
                  <c:v>Illinois</c:v>
                </c:pt>
                <c:pt idx="895">
                  <c:v>Illinois</c:v>
                </c:pt>
                <c:pt idx="896">
                  <c:v>Illinois</c:v>
                </c:pt>
                <c:pt idx="897">
                  <c:v>Illinois</c:v>
                </c:pt>
                <c:pt idx="898">
                  <c:v>Illinois</c:v>
                </c:pt>
                <c:pt idx="899">
                  <c:v>Illinois</c:v>
                </c:pt>
                <c:pt idx="900">
                  <c:v>Illinois</c:v>
                </c:pt>
                <c:pt idx="901">
                  <c:v>Illinois</c:v>
                </c:pt>
                <c:pt idx="902">
                  <c:v>Illinois</c:v>
                </c:pt>
                <c:pt idx="903">
                  <c:v>Illinois</c:v>
                </c:pt>
                <c:pt idx="904">
                  <c:v>Illinois</c:v>
                </c:pt>
                <c:pt idx="905">
                  <c:v>Illinois</c:v>
                </c:pt>
                <c:pt idx="906">
                  <c:v>Illinois</c:v>
                </c:pt>
                <c:pt idx="907">
                  <c:v>Illinois</c:v>
                </c:pt>
                <c:pt idx="908">
                  <c:v>Illinois</c:v>
                </c:pt>
                <c:pt idx="909">
                  <c:v>Illinois</c:v>
                </c:pt>
                <c:pt idx="910">
                  <c:v>Illinois</c:v>
                </c:pt>
                <c:pt idx="911">
                  <c:v>Illinois</c:v>
                </c:pt>
                <c:pt idx="912">
                  <c:v>Illinois</c:v>
                </c:pt>
                <c:pt idx="913">
                  <c:v>Illinois</c:v>
                </c:pt>
                <c:pt idx="914">
                  <c:v>Illinois</c:v>
                </c:pt>
                <c:pt idx="915">
                  <c:v>Illinois</c:v>
                </c:pt>
                <c:pt idx="916">
                  <c:v>Illinois</c:v>
                </c:pt>
                <c:pt idx="917">
                  <c:v>Illinois</c:v>
                </c:pt>
                <c:pt idx="918">
                  <c:v>Illinois</c:v>
                </c:pt>
                <c:pt idx="919">
                  <c:v>Illinois</c:v>
                </c:pt>
                <c:pt idx="920">
                  <c:v>Illinois</c:v>
                </c:pt>
                <c:pt idx="921">
                  <c:v>Illinois</c:v>
                </c:pt>
                <c:pt idx="922">
                  <c:v>Illinois</c:v>
                </c:pt>
                <c:pt idx="923">
                  <c:v>Illinois</c:v>
                </c:pt>
                <c:pt idx="924">
                  <c:v>Illinois</c:v>
                </c:pt>
                <c:pt idx="925">
                  <c:v>Illinois</c:v>
                </c:pt>
                <c:pt idx="926">
                  <c:v>Illinois</c:v>
                </c:pt>
                <c:pt idx="927">
                  <c:v>Illinois</c:v>
                </c:pt>
                <c:pt idx="928">
                  <c:v>Illinois</c:v>
                </c:pt>
                <c:pt idx="929">
                  <c:v>Illinois</c:v>
                </c:pt>
                <c:pt idx="930">
                  <c:v>Illinois</c:v>
                </c:pt>
                <c:pt idx="931">
                  <c:v>Illinois</c:v>
                </c:pt>
                <c:pt idx="932">
                  <c:v>Illinois</c:v>
                </c:pt>
                <c:pt idx="933">
                  <c:v>Illinois</c:v>
                </c:pt>
                <c:pt idx="934">
                  <c:v>Illinois</c:v>
                </c:pt>
                <c:pt idx="935">
                  <c:v>Illinois</c:v>
                </c:pt>
                <c:pt idx="936">
                  <c:v>Illinois</c:v>
                </c:pt>
                <c:pt idx="937">
                  <c:v>Illinois</c:v>
                </c:pt>
                <c:pt idx="938">
                  <c:v>Illinois</c:v>
                </c:pt>
                <c:pt idx="939">
                  <c:v>Illinois</c:v>
                </c:pt>
                <c:pt idx="940">
                  <c:v>Illinois</c:v>
                </c:pt>
                <c:pt idx="941">
                  <c:v>Illinois</c:v>
                </c:pt>
                <c:pt idx="942">
                  <c:v>Illinois</c:v>
                </c:pt>
                <c:pt idx="943">
                  <c:v>Illinois</c:v>
                </c:pt>
                <c:pt idx="944">
                  <c:v>Illinois</c:v>
                </c:pt>
                <c:pt idx="945">
                  <c:v>Illinois</c:v>
                </c:pt>
                <c:pt idx="946">
                  <c:v>Illinois</c:v>
                </c:pt>
                <c:pt idx="947">
                  <c:v>Illinois</c:v>
                </c:pt>
                <c:pt idx="948">
                  <c:v>Illinois</c:v>
                </c:pt>
                <c:pt idx="949">
                  <c:v>Illinois</c:v>
                </c:pt>
                <c:pt idx="950">
                  <c:v>Illinois</c:v>
                </c:pt>
                <c:pt idx="951">
                  <c:v>Illinois</c:v>
                </c:pt>
                <c:pt idx="952">
                  <c:v>Indiana</c:v>
                </c:pt>
                <c:pt idx="953">
                  <c:v>Indiana</c:v>
                </c:pt>
                <c:pt idx="954">
                  <c:v>Indiana</c:v>
                </c:pt>
                <c:pt idx="955">
                  <c:v>Indiana</c:v>
                </c:pt>
                <c:pt idx="956">
                  <c:v>Indiana</c:v>
                </c:pt>
                <c:pt idx="957">
                  <c:v>Indiana</c:v>
                </c:pt>
                <c:pt idx="958">
                  <c:v>Indiana</c:v>
                </c:pt>
                <c:pt idx="959">
                  <c:v>Indiana</c:v>
                </c:pt>
                <c:pt idx="960">
                  <c:v>Indiana</c:v>
                </c:pt>
                <c:pt idx="961">
                  <c:v>Indiana</c:v>
                </c:pt>
                <c:pt idx="962">
                  <c:v>Indiana</c:v>
                </c:pt>
                <c:pt idx="963">
                  <c:v>Indiana</c:v>
                </c:pt>
                <c:pt idx="964">
                  <c:v>Indiana</c:v>
                </c:pt>
                <c:pt idx="965">
                  <c:v>Indiana</c:v>
                </c:pt>
                <c:pt idx="966">
                  <c:v>Indiana</c:v>
                </c:pt>
                <c:pt idx="967">
                  <c:v>Indiana</c:v>
                </c:pt>
                <c:pt idx="968">
                  <c:v>Indiana</c:v>
                </c:pt>
                <c:pt idx="969">
                  <c:v>Indiana</c:v>
                </c:pt>
                <c:pt idx="970">
                  <c:v>Indiana</c:v>
                </c:pt>
                <c:pt idx="971">
                  <c:v>Indiana</c:v>
                </c:pt>
                <c:pt idx="972">
                  <c:v>Indiana</c:v>
                </c:pt>
                <c:pt idx="973">
                  <c:v>Indiana</c:v>
                </c:pt>
                <c:pt idx="974">
                  <c:v>Indiana</c:v>
                </c:pt>
                <c:pt idx="975">
                  <c:v>Indiana</c:v>
                </c:pt>
                <c:pt idx="976">
                  <c:v>Indiana</c:v>
                </c:pt>
                <c:pt idx="977">
                  <c:v>Indiana</c:v>
                </c:pt>
                <c:pt idx="978">
                  <c:v>Indiana</c:v>
                </c:pt>
                <c:pt idx="979">
                  <c:v>Indiana</c:v>
                </c:pt>
                <c:pt idx="980">
                  <c:v>Indiana</c:v>
                </c:pt>
                <c:pt idx="981">
                  <c:v>Indiana</c:v>
                </c:pt>
                <c:pt idx="982">
                  <c:v>Indiana</c:v>
                </c:pt>
                <c:pt idx="983">
                  <c:v>Indiana</c:v>
                </c:pt>
                <c:pt idx="984">
                  <c:v>Indiana</c:v>
                </c:pt>
                <c:pt idx="985">
                  <c:v>Indiana</c:v>
                </c:pt>
                <c:pt idx="986">
                  <c:v>Indiana</c:v>
                </c:pt>
                <c:pt idx="987">
                  <c:v>Indiana</c:v>
                </c:pt>
                <c:pt idx="988">
                  <c:v>Indiana</c:v>
                </c:pt>
                <c:pt idx="989">
                  <c:v>Indiana</c:v>
                </c:pt>
                <c:pt idx="990">
                  <c:v>Indiana</c:v>
                </c:pt>
                <c:pt idx="991">
                  <c:v>Indiana</c:v>
                </c:pt>
                <c:pt idx="992">
                  <c:v>Indiana</c:v>
                </c:pt>
                <c:pt idx="993">
                  <c:v>Indiana</c:v>
                </c:pt>
                <c:pt idx="994">
                  <c:v>Indiana</c:v>
                </c:pt>
                <c:pt idx="995">
                  <c:v>Indiana</c:v>
                </c:pt>
                <c:pt idx="996">
                  <c:v>Indiana</c:v>
                </c:pt>
                <c:pt idx="997">
                  <c:v>Indiana</c:v>
                </c:pt>
                <c:pt idx="998">
                  <c:v>Indiana</c:v>
                </c:pt>
                <c:pt idx="999">
                  <c:v>Indiana</c:v>
                </c:pt>
                <c:pt idx="1000">
                  <c:v>Indiana</c:v>
                </c:pt>
                <c:pt idx="1001">
                  <c:v>Indiana</c:v>
                </c:pt>
                <c:pt idx="1002">
                  <c:v>Indiana</c:v>
                </c:pt>
                <c:pt idx="1003">
                  <c:v>Indiana</c:v>
                </c:pt>
                <c:pt idx="1004">
                  <c:v>Indiana</c:v>
                </c:pt>
                <c:pt idx="1005">
                  <c:v>Indiana</c:v>
                </c:pt>
                <c:pt idx="1006">
                  <c:v>Indiana</c:v>
                </c:pt>
                <c:pt idx="1007">
                  <c:v>Indiana</c:v>
                </c:pt>
                <c:pt idx="1008">
                  <c:v>Indiana</c:v>
                </c:pt>
                <c:pt idx="1009">
                  <c:v>Indiana</c:v>
                </c:pt>
                <c:pt idx="1010">
                  <c:v>Indiana</c:v>
                </c:pt>
                <c:pt idx="1011">
                  <c:v>Indiana</c:v>
                </c:pt>
                <c:pt idx="1012">
                  <c:v>Indiana</c:v>
                </c:pt>
                <c:pt idx="1013">
                  <c:v>Indiana</c:v>
                </c:pt>
                <c:pt idx="1014">
                  <c:v>Indiana</c:v>
                </c:pt>
                <c:pt idx="1015">
                  <c:v>Indiana</c:v>
                </c:pt>
                <c:pt idx="1016">
                  <c:v>Indiana</c:v>
                </c:pt>
                <c:pt idx="1017">
                  <c:v>Indiana</c:v>
                </c:pt>
                <c:pt idx="1018">
                  <c:v>Indiana</c:v>
                </c:pt>
                <c:pt idx="1019">
                  <c:v>Indiana</c:v>
                </c:pt>
                <c:pt idx="1020">
                  <c:v>Kansas</c:v>
                </c:pt>
                <c:pt idx="1021">
                  <c:v>Kansas</c:v>
                </c:pt>
                <c:pt idx="1022">
                  <c:v>Kansas</c:v>
                </c:pt>
                <c:pt idx="1023">
                  <c:v>Kansas</c:v>
                </c:pt>
                <c:pt idx="1024">
                  <c:v>Kansas</c:v>
                </c:pt>
                <c:pt idx="1025">
                  <c:v>Kansas</c:v>
                </c:pt>
                <c:pt idx="1026">
                  <c:v>Kansas</c:v>
                </c:pt>
                <c:pt idx="1027">
                  <c:v>Kansas</c:v>
                </c:pt>
                <c:pt idx="1028">
                  <c:v>Kansas</c:v>
                </c:pt>
                <c:pt idx="1029">
                  <c:v>Kansas</c:v>
                </c:pt>
                <c:pt idx="1030">
                  <c:v>Kansas</c:v>
                </c:pt>
                <c:pt idx="1031">
                  <c:v>Kansas</c:v>
                </c:pt>
                <c:pt idx="1032">
                  <c:v>Kansas</c:v>
                </c:pt>
                <c:pt idx="1033">
                  <c:v>Kansas</c:v>
                </c:pt>
                <c:pt idx="1034">
                  <c:v>Kansas</c:v>
                </c:pt>
                <c:pt idx="1035">
                  <c:v>Kansas</c:v>
                </c:pt>
                <c:pt idx="1036">
                  <c:v>Kansas</c:v>
                </c:pt>
                <c:pt idx="1037">
                  <c:v>Kansas</c:v>
                </c:pt>
                <c:pt idx="1038">
                  <c:v>Kansas</c:v>
                </c:pt>
                <c:pt idx="1039">
                  <c:v>Kansas</c:v>
                </c:pt>
                <c:pt idx="1040">
                  <c:v>Kansas</c:v>
                </c:pt>
                <c:pt idx="1041">
                  <c:v>Kansas</c:v>
                </c:pt>
                <c:pt idx="1042">
                  <c:v>Kansas</c:v>
                </c:pt>
                <c:pt idx="1043">
                  <c:v>Kansas</c:v>
                </c:pt>
                <c:pt idx="1044">
                  <c:v>Kansas</c:v>
                </c:pt>
                <c:pt idx="1045">
                  <c:v>Kansas</c:v>
                </c:pt>
                <c:pt idx="1046">
                  <c:v>Kansas</c:v>
                </c:pt>
                <c:pt idx="1047">
                  <c:v>Kansas</c:v>
                </c:pt>
                <c:pt idx="1048">
                  <c:v>Kansas</c:v>
                </c:pt>
                <c:pt idx="1049">
                  <c:v>Kansas</c:v>
                </c:pt>
                <c:pt idx="1050">
                  <c:v>Kansas</c:v>
                </c:pt>
                <c:pt idx="1051">
                  <c:v>Kansas</c:v>
                </c:pt>
                <c:pt idx="1052">
                  <c:v>Kansas</c:v>
                </c:pt>
                <c:pt idx="1053">
                  <c:v>Kansas</c:v>
                </c:pt>
                <c:pt idx="1054">
                  <c:v>Kansas</c:v>
                </c:pt>
                <c:pt idx="1055">
                  <c:v>Kansas</c:v>
                </c:pt>
                <c:pt idx="1056">
                  <c:v>Kansas</c:v>
                </c:pt>
                <c:pt idx="1057">
                  <c:v>Kansas</c:v>
                </c:pt>
                <c:pt idx="1058">
                  <c:v>Kansas</c:v>
                </c:pt>
                <c:pt idx="1059">
                  <c:v>Kansas</c:v>
                </c:pt>
                <c:pt idx="1060">
                  <c:v>Kansas</c:v>
                </c:pt>
                <c:pt idx="1061">
                  <c:v>Kansas</c:v>
                </c:pt>
                <c:pt idx="1062">
                  <c:v>Kansas</c:v>
                </c:pt>
                <c:pt idx="1063">
                  <c:v>Kansas</c:v>
                </c:pt>
                <c:pt idx="1064">
                  <c:v>Kansas</c:v>
                </c:pt>
                <c:pt idx="1065">
                  <c:v>Kansas</c:v>
                </c:pt>
                <c:pt idx="1066">
                  <c:v>Kansas</c:v>
                </c:pt>
                <c:pt idx="1067">
                  <c:v>Kansas</c:v>
                </c:pt>
                <c:pt idx="1068">
                  <c:v>Kansas</c:v>
                </c:pt>
                <c:pt idx="1069">
                  <c:v>Kansas</c:v>
                </c:pt>
                <c:pt idx="1070">
                  <c:v>Kansas</c:v>
                </c:pt>
                <c:pt idx="1071">
                  <c:v>Kansas</c:v>
                </c:pt>
                <c:pt idx="1072">
                  <c:v>Kansas</c:v>
                </c:pt>
                <c:pt idx="1073">
                  <c:v>Kansas</c:v>
                </c:pt>
                <c:pt idx="1074">
                  <c:v>Kansas</c:v>
                </c:pt>
                <c:pt idx="1075">
                  <c:v>Kansas</c:v>
                </c:pt>
                <c:pt idx="1076">
                  <c:v>Kansas</c:v>
                </c:pt>
                <c:pt idx="1077">
                  <c:v>Kansas</c:v>
                </c:pt>
                <c:pt idx="1078">
                  <c:v>Kansas</c:v>
                </c:pt>
                <c:pt idx="1079">
                  <c:v>Kansas</c:v>
                </c:pt>
                <c:pt idx="1080">
                  <c:v>Kansas</c:v>
                </c:pt>
                <c:pt idx="1081">
                  <c:v>Kansas</c:v>
                </c:pt>
                <c:pt idx="1082">
                  <c:v>Kansas</c:v>
                </c:pt>
                <c:pt idx="1083">
                  <c:v>Kansas</c:v>
                </c:pt>
                <c:pt idx="1084">
                  <c:v>Kansas</c:v>
                </c:pt>
                <c:pt idx="1085">
                  <c:v>Kansas</c:v>
                </c:pt>
                <c:pt idx="1086">
                  <c:v>Kansas</c:v>
                </c:pt>
                <c:pt idx="1087">
                  <c:v>Kansas</c:v>
                </c:pt>
                <c:pt idx="1088">
                  <c:v>Kentucky</c:v>
                </c:pt>
                <c:pt idx="1089">
                  <c:v>Kentucky</c:v>
                </c:pt>
                <c:pt idx="1090">
                  <c:v>Kentucky</c:v>
                </c:pt>
                <c:pt idx="1091">
                  <c:v>Kentucky</c:v>
                </c:pt>
                <c:pt idx="1092">
                  <c:v>Kentucky</c:v>
                </c:pt>
                <c:pt idx="1093">
                  <c:v>Kentucky</c:v>
                </c:pt>
                <c:pt idx="1094">
                  <c:v>Kentucky</c:v>
                </c:pt>
                <c:pt idx="1095">
                  <c:v>Kentucky</c:v>
                </c:pt>
                <c:pt idx="1096">
                  <c:v>Kentucky</c:v>
                </c:pt>
                <c:pt idx="1097">
                  <c:v>Kentucky</c:v>
                </c:pt>
                <c:pt idx="1098">
                  <c:v>Kentucky</c:v>
                </c:pt>
                <c:pt idx="1099">
                  <c:v>Kentucky</c:v>
                </c:pt>
                <c:pt idx="1100">
                  <c:v>Kentucky</c:v>
                </c:pt>
                <c:pt idx="1101">
                  <c:v>Kentucky</c:v>
                </c:pt>
                <c:pt idx="1102">
                  <c:v>Kentucky</c:v>
                </c:pt>
                <c:pt idx="1103">
                  <c:v>Kentucky</c:v>
                </c:pt>
                <c:pt idx="1104">
                  <c:v>Kentucky</c:v>
                </c:pt>
                <c:pt idx="1105">
                  <c:v>Kentucky</c:v>
                </c:pt>
                <c:pt idx="1106">
                  <c:v>Kentucky</c:v>
                </c:pt>
                <c:pt idx="1107">
                  <c:v>Kentucky</c:v>
                </c:pt>
                <c:pt idx="1108">
                  <c:v>Kentucky</c:v>
                </c:pt>
                <c:pt idx="1109">
                  <c:v>Kentucky</c:v>
                </c:pt>
                <c:pt idx="1110">
                  <c:v>Kentucky</c:v>
                </c:pt>
                <c:pt idx="1111">
                  <c:v>Kentucky</c:v>
                </c:pt>
                <c:pt idx="1112">
                  <c:v>Kentucky</c:v>
                </c:pt>
                <c:pt idx="1113">
                  <c:v>Kentucky</c:v>
                </c:pt>
                <c:pt idx="1114">
                  <c:v>Kentucky</c:v>
                </c:pt>
                <c:pt idx="1115">
                  <c:v>Kentucky</c:v>
                </c:pt>
                <c:pt idx="1116">
                  <c:v>Kentucky</c:v>
                </c:pt>
                <c:pt idx="1117">
                  <c:v>Kentucky</c:v>
                </c:pt>
                <c:pt idx="1118">
                  <c:v>Kentucky</c:v>
                </c:pt>
                <c:pt idx="1119">
                  <c:v>Kentucky</c:v>
                </c:pt>
                <c:pt idx="1120">
                  <c:v>Kentucky</c:v>
                </c:pt>
                <c:pt idx="1121">
                  <c:v>Kentucky</c:v>
                </c:pt>
                <c:pt idx="1122">
                  <c:v>Kentucky</c:v>
                </c:pt>
                <c:pt idx="1123">
                  <c:v>Kentucky</c:v>
                </c:pt>
                <c:pt idx="1124">
                  <c:v>Kentucky</c:v>
                </c:pt>
                <c:pt idx="1125">
                  <c:v>Kentucky</c:v>
                </c:pt>
                <c:pt idx="1126">
                  <c:v>Kentucky</c:v>
                </c:pt>
                <c:pt idx="1127">
                  <c:v>Kentucky</c:v>
                </c:pt>
                <c:pt idx="1128">
                  <c:v>Kentucky</c:v>
                </c:pt>
                <c:pt idx="1129">
                  <c:v>Kentucky</c:v>
                </c:pt>
                <c:pt idx="1130">
                  <c:v>Kentucky</c:v>
                </c:pt>
                <c:pt idx="1131">
                  <c:v>Kentucky</c:v>
                </c:pt>
                <c:pt idx="1132">
                  <c:v>Kentucky</c:v>
                </c:pt>
                <c:pt idx="1133">
                  <c:v>Kentucky</c:v>
                </c:pt>
                <c:pt idx="1134">
                  <c:v>Kentucky</c:v>
                </c:pt>
                <c:pt idx="1135">
                  <c:v>Kentucky</c:v>
                </c:pt>
                <c:pt idx="1136">
                  <c:v>Kentucky</c:v>
                </c:pt>
                <c:pt idx="1137">
                  <c:v>Kentucky</c:v>
                </c:pt>
                <c:pt idx="1138">
                  <c:v>Kentucky</c:v>
                </c:pt>
                <c:pt idx="1139">
                  <c:v>Kentucky</c:v>
                </c:pt>
                <c:pt idx="1140">
                  <c:v>Kentucky</c:v>
                </c:pt>
                <c:pt idx="1141">
                  <c:v>Kentucky</c:v>
                </c:pt>
                <c:pt idx="1142">
                  <c:v>Kentucky</c:v>
                </c:pt>
                <c:pt idx="1143">
                  <c:v>Kentucky</c:v>
                </c:pt>
                <c:pt idx="1144">
                  <c:v>Kentucky</c:v>
                </c:pt>
                <c:pt idx="1145">
                  <c:v>Kentucky</c:v>
                </c:pt>
                <c:pt idx="1146">
                  <c:v>Kentucky</c:v>
                </c:pt>
                <c:pt idx="1147">
                  <c:v>Kentucky</c:v>
                </c:pt>
                <c:pt idx="1148">
                  <c:v>Kentucky</c:v>
                </c:pt>
                <c:pt idx="1149">
                  <c:v>Kentucky</c:v>
                </c:pt>
                <c:pt idx="1150">
                  <c:v>Kentucky</c:v>
                </c:pt>
                <c:pt idx="1151">
                  <c:v>Kentucky</c:v>
                </c:pt>
                <c:pt idx="1152">
                  <c:v>Kentucky</c:v>
                </c:pt>
                <c:pt idx="1153">
                  <c:v>Kentucky</c:v>
                </c:pt>
                <c:pt idx="1154">
                  <c:v>Kentucky</c:v>
                </c:pt>
                <c:pt idx="1155">
                  <c:v>Kentucky</c:v>
                </c:pt>
                <c:pt idx="1156">
                  <c:v>Louisiana</c:v>
                </c:pt>
                <c:pt idx="1157">
                  <c:v>Louisiana</c:v>
                </c:pt>
                <c:pt idx="1158">
                  <c:v>Louisiana</c:v>
                </c:pt>
                <c:pt idx="1159">
                  <c:v>Louisiana</c:v>
                </c:pt>
                <c:pt idx="1160">
                  <c:v>Louisiana</c:v>
                </c:pt>
                <c:pt idx="1161">
                  <c:v>Louisiana</c:v>
                </c:pt>
                <c:pt idx="1162">
                  <c:v>Louisiana</c:v>
                </c:pt>
                <c:pt idx="1163">
                  <c:v>Louisiana</c:v>
                </c:pt>
                <c:pt idx="1164">
                  <c:v>Louisiana</c:v>
                </c:pt>
                <c:pt idx="1165">
                  <c:v>Louisiana</c:v>
                </c:pt>
                <c:pt idx="1166">
                  <c:v>Louisiana</c:v>
                </c:pt>
                <c:pt idx="1167">
                  <c:v>Louisiana</c:v>
                </c:pt>
                <c:pt idx="1168">
                  <c:v>Louisiana</c:v>
                </c:pt>
                <c:pt idx="1169">
                  <c:v>Louisiana</c:v>
                </c:pt>
                <c:pt idx="1170">
                  <c:v>Louisiana</c:v>
                </c:pt>
                <c:pt idx="1171">
                  <c:v>Louisiana</c:v>
                </c:pt>
                <c:pt idx="1172">
                  <c:v>Louisiana</c:v>
                </c:pt>
                <c:pt idx="1173">
                  <c:v>Louisiana</c:v>
                </c:pt>
                <c:pt idx="1174">
                  <c:v>Louisiana</c:v>
                </c:pt>
                <c:pt idx="1175">
                  <c:v>Louisiana</c:v>
                </c:pt>
                <c:pt idx="1176">
                  <c:v>Louisiana</c:v>
                </c:pt>
                <c:pt idx="1177">
                  <c:v>Louisiana</c:v>
                </c:pt>
                <c:pt idx="1178">
                  <c:v>Louisiana</c:v>
                </c:pt>
                <c:pt idx="1179">
                  <c:v>Louisiana</c:v>
                </c:pt>
                <c:pt idx="1180">
                  <c:v>Louisiana</c:v>
                </c:pt>
                <c:pt idx="1181">
                  <c:v>Louisiana</c:v>
                </c:pt>
                <c:pt idx="1182">
                  <c:v>Louisiana</c:v>
                </c:pt>
                <c:pt idx="1183">
                  <c:v>Louisiana</c:v>
                </c:pt>
                <c:pt idx="1184">
                  <c:v>Louisiana</c:v>
                </c:pt>
                <c:pt idx="1185">
                  <c:v>Louisiana</c:v>
                </c:pt>
                <c:pt idx="1186">
                  <c:v>Louisiana</c:v>
                </c:pt>
                <c:pt idx="1187">
                  <c:v>Louisiana</c:v>
                </c:pt>
                <c:pt idx="1188">
                  <c:v>Louisiana</c:v>
                </c:pt>
                <c:pt idx="1189">
                  <c:v>Louisiana</c:v>
                </c:pt>
                <c:pt idx="1190">
                  <c:v>Louisiana</c:v>
                </c:pt>
                <c:pt idx="1191">
                  <c:v>Louisiana</c:v>
                </c:pt>
                <c:pt idx="1192">
                  <c:v>Louisiana</c:v>
                </c:pt>
                <c:pt idx="1193">
                  <c:v>Louisiana</c:v>
                </c:pt>
                <c:pt idx="1194">
                  <c:v>Louisiana</c:v>
                </c:pt>
                <c:pt idx="1195">
                  <c:v>Louisiana</c:v>
                </c:pt>
                <c:pt idx="1196">
                  <c:v>Louisiana</c:v>
                </c:pt>
                <c:pt idx="1197">
                  <c:v>Louisiana</c:v>
                </c:pt>
                <c:pt idx="1198">
                  <c:v>Louisiana</c:v>
                </c:pt>
                <c:pt idx="1199">
                  <c:v>Louisiana</c:v>
                </c:pt>
                <c:pt idx="1200">
                  <c:v>Louisiana</c:v>
                </c:pt>
                <c:pt idx="1201">
                  <c:v>Louisiana</c:v>
                </c:pt>
                <c:pt idx="1202">
                  <c:v>Louisiana</c:v>
                </c:pt>
                <c:pt idx="1203">
                  <c:v>Louisiana</c:v>
                </c:pt>
                <c:pt idx="1204">
                  <c:v>Louisiana</c:v>
                </c:pt>
                <c:pt idx="1205">
                  <c:v>Louisiana</c:v>
                </c:pt>
                <c:pt idx="1206">
                  <c:v>Louisiana</c:v>
                </c:pt>
                <c:pt idx="1207">
                  <c:v>Louisiana</c:v>
                </c:pt>
                <c:pt idx="1208">
                  <c:v>Louisiana</c:v>
                </c:pt>
                <c:pt idx="1209">
                  <c:v>Louisiana</c:v>
                </c:pt>
                <c:pt idx="1210">
                  <c:v>Louisiana</c:v>
                </c:pt>
                <c:pt idx="1211">
                  <c:v>Louisiana</c:v>
                </c:pt>
                <c:pt idx="1212">
                  <c:v>Louisiana</c:v>
                </c:pt>
                <c:pt idx="1213">
                  <c:v>Louisiana</c:v>
                </c:pt>
                <c:pt idx="1214">
                  <c:v>Louisiana</c:v>
                </c:pt>
                <c:pt idx="1215">
                  <c:v>Louisiana</c:v>
                </c:pt>
                <c:pt idx="1216">
                  <c:v>Louisiana</c:v>
                </c:pt>
                <c:pt idx="1217">
                  <c:v>Louisiana</c:v>
                </c:pt>
                <c:pt idx="1218">
                  <c:v>Louisiana</c:v>
                </c:pt>
                <c:pt idx="1219">
                  <c:v>Louisiana</c:v>
                </c:pt>
                <c:pt idx="1220">
                  <c:v>Louisiana</c:v>
                </c:pt>
                <c:pt idx="1221">
                  <c:v>Louisiana</c:v>
                </c:pt>
                <c:pt idx="1222">
                  <c:v>Louisiana</c:v>
                </c:pt>
                <c:pt idx="1223">
                  <c:v>Louisiana</c:v>
                </c:pt>
                <c:pt idx="1224">
                  <c:v>Massachusetts</c:v>
                </c:pt>
                <c:pt idx="1225">
                  <c:v>Massachusetts</c:v>
                </c:pt>
                <c:pt idx="1226">
                  <c:v>Massachusetts</c:v>
                </c:pt>
                <c:pt idx="1227">
                  <c:v>Massachusetts</c:v>
                </c:pt>
                <c:pt idx="1228">
                  <c:v>Massachusetts</c:v>
                </c:pt>
                <c:pt idx="1229">
                  <c:v>Massachusetts</c:v>
                </c:pt>
                <c:pt idx="1230">
                  <c:v>Massachusetts</c:v>
                </c:pt>
                <c:pt idx="1231">
                  <c:v>Massachusetts</c:v>
                </c:pt>
                <c:pt idx="1232">
                  <c:v>Massachusetts</c:v>
                </c:pt>
                <c:pt idx="1233">
                  <c:v>Massachusetts</c:v>
                </c:pt>
                <c:pt idx="1234">
                  <c:v>Massachusetts</c:v>
                </c:pt>
                <c:pt idx="1235">
                  <c:v>Massachusetts</c:v>
                </c:pt>
                <c:pt idx="1236">
                  <c:v>Massachusetts</c:v>
                </c:pt>
                <c:pt idx="1237">
                  <c:v>Massachusetts</c:v>
                </c:pt>
                <c:pt idx="1238">
                  <c:v>Massachusetts</c:v>
                </c:pt>
                <c:pt idx="1239">
                  <c:v>Massachusetts</c:v>
                </c:pt>
                <c:pt idx="1240">
                  <c:v>Massachusetts</c:v>
                </c:pt>
                <c:pt idx="1241">
                  <c:v>Massachusetts</c:v>
                </c:pt>
                <c:pt idx="1242">
                  <c:v>Massachusetts</c:v>
                </c:pt>
                <c:pt idx="1243">
                  <c:v>Massachusetts</c:v>
                </c:pt>
                <c:pt idx="1244">
                  <c:v>Massachusetts</c:v>
                </c:pt>
                <c:pt idx="1245">
                  <c:v>Massachusetts</c:v>
                </c:pt>
                <c:pt idx="1246">
                  <c:v>Massachusetts</c:v>
                </c:pt>
                <c:pt idx="1247">
                  <c:v>Massachusetts</c:v>
                </c:pt>
                <c:pt idx="1248">
                  <c:v>Massachusetts</c:v>
                </c:pt>
                <c:pt idx="1249">
                  <c:v>Massachusetts</c:v>
                </c:pt>
                <c:pt idx="1250">
                  <c:v>Massachusetts</c:v>
                </c:pt>
                <c:pt idx="1251">
                  <c:v>Massachusetts</c:v>
                </c:pt>
                <c:pt idx="1252">
                  <c:v>Massachusetts</c:v>
                </c:pt>
                <c:pt idx="1253">
                  <c:v>Massachusetts</c:v>
                </c:pt>
                <c:pt idx="1254">
                  <c:v>Massachusetts</c:v>
                </c:pt>
                <c:pt idx="1255">
                  <c:v>Massachusetts</c:v>
                </c:pt>
                <c:pt idx="1256">
                  <c:v>Massachusetts</c:v>
                </c:pt>
                <c:pt idx="1257">
                  <c:v>Massachusetts</c:v>
                </c:pt>
                <c:pt idx="1258">
                  <c:v>Massachusetts</c:v>
                </c:pt>
                <c:pt idx="1259">
                  <c:v>Massachusetts</c:v>
                </c:pt>
                <c:pt idx="1260">
                  <c:v>Massachusetts</c:v>
                </c:pt>
                <c:pt idx="1261">
                  <c:v>Massachusetts</c:v>
                </c:pt>
                <c:pt idx="1262">
                  <c:v>Massachusetts</c:v>
                </c:pt>
                <c:pt idx="1263">
                  <c:v>Massachusetts</c:v>
                </c:pt>
                <c:pt idx="1264">
                  <c:v>Massachusetts</c:v>
                </c:pt>
                <c:pt idx="1265">
                  <c:v>Massachusetts</c:v>
                </c:pt>
                <c:pt idx="1266">
                  <c:v>Massachusetts</c:v>
                </c:pt>
                <c:pt idx="1267">
                  <c:v>Massachusetts</c:v>
                </c:pt>
                <c:pt idx="1268">
                  <c:v>Massachusetts</c:v>
                </c:pt>
                <c:pt idx="1269">
                  <c:v>Massachusetts</c:v>
                </c:pt>
                <c:pt idx="1270">
                  <c:v>Massachusetts</c:v>
                </c:pt>
                <c:pt idx="1271">
                  <c:v>Massachusetts</c:v>
                </c:pt>
                <c:pt idx="1272">
                  <c:v>Massachusetts</c:v>
                </c:pt>
                <c:pt idx="1273">
                  <c:v>Massachusetts</c:v>
                </c:pt>
                <c:pt idx="1274">
                  <c:v>Massachusetts</c:v>
                </c:pt>
                <c:pt idx="1275">
                  <c:v>Massachusetts</c:v>
                </c:pt>
                <c:pt idx="1276">
                  <c:v>Massachusetts</c:v>
                </c:pt>
                <c:pt idx="1277">
                  <c:v>Massachusetts</c:v>
                </c:pt>
                <c:pt idx="1278">
                  <c:v>Massachusetts</c:v>
                </c:pt>
                <c:pt idx="1279">
                  <c:v>Massachusetts</c:v>
                </c:pt>
                <c:pt idx="1280">
                  <c:v>Massachusetts</c:v>
                </c:pt>
                <c:pt idx="1281">
                  <c:v>Massachusetts</c:v>
                </c:pt>
                <c:pt idx="1282">
                  <c:v>Massachusetts</c:v>
                </c:pt>
                <c:pt idx="1283">
                  <c:v>Massachusetts</c:v>
                </c:pt>
                <c:pt idx="1284">
                  <c:v>Massachusetts</c:v>
                </c:pt>
                <c:pt idx="1285">
                  <c:v>Massachusetts</c:v>
                </c:pt>
                <c:pt idx="1286">
                  <c:v>Massachusetts</c:v>
                </c:pt>
                <c:pt idx="1287">
                  <c:v>Massachusetts</c:v>
                </c:pt>
                <c:pt idx="1288">
                  <c:v>Massachusetts</c:v>
                </c:pt>
                <c:pt idx="1289">
                  <c:v>Massachusetts</c:v>
                </c:pt>
                <c:pt idx="1290">
                  <c:v>Massachusetts</c:v>
                </c:pt>
                <c:pt idx="1291">
                  <c:v>Massachusetts</c:v>
                </c:pt>
                <c:pt idx="1292">
                  <c:v>Maryland</c:v>
                </c:pt>
                <c:pt idx="1293">
                  <c:v>Maryland</c:v>
                </c:pt>
                <c:pt idx="1294">
                  <c:v>Maryland</c:v>
                </c:pt>
                <c:pt idx="1295">
                  <c:v>Maryland</c:v>
                </c:pt>
                <c:pt idx="1296">
                  <c:v>Maryland</c:v>
                </c:pt>
                <c:pt idx="1297">
                  <c:v>Maryland</c:v>
                </c:pt>
                <c:pt idx="1298">
                  <c:v>Maryland</c:v>
                </c:pt>
                <c:pt idx="1299">
                  <c:v>Maryland</c:v>
                </c:pt>
                <c:pt idx="1300">
                  <c:v>Maryland</c:v>
                </c:pt>
                <c:pt idx="1301">
                  <c:v>Maryland</c:v>
                </c:pt>
                <c:pt idx="1302">
                  <c:v>Maryland</c:v>
                </c:pt>
                <c:pt idx="1303">
                  <c:v>Maryland</c:v>
                </c:pt>
                <c:pt idx="1304">
                  <c:v>Maryland</c:v>
                </c:pt>
                <c:pt idx="1305">
                  <c:v>Maryland</c:v>
                </c:pt>
                <c:pt idx="1306">
                  <c:v>Maryland</c:v>
                </c:pt>
                <c:pt idx="1307">
                  <c:v>Maryland</c:v>
                </c:pt>
                <c:pt idx="1308">
                  <c:v>Maryland</c:v>
                </c:pt>
                <c:pt idx="1309">
                  <c:v>Maryland</c:v>
                </c:pt>
                <c:pt idx="1310">
                  <c:v>Maryland</c:v>
                </c:pt>
                <c:pt idx="1311">
                  <c:v>Maryland</c:v>
                </c:pt>
                <c:pt idx="1312">
                  <c:v>Maryland</c:v>
                </c:pt>
                <c:pt idx="1313">
                  <c:v>Maryland</c:v>
                </c:pt>
                <c:pt idx="1314">
                  <c:v>Maryland</c:v>
                </c:pt>
                <c:pt idx="1315">
                  <c:v>Maryland</c:v>
                </c:pt>
                <c:pt idx="1316">
                  <c:v>Maryland</c:v>
                </c:pt>
                <c:pt idx="1317">
                  <c:v>Maryland</c:v>
                </c:pt>
                <c:pt idx="1318">
                  <c:v>Maryland</c:v>
                </c:pt>
                <c:pt idx="1319">
                  <c:v>Maryland</c:v>
                </c:pt>
                <c:pt idx="1320">
                  <c:v>Maryland</c:v>
                </c:pt>
                <c:pt idx="1321">
                  <c:v>Maryland</c:v>
                </c:pt>
                <c:pt idx="1322">
                  <c:v>Maryland</c:v>
                </c:pt>
                <c:pt idx="1323">
                  <c:v>Maryland</c:v>
                </c:pt>
                <c:pt idx="1324">
                  <c:v>Maryland</c:v>
                </c:pt>
                <c:pt idx="1325">
                  <c:v>Maryland</c:v>
                </c:pt>
                <c:pt idx="1326">
                  <c:v>Maryland</c:v>
                </c:pt>
                <c:pt idx="1327">
                  <c:v>Maryland</c:v>
                </c:pt>
                <c:pt idx="1328">
                  <c:v>Maryland</c:v>
                </c:pt>
                <c:pt idx="1329">
                  <c:v>Maryland</c:v>
                </c:pt>
                <c:pt idx="1330">
                  <c:v>Maryland</c:v>
                </c:pt>
                <c:pt idx="1331">
                  <c:v>Maryland</c:v>
                </c:pt>
                <c:pt idx="1332">
                  <c:v>Maryland</c:v>
                </c:pt>
                <c:pt idx="1333">
                  <c:v>Maryland</c:v>
                </c:pt>
                <c:pt idx="1334">
                  <c:v>Maryland</c:v>
                </c:pt>
                <c:pt idx="1335">
                  <c:v>Maryland</c:v>
                </c:pt>
                <c:pt idx="1336">
                  <c:v>Maryland</c:v>
                </c:pt>
                <c:pt idx="1337">
                  <c:v>Maryland</c:v>
                </c:pt>
                <c:pt idx="1338">
                  <c:v>Maryland</c:v>
                </c:pt>
                <c:pt idx="1339">
                  <c:v>Maryland</c:v>
                </c:pt>
                <c:pt idx="1340">
                  <c:v>Maryland</c:v>
                </c:pt>
                <c:pt idx="1341">
                  <c:v>Maryland</c:v>
                </c:pt>
                <c:pt idx="1342">
                  <c:v>Maryland</c:v>
                </c:pt>
                <c:pt idx="1343">
                  <c:v>Maryland</c:v>
                </c:pt>
                <c:pt idx="1344">
                  <c:v>Maryland</c:v>
                </c:pt>
                <c:pt idx="1345">
                  <c:v>Maryland</c:v>
                </c:pt>
                <c:pt idx="1346">
                  <c:v>Maryland</c:v>
                </c:pt>
                <c:pt idx="1347">
                  <c:v>Maryland</c:v>
                </c:pt>
                <c:pt idx="1348">
                  <c:v>Maryland</c:v>
                </c:pt>
                <c:pt idx="1349">
                  <c:v>Maryland</c:v>
                </c:pt>
                <c:pt idx="1350">
                  <c:v>Maryland</c:v>
                </c:pt>
                <c:pt idx="1351">
                  <c:v>Maryland</c:v>
                </c:pt>
                <c:pt idx="1352">
                  <c:v>Maryland</c:v>
                </c:pt>
                <c:pt idx="1353">
                  <c:v>Maryland</c:v>
                </c:pt>
                <c:pt idx="1354">
                  <c:v>Maryland</c:v>
                </c:pt>
                <c:pt idx="1355">
                  <c:v>Maryland</c:v>
                </c:pt>
                <c:pt idx="1356">
                  <c:v>Maryland</c:v>
                </c:pt>
                <c:pt idx="1357">
                  <c:v>Maryland</c:v>
                </c:pt>
                <c:pt idx="1358">
                  <c:v>Maryland</c:v>
                </c:pt>
                <c:pt idx="1359">
                  <c:v>Maryland</c:v>
                </c:pt>
                <c:pt idx="1360">
                  <c:v>Maine</c:v>
                </c:pt>
                <c:pt idx="1361">
                  <c:v>Maine</c:v>
                </c:pt>
                <c:pt idx="1362">
                  <c:v>Maine</c:v>
                </c:pt>
                <c:pt idx="1363">
                  <c:v>Maine</c:v>
                </c:pt>
                <c:pt idx="1364">
                  <c:v>Maine</c:v>
                </c:pt>
                <c:pt idx="1365">
                  <c:v>Maine</c:v>
                </c:pt>
                <c:pt idx="1366">
                  <c:v>Maine</c:v>
                </c:pt>
                <c:pt idx="1367">
                  <c:v>Maine</c:v>
                </c:pt>
                <c:pt idx="1368">
                  <c:v>Maine</c:v>
                </c:pt>
                <c:pt idx="1369">
                  <c:v>Maine</c:v>
                </c:pt>
                <c:pt idx="1370">
                  <c:v>Maine</c:v>
                </c:pt>
                <c:pt idx="1371">
                  <c:v>Maine</c:v>
                </c:pt>
                <c:pt idx="1372">
                  <c:v>Maine</c:v>
                </c:pt>
                <c:pt idx="1373">
                  <c:v>Maine</c:v>
                </c:pt>
                <c:pt idx="1374">
                  <c:v>Maine</c:v>
                </c:pt>
                <c:pt idx="1375">
                  <c:v>Maine</c:v>
                </c:pt>
                <c:pt idx="1376">
                  <c:v>Maine</c:v>
                </c:pt>
                <c:pt idx="1377">
                  <c:v>Maine</c:v>
                </c:pt>
                <c:pt idx="1378">
                  <c:v>Maine</c:v>
                </c:pt>
                <c:pt idx="1379">
                  <c:v>Maine</c:v>
                </c:pt>
                <c:pt idx="1380">
                  <c:v>Maine</c:v>
                </c:pt>
                <c:pt idx="1381">
                  <c:v>Maine</c:v>
                </c:pt>
                <c:pt idx="1382">
                  <c:v>Maine</c:v>
                </c:pt>
                <c:pt idx="1383">
                  <c:v>Maine</c:v>
                </c:pt>
                <c:pt idx="1384">
                  <c:v>Maine</c:v>
                </c:pt>
                <c:pt idx="1385">
                  <c:v>Maine</c:v>
                </c:pt>
                <c:pt idx="1386">
                  <c:v>Maine</c:v>
                </c:pt>
                <c:pt idx="1387">
                  <c:v>Maine</c:v>
                </c:pt>
                <c:pt idx="1388">
                  <c:v>Maine</c:v>
                </c:pt>
                <c:pt idx="1389">
                  <c:v>Maine</c:v>
                </c:pt>
                <c:pt idx="1390">
                  <c:v>Maine</c:v>
                </c:pt>
                <c:pt idx="1391">
                  <c:v>Maine</c:v>
                </c:pt>
                <c:pt idx="1392">
                  <c:v>Maine</c:v>
                </c:pt>
                <c:pt idx="1393">
                  <c:v>Maine</c:v>
                </c:pt>
                <c:pt idx="1394">
                  <c:v>Maine</c:v>
                </c:pt>
                <c:pt idx="1395">
                  <c:v>Maine</c:v>
                </c:pt>
                <c:pt idx="1396">
                  <c:v>Maine</c:v>
                </c:pt>
                <c:pt idx="1397">
                  <c:v>Maine</c:v>
                </c:pt>
                <c:pt idx="1398">
                  <c:v>Maine</c:v>
                </c:pt>
                <c:pt idx="1399">
                  <c:v>Maine</c:v>
                </c:pt>
                <c:pt idx="1400">
                  <c:v>Maine</c:v>
                </c:pt>
                <c:pt idx="1401">
                  <c:v>Maine</c:v>
                </c:pt>
                <c:pt idx="1402">
                  <c:v>Maine</c:v>
                </c:pt>
                <c:pt idx="1403">
                  <c:v>Maine</c:v>
                </c:pt>
                <c:pt idx="1404">
                  <c:v>Maine</c:v>
                </c:pt>
                <c:pt idx="1405">
                  <c:v>Maine</c:v>
                </c:pt>
                <c:pt idx="1406">
                  <c:v>Maine</c:v>
                </c:pt>
                <c:pt idx="1407">
                  <c:v>Maine</c:v>
                </c:pt>
                <c:pt idx="1408">
                  <c:v>Maine</c:v>
                </c:pt>
                <c:pt idx="1409">
                  <c:v>Maine</c:v>
                </c:pt>
                <c:pt idx="1410">
                  <c:v>Maine</c:v>
                </c:pt>
                <c:pt idx="1411">
                  <c:v>Maine</c:v>
                </c:pt>
                <c:pt idx="1412">
                  <c:v>Maine</c:v>
                </c:pt>
                <c:pt idx="1413">
                  <c:v>Maine</c:v>
                </c:pt>
                <c:pt idx="1414">
                  <c:v>Maine</c:v>
                </c:pt>
                <c:pt idx="1415">
                  <c:v>Maine</c:v>
                </c:pt>
                <c:pt idx="1416">
                  <c:v>Maine</c:v>
                </c:pt>
                <c:pt idx="1417">
                  <c:v>Maine</c:v>
                </c:pt>
                <c:pt idx="1418">
                  <c:v>Maine</c:v>
                </c:pt>
                <c:pt idx="1419">
                  <c:v>Maine</c:v>
                </c:pt>
                <c:pt idx="1420">
                  <c:v>Maine</c:v>
                </c:pt>
                <c:pt idx="1421">
                  <c:v>Maine</c:v>
                </c:pt>
                <c:pt idx="1422">
                  <c:v>Maine</c:v>
                </c:pt>
                <c:pt idx="1423">
                  <c:v>Maine</c:v>
                </c:pt>
                <c:pt idx="1424">
                  <c:v>Maine</c:v>
                </c:pt>
                <c:pt idx="1425">
                  <c:v>Maine</c:v>
                </c:pt>
                <c:pt idx="1426">
                  <c:v>Maine</c:v>
                </c:pt>
                <c:pt idx="1427">
                  <c:v>Maine</c:v>
                </c:pt>
                <c:pt idx="1428">
                  <c:v>Michigan</c:v>
                </c:pt>
                <c:pt idx="1429">
                  <c:v>Michigan</c:v>
                </c:pt>
                <c:pt idx="1430">
                  <c:v>Michigan</c:v>
                </c:pt>
                <c:pt idx="1431">
                  <c:v>Michigan</c:v>
                </c:pt>
                <c:pt idx="1432">
                  <c:v>Michigan</c:v>
                </c:pt>
                <c:pt idx="1433">
                  <c:v>Michigan</c:v>
                </c:pt>
                <c:pt idx="1434">
                  <c:v>Michigan</c:v>
                </c:pt>
                <c:pt idx="1435">
                  <c:v>Michigan</c:v>
                </c:pt>
                <c:pt idx="1436">
                  <c:v>Michigan</c:v>
                </c:pt>
                <c:pt idx="1437">
                  <c:v>Michigan</c:v>
                </c:pt>
                <c:pt idx="1438">
                  <c:v>Michigan</c:v>
                </c:pt>
                <c:pt idx="1439">
                  <c:v>Michigan</c:v>
                </c:pt>
                <c:pt idx="1440">
                  <c:v>Michigan</c:v>
                </c:pt>
                <c:pt idx="1441">
                  <c:v>Michigan</c:v>
                </c:pt>
                <c:pt idx="1442">
                  <c:v>Michigan</c:v>
                </c:pt>
                <c:pt idx="1443">
                  <c:v>Michigan</c:v>
                </c:pt>
                <c:pt idx="1444">
                  <c:v>Michigan</c:v>
                </c:pt>
                <c:pt idx="1445">
                  <c:v>Michigan</c:v>
                </c:pt>
                <c:pt idx="1446">
                  <c:v>Michigan</c:v>
                </c:pt>
                <c:pt idx="1447">
                  <c:v>Michigan</c:v>
                </c:pt>
                <c:pt idx="1448">
                  <c:v>Michigan</c:v>
                </c:pt>
                <c:pt idx="1449">
                  <c:v>Michigan</c:v>
                </c:pt>
                <c:pt idx="1450">
                  <c:v>Michigan</c:v>
                </c:pt>
                <c:pt idx="1451">
                  <c:v>Michigan</c:v>
                </c:pt>
                <c:pt idx="1452">
                  <c:v>Michigan</c:v>
                </c:pt>
                <c:pt idx="1453">
                  <c:v>Michigan</c:v>
                </c:pt>
                <c:pt idx="1454">
                  <c:v>Michigan</c:v>
                </c:pt>
                <c:pt idx="1455">
                  <c:v>Michigan</c:v>
                </c:pt>
                <c:pt idx="1456">
                  <c:v>Michigan</c:v>
                </c:pt>
                <c:pt idx="1457">
                  <c:v>Michigan</c:v>
                </c:pt>
                <c:pt idx="1458">
                  <c:v>Michigan</c:v>
                </c:pt>
                <c:pt idx="1459">
                  <c:v>Michigan</c:v>
                </c:pt>
                <c:pt idx="1460">
                  <c:v>Michigan</c:v>
                </c:pt>
                <c:pt idx="1461">
                  <c:v>Michigan</c:v>
                </c:pt>
                <c:pt idx="1462">
                  <c:v>Michigan</c:v>
                </c:pt>
                <c:pt idx="1463">
                  <c:v>Michigan</c:v>
                </c:pt>
                <c:pt idx="1464">
                  <c:v>Michigan</c:v>
                </c:pt>
                <c:pt idx="1465">
                  <c:v>Michigan</c:v>
                </c:pt>
                <c:pt idx="1466">
                  <c:v>Michigan</c:v>
                </c:pt>
                <c:pt idx="1467">
                  <c:v>Michigan</c:v>
                </c:pt>
                <c:pt idx="1468">
                  <c:v>Michigan</c:v>
                </c:pt>
                <c:pt idx="1469">
                  <c:v>Michigan</c:v>
                </c:pt>
                <c:pt idx="1470">
                  <c:v>Michigan</c:v>
                </c:pt>
                <c:pt idx="1471">
                  <c:v>Michigan</c:v>
                </c:pt>
                <c:pt idx="1472">
                  <c:v>Michigan</c:v>
                </c:pt>
                <c:pt idx="1473">
                  <c:v>Michigan</c:v>
                </c:pt>
                <c:pt idx="1474">
                  <c:v>Michigan</c:v>
                </c:pt>
                <c:pt idx="1475">
                  <c:v>Michigan</c:v>
                </c:pt>
                <c:pt idx="1476">
                  <c:v>Michigan</c:v>
                </c:pt>
                <c:pt idx="1477">
                  <c:v>Michigan</c:v>
                </c:pt>
                <c:pt idx="1478">
                  <c:v>Michigan</c:v>
                </c:pt>
                <c:pt idx="1479">
                  <c:v>Michigan</c:v>
                </c:pt>
                <c:pt idx="1480">
                  <c:v>Michigan</c:v>
                </c:pt>
                <c:pt idx="1481">
                  <c:v>Michigan</c:v>
                </c:pt>
                <c:pt idx="1482">
                  <c:v>Michigan</c:v>
                </c:pt>
                <c:pt idx="1483">
                  <c:v>Michigan</c:v>
                </c:pt>
                <c:pt idx="1484">
                  <c:v>Michigan</c:v>
                </c:pt>
                <c:pt idx="1485">
                  <c:v>Michigan</c:v>
                </c:pt>
                <c:pt idx="1486">
                  <c:v>Michigan</c:v>
                </c:pt>
                <c:pt idx="1487">
                  <c:v>Michigan</c:v>
                </c:pt>
                <c:pt idx="1488">
                  <c:v>Michigan</c:v>
                </c:pt>
                <c:pt idx="1489">
                  <c:v>Michigan</c:v>
                </c:pt>
                <c:pt idx="1490">
                  <c:v>Michigan</c:v>
                </c:pt>
                <c:pt idx="1491">
                  <c:v>Michigan</c:v>
                </c:pt>
                <c:pt idx="1492">
                  <c:v>Michigan</c:v>
                </c:pt>
                <c:pt idx="1493">
                  <c:v>Michigan</c:v>
                </c:pt>
                <c:pt idx="1494">
                  <c:v>Michigan</c:v>
                </c:pt>
                <c:pt idx="1495">
                  <c:v>Michigan</c:v>
                </c:pt>
                <c:pt idx="1496">
                  <c:v>Minnesota</c:v>
                </c:pt>
                <c:pt idx="1497">
                  <c:v>Minnesota</c:v>
                </c:pt>
                <c:pt idx="1498">
                  <c:v>Minnesota</c:v>
                </c:pt>
                <c:pt idx="1499">
                  <c:v>Minnesota</c:v>
                </c:pt>
                <c:pt idx="1500">
                  <c:v>Minnesota</c:v>
                </c:pt>
                <c:pt idx="1501">
                  <c:v>Minnesota</c:v>
                </c:pt>
                <c:pt idx="1502">
                  <c:v>Minnesota</c:v>
                </c:pt>
                <c:pt idx="1503">
                  <c:v>Minnesota</c:v>
                </c:pt>
                <c:pt idx="1504">
                  <c:v>Minnesota</c:v>
                </c:pt>
                <c:pt idx="1505">
                  <c:v>Minnesota</c:v>
                </c:pt>
                <c:pt idx="1506">
                  <c:v>Minnesota</c:v>
                </c:pt>
                <c:pt idx="1507">
                  <c:v>Minnesota</c:v>
                </c:pt>
                <c:pt idx="1508">
                  <c:v>Minnesota</c:v>
                </c:pt>
                <c:pt idx="1509">
                  <c:v>Minnesota</c:v>
                </c:pt>
                <c:pt idx="1510">
                  <c:v>Minnesota</c:v>
                </c:pt>
                <c:pt idx="1511">
                  <c:v>Minnesota</c:v>
                </c:pt>
                <c:pt idx="1512">
                  <c:v>Minnesota</c:v>
                </c:pt>
                <c:pt idx="1513">
                  <c:v>Minnesota</c:v>
                </c:pt>
                <c:pt idx="1514">
                  <c:v>Minnesota</c:v>
                </c:pt>
                <c:pt idx="1515">
                  <c:v>Minnesota</c:v>
                </c:pt>
                <c:pt idx="1516">
                  <c:v>Minnesota</c:v>
                </c:pt>
                <c:pt idx="1517">
                  <c:v>Minnesota</c:v>
                </c:pt>
                <c:pt idx="1518">
                  <c:v>Minnesota</c:v>
                </c:pt>
                <c:pt idx="1519">
                  <c:v>Minnesota</c:v>
                </c:pt>
                <c:pt idx="1520">
                  <c:v>Minnesota</c:v>
                </c:pt>
                <c:pt idx="1521">
                  <c:v>Minnesota</c:v>
                </c:pt>
                <c:pt idx="1522">
                  <c:v>Minnesota</c:v>
                </c:pt>
                <c:pt idx="1523">
                  <c:v>Minnesota</c:v>
                </c:pt>
                <c:pt idx="1524">
                  <c:v>Minnesota</c:v>
                </c:pt>
                <c:pt idx="1525">
                  <c:v>Minnesota</c:v>
                </c:pt>
                <c:pt idx="1526">
                  <c:v>Minnesota</c:v>
                </c:pt>
                <c:pt idx="1527">
                  <c:v>Minnesota</c:v>
                </c:pt>
                <c:pt idx="1528">
                  <c:v>Minnesota</c:v>
                </c:pt>
                <c:pt idx="1529">
                  <c:v>Minnesota</c:v>
                </c:pt>
                <c:pt idx="1530">
                  <c:v>Minnesota</c:v>
                </c:pt>
                <c:pt idx="1531">
                  <c:v>Minnesota</c:v>
                </c:pt>
                <c:pt idx="1532">
                  <c:v>Minnesota</c:v>
                </c:pt>
                <c:pt idx="1533">
                  <c:v>Minnesota</c:v>
                </c:pt>
                <c:pt idx="1534">
                  <c:v>Minnesota</c:v>
                </c:pt>
                <c:pt idx="1535">
                  <c:v>Minnesota</c:v>
                </c:pt>
                <c:pt idx="1536">
                  <c:v>Minnesota</c:v>
                </c:pt>
                <c:pt idx="1537">
                  <c:v>Minnesota</c:v>
                </c:pt>
                <c:pt idx="1538">
                  <c:v>Minnesota</c:v>
                </c:pt>
                <c:pt idx="1539">
                  <c:v>Minnesota</c:v>
                </c:pt>
                <c:pt idx="1540">
                  <c:v>Minnesota</c:v>
                </c:pt>
                <c:pt idx="1541">
                  <c:v>Minnesota</c:v>
                </c:pt>
                <c:pt idx="1542">
                  <c:v>Minnesota</c:v>
                </c:pt>
                <c:pt idx="1543">
                  <c:v>Minnesota</c:v>
                </c:pt>
                <c:pt idx="1544">
                  <c:v>Minnesota</c:v>
                </c:pt>
                <c:pt idx="1545">
                  <c:v>Minnesota</c:v>
                </c:pt>
                <c:pt idx="1546">
                  <c:v>Minnesota</c:v>
                </c:pt>
                <c:pt idx="1547">
                  <c:v>Minnesota</c:v>
                </c:pt>
                <c:pt idx="1548">
                  <c:v>Minnesota</c:v>
                </c:pt>
                <c:pt idx="1549">
                  <c:v>Minnesota</c:v>
                </c:pt>
                <c:pt idx="1550">
                  <c:v>Minnesota</c:v>
                </c:pt>
                <c:pt idx="1551">
                  <c:v>Minnesota</c:v>
                </c:pt>
                <c:pt idx="1552">
                  <c:v>Minnesota</c:v>
                </c:pt>
                <c:pt idx="1553">
                  <c:v>Minnesota</c:v>
                </c:pt>
                <c:pt idx="1554">
                  <c:v>Minnesota</c:v>
                </c:pt>
                <c:pt idx="1555">
                  <c:v>Minnesota</c:v>
                </c:pt>
                <c:pt idx="1556">
                  <c:v>Minnesota</c:v>
                </c:pt>
                <c:pt idx="1557">
                  <c:v>Minnesota</c:v>
                </c:pt>
                <c:pt idx="1558">
                  <c:v>Minnesota</c:v>
                </c:pt>
                <c:pt idx="1559">
                  <c:v>Minnesota</c:v>
                </c:pt>
                <c:pt idx="1560">
                  <c:v>Minnesota</c:v>
                </c:pt>
                <c:pt idx="1561">
                  <c:v>Minnesota</c:v>
                </c:pt>
                <c:pt idx="1562">
                  <c:v>Minnesota</c:v>
                </c:pt>
                <c:pt idx="1563">
                  <c:v>Minnesota</c:v>
                </c:pt>
                <c:pt idx="1564">
                  <c:v>Missouri</c:v>
                </c:pt>
                <c:pt idx="1565">
                  <c:v>Missouri</c:v>
                </c:pt>
                <c:pt idx="1566">
                  <c:v>Missouri</c:v>
                </c:pt>
                <c:pt idx="1567">
                  <c:v>Missouri</c:v>
                </c:pt>
                <c:pt idx="1568">
                  <c:v>Missouri</c:v>
                </c:pt>
                <c:pt idx="1569">
                  <c:v>Missouri</c:v>
                </c:pt>
                <c:pt idx="1570">
                  <c:v>Missouri</c:v>
                </c:pt>
                <c:pt idx="1571">
                  <c:v>Missouri</c:v>
                </c:pt>
                <c:pt idx="1572">
                  <c:v>Missouri</c:v>
                </c:pt>
                <c:pt idx="1573">
                  <c:v>Missouri</c:v>
                </c:pt>
                <c:pt idx="1574">
                  <c:v>Missouri</c:v>
                </c:pt>
                <c:pt idx="1575">
                  <c:v>Missouri</c:v>
                </c:pt>
                <c:pt idx="1576">
                  <c:v>Missouri</c:v>
                </c:pt>
                <c:pt idx="1577">
                  <c:v>Missouri</c:v>
                </c:pt>
                <c:pt idx="1578">
                  <c:v>Missouri</c:v>
                </c:pt>
                <c:pt idx="1579">
                  <c:v>Missouri</c:v>
                </c:pt>
                <c:pt idx="1580">
                  <c:v>Missouri</c:v>
                </c:pt>
                <c:pt idx="1581">
                  <c:v>Missouri</c:v>
                </c:pt>
                <c:pt idx="1582">
                  <c:v>Missouri</c:v>
                </c:pt>
                <c:pt idx="1583">
                  <c:v>Missouri</c:v>
                </c:pt>
                <c:pt idx="1584">
                  <c:v>Missouri</c:v>
                </c:pt>
                <c:pt idx="1585">
                  <c:v>Missouri</c:v>
                </c:pt>
                <c:pt idx="1586">
                  <c:v>Missouri</c:v>
                </c:pt>
                <c:pt idx="1587">
                  <c:v>Missouri</c:v>
                </c:pt>
                <c:pt idx="1588">
                  <c:v>Missouri</c:v>
                </c:pt>
                <c:pt idx="1589">
                  <c:v>Missouri</c:v>
                </c:pt>
                <c:pt idx="1590">
                  <c:v>Missouri</c:v>
                </c:pt>
                <c:pt idx="1591">
                  <c:v>Missouri</c:v>
                </c:pt>
                <c:pt idx="1592">
                  <c:v>Missouri</c:v>
                </c:pt>
                <c:pt idx="1593">
                  <c:v>Missouri</c:v>
                </c:pt>
                <c:pt idx="1594">
                  <c:v>Missouri</c:v>
                </c:pt>
                <c:pt idx="1595">
                  <c:v>Missouri</c:v>
                </c:pt>
                <c:pt idx="1596">
                  <c:v>Missouri</c:v>
                </c:pt>
                <c:pt idx="1597">
                  <c:v>Missouri</c:v>
                </c:pt>
                <c:pt idx="1598">
                  <c:v>Missouri</c:v>
                </c:pt>
                <c:pt idx="1599">
                  <c:v>Missouri</c:v>
                </c:pt>
                <c:pt idx="1600">
                  <c:v>Missouri</c:v>
                </c:pt>
                <c:pt idx="1601">
                  <c:v>Missouri</c:v>
                </c:pt>
                <c:pt idx="1602">
                  <c:v>Missouri</c:v>
                </c:pt>
                <c:pt idx="1603">
                  <c:v>Missouri</c:v>
                </c:pt>
                <c:pt idx="1604">
                  <c:v>Missouri</c:v>
                </c:pt>
                <c:pt idx="1605">
                  <c:v>Missouri</c:v>
                </c:pt>
                <c:pt idx="1606">
                  <c:v>Missouri</c:v>
                </c:pt>
                <c:pt idx="1607">
                  <c:v>Missouri</c:v>
                </c:pt>
                <c:pt idx="1608">
                  <c:v>Missouri</c:v>
                </c:pt>
                <c:pt idx="1609">
                  <c:v>Missouri</c:v>
                </c:pt>
                <c:pt idx="1610">
                  <c:v>Missouri</c:v>
                </c:pt>
                <c:pt idx="1611">
                  <c:v>Missouri</c:v>
                </c:pt>
                <c:pt idx="1612">
                  <c:v>Missouri</c:v>
                </c:pt>
                <c:pt idx="1613">
                  <c:v>Missouri</c:v>
                </c:pt>
                <c:pt idx="1614">
                  <c:v>Missouri</c:v>
                </c:pt>
                <c:pt idx="1615">
                  <c:v>Missouri</c:v>
                </c:pt>
                <c:pt idx="1616">
                  <c:v>Missouri</c:v>
                </c:pt>
                <c:pt idx="1617">
                  <c:v>Missouri</c:v>
                </c:pt>
                <c:pt idx="1618">
                  <c:v>Missouri</c:v>
                </c:pt>
                <c:pt idx="1619">
                  <c:v>Missouri</c:v>
                </c:pt>
                <c:pt idx="1620">
                  <c:v>Missouri</c:v>
                </c:pt>
                <c:pt idx="1621">
                  <c:v>Missouri</c:v>
                </c:pt>
                <c:pt idx="1622">
                  <c:v>Missouri</c:v>
                </c:pt>
                <c:pt idx="1623">
                  <c:v>Missouri</c:v>
                </c:pt>
                <c:pt idx="1624">
                  <c:v>Missouri</c:v>
                </c:pt>
                <c:pt idx="1625">
                  <c:v>Missouri</c:v>
                </c:pt>
                <c:pt idx="1626">
                  <c:v>Missouri</c:v>
                </c:pt>
                <c:pt idx="1627">
                  <c:v>Missouri</c:v>
                </c:pt>
                <c:pt idx="1628">
                  <c:v>Missouri</c:v>
                </c:pt>
                <c:pt idx="1629">
                  <c:v>Missouri</c:v>
                </c:pt>
                <c:pt idx="1630">
                  <c:v>Missouri</c:v>
                </c:pt>
                <c:pt idx="1631">
                  <c:v>Missouri</c:v>
                </c:pt>
                <c:pt idx="1632">
                  <c:v>Mississippi</c:v>
                </c:pt>
                <c:pt idx="1633">
                  <c:v>Mississippi</c:v>
                </c:pt>
                <c:pt idx="1634">
                  <c:v>Mississippi</c:v>
                </c:pt>
                <c:pt idx="1635">
                  <c:v>Mississippi</c:v>
                </c:pt>
                <c:pt idx="1636">
                  <c:v>Mississippi</c:v>
                </c:pt>
                <c:pt idx="1637">
                  <c:v>Mississippi</c:v>
                </c:pt>
                <c:pt idx="1638">
                  <c:v>Mississippi</c:v>
                </c:pt>
                <c:pt idx="1639">
                  <c:v>Mississippi</c:v>
                </c:pt>
                <c:pt idx="1640">
                  <c:v>Mississippi</c:v>
                </c:pt>
                <c:pt idx="1641">
                  <c:v>Mississippi</c:v>
                </c:pt>
                <c:pt idx="1642">
                  <c:v>Mississippi</c:v>
                </c:pt>
                <c:pt idx="1643">
                  <c:v>Mississippi</c:v>
                </c:pt>
                <c:pt idx="1644">
                  <c:v>Mississippi</c:v>
                </c:pt>
                <c:pt idx="1645">
                  <c:v>Mississippi</c:v>
                </c:pt>
                <c:pt idx="1646">
                  <c:v>Mississippi</c:v>
                </c:pt>
                <c:pt idx="1647">
                  <c:v>Mississippi</c:v>
                </c:pt>
                <c:pt idx="1648">
                  <c:v>Mississippi</c:v>
                </c:pt>
                <c:pt idx="1649">
                  <c:v>Mississippi</c:v>
                </c:pt>
                <c:pt idx="1650">
                  <c:v>Mississippi</c:v>
                </c:pt>
                <c:pt idx="1651">
                  <c:v>Mississippi</c:v>
                </c:pt>
                <c:pt idx="1652">
                  <c:v>Mississippi</c:v>
                </c:pt>
                <c:pt idx="1653">
                  <c:v>Mississippi</c:v>
                </c:pt>
                <c:pt idx="1654">
                  <c:v>Mississippi</c:v>
                </c:pt>
                <c:pt idx="1655">
                  <c:v>Mississippi</c:v>
                </c:pt>
                <c:pt idx="1656">
                  <c:v>Mississippi</c:v>
                </c:pt>
                <c:pt idx="1657">
                  <c:v>Mississippi</c:v>
                </c:pt>
                <c:pt idx="1658">
                  <c:v>Mississippi</c:v>
                </c:pt>
                <c:pt idx="1659">
                  <c:v>Mississippi</c:v>
                </c:pt>
                <c:pt idx="1660">
                  <c:v>Mississippi</c:v>
                </c:pt>
                <c:pt idx="1661">
                  <c:v>Mississippi</c:v>
                </c:pt>
                <c:pt idx="1662">
                  <c:v>Mississippi</c:v>
                </c:pt>
                <c:pt idx="1663">
                  <c:v>Mississippi</c:v>
                </c:pt>
                <c:pt idx="1664">
                  <c:v>Mississippi</c:v>
                </c:pt>
                <c:pt idx="1665">
                  <c:v>Mississippi</c:v>
                </c:pt>
                <c:pt idx="1666">
                  <c:v>Mississippi</c:v>
                </c:pt>
                <c:pt idx="1667">
                  <c:v>Mississippi</c:v>
                </c:pt>
                <c:pt idx="1668">
                  <c:v>Mississippi</c:v>
                </c:pt>
                <c:pt idx="1669">
                  <c:v>Mississippi</c:v>
                </c:pt>
                <c:pt idx="1670">
                  <c:v>Mississippi</c:v>
                </c:pt>
                <c:pt idx="1671">
                  <c:v>Mississippi</c:v>
                </c:pt>
                <c:pt idx="1672">
                  <c:v>Mississippi</c:v>
                </c:pt>
                <c:pt idx="1673">
                  <c:v>Mississippi</c:v>
                </c:pt>
                <c:pt idx="1674">
                  <c:v>Mississippi</c:v>
                </c:pt>
                <c:pt idx="1675">
                  <c:v>Mississippi</c:v>
                </c:pt>
                <c:pt idx="1676">
                  <c:v>Mississippi</c:v>
                </c:pt>
                <c:pt idx="1677">
                  <c:v>Mississippi</c:v>
                </c:pt>
                <c:pt idx="1678">
                  <c:v>Mississippi</c:v>
                </c:pt>
                <c:pt idx="1679">
                  <c:v>Mississippi</c:v>
                </c:pt>
                <c:pt idx="1680">
                  <c:v>Mississippi</c:v>
                </c:pt>
                <c:pt idx="1681">
                  <c:v>Mississippi</c:v>
                </c:pt>
                <c:pt idx="1682">
                  <c:v>Mississippi</c:v>
                </c:pt>
                <c:pt idx="1683">
                  <c:v>Mississippi</c:v>
                </c:pt>
                <c:pt idx="1684">
                  <c:v>Mississippi</c:v>
                </c:pt>
                <c:pt idx="1685">
                  <c:v>Mississippi</c:v>
                </c:pt>
                <c:pt idx="1686">
                  <c:v>Mississippi</c:v>
                </c:pt>
                <c:pt idx="1687">
                  <c:v>Mississippi</c:v>
                </c:pt>
                <c:pt idx="1688">
                  <c:v>Mississippi</c:v>
                </c:pt>
                <c:pt idx="1689">
                  <c:v>Mississippi</c:v>
                </c:pt>
                <c:pt idx="1690">
                  <c:v>Mississippi</c:v>
                </c:pt>
                <c:pt idx="1691">
                  <c:v>Mississippi</c:v>
                </c:pt>
                <c:pt idx="1692">
                  <c:v>Mississippi</c:v>
                </c:pt>
                <c:pt idx="1693">
                  <c:v>Mississippi</c:v>
                </c:pt>
                <c:pt idx="1694">
                  <c:v>Mississippi</c:v>
                </c:pt>
                <c:pt idx="1695">
                  <c:v>Mississippi</c:v>
                </c:pt>
                <c:pt idx="1696">
                  <c:v>Mississippi</c:v>
                </c:pt>
                <c:pt idx="1697">
                  <c:v>Mississippi</c:v>
                </c:pt>
                <c:pt idx="1698">
                  <c:v>Mississippi</c:v>
                </c:pt>
                <c:pt idx="1699">
                  <c:v>Mississippi</c:v>
                </c:pt>
                <c:pt idx="1700">
                  <c:v>Montana</c:v>
                </c:pt>
                <c:pt idx="1701">
                  <c:v>Montana</c:v>
                </c:pt>
                <c:pt idx="1702">
                  <c:v>Montana</c:v>
                </c:pt>
                <c:pt idx="1703">
                  <c:v>Montana</c:v>
                </c:pt>
                <c:pt idx="1704">
                  <c:v>Montana</c:v>
                </c:pt>
                <c:pt idx="1705">
                  <c:v>Montana</c:v>
                </c:pt>
                <c:pt idx="1706">
                  <c:v>Montana</c:v>
                </c:pt>
                <c:pt idx="1707">
                  <c:v>Montana</c:v>
                </c:pt>
                <c:pt idx="1708">
                  <c:v>Montana</c:v>
                </c:pt>
                <c:pt idx="1709">
                  <c:v>Montana</c:v>
                </c:pt>
                <c:pt idx="1710">
                  <c:v>Montana</c:v>
                </c:pt>
                <c:pt idx="1711">
                  <c:v>Montana</c:v>
                </c:pt>
                <c:pt idx="1712">
                  <c:v>Montana</c:v>
                </c:pt>
                <c:pt idx="1713">
                  <c:v>Montana</c:v>
                </c:pt>
                <c:pt idx="1714">
                  <c:v>Montana</c:v>
                </c:pt>
                <c:pt idx="1715">
                  <c:v>Montana</c:v>
                </c:pt>
                <c:pt idx="1716">
                  <c:v>Montana</c:v>
                </c:pt>
                <c:pt idx="1717">
                  <c:v>Montana</c:v>
                </c:pt>
                <c:pt idx="1718">
                  <c:v>Montana</c:v>
                </c:pt>
                <c:pt idx="1719">
                  <c:v>Montana</c:v>
                </c:pt>
                <c:pt idx="1720">
                  <c:v>Montana</c:v>
                </c:pt>
                <c:pt idx="1721">
                  <c:v>Montana</c:v>
                </c:pt>
                <c:pt idx="1722">
                  <c:v>Montana</c:v>
                </c:pt>
                <c:pt idx="1723">
                  <c:v>Montana</c:v>
                </c:pt>
                <c:pt idx="1724">
                  <c:v>Montana</c:v>
                </c:pt>
                <c:pt idx="1725">
                  <c:v>Montana</c:v>
                </c:pt>
                <c:pt idx="1726">
                  <c:v>Montana</c:v>
                </c:pt>
                <c:pt idx="1727">
                  <c:v>Montana</c:v>
                </c:pt>
                <c:pt idx="1728">
                  <c:v>Montana</c:v>
                </c:pt>
                <c:pt idx="1729">
                  <c:v>Montana</c:v>
                </c:pt>
                <c:pt idx="1730">
                  <c:v>Montana</c:v>
                </c:pt>
                <c:pt idx="1731">
                  <c:v>Montana</c:v>
                </c:pt>
                <c:pt idx="1732">
                  <c:v>Montana</c:v>
                </c:pt>
                <c:pt idx="1733">
                  <c:v>Montana</c:v>
                </c:pt>
                <c:pt idx="1734">
                  <c:v>Montana</c:v>
                </c:pt>
                <c:pt idx="1735">
                  <c:v>Montana</c:v>
                </c:pt>
                <c:pt idx="1736">
                  <c:v>Montana</c:v>
                </c:pt>
                <c:pt idx="1737">
                  <c:v>Montana</c:v>
                </c:pt>
                <c:pt idx="1738">
                  <c:v>Montana</c:v>
                </c:pt>
                <c:pt idx="1739">
                  <c:v>Montana</c:v>
                </c:pt>
                <c:pt idx="1740">
                  <c:v>Montana</c:v>
                </c:pt>
                <c:pt idx="1741">
                  <c:v>Montana</c:v>
                </c:pt>
                <c:pt idx="1742">
                  <c:v>Montana</c:v>
                </c:pt>
                <c:pt idx="1743">
                  <c:v>Montana</c:v>
                </c:pt>
                <c:pt idx="1744">
                  <c:v>Montana</c:v>
                </c:pt>
                <c:pt idx="1745">
                  <c:v>Montana</c:v>
                </c:pt>
                <c:pt idx="1746">
                  <c:v>Montana</c:v>
                </c:pt>
                <c:pt idx="1747">
                  <c:v>Montana</c:v>
                </c:pt>
                <c:pt idx="1748">
                  <c:v>Montana</c:v>
                </c:pt>
                <c:pt idx="1749">
                  <c:v>Montana</c:v>
                </c:pt>
                <c:pt idx="1750">
                  <c:v>Montana</c:v>
                </c:pt>
                <c:pt idx="1751">
                  <c:v>Montana</c:v>
                </c:pt>
                <c:pt idx="1752">
                  <c:v>Montana</c:v>
                </c:pt>
                <c:pt idx="1753">
                  <c:v>Montana</c:v>
                </c:pt>
                <c:pt idx="1754">
                  <c:v>Montana</c:v>
                </c:pt>
                <c:pt idx="1755">
                  <c:v>Montana</c:v>
                </c:pt>
                <c:pt idx="1756">
                  <c:v>Montana</c:v>
                </c:pt>
                <c:pt idx="1757">
                  <c:v>Montana</c:v>
                </c:pt>
                <c:pt idx="1758">
                  <c:v>Montana</c:v>
                </c:pt>
                <c:pt idx="1759">
                  <c:v>Montana</c:v>
                </c:pt>
                <c:pt idx="1760">
                  <c:v>Montana</c:v>
                </c:pt>
                <c:pt idx="1761">
                  <c:v>Montana</c:v>
                </c:pt>
                <c:pt idx="1762">
                  <c:v>Montana</c:v>
                </c:pt>
                <c:pt idx="1763">
                  <c:v>Montana</c:v>
                </c:pt>
                <c:pt idx="1764">
                  <c:v>Montana</c:v>
                </c:pt>
                <c:pt idx="1765">
                  <c:v>Montana</c:v>
                </c:pt>
                <c:pt idx="1766">
                  <c:v>Montana</c:v>
                </c:pt>
                <c:pt idx="1767">
                  <c:v>Montana</c:v>
                </c:pt>
                <c:pt idx="1768">
                  <c:v>North Carolina</c:v>
                </c:pt>
                <c:pt idx="1769">
                  <c:v>North Carolina</c:v>
                </c:pt>
                <c:pt idx="1770">
                  <c:v>North Carolina</c:v>
                </c:pt>
                <c:pt idx="1771">
                  <c:v>North Carolina</c:v>
                </c:pt>
                <c:pt idx="1772">
                  <c:v>North Carolina</c:v>
                </c:pt>
                <c:pt idx="1773">
                  <c:v>North Carolina</c:v>
                </c:pt>
                <c:pt idx="1774">
                  <c:v>North Carolina</c:v>
                </c:pt>
                <c:pt idx="1775">
                  <c:v>North Carolina</c:v>
                </c:pt>
                <c:pt idx="1776">
                  <c:v>North Carolina</c:v>
                </c:pt>
                <c:pt idx="1777">
                  <c:v>North Carolina</c:v>
                </c:pt>
                <c:pt idx="1778">
                  <c:v>North Carolina</c:v>
                </c:pt>
                <c:pt idx="1779">
                  <c:v>North Carolina</c:v>
                </c:pt>
                <c:pt idx="1780">
                  <c:v>North Carolina</c:v>
                </c:pt>
                <c:pt idx="1781">
                  <c:v>North Carolina</c:v>
                </c:pt>
                <c:pt idx="1782">
                  <c:v>North Carolina</c:v>
                </c:pt>
                <c:pt idx="1783">
                  <c:v>North Carolina</c:v>
                </c:pt>
                <c:pt idx="1784">
                  <c:v>North Carolina</c:v>
                </c:pt>
                <c:pt idx="1785">
                  <c:v>North Carolina</c:v>
                </c:pt>
                <c:pt idx="1786">
                  <c:v>North Carolina</c:v>
                </c:pt>
                <c:pt idx="1787">
                  <c:v>North Carolina</c:v>
                </c:pt>
                <c:pt idx="1788">
                  <c:v>North Carolina</c:v>
                </c:pt>
                <c:pt idx="1789">
                  <c:v>North Carolina</c:v>
                </c:pt>
                <c:pt idx="1790">
                  <c:v>North Carolina</c:v>
                </c:pt>
                <c:pt idx="1791">
                  <c:v>North Carolina</c:v>
                </c:pt>
                <c:pt idx="1792">
                  <c:v>North Carolina</c:v>
                </c:pt>
                <c:pt idx="1793">
                  <c:v>North Carolina</c:v>
                </c:pt>
                <c:pt idx="1794">
                  <c:v>North Carolina</c:v>
                </c:pt>
                <c:pt idx="1795">
                  <c:v>North Carolina</c:v>
                </c:pt>
                <c:pt idx="1796">
                  <c:v>North Carolina</c:v>
                </c:pt>
                <c:pt idx="1797">
                  <c:v>North Carolina</c:v>
                </c:pt>
                <c:pt idx="1798">
                  <c:v>North Carolina</c:v>
                </c:pt>
                <c:pt idx="1799">
                  <c:v>North Carolina</c:v>
                </c:pt>
                <c:pt idx="1800">
                  <c:v>North Carolina</c:v>
                </c:pt>
                <c:pt idx="1801">
                  <c:v>North Carolina</c:v>
                </c:pt>
                <c:pt idx="1802">
                  <c:v>North Carolina</c:v>
                </c:pt>
                <c:pt idx="1803">
                  <c:v>North Carolina</c:v>
                </c:pt>
                <c:pt idx="1804">
                  <c:v>North Carolina</c:v>
                </c:pt>
                <c:pt idx="1805">
                  <c:v>North Carolina</c:v>
                </c:pt>
                <c:pt idx="1806">
                  <c:v>North Carolina</c:v>
                </c:pt>
                <c:pt idx="1807">
                  <c:v>North Carolina</c:v>
                </c:pt>
                <c:pt idx="1808">
                  <c:v>North Carolina</c:v>
                </c:pt>
                <c:pt idx="1809">
                  <c:v>North Carolina</c:v>
                </c:pt>
                <c:pt idx="1810">
                  <c:v>North Carolina</c:v>
                </c:pt>
                <c:pt idx="1811">
                  <c:v>North Carolina</c:v>
                </c:pt>
                <c:pt idx="1812">
                  <c:v>North Carolina</c:v>
                </c:pt>
                <c:pt idx="1813">
                  <c:v>North Carolina</c:v>
                </c:pt>
                <c:pt idx="1814">
                  <c:v>North Carolina</c:v>
                </c:pt>
                <c:pt idx="1815">
                  <c:v>North Carolina</c:v>
                </c:pt>
                <c:pt idx="1816">
                  <c:v>North Carolina</c:v>
                </c:pt>
                <c:pt idx="1817">
                  <c:v>North Carolina</c:v>
                </c:pt>
                <c:pt idx="1818">
                  <c:v>North Carolina</c:v>
                </c:pt>
                <c:pt idx="1819">
                  <c:v>North Carolina</c:v>
                </c:pt>
                <c:pt idx="1820">
                  <c:v>North Carolina</c:v>
                </c:pt>
                <c:pt idx="1821">
                  <c:v>North Carolina</c:v>
                </c:pt>
                <c:pt idx="1822">
                  <c:v>North Carolina</c:v>
                </c:pt>
                <c:pt idx="1823">
                  <c:v>North Carolina</c:v>
                </c:pt>
                <c:pt idx="1824">
                  <c:v>North Carolina</c:v>
                </c:pt>
                <c:pt idx="1825">
                  <c:v>North Carolina</c:v>
                </c:pt>
                <c:pt idx="1826">
                  <c:v>North Carolina</c:v>
                </c:pt>
                <c:pt idx="1827">
                  <c:v>North Carolina</c:v>
                </c:pt>
                <c:pt idx="1828">
                  <c:v>North Carolina</c:v>
                </c:pt>
                <c:pt idx="1829">
                  <c:v>North Carolina</c:v>
                </c:pt>
                <c:pt idx="1830">
                  <c:v>North Carolina</c:v>
                </c:pt>
                <c:pt idx="1831">
                  <c:v>North Carolina</c:v>
                </c:pt>
                <c:pt idx="1832">
                  <c:v>North Carolina</c:v>
                </c:pt>
                <c:pt idx="1833">
                  <c:v>North Carolina</c:v>
                </c:pt>
                <c:pt idx="1834">
                  <c:v>North Carolina</c:v>
                </c:pt>
                <c:pt idx="1835">
                  <c:v>North Carolina</c:v>
                </c:pt>
                <c:pt idx="1836">
                  <c:v>North Dakota</c:v>
                </c:pt>
                <c:pt idx="1837">
                  <c:v>North Dakota</c:v>
                </c:pt>
                <c:pt idx="1838">
                  <c:v>North Dakota</c:v>
                </c:pt>
                <c:pt idx="1839">
                  <c:v>North Dakota</c:v>
                </c:pt>
                <c:pt idx="1840">
                  <c:v>North Dakota</c:v>
                </c:pt>
                <c:pt idx="1841">
                  <c:v>North Dakota</c:v>
                </c:pt>
                <c:pt idx="1842">
                  <c:v>North Dakota</c:v>
                </c:pt>
                <c:pt idx="1843">
                  <c:v>North Dakota</c:v>
                </c:pt>
                <c:pt idx="1844">
                  <c:v>North Dakota</c:v>
                </c:pt>
                <c:pt idx="1845">
                  <c:v>North Dakota</c:v>
                </c:pt>
                <c:pt idx="1846">
                  <c:v>North Dakota</c:v>
                </c:pt>
                <c:pt idx="1847">
                  <c:v>North Dakota</c:v>
                </c:pt>
                <c:pt idx="1848">
                  <c:v>North Dakota</c:v>
                </c:pt>
                <c:pt idx="1849">
                  <c:v>North Dakota</c:v>
                </c:pt>
                <c:pt idx="1850">
                  <c:v>North Dakota</c:v>
                </c:pt>
                <c:pt idx="1851">
                  <c:v>North Dakota</c:v>
                </c:pt>
                <c:pt idx="1852">
                  <c:v>North Dakota</c:v>
                </c:pt>
                <c:pt idx="1853">
                  <c:v>North Dakota</c:v>
                </c:pt>
                <c:pt idx="1854">
                  <c:v>North Dakota</c:v>
                </c:pt>
                <c:pt idx="1855">
                  <c:v>North Dakota</c:v>
                </c:pt>
                <c:pt idx="1856">
                  <c:v>North Dakota</c:v>
                </c:pt>
                <c:pt idx="1857">
                  <c:v>North Dakota</c:v>
                </c:pt>
                <c:pt idx="1858">
                  <c:v>North Dakota</c:v>
                </c:pt>
                <c:pt idx="1859">
                  <c:v>North Dakota</c:v>
                </c:pt>
                <c:pt idx="1860">
                  <c:v>North Dakota</c:v>
                </c:pt>
                <c:pt idx="1861">
                  <c:v>North Dakota</c:v>
                </c:pt>
                <c:pt idx="1862">
                  <c:v>North Dakota</c:v>
                </c:pt>
                <c:pt idx="1863">
                  <c:v>North Dakota</c:v>
                </c:pt>
                <c:pt idx="1864">
                  <c:v>North Dakota</c:v>
                </c:pt>
                <c:pt idx="1865">
                  <c:v>North Dakota</c:v>
                </c:pt>
                <c:pt idx="1866">
                  <c:v>North Dakota</c:v>
                </c:pt>
                <c:pt idx="1867">
                  <c:v>North Dakota</c:v>
                </c:pt>
                <c:pt idx="1868">
                  <c:v>North Dakota</c:v>
                </c:pt>
                <c:pt idx="1869">
                  <c:v>North Dakota</c:v>
                </c:pt>
                <c:pt idx="1870">
                  <c:v>North Dakota</c:v>
                </c:pt>
                <c:pt idx="1871">
                  <c:v>North Dakota</c:v>
                </c:pt>
                <c:pt idx="1872">
                  <c:v>North Dakota</c:v>
                </c:pt>
                <c:pt idx="1873">
                  <c:v>North Dakota</c:v>
                </c:pt>
                <c:pt idx="1874">
                  <c:v>North Dakota</c:v>
                </c:pt>
                <c:pt idx="1875">
                  <c:v>North Dakota</c:v>
                </c:pt>
                <c:pt idx="1876">
                  <c:v>North Dakota</c:v>
                </c:pt>
                <c:pt idx="1877">
                  <c:v>North Dakota</c:v>
                </c:pt>
                <c:pt idx="1878">
                  <c:v>North Dakota</c:v>
                </c:pt>
                <c:pt idx="1879">
                  <c:v>North Dakota</c:v>
                </c:pt>
                <c:pt idx="1880">
                  <c:v>North Dakota</c:v>
                </c:pt>
                <c:pt idx="1881">
                  <c:v>North Dakota</c:v>
                </c:pt>
                <c:pt idx="1882">
                  <c:v>North Dakota</c:v>
                </c:pt>
                <c:pt idx="1883">
                  <c:v>North Dakota</c:v>
                </c:pt>
                <c:pt idx="1884">
                  <c:v>North Dakota</c:v>
                </c:pt>
                <c:pt idx="1885">
                  <c:v>North Dakota</c:v>
                </c:pt>
                <c:pt idx="1886">
                  <c:v>North Dakota</c:v>
                </c:pt>
                <c:pt idx="1887">
                  <c:v>North Dakota</c:v>
                </c:pt>
                <c:pt idx="1888">
                  <c:v>North Dakota</c:v>
                </c:pt>
                <c:pt idx="1889">
                  <c:v>North Dakota</c:v>
                </c:pt>
                <c:pt idx="1890">
                  <c:v>North Dakota</c:v>
                </c:pt>
                <c:pt idx="1891">
                  <c:v>North Dakota</c:v>
                </c:pt>
                <c:pt idx="1892">
                  <c:v>North Dakota</c:v>
                </c:pt>
                <c:pt idx="1893">
                  <c:v>North Dakota</c:v>
                </c:pt>
                <c:pt idx="1894">
                  <c:v>North Dakota</c:v>
                </c:pt>
                <c:pt idx="1895">
                  <c:v>North Dakota</c:v>
                </c:pt>
                <c:pt idx="1896">
                  <c:v>North Dakota</c:v>
                </c:pt>
                <c:pt idx="1897">
                  <c:v>North Dakota</c:v>
                </c:pt>
                <c:pt idx="1898">
                  <c:v>North Dakota</c:v>
                </c:pt>
                <c:pt idx="1899">
                  <c:v>North Dakota</c:v>
                </c:pt>
                <c:pt idx="1900">
                  <c:v>North Dakota</c:v>
                </c:pt>
                <c:pt idx="1901">
                  <c:v>North Dakota</c:v>
                </c:pt>
                <c:pt idx="1902">
                  <c:v>North Dakota</c:v>
                </c:pt>
                <c:pt idx="1903">
                  <c:v>North Dakota</c:v>
                </c:pt>
                <c:pt idx="1904">
                  <c:v>Nebraska</c:v>
                </c:pt>
                <c:pt idx="1905">
                  <c:v>Nebraska</c:v>
                </c:pt>
                <c:pt idx="1906">
                  <c:v>Nebraska</c:v>
                </c:pt>
                <c:pt idx="1907">
                  <c:v>Nebraska</c:v>
                </c:pt>
                <c:pt idx="1908">
                  <c:v>Nebraska</c:v>
                </c:pt>
                <c:pt idx="1909">
                  <c:v>Nebraska</c:v>
                </c:pt>
                <c:pt idx="1910">
                  <c:v>Nebraska</c:v>
                </c:pt>
                <c:pt idx="1911">
                  <c:v>Nebraska</c:v>
                </c:pt>
                <c:pt idx="1912">
                  <c:v>Nebraska</c:v>
                </c:pt>
                <c:pt idx="1913">
                  <c:v>Nebraska</c:v>
                </c:pt>
                <c:pt idx="1914">
                  <c:v>Nebraska</c:v>
                </c:pt>
                <c:pt idx="1915">
                  <c:v>Nebraska</c:v>
                </c:pt>
                <c:pt idx="1916">
                  <c:v>Nebraska</c:v>
                </c:pt>
                <c:pt idx="1917">
                  <c:v>Nebraska</c:v>
                </c:pt>
                <c:pt idx="1918">
                  <c:v>Nebraska</c:v>
                </c:pt>
                <c:pt idx="1919">
                  <c:v>Nebraska</c:v>
                </c:pt>
                <c:pt idx="1920">
                  <c:v>Nebraska</c:v>
                </c:pt>
                <c:pt idx="1921">
                  <c:v>Nebraska</c:v>
                </c:pt>
                <c:pt idx="1922">
                  <c:v>Nebraska</c:v>
                </c:pt>
                <c:pt idx="1923">
                  <c:v>Nebraska</c:v>
                </c:pt>
                <c:pt idx="1924">
                  <c:v>Nebraska</c:v>
                </c:pt>
                <c:pt idx="1925">
                  <c:v>Nebraska</c:v>
                </c:pt>
                <c:pt idx="1926">
                  <c:v>Nebraska</c:v>
                </c:pt>
                <c:pt idx="1927">
                  <c:v>Nebraska</c:v>
                </c:pt>
                <c:pt idx="1928">
                  <c:v>Nebraska</c:v>
                </c:pt>
                <c:pt idx="1929">
                  <c:v>Nebraska</c:v>
                </c:pt>
                <c:pt idx="1930">
                  <c:v>Nebraska</c:v>
                </c:pt>
                <c:pt idx="1931">
                  <c:v>Nebraska</c:v>
                </c:pt>
                <c:pt idx="1932">
                  <c:v>Nebraska</c:v>
                </c:pt>
                <c:pt idx="1933">
                  <c:v>Nebraska</c:v>
                </c:pt>
                <c:pt idx="1934">
                  <c:v>Nebraska</c:v>
                </c:pt>
                <c:pt idx="1935">
                  <c:v>Nebraska</c:v>
                </c:pt>
                <c:pt idx="1936">
                  <c:v>Nebraska</c:v>
                </c:pt>
                <c:pt idx="1937">
                  <c:v>Nebraska</c:v>
                </c:pt>
                <c:pt idx="1938">
                  <c:v>Nebraska</c:v>
                </c:pt>
                <c:pt idx="1939">
                  <c:v>Nebraska</c:v>
                </c:pt>
                <c:pt idx="1940">
                  <c:v>Nebraska</c:v>
                </c:pt>
                <c:pt idx="1941">
                  <c:v>Nebraska</c:v>
                </c:pt>
                <c:pt idx="1942">
                  <c:v>Nebraska</c:v>
                </c:pt>
                <c:pt idx="1943">
                  <c:v>Nebraska</c:v>
                </c:pt>
                <c:pt idx="1944">
                  <c:v>Nebraska</c:v>
                </c:pt>
                <c:pt idx="1945">
                  <c:v>Nebraska</c:v>
                </c:pt>
                <c:pt idx="1946">
                  <c:v>Nebraska</c:v>
                </c:pt>
                <c:pt idx="1947">
                  <c:v>Nebraska</c:v>
                </c:pt>
                <c:pt idx="1948">
                  <c:v>Nebraska</c:v>
                </c:pt>
                <c:pt idx="1949">
                  <c:v>Nebraska</c:v>
                </c:pt>
                <c:pt idx="1950">
                  <c:v>Nebraska</c:v>
                </c:pt>
                <c:pt idx="1951">
                  <c:v>Nebraska</c:v>
                </c:pt>
                <c:pt idx="1952">
                  <c:v>Nebraska</c:v>
                </c:pt>
                <c:pt idx="1953">
                  <c:v>Nebraska</c:v>
                </c:pt>
                <c:pt idx="1954">
                  <c:v>Nebraska</c:v>
                </c:pt>
                <c:pt idx="1955">
                  <c:v>Nebraska</c:v>
                </c:pt>
                <c:pt idx="1956">
                  <c:v>Nebraska</c:v>
                </c:pt>
                <c:pt idx="1957">
                  <c:v>Nebraska</c:v>
                </c:pt>
                <c:pt idx="1958">
                  <c:v>Nebraska</c:v>
                </c:pt>
                <c:pt idx="1959">
                  <c:v>Nebraska</c:v>
                </c:pt>
                <c:pt idx="1960">
                  <c:v>Nebraska</c:v>
                </c:pt>
                <c:pt idx="1961">
                  <c:v>Nebraska</c:v>
                </c:pt>
                <c:pt idx="1962">
                  <c:v>Nebraska</c:v>
                </c:pt>
                <c:pt idx="1963">
                  <c:v>Nebraska</c:v>
                </c:pt>
                <c:pt idx="1964">
                  <c:v>Nebraska</c:v>
                </c:pt>
                <c:pt idx="1965">
                  <c:v>Nebraska</c:v>
                </c:pt>
                <c:pt idx="1966">
                  <c:v>Nebraska</c:v>
                </c:pt>
                <c:pt idx="1967">
                  <c:v>Nebraska</c:v>
                </c:pt>
                <c:pt idx="1968">
                  <c:v>Nebraska</c:v>
                </c:pt>
                <c:pt idx="1969">
                  <c:v>Nebraska</c:v>
                </c:pt>
                <c:pt idx="1970">
                  <c:v>Nebraska</c:v>
                </c:pt>
                <c:pt idx="1971">
                  <c:v>Nebraska</c:v>
                </c:pt>
                <c:pt idx="1972">
                  <c:v>New Hampshire</c:v>
                </c:pt>
                <c:pt idx="1973">
                  <c:v>New Hampshire</c:v>
                </c:pt>
                <c:pt idx="1974">
                  <c:v>New Hampshire</c:v>
                </c:pt>
                <c:pt idx="1975">
                  <c:v>New Hampshire</c:v>
                </c:pt>
                <c:pt idx="1976">
                  <c:v>New Hampshire</c:v>
                </c:pt>
                <c:pt idx="1977">
                  <c:v>New Hampshire</c:v>
                </c:pt>
                <c:pt idx="1978">
                  <c:v>New Hampshire</c:v>
                </c:pt>
                <c:pt idx="1979">
                  <c:v>New Hampshire</c:v>
                </c:pt>
                <c:pt idx="1980">
                  <c:v>New Hampshire</c:v>
                </c:pt>
                <c:pt idx="1981">
                  <c:v>New Hampshire</c:v>
                </c:pt>
                <c:pt idx="1982">
                  <c:v>New Hampshire</c:v>
                </c:pt>
                <c:pt idx="1983">
                  <c:v>New Hampshire</c:v>
                </c:pt>
                <c:pt idx="1984">
                  <c:v>New Hampshire</c:v>
                </c:pt>
                <c:pt idx="1985">
                  <c:v>New Hampshire</c:v>
                </c:pt>
                <c:pt idx="1986">
                  <c:v>New Hampshire</c:v>
                </c:pt>
                <c:pt idx="1987">
                  <c:v>New Hampshire</c:v>
                </c:pt>
                <c:pt idx="1988">
                  <c:v>New Hampshire</c:v>
                </c:pt>
                <c:pt idx="1989">
                  <c:v>New Hampshire</c:v>
                </c:pt>
                <c:pt idx="1990">
                  <c:v>New Hampshire</c:v>
                </c:pt>
                <c:pt idx="1991">
                  <c:v>New Hampshire</c:v>
                </c:pt>
                <c:pt idx="1992">
                  <c:v>New Hampshire</c:v>
                </c:pt>
                <c:pt idx="1993">
                  <c:v>New Hampshire</c:v>
                </c:pt>
                <c:pt idx="1994">
                  <c:v>New Hampshire</c:v>
                </c:pt>
                <c:pt idx="1995">
                  <c:v>New Hampshire</c:v>
                </c:pt>
                <c:pt idx="1996">
                  <c:v>New Hampshire</c:v>
                </c:pt>
                <c:pt idx="1997">
                  <c:v>New Hampshire</c:v>
                </c:pt>
                <c:pt idx="1998">
                  <c:v>New Hampshire</c:v>
                </c:pt>
                <c:pt idx="1999">
                  <c:v>New Hampshire</c:v>
                </c:pt>
                <c:pt idx="2000">
                  <c:v>New Hampshire</c:v>
                </c:pt>
                <c:pt idx="2001">
                  <c:v>New Hampshire</c:v>
                </c:pt>
                <c:pt idx="2002">
                  <c:v>New Hampshire</c:v>
                </c:pt>
                <c:pt idx="2003">
                  <c:v>New Hampshire</c:v>
                </c:pt>
                <c:pt idx="2004">
                  <c:v>New Hampshire</c:v>
                </c:pt>
                <c:pt idx="2005">
                  <c:v>New Hampshire</c:v>
                </c:pt>
                <c:pt idx="2006">
                  <c:v>New Hampshire</c:v>
                </c:pt>
                <c:pt idx="2007">
                  <c:v>New Hampshire</c:v>
                </c:pt>
                <c:pt idx="2008">
                  <c:v>New Hampshire</c:v>
                </c:pt>
                <c:pt idx="2009">
                  <c:v>New Hampshire</c:v>
                </c:pt>
                <c:pt idx="2010">
                  <c:v>New Hampshire</c:v>
                </c:pt>
                <c:pt idx="2011">
                  <c:v>New Hampshire</c:v>
                </c:pt>
                <c:pt idx="2012">
                  <c:v>New Hampshire</c:v>
                </c:pt>
                <c:pt idx="2013">
                  <c:v>New Hampshire</c:v>
                </c:pt>
                <c:pt idx="2014">
                  <c:v>New Hampshire</c:v>
                </c:pt>
                <c:pt idx="2015">
                  <c:v>New Hampshire</c:v>
                </c:pt>
                <c:pt idx="2016">
                  <c:v>New Hampshire</c:v>
                </c:pt>
                <c:pt idx="2017">
                  <c:v>New Hampshire</c:v>
                </c:pt>
                <c:pt idx="2018">
                  <c:v>New Hampshire</c:v>
                </c:pt>
                <c:pt idx="2019">
                  <c:v>New Hampshire</c:v>
                </c:pt>
                <c:pt idx="2020">
                  <c:v>New Hampshire</c:v>
                </c:pt>
                <c:pt idx="2021">
                  <c:v>New Hampshire</c:v>
                </c:pt>
                <c:pt idx="2022">
                  <c:v>New Hampshire</c:v>
                </c:pt>
                <c:pt idx="2023">
                  <c:v>New Hampshire</c:v>
                </c:pt>
                <c:pt idx="2024">
                  <c:v>New Hampshire</c:v>
                </c:pt>
                <c:pt idx="2025">
                  <c:v>New Hampshire</c:v>
                </c:pt>
                <c:pt idx="2026">
                  <c:v>New Hampshire</c:v>
                </c:pt>
                <c:pt idx="2027">
                  <c:v>New Hampshire</c:v>
                </c:pt>
                <c:pt idx="2028">
                  <c:v>New Hampshire</c:v>
                </c:pt>
                <c:pt idx="2029">
                  <c:v>New Hampshire</c:v>
                </c:pt>
                <c:pt idx="2030">
                  <c:v>New Hampshire</c:v>
                </c:pt>
                <c:pt idx="2031">
                  <c:v>New Hampshire</c:v>
                </c:pt>
                <c:pt idx="2032">
                  <c:v>New Hampshire</c:v>
                </c:pt>
                <c:pt idx="2033">
                  <c:v>New Hampshire</c:v>
                </c:pt>
                <c:pt idx="2034">
                  <c:v>New Hampshire</c:v>
                </c:pt>
                <c:pt idx="2035">
                  <c:v>New Hampshire</c:v>
                </c:pt>
                <c:pt idx="2036">
                  <c:v>New Hampshire</c:v>
                </c:pt>
                <c:pt idx="2037">
                  <c:v>New Hampshire</c:v>
                </c:pt>
                <c:pt idx="2038">
                  <c:v>New Hampshire</c:v>
                </c:pt>
                <c:pt idx="2039">
                  <c:v>New Hampshire</c:v>
                </c:pt>
                <c:pt idx="2040">
                  <c:v>New Jersey</c:v>
                </c:pt>
                <c:pt idx="2041">
                  <c:v>New Jersey</c:v>
                </c:pt>
                <c:pt idx="2042">
                  <c:v>New Jersey</c:v>
                </c:pt>
                <c:pt idx="2043">
                  <c:v>New Jersey</c:v>
                </c:pt>
                <c:pt idx="2044">
                  <c:v>New Jersey</c:v>
                </c:pt>
                <c:pt idx="2045">
                  <c:v>New Jersey</c:v>
                </c:pt>
                <c:pt idx="2046">
                  <c:v>New Jersey</c:v>
                </c:pt>
                <c:pt idx="2047">
                  <c:v>New Jersey</c:v>
                </c:pt>
                <c:pt idx="2048">
                  <c:v>New Jersey</c:v>
                </c:pt>
                <c:pt idx="2049">
                  <c:v>New Jersey</c:v>
                </c:pt>
                <c:pt idx="2050">
                  <c:v>New Jersey</c:v>
                </c:pt>
                <c:pt idx="2051">
                  <c:v>New Jersey</c:v>
                </c:pt>
                <c:pt idx="2052">
                  <c:v>New Jersey</c:v>
                </c:pt>
                <c:pt idx="2053">
                  <c:v>New Jersey</c:v>
                </c:pt>
                <c:pt idx="2054">
                  <c:v>New Jersey</c:v>
                </c:pt>
                <c:pt idx="2055">
                  <c:v>New Jersey</c:v>
                </c:pt>
                <c:pt idx="2056">
                  <c:v>New Jersey</c:v>
                </c:pt>
                <c:pt idx="2057">
                  <c:v>New Jersey</c:v>
                </c:pt>
                <c:pt idx="2058">
                  <c:v>New Jersey</c:v>
                </c:pt>
                <c:pt idx="2059">
                  <c:v>New Jersey</c:v>
                </c:pt>
                <c:pt idx="2060">
                  <c:v>New Jersey</c:v>
                </c:pt>
                <c:pt idx="2061">
                  <c:v>New Jersey</c:v>
                </c:pt>
                <c:pt idx="2062">
                  <c:v>New Jersey</c:v>
                </c:pt>
                <c:pt idx="2063">
                  <c:v>New Jersey</c:v>
                </c:pt>
                <c:pt idx="2064">
                  <c:v>New Jersey</c:v>
                </c:pt>
                <c:pt idx="2065">
                  <c:v>New Jersey</c:v>
                </c:pt>
                <c:pt idx="2066">
                  <c:v>New Jersey</c:v>
                </c:pt>
                <c:pt idx="2067">
                  <c:v>New Jersey</c:v>
                </c:pt>
                <c:pt idx="2068">
                  <c:v>New Jersey</c:v>
                </c:pt>
                <c:pt idx="2069">
                  <c:v>New Jersey</c:v>
                </c:pt>
                <c:pt idx="2070">
                  <c:v>New Jersey</c:v>
                </c:pt>
                <c:pt idx="2071">
                  <c:v>New Jersey</c:v>
                </c:pt>
                <c:pt idx="2072">
                  <c:v>New Jersey</c:v>
                </c:pt>
                <c:pt idx="2073">
                  <c:v>New Jersey</c:v>
                </c:pt>
                <c:pt idx="2074">
                  <c:v>New Jersey</c:v>
                </c:pt>
                <c:pt idx="2075">
                  <c:v>New Jersey</c:v>
                </c:pt>
                <c:pt idx="2076">
                  <c:v>New Jersey</c:v>
                </c:pt>
                <c:pt idx="2077">
                  <c:v>New Jersey</c:v>
                </c:pt>
                <c:pt idx="2078">
                  <c:v>New Jersey</c:v>
                </c:pt>
                <c:pt idx="2079">
                  <c:v>New Jersey</c:v>
                </c:pt>
                <c:pt idx="2080">
                  <c:v>New Jersey</c:v>
                </c:pt>
                <c:pt idx="2081">
                  <c:v>New Jersey</c:v>
                </c:pt>
                <c:pt idx="2082">
                  <c:v>New Jersey</c:v>
                </c:pt>
                <c:pt idx="2083">
                  <c:v>New Jersey</c:v>
                </c:pt>
                <c:pt idx="2084">
                  <c:v>New Jersey</c:v>
                </c:pt>
                <c:pt idx="2085">
                  <c:v>New Jersey</c:v>
                </c:pt>
                <c:pt idx="2086">
                  <c:v>New Jersey</c:v>
                </c:pt>
                <c:pt idx="2087">
                  <c:v>New Jersey</c:v>
                </c:pt>
                <c:pt idx="2088">
                  <c:v>New Jersey</c:v>
                </c:pt>
                <c:pt idx="2089">
                  <c:v>New Jersey</c:v>
                </c:pt>
                <c:pt idx="2090">
                  <c:v>New Jersey</c:v>
                </c:pt>
                <c:pt idx="2091">
                  <c:v>New Jersey</c:v>
                </c:pt>
                <c:pt idx="2092">
                  <c:v>New Jersey</c:v>
                </c:pt>
                <c:pt idx="2093">
                  <c:v>New Jersey</c:v>
                </c:pt>
                <c:pt idx="2094">
                  <c:v>New Jersey</c:v>
                </c:pt>
                <c:pt idx="2095">
                  <c:v>New Jersey</c:v>
                </c:pt>
                <c:pt idx="2096">
                  <c:v>New Jersey</c:v>
                </c:pt>
                <c:pt idx="2097">
                  <c:v>New Jersey</c:v>
                </c:pt>
                <c:pt idx="2098">
                  <c:v>New Jersey</c:v>
                </c:pt>
                <c:pt idx="2099">
                  <c:v>New Jersey</c:v>
                </c:pt>
                <c:pt idx="2100">
                  <c:v>New Jersey</c:v>
                </c:pt>
                <c:pt idx="2101">
                  <c:v>New Jersey</c:v>
                </c:pt>
                <c:pt idx="2102">
                  <c:v>New Jersey</c:v>
                </c:pt>
                <c:pt idx="2103">
                  <c:v>New Jersey</c:v>
                </c:pt>
                <c:pt idx="2104">
                  <c:v>New Jersey</c:v>
                </c:pt>
                <c:pt idx="2105">
                  <c:v>New Jersey</c:v>
                </c:pt>
                <c:pt idx="2106">
                  <c:v>New Jersey</c:v>
                </c:pt>
                <c:pt idx="2107">
                  <c:v>New Jersey</c:v>
                </c:pt>
                <c:pt idx="2108">
                  <c:v>New Mexico</c:v>
                </c:pt>
                <c:pt idx="2109">
                  <c:v>New Mexico</c:v>
                </c:pt>
                <c:pt idx="2110">
                  <c:v>New Mexico</c:v>
                </c:pt>
                <c:pt idx="2111">
                  <c:v>New Mexico</c:v>
                </c:pt>
                <c:pt idx="2112">
                  <c:v>New Mexico</c:v>
                </c:pt>
                <c:pt idx="2113">
                  <c:v>New Mexico</c:v>
                </c:pt>
                <c:pt idx="2114">
                  <c:v>New Mexico</c:v>
                </c:pt>
                <c:pt idx="2115">
                  <c:v>New Mexico</c:v>
                </c:pt>
                <c:pt idx="2116">
                  <c:v>New Mexico</c:v>
                </c:pt>
                <c:pt idx="2117">
                  <c:v>New Mexico</c:v>
                </c:pt>
                <c:pt idx="2118">
                  <c:v>New Mexico</c:v>
                </c:pt>
                <c:pt idx="2119">
                  <c:v>New Mexico</c:v>
                </c:pt>
                <c:pt idx="2120">
                  <c:v>New Mexico</c:v>
                </c:pt>
                <c:pt idx="2121">
                  <c:v>New Mexico</c:v>
                </c:pt>
                <c:pt idx="2122">
                  <c:v>New Mexico</c:v>
                </c:pt>
                <c:pt idx="2123">
                  <c:v>New Mexico</c:v>
                </c:pt>
                <c:pt idx="2124">
                  <c:v>New Mexico</c:v>
                </c:pt>
                <c:pt idx="2125">
                  <c:v>New Mexico</c:v>
                </c:pt>
                <c:pt idx="2126">
                  <c:v>New Mexico</c:v>
                </c:pt>
                <c:pt idx="2127">
                  <c:v>New Mexico</c:v>
                </c:pt>
                <c:pt idx="2128">
                  <c:v>New Mexico</c:v>
                </c:pt>
                <c:pt idx="2129">
                  <c:v>New Mexico</c:v>
                </c:pt>
                <c:pt idx="2130">
                  <c:v>New Mexico</c:v>
                </c:pt>
                <c:pt idx="2131">
                  <c:v>New Mexico</c:v>
                </c:pt>
                <c:pt idx="2132">
                  <c:v>New Mexico</c:v>
                </c:pt>
                <c:pt idx="2133">
                  <c:v>New Mexico</c:v>
                </c:pt>
                <c:pt idx="2134">
                  <c:v>New Mexico</c:v>
                </c:pt>
                <c:pt idx="2135">
                  <c:v>New Mexico</c:v>
                </c:pt>
                <c:pt idx="2136">
                  <c:v>New Mexico</c:v>
                </c:pt>
                <c:pt idx="2137">
                  <c:v>New Mexico</c:v>
                </c:pt>
                <c:pt idx="2138">
                  <c:v>New Mexico</c:v>
                </c:pt>
                <c:pt idx="2139">
                  <c:v>New Mexico</c:v>
                </c:pt>
                <c:pt idx="2140">
                  <c:v>New Mexico</c:v>
                </c:pt>
                <c:pt idx="2141">
                  <c:v>New Mexico</c:v>
                </c:pt>
                <c:pt idx="2142">
                  <c:v>New Mexico</c:v>
                </c:pt>
                <c:pt idx="2143">
                  <c:v>New Mexico</c:v>
                </c:pt>
                <c:pt idx="2144">
                  <c:v>New Mexico</c:v>
                </c:pt>
                <c:pt idx="2145">
                  <c:v>New Mexico</c:v>
                </c:pt>
                <c:pt idx="2146">
                  <c:v>New Mexico</c:v>
                </c:pt>
                <c:pt idx="2147">
                  <c:v>New Mexico</c:v>
                </c:pt>
                <c:pt idx="2148">
                  <c:v>New Mexico</c:v>
                </c:pt>
                <c:pt idx="2149">
                  <c:v>New Mexico</c:v>
                </c:pt>
                <c:pt idx="2150">
                  <c:v>New Mexico</c:v>
                </c:pt>
                <c:pt idx="2151">
                  <c:v>New Mexico</c:v>
                </c:pt>
                <c:pt idx="2152">
                  <c:v>New Mexico</c:v>
                </c:pt>
                <c:pt idx="2153">
                  <c:v>New Mexico</c:v>
                </c:pt>
                <c:pt idx="2154">
                  <c:v>New Mexico</c:v>
                </c:pt>
                <c:pt idx="2155">
                  <c:v>New Mexico</c:v>
                </c:pt>
                <c:pt idx="2156">
                  <c:v>New Mexico</c:v>
                </c:pt>
                <c:pt idx="2157">
                  <c:v>New Mexico</c:v>
                </c:pt>
                <c:pt idx="2158">
                  <c:v>New Mexico</c:v>
                </c:pt>
                <c:pt idx="2159">
                  <c:v>New Mexico</c:v>
                </c:pt>
                <c:pt idx="2160">
                  <c:v>New Mexico</c:v>
                </c:pt>
                <c:pt idx="2161">
                  <c:v>New Mexico</c:v>
                </c:pt>
                <c:pt idx="2162">
                  <c:v>New Mexico</c:v>
                </c:pt>
                <c:pt idx="2163">
                  <c:v>New Mexico</c:v>
                </c:pt>
                <c:pt idx="2164">
                  <c:v>New Mexico</c:v>
                </c:pt>
                <c:pt idx="2165">
                  <c:v>New Mexico</c:v>
                </c:pt>
                <c:pt idx="2166">
                  <c:v>New Mexico</c:v>
                </c:pt>
                <c:pt idx="2167">
                  <c:v>New Mexico</c:v>
                </c:pt>
                <c:pt idx="2168">
                  <c:v>New Mexico</c:v>
                </c:pt>
                <c:pt idx="2169">
                  <c:v>New Mexico</c:v>
                </c:pt>
                <c:pt idx="2170">
                  <c:v>New Mexico</c:v>
                </c:pt>
                <c:pt idx="2171">
                  <c:v>New Mexico</c:v>
                </c:pt>
                <c:pt idx="2172">
                  <c:v>New Mexico</c:v>
                </c:pt>
                <c:pt idx="2173">
                  <c:v>New Mexico</c:v>
                </c:pt>
                <c:pt idx="2174">
                  <c:v>New Mexico</c:v>
                </c:pt>
                <c:pt idx="2175">
                  <c:v>New Mexico</c:v>
                </c:pt>
                <c:pt idx="2176">
                  <c:v>Nevada</c:v>
                </c:pt>
                <c:pt idx="2177">
                  <c:v>Nevada</c:v>
                </c:pt>
                <c:pt idx="2178">
                  <c:v>Nevada</c:v>
                </c:pt>
                <c:pt idx="2179">
                  <c:v>Nevada</c:v>
                </c:pt>
                <c:pt idx="2180">
                  <c:v>Nevada</c:v>
                </c:pt>
                <c:pt idx="2181">
                  <c:v>Nevada</c:v>
                </c:pt>
                <c:pt idx="2182">
                  <c:v>Nevada</c:v>
                </c:pt>
                <c:pt idx="2183">
                  <c:v>Nevada</c:v>
                </c:pt>
                <c:pt idx="2184">
                  <c:v>Nevada</c:v>
                </c:pt>
                <c:pt idx="2185">
                  <c:v>Nevada</c:v>
                </c:pt>
                <c:pt idx="2186">
                  <c:v>Nevada</c:v>
                </c:pt>
                <c:pt idx="2187">
                  <c:v>Nevada</c:v>
                </c:pt>
                <c:pt idx="2188">
                  <c:v>Nevada</c:v>
                </c:pt>
                <c:pt idx="2189">
                  <c:v>Nevada</c:v>
                </c:pt>
                <c:pt idx="2190">
                  <c:v>Nevada</c:v>
                </c:pt>
                <c:pt idx="2191">
                  <c:v>Nevada</c:v>
                </c:pt>
                <c:pt idx="2192">
                  <c:v>Nevada</c:v>
                </c:pt>
                <c:pt idx="2193">
                  <c:v>Nevada</c:v>
                </c:pt>
                <c:pt idx="2194">
                  <c:v>Nevada</c:v>
                </c:pt>
                <c:pt idx="2195">
                  <c:v>Nevada</c:v>
                </c:pt>
                <c:pt idx="2196">
                  <c:v>Nevada</c:v>
                </c:pt>
                <c:pt idx="2197">
                  <c:v>Nevada</c:v>
                </c:pt>
                <c:pt idx="2198">
                  <c:v>Nevada</c:v>
                </c:pt>
                <c:pt idx="2199">
                  <c:v>Nevada</c:v>
                </c:pt>
                <c:pt idx="2200">
                  <c:v>Nevada</c:v>
                </c:pt>
                <c:pt idx="2201">
                  <c:v>Nevada</c:v>
                </c:pt>
                <c:pt idx="2202">
                  <c:v>Nevada</c:v>
                </c:pt>
                <c:pt idx="2203">
                  <c:v>Nevada</c:v>
                </c:pt>
                <c:pt idx="2204">
                  <c:v>Nevada</c:v>
                </c:pt>
                <c:pt idx="2205">
                  <c:v>Nevada</c:v>
                </c:pt>
                <c:pt idx="2206">
                  <c:v>Nevada</c:v>
                </c:pt>
                <c:pt idx="2207">
                  <c:v>Nevada</c:v>
                </c:pt>
                <c:pt idx="2208">
                  <c:v>Nevada</c:v>
                </c:pt>
                <c:pt idx="2209">
                  <c:v>Nevada</c:v>
                </c:pt>
                <c:pt idx="2210">
                  <c:v>Nevada</c:v>
                </c:pt>
                <c:pt idx="2211">
                  <c:v>Nevada</c:v>
                </c:pt>
                <c:pt idx="2212">
                  <c:v>Nevada</c:v>
                </c:pt>
                <c:pt idx="2213">
                  <c:v>Nevada</c:v>
                </c:pt>
                <c:pt idx="2214">
                  <c:v>Nevada</c:v>
                </c:pt>
                <c:pt idx="2215">
                  <c:v>Nevada</c:v>
                </c:pt>
                <c:pt idx="2216">
                  <c:v>Nevada</c:v>
                </c:pt>
                <c:pt idx="2217">
                  <c:v>Nevada</c:v>
                </c:pt>
                <c:pt idx="2218">
                  <c:v>Nevada</c:v>
                </c:pt>
                <c:pt idx="2219">
                  <c:v>Nevada</c:v>
                </c:pt>
                <c:pt idx="2220">
                  <c:v>Nevada</c:v>
                </c:pt>
                <c:pt idx="2221">
                  <c:v>Nevada</c:v>
                </c:pt>
                <c:pt idx="2222">
                  <c:v>Nevada</c:v>
                </c:pt>
                <c:pt idx="2223">
                  <c:v>Nevada</c:v>
                </c:pt>
                <c:pt idx="2224">
                  <c:v>Nevada</c:v>
                </c:pt>
                <c:pt idx="2225">
                  <c:v>Nevada</c:v>
                </c:pt>
                <c:pt idx="2226">
                  <c:v>Nevada</c:v>
                </c:pt>
                <c:pt idx="2227">
                  <c:v>Nevada</c:v>
                </c:pt>
                <c:pt idx="2228">
                  <c:v>Nevada</c:v>
                </c:pt>
                <c:pt idx="2229">
                  <c:v>Nevada</c:v>
                </c:pt>
                <c:pt idx="2230">
                  <c:v>Nevada</c:v>
                </c:pt>
                <c:pt idx="2231">
                  <c:v>Nevada</c:v>
                </c:pt>
                <c:pt idx="2232">
                  <c:v>Nevada</c:v>
                </c:pt>
                <c:pt idx="2233">
                  <c:v>Nevada</c:v>
                </c:pt>
                <c:pt idx="2234">
                  <c:v>Nevada</c:v>
                </c:pt>
                <c:pt idx="2235">
                  <c:v>Nevada</c:v>
                </c:pt>
                <c:pt idx="2236">
                  <c:v>Nevada</c:v>
                </c:pt>
                <c:pt idx="2237">
                  <c:v>Nevada</c:v>
                </c:pt>
                <c:pt idx="2238">
                  <c:v>Nevada</c:v>
                </c:pt>
                <c:pt idx="2239">
                  <c:v>Nevada</c:v>
                </c:pt>
                <c:pt idx="2240">
                  <c:v>Nevada</c:v>
                </c:pt>
                <c:pt idx="2241">
                  <c:v>Nevada</c:v>
                </c:pt>
                <c:pt idx="2242">
                  <c:v>Nevada</c:v>
                </c:pt>
                <c:pt idx="2243">
                  <c:v>Nevada</c:v>
                </c:pt>
                <c:pt idx="2244">
                  <c:v>New York</c:v>
                </c:pt>
                <c:pt idx="2245">
                  <c:v>New York</c:v>
                </c:pt>
                <c:pt idx="2246">
                  <c:v>New York</c:v>
                </c:pt>
                <c:pt idx="2247">
                  <c:v>New York</c:v>
                </c:pt>
                <c:pt idx="2248">
                  <c:v>New York</c:v>
                </c:pt>
                <c:pt idx="2249">
                  <c:v>New York</c:v>
                </c:pt>
                <c:pt idx="2250">
                  <c:v>New York</c:v>
                </c:pt>
                <c:pt idx="2251">
                  <c:v>New York</c:v>
                </c:pt>
                <c:pt idx="2252">
                  <c:v>New York</c:v>
                </c:pt>
                <c:pt idx="2253">
                  <c:v>New York</c:v>
                </c:pt>
                <c:pt idx="2254">
                  <c:v>New York</c:v>
                </c:pt>
                <c:pt idx="2255">
                  <c:v>New York</c:v>
                </c:pt>
                <c:pt idx="2256">
                  <c:v>New York</c:v>
                </c:pt>
                <c:pt idx="2257">
                  <c:v>New York</c:v>
                </c:pt>
                <c:pt idx="2258">
                  <c:v>New York</c:v>
                </c:pt>
                <c:pt idx="2259">
                  <c:v>New York</c:v>
                </c:pt>
                <c:pt idx="2260">
                  <c:v>New York</c:v>
                </c:pt>
                <c:pt idx="2261">
                  <c:v>New York</c:v>
                </c:pt>
                <c:pt idx="2262">
                  <c:v>New York</c:v>
                </c:pt>
                <c:pt idx="2263">
                  <c:v>New York</c:v>
                </c:pt>
                <c:pt idx="2264">
                  <c:v>New York</c:v>
                </c:pt>
                <c:pt idx="2265">
                  <c:v>New York</c:v>
                </c:pt>
                <c:pt idx="2266">
                  <c:v>New York</c:v>
                </c:pt>
                <c:pt idx="2267">
                  <c:v>New York</c:v>
                </c:pt>
                <c:pt idx="2268">
                  <c:v>New York</c:v>
                </c:pt>
                <c:pt idx="2269">
                  <c:v>New York</c:v>
                </c:pt>
                <c:pt idx="2270">
                  <c:v>New York</c:v>
                </c:pt>
                <c:pt idx="2271">
                  <c:v>New York</c:v>
                </c:pt>
                <c:pt idx="2272">
                  <c:v>New York</c:v>
                </c:pt>
                <c:pt idx="2273">
                  <c:v>New York</c:v>
                </c:pt>
                <c:pt idx="2274">
                  <c:v>New York</c:v>
                </c:pt>
                <c:pt idx="2275">
                  <c:v>New York</c:v>
                </c:pt>
                <c:pt idx="2276">
                  <c:v>New York</c:v>
                </c:pt>
                <c:pt idx="2277">
                  <c:v>New York</c:v>
                </c:pt>
                <c:pt idx="2278">
                  <c:v>New York</c:v>
                </c:pt>
                <c:pt idx="2279">
                  <c:v>New York</c:v>
                </c:pt>
                <c:pt idx="2280">
                  <c:v>New York</c:v>
                </c:pt>
                <c:pt idx="2281">
                  <c:v>New York</c:v>
                </c:pt>
                <c:pt idx="2282">
                  <c:v>New York</c:v>
                </c:pt>
                <c:pt idx="2283">
                  <c:v>New York</c:v>
                </c:pt>
                <c:pt idx="2284">
                  <c:v>New York</c:v>
                </c:pt>
                <c:pt idx="2285">
                  <c:v>New York</c:v>
                </c:pt>
                <c:pt idx="2286">
                  <c:v>New York</c:v>
                </c:pt>
                <c:pt idx="2287">
                  <c:v>New York</c:v>
                </c:pt>
                <c:pt idx="2288">
                  <c:v>New York</c:v>
                </c:pt>
                <c:pt idx="2289">
                  <c:v>New York</c:v>
                </c:pt>
                <c:pt idx="2290">
                  <c:v>New York</c:v>
                </c:pt>
                <c:pt idx="2291">
                  <c:v>New York</c:v>
                </c:pt>
                <c:pt idx="2292">
                  <c:v>New York</c:v>
                </c:pt>
                <c:pt idx="2293">
                  <c:v>New York</c:v>
                </c:pt>
                <c:pt idx="2294">
                  <c:v>New York</c:v>
                </c:pt>
                <c:pt idx="2295">
                  <c:v>New York</c:v>
                </c:pt>
                <c:pt idx="2296">
                  <c:v>New York</c:v>
                </c:pt>
                <c:pt idx="2297">
                  <c:v>New York</c:v>
                </c:pt>
                <c:pt idx="2298">
                  <c:v>New York</c:v>
                </c:pt>
                <c:pt idx="2299">
                  <c:v>New York</c:v>
                </c:pt>
                <c:pt idx="2300">
                  <c:v>New York</c:v>
                </c:pt>
                <c:pt idx="2301">
                  <c:v>New York</c:v>
                </c:pt>
                <c:pt idx="2302">
                  <c:v>New York</c:v>
                </c:pt>
                <c:pt idx="2303">
                  <c:v>New York</c:v>
                </c:pt>
                <c:pt idx="2304">
                  <c:v>New York</c:v>
                </c:pt>
                <c:pt idx="2305">
                  <c:v>New York</c:v>
                </c:pt>
                <c:pt idx="2306">
                  <c:v>New York</c:v>
                </c:pt>
                <c:pt idx="2307">
                  <c:v>New York</c:v>
                </c:pt>
                <c:pt idx="2308">
                  <c:v>New York</c:v>
                </c:pt>
                <c:pt idx="2309">
                  <c:v>New York</c:v>
                </c:pt>
                <c:pt idx="2310">
                  <c:v>New York</c:v>
                </c:pt>
                <c:pt idx="2311">
                  <c:v>New York</c:v>
                </c:pt>
                <c:pt idx="2312">
                  <c:v>Ohio</c:v>
                </c:pt>
                <c:pt idx="2313">
                  <c:v>Ohio</c:v>
                </c:pt>
                <c:pt idx="2314">
                  <c:v>Ohio</c:v>
                </c:pt>
                <c:pt idx="2315">
                  <c:v>Ohio</c:v>
                </c:pt>
                <c:pt idx="2316">
                  <c:v>Ohio</c:v>
                </c:pt>
                <c:pt idx="2317">
                  <c:v>Ohio</c:v>
                </c:pt>
                <c:pt idx="2318">
                  <c:v>Ohio</c:v>
                </c:pt>
                <c:pt idx="2319">
                  <c:v>Ohio</c:v>
                </c:pt>
                <c:pt idx="2320">
                  <c:v>Ohio</c:v>
                </c:pt>
                <c:pt idx="2321">
                  <c:v>Ohio</c:v>
                </c:pt>
                <c:pt idx="2322">
                  <c:v>Ohio</c:v>
                </c:pt>
                <c:pt idx="2323">
                  <c:v>Ohio</c:v>
                </c:pt>
                <c:pt idx="2324">
                  <c:v>Ohio</c:v>
                </c:pt>
                <c:pt idx="2325">
                  <c:v>Ohio</c:v>
                </c:pt>
                <c:pt idx="2326">
                  <c:v>Ohio</c:v>
                </c:pt>
                <c:pt idx="2327">
                  <c:v>Ohio</c:v>
                </c:pt>
                <c:pt idx="2328">
                  <c:v>Ohio</c:v>
                </c:pt>
                <c:pt idx="2329">
                  <c:v>Ohio</c:v>
                </c:pt>
                <c:pt idx="2330">
                  <c:v>Ohio</c:v>
                </c:pt>
                <c:pt idx="2331">
                  <c:v>Ohio</c:v>
                </c:pt>
                <c:pt idx="2332">
                  <c:v>Ohio</c:v>
                </c:pt>
                <c:pt idx="2333">
                  <c:v>Ohio</c:v>
                </c:pt>
                <c:pt idx="2334">
                  <c:v>Ohio</c:v>
                </c:pt>
                <c:pt idx="2335">
                  <c:v>Ohio</c:v>
                </c:pt>
                <c:pt idx="2336">
                  <c:v>Ohio</c:v>
                </c:pt>
                <c:pt idx="2337">
                  <c:v>Ohio</c:v>
                </c:pt>
                <c:pt idx="2338">
                  <c:v>Ohio</c:v>
                </c:pt>
                <c:pt idx="2339">
                  <c:v>Ohio</c:v>
                </c:pt>
                <c:pt idx="2340">
                  <c:v>Ohio</c:v>
                </c:pt>
                <c:pt idx="2341">
                  <c:v>Ohio</c:v>
                </c:pt>
                <c:pt idx="2342">
                  <c:v>Ohio</c:v>
                </c:pt>
                <c:pt idx="2343">
                  <c:v>Ohio</c:v>
                </c:pt>
                <c:pt idx="2344">
                  <c:v>Ohio</c:v>
                </c:pt>
                <c:pt idx="2345">
                  <c:v>Ohio</c:v>
                </c:pt>
                <c:pt idx="2346">
                  <c:v>Ohio</c:v>
                </c:pt>
                <c:pt idx="2347">
                  <c:v>Ohio</c:v>
                </c:pt>
                <c:pt idx="2348">
                  <c:v>Ohio</c:v>
                </c:pt>
                <c:pt idx="2349">
                  <c:v>Ohio</c:v>
                </c:pt>
                <c:pt idx="2350">
                  <c:v>Ohio</c:v>
                </c:pt>
                <c:pt idx="2351">
                  <c:v>Ohio</c:v>
                </c:pt>
                <c:pt idx="2352">
                  <c:v>Ohio</c:v>
                </c:pt>
                <c:pt idx="2353">
                  <c:v>Ohio</c:v>
                </c:pt>
                <c:pt idx="2354">
                  <c:v>Ohio</c:v>
                </c:pt>
                <c:pt idx="2355">
                  <c:v>Ohio</c:v>
                </c:pt>
                <c:pt idx="2356">
                  <c:v>Ohio</c:v>
                </c:pt>
                <c:pt idx="2357">
                  <c:v>Ohio</c:v>
                </c:pt>
                <c:pt idx="2358">
                  <c:v>Ohio</c:v>
                </c:pt>
                <c:pt idx="2359">
                  <c:v>Ohio</c:v>
                </c:pt>
                <c:pt idx="2360">
                  <c:v>Ohio</c:v>
                </c:pt>
                <c:pt idx="2361">
                  <c:v>Ohio</c:v>
                </c:pt>
                <c:pt idx="2362">
                  <c:v>Ohio</c:v>
                </c:pt>
                <c:pt idx="2363">
                  <c:v>Ohio</c:v>
                </c:pt>
                <c:pt idx="2364">
                  <c:v>Ohio</c:v>
                </c:pt>
                <c:pt idx="2365">
                  <c:v>Ohio</c:v>
                </c:pt>
                <c:pt idx="2366">
                  <c:v>Ohio</c:v>
                </c:pt>
                <c:pt idx="2367">
                  <c:v>Ohio</c:v>
                </c:pt>
                <c:pt idx="2368">
                  <c:v>Ohio</c:v>
                </c:pt>
                <c:pt idx="2369">
                  <c:v>Ohio</c:v>
                </c:pt>
                <c:pt idx="2370">
                  <c:v>Ohio</c:v>
                </c:pt>
                <c:pt idx="2371">
                  <c:v>Ohio</c:v>
                </c:pt>
                <c:pt idx="2372">
                  <c:v>Ohio</c:v>
                </c:pt>
                <c:pt idx="2373">
                  <c:v>Ohio</c:v>
                </c:pt>
                <c:pt idx="2374">
                  <c:v>Ohio</c:v>
                </c:pt>
                <c:pt idx="2375">
                  <c:v>Ohio</c:v>
                </c:pt>
                <c:pt idx="2376">
                  <c:v>Ohio</c:v>
                </c:pt>
                <c:pt idx="2377">
                  <c:v>Ohio</c:v>
                </c:pt>
                <c:pt idx="2378">
                  <c:v>Ohio</c:v>
                </c:pt>
                <c:pt idx="2379">
                  <c:v>Ohio</c:v>
                </c:pt>
                <c:pt idx="2380">
                  <c:v>Oklahoma</c:v>
                </c:pt>
                <c:pt idx="2381">
                  <c:v>Oklahoma</c:v>
                </c:pt>
                <c:pt idx="2382">
                  <c:v>Oklahoma</c:v>
                </c:pt>
                <c:pt idx="2383">
                  <c:v>Oklahoma</c:v>
                </c:pt>
                <c:pt idx="2384">
                  <c:v>Oklahoma</c:v>
                </c:pt>
                <c:pt idx="2385">
                  <c:v>Oklahoma</c:v>
                </c:pt>
                <c:pt idx="2386">
                  <c:v>Oklahoma</c:v>
                </c:pt>
                <c:pt idx="2387">
                  <c:v>Oklahoma</c:v>
                </c:pt>
                <c:pt idx="2388">
                  <c:v>Oklahoma</c:v>
                </c:pt>
                <c:pt idx="2389">
                  <c:v>Oklahoma</c:v>
                </c:pt>
                <c:pt idx="2390">
                  <c:v>Oklahoma</c:v>
                </c:pt>
                <c:pt idx="2391">
                  <c:v>Oklahoma</c:v>
                </c:pt>
                <c:pt idx="2392">
                  <c:v>Oklahoma</c:v>
                </c:pt>
                <c:pt idx="2393">
                  <c:v>Oklahoma</c:v>
                </c:pt>
                <c:pt idx="2394">
                  <c:v>Oklahoma</c:v>
                </c:pt>
                <c:pt idx="2395">
                  <c:v>Oklahoma</c:v>
                </c:pt>
                <c:pt idx="2396">
                  <c:v>Oklahoma</c:v>
                </c:pt>
                <c:pt idx="2397">
                  <c:v>Oklahoma</c:v>
                </c:pt>
                <c:pt idx="2398">
                  <c:v>Oklahoma</c:v>
                </c:pt>
                <c:pt idx="2399">
                  <c:v>Oklahoma</c:v>
                </c:pt>
                <c:pt idx="2400">
                  <c:v>Oklahoma</c:v>
                </c:pt>
                <c:pt idx="2401">
                  <c:v>Oklahoma</c:v>
                </c:pt>
                <c:pt idx="2402">
                  <c:v>Oklahoma</c:v>
                </c:pt>
                <c:pt idx="2403">
                  <c:v>Oklahoma</c:v>
                </c:pt>
                <c:pt idx="2404">
                  <c:v>Oklahoma</c:v>
                </c:pt>
                <c:pt idx="2405">
                  <c:v>Oklahoma</c:v>
                </c:pt>
                <c:pt idx="2406">
                  <c:v>Oklahoma</c:v>
                </c:pt>
                <c:pt idx="2407">
                  <c:v>Oklahoma</c:v>
                </c:pt>
                <c:pt idx="2408">
                  <c:v>Oklahoma</c:v>
                </c:pt>
                <c:pt idx="2409">
                  <c:v>Oklahoma</c:v>
                </c:pt>
                <c:pt idx="2410">
                  <c:v>Oklahoma</c:v>
                </c:pt>
                <c:pt idx="2411">
                  <c:v>Oklahoma</c:v>
                </c:pt>
                <c:pt idx="2412">
                  <c:v>Oklahoma</c:v>
                </c:pt>
                <c:pt idx="2413">
                  <c:v>Oklahoma</c:v>
                </c:pt>
                <c:pt idx="2414">
                  <c:v>Oklahoma</c:v>
                </c:pt>
                <c:pt idx="2415">
                  <c:v>Oklahoma</c:v>
                </c:pt>
                <c:pt idx="2416">
                  <c:v>Oklahoma</c:v>
                </c:pt>
                <c:pt idx="2417">
                  <c:v>Oklahoma</c:v>
                </c:pt>
                <c:pt idx="2418">
                  <c:v>Oklahoma</c:v>
                </c:pt>
                <c:pt idx="2419">
                  <c:v>Oklahoma</c:v>
                </c:pt>
                <c:pt idx="2420">
                  <c:v>Oklahoma</c:v>
                </c:pt>
                <c:pt idx="2421">
                  <c:v>Oklahoma</c:v>
                </c:pt>
                <c:pt idx="2422">
                  <c:v>Oklahoma</c:v>
                </c:pt>
                <c:pt idx="2423">
                  <c:v>Oklahoma</c:v>
                </c:pt>
                <c:pt idx="2424">
                  <c:v>Oklahoma</c:v>
                </c:pt>
                <c:pt idx="2425">
                  <c:v>Oklahoma</c:v>
                </c:pt>
                <c:pt idx="2426">
                  <c:v>Oklahoma</c:v>
                </c:pt>
                <c:pt idx="2427">
                  <c:v>Oklahoma</c:v>
                </c:pt>
                <c:pt idx="2428">
                  <c:v>Oklahoma</c:v>
                </c:pt>
                <c:pt idx="2429">
                  <c:v>Oklahoma</c:v>
                </c:pt>
                <c:pt idx="2430">
                  <c:v>Oklahoma</c:v>
                </c:pt>
                <c:pt idx="2431">
                  <c:v>Oklahoma</c:v>
                </c:pt>
                <c:pt idx="2432">
                  <c:v>Oklahoma</c:v>
                </c:pt>
                <c:pt idx="2433">
                  <c:v>Oklahoma</c:v>
                </c:pt>
                <c:pt idx="2434">
                  <c:v>Oklahoma</c:v>
                </c:pt>
                <c:pt idx="2435">
                  <c:v>Oklahoma</c:v>
                </c:pt>
                <c:pt idx="2436">
                  <c:v>Oklahoma</c:v>
                </c:pt>
                <c:pt idx="2437">
                  <c:v>Oklahoma</c:v>
                </c:pt>
                <c:pt idx="2438">
                  <c:v>Oklahoma</c:v>
                </c:pt>
                <c:pt idx="2439">
                  <c:v>Oklahoma</c:v>
                </c:pt>
                <c:pt idx="2440">
                  <c:v>Oklahoma</c:v>
                </c:pt>
                <c:pt idx="2441">
                  <c:v>Oklahoma</c:v>
                </c:pt>
                <c:pt idx="2442">
                  <c:v>Oklahoma</c:v>
                </c:pt>
                <c:pt idx="2443">
                  <c:v>Oklahoma</c:v>
                </c:pt>
                <c:pt idx="2444">
                  <c:v>Oklahoma</c:v>
                </c:pt>
                <c:pt idx="2445">
                  <c:v>Oklahoma</c:v>
                </c:pt>
                <c:pt idx="2446">
                  <c:v>Oklahoma</c:v>
                </c:pt>
                <c:pt idx="2447">
                  <c:v>Oklahoma</c:v>
                </c:pt>
                <c:pt idx="2448">
                  <c:v>Oregon</c:v>
                </c:pt>
                <c:pt idx="2449">
                  <c:v>Oregon</c:v>
                </c:pt>
                <c:pt idx="2450">
                  <c:v>Oregon</c:v>
                </c:pt>
                <c:pt idx="2451">
                  <c:v>Oregon</c:v>
                </c:pt>
                <c:pt idx="2452">
                  <c:v>Oregon</c:v>
                </c:pt>
                <c:pt idx="2453">
                  <c:v>Oregon</c:v>
                </c:pt>
                <c:pt idx="2454">
                  <c:v>Oregon</c:v>
                </c:pt>
                <c:pt idx="2455">
                  <c:v>Oregon</c:v>
                </c:pt>
                <c:pt idx="2456">
                  <c:v>Oregon</c:v>
                </c:pt>
                <c:pt idx="2457">
                  <c:v>Oregon</c:v>
                </c:pt>
                <c:pt idx="2458">
                  <c:v>Oregon</c:v>
                </c:pt>
                <c:pt idx="2459">
                  <c:v>Oregon</c:v>
                </c:pt>
                <c:pt idx="2460">
                  <c:v>Oregon</c:v>
                </c:pt>
                <c:pt idx="2461">
                  <c:v>Oregon</c:v>
                </c:pt>
                <c:pt idx="2462">
                  <c:v>Oregon</c:v>
                </c:pt>
                <c:pt idx="2463">
                  <c:v>Oregon</c:v>
                </c:pt>
                <c:pt idx="2464">
                  <c:v>Oregon</c:v>
                </c:pt>
                <c:pt idx="2465">
                  <c:v>Oregon</c:v>
                </c:pt>
                <c:pt idx="2466">
                  <c:v>Oregon</c:v>
                </c:pt>
                <c:pt idx="2467">
                  <c:v>Oregon</c:v>
                </c:pt>
                <c:pt idx="2468">
                  <c:v>Oregon</c:v>
                </c:pt>
                <c:pt idx="2469">
                  <c:v>Oregon</c:v>
                </c:pt>
                <c:pt idx="2470">
                  <c:v>Oregon</c:v>
                </c:pt>
                <c:pt idx="2471">
                  <c:v>Oregon</c:v>
                </c:pt>
                <c:pt idx="2472">
                  <c:v>Oregon</c:v>
                </c:pt>
                <c:pt idx="2473">
                  <c:v>Oregon</c:v>
                </c:pt>
                <c:pt idx="2474">
                  <c:v>Oregon</c:v>
                </c:pt>
                <c:pt idx="2475">
                  <c:v>Oregon</c:v>
                </c:pt>
                <c:pt idx="2476">
                  <c:v>Oregon</c:v>
                </c:pt>
                <c:pt idx="2477">
                  <c:v>Oregon</c:v>
                </c:pt>
                <c:pt idx="2478">
                  <c:v>Oregon</c:v>
                </c:pt>
                <c:pt idx="2479">
                  <c:v>Oregon</c:v>
                </c:pt>
                <c:pt idx="2480">
                  <c:v>Oregon</c:v>
                </c:pt>
                <c:pt idx="2481">
                  <c:v>Oregon</c:v>
                </c:pt>
                <c:pt idx="2482">
                  <c:v>Oregon</c:v>
                </c:pt>
                <c:pt idx="2483">
                  <c:v>Oregon</c:v>
                </c:pt>
                <c:pt idx="2484">
                  <c:v>Oregon</c:v>
                </c:pt>
                <c:pt idx="2485">
                  <c:v>Oregon</c:v>
                </c:pt>
                <c:pt idx="2486">
                  <c:v>Oregon</c:v>
                </c:pt>
                <c:pt idx="2487">
                  <c:v>Oregon</c:v>
                </c:pt>
                <c:pt idx="2488">
                  <c:v>Oregon</c:v>
                </c:pt>
                <c:pt idx="2489">
                  <c:v>Oregon</c:v>
                </c:pt>
                <c:pt idx="2490">
                  <c:v>Oregon</c:v>
                </c:pt>
                <c:pt idx="2491">
                  <c:v>Oregon</c:v>
                </c:pt>
                <c:pt idx="2492">
                  <c:v>Oregon</c:v>
                </c:pt>
                <c:pt idx="2493">
                  <c:v>Oregon</c:v>
                </c:pt>
                <c:pt idx="2494">
                  <c:v>Oregon</c:v>
                </c:pt>
                <c:pt idx="2495">
                  <c:v>Oregon</c:v>
                </c:pt>
                <c:pt idx="2496">
                  <c:v>Oregon</c:v>
                </c:pt>
                <c:pt idx="2497">
                  <c:v>Oregon</c:v>
                </c:pt>
                <c:pt idx="2498">
                  <c:v>Oregon</c:v>
                </c:pt>
                <c:pt idx="2499">
                  <c:v>Oregon</c:v>
                </c:pt>
                <c:pt idx="2500">
                  <c:v>Oregon</c:v>
                </c:pt>
                <c:pt idx="2501">
                  <c:v>Oregon</c:v>
                </c:pt>
                <c:pt idx="2502">
                  <c:v>Oregon</c:v>
                </c:pt>
                <c:pt idx="2503">
                  <c:v>Oregon</c:v>
                </c:pt>
                <c:pt idx="2504">
                  <c:v>Oregon</c:v>
                </c:pt>
                <c:pt idx="2505">
                  <c:v>Oregon</c:v>
                </c:pt>
                <c:pt idx="2506">
                  <c:v>Oregon</c:v>
                </c:pt>
                <c:pt idx="2507">
                  <c:v>Oregon</c:v>
                </c:pt>
                <c:pt idx="2508">
                  <c:v>Oregon</c:v>
                </c:pt>
                <c:pt idx="2509">
                  <c:v>Oregon</c:v>
                </c:pt>
                <c:pt idx="2510">
                  <c:v>Oregon</c:v>
                </c:pt>
                <c:pt idx="2511">
                  <c:v>Oregon</c:v>
                </c:pt>
                <c:pt idx="2512">
                  <c:v>Oregon</c:v>
                </c:pt>
                <c:pt idx="2513">
                  <c:v>Oregon</c:v>
                </c:pt>
                <c:pt idx="2514">
                  <c:v>Oregon</c:v>
                </c:pt>
                <c:pt idx="2515">
                  <c:v>Oregon</c:v>
                </c:pt>
                <c:pt idx="2516">
                  <c:v>Pennsylvania</c:v>
                </c:pt>
                <c:pt idx="2517">
                  <c:v>Pennsylvania</c:v>
                </c:pt>
                <c:pt idx="2518">
                  <c:v>Pennsylvania</c:v>
                </c:pt>
                <c:pt idx="2519">
                  <c:v>Pennsylvania</c:v>
                </c:pt>
                <c:pt idx="2520">
                  <c:v>Pennsylvania</c:v>
                </c:pt>
                <c:pt idx="2521">
                  <c:v>Pennsylvania</c:v>
                </c:pt>
                <c:pt idx="2522">
                  <c:v>Pennsylvania</c:v>
                </c:pt>
                <c:pt idx="2523">
                  <c:v>Pennsylvania</c:v>
                </c:pt>
                <c:pt idx="2524">
                  <c:v>Pennsylvania</c:v>
                </c:pt>
                <c:pt idx="2525">
                  <c:v>Pennsylvania</c:v>
                </c:pt>
                <c:pt idx="2526">
                  <c:v>Pennsylvania</c:v>
                </c:pt>
                <c:pt idx="2527">
                  <c:v>Pennsylvania</c:v>
                </c:pt>
                <c:pt idx="2528">
                  <c:v>Pennsylvania</c:v>
                </c:pt>
                <c:pt idx="2529">
                  <c:v>Pennsylvania</c:v>
                </c:pt>
                <c:pt idx="2530">
                  <c:v>Pennsylvania</c:v>
                </c:pt>
                <c:pt idx="2531">
                  <c:v>Pennsylvania</c:v>
                </c:pt>
                <c:pt idx="2532">
                  <c:v>Pennsylvania</c:v>
                </c:pt>
                <c:pt idx="2533">
                  <c:v>Pennsylvania</c:v>
                </c:pt>
                <c:pt idx="2534">
                  <c:v>Pennsylvania</c:v>
                </c:pt>
                <c:pt idx="2535">
                  <c:v>Pennsylvania</c:v>
                </c:pt>
                <c:pt idx="2536">
                  <c:v>Pennsylvania</c:v>
                </c:pt>
                <c:pt idx="2537">
                  <c:v>Pennsylvania</c:v>
                </c:pt>
                <c:pt idx="2538">
                  <c:v>Pennsylvania</c:v>
                </c:pt>
                <c:pt idx="2539">
                  <c:v>Pennsylvania</c:v>
                </c:pt>
                <c:pt idx="2540">
                  <c:v>Pennsylvania</c:v>
                </c:pt>
                <c:pt idx="2541">
                  <c:v>Pennsylvania</c:v>
                </c:pt>
                <c:pt idx="2542">
                  <c:v>Pennsylvania</c:v>
                </c:pt>
                <c:pt idx="2543">
                  <c:v>Pennsylvania</c:v>
                </c:pt>
                <c:pt idx="2544">
                  <c:v>Pennsylvania</c:v>
                </c:pt>
                <c:pt idx="2545">
                  <c:v>Pennsylvania</c:v>
                </c:pt>
                <c:pt idx="2546">
                  <c:v>Pennsylvania</c:v>
                </c:pt>
                <c:pt idx="2547">
                  <c:v>Pennsylvania</c:v>
                </c:pt>
                <c:pt idx="2548">
                  <c:v>Pennsylvania</c:v>
                </c:pt>
                <c:pt idx="2549">
                  <c:v>Pennsylvania</c:v>
                </c:pt>
                <c:pt idx="2550">
                  <c:v>Pennsylvania</c:v>
                </c:pt>
                <c:pt idx="2551">
                  <c:v>Pennsylvania</c:v>
                </c:pt>
                <c:pt idx="2552">
                  <c:v>Pennsylvania</c:v>
                </c:pt>
                <c:pt idx="2553">
                  <c:v>Pennsylvania</c:v>
                </c:pt>
                <c:pt idx="2554">
                  <c:v>Pennsylvania</c:v>
                </c:pt>
                <c:pt idx="2555">
                  <c:v>Pennsylvania</c:v>
                </c:pt>
                <c:pt idx="2556">
                  <c:v>Pennsylvania</c:v>
                </c:pt>
                <c:pt idx="2557">
                  <c:v>Pennsylvania</c:v>
                </c:pt>
                <c:pt idx="2558">
                  <c:v>Pennsylvania</c:v>
                </c:pt>
                <c:pt idx="2559">
                  <c:v>Pennsylvania</c:v>
                </c:pt>
                <c:pt idx="2560">
                  <c:v>Pennsylvania</c:v>
                </c:pt>
                <c:pt idx="2561">
                  <c:v>Pennsylvania</c:v>
                </c:pt>
                <c:pt idx="2562">
                  <c:v>Pennsylvania</c:v>
                </c:pt>
                <c:pt idx="2563">
                  <c:v>Pennsylvania</c:v>
                </c:pt>
                <c:pt idx="2564">
                  <c:v>Pennsylvania</c:v>
                </c:pt>
                <c:pt idx="2565">
                  <c:v>Pennsylvania</c:v>
                </c:pt>
                <c:pt idx="2566">
                  <c:v>Pennsylvania</c:v>
                </c:pt>
                <c:pt idx="2567">
                  <c:v>Pennsylvania</c:v>
                </c:pt>
                <c:pt idx="2568">
                  <c:v>Pennsylvania</c:v>
                </c:pt>
                <c:pt idx="2569">
                  <c:v>Pennsylvania</c:v>
                </c:pt>
                <c:pt idx="2570">
                  <c:v>Pennsylvania</c:v>
                </c:pt>
                <c:pt idx="2571">
                  <c:v>Pennsylvania</c:v>
                </c:pt>
                <c:pt idx="2572">
                  <c:v>Pennsylvania</c:v>
                </c:pt>
                <c:pt idx="2573">
                  <c:v>Pennsylvania</c:v>
                </c:pt>
                <c:pt idx="2574">
                  <c:v>Pennsylvania</c:v>
                </c:pt>
                <c:pt idx="2575">
                  <c:v>Pennsylvania</c:v>
                </c:pt>
                <c:pt idx="2576">
                  <c:v>Pennsylvania</c:v>
                </c:pt>
                <c:pt idx="2577">
                  <c:v>Pennsylvania</c:v>
                </c:pt>
                <c:pt idx="2578">
                  <c:v>Pennsylvania</c:v>
                </c:pt>
                <c:pt idx="2579">
                  <c:v>Pennsylvania</c:v>
                </c:pt>
                <c:pt idx="2580">
                  <c:v>Pennsylvania</c:v>
                </c:pt>
                <c:pt idx="2581">
                  <c:v>Pennsylvania</c:v>
                </c:pt>
                <c:pt idx="2582">
                  <c:v>Pennsylvania</c:v>
                </c:pt>
                <c:pt idx="2583">
                  <c:v>Pennsylvania</c:v>
                </c:pt>
                <c:pt idx="2584">
                  <c:v>Rhode Island</c:v>
                </c:pt>
                <c:pt idx="2585">
                  <c:v>Rhode Island</c:v>
                </c:pt>
                <c:pt idx="2586">
                  <c:v>Rhode Island</c:v>
                </c:pt>
                <c:pt idx="2587">
                  <c:v>Rhode Island</c:v>
                </c:pt>
                <c:pt idx="2588">
                  <c:v>Rhode Island</c:v>
                </c:pt>
                <c:pt idx="2589">
                  <c:v>Rhode Island</c:v>
                </c:pt>
                <c:pt idx="2590">
                  <c:v>Rhode Island</c:v>
                </c:pt>
                <c:pt idx="2591">
                  <c:v>Rhode Island</c:v>
                </c:pt>
                <c:pt idx="2592">
                  <c:v>Rhode Island</c:v>
                </c:pt>
                <c:pt idx="2593">
                  <c:v>Rhode Island</c:v>
                </c:pt>
                <c:pt idx="2594">
                  <c:v>Rhode Island</c:v>
                </c:pt>
                <c:pt idx="2595">
                  <c:v>Rhode Island</c:v>
                </c:pt>
                <c:pt idx="2596">
                  <c:v>Rhode Island</c:v>
                </c:pt>
                <c:pt idx="2597">
                  <c:v>Rhode Island</c:v>
                </c:pt>
                <c:pt idx="2598">
                  <c:v>Rhode Island</c:v>
                </c:pt>
                <c:pt idx="2599">
                  <c:v>Rhode Island</c:v>
                </c:pt>
                <c:pt idx="2600">
                  <c:v>Rhode Island</c:v>
                </c:pt>
                <c:pt idx="2601">
                  <c:v>Rhode Island</c:v>
                </c:pt>
                <c:pt idx="2602">
                  <c:v>Rhode Island</c:v>
                </c:pt>
                <c:pt idx="2603">
                  <c:v>Rhode Island</c:v>
                </c:pt>
                <c:pt idx="2604">
                  <c:v>Rhode Island</c:v>
                </c:pt>
                <c:pt idx="2605">
                  <c:v>Rhode Island</c:v>
                </c:pt>
                <c:pt idx="2606">
                  <c:v>Rhode Island</c:v>
                </c:pt>
                <c:pt idx="2607">
                  <c:v>Rhode Island</c:v>
                </c:pt>
                <c:pt idx="2608">
                  <c:v>Rhode Island</c:v>
                </c:pt>
                <c:pt idx="2609">
                  <c:v>Rhode Island</c:v>
                </c:pt>
                <c:pt idx="2610">
                  <c:v>Rhode Island</c:v>
                </c:pt>
                <c:pt idx="2611">
                  <c:v>Rhode Island</c:v>
                </c:pt>
                <c:pt idx="2612">
                  <c:v>Rhode Island</c:v>
                </c:pt>
                <c:pt idx="2613">
                  <c:v>Rhode Island</c:v>
                </c:pt>
                <c:pt idx="2614">
                  <c:v>Rhode Island</c:v>
                </c:pt>
                <c:pt idx="2615">
                  <c:v>Rhode Island</c:v>
                </c:pt>
                <c:pt idx="2616">
                  <c:v>Rhode Island</c:v>
                </c:pt>
                <c:pt idx="2617">
                  <c:v>Rhode Island</c:v>
                </c:pt>
                <c:pt idx="2618">
                  <c:v>Rhode Island</c:v>
                </c:pt>
                <c:pt idx="2619">
                  <c:v>Rhode Island</c:v>
                </c:pt>
                <c:pt idx="2620">
                  <c:v>Rhode Island</c:v>
                </c:pt>
                <c:pt idx="2621">
                  <c:v>Rhode Island</c:v>
                </c:pt>
                <c:pt idx="2622">
                  <c:v>Rhode Island</c:v>
                </c:pt>
                <c:pt idx="2623">
                  <c:v>Rhode Island</c:v>
                </c:pt>
                <c:pt idx="2624">
                  <c:v>Rhode Island</c:v>
                </c:pt>
                <c:pt idx="2625">
                  <c:v>Rhode Island</c:v>
                </c:pt>
                <c:pt idx="2626">
                  <c:v>Rhode Island</c:v>
                </c:pt>
                <c:pt idx="2627">
                  <c:v>Rhode Island</c:v>
                </c:pt>
                <c:pt idx="2628">
                  <c:v>Rhode Island</c:v>
                </c:pt>
                <c:pt idx="2629">
                  <c:v>Rhode Island</c:v>
                </c:pt>
                <c:pt idx="2630">
                  <c:v>Rhode Island</c:v>
                </c:pt>
                <c:pt idx="2631">
                  <c:v>Rhode Island</c:v>
                </c:pt>
                <c:pt idx="2632">
                  <c:v>Rhode Island</c:v>
                </c:pt>
                <c:pt idx="2633">
                  <c:v>Rhode Island</c:v>
                </c:pt>
                <c:pt idx="2634">
                  <c:v>Rhode Island</c:v>
                </c:pt>
                <c:pt idx="2635">
                  <c:v>Rhode Island</c:v>
                </c:pt>
                <c:pt idx="2636">
                  <c:v>Rhode Island</c:v>
                </c:pt>
                <c:pt idx="2637">
                  <c:v>Rhode Island</c:v>
                </c:pt>
                <c:pt idx="2638">
                  <c:v>Rhode Island</c:v>
                </c:pt>
                <c:pt idx="2639">
                  <c:v>Rhode Island</c:v>
                </c:pt>
                <c:pt idx="2640">
                  <c:v>Rhode Island</c:v>
                </c:pt>
                <c:pt idx="2641">
                  <c:v>Rhode Island</c:v>
                </c:pt>
                <c:pt idx="2642">
                  <c:v>Rhode Island</c:v>
                </c:pt>
                <c:pt idx="2643">
                  <c:v>Rhode Island</c:v>
                </c:pt>
                <c:pt idx="2644">
                  <c:v>Rhode Island</c:v>
                </c:pt>
                <c:pt idx="2645">
                  <c:v>Rhode Island</c:v>
                </c:pt>
                <c:pt idx="2646">
                  <c:v>Rhode Island</c:v>
                </c:pt>
                <c:pt idx="2647">
                  <c:v>Rhode Island</c:v>
                </c:pt>
                <c:pt idx="2648">
                  <c:v>Rhode Island</c:v>
                </c:pt>
                <c:pt idx="2649">
                  <c:v>Rhode Island</c:v>
                </c:pt>
                <c:pt idx="2650">
                  <c:v>Rhode Island</c:v>
                </c:pt>
                <c:pt idx="2651">
                  <c:v>Rhode Island</c:v>
                </c:pt>
                <c:pt idx="2652">
                  <c:v>South Carolina</c:v>
                </c:pt>
                <c:pt idx="2653">
                  <c:v>South Carolina</c:v>
                </c:pt>
                <c:pt idx="2654">
                  <c:v>South Carolina</c:v>
                </c:pt>
                <c:pt idx="2655">
                  <c:v>South Carolina</c:v>
                </c:pt>
                <c:pt idx="2656">
                  <c:v>South Carolina</c:v>
                </c:pt>
                <c:pt idx="2657">
                  <c:v>South Carolina</c:v>
                </c:pt>
                <c:pt idx="2658">
                  <c:v>South Carolina</c:v>
                </c:pt>
                <c:pt idx="2659">
                  <c:v>South Carolina</c:v>
                </c:pt>
                <c:pt idx="2660">
                  <c:v>South Carolina</c:v>
                </c:pt>
                <c:pt idx="2661">
                  <c:v>South Carolina</c:v>
                </c:pt>
                <c:pt idx="2662">
                  <c:v>South Carolina</c:v>
                </c:pt>
                <c:pt idx="2663">
                  <c:v>South Carolina</c:v>
                </c:pt>
                <c:pt idx="2664">
                  <c:v>South Carolina</c:v>
                </c:pt>
                <c:pt idx="2665">
                  <c:v>South Carolina</c:v>
                </c:pt>
                <c:pt idx="2666">
                  <c:v>South Carolina</c:v>
                </c:pt>
                <c:pt idx="2667">
                  <c:v>South Carolina</c:v>
                </c:pt>
                <c:pt idx="2668">
                  <c:v>South Carolina</c:v>
                </c:pt>
                <c:pt idx="2669">
                  <c:v>South Carolina</c:v>
                </c:pt>
                <c:pt idx="2670">
                  <c:v>South Carolina</c:v>
                </c:pt>
                <c:pt idx="2671">
                  <c:v>South Carolina</c:v>
                </c:pt>
                <c:pt idx="2672">
                  <c:v>South Carolina</c:v>
                </c:pt>
                <c:pt idx="2673">
                  <c:v>South Carolina</c:v>
                </c:pt>
                <c:pt idx="2674">
                  <c:v>South Carolina</c:v>
                </c:pt>
                <c:pt idx="2675">
                  <c:v>South Carolina</c:v>
                </c:pt>
                <c:pt idx="2676">
                  <c:v>South Carolina</c:v>
                </c:pt>
                <c:pt idx="2677">
                  <c:v>South Carolina</c:v>
                </c:pt>
                <c:pt idx="2678">
                  <c:v>South Carolina</c:v>
                </c:pt>
                <c:pt idx="2679">
                  <c:v>South Carolina</c:v>
                </c:pt>
                <c:pt idx="2680">
                  <c:v>South Carolina</c:v>
                </c:pt>
                <c:pt idx="2681">
                  <c:v>South Carolina</c:v>
                </c:pt>
                <c:pt idx="2682">
                  <c:v>South Carolina</c:v>
                </c:pt>
                <c:pt idx="2683">
                  <c:v>South Carolina</c:v>
                </c:pt>
                <c:pt idx="2684">
                  <c:v>South Carolina</c:v>
                </c:pt>
                <c:pt idx="2685">
                  <c:v>South Carolina</c:v>
                </c:pt>
                <c:pt idx="2686">
                  <c:v>South Carolina</c:v>
                </c:pt>
                <c:pt idx="2687">
                  <c:v>South Carolina</c:v>
                </c:pt>
                <c:pt idx="2688">
                  <c:v>South Carolina</c:v>
                </c:pt>
                <c:pt idx="2689">
                  <c:v>South Carolina</c:v>
                </c:pt>
                <c:pt idx="2690">
                  <c:v>South Carolina</c:v>
                </c:pt>
                <c:pt idx="2691">
                  <c:v>South Carolina</c:v>
                </c:pt>
                <c:pt idx="2692">
                  <c:v>South Carolina</c:v>
                </c:pt>
                <c:pt idx="2693">
                  <c:v>South Carolina</c:v>
                </c:pt>
                <c:pt idx="2694">
                  <c:v>South Carolina</c:v>
                </c:pt>
                <c:pt idx="2695">
                  <c:v>South Carolina</c:v>
                </c:pt>
                <c:pt idx="2696">
                  <c:v>South Carolina</c:v>
                </c:pt>
                <c:pt idx="2697">
                  <c:v>South Carolina</c:v>
                </c:pt>
                <c:pt idx="2698">
                  <c:v>South Carolina</c:v>
                </c:pt>
                <c:pt idx="2699">
                  <c:v>South Carolina</c:v>
                </c:pt>
                <c:pt idx="2700">
                  <c:v>South Carolina</c:v>
                </c:pt>
                <c:pt idx="2701">
                  <c:v>South Carolina</c:v>
                </c:pt>
                <c:pt idx="2702">
                  <c:v>South Carolina</c:v>
                </c:pt>
                <c:pt idx="2703">
                  <c:v>South Carolina</c:v>
                </c:pt>
                <c:pt idx="2704">
                  <c:v>South Carolina</c:v>
                </c:pt>
                <c:pt idx="2705">
                  <c:v>South Carolina</c:v>
                </c:pt>
                <c:pt idx="2706">
                  <c:v>South Carolina</c:v>
                </c:pt>
                <c:pt idx="2707">
                  <c:v>South Carolina</c:v>
                </c:pt>
                <c:pt idx="2708">
                  <c:v>South Carolina</c:v>
                </c:pt>
                <c:pt idx="2709">
                  <c:v>South Carolina</c:v>
                </c:pt>
                <c:pt idx="2710">
                  <c:v>South Carolina</c:v>
                </c:pt>
                <c:pt idx="2711">
                  <c:v>South Carolina</c:v>
                </c:pt>
                <c:pt idx="2712">
                  <c:v>South Carolina</c:v>
                </c:pt>
                <c:pt idx="2713">
                  <c:v>South Carolina</c:v>
                </c:pt>
                <c:pt idx="2714">
                  <c:v>South Carolina</c:v>
                </c:pt>
                <c:pt idx="2715">
                  <c:v>South Carolina</c:v>
                </c:pt>
                <c:pt idx="2716">
                  <c:v>South Carolina</c:v>
                </c:pt>
                <c:pt idx="2717">
                  <c:v>South Carolina</c:v>
                </c:pt>
                <c:pt idx="2718">
                  <c:v>South Carolina</c:v>
                </c:pt>
                <c:pt idx="2719">
                  <c:v>South Carolina</c:v>
                </c:pt>
                <c:pt idx="2720">
                  <c:v>South Dakota</c:v>
                </c:pt>
                <c:pt idx="2721">
                  <c:v>South Dakota</c:v>
                </c:pt>
                <c:pt idx="2722">
                  <c:v>South Dakota</c:v>
                </c:pt>
                <c:pt idx="2723">
                  <c:v>South Dakota</c:v>
                </c:pt>
                <c:pt idx="2724">
                  <c:v>South Dakota</c:v>
                </c:pt>
                <c:pt idx="2725">
                  <c:v>South Dakota</c:v>
                </c:pt>
                <c:pt idx="2726">
                  <c:v>South Dakota</c:v>
                </c:pt>
                <c:pt idx="2727">
                  <c:v>South Dakota</c:v>
                </c:pt>
                <c:pt idx="2728">
                  <c:v>South Dakota</c:v>
                </c:pt>
                <c:pt idx="2729">
                  <c:v>South Dakota</c:v>
                </c:pt>
                <c:pt idx="2730">
                  <c:v>South Dakota</c:v>
                </c:pt>
                <c:pt idx="2731">
                  <c:v>South Dakota</c:v>
                </c:pt>
                <c:pt idx="2732">
                  <c:v>South Dakota</c:v>
                </c:pt>
                <c:pt idx="2733">
                  <c:v>South Dakota</c:v>
                </c:pt>
                <c:pt idx="2734">
                  <c:v>South Dakota</c:v>
                </c:pt>
                <c:pt idx="2735">
                  <c:v>South Dakota</c:v>
                </c:pt>
                <c:pt idx="2736">
                  <c:v>South Dakota</c:v>
                </c:pt>
                <c:pt idx="2737">
                  <c:v>South Dakota</c:v>
                </c:pt>
                <c:pt idx="2738">
                  <c:v>South Dakota</c:v>
                </c:pt>
                <c:pt idx="2739">
                  <c:v>South Dakota</c:v>
                </c:pt>
                <c:pt idx="2740">
                  <c:v>South Dakota</c:v>
                </c:pt>
                <c:pt idx="2741">
                  <c:v>South Dakota</c:v>
                </c:pt>
                <c:pt idx="2742">
                  <c:v>South Dakota</c:v>
                </c:pt>
                <c:pt idx="2743">
                  <c:v>South Dakota</c:v>
                </c:pt>
                <c:pt idx="2744">
                  <c:v>South Dakota</c:v>
                </c:pt>
                <c:pt idx="2745">
                  <c:v>South Dakota</c:v>
                </c:pt>
                <c:pt idx="2746">
                  <c:v>South Dakota</c:v>
                </c:pt>
                <c:pt idx="2747">
                  <c:v>South Dakota</c:v>
                </c:pt>
                <c:pt idx="2748">
                  <c:v>South Dakota</c:v>
                </c:pt>
                <c:pt idx="2749">
                  <c:v>South Dakota</c:v>
                </c:pt>
                <c:pt idx="2750">
                  <c:v>South Dakota</c:v>
                </c:pt>
                <c:pt idx="2751">
                  <c:v>South Dakota</c:v>
                </c:pt>
                <c:pt idx="2752">
                  <c:v>South Dakota</c:v>
                </c:pt>
                <c:pt idx="2753">
                  <c:v>South Dakota</c:v>
                </c:pt>
                <c:pt idx="2754">
                  <c:v>South Dakota</c:v>
                </c:pt>
                <c:pt idx="2755">
                  <c:v>South Dakota</c:v>
                </c:pt>
                <c:pt idx="2756">
                  <c:v>South Dakota</c:v>
                </c:pt>
                <c:pt idx="2757">
                  <c:v>South Dakota</c:v>
                </c:pt>
                <c:pt idx="2758">
                  <c:v>South Dakota</c:v>
                </c:pt>
                <c:pt idx="2759">
                  <c:v>South Dakota</c:v>
                </c:pt>
                <c:pt idx="2760">
                  <c:v>South Dakota</c:v>
                </c:pt>
                <c:pt idx="2761">
                  <c:v>South Dakota</c:v>
                </c:pt>
                <c:pt idx="2762">
                  <c:v>South Dakota</c:v>
                </c:pt>
                <c:pt idx="2763">
                  <c:v>South Dakota</c:v>
                </c:pt>
                <c:pt idx="2764">
                  <c:v>South Dakota</c:v>
                </c:pt>
                <c:pt idx="2765">
                  <c:v>South Dakota</c:v>
                </c:pt>
                <c:pt idx="2766">
                  <c:v>South Dakota</c:v>
                </c:pt>
                <c:pt idx="2767">
                  <c:v>South Dakota</c:v>
                </c:pt>
                <c:pt idx="2768">
                  <c:v>South Dakota</c:v>
                </c:pt>
                <c:pt idx="2769">
                  <c:v>South Dakota</c:v>
                </c:pt>
                <c:pt idx="2770">
                  <c:v>South Dakota</c:v>
                </c:pt>
                <c:pt idx="2771">
                  <c:v>South Dakota</c:v>
                </c:pt>
                <c:pt idx="2772">
                  <c:v>South Dakota</c:v>
                </c:pt>
                <c:pt idx="2773">
                  <c:v>South Dakota</c:v>
                </c:pt>
                <c:pt idx="2774">
                  <c:v>South Dakota</c:v>
                </c:pt>
                <c:pt idx="2775">
                  <c:v>South Dakota</c:v>
                </c:pt>
                <c:pt idx="2776">
                  <c:v>South Dakota</c:v>
                </c:pt>
                <c:pt idx="2777">
                  <c:v>South Dakota</c:v>
                </c:pt>
                <c:pt idx="2778">
                  <c:v>South Dakota</c:v>
                </c:pt>
                <c:pt idx="2779">
                  <c:v>South Dakota</c:v>
                </c:pt>
                <c:pt idx="2780">
                  <c:v>South Dakota</c:v>
                </c:pt>
                <c:pt idx="2781">
                  <c:v>South Dakota</c:v>
                </c:pt>
                <c:pt idx="2782">
                  <c:v>South Dakota</c:v>
                </c:pt>
                <c:pt idx="2783">
                  <c:v>South Dakota</c:v>
                </c:pt>
                <c:pt idx="2784">
                  <c:v>South Dakota</c:v>
                </c:pt>
                <c:pt idx="2785">
                  <c:v>South Dakota</c:v>
                </c:pt>
                <c:pt idx="2786">
                  <c:v>South Dakota</c:v>
                </c:pt>
                <c:pt idx="2787">
                  <c:v>South Dakota</c:v>
                </c:pt>
                <c:pt idx="2788">
                  <c:v>Tennessee</c:v>
                </c:pt>
                <c:pt idx="2789">
                  <c:v>Tennessee</c:v>
                </c:pt>
                <c:pt idx="2790">
                  <c:v>Tennessee</c:v>
                </c:pt>
                <c:pt idx="2791">
                  <c:v>Tennessee</c:v>
                </c:pt>
                <c:pt idx="2792">
                  <c:v>Tennessee</c:v>
                </c:pt>
                <c:pt idx="2793">
                  <c:v>Tennessee</c:v>
                </c:pt>
                <c:pt idx="2794">
                  <c:v>Tennessee</c:v>
                </c:pt>
                <c:pt idx="2795">
                  <c:v>Tennessee</c:v>
                </c:pt>
                <c:pt idx="2796">
                  <c:v>Tennessee</c:v>
                </c:pt>
                <c:pt idx="2797">
                  <c:v>Tennessee</c:v>
                </c:pt>
                <c:pt idx="2798">
                  <c:v>Tennessee</c:v>
                </c:pt>
                <c:pt idx="2799">
                  <c:v>Tennessee</c:v>
                </c:pt>
                <c:pt idx="2800">
                  <c:v>Tennessee</c:v>
                </c:pt>
                <c:pt idx="2801">
                  <c:v>Tennessee</c:v>
                </c:pt>
                <c:pt idx="2802">
                  <c:v>Tennessee</c:v>
                </c:pt>
                <c:pt idx="2803">
                  <c:v>Tennessee</c:v>
                </c:pt>
                <c:pt idx="2804">
                  <c:v>Tennessee</c:v>
                </c:pt>
                <c:pt idx="2805">
                  <c:v>Tennessee</c:v>
                </c:pt>
                <c:pt idx="2806">
                  <c:v>Tennessee</c:v>
                </c:pt>
                <c:pt idx="2807">
                  <c:v>Tennessee</c:v>
                </c:pt>
                <c:pt idx="2808">
                  <c:v>Tennessee</c:v>
                </c:pt>
                <c:pt idx="2809">
                  <c:v>Tennessee</c:v>
                </c:pt>
                <c:pt idx="2810">
                  <c:v>Tennessee</c:v>
                </c:pt>
                <c:pt idx="2811">
                  <c:v>Tennessee</c:v>
                </c:pt>
                <c:pt idx="2812">
                  <c:v>Tennessee</c:v>
                </c:pt>
                <c:pt idx="2813">
                  <c:v>Tennessee</c:v>
                </c:pt>
                <c:pt idx="2814">
                  <c:v>Tennessee</c:v>
                </c:pt>
                <c:pt idx="2815">
                  <c:v>Tennessee</c:v>
                </c:pt>
                <c:pt idx="2816">
                  <c:v>Tennessee</c:v>
                </c:pt>
                <c:pt idx="2817">
                  <c:v>Tennessee</c:v>
                </c:pt>
                <c:pt idx="2818">
                  <c:v>Tennessee</c:v>
                </c:pt>
                <c:pt idx="2819">
                  <c:v>Tennessee</c:v>
                </c:pt>
                <c:pt idx="2820">
                  <c:v>Tennessee</c:v>
                </c:pt>
                <c:pt idx="2821">
                  <c:v>Tennessee</c:v>
                </c:pt>
                <c:pt idx="2822">
                  <c:v>Tennessee</c:v>
                </c:pt>
                <c:pt idx="2823">
                  <c:v>Tennessee</c:v>
                </c:pt>
                <c:pt idx="2824">
                  <c:v>Tennessee</c:v>
                </c:pt>
                <c:pt idx="2825">
                  <c:v>Tennessee</c:v>
                </c:pt>
                <c:pt idx="2826">
                  <c:v>Tennessee</c:v>
                </c:pt>
                <c:pt idx="2827">
                  <c:v>Tennessee</c:v>
                </c:pt>
                <c:pt idx="2828">
                  <c:v>Tennessee</c:v>
                </c:pt>
                <c:pt idx="2829">
                  <c:v>Tennessee</c:v>
                </c:pt>
                <c:pt idx="2830">
                  <c:v>Tennessee</c:v>
                </c:pt>
                <c:pt idx="2831">
                  <c:v>Tennessee</c:v>
                </c:pt>
                <c:pt idx="2832">
                  <c:v>Tennessee</c:v>
                </c:pt>
                <c:pt idx="2833">
                  <c:v>Tennessee</c:v>
                </c:pt>
                <c:pt idx="2834">
                  <c:v>Tennessee</c:v>
                </c:pt>
                <c:pt idx="2835">
                  <c:v>Tennessee</c:v>
                </c:pt>
                <c:pt idx="2836">
                  <c:v>Tennessee</c:v>
                </c:pt>
                <c:pt idx="2837">
                  <c:v>Tennessee</c:v>
                </c:pt>
                <c:pt idx="2838">
                  <c:v>Tennessee</c:v>
                </c:pt>
                <c:pt idx="2839">
                  <c:v>Tennessee</c:v>
                </c:pt>
                <c:pt idx="2840">
                  <c:v>Tennessee</c:v>
                </c:pt>
                <c:pt idx="2841">
                  <c:v>Tennessee</c:v>
                </c:pt>
                <c:pt idx="2842">
                  <c:v>Tennessee</c:v>
                </c:pt>
                <c:pt idx="2843">
                  <c:v>Tennessee</c:v>
                </c:pt>
                <c:pt idx="2844">
                  <c:v>Tennessee</c:v>
                </c:pt>
                <c:pt idx="2845">
                  <c:v>Tennessee</c:v>
                </c:pt>
                <c:pt idx="2846">
                  <c:v>Tennessee</c:v>
                </c:pt>
                <c:pt idx="2847">
                  <c:v>Tennessee</c:v>
                </c:pt>
                <c:pt idx="2848">
                  <c:v>Tennessee</c:v>
                </c:pt>
                <c:pt idx="2849">
                  <c:v>Tennessee</c:v>
                </c:pt>
                <c:pt idx="2850">
                  <c:v>Tennessee</c:v>
                </c:pt>
                <c:pt idx="2851">
                  <c:v>Tennessee</c:v>
                </c:pt>
                <c:pt idx="2852">
                  <c:v>Tennessee</c:v>
                </c:pt>
                <c:pt idx="2853">
                  <c:v>Tennessee</c:v>
                </c:pt>
                <c:pt idx="2854">
                  <c:v>Tennessee</c:v>
                </c:pt>
                <c:pt idx="2855">
                  <c:v>Tennessee</c:v>
                </c:pt>
                <c:pt idx="2856">
                  <c:v>Texas</c:v>
                </c:pt>
                <c:pt idx="2857">
                  <c:v>Texas</c:v>
                </c:pt>
                <c:pt idx="2858">
                  <c:v>Texas</c:v>
                </c:pt>
                <c:pt idx="2859">
                  <c:v>Texas</c:v>
                </c:pt>
                <c:pt idx="2860">
                  <c:v>Texas</c:v>
                </c:pt>
                <c:pt idx="2861">
                  <c:v>Texas</c:v>
                </c:pt>
                <c:pt idx="2862">
                  <c:v>Texas</c:v>
                </c:pt>
                <c:pt idx="2863">
                  <c:v>Texas</c:v>
                </c:pt>
                <c:pt idx="2864">
                  <c:v>Texas</c:v>
                </c:pt>
                <c:pt idx="2865">
                  <c:v>Texas</c:v>
                </c:pt>
                <c:pt idx="2866">
                  <c:v>Texas</c:v>
                </c:pt>
                <c:pt idx="2867">
                  <c:v>Texas</c:v>
                </c:pt>
                <c:pt idx="2868">
                  <c:v>Texas</c:v>
                </c:pt>
                <c:pt idx="2869">
                  <c:v>Texas</c:v>
                </c:pt>
                <c:pt idx="2870">
                  <c:v>Texas</c:v>
                </c:pt>
                <c:pt idx="2871">
                  <c:v>Texas</c:v>
                </c:pt>
                <c:pt idx="2872">
                  <c:v>Texas</c:v>
                </c:pt>
                <c:pt idx="2873">
                  <c:v>Texas</c:v>
                </c:pt>
                <c:pt idx="2874">
                  <c:v>Texas</c:v>
                </c:pt>
                <c:pt idx="2875">
                  <c:v>Texas</c:v>
                </c:pt>
                <c:pt idx="2876">
                  <c:v>Texas</c:v>
                </c:pt>
                <c:pt idx="2877">
                  <c:v>Texas</c:v>
                </c:pt>
                <c:pt idx="2878">
                  <c:v>Texas</c:v>
                </c:pt>
                <c:pt idx="2879">
                  <c:v>Texas</c:v>
                </c:pt>
                <c:pt idx="2880">
                  <c:v>Texas</c:v>
                </c:pt>
                <c:pt idx="2881">
                  <c:v>Texas</c:v>
                </c:pt>
                <c:pt idx="2882">
                  <c:v>Texas</c:v>
                </c:pt>
                <c:pt idx="2883">
                  <c:v>Texas</c:v>
                </c:pt>
                <c:pt idx="2884">
                  <c:v>Texas</c:v>
                </c:pt>
                <c:pt idx="2885">
                  <c:v>Texas</c:v>
                </c:pt>
                <c:pt idx="2886">
                  <c:v>Texas</c:v>
                </c:pt>
                <c:pt idx="2887">
                  <c:v>Texas</c:v>
                </c:pt>
                <c:pt idx="2888">
                  <c:v>Texas</c:v>
                </c:pt>
                <c:pt idx="2889">
                  <c:v>Texas</c:v>
                </c:pt>
                <c:pt idx="2890">
                  <c:v>Texas</c:v>
                </c:pt>
                <c:pt idx="2891">
                  <c:v>Texas</c:v>
                </c:pt>
                <c:pt idx="2892">
                  <c:v>Texas</c:v>
                </c:pt>
                <c:pt idx="2893">
                  <c:v>Texas</c:v>
                </c:pt>
                <c:pt idx="2894">
                  <c:v>Texas</c:v>
                </c:pt>
                <c:pt idx="2895">
                  <c:v>Texas</c:v>
                </c:pt>
                <c:pt idx="2896">
                  <c:v>Texas</c:v>
                </c:pt>
                <c:pt idx="2897">
                  <c:v>Texas</c:v>
                </c:pt>
                <c:pt idx="2898">
                  <c:v>Texas</c:v>
                </c:pt>
                <c:pt idx="2899">
                  <c:v>Texas</c:v>
                </c:pt>
                <c:pt idx="2900">
                  <c:v>Texas</c:v>
                </c:pt>
                <c:pt idx="2901">
                  <c:v>Texas</c:v>
                </c:pt>
                <c:pt idx="2902">
                  <c:v>Texas</c:v>
                </c:pt>
                <c:pt idx="2903">
                  <c:v>Texas</c:v>
                </c:pt>
                <c:pt idx="2904">
                  <c:v>Texas</c:v>
                </c:pt>
                <c:pt idx="2905">
                  <c:v>Texas</c:v>
                </c:pt>
                <c:pt idx="2906">
                  <c:v>Texas</c:v>
                </c:pt>
                <c:pt idx="2907">
                  <c:v>Texas</c:v>
                </c:pt>
                <c:pt idx="2908">
                  <c:v>Texas</c:v>
                </c:pt>
                <c:pt idx="2909">
                  <c:v>Texas</c:v>
                </c:pt>
                <c:pt idx="2910">
                  <c:v>Texas</c:v>
                </c:pt>
                <c:pt idx="2911">
                  <c:v>Texas</c:v>
                </c:pt>
                <c:pt idx="2912">
                  <c:v>Texas</c:v>
                </c:pt>
                <c:pt idx="2913">
                  <c:v>Texas</c:v>
                </c:pt>
                <c:pt idx="2914">
                  <c:v>Texas</c:v>
                </c:pt>
                <c:pt idx="2915">
                  <c:v>Texas</c:v>
                </c:pt>
                <c:pt idx="2916">
                  <c:v>Texas</c:v>
                </c:pt>
                <c:pt idx="2917">
                  <c:v>Texas</c:v>
                </c:pt>
                <c:pt idx="2918">
                  <c:v>Texas</c:v>
                </c:pt>
                <c:pt idx="2919">
                  <c:v>Texas</c:v>
                </c:pt>
                <c:pt idx="2920">
                  <c:v>Texas</c:v>
                </c:pt>
                <c:pt idx="2921">
                  <c:v>Texas</c:v>
                </c:pt>
                <c:pt idx="2922">
                  <c:v>Texas</c:v>
                </c:pt>
                <c:pt idx="2923">
                  <c:v>Texas</c:v>
                </c:pt>
                <c:pt idx="2924">
                  <c:v>Utah</c:v>
                </c:pt>
                <c:pt idx="2925">
                  <c:v>Utah</c:v>
                </c:pt>
                <c:pt idx="2926">
                  <c:v>Utah</c:v>
                </c:pt>
                <c:pt idx="2927">
                  <c:v>Utah</c:v>
                </c:pt>
                <c:pt idx="2928">
                  <c:v>Utah</c:v>
                </c:pt>
                <c:pt idx="2929">
                  <c:v>Utah</c:v>
                </c:pt>
                <c:pt idx="2930">
                  <c:v>Utah</c:v>
                </c:pt>
                <c:pt idx="2931">
                  <c:v>Utah</c:v>
                </c:pt>
                <c:pt idx="2932">
                  <c:v>Utah</c:v>
                </c:pt>
                <c:pt idx="2933">
                  <c:v>Utah</c:v>
                </c:pt>
                <c:pt idx="2934">
                  <c:v>Utah</c:v>
                </c:pt>
                <c:pt idx="2935">
                  <c:v>Utah</c:v>
                </c:pt>
                <c:pt idx="2936">
                  <c:v>Utah</c:v>
                </c:pt>
                <c:pt idx="2937">
                  <c:v>Utah</c:v>
                </c:pt>
                <c:pt idx="2938">
                  <c:v>Utah</c:v>
                </c:pt>
                <c:pt idx="2939">
                  <c:v>Utah</c:v>
                </c:pt>
                <c:pt idx="2940">
                  <c:v>Utah</c:v>
                </c:pt>
                <c:pt idx="2941">
                  <c:v>Utah</c:v>
                </c:pt>
                <c:pt idx="2942">
                  <c:v>Utah</c:v>
                </c:pt>
                <c:pt idx="2943">
                  <c:v>Utah</c:v>
                </c:pt>
                <c:pt idx="2944">
                  <c:v>Utah</c:v>
                </c:pt>
                <c:pt idx="2945">
                  <c:v>Utah</c:v>
                </c:pt>
                <c:pt idx="2946">
                  <c:v>Utah</c:v>
                </c:pt>
                <c:pt idx="2947">
                  <c:v>Utah</c:v>
                </c:pt>
                <c:pt idx="2948">
                  <c:v>Utah</c:v>
                </c:pt>
                <c:pt idx="2949">
                  <c:v>Utah</c:v>
                </c:pt>
                <c:pt idx="2950">
                  <c:v>Utah</c:v>
                </c:pt>
                <c:pt idx="2951">
                  <c:v>Utah</c:v>
                </c:pt>
                <c:pt idx="2952">
                  <c:v>Utah</c:v>
                </c:pt>
                <c:pt idx="2953">
                  <c:v>Utah</c:v>
                </c:pt>
                <c:pt idx="2954">
                  <c:v>Utah</c:v>
                </c:pt>
                <c:pt idx="2955">
                  <c:v>Utah</c:v>
                </c:pt>
                <c:pt idx="2956">
                  <c:v>Utah</c:v>
                </c:pt>
                <c:pt idx="2957">
                  <c:v>Utah</c:v>
                </c:pt>
                <c:pt idx="2958">
                  <c:v>Utah</c:v>
                </c:pt>
                <c:pt idx="2959">
                  <c:v>Utah</c:v>
                </c:pt>
                <c:pt idx="2960">
                  <c:v>Utah</c:v>
                </c:pt>
                <c:pt idx="2961">
                  <c:v>Utah</c:v>
                </c:pt>
                <c:pt idx="2962">
                  <c:v>Utah</c:v>
                </c:pt>
                <c:pt idx="2963">
                  <c:v>Utah</c:v>
                </c:pt>
                <c:pt idx="2964">
                  <c:v>Utah</c:v>
                </c:pt>
                <c:pt idx="2965">
                  <c:v>Utah</c:v>
                </c:pt>
                <c:pt idx="2966">
                  <c:v>Utah</c:v>
                </c:pt>
                <c:pt idx="2967">
                  <c:v>Utah</c:v>
                </c:pt>
                <c:pt idx="2968">
                  <c:v>Utah</c:v>
                </c:pt>
                <c:pt idx="2969">
                  <c:v>Utah</c:v>
                </c:pt>
                <c:pt idx="2970">
                  <c:v>Utah</c:v>
                </c:pt>
                <c:pt idx="2971">
                  <c:v>Utah</c:v>
                </c:pt>
                <c:pt idx="2972">
                  <c:v>Utah</c:v>
                </c:pt>
                <c:pt idx="2973">
                  <c:v>Utah</c:v>
                </c:pt>
                <c:pt idx="2974">
                  <c:v>Utah</c:v>
                </c:pt>
                <c:pt idx="2975">
                  <c:v>Utah</c:v>
                </c:pt>
                <c:pt idx="2976">
                  <c:v>Utah</c:v>
                </c:pt>
                <c:pt idx="2977">
                  <c:v>Utah</c:v>
                </c:pt>
                <c:pt idx="2978">
                  <c:v>Utah</c:v>
                </c:pt>
                <c:pt idx="2979">
                  <c:v>Utah</c:v>
                </c:pt>
                <c:pt idx="2980">
                  <c:v>Utah</c:v>
                </c:pt>
                <c:pt idx="2981">
                  <c:v>Utah</c:v>
                </c:pt>
                <c:pt idx="2982">
                  <c:v>Utah</c:v>
                </c:pt>
                <c:pt idx="2983">
                  <c:v>Utah</c:v>
                </c:pt>
                <c:pt idx="2984">
                  <c:v>Utah</c:v>
                </c:pt>
                <c:pt idx="2985">
                  <c:v>Utah</c:v>
                </c:pt>
                <c:pt idx="2986">
                  <c:v>Utah</c:v>
                </c:pt>
                <c:pt idx="2987">
                  <c:v>Utah</c:v>
                </c:pt>
                <c:pt idx="2988">
                  <c:v>Utah</c:v>
                </c:pt>
                <c:pt idx="2989">
                  <c:v>Utah</c:v>
                </c:pt>
                <c:pt idx="2990">
                  <c:v>Utah</c:v>
                </c:pt>
                <c:pt idx="2991">
                  <c:v>Utah</c:v>
                </c:pt>
                <c:pt idx="2992">
                  <c:v>Virginia</c:v>
                </c:pt>
                <c:pt idx="2993">
                  <c:v>Virginia</c:v>
                </c:pt>
                <c:pt idx="2994">
                  <c:v>Virginia</c:v>
                </c:pt>
                <c:pt idx="2995">
                  <c:v>Virginia</c:v>
                </c:pt>
                <c:pt idx="2996">
                  <c:v>Virginia</c:v>
                </c:pt>
                <c:pt idx="2997">
                  <c:v>Virginia</c:v>
                </c:pt>
                <c:pt idx="2998">
                  <c:v>Virginia</c:v>
                </c:pt>
                <c:pt idx="2999">
                  <c:v>Virginia</c:v>
                </c:pt>
                <c:pt idx="3000">
                  <c:v>Virginia</c:v>
                </c:pt>
                <c:pt idx="3001">
                  <c:v>Virginia</c:v>
                </c:pt>
                <c:pt idx="3002">
                  <c:v>Virginia</c:v>
                </c:pt>
                <c:pt idx="3003">
                  <c:v>Virginia</c:v>
                </c:pt>
                <c:pt idx="3004">
                  <c:v>Virginia</c:v>
                </c:pt>
                <c:pt idx="3005">
                  <c:v>Virginia</c:v>
                </c:pt>
                <c:pt idx="3006">
                  <c:v>Virginia</c:v>
                </c:pt>
                <c:pt idx="3007">
                  <c:v>Virginia</c:v>
                </c:pt>
                <c:pt idx="3008">
                  <c:v>Virginia</c:v>
                </c:pt>
                <c:pt idx="3009">
                  <c:v>Virginia</c:v>
                </c:pt>
                <c:pt idx="3010">
                  <c:v>Virginia</c:v>
                </c:pt>
                <c:pt idx="3011">
                  <c:v>Virginia</c:v>
                </c:pt>
                <c:pt idx="3012">
                  <c:v>Virginia</c:v>
                </c:pt>
                <c:pt idx="3013">
                  <c:v>Virginia</c:v>
                </c:pt>
                <c:pt idx="3014">
                  <c:v>Virginia</c:v>
                </c:pt>
                <c:pt idx="3015">
                  <c:v>Virginia</c:v>
                </c:pt>
                <c:pt idx="3016">
                  <c:v>Virginia</c:v>
                </c:pt>
                <c:pt idx="3017">
                  <c:v>Virginia</c:v>
                </c:pt>
                <c:pt idx="3018">
                  <c:v>Virginia</c:v>
                </c:pt>
                <c:pt idx="3019">
                  <c:v>Virginia</c:v>
                </c:pt>
                <c:pt idx="3020">
                  <c:v>Virginia</c:v>
                </c:pt>
                <c:pt idx="3021">
                  <c:v>Virginia</c:v>
                </c:pt>
                <c:pt idx="3022">
                  <c:v>Virginia</c:v>
                </c:pt>
                <c:pt idx="3023">
                  <c:v>Virginia</c:v>
                </c:pt>
                <c:pt idx="3024">
                  <c:v>Virginia</c:v>
                </c:pt>
                <c:pt idx="3025">
                  <c:v>Virginia</c:v>
                </c:pt>
                <c:pt idx="3026">
                  <c:v>Virginia</c:v>
                </c:pt>
                <c:pt idx="3027">
                  <c:v>Virginia</c:v>
                </c:pt>
                <c:pt idx="3028">
                  <c:v>Virginia</c:v>
                </c:pt>
                <c:pt idx="3029">
                  <c:v>Virginia</c:v>
                </c:pt>
                <c:pt idx="3030">
                  <c:v>Virginia</c:v>
                </c:pt>
                <c:pt idx="3031">
                  <c:v>Virginia</c:v>
                </c:pt>
                <c:pt idx="3032">
                  <c:v>Virginia</c:v>
                </c:pt>
                <c:pt idx="3033">
                  <c:v>Virginia</c:v>
                </c:pt>
                <c:pt idx="3034">
                  <c:v>Virginia</c:v>
                </c:pt>
                <c:pt idx="3035">
                  <c:v>Virginia</c:v>
                </c:pt>
                <c:pt idx="3036">
                  <c:v>Virginia</c:v>
                </c:pt>
                <c:pt idx="3037">
                  <c:v>Virginia</c:v>
                </c:pt>
                <c:pt idx="3038">
                  <c:v>Virginia</c:v>
                </c:pt>
                <c:pt idx="3039">
                  <c:v>Virginia</c:v>
                </c:pt>
                <c:pt idx="3040">
                  <c:v>Virginia</c:v>
                </c:pt>
                <c:pt idx="3041">
                  <c:v>Virginia</c:v>
                </c:pt>
                <c:pt idx="3042">
                  <c:v>Virginia</c:v>
                </c:pt>
                <c:pt idx="3043">
                  <c:v>Virginia</c:v>
                </c:pt>
                <c:pt idx="3044">
                  <c:v>Virginia</c:v>
                </c:pt>
                <c:pt idx="3045">
                  <c:v>Virginia</c:v>
                </c:pt>
                <c:pt idx="3046">
                  <c:v>Virginia</c:v>
                </c:pt>
                <c:pt idx="3047">
                  <c:v>Virginia</c:v>
                </c:pt>
                <c:pt idx="3048">
                  <c:v>Virginia</c:v>
                </c:pt>
                <c:pt idx="3049">
                  <c:v>Virginia</c:v>
                </c:pt>
                <c:pt idx="3050">
                  <c:v>Virginia</c:v>
                </c:pt>
                <c:pt idx="3051">
                  <c:v>Virginia</c:v>
                </c:pt>
                <c:pt idx="3052">
                  <c:v>Virginia</c:v>
                </c:pt>
                <c:pt idx="3053">
                  <c:v>Virginia</c:v>
                </c:pt>
                <c:pt idx="3054">
                  <c:v>Virginia</c:v>
                </c:pt>
                <c:pt idx="3055">
                  <c:v>Virginia</c:v>
                </c:pt>
                <c:pt idx="3056">
                  <c:v>Virginia</c:v>
                </c:pt>
                <c:pt idx="3057">
                  <c:v>Virginia</c:v>
                </c:pt>
                <c:pt idx="3058">
                  <c:v>Virginia</c:v>
                </c:pt>
                <c:pt idx="3059">
                  <c:v>Virginia</c:v>
                </c:pt>
                <c:pt idx="3060">
                  <c:v>Vermont</c:v>
                </c:pt>
                <c:pt idx="3061">
                  <c:v>Vermont</c:v>
                </c:pt>
                <c:pt idx="3062">
                  <c:v>Vermont</c:v>
                </c:pt>
                <c:pt idx="3063">
                  <c:v>Vermont</c:v>
                </c:pt>
                <c:pt idx="3064">
                  <c:v>Vermont</c:v>
                </c:pt>
                <c:pt idx="3065">
                  <c:v>Vermont</c:v>
                </c:pt>
                <c:pt idx="3066">
                  <c:v>Vermont</c:v>
                </c:pt>
                <c:pt idx="3067">
                  <c:v>Vermont</c:v>
                </c:pt>
                <c:pt idx="3068">
                  <c:v>Vermont</c:v>
                </c:pt>
                <c:pt idx="3069">
                  <c:v>Vermont</c:v>
                </c:pt>
                <c:pt idx="3070">
                  <c:v>Vermont</c:v>
                </c:pt>
                <c:pt idx="3071">
                  <c:v>Vermont</c:v>
                </c:pt>
                <c:pt idx="3072">
                  <c:v>Vermont</c:v>
                </c:pt>
                <c:pt idx="3073">
                  <c:v>Vermont</c:v>
                </c:pt>
                <c:pt idx="3074">
                  <c:v>Vermont</c:v>
                </c:pt>
                <c:pt idx="3075">
                  <c:v>Vermont</c:v>
                </c:pt>
                <c:pt idx="3076">
                  <c:v>Vermont</c:v>
                </c:pt>
                <c:pt idx="3077">
                  <c:v>Vermont</c:v>
                </c:pt>
                <c:pt idx="3078">
                  <c:v>Vermont</c:v>
                </c:pt>
                <c:pt idx="3079">
                  <c:v>Vermont</c:v>
                </c:pt>
                <c:pt idx="3080">
                  <c:v>Vermont</c:v>
                </c:pt>
                <c:pt idx="3081">
                  <c:v>Vermont</c:v>
                </c:pt>
                <c:pt idx="3082">
                  <c:v>Vermont</c:v>
                </c:pt>
                <c:pt idx="3083">
                  <c:v>Vermont</c:v>
                </c:pt>
                <c:pt idx="3084">
                  <c:v>Vermont</c:v>
                </c:pt>
                <c:pt idx="3085">
                  <c:v>Vermont</c:v>
                </c:pt>
                <c:pt idx="3086">
                  <c:v>Vermont</c:v>
                </c:pt>
                <c:pt idx="3087">
                  <c:v>Vermont</c:v>
                </c:pt>
                <c:pt idx="3088">
                  <c:v>Vermont</c:v>
                </c:pt>
                <c:pt idx="3089">
                  <c:v>Vermont</c:v>
                </c:pt>
                <c:pt idx="3090">
                  <c:v>Vermont</c:v>
                </c:pt>
                <c:pt idx="3091">
                  <c:v>Vermont</c:v>
                </c:pt>
                <c:pt idx="3092">
                  <c:v>Vermont</c:v>
                </c:pt>
                <c:pt idx="3093">
                  <c:v>Vermont</c:v>
                </c:pt>
                <c:pt idx="3094">
                  <c:v>Vermont</c:v>
                </c:pt>
                <c:pt idx="3095">
                  <c:v>Vermont</c:v>
                </c:pt>
                <c:pt idx="3096">
                  <c:v>Vermont</c:v>
                </c:pt>
                <c:pt idx="3097">
                  <c:v>Vermont</c:v>
                </c:pt>
                <c:pt idx="3098">
                  <c:v>Vermont</c:v>
                </c:pt>
                <c:pt idx="3099">
                  <c:v>Vermont</c:v>
                </c:pt>
                <c:pt idx="3100">
                  <c:v>Vermont</c:v>
                </c:pt>
                <c:pt idx="3101">
                  <c:v>Vermont</c:v>
                </c:pt>
                <c:pt idx="3102">
                  <c:v>Vermont</c:v>
                </c:pt>
                <c:pt idx="3103">
                  <c:v>Vermont</c:v>
                </c:pt>
                <c:pt idx="3104">
                  <c:v>Vermont</c:v>
                </c:pt>
                <c:pt idx="3105">
                  <c:v>Vermont</c:v>
                </c:pt>
                <c:pt idx="3106">
                  <c:v>Vermont</c:v>
                </c:pt>
                <c:pt idx="3107">
                  <c:v>Vermont</c:v>
                </c:pt>
                <c:pt idx="3108">
                  <c:v>Vermont</c:v>
                </c:pt>
                <c:pt idx="3109">
                  <c:v>Vermont</c:v>
                </c:pt>
                <c:pt idx="3110">
                  <c:v>Vermont</c:v>
                </c:pt>
                <c:pt idx="3111">
                  <c:v>Vermont</c:v>
                </c:pt>
                <c:pt idx="3112">
                  <c:v>Vermont</c:v>
                </c:pt>
                <c:pt idx="3113">
                  <c:v>Vermont</c:v>
                </c:pt>
                <c:pt idx="3114">
                  <c:v>Vermont</c:v>
                </c:pt>
                <c:pt idx="3115">
                  <c:v>Vermont</c:v>
                </c:pt>
                <c:pt idx="3116">
                  <c:v>Vermont</c:v>
                </c:pt>
                <c:pt idx="3117">
                  <c:v>Vermont</c:v>
                </c:pt>
                <c:pt idx="3118">
                  <c:v>Vermont</c:v>
                </c:pt>
                <c:pt idx="3119">
                  <c:v>Vermont</c:v>
                </c:pt>
                <c:pt idx="3120">
                  <c:v>Vermont</c:v>
                </c:pt>
                <c:pt idx="3121">
                  <c:v>Vermont</c:v>
                </c:pt>
                <c:pt idx="3122">
                  <c:v>Vermont</c:v>
                </c:pt>
                <c:pt idx="3123">
                  <c:v>Vermont</c:v>
                </c:pt>
                <c:pt idx="3124">
                  <c:v>Vermont</c:v>
                </c:pt>
                <c:pt idx="3125">
                  <c:v>Vermont</c:v>
                </c:pt>
                <c:pt idx="3126">
                  <c:v>Vermont</c:v>
                </c:pt>
                <c:pt idx="3127">
                  <c:v>Vermont</c:v>
                </c:pt>
                <c:pt idx="3128">
                  <c:v>Washington</c:v>
                </c:pt>
                <c:pt idx="3129">
                  <c:v>Washington</c:v>
                </c:pt>
                <c:pt idx="3130">
                  <c:v>Washington</c:v>
                </c:pt>
                <c:pt idx="3131">
                  <c:v>Washington</c:v>
                </c:pt>
                <c:pt idx="3132">
                  <c:v>Washington</c:v>
                </c:pt>
                <c:pt idx="3133">
                  <c:v>Washington</c:v>
                </c:pt>
                <c:pt idx="3134">
                  <c:v>Washington</c:v>
                </c:pt>
                <c:pt idx="3135">
                  <c:v>Washington</c:v>
                </c:pt>
                <c:pt idx="3136">
                  <c:v>Washington</c:v>
                </c:pt>
                <c:pt idx="3137">
                  <c:v>Washington</c:v>
                </c:pt>
                <c:pt idx="3138">
                  <c:v>Washington</c:v>
                </c:pt>
                <c:pt idx="3139">
                  <c:v>Washington</c:v>
                </c:pt>
                <c:pt idx="3140">
                  <c:v>Washington</c:v>
                </c:pt>
                <c:pt idx="3141">
                  <c:v>Washington</c:v>
                </c:pt>
                <c:pt idx="3142">
                  <c:v>Washington</c:v>
                </c:pt>
                <c:pt idx="3143">
                  <c:v>Washington</c:v>
                </c:pt>
                <c:pt idx="3144">
                  <c:v>Washington</c:v>
                </c:pt>
                <c:pt idx="3145">
                  <c:v>Washington</c:v>
                </c:pt>
                <c:pt idx="3146">
                  <c:v>Washington</c:v>
                </c:pt>
                <c:pt idx="3147">
                  <c:v>Washington</c:v>
                </c:pt>
                <c:pt idx="3148">
                  <c:v>Washington</c:v>
                </c:pt>
                <c:pt idx="3149">
                  <c:v>Washington</c:v>
                </c:pt>
                <c:pt idx="3150">
                  <c:v>Washington</c:v>
                </c:pt>
                <c:pt idx="3151">
                  <c:v>Washington</c:v>
                </c:pt>
                <c:pt idx="3152">
                  <c:v>Washington</c:v>
                </c:pt>
                <c:pt idx="3153">
                  <c:v>Washington</c:v>
                </c:pt>
                <c:pt idx="3154">
                  <c:v>Washington</c:v>
                </c:pt>
                <c:pt idx="3155">
                  <c:v>Washington</c:v>
                </c:pt>
                <c:pt idx="3156">
                  <c:v>Washington</c:v>
                </c:pt>
                <c:pt idx="3157">
                  <c:v>Washington</c:v>
                </c:pt>
                <c:pt idx="3158">
                  <c:v>Washington</c:v>
                </c:pt>
                <c:pt idx="3159">
                  <c:v>Washington</c:v>
                </c:pt>
                <c:pt idx="3160">
                  <c:v>Washington</c:v>
                </c:pt>
                <c:pt idx="3161">
                  <c:v>Washington</c:v>
                </c:pt>
                <c:pt idx="3162">
                  <c:v>Washington</c:v>
                </c:pt>
                <c:pt idx="3163">
                  <c:v>Washington</c:v>
                </c:pt>
                <c:pt idx="3164">
                  <c:v>Washington</c:v>
                </c:pt>
                <c:pt idx="3165">
                  <c:v>Washington</c:v>
                </c:pt>
                <c:pt idx="3166">
                  <c:v>Washington</c:v>
                </c:pt>
                <c:pt idx="3167">
                  <c:v>Washington</c:v>
                </c:pt>
                <c:pt idx="3168">
                  <c:v>Washington</c:v>
                </c:pt>
                <c:pt idx="3169">
                  <c:v>Washington</c:v>
                </c:pt>
                <c:pt idx="3170">
                  <c:v>Washington</c:v>
                </c:pt>
                <c:pt idx="3171">
                  <c:v>Washington</c:v>
                </c:pt>
                <c:pt idx="3172">
                  <c:v>Washington</c:v>
                </c:pt>
                <c:pt idx="3173">
                  <c:v>Washington</c:v>
                </c:pt>
                <c:pt idx="3174">
                  <c:v>Washington</c:v>
                </c:pt>
                <c:pt idx="3175">
                  <c:v>Washington</c:v>
                </c:pt>
                <c:pt idx="3176">
                  <c:v>Washington</c:v>
                </c:pt>
                <c:pt idx="3177">
                  <c:v>Washington</c:v>
                </c:pt>
                <c:pt idx="3178">
                  <c:v>Washington</c:v>
                </c:pt>
                <c:pt idx="3179">
                  <c:v>Washington</c:v>
                </c:pt>
                <c:pt idx="3180">
                  <c:v>Washington</c:v>
                </c:pt>
                <c:pt idx="3181">
                  <c:v>Washington</c:v>
                </c:pt>
                <c:pt idx="3182">
                  <c:v>Washington</c:v>
                </c:pt>
                <c:pt idx="3183">
                  <c:v>Washington</c:v>
                </c:pt>
                <c:pt idx="3184">
                  <c:v>Washington</c:v>
                </c:pt>
                <c:pt idx="3185">
                  <c:v>Washington</c:v>
                </c:pt>
                <c:pt idx="3186">
                  <c:v>Washington</c:v>
                </c:pt>
                <c:pt idx="3187">
                  <c:v>Washington</c:v>
                </c:pt>
                <c:pt idx="3188">
                  <c:v>Washington</c:v>
                </c:pt>
                <c:pt idx="3189">
                  <c:v>Washington</c:v>
                </c:pt>
                <c:pt idx="3190">
                  <c:v>Washington</c:v>
                </c:pt>
                <c:pt idx="3191">
                  <c:v>Washington</c:v>
                </c:pt>
                <c:pt idx="3192">
                  <c:v>Washington</c:v>
                </c:pt>
                <c:pt idx="3193">
                  <c:v>Washington</c:v>
                </c:pt>
                <c:pt idx="3194">
                  <c:v>Washington</c:v>
                </c:pt>
                <c:pt idx="3195">
                  <c:v>Washington</c:v>
                </c:pt>
                <c:pt idx="3196">
                  <c:v>Wisconsin</c:v>
                </c:pt>
                <c:pt idx="3197">
                  <c:v>Wisconsin</c:v>
                </c:pt>
                <c:pt idx="3198">
                  <c:v>Wisconsin</c:v>
                </c:pt>
                <c:pt idx="3199">
                  <c:v>Wisconsin</c:v>
                </c:pt>
                <c:pt idx="3200">
                  <c:v>Wisconsin</c:v>
                </c:pt>
                <c:pt idx="3201">
                  <c:v>Wisconsin</c:v>
                </c:pt>
                <c:pt idx="3202">
                  <c:v>Wisconsin</c:v>
                </c:pt>
                <c:pt idx="3203">
                  <c:v>Wisconsin</c:v>
                </c:pt>
                <c:pt idx="3204">
                  <c:v>Wisconsin</c:v>
                </c:pt>
                <c:pt idx="3205">
                  <c:v>Wisconsin</c:v>
                </c:pt>
                <c:pt idx="3206">
                  <c:v>Wisconsin</c:v>
                </c:pt>
                <c:pt idx="3207">
                  <c:v>Wisconsin</c:v>
                </c:pt>
                <c:pt idx="3208">
                  <c:v>Wisconsin</c:v>
                </c:pt>
                <c:pt idx="3209">
                  <c:v>Wisconsin</c:v>
                </c:pt>
                <c:pt idx="3210">
                  <c:v>Wisconsin</c:v>
                </c:pt>
                <c:pt idx="3211">
                  <c:v>Wisconsin</c:v>
                </c:pt>
                <c:pt idx="3212">
                  <c:v>Wisconsin</c:v>
                </c:pt>
                <c:pt idx="3213">
                  <c:v>Wisconsin</c:v>
                </c:pt>
                <c:pt idx="3214">
                  <c:v>Wisconsin</c:v>
                </c:pt>
                <c:pt idx="3215">
                  <c:v>Wisconsin</c:v>
                </c:pt>
                <c:pt idx="3216">
                  <c:v>Wisconsin</c:v>
                </c:pt>
                <c:pt idx="3217">
                  <c:v>Wisconsin</c:v>
                </c:pt>
                <c:pt idx="3218">
                  <c:v>Wisconsin</c:v>
                </c:pt>
                <c:pt idx="3219">
                  <c:v>Wisconsin</c:v>
                </c:pt>
                <c:pt idx="3220">
                  <c:v>Wisconsin</c:v>
                </c:pt>
                <c:pt idx="3221">
                  <c:v>Wisconsin</c:v>
                </c:pt>
                <c:pt idx="3222">
                  <c:v>Wisconsin</c:v>
                </c:pt>
                <c:pt idx="3223">
                  <c:v>Wisconsin</c:v>
                </c:pt>
                <c:pt idx="3224">
                  <c:v>Wisconsin</c:v>
                </c:pt>
                <c:pt idx="3225">
                  <c:v>Wisconsin</c:v>
                </c:pt>
                <c:pt idx="3226">
                  <c:v>Wisconsin</c:v>
                </c:pt>
                <c:pt idx="3227">
                  <c:v>Wisconsin</c:v>
                </c:pt>
                <c:pt idx="3228">
                  <c:v>Wisconsin</c:v>
                </c:pt>
                <c:pt idx="3229">
                  <c:v>Wisconsin</c:v>
                </c:pt>
                <c:pt idx="3230">
                  <c:v>Wisconsin</c:v>
                </c:pt>
                <c:pt idx="3231">
                  <c:v>Wisconsin</c:v>
                </c:pt>
                <c:pt idx="3232">
                  <c:v>Wisconsin</c:v>
                </c:pt>
                <c:pt idx="3233">
                  <c:v>Wisconsin</c:v>
                </c:pt>
                <c:pt idx="3234">
                  <c:v>Wisconsin</c:v>
                </c:pt>
                <c:pt idx="3235">
                  <c:v>Wisconsin</c:v>
                </c:pt>
                <c:pt idx="3236">
                  <c:v>Wisconsin</c:v>
                </c:pt>
                <c:pt idx="3237">
                  <c:v>Wisconsin</c:v>
                </c:pt>
                <c:pt idx="3238">
                  <c:v>Wisconsin</c:v>
                </c:pt>
                <c:pt idx="3239">
                  <c:v>Wisconsin</c:v>
                </c:pt>
                <c:pt idx="3240">
                  <c:v>Wisconsin</c:v>
                </c:pt>
                <c:pt idx="3241">
                  <c:v>Wisconsin</c:v>
                </c:pt>
                <c:pt idx="3242">
                  <c:v>Wisconsin</c:v>
                </c:pt>
                <c:pt idx="3243">
                  <c:v>Wisconsin</c:v>
                </c:pt>
                <c:pt idx="3244">
                  <c:v>Wisconsin</c:v>
                </c:pt>
                <c:pt idx="3245">
                  <c:v>Wisconsin</c:v>
                </c:pt>
                <c:pt idx="3246">
                  <c:v>Wisconsin</c:v>
                </c:pt>
                <c:pt idx="3247">
                  <c:v>Wisconsin</c:v>
                </c:pt>
                <c:pt idx="3248">
                  <c:v>Wisconsin</c:v>
                </c:pt>
                <c:pt idx="3249">
                  <c:v>Wisconsin</c:v>
                </c:pt>
                <c:pt idx="3250">
                  <c:v>Wisconsin</c:v>
                </c:pt>
                <c:pt idx="3251">
                  <c:v>Wisconsin</c:v>
                </c:pt>
                <c:pt idx="3252">
                  <c:v>Wisconsin</c:v>
                </c:pt>
                <c:pt idx="3253">
                  <c:v>Wisconsin</c:v>
                </c:pt>
                <c:pt idx="3254">
                  <c:v>Wisconsin</c:v>
                </c:pt>
                <c:pt idx="3255">
                  <c:v>Wisconsin</c:v>
                </c:pt>
                <c:pt idx="3256">
                  <c:v>Wisconsin</c:v>
                </c:pt>
                <c:pt idx="3257">
                  <c:v>Wisconsin</c:v>
                </c:pt>
                <c:pt idx="3258">
                  <c:v>Wisconsin</c:v>
                </c:pt>
                <c:pt idx="3259">
                  <c:v>Wisconsin</c:v>
                </c:pt>
                <c:pt idx="3260">
                  <c:v>Wisconsin</c:v>
                </c:pt>
                <c:pt idx="3261">
                  <c:v>Wisconsin</c:v>
                </c:pt>
                <c:pt idx="3262">
                  <c:v>Wisconsin</c:v>
                </c:pt>
                <c:pt idx="3263">
                  <c:v>Wisconsin</c:v>
                </c:pt>
                <c:pt idx="3264">
                  <c:v>West Virginia</c:v>
                </c:pt>
                <c:pt idx="3265">
                  <c:v>West Virginia</c:v>
                </c:pt>
                <c:pt idx="3266">
                  <c:v>West Virginia</c:v>
                </c:pt>
                <c:pt idx="3267">
                  <c:v>West Virginia</c:v>
                </c:pt>
                <c:pt idx="3268">
                  <c:v>West Virginia</c:v>
                </c:pt>
                <c:pt idx="3269">
                  <c:v>West Virginia</c:v>
                </c:pt>
                <c:pt idx="3270">
                  <c:v>West Virginia</c:v>
                </c:pt>
                <c:pt idx="3271">
                  <c:v>West Virginia</c:v>
                </c:pt>
                <c:pt idx="3272">
                  <c:v>West Virginia</c:v>
                </c:pt>
                <c:pt idx="3273">
                  <c:v>West Virginia</c:v>
                </c:pt>
                <c:pt idx="3274">
                  <c:v>West Virginia</c:v>
                </c:pt>
                <c:pt idx="3275">
                  <c:v>West Virginia</c:v>
                </c:pt>
                <c:pt idx="3276">
                  <c:v>West Virginia</c:v>
                </c:pt>
                <c:pt idx="3277">
                  <c:v>West Virginia</c:v>
                </c:pt>
                <c:pt idx="3278">
                  <c:v>West Virginia</c:v>
                </c:pt>
                <c:pt idx="3279">
                  <c:v>West Virginia</c:v>
                </c:pt>
                <c:pt idx="3280">
                  <c:v>West Virginia</c:v>
                </c:pt>
                <c:pt idx="3281">
                  <c:v>West Virginia</c:v>
                </c:pt>
                <c:pt idx="3282">
                  <c:v>West Virginia</c:v>
                </c:pt>
                <c:pt idx="3283">
                  <c:v>West Virginia</c:v>
                </c:pt>
                <c:pt idx="3284">
                  <c:v>West Virginia</c:v>
                </c:pt>
                <c:pt idx="3285">
                  <c:v>West Virginia</c:v>
                </c:pt>
                <c:pt idx="3286">
                  <c:v>West Virginia</c:v>
                </c:pt>
                <c:pt idx="3287">
                  <c:v>West Virginia</c:v>
                </c:pt>
                <c:pt idx="3288">
                  <c:v>West Virginia</c:v>
                </c:pt>
                <c:pt idx="3289">
                  <c:v>West Virginia</c:v>
                </c:pt>
                <c:pt idx="3290">
                  <c:v>West Virginia</c:v>
                </c:pt>
                <c:pt idx="3291">
                  <c:v>West Virginia</c:v>
                </c:pt>
                <c:pt idx="3292">
                  <c:v>West Virginia</c:v>
                </c:pt>
                <c:pt idx="3293">
                  <c:v>West Virginia</c:v>
                </c:pt>
                <c:pt idx="3294">
                  <c:v>West Virginia</c:v>
                </c:pt>
                <c:pt idx="3295">
                  <c:v>West Virginia</c:v>
                </c:pt>
                <c:pt idx="3296">
                  <c:v>West Virginia</c:v>
                </c:pt>
                <c:pt idx="3297">
                  <c:v>West Virginia</c:v>
                </c:pt>
                <c:pt idx="3298">
                  <c:v>West Virginia</c:v>
                </c:pt>
                <c:pt idx="3299">
                  <c:v>West Virginia</c:v>
                </c:pt>
                <c:pt idx="3300">
                  <c:v>West Virginia</c:v>
                </c:pt>
                <c:pt idx="3301">
                  <c:v>West Virginia</c:v>
                </c:pt>
                <c:pt idx="3302">
                  <c:v>West Virginia</c:v>
                </c:pt>
                <c:pt idx="3303">
                  <c:v>West Virginia</c:v>
                </c:pt>
                <c:pt idx="3304">
                  <c:v>West Virginia</c:v>
                </c:pt>
                <c:pt idx="3305">
                  <c:v>West Virginia</c:v>
                </c:pt>
                <c:pt idx="3306">
                  <c:v>West Virginia</c:v>
                </c:pt>
                <c:pt idx="3307">
                  <c:v>West Virginia</c:v>
                </c:pt>
                <c:pt idx="3308">
                  <c:v>West Virginia</c:v>
                </c:pt>
                <c:pt idx="3309">
                  <c:v>West Virginia</c:v>
                </c:pt>
                <c:pt idx="3310">
                  <c:v>West Virginia</c:v>
                </c:pt>
                <c:pt idx="3311">
                  <c:v>West Virginia</c:v>
                </c:pt>
                <c:pt idx="3312">
                  <c:v>West Virginia</c:v>
                </c:pt>
                <c:pt idx="3313">
                  <c:v>West Virginia</c:v>
                </c:pt>
                <c:pt idx="3314">
                  <c:v>West Virginia</c:v>
                </c:pt>
                <c:pt idx="3315">
                  <c:v>West Virginia</c:v>
                </c:pt>
                <c:pt idx="3316">
                  <c:v>West Virginia</c:v>
                </c:pt>
                <c:pt idx="3317">
                  <c:v>West Virginia</c:v>
                </c:pt>
                <c:pt idx="3318">
                  <c:v>West Virginia</c:v>
                </c:pt>
                <c:pt idx="3319">
                  <c:v>West Virginia</c:v>
                </c:pt>
                <c:pt idx="3320">
                  <c:v>West Virginia</c:v>
                </c:pt>
                <c:pt idx="3321">
                  <c:v>West Virginia</c:v>
                </c:pt>
                <c:pt idx="3322">
                  <c:v>West Virginia</c:v>
                </c:pt>
                <c:pt idx="3323">
                  <c:v>West Virginia</c:v>
                </c:pt>
                <c:pt idx="3324">
                  <c:v>West Virginia</c:v>
                </c:pt>
                <c:pt idx="3325">
                  <c:v>West Virginia</c:v>
                </c:pt>
                <c:pt idx="3326">
                  <c:v>West Virginia</c:v>
                </c:pt>
                <c:pt idx="3327">
                  <c:v>West Virginia</c:v>
                </c:pt>
                <c:pt idx="3328">
                  <c:v>West Virginia</c:v>
                </c:pt>
                <c:pt idx="3329">
                  <c:v>West Virginia</c:v>
                </c:pt>
                <c:pt idx="3330">
                  <c:v>West Virginia</c:v>
                </c:pt>
                <c:pt idx="3331">
                  <c:v>West Virginia</c:v>
                </c:pt>
                <c:pt idx="3332">
                  <c:v>Wyoming</c:v>
                </c:pt>
                <c:pt idx="3333">
                  <c:v>Wyoming</c:v>
                </c:pt>
                <c:pt idx="3334">
                  <c:v>Wyoming</c:v>
                </c:pt>
                <c:pt idx="3335">
                  <c:v>Wyoming</c:v>
                </c:pt>
                <c:pt idx="3336">
                  <c:v>Wyoming</c:v>
                </c:pt>
                <c:pt idx="3337">
                  <c:v>Wyoming</c:v>
                </c:pt>
                <c:pt idx="3338">
                  <c:v>Wyoming</c:v>
                </c:pt>
                <c:pt idx="3339">
                  <c:v>Wyoming</c:v>
                </c:pt>
                <c:pt idx="3340">
                  <c:v>Wyoming</c:v>
                </c:pt>
                <c:pt idx="3341">
                  <c:v>Wyoming</c:v>
                </c:pt>
                <c:pt idx="3342">
                  <c:v>Wyoming</c:v>
                </c:pt>
                <c:pt idx="3343">
                  <c:v>Wyoming</c:v>
                </c:pt>
                <c:pt idx="3344">
                  <c:v>Wyoming</c:v>
                </c:pt>
                <c:pt idx="3345">
                  <c:v>Wyoming</c:v>
                </c:pt>
                <c:pt idx="3346">
                  <c:v>Wyoming</c:v>
                </c:pt>
                <c:pt idx="3347">
                  <c:v>Wyoming</c:v>
                </c:pt>
                <c:pt idx="3348">
                  <c:v>Wyoming</c:v>
                </c:pt>
                <c:pt idx="3349">
                  <c:v>Wyoming</c:v>
                </c:pt>
                <c:pt idx="3350">
                  <c:v>Wyoming</c:v>
                </c:pt>
                <c:pt idx="3351">
                  <c:v>Wyoming</c:v>
                </c:pt>
                <c:pt idx="3352">
                  <c:v>Wyoming</c:v>
                </c:pt>
                <c:pt idx="3353">
                  <c:v>Wyoming</c:v>
                </c:pt>
                <c:pt idx="3354">
                  <c:v>Wyoming</c:v>
                </c:pt>
                <c:pt idx="3355">
                  <c:v>Wyoming</c:v>
                </c:pt>
                <c:pt idx="3356">
                  <c:v>Wyoming</c:v>
                </c:pt>
                <c:pt idx="3357">
                  <c:v>Wyoming</c:v>
                </c:pt>
                <c:pt idx="3358">
                  <c:v>Wyoming</c:v>
                </c:pt>
                <c:pt idx="3359">
                  <c:v>Wyoming</c:v>
                </c:pt>
                <c:pt idx="3360">
                  <c:v>Wyoming</c:v>
                </c:pt>
                <c:pt idx="3361">
                  <c:v>Wyoming</c:v>
                </c:pt>
                <c:pt idx="3362">
                  <c:v>Wyoming</c:v>
                </c:pt>
                <c:pt idx="3363">
                  <c:v>Wyoming</c:v>
                </c:pt>
                <c:pt idx="3364">
                  <c:v>Wyoming</c:v>
                </c:pt>
                <c:pt idx="3365">
                  <c:v>Wyoming</c:v>
                </c:pt>
                <c:pt idx="3366">
                  <c:v>Wyoming</c:v>
                </c:pt>
                <c:pt idx="3367">
                  <c:v>Wyoming</c:v>
                </c:pt>
                <c:pt idx="3368">
                  <c:v>Wyoming</c:v>
                </c:pt>
                <c:pt idx="3369">
                  <c:v>Wyoming</c:v>
                </c:pt>
                <c:pt idx="3370">
                  <c:v>Wyoming</c:v>
                </c:pt>
                <c:pt idx="3371">
                  <c:v>Wyoming</c:v>
                </c:pt>
                <c:pt idx="3372">
                  <c:v>Wyoming</c:v>
                </c:pt>
                <c:pt idx="3373">
                  <c:v>Wyoming</c:v>
                </c:pt>
                <c:pt idx="3374">
                  <c:v>Wyoming</c:v>
                </c:pt>
                <c:pt idx="3375">
                  <c:v>Wyoming</c:v>
                </c:pt>
                <c:pt idx="3376">
                  <c:v>Wyoming</c:v>
                </c:pt>
                <c:pt idx="3377">
                  <c:v>Wyoming</c:v>
                </c:pt>
                <c:pt idx="3378">
                  <c:v>Wyoming</c:v>
                </c:pt>
                <c:pt idx="3379">
                  <c:v>Wyoming</c:v>
                </c:pt>
                <c:pt idx="3380">
                  <c:v>Wyoming</c:v>
                </c:pt>
                <c:pt idx="3381">
                  <c:v>Wyoming</c:v>
                </c:pt>
                <c:pt idx="3382">
                  <c:v>Wyoming</c:v>
                </c:pt>
                <c:pt idx="3383">
                  <c:v>Wyoming</c:v>
                </c:pt>
                <c:pt idx="3384">
                  <c:v>Wyoming</c:v>
                </c:pt>
                <c:pt idx="3385">
                  <c:v>Wyoming</c:v>
                </c:pt>
                <c:pt idx="3386">
                  <c:v>Wyoming</c:v>
                </c:pt>
                <c:pt idx="3387">
                  <c:v>Wyoming</c:v>
                </c:pt>
                <c:pt idx="3388">
                  <c:v>Wyoming</c:v>
                </c:pt>
                <c:pt idx="3389">
                  <c:v>Wyoming</c:v>
                </c:pt>
                <c:pt idx="3390">
                  <c:v>Wyoming</c:v>
                </c:pt>
                <c:pt idx="3391">
                  <c:v>Wyoming</c:v>
                </c:pt>
                <c:pt idx="3392">
                  <c:v>Wyoming</c:v>
                </c:pt>
                <c:pt idx="3393">
                  <c:v>Wyoming</c:v>
                </c:pt>
                <c:pt idx="3394">
                  <c:v>Wyoming</c:v>
                </c:pt>
                <c:pt idx="3395">
                  <c:v>Wyoming</c:v>
                </c:pt>
                <c:pt idx="3396">
                  <c:v>Wyoming</c:v>
                </c:pt>
                <c:pt idx="3397">
                  <c:v>Wyoming</c:v>
                </c:pt>
                <c:pt idx="3398">
                  <c:v>Wyoming</c:v>
                </c:pt>
                <c:pt idx="3399">
                  <c:v>Wyoming</c:v>
                </c:pt>
              </c:strCache>
            </c:strRef>
          </c:cat>
          <c:val>
            <c:numRef>
              <c:f>Sheet2!$C$2:$C$3401</c:f>
              <c:numCache>
                <c:formatCode>General</c:formatCode>
                <c:ptCount val="34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7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2</c:v>
                </c:pt>
                <c:pt idx="78">
                  <c:v>3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6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5</c:v>
                </c:pt>
                <c:pt idx="135">
                  <c:v>5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2</c:v>
                </c:pt>
                <c:pt idx="147">
                  <c:v>5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7</c:v>
                </c:pt>
                <c:pt idx="153">
                  <c:v>7</c:v>
                </c:pt>
                <c:pt idx="154">
                  <c:v>6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7</c:v>
                </c:pt>
                <c:pt idx="177">
                  <c:v>7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3</c:v>
                </c:pt>
                <c:pt idx="215">
                  <c:v>4</c:v>
                </c:pt>
                <c:pt idx="216">
                  <c:v>5</c:v>
                </c:pt>
                <c:pt idx="217">
                  <c:v>5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6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4</c:v>
                </c:pt>
                <c:pt idx="283">
                  <c:v>7</c:v>
                </c:pt>
                <c:pt idx="284">
                  <c:v>7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7</c:v>
                </c:pt>
                <c:pt idx="304">
                  <c:v>7</c:v>
                </c:pt>
                <c:pt idx="305">
                  <c:v>8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8</c:v>
                </c:pt>
                <c:pt idx="311">
                  <c:v>8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8</c:v>
                </c:pt>
                <c:pt idx="323">
                  <c:v>8</c:v>
                </c:pt>
                <c:pt idx="324">
                  <c:v>8</c:v>
                </c:pt>
                <c:pt idx="325">
                  <c:v>8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2</c:v>
                </c:pt>
                <c:pt idx="349">
                  <c:v>2</c:v>
                </c:pt>
                <c:pt idx="350">
                  <c:v>3</c:v>
                </c:pt>
                <c:pt idx="351">
                  <c:v>6</c:v>
                </c:pt>
                <c:pt idx="352">
                  <c:v>7</c:v>
                </c:pt>
                <c:pt idx="353">
                  <c:v>7</c:v>
                </c:pt>
                <c:pt idx="354">
                  <c:v>8</c:v>
                </c:pt>
                <c:pt idx="355">
                  <c:v>8</c:v>
                </c:pt>
                <c:pt idx="356">
                  <c:v>8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7</c:v>
                </c:pt>
                <c:pt idx="366">
                  <c:v>7</c:v>
                </c:pt>
                <c:pt idx="367">
                  <c:v>7</c:v>
                </c:pt>
                <c:pt idx="368">
                  <c:v>7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6</c:v>
                </c:pt>
                <c:pt idx="386">
                  <c:v>6</c:v>
                </c:pt>
                <c:pt idx="387">
                  <c:v>6</c:v>
                </c:pt>
                <c:pt idx="388">
                  <c:v>6</c:v>
                </c:pt>
                <c:pt idx="389">
                  <c:v>6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6</c:v>
                </c:pt>
                <c:pt idx="395">
                  <c:v>6</c:v>
                </c:pt>
                <c:pt idx="396">
                  <c:v>7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6</c:v>
                </c:pt>
                <c:pt idx="401">
                  <c:v>6</c:v>
                </c:pt>
                <c:pt idx="402">
                  <c:v>6</c:v>
                </c:pt>
                <c:pt idx="403">
                  <c:v>6</c:v>
                </c:pt>
                <c:pt idx="404">
                  <c:v>6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4</c:v>
                </c:pt>
                <c:pt idx="419">
                  <c:v>5</c:v>
                </c:pt>
                <c:pt idx="420">
                  <c:v>6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8</c:v>
                </c:pt>
                <c:pt idx="425">
                  <c:v>8</c:v>
                </c:pt>
                <c:pt idx="426">
                  <c:v>8</c:v>
                </c:pt>
                <c:pt idx="427">
                  <c:v>8</c:v>
                </c:pt>
                <c:pt idx="428">
                  <c:v>8</c:v>
                </c:pt>
                <c:pt idx="429">
                  <c:v>8</c:v>
                </c:pt>
                <c:pt idx="430">
                  <c:v>8</c:v>
                </c:pt>
                <c:pt idx="431">
                  <c:v>8</c:v>
                </c:pt>
                <c:pt idx="432">
                  <c:v>8</c:v>
                </c:pt>
                <c:pt idx="433">
                  <c:v>8</c:v>
                </c:pt>
                <c:pt idx="434">
                  <c:v>8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8</c:v>
                </c:pt>
                <c:pt idx="442">
                  <c:v>8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8</c:v>
                </c:pt>
                <c:pt idx="459">
                  <c:v>8</c:v>
                </c:pt>
                <c:pt idx="460">
                  <c:v>8</c:v>
                </c:pt>
                <c:pt idx="461">
                  <c:v>8</c:v>
                </c:pt>
                <c:pt idx="462">
                  <c:v>7</c:v>
                </c:pt>
                <c:pt idx="463">
                  <c:v>8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3</c:v>
                </c:pt>
                <c:pt idx="487">
                  <c:v>5</c:v>
                </c:pt>
                <c:pt idx="488">
                  <c:v>6</c:v>
                </c:pt>
                <c:pt idx="489">
                  <c:v>7</c:v>
                </c:pt>
                <c:pt idx="490">
                  <c:v>7</c:v>
                </c:pt>
                <c:pt idx="491">
                  <c:v>7</c:v>
                </c:pt>
                <c:pt idx="492">
                  <c:v>7</c:v>
                </c:pt>
                <c:pt idx="493">
                  <c:v>8</c:v>
                </c:pt>
                <c:pt idx="494">
                  <c:v>8</c:v>
                </c:pt>
                <c:pt idx="495">
                  <c:v>8</c:v>
                </c:pt>
                <c:pt idx="496">
                  <c:v>8</c:v>
                </c:pt>
                <c:pt idx="497">
                  <c:v>8</c:v>
                </c:pt>
                <c:pt idx="498">
                  <c:v>8</c:v>
                </c:pt>
                <c:pt idx="499">
                  <c:v>8</c:v>
                </c:pt>
                <c:pt idx="500">
                  <c:v>8</c:v>
                </c:pt>
                <c:pt idx="501">
                  <c:v>8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7</c:v>
                </c:pt>
                <c:pt idx="524">
                  <c:v>7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7</c:v>
                </c:pt>
                <c:pt idx="534">
                  <c:v>7</c:v>
                </c:pt>
                <c:pt idx="535">
                  <c:v>7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2</c:v>
                </c:pt>
                <c:pt idx="553">
                  <c:v>2</c:v>
                </c:pt>
                <c:pt idx="554">
                  <c:v>3</c:v>
                </c:pt>
                <c:pt idx="555">
                  <c:v>6</c:v>
                </c:pt>
                <c:pt idx="556">
                  <c:v>6</c:v>
                </c:pt>
                <c:pt idx="557">
                  <c:v>7</c:v>
                </c:pt>
                <c:pt idx="558">
                  <c:v>8</c:v>
                </c:pt>
                <c:pt idx="559">
                  <c:v>8</c:v>
                </c:pt>
                <c:pt idx="560">
                  <c:v>8</c:v>
                </c:pt>
                <c:pt idx="561">
                  <c:v>8</c:v>
                </c:pt>
                <c:pt idx="562">
                  <c:v>7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7</c:v>
                </c:pt>
                <c:pt idx="571">
                  <c:v>7</c:v>
                </c:pt>
                <c:pt idx="572">
                  <c:v>7</c:v>
                </c:pt>
                <c:pt idx="573">
                  <c:v>7</c:v>
                </c:pt>
                <c:pt idx="574">
                  <c:v>7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6</c:v>
                </c:pt>
                <c:pt idx="581">
                  <c:v>6</c:v>
                </c:pt>
                <c:pt idx="582">
                  <c:v>6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5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6</c:v>
                </c:pt>
                <c:pt idx="611">
                  <c:v>6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2</c:v>
                </c:pt>
                <c:pt idx="623">
                  <c:v>4</c:v>
                </c:pt>
                <c:pt idx="624">
                  <c:v>5</c:v>
                </c:pt>
                <c:pt idx="625">
                  <c:v>6</c:v>
                </c:pt>
                <c:pt idx="626">
                  <c:v>7</c:v>
                </c:pt>
                <c:pt idx="627">
                  <c:v>7</c:v>
                </c:pt>
                <c:pt idx="628">
                  <c:v>7</c:v>
                </c:pt>
                <c:pt idx="629">
                  <c:v>7</c:v>
                </c:pt>
                <c:pt idx="630">
                  <c:v>7</c:v>
                </c:pt>
                <c:pt idx="631">
                  <c:v>8</c:v>
                </c:pt>
                <c:pt idx="632">
                  <c:v>8</c:v>
                </c:pt>
                <c:pt idx="633">
                  <c:v>8</c:v>
                </c:pt>
                <c:pt idx="634">
                  <c:v>8</c:v>
                </c:pt>
                <c:pt idx="635">
                  <c:v>8</c:v>
                </c:pt>
                <c:pt idx="636">
                  <c:v>8</c:v>
                </c:pt>
                <c:pt idx="637">
                  <c:v>8</c:v>
                </c:pt>
                <c:pt idx="638">
                  <c:v>7</c:v>
                </c:pt>
                <c:pt idx="639">
                  <c:v>7</c:v>
                </c:pt>
                <c:pt idx="640">
                  <c:v>7</c:v>
                </c:pt>
                <c:pt idx="641">
                  <c:v>7</c:v>
                </c:pt>
                <c:pt idx="642">
                  <c:v>7</c:v>
                </c:pt>
                <c:pt idx="643">
                  <c:v>7</c:v>
                </c:pt>
                <c:pt idx="644">
                  <c:v>7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7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7</c:v>
                </c:pt>
                <c:pt idx="665">
                  <c:v>7</c:v>
                </c:pt>
                <c:pt idx="666">
                  <c:v>6</c:v>
                </c:pt>
                <c:pt idx="667">
                  <c:v>6</c:v>
                </c:pt>
                <c:pt idx="668">
                  <c:v>7</c:v>
                </c:pt>
                <c:pt idx="669">
                  <c:v>7</c:v>
                </c:pt>
                <c:pt idx="670">
                  <c:v>7</c:v>
                </c:pt>
                <c:pt idx="671">
                  <c:v>7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5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3</c:v>
                </c:pt>
                <c:pt idx="691">
                  <c:v>3</c:v>
                </c:pt>
                <c:pt idx="692">
                  <c:v>5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8</c:v>
                </c:pt>
                <c:pt idx="710">
                  <c:v>8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8</c:v>
                </c:pt>
                <c:pt idx="715">
                  <c:v>8</c:v>
                </c:pt>
                <c:pt idx="716">
                  <c:v>8</c:v>
                </c:pt>
                <c:pt idx="717">
                  <c:v>8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7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8</c:v>
                </c:pt>
                <c:pt idx="738">
                  <c:v>8</c:v>
                </c:pt>
                <c:pt idx="739">
                  <c:v>8</c:v>
                </c:pt>
                <c:pt idx="740">
                  <c:v>8</c:v>
                </c:pt>
                <c:pt idx="741">
                  <c:v>8</c:v>
                </c:pt>
                <c:pt idx="742">
                  <c:v>8</c:v>
                </c:pt>
                <c:pt idx="743">
                  <c:v>8</c:v>
                </c:pt>
                <c:pt idx="744">
                  <c:v>8</c:v>
                </c:pt>
                <c:pt idx="745">
                  <c:v>8</c:v>
                </c:pt>
                <c:pt idx="746">
                  <c:v>7</c:v>
                </c:pt>
                <c:pt idx="747">
                  <c:v>7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2</c:v>
                </c:pt>
                <c:pt idx="758">
                  <c:v>2</c:v>
                </c:pt>
                <c:pt idx="759">
                  <c:v>5</c:v>
                </c:pt>
                <c:pt idx="760">
                  <c:v>6</c:v>
                </c:pt>
                <c:pt idx="761">
                  <c:v>6</c:v>
                </c:pt>
                <c:pt idx="762">
                  <c:v>7</c:v>
                </c:pt>
                <c:pt idx="763">
                  <c:v>7</c:v>
                </c:pt>
                <c:pt idx="764">
                  <c:v>7</c:v>
                </c:pt>
                <c:pt idx="765">
                  <c:v>7</c:v>
                </c:pt>
                <c:pt idx="766">
                  <c:v>7</c:v>
                </c:pt>
                <c:pt idx="767">
                  <c:v>7</c:v>
                </c:pt>
                <c:pt idx="768">
                  <c:v>7</c:v>
                </c:pt>
                <c:pt idx="769">
                  <c:v>7</c:v>
                </c:pt>
                <c:pt idx="770">
                  <c:v>6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6</c:v>
                </c:pt>
                <c:pt idx="783">
                  <c:v>6</c:v>
                </c:pt>
                <c:pt idx="784">
                  <c:v>6</c:v>
                </c:pt>
                <c:pt idx="785">
                  <c:v>6</c:v>
                </c:pt>
                <c:pt idx="786">
                  <c:v>6</c:v>
                </c:pt>
                <c:pt idx="787">
                  <c:v>6</c:v>
                </c:pt>
                <c:pt idx="788">
                  <c:v>6</c:v>
                </c:pt>
                <c:pt idx="789">
                  <c:v>6</c:v>
                </c:pt>
                <c:pt idx="790">
                  <c:v>6</c:v>
                </c:pt>
                <c:pt idx="791">
                  <c:v>6</c:v>
                </c:pt>
                <c:pt idx="792">
                  <c:v>6</c:v>
                </c:pt>
                <c:pt idx="793">
                  <c:v>6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5</c:v>
                </c:pt>
                <c:pt idx="800">
                  <c:v>6</c:v>
                </c:pt>
                <c:pt idx="801">
                  <c:v>6</c:v>
                </c:pt>
                <c:pt idx="802">
                  <c:v>5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5</c:v>
                </c:pt>
                <c:pt idx="811">
                  <c:v>5</c:v>
                </c:pt>
                <c:pt idx="812">
                  <c:v>5</c:v>
                </c:pt>
                <c:pt idx="813">
                  <c:v>5</c:v>
                </c:pt>
                <c:pt idx="814">
                  <c:v>5</c:v>
                </c:pt>
                <c:pt idx="815">
                  <c:v>5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2</c:v>
                </c:pt>
                <c:pt idx="827">
                  <c:v>3</c:v>
                </c:pt>
                <c:pt idx="828">
                  <c:v>6</c:v>
                </c:pt>
                <c:pt idx="829">
                  <c:v>7</c:v>
                </c:pt>
                <c:pt idx="830">
                  <c:v>8</c:v>
                </c:pt>
                <c:pt idx="831">
                  <c:v>8</c:v>
                </c:pt>
                <c:pt idx="832">
                  <c:v>8</c:v>
                </c:pt>
                <c:pt idx="833">
                  <c:v>7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6</c:v>
                </c:pt>
                <c:pt idx="839">
                  <c:v>5</c:v>
                </c:pt>
                <c:pt idx="840">
                  <c:v>5</c:v>
                </c:pt>
                <c:pt idx="841">
                  <c:v>5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5</c:v>
                </c:pt>
                <c:pt idx="847">
                  <c:v>5</c:v>
                </c:pt>
                <c:pt idx="848">
                  <c:v>5</c:v>
                </c:pt>
                <c:pt idx="849">
                  <c:v>5</c:v>
                </c:pt>
                <c:pt idx="850">
                  <c:v>5</c:v>
                </c:pt>
                <c:pt idx="851">
                  <c:v>5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5</c:v>
                </c:pt>
                <c:pt idx="858">
                  <c:v>5</c:v>
                </c:pt>
                <c:pt idx="859">
                  <c:v>5</c:v>
                </c:pt>
                <c:pt idx="860">
                  <c:v>5</c:v>
                </c:pt>
                <c:pt idx="861">
                  <c:v>5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5</c:v>
                </c:pt>
                <c:pt idx="877">
                  <c:v>5</c:v>
                </c:pt>
                <c:pt idx="878">
                  <c:v>5</c:v>
                </c:pt>
                <c:pt idx="879">
                  <c:v>5</c:v>
                </c:pt>
                <c:pt idx="880">
                  <c:v>5</c:v>
                </c:pt>
                <c:pt idx="881">
                  <c:v>5</c:v>
                </c:pt>
                <c:pt idx="882">
                  <c:v>5</c:v>
                </c:pt>
                <c:pt idx="883">
                  <c:v>5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2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5</c:v>
                </c:pt>
                <c:pt idx="896">
                  <c:v>7</c:v>
                </c:pt>
                <c:pt idx="897">
                  <c:v>7</c:v>
                </c:pt>
                <c:pt idx="898">
                  <c:v>7</c:v>
                </c:pt>
                <c:pt idx="899">
                  <c:v>7</c:v>
                </c:pt>
                <c:pt idx="900">
                  <c:v>7</c:v>
                </c:pt>
                <c:pt idx="901">
                  <c:v>7</c:v>
                </c:pt>
                <c:pt idx="902">
                  <c:v>7</c:v>
                </c:pt>
                <c:pt idx="903">
                  <c:v>7</c:v>
                </c:pt>
                <c:pt idx="904">
                  <c:v>7</c:v>
                </c:pt>
                <c:pt idx="905">
                  <c:v>7</c:v>
                </c:pt>
                <c:pt idx="906">
                  <c:v>7</c:v>
                </c:pt>
                <c:pt idx="907">
                  <c:v>7</c:v>
                </c:pt>
                <c:pt idx="908">
                  <c:v>7</c:v>
                </c:pt>
                <c:pt idx="909">
                  <c:v>7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7</c:v>
                </c:pt>
                <c:pt idx="937">
                  <c:v>6</c:v>
                </c:pt>
                <c:pt idx="938">
                  <c:v>6</c:v>
                </c:pt>
                <c:pt idx="939">
                  <c:v>7</c:v>
                </c:pt>
                <c:pt idx="940">
                  <c:v>7</c:v>
                </c:pt>
                <c:pt idx="941">
                  <c:v>7</c:v>
                </c:pt>
                <c:pt idx="942">
                  <c:v>7</c:v>
                </c:pt>
                <c:pt idx="943">
                  <c:v>7</c:v>
                </c:pt>
                <c:pt idx="944">
                  <c:v>7</c:v>
                </c:pt>
                <c:pt idx="945">
                  <c:v>7</c:v>
                </c:pt>
                <c:pt idx="946">
                  <c:v>7</c:v>
                </c:pt>
                <c:pt idx="947">
                  <c:v>7</c:v>
                </c:pt>
                <c:pt idx="948">
                  <c:v>7</c:v>
                </c:pt>
                <c:pt idx="949">
                  <c:v>7</c:v>
                </c:pt>
                <c:pt idx="950">
                  <c:v>7</c:v>
                </c:pt>
                <c:pt idx="951">
                  <c:v>7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2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2</c:v>
                </c:pt>
                <c:pt idx="963">
                  <c:v>5</c:v>
                </c:pt>
                <c:pt idx="964">
                  <c:v>6</c:v>
                </c:pt>
                <c:pt idx="965">
                  <c:v>7</c:v>
                </c:pt>
                <c:pt idx="966">
                  <c:v>7</c:v>
                </c:pt>
                <c:pt idx="967">
                  <c:v>6</c:v>
                </c:pt>
                <c:pt idx="968">
                  <c:v>6</c:v>
                </c:pt>
                <c:pt idx="969">
                  <c:v>7</c:v>
                </c:pt>
                <c:pt idx="970">
                  <c:v>7</c:v>
                </c:pt>
                <c:pt idx="971">
                  <c:v>7</c:v>
                </c:pt>
                <c:pt idx="972">
                  <c:v>7</c:v>
                </c:pt>
                <c:pt idx="973">
                  <c:v>7</c:v>
                </c:pt>
                <c:pt idx="974">
                  <c:v>6</c:v>
                </c:pt>
                <c:pt idx="975">
                  <c:v>6</c:v>
                </c:pt>
                <c:pt idx="976">
                  <c:v>6</c:v>
                </c:pt>
                <c:pt idx="977">
                  <c:v>6</c:v>
                </c:pt>
                <c:pt idx="978">
                  <c:v>6</c:v>
                </c:pt>
                <c:pt idx="979">
                  <c:v>6</c:v>
                </c:pt>
                <c:pt idx="980">
                  <c:v>6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6</c:v>
                </c:pt>
                <c:pt idx="985">
                  <c:v>6</c:v>
                </c:pt>
                <c:pt idx="986">
                  <c:v>6</c:v>
                </c:pt>
                <c:pt idx="987">
                  <c:v>6</c:v>
                </c:pt>
                <c:pt idx="988">
                  <c:v>5</c:v>
                </c:pt>
                <c:pt idx="989">
                  <c:v>5</c:v>
                </c:pt>
                <c:pt idx="990">
                  <c:v>5</c:v>
                </c:pt>
                <c:pt idx="991">
                  <c:v>5</c:v>
                </c:pt>
                <c:pt idx="992">
                  <c:v>5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2</c:v>
                </c:pt>
                <c:pt idx="1030">
                  <c:v>2</c:v>
                </c:pt>
                <c:pt idx="1031">
                  <c:v>5</c:v>
                </c:pt>
                <c:pt idx="1032">
                  <c:v>6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7</c:v>
                </c:pt>
                <c:pt idx="1042">
                  <c:v>7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6</c:v>
                </c:pt>
                <c:pt idx="1054">
                  <c:v>6</c:v>
                </c:pt>
                <c:pt idx="1055">
                  <c:v>6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7</c:v>
                </c:pt>
                <c:pt idx="1086">
                  <c:v>6</c:v>
                </c:pt>
                <c:pt idx="1087">
                  <c:v>6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4</c:v>
                </c:pt>
                <c:pt idx="1099">
                  <c:v>5</c:v>
                </c:pt>
                <c:pt idx="1100">
                  <c:v>7</c:v>
                </c:pt>
                <c:pt idx="1101">
                  <c:v>8</c:v>
                </c:pt>
                <c:pt idx="1102">
                  <c:v>8</c:v>
                </c:pt>
                <c:pt idx="1103">
                  <c:v>8</c:v>
                </c:pt>
                <c:pt idx="1104">
                  <c:v>8</c:v>
                </c:pt>
                <c:pt idx="1105">
                  <c:v>8</c:v>
                </c:pt>
                <c:pt idx="1106">
                  <c:v>8</c:v>
                </c:pt>
                <c:pt idx="1107">
                  <c:v>8</c:v>
                </c:pt>
                <c:pt idx="1108">
                  <c:v>8</c:v>
                </c:pt>
                <c:pt idx="1109">
                  <c:v>8</c:v>
                </c:pt>
                <c:pt idx="1110">
                  <c:v>8</c:v>
                </c:pt>
                <c:pt idx="1111">
                  <c:v>8</c:v>
                </c:pt>
                <c:pt idx="1112">
                  <c:v>8</c:v>
                </c:pt>
                <c:pt idx="1113">
                  <c:v>8</c:v>
                </c:pt>
                <c:pt idx="1114">
                  <c:v>7</c:v>
                </c:pt>
                <c:pt idx="1115">
                  <c:v>7</c:v>
                </c:pt>
                <c:pt idx="1116">
                  <c:v>7</c:v>
                </c:pt>
                <c:pt idx="1117">
                  <c:v>8</c:v>
                </c:pt>
                <c:pt idx="1118">
                  <c:v>8</c:v>
                </c:pt>
                <c:pt idx="1119">
                  <c:v>7</c:v>
                </c:pt>
                <c:pt idx="1120">
                  <c:v>7</c:v>
                </c:pt>
                <c:pt idx="1121">
                  <c:v>7</c:v>
                </c:pt>
                <c:pt idx="1122">
                  <c:v>7</c:v>
                </c:pt>
                <c:pt idx="1123">
                  <c:v>7</c:v>
                </c:pt>
                <c:pt idx="1124">
                  <c:v>7</c:v>
                </c:pt>
                <c:pt idx="1125">
                  <c:v>7</c:v>
                </c:pt>
                <c:pt idx="1126">
                  <c:v>7</c:v>
                </c:pt>
                <c:pt idx="1127">
                  <c:v>7</c:v>
                </c:pt>
                <c:pt idx="1128">
                  <c:v>7</c:v>
                </c:pt>
                <c:pt idx="1129">
                  <c:v>7</c:v>
                </c:pt>
                <c:pt idx="1130">
                  <c:v>6</c:v>
                </c:pt>
                <c:pt idx="1131">
                  <c:v>6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6</c:v>
                </c:pt>
                <c:pt idx="1139">
                  <c:v>7</c:v>
                </c:pt>
                <c:pt idx="1140">
                  <c:v>7</c:v>
                </c:pt>
                <c:pt idx="1141">
                  <c:v>7</c:v>
                </c:pt>
                <c:pt idx="1142">
                  <c:v>6</c:v>
                </c:pt>
                <c:pt idx="1143">
                  <c:v>7</c:v>
                </c:pt>
                <c:pt idx="1144">
                  <c:v>7</c:v>
                </c:pt>
                <c:pt idx="1145">
                  <c:v>7</c:v>
                </c:pt>
                <c:pt idx="1146">
                  <c:v>7</c:v>
                </c:pt>
                <c:pt idx="1147">
                  <c:v>7</c:v>
                </c:pt>
                <c:pt idx="1148">
                  <c:v>6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6</c:v>
                </c:pt>
                <c:pt idx="1153">
                  <c:v>6</c:v>
                </c:pt>
                <c:pt idx="1154">
                  <c:v>5</c:v>
                </c:pt>
                <c:pt idx="1155">
                  <c:v>5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3</c:v>
                </c:pt>
                <c:pt idx="1167">
                  <c:v>5</c:v>
                </c:pt>
                <c:pt idx="1168">
                  <c:v>7</c:v>
                </c:pt>
                <c:pt idx="1169">
                  <c:v>7</c:v>
                </c:pt>
                <c:pt idx="1170">
                  <c:v>7</c:v>
                </c:pt>
                <c:pt idx="1171">
                  <c:v>7</c:v>
                </c:pt>
                <c:pt idx="1172">
                  <c:v>7</c:v>
                </c:pt>
                <c:pt idx="1173">
                  <c:v>7</c:v>
                </c:pt>
                <c:pt idx="1174">
                  <c:v>7</c:v>
                </c:pt>
                <c:pt idx="1175">
                  <c:v>7</c:v>
                </c:pt>
                <c:pt idx="1176">
                  <c:v>7</c:v>
                </c:pt>
                <c:pt idx="1177">
                  <c:v>7</c:v>
                </c:pt>
                <c:pt idx="1178">
                  <c:v>7</c:v>
                </c:pt>
                <c:pt idx="1179">
                  <c:v>7</c:v>
                </c:pt>
                <c:pt idx="1180">
                  <c:v>7</c:v>
                </c:pt>
                <c:pt idx="1181">
                  <c:v>7</c:v>
                </c:pt>
                <c:pt idx="1182">
                  <c:v>7</c:v>
                </c:pt>
                <c:pt idx="1183">
                  <c:v>7</c:v>
                </c:pt>
                <c:pt idx="1184">
                  <c:v>7</c:v>
                </c:pt>
                <c:pt idx="1185">
                  <c:v>7</c:v>
                </c:pt>
                <c:pt idx="1186">
                  <c:v>7</c:v>
                </c:pt>
                <c:pt idx="1187">
                  <c:v>6</c:v>
                </c:pt>
                <c:pt idx="1188">
                  <c:v>6</c:v>
                </c:pt>
                <c:pt idx="1189">
                  <c:v>6</c:v>
                </c:pt>
                <c:pt idx="1190">
                  <c:v>6</c:v>
                </c:pt>
                <c:pt idx="1191">
                  <c:v>6</c:v>
                </c:pt>
                <c:pt idx="1192">
                  <c:v>6</c:v>
                </c:pt>
                <c:pt idx="1193">
                  <c:v>6</c:v>
                </c:pt>
                <c:pt idx="1194">
                  <c:v>6</c:v>
                </c:pt>
                <c:pt idx="1195">
                  <c:v>6</c:v>
                </c:pt>
                <c:pt idx="1196">
                  <c:v>6</c:v>
                </c:pt>
                <c:pt idx="1197">
                  <c:v>6</c:v>
                </c:pt>
                <c:pt idx="1198">
                  <c:v>6</c:v>
                </c:pt>
                <c:pt idx="1199">
                  <c:v>6</c:v>
                </c:pt>
                <c:pt idx="1200">
                  <c:v>6</c:v>
                </c:pt>
                <c:pt idx="1201">
                  <c:v>6</c:v>
                </c:pt>
                <c:pt idx="1202">
                  <c:v>6</c:v>
                </c:pt>
                <c:pt idx="1203">
                  <c:v>6</c:v>
                </c:pt>
                <c:pt idx="1204">
                  <c:v>6</c:v>
                </c:pt>
                <c:pt idx="1205">
                  <c:v>6</c:v>
                </c:pt>
                <c:pt idx="1206">
                  <c:v>6</c:v>
                </c:pt>
                <c:pt idx="1207">
                  <c:v>6</c:v>
                </c:pt>
                <c:pt idx="1208">
                  <c:v>6</c:v>
                </c:pt>
                <c:pt idx="1209">
                  <c:v>6</c:v>
                </c:pt>
                <c:pt idx="1210">
                  <c:v>6</c:v>
                </c:pt>
                <c:pt idx="1211">
                  <c:v>6</c:v>
                </c:pt>
                <c:pt idx="1212">
                  <c:v>6</c:v>
                </c:pt>
                <c:pt idx="1213">
                  <c:v>7</c:v>
                </c:pt>
                <c:pt idx="1214">
                  <c:v>7</c:v>
                </c:pt>
                <c:pt idx="1215">
                  <c:v>7</c:v>
                </c:pt>
                <c:pt idx="1216">
                  <c:v>7</c:v>
                </c:pt>
                <c:pt idx="1217">
                  <c:v>6</c:v>
                </c:pt>
                <c:pt idx="1218">
                  <c:v>6</c:v>
                </c:pt>
                <c:pt idx="1219">
                  <c:v>6</c:v>
                </c:pt>
                <c:pt idx="1220">
                  <c:v>7</c:v>
                </c:pt>
                <c:pt idx="1221">
                  <c:v>7</c:v>
                </c:pt>
                <c:pt idx="1222">
                  <c:v>7</c:v>
                </c:pt>
                <c:pt idx="1223">
                  <c:v>7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2</c:v>
                </c:pt>
                <c:pt idx="1231">
                  <c:v>2</c:v>
                </c:pt>
                <c:pt idx="1232">
                  <c:v>2</c:v>
                </c:pt>
                <c:pt idx="1233">
                  <c:v>2</c:v>
                </c:pt>
                <c:pt idx="1234">
                  <c:v>3</c:v>
                </c:pt>
                <c:pt idx="1235">
                  <c:v>5</c:v>
                </c:pt>
                <c:pt idx="1236">
                  <c:v>6</c:v>
                </c:pt>
                <c:pt idx="1237">
                  <c:v>7</c:v>
                </c:pt>
                <c:pt idx="1238">
                  <c:v>7</c:v>
                </c:pt>
                <c:pt idx="1239">
                  <c:v>8</c:v>
                </c:pt>
                <c:pt idx="1240">
                  <c:v>8</c:v>
                </c:pt>
                <c:pt idx="1241">
                  <c:v>8</c:v>
                </c:pt>
                <c:pt idx="1242">
                  <c:v>8</c:v>
                </c:pt>
                <c:pt idx="1243">
                  <c:v>8</c:v>
                </c:pt>
                <c:pt idx="1244">
                  <c:v>8</c:v>
                </c:pt>
                <c:pt idx="1245">
                  <c:v>8</c:v>
                </c:pt>
                <c:pt idx="1246">
                  <c:v>7</c:v>
                </c:pt>
                <c:pt idx="1247">
                  <c:v>7</c:v>
                </c:pt>
                <c:pt idx="1248">
                  <c:v>7</c:v>
                </c:pt>
                <c:pt idx="1249">
                  <c:v>7</c:v>
                </c:pt>
                <c:pt idx="1250">
                  <c:v>7</c:v>
                </c:pt>
                <c:pt idx="1251">
                  <c:v>7</c:v>
                </c:pt>
                <c:pt idx="1252">
                  <c:v>7</c:v>
                </c:pt>
                <c:pt idx="1253">
                  <c:v>7</c:v>
                </c:pt>
                <c:pt idx="1254">
                  <c:v>7</c:v>
                </c:pt>
                <c:pt idx="1255">
                  <c:v>7</c:v>
                </c:pt>
                <c:pt idx="1256">
                  <c:v>7</c:v>
                </c:pt>
                <c:pt idx="1257">
                  <c:v>7</c:v>
                </c:pt>
                <c:pt idx="1258">
                  <c:v>7</c:v>
                </c:pt>
                <c:pt idx="1259">
                  <c:v>7</c:v>
                </c:pt>
                <c:pt idx="1260">
                  <c:v>7</c:v>
                </c:pt>
                <c:pt idx="1261">
                  <c:v>6</c:v>
                </c:pt>
                <c:pt idx="1262">
                  <c:v>6</c:v>
                </c:pt>
                <c:pt idx="1263">
                  <c:v>6</c:v>
                </c:pt>
                <c:pt idx="1264">
                  <c:v>6</c:v>
                </c:pt>
                <c:pt idx="1265">
                  <c:v>6</c:v>
                </c:pt>
                <c:pt idx="1266">
                  <c:v>6</c:v>
                </c:pt>
                <c:pt idx="1267">
                  <c:v>6</c:v>
                </c:pt>
                <c:pt idx="1268">
                  <c:v>6</c:v>
                </c:pt>
                <c:pt idx="1269">
                  <c:v>7</c:v>
                </c:pt>
                <c:pt idx="1270">
                  <c:v>7</c:v>
                </c:pt>
                <c:pt idx="1271">
                  <c:v>7</c:v>
                </c:pt>
                <c:pt idx="1272">
                  <c:v>6</c:v>
                </c:pt>
                <c:pt idx="1273">
                  <c:v>6</c:v>
                </c:pt>
                <c:pt idx="1274">
                  <c:v>7</c:v>
                </c:pt>
                <c:pt idx="1275">
                  <c:v>7</c:v>
                </c:pt>
                <c:pt idx="1276">
                  <c:v>8</c:v>
                </c:pt>
                <c:pt idx="1277">
                  <c:v>8</c:v>
                </c:pt>
                <c:pt idx="1278">
                  <c:v>7</c:v>
                </c:pt>
                <c:pt idx="1279">
                  <c:v>8</c:v>
                </c:pt>
                <c:pt idx="1280">
                  <c:v>8</c:v>
                </c:pt>
                <c:pt idx="1281">
                  <c:v>8</c:v>
                </c:pt>
                <c:pt idx="1282">
                  <c:v>8</c:v>
                </c:pt>
                <c:pt idx="1283">
                  <c:v>8</c:v>
                </c:pt>
                <c:pt idx="1284">
                  <c:v>8</c:v>
                </c:pt>
                <c:pt idx="1285">
                  <c:v>8</c:v>
                </c:pt>
                <c:pt idx="1286">
                  <c:v>8</c:v>
                </c:pt>
                <c:pt idx="1287">
                  <c:v>8</c:v>
                </c:pt>
                <c:pt idx="1288">
                  <c:v>7</c:v>
                </c:pt>
                <c:pt idx="1289">
                  <c:v>7</c:v>
                </c:pt>
                <c:pt idx="1290">
                  <c:v>7</c:v>
                </c:pt>
                <c:pt idx="1291">
                  <c:v>7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2</c:v>
                </c:pt>
                <c:pt idx="1302">
                  <c:v>3</c:v>
                </c:pt>
                <c:pt idx="1303">
                  <c:v>6</c:v>
                </c:pt>
                <c:pt idx="1304">
                  <c:v>6</c:v>
                </c:pt>
                <c:pt idx="1305">
                  <c:v>8</c:v>
                </c:pt>
                <c:pt idx="1306">
                  <c:v>8</c:v>
                </c:pt>
                <c:pt idx="1307">
                  <c:v>8</c:v>
                </c:pt>
                <c:pt idx="1308">
                  <c:v>8</c:v>
                </c:pt>
                <c:pt idx="1309">
                  <c:v>8</c:v>
                </c:pt>
                <c:pt idx="1310">
                  <c:v>8</c:v>
                </c:pt>
                <c:pt idx="1311">
                  <c:v>8</c:v>
                </c:pt>
                <c:pt idx="1312">
                  <c:v>8</c:v>
                </c:pt>
                <c:pt idx="1313">
                  <c:v>8</c:v>
                </c:pt>
                <c:pt idx="1314">
                  <c:v>8</c:v>
                </c:pt>
                <c:pt idx="1315">
                  <c:v>8</c:v>
                </c:pt>
                <c:pt idx="1316">
                  <c:v>7</c:v>
                </c:pt>
                <c:pt idx="1317">
                  <c:v>7</c:v>
                </c:pt>
                <c:pt idx="1318">
                  <c:v>7</c:v>
                </c:pt>
                <c:pt idx="1319">
                  <c:v>7</c:v>
                </c:pt>
                <c:pt idx="1320">
                  <c:v>7</c:v>
                </c:pt>
                <c:pt idx="1321">
                  <c:v>7</c:v>
                </c:pt>
                <c:pt idx="1322">
                  <c:v>7</c:v>
                </c:pt>
                <c:pt idx="1323">
                  <c:v>7</c:v>
                </c:pt>
                <c:pt idx="1324">
                  <c:v>7</c:v>
                </c:pt>
                <c:pt idx="1325">
                  <c:v>7</c:v>
                </c:pt>
                <c:pt idx="1326">
                  <c:v>7</c:v>
                </c:pt>
                <c:pt idx="1327">
                  <c:v>6</c:v>
                </c:pt>
                <c:pt idx="1328">
                  <c:v>6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7</c:v>
                </c:pt>
                <c:pt idx="1338">
                  <c:v>7</c:v>
                </c:pt>
                <c:pt idx="1339">
                  <c:v>7</c:v>
                </c:pt>
                <c:pt idx="1340">
                  <c:v>7</c:v>
                </c:pt>
                <c:pt idx="1341">
                  <c:v>7</c:v>
                </c:pt>
                <c:pt idx="1342">
                  <c:v>7</c:v>
                </c:pt>
                <c:pt idx="1343">
                  <c:v>8</c:v>
                </c:pt>
                <c:pt idx="1344">
                  <c:v>8</c:v>
                </c:pt>
                <c:pt idx="1345">
                  <c:v>8</c:v>
                </c:pt>
                <c:pt idx="1346">
                  <c:v>7</c:v>
                </c:pt>
                <c:pt idx="1347">
                  <c:v>8</c:v>
                </c:pt>
                <c:pt idx="1348">
                  <c:v>8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6</c:v>
                </c:pt>
                <c:pt idx="1358">
                  <c:v>6</c:v>
                </c:pt>
                <c:pt idx="1359">
                  <c:v>7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3</c:v>
                </c:pt>
                <c:pt idx="1371">
                  <c:v>5</c:v>
                </c:pt>
                <c:pt idx="1372">
                  <c:v>6</c:v>
                </c:pt>
                <c:pt idx="1373">
                  <c:v>7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8</c:v>
                </c:pt>
                <c:pt idx="1378">
                  <c:v>8</c:v>
                </c:pt>
                <c:pt idx="1379">
                  <c:v>8</c:v>
                </c:pt>
                <c:pt idx="1380">
                  <c:v>8</c:v>
                </c:pt>
                <c:pt idx="1381">
                  <c:v>8</c:v>
                </c:pt>
                <c:pt idx="1382">
                  <c:v>8</c:v>
                </c:pt>
                <c:pt idx="1383">
                  <c:v>8</c:v>
                </c:pt>
                <c:pt idx="1384">
                  <c:v>8</c:v>
                </c:pt>
                <c:pt idx="1385">
                  <c:v>8</c:v>
                </c:pt>
                <c:pt idx="1386">
                  <c:v>8</c:v>
                </c:pt>
                <c:pt idx="1387">
                  <c:v>8</c:v>
                </c:pt>
                <c:pt idx="1388">
                  <c:v>8</c:v>
                </c:pt>
                <c:pt idx="1389">
                  <c:v>8</c:v>
                </c:pt>
                <c:pt idx="1390">
                  <c:v>8</c:v>
                </c:pt>
                <c:pt idx="1391">
                  <c:v>7</c:v>
                </c:pt>
                <c:pt idx="1392">
                  <c:v>7</c:v>
                </c:pt>
                <c:pt idx="1393">
                  <c:v>7</c:v>
                </c:pt>
                <c:pt idx="1394">
                  <c:v>7</c:v>
                </c:pt>
                <c:pt idx="1395">
                  <c:v>7</c:v>
                </c:pt>
                <c:pt idx="1396">
                  <c:v>7</c:v>
                </c:pt>
                <c:pt idx="1397">
                  <c:v>7</c:v>
                </c:pt>
                <c:pt idx="1398">
                  <c:v>7</c:v>
                </c:pt>
                <c:pt idx="1399">
                  <c:v>7</c:v>
                </c:pt>
                <c:pt idx="1400">
                  <c:v>7</c:v>
                </c:pt>
                <c:pt idx="1401">
                  <c:v>6</c:v>
                </c:pt>
                <c:pt idx="1402">
                  <c:v>6</c:v>
                </c:pt>
                <c:pt idx="1403">
                  <c:v>6</c:v>
                </c:pt>
                <c:pt idx="1404">
                  <c:v>6</c:v>
                </c:pt>
                <c:pt idx="1405">
                  <c:v>7</c:v>
                </c:pt>
                <c:pt idx="1406">
                  <c:v>6</c:v>
                </c:pt>
                <c:pt idx="1407">
                  <c:v>6</c:v>
                </c:pt>
                <c:pt idx="1408">
                  <c:v>6</c:v>
                </c:pt>
                <c:pt idx="1409">
                  <c:v>6</c:v>
                </c:pt>
                <c:pt idx="1410">
                  <c:v>7</c:v>
                </c:pt>
                <c:pt idx="1411">
                  <c:v>7</c:v>
                </c:pt>
                <c:pt idx="1412">
                  <c:v>7</c:v>
                </c:pt>
                <c:pt idx="1413">
                  <c:v>7</c:v>
                </c:pt>
                <c:pt idx="1414">
                  <c:v>6</c:v>
                </c:pt>
                <c:pt idx="1415">
                  <c:v>7</c:v>
                </c:pt>
                <c:pt idx="1416">
                  <c:v>6</c:v>
                </c:pt>
                <c:pt idx="1417">
                  <c:v>7</c:v>
                </c:pt>
                <c:pt idx="1418">
                  <c:v>7</c:v>
                </c:pt>
                <c:pt idx="1419">
                  <c:v>6</c:v>
                </c:pt>
                <c:pt idx="1420">
                  <c:v>6</c:v>
                </c:pt>
                <c:pt idx="1421">
                  <c:v>6</c:v>
                </c:pt>
                <c:pt idx="1422">
                  <c:v>7</c:v>
                </c:pt>
                <c:pt idx="1423">
                  <c:v>7</c:v>
                </c:pt>
                <c:pt idx="1424">
                  <c:v>7</c:v>
                </c:pt>
                <c:pt idx="1425">
                  <c:v>6</c:v>
                </c:pt>
                <c:pt idx="1426">
                  <c:v>7</c:v>
                </c:pt>
                <c:pt idx="1427">
                  <c:v>7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2</c:v>
                </c:pt>
                <c:pt idx="1433">
                  <c:v>2</c:v>
                </c:pt>
                <c:pt idx="1434">
                  <c:v>2</c:v>
                </c:pt>
                <c:pt idx="1435">
                  <c:v>2</c:v>
                </c:pt>
                <c:pt idx="1436">
                  <c:v>2</c:v>
                </c:pt>
                <c:pt idx="1437">
                  <c:v>2</c:v>
                </c:pt>
                <c:pt idx="1438">
                  <c:v>3</c:v>
                </c:pt>
                <c:pt idx="1439">
                  <c:v>5</c:v>
                </c:pt>
                <c:pt idx="1440">
                  <c:v>6</c:v>
                </c:pt>
                <c:pt idx="1441">
                  <c:v>7</c:v>
                </c:pt>
                <c:pt idx="1442">
                  <c:v>7</c:v>
                </c:pt>
                <c:pt idx="1443">
                  <c:v>7</c:v>
                </c:pt>
                <c:pt idx="1444">
                  <c:v>7</c:v>
                </c:pt>
                <c:pt idx="1445">
                  <c:v>7</c:v>
                </c:pt>
                <c:pt idx="1446">
                  <c:v>7</c:v>
                </c:pt>
                <c:pt idx="1447">
                  <c:v>7</c:v>
                </c:pt>
                <c:pt idx="1448">
                  <c:v>7</c:v>
                </c:pt>
                <c:pt idx="1449">
                  <c:v>7</c:v>
                </c:pt>
                <c:pt idx="1450">
                  <c:v>6</c:v>
                </c:pt>
                <c:pt idx="1451">
                  <c:v>6</c:v>
                </c:pt>
                <c:pt idx="1452">
                  <c:v>6</c:v>
                </c:pt>
                <c:pt idx="1453">
                  <c:v>6</c:v>
                </c:pt>
                <c:pt idx="1454">
                  <c:v>6</c:v>
                </c:pt>
                <c:pt idx="1455">
                  <c:v>6</c:v>
                </c:pt>
                <c:pt idx="1456">
                  <c:v>6</c:v>
                </c:pt>
                <c:pt idx="1457">
                  <c:v>6</c:v>
                </c:pt>
                <c:pt idx="1458">
                  <c:v>6</c:v>
                </c:pt>
                <c:pt idx="1459">
                  <c:v>6</c:v>
                </c:pt>
                <c:pt idx="1460">
                  <c:v>6</c:v>
                </c:pt>
                <c:pt idx="1461">
                  <c:v>6</c:v>
                </c:pt>
                <c:pt idx="1462">
                  <c:v>6</c:v>
                </c:pt>
                <c:pt idx="1463">
                  <c:v>6</c:v>
                </c:pt>
                <c:pt idx="1464">
                  <c:v>6</c:v>
                </c:pt>
                <c:pt idx="1465">
                  <c:v>6</c:v>
                </c:pt>
                <c:pt idx="1466">
                  <c:v>6</c:v>
                </c:pt>
                <c:pt idx="1467">
                  <c:v>6</c:v>
                </c:pt>
                <c:pt idx="1468">
                  <c:v>6</c:v>
                </c:pt>
                <c:pt idx="1469">
                  <c:v>6</c:v>
                </c:pt>
                <c:pt idx="1470">
                  <c:v>6</c:v>
                </c:pt>
                <c:pt idx="1471">
                  <c:v>6</c:v>
                </c:pt>
                <c:pt idx="1472">
                  <c:v>6</c:v>
                </c:pt>
                <c:pt idx="1473">
                  <c:v>6</c:v>
                </c:pt>
                <c:pt idx="1474">
                  <c:v>7</c:v>
                </c:pt>
                <c:pt idx="1475">
                  <c:v>7</c:v>
                </c:pt>
                <c:pt idx="1476">
                  <c:v>7</c:v>
                </c:pt>
                <c:pt idx="1477">
                  <c:v>7</c:v>
                </c:pt>
                <c:pt idx="1478">
                  <c:v>7</c:v>
                </c:pt>
                <c:pt idx="1479">
                  <c:v>7</c:v>
                </c:pt>
                <c:pt idx="1480">
                  <c:v>7</c:v>
                </c:pt>
                <c:pt idx="1481">
                  <c:v>7</c:v>
                </c:pt>
                <c:pt idx="1482">
                  <c:v>6</c:v>
                </c:pt>
                <c:pt idx="1483">
                  <c:v>7</c:v>
                </c:pt>
                <c:pt idx="1484">
                  <c:v>7</c:v>
                </c:pt>
                <c:pt idx="1485">
                  <c:v>7</c:v>
                </c:pt>
                <c:pt idx="1486">
                  <c:v>7</c:v>
                </c:pt>
                <c:pt idx="1487">
                  <c:v>7</c:v>
                </c:pt>
                <c:pt idx="1488">
                  <c:v>7</c:v>
                </c:pt>
                <c:pt idx="1489">
                  <c:v>7</c:v>
                </c:pt>
                <c:pt idx="1490">
                  <c:v>7</c:v>
                </c:pt>
                <c:pt idx="1491">
                  <c:v>7</c:v>
                </c:pt>
                <c:pt idx="1492">
                  <c:v>7</c:v>
                </c:pt>
                <c:pt idx="1493">
                  <c:v>7</c:v>
                </c:pt>
                <c:pt idx="1494">
                  <c:v>7</c:v>
                </c:pt>
                <c:pt idx="1495">
                  <c:v>7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2</c:v>
                </c:pt>
                <c:pt idx="1501">
                  <c:v>2</c:v>
                </c:pt>
                <c:pt idx="1502">
                  <c:v>2</c:v>
                </c:pt>
                <c:pt idx="1503">
                  <c:v>2</c:v>
                </c:pt>
                <c:pt idx="1504">
                  <c:v>2</c:v>
                </c:pt>
                <c:pt idx="1505">
                  <c:v>2</c:v>
                </c:pt>
                <c:pt idx="1506">
                  <c:v>3</c:v>
                </c:pt>
                <c:pt idx="1507">
                  <c:v>5</c:v>
                </c:pt>
                <c:pt idx="1508">
                  <c:v>6</c:v>
                </c:pt>
                <c:pt idx="1509">
                  <c:v>7</c:v>
                </c:pt>
                <c:pt idx="1510">
                  <c:v>7</c:v>
                </c:pt>
                <c:pt idx="1511">
                  <c:v>7</c:v>
                </c:pt>
                <c:pt idx="1512">
                  <c:v>7</c:v>
                </c:pt>
                <c:pt idx="1513">
                  <c:v>7</c:v>
                </c:pt>
                <c:pt idx="1514">
                  <c:v>7</c:v>
                </c:pt>
                <c:pt idx="1515">
                  <c:v>7</c:v>
                </c:pt>
                <c:pt idx="1516">
                  <c:v>6</c:v>
                </c:pt>
                <c:pt idx="1517">
                  <c:v>6</c:v>
                </c:pt>
                <c:pt idx="1518">
                  <c:v>6</c:v>
                </c:pt>
                <c:pt idx="1519">
                  <c:v>6</c:v>
                </c:pt>
                <c:pt idx="1520">
                  <c:v>6</c:v>
                </c:pt>
                <c:pt idx="1521">
                  <c:v>6</c:v>
                </c:pt>
                <c:pt idx="1522">
                  <c:v>6</c:v>
                </c:pt>
                <c:pt idx="1523">
                  <c:v>6</c:v>
                </c:pt>
                <c:pt idx="1524">
                  <c:v>6</c:v>
                </c:pt>
                <c:pt idx="1525">
                  <c:v>6</c:v>
                </c:pt>
                <c:pt idx="1526">
                  <c:v>6</c:v>
                </c:pt>
                <c:pt idx="1527">
                  <c:v>6</c:v>
                </c:pt>
                <c:pt idx="1528">
                  <c:v>6</c:v>
                </c:pt>
                <c:pt idx="1529">
                  <c:v>6</c:v>
                </c:pt>
                <c:pt idx="1530">
                  <c:v>6</c:v>
                </c:pt>
                <c:pt idx="1531">
                  <c:v>6</c:v>
                </c:pt>
                <c:pt idx="1532">
                  <c:v>6</c:v>
                </c:pt>
                <c:pt idx="1533">
                  <c:v>6</c:v>
                </c:pt>
                <c:pt idx="1534">
                  <c:v>5</c:v>
                </c:pt>
                <c:pt idx="1535">
                  <c:v>5</c:v>
                </c:pt>
                <c:pt idx="1536">
                  <c:v>6</c:v>
                </c:pt>
                <c:pt idx="1537">
                  <c:v>6</c:v>
                </c:pt>
                <c:pt idx="1538">
                  <c:v>6</c:v>
                </c:pt>
                <c:pt idx="1539">
                  <c:v>6</c:v>
                </c:pt>
                <c:pt idx="1540">
                  <c:v>6</c:v>
                </c:pt>
                <c:pt idx="1541">
                  <c:v>6</c:v>
                </c:pt>
                <c:pt idx="1542">
                  <c:v>6</c:v>
                </c:pt>
                <c:pt idx="1543">
                  <c:v>7</c:v>
                </c:pt>
                <c:pt idx="1544">
                  <c:v>7</c:v>
                </c:pt>
                <c:pt idx="1545">
                  <c:v>7</c:v>
                </c:pt>
                <c:pt idx="1546">
                  <c:v>7</c:v>
                </c:pt>
                <c:pt idx="1547">
                  <c:v>7</c:v>
                </c:pt>
                <c:pt idx="1548">
                  <c:v>7</c:v>
                </c:pt>
                <c:pt idx="1549">
                  <c:v>6</c:v>
                </c:pt>
                <c:pt idx="1550">
                  <c:v>6</c:v>
                </c:pt>
                <c:pt idx="1551">
                  <c:v>6</c:v>
                </c:pt>
                <c:pt idx="1552">
                  <c:v>6</c:v>
                </c:pt>
                <c:pt idx="1553">
                  <c:v>6</c:v>
                </c:pt>
                <c:pt idx="1554">
                  <c:v>6</c:v>
                </c:pt>
                <c:pt idx="1555">
                  <c:v>6</c:v>
                </c:pt>
                <c:pt idx="1556">
                  <c:v>6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2</c:v>
                </c:pt>
                <c:pt idx="1570">
                  <c:v>2</c:v>
                </c:pt>
                <c:pt idx="1571">
                  <c:v>2</c:v>
                </c:pt>
                <c:pt idx="1572">
                  <c:v>2</c:v>
                </c:pt>
                <c:pt idx="1573">
                  <c:v>2</c:v>
                </c:pt>
                <c:pt idx="1574">
                  <c:v>2</c:v>
                </c:pt>
                <c:pt idx="1575">
                  <c:v>5</c:v>
                </c:pt>
                <c:pt idx="1576">
                  <c:v>6</c:v>
                </c:pt>
                <c:pt idx="1577">
                  <c:v>6</c:v>
                </c:pt>
                <c:pt idx="1578">
                  <c:v>7</c:v>
                </c:pt>
                <c:pt idx="1579">
                  <c:v>7</c:v>
                </c:pt>
                <c:pt idx="1580">
                  <c:v>7</c:v>
                </c:pt>
                <c:pt idx="1581">
                  <c:v>7</c:v>
                </c:pt>
                <c:pt idx="1582">
                  <c:v>6</c:v>
                </c:pt>
                <c:pt idx="1583">
                  <c:v>6</c:v>
                </c:pt>
                <c:pt idx="1584">
                  <c:v>6</c:v>
                </c:pt>
                <c:pt idx="1585">
                  <c:v>6</c:v>
                </c:pt>
                <c:pt idx="1586">
                  <c:v>6</c:v>
                </c:pt>
                <c:pt idx="1587">
                  <c:v>6</c:v>
                </c:pt>
                <c:pt idx="1588">
                  <c:v>6</c:v>
                </c:pt>
                <c:pt idx="1589">
                  <c:v>5</c:v>
                </c:pt>
                <c:pt idx="1590">
                  <c:v>5</c:v>
                </c:pt>
                <c:pt idx="1591">
                  <c:v>5</c:v>
                </c:pt>
                <c:pt idx="1592">
                  <c:v>5</c:v>
                </c:pt>
                <c:pt idx="1593">
                  <c:v>5</c:v>
                </c:pt>
                <c:pt idx="1594">
                  <c:v>5</c:v>
                </c:pt>
                <c:pt idx="1595">
                  <c:v>5</c:v>
                </c:pt>
                <c:pt idx="1596">
                  <c:v>6</c:v>
                </c:pt>
                <c:pt idx="1597">
                  <c:v>6</c:v>
                </c:pt>
                <c:pt idx="1598">
                  <c:v>5</c:v>
                </c:pt>
                <c:pt idx="1599">
                  <c:v>5</c:v>
                </c:pt>
                <c:pt idx="1600">
                  <c:v>5</c:v>
                </c:pt>
                <c:pt idx="1601">
                  <c:v>5</c:v>
                </c:pt>
                <c:pt idx="1602">
                  <c:v>5</c:v>
                </c:pt>
                <c:pt idx="1603">
                  <c:v>5</c:v>
                </c:pt>
                <c:pt idx="1604">
                  <c:v>5</c:v>
                </c:pt>
                <c:pt idx="1605">
                  <c:v>5</c:v>
                </c:pt>
                <c:pt idx="1606">
                  <c:v>5</c:v>
                </c:pt>
                <c:pt idx="1607">
                  <c:v>5</c:v>
                </c:pt>
                <c:pt idx="1608">
                  <c:v>5</c:v>
                </c:pt>
                <c:pt idx="1609">
                  <c:v>5</c:v>
                </c:pt>
                <c:pt idx="1610">
                  <c:v>5</c:v>
                </c:pt>
                <c:pt idx="1611">
                  <c:v>5</c:v>
                </c:pt>
                <c:pt idx="1612">
                  <c:v>6</c:v>
                </c:pt>
                <c:pt idx="1613">
                  <c:v>6</c:v>
                </c:pt>
                <c:pt idx="1614">
                  <c:v>6</c:v>
                </c:pt>
                <c:pt idx="1615">
                  <c:v>6</c:v>
                </c:pt>
                <c:pt idx="1616">
                  <c:v>6</c:v>
                </c:pt>
                <c:pt idx="1617">
                  <c:v>6</c:v>
                </c:pt>
                <c:pt idx="1618">
                  <c:v>6</c:v>
                </c:pt>
                <c:pt idx="1619">
                  <c:v>6</c:v>
                </c:pt>
                <c:pt idx="1620">
                  <c:v>6</c:v>
                </c:pt>
                <c:pt idx="1621">
                  <c:v>6</c:v>
                </c:pt>
                <c:pt idx="1622">
                  <c:v>6</c:v>
                </c:pt>
                <c:pt idx="1623">
                  <c:v>7</c:v>
                </c:pt>
                <c:pt idx="1624">
                  <c:v>7</c:v>
                </c:pt>
                <c:pt idx="1625">
                  <c:v>7</c:v>
                </c:pt>
                <c:pt idx="1626">
                  <c:v>6</c:v>
                </c:pt>
                <c:pt idx="1627">
                  <c:v>6</c:v>
                </c:pt>
                <c:pt idx="1628">
                  <c:v>7</c:v>
                </c:pt>
                <c:pt idx="1629">
                  <c:v>7</c:v>
                </c:pt>
                <c:pt idx="1630">
                  <c:v>7</c:v>
                </c:pt>
                <c:pt idx="1631">
                  <c:v>7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3</c:v>
                </c:pt>
                <c:pt idx="1643">
                  <c:v>4</c:v>
                </c:pt>
                <c:pt idx="1644">
                  <c:v>5</c:v>
                </c:pt>
                <c:pt idx="1645">
                  <c:v>6</c:v>
                </c:pt>
                <c:pt idx="1646">
                  <c:v>7</c:v>
                </c:pt>
                <c:pt idx="1647">
                  <c:v>7</c:v>
                </c:pt>
                <c:pt idx="1648">
                  <c:v>7</c:v>
                </c:pt>
                <c:pt idx="1649">
                  <c:v>7</c:v>
                </c:pt>
                <c:pt idx="1650">
                  <c:v>7</c:v>
                </c:pt>
                <c:pt idx="1651">
                  <c:v>7</c:v>
                </c:pt>
                <c:pt idx="1652">
                  <c:v>7</c:v>
                </c:pt>
                <c:pt idx="1653">
                  <c:v>7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7</c:v>
                </c:pt>
                <c:pt idx="1659">
                  <c:v>7</c:v>
                </c:pt>
                <c:pt idx="1660">
                  <c:v>7</c:v>
                </c:pt>
                <c:pt idx="1661">
                  <c:v>7</c:v>
                </c:pt>
                <c:pt idx="1662">
                  <c:v>7</c:v>
                </c:pt>
                <c:pt idx="1663">
                  <c:v>6</c:v>
                </c:pt>
                <c:pt idx="1664">
                  <c:v>6</c:v>
                </c:pt>
                <c:pt idx="1665">
                  <c:v>6</c:v>
                </c:pt>
                <c:pt idx="1666">
                  <c:v>6</c:v>
                </c:pt>
                <c:pt idx="1667">
                  <c:v>6</c:v>
                </c:pt>
                <c:pt idx="1668">
                  <c:v>6</c:v>
                </c:pt>
                <c:pt idx="1669">
                  <c:v>6</c:v>
                </c:pt>
                <c:pt idx="1670">
                  <c:v>5</c:v>
                </c:pt>
                <c:pt idx="1671">
                  <c:v>5</c:v>
                </c:pt>
                <c:pt idx="1672">
                  <c:v>5</c:v>
                </c:pt>
                <c:pt idx="1673">
                  <c:v>5</c:v>
                </c:pt>
                <c:pt idx="1674">
                  <c:v>5</c:v>
                </c:pt>
                <c:pt idx="1675">
                  <c:v>5</c:v>
                </c:pt>
                <c:pt idx="1676">
                  <c:v>5</c:v>
                </c:pt>
                <c:pt idx="1677">
                  <c:v>5</c:v>
                </c:pt>
                <c:pt idx="1678">
                  <c:v>5</c:v>
                </c:pt>
                <c:pt idx="1679">
                  <c:v>5</c:v>
                </c:pt>
                <c:pt idx="1680">
                  <c:v>5</c:v>
                </c:pt>
                <c:pt idx="1681">
                  <c:v>5</c:v>
                </c:pt>
                <c:pt idx="1682">
                  <c:v>5</c:v>
                </c:pt>
                <c:pt idx="1683">
                  <c:v>5</c:v>
                </c:pt>
                <c:pt idx="1684">
                  <c:v>6</c:v>
                </c:pt>
                <c:pt idx="1685">
                  <c:v>6</c:v>
                </c:pt>
                <c:pt idx="1686">
                  <c:v>5</c:v>
                </c:pt>
                <c:pt idx="1687">
                  <c:v>5</c:v>
                </c:pt>
                <c:pt idx="1688">
                  <c:v>5</c:v>
                </c:pt>
                <c:pt idx="1689">
                  <c:v>5</c:v>
                </c:pt>
                <c:pt idx="1690">
                  <c:v>6</c:v>
                </c:pt>
                <c:pt idx="1691">
                  <c:v>6</c:v>
                </c:pt>
                <c:pt idx="1692">
                  <c:v>6</c:v>
                </c:pt>
                <c:pt idx="1693">
                  <c:v>5</c:v>
                </c:pt>
                <c:pt idx="1694">
                  <c:v>5</c:v>
                </c:pt>
                <c:pt idx="1695">
                  <c:v>5</c:v>
                </c:pt>
                <c:pt idx="1696">
                  <c:v>5</c:v>
                </c:pt>
                <c:pt idx="1697">
                  <c:v>5</c:v>
                </c:pt>
                <c:pt idx="1698">
                  <c:v>5</c:v>
                </c:pt>
                <c:pt idx="1699">
                  <c:v>5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2</c:v>
                </c:pt>
                <c:pt idx="1709">
                  <c:v>2</c:v>
                </c:pt>
                <c:pt idx="1710">
                  <c:v>3</c:v>
                </c:pt>
                <c:pt idx="1711">
                  <c:v>5</c:v>
                </c:pt>
                <c:pt idx="1712">
                  <c:v>6</c:v>
                </c:pt>
                <c:pt idx="1713">
                  <c:v>8</c:v>
                </c:pt>
                <c:pt idx="1714">
                  <c:v>8</c:v>
                </c:pt>
                <c:pt idx="1715">
                  <c:v>8</c:v>
                </c:pt>
                <c:pt idx="1716">
                  <c:v>8</c:v>
                </c:pt>
                <c:pt idx="1717">
                  <c:v>8</c:v>
                </c:pt>
                <c:pt idx="1718">
                  <c:v>8</c:v>
                </c:pt>
                <c:pt idx="1719">
                  <c:v>7</c:v>
                </c:pt>
                <c:pt idx="1720">
                  <c:v>7</c:v>
                </c:pt>
                <c:pt idx="1721">
                  <c:v>7</c:v>
                </c:pt>
                <c:pt idx="1722">
                  <c:v>7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7</c:v>
                </c:pt>
                <c:pt idx="1727">
                  <c:v>7</c:v>
                </c:pt>
                <c:pt idx="1728">
                  <c:v>7</c:v>
                </c:pt>
                <c:pt idx="1729">
                  <c:v>7</c:v>
                </c:pt>
                <c:pt idx="1730">
                  <c:v>7</c:v>
                </c:pt>
                <c:pt idx="1731">
                  <c:v>7</c:v>
                </c:pt>
                <c:pt idx="1732">
                  <c:v>7</c:v>
                </c:pt>
                <c:pt idx="1733">
                  <c:v>6</c:v>
                </c:pt>
                <c:pt idx="1734">
                  <c:v>6</c:v>
                </c:pt>
                <c:pt idx="1735">
                  <c:v>6</c:v>
                </c:pt>
                <c:pt idx="1736">
                  <c:v>6</c:v>
                </c:pt>
                <c:pt idx="1737">
                  <c:v>6</c:v>
                </c:pt>
                <c:pt idx="1738">
                  <c:v>6</c:v>
                </c:pt>
                <c:pt idx="1739">
                  <c:v>6</c:v>
                </c:pt>
                <c:pt idx="1740">
                  <c:v>6</c:v>
                </c:pt>
                <c:pt idx="1741">
                  <c:v>6</c:v>
                </c:pt>
                <c:pt idx="1742">
                  <c:v>6</c:v>
                </c:pt>
                <c:pt idx="1743">
                  <c:v>6</c:v>
                </c:pt>
                <c:pt idx="1744">
                  <c:v>6</c:v>
                </c:pt>
                <c:pt idx="1745">
                  <c:v>6</c:v>
                </c:pt>
                <c:pt idx="1746">
                  <c:v>6</c:v>
                </c:pt>
                <c:pt idx="1747">
                  <c:v>6</c:v>
                </c:pt>
                <c:pt idx="1748">
                  <c:v>6</c:v>
                </c:pt>
                <c:pt idx="1749">
                  <c:v>6</c:v>
                </c:pt>
                <c:pt idx="1750">
                  <c:v>6</c:v>
                </c:pt>
                <c:pt idx="1751">
                  <c:v>6</c:v>
                </c:pt>
                <c:pt idx="1752">
                  <c:v>6</c:v>
                </c:pt>
                <c:pt idx="1753">
                  <c:v>6</c:v>
                </c:pt>
                <c:pt idx="1754">
                  <c:v>6</c:v>
                </c:pt>
                <c:pt idx="1755">
                  <c:v>6</c:v>
                </c:pt>
                <c:pt idx="1756">
                  <c:v>6</c:v>
                </c:pt>
                <c:pt idx="1757">
                  <c:v>6</c:v>
                </c:pt>
                <c:pt idx="1758">
                  <c:v>6</c:v>
                </c:pt>
                <c:pt idx="1759">
                  <c:v>7</c:v>
                </c:pt>
                <c:pt idx="1760">
                  <c:v>7</c:v>
                </c:pt>
                <c:pt idx="1761">
                  <c:v>6</c:v>
                </c:pt>
                <c:pt idx="1762">
                  <c:v>6</c:v>
                </c:pt>
                <c:pt idx="1763">
                  <c:v>6</c:v>
                </c:pt>
                <c:pt idx="1764">
                  <c:v>6</c:v>
                </c:pt>
                <c:pt idx="1765">
                  <c:v>6</c:v>
                </c:pt>
                <c:pt idx="1766">
                  <c:v>6</c:v>
                </c:pt>
                <c:pt idx="1767">
                  <c:v>6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3</c:v>
                </c:pt>
                <c:pt idx="1779">
                  <c:v>5</c:v>
                </c:pt>
                <c:pt idx="1780">
                  <c:v>6</c:v>
                </c:pt>
                <c:pt idx="1781">
                  <c:v>7</c:v>
                </c:pt>
                <c:pt idx="1782">
                  <c:v>7</c:v>
                </c:pt>
                <c:pt idx="1783">
                  <c:v>7</c:v>
                </c:pt>
                <c:pt idx="1784">
                  <c:v>7</c:v>
                </c:pt>
                <c:pt idx="1785">
                  <c:v>7</c:v>
                </c:pt>
                <c:pt idx="1786">
                  <c:v>7</c:v>
                </c:pt>
                <c:pt idx="1787">
                  <c:v>7</c:v>
                </c:pt>
                <c:pt idx="1788">
                  <c:v>7</c:v>
                </c:pt>
                <c:pt idx="1789">
                  <c:v>7</c:v>
                </c:pt>
                <c:pt idx="1790">
                  <c:v>7</c:v>
                </c:pt>
                <c:pt idx="1791">
                  <c:v>7</c:v>
                </c:pt>
                <c:pt idx="1792">
                  <c:v>7</c:v>
                </c:pt>
                <c:pt idx="1793">
                  <c:v>7</c:v>
                </c:pt>
                <c:pt idx="1794">
                  <c:v>7</c:v>
                </c:pt>
                <c:pt idx="1795">
                  <c:v>7</c:v>
                </c:pt>
                <c:pt idx="1796">
                  <c:v>7</c:v>
                </c:pt>
                <c:pt idx="1797">
                  <c:v>7</c:v>
                </c:pt>
                <c:pt idx="1798">
                  <c:v>7</c:v>
                </c:pt>
                <c:pt idx="1799">
                  <c:v>7</c:v>
                </c:pt>
                <c:pt idx="1800">
                  <c:v>6</c:v>
                </c:pt>
                <c:pt idx="1801">
                  <c:v>6</c:v>
                </c:pt>
                <c:pt idx="1802">
                  <c:v>7</c:v>
                </c:pt>
                <c:pt idx="1803">
                  <c:v>7</c:v>
                </c:pt>
                <c:pt idx="1804">
                  <c:v>7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7</c:v>
                </c:pt>
                <c:pt idx="1811">
                  <c:v>7</c:v>
                </c:pt>
                <c:pt idx="1812">
                  <c:v>7</c:v>
                </c:pt>
                <c:pt idx="1813">
                  <c:v>7</c:v>
                </c:pt>
                <c:pt idx="1814">
                  <c:v>7</c:v>
                </c:pt>
                <c:pt idx="1815">
                  <c:v>7</c:v>
                </c:pt>
                <c:pt idx="1816">
                  <c:v>7</c:v>
                </c:pt>
                <c:pt idx="1817">
                  <c:v>7</c:v>
                </c:pt>
                <c:pt idx="1818">
                  <c:v>7</c:v>
                </c:pt>
                <c:pt idx="1819">
                  <c:v>7</c:v>
                </c:pt>
                <c:pt idx="1820">
                  <c:v>7</c:v>
                </c:pt>
                <c:pt idx="1821">
                  <c:v>7</c:v>
                </c:pt>
                <c:pt idx="1822">
                  <c:v>7</c:v>
                </c:pt>
                <c:pt idx="1823">
                  <c:v>7</c:v>
                </c:pt>
                <c:pt idx="1824">
                  <c:v>7</c:v>
                </c:pt>
                <c:pt idx="1825">
                  <c:v>7</c:v>
                </c:pt>
                <c:pt idx="1826">
                  <c:v>8</c:v>
                </c:pt>
                <c:pt idx="1827">
                  <c:v>7</c:v>
                </c:pt>
                <c:pt idx="1828">
                  <c:v>7</c:v>
                </c:pt>
                <c:pt idx="1829">
                  <c:v>7</c:v>
                </c:pt>
                <c:pt idx="1830">
                  <c:v>7</c:v>
                </c:pt>
                <c:pt idx="1831">
                  <c:v>7</c:v>
                </c:pt>
                <c:pt idx="1832">
                  <c:v>7</c:v>
                </c:pt>
                <c:pt idx="1833">
                  <c:v>6</c:v>
                </c:pt>
                <c:pt idx="1834">
                  <c:v>6</c:v>
                </c:pt>
                <c:pt idx="1835">
                  <c:v>7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3</c:v>
                </c:pt>
                <c:pt idx="1847">
                  <c:v>4</c:v>
                </c:pt>
                <c:pt idx="1848">
                  <c:v>5</c:v>
                </c:pt>
                <c:pt idx="1849">
                  <c:v>5</c:v>
                </c:pt>
                <c:pt idx="1850">
                  <c:v>6</c:v>
                </c:pt>
                <c:pt idx="1851">
                  <c:v>6</c:v>
                </c:pt>
                <c:pt idx="1852">
                  <c:v>6</c:v>
                </c:pt>
                <c:pt idx="1853">
                  <c:v>6</c:v>
                </c:pt>
                <c:pt idx="1854">
                  <c:v>6</c:v>
                </c:pt>
                <c:pt idx="1855">
                  <c:v>5</c:v>
                </c:pt>
                <c:pt idx="1856">
                  <c:v>5</c:v>
                </c:pt>
                <c:pt idx="1857">
                  <c:v>5</c:v>
                </c:pt>
                <c:pt idx="1858">
                  <c:v>5</c:v>
                </c:pt>
                <c:pt idx="1859">
                  <c:v>5</c:v>
                </c:pt>
                <c:pt idx="1860">
                  <c:v>5</c:v>
                </c:pt>
                <c:pt idx="1861">
                  <c:v>5</c:v>
                </c:pt>
                <c:pt idx="1862">
                  <c:v>5</c:v>
                </c:pt>
                <c:pt idx="1863">
                  <c:v>5</c:v>
                </c:pt>
                <c:pt idx="1864">
                  <c:v>5</c:v>
                </c:pt>
                <c:pt idx="1865">
                  <c:v>5</c:v>
                </c:pt>
                <c:pt idx="1866">
                  <c:v>5</c:v>
                </c:pt>
                <c:pt idx="1867">
                  <c:v>5</c:v>
                </c:pt>
                <c:pt idx="1868">
                  <c:v>5</c:v>
                </c:pt>
                <c:pt idx="1869">
                  <c:v>5</c:v>
                </c:pt>
                <c:pt idx="1870">
                  <c:v>5</c:v>
                </c:pt>
                <c:pt idx="1871">
                  <c:v>5</c:v>
                </c:pt>
                <c:pt idx="1872">
                  <c:v>4</c:v>
                </c:pt>
                <c:pt idx="1873">
                  <c:v>4</c:v>
                </c:pt>
                <c:pt idx="1874">
                  <c:v>5</c:v>
                </c:pt>
                <c:pt idx="1875">
                  <c:v>5</c:v>
                </c:pt>
                <c:pt idx="1876">
                  <c:v>5</c:v>
                </c:pt>
                <c:pt idx="1877">
                  <c:v>5</c:v>
                </c:pt>
                <c:pt idx="1878">
                  <c:v>5</c:v>
                </c:pt>
                <c:pt idx="1879">
                  <c:v>5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5</c:v>
                </c:pt>
                <c:pt idx="1884">
                  <c:v>5</c:v>
                </c:pt>
                <c:pt idx="1885">
                  <c:v>5</c:v>
                </c:pt>
                <c:pt idx="1886">
                  <c:v>5</c:v>
                </c:pt>
                <c:pt idx="1887">
                  <c:v>6</c:v>
                </c:pt>
                <c:pt idx="1888">
                  <c:v>6</c:v>
                </c:pt>
                <c:pt idx="1889">
                  <c:v>6</c:v>
                </c:pt>
                <c:pt idx="1890">
                  <c:v>6</c:v>
                </c:pt>
                <c:pt idx="1891">
                  <c:v>6</c:v>
                </c:pt>
                <c:pt idx="1892">
                  <c:v>6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6</c:v>
                </c:pt>
                <c:pt idx="1899">
                  <c:v>6</c:v>
                </c:pt>
                <c:pt idx="1900">
                  <c:v>6</c:v>
                </c:pt>
                <c:pt idx="1901">
                  <c:v>6</c:v>
                </c:pt>
                <c:pt idx="1902">
                  <c:v>5</c:v>
                </c:pt>
                <c:pt idx="1903">
                  <c:v>5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2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2</c:v>
                </c:pt>
                <c:pt idx="1914">
                  <c:v>2</c:v>
                </c:pt>
                <c:pt idx="1915">
                  <c:v>5</c:v>
                </c:pt>
                <c:pt idx="1916">
                  <c:v>6</c:v>
                </c:pt>
                <c:pt idx="1917">
                  <c:v>6</c:v>
                </c:pt>
                <c:pt idx="1918">
                  <c:v>6</c:v>
                </c:pt>
                <c:pt idx="1919">
                  <c:v>6</c:v>
                </c:pt>
                <c:pt idx="1920">
                  <c:v>6</c:v>
                </c:pt>
                <c:pt idx="1921">
                  <c:v>6</c:v>
                </c:pt>
                <c:pt idx="1922">
                  <c:v>6</c:v>
                </c:pt>
                <c:pt idx="1923">
                  <c:v>7</c:v>
                </c:pt>
                <c:pt idx="1924">
                  <c:v>7</c:v>
                </c:pt>
                <c:pt idx="1925">
                  <c:v>7</c:v>
                </c:pt>
                <c:pt idx="1926">
                  <c:v>7</c:v>
                </c:pt>
                <c:pt idx="1927">
                  <c:v>7</c:v>
                </c:pt>
                <c:pt idx="1928">
                  <c:v>7</c:v>
                </c:pt>
                <c:pt idx="1929">
                  <c:v>7</c:v>
                </c:pt>
                <c:pt idx="1930">
                  <c:v>7</c:v>
                </c:pt>
                <c:pt idx="1931">
                  <c:v>6</c:v>
                </c:pt>
                <c:pt idx="1932">
                  <c:v>6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6</c:v>
                </c:pt>
                <c:pt idx="1941">
                  <c:v>6</c:v>
                </c:pt>
                <c:pt idx="1942">
                  <c:v>6</c:v>
                </c:pt>
                <c:pt idx="1943">
                  <c:v>6</c:v>
                </c:pt>
                <c:pt idx="1944">
                  <c:v>6</c:v>
                </c:pt>
                <c:pt idx="1945">
                  <c:v>6</c:v>
                </c:pt>
                <c:pt idx="1946">
                  <c:v>6</c:v>
                </c:pt>
                <c:pt idx="1947">
                  <c:v>6</c:v>
                </c:pt>
                <c:pt idx="1948">
                  <c:v>6</c:v>
                </c:pt>
                <c:pt idx="1949">
                  <c:v>6</c:v>
                </c:pt>
                <c:pt idx="1950">
                  <c:v>6</c:v>
                </c:pt>
                <c:pt idx="1951">
                  <c:v>6</c:v>
                </c:pt>
                <c:pt idx="1952">
                  <c:v>7</c:v>
                </c:pt>
                <c:pt idx="1953">
                  <c:v>7</c:v>
                </c:pt>
                <c:pt idx="1954">
                  <c:v>6</c:v>
                </c:pt>
                <c:pt idx="1955">
                  <c:v>6</c:v>
                </c:pt>
                <c:pt idx="1956">
                  <c:v>6</c:v>
                </c:pt>
                <c:pt idx="1957">
                  <c:v>6</c:v>
                </c:pt>
                <c:pt idx="1958">
                  <c:v>6</c:v>
                </c:pt>
                <c:pt idx="1959">
                  <c:v>7</c:v>
                </c:pt>
                <c:pt idx="1960">
                  <c:v>7</c:v>
                </c:pt>
                <c:pt idx="1961">
                  <c:v>6</c:v>
                </c:pt>
                <c:pt idx="1962">
                  <c:v>6</c:v>
                </c:pt>
                <c:pt idx="1963">
                  <c:v>6</c:v>
                </c:pt>
                <c:pt idx="1964">
                  <c:v>7</c:v>
                </c:pt>
                <c:pt idx="1965">
                  <c:v>7</c:v>
                </c:pt>
                <c:pt idx="1966">
                  <c:v>7</c:v>
                </c:pt>
                <c:pt idx="1967">
                  <c:v>7</c:v>
                </c:pt>
                <c:pt idx="1968">
                  <c:v>7</c:v>
                </c:pt>
                <c:pt idx="1969">
                  <c:v>7</c:v>
                </c:pt>
                <c:pt idx="1970">
                  <c:v>7</c:v>
                </c:pt>
                <c:pt idx="1971">
                  <c:v>7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3</c:v>
                </c:pt>
                <c:pt idx="1983">
                  <c:v>6</c:v>
                </c:pt>
                <c:pt idx="1984">
                  <c:v>7</c:v>
                </c:pt>
                <c:pt idx="1985">
                  <c:v>8</c:v>
                </c:pt>
                <c:pt idx="1986">
                  <c:v>8</c:v>
                </c:pt>
                <c:pt idx="1987">
                  <c:v>8</c:v>
                </c:pt>
                <c:pt idx="1988">
                  <c:v>8</c:v>
                </c:pt>
                <c:pt idx="1989">
                  <c:v>8</c:v>
                </c:pt>
                <c:pt idx="1990">
                  <c:v>8</c:v>
                </c:pt>
                <c:pt idx="1991">
                  <c:v>8</c:v>
                </c:pt>
                <c:pt idx="1992">
                  <c:v>8</c:v>
                </c:pt>
                <c:pt idx="1993">
                  <c:v>8</c:v>
                </c:pt>
                <c:pt idx="1994">
                  <c:v>8</c:v>
                </c:pt>
                <c:pt idx="1995">
                  <c:v>8</c:v>
                </c:pt>
                <c:pt idx="1996">
                  <c:v>7</c:v>
                </c:pt>
                <c:pt idx="1997">
                  <c:v>7</c:v>
                </c:pt>
                <c:pt idx="1998">
                  <c:v>6</c:v>
                </c:pt>
                <c:pt idx="1999">
                  <c:v>6</c:v>
                </c:pt>
                <c:pt idx="2000">
                  <c:v>6</c:v>
                </c:pt>
                <c:pt idx="2001">
                  <c:v>6</c:v>
                </c:pt>
                <c:pt idx="2002">
                  <c:v>6</c:v>
                </c:pt>
                <c:pt idx="2003">
                  <c:v>5</c:v>
                </c:pt>
                <c:pt idx="2004">
                  <c:v>5</c:v>
                </c:pt>
                <c:pt idx="2005">
                  <c:v>5</c:v>
                </c:pt>
                <c:pt idx="2006">
                  <c:v>5</c:v>
                </c:pt>
                <c:pt idx="2007">
                  <c:v>5</c:v>
                </c:pt>
                <c:pt idx="2008">
                  <c:v>5</c:v>
                </c:pt>
                <c:pt idx="2009">
                  <c:v>5</c:v>
                </c:pt>
                <c:pt idx="2010">
                  <c:v>5</c:v>
                </c:pt>
                <c:pt idx="2011">
                  <c:v>5</c:v>
                </c:pt>
                <c:pt idx="2012">
                  <c:v>5</c:v>
                </c:pt>
                <c:pt idx="2013">
                  <c:v>5</c:v>
                </c:pt>
                <c:pt idx="2014">
                  <c:v>5</c:v>
                </c:pt>
                <c:pt idx="2015">
                  <c:v>5</c:v>
                </c:pt>
                <c:pt idx="2016">
                  <c:v>5</c:v>
                </c:pt>
                <c:pt idx="2017">
                  <c:v>5</c:v>
                </c:pt>
                <c:pt idx="2018">
                  <c:v>5</c:v>
                </c:pt>
                <c:pt idx="2019">
                  <c:v>5</c:v>
                </c:pt>
                <c:pt idx="2020">
                  <c:v>5</c:v>
                </c:pt>
                <c:pt idx="2021">
                  <c:v>5</c:v>
                </c:pt>
                <c:pt idx="2022">
                  <c:v>6</c:v>
                </c:pt>
                <c:pt idx="2023">
                  <c:v>6</c:v>
                </c:pt>
                <c:pt idx="2024">
                  <c:v>6</c:v>
                </c:pt>
                <c:pt idx="2025">
                  <c:v>6</c:v>
                </c:pt>
                <c:pt idx="2026">
                  <c:v>5</c:v>
                </c:pt>
                <c:pt idx="2027">
                  <c:v>6</c:v>
                </c:pt>
                <c:pt idx="2028">
                  <c:v>6</c:v>
                </c:pt>
                <c:pt idx="2029">
                  <c:v>6</c:v>
                </c:pt>
                <c:pt idx="2030">
                  <c:v>6</c:v>
                </c:pt>
                <c:pt idx="2031">
                  <c:v>6</c:v>
                </c:pt>
                <c:pt idx="2032">
                  <c:v>6</c:v>
                </c:pt>
                <c:pt idx="2033">
                  <c:v>6</c:v>
                </c:pt>
                <c:pt idx="2034">
                  <c:v>6</c:v>
                </c:pt>
                <c:pt idx="2035">
                  <c:v>6</c:v>
                </c:pt>
                <c:pt idx="2036">
                  <c:v>6</c:v>
                </c:pt>
                <c:pt idx="2037">
                  <c:v>6</c:v>
                </c:pt>
                <c:pt idx="2038">
                  <c:v>6</c:v>
                </c:pt>
                <c:pt idx="2039">
                  <c:v>6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3</c:v>
                </c:pt>
                <c:pt idx="2051">
                  <c:v>6</c:v>
                </c:pt>
                <c:pt idx="2052">
                  <c:v>7</c:v>
                </c:pt>
                <c:pt idx="2053">
                  <c:v>7</c:v>
                </c:pt>
                <c:pt idx="2054">
                  <c:v>7</c:v>
                </c:pt>
                <c:pt idx="2055">
                  <c:v>8</c:v>
                </c:pt>
                <c:pt idx="2056">
                  <c:v>8</c:v>
                </c:pt>
                <c:pt idx="2057">
                  <c:v>8</c:v>
                </c:pt>
                <c:pt idx="2058">
                  <c:v>8</c:v>
                </c:pt>
                <c:pt idx="2059">
                  <c:v>8</c:v>
                </c:pt>
                <c:pt idx="2060">
                  <c:v>8</c:v>
                </c:pt>
                <c:pt idx="2061">
                  <c:v>8</c:v>
                </c:pt>
                <c:pt idx="2062">
                  <c:v>8</c:v>
                </c:pt>
                <c:pt idx="2063">
                  <c:v>7</c:v>
                </c:pt>
                <c:pt idx="2064">
                  <c:v>7</c:v>
                </c:pt>
                <c:pt idx="2065">
                  <c:v>7</c:v>
                </c:pt>
                <c:pt idx="2066">
                  <c:v>7</c:v>
                </c:pt>
                <c:pt idx="2067">
                  <c:v>7</c:v>
                </c:pt>
                <c:pt idx="2068">
                  <c:v>7</c:v>
                </c:pt>
                <c:pt idx="2069">
                  <c:v>7</c:v>
                </c:pt>
                <c:pt idx="2070">
                  <c:v>7</c:v>
                </c:pt>
                <c:pt idx="2071">
                  <c:v>7</c:v>
                </c:pt>
                <c:pt idx="2072">
                  <c:v>7</c:v>
                </c:pt>
                <c:pt idx="2073">
                  <c:v>7</c:v>
                </c:pt>
                <c:pt idx="2074">
                  <c:v>7</c:v>
                </c:pt>
                <c:pt idx="2075">
                  <c:v>7</c:v>
                </c:pt>
                <c:pt idx="2076">
                  <c:v>7</c:v>
                </c:pt>
                <c:pt idx="2077">
                  <c:v>7</c:v>
                </c:pt>
                <c:pt idx="2078">
                  <c:v>7</c:v>
                </c:pt>
                <c:pt idx="2079">
                  <c:v>7</c:v>
                </c:pt>
                <c:pt idx="2080">
                  <c:v>7</c:v>
                </c:pt>
                <c:pt idx="2081">
                  <c:v>7</c:v>
                </c:pt>
                <c:pt idx="2082">
                  <c:v>7</c:v>
                </c:pt>
                <c:pt idx="2083">
                  <c:v>7</c:v>
                </c:pt>
                <c:pt idx="2084">
                  <c:v>6</c:v>
                </c:pt>
                <c:pt idx="2085">
                  <c:v>6</c:v>
                </c:pt>
                <c:pt idx="2086">
                  <c:v>6</c:v>
                </c:pt>
                <c:pt idx="2087">
                  <c:v>7</c:v>
                </c:pt>
                <c:pt idx="2088">
                  <c:v>7</c:v>
                </c:pt>
                <c:pt idx="2089">
                  <c:v>6</c:v>
                </c:pt>
                <c:pt idx="2090">
                  <c:v>7</c:v>
                </c:pt>
                <c:pt idx="2091">
                  <c:v>7</c:v>
                </c:pt>
                <c:pt idx="2092">
                  <c:v>7</c:v>
                </c:pt>
                <c:pt idx="2093">
                  <c:v>7</c:v>
                </c:pt>
                <c:pt idx="2094">
                  <c:v>6</c:v>
                </c:pt>
                <c:pt idx="2095">
                  <c:v>7</c:v>
                </c:pt>
                <c:pt idx="2096">
                  <c:v>7</c:v>
                </c:pt>
                <c:pt idx="2097">
                  <c:v>7</c:v>
                </c:pt>
                <c:pt idx="2098">
                  <c:v>7</c:v>
                </c:pt>
                <c:pt idx="2099">
                  <c:v>7</c:v>
                </c:pt>
                <c:pt idx="2100">
                  <c:v>7</c:v>
                </c:pt>
                <c:pt idx="2101">
                  <c:v>7</c:v>
                </c:pt>
                <c:pt idx="2102">
                  <c:v>7</c:v>
                </c:pt>
                <c:pt idx="2103">
                  <c:v>7</c:v>
                </c:pt>
                <c:pt idx="2104">
                  <c:v>7</c:v>
                </c:pt>
                <c:pt idx="2105">
                  <c:v>7</c:v>
                </c:pt>
                <c:pt idx="2106">
                  <c:v>7</c:v>
                </c:pt>
                <c:pt idx="2107">
                  <c:v>7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2</c:v>
                </c:pt>
                <c:pt idx="2119">
                  <c:v>6</c:v>
                </c:pt>
                <c:pt idx="2120">
                  <c:v>7</c:v>
                </c:pt>
                <c:pt idx="2121">
                  <c:v>7</c:v>
                </c:pt>
                <c:pt idx="2122">
                  <c:v>7</c:v>
                </c:pt>
                <c:pt idx="2123">
                  <c:v>7</c:v>
                </c:pt>
                <c:pt idx="2124">
                  <c:v>8</c:v>
                </c:pt>
                <c:pt idx="2125">
                  <c:v>8</c:v>
                </c:pt>
                <c:pt idx="2126">
                  <c:v>8</c:v>
                </c:pt>
                <c:pt idx="2127">
                  <c:v>8</c:v>
                </c:pt>
                <c:pt idx="2128">
                  <c:v>8</c:v>
                </c:pt>
                <c:pt idx="2129">
                  <c:v>8</c:v>
                </c:pt>
                <c:pt idx="2130">
                  <c:v>8</c:v>
                </c:pt>
                <c:pt idx="2131">
                  <c:v>8</c:v>
                </c:pt>
                <c:pt idx="2132">
                  <c:v>8</c:v>
                </c:pt>
                <c:pt idx="2133">
                  <c:v>8</c:v>
                </c:pt>
                <c:pt idx="2134">
                  <c:v>8</c:v>
                </c:pt>
                <c:pt idx="2135">
                  <c:v>8</c:v>
                </c:pt>
                <c:pt idx="2136">
                  <c:v>8</c:v>
                </c:pt>
                <c:pt idx="2137">
                  <c:v>8</c:v>
                </c:pt>
                <c:pt idx="2138">
                  <c:v>8</c:v>
                </c:pt>
                <c:pt idx="2139">
                  <c:v>7</c:v>
                </c:pt>
                <c:pt idx="2140">
                  <c:v>7</c:v>
                </c:pt>
                <c:pt idx="2141">
                  <c:v>7</c:v>
                </c:pt>
                <c:pt idx="2142">
                  <c:v>7</c:v>
                </c:pt>
                <c:pt idx="2143">
                  <c:v>7</c:v>
                </c:pt>
                <c:pt idx="2144">
                  <c:v>7</c:v>
                </c:pt>
                <c:pt idx="2145">
                  <c:v>7</c:v>
                </c:pt>
                <c:pt idx="2146">
                  <c:v>7</c:v>
                </c:pt>
                <c:pt idx="2147">
                  <c:v>7</c:v>
                </c:pt>
                <c:pt idx="2148">
                  <c:v>7</c:v>
                </c:pt>
                <c:pt idx="2149">
                  <c:v>7</c:v>
                </c:pt>
                <c:pt idx="2150">
                  <c:v>7</c:v>
                </c:pt>
                <c:pt idx="2151">
                  <c:v>7</c:v>
                </c:pt>
                <c:pt idx="2152">
                  <c:v>7</c:v>
                </c:pt>
                <c:pt idx="2153">
                  <c:v>7</c:v>
                </c:pt>
                <c:pt idx="2154">
                  <c:v>7</c:v>
                </c:pt>
                <c:pt idx="2155">
                  <c:v>7</c:v>
                </c:pt>
                <c:pt idx="2156">
                  <c:v>7</c:v>
                </c:pt>
                <c:pt idx="2157">
                  <c:v>7</c:v>
                </c:pt>
                <c:pt idx="2158">
                  <c:v>8</c:v>
                </c:pt>
                <c:pt idx="2159">
                  <c:v>8</c:v>
                </c:pt>
                <c:pt idx="2160">
                  <c:v>8</c:v>
                </c:pt>
                <c:pt idx="2161">
                  <c:v>8</c:v>
                </c:pt>
                <c:pt idx="2162">
                  <c:v>7</c:v>
                </c:pt>
                <c:pt idx="2163">
                  <c:v>8</c:v>
                </c:pt>
                <c:pt idx="2164">
                  <c:v>8</c:v>
                </c:pt>
                <c:pt idx="2165">
                  <c:v>8</c:v>
                </c:pt>
                <c:pt idx="2166">
                  <c:v>8</c:v>
                </c:pt>
                <c:pt idx="2167">
                  <c:v>8</c:v>
                </c:pt>
                <c:pt idx="2168">
                  <c:v>8</c:v>
                </c:pt>
                <c:pt idx="2169">
                  <c:v>8</c:v>
                </c:pt>
                <c:pt idx="2170">
                  <c:v>7</c:v>
                </c:pt>
                <c:pt idx="2171">
                  <c:v>7</c:v>
                </c:pt>
                <c:pt idx="2172">
                  <c:v>6</c:v>
                </c:pt>
                <c:pt idx="2173">
                  <c:v>6</c:v>
                </c:pt>
                <c:pt idx="2174">
                  <c:v>6</c:v>
                </c:pt>
                <c:pt idx="2175">
                  <c:v>6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2</c:v>
                </c:pt>
                <c:pt idx="2186">
                  <c:v>2</c:v>
                </c:pt>
                <c:pt idx="2187">
                  <c:v>4</c:v>
                </c:pt>
                <c:pt idx="2188">
                  <c:v>6</c:v>
                </c:pt>
                <c:pt idx="2189">
                  <c:v>7</c:v>
                </c:pt>
                <c:pt idx="2190">
                  <c:v>7</c:v>
                </c:pt>
                <c:pt idx="2191">
                  <c:v>7</c:v>
                </c:pt>
                <c:pt idx="2192">
                  <c:v>7</c:v>
                </c:pt>
                <c:pt idx="2193">
                  <c:v>7</c:v>
                </c:pt>
                <c:pt idx="2194">
                  <c:v>7</c:v>
                </c:pt>
                <c:pt idx="2195">
                  <c:v>7</c:v>
                </c:pt>
                <c:pt idx="2196">
                  <c:v>7</c:v>
                </c:pt>
                <c:pt idx="2197">
                  <c:v>7</c:v>
                </c:pt>
                <c:pt idx="2198">
                  <c:v>7</c:v>
                </c:pt>
                <c:pt idx="2199">
                  <c:v>7</c:v>
                </c:pt>
                <c:pt idx="2200">
                  <c:v>6</c:v>
                </c:pt>
                <c:pt idx="2201">
                  <c:v>7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6</c:v>
                </c:pt>
                <c:pt idx="2206">
                  <c:v>6</c:v>
                </c:pt>
                <c:pt idx="2207">
                  <c:v>6</c:v>
                </c:pt>
                <c:pt idx="2208">
                  <c:v>6</c:v>
                </c:pt>
                <c:pt idx="2209">
                  <c:v>6</c:v>
                </c:pt>
                <c:pt idx="2210">
                  <c:v>6</c:v>
                </c:pt>
                <c:pt idx="2211">
                  <c:v>6</c:v>
                </c:pt>
                <c:pt idx="2212">
                  <c:v>6</c:v>
                </c:pt>
                <c:pt idx="2213">
                  <c:v>6</c:v>
                </c:pt>
                <c:pt idx="2214">
                  <c:v>6</c:v>
                </c:pt>
                <c:pt idx="2215">
                  <c:v>5</c:v>
                </c:pt>
                <c:pt idx="2216">
                  <c:v>5</c:v>
                </c:pt>
                <c:pt idx="2217">
                  <c:v>5</c:v>
                </c:pt>
                <c:pt idx="2218">
                  <c:v>5</c:v>
                </c:pt>
                <c:pt idx="2219">
                  <c:v>5</c:v>
                </c:pt>
                <c:pt idx="2220">
                  <c:v>5</c:v>
                </c:pt>
                <c:pt idx="2221">
                  <c:v>5</c:v>
                </c:pt>
                <c:pt idx="2222">
                  <c:v>5</c:v>
                </c:pt>
                <c:pt idx="2223">
                  <c:v>6</c:v>
                </c:pt>
                <c:pt idx="2224">
                  <c:v>6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</c:v>
                </c:pt>
                <c:pt idx="2230">
                  <c:v>6</c:v>
                </c:pt>
                <c:pt idx="2231">
                  <c:v>6</c:v>
                </c:pt>
                <c:pt idx="2232">
                  <c:v>6</c:v>
                </c:pt>
                <c:pt idx="2233">
                  <c:v>6</c:v>
                </c:pt>
                <c:pt idx="2234">
                  <c:v>6</c:v>
                </c:pt>
                <c:pt idx="2235">
                  <c:v>6</c:v>
                </c:pt>
                <c:pt idx="2236">
                  <c:v>6</c:v>
                </c:pt>
                <c:pt idx="2237">
                  <c:v>6</c:v>
                </c:pt>
                <c:pt idx="2238">
                  <c:v>7</c:v>
                </c:pt>
                <c:pt idx="2239">
                  <c:v>7</c:v>
                </c:pt>
                <c:pt idx="2240">
                  <c:v>7</c:v>
                </c:pt>
                <c:pt idx="2241">
                  <c:v>6</c:v>
                </c:pt>
                <c:pt idx="2242">
                  <c:v>6</c:v>
                </c:pt>
                <c:pt idx="2243">
                  <c:v>6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4</c:v>
                </c:pt>
                <c:pt idx="2255">
                  <c:v>6</c:v>
                </c:pt>
                <c:pt idx="2256">
                  <c:v>8</c:v>
                </c:pt>
                <c:pt idx="2257">
                  <c:v>8</c:v>
                </c:pt>
                <c:pt idx="2258">
                  <c:v>8</c:v>
                </c:pt>
                <c:pt idx="2259">
                  <c:v>8</c:v>
                </c:pt>
                <c:pt idx="2260">
                  <c:v>8</c:v>
                </c:pt>
                <c:pt idx="2261">
                  <c:v>9</c:v>
                </c:pt>
                <c:pt idx="2262">
                  <c:v>9</c:v>
                </c:pt>
                <c:pt idx="2263">
                  <c:v>8</c:v>
                </c:pt>
                <c:pt idx="2264">
                  <c:v>9</c:v>
                </c:pt>
                <c:pt idx="2265">
                  <c:v>9</c:v>
                </c:pt>
                <c:pt idx="2266">
                  <c:v>9</c:v>
                </c:pt>
                <c:pt idx="2267">
                  <c:v>8</c:v>
                </c:pt>
                <c:pt idx="2268">
                  <c:v>8</c:v>
                </c:pt>
                <c:pt idx="2269">
                  <c:v>8</c:v>
                </c:pt>
                <c:pt idx="2270">
                  <c:v>8</c:v>
                </c:pt>
                <c:pt idx="2271">
                  <c:v>8</c:v>
                </c:pt>
                <c:pt idx="2272">
                  <c:v>8</c:v>
                </c:pt>
                <c:pt idx="2273">
                  <c:v>8</c:v>
                </c:pt>
                <c:pt idx="2274">
                  <c:v>8</c:v>
                </c:pt>
                <c:pt idx="2275">
                  <c:v>8</c:v>
                </c:pt>
                <c:pt idx="2276">
                  <c:v>8</c:v>
                </c:pt>
                <c:pt idx="2277">
                  <c:v>8</c:v>
                </c:pt>
                <c:pt idx="2278">
                  <c:v>8</c:v>
                </c:pt>
                <c:pt idx="2279">
                  <c:v>8</c:v>
                </c:pt>
                <c:pt idx="2280">
                  <c:v>8</c:v>
                </c:pt>
                <c:pt idx="2281">
                  <c:v>8</c:v>
                </c:pt>
                <c:pt idx="2282">
                  <c:v>8</c:v>
                </c:pt>
                <c:pt idx="2283">
                  <c:v>8</c:v>
                </c:pt>
                <c:pt idx="2284">
                  <c:v>8</c:v>
                </c:pt>
                <c:pt idx="2285">
                  <c:v>8</c:v>
                </c:pt>
                <c:pt idx="2286">
                  <c:v>8</c:v>
                </c:pt>
                <c:pt idx="2287">
                  <c:v>8</c:v>
                </c:pt>
                <c:pt idx="2288">
                  <c:v>8</c:v>
                </c:pt>
                <c:pt idx="2289">
                  <c:v>8</c:v>
                </c:pt>
                <c:pt idx="2290">
                  <c:v>8</c:v>
                </c:pt>
                <c:pt idx="2291">
                  <c:v>8</c:v>
                </c:pt>
                <c:pt idx="2292">
                  <c:v>8</c:v>
                </c:pt>
                <c:pt idx="2293">
                  <c:v>8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8</c:v>
                </c:pt>
                <c:pt idx="2298">
                  <c:v>8</c:v>
                </c:pt>
                <c:pt idx="2299">
                  <c:v>8</c:v>
                </c:pt>
                <c:pt idx="2300">
                  <c:v>8</c:v>
                </c:pt>
                <c:pt idx="2301">
                  <c:v>8</c:v>
                </c:pt>
                <c:pt idx="2302">
                  <c:v>8</c:v>
                </c:pt>
                <c:pt idx="2303">
                  <c:v>8</c:v>
                </c:pt>
                <c:pt idx="2304">
                  <c:v>8</c:v>
                </c:pt>
                <c:pt idx="2305">
                  <c:v>8</c:v>
                </c:pt>
                <c:pt idx="2306">
                  <c:v>8</c:v>
                </c:pt>
                <c:pt idx="2307">
                  <c:v>8</c:v>
                </c:pt>
                <c:pt idx="2308">
                  <c:v>8</c:v>
                </c:pt>
                <c:pt idx="2309">
                  <c:v>8</c:v>
                </c:pt>
                <c:pt idx="2310">
                  <c:v>8</c:v>
                </c:pt>
                <c:pt idx="2311">
                  <c:v>7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3</c:v>
                </c:pt>
                <c:pt idx="2322">
                  <c:v>4</c:v>
                </c:pt>
                <c:pt idx="2323">
                  <c:v>5</c:v>
                </c:pt>
                <c:pt idx="2324">
                  <c:v>7</c:v>
                </c:pt>
                <c:pt idx="2325">
                  <c:v>7</c:v>
                </c:pt>
                <c:pt idx="2326">
                  <c:v>7</c:v>
                </c:pt>
                <c:pt idx="2327">
                  <c:v>7</c:v>
                </c:pt>
                <c:pt idx="2328">
                  <c:v>7</c:v>
                </c:pt>
                <c:pt idx="2329">
                  <c:v>7</c:v>
                </c:pt>
                <c:pt idx="2330">
                  <c:v>7</c:v>
                </c:pt>
                <c:pt idx="2331">
                  <c:v>7</c:v>
                </c:pt>
                <c:pt idx="2332">
                  <c:v>7</c:v>
                </c:pt>
                <c:pt idx="2333">
                  <c:v>7</c:v>
                </c:pt>
                <c:pt idx="2334">
                  <c:v>7</c:v>
                </c:pt>
                <c:pt idx="2335">
                  <c:v>7</c:v>
                </c:pt>
                <c:pt idx="2336">
                  <c:v>7</c:v>
                </c:pt>
                <c:pt idx="2337">
                  <c:v>7</c:v>
                </c:pt>
                <c:pt idx="2338">
                  <c:v>7</c:v>
                </c:pt>
                <c:pt idx="2339">
                  <c:v>7</c:v>
                </c:pt>
                <c:pt idx="2340">
                  <c:v>7</c:v>
                </c:pt>
                <c:pt idx="2341">
                  <c:v>7</c:v>
                </c:pt>
                <c:pt idx="2342">
                  <c:v>7</c:v>
                </c:pt>
                <c:pt idx="2343">
                  <c:v>7</c:v>
                </c:pt>
                <c:pt idx="2344">
                  <c:v>7</c:v>
                </c:pt>
                <c:pt idx="2345">
                  <c:v>7</c:v>
                </c:pt>
                <c:pt idx="2346">
                  <c:v>7</c:v>
                </c:pt>
                <c:pt idx="2347">
                  <c:v>7</c:v>
                </c:pt>
                <c:pt idx="2348">
                  <c:v>7</c:v>
                </c:pt>
                <c:pt idx="2349">
                  <c:v>7</c:v>
                </c:pt>
                <c:pt idx="2350">
                  <c:v>6</c:v>
                </c:pt>
                <c:pt idx="2351">
                  <c:v>6</c:v>
                </c:pt>
                <c:pt idx="2352">
                  <c:v>6</c:v>
                </c:pt>
                <c:pt idx="2353">
                  <c:v>6</c:v>
                </c:pt>
                <c:pt idx="2354">
                  <c:v>6</c:v>
                </c:pt>
                <c:pt idx="2355">
                  <c:v>6</c:v>
                </c:pt>
                <c:pt idx="2356">
                  <c:v>6</c:v>
                </c:pt>
                <c:pt idx="2357">
                  <c:v>6</c:v>
                </c:pt>
                <c:pt idx="2358">
                  <c:v>6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7</c:v>
                </c:pt>
                <c:pt idx="2363">
                  <c:v>7</c:v>
                </c:pt>
                <c:pt idx="2364">
                  <c:v>7</c:v>
                </c:pt>
                <c:pt idx="2365">
                  <c:v>7</c:v>
                </c:pt>
                <c:pt idx="2366">
                  <c:v>6</c:v>
                </c:pt>
                <c:pt idx="2367">
                  <c:v>7</c:v>
                </c:pt>
                <c:pt idx="2368">
                  <c:v>7</c:v>
                </c:pt>
                <c:pt idx="2369">
                  <c:v>7</c:v>
                </c:pt>
                <c:pt idx="2370">
                  <c:v>7</c:v>
                </c:pt>
                <c:pt idx="2371">
                  <c:v>7</c:v>
                </c:pt>
                <c:pt idx="2372">
                  <c:v>7</c:v>
                </c:pt>
                <c:pt idx="2373">
                  <c:v>7</c:v>
                </c:pt>
                <c:pt idx="2374">
                  <c:v>6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7</c:v>
                </c:pt>
                <c:pt idx="2379">
                  <c:v>7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2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2</c:v>
                </c:pt>
                <c:pt idx="2391">
                  <c:v>4</c:v>
                </c:pt>
                <c:pt idx="2392">
                  <c:v>6</c:v>
                </c:pt>
                <c:pt idx="2393">
                  <c:v>7</c:v>
                </c:pt>
                <c:pt idx="2394">
                  <c:v>7</c:v>
                </c:pt>
                <c:pt idx="2395">
                  <c:v>7</c:v>
                </c:pt>
                <c:pt idx="2396">
                  <c:v>7</c:v>
                </c:pt>
                <c:pt idx="2397">
                  <c:v>7</c:v>
                </c:pt>
                <c:pt idx="2398">
                  <c:v>7</c:v>
                </c:pt>
                <c:pt idx="2399">
                  <c:v>6</c:v>
                </c:pt>
                <c:pt idx="2400">
                  <c:v>6</c:v>
                </c:pt>
                <c:pt idx="2401">
                  <c:v>6</c:v>
                </c:pt>
                <c:pt idx="2402">
                  <c:v>6</c:v>
                </c:pt>
                <c:pt idx="2403">
                  <c:v>6</c:v>
                </c:pt>
                <c:pt idx="2404">
                  <c:v>5</c:v>
                </c:pt>
                <c:pt idx="2405">
                  <c:v>5</c:v>
                </c:pt>
                <c:pt idx="2406">
                  <c:v>6</c:v>
                </c:pt>
                <c:pt idx="2407">
                  <c:v>6</c:v>
                </c:pt>
                <c:pt idx="2408">
                  <c:v>5</c:v>
                </c:pt>
                <c:pt idx="2409">
                  <c:v>5</c:v>
                </c:pt>
                <c:pt idx="2410">
                  <c:v>5</c:v>
                </c:pt>
                <c:pt idx="2411">
                  <c:v>5</c:v>
                </c:pt>
                <c:pt idx="2412">
                  <c:v>5</c:v>
                </c:pt>
                <c:pt idx="2413">
                  <c:v>5</c:v>
                </c:pt>
                <c:pt idx="2414">
                  <c:v>5</c:v>
                </c:pt>
                <c:pt idx="2415">
                  <c:v>5</c:v>
                </c:pt>
                <c:pt idx="2416">
                  <c:v>5</c:v>
                </c:pt>
                <c:pt idx="2417">
                  <c:v>5</c:v>
                </c:pt>
                <c:pt idx="2418">
                  <c:v>5</c:v>
                </c:pt>
                <c:pt idx="2419">
                  <c:v>5</c:v>
                </c:pt>
                <c:pt idx="2420">
                  <c:v>5</c:v>
                </c:pt>
                <c:pt idx="2421">
                  <c:v>5</c:v>
                </c:pt>
                <c:pt idx="2422">
                  <c:v>5</c:v>
                </c:pt>
                <c:pt idx="2423">
                  <c:v>5</c:v>
                </c:pt>
                <c:pt idx="2424">
                  <c:v>5</c:v>
                </c:pt>
                <c:pt idx="2425">
                  <c:v>5</c:v>
                </c:pt>
                <c:pt idx="2426">
                  <c:v>5</c:v>
                </c:pt>
                <c:pt idx="2427">
                  <c:v>5</c:v>
                </c:pt>
                <c:pt idx="2428">
                  <c:v>5</c:v>
                </c:pt>
                <c:pt idx="2429">
                  <c:v>5</c:v>
                </c:pt>
                <c:pt idx="2430">
                  <c:v>5</c:v>
                </c:pt>
                <c:pt idx="2431">
                  <c:v>5</c:v>
                </c:pt>
                <c:pt idx="2432">
                  <c:v>6</c:v>
                </c:pt>
                <c:pt idx="2433">
                  <c:v>6</c:v>
                </c:pt>
                <c:pt idx="2434">
                  <c:v>5</c:v>
                </c:pt>
                <c:pt idx="2435">
                  <c:v>6</c:v>
                </c:pt>
                <c:pt idx="2436">
                  <c:v>6</c:v>
                </c:pt>
                <c:pt idx="2437">
                  <c:v>6</c:v>
                </c:pt>
                <c:pt idx="2438">
                  <c:v>6</c:v>
                </c:pt>
                <c:pt idx="2439">
                  <c:v>6</c:v>
                </c:pt>
                <c:pt idx="2440">
                  <c:v>6</c:v>
                </c:pt>
                <c:pt idx="2441">
                  <c:v>6</c:v>
                </c:pt>
                <c:pt idx="2442">
                  <c:v>6</c:v>
                </c:pt>
                <c:pt idx="2443">
                  <c:v>6</c:v>
                </c:pt>
                <c:pt idx="2444">
                  <c:v>6</c:v>
                </c:pt>
                <c:pt idx="2445">
                  <c:v>6</c:v>
                </c:pt>
                <c:pt idx="2446">
                  <c:v>6</c:v>
                </c:pt>
                <c:pt idx="2447">
                  <c:v>6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</c:v>
                </c:pt>
                <c:pt idx="2457">
                  <c:v>2</c:v>
                </c:pt>
                <c:pt idx="2458">
                  <c:v>2</c:v>
                </c:pt>
                <c:pt idx="2459">
                  <c:v>6</c:v>
                </c:pt>
                <c:pt idx="2460">
                  <c:v>7</c:v>
                </c:pt>
                <c:pt idx="2461">
                  <c:v>7</c:v>
                </c:pt>
                <c:pt idx="2462">
                  <c:v>7</c:v>
                </c:pt>
                <c:pt idx="2463">
                  <c:v>7</c:v>
                </c:pt>
                <c:pt idx="2464">
                  <c:v>7</c:v>
                </c:pt>
                <c:pt idx="2465">
                  <c:v>7</c:v>
                </c:pt>
                <c:pt idx="2466">
                  <c:v>7</c:v>
                </c:pt>
                <c:pt idx="2467">
                  <c:v>7</c:v>
                </c:pt>
                <c:pt idx="2468">
                  <c:v>7</c:v>
                </c:pt>
                <c:pt idx="2469">
                  <c:v>7</c:v>
                </c:pt>
                <c:pt idx="2470">
                  <c:v>7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7</c:v>
                </c:pt>
                <c:pt idx="2477">
                  <c:v>7</c:v>
                </c:pt>
                <c:pt idx="2478">
                  <c:v>7</c:v>
                </c:pt>
                <c:pt idx="2479">
                  <c:v>7</c:v>
                </c:pt>
                <c:pt idx="2480">
                  <c:v>7</c:v>
                </c:pt>
                <c:pt idx="2481">
                  <c:v>6</c:v>
                </c:pt>
                <c:pt idx="2482">
                  <c:v>6</c:v>
                </c:pt>
                <c:pt idx="2483">
                  <c:v>6</c:v>
                </c:pt>
                <c:pt idx="2484">
                  <c:v>6</c:v>
                </c:pt>
                <c:pt idx="2485">
                  <c:v>6</c:v>
                </c:pt>
                <c:pt idx="2486">
                  <c:v>6</c:v>
                </c:pt>
                <c:pt idx="2487">
                  <c:v>6</c:v>
                </c:pt>
                <c:pt idx="2488">
                  <c:v>6</c:v>
                </c:pt>
                <c:pt idx="2489">
                  <c:v>7</c:v>
                </c:pt>
                <c:pt idx="2490">
                  <c:v>7</c:v>
                </c:pt>
                <c:pt idx="2491">
                  <c:v>7</c:v>
                </c:pt>
                <c:pt idx="2492">
                  <c:v>7</c:v>
                </c:pt>
                <c:pt idx="2493">
                  <c:v>7</c:v>
                </c:pt>
                <c:pt idx="2494">
                  <c:v>7</c:v>
                </c:pt>
                <c:pt idx="2495">
                  <c:v>6</c:v>
                </c:pt>
                <c:pt idx="2496">
                  <c:v>6</c:v>
                </c:pt>
                <c:pt idx="2497">
                  <c:v>6</c:v>
                </c:pt>
                <c:pt idx="2498">
                  <c:v>6</c:v>
                </c:pt>
                <c:pt idx="2499">
                  <c:v>7</c:v>
                </c:pt>
                <c:pt idx="2500">
                  <c:v>7</c:v>
                </c:pt>
                <c:pt idx="2501">
                  <c:v>7</c:v>
                </c:pt>
                <c:pt idx="2502">
                  <c:v>6</c:v>
                </c:pt>
                <c:pt idx="2503">
                  <c:v>7</c:v>
                </c:pt>
                <c:pt idx="2504">
                  <c:v>7</c:v>
                </c:pt>
                <c:pt idx="2505">
                  <c:v>7</c:v>
                </c:pt>
                <c:pt idx="2506">
                  <c:v>7</c:v>
                </c:pt>
                <c:pt idx="2507">
                  <c:v>7</c:v>
                </c:pt>
                <c:pt idx="2508">
                  <c:v>7</c:v>
                </c:pt>
                <c:pt idx="2509">
                  <c:v>7</c:v>
                </c:pt>
                <c:pt idx="2510">
                  <c:v>7</c:v>
                </c:pt>
                <c:pt idx="2511">
                  <c:v>7</c:v>
                </c:pt>
                <c:pt idx="2512">
                  <c:v>7</c:v>
                </c:pt>
                <c:pt idx="2513">
                  <c:v>7</c:v>
                </c:pt>
                <c:pt idx="2514">
                  <c:v>7</c:v>
                </c:pt>
                <c:pt idx="2515">
                  <c:v>7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2</c:v>
                </c:pt>
                <c:pt idx="2522">
                  <c:v>2</c:v>
                </c:pt>
                <c:pt idx="2523">
                  <c:v>2</c:v>
                </c:pt>
                <c:pt idx="2524">
                  <c:v>2</c:v>
                </c:pt>
                <c:pt idx="2525">
                  <c:v>2</c:v>
                </c:pt>
                <c:pt idx="2526">
                  <c:v>3</c:v>
                </c:pt>
                <c:pt idx="2527">
                  <c:v>5</c:v>
                </c:pt>
                <c:pt idx="2528">
                  <c:v>6</c:v>
                </c:pt>
                <c:pt idx="2529">
                  <c:v>7</c:v>
                </c:pt>
                <c:pt idx="2530">
                  <c:v>8</c:v>
                </c:pt>
                <c:pt idx="2531">
                  <c:v>8</c:v>
                </c:pt>
                <c:pt idx="2532">
                  <c:v>7</c:v>
                </c:pt>
                <c:pt idx="2533">
                  <c:v>7</c:v>
                </c:pt>
                <c:pt idx="2534">
                  <c:v>7</c:v>
                </c:pt>
                <c:pt idx="2535">
                  <c:v>7</c:v>
                </c:pt>
                <c:pt idx="2536">
                  <c:v>7</c:v>
                </c:pt>
                <c:pt idx="2537">
                  <c:v>7</c:v>
                </c:pt>
                <c:pt idx="2538">
                  <c:v>7</c:v>
                </c:pt>
                <c:pt idx="2539">
                  <c:v>7</c:v>
                </c:pt>
                <c:pt idx="2540">
                  <c:v>7</c:v>
                </c:pt>
                <c:pt idx="2541">
                  <c:v>7</c:v>
                </c:pt>
                <c:pt idx="2542">
                  <c:v>7</c:v>
                </c:pt>
                <c:pt idx="2543">
                  <c:v>7</c:v>
                </c:pt>
                <c:pt idx="2544">
                  <c:v>7</c:v>
                </c:pt>
                <c:pt idx="2545">
                  <c:v>7</c:v>
                </c:pt>
                <c:pt idx="2546">
                  <c:v>7</c:v>
                </c:pt>
                <c:pt idx="2547">
                  <c:v>7</c:v>
                </c:pt>
                <c:pt idx="2548">
                  <c:v>7</c:v>
                </c:pt>
                <c:pt idx="2549">
                  <c:v>7</c:v>
                </c:pt>
                <c:pt idx="2550">
                  <c:v>7</c:v>
                </c:pt>
                <c:pt idx="2551">
                  <c:v>7</c:v>
                </c:pt>
                <c:pt idx="2552">
                  <c:v>6</c:v>
                </c:pt>
                <c:pt idx="2553">
                  <c:v>7</c:v>
                </c:pt>
                <c:pt idx="2554">
                  <c:v>7</c:v>
                </c:pt>
                <c:pt idx="2555">
                  <c:v>7</c:v>
                </c:pt>
                <c:pt idx="2556">
                  <c:v>7</c:v>
                </c:pt>
                <c:pt idx="2557">
                  <c:v>7</c:v>
                </c:pt>
                <c:pt idx="2558">
                  <c:v>7</c:v>
                </c:pt>
                <c:pt idx="2559">
                  <c:v>7</c:v>
                </c:pt>
                <c:pt idx="2560">
                  <c:v>7</c:v>
                </c:pt>
                <c:pt idx="2561">
                  <c:v>7</c:v>
                </c:pt>
                <c:pt idx="2562">
                  <c:v>7</c:v>
                </c:pt>
                <c:pt idx="2563">
                  <c:v>7</c:v>
                </c:pt>
                <c:pt idx="2564">
                  <c:v>7</c:v>
                </c:pt>
                <c:pt idx="2565">
                  <c:v>7</c:v>
                </c:pt>
                <c:pt idx="2566">
                  <c:v>7</c:v>
                </c:pt>
                <c:pt idx="2567">
                  <c:v>7</c:v>
                </c:pt>
                <c:pt idx="2568">
                  <c:v>7</c:v>
                </c:pt>
                <c:pt idx="2569">
                  <c:v>7</c:v>
                </c:pt>
                <c:pt idx="2570">
                  <c:v>6</c:v>
                </c:pt>
                <c:pt idx="2571">
                  <c:v>7</c:v>
                </c:pt>
                <c:pt idx="2572">
                  <c:v>7</c:v>
                </c:pt>
                <c:pt idx="2573">
                  <c:v>7</c:v>
                </c:pt>
                <c:pt idx="2574">
                  <c:v>7</c:v>
                </c:pt>
                <c:pt idx="2575">
                  <c:v>7</c:v>
                </c:pt>
                <c:pt idx="2576">
                  <c:v>7</c:v>
                </c:pt>
                <c:pt idx="2577">
                  <c:v>6</c:v>
                </c:pt>
                <c:pt idx="2578">
                  <c:v>6</c:v>
                </c:pt>
                <c:pt idx="2579">
                  <c:v>6</c:v>
                </c:pt>
                <c:pt idx="2580">
                  <c:v>6</c:v>
                </c:pt>
                <c:pt idx="2581">
                  <c:v>6</c:v>
                </c:pt>
                <c:pt idx="2582">
                  <c:v>6</c:v>
                </c:pt>
                <c:pt idx="2583">
                  <c:v>6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3</c:v>
                </c:pt>
                <c:pt idx="2595">
                  <c:v>6</c:v>
                </c:pt>
                <c:pt idx="2596">
                  <c:v>7</c:v>
                </c:pt>
                <c:pt idx="2597">
                  <c:v>8</c:v>
                </c:pt>
                <c:pt idx="2598">
                  <c:v>8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7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7</c:v>
                </c:pt>
                <c:pt idx="2616">
                  <c:v>7</c:v>
                </c:pt>
                <c:pt idx="2617">
                  <c:v>7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7</c:v>
                </c:pt>
                <c:pt idx="2639">
                  <c:v>7</c:v>
                </c:pt>
                <c:pt idx="2640">
                  <c:v>8</c:v>
                </c:pt>
                <c:pt idx="2641">
                  <c:v>7</c:v>
                </c:pt>
                <c:pt idx="2642">
                  <c:v>7</c:v>
                </c:pt>
                <c:pt idx="2643">
                  <c:v>7</c:v>
                </c:pt>
                <c:pt idx="2644">
                  <c:v>7</c:v>
                </c:pt>
                <c:pt idx="2645">
                  <c:v>7</c:v>
                </c:pt>
                <c:pt idx="2646">
                  <c:v>7</c:v>
                </c:pt>
                <c:pt idx="2647">
                  <c:v>7</c:v>
                </c:pt>
                <c:pt idx="2648">
                  <c:v>7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2</c:v>
                </c:pt>
                <c:pt idx="2658">
                  <c:v>2</c:v>
                </c:pt>
                <c:pt idx="2659">
                  <c:v>2</c:v>
                </c:pt>
                <c:pt idx="2660">
                  <c:v>2</c:v>
                </c:pt>
                <c:pt idx="2661">
                  <c:v>2</c:v>
                </c:pt>
                <c:pt idx="2662">
                  <c:v>3</c:v>
                </c:pt>
                <c:pt idx="2663">
                  <c:v>5</c:v>
                </c:pt>
                <c:pt idx="2664">
                  <c:v>6</c:v>
                </c:pt>
                <c:pt idx="2665">
                  <c:v>7</c:v>
                </c:pt>
                <c:pt idx="2666">
                  <c:v>8</c:v>
                </c:pt>
                <c:pt idx="2667">
                  <c:v>8</c:v>
                </c:pt>
                <c:pt idx="2668">
                  <c:v>7</c:v>
                </c:pt>
                <c:pt idx="2669">
                  <c:v>8</c:v>
                </c:pt>
                <c:pt idx="2670">
                  <c:v>7</c:v>
                </c:pt>
                <c:pt idx="2671">
                  <c:v>7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6</c:v>
                </c:pt>
                <c:pt idx="2676">
                  <c:v>6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6</c:v>
                </c:pt>
                <c:pt idx="2682">
                  <c:v>6</c:v>
                </c:pt>
                <c:pt idx="2683">
                  <c:v>6</c:v>
                </c:pt>
                <c:pt idx="2684">
                  <c:v>6</c:v>
                </c:pt>
                <c:pt idx="2685">
                  <c:v>6</c:v>
                </c:pt>
                <c:pt idx="2686">
                  <c:v>6</c:v>
                </c:pt>
                <c:pt idx="2687">
                  <c:v>6</c:v>
                </c:pt>
                <c:pt idx="2688">
                  <c:v>6</c:v>
                </c:pt>
                <c:pt idx="2689">
                  <c:v>6</c:v>
                </c:pt>
                <c:pt idx="2690">
                  <c:v>6</c:v>
                </c:pt>
                <c:pt idx="2691">
                  <c:v>6</c:v>
                </c:pt>
                <c:pt idx="2692">
                  <c:v>6</c:v>
                </c:pt>
                <c:pt idx="2693">
                  <c:v>6</c:v>
                </c:pt>
                <c:pt idx="2694">
                  <c:v>6</c:v>
                </c:pt>
                <c:pt idx="2695">
                  <c:v>6</c:v>
                </c:pt>
                <c:pt idx="2696">
                  <c:v>6</c:v>
                </c:pt>
                <c:pt idx="2697">
                  <c:v>6</c:v>
                </c:pt>
                <c:pt idx="2698">
                  <c:v>6</c:v>
                </c:pt>
                <c:pt idx="2699">
                  <c:v>6</c:v>
                </c:pt>
                <c:pt idx="2700">
                  <c:v>6</c:v>
                </c:pt>
                <c:pt idx="2701">
                  <c:v>6</c:v>
                </c:pt>
                <c:pt idx="2702">
                  <c:v>6</c:v>
                </c:pt>
                <c:pt idx="2703">
                  <c:v>6</c:v>
                </c:pt>
                <c:pt idx="2704">
                  <c:v>6</c:v>
                </c:pt>
                <c:pt idx="2705">
                  <c:v>6</c:v>
                </c:pt>
                <c:pt idx="2706">
                  <c:v>6</c:v>
                </c:pt>
                <c:pt idx="2707">
                  <c:v>6</c:v>
                </c:pt>
                <c:pt idx="2708">
                  <c:v>6</c:v>
                </c:pt>
                <c:pt idx="2709">
                  <c:v>6</c:v>
                </c:pt>
                <c:pt idx="2710">
                  <c:v>6</c:v>
                </c:pt>
                <c:pt idx="2711">
                  <c:v>6</c:v>
                </c:pt>
                <c:pt idx="2712">
                  <c:v>6</c:v>
                </c:pt>
                <c:pt idx="2713">
                  <c:v>6</c:v>
                </c:pt>
                <c:pt idx="2714">
                  <c:v>6</c:v>
                </c:pt>
                <c:pt idx="2715">
                  <c:v>6</c:v>
                </c:pt>
                <c:pt idx="2716">
                  <c:v>6</c:v>
                </c:pt>
                <c:pt idx="2717">
                  <c:v>6</c:v>
                </c:pt>
                <c:pt idx="2718">
                  <c:v>6</c:v>
                </c:pt>
                <c:pt idx="2719">
                  <c:v>6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2</c:v>
                </c:pt>
                <c:pt idx="2729">
                  <c:v>2</c:v>
                </c:pt>
                <c:pt idx="2730">
                  <c:v>3</c:v>
                </c:pt>
                <c:pt idx="2731">
                  <c:v>4</c:v>
                </c:pt>
                <c:pt idx="2732">
                  <c:v>5</c:v>
                </c:pt>
                <c:pt idx="2733">
                  <c:v>6</c:v>
                </c:pt>
                <c:pt idx="2734">
                  <c:v>6</c:v>
                </c:pt>
                <c:pt idx="2735">
                  <c:v>6</c:v>
                </c:pt>
                <c:pt idx="2736">
                  <c:v>6</c:v>
                </c:pt>
                <c:pt idx="2737">
                  <c:v>5</c:v>
                </c:pt>
                <c:pt idx="2738">
                  <c:v>5</c:v>
                </c:pt>
                <c:pt idx="2739">
                  <c:v>5</c:v>
                </c:pt>
                <c:pt idx="2740">
                  <c:v>5</c:v>
                </c:pt>
                <c:pt idx="2741">
                  <c:v>5</c:v>
                </c:pt>
                <c:pt idx="2742">
                  <c:v>5</c:v>
                </c:pt>
                <c:pt idx="2743">
                  <c:v>5</c:v>
                </c:pt>
                <c:pt idx="2744">
                  <c:v>5</c:v>
                </c:pt>
                <c:pt idx="2745">
                  <c:v>5</c:v>
                </c:pt>
                <c:pt idx="2746">
                  <c:v>5</c:v>
                </c:pt>
                <c:pt idx="2747">
                  <c:v>5</c:v>
                </c:pt>
                <c:pt idx="2748">
                  <c:v>5</c:v>
                </c:pt>
                <c:pt idx="2749">
                  <c:v>5</c:v>
                </c:pt>
                <c:pt idx="2750">
                  <c:v>5</c:v>
                </c:pt>
                <c:pt idx="2751">
                  <c:v>5</c:v>
                </c:pt>
                <c:pt idx="2752">
                  <c:v>5</c:v>
                </c:pt>
                <c:pt idx="2753">
                  <c:v>5</c:v>
                </c:pt>
                <c:pt idx="2754">
                  <c:v>5</c:v>
                </c:pt>
                <c:pt idx="2755">
                  <c:v>5</c:v>
                </c:pt>
                <c:pt idx="2756">
                  <c:v>5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5</c:v>
                </c:pt>
                <c:pt idx="2763">
                  <c:v>5</c:v>
                </c:pt>
                <c:pt idx="2764">
                  <c:v>4</c:v>
                </c:pt>
                <c:pt idx="2765">
                  <c:v>4</c:v>
                </c:pt>
                <c:pt idx="2766">
                  <c:v>5</c:v>
                </c:pt>
                <c:pt idx="2767">
                  <c:v>5</c:v>
                </c:pt>
                <c:pt idx="2768">
                  <c:v>5</c:v>
                </c:pt>
                <c:pt idx="2769">
                  <c:v>5</c:v>
                </c:pt>
                <c:pt idx="2770">
                  <c:v>5</c:v>
                </c:pt>
                <c:pt idx="2771">
                  <c:v>5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5</c:v>
                </c:pt>
                <c:pt idx="2776">
                  <c:v>5</c:v>
                </c:pt>
                <c:pt idx="2777">
                  <c:v>5</c:v>
                </c:pt>
                <c:pt idx="2778">
                  <c:v>5</c:v>
                </c:pt>
                <c:pt idx="2779">
                  <c:v>5</c:v>
                </c:pt>
                <c:pt idx="2780">
                  <c:v>5</c:v>
                </c:pt>
                <c:pt idx="2781">
                  <c:v>5</c:v>
                </c:pt>
                <c:pt idx="2782">
                  <c:v>5</c:v>
                </c:pt>
                <c:pt idx="2783">
                  <c:v>5</c:v>
                </c:pt>
                <c:pt idx="2784">
                  <c:v>5</c:v>
                </c:pt>
                <c:pt idx="2785">
                  <c:v>5</c:v>
                </c:pt>
                <c:pt idx="2786">
                  <c:v>5</c:v>
                </c:pt>
                <c:pt idx="2787">
                  <c:v>5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2</c:v>
                </c:pt>
                <c:pt idx="2798">
                  <c:v>2</c:v>
                </c:pt>
                <c:pt idx="2799">
                  <c:v>4</c:v>
                </c:pt>
                <c:pt idx="2800">
                  <c:v>6</c:v>
                </c:pt>
                <c:pt idx="2801">
                  <c:v>7</c:v>
                </c:pt>
                <c:pt idx="2802">
                  <c:v>7</c:v>
                </c:pt>
                <c:pt idx="2803">
                  <c:v>7</c:v>
                </c:pt>
                <c:pt idx="2804">
                  <c:v>7</c:v>
                </c:pt>
                <c:pt idx="2805">
                  <c:v>7</c:v>
                </c:pt>
                <c:pt idx="2806">
                  <c:v>7</c:v>
                </c:pt>
                <c:pt idx="2807">
                  <c:v>7</c:v>
                </c:pt>
                <c:pt idx="2808">
                  <c:v>7</c:v>
                </c:pt>
                <c:pt idx="2809">
                  <c:v>7</c:v>
                </c:pt>
                <c:pt idx="2810">
                  <c:v>7</c:v>
                </c:pt>
                <c:pt idx="2811">
                  <c:v>7</c:v>
                </c:pt>
                <c:pt idx="2812">
                  <c:v>6</c:v>
                </c:pt>
                <c:pt idx="2813">
                  <c:v>6</c:v>
                </c:pt>
                <c:pt idx="2814">
                  <c:v>6</c:v>
                </c:pt>
                <c:pt idx="2815">
                  <c:v>7</c:v>
                </c:pt>
                <c:pt idx="2816">
                  <c:v>7</c:v>
                </c:pt>
                <c:pt idx="2817">
                  <c:v>7</c:v>
                </c:pt>
                <c:pt idx="2818">
                  <c:v>6</c:v>
                </c:pt>
                <c:pt idx="2819">
                  <c:v>6</c:v>
                </c:pt>
                <c:pt idx="2820">
                  <c:v>6</c:v>
                </c:pt>
                <c:pt idx="2821">
                  <c:v>6</c:v>
                </c:pt>
                <c:pt idx="2822">
                  <c:v>6</c:v>
                </c:pt>
                <c:pt idx="2823">
                  <c:v>6</c:v>
                </c:pt>
                <c:pt idx="2824">
                  <c:v>6</c:v>
                </c:pt>
                <c:pt idx="2825">
                  <c:v>6</c:v>
                </c:pt>
                <c:pt idx="2826">
                  <c:v>6</c:v>
                </c:pt>
                <c:pt idx="2827">
                  <c:v>6</c:v>
                </c:pt>
                <c:pt idx="2828">
                  <c:v>6</c:v>
                </c:pt>
                <c:pt idx="2829">
                  <c:v>6</c:v>
                </c:pt>
                <c:pt idx="2830">
                  <c:v>6</c:v>
                </c:pt>
                <c:pt idx="2831">
                  <c:v>6</c:v>
                </c:pt>
                <c:pt idx="2832">
                  <c:v>6</c:v>
                </c:pt>
                <c:pt idx="2833">
                  <c:v>5</c:v>
                </c:pt>
                <c:pt idx="2834">
                  <c:v>5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6</c:v>
                </c:pt>
                <c:pt idx="2839">
                  <c:v>6</c:v>
                </c:pt>
                <c:pt idx="2840">
                  <c:v>7</c:v>
                </c:pt>
                <c:pt idx="2841">
                  <c:v>7</c:v>
                </c:pt>
                <c:pt idx="2842">
                  <c:v>6</c:v>
                </c:pt>
                <c:pt idx="2843">
                  <c:v>6</c:v>
                </c:pt>
                <c:pt idx="2844">
                  <c:v>6</c:v>
                </c:pt>
                <c:pt idx="2845">
                  <c:v>6</c:v>
                </c:pt>
                <c:pt idx="2846">
                  <c:v>6</c:v>
                </c:pt>
                <c:pt idx="2847">
                  <c:v>6</c:v>
                </c:pt>
                <c:pt idx="2848">
                  <c:v>6</c:v>
                </c:pt>
                <c:pt idx="2849">
                  <c:v>6</c:v>
                </c:pt>
                <c:pt idx="2850">
                  <c:v>6</c:v>
                </c:pt>
                <c:pt idx="2851">
                  <c:v>6</c:v>
                </c:pt>
                <c:pt idx="2852">
                  <c:v>6</c:v>
                </c:pt>
                <c:pt idx="2853">
                  <c:v>6</c:v>
                </c:pt>
                <c:pt idx="2854">
                  <c:v>6</c:v>
                </c:pt>
                <c:pt idx="2855">
                  <c:v>6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2</c:v>
                </c:pt>
                <c:pt idx="2867">
                  <c:v>5</c:v>
                </c:pt>
                <c:pt idx="2868">
                  <c:v>6</c:v>
                </c:pt>
                <c:pt idx="2869">
                  <c:v>7</c:v>
                </c:pt>
                <c:pt idx="2870">
                  <c:v>7</c:v>
                </c:pt>
                <c:pt idx="2871">
                  <c:v>7</c:v>
                </c:pt>
                <c:pt idx="2872">
                  <c:v>7</c:v>
                </c:pt>
                <c:pt idx="2873">
                  <c:v>7</c:v>
                </c:pt>
                <c:pt idx="2874">
                  <c:v>7</c:v>
                </c:pt>
                <c:pt idx="2875">
                  <c:v>7</c:v>
                </c:pt>
                <c:pt idx="2876">
                  <c:v>7</c:v>
                </c:pt>
                <c:pt idx="2877">
                  <c:v>6</c:v>
                </c:pt>
                <c:pt idx="2878">
                  <c:v>5</c:v>
                </c:pt>
                <c:pt idx="2879">
                  <c:v>5</c:v>
                </c:pt>
                <c:pt idx="2880">
                  <c:v>5</c:v>
                </c:pt>
                <c:pt idx="2881">
                  <c:v>6</c:v>
                </c:pt>
                <c:pt idx="2882">
                  <c:v>6</c:v>
                </c:pt>
                <c:pt idx="2883">
                  <c:v>6</c:v>
                </c:pt>
                <c:pt idx="2884">
                  <c:v>6</c:v>
                </c:pt>
                <c:pt idx="2885">
                  <c:v>6</c:v>
                </c:pt>
                <c:pt idx="2886">
                  <c:v>6</c:v>
                </c:pt>
                <c:pt idx="2887">
                  <c:v>6</c:v>
                </c:pt>
                <c:pt idx="2888">
                  <c:v>6</c:v>
                </c:pt>
                <c:pt idx="2889">
                  <c:v>6</c:v>
                </c:pt>
                <c:pt idx="2890">
                  <c:v>6</c:v>
                </c:pt>
                <c:pt idx="2891">
                  <c:v>6</c:v>
                </c:pt>
                <c:pt idx="2892">
                  <c:v>6</c:v>
                </c:pt>
                <c:pt idx="2893">
                  <c:v>6</c:v>
                </c:pt>
                <c:pt idx="2894">
                  <c:v>6</c:v>
                </c:pt>
                <c:pt idx="2895">
                  <c:v>6</c:v>
                </c:pt>
                <c:pt idx="2896">
                  <c:v>6</c:v>
                </c:pt>
                <c:pt idx="2897">
                  <c:v>5</c:v>
                </c:pt>
                <c:pt idx="2898">
                  <c:v>5</c:v>
                </c:pt>
                <c:pt idx="2899">
                  <c:v>6</c:v>
                </c:pt>
                <c:pt idx="2900">
                  <c:v>6</c:v>
                </c:pt>
                <c:pt idx="2901">
                  <c:v>6</c:v>
                </c:pt>
                <c:pt idx="2902">
                  <c:v>5</c:v>
                </c:pt>
                <c:pt idx="2903">
                  <c:v>5</c:v>
                </c:pt>
                <c:pt idx="2904">
                  <c:v>5</c:v>
                </c:pt>
                <c:pt idx="2905">
                  <c:v>5</c:v>
                </c:pt>
                <c:pt idx="2906">
                  <c:v>6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6</c:v>
                </c:pt>
                <c:pt idx="2911">
                  <c:v>6</c:v>
                </c:pt>
                <c:pt idx="2912">
                  <c:v>6</c:v>
                </c:pt>
                <c:pt idx="2913">
                  <c:v>6</c:v>
                </c:pt>
                <c:pt idx="2914">
                  <c:v>6</c:v>
                </c:pt>
                <c:pt idx="2915">
                  <c:v>6</c:v>
                </c:pt>
                <c:pt idx="2916">
                  <c:v>6</c:v>
                </c:pt>
                <c:pt idx="2917">
                  <c:v>6</c:v>
                </c:pt>
                <c:pt idx="2918">
                  <c:v>6</c:v>
                </c:pt>
                <c:pt idx="2919">
                  <c:v>6</c:v>
                </c:pt>
                <c:pt idx="2920">
                  <c:v>6</c:v>
                </c:pt>
                <c:pt idx="2921">
                  <c:v>6</c:v>
                </c:pt>
                <c:pt idx="2922">
                  <c:v>6</c:v>
                </c:pt>
                <c:pt idx="2923">
                  <c:v>6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2</c:v>
                </c:pt>
                <c:pt idx="2933">
                  <c:v>2</c:v>
                </c:pt>
                <c:pt idx="2934">
                  <c:v>3</c:v>
                </c:pt>
                <c:pt idx="2935">
                  <c:v>5</c:v>
                </c:pt>
                <c:pt idx="2936">
                  <c:v>5</c:v>
                </c:pt>
                <c:pt idx="2937">
                  <c:v>6</c:v>
                </c:pt>
                <c:pt idx="2938">
                  <c:v>6</c:v>
                </c:pt>
                <c:pt idx="2939">
                  <c:v>6</c:v>
                </c:pt>
                <c:pt idx="2940">
                  <c:v>6</c:v>
                </c:pt>
                <c:pt idx="2941">
                  <c:v>6</c:v>
                </c:pt>
                <c:pt idx="2942">
                  <c:v>6</c:v>
                </c:pt>
                <c:pt idx="2943">
                  <c:v>6</c:v>
                </c:pt>
                <c:pt idx="2944">
                  <c:v>6</c:v>
                </c:pt>
                <c:pt idx="2945">
                  <c:v>6</c:v>
                </c:pt>
                <c:pt idx="2946">
                  <c:v>6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6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5</c:v>
                </c:pt>
                <c:pt idx="2956">
                  <c:v>5</c:v>
                </c:pt>
                <c:pt idx="2957">
                  <c:v>5</c:v>
                </c:pt>
                <c:pt idx="2958">
                  <c:v>5</c:v>
                </c:pt>
                <c:pt idx="2959">
                  <c:v>5</c:v>
                </c:pt>
                <c:pt idx="2960">
                  <c:v>5</c:v>
                </c:pt>
                <c:pt idx="2961">
                  <c:v>5</c:v>
                </c:pt>
                <c:pt idx="2962">
                  <c:v>5</c:v>
                </c:pt>
                <c:pt idx="2963">
                  <c:v>5</c:v>
                </c:pt>
                <c:pt idx="2964">
                  <c:v>5</c:v>
                </c:pt>
                <c:pt idx="2965">
                  <c:v>5</c:v>
                </c:pt>
                <c:pt idx="2966">
                  <c:v>5</c:v>
                </c:pt>
                <c:pt idx="2967">
                  <c:v>5</c:v>
                </c:pt>
                <c:pt idx="2968">
                  <c:v>5</c:v>
                </c:pt>
                <c:pt idx="2969">
                  <c:v>5</c:v>
                </c:pt>
                <c:pt idx="2970">
                  <c:v>5</c:v>
                </c:pt>
                <c:pt idx="2971">
                  <c:v>5</c:v>
                </c:pt>
                <c:pt idx="2972">
                  <c:v>5</c:v>
                </c:pt>
                <c:pt idx="2973">
                  <c:v>5</c:v>
                </c:pt>
                <c:pt idx="2974">
                  <c:v>5</c:v>
                </c:pt>
                <c:pt idx="2975">
                  <c:v>5</c:v>
                </c:pt>
                <c:pt idx="2976">
                  <c:v>6</c:v>
                </c:pt>
                <c:pt idx="2977">
                  <c:v>5</c:v>
                </c:pt>
                <c:pt idx="2978">
                  <c:v>5</c:v>
                </c:pt>
                <c:pt idx="2979">
                  <c:v>5</c:v>
                </c:pt>
                <c:pt idx="2980">
                  <c:v>5</c:v>
                </c:pt>
                <c:pt idx="2981">
                  <c:v>5</c:v>
                </c:pt>
                <c:pt idx="2982">
                  <c:v>5</c:v>
                </c:pt>
                <c:pt idx="2983">
                  <c:v>5</c:v>
                </c:pt>
                <c:pt idx="2984">
                  <c:v>5</c:v>
                </c:pt>
                <c:pt idx="2985">
                  <c:v>5</c:v>
                </c:pt>
                <c:pt idx="2986">
                  <c:v>5</c:v>
                </c:pt>
                <c:pt idx="2987">
                  <c:v>5</c:v>
                </c:pt>
                <c:pt idx="2988">
                  <c:v>5</c:v>
                </c:pt>
                <c:pt idx="2989">
                  <c:v>5</c:v>
                </c:pt>
                <c:pt idx="2990">
                  <c:v>5</c:v>
                </c:pt>
                <c:pt idx="2991">
                  <c:v>5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2</c:v>
                </c:pt>
                <c:pt idx="3002">
                  <c:v>3</c:v>
                </c:pt>
                <c:pt idx="3003">
                  <c:v>4</c:v>
                </c:pt>
                <c:pt idx="3004">
                  <c:v>6</c:v>
                </c:pt>
                <c:pt idx="3005">
                  <c:v>6</c:v>
                </c:pt>
                <c:pt idx="3006">
                  <c:v>6</c:v>
                </c:pt>
                <c:pt idx="3007">
                  <c:v>6</c:v>
                </c:pt>
                <c:pt idx="3008">
                  <c:v>7</c:v>
                </c:pt>
                <c:pt idx="3009">
                  <c:v>7</c:v>
                </c:pt>
                <c:pt idx="3010">
                  <c:v>7</c:v>
                </c:pt>
                <c:pt idx="3011">
                  <c:v>7</c:v>
                </c:pt>
                <c:pt idx="3012">
                  <c:v>7</c:v>
                </c:pt>
                <c:pt idx="3013">
                  <c:v>7</c:v>
                </c:pt>
                <c:pt idx="3014">
                  <c:v>7</c:v>
                </c:pt>
                <c:pt idx="3015">
                  <c:v>7</c:v>
                </c:pt>
                <c:pt idx="3016">
                  <c:v>7</c:v>
                </c:pt>
                <c:pt idx="3017">
                  <c:v>7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6</c:v>
                </c:pt>
                <c:pt idx="3022">
                  <c:v>6</c:v>
                </c:pt>
                <c:pt idx="3023">
                  <c:v>6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7</c:v>
                </c:pt>
                <c:pt idx="3043">
                  <c:v>7</c:v>
                </c:pt>
                <c:pt idx="3044">
                  <c:v>7</c:v>
                </c:pt>
                <c:pt idx="3045">
                  <c:v>7</c:v>
                </c:pt>
                <c:pt idx="3046">
                  <c:v>7</c:v>
                </c:pt>
                <c:pt idx="3047">
                  <c:v>7</c:v>
                </c:pt>
                <c:pt idx="3048">
                  <c:v>7</c:v>
                </c:pt>
                <c:pt idx="3049">
                  <c:v>7</c:v>
                </c:pt>
                <c:pt idx="3050">
                  <c:v>7</c:v>
                </c:pt>
                <c:pt idx="3051">
                  <c:v>7</c:v>
                </c:pt>
                <c:pt idx="3052">
                  <c:v>6</c:v>
                </c:pt>
                <c:pt idx="3053">
                  <c:v>6</c:v>
                </c:pt>
                <c:pt idx="3054">
                  <c:v>6</c:v>
                </c:pt>
                <c:pt idx="3055">
                  <c:v>6</c:v>
                </c:pt>
                <c:pt idx="3056">
                  <c:v>6</c:v>
                </c:pt>
                <c:pt idx="3057">
                  <c:v>6</c:v>
                </c:pt>
                <c:pt idx="3058">
                  <c:v>6</c:v>
                </c:pt>
                <c:pt idx="3059">
                  <c:v>6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2</c:v>
                </c:pt>
                <c:pt idx="3066">
                  <c:v>2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3</c:v>
                </c:pt>
                <c:pt idx="3071">
                  <c:v>6</c:v>
                </c:pt>
                <c:pt idx="3072">
                  <c:v>7</c:v>
                </c:pt>
                <c:pt idx="3073">
                  <c:v>7</c:v>
                </c:pt>
                <c:pt idx="3074">
                  <c:v>7</c:v>
                </c:pt>
                <c:pt idx="3075">
                  <c:v>7</c:v>
                </c:pt>
                <c:pt idx="3076">
                  <c:v>7</c:v>
                </c:pt>
                <c:pt idx="3077">
                  <c:v>7</c:v>
                </c:pt>
                <c:pt idx="3078">
                  <c:v>7</c:v>
                </c:pt>
                <c:pt idx="3079">
                  <c:v>8</c:v>
                </c:pt>
                <c:pt idx="3080">
                  <c:v>8</c:v>
                </c:pt>
                <c:pt idx="3081">
                  <c:v>8</c:v>
                </c:pt>
                <c:pt idx="3082">
                  <c:v>8</c:v>
                </c:pt>
                <c:pt idx="3083">
                  <c:v>8</c:v>
                </c:pt>
                <c:pt idx="3084">
                  <c:v>8</c:v>
                </c:pt>
                <c:pt idx="3085">
                  <c:v>7</c:v>
                </c:pt>
                <c:pt idx="3086">
                  <c:v>7</c:v>
                </c:pt>
                <c:pt idx="3087">
                  <c:v>7</c:v>
                </c:pt>
                <c:pt idx="3088">
                  <c:v>7</c:v>
                </c:pt>
                <c:pt idx="3089">
                  <c:v>7</c:v>
                </c:pt>
                <c:pt idx="3090">
                  <c:v>7</c:v>
                </c:pt>
                <c:pt idx="3091">
                  <c:v>8</c:v>
                </c:pt>
                <c:pt idx="3092">
                  <c:v>7</c:v>
                </c:pt>
                <c:pt idx="3093">
                  <c:v>7</c:v>
                </c:pt>
                <c:pt idx="3094">
                  <c:v>7</c:v>
                </c:pt>
                <c:pt idx="3095">
                  <c:v>7</c:v>
                </c:pt>
                <c:pt idx="3096">
                  <c:v>7</c:v>
                </c:pt>
                <c:pt idx="3097">
                  <c:v>7</c:v>
                </c:pt>
                <c:pt idx="3098">
                  <c:v>7</c:v>
                </c:pt>
                <c:pt idx="3099">
                  <c:v>7</c:v>
                </c:pt>
                <c:pt idx="3100">
                  <c:v>7</c:v>
                </c:pt>
                <c:pt idx="3101">
                  <c:v>7</c:v>
                </c:pt>
                <c:pt idx="3102">
                  <c:v>7</c:v>
                </c:pt>
                <c:pt idx="3103">
                  <c:v>7</c:v>
                </c:pt>
                <c:pt idx="3104">
                  <c:v>7</c:v>
                </c:pt>
                <c:pt idx="3105">
                  <c:v>7</c:v>
                </c:pt>
                <c:pt idx="3106">
                  <c:v>7</c:v>
                </c:pt>
                <c:pt idx="3107">
                  <c:v>7</c:v>
                </c:pt>
                <c:pt idx="3108">
                  <c:v>7</c:v>
                </c:pt>
                <c:pt idx="3109">
                  <c:v>7</c:v>
                </c:pt>
                <c:pt idx="3110">
                  <c:v>8</c:v>
                </c:pt>
                <c:pt idx="3111">
                  <c:v>8</c:v>
                </c:pt>
                <c:pt idx="3112">
                  <c:v>8</c:v>
                </c:pt>
                <c:pt idx="3113">
                  <c:v>8</c:v>
                </c:pt>
                <c:pt idx="3114">
                  <c:v>8</c:v>
                </c:pt>
                <c:pt idx="3115">
                  <c:v>8</c:v>
                </c:pt>
                <c:pt idx="3116">
                  <c:v>8</c:v>
                </c:pt>
                <c:pt idx="3117">
                  <c:v>8</c:v>
                </c:pt>
                <c:pt idx="3118">
                  <c:v>8</c:v>
                </c:pt>
                <c:pt idx="3119">
                  <c:v>8</c:v>
                </c:pt>
                <c:pt idx="3120">
                  <c:v>8</c:v>
                </c:pt>
                <c:pt idx="3121">
                  <c:v>8</c:v>
                </c:pt>
                <c:pt idx="3122">
                  <c:v>8</c:v>
                </c:pt>
                <c:pt idx="3123">
                  <c:v>8</c:v>
                </c:pt>
                <c:pt idx="3124">
                  <c:v>8</c:v>
                </c:pt>
                <c:pt idx="3125">
                  <c:v>8</c:v>
                </c:pt>
                <c:pt idx="3126">
                  <c:v>8</c:v>
                </c:pt>
                <c:pt idx="3127">
                  <c:v>8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2</c:v>
                </c:pt>
                <c:pt idx="3138">
                  <c:v>3</c:v>
                </c:pt>
                <c:pt idx="3139">
                  <c:v>6</c:v>
                </c:pt>
                <c:pt idx="3140">
                  <c:v>7</c:v>
                </c:pt>
                <c:pt idx="3141">
                  <c:v>7</c:v>
                </c:pt>
                <c:pt idx="3142">
                  <c:v>7</c:v>
                </c:pt>
                <c:pt idx="3143">
                  <c:v>7</c:v>
                </c:pt>
                <c:pt idx="3144">
                  <c:v>7</c:v>
                </c:pt>
                <c:pt idx="3145">
                  <c:v>7</c:v>
                </c:pt>
                <c:pt idx="3146">
                  <c:v>7</c:v>
                </c:pt>
                <c:pt idx="3147">
                  <c:v>7</c:v>
                </c:pt>
                <c:pt idx="3148">
                  <c:v>7</c:v>
                </c:pt>
                <c:pt idx="3149">
                  <c:v>7</c:v>
                </c:pt>
                <c:pt idx="3150">
                  <c:v>6</c:v>
                </c:pt>
                <c:pt idx="3151">
                  <c:v>6</c:v>
                </c:pt>
                <c:pt idx="3152">
                  <c:v>6</c:v>
                </c:pt>
                <c:pt idx="3153">
                  <c:v>7</c:v>
                </c:pt>
                <c:pt idx="3154">
                  <c:v>7</c:v>
                </c:pt>
                <c:pt idx="3155">
                  <c:v>7</c:v>
                </c:pt>
                <c:pt idx="3156">
                  <c:v>7</c:v>
                </c:pt>
                <c:pt idx="3157">
                  <c:v>7</c:v>
                </c:pt>
                <c:pt idx="3158">
                  <c:v>7</c:v>
                </c:pt>
                <c:pt idx="3159">
                  <c:v>7</c:v>
                </c:pt>
                <c:pt idx="3160">
                  <c:v>7</c:v>
                </c:pt>
                <c:pt idx="3161">
                  <c:v>7</c:v>
                </c:pt>
                <c:pt idx="3162">
                  <c:v>7</c:v>
                </c:pt>
                <c:pt idx="3163">
                  <c:v>7</c:v>
                </c:pt>
                <c:pt idx="3164">
                  <c:v>7</c:v>
                </c:pt>
                <c:pt idx="3165">
                  <c:v>7</c:v>
                </c:pt>
                <c:pt idx="3166">
                  <c:v>7</c:v>
                </c:pt>
                <c:pt idx="3167">
                  <c:v>7</c:v>
                </c:pt>
                <c:pt idx="3168">
                  <c:v>7</c:v>
                </c:pt>
                <c:pt idx="3169">
                  <c:v>7</c:v>
                </c:pt>
                <c:pt idx="3170">
                  <c:v>7</c:v>
                </c:pt>
                <c:pt idx="3171">
                  <c:v>7</c:v>
                </c:pt>
                <c:pt idx="3172">
                  <c:v>7</c:v>
                </c:pt>
                <c:pt idx="3173">
                  <c:v>6</c:v>
                </c:pt>
                <c:pt idx="3174">
                  <c:v>7</c:v>
                </c:pt>
                <c:pt idx="3175">
                  <c:v>7</c:v>
                </c:pt>
                <c:pt idx="3176">
                  <c:v>7</c:v>
                </c:pt>
                <c:pt idx="3177">
                  <c:v>7</c:v>
                </c:pt>
                <c:pt idx="3178">
                  <c:v>7</c:v>
                </c:pt>
                <c:pt idx="3179">
                  <c:v>7</c:v>
                </c:pt>
                <c:pt idx="3180">
                  <c:v>7</c:v>
                </c:pt>
                <c:pt idx="3181">
                  <c:v>7</c:v>
                </c:pt>
                <c:pt idx="3182">
                  <c:v>6</c:v>
                </c:pt>
                <c:pt idx="3183">
                  <c:v>7</c:v>
                </c:pt>
                <c:pt idx="3184">
                  <c:v>7</c:v>
                </c:pt>
                <c:pt idx="3185">
                  <c:v>7</c:v>
                </c:pt>
                <c:pt idx="3186">
                  <c:v>7</c:v>
                </c:pt>
                <c:pt idx="3187">
                  <c:v>7</c:v>
                </c:pt>
                <c:pt idx="3188">
                  <c:v>7</c:v>
                </c:pt>
                <c:pt idx="3189">
                  <c:v>7</c:v>
                </c:pt>
                <c:pt idx="3190">
                  <c:v>7</c:v>
                </c:pt>
                <c:pt idx="3191">
                  <c:v>7</c:v>
                </c:pt>
                <c:pt idx="3192">
                  <c:v>7</c:v>
                </c:pt>
                <c:pt idx="3193">
                  <c:v>7</c:v>
                </c:pt>
                <c:pt idx="3194">
                  <c:v>7</c:v>
                </c:pt>
                <c:pt idx="3195">
                  <c:v>7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5</c:v>
                </c:pt>
                <c:pt idx="3208">
                  <c:v>6</c:v>
                </c:pt>
                <c:pt idx="3209">
                  <c:v>7</c:v>
                </c:pt>
                <c:pt idx="3210">
                  <c:v>7</c:v>
                </c:pt>
                <c:pt idx="3211">
                  <c:v>7</c:v>
                </c:pt>
                <c:pt idx="3212">
                  <c:v>7</c:v>
                </c:pt>
                <c:pt idx="3213">
                  <c:v>7</c:v>
                </c:pt>
                <c:pt idx="3214">
                  <c:v>7</c:v>
                </c:pt>
                <c:pt idx="3215">
                  <c:v>7</c:v>
                </c:pt>
                <c:pt idx="3216">
                  <c:v>7</c:v>
                </c:pt>
                <c:pt idx="3217">
                  <c:v>6</c:v>
                </c:pt>
                <c:pt idx="3218">
                  <c:v>6</c:v>
                </c:pt>
                <c:pt idx="3219">
                  <c:v>6</c:v>
                </c:pt>
                <c:pt idx="3220">
                  <c:v>6</c:v>
                </c:pt>
                <c:pt idx="3221">
                  <c:v>6</c:v>
                </c:pt>
                <c:pt idx="3222">
                  <c:v>6</c:v>
                </c:pt>
                <c:pt idx="3223">
                  <c:v>6</c:v>
                </c:pt>
                <c:pt idx="3224">
                  <c:v>6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6</c:v>
                </c:pt>
                <c:pt idx="3231">
                  <c:v>6</c:v>
                </c:pt>
                <c:pt idx="3232">
                  <c:v>6</c:v>
                </c:pt>
                <c:pt idx="3233">
                  <c:v>6</c:v>
                </c:pt>
                <c:pt idx="3234">
                  <c:v>6</c:v>
                </c:pt>
                <c:pt idx="3235">
                  <c:v>6</c:v>
                </c:pt>
                <c:pt idx="3236">
                  <c:v>6</c:v>
                </c:pt>
                <c:pt idx="3237">
                  <c:v>6</c:v>
                </c:pt>
                <c:pt idx="3238">
                  <c:v>6</c:v>
                </c:pt>
                <c:pt idx="3239">
                  <c:v>6</c:v>
                </c:pt>
                <c:pt idx="3240">
                  <c:v>6</c:v>
                </c:pt>
                <c:pt idx="3241">
                  <c:v>6</c:v>
                </c:pt>
                <c:pt idx="3242">
                  <c:v>6</c:v>
                </c:pt>
                <c:pt idx="3243">
                  <c:v>6</c:v>
                </c:pt>
                <c:pt idx="3244">
                  <c:v>6</c:v>
                </c:pt>
                <c:pt idx="3245">
                  <c:v>6</c:v>
                </c:pt>
                <c:pt idx="3246">
                  <c:v>6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6</c:v>
                </c:pt>
                <c:pt idx="3251">
                  <c:v>6</c:v>
                </c:pt>
                <c:pt idx="3252">
                  <c:v>6</c:v>
                </c:pt>
                <c:pt idx="3253">
                  <c:v>6</c:v>
                </c:pt>
                <c:pt idx="3254">
                  <c:v>6</c:v>
                </c:pt>
                <c:pt idx="3255">
                  <c:v>6</c:v>
                </c:pt>
                <c:pt idx="3256">
                  <c:v>6</c:v>
                </c:pt>
                <c:pt idx="3257">
                  <c:v>6</c:v>
                </c:pt>
                <c:pt idx="3258">
                  <c:v>6</c:v>
                </c:pt>
                <c:pt idx="3259">
                  <c:v>6</c:v>
                </c:pt>
                <c:pt idx="3260">
                  <c:v>6</c:v>
                </c:pt>
                <c:pt idx="3261">
                  <c:v>6</c:v>
                </c:pt>
                <c:pt idx="3262">
                  <c:v>6</c:v>
                </c:pt>
                <c:pt idx="3263">
                  <c:v>6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2</c:v>
                </c:pt>
                <c:pt idx="3273">
                  <c:v>2</c:v>
                </c:pt>
                <c:pt idx="3274">
                  <c:v>3</c:v>
                </c:pt>
                <c:pt idx="3275">
                  <c:v>4</c:v>
                </c:pt>
                <c:pt idx="3276">
                  <c:v>6</c:v>
                </c:pt>
                <c:pt idx="3277">
                  <c:v>7</c:v>
                </c:pt>
                <c:pt idx="3278">
                  <c:v>7</c:v>
                </c:pt>
                <c:pt idx="3279">
                  <c:v>7</c:v>
                </c:pt>
                <c:pt idx="3280">
                  <c:v>7</c:v>
                </c:pt>
                <c:pt idx="3281">
                  <c:v>7</c:v>
                </c:pt>
                <c:pt idx="3282">
                  <c:v>7</c:v>
                </c:pt>
                <c:pt idx="3283">
                  <c:v>7</c:v>
                </c:pt>
                <c:pt idx="3284">
                  <c:v>7</c:v>
                </c:pt>
                <c:pt idx="3285">
                  <c:v>7</c:v>
                </c:pt>
                <c:pt idx="3286">
                  <c:v>7</c:v>
                </c:pt>
                <c:pt idx="3287">
                  <c:v>7</c:v>
                </c:pt>
                <c:pt idx="3288">
                  <c:v>7</c:v>
                </c:pt>
                <c:pt idx="3289">
                  <c:v>6</c:v>
                </c:pt>
                <c:pt idx="3290">
                  <c:v>6</c:v>
                </c:pt>
                <c:pt idx="3291">
                  <c:v>6</c:v>
                </c:pt>
                <c:pt idx="3292">
                  <c:v>6</c:v>
                </c:pt>
                <c:pt idx="3293">
                  <c:v>6</c:v>
                </c:pt>
                <c:pt idx="3294">
                  <c:v>6</c:v>
                </c:pt>
                <c:pt idx="3295">
                  <c:v>6</c:v>
                </c:pt>
                <c:pt idx="3296">
                  <c:v>6</c:v>
                </c:pt>
                <c:pt idx="3297">
                  <c:v>6</c:v>
                </c:pt>
                <c:pt idx="3298">
                  <c:v>6</c:v>
                </c:pt>
                <c:pt idx="3299">
                  <c:v>6</c:v>
                </c:pt>
                <c:pt idx="3300">
                  <c:v>6</c:v>
                </c:pt>
                <c:pt idx="3301">
                  <c:v>6</c:v>
                </c:pt>
                <c:pt idx="3302">
                  <c:v>6</c:v>
                </c:pt>
                <c:pt idx="3303">
                  <c:v>6</c:v>
                </c:pt>
                <c:pt idx="3304">
                  <c:v>6</c:v>
                </c:pt>
                <c:pt idx="3305">
                  <c:v>6</c:v>
                </c:pt>
                <c:pt idx="3306">
                  <c:v>6</c:v>
                </c:pt>
                <c:pt idx="3307">
                  <c:v>6</c:v>
                </c:pt>
                <c:pt idx="3308">
                  <c:v>6</c:v>
                </c:pt>
                <c:pt idx="3309">
                  <c:v>6</c:v>
                </c:pt>
                <c:pt idx="3310">
                  <c:v>6</c:v>
                </c:pt>
                <c:pt idx="3311">
                  <c:v>6</c:v>
                </c:pt>
                <c:pt idx="3312">
                  <c:v>6</c:v>
                </c:pt>
                <c:pt idx="3313">
                  <c:v>6</c:v>
                </c:pt>
                <c:pt idx="3314">
                  <c:v>6</c:v>
                </c:pt>
                <c:pt idx="3315">
                  <c:v>6</c:v>
                </c:pt>
                <c:pt idx="3316">
                  <c:v>7</c:v>
                </c:pt>
                <c:pt idx="3317">
                  <c:v>7</c:v>
                </c:pt>
                <c:pt idx="3318">
                  <c:v>6</c:v>
                </c:pt>
                <c:pt idx="3319">
                  <c:v>7</c:v>
                </c:pt>
                <c:pt idx="3320">
                  <c:v>7</c:v>
                </c:pt>
                <c:pt idx="3321">
                  <c:v>7</c:v>
                </c:pt>
                <c:pt idx="3322">
                  <c:v>7</c:v>
                </c:pt>
                <c:pt idx="3323">
                  <c:v>7</c:v>
                </c:pt>
                <c:pt idx="3324">
                  <c:v>7</c:v>
                </c:pt>
                <c:pt idx="3325">
                  <c:v>7</c:v>
                </c:pt>
                <c:pt idx="3326">
                  <c:v>7</c:v>
                </c:pt>
                <c:pt idx="3327">
                  <c:v>7</c:v>
                </c:pt>
                <c:pt idx="3328">
                  <c:v>7</c:v>
                </c:pt>
                <c:pt idx="3329">
                  <c:v>7</c:v>
                </c:pt>
                <c:pt idx="3330">
                  <c:v>7</c:v>
                </c:pt>
                <c:pt idx="3331">
                  <c:v>7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2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3</c:v>
                </c:pt>
                <c:pt idx="3343">
                  <c:v>5</c:v>
                </c:pt>
                <c:pt idx="3344">
                  <c:v>6</c:v>
                </c:pt>
                <c:pt idx="3345">
                  <c:v>6</c:v>
                </c:pt>
                <c:pt idx="3346">
                  <c:v>7</c:v>
                </c:pt>
                <c:pt idx="3347">
                  <c:v>7</c:v>
                </c:pt>
                <c:pt idx="3348">
                  <c:v>7</c:v>
                </c:pt>
                <c:pt idx="3349">
                  <c:v>7</c:v>
                </c:pt>
                <c:pt idx="3350">
                  <c:v>7</c:v>
                </c:pt>
                <c:pt idx="3351">
                  <c:v>7</c:v>
                </c:pt>
                <c:pt idx="3352">
                  <c:v>7</c:v>
                </c:pt>
                <c:pt idx="3353">
                  <c:v>7</c:v>
                </c:pt>
                <c:pt idx="3354">
                  <c:v>7</c:v>
                </c:pt>
                <c:pt idx="3355">
                  <c:v>7</c:v>
                </c:pt>
                <c:pt idx="3356">
                  <c:v>7</c:v>
                </c:pt>
                <c:pt idx="3357">
                  <c:v>6</c:v>
                </c:pt>
                <c:pt idx="3358">
                  <c:v>6</c:v>
                </c:pt>
                <c:pt idx="3359">
                  <c:v>6</c:v>
                </c:pt>
                <c:pt idx="3360">
                  <c:v>6</c:v>
                </c:pt>
                <c:pt idx="3361">
                  <c:v>7</c:v>
                </c:pt>
                <c:pt idx="3362">
                  <c:v>7</c:v>
                </c:pt>
                <c:pt idx="3363">
                  <c:v>6</c:v>
                </c:pt>
                <c:pt idx="3364">
                  <c:v>6</c:v>
                </c:pt>
                <c:pt idx="3365">
                  <c:v>6</c:v>
                </c:pt>
                <c:pt idx="3366">
                  <c:v>6</c:v>
                </c:pt>
                <c:pt idx="3367">
                  <c:v>6</c:v>
                </c:pt>
                <c:pt idx="3368">
                  <c:v>6</c:v>
                </c:pt>
                <c:pt idx="3369">
                  <c:v>6</c:v>
                </c:pt>
                <c:pt idx="3370">
                  <c:v>6</c:v>
                </c:pt>
                <c:pt idx="3371">
                  <c:v>6</c:v>
                </c:pt>
                <c:pt idx="3372">
                  <c:v>5</c:v>
                </c:pt>
                <c:pt idx="3373">
                  <c:v>6</c:v>
                </c:pt>
                <c:pt idx="3374">
                  <c:v>6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6</c:v>
                </c:pt>
                <c:pt idx="3382">
                  <c:v>7</c:v>
                </c:pt>
                <c:pt idx="3383">
                  <c:v>7</c:v>
                </c:pt>
                <c:pt idx="3384">
                  <c:v>7</c:v>
                </c:pt>
                <c:pt idx="3385">
                  <c:v>7</c:v>
                </c:pt>
                <c:pt idx="3386">
                  <c:v>6</c:v>
                </c:pt>
                <c:pt idx="3387">
                  <c:v>7</c:v>
                </c:pt>
                <c:pt idx="3388">
                  <c:v>7</c:v>
                </c:pt>
                <c:pt idx="3389">
                  <c:v>7</c:v>
                </c:pt>
                <c:pt idx="3390">
                  <c:v>7</c:v>
                </c:pt>
                <c:pt idx="3391">
                  <c:v>6</c:v>
                </c:pt>
                <c:pt idx="3392">
                  <c:v>6</c:v>
                </c:pt>
                <c:pt idx="3393">
                  <c:v>6</c:v>
                </c:pt>
                <c:pt idx="3394">
                  <c:v>6</c:v>
                </c:pt>
                <c:pt idx="3395">
                  <c:v>6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C-4ACC-816A-DEF49AAF3BC0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containment_health_index_discretized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Sheet2!$A$2:$A$3401</c:f>
              <c:strCache>
                <c:ptCount val="3400"/>
                <c:pt idx="0">
                  <c:v>Alaska</c:v>
                </c:pt>
                <c:pt idx="1">
                  <c:v>Alaska</c:v>
                </c:pt>
                <c:pt idx="2">
                  <c:v>Alaska</c:v>
                </c:pt>
                <c:pt idx="3">
                  <c:v>Alaska</c:v>
                </c:pt>
                <c:pt idx="4">
                  <c:v>Alaska</c:v>
                </c:pt>
                <c:pt idx="5">
                  <c:v>Alaska</c:v>
                </c:pt>
                <c:pt idx="6">
                  <c:v>Alaska</c:v>
                </c:pt>
                <c:pt idx="7">
                  <c:v>Alaska</c:v>
                </c:pt>
                <c:pt idx="8">
                  <c:v>Alaska</c:v>
                </c:pt>
                <c:pt idx="9">
                  <c:v>Alaska</c:v>
                </c:pt>
                <c:pt idx="10">
                  <c:v>Alaska</c:v>
                </c:pt>
                <c:pt idx="11">
                  <c:v>Alaska</c:v>
                </c:pt>
                <c:pt idx="12">
                  <c:v>Alaska</c:v>
                </c:pt>
                <c:pt idx="13">
                  <c:v>Alaska</c:v>
                </c:pt>
                <c:pt idx="14">
                  <c:v>Alaska</c:v>
                </c:pt>
                <c:pt idx="15">
                  <c:v>Alaska</c:v>
                </c:pt>
                <c:pt idx="16">
                  <c:v>Alaska</c:v>
                </c:pt>
                <c:pt idx="17">
                  <c:v>Alaska</c:v>
                </c:pt>
                <c:pt idx="18">
                  <c:v>Alaska</c:v>
                </c:pt>
                <c:pt idx="19">
                  <c:v>Alaska</c:v>
                </c:pt>
                <c:pt idx="20">
                  <c:v>Alaska</c:v>
                </c:pt>
                <c:pt idx="21">
                  <c:v>Alaska</c:v>
                </c:pt>
                <c:pt idx="22">
                  <c:v>Alaska</c:v>
                </c:pt>
                <c:pt idx="23">
                  <c:v>Alaska</c:v>
                </c:pt>
                <c:pt idx="24">
                  <c:v>Alaska</c:v>
                </c:pt>
                <c:pt idx="25">
                  <c:v>Alaska</c:v>
                </c:pt>
                <c:pt idx="26">
                  <c:v>Alaska</c:v>
                </c:pt>
                <c:pt idx="27">
                  <c:v>Alaska</c:v>
                </c:pt>
                <c:pt idx="28">
                  <c:v>Alaska</c:v>
                </c:pt>
                <c:pt idx="29">
                  <c:v>Alaska</c:v>
                </c:pt>
                <c:pt idx="30">
                  <c:v>Alaska</c:v>
                </c:pt>
                <c:pt idx="31">
                  <c:v>Alaska</c:v>
                </c:pt>
                <c:pt idx="32">
                  <c:v>Alaska</c:v>
                </c:pt>
                <c:pt idx="33">
                  <c:v>Alaska</c:v>
                </c:pt>
                <c:pt idx="34">
                  <c:v>Alaska</c:v>
                </c:pt>
                <c:pt idx="35">
                  <c:v>Alaska</c:v>
                </c:pt>
                <c:pt idx="36">
                  <c:v>Alaska</c:v>
                </c:pt>
                <c:pt idx="37">
                  <c:v>Alaska</c:v>
                </c:pt>
                <c:pt idx="38">
                  <c:v>Alaska</c:v>
                </c:pt>
                <c:pt idx="39">
                  <c:v>Alaska</c:v>
                </c:pt>
                <c:pt idx="40">
                  <c:v>Alaska</c:v>
                </c:pt>
                <c:pt idx="41">
                  <c:v>Alaska</c:v>
                </c:pt>
                <c:pt idx="42">
                  <c:v>Alaska</c:v>
                </c:pt>
                <c:pt idx="43">
                  <c:v>Alaska</c:v>
                </c:pt>
                <c:pt idx="44">
                  <c:v>Alaska</c:v>
                </c:pt>
                <c:pt idx="45">
                  <c:v>Alaska</c:v>
                </c:pt>
                <c:pt idx="46">
                  <c:v>Alaska</c:v>
                </c:pt>
                <c:pt idx="47">
                  <c:v>Alaska</c:v>
                </c:pt>
                <c:pt idx="48">
                  <c:v>Alaska</c:v>
                </c:pt>
                <c:pt idx="49">
                  <c:v>Alaska</c:v>
                </c:pt>
                <c:pt idx="50">
                  <c:v>Alaska</c:v>
                </c:pt>
                <c:pt idx="51">
                  <c:v>Alaska</c:v>
                </c:pt>
                <c:pt idx="52">
                  <c:v>Alaska</c:v>
                </c:pt>
                <c:pt idx="53">
                  <c:v>Alaska</c:v>
                </c:pt>
                <c:pt idx="54">
                  <c:v>Alaska</c:v>
                </c:pt>
                <c:pt idx="55">
                  <c:v>Alaska</c:v>
                </c:pt>
                <c:pt idx="56">
                  <c:v>Alaska</c:v>
                </c:pt>
                <c:pt idx="57">
                  <c:v>Alaska</c:v>
                </c:pt>
                <c:pt idx="58">
                  <c:v>Alaska</c:v>
                </c:pt>
                <c:pt idx="59">
                  <c:v>Alaska</c:v>
                </c:pt>
                <c:pt idx="60">
                  <c:v>Alaska</c:v>
                </c:pt>
                <c:pt idx="61">
                  <c:v>Alaska</c:v>
                </c:pt>
                <c:pt idx="62">
                  <c:v>Alaska</c:v>
                </c:pt>
                <c:pt idx="63">
                  <c:v>Alaska</c:v>
                </c:pt>
                <c:pt idx="64">
                  <c:v>Alaska</c:v>
                </c:pt>
                <c:pt idx="65">
                  <c:v>Alaska</c:v>
                </c:pt>
                <c:pt idx="66">
                  <c:v>Alaska</c:v>
                </c:pt>
                <c:pt idx="67">
                  <c:v>Alaska</c:v>
                </c:pt>
                <c:pt idx="68">
                  <c:v>Alabama</c:v>
                </c:pt>
                <c:pt idx="69">
                  <c:v>Alabama</c:v>
                </c:pt>
                <c:pt idx="70">
                  <c:v>Alabama</c:v>
                </c:pt>
                <c:pt idx="71">
                  <c:v>Alabama</c:v>
                </c:pt>
                <c:pt idx="72">
                  <c:v>Alabama</c:v>
                </c:pt>
                <c:pt idx="73">
                  <c:v>Alabama</c:v>
                </c:pt>
                <c:pt idx="74">
                  <c:v>Alabama</c:v>
                </c:pt>
                <c:pt idx="75">
                  <c:v>Alabama</c:v>
                </c:pt>
                <c:pt idx="76">
                  <c:v>Alabama</c:v>
                </c:pt>
                <c:pt idx="77">
                  <c:v>Alabama</c:v>
                </c:pt>
                <c:pt idx="78">
                  <c:v>Alabama</c:v>
                </c:pt>
                <c:pt idx="79">
                  <c:v>Alabama</c:v>
                </c:pt>
                <c:pt idx="80">
                  <c:v>Alabama</c:v>
                </c:pt>
                <c:pt idx="81">
                  <c:v>Alabama</c:v>
                </c:pt>
                <c:pt idx="82">
                  <c:v>Alabama</c:v>
                </c:pt>
                <c:pt idx="83">
                  <c:v>Alabama</c:v>
                </c:pt>
                <c:pt idx="84">
                  <c:v>Alabama</c:v>
                </c:pt>
                <c:pt idx="85">
                  <c:v>Alabama</c:v>
                </c:pt>
                <c:pt idx="86">
                  <c:v>Alabama</c:v>
                </c:pt>
                <c:pt idx="87">
                  <c:v>Alabama</c:v>
                </c:pt>
                <c:pt idx="88">
                  <c:v>Alabama</c:v>
                </c:pt>
                <c:pt idx="89">
                  <c:v>Alabama</c:v>
                </c:pt>
                <c:pt idx="90">
                  <c:v>Alabama</c:v>
                </c:pt>
                <c:pt idx="91">
                  <c:v>Alabama</c:v>
                </c:pt>
                <c:pt idx="92">
                  <c:v>Alabama</c:v>
                </c:pt>
                <c:pt idx="93">
                  <c:v>Alabama</c:v>
                </c:pt>
                <c:pt idx="94">
                  <c:v>Alabama</c:v>
                </c:pt>
                <c:pt idx="95">
                  <c:v>Alabama</c:v>
                </c:pt>
                <c:pt idx="96">
                  <c:v>Alabama</c:v>
                </c:pt>
                <c:pt idx="97">
                  <c:v>Alabama</c:v>
                </c:pt>
                <c:pt idx="98">
                  <c:v>Alabama</c:v>
                </c:pt>
                <c:pt idx="99">
                  <c:v>Alabama</c:v>
                </c:pt>
                <c:pt idx="100">
                  <c:v>Alabama</c:v>
                </c:pt>
                <c:pt idx="101">
                  <c:v>Alabama</c:v>
                </c:pt>
                <c:pt idx="102">
                  <c:v>Alabama</c:v>
                </c:pt>
                <c:pt idx="103">
                  <c:v>Alabama</c:v>
                </c:pt>
                <c:pt idx="104">
                  <c:v>Alabama</c:v>
                </c:pt>
                <c:pt idx="105">
                  <c:v>Alabama</c:v>
                </c:pt>
                <c:pt idx="106">
                  <c:v>Alabama</c:v>
                </c:pt>
                <c:pt idx="107">
                  <c:v>Alabama</c:v>
                </c:pt>
                <c:pt idx="108">
                  <c:v>Alabama</c:v>
                </c:pt>
                <c:pt idx="109">
                  <c:v>Alabama</c:v>
                </c:pt>
                <c:pt idx="110">
                  <c:v>Alabama</c:v>
                </c:pt>
                <c:pt idx="111">
                  <c:v>Alabama</c:v>
                </c:pt>
                <c:pt idx="112">
                  <c:v>Alabama</c:v>
                </c:pt>
                <c:pt idx="113">
                  <c:v>Alabama</c:v>
                </c:pt>
                <c:pt idx="114">
                  <c:v>Alabama</c:v>
                </c:pt>
                <c:pt idx="115">
                  <c:v>Alabama</c:v>
                </c:pt>
                <c:pt idx="116">
                  <c:v>Alabama</c:v>
                </c:pt>
                <c:pt idx="117">
                  <c:v>Alabama</c:v>
                </c:pt>
                <c:pt idx="118">
                  <c:v>Alabama</c:v>
                </c:pt>
                <c:pt idx="119">
                  <c:v>Alabama</c:v>
                </c:pt>
                <c:pt idx="120">
                  <c:v>Alabama</c:v>
                </c:pt>
                <c:pt idx="121">
                  <c:v>Alabama</c:v>
                </c:pt>
                <c:pt idx="122">
                  <c:v>Alabama</c:v>
                </c:pt>
                <c:pt idx="123">
                  <c:v>Alabama</c:v>
                </c:pt>
                <c:pt idx="124">
                  <c:v>Alabama</c:v>
                </c:pt>
                <c:pt idx="125">
                  <c:v>Alabama</c:v>
                </c:pt>
                <c:pt idx="126">
                  <c:v>Alabama</c:v>
                </c:pt>
                <c:pt idx="127">
                  <c:v>Alabama</c:v>
                </c:pt>
                <c:pt idx="128">
                  <c:v>Alabama</c:v>
                </c:pt>
                <c:pt idx="129">
                  <c:v>Alabama</c:v>
                </c:pt>
                <c:pt idx="130">
                  <c:v>Alabama</c:v>
                </c:pt>
                <c:pt idx="131">
                  <c:v>Alabama</c:v>
                </c:pt>
                <c:pt idx="132">
                  <c:v>Alabama</c:v>
                </c:pt>
                <c:pt idx="133">
                  <c:v>Alabama</c:v>
                </c:pt>
                <c:pt idx="134">
                  <c:v>Alabama</c:v>
                </c:pt>
                <c:pt idx="135">
                  <c:v>Alabama</c:v>
                </c:pt>
                <c:pt idx="136">
                  <c:v>Arkansas</c:v>
                </c:pt>
                <c:pt idx="137">
                  <c:v>Arkansas</c:v>
                </c:pt>
                <c:pt idx="138">
                  <c:v>Arkansas</c:v>
                </c:pt>
                <c:pt idx="139">
                  <c:v>Arkansas</c:v>
                </c:pt>
                <c:pt idx="140">
                  <c:v>Arkansas</c:v>
                </c:pt>
                <c:pt idx="141">
                  <c:v>Arkansas</c:v>
                </c:pt>
                <c:pt idx="142">
                  <c:v>Arkansas</c:v>
                </c:pt>
                <c:pt idx="143">
                  <c:v>Arkansas</c:v>
                </c:pt>
                <c:pt idx="144">
                  <c:v>Arkansas</c:v>
                </c:pt>
                <c:pt idx="145">
                  <c:v>Arkansas</c:v>
                </c:pt>
                <c:pt idx="146">
                  <c:v>Arkansas</c:v>
                </c:pt>
                <c:pt idx="147">
                  <c:v>Arkansas</c:v>
                </c:pt>
                <c:pt idx="148">
                  <c:v>Arkansas</c:v>
                </c:pt>
                <c:pt idx="149">
                  <c:v>Arkansas</c:v>
                </c:pt>
                <c:pt idx="150">
                  <c:v>Arkansas</c:v>
                </c:pt>
                <c:pt idx="151">
                  <c:v>Arkansas</c:v>
                </c:pt>
                <c:pt idx="152">
                  <c:v>Arkansas</c:v>
                </c:pt>
                <c:pt idx="153">
                  <c:v>Arkansas</c:v>
                </c:pt>
                <c:pt idx="154">
                  <c:v>Arkansas</c:v>
                </c:pt>
                <c:pt idx="155">
                  <c:v>Arkansas</c:v>
                </c:pt>
                <c:pt idx="156">
                  <c:v>Arkansas</c:v>
                </c:pt>
                <c:pt idx="157">
                  <c:v>Arkansas</c:v>
                </c:pt>
                <c:pt idx="158">
                  <c:v>Arkansas</c:v>
                </c:pt>
                <c:pt idx="159">
                  <c:v>Arkansas</c:v>
                </c:pt>
                <c:pt idx="160">
                  <c:v>Arkansas</c:v>
                </c:pt>
                <c:pt idx="161">
                  <c:v>Arkansas</c:v>
                </c:pt>
                <c:pt idx="162">
                  <c:v>Arkansas</c:v>
                </c:pt>
                <c:pt idx="163">
                  <c:v>Arkansas</c:v>
                </c:pt>
                <c:pt idx="164">
                  <c:v>Arkansas</c:v>
                </c:pt>
                <c:pt idx="165">
                  <c:v>Arkansas</c:v>
                </c:pt>
                <c:pt idx="166">
                  <c:v>Arkansas</c:v>
                </c:pt>
                <c:pt idx="167">
                  <c:v>Arkansas</c:v>
                </c:pt>
                <c:pt idx="168">
                  <c:v>Arkansas</c:v>
                </c:pt>
                <c:pt idx="169">
                  <c:v>Arkansas</c:v>
                </c:pt>
                <c:pt idx="170">
                  <c:v>Arkansas</c:v>
                </c:pt>
                <c:pt idx="171">
                  <c:v>Arkansas</c:v>
                </c:pt>
                <c:pt idx="172">
                  <c:v>Arkansas</c:v>
                </c:pt>
                <c:pt idx="173">
                  <c:v>Arkansas</c:v>
                </c:pt>
                <c:pt idx="174">
                  <c:v>Arkansas</c:v>
                </c:pt>
                <c:pt idx="175">
                  <c:v>Arkansas</c:v>
                </c:pt>
                <c:pt idx="176">
                  <c:v>Arkansas</c:v>
                </c:pt>
                <c:pt idx="177">
                  <c:v>Arkansas</c:v>
                </c:pt>
                <c:pt idx="178">
                  <c:v>Arkansas</c:v>
                </c:pt>
                <c:pt idx="179">
                  <c:v>Arkansas</c:v>
                </c:pt>
                <c:pt idx="180">
                  <c:v>Arkansas</c:v>
                </c:pt>
                <c:pt idx="181">
                  <c:v>Arkansas</c:v>
                </c:pt>
                <c:pt idx="182">
                  <c:v>Arkansas</c:v>
                </c:pt>
                <c:pt idx="183">
                  <c:v>Arkansas</c:v>
                </c:pt>
                <c:pt idx="184">
                  <c:v>Arkansas</c:v>
                </c:pt>
                <c:pt idx="185">
                  <c:v>Arkansas</c:v>
                </c:pt>
                <c:pt idx="186">
                  <c:v>Arkansas</c:v>
                </c:pt>
                <c:pt idx="187">
                  <c:v>Arkansas</c:v>
                </c:pt>
                <c:pt idx="188">
                  <c:v>Arkansas</c:v>
                </c:pt>
                <c:pt idx="189">
                  <c:v>Arkansas</c:v>
                </c:pt>
                <c:pt idx="190">
                  <c:v>Arkansas</c:v>
                </c:pt>
                <c:pt idx="191">
                  <c:v>Arkansas</c:v>
                </c:pt>
                <c:pt idx="192">
                  <c:v>Arkansas</c:v>
                </c:pt>
                <c:pt idx="193">
                  <c:v>Arkansas</c:v>
                </c:pt>
                <c:pt idx="194">
                  <c:v>Arkansas</c:v>
                </c:pt>
                <c:pt idx="195">
                  <c:v>Arkansas</c:v>
                </c:pt>
                <c:pt idx="196">
                  <c:v>Arkansas</c:v>
                </c:pt>
                <c:pt idx="197">
                  <c:v>Arkansas</c:v>
                </c:pt>
                <c:pt idx="198">
                  <c:v>Arkansas</c:v>
                </c:pt>
                <c:pt idx="199">
                  <c:v>Arkansas</c:v>
                </c:pt>
                <c:pt idx="200">
                  <c:v>Arkansas</c:v>
                </c:pt>
                <c:pt idx="201">
                  <c:v>Arkansas</c:v>
                </c:pt>
                <c:pt idx="202">
                  <c:v>Arkansas</c:v>
                </c:pt>
                <c:pt idx="203">
                  <c:v>Arkansas</c:v>
                </c:pt>
                <c:pt idx="204">
                  <c:v>Arizona</c:v>
                </c:pt>
                <c:pt idx="205">
                  <c:v>Arizona</c:v>
                </c:pt>
                <c:pt idx="206">
                  <c:v>Arizona</c:v>
                </c:pt>
                <c:pt idx="207">
                  <c:v>Arizona</c:v>
                </c:pt>
                <c:pt idx="208">
                  <c:v>Arizona</c:v>
                </c:pt>
                <c:pt idx="209">
                  <c:v>Arizona</c:v>
                </c:pt>
                <c:pt idx="210">
                  <c:v>Arizona</c:v>
                </c:pt>
                <c:pt idx="211">
                  <c:v>Arizona</c:v>
                </c:pt>
                <c:pt idx="212">
                  <c:v>Arizona</c:v>
                </c:pt>
                <c:pt idx="213">
                  <c:v>Arizona</c:v>
                </c:pt>
                <c:pt idx="214">
                  <c:v>Arizona</c:v>
                </c:pt>
                <c:pt idx="215">
                  <c:v>Arizona</c:v>
                </c:pt>
                <c:pt idx="216">
                  <c:v>Arizona</c:v>
                </c:pt>
                <c:pt idx="217">
                  <c:v>Arizona</c:v>
                </c:pt>
                <c:pt idx="218">
                  <c:v>Arizona</c:v>
                </c:pt>
                <c:pt idx="219">
                  <c:v>Arizona</c:v>
                </c:pt>
                <c:pt idx="220">
                  <c:v>Arizona</c:v>
                </c:pt>
                <c:pt idx="221">
                  <c:v>Arizona</c:v>
                </c:pt>
                <c:pt idx="222">
                  <c:v>Arizona</c:v>
                </c:pt>
                <c:pt idx="223">
                  <c:v>Arizona</c:v>
                </c:pt>
                <c:pt idx="224">
                  <c:v>Arizona</c:v>
                </c:pt>
                <c:pt idx="225">
                  <c:v>Arizona</c:v>
                </c:pt>
                <c:pt idx="226">
                  <c:v>Arizona</c:v>
                </c:pt>
                <c:pt idx="227">
                  <c:v>Arizona</c:v>
                </c:pt>
                <c:pt idx="228">
                  <c:v>Arizona</c:v>
                </c:pt>
                <c:pt idx="229">
                  <c:v>Arizona</c:v>
                </c:pt>
                <c:pt idx="230">
                  <c:v>Arizona</c:v>
                </c:pt>
                <c:pt idx="231">
                  <c:v>Arizona</c:v>
                </c:pt>
                <c:pt idx="232">
                  <c:v>Arizona</c:v>
                </c:pt>
                <c:pt idx="233">
                  <c:v>Arizona</c:v>
                </c:pt>
                <c:pt idx="234">
                  <c:v>Arizona</c:v>
                </c:pt>
                <c:pt idx="235">
                  <c:v>Arizona</c:v>
                </c:pt>
                <c:pt idx="236">
                  <c:v>Arizona</c:v>
                </c:pt>
                <c:pt idx="237">
                  <c:v>Arizona</c:v>
                </c:pt>
                <c:pt idx="238">
                  <c:v>Arizona</c:v>
                </c:pt>
                <c:pt idx="239">
                  <c:v>Arizona</c:v>
                </c:pt>
                <c:pt idx="240">
                  <c:v>Arizona</c:v>
                </c:pt>
                <c:pt idx="241">
                  <c:v>Arizona</c:v>
                </c:pt>
                <c:pt idx="242">
                  <c:v>Arizona</c:v>
                </c:pt>
                <c:pt idx="243">
                  <c:v>Arizona</c:v>
                </c:pt>
                <c:pt idx="244">
                  <c:v>Arizona</c:v>
                </c:pt>
                <c:pt idx="245">
                  <c:v>Arizona</c:v>
                </c:pt>
                <c:pt idx="246">
                  <c:v>Arizona</c:v>
                </c:pt>
                <c:pt idx="247">
                  <c:v>Arizona</c:v>
                </c:pt>
                <c:pt idx="248">
                  <c:v>Arizona</c:v>
                </c:pt>
                <c:pt idx="249">
                  <c:v>Arizona</c:v>
                </c:pt>
                <c:pt idx="250">
                  <c:v>Arizona</c:v>
                </c:pt>
                <c:pt idx="251">
                  <c:v>Arizona</c:v>
                </c:pt>
                <c:pt idx="252">
                  <c:v>Arizona</c:v>
                </c:pt>
                <c:pt idx="253">
                  <c:v>Arizona</c:v>
                </c:pt>
                <c:pt idx="254">
                  <c:v>Arizona</c:v>
                </c:pt>
                <c:pt idx="255">
                  <c:v>Arizona</c:v>
                </c:pt>
                <c:pt idx="256">
                  <c:v>Arizona</c:v>
                </c:pt>
                <c:pt idx="257">
                  <c:v>Arizona</c:v>
                </c:pt>
                <c:pt idx="258">
                  <c:v>Arizona</c:v>
                </c:pt>
                <c:pt idx="259">
                  <c:v>Arizona</c:v>
                </c:pt>
                <c:pt idx="260">
                  <c:v>Arizona</c:v>
                </c:pt>
                <c:pt idx="261">
                  <c:v>Arizona</c:v>
                </c:pt>
                <c:pt idx="262">
                  <c:v>Arizona</c:v>
                </c:pt>
                <c:pt idx="263">
                  <c:v>Arizona</c:v>
                </c:pt>
                <c:pt idx="264">
                  <c:v>Arizona</c:v>
                </c:pt>
                <c:pt idx="265">
                  <c:v>Arizona</c:v>
                </c:pt>
                <c:pt idx="266">
                  <c:v>Arizona</c:v>
                </c:pt>
                <c:pt idx="267">
                  <c:v>Arizona</c:v>
                </c:pt>
                <c:pt idx="268">
                  <c:v>Arizona</c:v>
                </c:pt>
                <c:pt idx="269">
                  <c:v>Arizona</c:v>
                </c:pt>
                <c:pt idx="270">
                  <c:v>Arizona</c:v>
                </c:pt>
                <c:pt idx="271">
                  <c:v>Arizona</c:v>
                </c:pt>
                <c:pt idx="272">
                  <c:v>California</c:v>
                </c:pt>
                <c:pt idx="273">
                  <c:v>California</c:v>
                </c:pt>
                <c:pt idx="274">
                  <c:v>California</c:v>
                </c:pt>
                <c:pt idx="275">
                  <c:v>California</c:v>
                </c:pt>
                <c:pt idx="276">
                  <c:v>California</c:v>
                </c:pt>
                <c:pt idx="277">
                  <c:v>California</c:v>
                </c:pt>
                <c:pt idx="278">
                  <c:v>California</c:v>
                </c:pt>
                <c:pt idx="279">
                  <c:v>California</c:v>
                </c:pt>
                <c:pt idx="280">
                  <c:v>California</c:v>
                </c:pt>
                <c:pt idx="281">
                  <c:v>California</c:v>
                </c:pt>
                <c:pt idx="282">
                  <c:v>California</c:v>
                </c:pt>
                <c:pt idx="283">
                  <c:v>California</c:v>
                </c:pt>
                <c:pt idx="284">
                  <c:v>California</c:v>
                </c:pt>
                <c:pt idx="285">
                  <c:v>California</c:v>
                </c:pt>
                <c:pt idx="286">
                  <c:v>California</c:v>
                </c:pt>
                <c:pt idx="287">
                  <c:v>California</c:v>
                </c:pt>
                <c:pt idx="288">
                  <c:v>California</c:v>
                </c:pt>
                <c:pt idx="289">
                  <c:v>California</c:v>
                </c:pt>
                <c:pt idx="290">
                  <c:v>California</c:v>
                </c:pt>
                <c:pt idx="291">
                  <c:v>California</c:v>
                </c:pt>
                <c:pt idx="292">
                  <c:v>California</c:v>
                </c:pt>
                <c:pt idx="293">
                  <c:v>California</c:v>
                </c:pt>
                <c:pt idx="294">
                  <c:v>California</c:v>
                </c:pt>
                <c:pt idx="295">
                  <c:v>California</c:v>
                </c:pt>
                <c:pt idx="296">
                  <c:v>California</c:v>
                </c:pt>
                <c:pt idx="297">
                  <c:v>California</c:v>
                </c:pt>
                <c:pt idx="298">
                  <c:v>California</c:v>
                </c:pt>
                <c:pt idx="299">
                  <c:v>California</c:v>
                </c:pt>
                <c:pt idx="300">
                  <c:v>California</c:v>
                </c:pt>
                <c:pt idx="301">
                  <c:v>California</c:v>
                </c:pt>
                <c:pt idx="302">
                  <c:v>California</c:v>
                </c:pt>
                <c:pt idx="303">
                  <c:v>California</c:v>
                </c:pt>
                <c:pt idx="304">
                  <c:v>California</c:v>
                </c:pt>
                <c:pt idx="305">
                  <c:v>California</c:v>
                </c:pt>
                <c:pt idx="306">
                  <c:v>California</c:v>
                </c:pt>
                <c:pt idx="307">
                  <c:v>California</c:v>
                </c:pt>
                <c:pt idx="308">
                  <c:v>California</c:v>
                </c:pt>
                <c:pt idx="309">
                  <c:v>California</c:v>
                </c:pt>
                <c:pt idx="310">
                  <c:v>California</c:v>
                </c:pt>
                <c:pt idx="311">
                  <c:v>California</c:v>
                </c:pt>
                <c:pt idx="312">
                  <c:v>California</c:v>
                </c:pt>
                <c:pt idx="313">
                  <c:v>California</c:v>
                </c:pt>
                <c:pt idx="314">
                  <c:v>California</c:v>
                </c:pt>
                <c:pt idx="315">
                  <c:v>California</c:v>
                </c:pt>
                <c:pt idx="316">
                  <c:v>California</c:v>
                </c:pt>
                <c:pt idx="317">
                  <c:v>California</c:v>
                </c:pt>
                <c:pt idx="318">
                  <c:v>California</c:v>
                </c:pt>
                <c:pt idx="319">
                  <c:v>California</c:v>
                </c:pt>
                <c:pt idx="320">
                  <c:v>California</c:v>
                </c:pt>
                <c:pt idx="321">
                  <c:v>California</c:v>
                </c:pt>
                <c:pt idx="322">
                  <c:v>California</c:v>
                </c:pt>
                <c:pt idx="323">
                  <c:v>California</c:v>
                </c:pt>
                <c:pt idx="324">
                  <c:v>California</c:v>
                </c:pt>
                <c:pt idx="325">
                  <c:v>California</c:v>
                </c:pt>
                <c:pt idx="326">
                  <c:v>California</c:v>
                </c:pt>
                <c:pt idx="327">
                  <c:v>California</c:v>
                </c:pt>
                <c:pt idx="328">
                  <c:v>California</c:v>
                </c:pt>
                <c:pt idx="329">
                  <c:v>California</c:v>
                </c:pt>
                <c:pt idx="330">
                  <c:v>California</c:v>
                </c:pt>
                <c:pt idx="331">
                  <c:v>California</c:v>
                </c:pt>
                <c:pt idx="332">
                  <c:v>California</c:v>
                </c:pt>
                <c:pt idx="333">
                  <c:v>California</c:v>
                </c:pt>
                <c:pt idx="334">
                  <c:v>California</c:v>
                </c:pt>
                <c:pt idx="335">
                  <c:v>California</c:v>
                </c:pt>
                <c:pt idx="336">
                  <c:v>California</c:v>
                </c:pt>
                <c:pt idx="337">
                  <c:v>California</c:v>
                </c:pt>
                <c:pt idx="338">
                  <c:v>California</c:v>
                </c:pt>
                <c:pt idx="339">
                  <c:v>California</c:v>
                </c:pt>
                <c:pt idx="340">
                  <c:v>Colorado</c:v>
                </c:pt>
                <c:pt idx="341">
                  <c:v>Colorado</c:v>
                </c:pt>
                <c:pt idx="342">
                  <c:v>Colorado</c:v>
                </c:pt>
                <c:pt idx="343">
                  <c:v>Colorado</c:v>
                </c:pt>
                <c:pt idx="344">
                  <c:v>Colorado</c:v>
                </c:pt>
                <c:pt idx="345">
                  <c:v>Colorado</c:v>
                </c:pt>
                <c:pt idx="346">
                  <c:v>Colorado</c:v>
                </c:pt>
                <c:pt idx="347">
                  <c:v>Colorado</c:v>
                </c:pt>
                <c:pt idx="348">
                  <c:v>Colorado</c:v>
                </c:pt>
                <c:pt idx="349">
                  <c:v>Colorado</c:v>
                </c:pt>
                <c:pt idx="350">
                  <c:v>Colorado</c:v>
                </c:pt>
                <c:pt idx="351">
                  <c:v>Colorado</c:v>
                </c:pt>
                <c:pt idx="352">
                  <c:v>Colorado</c:v>
                </c:pt>
                <c:pt idx="353">
                  <c:v>Colorado</c:v>
                </c:pt>
                <c:pt idx="354">
                  <c:v>Colorado</c:v>
                </c:pt>
                <c:pt idx="355">
                  <c:v>Colorado</c:v>
                </c:pt>
                <c:pt idx="356">
                  <c:v>Colorado</c:v>
                </c:pt>
                <c:pt idx="357">
                  <c:v>Colorado</c:v>
                </c:pt>
                <c:pt idx="358">
                  <c:v>Colorado</c:v>
                </c:pt>
                <c:pt idx="359">
                  <c:v>Colorado</c:v>
                </c:pt>
                <c:pt idx="360">
                  <c:v>Colorado</c:v>
                </c:pt>
                <c:pt idx="361">
                  <c:v>Colorado</c:v>
                </c:pt>
                <c:pt idx="362">
                  <c:v>Colorado</c:v>
                </c:pt>
                <c:pt idx="363">
                  <c:v>Colorado</c:v>
                </c:pt>
                <c:pt idx="364">
                  <c:v>Colorado</c:v>
                </c:pt>
                <c:pt idx="365">
                  <c:v>Colorado</c:v>
                </c:pt>
                <c:pt idx="366">
                  <c:v>Colorado</c:v>
                </c:pt>
                <c:pt idx="367">
                  <c:v>Colorado</c:v>
                </c:pt>
                <c:pt idx="368">
                  <c:v>Colorado</c:v>
                </c:pt>
                <c:pt idx="369">
                  <c:v>Colorado</c:v>
                </c:pt>
                <c:pt idx="370">
                  <c:v>Colorado</c:v>
                </c:pt>
                <c:pt idx="371">
                  <c:v>Colorado</c:v>
                </c:pt>
                <c:pt idx="372">
                  <c:v>Colorado</c:v>
                </c:pt>
                <c:pt idx="373">
                  <c:v>Colorado</c:v>
                </c:pt>
                <c:pt idx="374">
                  <c:v>Colorado</c:v>
                </c:pt>
                <c:pt idx="375">
                  <c:v>Colorado</c:v>
                </c:pt>
                <c:pt idx="376">
                  <c:v>Colorado</c:v>
                </c:pt>
                <c:pt idx="377">
                  <c:v>Colorado</c:v>
                </c:pt>
                <c:pt idx="378">
                  <c:v>Colorado</c:v>
                </c:pt>
                <c:pt idx="379">
                  <c:v>Colorado</c:v>
                </c:pt>
                <c:pt idx="380">
                  <c:v>Colorado</c:v>
                </c:pt>
                <c:pt idx="381">
                  <c:v>Colorado</c:v>
                </c:pt>
                <c:pt idx="382">
                  <c:v>Colorado</c:v>
                </c:pt>
                <c:pt idx="383">
                  <c:v>Colorado</c:v>
                </c:pt>
                <c:pt idx="384">
                  <c:v>Colorado</c:v>
                </c:pt>
                <c:pt idx="385">
                  <c:v>Colorado</c:v>
                </c:pt>
                <c:pt idx="386">
                  <c:v>Colorado</c:v>
                </c:pt>
                <c:pt idx="387">
                  <c:v>Colorado</c:v>
                </c:pt>
                <c:pt idx="388">
                  <c:v>Colorado</c:v>
                </c:pt>
                <c:pt idx="389">
                  <c:v>Colorado</c:v>
                </c:pt>
                <c:pt idx="390">
                  <c:v>Colorado</c:v>
                </c:pt>
                <c:pt idx="391">
                  <c:v>Colorado</c:v>
                </c:pt>
                <c:pt idx="392">
                  <c:v>Colorado</c:v>
                </c:pt>
                <c:pt idx="393">
                  <c:v>Colorado</c:v>
                </c:pt>
                <c:pt idx="394">
                  <c:v>Colorado</c:v>
                </c:pt>
                <c:pt idx="395">
                  <c:v>Colorado</c:v>
                </c:pt>
                <c:pt idx="396">
                  <c:v>Colorado</c:v>
                </c:pt>
                <c:pt idx="397">
                  <c:v>Colorado</c:v>
                </c:pt>
                <c:pt idx="398">
                  <c:v>Colorado</c:v>
                </c:pt>
                <c:pt idx="399">
                  <c:v>Colorado</c:v>
                </c:pt>
                <c:pt idx="400">
                  <c:v>Colorado</c:v>
                </c:pt>
                <c:pt idx="401">
                  <c:v>Colorado</c:v>
                </c:pt>
                <c:pt idx="402">
                  <c:v>Colorado</c:v>
                </c:pt>
                <c:pt idx="403">
                  <c:v>Colorado</c:v>
                </c:pt>
                <c:pt idx="404">
                  <c:v>Colorado</c:v>
                </c:pt>
                <c:pt idx="405">
                  <c:v>Colorado</c:v>
                </c:pt>
                <c:pt idx="406">
                  <c:v>Colorado</c:v>
                </c:pt>
                <c:pt idx="407">
                  <c:v>Colorado</c:v>
                </c:pt>
                <c:pt idx="408">
                  <c:v>Connecticut</c:v>
                </c:pt>
                <c:pt idx="409">
                  <c:v>Connecticut</c:v>
                </c:pt>
                <c:pt idx="410">
                  <c:v>Connecticut</c:v>
                </c:pt>
                <c:pt idx="411">
                  <c:v>Connecticut</c:v>
                </c:pt>
                <c:pt idx="412">
                  <c:v>Connecticut</c:v>
                </c:pt>
                <c:pt idx="413">
                  <c:v>Connecticut</c:v>
                </c:pt>
                <c:pt idx="414">
                  <c:v>Connecticut</c:v>
                </c:pt>
                <c:pt idx="415">
                  <c:v>Connecticut</c:v>
                </c:pt>
                <c:pt idx="416">
                  <c:v>Connecticut</c:v>
                </c:pt>
                <c:pt idx="417">
                  <c:v>Connecticut</c:v>
                </c:pt>
                <c:pt idx="418">
                  <c:v>Connecticut</c:v>
                </c:pt>
                <c:pt idx="419">
                  <c:v>Connecticut</c:v>
                </c:pt>
                <c:pt idx="420">
                  <c:v>Connecticut</c:v>
                </c:pt>
                <c:pt idx="421">
                  <c:v>Connecticut</c:v>
                </c:pt>
                <c:pt idx="422">
                  <c:v>Connecticut</c:v>
                </c:pt>
                <c:pt idx="423">
                  <c:v>Connecticut</c:v>
                </c:pt>
                <c:pt idx="424">
                  <c:v>Connecticut</c:v>
                </c:pt>
                <c:pt idx="425">
                  <c:v>Connecticut</c:v>
                </c:pt>
                <c:pt idx="426">
                  <c:v>Connecticut</c:v>
                </c:pt>
                <c:pt idx="427">
                  <c:v>Connecticut</c:v>
                </c:pt>
                <c:pt idx="428">
                  <c:v>Connecticut</c:v>
                </c:pt>
                <c:pt idx="429">
                  <c:v>Connecticut</c:v>
                </c:pt>
                <c:pt idx="430">
                  <c:v>Connecticut</c:v>
                </c:pt>
                <c:pt idx="431">
                  <c:v>Connecticut</c:v>
                </c:pt>
                <c:pt idx="432">
                  <c:v>Connecticut</c:v>
                </c:pt>
                <c:pt idx="433">
                  <c:v>Connecticut</c:v>
                </c:pt>
                <c:pt idx="434">
                  <c:v>Connecticut</c:v>
                </c:pt>
                <c:pt idx="435">
                  <c:v>Connecticut</c:v>
                </c:pt>
                <c:pt idx="436">
                  <c:v>Connecticut</c:v>
                </c:pt>
                <c:pt idx="437">
                  <c:v>Connecticut</c:v>
                </c:pt>
                <c:pt idx="438">
                  <c:v>Connecticut</c:v>
                </c:pt>
                <c:pt idx="439">
                  <c:v>Connecticut</c:v>
                </c:pt>
                <c:pt idx="440">
                  <c:v>Connecticut</c:v>
                </c:pt>
                <c:pt idx="441">
                  <c:v>Connecticut</c:v>
                </c:pt>
                <c:pt idx="442">
                  <c:v>Connecticut</c:v>
                </c:pt>
                <c:pt idx="443">
                  <c:v>Connecticut</c:v>
                </c:pt>
                <c:pt idx="444">
                  <c:v>Connecticut</c:v>
                </c:pt>
                <c:pt idx="445">
                  <c:v>Connecticut</c:v>
                </c:pt>
                <c:pt idx="446">
                  <c:v>Connecticut</c:v>
                </c:pt>
                <c:pt idx="447">
                  <c:v>Connecticut</c:v>
                </c:pt>
                <c:pt idx="448">
                  <c:v>Connecticut</c:v>
                </c:pt>
                <c:pt idx="449">
                  <c:v>Connecticut</c:v>
                </c:pt>
                <c:pt idx="450">
                  <c:v>Connecticut</c:v>
                </c:pt>
                <c:pt idx="451">
                  <c:v>Connecticut</c:v>
                </c:pt>
                <c:pt idx="452">
                  <c:v>Connecticut</c:v>
                </c:pt>
                <c:pt idx="453">
                  <c:v>Connecticut</c:v>
                </c:pt>
                <c:pt idx="454">
                  <c:v>Connecticut</c:v>
                </c:pt>
                <c:pt idx="455">
                  <c:v>Connecticut</c:v>
                </c:pt>
                <c:pt idx="456">
                  <c:v>Connecticut</c:v>
                </c:pt>
                <c:pt idx="457">
                  <c:v>Connecticut</c:v>
                </c:pt>
                <c:pt idx="458">
                  <c:v>Connecticut</c:v>
                </c:pt>
                <c:pt idx="459">
                  <c:v>Connecticut</c:v>
                </c:pt>
                <c:pt idx="460">
                  <c:v>Connecticut</c:v>
                </c:pt>
                <c:pt idx="461">
                  <c:v>Connecticut</c:v>
                </c:pt>
                <c:pt idx="462">
                  <c:v>Connecticut</c:v>
                </c:pt>
                <c:pt idx="463">
                  <c:v>Connecticut</c:v>
                </c:pt>
                <c:pt idx="464">
                  <c:v>Connecticut</c:v>
                </c:pt>
                <c:pt idx="465">
                  <c:v>Connecticut</c:v>
                </c:pt>
                <c:pt idx="466">
                  <c:v>Connecticut</c:v>
                </c:pt>
                <c:pt idx="467">
                  <c:v>Connecticut</c:v>
                </c:pt>
                <c:pt idx="468">
                  <c:v>Connecticut</c:v>
                </c:pt>
                <c:pt idx="469">
                  <c:v>Connecticut</c:v>
                </c:pt>
                <c:pt idx="470">
                  <c:v>Connecticut</c:v>
                </c:pt>
                <c:pt idx="471">
                  <c:v>Connecticut</c:v>
                </c:pt>
                <c:pt idx="472">
                  <c:v>Connecticut</c:v>
                </c:pt>
                <c:pt idx="473">
                  <c:v>Connecticut</c:v>
                </c:pt>
                <c:pt idx="474">
                  <c:v>Connecticut</c:v>
                </c:pt>
                <c:pt idx="475">
                  <c:v>Connecticut</c:v>
                </c:pt>
                <c:pt idx="476">
                  <c:v>Delaware</c:v>
                </c:pt>
                <c:pt idx="477">
                  <c:v>Delaware</c:v>
                </c:pt>
                <c:pt idx="478">
                  <c:v>Delaware</c:v>
                </c:pt>
                <c:pt idx="479">
                  <c:v>Delaware</c:v>
                </c:pt>
                <c:pt idx="480">
                  <c:v>Delaware</c:v>
                </c:pt>
                <c:pt idx="481">
                  <c:v>Delaware</c:v>
                </c:pt>
                <c:pt idx="482">
                  <c:v>Delaware</c:v>
                </c:pt>
                <c:pt idx="483">
                  <c:v>Delaware</c:v>
                </c:pt>
                <c:pt idx="484">
                  <c:v>Delaware</c:v>
                </c:pt>
                <c:pt idx="485">
                  <c:v>Delaware</c:v>
                </c:pt>
                <c:pt idx="486">
                  <c:v>Delaware</c:v>
                </c:pt>
                <c:pt idx="487">
                  <c:v>Delaware</c:v>
                </c:pt>
                <c:pt idx="488">
                  <c:v>Delaware</c:v>
                </c:pt>
                <c:pt idx="489">
                  <c:v>Delaware</c:v>
                </c:pt>
                <c:pt idx="490">
                  <c:v>Delaware</c:v>
                </c:pt>
                <c:pt idx="491">
                  <c:v>Delaware</c:v>
                </c:pt>
                <c:pt idx="492">
                  <c:v>Delaware</c:v>
                </c:pt>
                <c:pt idx="493">
                  <c:v>Delaware</c:v>
                </c:pt>
                <c:pt idx="494">
                  <c:v>Delaware</c:v>
                </c:pt>
                <c:pt idx="495">
                  <c:v>Delaware</c:v>
                </c:pt>
                <c:pt idx="496">
                  <c:v>Delaware</c:v>
                </c:pt>
                <c:pt idx="497">
                  <c:v>Delaware</c:v>
                </c:pt>
                <c:pt idx="498">
                  <c:v>Delaware</c:v>
                </c:pt>
                <c:pt idx="499">
                  <c:v>Delaware</c:v>
                </c:pt>
                <c:pt idx="500">
                  <c:v>Delaware</c:v>
                </c:pt>
                <c:pt idx="501">
                  <c:v>Delaware</c:v>
                </c:pt>
                <c:pt idx="502">
                  <c:v>Delaware</c:v>
                </c:pt>
                <c:pt idx="503">
                  <c:v>Delaware</c:v>
                </c:pt>
                <c:pt idx="504">
                  <c:v>Delaware</c:v>
                </c:pt>
                <c:pt idx="505">
                  <c:v>Delaware</c:v>
                </c:pt>
                <c:pt idx="506">
                  <c:v>Delaware</c:v>
                </c:pt>
                <c:pt idx="507">
                  <c:v>Delaware</c:v>
                </c:pt>
                <c:pt idx="508">
                  <c:v>Delaware</c:v>
                </c:pt>
                <c:pt idx="509">
                  <c:v>Delaware</c:v>
                </c:pt>
                <c:pt idx="510">
                  <c:v>Delaware</c:v>
                </c:pt>
                <c:pt idx="511">
                  <c:v>Delaware</c:v>
                </c:pt>
                <c:pt idx="512">
                  <c:v>Delaware</c:v>
                </c:pt>
                <c:pt idx="513">
                  <c:v>Delaware</c:v>
                </c:pt>
                <c:pt idx="514">
                  <c:v>Delaware</c:v>
                </c:pt>
                <c:pt idx="515">
                  <c:v>Delaware</c:v>
                </c:pt>
                <c:pt idx="516">
                  <c:v>Delaware</c:v>
                </c:pt>
                <c:pt idx="517">
                  <c:v>Delaware</c:v>
                </c:pt>
                <c:pt idx="518">
                  <c:v>Delaware</c:v>
                </c:pt>
                <c:pt idx="519">
                  <c:v>Delaware</c:v>
                </c:pt>
                <c:pt idx="520">
                  <c:v>Delaware</c:v>
                </c:pt>
                <c:pt idx="521">
                  <c:v>Delaware</c:v>
                </c:pt>
                <c:pt idx="522">
                  <c:v>Delaware</c:v>
                </c:pt>
                <c:pt idx="523">
                  <c:v>Delaware</c:v>
                </c:pt>
                <c:pt idx="524">
                  <c:v>Delaware</c:v>
                </c:pt>
                <c:pt idx="525">
                  <c:v>Delaware</c:v>
                </c:pt>
                <c:pt idx="526">
                  <c:v>Delaware</c:v>
                </c:pt>
                <c:pt idx="527">
                  <c:v>Delaware</c:v>
                </c:pt>
                <c:pt idx="528">
                  <c:v>Delaware</c:v>
                </c:pt>
                <c:pt idx="529">
                  <c:v>Delaware</c:v>
                </c:pt>
                <c:pt idx="530">
                  <c:v>Delaware</c:v>
                </c:pt>
                <c:pt idx="531">
                  <c:v>Delaware</c:v>
                </c:pt>
                <c:pt idx="532">
                  <c:v>Delaware</c:v>
                </c:pt>
                <c:pt idx="533">
                  <c:v>Delaware</c:v>
                </c:pt>
                <c:pt idx="534">
                  <c:v>Delaware</c:v>
                </c:pt>
                <c:pt idx="535">
                  <c:v>Delaware</c:v>
                </c:pt>
                <c:pt idx="536">
                  <c:v>Delaware</c:v>
                </c:pt>
                <c:pt idx="537">
                  <c:v>Delaware</c:v>
                </c:pt>
                <c:pt idx="538">
                  <c:v>Delaware</c:v>
                </c:pt>
                <c:pt idx="539">
                  <c:v>Delaware</c:v>
                </c:pt>
                <c:pt idx="540">
                  <c:v>Delaware</c:v>
                </c:pt>
                <c:pt idx="541">
                  <c:v>Delaware</c:v>
                </c:pt>
                <c:pt idx="542">
                  <c:v>Delaware</c:v>
                </c:pt>
                <c:pt idx="543">
                  <c:v>Delaware</c:v>
                </c:pt>
                <c:pt idx="544">
                  <c:v>Florida</c:v>
                </c:pt>
                <c:pt idx="545">
                  <c:v>Florida</c:v>
                </c:pt>
                <c:pt idx="546">
                  <c:v>Florida</c:v>
                </c:pt>
                <c:pt idx="547">
                  <c:v>Florida</c:v>
                </c:pt>
                <c:pt idx="548">
                  <c:v>Florida</c:v>
                </c:pt>
                <c:pt idx="549">
                  <c:v>Florida</c:v>
                </c:pt>
                <c:pt idx="550">
                  <c:v>Florida</c:v>
                </c:pt>
                <c:pt idx="551">
                  <c:v>Florida</c:v>
                </c:pt>
                <c:pt idx="552">
                  <c:v>Florida</c:v>
                </c:pt>
                <c:pt idx="553">
                  <c:v>Florida</c:v>
                </c:pt>
                <c:pt idx="554">
                  <c:v>Florida</c:v>
                </c:pt>
                <c:pt idx="555">
                  <c:v>Florida</c:v>
                </c:pt>
                <c:pt idx="556">
                  <c:v>Florida</c:v>
                </c:pt>
                <c:pt idx="557">
                  <c:v>Florida</c:v>
                </c:pt>
                <c:pt idx="558">
                  <c:v>Florida</c:v>
                </c:pt>
                <c:pt idx="559">
                  <c:v>Florida</c:v>
                </c:pt>
                <c:pt idx="560">
                  <c:v>Florida</c:v>
                </c:pt>
                <c:pt idx="561">
                  <c:v>Florida</c:v>
                </c:pt>
                <c:pt idx="562">
                  <c:v>Florida</c:v>
                </c:pt>
                <c:pt idx="563">
                  <c:v>Florida</c:v>
                </c:pt>
                <c:pt idx="564">
                  <c:v>Florida</c:v>
                </c:pt>
                <c:pt idx="565">
                  <c:v>Florida</c:v>
                </c:pt>
                <c:pt idx="566">
                  <c:v>Florida</c:v>
                </c:pt>
                <c:pt idx="567">
                  <c:v>Florida</c:v>
                </c:pt>
                <c:pt idx="568">
                  <c:v>Florida</c:v>
                </c:pt>
                <c:pt idx="569">
                  <c:v>Florida</c:v>
                </c:pt>
                <c:pt idx="570">
                  <c:v>Florida</c:v>
                </c:pt>
                <c:pt idx="571">
                  <c:v>Florida</c:v>
                </c:pt>
                <c:pt idx="572">
                  <c:v>Florida</c:v>
                </c:pt>
                <c:pt idx="573">
                  <c:v>Florida</c:v>
                </c:pt>
                <c:pt idx="574">
                  <c:v>Florida</c:v>
                </c:pt>
                <c:pt idx="575">
                  <c:v>Florida</c:v>
                </c:pt>
                <c:pt idx="576">
                  <c:v>Florida</c:v>
                </c:pt>
                <c:pt idx="577">
                  <c:v>Florida</c:v>
                </c:pt>
                <c:pt idx="578">
                  <c:v>Florida</c:v>
                </c:pt>
                <c:pt idx="579">
                  <c:v>Florida</c:v>
                </c:pt>
                <c:pt idx="580">
                  <c:v>Florida</c:v>
                </c:pt>
                <c:pt idx="581">
                  <c:v>Florida</c:v>
                </c:pt>
                <c:pt idx="582">
                  <c:v>Florida</c:v>
                </c:pt>
                <c:pt idx="583">
                  <c:v>Florida</c:v>
                </c:pt>
                <c:pt idx="584">
                  <c:v>Florida</c:v>
                </c:pt>
                <c:pt idx="585">
                  <c:v>Florida</c:v>
                </c:pt>
                <c:pt idx="586">
                  <c:v>Florida</c:v>
                </c:pt>
                <c:pt idx="587">
                  <c:v>Florida</c:v>
                </c:pt>
                <c:pt idx="588">
                  <c:v>Florida</c:v>
                </c:pt>
                <c:pt idx="589">
                  <c:v>Florida</c:v>
                </c:pt>
                <c:pt idx="590">
                  <c:v>Florida</c:v>
                </c:pt>
                <c:pt idx="591">
                  <c:v>Florida</c:v>
                </c:pt>
                <c:pt idx="592">
                  <c:v>Florida</c:v>
                </c:pt>
                <c:pt idx="593">
                  <c:v>Florida</c:v>
                </c:pt>
                <c:pt idx="594">
                  <c:v>Florida</c:v>
                </c:pt>
                <c:pt idx="595">
                  <c:v>Florida</c:v>
                </c:pt>
                <c:pt idx="596">
                  <c:v>Florida</c:v>
                </c:pt>
                <c:pt idx="597">
                  <c:v>Florida</c:v>
                </c:pt>
                <c:pt idx="598">
                  <c:v>Florida</c:v>
                </c:pt>
                <c:pt idx="599">
                  <c:v>Florida</c:v>
                </c:pt>
                <c:pt idx="600">
                  <c:v>Florida</c:v>
                </c:pt>
                <c:pt idx="601">
                  <c:v>Florida</c:v>
                </c:pt>
                <c:pt idx="602">
                  <c:v>Florida</c:v>
                </c:pt>
                <c:pt idx="603">
                  <c:v>Florida</c:v>
                </c:pt>
                <c:pt idx="604">
                  <c:v>Florida</c:v>
                </c:pt>
                <c:pt idx="605">
                  <c:v>Florida</c:v>
                </c:pt>
                <c:pt idx="606">
                  <c:v>Florida</c:v>
                </c:pt>
                <c:pt idx="607">
                  <c:v>Florida</c:v>
                </c:pt>
                <c:pt idx="608">
                  <c:v>Florida</c:v>
                </c:pt>
                <c:pt idx="609">
                  <c:v>Florida</c:v>
                </c:pt>
                <c:pt idx="610">
                  <c:v>Florida</c:v>
                </c:pt>
                <c:pt idx="611">
                  <c:v>Florida</c:v>
                </c:pt>
                <c:pt idx="612">
                  <c:v>Georgia</c:v>
                </c:pt>
                <c:pt idx="613">
                  <c:v>Georgia</c:v>
                </c:pt>
                <c:pt idx="614">
                  <c:v>Georgia</c:v>
                </c:pt>
                <c:pt idx="615">
                  <c:v>Georgia</c:v>
                </c:pt>
                <c:pt idx="616">
                  <c:v>Georgia</c:v>
                </c:pt>
                <c:pt idx="617">
                  <c:v>Georgia</c:v>
                </c:pt>
                <c:pt idx="618">
                  <c:v>Georgia</c:v>
                </c:pt>
                <c:pt idx="619">
                  <c:v>Georgia</c:v>
                </c:pt>
                <c:pt idx="620">
                  <c:v>Georgia</c:v>
                </c:pt>
                <c:pt idx="621">
                  <c:v>Georgia</c:v>
                </c:pt>
                <c:pt idx="622">
                  <c:v>Georgia</c:v>
                </c:pt>
                <c:pt idx="623">
                  <c:v>Georgia</c:v>
                </c:pt>
                <c:pt idx="624">
                  <c:v>Georgia</c:v>
                </c:pt>
                <c:pt idx="625">
                  <c:v>Georgia</c:v>
                </c:pt>
                <c:pt idx="626">
                  <c:v>Georgia</c:v>
                </c:pt>
                <c:pt idx="627">
                  <c:v>Georgia</c:v>
                </c:pt>
                <c:pt idx="628">
                  <c:v>Georgia</c:v>
                </c:pt>
                <c:pt idx="629">
                  <c:v>Georgia</c:v>
                </c:pt>
                <c:pt idx="630">
                  <c:v>Georgia</c:v>
                </c:pt>
                <c:pt idx="631">
                  <c:v>Georgia</c:v>
                </c:pt>
                <c:pt idx="632">
                  <c:v>Georgia</c:v>
                </c:pt>
                <c:pt idx="633">
                  <c:v>Georgia</c:v>
                </c:pt>
                <c:pt idx="634">
                  <c:v>Georgia</c:v>
                </c:pt>
                <c:pt idx="635">
                  <c:v>Georgia</c:v>
                </c:pt>
                <c:pt idx="636">
                  <c:v>Georgia</c:v>
                </c:pt>
                <c:pt idx="637">
                  <c:v>Georgia</c:v>
                </c:pt>
                <c:pt idx="638">
                  <c:v>Georgia</c:v>
                </c:pt>
                <c:pt idx="639">
                  <c:v>Georgia</c:v>
                </c:pt>
                <c:pt idx="640">
                  <c:v>Georgia</c:v>
                </c:pt>
                <c:pt idx="641">
                  <c:v>Georgia</c:v>
                </c:pt>
                <c:pt idx="642">
                  <c:v>Georgia</c:v>
                </c:pt>
                <c:pt idx="643">
                  <c:v>Georgia</c:v>
                </c:pt>
                <c:pt idx="644">
                  <c:v>Georgia</c:v>
                </c:pt>
                <c:pt idx="645">
                  <c:v>Georgia</c:v>
                </c:pt>
                <c:pt idx="646">
                  <c:v>Georgia</c:v>
                </c:pt>
                <c:pt idx="647">
                  <c:v>Georgia</c:v>
                </c:pt>
                <c:pt idx="648">
                  <c:v>Georgia</c:v>
                </c:pt>
                <c:pt idx="649">
                  <c:v>Georgia</c:v>
                </c:pt>
                <c:pt idx="650">
                  <c:v>Georgia</c:v>
                </c:pt>
                <c:pt idx="651">
                  <c:v>Georgia</c:v>
                </c:pt>
                <c:pt idx="652">
                  <c:v>Georgia</c:v>
                </c:pt>
                <c:pt idx="653">
                  <c:v>Georgia</c:v>
                </c:pt>
                <c:pt idx="654">
                  <c:v>Georgia</c:v>
                </c:pt>
                <c:pt idx="655">
                  <c:v>Georgia</c:v>
                </c:pt>
                <c:pt idx="656">
                  <c:v>Georgia</c:v>
                </c:pt>
                <c:pt idx="657">
                  <c:v>Georgia</c:v>
                </c:pt>
                <c:pt idx="658">
                  <c:v>Georgia</c:v>
                </c:pt>
                <c:pt idx="659">
                  <c:v>Georgia</c:v>
                </c:pt>
                <c:pt idx="660">
                  <c:v>Georgia</c:v>
                </c:pt>
                <c:pt idx="661">
                  <c:v>Georgia</c:v>
                </c:pt>
                <c:pt idx="662">
                  <c:v>Georgia</c:v>
                </c:pt>
                <c:pt idx="663">
                  <c:v>Georgia</c:v>
                </c:pt>
                <c:pt idx="664">
                  <c:v>Georgia</c:v>
                </c:pt>
                <c:pt idx="665">
                  <c:v>Georgia</c:v>
                </c:pt>
                <c:pt idx="666">
                  <c:v>Georgia</c:v>
                </c:pt>
                <c:pt idx="667">
                  <c:v>Georgia</c:v>
                </c:pt>
                <c:pt idx="668">
                  <c:v>Georgia</c:v>
                </c:pt>
                <c:pt idx="669">
                  <c:v>Georgia</c:v>
                </c:pt>
                <c:pt idx="670">
                  <c:v>Georgia</c:v>
                </c:pt>
                <c:pt idx="671">
                  <c:v>Georgia</c:v>
                </c:pt>
                <c:pt idx="672">
                  <c:v>Georgia</c:v>
                </c:pt>
                <c:pt idx="673">
                  <c:v>Georgia</c:v>
                </c:pt>
                <c:pt idx="674">
                  <c:v>Georgia</c:v>
                </c:pt>
                <c:pt idx="675">
                  <c:v>Georgia</c:v>
                </c:pt>
                <c:pt idx="676">
                  <c:v>Georgia</c:v>
                </c:pt>
                <c:pt idx="677">
                  <c:v>Georgia</c:v>
                </c:pt>
                <c:pt idx="678">
                  <c:v>Georgia</c:v>
                </c:pt>
                <c:pt idx="679">
                  <c:v>Georgia</c:v>
                </c:pt>
                <c:pt idx="680">
                  <c:v>Hawaii</c:v>
                </c:pt>
                <c:pt idx="681">
                  <c:v>Hawaii</c:v>
                </c:pt>
                <c:pt idx="682">
                  <c:v>Hawaii</c:v>
                </c:pt>
                <c:pt idx="683">
                  <c:v>Hawaii</c:v>
                </c:pt>
                <c:pt idx="684">
                  <c:v>Hawaii</c:v>
                </c:pt>
                <c:pt idx="685">
                  <c:v>Hawaii</c:v>
                </c:pt>
                <c:pt idx="686">
                  <c:v>Hawaii</c:v>
                </c:pt>
                <c:pt idx="687">
                  <c:v>Hawaii</c:v>
                </c:pt>
                <c:pt idx="688">
                  <c:v>Hawaii</c:v>
                </c:pt>
                <c:pt idx="689">
                  <c:v>Hawaii</c:v>
                </c:pt>
                <c:pt idx="690">
                  <c:v>Hawaii</c:v>
                </c:pt>
                <c:pt idx="691">
                  <c:v>Hawaii</c:v>
                </c:pt>
                <c:pt idx="692">
                  <c:v>Hawaii</c:v>
                </c:pt>
                <c:pt idx="693">
                  <c:v>Hawaii</c:v>
                </c:pt>
                <c:pt idx="694">
                  <c:v>Hawaii</c:v>
                </c:pt>
                <c:pt idx="695">
                  <c:v>Hawaii</c:v>
                </c:pt>
                <c:pt idx="696">
                  <c:v>Hawaii</c:v>
                </c:pt>
                <c:pt idx="697">
                  <c:v>Hawaii</c:v>
                </c:pt>
                <c:pt idx="698">
                  <c:v>Hawaii</c:v>
                </c:pt>
                <c:pt idx="699">
                  <c:v>Hawaii</c:v>
                </c:pt>
                <c:pt idx="700">
                  <c:v>Hawaii</c:v>
                </c:pt>
                <c:pt idx="701">
                  <c:v>Hawaii</c:v>
                </c:pt>
                <c:pt idx="702">
                  <c:v>Hawaii</c:v>
                </c:pt>
                <c:pt idx="703">
                  <c:v>Hawaii</c:v>
                </c:pt>
                <c:pt idx="704">
                  <c:v>Hawaii</c:v>
                </c:pt>
                <c:pt idx="705">
                  <c:v>Hawaii</c:v>
                </c:pt>
                <c:pt idx="706">
                  <c:v>Hawaii</c:v>
                </c:pt>
                <c:pt idx="707">
                  <c:v>Hawaii</c:v>
                </c:pt>
                <c:pt idx="708">
                  <c:v>Hawaii</c:v>
                </c:pt>
                <c:pt idx="709">
                  <c:v>Hawaii</c:v>
                </c:pt>
                <c:pt idx="710">
                  <c:v>Hawaii</c:v>
                </c:pt>
                <c:pt idx="711">
                  <c:v>Hawaii</c:v>
                </c:pt>
                <c:pt idx="712">
                  <c:v>Hawaii</c:v>
                </c:pt>
                <c:pt idx="713">
                  <c:v>Hawaii</c:v>
                </c:pt>
                <c:pt idx="714">
                  <c:v>Hawaii</c:v>
                </c:pt>
                <c:pt idx="715">
                  <c:v>Hawaii</c:v>
                </c:pt>
                <c:pt idx="716">
                  <c:v>Hawaii</c:v>
                </c:pt>
                <c:pt idx="717">
                  <c:v>Hawaii</c:v>
                </c:pt>
                <c:pt idx="718">
                  <c:v>Hawaii</c:v>
                </c:pt>
                <c:pt idx="719">
                  <c:v>Hawaii</c:v>
                </c:pt>
                <c:pt idx="720">
                  <c:v>Hawaii</c:v>
                </c:pt>
                <c:pt idx="721">
                  <c:v>Hawaii</c:v>
                </c:pt>
                <c:pt idx="722">
                  <c:v>Hawaii</c:v>
                </c:pt>
                <c:pt idx="723">
                  <c:v>Hawaii</c:v>
                </c:pt>
                <c:pt idx="724">
                  <c:v>Hawaii</c:v>
                </c:pt>
                <c:pt idx="725">
                  <c:v>Hawaii</c:v>
                </c:pt>
                <c:pt idx="726">
                  <c:v>Hawaii</c:v>
                </c:pt>
                <c:pt idx="727">
                  <c:v>Hawaii</c:v>
                </c:pt>
                <c:pt idx="728">
                  <c:v>Hawaii</c:v>
                </c:pt>
                <c:pt idx="729">
                  <c:v>Hawaii</c:v>
                </c:pt>
                <c:pt idx="730">
                  <c:v>Hawaii</c:v>
                </c:pt>
                <c:pt idx="731">
                  <c:v>Hawaii</c:v>
                </c:pt>
                <c:pt idx="732">
                  <c:v>Hawaii</c:v>
                </c:pt>
                <c:pt idx="733">
                  <c:v>Hawaii</c:v>
                </c:pt>
                <c:pt idx="734">
                  <c:v>Hawaii</c:v>
                </c:pt>
                <c:pt idx="735">
                  <c:v>Hawaii</c:v>
                </c:pt>
                <c:pt idx="736">
                  <c:v>Hawaii</c:v>
                </c:pt>
                <c:pt idx="737">
                  <c:v>Hawaii</c:v>
                </c:pt>
                <c:pt idx="738">
                  <c:v>Hawaii</c:v>
                </c:pt>
                <c:pt idx="739">
                  <c:v>Hawaii</c:v>
                </c:pt>
                <c:pt idx="740">
                  <c:v>Hawaii</c:v>
                </c:pt>
                <c:pt idx="741">
                  <c:v>Hawaii</c:v>
                </c:pt>
                <c:pt idx="742">
                  <c:v>Hawaii</c:v>
                </c:pt>
                <c:pt idx="743">
                  <c:v>Hawaii</c:v>
                </c:pt>
                <c:pt idx="744">
                  <c:v>Hawaii</c:v>
                </c:pt>
                <c:pt idx="745">
                  <c:v>Hawaii</c:v>
                </c:pt>
                <c:pt idx="746">
                  <c:v>Hawaii</c:v>
                </c:pt>
                <c:pt idx="747">
                  <c:v>Hawaii</c:v>
                </c:pt>
                <c:pt idx="748">
                  <c:v>Iowa</c:v>
                </c:pt>
                <c:pt idx="749">
                  <c:v>Iowa</c:v>
                </c:pt>
                <c:pt idx="750">
                  <c:v>Iowa</c:v>
                </c:pt>
                <c:pt idx="751">
                  <c:v>Iowa</c:v>
                </c:pt>
                <c:pt idx="752">
                  <c:v>Iowa</c:v>
                </c:pt>
                <c:pt idx="753">
                  <c:v>Iowa</c:v>
                </c:pt>
                <c:pt idx="754">
                  <c:v>Iowa</c:v>
                </c:pt>
                <c:pt idx="755">
                  <c:v>Iowa</c:v>
                </c:pt>
                <c:pt idx="756">
                  <c:v>Iowa</c:v>
                </c:pt>
                <c:pt idx="757">
                  <c:v>Iowa</c:v>
                </c:pt>
                <c:pt idx="758">
                  <c:v>Iowa</c:v>
                </c:pt>
                <c:pt idx="759">
                  <c:v>Iowa</c:v>
                </c:pt>
                <c:pt idx="760">
                  <c:v>Iowa</c:v>
                </c:pt>
                <c:pt idx="761">
                  <c:v>Iowa</c:v>
                </c:pt>
                <c:pt idx="762">
                  <c:v>Iowa</c:v>
                </c:pt>
                <c:pt idx="763">
                  <c:v>Iowa</c:v>
                </c:pt>
                <c:pt idx="764">
                  <c:v>Iowa</c:v>
                </c:pt>
                <c:pt idx="765">
                  <c:v>Iowa</c:v>
                </c:pt>
                <c:pt idx="766">
                  <c:v>Iowa</c:v>
                </c:pt>
                <c:pt idx="767">
                  <c:v>Iowa</c:v>
                </c:pt>
                <c:pt idx="768">
                  <c:v>Iowa</c:v>
                </c:pt>
                <c:pt idx="769">
                  <c:v>Iowa</c:v>
                </c:pt>
                <c:pt idx="770">
                  <c:v>Iowa</c:v>
                </c:pt>
                <c:pt idx="771">
                  <c:v>Iowa</c:v>
                </c:pt>
                <c:pt idx="772">
                  <c:v>Iowa</c:v>
                </c:pt>
                <c:pt idx="773">
                  <c:v>Iowa</c:v>
                </c:pt>
                <c:pt idx="774">
                  <c:v>Iowa</c:v>
                </c:pt>
                <c:pt idx="775">
                  <c:v>Iowa</c:v>
                </c:pt>
                <c:pt idx="776">
                  <c:v>Iowa</c:v>
                </c:pt>
                <c:pt idx="777">
                  <c:v>Iowa</c:v>
                </c:pt>
                <c:pt idx="778">
                  <c:v>Iowa</c:v>
                </c:pt>
                <c:pt idx="779">
                  <c:v>Iowa</c:v>
                </c:pt>
                <c:pt idx="780">
                  <c:v>Iowa</c:v>
                </c:pt>
                <c:pt idx="781">
                  <c:v>Iowa</c:v>
                </c:pt>
                <c:pt idx="782">
                  <c:v>Iowa</c:v>
                </c:pt>
                <c:pt idx="783">
                  <c:v>Iowa</c:v>
                </c:pt>
                <c:pt idx="784">
                  <c:v>Iowa</c:v>
                </c:pt>
                <c:pt idx="785">
                  <c:v>Iowa</c:v>
                </c:pt>
                <c:pt idx="786">
                  <c:v>Iowa</c:v>
                </c:pt>
                <c:pt idx="787">
                  <c:v>Iowa</c:v>
                </c:pt>
                <c:pt idx="788">
                  <c:v>Iowa</c:v>
                </c:pt>
                <c:pt idx="789">
                  <c:v>Iowa</c:v>
                </c:pt>
                <c:pt idx="790">
                  <c:v>Iowa</c:v>
                </c:pt>
                <c:pt idx="791">
                  <c:v>Iowa</c:v>
                </c:pt>
                <c:pt idx="792">
                  <c:v>Iowa</c:v>
                </c:pt>
                <c:pt idx="793">
                  <c:v>Iowa</c:v>
                </c:pt>
                <c:pt idx="794">
                  <c:v>Iowa</c:v>
                </c:pt>
                <c:pt idx="795">
                  <c:v>Iowa</c:v>
                </c:pt>
                <c:pt idx="796">
                  <c:v>Iowa</c:v>
                </c:pt>
                <c:pt idx="797">
                  <c:v>Iowa</c:v>
                </c:pt>
                <c:pt idx="798">
                  <c:v>Iowa</c:v>
                </c:pt>
                <c:pt idx="799">
                  <c:v>Iowa</c:v>
                </c:pt>
                <c:pt idx="800">
                  <c:v>Iowa</c:v>
                </c:pt>
                <c:pt idx="801">
                  <c:v>Iowa</c:v>
                </c:pt>
                <c:pt idx="802">
                  <c:v>Iowa</c:v>
                </c:pt>
                <c:pt idx="803">
                  <c:v>Iowa</c:v>
                </c:pt>
                <c:pt idx="804">
                  <c:v>Iowa</c:v>
                </c:pt>
                <c:pt idx="805">
                  <c:v>Iowa</c:v>
                </c:pt>
                <c:pt idx="806">
                  <c:v>Iowa</c:v>
                </c:pt>
                <c:pt idx="807">
                  <c:v>Iowa</c:v>
                </c:pt>
                <c:pt idx="808">
                  <c:v>Iowa</c:v>
                </c:pt>
                <c:pt idx="809">
                  <c:v>Iowa</c:v>
                </c:pt>
                <c:pt idx="810">
                  <c:v>Iowa</c:v>
                </c:pt>
                <c:pt idx="811">
                  <c:v>Iowa</c:v>
                </c:pt>
                <c:pt idx="812">
                  <c:v>Iowa</c:v>
                </c:pt>
                <c:pt idx="813">
                  <c:v>Iowa</c:v>
                </c:pt>
                <c:pt idx="814">
                  <c:v>Iowa</c:v>
                </c:pt>
                <c:pt idx="815">
                  <c:v>Iowa</c:v>
                </c:pt>
                <c:pt idx="816">
                  <c:v>Idaho</c:v>
                </c:pt>
                <c:pt idx="817">
                  <c:v>Idaho</c:v>
                </c:pt>
                <c:pt idx="818">
                  <c:v>Idaho</c:v>
                </c:pt>
                <c:pt idx="819">
                  <c:v>Idaho</c:v>
                </c:pt>
                <c:pt idx="820">
                  <c:v>Idaho</c:v>
                </c:pt>
                <c:pt idx="821">
                  <c:v>Idaho</c:v>
                </c:pt>
                <c:pt idx="822">
                  <c:v>Idaho</c:v>
                </c:pt>
                <c:pt idx="823">
                  <c:v>Idaho</c:v>
                </c:pt>
                <c:pt idx="824">
                  <c:v>Idaho</c:v>
                </c:pt>
                <c:pt idx="825">
                  <c:v>Idaho</c:v>
                </c:pt>
                <c:pt idx="826">
                  <c:v>Idaho</c:v>
                </c:pt>
                <c:pt idx="827">
                  <c:v>Idaho</c:v>
                </c:pt>
                <c:pt idx="828">
                  <c:v>Idaho</c:v>
                </c:pt>
                <c:pt idx="829">
                  <c:v>Idaho</c:v>
                </c:pt>
                <c:pt idx="830">
                  <c:v>Idaho</c:v>
                </c:pt>
                <c:pt idx="831">
                  <c:v>Idaho</c:v>
                </c:pt>
                <c:pt idx="832">
                  <c:v>Idaho</c:v>
                </c:pt>
                <c:pt idx="833">
                  <c:v>Idaho</c:v>
                </c:pt>
                <c:pt idx="834">
                  <c:v>Idaho</c:v>
                </c:pt>
                <c:pt idx="835">
                  <c:v>Idaho</c:v>
                </c:pt>
                <c:pt idx="836">
                  <c:v>Idaho</c:v>
                </c:pt>
                <c:pt idx="837">
                  <c:v>Idaho</c:v>
                </c:pt>
                <c:pt idx="838">
                  <c:v>Idaho</c:v>
                </c:pt>
                <c:pt idx="839">
                  <c:v>Idaho</c:v>
                </c:pt>
                <c:pt idx="840">
                  <c:v>Idaho</c:v>
                </c:pt>
                <c:pt idx="841">
                  <c:v>Idaho</c:v>
                </c:pt>
                <c:pt idx="842">
                  <c:v>Idaho</c:v>
                </c:pt>
                <c:pt idx="843">
                  <c:v>Idaho</c:v>
                </c:pt>
                <c:pt idx="844">
                  <c:v>Idaho</c:v>
                </c:pt>
                <c:pt idx="845">
                  <c:v>Idaho</c:v>
                </c:pt>
                <c:pt idx="846">
                  <c:v>Idaho</c:v>
                </c:pt>
                <c:pt idx="847">
                  <c:v>Idaho</c:v>
                </c:pt>
                <c:pt idx="848">
                  <c:v>Idaho</c:v>
                </c:pt>
                <c:pt idx="849">
                  <c:v>Idaho</c:v>
                </c:pt>
                <c:pt idx="850">
                  <c:v>Idaho</c:v>
                </c:pt>
                <c:pt idx="851">
                  <c:v>Idaho</c:v>
                </c:pt>
                <c:pt idx="852">
                  <c:v>Idaho</c:v>
                </c:pt>
                <c:pt idx="853">
                  <c:v>Idaho</c:v>
                </c:pt>
                <c:pt idx="854">
                  <c:v>Idaho</c:v>
                </c:pt>
                <c:pt idx="855">
                  <c:v>Idaho</c:v>
                </c:pt>
                <c:pt idx="856">
                  <c:v>Idaho</c:v>
                </c:pt>
                <c:pt idx="857">
                  <c:v>Idaho</c:v>
                </c:pt>
                <c:pt idx="858">
                  <c:v>Idaho</c:v>
                </c:pt>
                <c:pt idx="859">
                  <c:v>Idaho</c:v>
                </c:pt>
                <c:pt idx="860">
                  <c:v>Idaho</c:v>
                </c:pt>
                <c:pt idx="861">
                  <c:v>Idaho</c:v>
                </c:pt>
                <c:pt idx="862">
                  <c:v>Idaho</c:v>
                </c:pt>
                <c:pt idx="863">
                  <c:v>Idaho</c:v>
                </c:pt>
                <c:pt idx="864">
                  <c:v>Idaho</c:v>
                </c:pt>
                <c:pt idx="865">
                  <c:v>Idaho</c:v>
                </c:pt>
                <c:pt idx="866">
                  <c:v>Idaho</c:v>
                </c:pt>
                <c:pt idx="867">
                  <c:v>Idaho</c:v>
                </c:pt>
                <c:pt idx="868">
                  <c:v>Idaho</c:v>
                </c:pt>
                <c:pt idx="869">
                  <c:v>Idaho</c:v>
                </c:pt>
                <c:pt idx="870">
                  <c:v>Idaho</c:v>
                </c:pt>
                <c:pt idx="871">
                  <c:v>Idaho</c:v>
                </c:pt>
                <c:pt idx="872">
                  <c:v>Idaho</c:v>
                </c:pt>
                <c:pt idx="873">
                  <c:v>Idaho</c:v>
                </c:pt>
                <c:pt idx="874">
                  <c:v>Idaho</c:v>
                </c:pt>
                <c:pt idx="875">
                  <c:v>Idaho</c:v>
                </c:pt>
                <c:pt idx="876">
                  <c:v>Idaho</c:v>
                </c:pt>
                <c:pt idx="877">
                  <c:v>Idaho</c:v>
                </c:pt>
                <c:pt idx="878">
                  <c:v>Idaho</c:v>
                </c:pt>
                <c:pt idx="879">
                  <c:v>Idaho</c:v>
                </c:pt>
                <c:pt idx="880">
                  <c:v>Idaho</c:v>
                </c:pt>
                <c:pt idx="881">
                  <c:v>Idaho</c:v>
                </c:pt>
                <c:pt idx="882">
                  <c:v>Idaho</c:v>
                </c:pt>
                <c:pt idx="883">
                  <c:v>Idaho</c:v>
                </c:pt>
                <c:pt idx="884">
                  <c:v>Illinois</c:v>
                </c:pt>
                <c:pt idx="885">
                  <c:v>Illinois</c:v>
                </c:pt>
                <c:pt idx="886">
                  <c:v>Illinois</c:v>
                </c:pt>
                <c:pt idx="887">
                  <c:v>Illinois</c:v>
                </c:pt>
                <c:pt idx="888">
                  <c:v>Illinois</c:v>
                </c:pt>
                <c:pt idx="889">
                  <c:v>Illinois</c:v>
                </c:pt>
                <c:pt idx="890">
                  <c:v>Illinois</c:v>
                </c:pt>
                <c:pt idx="891">
                  <c:v>Illinois</c:v>
                </c:pt>
                <c:pt idx="892">
                  <c:v>Illinois</c:v>
                </c:pt>
                <c:pt idx="893">
                  <c:v>Illinois</c:v>
                </c:pt>
                <c:pt idx="894">
                  <c:v>Illinois</c:v>
                </c:pt>
                <c:pt idx="895">
                  <c:v>Illinois</c:v>
                </c:pt>
                <c:pt idx="896">
                  <c:v>Illinois</c:v>
                </c:pt>
                <c:pt idx="897">
                  <c:v>Illinois</c:v>
                </c:pt>
                <c:pt idx="898">
                  <c:v>Illinois</c:v>
                </c:pt>
                <c:pt idx="899">
                  <c:v>Illinois</c:v>
                </c:pt>
                <c:pt idx="900">
                  <c:v>Illinois</c:v>
                </c:pt>
                <c:pt idx="901">
                  <c:v>Illinois</c:v>
                </c:pt>
                <c:pt idx="902">
                  <c:v>Illinois</c:v>
                </c:pt>
                <c:pt idx="903">
                  <c:v>Illinois</c:v>
                </c:pt>
                <c:pt idx="904">
                  <c:v>Illinois</c:v>
                </c:pt>
                <c:pt idx="905">
                  <c:v>Illinois</c:v>
                </c:pt>
                <c:pt idx="906">
                  <c:v>Illinois</c:v>
                </c:pt>
                <c:pt idx="907">
                  <c:v>Illinois</c:v>
                </c:pt>
                <c:pt idx="908">
                  <c:v>Illinois</c:v>
                </c:pt>
                <c:pt idx="909">
                  <c:v>Illinois</c:v>
                </c:pt>
                <c:pt idx="910">
                  <c:v>Illinois</c:v>
                </c:pt>
                <c:pt idx="911">
                  <c:v>Illinois</c:v>
                </c:pt>
                <c:pt idx="912">
                  <c:v>Illinois</c:v>
                </c:pt>
                <c:pt idx="913">
                  <c:v>Illinois</c:v>
                </c:pt>
                <c:pt idx="914">
                  <c:v>Illinois</c:v>
                </c:pt>
                <c:pt idx="915">
                  <c:v>Illinois</c:v>
                </c:pt>
                <c:pt idx="916">
                  <c:v>Illinois</c:v>
                </c:pt>
                <c:pt idx="917">
                  <c:v>Illinois</c:v>
                </c:pt>
                <c:pt idx="918">
                  <c:v>Illinois</c:v>
                </c:pt>
                <c:pt idx="919">
                  <c:v>Illinois</c:v>
                </c:pt>
                <c:pt idx="920">
                  <c:v>Illinois</c:v>
                </c:pt>
                <c:pt idx="921">
                  <c:v>Illinois</c:v>
                </c:pt>
                <c:pt idx="922">
                  <c:v>Illinois</c:v>
                </c:pt>
                <c:pt idx="923">
                  <c:v>Illinois</c:v>
                </c:pt>
                <c:pt idx="924">
                  <c:v>Illinois</c:v>
                </c:pt>
                <c:pt idx="925">
                  <c:v>Illinois</c:v>
                </c:pt>
                <c:pt idx="926">
                  <c:v>Illinois</c:v>
                </c:pt>
                <c:pt idx="927">
                  <c:v>Illinois</c:v>
                </c:pt>
                <c:pt idx="928">
                  <c:v>Illinois</c:v>
                </c:pt>
                <c:pt idx="929">
                  <c:v>Illinois</c:v>
                </c:pt>
                <c:pt idx="930">
                  <c:v>Illinois</c:v>
                </c:pt>
                <c:pt idx="931">
                  <c:v>Illinois</c:v>
                </c:pt>
                <c:pt idx="932">
                  <c:v>Illinois</c:v>
                </c:pt>
                <c:pt idx="933">
                  <c:v>Illinois</c:v>
                </c:pt>
                <c:pt idx="934">
                  <c:v>Illinois</c:v>
                </c:pt>
                <c:pt idx="935">
                  <c:v>Illinois</c:v>
                </c:pt>
                <c:pt idx="936">
                  <c:v>Illinois</c:v>
                </c:pt>
                <c:pt idx="937">
                  <c:v>Illinois</c:v>
                </c:pt>
                <c:pt idx="938">
                  <c:v>Illinois</c:v>
                </c:pt>
                <c:pt idx="939">
                  <c:v>Illinois</c:v>
                </c:pt>
                <c:pt idx="940">
                  <c:v>Illinois</c:v>
                </c:pt>
                <c:pt idx="941">
                  <c:v>Illinois</c:v>
                </c:pt>
                <c:pt idx="942">
                  <c:v>Illinois</c:v>
                </c:pt>
                <c:pt idx="943">
                  <c:v>Illinois</c:v>
                </c:pt>
                <c:pt idx="944">
                  <c:v>Illinois</c:v>
                </c:pt>
                <c:pt idx="945">
                  <c:v>Illinois</c:v>
                </c:pt>
                <c:pt idx="946">
                  <c:v>Illinois</c:v>
                </c:pt>
                <c:pt idx="947">
                  <c:v>Illinois</c:v>
                </c:pt>
                <c:pt idx="948">
                  <c:v>Illinois</c:v>
                </c:pt>
                <c:pt idx="949">
                  <c:v>Illinois</c:v>
                </c:pt>
                <c:pt idx="950">
                  <c:v>Illinois</c:v>
                </c:pt>
                <c:pt idx="951">
                  <c:v>Illinois</c:v>
                </c:pt>
                <c:pt idx="952">
                  <c:v>Indiana</c:v>
                </c:pt>
                <c:pt idx="953">
                  <c:v>Indiana</c:v>
                </c:pt>
                <c:pt idx="954">
                  <c:v>Indiana</c:v>
                </c:pt>
                <c:pt idx="955">
                  <c:v>Indiana</c:v>
                </c:pt>
                <c:pt idx="956">
                  <c:v>Indiana</c:v>
                </c:pt>
                <c:pt idx="957">
                  <c:v>Indiana</c:v>
                </c:pt>
                <c:pt idx="958">
                  <c:v>Indiana</c:v>
                </c:pt>
                <c:pt idx="959">
                  <c:v>Indiana</c:v>
                </c:pt>
                <c:pt idx="960">
                  <c:v>Indiana</c:v>
                </c:pt>
                <c:pt idx="961">
                  <c:v>Indiana</c:v>
                </c:pt>
                <c:pt idx="962">
                  <c:v>Indiana</c:v>
                </c:pt>
                <c:pt idx="963">
                  <c:v>Indiana</c:v>
                </c:pt>
                <c:pt idx="964">
                  <c:v>Indiana</c:v>
                </c:pt>
                <c:pt idx="965">
                  <c:v>Indiana</c:v>
                </c:pt>
                <c:pt idx="966">
                  <c:v>Indiana</c:v>
                </c:pt>
                <c:pt idx="967">
                  <c:v>Indiana</c:v>
                </c:pt>
                <c:pt idx="968">
                  <c:v>Indiana</c:v>
                </c:pt>
                <c:pt idx="969">
                  <c:v>Indiana</c:v>
                </c:pt>
                <c:pt idx="970">
                  <c:v>Indiana</c:v>
                </c:pt>
                <c:pt idx="971">
                  <c:v>Indiana</c:v>
                </c:pt>
                <c:pt idx="972">
                  <c:v>Indiana</c:v>
                </c:pt>
                <c:pt idx="973">
                  <c:v>Indiana</c:v>
                </c:pt>
                <c:pt idx="974">
                  <c:v>Indiana</c:v>
                </c:pt>
                <c:pt idx="975">
                  <c:v>Indiana</c:v>
                </c:pt>
                <c:pt idx="976">
                  <c:v>Indiana</c:v>
                </c:pt>
                <c:pt idx="977">
                  <c:v>Indiana</c:v>
                </c:pt>
                <c:pt idx="978">
                  <c:v>Indiana</c:v>
                </c:pt>
                <c:pt idx="979">
                  <c:v>Indiana</c:v>
                </c:pt>
                <c:pt idx="980">
                  <c:v>Indiana</c:v>
                </c:pt>
                <c:pt idx="981">
                  <c:v>Indiana</c:v>
                </c:pt>
                <c:pt idx="982">
                  <c:v>Indiana</c:v>
                </c:pt>
                <c:pt idx="983">
                  <c:v>Indiana</c:v>
                </c:pt>
                <c:pt idx="984">
                  <c:v>Indiana</c:v>
                </c:pt>
                <c:pt idx="985">
                  <c:v>Indiana</c:v>
                </c:pt>
                <c:pt idx="986">
                  <c:v>Indiana</c:v>
                </c:pt>
                <c:pt idx="987">
                  <c:v>Indiana</c:v>
                </c:pt>
                <c:pt idx="988">
                  <c:v>Indiana</c:v>
                </c:pt>
                <c:pt idx="989">
                  <c:v>Indiana</c:v>
                </c:pt>
                <c:pt idx="990">
                  <c:v>Indiana</c:v>
                </c:pt>
                <c:pt idx="991">
                  <c:v>Indiana</c:v>
                </c:pt>
                <c:pt idx="992">
                  <c:v>Indiana</c:v>
                </c:pt>
                <c:pt idx="993">
                  <c:v>Indiana</c:v>
                </c:pt>
                <c:pt idx="994">
                  <c:v>Indiana</c:v>
                </c:pt>
                <c:pt idx="995">
                  <c:v>Indiana</c:v>
                </c:pt>
                <c:pt idx="996">
                  <c:v>Indiana</c:v>
                </c:pt>
                <c:pt idx="997">
                  <c:v>Indiana</c:v>
                </c:pt>
                <c:pt idx="998">
                  <c:v>Indiana</c:v>
                </c:pt>
                <c:pt idx="999">
                  <c:v>Indiana</c:v>
                </c:pt>
                <c:pt idx="1000">
                  <c:v>Indiana</c:v>
                </c:pt>
                <c:pt idx="1001">
                  <c:v>Indiana</c:v>
                </c:pt>
                <c:pt idx="1002">
                  <c:v>Indiana</c:v>
                </c:pt>
                <c:pt idx="1003">
                  <c:v>Indiana</c:v>
                </c:pt>
                <c:pt idx="1004">
                  <c:v>Indiana</c:v>
                </c:pt>
                <c:pt idx="1005">
                  <c:v>Indiana</c:v>
                </c:pt>
                <c:pt idx="1006">
                  <c:v>Indiana</c:v>
                </c:pt>
                <c:pt idx="1007">
                  <c:v>Indiana</c:v>
                </c:pt>
                <c:pt idx="1008">
                  <c:v>Indiana</c:v>
                </c:pt>
                <c:pt idx="1009">
                  <c:v>Indiana</c:v>
                </c:pt>
                <c:pt idx="1010">
                  <c:v>Indiana</c:v>
                </c:pt>
                <c:pt idx="1011">
                  <c:v>Indiana</c:v>
                </c:pt>
                <c:pt idx="1012">
                  <c:v>Indiana</c:v>
                </c:pt>
                <c:pt idx="1013">
                  <c:v>Indiana</c:v>
                </c:pt>
                <c:pt idx="1014">
                  <c:v>Indiana</c:v>
                </c:pt>
                <c:pt idx="1015">
                  <c:v>Indiana</c:v>
                </c:pt>
                <c:pt idx="1016">
                  <c:v>Indiana</c:v>
                </c:pt>
                <c:pt idx="1017">
                  <c:v>Indiana</c:v>
                </c:pt>
                <c:pt idx="1018">
                  <c:v>Indiana</c:v>
                </c:pt>
                <c:pt idx="1019">
                  <c:v>Indiana</c:v>
                </c:pt>
                <c:pt idx="1020">
                  <c:v>Kansas</c:v>
                </c:pt>
                <c:pt idx="1021">
                  <c:v>Kansas</c:v>
                </c:pt>
                <c:pt idx="1022">
                  <c:v>Kansas</c:v>
                </c:pt>
                <c:pt idx="1023">
                  <c:v>Kansas</c:v>
                </c:pt>
                <c:pt idx="1024">
                  <c:v>Kansas</c:v>
                </c:pt>
                <c:pt idx="1025">
                  <c:v>Kansas</c:v>
                </c:pt>
                <c:pt idx="1026">
                  <c:v>Kansas</c:v>
                </c:pt>
                <c:pt idx="1027">
                  <c:v>Kansas</c:v>
                </c:pt>
                <c:pt idx="1028">
                  <c:v>Kansas</c:v>
                </c:pt>
                <c:pt idx="1029">
                  <c:v>Kansas</c:v>
                </c:pt>
                <c:pt idx="1030">
                  <c:v>Kansas</c:v>
                </c:pt>
                <c:pt idx="1031">
                  <c:v>Kansas</c:v>
                </c:pt>
                <c:pt idx="1032">
                  <c:v>Kansas</c:v>
                </c:pt>
                <c:pt idx="1033">
                  <c:v>Kansas</c:v>
                </c:pt>
                <c:pt idx="1034">
                  <c:v>Kansas</c:v>
                </c:pt>
                <c:pt idx="1035">
                  <c:v>Kansas</c:v>
                </c:pt>
                <c:pt idx="1036">
                  <c:v>Kansas</c:v>
                </c:pt>
                <c:pt idx="1037">
                  <c:v>Kansas</c:v>
                </c:pt>
                <c:pt idx="1038">
                  <c:v>Kansas</c:v>
                </c:pt>
                <c:pt idx="1039">
                  <c:v>Kansas</c:v>
                </c:pt>
                <c:pt idx="1040">
                  <c:v>Kansas</c:v>
                </c:pt>
                <c:pt idx="1041">
                  <c:v>Kansas</c:v>
                </c:pt>
                <c:pt idx="1042">
                  <c:v>Kansas</c:v>
                </c:pt>
                <c:pt idx="1043">
                  <c:v>Kansas</c:v>
                </c:pt>
                <c:pt idx="1044">
                  <c:v>Kansas</c:v>
                </c:pt>
                <c:pt idx="1045">
                  <c:v>Kansas</c:v>
                </c:pt>
                <c:pt idx="1046">
                  <c:v>Kansas</c:v>
                </c:pt>
                <c:pt idx="1047">
                  <c:v>Kansas</c:v>
                </c:pt>
                <c:pt idx="1048">
                  <c:v>Kansas</c:v>
                </c:pt>
                <c:pt idx="1049">
                  <c:v>Kansas</c:v>
                </c:pt>
                <c:pt idx="1050">
                  <c:v>Kansas</c:v>
                </c:pt>
                <c:pt idx="1051">
                  <c:v>Kansas</c:v>
                </c:pt>
                <c:pt idx="1052">
                  <c:v>Kansas</c:v>
                </c:pt>
                <c:pt idx="1053">
                  <c:v>Kansas</c:v>
                </c:pt>
                <c:pt idx="1054">
                  <c:v>Kansas</c:v>
                </c:pt>
                <c:pt idx="1055">
                  <c:v>Kansas</c:v>
                </c:pt>
                <c:pt idx="1056">
                  <c:v>Kansas</c:v>
                </c:pt>
                <c:pt idx="1057">
                  <c:v>Kansas</c:v>
                </c:pt>
                <c:pt idx="1058">
                  <c:v>Kansas</c:v>
                </c:pt>
                <c:pt idx="1059">
                  <c:v>Kansas</c:v>
                </c:pt>
                <c:pt idx="1060">
                  <c:v>Kansas</c:v>
                </c:pt>
                <c:pt idx="1061">
                  <c:v>Kansas</c:v>
                </c:pt>
                <c:pt idx="1062">
                  <c:v>Kansas</c:v>
                </c:pt>
                <c:pt idx="1063">
                  <c:v>Kansas</c:v>
                </c:pt>
                <c:pt idx="1064">
                  <c:v>Kansas</c:v>
                </c:pt>
                <c:pt idx="1065">
                  <c:v>Kansas</c:v>
                </c:pt>
                <c:pt idx="1066">
                  <c:v>Kansas</c:v>
                </c:pt>
                <c:pt idx="1067">
                  <c:v>Kansas</c:v>
                </c:pt>
                <c:pt idx="1068">
                  <c:v>Kansas</c:v>
                </c:pt>
                <c:pt idx="1069">
                  <c:v>Kansas</c:v>
                </c:pt>
                <c:pt idx="1070">
                  <c:v>Kansas</c:v>
                </c:pt>
                <c:pt idx="1071">
                  <c:v>Kansas</c:v>
                </c:pt>
                <c:pt idx="1072">
                  <c:v>Kansas</c:v>
                </c:pt>
                <c:pt idx="1073">
                  <c:v>Kansas</c:v>
                </c:pt>
                <c:pt idx="1074">
                  <c:v>Kansas</c:v>
                </c:pt>
                <c:pt idx="1075">
                  <c:v>Kansas</c:v>
                </c:pt>
                <c:pt idx="1076">
                  <c:v>Kansas</c:v>
                </c:pt>
                <c:pt idx="1077">
                  <c:v>Kansas</c:v>
                </c:pt>
                <c:pt idx="1078">
                  <c:v>Kansas</c:v>
                </c:pt>
                <c:pt idx="1079">
                  <c:v>Kansas</c:v>
                </c:pt>
                <c:pt idx="1080">
                  <c:v>Kansas</c:v>
                </c:pt>
                <c:pt idx="1081">
                  <c:v>Kansas</c:v>
                </c:pt>
                <c:pt idx="1082">
                  <c:v>Kansas</c:v>
                </c:pt>
                <c:pt idx="1083">
                  <c:v>Kansas</c:v>
                </c:pt>
                <c:pt idx="1084">
                  <c:v>Kansas</c:v>
                </c:pt>
                <c:pt idx="1085">
                  <c:v>Kansas</c:v>
                </c:pt>
                <c:pt idx="1086">
                  <c:v>Kansas</c:v>
                </c:pt>
                <c:pt idx="1087">
                  <c:v>Kansas</c:v>
                </c:pt>
                <c:pt idx="1088">
                  <c:v>Kentucky</c:v>
                </c:pt>
                <c:pt idx="1089">
                  <c:v>Kentucky</c:v>
                </c:pt>
                <c:pt idx="1090">
                  <c:v>Kentucky</c:v>
                </c:pt>
                <c:pt idx="1091">
                  <c:v>Kentucky</c:v>
                </c:pt>
                <c:pt idx="1092">
                  <c:v>Kentucky</c:v>
                </c:pt>
                <c:pt idx="1093">
                  <c:v>Kentucky</c:v>
                </c:pt>
                <c:pt idx="1094">
                  <c:v>Kentucky</c:v>
                </c:pt>
                <c:pt idx="1095">
                  <c:v>Kentucky</c:v>
                </c:pt>
                <c:pt idx="1096">
                  <c:v>Kentucky</c:v>
                </c:pt>
                <c:pt idx="1097">
                  <c:v>Kentucky</c:v>
                </c:pt>
                <c:pt idx="1098">
                  <c:v>Kentucky</c:v>
                </c:pt>
                <c:pt idx="1099">
                  <c:v>Kentucky</c:v>
                </c:pt>
                <c:pt idx="1100">
                  <c:v>Kentucky</c:v>
                </c:pt>
                <c:pt idx="1101">
                  <c:v>Kentucky</c:v>
                </c:pt>
                <c:pt idx="1102">
                  <c:v>Kentucky</c:v>
                </c:pt>
                <c:pt idx="1103">
                  <c:v>Kentucky</c:v>
                </c:pt>
                <c:pt idx="1104">
                  <c:v>Kentucky</c:v>
                </c:pt>
                <c:pt idx="1105">
                  <c:v>Kentucky</c:v>
                </c:pt>
                <c:pt idx="1106">
                  <c:v>Kentucky</c:v>
                </c:pt>
                <c:pt idx="1107">
                  <c:v>Kentucky</c:v>
                </c:pt>
                <c:pt idx="1108">
                  <c:v>Kentucky</c:v>
                </c:pt>
                <c:pt idx="1109">
                  <c:v>Kentucky</c:v>
                </c:pt>
                <c:pt idx="1110">
                  <c:v>Kentucky</c:v>
                </c:pt>
                <c:pt idx="1111">
                  <c:v>Kentucky</c:v>
                </c:pt>
                <c:pt idx="1112">
                  <c:v>Kentucky</c:v>
                </c:pt>
                <c:pt idx="1113">
                  <c:v>Kentucky</c:v>
                </c:pt>
                <c:pt idx="1114">
                  <c:v>Kentucky</c:v>
                </c:pt>
                <c:pt idx="1115">
                  <c:v>Kentucky</c:v>
                </c:pt>
                <c:pt idx="1116">
                  <c:v>Kentucky</c:v>
                </c:pt>
                <c:pt idx="1117">
                  <c:v>Kentucky</c:v>
                </c:pt>
                <c:pt idx="1118">
                  <c:v>Kentucky</c:v>
                </c:pt>
                <c:pt idx="1119">
                  <c:v>Kentucky</c:v>
                </c:pt>
                <c:pt idx="1120">
                  <c:v>Kentucky</c:v>
                </c:pt>
                <c:pt idx="1121">
                  <c:v>Kentucky</c:v>
                </c:pt>
                <c:pt idx="1122">
                  <c:v>Kentucky</c:v>
                </c:pt>
                <c:pt idx="1123">
                  <c:v>Kentucky</c:v>
                </c:pt>
                <c:pt idx="1124">
                  <c:v>Kentucky</c:v>
                </c:pt>
                <c:pt idx="1125">
                  <c:v>Kentucky</c:v>
                </c:pt>
                <c:pt idx="1126">
                  <c:v>Kentucky</c:v>
                </c:pt>
                <c:pt idx="1127">
                  <c:v>Kentucky</c:v>
                </c:pt>
                <c:pt idx="1128">
                  <c:v>Kentucky</c:v>
                </c:pt>
                <c:pt idx="1129">
                  <c:v>Kentucky</c:v>
                </c:pt>
                <c:pt idx="1130">
                  <c:v>Kentucky</c:v>
                </c:pt>
                <c:pt idx="1131">
                  <c:v>Kentucky</c:v>
                </c:pt>
                <c:pt idx="1132">
                  <c:v>Kentucky</c:v>
                </c:pt>
                <c:pt idx="1133">
                  <c:v>Kentucky</c:v>
                </c:pt>
                <c:pt idx="1134">
                  <c:v>Kentucky</c:v>
                </c:pt>
                <c:pt idx="1135">
                  <c:v>Kentucky</c:v>
                </c:pt>
                <c:pt idx="1136">
                  <c:v>Kentucky</c:v>
                </c:pt>
                <c:pt idx="1137">
                  <c:v>Kentucky</c:v>
                </c:pt>
                <c:pt idx="1138">
                  <c:v>Kentucky</c:v>
                </c:pt>
                <c:pt idx="1139">
                  <c:v>Kentucky</c:v>
                </c:pt>
                <c:pt idx="1140">
                  <c:v>Kentucky</c:v>
                </c:pt>
                <c:pt idx="1141">
                  <c:v>Kentucky</c:v>
                </c:pt>
                <c:pt idx="1142">
                  <c:v>Kentucky</c:v>
                </c:pt>
                <c:pt idx="1143">
                  <c:v>Kentucky</c:v>
                </c:pt>
                <c:pt idx="1144">
                  <c:v>Kentucky</c:v>
                </c:pt>
                <c:pt idx="1145">
                  <c:v>Kentucky</c:v>
                </c:pt>
                <c:pt idx="1146">
                  <c:v>Kentucky</c:v>
                </c:pt>
                <c:pt idx="1147">
                  <c:v>Kentucky</c:v>
                </c:pt>
                <c:pt idx="1148">
                  <c:v>Kentucky</c:v>
                </c:pt>
                <c:pt idx="1149">
                  <c:v>Kentucky</c:v>
                </c:pt>
                <c:pt idx="1150">
                  <c:v>Kentucky</c:v>
                </c:pt>
                <c:pt idx="1151">
                  <c:v>Kentucky</c:v>
                </c:pt>
                <c:pt idx="1152">
                  <c:v>Kentucky</c:v>
                </c:pt>
                <c:pt idx="1153">
                  <c:v>Kentucky</c:v>
                </c:pt>
                <c:pt idx="1154">
                  <c:v>Kentucky</c:v>
                </c:pt>
                <c:pt idx="1155">
                  <c:v>Kentucky</c:v>
                </c:pt>
                <c:pt idx="1156">
                  <c:v>Louisiana</c:v>
                </c:pt>
                <c:pt idx="1157">
                  <c:v>Louisiana</c:v>
                </c:pt>
                <c:pt idx="1158">
                  <c:v>Louisiana</c:v>
                </c:pt>
                <c:pt idx="1159">
                  <c:v>Louisiana</c:v>
                </c:pt>
                <c:pt idx="1160">
                  <c:v>Louisiana</c:v>
                </c:pt>
                <c:pt idx="1161">
                  <c:v>Louisiana</c:v>
                </c:pt>
                <c:pt idx="1162">
                  <c:v>Louisiana</c:v>
                </c:pt>
                <c:pt idx="1163">
                  <c:v>Louisiana</c:v>
                </c:pt>
                <c:pt idx="1164">
                  <c:v>Louisiana</c:v>
                </c:pt>
                <c:pt idx="1165">
                  <c:v>Louisiana</c:v>
                </c:pt>
                <c:pt idx="1166">
                  <c:v>Louisiana</c:v>
                </c:pt>
                <c:pt idx="1167">
                  <c:v>Louisiana</c:v>
                </c:pt>
                <c:pt idx="1168">
                  <c:v>Louisiana</c:v>
                </c:pt>
                <c:pt idx="1169">
                  <c:v>Louisiana</c:v>
                </c:pt>
                <c:pt idx="1170">
                  <c:v>Louisiana</c:v>
                </c:pt>
                <c:pt idx="1171">
                  <c:v>Louisiana</c:v>
                </c:pt>
                <c:pt idx="1172">
                  <c:v>Louisiana</c:v>
                </c:pt>
                <c:pt idx="1173">
                  <c:v>Louisiana</c:v>
                </c:pt>
                <c:pt idx="1174">
                  <c:v>Louisiana</c:v>
                </c:pt>
                <c:pt idx="1175">
                  <c:v>Louisiana</c:v>
                </c:pt>
                <c:pt idx="1176">
                  <c:v>Louisiana</c:v>
                </c:pt>
                <c:pt idx="1177">
                  <c:v>Louisiana</c:v>
                </c:pt>
                <c:pt idx="1178">
                  <c:v>Louisiana</c:v>
                </c:pt>
                <c:pt idx="1179">
                  <c:v>Louisiana</c:v>
                </c:pt>
                <c:pt idx="1180">
                  <c:v>Louisiana</c:v>
                </c:pt>
                <c:pt idx="1181">
                  <c:v>Louisiana</c:v>
                </c:pt>
                <c:pt idx="1182">
                  <c:v>Louisiana</c:v>
                </c:pt>
                <c:pt idx="1183">
                  <c:v>Louisiana</c:v>
                </c:pt>
                <c:pt idx="1184">
                  <c:v>Louisiana</c:v>
                </c:pt>
                <c:pt idx="1185">
                  <c:v>Louisiana</c:v>
                </c:pt>
                <c:pt idx="1186">
                  <c:v>Louisiana</c:v>
                </c:pt>
                <c:pt idx="1187">
                  <c:v>Louisiana</c:v>
                </c:pt>
                <c:pt idx="1188">
                  <c:v>Louisiana</c:v>
                </c:pt>
                <c:pt idx="1189">
                  <c:v>Louisiana</c:v>
                </c:pt>
                <c:pt idx="1190">
                  <c:v>Louisiana</c:v>
                </c:pt>
                <c:pt idx="1191">
                  <c:v>Louisiana</c:v>
                </c:pt>
                <c:pt idx="1192">
                  <c:v>Louisiana</c:v>
                </c:pt>
                <c:pt idx="1193">
                  <c:v>Louisiana</c:v>
                </c:pt>
                <c:pt idx="1194">
                  <c:v>Louisiana</c:v>
                </c:pt>
                <c:pt idx="1195">
                  <c:v>Louisiana</c:v>
                </c:pt>
                <c:pt idx="1196">
                  <c:v>Louisiana</c:v>
                </c:pt>
                <c:pt idx="1197">
                  <c:v>Louisiana</c:v>
                </c:pt>
                <c:pt idx="1198">
                  <c:v>Louisiana</c:v>
                </c:pt>
                <c:pt idx="1199">
                  <c:v>Louisiana</c:v>
                </c:pt>
                <c:pt idx="1200">
                  <c:v>Louisiana</c:v>
                </c:pt>
                <c:pt idx="1201">
                  <c:v>Louisiana</c:v>
                </c:pt>
                <c:pt idx="1202">
                  <c:v>Louisiana</c:v>
                </c:pt>
                <c:pt idx="1203">
                  <c:v>Louisiana</c:v>
                </c:pt>
                <c:pt idx="1204">
                  <c:v>Louisiana</c:v>
                </c:pt>
                <c:pt idx="1205">
                  <c:v>Louisiana</c:v>
                </c:pt>
                <c:pt idx="1206">
                  <c:v>Louisiana</c:v>
                </c:pt>
                <c:pt idx="1207">
                  <c:v>Louisiana</c:v>
                </c:pt>
                <c:pt idx="1208">
                  <c:v>Louisiana</c:v>
                </c:pt>
                <c:pt idx="1209">
                  <c:v>Louisiana</c:v>
                </c:pt>
                <c:pt idx="1210">
                  <c:v>Louisiana</c:v>
                </c:pt>
                <c:pt idx="1211">
                  <c:v>Louisiana</c:v>
                </c:pt>
                <c:pt idx="1212">
                  <c:v>Louisiana</c:v>
                </c:pt>
                <c:pt idx="1213">
                  <c:v>Louisiana</c:v>
                </c:pt>
                <c:pt idx="1214">
                  <c:v>Louisiana</c:v>
                </c:pt>
                <c:pt idx="1215">
                  <c:v>Louisiana</c:v>
                </c:pt>
                <c:pt idx="1216">
                  <c:v>Louisiana</c:v>
                </c:pt>
                <c:pt idx="1217">
                  <c:v>Louisiana</c:v>
                </c:pt>
                <c:pt idx="1218">
                  <c:v>Louisiana</c:v>
                </c:pt>
                <c:pt idx="1219">
                  <c:v>Louisiana</c:v>
                </c:pt>
                <c:pt idx="1220">
                  <c:v>Louisiana</c:v>
                </c:pt>
                <c:pt idx="1221">
                  <c:v>Louisiana</c:v>
                </c:pt>
                <c:pt idx="1222">
                  <c:v>Louisiana</c:v>
                </c:pt>
                <c:pt idx="1223">
                  <c:v>Louisiana</c:v>
                </c:pt>
                <c:pt idx="1224">
                  <c:v>Massachusetts</c:v>
                </c:pt>
                <c:pt idx="1225">
                  <c:v>Massachusetts</c:v>
                </c:pt>
                <c:pt idx="1226">
                  <c:v>Massachusetts</c:v>
                </c:pt>
                <c:pt idx="1227">
                  <c:v>Massachusetts</c:v>
                </c:pt>
                <c:pt idx="1228">
                  <c:v>Massachusetts</c:v>
                </c:pt>
                <c:pt idx="1229">
                  <c:v>Massachusetts</c:v>
                </c:pt>
                <c:pt idx="1230">
                  <c:v>Massachusetts</c:v>
                </c:pt>
                <c:pt idx="1231">
                  <c:v>Massachusetts</c:v>
                </c:pt>
                <c:pt idx="1232">
                  <c:v>Massachusetts</c:v>
                </c:pt>
                <c:pt idx="1233">
                  <c:v>Massachusetts</c:v>
                </c:pt>
                <c:pt idx="1234">
                  <c:v>Massachusetts</c:v>
                </c:pt>
                <c:pt idx="1235">
                  <c:v>Massachusetts</c:v>
                </c:pt>
                <c:pt idx="1236">
                  <c:v>Massachusetts</c:v>
                </c:pt>
                <c:pt idx="1237">
                  <c:v>Massachusetts</c:v>
                </c:pt>
                <c:pt idx="1238">
                  <c:v>Massachusetts</c:v>
                </c:pt>
                <c:pt idx="1239">
                  <c:v>Massachusetts</c:v>
                </c:pt>
                <c:pt idx="1240">
                  <c:v>Massachusetts</c:v>
                </c:pt>
                <c:pt idx="1241">
                  <c:v>Massachusetts</c:v>
                </c:pt>
                <c:pt idx="1242">
                  <c:v>Massachusetts</c:v>
                </c:pt>
                <c:pt idx="1243">
                  <c:v>Massachusetts</c:v>
                </c:pt>
                <c:pt idx="1244">
                  <c:v>Massachusetts</c:v>
                </c:pt>
                <c:pt idx="1245">
                  <c:v>Massachusetts</c:v>
                </c:pt>
                <c:pt idx="1246">
                  <c:v>Massachusetts</c:v>
                </c:pt>
                <c:pt idx="1247">
                  <c:v>Massachusetts</c:v>
                </c:pt>
                <c:pt idx="1248">
                  <c:v>Massachusetts</c:v>
                </c:pt>
                <c:pt idx="1249">
                  <c:v>Massachusetts</c:v>
                </c:pt>
                <c:pt idx="1250">
                  <c:v>Massachusetts</c:v>
                </c:pt>
                <c:pt idx="1251">
                  <c:v>Massachusetts</c:v>
                </c:pt>
                <c:pt idx="1252">
                  <c:v>Massachusetts</c:v>
                </c:pt>
                <c:pt idx="1253">
                  <c:v>Massachusetts</c:v>
                </c:pt>
                <c:pt idx="1254">
                  <c:v>Massachusetts</c:v>
                </c:pt>
                <c:pt idx="1255">
                  <c:v>Massachusetts</c:v>
                </c:pt>
                <c:pt idx="1256">
                  <c:v>Massachusetts</c:v>
                </c:pt>
                <c:pt idx="1257">
                  <c:v>Massachusetts</c:v>
                </c:pt>
                <c:pt idx="1258">
                  <c:v>Massachusetts</c:v>
                </c:pt>
                <c:pt idx="1259">
                  <c:v>Massachusetts</c:v>
                </c:pt>
                <c:pt idx="1260">
                  <c:v>Massachusetts</c:v>
                </c:pt>
                <c:pt idx="1261">
                  <c:v>Massachusetts</c:v>
                </c:pt>
                <c:pt idx="1262">
                  <c:v>Massachusetts</c:v>
                </c:pt>
                <c:pt idx="1263">
                  <c:v>Massachusetts</c:v>
                </c:pt>
                <c:pt idx="1264">
                  <c:v>Massachusetts</c:v>
                </c:pt>
                <c:pt idx="1265">
                  <c:v>Massachusetts</c:v>
                </c:pt>
                <c:pt idx="1266">
                  <c:v>Massachusetts</c:v>
                </c:pt>
                <c:pt idx="1267">
                  <c:v>Massachusetts</c:v>
                </c:pt>
                <c:pt idx="1268">
                  <c:v>Massachusetts</c:v>
                </c:pt>
                <c:pt idx="1269">
                  <c:v>Massachusetts</c:v>
                </c:pt>
                <c:pt idx="1270">
                  <c:v>Massachusetts</c:v>
                </c:pt>
                <c:pt idx="1271">
                  <c:v>Massachusetts</c:v>
                </c:pt>
                <c:pt idx="1272">
                  <c:v>Massachusetts</c:v>
                </c:pt>
                <c:pt idx="1273">
                  <c:v>Massachusetts</c:v>
                </c:pt>
                <c:pt idx="1274">
                  <c:v>Massachusetts</c:v>
                </c:pt>
                <c:pt idx="1275">
                  <c:v>Massachusetts</c:v>
                </c:pt>
                <c:pt idx="1276">
                  <c:v>Massachusetts</c:v>
                </c:pt>
                <c:pt idx="1277">
                  <c:v>Massachusetts</c:v>
                </c:pt>
                <c:pt idx="1278">
                  <c:v>Massachusetts</c:v>
                </c:pt>
                <c:pt idx="1279">
                  <c:v>Massachusetts</c:v>
                </c:pt>
                <c:pt idx="1280">
                  <c:v>Massachusetts</c:v>
                </c:pt>
                <c:pt idx="1281">
                  <c:v>Massachusetts</c:v>
                </c:pt>
                <c:pt idx="1282">
                  <c:v>Massachusetts</c:v>
                </c:pt>
                <c:pt idx="1283">
                  <c:v>Massachusetts</c:v>
                </c:pt>
                <c:pt idx="1284">
                  <c:v>Massachusetts</c:v>
                </c:pt>
                <c:pt idx="1285">
                  <c:v>Massachusetts</c:v>
                </c:pt>
                <c:pt idx="1286">
                  <c:v>Massachusetts</c:v>
                </c:pt>
                <c:pt idx="1287">
                  <c:v>Massachusetts</c:v>
                </c:pt>
                <c:pt idx="1288">
                  <c:v>Massachusetts</c:v>
                </c:pt>
                <c:pt idx="1289">
                  <c:v>Massachusetts</c:v>
                </c:pt>
                <c:pt idx="1290">
                  <c:v>Massachusetts</c:v>
                </c:pt>
                <c:pt idx="1291">
                  <c:v>Massachusetts</c:v>
                </c:pt>
                <c:pt idx="1292">
                  <c:v>Maryland</c:v>
                </c:pt>
                <c:pt idx="1293">
                  <c:v>Maryland</c:v>
                </c:pt>
                <c:pt idx="1294">
                  <c:v>Maryland</c:v>
                </c:pt>
                <c:pt idx="1295">
                  <c:v>Maryland</c:v>
                </c:pt>
                <c:pt idx="1296">
                  <c:v>Maryland</c:v>
                </c:pt>
                <c:pt idx="1297">
                  <c:v>Maryland</c:v>
                </c:pt>
                <c:pt idx="1298">
                  <c:v>Maryland</c:v>
                </c:pt>
                <c:pt idx="1299">
                  <c:v>Maryland</c:v>
                </c:pt>
                <c:pt idx="1300">
                  <c:v>Maryland</c:v>
                </c:pt>
                <c:pt idx="1301">
                  <c:v>Maryland</c:v>
                </c:pt>
                <c:pt idx="1302">
                  <c:v>Maryland</c:v>
                </c:pt>
                <c:pt idx="1303">
                  <c:v>Maryland</c:v>
                </c:pt>
                <c:pt idx="1304">
                  <c:v>Maryland</c:v>
                </c:pt>
                <c:pt idx="1305">
                  <c:v>Maryland</c:v>
                </c:pt>
                <c:pt idx="1306">
                  <c:v>Maryland</c:v>
                </c:pt>
                <c:pt idx="1307">
                  <c:v>Maryland</c:v>
                </c:pt>
                <c:pt idx="1308">
                  <c:v>Maryland</c:v>
                </c:pt>
                <c:pt idx="1309">
                  <c:v>Maryland</c:v>
                </c:pt>
                <c:pt idx="1310">
                  <c:v>Maryland</c:v>
                </c:pt>
                <c:pt idx="1311">
                  <c:v>Maryland</c:v>
                </c:pt>
                <c:pt idx="1312">
                  <c:v>Maryland</c:v>
                </c:pt>
                <c:pt idx="1313">
                  <c:v>Maryland</c:v>
                </c:pt>
                <c:pt idx="1314">
                  <c:v>Maryland</c:v>
                </c:pt>
                <c:pt idx="1315">
                  <c:v>Maryland</c:v>
                </c:pt>
                <c:pt idx="1316">
                  <c:v>Maryland</c:v>
                </c:pt>
                <c:pt idx="1317">
                  <c:v>Maryland</c:v>
                </c:pt>
                <c:pt idx="1318">
                  <c:v>Maryland</c:v>
                </c:pt>
                <c:pt idx="1319">
                  <c:v>Maryland</c:v>
                </c:pt>
                <c:pt idx="1320">
                  <c:v>Maryland</c:v>
                </c:pt>
                <c:pt idx="1321">
                  <c:v>Maryland</c:v>
                </c:pt>
                <c:pt idx="1322">
                  <c:v>Maryland</c:v>
                </c:pt>
                <c:pt idx="1323">
                  <c:v>Maryland</c:v>
                </c:pt>
                <c:pt idx="1324">
                  <c:v>Maryland</c:v>
                </c:pt>
                <c:pt idx="1325">
                  <c:v>Maryland</c:v>
                </c:pt>
                <c:pt idx="1326">
                  <c:v>Maryland</c:v>
                </c:pt>
                <c:pt idx="1327">
                  <c:v>Maryland</c:v>
                </c:pt>
                <c:pt idx="1328">
                  <c:v>Maryland</c:v>
                </c:pt>
                <c:pt idx="1329">
                  <c:v>Maryland</c:v>
                </c:pt>
                <c:pt idx="1330">
                  <c:v>Maryland</c:v>
                </c:pt>
                <c:pt idx="1331">
                  <c:v>Maryland</c:v>
                </c:pt>
                <c:pt idx="1332">
                  <c:v>Maryland</c:v>
                </c:pt>
                <c:pt idx="1333">
                  <c:v>Maryland</c:v>
                </c:pt>
                <c:pt idx="1334">
                  <c:v>Maryland</c:v>
                </c:pt>
                <c:pt idx="1335">
                  <c:v>Maryland</c:v>
                </c:pt>
                <c:pt idx="1336">
                  <c:v>Maryland</c:v>
                </c:pt>
                <c:pt idx="1337">
                  <c:v>Maryland</c:v>
                </c:pt>
                <c:pt idx="1338">
                  <c:v>Maryland</c:v>
                </c:pt>
                <c:pt idx="1339">
                  <c:v>Maryland</c:v>
                </c:pt>
                <c:pt idx="1340">
                  <c:v>Maryland</c:v>
                </c:pt>
                <c:pt idx="1341">
                  <c:v>Maryland</c:v>
                </c:pt>
                <c:pt idx="1342">
                  <c:v>Maryland</c:v>
                </c:pt>
                <c:pt idx="1343">
                  <c:v>Maryland</c:v>
                </c:pt>
                <c:pt idx="1344">
                  <c:v>Maryland</c:v>
                </c:pt>
                <c:pt idx="1345">
                  <c:v>Maryland</c:v>
                </c:pt>
                <c:pt idx="1346">
                  <c:v>Maryland</c:v>
                </c:pt>
                <c:pt idx="1347">
                  <c:v>Maryland</c:v>
                </c:pt>
                <c:pt idx="1348">
                  <c:v>Maryland</c:v>
                </c:pt>
                <c:pt idx="1349">
                  <c:v>Maryland</c:v>
                </c:pt>
                <c:pt idx="1350">
                  <c:v>Maryland</c:v>
                </c:pt>
                <c:pt idx="1351">
                  <c:v>Maryland</c:v>
                </c:pt>
                <c:pt idx="1352">
                  <c:v>Maryland</c:v>
                </c:pt>
                <c:pt idx="1353">
                  <c:v>Maryland</c:v>
                </c:pt>
                <c:pt idx="1354">
                  <c:v>Maryland</c:v>
                </c:pt>
                <c:pt idx="1355">
                  <c:v>Maryland</c:v>
                </c:pt>
                <c:pt idx="1356">
                  <c:v>Maryland</c:v>
                </c:pt>
                <c:pt idx="1357">
                  <c:v>Maryland</c:v>
                </c:pt>
                <c:pt idx="1358">
                  <c:v>Maryland</c:v>
                </c:pt>
                <c:pt idx="1359">
                  <c:v>Maryland</c:v>
                </c:pt>
                <c:pt idx="1360">
                  <c:v>Maine</c:v>
                </c:pt>
                <c:pt idx="1361">
                  <c:v>Maine</c:v>
                </c:pt>
                <c:pt idx="1362">
                  <c:v>Maine</c:v>
                </c:pt>
                <c:pt idx="1363">
                  <c:v>Maine</c:v>
                </c:pt>
                <c:pt idx="1364">
                  <c:v>Maine</c:v>
                </c:pt>
                <c:pt idx="1365">
                  <c:v>Maine</c:v>
                </c:pt>
                <c:pt idx="1366">
                  <c:v>Maine</c:v>
                </c:pt>
                <c:pt idx="1367">
                  <c:v>Maine</c:v>
                </c:pt>
                <c:pt idx="1368">
                  <c:v>Maine</c:v>
                </c:pt>
                <c:pt idx="1369">
                  <c:v>Maine</c:v>
                </c:pt>
                <c:pt idx="1370">
                  <c:v>Maine</c:v>
                </c:pt>
                <c:pt idx="1371">
                  <c:v>Maine</c:v>
                </c:pt>
                <c:pt idx="1372">
                  <c:v>Maine</c:v>
                </c:pt>
                <c:pt idx="1373">
                  <c:v>Maine</c:v>
                </c:pt>
                <c:pt idx="1374">
                  <c:v>Maine</c:v>
                </c:pt>
                <c:pt idx="1375">
                  <c:v>Maine</c:v>
                </c:pt>
                <c:pt idx="1376">
                  <c:v>Maine</c:v>
                </c:pt>
                <c:pt idx="1377">
                  <c:v>Maine</c:v>
                </c:pt>
                <c:pt idx="1378">
                  <c:v>Maine</c:v>
                </c:pt>
                <c:pt idx="1379">
                  <c:v>Maine</c:v>
                </c:pt>
                <c:pt idx="1380">
                  <c:v>Maine</c:v>
                </c:pt>
                <c:pt idx="1381">
                  <c:v>Maine</c:v>
                </c:pt>
                <c:pt idx="1382">
                  <c:v>Maine</c:v>
                </c:pt>
                <c:pt idx="1383">
                  <c:v>Maine</c:v>
                </c:pt>
                <c:pt idx="1384">
                  <c:v>Maine</c:v>
                </c:pt>
                <c:pt idx="1385">
                  <c:v>Maine</c:v>
                </c:pt>
                <c:pt idx="1386">
                  <c:v>Maine</c:v>
                </c:pt>
                <c:pt idx="1387">
                  <c:v>Maine</c:v>
                </c:pt>
                <c:pt idx="1388">
                  <c:v>Maine</c:v>
                </c:pt>
                <c:pt idx="1389">
                  <c:v>Maine</c:v>
                </c:pt>
                <c:pt idx="1390">
                  <c:v>Maine</c:v>
                </c:pt>
                <c:pt idx="1391">
                  <c:v>Maine</c:v>
                </c:pt>
                <c:pt idx="1392">
                  <c:v>Maine</c:v>
                </c:pt>
                <c:pt idx="1393">
                  <c:v>Maine</c:v>
                </c:pt>
                <c:pt idx="1394">
                  <c:v>Maine</c:v>
                </c:pt>
                <c:pt idx="1395">
                  <c:v>Maine</c:v>
                </c:pt>
                <c:pt idx="1396">
                  <c:v>Maine</c:v>
                </c:pt>
                <c:pt idx="1397">
                  <c:v>Maine</c:v>
                </c:pt>
                <c:pt idx="1398">
                  <c:v>Maine</c:v>
                </c:pt>
                <c:pt idx="1399">
                  <c:v>Maine</c:v>
                </c:pt>
                <c:pt idx="1400">
                  <c:v>Maine</c:v>
                </c:pt>
                <c:pt idx="1401">
                  <c:v>Maine</c:v>
                </c:pt>
                <c:pt idx="1402">
                  <c:v>Maine</c:v>
                </c:pt>
                <c:pt idx="1403">
                  <c:v>Maine</c:v>
                </c:pt>
                <c:pt idx="1404">
                  <c:v>Maine</c:v>
                </c:pt>
                <c:pt idx="1405">
                  <c:v>Maine</c:v>
                </c:pt>
                <c:pt idx="1406">
                  <c:v>Maine</c:v>
                </c:pt>
                <c:pt idx="1407">
                  <c:v>Maine</c:v>
                </c:pt>
                <c:pt idx="1408">
                  <c:v>Maine</c:v>
                </c:pt>
                <c:pt idx="1409">
                  <c:v>Maine</c:v>
                </c:pt>
                <c:pt idx="1410">
                  <c:v>Maine</c:v>
                </c:pt>
                <c:pt idx="1411">
                  <c:v>Maine</c:v>
                </c:pt>
                <c:pt idx="1412">
                  <c:v>Maine</c:v>
                </c:pt>
                <c:pt idx="1413">
                  <c:v>Maine</c:v>
                </c:pt>
                <c:pt idx="1414">
                  <c:v>Maine</c:v>
                </c:pt>
                <c:pt idx="1415">
                  <c:v>Maine</c:v>
                </c:pt>
                <c:pt idx="1416">
                  <c:v>Maine</c:v>
                </c:pt>
                <c:pt idx="1417">
                  <c:v>Maine</c:v>
                </c:pt>
                <c:pt idx="1418">
                  <c:v>Maine</c:v>
                </c:pt>
                <c:pt idx="1419">
                  <c:v>Maine</c:v>
                </c:pt>
                <c:pt idx="1420">
                  <c:v>Maine</c:v>
                </c:pt>
                <c:pt idx="1421">
                  <c:v>Maine</c:v>
                </c:pt>
                <c:pt idx="1422">
                  <c:v>Maine</c:v>
                </c:pt>
                <c:pt idx="1423">
                  <c:v>Maine</c:v>
                </c:pt>
                <c:pt idx="1424">
                  <c:v>Maine</c:v>
                </c:pt>
                <c:pt idx="1425">
                  <c:v>Maine</c:v>
                </c:pt>
                <c:pt idx="1426">
                  <c:v>Maine</c:v>
                </c:pt>
                <c:pt idx="1427">
                  <c:v>Maine</c:v>
                </c:pt>
                <c:pt idx="1428">
                  <c:v>Michigan</c:v>
                </c:pt>
                <c:pt idx="1429">
                  <c:v>Michigan</c:v>
                </c:pt>
                <c:pt idx="1430">
                  <c:v>Michigan</c:v>
                </c:pt>
                <c:pt idx="1431">
                  <c:v>Michigan</c:v>
                </c:pt>
                <c:pt idx="1432">
                  <c:v>Michigan</c:v>
                </c:pt>
                <c:pt idx="1433">
                  <c:v>Michigan</c:v>
                </c:pt>
                <c:pt idx="1434">
                  <c:v>Michigan</c:v>
                </c:pt>
                <c:pt idx="1435">
                  <c:v>Michigan</c:v>
                </c:pt>
                <c:pt idx="1436">
                  <c:v>Michigan</c:v>
                </c:pt>
                <c:pt idx="1437">
                  <c:v>Michigan</c:v>
                </c:pt>
                <c:pt idx="1438">
                  <c:v>Michigan</c:v>
                </c:pt>
                <c:pt idx="1439">
                  <c:v>Michigan</c:v>
                </c:pt>
                <c:pt idx="1440">
                  <c:v>Michigan</c:v>
                </c:pt>
                <c:pt idx="1441">
                  <c:v>Michigan</c:v>
                </c:pt>
                <c:pt idx="1442">
                  <c:v>Michigan</c:v>
                </c:pt>
                <c:pt idx="1443">
                  <c:v>Michigan</c:v>
                </c:pt>
                <c:pt idx="1444">
                  <c:v>Michigan</c:v>
                </c:pt>
                <c:pt idx="1445">
                  <c:v>Michigan</c:v>
                </c:pt>
                <c:pt idx="1446">
                  <c:v>Michigan</c:v>
                </c:pt>
                <c:pt idx="1447">
                  <c:v>Michigan</c:v>
                </c:pt>
                <c:pt idx="1448">
                  <c:v>Michigan</c:v>
                </c:pt>
                <c:pt idx="1449">
                  <c:v>Michigan</c:v>
                </c:pt>
                <c:pt idx="1450">
                  <c:v>Michigan</c:v>
                </c:pt>
                <c:pt idx="1451">
                  <c:v>Michigan</c:v>
                </c:pt>
                <c:pt idx="1452">
                  <c:v>Michigan</c:v>
                </c:pt>
                <c:pt idx="1453">
                  <c:v>Michigan</c:v>
                </c:pt>
                <c:pt idx="1454">
                  <c:v>Michigan</c:v>
                </c:pt>
                <c:pt idx="1455">
                  <c:v>Michigan</c:v>
                </c:pt>
                <c:pt idx="1456">
                  <c:v>Michigan</c:v>
                </c:pt>
                <c:pt idx="1457">
                  <c:v>Michigan</c:v>
                </c:pt>
                <c:pt idx="1458">
                  <c:v>Michigan</c:v>
                </c:pt>
                <c:pt idx="1459">
                  <c:v>Michigan</c:v>
                </c:pt>
                <c:pt idx="1460">
                  <c:v>Michigan</c:v>
                </c:pt>
                <c:pt idx="1461">
                  <c:v>Michigan</c:v>
                </c:pt>
                <c:pt idx="1462">
                  <c:v>Michigan</c:v>
                </c:pt>
                <c:pt idx="1463">
                  <c:v>Michigan</c:v>
                </c:pt>
                <c:pt idx="1464">
                  <c:v>Michigan</c:v>
                </c:pt>
                <c:pt idx="1465">
                  <c:v>Michigan</c:v>
                </c:pt>
                <c:pt idx="1466">
                  <c:v>Michigan</c:v>
                </c:pt>
                <c:pt idx="1467">
                  <c:v>Michigan</c:v>
                </c:pt>
                <c:pt idx="1468">
                  <c:v>Michigan</c:v>
                </c:pt>
                <c:pt idx="1469">
                  <c:v>Michigan</c:v>
                </c:pt>
                <c:pt idx="1470">
                  <c:v>Michigan</c:v>
                </c:pt>
                <c:pt idx="1471">
                  <c:v>Michigan</c:v>
                </c:pt>
                <c:pt idx="1472">
                  <c:v>Michigan</c:v>
                </c:pt>
                <c:pt idx="1473">
                  <c:v>Michigan</c:v>
                </c:pt>
                <c:pt idx="1474">
                  <c:v>Michigan</c:v>
                </c:pt>
                <c:pt idx="1475">
                  <c:v>Michigan</c:v>
                </c:pt>
                <c:pt idx="1476">
                  <c:v>Michigan</c:v>
                </c:pt>
                <c:pt idx="1477">
                  <c:v>Michigan</c:v>
                </c:pt>
                <c:pt idx="1478">
                  <c:v>Michigan</c:v>
                </c:pt>
                <c:pt idx="1479">
                  <c:v>Michigan</c:v>
                </c:pt>
                <c:pt idx="1480">
                  <c:v>Michigan</c:v>
                </c:pt>
                <c:pt idx="1481">
                  <c:v>Michigan</c:v>
                </c:pt>
                <c:pt idx="1482">
                  <c:v>Michigan</c:v>
                </c:pt>
                <c:pt idx="1483">
                  <c:v>Michigan</c:v>
                </c:pt>
                <c:pt idx="1484">
                  <c:v>Michigan</c:v>
                </c:pt>
                <c:pt idx="1485">
                  <c:v>Michigan</c:v>
                </c:pt>
                <c:pt idx="1486">
                  <c:v>Michigan</c:v>
                </c:pt>
                <c:pt idx="1487">
                  <c:v>Michigan</c:v>
                </c:pt>
                <c:pt idx="1488">
                  <c:v>Michigan</c:v>
                </c:pt>
                <c:pt idx="1489">
                  <c:v>Michigan</c:v>
                </c:pt>
                <c:pt idx="1490">
                  <c:v>Michigan</c:v>
                </c:pt>
                <c:pt idx="1491">
                  <c:v>Michigan</c:v>
                </c:pt>
                <c:pt idx="1492">
                  <c:v>Michigan</c:v>
                </c:pt>
                <c:pt idx="1493">
                  <c:v>Michigan</c:v>
                </c:pt>
                <c:pt idx="1494">
                  <c:v>Michigan</c:v>
                </c:pt>
                <c:pt idx="1495">
                  <c:v>Michigan</c:v>
                </c:pt>
                <c:pt idx="1496">
                  <c:v>Minnesota</c:v>
                </c:pt>
                <c:pt idx="1497">
                  <c:v>Minnesota</c:v>
                </c:pt>
                <c:pt idx="1498">
                  <c:v>Minnesota</c:v>
                </c:pt>
                <c:pt idx="1499">
                  <c:v>Minnesota</c:v>
                </c:pt>
                <c:pt idx="1500">
                  <c:v>Minnesota</c:v>
                </c:pt>
                <c:pt idx="1501">
                  <c:v>Minnesota</c:v>
                </c:pt>
                <c:pt idx="1502">
                  <c:v>Minnesota</c:v>
                </c:pt>
                <c:pt idx="1503">
                  <c:v>Minnesota</c:v>
                </c:pt>
                <c:pt idx="1504">
                  <c:v>Minnesota</c:v>
                </c:pt>
                <c:pt idx="1505">
                  <c:v>Minnesota</c:v>
                </c:pt>
                <c:pt idx="1506">
                  <c:v>Minnesota</c:v>
                </c:pt>
                <c:pt idx="1507">
                  <c:v>Minnesota</c:v>
                </c:pt>
                <c:pt idx="1508">
                  <c:v>Minnesota</c:v>
                </c:pt>
                <c:pt idx="1509">
                  <c:v>Minnesota</c:v>
                </c:pt>
                <c:pt idx="1510">
                  <c:v>Minnesota</c:v>
                </c:pt>
                <c:pt idx="1511">
                  <c:v>Minnesota</c:v>
                </c:pt>
                <c:pt idx="1512">
                  <c:v>Minnesota</c:v>
                </c:pt>
                <c:pt idx="1513">
                  <c:v>Minnesota</c:v>
                </c:pt>
                <c:pt idx="1514">
                  <c:v>Minnesota</c:v>
                </c:pt>
                <c:pt idx="1515">
                  <c:v>Minnesota</c:v>
                </c:pt>
                <c:pt idx="1516">
                  <c:v>Minnesota</c:v>
                </c:pt>
                <c:pt idx="1517">
                  <c:v>Minnesota</c:v>
                </c:pt>
                <c:pt idx="1518">
                  <c:v>Minnesota</c:v>
                </c:pt>
                <c:pt idx="1519">
                  <c:v>Minnesota</c:v>
                </c:pt>
                <c:pt idx="1520">
                  <c:v>Minnesota</c:v>
                </c:pt>
                <c:pt idx="1521">
                  <c:v>Minnesota</c:v>
                </c:pt>
                <c:pt idx="1522">
                  <c:v>Minnesota</c:v>
                </c:pt>
                <c:pt idx="1523">
                  <c:v>Minnesota</c:v>
                </c:pt>
                <c:pt idx="1524">
                  <c:v>Minnesota</c:v>
                </c:pt>
                <c:pt idx="1525">
                  <c:v>Minnesota</c:v>
                </c:pt>
                <c:pt idx="1526">
                  <c:v>Minnesota</c:v>
                </c:pt>
                <c:pt idx="1527">
                  <c:v>Minnesota</c:v>
                </c:pt>
                <c:pt idx="1528">
                  <c:v>Minnesota</c:v>
                </c:pt>
                <c:pt idx="1529">
                  <c:v>Minnesota</c:v>
                </c:pt>
                <c:pt idx="1530">
                  <c:v>Minnesota</c:v>
                </c:pt>
                <c:pt idx="1531">
                  <c:v>Minnesota</c:v>
                </c:pt>
                <c:pt idx="1532">
                  <c:v>Minnesota</c:v>
                </c:pt>
                <c:pt idx="1533">
                  <c:v>Minnesota</c:v>
                </c:pt>
                <c:pt idx="1534">
                  <c:v>Minnesota</c:v>
                </c:pt>
                <c:pt idx="1535">
                  <c:v>Minnesota</c:v>
                </c:pt>
                <c:pt idx="1536">
                  <c:v>Minnesota</c:v>
                </c:pt>
                <c:pt idx="1537">
                  <c:v>Minnesota</c:v>
                </c:pt>
                <c:pt idx="1538">
                  <c:v>Minnesota</c:v>
                </c:pt>
                <c:pt idx="1539">
                  <c:v>Minnesota</c:v>
                </c:pt>
                <c:pt idx="1540">
                  <c:v>Minnesota</c:v>
                </c:pt>
                <c:pt idx="1541">
                  <c:v>Minnesota</c:v>
                </c:pt>
                <c:pt idx="1542">
                  <c:v>Minnesota</c:v>
                </c:pt>
                <c:pt idx="1543">
                  <c:v>Minnesota</c:v>
                </c:pt>
                <c:pt idx="1544">
                  <c:v>Minnesota</c:v>
                </c:pt>
                <c:pt idx="1545">
                  <c:v>Minnesota</c:v>
                </c:pt>
                <c:pt idx="1546">
                  <c:v>Minnesota</c:v>
                </c:pt>
                <c:pt idx="1547">
                  <c:v>Minnesota</c:v>
                </c:pt>
                <c:pt idx="1548">
                  <c:v>Minnesota</c:v>
                </c:pt>
                <c:pt idx="1549">
                  <c:v>Minnesota</c:v>
                </c:pt>
                <c:pt idx="1550">
                  <c:v>Minnesota</c:v>
                </c:pt>
                <c:pt idx="1551">
                  <c:v>Minnesota</c:v>
                </c:pt>
                <c:pt idx="1552">
                  <c:v>Minnesota</c:v>
                </c:pt>
                <c:pt idx="1553">
                  <c:v>Minnesota</c:v>
                </c:pt>
                <c:pt idx="1554">
                  <c:v>Minnesota</c:v>
                </c:pt>
                <c:pt idx="1555">
                  <c:v>Minnesota</c:v>
                </c:pt>
                <c:pt idx="1556">
                  <c:v>Minnesota</c:v>
                </c:pt>
                <c:pt idx="1557">
                  <c:v>Minnesota</c:v>
                </c:pt>
                <c:pt idx="1558">
                  <c:v>Minnesota</c:v>
                </c:pt>
                <c:pt idx="1559">
                  <c:v>Minnesota</c:v>
                </c:pt>
                <c:pt idx="1560">
                  <c:v>Minnesota</c:v>
                </c:pt>
                <c:pt idx="1561">
                  <c:v>Minnesota</c:v>
                </c:pt>
                <c:pt idx="1562">
                  <c:v>Minnesota</c:v>
                </c:pt>
                <c:pt idx="1563">
                  <c:v>Minnesota</c:v>
                </c:pt>
                <c:pt idx="1564">
                  <c:v>Missouri</c:v>
                </c:pt>
                <c:pt idx="1565">
                  <c:v>Missouri</c:v>
                </c:pt>
                <c:pt idx="1566">
                  <c:v>Missouri</c:v>
                </c:pt>
                <c:pt idx="1567">
                  <c:v>Missouri</c:v>
                </c:pt>
                <c:pt idx="1568">
                  <c:v>Missouri</c:v>
                </c:pt>
                <c:pt idx="1569">
                  <c:v>Missouri</c:v>
                </c:pt>
                <c:pt idx="1570">
                  <c:v>Missouri</c:v>
                </c:pt>
                <c:pt idx="1571">
                  <c:v>Missouri</c:v>
                </c:pt>
                <c:pt idx="1572">
                  <c:v>Missouri</c:v>
                </c:pt>
                <c:pt idx="1573">
                  <c:v>Missouri</c:v>
                </c:pt>
                <c:pt idx="1574">
                  <c:v>Missouri</c:v>
                </c:pt>
                <c:pt idx="1575">
                  <c:v>Missouri</c:v>
                </c:pt>
                <c:pt idx="1576">
                  <c:v>Missouri</c:v>
                </c:pt>
                <c:pt idx="1577">
                  <c:v>Missouri</c:v>
                </c:pt>
                <c:pt idx="1578">
                  <c:v>Missouri</c:v>
                </c:pt>
                <c:pt idx="1579">
                  <c:v>Missouri</c:v>
                </c:pt>
                <c:pt idx="1580">
                  <c:v>Missouri</c:v>
                </c:pt>
                <c:pt idx="1581">
                  <c:v>Missouri</c:v>
                </c:pt>
                <c:pt idx="1582">
                  <c:v>Missouri</c:v>
                </c:pt>
                <c:pt idx="1583">
                  <c:v>Missouri</c:v>
                </c:pt>
                <c:pt idx="1584">
                  <c:v>Missouri</c:v>
                </c:pt>
                <c:pt idx="1585">
                  <c:v>Missouri</c:v>
                </c:pt>
                <c:pt idx="1586">
                  <c:v>Missouri</c:v>
                </c:pt>
                <c:pt idx="1587">
                  <c:v>Missouri</c:v>
                </c:pt>
                <c:pt idx="1588">
                  <c:v>Missouri</c:v>
                </c:pt>
                <c:pt idx="1589">
                  <c:v>Missouri</c:v>
                </c:pt>
                <c:pt idx="1590">
                  <c:v>Missouri</c:v>
                </c:pt>
                <c:pt idx="1591">
                  <c:v>Missouri</c:v>
                </c:pt>
                <c:pt idx="1592">
                  <c:v>Missouri</c:v>
                </c:pt>
                <c:pt idx="1593">
                  <c:v>Missouri</c:v>
                </c:pt>
                <c:pt idx="1594">
                  <c:v>Missouri</c:v>
                </c:pt>
                <c:pt idx="1595">
                  <c:v>Missouri</c:v>
                </c:pt>
                <c:pt idx="1596">
                  <c:v>Missouri</c:v>
                </c:pt>
                <c:pt idx="1597">
                  <c:v>Missouri</c:v>
                </c:pt>
                <c:pt idx="1598">
                  <c:v>Missouri</c:v>
                </c:pt>
                <c:pt idx="1599">
                  <c:v>Missouri</c:v>
                </c:pt>
                <c:pt idx="1600">
                  <c:v>Missouri</c:v>
                </c:pt>
                <c:pt idx="1601">
                  <c:v>Missouri</c:v>
                </c:pt>
                <c:pt idx="1602">
                  <c:v>Missouri</c:v>
                </c:pt>
                <c:pt idx="1603">
                  <c:v>Missouri</c:v>
                </c:pt>
                <c:pt idx="1604">
                  <c:v>Missouri</c:v>
                </c:pt>
                <c:pt idx="1605">
                  <c:v>Missouri</c:v>
                </c:pt>
                <c:pt idx="1606">
                  <c:v>Missouri</c:v>
                </c:pt>
                <c:pt idx="1607">
                  <c:v>Missouri</c:v>
                </c:pt>
                <c:pt idx="1608">
                  <c:v>Missouri</c:v>
                </c:pt>
                <c:pt idx="1609">
                  <c:v>Missouri</c:v>
                </c:pt>
                <c:pt idx="1610">
                  <c:v>Missouri</c:v>
                </c:pt>
                <c:pt idx="1611">
                  <c:v>Missouri</c:v>
                </c:pt>
                <c:pt idx="1612">
                  <c:v>Missouri</c:v>
                </c:pt>
                <c:pt idx="1613">
                  <c:v>Missouri</c:v>
                </c:pt>
                <c:pt idx="1614">
                  <c:v>Missouri</c:v>
                </c:pt>
                <c:pt idx="1615">
                  <c:v>Missouri</c:v>
                </c:pt>
                <c:pt idx="1616">
                  <c:v>Missouri</c:v>
                </c:pt>
                <c:pt idx="1617">
                  <c:v>Missouri</c:v>
                </c:pt>
                <c:pt idx="1618">
                  <c:v>Missouri</c:v>
                </c:pt>
                <c:pt idx="1619">
                  <c:v>Missouri</c:v>
                </c:pt>
                <c:pt idx="1620">
                  <c:v>Missouri</c:v>
                </c:pt>
                <c:pt idx="1621">
                  <c:v>Missouri</c:v>
                </c:pt>
                <c:pt idx="1622">
                  <c:v>Missouri</c:v>
                </c:pt>
                <c:pt idx="1623">
                  <c:v>Missouri</c:v>
                </c:pt>
                <c:pt idx="1624">
                  <c:v>Missouri</c:v>
                </c:pt>
                <c:pt idx="1625">
                  <c:v>Missouri</c:v>
                </c:pt>
                <c:pt idx="1626">
                  <c:v>Missouri</c:v>
                </c:pt>
                <c:pt idx="1627">
                  <c:v>Missouri</c:v>
                </c:pt>
                <c:pt idx="1628">
                  <c:v>Missouri</c:v>
                </c:pt>
                <c:pt idx="1629">
                  <c:v>Missouri</c:v>
                </c:pt>
                <c:pt idx="1630">
                  <c:v>Missouri</c:v>
                </c:pt>
                <c:pt idx="1631">
                  <c:v>Missouri</c:v>
                </c:pt>
                <c:pt idx="1632">
                  <c:v>Mississippi</c:v>
                </c:pt>
                <c:pt idx="1633">
                  <c:v>Mississippi</c:v>
                </c:pt>
                <c:pt idx="1634">
                  <c:v>Mississippi</c:v>
                </c:pt>
                <c:pt idx="1635">
                  <c:v>Mississippi</c:v>
                </c:pt>
                <c:pt idx="1636">
                  <c:v>Mississippi</c:v>
                </c:pt>
                <c:pt idx="1637">
                  <c:v>Mississippi</c:v>
                </c:pt>
                <c:pt idx="1638">
                  <c:v>Mississippi</c:v>
                </c:pt>
                <c:pt idx="1639">
                  <c:v>Mississippi</c:v>
                </c:pt>
                <c:pt idx="1640">
                  <c:v>Mississippi</c:v>
                </c:pt>
                <c:pt idx="1641">
                  <c:v>Mississippi</c:v>
                </c:pt>
                <c:pt idx="1642">
                  <c:v>Mississippi</c:v>
                </c:pt>
                <c:pt idx="1643">
                  <c:v>Mississippi</c:v>
                </c:pt>
                <c:pt idx="1644">
                  <c:v>Mississippi</c:v>
                </c:pt>
                <c:pt idx="1645">
                  <c:v>Mississippi</c:v>
                </c:pt>
                <c:pt idx="1646">
                  <c:v>Mississippi</c:v>
                </c:pt>
                <c:pt idx="1647">
                  <c:v>Mississippi</c:v>
                </c:pt>
                <c:pt idx="1648">
                  <c:v>Mississippi</c:v>
                </c:pt>
                <c:pt idx="1649">
                  <c:v>Mississippi</c:v>
                </c:pt>
                <c:pt idx="1650">
                  <c:v>Mississippi</c:v>
                </c:pt>
                <c:pt idx="1651">
                  <c:v>Mississippi</c:v>
                </c:pt>
                <c:pt idx="1652">
                  <c:v>Mississippi</c:v>
                </c:pt>
                <c:pt idx="1653">
                  <c:v>Mississippi</c:v>
                </c:pt>
                <c:pt idx="1654">
                  <c:v>Mississippi</c:v>
                </c:pt>
                <c:pt idx="1655">
                  <c:v>Mississippi</c:v>
                </c:pt>
                <c:pt idx="1656">
                  <c:v>Mississippi</c:v>
                </c:pt>
                <c:pt idx="1657">
                  <c:v>Mississippi</c:v>
                </c:pt>
                <c:pt idx="1658">
                  <c:v>Mississippi</c:v>
                </c:pt>
                <c:pt idx="1659">
                  <c:v>Mississippi</c:v>
                </c:pt>
                <c:pt idx="1660">
                  <c:v>Mississippi</c:v>
                </c:pt>
                <c:pt idx="1661">
                  <c:v>Mississippi</c:v>
                </c:pt>
                <c:pt idx="1662">
                  <c:v>Mississippi</c:v>
                </c:pt>
                <c:pt idx="1663">
                  <c:v>Mississippi</c:v>
                </c:pt>
                <c:pt idx="1664">
                  <c:v>Mississippi</c:v>
                </c:pt>
                <c:pt idx="1665">
                  <c:v>Mississippi</c:v>
                </c:pt>
                <c:pt idx="1666">
                  <c:v>Mississippi</c:v>
                </c:pt>
                <c:pt idx="1667">
                  <c:v>Mississippi</c:v>
                </c:pt>
                <c:pt idx="1668">
                  <c:v>Mississippi</c:v>
                </c:pt>
                <c:pt idx="1669">
                  <c:v>Mississippi</c:v>
                </c:pt>
                <c:pt idx="1670">
                  <c:v>Mississippi</c:v>
                </c:pt>
                <c:pt idx="1671">
                  <c:v>Mississippi</c:v>
                </c:pt>
                <c:pt idx="1672">
                  <c:v>Mississippi</c:v>
                </c:pt>
                <c:pt idx="1673">
                  <c:v>Mississippi</c:v>
                </c:pt>
                <c:pt idx="1674">
                  <c:v>Mississippi</c:v>
                </c:pt>
                <c:pt idx="1675">
                  <c:v>Mississippi</c:v>
                </c:pt>
                <c:pt idx="1676">
                  <c:v>Mississippi</c:v>
                </c:pt>
                <c:pt idx="1677">
                  <c:v>Mississippi</c:v>
                </c:pt>
                <c:pt idx="1678">
                  <c:v>Mississippi</c:v>
                </c:pt>
                <c:pt idx="1679">
                  <c:v>Mississippi</c:v>
                </c:pt>
                <c:pt idx="1680">
                  <c:v>Mississippi</c:v>
                </c:pt>
                <c:pt idx="1681">
                  <c:v>Mississippi</c:v>
                </c:pt>
                <c:pt idx="1682">
                  <c:v>Mississippi</c:v>
                </c:pt>
                <c:pt idx="1683">
                  <c:v>Mississippi</c:v>
                </c:pt>
                <c:pt idx="1684">
                  <c:v>Mississippi</c:v>
                </c:pt>
                <c:pt idx="1685">
                  <c:v>Mississippi</c:v>
                </c:pt>
                <c:pt idx="1686">
                  <c:v>Mississippi</c:v>
                </c:pt>
                <c:pt idx="1687">
                  <c:v>Mississippi</c:v>
                </c:pt>
                <c:pt idx="1688">
                  <c:v>Mississippi</c:v>
                </c:pt>
                <c:pt idx="1689">
                  <c:v>Mississippi</c:v>
                </c:pt>
                <c:pt idx="1690">
                  <c:v>Mississippi</c:v>
                </c:pt>
                <c:pt idx="1691">
                  <c:v>Mississippi</c:v>
                </c:pt>
                <c:pt idx="1692">
                  <c:v>Mississippi</c:v>
                </c:pt>
                <c:pt idx="1693">
                  <c:v>Mississippi</c:v>
                </c:pt>
                <c:pt idx="1694">
                  <c:v>Mississippi</c:v>
                </c:pt>
                <c:pt idx="1695">
                  <c:v>Mississippi</c:v>
                </c:pt>
                <c:pt idx="1696">
                  <c:v>Mississippi</c:v>
                </c:pt>
                <c:pt idx="1697">
                  <c:v>Mississippi</c:v>
                </c:pt>
                <c:pt idx="1698">
                  <c:v>Mississippi</c:v>
                </c:pt>
                <c:pt idx="1699">
                  <c:v>Mississippi</c:v>
                </c:pt>
                <c:pt idx="1700">
                  <c:v>Montana</c:v>
                </c:pt>
                <c:pt idx="1701">
                  <c:v>Montana</c:v>
                </c:pt>
                <c:pt idx="1702">
                  <c:v>Montana</c:v>
                </c:pt>
                <c:pt idx="1703">
                  <c:v>Montana</c:v>
                </c:pt>
                <c:pt idx="1704">
                  <c:v>Montana</c:v>
                </c:pt>
                <c:pt idx="1705">
                  <c:v>Montana</c:v>
                </c:pt>
                <c:pt idx="1706">
                  <c:v>Montana</c:v>
                </c:pt>
                <c:pt idx="1707">
                  <c:v>Montana</c:v>
                </c:pt>
                <c:pt idx="1708">
                  <c:v>Montana</c:v>
                </c:pt>
                <c:pt idx="1709">
                  <c:v>Montana</c:v>
                </c:pt>
                <c:pt idx="1710">
                  <c:v>Montana</c:v>
                </c:pt>
                <c:pt idx="1711">
                  <c:v>Montana</c:v>
                </c:pt>
                <c:pt idx="1712">
                  <c:v>Montana</c:v>
                </c:pt>
                <c:pt idx="1713">
                  <c:v>Montana</c:v>
                </c:pt>
                <c:pt idx="1714">
                  <c:v>Montana</c:v>
                </c:pt>
                <c:pt idx="1715">
                  <c:v>Montana</c:v>
                </c:pt>
                <c:pt idx="1716">
                  <c:v>Montana</c:v>
                </c:pt>
                <c:pt idx="1717">
                  <c:v>Montana</c:v>
                </c:pt>
                <c:pt idx="1718">
                  <c:v>Montana</c:v>
                </c:pt>
                <c:pt idx="1719">
                  <c:v>Montana</c:v>
                </c:pt>
                <c:pt idx="1720">
                  <c:v>Montana</c:v>
                </c:pt>
                <c:pt idx="1721">
                  <c:v>Montana</c:v>
                </c:pt>
                <c:pt idx="1722">
                  <c:v>Montana</c:v>
                </c:pt>
                <c:pt idx="1723">
                  <c:v>Montana</c:v>
                </c:pt>
                <c:pt idx="1724">
                  <c:v>Montana</c:v>
                </c:pt>
                <c:pt idx="1725">
                  <c:v>Montana</c:v>
                </c:pt>
                <c:pt idx="1726">
                  <c:v>Montana</c:v>
                </c:pt>
                <c:pt idx="1727">
                  <c:v>Montana</c:v>
                </c:pt>
                <c:pt idx="1728">
                  <c:v>Montana</c:v>
                </c:pt>
                <c:pt idx="1729">
                  <c:v>Montana</c:v>
                </c:pt>
                <c:pt idx="1730">
                  <c:v>Montana</c:v>
                </c:pt>
                <c:pt idx="1731">
                  <c:v>Montana</c:v>
                </c:pt>
                <c:pt idx="1732">
                  <c:v>Montana</c:v>
                </c:pt>
                <c:pt idx="1733">
                  <c:v>Montana</c:v>
                </c:pt>
                <c:pt idx="1734">
                  <c:v>Montana</c:v>
                </c:pt>
                <c:pt idx="1735">
                  <c:v>Montana</c:v>
                </c:pt>
                <c:pt idx="1736">
                  <c:v>Montana</c:v>
                </c:pt>
                <c:pt idx="1737">
                  <c:v>Montana</c:v>
                </c:pt>
                <c:pt idx="1738">
                  <c:v>Montana</c:v>
                </c:pt>
                <c:pt idx="1739">
                  <c:v>Montana</c:v>
                </c:pt>
                <c:pt idx="1740">
                  <c:v>Montana</c:v>
                </c:pt>
                <c:pt idx="1741">
                  <c:v>Montana</c:v>
                </c:pt>
                <c:pt idx="1742">
                  <c:v>Montana</c:v>
                </c:pt>
                <c:pt idx="1743">
                  <c:v>Montana</c:v>
                </c:pt>
                <c:pt idx="1744">
                  <c:v>Montana</c:v>
                </c:pt>
                <c:pt idx="1745">
                  <c:v>Montana</c:v>
                </c:pt>
                <c:pt idx="1746">
                  <c:v>Montana</c:v>
                </c:pt>
                <c:pt idx="1747">
                  <c:v>Montana</c:v>
                </c:pt>
                <c:pt idx="1748">
                  <c:v>Montana</c:v>
                </c:pt>
                <c:pt idx="1749">
                  <c:v>Montana</c:v>
                </c:pt>
                <c:pt idx="1750">
                  <c:v>Montana</c:v>
                </c:pt>
                <c:pt idx="1751">
                  <c:v>Montana</c:v>
                </c:pt>
                <c:pt idx="1752">
                  <c:v>Montana</c:v>
                </c:pt>
                <c:pt idx="1753">
                  <c:v>Montana</c:v>
                </c:pt>
                <c:pt idx="1754">
                  <c:v>Montana</c:v>
                </c:pt>
                <c:pt idx="1755">
                  <c:v>Montana</c:v>
                </c:pt>
                <c:pt idx="1756">
                  <c:v>Montana</c:v>
                </c:pt>
                <c:pt idx="1757">
                  <c:v>Montana</c:v>
                </c:pt>
                <c:pt idx="1758">
                  <c:v>Montana</c:v>
                </c:pt>
                <c:pt idx="1759">
                  <c:v>Montana</c:v>
                </c:pt>
                <c:pt idx="1760">
                  <c:v>Montana</c:v>
                </c:pt>
                <c:pt idx="1761">
                  <c:v>Montana</c:v>
                </c:pt>
                <c:pt idx="1762">
                  <c:v>Montana</c:v>
                </c:pt>
                <c:pt idx="1763">
                  <c:v>Montana</c:v>
                </c:pt>
                <c:pt idx="1764">
                  <c:v>Montana</c:v>
                </c:pt>
                <c:pt idx="1765">
                  <c:v>Montana</c:v>
                </c:pt>
                <c:pt idx="1766">
                  <c:v>Montana</c:v>
                </c:pt>
                <c:pt idx="1767">
                  <c:v>Montana</c:v>
                </c:pt>
                <c:pt idx="1768">
                  <c:v>North Carolina</c:v>
                </c:pt>
                <c:pt idx="1769">
                  <c:v>North Carolina</c:v>
                </c:pt>
                <c:pt idx="1770">
                  <c:v>North Carolina</c:v>
                </c:pt>
                <c:pt idx="1771">
                  <c:v>North Carolina</c:v>
                </c:pt>
                <c:pt idx="1772">
                  <c:v>North Carolina</c:v>
                </c:pt>
                <c:pt idx="1773">
                  <c:v>North Carolina</c:v>
                </c:pt>
                <c:pt idx="1774">
                  <c:v>North Carolina</c:v>
                </c:pt>
                <c:pt idx="1775">
                  <c:v>North Carolina</c:v>
                </c:pt>
                <c:pt idx="1776">
                  <c:v>North Carolina</c:v>
                </c:pt>
                <c:pt idx="1777">
                  <c:v>North Carolina</c:v>
                </c:pt>
                <c:pt idx="1778">
                  <c:v>North Carolina</c:v>
                </c:pt>
                <c:pt idx="1779">
                  <c:v>North Carolina</c:v>
                </c:pt>
                <c:pt idx="1780">
                  <c:v>North Carolina</c:v>
                </c:pt>
                <c:pt idx="1781">
                  <c:v>North Carolina</c:v>
                </c:pt>
                <c:pt idx="1782">
                  <c:v>North Carolina</c:v>
                </c:pt>
                <c:pt idx="1783">
                  <c:v>North Carolina</c:v>
                </c:pt>
                <c:pt idx="1784">
                  <c:v>North Carolina</c:v>
                </c:pt>
                <c:pt idx="1785">
                  <c:v>North Carolina</c:v>
                </c:pt>
                <c:pt idx="1786">
                  <c:v>North Carolina</c:v>
                </c:pt>
                <c:pt idx="1787">
                  <c:v>North Carolina</c:v>
                </c:pt>
                <c:pt idx="1788">
                  <c:v>North Carolina</c:v>
                </c:pt>
                <c:pt idx="1789">
                  <c:v>North Carolina</c:v>
                </c:pt>
                <c:pt idx="1790">
                  <c:v>North Carolina</c:v>
                </c:pt>
                <c:pt idx="1791">
                  <c:v>North Carolina</c:v>
                </c:pt>
                <c:pt idx="1792">
                  <c:v>North Carolina</c:v>
                </c:pt>
                <c:pt idx="1793">
                  <c:v>North Carolina</c:v>
                </c:pt>
                <c:pt idx="1794">
                  <c:v>North Carolina</c:v>
                </c:pt>
                <c:pt idx="1795">
                  <c:v>North Carolina</c:v>
                </c:pt>
                <c:pt idx="1796">
                  <c:v>North Carolina</c:v>
                </c:pt>
                <c:pt idx="1797">
                  <c:v>North Carolina</c:v>
                </c:pt>
                <c:pt idx="1798">
                  <c:v>North Carolina</c:v>
                </c:pt>
                <c:pt idx="1799">
                  <c:v>North Carolina</c:v>
                </c:pt>
                <c:pt idx="1800">
                  <c:v>North Carolina</c:v>
                </c:pt>
                <c:pt idx="1801">
                  <c:v>North Carolina</c:v>
                </c:pt>
                <c:pt idx="1802">
                  <c:v>North Carolina</c:v>
                </c:pt>
                <c:pt idx="1803">
                  <c:v>North Carolina</c:v>
                </c:pt>
                <c:pt idx="1804">
                  <c:v>North Carolina</c:v>
                </c:pt>
                <c:pt idx="1805">
                  <c:v>North Carolina</c:v>
                </c:pt>
                <c:pt idx="1806">
                  <c:v>North Carolina</c:v>
                </c:pt>
                <c:pt idx="1807">
                  <c:v>North Carolina</c:v>
                </c:pt>
                <c:pt idx="1808">
                  <c:v>North Carolina</c:v>
                </c:pt>
                <c:pt idx="1809">
                  <c:v>North Carolina</c:v>
                </c:pt>
                <c:pt idx="1810">
                  <c:v>North Carolina</c:v>
                </c:pt>
                <c:pt idx="1811">
                  <c:v>North Carolina</c:v>
                </c:pt>
                <c:pt idx="1812">
                  <c:v>North Carolina</c:v>
                </c:pt>
                <c:pt idx="1813">
                  <c:v>North Carolina</c:v>
                </c:pt>
                <c:pt idx="1814">
                  <c:v>North Carolina</c:v>
                </c:pt>
                <c:pt idx="1815">
                  <c:v>North Carolina</c:v>
                </c:pt>
                <c:pt idx="1816">
                  <c:v>North Carolina</c:v>
                </c:pt>
                <c:pt idx="1817">
                  <c:v>North Carolina</c:v>
                </c:pt>
                <c:pt idx="1818">
                  <c:v>North Carolina</c:v>
                </c:pt>
                <c:pt idx="1819">
                  <c:v>North Carolina</c:v>
                </c:pt>
                <c:pt idx="1820">
                  <c:v>North Carolina</c:v>
                </c:pt>
                <c:pt idx="1821">
                  <c:v>North Carolina</c:v>
                </c:pt>
                <c:pt idx="1822">
                  <c:v>North Carolina</c:v>
                </c:pt>
                <c:pt idx="1823">
                  <c:v>North Carolina</c:v>
                </c:pt>
                <c:pt idx="1824">
                  <c:v>North Carolina</c:v>
                </c:pt>
                <c:pt idx="1825">
                  <c:v>North Carolina</c:v>
                </c:pt>
                <c:pt idx="1826">
                  <c:v>North Carolina</c:v>
                </c:pt>
                <c:pt idx="1827">
                  <c:v>North Carolina</c:v>
                </c:pt>
                <c:pt idx="1828">
                  <c:v>North Carolina</c:v>
                </c:pt>
                <c:pt idx="1829">
                  <c:v>North Carolina</c:v>
                </c:pt>
                <c:pt idx="1830">
                  <c:v>North Carolina</c:v>
                </c:pt>
                <c:pt idx="1831">
                  <c:v>North Carolina</c:v>
                </c:pt>
                <c:pt idx="1832">
                  <c:v>North Carolina</c:v>
                </c:pt>
                <c:pt idx="1833">
                  <c:v>North Carolina</c:v>
                </c:pt>
                <c:pt idx="1834">
                  <c:v>North Carolina</c:v>
                </c:pt>
                <c:pt idx="1835">
                  <c:v>North Carolina</c:v>
                </c:pt>
                <c:pt idx="1836">
                  <c:v>North Dakota</c:v>
                </c:pt>
                <c:pt idx="1837">
                  <c:v>North Dakota</c:v>
                </c:pt>
                <c:pt idx="1838">
                  <c:v>North Dakota</c:v>
                </c:pt>
                <c:pt idx="1839">
                  <c:v>North Dakota</c:v>
                </c:pt>
                <c:pt idx="1840">
                  <c:v>North Dakota</c:v>
                </c:pt>
                <c:pt idx="1841">
                  <c:v>North Dakota</c:v>
                </c:pt>
                <c:pt idx="1842">
                  <c:v>North Dakota</c:v>
                </c:pt>
                <c:pt idx="1843">
                  <c:v>North Dakota</c:v>
                </c:pt>
                <c:pt idx="1844">
                  <c:v>North Dakota</c:v>
                </c:pt>
                <c:pt idx="1845">
                  <c:v>North Dakota</c:v>
                </c:pt>
                <c:pt idx="1846">
                  <c:v>North Dakota</c:v>
                </c:pt>
                <c:pt idx="1847">
                  <c:v>North Dakota</c:v>
                </c:pt>
                <c:pt idx="1848">
                  <c:v>North Dakota</c:v>
                </c:pt>
                <c:pt idx="1849">
                  <c:v>North Dakota</c:v>
                </c:pt>
                <c:pt idx="1850">
                  <c:v>North Dakota</c:v>
                </c:pt>
                <c:pt idx="1851">
                  <c:v>North Dakota</c:v>
                </c:pt>
                <c:pt idx="1852">
                  <c:v>North Dakota</c:v>
                </c:pt>
                <c:pt idx="1853">
                  <c:v>North Dakota</c:v>
                </c:pt>
                <c:pt idx="1854">
                  <c:v>North Dakota</c:v>
                </c:pt>
                <c:pt idx="1855">
                  <c:v>North Dakota</c:v>
                </c:pt>
                <c:pt idx="1856">
                  <c:v>North Dakota</c:v>
                </c:pt>
                <c:pt idx="1857">
                  <c:v>North Dakota</c:v>
                </c:pt>
                <c:pt idx="1858">
                  <c:v>North Dakota</c:v>
                </c:pt>
                <c:pt idx="1859">
                  <c:v>North Dakota</c:v>
                </c:pt>
                <c:pt idx="1860">
                  <c:v>North Dakota</c:v>
                </c:pt>
                <c:pt idx="1861">
                  <c:v>North Dakota</c:v>
                </c:pt>
                <c:pt idx="1862">
                  <c:v>North Dakota</c:v>
                </c:pt>
                <c:pt idx="1863">
                  <c:v>North Dakota</c:v>
                </c:pt>
                <c:pt idx="1864">
                  <c:v>North Dakota</c:v>
                </c:pt>
                <c:pt idx="1865">
                  <c:v>North Dakota</c:v>
                </c:pt>
                <c:pt idx="1866">
                  <c:v>North Dakota</c:v>
                </c:pt>
                <c:pt idx="1867">
                  <c:v>North Dakota</c:v>
                </c:pt>
                <c:pt idx="1868">
                  <c:v>North Dakota</c:v>
                </c:pt>
                <c:pt idx="1869">
                  <c:v>North Dakota</c:v>
                </c:pt>
                <c:pt idx="1870">
                  <c:v>North Dakota</c:v>
                </c:pt>
                <c:pt idx="1871">
                  <c:v>North Dakota</c:v>
                </c:pt>
                <c:pt idx="1872">
                  <c:v>North Dakota</c:v>
                </c:pt>
                <c:pt idx="1873">
                  <c:v>North Dakota</c:v>
                </c:pt>
                <c:pt idx="1874">
                  <c:v>North Dakota</c:v>
                </c:pt>
                <c:pt idx="1875">
                  <c:v>North Dakota</c:v>
                </c:pt>
                <c:pt idx="1876">
                  <c:v>North Dakota</c:v>
                </c:pt>
                <c:pt idx="1877">
                  <c:v>North Dakota</c:v>
                </c:pt>
                <c:pt idx="1878">
                  <c:v>North Dakota</c:v>
                </c:pt>
                <c:pt idx="1879">
                  <c:v>North Dakota</c:v>
                </c:pt>
                <c:pt idx="1880">
                  <c:v>North Dakota</c:v>
                </c:pt>
                <c:pt idx="1881">
                  <c:v>North Dakota</c:v>
                </c:pt>
                <c:pt idx="1882">
                  <c:v>North Dakota</c:v>
                </c:pt>
                <c:pt idx="1883">
                  <c:v>North Dakota</c:v>
                </c:pt>
                <c:pt idx="1884">
                  <c:v>North Dakota</c:v>
                </c:pt>
                <c:pt idx="1885">
                  <c:v>North Dakota</c:v>
                </c:pt>
                <c:pt idx="1886">
                  <c:v>North Dakota</c:v>
                </c:pt>
                <c:pt idx="1887">
                  <c:v>North Dakota</c:v>
                </c:pt>
                <c:pt idx="1888">
                  <c:v>North Dakota</c:v>
                </c:pt>
                <c:pt idx="1889">
                  <c:v>North Dakota</c:v>
                </c:pt>
                <c:pt idx="1890">
                  <c:v>North Dakota</c:v>
                </c:pt>
                <c:pt idx="1891">
                  <c:v>North Dakota</c:v>
                </c:pt>
                <c:pt idx="1892">
                  <c:v>North Dakota</c:v>
                </c:pt>
                <c:pt idx="1893">
                  <c:v>North Dakota</c:v>
                </c:pt>
                <c:pt idx="1894">
                  <c:v>North Dakota</c:v>
                </c:pt>
                <c:pt idx="1895">
                  <c:v>North Dakota</c:v>
                </c:pt>
                <c:pt idx="1896">
                  <c:v>North Dakota</c:v>
                </c:pt>
                <c:pt idx="1897">
                  <c:v>North Dakota</c:v>
                </c:pt>
                <c:pt idx="1898">
                  <c:v>North Dakota</c:v>
                </c:pt>
                <c:pt idx="1899">
                  <c:v>North Dakota</c:v>
                </c:pt>
                <c:pt idx="1900">
                  <c:v>North Dakota</c:v>
                </c:pt>
                <c:pt idx="1901">
                  <c:v>North Dakota</c:v>
                </c:pt>
                <c:pt idx="1902">
                  <c:v>North Dakota</c:v>
                </c:pt>
                <c:pt idx="1903">
                  <c:v>North Dakota</c:v>
                </c:pt>
                <c:pt idx="1904">
                  <c:v>Nebraska</c:v>
                </c:pt>
                <c:pt idx="1905">
                  <c:v>Nebraska</c:v>
                </c:pt>
                <c:pt idx="1906">
                  <c:v>Nebraska</c:v>
                </c:pt>
                <c:pt idx="1907">
                  <c:v>Nebraska</c:v>
                </c:pt>
                <c:pt idx="1908">
                  <c:v>Nebraska</c:v>
                </c:pt>
                <c:pt idx="1909">
                  <c:v>Nebraska</c:v>
                </c:pt>
                <c:pt idx="1910">
                  <c:v>Nebraska</c:v>
                </c:pt>
                <c:pt idx="1911">
                  <c:v>Nebraska</c:v>
                </c:pt>
                <c:pt idx="1912">
                  <c:v>Nebraska</c:v>
                </c:pt>
                <c:pt idx="1913">
                  <c:v>Nebraska</c:v>
                </c:pt>
                <c:pt idx="1914">
                  <c:v>Nebraska</c:v>
                </c:pt>
                <c:pt idx="1915">
                  <c:v>Nebraska</c:v>
                </c:pt>
                <c:pt idx="1916">
                  <c:v>Nebraska</c:v>
                </c:pt>
                <c:pt idx="1917">
                  <c:v>Nebraska</c:v>
                </c:pt>
                <c:pt idx="1918">
                  <c:v>Nebraska</c:v>
                </c:pt>
                <c:pt idx="1919">
                  <c:v>Nebraska</c:v>
                </c:pt>
                <c:pt idx="1920">
                  <c:v>Nebraska</c:v>
                </c:pt>
                <c:pt idx="1921">
                  <c:v>Nebraska</c:v>
                </c:pt>
                <c:pt idx="1922">
                  <c:v>Nebraska</c:v>
                </c:pt>
                <c:pt idx="1923">
                  <c:v>Nebraska</c:v>
                </c:pt>
                <c:pt idx="1924">
                  <c:v>Nebraska</c:v>
                </c:pt>
                <c:pt idx="1925">
                  <c:v>Nebraska</c:v>
                </c:pt>
                <c:pt idx="1926">
                  <c:v>Nebraska</c:v>
                </c:pt>
                <c:pt idx="1927">
                  <c:v>Nebraska</c:v>
                </c:pt>
                <c:pt idx="1928">
                  <c:v>Nebraska</c:v>
                </c:pt>
                <c:pt idx="1929">
                  <c:v>Nebraska</c:v>
                </c:pt>
                <c:pt idx="1930">
                  <c:v>Nebraska</c:v>
                </c:pt>
                <c:pt idx="1931">
                  <c:v>Nebraska</c:v>
                </c:pt>
                <c:pt idx="1932">
                  <c:v>Nebraska</c:v>
                </c:pt>
                <c:pt idx="1933">
                  <c:v>Nebraska</c:v>
                </c:pt>
                <c:pt idx="1934">
                  <c:v>Nebraska</c:v>
                </c:pt>
                <c:pt idx="1935">
                  <c:v>Nebraska</c:v>
                </c:pt>
                <c:pt idx="1936">
                  <c:v>Nebraska</c:v>
                </c:pt>
                <c:pt idx="1937">
                  <c:v>Nebraska</c:v>
                </c:pt>
                <c:pt idx="1938">
                  <c:v>Nebraska</c:v>
                </c:pt>
                <c:pt idx="1939">
                  <c:v>Nebraska</c:v>
                </c:pt>
                <c:pt idx="1940">
                  <c:v>Nebraska</c:v>
                </c:pt>
                <c:pt idx="1941">
                  <c:v>Nebraska</c:v>
                </c:pt>
                <c:pt idx="1942">
                  <c:v>Nebraska</c:v>
                </c:pt>
                <c:pt idx="1943">
                  <c:v>Nebraska</c:v>
                </c:pt>
                <c:pt idx="1944">
                  <c:v>Nebraska</c:v>
                </c:pt>
                <c:pt idx="1945">
                  <c:v>Nebraska</c:v>
                </c:pt>
                <c:pt idx="1946">
                  <c:v>Nebraska</c:v>
                </c:pt>
                <c:pt idx="1947">
                  <c:v>Nebraska</c:v>
                </c:pt>
                <c:pt idx="1948">
                  <c:v>Nebraska</c:v>
                </c:pt>
                <c:pt idx="1949">
                  <c:v>Nebraska</c:v>
                </c:pt>
                <c:pt idx="1950">
                  <c:v>Nebraska</c:v>
                </c:pt>
                <c:pt idx="1951">
                  <c:v>Nebraska</c:v>
                </c:pt>
                <c:pt idx="1952">
                  <c:v>Nebraska</c:v>
                </c:pt>
                <c:pt idx="1953">
                  <c:v>Nebraska</c:v>
                </c:pt>
                <c:pt idx="1954">
                  <c:v>Nebraska</c:v>
                </c:pt>
                <c:pt idx="1955">
                  <c:v>Nebraska</c:v>
                </c:pt>
                <c:pt idx="1956">
                  <c:v>Nebraska</c:v>
                </c:pt>
                <c:pt idx="1957">
                  <c:v>Nebraska</c:v>
                </c:pt>
                <c:pt idx="1958">
                  <c:v>Nebraska</c:v>
                </c:pt>
                <c:pt idx="1959">
                  <c:v>Nebraska</c:v>
                </c:pt>
                <c:pt idx="1960">
                  <c:v>Nebraska</c:v>
                </c:pt>
                <c:pt idx="1961">
                  <c:v>Nebraska</c:v>
                </c:pt>
                <c:pt idx="1962">
                  <c:v>Nebraska</c:v>
                </c:pt>
                <c:pt idx="1963">
                  <c:v>Nebraska</c:v>
                </c:pt>
                <c:pt idx="1964">
                  <c:v>Nebraska</c:v>
                </c:pt>
                <c:pt idx="1965">
                  <c:v>Nebraska</c:v>
                </c:pt>
                <c:pt idx="1966">
                  <c:v>Nebraska</c:v>
                </c:pt>
                <c:pt idx="1967">
                  <c:v>Nebraska</c:v>
                </c:pt>
                <c:pt idx="1968">
                  <c:v>Nebraska</c:v>
                </c:pt>
                <c:pt idx="1969">
                  <c:v>Nebraska</c:v>
                </c:pt>
                <c:pt idx="1970">
                  <c:v>Nebraska</c:v>
                </c:pt>
                <c:pt idx="1971">
                  <c:v>Nebraska</c:v>
                </c:pt>
                <c:pt idx="1972">
                  <c:v>New Hampshire</c:v>
                </c:pt>
                <c:pt idx="1973">
                  <c:v>New Hampshire</c:v>
                </c:pt>
                <c:pt idx="1974">
                  <c:v>New Hampshire</c:v>
                </c:pt>
                <c:pt idx="1975">
                  <c:v>New Hampshire</c:v>
                </c:pt>
                <c:pt idx="1976">
                  <c:v>New Hampshire</c:v>
                </c:pt>
                <c:pt idx="1977">
                  <c:v>New Hampshire</c:v>
                </c:pt>
                <c:pt idx="1978">
                  <c:v>New Hampshire</c:v>
                </c:pt>
                <c:pt idx="1979">
                  <c:v>New Hampshire</c:v>
                </c:pt>
                <c:pt idx="1980">
                  <c:v>New Hampshire</c:v>
                </c:pt>
                <c:pt idx="1981">
                  <c:v>New Hampshire</c:v>
                </c:pt>
                <c:pt idx="1982">
                  <c:v>New Hampshire</c:v>
                </c:pt>
                <c:pt idx="1983">
                  <c:v>New Hampshire</c:v>
                </c:pt>
                <c:pt idx="1984">
                  <c:v>New Hampshire</c:v>
                </c:pt>
                <c:pt idx="1985">
                  <c:v>New Hampshire</c:v>
                </c:pt>
                <c:pt idx="1986">
                  <c:v>New Hampshire</c:v>
                </c:pt>
                <c:pt idx="1987">
                  <c:v>New Hampshire</c:v>
                </c:pt>
                <c:pt idx="1988">
                  <c:v>New Hampshire</c:v>
                </c:pt>
                <c:pt idx="1989">
                  <c:v>New Hampshire</c:v>
                </c:pt>
                <c:pt idx="1990">
                  <c:v>New Hampshire</c:v>
                </c:pt>
                <c:pt idx="1991">
                  <c:v>New Hampshire</c:v>
                </c:pt>
                <c:pt idx="1992">
                  <c:v>New Hampshire</c:v>
                </c:pt>
                <c:pt idx="1993">
                  <c:v>New Hampshire</c:v>
                </c:pt>
                <c:pt idx="1994">
                  <c:v>New Hampshire</c:v>
                </c:pt>
                <c:pt idx="1995">
                  <c:v>New Hampshire</c:v>
                </c:pt>
                <c:pt idx="1996">
                  <c:v>New Hampshire</c:v>
                </c:pt>
                <c:pt idx="1997">
                  <c:v>New Hampshire</c:v>
                </c:pt>
                <c:pt idx="1998">
                  <c:v>New Hampshire</c:v>
                </c:pt>
                <c:pt idx="1999">
                  <c:v>New Hampshire</c:v>
                </c:pt>
                <c:pt idx="2000">
                  <c:v>New Hampshire</c:v>
                </c:pt>
                <c:pt idx="2001">
                  <c:v>New Hampshire</c:v>
                </c:pt>
                <c:pt idx="2002">
                  <c:v>New Hampshire</c:v>
                </c:pt>
                <c:pt idx="2003">
                  <c:v>New Hampshire</c:v>
                </c:pt>
                <c:pt idx="2004">
                  <c:v>New Hampshire</c:v>
                </c:pt>
                <c:pt idx="2005">
                  <c:v>New Hampshire</c:v>
                </c:pt>
                <c:pt idx="2006">
                  <c:v>New Hampshire</c:v>
                </c:pt>
                <c:pt idx="2007">
                  <c:v>New Hampshire</c:v>
                </c:pt>
                <c:pt idx="2008">
                  <c:v>New Hampshire</c:v>
                </c:pt>
                <c:pt idx="2009">
                  <c:v>New Hampshire</c:v>
                </c:pt>
                <c:pt idx="2010">
                  <c:v>New Hampshire</c:v>
                </c:pt>
                <c:pt idx="2011">
                  <c:v>New Hampshire</c:v>
                </c:pt>
                <c:pt idx="2012">
                  <c:v>New Hampshire</c:v>
                </c:pt>
                <c:pt idx="2013">
                  <c:v>New Hampshire</c:v>
                </c:pt>
                <c:pt idx="2014">
                  <c:v>New Hampshire</c:v>
                </c:pt>
                <c:pt idx="2015">
                  <c:v>New Hampshire</c:v>
                </c:pt>
                <c:pt idx="2016">
                  <c:v>New Hampshire</c:v>
                </c:pt>
                <c:pt idx="2017">
                  <c:v>New Hampshire</c:v>
                </c:pt>
                <c:pt idx="2018">
                  <c:v>New Hampshire</c:v>
                </c:pt>
                <c:pt idx="2019">
                  <c:v>New Hampshire</c:v>
                </c:pt>
                <c:pt idx="2020">
                  <c:v>New Hampshire</c:v>
                </c:pt>
                <c:pt idx="2021">
                  <c:v>New Hampshire</c:v>
                </c:pt>
                <c:pt idx="2022">
                  <c:v>New Hampshire</c:v>
                </c:pt>
                <c:pt idx="2023">
                  <c:v>New Hampshire</c:v>
                </c:pt>
                <c:pt idx="2024">
                  <c:v>New Hampshire</c:v>
                </c:pt>
                <c:pt idx="2025">
                  <c:v>New Hampshire</c:v>
                </c:pt>
                <c:pt idx="2026">
                  <c:v>New Hampshire</c:v>
                </c:pt>
                <c:pt idx="2027">
                  <c:v>New Hampshire</c:v>
                </c:pt>
                <c:pt idx="2028">
                  <c:v>New Hampshire</c:v>
                </c:pt>
                <c:pt idx="2029">
                  <c:v>New Hampshire</c:v>
                </c:pt>
                <c:pt idx="2030">
                  <c:v>New Hampshire</c:v>
                </c:pt>
                <c:pt idx="2031">
                  <c:v>New Hampshire</c:v>
                </c:pt>
                <c:pt idx="2032">
                  <c:v>New Hampshire</c:v>
                </c:pt>
                <c:pt idx="2033">
                  <c:v>New Hampshire</c:v>
                </c:pt>
                <c:pt idx="2034">
                  <c:v>New Hampshire</c:v>
                </c:pt>
                <c:pt idx="2035">
                  <c:v>New Hampshire</c:v>
                </c:pt>
                <c:pt idx="2036">
                  <c:v>New Hampshire</c:v>
                </c:pt>
                <c:pt idx="2037">
                  <c:v>New Hampshire</c:v>
                </c:pt>
                <c:pt idx="2038">
                  <c:v>New Hampshire</c:v>
                </c:pt>
                <c:pt idx="2039">
                  <c:v>New Hampshire</c:v>
                </c:pt>
                <c:pt idx="2040">
                  <c:v>New Jersey</c:v>
                </c:pt>
                <c:pt idx="2041">
                  <c:v>New Jersey</c:v>
                </c:pt>
                <c:pt idx="2042">
                  <c:v>New Jersey</c:v>
                </c:pt>
                <c:pt idx="2043">
                  <c:v>New Jersey</c:v>
                </c:pt>
                <c:pt idx="2044">
                  <c:v>New Jersey</c:v>
                </c:pt>
                <c:pt idx="2045">
                  <c:v>New Jersey</c:v>
                </c:pt>
                <c:pt idx="2046">
                  <c:v>New Jersey</c:v>
                </c:pt>
                <c:pt idx="2047">
                  <c:v>New Jersey</c:v>
                </c:pt>
                <c:pt idx="2048">
                  <c:v>New Jersey</c:v>
                </c:pt>
                <c:pt idx="2049">
                  <c:v>New Jersey</c:v>
                </c:pt>
                <c:pt idx="2050">
                  <c:v>New Jersey</c:v>
                </c:pt>
                <c:pt idx="2051">
                  <c:v>New Jersey</c:v>
                </c:pt>
                <c:pt idx="2052">
                  <c:v>New Jersey</c:v>
                </c:pt>
                <c:pt idx="2053">
                  <c:v>New Jersey</c:v>
                </c:pt>
                <c:pt idx="2054">
                  <c:v>New Jersey</c:v>
                </c:pt>
                <c:pt idx="2055">
                  <c:v>New Jersey</c:v>
                </c:pt>
                <c:pt idx="2056">
                  <c:v>New Jersey</c:v>
                </c:pt>
                <c:pt idx="2057">
                  <c:v>New Jersey</c:v>
                </c:pt>
                <c:pt idx="2058">
                  <c:v>New Jersey</c:v>
                </c:pt>
                <c:pt idx="2059">
                  <c:v>New Jersey</c:v>
                </c:pt>
                <c:pt idx="2060">
                  <c:v>New Jersey</c:v>
                </c:pt>
                <c:pt idx="2061">
                  <c:v>New Jersey</c:v>
                </c:pt>
                <c:pt idx="2062">
                  <c:v>New Jersey</c:v>
                </c:pt>
                <c:pt idx="2063">
                  <c:v>New Jersey</c:v>
                </c:pt>
                <c:pt idx="2064">
                  <c:v>New Jersey</c:v>
                </c:pt>
                <c:pt idx="2065">
                  <c:v>New Jersey</c:v>
                </c:pt>
                <c:pt idx="2066">
                  <c:v>New Jersey</c:v>
                </c:pt>
                <c:pt idx="2067">
                  <c:v>New Jersey</c:v>
                </c:pt>
                <c:pt idx="2068">
                  <c:v>New Jersey</c:v>
                </c:pt>
                <c:pt idx="2069">
                  <c:v>New Jersey</c:v>
                </c:pt>
                <c:pt idx="2070">
                  <c:v>New Jersey</c:v>
                </c:pt>
                <c:pt idx="2071">
                  <c:v>New Jersey</c:v>
                </c:pt>
                <c:pt idx="2072">
                  <c:v>New Jersey</c:v>
                </c:pt>
                <c:pt idx="2073">
                  <c:v>New Jersey</c:v>
                </c:pt>
                <c:pt idx="2074">
                  <c:v>New Jersey</c:v>
                </c:pt>
                <c:pt idx="2075">
                  <c:v>New Jersey</c:v>
                </c:pt>
                <c:pt idx="2076">
                  <c:v>New Jersey</c:v>
                </c:pt>
                <c:pt idx="2077">
                  <c:v>New Jersey</c:v>
                </c:pt>
                <c:pt idx="2078">
                  <c:v>New Jersey</c:v>
                </c:pt>
                <c:pt idx="2079">
                  <c:v>New Jersey</c:v>
                </c:pt>
                <c:pt idx="2080">
                  <c:v>New Jersey</c:v>
                </c:pt>
                <c:pt idx="2081">
                  <c:v>New Jersey</c:v>
                </c:pt>
                <c:pt idx="2082">
                  <c:v>New Jersey</c:v>
                </c:pt>
                <c:pt idx="2083">
                  <c:v>New Jersey</c:v>
                </c:pt>
                <c:pt idx="2084">
                  <c:v>New Jersey</c:v>
                </c:pt>
                <c:pt idx="2085">
                  <c:v>New Jersey</c:v>
                </c:pt>
                <c:pt idx="2086">
                  <c:v>New Jersey</c:v>
                </c:pt>
                <c:pt idx="2087">
                  <c:v>New Jersey</c:v>
                </c:pt>
                <c:pt idx="2088">
                  <c:v>New Jersey</c:v>
                </c:pt>
                <c:pt idx="2089">
                  <c:v>New Jersey</c:v>
                </c:pt>
                <c:pt idx="2090">
                  <c:v>New Jersey</c:v>
                </c:pt>
                <c:pt idx="2091">
                  <c:v>New Jersey</c:v>
                </c:pt>
                <c:pt idx="2092">
                  <c:v>New Jersey</c:v>
                </c:pt>
                <c:pt idx="2093">
                  <c:v>New Jersey</c:v>
                </c:pt>
                <c:pt idx="2094">
                  <c:v>New Jersey</c:v>
                </c:pt>
                <c:pt idx="2095">
                  <c:v>New Jersey</c:v>
                </c:pt>
                <c:pt idx="2096">
                  <c:v>New Jersey</c:v>
                </c:pt>
                <c:pt idx="2097">
                  <c:v>New Jersey</c:v>
                </c:pt>
                <c:pt idx="2098">
                  <c:v>New Jersey</c:v>
                </c:pt>
                <c:pt idx="2099">
                  <c:v>New Jersey</c:v>
                </c:pt>
                <c:pt idx="2100">
                  <c:v>New Jersey</c:v>
                </c:pt>
                <c:pt idx="2101">
                  <c:v>New Jersey</c:v>
                </c:pt>
                <c:pt idx="2102">
                  <c:v>New Jersey</c:v>
                </c:pt>
                <c:pt idx="2103">
                  <c:v>New Jersey</c:v>
                </c:pt>
                <c:pt idx="2104">
                  <c:v>New Jersey</c:v>
                </c:pt>
                <c:pt idx="2105">
                  <c:v>New Jersey</c:v>
                </c:pt>
                <c:pt idx="2106">
                  <c:v>New Jersey</c:v>
                </c:pt>
                <c:pt idx="2107">
                  <c:v>New Jersey</c:v>
                </c:pt>
                <c:pt idx="2108">
                  <c:v>New Mexico</c:v>
                </c:pt>
                <c:pt idx="2109">
                  <c:v>New Mexico</c:v>
                </c:pt>
                <c:pt idx="2110">
                  <c:v>New Mexico</c:v>
                </c:pt>
                <c:pt idx="2111">
                  <c:v>New Mexico</c:v>
                </c:pt>
                <c:pt idx="2112">
                  <c:v>New Mexico</c:v>
                </c:pt>
                <c:pt idx="2113">
                  <c:v>New Mexico</c:v>
                </c:pt>
                <c:pt idx="2114">
                  <c:v>New Mexico</c:v>
                </c:pt>
                <c:pt idx="2115">
                  <c:v>New Mexico</c:v>
                </c:pt>
                <c:pt idx="2116">
                  <c:v>New Mexico</c:v>
                </c:pt>
                <c:pt idx="2117">
                  <c:v>New Mexico</c:v>
                </c:pt>
                <c:pt idx="2118">
                  <c:v>New Mexico</c:v>
                </c:pt>
                <c:pt idx="2119">
                  <c:v>New Mexico</c:v>
                </c:pt>
                <c:pt idx="2120">
                  <c:v>New Mexico</c:v>
                </c:pt>
                <c:pt idx="2121">
                  <c:v>New Mexico</c:v>
                </c:pt>
                <c:pt idx="2122">
                  <c:v>New Mexico</c:v>
                </c:pt>
                <c:pt idx="2123">
                  <c:v>New Mexico</c:v>
                </c:pt>
                <c:pt idx="2124">
                  <c:v>New Mexico</c:v>
                </c:pt>
                <c:pt idx="2125">
                  <c:v>New Mexico</c:v>
                </c:pt>
                <c:pt idx="2126">
                  <c:v>New Mexico</c:v>
                </c:pt>
                <c:pt idx="2127">
                  <c:v>New Mexico</c:v>
                </c:pt>
                <c:pt idx="2128">
                  <c:v>New Mexico</c:v>
                </c:pt>
                <c:pt idx="2129">
                  <c:v>New Mexico</c:v>
                </c:pt>
                <c:pt idx="2130">
                  <c:v>New Mexico</c:v>
                </c:pt>
                <c:pt idx="2131">
                  <c:v>New Mexico</c:v>
                </c:pt>
                <c:pt idx="2132">
                  <c:v>New Mexico</c:v>
                </c:pt>
                <c:pt idx="2133">
                  <c:v>New Mexico</c:v>
                </c:pt>
                <c:pt idx="2134">
                  <c:v>New Mexico</c:v>
                </c:pt>
                <c:pt idx="2135">
                  <c:v>New Mexico</c:v>
                </c:pt>
                <c:pt idx="2136">
                  <c:v>New Mexico</c:v>
                </c:pt>
                <c:pt idx="2137">
                  <c:v>New Mexico</c:v>
                </c:pt>
                <c:pt idx="2138">
                  <c:v>New Mexico</c:v>
                </c:pt>
                <c:pt idx="2139">
                  <c:v>New Mexico</c:v>
                </c:pt>
                <c:pt idx="2140">
                  <c:v>New Mexico</c:v>
                </c:pt>
                <c:pt idx="2141">
                  <c:v>New Mexico</c:v>
                </c:pt>
                <c:pt idx="2142">
                  <c:v>New Mexico</c:v>
                </c:pt>
                <c:pt idx="2143">
                  <c:v>New Mexico</c:v>
                </c:pt>
                <c:pt idx="2144">
                  <c:v>New Mexico</c:v>
                </c:pt>
                <c:pt idx="2145">
                  <c:v>New Mexico</c:v>
                </c:pt>
                <c:pt idx="2146">
                  <c:v>New Mexico</c:v>
                </c:pt>
                <c:pt idx="2147">
                  <c:v>New Mexico</c:v>
                </c:pt>
                <c:pt idx="2148">
                  <c:v>New Mexico</c:v>
                </c:pt>
                <c:pt idx="2149">
                  <c:v>New Mexico</c:v>
                </c:pt>
                <c:pt idx="2150">
                  <c:v>New Mexico</c:v>
                </c:pt>
                <c:pt idx="2151">
                  <c:v>New Mexico</c:v>
                </c:pt>
                <c:pt idx="2152">
                  <c:v>New Mexico</c:v>
                </c:pt>
                <c:pt idx="2153">
                  <c:v>New Mexico</c:v>
                </c:pt>
                <c:pt idx="2154">
                  <c:v>New Mexico</c:v>
                </c:pt>
                <c:pt idx="2155">
                  <c:v>New Mexico</c:v>
                </c:pt>
                <c:pt idx="2156">
                  <c:v>New Mexico</c:v>
                </c:pt>
                <c:pt idx="2157">
                  <c:v>New Mexico</c:v>
                </c:pt>
                <c:pt idx="2158">
                  <c:v>New Mexico</c:v>
                </c:pt>
                <c:pt idx="2159">
                  <c:v>New Mexico</c:v>
                </c:pt>
                <c:pt idx="2160">
                  <c:v>New Mexico</c:v>
                </c:pt>
                <c:pt idx="2161">
                  <c:v>New Mexico</c:v>
                </c:pt>
                <c:pt idx="2162">
                  <c:v>New Mexico</c:v>
                </c:pt>
                <c:pt idx="2163">
                  <c:v>New Mexico</c:v>
                </c:pt>
                <c:pt idx="2164">
                  <c:v>New Mexico</c:v>
                </c:pt>
                <c:pt idx="2165">
                  <c:v>New Mexico</c:v>
                </c:pt>
                <c:pt idx="2166">
                  <c:v>New Mexico</c:v>
                </c:pt>
                <c:pt idx="2167">
                  <c:v>New Mexico</c:v>
                </c:pt>
                <c:pt idx="2168">
                  <c:v>New Mexico</c:v>
                </c:pt>
                <c:pt idx="2169">
                  <c:v>New Mexico</c:v>
                </c:pt>
                <c:pt idx="2170">
                  <c:v>New Mexico</c:v>
                </c:pt>
                <c:pt idx="2171">
                  <c:v>New Mexico</c:v>
                </c:pt>
                <c:pt idx="2172">
                  <c:v>New Mexico</c:v>
                </c:pt>
                <c:pt idx="2173">
                  <c:v>New Mexico</c:v>
                </c:pt>
                <c:pt idx="2174">
                  <c:v>New Mexico</c:v>
                </c:pt>
                <c:pt idx="2175">
                  <c:v>New Mexico</c:v>
                </c:pt>
                <c:pt idx="2176">
                  <c:v>Nevada</c:v>
                </c:pt>
                <c:pt idx="2177">
                  <c:v>Nevada</c:v>
                </c:pt>
                <c:pt idx="2178">
                  <c:v>Nevada</c:v>
                </c:pt>
                <c:pt idx="2179">
                  <c:v>Nevada</c:v>
                </c:pt>
                <c:pt idx="2180">
                  <c:v>Nevada</c:v>
                </c:pt>
                <c:pt idx="2181">
                  <c:v>Nevada</c:v>
                </c:pt>
                <c:pt idx="2182">
                  <c:v>Nevada</c:v>
                </c:pt>
                <c:pt idx="2183">
                  <c:v>Nevada</c:v>
                </c:pt>
                <c:pt idx="2184">
                  <c:v>Nevada</c:v>
                </c:pt>
                <c:pt idx="2185">
                  <c:v>Nevada</c:v>
                </c:pt>
                <c:pt idx="2186">
                  <c:v>Nevada</c:v>
                </c:pt>
                <c:pt idx="2187">
                  <c:v>Nevada</c:v>
                </c:pt>
                <c:pt idx="2188">
                  <c:v>Nevada</c:v>
                </c:pt>
                <c:pt idx="2189">
                  <c:v>Nevada</c:v>
                </c:pt>
                <c:pt idx="2190">
                  <c:v>Nevada</c:v>
                </c:pt>
                <c:pt idx="2191">
                  <c:v>Nevada</c:v>
                </c:pt>
                <c:pt idx="2192">
                  <c:v>Nevada</c:v>
                </c:pt>
                <c:pt idx="2193">
                  <c:v>Nevada</c:v>
                </c:pt>
                <c:pt idx="2194">
                  <c:v>Nevada</c:v>
                </c:pt>
                <c:pt idx="2195">
                  <c:v>Nevada</c:v>
                </c:pt>
                <c:pt idx="2196">
                  <c:v>Nevada</c:v>
                </c:pt>
                <c:pt idx="2197">
                  <c:v>Nevada</c:v>
                </c:pt>
                <c:pt idx="2198">
                  <c:v>Nevada</c:v>
                </c:pt>
                <c:pt idx="2199">
                  <c:v>Nevada</c:v>
                </c:pt>
                <c:pt idx="2200">
                  <c:v>Nevada</c:v>
                </c:pt>
                <c:pt idx="2201">
                  <c:v>Nevada</c:v>
                </c:pt>
                <c:pt idx="2202">
                  <c:v>Nevada</c:v>
                </c:pt>
                <c:pt idx="2203">
                  <c:v>Nevada</c:v>
                </c:pt>
                <c:pt idx="2204">
                  <c:v>Nevada</c:v>
                </c:pt>
                <c:pt idx="2205">
                  <c:v>Nevada</c:v>
                </c:pt>
                <c:pt idx="2206">
                  <c:v>Nevada</c:v>
                </c:pt>
                <c:pt idx="2207">
                  <c:v>Nevada</c:v>
                </c:pt>
                <c:pt idx="2208">
                  <c:v>Nevada</c:v>
                </c:pt>
                <c:pt idx="2209">
                  <c:v>Nevada</c:v>
                </c:pt>
                <c:pt idx="2210">
                  <c:v>Nevada</c:v>
                </c:pt>
                <c:pt idx="2211">
                  <c:v>Nevada</c:v>
                </c:pt>
                <c:pt idx="2212">
                  <c:v>Nevada</c:v>
                </c:pt>
                <c:pt idx="2213">
                  <c:v>Nevada</c:v>
                </c:pt>
                <c:pt idx="2214">
                  <c:v>Nevada</c:v>
                </c:pt>
                <c:pt idx="2215">
                  <c:v>Nevada</c:v>
                </c:pt>
                <c:pt idx="2216">
                  <c:v>Nevada</c:v>
                </c:pt>
                <c:pt idx="2217">
                  <c:v>Nevada</c:v>
                </c:pt>
                <c:pt idx="2218">
                  <c:v>Nevada</c:v>
                </c:pt>
                <c:pt idx="2219">
                  <c:v>Nevada</c:v>
                </c:pt>
                <c:pt idx="2220">
                  <c:v>Nevada</c:v>
                </c:pt>
                <c:pt idx="2221">
                  <c:v>Nevada</c:v>
                </c:pt>
                <c:pt idx="2222">
                  <c:v>Nevada</c:v>
                </c:pt>
                <c:pt idx="2223">
                  <c:v>Nevada</c:v>
                </c:pt>
                <c:pt idx="2224">
                  <c:v>Nevada</c:v>
                </c:pt>
                <c:pt idx="2225">
                  <c:v>Nevada</c:v>
                </c:pt>
                <c:pt idx="2226">
                  <c:v>Nevada</c:v>
                </c:pt>
                <c:pt idx="2227">
                  <c:v>Nevada</c:v>
                </c:pt>
                <c:pt idx="2228">
                  <c:v>Nevada</c:v>
                </c:pt>
                <c:pt idx="2229">
                  <c:v>Nevada</c:v>
                </c:pt>
                <c:pt idx="2230">
                  <c:v>Nevada</c:v>
                </c:pt>
                <c:pt idx="2231">
                  <c:v>Nevada</c:v>
                </c:pt>
                <c:pt idx="2232">
                  <c:v>Nevada</c:v>
                </c:pt>
                <c:pt idx="2233">
                  <c:v>Nevada</c:v>
                </c:pt>
                <c:pt idx="2234">
                  <c:v>Nevada</c:v>
                </c:pt>
                <c:pt idx="2235">
                  <c:v>Nevada</c:v>
                </c:pt>
                <c:pt idx="2236">
                  <c:v>Nevada</c:v>
                </c:pt>
                <c:pt idx="2237">
                  <c:v>Nevada</c:v>
                </c:pt>
                <c:pt idx="2238">
                  <c:v>Nevada</c:v>
                </c:pt>
                <c:pt idx="2239">
                  <c:v>Nevada</c:v>
                </c:pt>
                <c:pt idx="2240">
                  <c:v>Nevada</c:v>
                </c:pt>
                <c:pt idx="2241">
                  <c:v>Nevada</c:v>
                </c:pt>
                <c:pt idx="2242">
                  <c:v>Nevada</c:v>
                </c:pt>
                <c:pt idx="2243">
                  <c:v>Nevada</c:v>
                </c:pt>
                <c:pt idx="2244">
                  <c:v>New York</c:v>
                </c:pt>
                <c:pt idx="2245">
                  <c:v>New York</c:v>
                </c:pt>
                <c:pt idx="2246">
                  <c:v>New York</c:v>
                </c:pt>
                <c:pt idx="2247">
                  <c:v>New York</c:v>
                </c:pt>
                <c:pt idx="2248">
                  <c:v>New York</c:v>
                </c:pt>
                <c:pt idx="2249">
                  <c:v>New York</c:v>
                </c:pt>
                <c:pt idx="2250">
                  <c:v>New York</c:v>
                </c:pt>
                <c:pt idx="2251">
                  <c:v>New York</c:v>
                </c:pt>
                <c:pt idx="2252">
                  <c:v>New York</c:v>
                </c:pt>
                <c:pt idx="2253">
                  <c:v>New York</c:v>
                </c:pt>
                <c:pt idx="2254">
                  <c:v>New York</c:v>
                </c:pt>
                <c:pt idx="2255">
                  <c:v>New York</c:v>
                </c:pt>
                <c:pt idx="2256">
                  <c:v>New York</c:v>
                </c:pt>
                <c:pt idx="2257">
                  <c:v>New York</c:v>
                </c:pt>
                <c:pt idx="2258">
                  <c:v>New York</c:v>
                </c:pt>
                <c:pt idx="2259">
                  <c:v>New York</c:v>
                </c:pt>
                <c:pt idx="2260">
                  <c:v>New York</c:v>
                </c:pt>
                <c:pt idx="2261">
                  <c:v>New York</c:v>
                </c:pt>
                <c:pt idx="2262">
                  <c:v>New York</c:v>
                </c:pt>
                <c:pt idx="2263">
                  <c:v>New York</c:v>
                </c:pt>
                <c:pt idx="2264">
                  <c:v>New York</c:v>
                </c:pt>
                <c:pt idx="2265">
                  <c:v>New York</c:v>
                </c:pt>
                <c:pt idx="2266">
                  <c:v>New York</c:v>
                </c:pt>
                <c:pt idx="2267">
                  <c:v>New York</c:v>
                </c:pt>
                <c:pt idx="2268">
                  <c:v>New York</c:v>
                </c:pt>
                <c:pt idx="2269">
                  <c:v>New York</c:v>
                </c:pt>
                <c:pt idx="2270">
                  <c:v>New York</c:v>
                </c:pt>
                <c:pt idx="2271">
                  <c:v>New York</c:v>
                </c:pt>
                <c:pt idx="2272">
                  <c:v>New York</c:v>
                </c:pt>
                <c:pt idx="2273">
                  <c:v>New York</c:v>
                </c:pt>
                <c:pt idx="2274">
                  <c:v>New York</c:v>
                </c:pt>
                <c:pt idx="2275">
                  <c:v>New York</c:v>
                </c:pt>
                <c:pt idx="2276">
                  <c:v>New York</c:v>
                </c:pt>
                <c:pt idx="2277">
                  <c:v>New York</c:v>
                </c:pt>
                <c:pt idx="2278">
                  <c:v>New York</c:v>
                </c:pt>
                <c:pt idx="2279">
                  <c:v>New York</c:v>
                </c:pt>
                <c:pt idx="2280">
                  <c:v>New York</c:v>
                </c:pt>
                <c:pt idx="2281">
                  <c:v>New York</c:v>
                </c:pt>
                <c:pt idx="2282">
                  <c:v>New York</c:v>
                </c:pt>
                <c:pt idx="2283">
                  <c:v>New York</c:v>
                </c:pt>
                <c:pt idx="2284">
                  <c:v>New York</c:v>
                </c:pt>
                <c:pt idx="2285">
                  <c:v>New York</c:v>
                </c:pt>
                <c:pt idx="2286">
                  <c:v>New York</c:v>
                </c:pt>
                <c:pt idx="2287">
                  <c:v>New York</c:v>
                </c:pt>
                <c:pt idx="2288">
                  <c:v>New York</c:v>
                </c:pt>
                <c:pt idx="2289">
                  <c:v>New York</c:v>
                </c:pt>
                <c:pt idx="2290">
                  <c:v>New York</c:v>
                </c:pt>
                <c:pt idx="2291">
                  <c:v>New York</c:v>
                </c:pt>
                <c:pt idx="2292">
                  <c:v>New York</c:v>
                </c:pt>
                <c:pt idx="2293">
                  <c:v>New York</c:v>
                </c:pt>
                <c:pt idx="2294">
                  <c:v>New York</c:v>
                </c:pt>
                <c:pt idx="2295">
                  <c:v>New York</c:v>
                </c:pt>
                <c:pt idx="2296">
                  <c:v>New York</c:v>
                </c:pt>
                <c:pt idx="2297">
                  <c:v>New York</c:v>
                </c:pt>
                <c:pt idx="2298">
                  <c:v>New York</c:v>
                </c:pt>
                <c:pt idx="2299">
                  <c:v>New York</c:v>
                </c:pt>
                <c:pt idx="2300">
                  <c:v>New York</c:v>
                </c:pt>
                <c:pt idx="2301">
                  <c:v>New York</c:v>
                </c:pt>
                <c:pt idx="2302">
                  <c:v>New York</c:v>
                </c:pt>
                <c:pt idx="2303">
                  <c:v>New York</c:v>
                </c:pt>
                <c:pt idx="2304">
                  <c:v>New York</c:v>
                </c:pt>
                <c:pt idx="2305">
                  <c:v>New York</c:v>
                </c:pt>
                <c:pt idx="2306">
                  <c:v>New York</c:v>
                </c:pt>
                <c:pt idx="2307">
                  <c:v>New York</c:v>
                </c:pt>
                <c:pt idx="2308">
                  <c:v>New York</c:v>
                </c:pt>
                <c:pt idx="2309">
                  <c:v>New York</c:v>
                </c:pt>
                <c:pt idx="2310">
                  <c:v>New York</c:v>
                </c:pt>
                <c:pt idx="2311">
                  <c:v>New York</c:v>
                </c:pt>
                <c:pt idx="2312">
                  <c:v>Ohio</c:v>
                </c:pt>
                <c:pt idx="2313">
                  <c:v>Ohio</c:v>
                </c:pt>
                <c:pt idx="2314">
                  <c:v>Ohio</c:v>
                </c:pt>
                <c:pt idx="2315">
                  <c:v>Ohio</c:v>
                </c:pt>
                <c:pt idx="2316">
                  <c:v>Ohio</c:v>
                </c:pt>
                <c:pt idx="2317">
                  <c:v>Ohio</c:v>
                </c:pt>
                <c:pt idx="2318">
                  <c:v>Ohio</c:v>
                </c:pt>
                <c:pt idx="2319">
                  <c:v>Ohio</c:v>
                </c:pt>
                <c:pt idx="2320">
                  <c:v>Ohio</c:v>
                </c:pt>
                <c:pt idx="2321">
                  <c:v>Ohio</c:v>
                </c:pt>
                <c:pt idx="2322">
                  <c:v>Ohio</c:v>
                </c:pt>
                <c:pt idx="2323">
                  <c:v>Ohio</c:v>
                </c:pt>
                <c:pt idx="2324">
                  <c:v>Ohio</c:v>
                </c:pt>
                <c:pt idx="2325">
                  <c:v>Ohio</c:v>
                </c:pt>
                <c:pt idx="2326">
                  <c:v>Ohio</c:v>
                </c:pt>
                <c:pt idx="2327">
                  <c:v>Ohio</c:v>
                </c:pt>
                <c:pt idx="2328">
                  <c:v>Ohio</c:v>
                </c:pt>
                <c:pt idx="2329">
                  <c:v>Ohio</c:v>
                </c:pt>
                <c:pt idx="2330">
                  <c:v>Ohio</c:v>
                </c:pt>
                <c:pt idx="2331">
                  <c:v>Ohio</c:v>
                </c:pt>
                <c:pt idx="2332">
                  <c:v>Ohio</c:v>
                </c:pt>
                <c:pt idx="2333">
                  <c:v>Ohio</c:v>
                </c:pt>
                <c:pt idx="2334">
                  <c:v>Ohio</c:v>
                </c:pt>
                <c:pt idx="2335">
                  <c:v>Ohio</c:v>
                </c:pt>
                <c:pt idx="2336">
                  <c:v>Ohio</c:v>
                </c:pt>
                <c:pt idx="2337">
                  <c:v>Ohio</c:v>
                </c:pt>
                <c:pt idx="2338">
                  <c:v>Ohio</c:v>
                </c:pt>
                <c:pt idx="2339">
                  <c:v>Ohio</c:v>
                </c:pt>
                <c:pt idx="2340">
                  <c:v>Ohio</c:v>
                </c:pt>
                <c:pt idx="2341">
                  <c:v>Ohio</c:v>
                </c:pt>
                <c:pt idx="2342">
                  <c:v>Ohio</c:v>
                </c:pt>
                <c:pt idx="2343">
                  <c:v>Ohio</c:v>
                </c:pt>
                <c:pt idx="2344">
                  <c:v>Ohio</c:v>
                </c:pt>
                <c:pt idx="2345">
                  <c:v>Ohio</c:v>
                </c:pt>
                <c:pt idx="2346">
                  <c:v>Ohio</c:v>
                </c:pt>
                <c:pt idx="2347">
                  <c:v>Ohio</c:v>
                </c:pt>
                <c:pt idx="2348">
                  <c:v>Ohio</c:v>
                </c:pt>
                <c:pt idx="2349">
                  <c:v>Ohio</c:v>
                </c:pt>
                <c:pt idx="2350">
                  <c:v>Ohio</c:v>
                </c:pt>
                <c:pt idx="2351">
                  <c:v>Ohio</c:v>
                </c:pt>
                <c:pt idx="2352">
                  <c:v>Ohio</c:v>
                </c:pt>
                <c:pt idx="2353">
                  <c:v>Ohio</c:v>
                </c:pt>
                <c:pt idx="2354">
                  <c:v>Ohio</c:v>
                </c:pt>
                <c:pt idx="2355">
                  <c:v>Ohio</c:v>
                </c:pt>
                <c:pt idx="2356">
                  <c:v>Ohio</c:v>
                </c:pt>
                <c:pt idx="2357">
                  <c:v>Ohio</c:v>
                </c:pt>
                <c:pt idx="2358">
                  <c:v>Ohio</c:v>
                </c:pt>
                <c:pt idx="2359">
                  <c:v>Ohio</c:v>
                </c:pt>
                <c:pt idx="2360">
                  <c:v>Ohio</c:v>
                </c:pt>
                <c:pt idx="2361">
                  <c:v>Ohio</c:v>
                </c:pt>
                <c:pt idx="2362">
                  <c:v>Ohio</c:v>
                </c:pt>
                <c:pt idx="2363">
                  <c:v>Ohio</c:v>
                </c:pt>
                <c:pt idx="2364">
                  <c:v>Ohio</c:v>
                </c:pt>
                <c:pt idx="2365">
                  <c:v>Ohio</c:v>
                </c:pt>
                <c:pt idx="2366">
                  <c:v>Ohio</c:v>
                </c:pt>
                <c:pt idx="2367">
                  <c:v>Ohio</c:v>
                </c:pt>
                <c:pt idx="2368">
                  <c:v>Ohio</c:v>
                </c:pt>
                <c:pt idx="2369">
                  <c:v>Ohio</c:v>
                </c:pt>
                <c:pt idx="2370">
                  <c:v>Ohio</c:v>
                </c:pt>
                <c:pt idx="2371">
                  <c:v>Ohio</c:v>
                </c:pt>
                <c:pt idx="2372">
                  <c:v>Ohio</c:v>
                </c:pt>
                <c:pt idx="2373">
                  <c:v>Ohio</c:v>
                </c:pt>
                <c:pt idx="2374">
                  <c:v>Ohio</c:v>
                </c:pt>
                <c:pt idx="2375">
                  <c:v>Ohio</c:v>
                </c:pt>
                <c:pt idx="2376">
                  <c:v>Ohio</c:v>
                </c:pt>
                <c:pt idx="2377">
                  <c:v>Ohio</c:v>
                </c:pt>
                <c:pt idx="2378">
                  <c:v>Ohio</c:v>
                </c:pt>
                <c:pt idx="2379">
                  <c:v>Ohio</c:v>
                </c:pt>
                <c:pt idx="2380">
                  <c:v>Oklahoma</c:v>
                </c:pt>
                <c:pt idx="2381">
                  <c:v>Oklahoma</c:v>
                </c:pt>
                <c:pt idx="2382">
                  <c:v>Oklahoma</c:v>
                </c:pt>
                <c:pt idx="2383">
                  <c:v>Oklahoma</c:v>
                </c:pt>
                <c:pt idx="2384">
                  <c:v>Oklahoma</c:v>
                </c:pt>
                <c:pt idx="2385">
                  <c:v>Oklahoma</c:v>
                </c:pt>
                <c:pt idx="2386">
                  <c:v>Oklahoma</c:v>
                </c:pt>
                <c:pt idx="2387">
                  <c:v>Oklahoma</c:v>
                </c:pt>
                <c:pt idx="2388">
                  <c:v>Oklahoma</c:v>
                </c:pt>
                <c:pt idx="2389">
                  <c:v>Oklahoma</c:v>
                </c:pt>
                <c:pt idx="2390">
                  <c:v>Oklahoma</c:v>
                </c:pt>
                <c:pt idx="2391">
                  <c:v>Oklahoma</c:v>
                </c:pt>
                <c:pt idx="2392">
                  <c:v>Oklahoma</c:v>
                </c:pt>
                <c:pt idx="2393">
                  <c:v>Oklahoma</c:v>
                </c:pt>
                <c:pt idx="2394">
                  <c:v>Oklahoma</c:v>
                </c:pt>
                <c:pt idx="2395">
                  <c:v>Oklahoma</c:v>
                </c:pt>
                <c:pt idx="2396">
                  <c:v>Oklahoma</c:v>
                </c:pt>
                <c:pt idx="2397">
                  <c:v>Oklahoma</c:v>
                </c:pt>
                <c:pt idx="2398">
                  <c:v>Oklahoma</c:v>
                </c:pt>
                <c:pt idx="2399">
                  <c:v>Oklahoma</c:v>
                </c:pt>
                <c:pt idx="2400">
                  <c:v>Oklahoma</c:v>
                </c:pt>
                <c:pt idx="2401">
                  <c:v>Oklahoma</c:v>
                </c:pt>
                <c:pt idx="2402">
                  <c:v>Oklahoma</c:v>
                </c:pt>
                <c:pt idx="2403">
                  <c:v>Oklahoma</c:v>
                </c:pt>
                <c:pt idx="2404">
                  <c:v>Oklahoma</c:v>
                </c:pt>
                <c:pt idx="2405">
                  <c:v>Oklahoma</c:v>
                </c:pt>
                <c:pt idx="2406">
                  <c:v>Oklahoma</c:v>
                </c:pt>
                <c:pt idx="2407">
                  <c:v>Oklahoma</c:v>
                </c:pt>
                <c:pt idx="2408">
                  <c:v>Oklahoma</c:v>
                </c:pt>
                <c:pt idx="2409">
                  <c:v>Oklahoma</c:v>
                </c:pt>
                <c:pt idx="2410">
                  <c:v>Oklahoma</c:v>
                </c:pt>
                <c:pt idx="2411">
                  <c:v>Oklahoma</c:v>
                </c:pt>
                <c:pt idx="2412">
                  <c:v>Oklahoma</c:v>
                </c:pt>
                <c:pt idx="2413">
                  <c:v>Oklahoma</c:v>
                </c:pt>
                <c:pt idx="2414">
                  <c:v>Oklahoma</c:v>
                </c:pt>
                <c:pt idx="2415">
                  <c:v>Oklahoma</c:v>
                </c:pt>
                <c:pt idx="2416">
                  <c:v>Oklahoma</c:v>
                </c:pt>
                <c:pt idx="2417">
                  <c:v>Oklahoma</c:v>
                </c:pt>
                <c:pt idx="2418">
                  <c:v>Oklahoma</c:v>
                </c:pt>
                <c:pt idx="2419">
                  <c:v>Oklahoma</c:v>
                </c:pt>
                <c:pt idx="2420">
                  <c:v>Oklahoma</c:v>
                </c:pt>
                <c:pt idx="2421">
                  <c:v>Oklahoma</c:v>
                </c:pt>
                <c:pt idx="2422">
                  <c:v>Oklahoma</c:v>
                </c:pt>
                <c:pt idx="2423">
                  <c:v>Oklahoma</c:v>
                </c:pt>
                <c:pt idx="2424">
                  <c:v>Oklahoma</c:v>
                </c:pt>
                <c:pt idx="2425">
                  <c:v>Oklahoma</c:v>
                </c:pt>
                <c:pt idx="2426">
                  <c:v>Oklahoma</c:v>
                </c:pt>
                <c:pt idx="2427">
                  <c:v>Oklahoma</c:v>
                </c:pt>
                <c:pt idx="2428">
                  <c:v>Oklahoma</c:v>
                </c:pt>
                <c:pt idx="2429">
                  <c:v>Oklahoma</c:v>
                </c:pt>
                <c:pt idx="2430">
                  <c:v>Oklahoma</c:v>
                </c:pt>
                <c:pt idx="2431">
                  <c:v>Oklahoma</c:v>
                </c:pt>
                <c:pt idx="2432">
                  <c:v>Oklahoma</c:v>
                </c:pt>
                <c:pt idx="2433">
                  <c:v>Oklahoma</c:v>
                </c:pt>
                <c:pt idx="2434">
                  <c:v>Oklahoma</c:v>
                </c:pt>
                <c:pt idx="2435">
                  <c:v>Oklahoma</c:v>
                </c:pt>
                <c:pt idx="2436">
                  <c:v>Oklahoma</c:v>
                </c:pt>
                <c:pt idx="2437">
                  <c:v>Oklahoma</c:v>
                </c:pt>
                <c:pt idx="2438">
                  <c:v>Oklahoma</c:v>
                </c:pt>
                <c:pt idx="2439">
                  <c:v>Oklahoma</c:v>
                </c:pt>
                <c:pt idx="2440">
                  <c:v>Oklahoma</c:v>
                </c:pt>
                <c:pt idx="2441">
                  <c:v>Oklahoma</c:v>
                </c:pt>
                <c:pt idx="2442">
                  <c:v>Oklahoma</c:v>
                </c:pt>
                <c:pt idx="2443">
                  <c:v>Oklahoma</c:v>
                </c:pt>
                <c:pt idx="2444">
                  <c:v>Oklahoma</c:v>
                </c:pt>
                <c:pt idx="2445">
                  <c:v>Oklahoma</c:v>
                </c:pt>
                <c:pt idx="2446">
                  <c:v>Oklahoma</c:v>
                </c:pt>
                <c:pt idx="2447">
                  <c:v>Oklahoma</c:v>
                </c:pt>
                <c:pt idx="2448">
                  <c:v>Oregon</c:v>
                </c:pt>
                <c:pt idx="2449">
                  <c:v>Oregon</c:v>
                </c:pt>
                <c:pt idx="2450">
                  <c:v>Oregon</c:v>
                </c:pt>
                <c:pt idx="2451">
                  <c:v>Oregon</c:v>
                </c:pt>
                <c:pt idx="2452">
                  <c:v>Oregon</c:v>
                </c:pt>
                <c:pt idx="2453">
                  <c:v>Oregon</c:v>
                </c:pt>
                <c:pt idx="2454">
                  <c:v>Oregon</c:v>
                </c:pt>
                <c:pt idx="2455">
                  <c:v>Oregon</c:v>
                </c:pt>
                <c:pt idx="2456">
                  <c:v>Oregon</c:v>
                </c:pt>
                <c:pt idx="2457">
                  <c:v>Oregon</c:v>
                </c:pt>
                <c:pt idx="2458">
                  <c:v>Oregon</c:v>
                </c:pt>
                <c:pt idx="2459">
                  <c:v>Oregon</c:v>
                </c:pt>
                <c:pt idx="2460">
                  <c:v>Oregon</c:v>
                </c:pt>
                <c:pt idx="2461">
                  <c:v>Oregon</c:v>
                </c:pt>
                <c:pt idx="2462">
                  <c:v>Oregon</c:v>
                </c:pt>
                <c:pt idx="2463">
                  <c:v>Oregon</c:v>
                </c:pt>
                <c:pt idx="2464">
                  <c:v>Oregon</c:v>
                </c:pt>
                <c:pt idx="2465">
                  <c:v>Oregon</c:v>
                </c:pt>
                <c:pt idx="2466">
                  <c:v>Oregon</c:v>
                </c:pt>
                <c:pt idx="2467">
                  <c:v>Oregon</c:v>
                </c:pt>
                <c:pt idx="2468">
                  <c:v>Oregon</c:v>
                </c:pt>
                <c:pt idx="2469">
                  <c:v>Oregon</c:v>
                </c:pt>
                <c:pt idx="2470">
                  <c:v>Oregon</c:v>
                </c:pt>
                <c:pt idx="2471">
                  <c:v>Oregon</c:v>
                </c:pt>
                <c:pt idx="2472">
                  <c:v>Oregon</c:v>
                </c:pt>
                <c:pt idx="2473">
                  <c:v>Oregon</c:v>
                </c:pt>
                <c:pt idx="2474">
                  <c:v>Oregon</c:v>
                </c:pt>
                <c:pt idx="2475">
                  <c:v>Oregon</c:v>
                </c:pt>
                <c:pt idx="2476">
                  <c:v>Oregon</c:v>
                </c:pt>
                <c:pt idx="2477">
                  <c:v>Oregon</c:v>
                </c:pt>
                <c:pt idx="2478">
                  <c:v>Oregon</c:v>
                </c:pt>
                <c:pt idx="2479">
                  <c:v>Oregon</c:v>
                </c:pt>
                <c:pt idx="2480">
                  <c:v>Oregon</c:v>
                </c:pt>
                <c:pt idx="2481">
                  <c:v>Oregon</c:v>
                </c:pt>
                <c:pt idx="2482">
                  <c:v>Oregon</c:v>
                </c:pt>
                <c:pt idx="2483">
                  <c:v>Oregon</c:v>
                </c:pt>
                <c:pt idx="2484">
                  <c:v>Oregon</c:v>
                </c:pt>
                <c:pt idx="2485">
                  <c:v>Oregon</c:v>
                </c:pt>
                <c:pt idx="2486">
                  <c:v>Oregon</c:v>
                </c:pt>
                <c:pt idx="2487">
                  <c:v>Oregon</c:v>
                </c:pt>
                <c:pt idx="2488">
                  <c:v>Oregon</c:v>
                </c:pt>
                <c:pt idx="2489">
                  <c:v>Oregon</c:v>
                </c:pt>
                <c:pt idx="2490">
                  <c:v>Oregon</c:v>
                </c:pt>
                <c:pt idx="2491">
                  <c:v>Oregon</c:v>
                </c:pt>
                <c:pt idx="2492">
                  <c:v>Oregon</c:v>
                </c:pt>
                <c:pt idx="2493">
                  <c:v>Oregon</c:v>
                </c:pt>
                <c:pt idx="2494">
                  <c:v>Oregon</c:v>
                </c:pt>
                <c:pt idx="2495">
                  <c:v>Oregon</c:v>
                </c:pt>
                <c:pt idx="2496">
                  <c:v>Oregon</c:v>
                </c:pt>
                <c:pt idx="2497">
                  <c:v>Oregon</c:v>
                </c:pt>
                <c:pt idx="2498">
                  <c:v>Oregon</c:v>
                </c:pt>
                <c:pt idx="2499">
                  <c:v>Oregon</c:v>
                </c:pt>
                <c:pt idx="2500">
                  <c:v>Oregon</c:v>
                </c:pt>
                <c:pt idx="2501">
                  <c:v>Oregon</c:v>
                </c:pt>
                <c:pt idx="2502">
                  <c:v>Oregon</c:v>
                </c:pt>
                <c:pt idx="2503">
                  <c:v>Oregon</c:v>
                </c:pt>
                <c:pt idx="2504">
                  <c:v>Oregon</c:v>
                </c:pt>
                <c:pt idx="2505">
                  <c:v>Oregon</c:v>
                </c:pt>
                <c:pt idx="2506">
                  <c:v>Oregon</c:v>
                </c:pt>
                <c:pt idx="2507">
                  <c:v>Oregon</c:v>
                </c:pt>
                <c:pt idx="2508">
                  <c:v>Oregon</c:v>
                </c:pt>
                <c:pt idx="2509">
                  <c:v>Oregon</c:v>
                </c:pt>
                <c:pt idx="2510">
                  <c:v>Oregon</c:v>
                </c:pt>
                <c:pt idx="2511">
                  <c:v>Oregon</c:v>
                </c:pt>
                <c:pt idx="2512">
                  <c:v>Oregon</c:v>
                </c:pt>
                <c:pt idx="2513">
                  <c:v>Oregon</c:v>
                </c:pt>
                <c:pt idx="2514">
                  <c:v>Oregon</c:v>
                </c:pt>
                <c:pt idx="2515">
                  <c:v>Oregon</c:v>
                </c:pt>
                <c:pt idx="2516">
                  <c:v>Pennsylvania</c:v>
                </c:pt>
                <c:pt idx="2517">
                  <c:v>Pennsylvania</c:v>
                </c:pt>
                <c:pt idx="2518">
                  <c:v>Pennsylvania</c:v>
                </c:pt>
                <c:pt idx="2519">
                  <c:v>Pennsylvania</c:v>
                </c:pt>
                <c:pt idx="2520">
                  <c:v>Pennsylvania</c:v>
                </c:pt>
                <c:pt idx="2521">
                  <c:v>Pennsylvania</c:v>
                </c:pt>
                <c:pt idx="2522">
                  <c:v>Pennsylvania</c:v>
                </c:pt>
                <c:pt idx="2523">
                  <c:v>Pennsylvania</c:v>
                </c:pt>
                <c:pt idx="2524">
                  <c:v>Pennsylvania</c:v>
                </c:pt>
                <c:pt idx="2525">
                  <c:v>Pennsylvania</c:v>
                </c:pt>
                <c:pt idx="2526">
                  <c:v>Pennsylvania</c:v>
                </c:pt>
                <c:pt idx="2527">
                  <c:v>Pennsylvania</c:v>
                </c:pt>
                <c:pt idx="2528">
                  <c:v>Pennsylvania</c:v>
                </c:pt>
                <c:pt idx="2529">
                  <c:v>Pennsylvania</c:v>
                </c:pt>
                <c:pt idx="2530">
                  <c:v>Pennsylvania</c:v>
                </c:pt>
                <c:pt idx="2531">
                  <c:v>Pennsylvania</c:v>
                </c:pt>
                <c:pt idx="2532">
                  <c:v>Pennsylvania</c:v>
                </c:pt>
                <c:pt idx="2533">
                  <c:v>Pennsylvania</c:v>
                </c:pt>
                <c:pt idx="2534">
                  <c:v>Pennsylvania</c:v>
                </c:pt>
                <c:pt idx="2535">
                  <c:v>Pennsylvania</c:v>
                </c:pt>
                <c:pt idx="2536">
                  <c:v>Pennsylvania</c:v>
                </c:pt>
                <c:pt idx="2537">
                  <c:v>Pennsylvania</c:v>
                </c:pt>
                <c:pt idx="2538">
                  <c:v>Pennsylvania</c:v>
                </c:pt>
                <c:pt idx="2539">
                  <c:v>Pennsylvania</c:v>
                </c:pt>
                <c:pt idx="2540">
                  <c:v>Pennsylvania</c:v>
                </c:pt>
                <c:pt idx="2541">
                  <c:v>Pennsylvania</c:v>
                </c:pt>
                <c:pt idx="2542">
                  <c:v>Pennsylvania</c:v>
                </c:pt>
                <c:pt idx="2543">
                  <c:v>Pennsylvania</c:v>
                </c:pt>
                <c:pt idx="2544">
                  <c:v>Pennsylvania</c:v>
                </c:pt>
                <c:pt idx="2545">
                  <c:v>Pennsylvania</c:v>
                </c:pt>
                <c:pt idx="2546">
                  <c:v>Pennsylvania</c:v>
                </c:pt>
                <c:pt idx="2547">
                  <c:v>Pennsylvania</c:v>
                </c:pt>
                <c:pt idx="2548">
                  <c:v>Pennsylvania</c:v>
                </c:pt>
                <c:pt idx="2549">
                  <c:v>Pennsylvania</c:v>
                </c:pt>
                <c:pt idx="2550">
                  <c:v>Pennsylvania</c:v>
                </c:pt>
                <c:pt idx="2551">
                  <c:v>Pennsylvania</c:v>
                </c:pt>
                <c:pt idx="2552">
                  <c:v>Pennsylvania</c:v>
                </c:pt>
                <c:pt idx="2553">
                  <c:v>Pennsylvania</c:v>
                </c:pt>
                <c:pt idx="2554">
                  <c:v>Pennsylvania</c:v>
                </c:pt>
                <c:pt idx="2555">
                  <c:v>Pennsylvania</c:v>
                </c:pt>
                <c:pt idx="2556">
                  <c:v>Pennsylvania</c:v>
                </c:pt>
                <c:pt idx="2557">
                  <c:v>Pennsylvania</c:v>
                </c:pt>
                <c:pt idx="2558">
                  <c:v>Pennsylvania</c:v>
                </c:pt>
                <c:pt idx="2559">
                  <c:v>Pennsylvania</c:v>
                </c:pt>
                <c:pt idx="2560">
                  <c:v>Pennsylvania</c:v>
                </c:pt>
                <c:pt idx="2561">
                  <c:v>Pennsylvania</c:v>
                </c:pt>
                <c:pt idx="2562">
                  <c:v>Pennsylvania</c:v>
                </c:pt>
                <c:pt idx="2563">
                  <c:v>Pennsylvania</c:v>
                </c:pt>
                <c:pt idx="2564">
                  <c:v>Pennsylvania</c:v>
                </c:pt>
                <c:pt idx="2565">
                  <c:v>Pennsylvania</c:v>
                </c:pt>
                <c:pt idx="2566">
                  <c:v>Pennsylvania</c:v>
                </c:pt>
                <c:pt idx="2567">
                  <c:v>Pennsylvania</c:v>
                </c:pt>
                <c:pt idx="2568">
                  <c:v>Pennsylvania</c:v>
                </c:pt>
                <c:pt idx="2569">
                  <c:v>Pennsylvania</c:v>
                </c:pt>
                <c:pt idx="2570">
                  <c:v>Pennsylvania</c:v>
                </c:pt>
                <c:pt idx="2571">
                  <c:v>Pennsylvania</c:v>
                </c:pt>
                <c:pt idx="2572">
                  <c:v>Pennsylvania</c:v>
                </c:pt>
                <c:pt idx="2573">
                  <c:v>Pennsylvania</c:v>
                </c:pt>
                <c:pt idx="2574">
                  <c:v>Pennsylvania</c:v>
                </c:pt>
                <c:pt idx="2575">
                  <c:v>Pennsylvania</c:v>
                </c:pt>
                <c:pt idx="2576">
                  <c:v>Pennsylvania</c:v>
                </c:pt>
                <c:pt idx="2577">
                  <c:v>Pennsylvania</c:v>
                </c:pt>
                <c:pt idx="2578">
                  <c:v>Pennsylvania</c:v>
                </c:pt>
                <c:pt idx="2579">
                  <c:v>Pennsylvania</c:v>
                </c:pt>
                <c:pt idx="2580">
                  <c:v>Pennsylvania</c:v>
                </c:pt>
                <c:pt idx="2581">
                  <c:v>Pennsylvania</c:v>
                </c:pt>
                <c:pt idx="2582">
                  <c:v>Pennsylvania</c:v>
                </c:pt>
                <c:pt idx="2583">
                  <c:v>Pennsylvania</c:v>
                </c:pt>
                <c:pt idx="2584">
                  <c:v>Rhode Island</c:v>
                </c:pt>
                <c:pt idx="2585">
                  <c:v>Rhode Island</c:v>
                </c:pt>
                <c:pt idx="2586">
                  <c:v>Rhode Island</c:v>
                </c:pt>
                <c:pt idx="2587">
                  <c:v>Rhode Island</c:v>
                </c:pt>
                <c:pt idx="2588">
                  <c:v>Rhode Island</c:v>
                </c:pt>
                <c:pt idx="2589">
                  <c:v>Rhode Island</c:v>
                </c:pt>
                <c:pt idx="2590">
                  <c:v>Rhode Island</c:v>
                </c:pt>
                <c:pt idx="2591">
                  <c:v>Rhode Island</c:v>
                </c:pt>
                <c:pt idx="2592">
                  <c:v>Rhode Island</c:v>
                </c:pt>
                <c:pt idx="2593">
                  <c:v>Rhode Island</c:v>
                </c:pt>
                <c:pt idx="2594">
                  <c:v>Rhode Island</c:v>
                </c:pt>
                <c:pt idx="2595">
                  <c:v>Rhode Island</c:v>
                </c:pt>
                <c:pt idx="2596">
                  <c:v>Rhode Island</c:v>
                </c:pt>
                <c:pt idx="2597">
                  <c:v>Rhode Island</c:v>
                </c:pt>
                <c:pt idx="2598">
                  <c:v>Rhode Island</c:v>
                </c:pt>
                <c:pt idx="2599">
                  <c:v>Rhode Island</c:v>
                </c:pt>
                <c:pt idx="2600">
                  <c:v>Rhode Island</c:v>
                </c:pt>
                <c:pt idx="2601">
                  <c:v>Rhode Island</c:v>
                </c:pt>
                <c:pt idx="2602">
                  <c:v>Rhode Island</c:v>
                </c:pt>
                <c:pt idx="2603">
                  <c:v>Rhode Island</c:v>
                </c:pt>
                <c:pt idx="2604">
                  <c:v>Rhode Island</c:v>
                </c:pt>
                <c:pt idx="2605">
                  <c:v>Rhode Island</c:v>
                </c:pt>
                <c:pt idx="2606">
                  <c:v>Rhode Island</c:v>
                </c:pt>
                <c:pt idx="2607">
                  <c:v>Rhode Island</c:v>
                </c:pt>
                <c:pt idx="2608">
                  <c:v>Rhode Island</c:v>
                </c:pt>
                <c:pt idx="2609">
                  <c:v>Rhode Island</c:v>
                </c:pt>
                <c:pt idx="2610">
                  <c:v>Rhode Island</c:v>
                </c:pt>
                <c:pt idx="2611">
                  <c:v>Rhode Island</c:v>
                </c:pt>
                <c:pt idx="2612">
                  <c:v>Rhode Island</c:v>
                </c:pt>
                <c:pt idx="2613">
                  <c:v>Rhode Island</c:v>
                </c:pt>
                <c:pt idx="2614">
                  <c:v>Rhode Island</c:v>
                </c:pt>
                <c:pt idx="2615">
                  <c:v>Rhode Island</c:v>
                </c:pt>
                <c:pt idx="2616">
                  <c:v>Rhode Island</c:v>
                </c:pt>
                <c:pt idx="2617">
                  <c:v>Rhode Island</c:v>
                </c:pt>
                <c:pt idx="2618">
                  <c:v>Rhode Island</c:v>
                </c:pt>
                <c:pt idx="2619">
                  <c:v>Rhode Island</c:v>
                </c:pt>
                <c:pt idx="2620">
                  <c:v>Rhode Island</c:v>
                </c:pt>
                <c:pt idx="2621">
                  <c:v>Rhode Island</c:v>
                </c:pt>
                <c:pt idx="2622">
                  <c:v>Rhode Island</c:v>
                </c:pt>
                <c:pt idx="2623">
                  <c:v>Rhode Island</c:v>
                </c:pt>
                <c:pt idx="2624">
                  <c:v>Rhode Island</c:v>
                </c:pt>
                <c:pt idx="2625">
                  <c:v>Rhode Island</c:v>
                </c:pt>
                <c:pt idx="2626">
                  <c:v>Rhode Island</c:v>
                </c:pt>
                <c:pt idx="2627">
                  <c:v>Rhode Island</c:v>
                </c:pt>
                <c:pt idx="2628">
                  <c:v>Rhode Island</c:v>
                </c:pt>
                <c:pt idx="2629">
                  <c:v>Rhode Island</c:v>
                </c:pt>
                <c:pt idx="2630">
                  <c:v>Rhode Island</c:v>
                </c:pt>
                <c:pt idx="2631">
                  <c:v>Rhode Island</c:v>
                </c:pt>
                <c:pt idx="2632">
                  <c:v>Rhode Island</c:v>
                </c:pt>
                <c:pt idx="2633">
                  <c:v>Rhode Island</c:v>
                </c:pt>
                <c:pt idx="2634">
                  <c:v>Rhode Island</c:v>
                </c:pt>
                <c:pt idx="2635">
                  <c:v>Rhode Island</c:v>
                </c:pt>
                <c:pt idx="2636">
                  <c:v>Rhode Island</c:v>
                </c:pt>
                <c:pt idx="2637">
                  <c:v>Rhode Island</c:v>
                </c:pt>
                <c:pt idx="2638">
                  <c:v>Rhode Island</c:v>
                </c:pt>
                <c:pt idx="2639">
                  <c:v>Rhode Island</c:v>
                </c:pt>
                <c:pt idx="2640">
                  <c:v>Rhode Island</c:v>
                </c:pt>
                <c:pt idx="2641">
                  <c:v>Rhode Island</c:v>
                </c:pt>
                <c:pt idx="2642">
                  <c:v>Rhode Island</c:v>
                </c:pt>
                <c:pt idx="2643">
                  <c:v>Rhode Island</c:v>
                </c:pt>
                <c:pt idx="2644">
                  <c:v>Rhode Island</c:v>
                </c:pt>
                <c:pt idx="2645">
                  <c:v>Rhode Island</c:v>
                </c:pt>
                <c:pt idx="2646">
                  <c:v>Rhode Island</c:v>
                </c:pt>
                <c:pt idx="2647">
                  <c:v>Rhode Island</c:v>
                </c:pt>
                <c:pt idx="2648">
                  <c:v>Rhode Island</c:v>
                </c:pt>
                <c:pt idx="2649">
                  <c:v>Rhode Island</c:v>
                </c:pt>
                <c:pt idx="2650">
                  <c:v>Rhode Island</c:v>
                </c:pt>
                <c:pt idx="2651">
                  <c:v>Rhode Island</c:v>
                </c:pt>
                <c:pt idx="2652">
                  <c:v>South Carolina</c:v>
                </c:pt>
                <c:pt idx="2653">
                  <c:v>South Carolina</c:v>
                </c:pt>
                <c:pt idx="2654">
                  <c:v>South Carolina</c:v>
                </c:pt>
                <c:pt idx="2655">
                  <c:v>South Carolina</c:v>
                </c:pt>
                <c:pt idx="2656">
                  <c:v>South Carolina</c:v>
                </c:pt>
                <c:pt idx="2657">
                  <c:v>South Carolina</c:v>
                </c:pt>
                <c:pt idx="2658">
                  <c:v>South Carolina</c:v>
                </c:pt>
                <c:pt idx="2659">
                  <c:v>South Carolina</c:v>
                </c:pt>
                <c:pt idx="2660">
                  <c:v>South Carolina</c:v>
                </c:pt>
                <c:pt idx="2661">
                  <c:v>South Carolina</c:v>
                </c:pt>
                <c:pt idx="2662">
                  <c:v>South Carolina</c:v>
                </c:pt>
                <c:pt idx="2663">
                  <c:v>South Carolina</c:v>
                </c:pt>
                <c:pt idx="2664">
                  <c:v>South Carolina</c:v>
                </c:pt>
                <c:pt idx="2665">
                  <c:v>South Carolina</c:v>
                </c:pt>
                <c:pt idx="2666">
                  <c:v>South Carolina</c:v>
                </c:pt>
                <c:pt idx="2667">
                  <c:v>South Carolina</c:v>
                </c:pt>
                <c:pt idx="2668">
                  <c:v>South Carolina</c:v>
                </c:pt>
                <c:pt idx="2669">
                  <c:v>South Carolina</c:v>
                </c:pt>
                <c:pt idx="2670">
                  <c:v>South Carolina</c:v>
                </c:pt>
                <c:pt idx="2671">
                  <c:v>South Carolina</c:v>
                </c:pt>
                <c:pt idx="2672">
                  <c:v>South Carolina</c:v>
                </c:pt>
                <c:pt idx="2673">
                  <c:v>South Carolina</c:v>
                </c:pt>
                <c:pt idx="2674">
                  <c:v>South Carolina</c:v>
                </c:pt>
                <c:pt idx="2675">
                  <c:v>South Carolina</c:v>
                </c:pt>
                <c:pt idx="2676">
                  <c:v>South Carolina</c:v>
                </c:pt>
                <c:pt idx="2677">
                  <c:v>South Carolina</c:v>
                </c:pt>
                <c:pt idx="2678">
                  <c:v>South Carolina</c:v>
                </c:pt>
                <c:pt idx="2679">
                  <c:v>South Carolina</c:v>
                </c:pt>
                <c:pt idx="2680">
                  <c:v>South Carolina</c:v>
                </c:pt>
                <c:pt idx="2681">
                  <c:v>South Carolina</c:v>
                </c:pt>
                <c:pt idx="2682">
                  <c:v>South Carolina</c:v>
                </c:pt>
                <c:pt idx="2683">
                  <c:v>South Carolina</c:v>
                </c:pt>
                <c:pt idx="2684">
                  <c:v>South Carolina</c:v>
                </c:pt>
                <c:pt idx="2685">
                  <c:v>South Carolina</c:v>
                </c:pt>
                <c:pt idx="2686">
                  <c:v>South Carolina</c:v>
                </c:pt>
                <c:pt idx="2687">
                  <c:v>South Carolina</c:v>
                </c:pt>
                <c:pt idx="2688">
                  <c:v>South Carolina</c:v>
                </c:pt>
                <c:pt idx="2689">
                  <c:v>South Carolina</c:v>
                </c:pt>
                <c:pt idx="2690">
                  <c:v>South Carolina</c:v>
                </c:pt>
                <c:pt idx="2691">
                  <c:v>South Carolina</c:v>
                </c:pt>
                <c:pt idx="2692">
                  <c:v>South Carolina</c:v>
                </c:pt>
                <c:pt idx="2693">
                  <c:v>South Carolina</c:v>
                </c:pt>
                <c:pt idx="2694">
                  <c:v>South Carolina</c:v>
                </c:pt>
                <c:pt idx="2695">
                  <c:v>South Carolina</c:v>
                </c:pt>
                <c:pt idx="2696">
                  <c:v>South Carolina</c:v>
                </c:pt>
                <c:pt idx="2697">
                  <c:v>South Carolina</c:v>
                </c:pt>
                <c:pt idx="2698">
                  <c:v>South Carolina</c:v>
                </c:pt>
                <c:pt idx="2699">
                  <c:v>South Carolina</c:v>
                </c:pt>
                <c:pt idx="2700">
                  <c:v>South Carolina</c:v>
                </c:pt>
                <c:pt idx="2701">
                  <c:v>South Carolina</c:v>
                </c:pt>
                <c:pt idx="2702">
                  <c:v>South Carolina</c:v>
                </c:pt>
                <c:pt idx="2703">
                  <c:v>South Carolina</c:v>
                </c:pt>
                <c:pt idx="2704">
                  <c:v>South Carolina</c:v>
                </c:pt>
                <c:pt idx="2705">
                  <c:v>South Carolina</c:v>
                </c:pt>
                <c:pt idx="2706">
                  <c:v>South Carolina</c:v>
                </c:pt>
                <c:pt idx="2707">
                  <c:v>South Carolina</c:v>
                </c:pt>
                <c:pt idx="2708">
                  <c:v>South Carolina</c:v>
                </c:pt>
                <c:pt idx="2709">
                  <c:v>South Carolina</c:v>
                </c:pt>
                <c:pt idx="2710">
                  <c:v>South Carolina</c:v>
                </c:pt>
                <c:pt idx="2711">
                  <c:v>South Carolina</c:v>
                </c:pt>
                <c:pt idx="2712">
                  <c:v>South Carolina</c:v>
                </c:pt>
                <c:pt idx="2713">
                  <c:v>South Carolina</c:v>
                </c:pt>
                <c:pt idx="2714">
                  <c:v>South Carolina</c:v>
                </c:pt>
                <c:pt idx="2715">
                  <c:v>South Carolina</c:v>
                </c:pt>
                <c:pt idx="2716">
                  <c:v>South Carolina</c:v>
                </c:pt>
                <c:pt idx="2717">
                  <c:v>South Carolina</c:v>
                </c:pt>
                <c:pt idx="2718">
                  <c:v>South Carolina</c:v>
                </c:pt>
                <c:pt idx="2719">
                  <c:v>South Carolina</c:v>
                </c:pt>
                <c:pt idx="2720">
                  <c:v>South Dakota</c:v>
                </c:pt>
                <c:pt idx="2721">
                  <c:v>South Dakota</c:v>
                </c:pt>
                <c:pt idx="2722">
                  <c:v>South Dakota</c:v>
                </c:pt>
                <c:pt idx="2723">
                  <c:v>South Dakota</c:v>
                </c:pt>
                <c:pt idx="2724">
                  <c:v>South Dakota</c:v>
                </c:pt>
                <c:pt idx="2725">
                  <c:v>South Dakota</c:v>
                </c:pt>
                <c:pt idx="2726">
                  <c:v>South Dakota</c:v>
                </c:pt>
                <c:pt idx="2727">
                  <c:v>South Dakota</c:v>
                </c:pt>
                <c:pt idx="2728">
                  <c:v>South Dakota</c:v>
                </c:pt>
                <c:pt idx="2729">
                  <c:v>South Dakota</c:v>
                </c:pt>
                <c:pt idx="2730">
                  <c:v>South Dakota</c:v>
                </c:pt>
                <c:pt idx="2731">
                  <c:v>South Dakota</c:v>
                </c:pt>
                <c:pt idx="2732">
                  <c:v>South Dakota</c:v>
                </c:pt>
                <c:pt idx="2733">
                  <c:v>South Dakota</c:v>
                </c:pt>
                <c:pt idx="2734">
                  <c:v>South Dakota</c:v>
                </c:pt>
                <c:pt idx="2735">
                  <c:v>South Dakota</c:v>
                </c:pt>
                <c:pt idx="2736">
                  <c:v>South Dakota</c:v>
                </c:pt>
                <c:pt idx="2737">
                  <c:v>South Dakota</c:v>
                </c:pt>
                <c:pt idx="2738">
                  <c:v>South Dakota</c:v>
                </c:pt>
                <c:pt idx="2739">
                  <c:v>South Dakota</c:v>
                </c:pt>
                <c:pt idx="2740">
                  <c:v>South Dakota</c:v>
                </c:pt>
                <c:pt idx="2741">
                  <c:v>South Dakota</c:v>
                </c:pt>
                <c:pt idx="2742">
                  <c:v>South Dakota</c:v>
                </c:pt>
                <c:pt idx="2743">
                  <c:v>South Dakota</c:v>
                </c:pt>
                <c:pt idx="2744">
                  <c:v>South Dakota</c:v>
                </c:pt>
                <c:pt idx="2745">
                  <c:v>South Dakota</c:v>
                </c:pt>
                <c:pt idx="2746">
                  <c:v>South Dakota</c:v>
                </c:pt>
                <c:pt idx="2747">
                  <c:v>South Dakota</c:v>
                </c:pt>
                <c:pt idx="2748">
                  <c:v>South Dakota</c:v>
                </c:pt>
                <c:pt idx="2749">
                  <c:v>South Dakota</c:v>
                </c:pt>
                <c:pt idx="2750">
                  <c:v>South Dakota</c:v>
                </c:pt>
                <c:pt idx="2751">
                  <c:v>South Dakota</c:v>
                </c:pt>
                <c:pt idx="2752">
                  <c:v>South Dakota</c:v>
                </c:pt>
                <c:pt idx="2753">
                  <c:v>South Dakota</c:v>
                </c:pt>
                <c:pt idx="2754">
                  <c:v>South Dakota</c:v>
                </c:pt>
                <c:pt idx="2755">
                  <c:v>South Dakota</c:v>
                </c:pt>
                <c:pt idx="2756">
                  <c:v>South Dakota</c:v>
                </c:pt>
                <c:pt idx="2757">
                  <c:v>South Dakota</c:v>
                </c:pt>
                <c:pt idx="2758">
                  <c:v>South Dakota</c:v>
                </c:pt>
                <c:pt idx="2759">
                  <c:v>South Dakota</c:v>
                </c:pt>
                <c:pt idx="2760">
                  <c:v>South Dakota</c:v>
                </c:pt>
                <c:pt idx="2761">
                  <c:v>South Dakota</c:v>
                </c:pt>
                <c:pt idx="2762">
                  <c:v>South Dakota</c:v>
                </c:pt>
                <c:pt idx="2763">
                  <c:v>South Dakota</c:v>
                </c:pt>
                <c:pt idx="2764">
                  <c:v>South Dakota</c:v>
                </c:pt>
                <c:pt idx="2765">
                  <c:v>South Dakota</c:v>
                </c:pt>
                <c:pt idx="2766">
                  <c:v>South Dakota</c:v>
                </c:pt>
                <c:pt idx="2767">
                  <c:v>South Dakota</c:v>
                </c:pt>
                <c:pt idx="2768">
                  <c:v>South Dakota</c:v>
                </c:pt>
                <c:pt idx="2769">
                  <c:v>South Dakota</c:v>
                </c:pt>
                <c:pt idx="2770">
                  <c:v>South Dakota</c:v>
                </c:pt>
                <c:pt idx="2771">
                  <c:v>South Dakota</c:v>
                </c:pt>
                <c:pt idx="2772">
                  <c:v>South Dakota</c:v>
                </c:pt>
                <c:pt idx="2773">
                  <c:v>South Dakota</c:v>
                </c:pt>
                <c:pt idx="2774">
                  <c:v>South Dakota</c:v>
                </c:pt>
                <c:pt idx="2775">
                  <c:v>South Dakota</c:v>
                </c:pt>
                <c:pt idx="2776">
                  <c:v>South Dakota</c:v>
                </c:pt>
                <c:pt idx="2777">
                  <c:v>South Dakota</c:v>
                </c:pt>
                <c:pt idx="2778">
                  <c:v>South Dakota</c:v>
                </c:pt>
                <c:pt idx="2779">
                  <c:v>South Dakota</c:v>
                </c:pt>
                <c:pt idx="2780">
                  <c:v>South Dakota</c:v>
                </c:pt>
                <c:pt idx="2781">
                  <c:v>South Dakota</c:v>
                </c:pt>
                <c:pt idx="2782">
                  <c:v>South Dakota</c:v>
                </c:pt>
                <c:pt idx="2783">
                  <c:v>South Dakota</c:v>
                </c:pt>
                <c:pt idx="2784">
                  <c:v>South Dakota</c:v>
                </c:pt>
                <c:pt idx="2785">
                  <c:v>South Dakota</c:v>
                </c:pt>
                <c:pt idx="2786">
                  <c:v>South Dakota</c:v>
                </c:pt>
                <c:pt idx="2787">
                  <c:v>South Dakota</c:v>
                </c:pt>
                <c:pt idx="2788">
                  <c:v>Tennessee</c:v>
                </c:pt>
                <c:pt idx="2789">
                  <c:v>Tennessee</c:v>
                </c:pt>
                <c:pt idx="2790">
                  <c:v>Tennessee</c:v>
                </c:pt>
                <c:pt idx="2791">
                  <c:v>Tennessee</c:v>
                </c:pt>
                <c:pt idx="2792">
                  <c:v>Tennessee</c:v>
                </c:pt>
                <c:pt idx="2793">
                  <c:v>Tennessee</c:v>
                </c:pt>
                <c:pt idx="2794">
                  <c:v>Tennessee</c:v>
                </c:pt>
                <c:pt idx="2795">
                  <c:v>Tennessee</c:v>
                </c:pt>
                <c:pt idx="2796">
                  <c:v>Tennessee</c:v>
                </c:pt>
                <c:pt idx="2797">
                  <c:v>Tennessee</c:v>
                </c:pt>
                <c:pt idx="2798">
                  <c:v>Tennessee</c:v>
                </c:pt>
                <c:pt idx="2799">
                  <c:v>Tennessee</c:v>
                </c:pt>
                <c:pt idx="2800">
                  <c:v>Tennessee</c:v>
                </c:pt>
                <c:pt idx="2801">
                  <c:v>Tennessee</c:v>
                </c:pt>
                <c:pt idx="2802">
                  <c:v>Tennessee</c:v>
                </c:pt>
                <c:pt idx="2803">
                  <c:v>Tennessee</c:v>
                </c:pt>
                <c:pt idx="2804">
                  <c:v>Tennessee</c:v>
                </c:pt>
                <c:pt idx="2805">
                  <c:v>Tennessee</c:v>
                </c:pt>
                <c:pt idx="2806">
                  <c:v>Tennessee</c:v>
                </c:pt>
                <c:pt idx="2807">
                  <c:v>Tennessee</c:v>
                </c:pt>
                <c:pt idx="2808">
                  <c:v>Tennessee</c:v>
                </c:pt>
                <c:pt idx="2809">
                  <c:v>Tennessee</c:v>
                </c:pt>
                <c:pt idx="2810">
                  <c:v>Tennessee</c:v>
                </c:pt>
                <c:pt idx="2811">
                  <c:v>Tennessee</c:v>
                </c:pt>
                <c:pt idx="2812">
                  <c:v>Tennessee</c:v>
                </c:pt>
                <c:pt idx="2813">
                  <c:v>Tennessee</c:v>
                </c:pt>
                <c:pt idx="2814">
                  <c:v>Tennessee</c:v>
                </c:pt>
                <c:pt idx="2815">
                  <c:v>Tennessee</c:v>
                </c:pt>
                <c:pt idx="2816">
                  <c:v>Tennessee</c:v>
                </c:pt>
                <c:pt idx="2817">
                  <c:v>Tennessee</c:v>
                </c:pt>
                <c:pt idx="2818">
                  <c:v>Tennessee</c:v>
                </c:pt>
                <c:pt idx="2819">
                  <c:v>Tennessee</c:v>
                </c:pt>
                <c:pt idx="2820">
                  <c:v>Tennessee</c:v>
                </c:pt>
                <c:pt idx="2821">
                  <c:v>Tennessee</c:v>
                </c:pt>
                <c:pt idx="2822">
                  <c:v>Tennessee</c:v>
                </c:pt>
                <c:pt idx="2823">
                  <c:v>Tennessee</c:v>
                </c:pt>
                <c:pt idx="2824">
                  <c:v>Tennessee</c:v>
                </c:pt>
                <c:pt idx="2825">
                  <c:v>Tennessee</c:v>
                </c:pt>
                <c:pt idx="2826">
                  <c:v>Tennessee</c:v>
                </c:pt>
                <c:pt idx="2827">
                  <c:v>Tennessee</c:v>
                </c:pt>
                <c:pt idx="2828">
                  <c:v>Tennessee</c:v>
                </c:pt>
                <c:pt idx="2829">
                  <c:v>Tennessee</c:v>
                </c:pt>
                <c:pt idx="2830">
                  <c:v>Tennessee</c:v>
                </c:pt>
                <c:pt idx="2831">
                  <c:v>Tennessee</c:v>
                </c:pt>
                <c:pt idx="2832">
                  <c:v>Tennessee</c:v>
                </c:pt>
                <c:pt idx="2833">
                  <c:v>Tennessee</c:v>
                </c:pt>
                <c:pt idx="2834">
                  <c:v>Tennessee</c:v>
                </c:pt>
                <c:pt idx="2835">
                  <c:v>Tennessee</c:v>
                </c:pt>
                <c:pt idx="2836">
                  <c:v>Tennessee</c:v>
                </c:pt>
                <c:pt idx="2837">
                  <c:v>Tennessee</c:v>
                </c:pt>
                <c:pt idx="2838">
                  <c:v>Tennessee</c:v>
                </c:pt>
                <c:pt idx="2839">
                  <c:v>Tennessee</c:v>
                </c:pt>
                <c:pt idx="2840">
                  <c:v>Tennessee</c:v>
                </c:pt>
                <c:pt idx="2841">
                  <c:v>Tennessee</c:v>
                </c:pt>
                <c:pt idx="2842">
                  <c:v>Tennessee</c:v>
                </c:pt>
                <c:pt idx="2843">
                  <c:v>Tennessee</c:v>
                </c:pt>
                <c:pt idx="2844">
                  <c:v>Tennessee</c:v>
                </c:pt>
                <c:pt idx="2845">
                  <c:v>Tennessee</c:v>
                </c:pt>
                <c:pt idx="2846">
                  <c:v>Tennessee</c:v>
                </c:pt>
                <c:pt idx="2847">
                  <c:v>Tennessee</c:v>
                </c:pt>
                <c:pt idx="2848">
                  <c:v>Tennessee</c:v>
                </c:pt>
                <c:pt idx="2849">
                  <c:v>Tennessee</c:v>
                </c:pt>
                <c:pt idx="2850">
                  <c:v>Tennessee</c:v>
                </c:pt>
                <c:pt idx="2851">
                  <c:v>Tennessee</c:v>
                </c:pt>
                <c:pt idx="2852">
                  <c:v>Tennessee</c:v>
                </c:pt>
                <c:pt idx="2853">
                  <c:v>Tennessee</c:v>
                </c:pt>
                <c:pt idx="2854">
                  <c:v>Tennessee</c:v>
                </c:pt>
                <c:pt idx="2855">
                  <c:v>Tennessee</c:v>
                </c:pt>
                <c:pt idx="2856">
                  <c:v>Texas</c:v>
                </c:pt>
                <c:pt idx="2857">
                  <c:v>Texas</c:v>
                </c:pt>
                <c:pt idx="2858">
                  <c:v>Texas</c:v>
                </c:pt>
                <c:pt idx="2859">
                  <c:v>Texas</c:v>
                </c:pt>
                <c:pt idx="2860">
                  <c:v>Texas</c:v>
                </c:pt>
                <c:pt idx="2861">
                  <c:v>Texas</c:v>
                </c:pt>
                <c:pt idx="2862">
                  <c:v>Texas</c:v>
                </c:pt>
                <c:pt idx="2863">
                  <c:v>Texas</c:v>
                </c:pt>
                <c:pt idx="2864">
                  <c:v>Texas</c:v>
                </c:pt>
                <c:pt idx="2865">
                  <c:v>Texas</c:v>
                </c:pt>
                <c:pt idx="2866">
                  <c:v>Texas</c:v>
                </c:pt>
                <c:pt idx="2867">
                  <c:v>Texas</c:v>
                </c:pt>
                <c:pt idx="2868">
                  <c:v>Texas</c:v>
                </c:pt>
                <c:pt idx="2869">
                  <c:v>Texas</c:v>
                </c:pt>
                <c:pt idx="2870">
                  <c:v>Texas</c:v>
                </c:pt>
                <c:pt idx="2871">
                  <c:v>Texas</c:v>
                </c:pt>
                <c:pt idx="2872">
                  <c:v>Texas</c:v>
                </c:pt>
                <c:pt idx="2873">
                  <c:v>Texas</c:v>
                </c:pt>
                <c:pt idx="2874">
                  <c:v>Texas</c:v>
                </c:pt>
                <c:pt idx="2875">
                  <c:v>Texas</c:v>
                </c:pt>
                <c:pt idx="2876">
                  <c:v>Texas</c:v>
                </c:pt>
                <c:pt idx="2877">
                  <c:v>Texas</c:v>
                </c:pt>
                <c:pt idx="2878">
                  <c:v>Texas</c:v>
                </c:pt>
                <c:pt idx="2879">
                  <c:v>Texas</c:v>
                </c:pt>
                <c:pt idx="2880">
                  <c:v>Texas</c:v>
                </c:pt>
                <c:pt idx="2881">
                  <c:v>Texas</c:v>
                </c:pt>
                <c:pt idx="2882">
                  <c:v>Texas</c:v>
                </c:pt>
                <c:pt idx="2883">
                  <c:v>Texas</c:v>
                </c:pt>
                <c:pt idx="2884">
                  <c:v>Texas</c:v>
                </c:pt>
                <c:pt idx="2885">
                  <c:v>Texas</c:v>
                </c:pt>
                <c:pt idx="2886">
                  <c:v>Texas</c:v>
                </c:pt>
                <c:pt idx="2887">
                  <c:v>Texas</c:v>
                </c:pt>
                <c:pt idx="2888">
                  <c:v>Texas</c:v>
                </c:pt>
                <c:pt idx="2889">
                  <c:v>Texas</c:v>
                </c:pt>
                <c:pt idx="2890">
                  <c:v>Texas</c:v>
                </c:pt>
                <c:pt idx="2891">
                  <c:v>Texas</c:v>
                </c:pt>
                <c:pt idx="2892">
                  <c:v>Texas</c:v>
                </c:pt>
                <c:pt idx="2893">
                  <c:v>Texas</c:v>
                </c:pt>
                <c:pt idx="2894">
                  <c:v>Texas</c:v>
                </c:pt>
                <c:pt idx="2895">
                  <c:v>Texas</c:v>
                </c:pt>
                <c:pt idx="2896">
                  <c:v>Texas</c:v>
                </c:pt>
                <c:pt idx="2897">
                  <c:v>Texas</c:v>
                </c:pt>
                <c:pt idx="2898">
                  <c:v>Texas</c:v>
                </c:pt>
                <c:pt idx="2899">
                  <c:v>Texas</c:v>
                </c:pt>
                <c:pt idx="2900">
                  <c:v>Texas</c:v>
                </c:pt>
                <c:pt idx="2901">
                  <c:v>Texas</c:v>
                </c:pt>
                <c:pt idx="2902">
                  <c:v>Texas</c:v>
                </c:pt>
                <c:pt idx="2903">
                  <c:v>Texas</c:v>
                </c:pt>
                <c:pt idx="2904">
                  <c:v>Texas</c:v>
                </c:pt>
                <c:pt idx="2905">
                  <c:v>Texas</c:v>
                </c:pt>
                <c:pt idx="2906">
                  <c:v>Texas</c:v>
                </c:pt>
                <c:pt idx="2907">
                  <c:v>Texas</c:v>
                </c:pt>
                <c:pt idx="2908">
                  <c:v>Texas</c:v>
                </c:pt>
                <c:pt idx="2909">
                  <c:v>Texas</c:v>
                </c:pt>
                <c:pt idx="2910">
                  <c:v>Texas</c:v>
                </c:pt>
                <c:pt idx="2911">
                  <c:v>Texas</c:v>
                </c:pt>
                <c:pt idx="2912">
                  <c:v>Texas</c:v>
                </c:pt>
                <c:pt idx="2913">
                  <c:v>Texas</c:v>
                </c:pt>
                <c:pt idx="2914">
                  <c:v>Texas</c:v>
                </c:pt>
                <c:pt idx="2915">
                  <c:v>Texas</c:v>
                </c:pt>
                <c:pt idx="2916">
                  <c:v>Texas</c:v>
                </c:pt>
                <c:pt idx="2917">
                  <c:v>Texas</c:v>
                </c:pt>
                <c:pt idx="2918">
                  <c:v>Texas</c:v>
                </c:pt>
                <c:pt idx="2919">
                  <c:v>Texas</c:v>
                </c:pt>
                <c:pt idx="2920">
                  <c:v>Texas</c:v>
                </c:pt>
                <c:pt idx="2921">
                  <c:v>Texas</c:v>
                </c:pt>
                <c:pt idx="2922">
                  <c:v>Texas</c:v>
                </c:pt>
                <c:pt idx="2923">
                  <c:v>Texas</c:v>
                </c:pt>
                <c:pt idx="2924">
                  <c:v>Utah</c:v>
                </c:pt>
                <c:pt idx="2925">
                  <c:v>Utah</c:v>
                </c:pt>
                <c:pt idx="2926">
                  <c:v>Utah</c:v>
                </c:pt>
                <c:pt idx="2927">
                  <c:v>Utah</c:v>
                </c:pt>
                <c:pt idx="2928">
                  <c:v>Utah</c:v>
                </c:pt>
                <c:pt idx="2929">
                  <c:v>Utah</c:v>
                </c:pt>
                <c:pt idx="2930">
                  <c:v>Utah</c:v>
                </c:pt>
                <c:pt idx="2931">
                  <c:v>Utah</c:v>
                </c:pt>
                <c:pt idx="2932">
                  <c:v>Utah</c:v>
                </c:pt>
                <c:pt idx="2933">
                  <c:v>Utah</c:v>
                </c:pt>
                <c:pt idx="2934">
                  <c:v>Utah</c:v>
                </c:pt>
                <c:pt idx="2935">
                  <c:v>Utah</c:v>
                </c:pt>
                <c:pt idx="2936">
                  <c:v>Utah</c:v>
                </c:pt>
                <c:pt idx="2937">
                  <c:v>Utah</c:v>
                </c:pt>
                <c:pt idx="2938">
                  <c:v>Utah</c:v>
                </c:pt>
                <c:pt idx="2939">
                  <c:v>Utah</c:v>
                </c:pt>
                <c:pt idx="2940">
                  <c:v>Utah</c:v>
                </c:pt>
                <c:pt idx="2941">
                  <c:v>Utah</c:v>
                </c:pt>
                <c:pt idx="2942">
                  <c:v>Utah</c:v>
                </c:pt>
                <c:pt idx="2943">
                  <c:v>Utah</c:v>
                </c:pt>
                <c:pt idx="2944">
                  <c:v>Utah</c:v>
                </c:pt>
                <c:pt idx="2945">
                  <c:v>Utah</c:v>
                </c:pt>
                <c:pt idx="2946">
                  <c:v>Utah</c:v>
                </c:pt>
                <c:pt idx="2947">
                  <c:v>Utah</c:v>
                </c:pt>
                <c:pt idx="2948">
                  <c:v>Utah</c:v>
                </c:pt>
                <c:pt idx="2949">
                  <c:v>Utah</c:v>
                </c:pt>
                <c:pt idx="2950">
                  <c:v>Utah</c:v>
                </c:pt>
                <c:pt idx="2951">
                  <c:v>Utah</c:v>
                </c:pt>
                <c:pt idx="2952">
                  <c:v>Utah</c:v>
                </c:pt>
                <c:pt idx="2953">
                  <c:v>Utah</c:v>
                </c:pt>
                <c:pt idx="2954">
                  <c:v>Utah</c:v>
                </c:pt>
                <c:pt idx="2955">
                  <c:v>Utah</c:v>
                </c:pt>
                <c:pt idx="2956">
                  <c:v>Utah</c:v>
                </c:pt>
                <c:pt idx="2957">
                  <c:v>Utah</c:v>
                </c:pt>
                <c:pt idx="2958">
                  <c:v>Utah</c:v>
                </c:pt>
                <c:pt idx="2959">
                  <c:v>Utah</c:v>
                </c:pt>
                <c:pt idx="2960">
                  <c:v>Utah</c:v>
                </c:pt>
                <c:pt idx="2961">
                  <c:v>Utah</c:v>
                </c:pt>
                <c:pt idx="2962">
                  <c:v>Utah</c:v>
                </c:pt>
                <c:pt idx="2963">
                  <c:v>Utah</c:v>
                </c:pt>
                <c:pt idx="2964">
                  <c:v>Utah</c:v>
                </c:pt>
                <c:pt idx="2965">
                  <c:v>Utah</c:v>
                </c:pt>
                <c:pt idx="2966">
                  <c:v>Utah</c:v>
                </c:pt>
                <c:pt idx="2967">
                  <c:v>Utah</c:v>
                </c:pt>
                <c:pt idx="2968">
                  <c:v>Utah</c:v>
                </c:pt>
                <c:pt idx="2969">
                  <c:v>Utah</c:v>
                </c:pt>
                <c:pt idx="2970">
                  <c:v>Utah</c:v>
                </c:pt>
                <c:pt idx="2971">
                  <c:v>Utah</c:v>
                </c:pt>
                <c:pt idx="2972">
                  <c:v>Utah</c:v>
                </c:pt>
                <c:pt idx="2973">
                  <c:v>Utah</c:v>
                </c:pt>
                <c:pt idx="2974">
                  <c:v>Utah</c:v>
                </c:pt>
                <c:pt idx="2975">
                  <c:v>Utah</c:v>
                </c:pt>
                <c:pt idx="2976">
                  <c:v>Utah</c:v>
                </c:pt>
                <c:pt idx="2977">
                  <c:v>Utah</c:v>
                </c:pt>
                <c:pt idx="2978">
                  <c:v>Utah</c:v>
                </c:pt>
                <c:pt idx="2979">
                  <c:v>Utah</c:v>
                </c:pt>
                <c:pt idx="2980">
                  <c:v>Utah</c:v>
                </c:pt>
                <c:pt idx="2981">
                  <c:v>Utah</c:v>
                </c:pt>
                <c:pt idx="2982">
                  <c:v>Utah</c:v>
                </c:pt>
                <c:pt idx="2983">
                  <c:v>Utah</c:v>
                </c:pt>
                <c:pt idx="2984">
                  <c:v>Utah</c:v>
                </c:pt>
                <c:pt idx="2985">
                  <c:v>Utah</c:v>
                </c:pt>
                <c:pt idx="2986">
                  <c:v>Utah</c:v>
                </c:pt>
                <c:pt idx="2987">
                  <c:v>Utah</c:v>
                </c:pt>
                <c:pt idx="2988">
                  <c:v>Utah</c:v>
                </c:pt>
                <c:pt idx="2989">
                  <c:v>Utah</c:v>
                </c:pt>
                <c:pt idx="2990">
                  <c:v>Utah</c:v>
                </c:pt>
                <c:pt idx="2991">
                  <c:v>Utah</c:v>
                </c:pt>
                <c:pt idx="2992">
                  <c:v>Virginia</c:v>
                </c:pt>
                <c:pt idx="2993">
                  <c:v>Virginia</c:v>
                </c:pt>
                <c:pt idx="2994">
                  <c:v>Virginia</c:v>
                </c:pt>
                <c:pt idx="2995">
                  <c:v>Virginia</c:v>
                </c:pt>
                <c:pt idx="2996">
                  <c:v>Virginia</c:v>
                </c:pt>
                <c:pt idx="2997">
                  <c:v>Virginia</c:v>
                </c:pt>
                <c:pt idx="2998">
                  <c:v>Virginia</c:v>
                </c:pt>
                <c:pt idx="2999">
                  <c:v>Virginia</c:v>
                </c:pt>
                <c:pt idx="3000">
                  <c:v>Virginia</c:v>
                </c:pt>
                <c:pt idx="3001">
                  <c:v>Virginia</c:v>
                </c:pt>
                <c:pt idx="3002">
                  <c:v>Virginia</c:v>
                </c:pt>
                <c:pt idx="3003">
                  <c:v>Virginia</c:v>
                </c:pt>
                <c:pt idx="3004">
                  <c:v>Virginia</c:v>
                </c:pt>
                <c:pt idx="3005">
                  <c:v>Virginia</c:v>
                </c:pt>
                <c:pt idx="3006">
                  <c:v>Virginia</c:v>
                </c:pt>
                <c:pt idx="3007">
                  <c:v>Virginia</c:v>
                </c:pt>
                <c:pt idx="3008">
                  <c:v>Virginia</c:v>
                </c:pt>
                <c:pt idx="3009">
                  <c:v>Virginia</c:v>
                </c:pt>
                <c:pt idx="3010">
                  <c:v>Virginia</c:v>
                </c:pt>
                <c:pt idx="3011">
                  <c:v>Virginia</c:v>
                </c:pt>
                <c:pt idx="3012">
                  <c:v>Virginia</c:v>
                </c:pt>
                <c:pt idx="3013">
                  <c:v>Virginia</c:v>
                </c:pt>
                <c:pt idx="3014">
                  <c:v>Virginia</c:v>
                </c:pt>
                <c:pt idx="3015">
                  <c:v>Virginia</c:v>
                </c:pt>
                <c:pt idx="3016">
                  <c:v>Virginia</c:v>
                </c:pt>
                <c:pt idx="3017">
                  <c:v>Virginia</c:v>
                </c:pt>
                <c:pt idx="3018">
                  <c:v>Virginia</c:v>
                </c:pt>
                <c:pt idx="3019">
                  <c:v>Virginia</c:v>
                </c:pt>
                <c:pt idx="3020">
                  <c:v>Virginia</c:v>
                </c:pt>
                <c:pt idx="3021">
                  <c:v>Virginia</c:v>
                </c:pt>
                <c:pt idx="3022">
                  <c:v>Virginia</c:v>
                </c:pt>
                <c:pt idx="3023">
                  <c:v>Virginia</c:v>
                </c:pt>
                <c:pt idx="3024">
                  <c:v>Virginia</c:v>
                </c:pt>
                <c:pt idx="3025">
                  <c:v>Virginia</c:v>
                </c:pt>
                <c:pt idx="3026">
                  <c:v>Virginia</c:v>
                </c:pt>
                <c:pt idx="3027">
                  <c:v>Virginia</c:v>
                </c:pt>
                <c:pt idx="3028">
                  <c:v>Virginia</c:v>
                </c:pt>
                <c:pt idx="3029">
                  <c:v>Virginia</c:v>
                </c:pt>
                <c:pt idx="3030">
                  <c:v>Virginia</c:v>
                </c:pt>
                <c:pt idx="3031">
                  <c:v>Virginia</c:v>
                </c:pt>
                <c:pt idx="3032">
                  <c:v>Virginia</c:v>
                </c:pt>
                <c:pt idx="3033">
                  <c:v>Virginia</c:v>
                </c:pt>
                <c:pt idx="3034">
                  <c:v>Virginia</c:v>
                </c:pt>
                <c:pt idx="3035">
                  <c:v>Virginia</c:v>
                </c:pt>
                <c:pt idx="3036">
                  <c:v>Virginia</c:v>
                </c:pt>
                <c:pt idx="3037">
                  <c:v>Virginia</c:v>
                </c:pt>
                <c:pt idx="3038">
                  <c:v>Virginia</c:v>
                </c:pt>
                <c:pt idx="3039">
                  <c:v>Virginia</c:v>
                </c:pt>
                <c:pt idx="3040">
                  <c:v>Virginia</c:v>
                </c:pt>
                <c:pt idx="3041">
                  <c:v>Virginia</c:v>
                </c:pt>
                <c:pt idx="3042">
                  <c:v>Virginia</c:v>
                </c:pt>
                <c:pt idx="3043">
                  <c:v>Virginia</c:v>
                </c:pt>
                <c:pt idx="3044">
                  <c:v>Virginia</c:v>
                </c:pt>
                <c:pt idx="3045">
                  <c:v>Virginia</c:v>
                </c:pt>
                <c:pt idx="3046">
                  <c:v>Virginia</c:v>
                </c:pt>
                <c:pt idx="3047">
                  <c:v>Virginia</c:v>
                </c:pt>
                <c:pt idx="3048">
                  <c:v>Virginia</c:v>
                </c:pt>
                <c:pt idx="3049">
                  <c:v>Virginia</c:v>
                </c:pt>
                <c:pt idx="3050">
                  <c:v>Virginia</c:v>
                </c:pt>
                <c:pt idx="3051">
                  <c:v>Virginia</c:v>
                </c:pt>
                <c:pt idx="3052">
                  <c:v>Virginia</c:v>
                </c:pt>
                <c:pt idx="3053">
                  <c:v>Virginia</c:v>
                </c:pt>
                <c:pt idx="3054">
                  <c:v>Virginia</c:v>
                </c:pt>
                <c:pt idx="3055">
                  <c:v>Virginia</c:v>
                </c:pt>
                <c:pt idx="3056">
                  <c:v>Virginia</c:v>
                </c:pt>
                <c:pt idx="3057">
                  <c:v>Virginia</c:v>
                </c:pt>
                <c:pt idx="3058">
                  <c:v>Virginia</c:v>
                </c:pt>
                <c:pt idx="3059">
                  <c:v>Virginia</c:v>
                </c:pt>
                <c:pt idx="3060">
                  <c:v>Vermont</c:v>
                </c:pt>
                <c:pt idx="3061">
                  <c:v>Vermont</c:v>
                </c:pt>
                <c:pt idx="3062">
                  <c:v>Vermont</c:v>
                </c:pt>
                <c:pt idx="3063">
                  <c:v>Vermont</c:v>
                </c:pt>
                <c:pt idx="3064">
                  <c:v>Vermont</c:v>
                </c:pt>
                <c:pt idx="3065">
                  <c:v>Vermont</c:v>
                </c:pt>
                <c:pt idx="3066">
                  <c:v>Vermont</c:v>
                </c:pt>
                <c:pt idx="3067">
                  <c:v>Vermont</c:v>
                </c:pt>
                <c:pt idx="3068">
                  <c:v>Vermont</c:v>
                </c:pt>
                <c:pt idx="3069">
                  <c:v>Vermont</c:v>
                </c:pt>
                <c:pt idx="3070">
                  <c:v>Vermont</c:v>
                </c:pt>
                <c:pt idx="3071">
                  <c:v>Vermont</c:v>
                </c:pt>
                <c:pt idx="3072">
                  <c:v>Vermont</c:v>
                </c:pt>
                <c:pt idx="3073">
                  <c:v>Vermont</c:v>
                </c:pt>
                <c:pt idx="3074">
                  <c:v>Vermont</c:v>
                </c:pt>
                <c:pt idx="3075">
                  <c:v>Vermont</c:v>
                </c:pt>
                <c:pt idx="3076">
                  <c:v>Vermont</c:v>
                </c:pt>
                <c:pt idx="3077">
                  <c:v>Vermont</c:v>
                </c:pt>
                <c:pt idx="3078">
                  <c:v>Vermont</c:v>
                </c:pt>
                <c:pt idx="3079">
                  <c:v>Vermont</c:v>
                </c:pt>
                <c:pt idx="3080">
                  <c:v>Vermont</c:v>
                </c:pt>
                <c:pt idx="3081">
                  <c:v>Vermont</c:v>
                </c:pt>
                <c:pt idx="3082">
                  <c:v>Vermont</c:v>
                </c:pt>
                <c:pt idx="3083">
                  <c:v>Vermont</c:v>
                </c:pt>
                <c:pt idx="3084">
                  <c:v>Vermont</c:v>
                </c:pt>
                <c:pt idx="3085">
                  <c:v>Vermont</c:v>
                </c:pt>
                <c:pt idx="3086">
                  <c:v>Vermont</c:v>
                </c:pt>
                <c:pt idx="3087">
                  <c:v>Vermont</c:v>
                </c:pt>
                <c:pt idx="3088">
                  <c:v>Vermont</c:v>
                </c:pt>
                <c:pt idx="3089">
                  <c:v>Vermont</c:v>
                </c:pt>
                <c:pt idx="3090">
                  <c:v>Vermont</c:v>
                </c:pt>
                <c:pt idx="3091">
                  <c:v>Vermont</c:v>
                </c:pt>
                <c:pt idx="3092">
                  <c:v>Vermont</c:v>
                </c:pt>
                <c:pt idx="3093">
                  <c:v>Vermont</c:v>
                </c:pt>
                <c:pt idx="3094">
                  <c:v>Vermont</c:v>
                </c:pt>
                <c:pt idx="3095">
                  <c:v>Vermont</c:v>
                </c:pt>
                <c:pt idx="3096">
                  <c:v>Vermont</c:v>
                </c:pt>
                <c:pt idx="3097">
                  <c:v>Vermont</c:v>
                </c:pt>
                <c:pt idx="3098">
                  <c:v>Vermont</c:v>
                </c:pt>
                <c:pt idx="3099">
                  <c:v>Vermont</c:v>
                </c:pt>
                <c:pt idx="3100">
                  <c:v>Vermont</c:v>
                </c:pt>
                <c:pt idx="3101">
                  <c:v>Vermont</c:v>
                </c:pt>
                <c:pt idx="3102">
                  <c:v>Vermont</c:v>
                </c:pt>
                <c:pt idx="3103">
                  <c:v>Vermont</c:v>
                </c:pt>
                <c:pt idx="3104">
                  <c:v>Vermont</c:v>
                </c:pt>
                <c:pt idx="3105">
                  <c:v>Vermont</c:v>
                </c:pt>
                <c:pt idx="3106">
                  <c:v>Vermont</c:v>
                </c:pt>
                <c:pt idx="3107">
                  <c:v>Vermont</c:v>
                </c:pt>
                <c:pt idx="3108">
                  <c:v>Vermont</c:v>
                </c:pt>
                <c:pt idx="3109">
                  <c:v>Vermont</c:v>
                </c:pt>
                <c:pt idx="3110">
                  <c:v>Vermont</c:v>
                </c:pt>
                <c:pt idx="3111">
                  <c:v>Vermont</c:v>
                </c:pt>
                <c:pt idx="3112">
                  <c:v>Vermont</c:v>
                </c:pt>
                <c:pt idx="3113">
                  <c:v>Vermont</c:v>
                </c:pt>
                <c:pt idx="3114">
                  <c:v>Vermont</c:v>
                </c:pt>
                <c:pt idx="3115">
                  <c:v>Vermont</c:v>
                </c:pt>
                <c:pt idx="3116">
                  <c:v>Vermont</c:v>
                </c:pt>
                <c:pt idx="3117">
                  <c:v>Vermont</c:v>
                </c:pt>
                <c:pt idx="3118">
                  <c:v>Vermont</c:v>
                </c:pt>
                <c:pt idx="3119">
                  <c:v>Vermont</c:v>
                </c:pt>
                <c:pt idx="3120">
                  <c:v>Vermont</c:v>
                </c:pt>
                <c:pt idx="3121">
                  <c:v>Vermont</c:v>
                </c:pt>
                <c:pt idx="3122">
                  <c:v>Vermont</c:v>
                </c:pt>
                <c:pt idx="3123">
                  <c:v>Vermont</c:v>
                </c:pt>
                <c:pt idx="3124">
                  <c:v>Vermont</c:v>
                </c:pt>
                <c:pt idx="3125">
                  <c:v>Vermont</c:v>
                </c:pt>
                <c:pt idx="3126">
                  <c:v>Vermont</c:v>
                </c:pt>
                <c:pt idx="3127">
                  <c:v>Vermont</c:v>
                </c:pt>
                <c:pt idx="3128">
                  <c:v>Washington</c:v>
                </c:pt>
                <c:pt idx="3129">
                  <c:v>Washington</c:v>
                </c:pt>
                <c:pt idx="3130">
                  <c:v>Washington</c:v>
                </c:pt>
                <c:pt idx="3131">
                  <c:v>Washington</c:v>
                </c:pt>
                <c:pt idx="3132">
                  <c:v>Washington</c:v>
                </c:pt>
                <c:pt idx="3133">
                  <c:v>Washington</c:v>
                </c:pt>
                <c:pt idx="3134">
                  <c:v>Washington</c:v>
                </c:pt>
                <c:pt idx="3135">
                  <c:v>Washington</c:v>
                </c:pt>
                <c:pt idx="3136">
                  <c:v>Washington</c:v>
                </c:pt>
                <c:pt idx="3137">
                  <c:v>Washington</c:v>
                </c:pt>
                <c:pt idx="3138">
                  <c:v>Washington</c:v>
                </c:pt>
                <c:pt idx="3139">
                  <c:v>Washington</c:v>
                </c:pt>
                <c:pt idx="3140">
                  <c:v>Washington</c:v>
                </c:pt>
                <c:pt idx="3141">
                  <c:v>Washington</c:v>
                </c:pt>
                <c:pt idx="3142">
                  <c:v>Washington</c:v>
                </c:pt>
                <c:pt idx="3143">
                  <c:v>Washington</c:v>
                </c:pt>
                <c:pt idx="3144">
                  <c:v>Washington</c:v>
                </c:pt>
                <c:pt idx="3145">
                  <c:v>Washington</c:v>
                </c:pt>
                <c:pt idx="3146">
                  <c:v>Washington</c:v>
                </c:pt>
                <c:pt idx="3147">
                  <c:v>Washington</c:v>
                </c:pt>
                <c:pt idx="3148">
                  <c:v>Washington</c:v>
                </c:pt>
                <c:pt idx="3149">
                  <c:v>Washington</c:v>
                </c:pt>
                <c:pt idx="3150">
                  <c:v>Washington</c:v>
                </c:pt>
                <c:pt idx="3151">
                  <c:v>Washington</c:v>
                </c:pt>
                <c:pt idx="3152">
                  <c:v>Washington</c:v>
                </c:pt>
                <c:pt idx="3153">
                  <c:v>Washington</c:v>
                </c:pt>
                <c:pt idx="3154">
                  <c:v>Washington</c:v>
                </c:pt>
                <c:pt idx="3155">
                  <c:v>Washington</c:v>
                </c:pt>
                <c:pt idx="3156">
                  <c:v>Washington</c:v>
                </c:pt>
                <c:pt idx="3157">
                  <c:v>Washington</c:v>
                </c:pt>
                <c:pt idx="3158">
                  <c:v>Washington</c:v>
                </c:pt>
                <c:pt idx="3159">
                  <c:v>Washington</c:v>
                </c:pt>
                <c:pt idx="3160">
                  <c:v>Washington</c:v>
                </c:pt>
                <c:pt idx="3161">
                  <c:v>Washington</c:v>
                </c:pt>
                <c:pt idx="3162">
                  <c:v>Washington</c:v>
                </c:pt>
                <c:pt idx="3163">
                  <c:v>Washington</c:v>
                </c:pt>
                <c:pt idx="3164">
                  <c:v>Washington</c:v>
                </c:pt>
                <c:pt idx="3165">
                  <c:v>Washington</c:v>
                </c:pt>
                <c:pt idx="3166">
                  <c:v>Washington</c:v>
                </c:pt>
                <c:pt idx="3167">
                  <c:v>Washington</c:v>
                </c:pt>
                <c:pt idx="3168">
                  <c:v>Washington</c:v>
                </c:pt>
                <c:pt idx="3169">
                  <c:v>Washington</c:v>
                </c:pt>
                <c:pt idx="3170">
                  <c:v>Washington</c:v>
                </c:pt>
                <c:pt idx="3171">
                  <c:v>Washington</c:v>
                </c:pt>
                <c:pt idx="3172">
                  <c:v>Washington</c:v>
                </c:pt>
                <c:pt idx="3173">
                  <c:v>Washington</c:v>
                </c:pt>
                <c:pt idx="3174">
                  <c:v>Washington</c:v>
                </c:pt>
                <c:pt idx="3175">
                  <c:v>Washington</c:v>
                </c:pt>
                <c:pt idx="3176">
                  <c:v>Washington</c:v>
                </c:pt>
                <c:pt idx="3177">
                  <c:v>Washington</c:v>
                </c:pt>
                <c:pt idx="3178">
                  <c:v>Washington</c:v>
                </c:pt>
                <c:pt idx="3179">
                  <c:v>Washington</c:v>
                </c:pt>
                <c:pt idx="3180">
                  <c:v>Washington</c:v>
                </c:pt>
                <c:pt idx="3181">
                  <c:v>Washington</c:v>
                </c:pt>
                <c:pt idx="3182">
                  <c:v>Washington</c:v>
                </c:pt>
                <c:pt idx="3183">
                  <c:v>Washington</c:v>
                </c:pt>
                <c:pt idx="3184">
                  <c:v>Washington</c:v>
                </c:pt>
                <c:pt idx="3185">
                  <c:v>Washington</c:v>
                </c:pt>
                <c:pt idx="3186">
                  <c:v>Washington</c:v>
                </c:pt>
                <c:pt idx="3187">
                  <c:v>Washington</c:v>
                </c:pt>
                <c:pt idx="3188">
                  <c:v>Washington</c:v>
                </c:pt>
                <c:pt idx="3189">
                  <c:v>Washington</c:v>
                </c:pt>
                <c:pt idx="3190">
                  <c:v>Washington</c:v>
                </c:pt>
                <c:pt idx="3191">
                  <c:v>Washington</c:v>
                </c:pt>
                <c:pt idx="3192">
                  <c:v>Washington</c:v>
                </c:pt>
                <c:pt idx="3193">
                  <c:v>Washington</c:v>
                </c:pt>
                <c:pt idx="3194">
                  <c:v>Washington</c:v>
                </c:pt>
                <c:pt idx="3195">
                  <c:v>Washington</c:v>
                </c:pt>
                <c:pt idx="3196">
                  <c:v>Wisconsin</c:v>
                </c:pt>
                <c:pt idx="3197">
                  <c:v>Wisconsin</c:v>
                </c:pt>
                <c:pt idx="3198">
                  <c:v>Wisconsin</c:v>
                </c:pt>
                <c:pt idx="3199">
                  <c:v>Wisconsin</c:v>
                </c:pt>
                <c:pt idx="3200">
                  <c:v>Wisconsin</c:v>
                </c:pt>
                <c:pt idx="3201">
                  <c:v>Wisconsin</c:v>
                </c:pt>
                <c:pt idx="3202">
                  <c:v>Wisconsin</c:v>
                </c:pt>
                <c:pt idx="3203">
                  <c:v>Wisconsin</c:v>
                </c:pt>
                <c:pt idx="3204">
                  <c:v>Wisconsin</c:v>
                </c:pt>
                <c:pt idx="3205">
                  <c:v>Wisconsin</c:v>
                </c:pt>
                <c:pt idx="3206">
                  <c:v>Wisconsin</c:v>
                </c:pt>
                <c:pt idx="3207">
                  <c:v>Wisconsin</c:v>
                </c:pt>
                <c:pt idx="3208">
                  <c:v>Wisconsin</c:v>
                </c:pt>
                <c:pt idx="3209">
                  <c:v>Wisconsin</c:v>
                </c:pt>
                <c:pt idx="3210">
                  <c:v>Wisconsin</c:v>
                </c:pt>
                <c:pt idx="3211">
                  <c:v>Wisconsin</c:v>
                </c:pt>
                <c:pt idx="3212">
                  <c:v>Wisconsin</c:v>
                </c:pt>
                <c:pt idx="3213">
                  <c:v>Wisconsin</c:v>
                </c:pt>
                <c:pt idx="3214">
                  <c:v>Wisconsin</c:v>
                </c:pt>
                <c:pt idx="3215">
                  <c:v>Wisconsin</c:v>
                </c:pt>
                <c:pt idx="3216">
                  <c:v>Wisconsin</c:v>
                </c:pt>
                <c:pt idx="3217">
                  <c:v>Wisconsin</c:v>
                </c:pt>
                <c:pt idx="3218">
                  <c:v>Wisconsin</c:v>
                </c:pt>
                <c:pt idx="3219">
                  <c:v>Wisconsin</c:v>
                </c:pt>
                <c:pt idx="3220">
                  <c:v>Wisconsin</c:v>
                </c:pt>
                <c:pt idx="3221">
                  <c:v>Wisconsin</c:v>
                </c:pt>
                <c:pt idx="3222">
                  <c:v>Wisconsin</c:v>
                </c:pt>
                <c:pt idx="3223">
                  <c:v>Wisconsin</c:v>
                </c:pt>
                <c:pt idx="3224">
                  <c:v>Wisconsin</c:v>
                </c:pt>
                <c:pt idx="3225">
                  <c:v>Wisconsin</c:v>
                </c:pt>
                <c:pt idx="3226">
                  <c:v>Wisconsin</c:v>
                </c:pt>
                <c:pt idx="3227">
                  <c:v>Wisconsin</c:v>
                </c:pt>
                <c:pt idx="3228">
                  <c:v>Wisconsin</c:v>
                </c:pt>
                <c:pt idx="3229">
                  <c:v>Wisconsin</c:v>
                </c:pt>
                <c:pt idx="3230">
                  <c:v>Wisconsin</c:v>
                </c:pt>
                <c:pt idx="3231">
                  <c:v>Wisconsin</c:v>
                </c:pt>
                <c:pt idx="3232">
                  <c:v>Wisconsin</c:v>
                </c:pt>
                <c:pt idx="3233">
                  <c:v>Wisconsin</c:v>
                </c:pt>
                <c:pt idx="3234">
                  <c:v>Wisconsin</c:v>
                </c:pt>
                <c:pt idx="3235">
                  <c:v>Wisconsin</c:v>
                </c:pt>
                <c:pt idx="3236">
                  <c:v>Wisconsin</c:v>
                </c:pt>
                <c:pt idx="3237">
                  <c:v>Wisconsin</c:v>
                </c:pt>
                <c:pt idx="3238">
                  <c:v>Wisconsin</c:v>
                </c:pt>
                <c:pt idx="3239">
                  <c:v>Wisconsin</c:v>
                </c:pt>
                <c:pt idx="3240">
                  <c:v>Wisconsin</c:v>
                </c:pt>
                <c:pt idx="3241">
                  <c:v>Wisconsin</c:v>
                </c:pt>
                <c:pt idx="3242">
                  <c:v>Wisconsin</c:v>
                </c:pt>
                <c:pt idx="3243">
                  <c:v>Wisconsin</c:v>
                </c:pt>
                <c:pt idx="3244">
                  <c:v>Wisconsin</c:v>
                </c:pt>
                <c:pt idx="3245">
                  <c:v>Wisconsin</c:v>
                </c:pt>
                <c:pt idx="3246">
                  <c:v>Wisconsin</c:v>
                </c:pt>
                <c:pt idx="3247">
                  <c:v>Wisconsin</c:v>
                </c:pt>
                <c:pt idx="3248">
                  <c:v>Wisconsin</c:v>
                </c:pt>
                <c:pt idx="3249">
                  <c:v>Wisconsin</c:v>
                </c:pt>
                <c:pt idx="3250">
                  <c:v>Wisconsin</c:v>
                </c:pt>
                <c:pt idx="3251">
                  <c:v>Wisconsin</c:v>
                </c:pt>
                <c:pt idx="3252">
                  <c:v>Wisconsin</c:v>
                </c:pt>
                <c:pt idx="3253">
                  <c:v>Wisconsin</c:v>
                </c:pt>
                <c:pt idx="3254">
                  <c:v>Wisconsin</c:v>
                </c:pt>
                <c:pt idx="3255">
                  <c:v>Wisconsin</c:v>
                </c:pt>
                <c:pt idx="3256">
                  <c:v>Wisconsin</c:v>
                </c:pt>
                <c:pt idx="3257">
                  <c:v>Wisconsin</c:v>
                </c:pt>
                <c:pt idx="3258">
                  <c:v>Wisconsin</c:v>
                </c:pt>
                <c:pt idx="3259">
                  <c:v>Wisconsin</c:v>
                </c:pt>
                <c:pt idx="3260">
                  <c:v>Wisconsin</c:v>
                </c:pt>
                <c:pt idx="3261">
                  <c:v>Wisconsin</c:v>
                </c:pt>
                <c:pt idx="3262">
                  <c:v>Wisconsin</c:v>
                </c:pt>
                <c:pt idx="3263">
                  <c:v>Wisconsin</c:v>
                </c:pt>
                <c:pt idx="3264">
                  <c:v>West Virginia</c:v>
                </c:pt>
                <c:pt idx="3265">
                  <c:v>West Virginia</c:v>
                </c:pt>
                <c:pt idx="3266">
                  <c:v>West Virginia</c:v>
                </c:pt>
                <c:pt idx="3267">
                  <c:v>West Virginia</c:v>
                </c:pt>
                <c:pt idx="3268">
                  <c:v>West Virginia</c:v>
                </c:pt>
                <c:pt idx="3269">
                  <c:v>West Virginia</c:v>
                </c:pt>
                <c:pt idx="3270">
                  <c:v>West Virginia</c:v>
                </c:pt>
                <c:pt idx="3271">
                  <c:v>West Virginia</c:v>
                </c:pt>
                <c:pt idx="3272">
                  <c:v>West Virginia</c:v>
                </c:pt>
                <c:pt idx="3273">
                  <c:v>West Virginia</c:v>
                </c:pt>
                <c:pt idx="3274">
                  <c:v>West Virginia</c:v>
                </c:pt>
                <c:pt idx="3275">
                  <c:v>West Virginia</c:v>
                </c:pt>
                <c:pt idx="3276">
                  <c:v>West Virginia</c:v>
                </c:pt>
                <c:pt idx="3277">
                  <c:v>West Virginia</c:v>
                </c:pt>
                <c:pt idx="3278">
                  <c:v>West Virginia</c:v>
                </c:pt>
                <c:pt idx="3279">
                  <c:v>West Virginia</c:v>
                </c:pt>
                <c:pt idx="3280">
                  <c:v>West Virginia</c:v>
                </c:pt>
                <c:pt idx="3281">
                  <c:v>West Virginia</c:v>
                </c:pt>
                <c:pt idx="3282">
                  <c:v>West Virginia</c:v>
                </c:pt>
                <c:pt idx="3283">
                  <c:v>West Virginia</c:v>
                </c:pt>
                <c:pt idx="3284">
                  <c:v>West Virginia</c:v>
                </c:pt>
                <c:pt idx="3285">
                  <c:v>West Virginia</c:v>
                </c:pt>
                <c:pt idx="3286">
                  <c:v>West Virginia</c:v>
                </c:pt>
                <c:pt idx="3287">
                  <c:v>West Virginia</c:v>
                </c:pt>
                <c:pt idx="3288">
                  <c:v>West Virginia</c:v>
                </c:pt>
                <c:pt idx="3289">
                  <c:v>West Virginia</c:v>
                </c:pt>
                <c:pt idx="3290">
                  <c:v>West Virginia</c:v>
                </c:pt>
                <c:pt idx="3291">
                  <c:v>West Virginia</c:v>
                </c:pt>
                <c:pt idx="3292">
                  <c:v>West Virginia</c:v>
                </c:pt>
                <c:pt idx="3293">
                  <c:v>West Virginia</c:v>
                </c:pt>
                <c:pt idx="3294">
                  <c:v>West Virginia</c:v>
                </c:pt>
                <c:pt idx="3295">
                  <c:v>West Virginia</c:v>
                </c:pt>
                <c:pt idx="3296">
                  <c:v>West Virginia</c:v>
                </c:pt>
                <c:pt idx="3297">
                  <c:v>West Virginia</c:v>
                </c:pt>
                <c:pt idx="3298">
                  <c:v>West Virginia</c:v>
                </c:pt>
                <c:pt idx="3299">
                  <c:v>West Virginia</c:v>
                </c:pt>
                <c:pt idx="3300">
                  <c:v>West Virginia</c:v>
                </c:pt>
                <c:pt idx="3301">
                  <c:v>West Virginia</c:v>
                </c:pt>
                <c:pt idx="3302">
                  <c:v>West Virginia</c:v>
                </c:pt>
                <c:pt idx="3303">
                  <c:v>West Virginia</c:v>
                </c:pt>
                <c:pt idx="3304">
                  <c:v>West Virginia</c:v>
                </c:pt>
                <c:pt idx="3305">
                  <c:v>West Virginia</c:v>
                </c:pt>
                <c:pt idx="3306">
                  <c:v>West Virginia</c:v>
                </c:pt>
                <c:pt idx="3307">
                  <c:v>West Virginia</c:v>
                </c:pt>
                <c:pt idx="3308">
                  <c:v>West Virginia</c:v>
                </c:pt>
                <c:pt idx="3309">
                  <c:v>West Virginia</c:v>
                </c:pt>
                <c:pt idx="3310">
                  <c:v>West Virginia</c:v>
                </c:pt>
                <c:pt idx="3311">
                  <c:v>West Virginia</c:v>
                </c:pt>
                <c:pt idx="3312">
                  <c:v>West Virginia</c:v>
                </c:pt>
                <c:pt idx="3313">
                  <c:v>West Virginia</c:v>
                </c:pt>
                <c:pt idx="3314">
                  <c:v>West Virginia</c:v>
                </c:pt>
                <c:pt idx="3315">
                  <c:v>West Virginia</c:v>
                </c:pt>
                <c:pt idx="3316">
                  <c:v>West Virginia</c:v>
                </c:pt>
                <c:pt idx="3317">
                  <c:v>West Virginia</c:v>
                </c:pt>
                <c:pt idx="3318">
                  <c:v>West Virginia</c:v>
                </c:pt>
                <c:pt idx="3319">
                  <c:v>West Virginia</c:v>
                </c:pt>
                <c:pt idx="3320">
                  <c:v>West Virginia</c:v>
                </c:pt>
                <c:pt idx="3321">
                  <c:v>West Virginia</c:v>
                </c:pt>
                <c:pt idx="3322">
                  <c:v>West Virginia</c:v>
                </c:pt>
                <c:pt idx="3323">
                  <c:v>West Virginia</c:v>
                </c:pt>
                <c:pt idx="3324">
                  <c:v>West Virginia</c:v>
                </c:pt>
                <c:pt idx="3325">
                  <c:v>West Virginia</c:v>
                </c:pt>
                <c:pt idx="3326">
                  <c:v>West Virginia</c:v>
                </c:pt>
                <c:pt idx="3327">
                  <c:v>West Virginia</c:v>
                </c:pt>
                <c:pt idx="3328">
                  <c:v>West Virginia</c:v>
                </c:pt>
                <c:pt idx="3329">
                  <c:v>West Virginia</c:v>
                </c:pt>
                <c:pt idx="3330">
                  <c:v>West Virginia</c:v>
                </c:pt>
                <c:pt idx="3331">
                  <c:v>West Virginia</c:v>
                </c:pt>
                <c:pt idx="3332">
                  <c:v>Wyoming</c:v>
                </c:pt>
                <c:pt idx="3333">
                  <c:v>Wyoming</c:v>
                </c:pt>
                <c:pt idx="3334">
                  <c:v>Wyoming</c:v>
                </c:pt>
                <c:pt idx="3335">
                  <c:v>Wyoming</c:v>
                </c:pt>
                <c:pt idx="3336">
                  <c:v>Wyoming</c:v>
                </c:pt>
                <c:pt idx="3337">
                  <c:v>Wyoming</c:v>
                </c:pt>
                <c:pt idx="3338">
                  <c:v>Wyoming</c:v>
                </c:pt>
                <c:pt idx="3339">
                  <c:v>Wyoming</c:v>
                </c:pt>
                <c:pt idx="3340">
                  <c:v>Wyoming</c:v>
                </c:pt>
                <c:pt idx="3341">
                  <c:v>Wyoming</c:v>
                </c:pt>
                <c:pt idx="3342">
                  <c:v>Wyoming</c:v>
                </c:pt>
                <c:pt idx="3343">
                  <c:v>Wyoming</c:v>
                </c:pt>
                <c:pt idx="3344">
                  <c:v>Wyoming</c:v>
                </c:pt>
                <c:pt idx="3345">
                  <c:v>Wyoming</c:v>
                </c:pt>
                <c:pt idx="3346">
                  <c:v>Wyoming</c:v>
                </c:pt>
                <c:pt idx="3347">
                  <c:v>Wyoming</c:v>
                </c:pt>
                <c:pt idx="3348">
                  <c:v>Wyoming</c:v>
                </c:pt>
                <c:pt idx="3349">
                  <c:v>Wyoming</c:v>
                </c:pt>
                <c:pt idx="3350">
                  <c:v>Wyoming</c:v>
                </c:pt>
                <c:pt idx="3351">
                  <c:v>Wyoming</c:v>
                </c:pt>
                <c:pt idx="3352">
                  <c:v>Wyoming</c:v>
                </c:pt>
                <c:pt idx="3353">
                  <c:v>Wyoming</c:v>
                </c:pt>
                <c:pt idx="3354">
                  <c:v>Wyoming</c:v>
                </c:pt>
                <c:pt idx="3355">
                  <c:v>Wyoming</c:v>
                </c:pt>
                <c:pt idx="3356">
                  <c:v>Wyoming</c:v>
                </c:pt>
                <c:pt idx="3357">
                  <c:v>Wyoming</c:v>
                </c:pt>
                <c:pt idx="3358">
                  <c:v>Wyoming</c:v>
                </c:pt>
                <c:pt idx="3359">
                  <c:v>Wyoming</c:v>
                </c:pt>
                <c:pt idx="3360">
                  <c:v>Wyoming</c:v>
                </c:pt>
                <c:pt idx="3361">
                  <c:v>Wyoming</c:v>
                </c:pt>
                <c:pt idx="3362">
                  <c:v>Wyoming</c:v>
                </c:pt>
                <c:pt idx="3363">
                  <c:v>Wyoming</c:v>
                </c:pt>
                <c:pt idx="3364">
                  <c:v>Wyoming</c:v>
                </c:pt>
                <c:pt idx="3365">
                  <c:v>Wyoming</c:v>
                </c:pt>
                <c:pt idx="3366">
                  <c:v>Wyoming</c:v>
                </c:pt>
                <c:pt idx="3367">
                  <c:v>Wyoming</c:v>
                </c:pt>
                <c:pt idx="3368">
                  <c:v>Wyoming</c:v>
                </c:pt>
                <c:pt idx="3369">
                  <c:v>Wyoming</c:v>
                </c:pt>
                <c:pt idx="3370">
                  <c:v>Wyoming</c:v>
                </c:pt>
                <c:pt idx="3371">
                  <c:v>Wyoming</c:v>
                </c:pt>
                <c:pt idx="3372">
                  <c:v>Wyoming</c:v>
                </c:pt>
                <c:pt idx="3373">
                  <c:v>Wyoming</c:v>
                </c:pt>
                <c:pt idx="3374">
                  <c:v>Wyoming</c:v>
                </c:pt>
                <c:pt idx="3375">
                  <c:v>Wyoming</c:v>
                </c:pt>
                <c:pt idx="3376">
                  <c:v>Wyoming</c:v>
                </c:pt>
                <c:pt idx="3377">
                  <c:v>Wyoming</c:v>
                </c:pt>
                <c:pt idx="3378">
                  <c:v>Wyoming</c:v>
                </c:pt>
                <c:pt idx="3379">
                  <c:v>Wyoming</c:v>
                </c:pt>
                <c:pt idx="3380">
                  <c:v>Wyoming</c:v>
                </c:pt>
                <c:pt idx="3381">
                  <c:v>Wyoming</c:v>
                </c:pt>
                <c:pt idx="3382">
                  <c:v>Wyoming</c:v>
                </c:pt>
                <c:pt idx="3383">
                  <c:v>Wyoming</c:v>
                </c:pt>
                <c:pt idx="3384">
                  <c:v>Wyoming</c:v>
                </c:pt>
                <c:pt idx="3385">
                  <c:v>Wyoming</c:v>
                </c:pt>
                <c:pt idx="3386">
                  <c:v>Wyoming</c:v>
                </c:pt>
                <c:pt idx="3387">
                  <c:v>Wyoming</c:v>
                </c:pt>
                <c:pt idx="3388">
                  <c:v>Wyoming</c:v>
                </c:pt>
                <c:pt idx="3389">
                  <c:v>Wyoming</c:v>
                </c:pt>
                <c:pt idx="3390">
                  <c:v>Wyoming</c:v>
                </c:pt>
                <c:pt idx="3391">
                  <c:v>Wyoming</c:v>
                </c:pt>
                <c:pt idx="3392">
                  <c:v>Wyoming</c:v>
                </c:pt>
                <c:pt idx="3393">
                  <c:v>Wyoming</c:v>
                </c:pt>
                <c:pt idx="3394">
                  <c:v>Wyoming</c:v>
                </c:pt>
                <c:pt idx="3395">
                  <c:v>Wyoming</c:v>
                </c:pt>
                <c:pt idx="3396">
                  <c:v>Wyoming</c:v>
                </c:pt>
                <c:pt idx="3397">
                  <c:v>Wyoming</c:v>
                </c:pt>
                <c:pt idx="3398">
                  <c:v>Wyoming</c:v>
                </c:pt>
                <c:pt idx="3399">
                  <c:v>Wyoming</c:v>
                </c:pt>
              </c:strCache>
            </c:strRef>
          </c:cat>
          <c:val>
            <c:numRef>
              <c:f>Sheet2!$D$2:$D$3401</c:f>
              <c:numCache>
                <c:formatCode>General</c:formatCode>
                <c:ptCount val="34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7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2</c:v>
                </c:pt>
                <c:pt idx="78">
                  <c:v>3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6</c:v>
                </c:pt>
                <c:pt idx="90">
                  <c:v>7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6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5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5</c:v>
                </c:pt>
                <c:pt idx="135">
                  <c:v>5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3</c:v>
                </c:pt>
                <c:pt idx="147">
                  <c:v>5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7</c:v>
                </c:pt>
                <c:pt idx="153">
                  <c:v>7</c:v>
                </c:pt>
                <c:pt idx="154">
                  <c:v>6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7</c:v>
                </c:pt>
                <c:pt idx="168">
                  <c:v>7</c:v>
                </c:pt>
                <c:pt idx="169">
                  <c:v>7</c:v>
                </c:pt>
                <c:pt idx="170">
                  <c:v>7</c:v>
                </c:pt>
                <c:pt idx="171">
                  <c:v>7</c:v>
                </c:pt>
                <c:pt idx="172">
                  <c:v>7</c:v>
                </c:pt>
                <c:pt idx="173">
                  <c:v>7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7</c:v>
                </c:pt>
                <c:pt idx="178">
                  <c:v>7</c:v>
                </c:pt>
                <c:pt idx="179">
                  <c:v>7</c:v>
                </c:pt>
                <c:pt idx="180">
                  <c:v>7</c:v>
                </c:pt>
                <c:pt idx="181">
                  <c:v>7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7</c:v>
                </c:pt>
                <c:pt idx="187">
                  <c:v>7</c:v>
                </c:pt>
                <c:pt idx="188">
                  <c:v>7</c:v>
                </c:pt>
                <c:pt idx="189">
                  <c:v>7</c:v>
                </c:pt>
                <c:pt idx="190">
                  <c:v>7</c:v>
                </c:pt>
                <c:pt idx="191">
                  <c:v>7</c:v>
                </c:pt>
                <c:pt idx="192">
                  <c:v>7</c:v>
                </c:pt>
                <c:pt idx="193">
                  <c:v>7</c:v>
                </c:pt>
                <c:pt idx="194">
                  <c:v>7</c:v>
                </c:pt>
                <c:pt idx="195">
                  <c:v>7</c:v>
                </c:pt>
                <c:pt idx="196">
                  <c:v>7</c:v>
                </c:pt>
                <c:pt idx="197">
                  <c:v>7</c:v>
                </c:pt>
                <c:pt idx="198">
                  <c:v>7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3</c:v>
                </c:pt>
                <c:pt idx="215">
                  <c:v>4</c:v>
                </c:pt>
                <c:pt idx="216">
                  <c:v>4</c:v>
                </c:pt>
                <c:pt idx="217">
                  <c:v>5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7</c:v>
                </c:pt>
                <c:pt idx="258">
                  <c:v>7</c:v>
                </c:pt>
                <c:pt idx="259">
                  <c:v>7</c:v>
                </c:pt>
                <c:pt idx="260">
                  <c:v>7</c:v>
                </c:pt>
                <c:pt idx="261">
                  <c:v>7</c:v>
                </c:pt>
                <c:pt idx="262">
                  <c:v>7</c:v>
                </c:pt>
                <c:pt idx="263">
                  <c:v>7</c:v>
                </c:pt>
                <c:pt idx="264">
                  <c:v>7</c:v>
                </c:pt>
                <c:pt idx="265">
                  <c:v>7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2</c:v>
                </c:pt>
                <c:pt idx="278">
                  <c:v>2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4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8</c:v>
                </c:pt>
                <c:pt idx="325">
                  <c:v>8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6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2</c:v>
                </c:pt>
                <c:pt idx="349">
                  <c:v>2</c:v>
                </c:pt>
                <c:pt idx="350">
                  <c:v>3</c:v>
                </c:pt>
                <c:pt idx="351">
                  <c:v>6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  <c:pt idx="361">
                  <c:v>7</c:v>
                </c:pt>
                <c:pt idx="362">
                  <c:v>7</c:v>
                </c:pt>
                <c:pt idx="363">
                  <c:v>7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6</c:v>
                </c:pt>
                <c:pt idx="368">
                  <c:v>6</c:v>
                </c:pt>
                <c:pt idx="369">
                  <c:v>7</c:v>
                </c:pt>
                <c:pt idx="370">
                  <c:v>7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6</c:v>
                </c:pt>
                <c:pt idx="386">
                  <c:v>6</c:v>
                </c:pt>
                <c:pt idx="387">
                  <c:v>6</c:v>
                </c:pt>
                <c:pt idx="388">
                  <c:v>6</c:v>
                </c:pt>
                <c:pt idx="389">
                  <c:v>6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6</c:v>
                </c:pt>
                <c:pt idx="395">
                  <c:v>6</c:v>
                </c:pt>
                <c:pt idx="396">
                  <c:v>7</c:v>
                </c:pt>
                <c:pt idx="397">
                  <c:v>6</c:v>
                </c:pt>
                <c:pt idx="398">
                  <c:v>6</c:v>
                </c:pt>
                <c:pt idx="399">
                  <c:v>6</c:v>
                </c:pt>
                <c:pt idx="400">
                  <c:v>6</c:v>
                </c:pt>
                <c:pt idx="401">
                  <c:v>6</c:v>
                </c:pt>
                <c:pt idx="402">
                  <c:v>6</c:v>
                </c:pt>
                <c:pt idx="403">
                  <c:v>6</c:v>
                </c:pt>
                <c:pt idx="404">
                  <c:v>6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4</c:v>
                </c:pt>
                <c:pt idx="419">
                  <c:v>6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8</c:v>
                </c:pt>
                <c:pt idx="425">
                  <c:v>8</c:v>
                </c:pt>
                <c:pt idx="426">
                  <c:v>8</c:v>
                </c:pt>
                <c:pt idx="427">
                  <c:v>8</c:v>
                </c:pt>
                <c:pt idx="428">
                  <c:v>8</c:v>
                </c:pt>
                <c:pt idx="429">
                  <c:v>8</c:v>
                </c:pt>
                <c:pt idx="430">
                  <c:v>8</c:v>
                </c:pt>
                <c:pt idx="431">
                  <c:v>8</c:v>
                </c:pt>
                <c:pt idx="432">
                  <c:v>8</c:v>
                </c:pt>
                <c:pt idx="433">
                  <c:v>8</c:v>
                </c:pt>
                <c:pt idx="434">
                  <c:v>8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8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8</c:v>
                </c:pt>
                <c:pt idx="459">
                  <c:v>8</c:v>
                </c:pt>
                <c:pt idx="460">
                  <c:v>8</c:v>
                </c:pt>
                <c:pt idx="461">
                  <c:v>8</c:v>
                </c:pt>
                <c:pt idx="462">
                  <c:v>7</c:v>
                </c:pt>
                <c:pt idx="463">
                  <c:v>7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2</c:v>
                </c:pt>
                <c:pt idx="482">
                  <c:v>2</c:v>
                </c:pt>
                <c:pt idx="483">
                  <c:v>2</c:v>
                </c:pt>
                <c:pt idx="484">
                  <c:v>2</c:v>
                </c:pt>
                <c:pt idx="485">
                  <c:v>2</c:v>
                </c:pt>
                <c:pt idx="486">
                  <c:v>3</c:v>
                </c:pt>
                <c:pt idx="487">
                  <c:v>6</c:v>
                </c:pt>
                <c:pt idx="488">
                  <c:v>6</c:v>
                </c:pt>
                <c:pt idx="489">
                  <c:v>7</c:v>
                </c:pt>
                <c:pt idx="490">
                  <c:v>7</c:v>
                </c:pt>
                <c:pt idx="491">
                  <c:v>7</c:v>
                </c:pt>
                <c:pt idx="492">
                  <c:v>7</c:v>
                </c:pt>
                <c:pt idx="493">
                  <c:v>7</c:v>
                </c:pt>
                <c:pt idx="494">
                  <c:v>8</c:v>
                </c:pt>
                <c:pt idx="495">
                  <c:v>8</c:v>
                </c:pt>
                <c:pt idx="496">
                  <c:v>8</c:v>
                </c:pt>
                <c:pt idx="497">
                  <c:v>8</c:v>
                </c:pt>
                <c:pt idx="498">
                  <c:v>8</c:v>
                </c:pt>
                <c:pt idx="499">
                  <c:v>8</c:v>
                </c:pt>
                <c:pt idx="500">
                  <c:v>7</c:v>
                </c:pt>
                <c:pt idx="501">
                  <c:v>7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7</c:v>
                </c:pt>
                <c:pt idx="507">
                  <c:v>7</c:v>
                </c:pt>
                <c:pt idx="508">
                  <c:v>7</c:v>
                </c:pt>
                <c:pt idx="509">
                  <c:v>7</c:v>
                </c:pt>
                <c:pt idx="510">
                  <c:v>7</c:v>
                </c:pt>
                <c:pt idx="511">
                  <c:v>7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7</c:v>
                </c:pt>
                <c:pt idx="524">
                  <c:v>7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8</c:v>
                </c:pt>
                <c:pt idx="533">
                  <c:v>7</c:v>
                </c:pt>
                <c:pt idx="534">
                  <c:v>7</c:v>
                </c:pt>
                <c:pt idx="535">
                  <c:v>7</c:v>
                </c:pt>
                <c:pt idx="536">
                  <c:v>6</c:v>
                </c:pt>
                <c:pt idx="537">
                  <c:v>6</c:v>
                </c:pt>
                <c:pt idx="538">
                  <c:v>6</c:v>
                </c:pt>
                <c:pt idx="539">
                  <c:v>6</c:v>
                </c:pt>
                <c:pt idx="540">
                  <c:v>6</c:v>
                </c:pt>
                <c:pt idx="541">
                  <c:v>6</c:v>
                </c:pt>
                <c:pt idx="542">
                  <c:v>6</c:v>
                </c:pt>
                <c:pt idx="543">
                  <c:v>6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2</c:v>
                </c:pt>
                <c:pt idx="553">
                  <c:v>2</c:v>
                </c:pt>
                <c:pt idx="554">
                  <c:v>3</c:v>
                </c:pt>
                <c:pt idx="555">
                  <c:v>6</c:v>
                </c:pt>
                <c:pt idx="556">
                  <c:v>7</c:v>
                </c:pt>
                <c:pt idx="557">
                  <c:v>7</c:v>
                </c:pt>
                <c:pt idx="558">
                  <c:v>7</c:v>
                </c:pt>
                <c:pt idx="559">
                  <c:v>8</c:v>
                </c:pt>
                <c:pt idx="560">
                  <c:v>8</c:v>
                </c:pt>
                <c:pt idx="561">
                  <c:v>8</c:v>
                </c:pt>
                <c:pt idx="562">
                  <c:v>7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7</c:v>
                </c:pt>
                <c:pt idx="571">
                  <c:v>7</c:v>
                </c:pt>
                <c:pt idx="572">
                  <c:v>7</c:v>
                </c:pt>
                <c:pt idx="573">
                  <c:v>7</c:v>
                </c:pt>
                <c:pt idx="574">
                  <c:v>7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7</c:v>
                </c:pt>
                <c:pt idx="581">
                  <c:v>7</c:v>
                </c:pt>
                <c:pt idx="582">
                  <c:v>6</c:v>
                </c:pt>
                <c:pt idx="583">
                  <c:v>6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6</c:v>
                </c:pt>
                <c:pt idx="595">
                  <c:v>6</c:v>
                </c:pt>
                <c:pt idx="596">
                  <c:v>6</c:v>
                </c:pt>
                <c:pt idx="597">
                  <c:v>6</c:v>
                </c:pt>
                <c:pt idx="598">
                  <c:v>5</c:v>
                </c:pt>
                <c:pt idx="599">
                  <c:v>6</c:v>
                </c:pt>
                <c:pt idx="600">
                  <c:v>6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6</c:v>
                </c:pt>
                <c:pt idx="607">
                  <c:v>6</c:v>
                </c:pt>
                <c:pt idx="608">
                  <c:v>6</c:v>
                </c:pt>
                <c:pt idx="609">
                  <c:v>6</c:v>
                </c:pt>
                <c:pt idx="610">
                  <c:v>7</c:v>
                </c:pt>
                <c:pt idx="611">
                  <c:v>6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2</c:v>
                </c:pt>
                <c:pt idx="622">
                  <c:v>2</c:v>
                </c:pt>
                <c:pt idx="623">
                  <c:v>4</c:v>
                </c:pt>
                <c:pt idx="624">
                  <c:v>5</c:v>
                </c:pt>
                <c:pt idx="625">
                  <c:v>6</c:v>
                </c:pt>
                <c:pt idx="626">
                  <c:v>7</c:v>
                </c:pt>
                <c:pt idx="627">
                  <c:v>7</c:v>
                </c:pt>
                <c:pt idx="628">
                  <c:v>7</c:v>
                </c:pt>
                <c:pt idx="629">
                  <c:v>7</c:v>
                </c:pt>
                <c:pt idx="630">
                  <c:v>7</c:v>
                </c:pt>
                <c:pt idx="631">
                  <c:v>8</c:v>
                </c:pt>
                <c:pt idx="632">
                  <c:v>8</c:v>
                </c:pt>
                <c:pt idx="633">
                  <c:v>7</c:v>
                </c:pt>
                <c:pt idx="634">
                  <c:v>7</c:v>
                </c:pt>
                <c:pt idx="635">
                  <c:v>7</c:v>
                </c:pt>
                <c:pt idx="636">
                  <c:v>7</c:v>
                </c:pt>
                <c:pt idx="637">
                  <c:v>7</c:v>
                </c:pt>
                <c:pt idx="638">
                  <c:v>7</c:v>
                </c:pt>
                <c:pt idx="639">
                  <c:v>7</c:v>
                </c:pt>
                <c:pt idx="640">
                  <c:v>7</c:v>
                </c:pt>
                <c:pt idx="641">
                  <c:v>7</c:v>
                </c:pt>
                <c:pt idx="642">
                  <c:v>7</c:v>
                </c:pt>
                <c:pt idx="643">
                  <c:v>7</c:v>
                </c:pt>
                <c:pt idx="644">
                  <c:v>7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7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6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5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2</c:v>
                </c:pt>
                <c:pt idx="686">
                  <c:v>2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3</c:v>
                </c:pt>
                <c:pt idx="691">
                  <c:v>4</c:v>
                </c:pt>
                <c:pt idx="692">
                  <c:v>6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8</c:v>
                </c:pt>
                <c:pt idx="709">
                  <c:v>8</c:v>
                </c:pt>
                <c:pt idx="710">
                  <c:v>8</c:v>
                </c:pt>
                <c:pt idx="711">
                  <c:v>8</c:v>
                </c:pt>
                <c:pt idx="712">
                  <c:v>8</c:v>
                </c:pt>
                <c:pt idx="713">
                  <c:v>8</c:v>
                </c:pt>
                <c:pt idx="714">
                  <c:v>8</c:v>
                </c:pt>
                <c:pt idx="715">
                  <c:v>8</c:v>
                </c:pt>
                <c:pt idx="716">
                  <c:v>8</c:v>
                </c:pt>
                <c:pt idx="717">
                  <c:v>8</c:v>
                </c:pt>
                <c:pt idx="718">
                  <c:v>8</c:v>
                </c:pt>
                <c:pt idx="719">
                  <c:v>8</c:v>
                </c:pt>
                <c:pt idx="720">
                  <c:v>8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8</c:v>
                </c:pt>
                <c:pt idx="738">
                  <c:v>8</c:v>
                </c:pt>
                <c:pt idx="739">
                  <c:v>8</c:v>
                </c:pt>
                <c:pt idx="740">
                  <c:v>8</c:v>
                </c:pt>
                <c:pt idx="741">
                  <c:v>8</c:v>
                </c:pt>
                <c:pt idx="742">
                  <c:v>8</c:v>
                </c:pt>
                <c:pt idx="743">
                  <c:v>8</c:v>
                </c:pt>
                <c:pt idx="744">
                  <c:v>8</c:v>
                </c:pt>
                <c:pt idx="745">
                  <c:v>8</c:v>
                </c:pt>
                <c:pt idx="746">
                  <c:v>7</c:v>
                </c:pt>
                <c:pt idx="747">
                  <c:v>7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2</c:v>
                </c:pt>
                <c:pt idx="758">
                  <c:v>3</c:v>
                </c:pt>
                <c:pt idx="759">
                  <c:v>5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6</c:v>
                </c:pt>
                <c:pt idx="764">
                  <c:v>7</c:v>
                </c:pt>
                <c:pt idx="765">
                  <c:v>7</c:v>
                </c:pt>
                <c:pt idx="766">
                  <c:v>7</c:v>
                </c:pt>
                <c:pt idx="767">
                  <c:v>7</c:v>
                </c:pt>
                <c:pt idx="768">
                  <c:v>7</c:v>
                </c:pt>
                <c:pt idx="769">
                  <c:v>7</c:v>
                </c:pt>
                <c:pt idx="770">
                  <c:v>6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5</c:v>
                </c:pt>
                <c:pt idx="799">
                  <c:v>5</c:v>
                </c:pt>
                <c:pt idx="800">
                  <c:v>5</c:v>
                </c:pt>
                <c:pt idx="801">
                  <c:v>5</c:v>
                </c:pt>
                <c:pt idx="802">
                  <c:v>5</c:v>
                </c:pt>
                <c:pt idx="803">
                  <c:v>5</c:v>
                </c:pt>
                <c:pt idx="804">
                  <c:v>5</c:v>
                </c:pt>
                <c:pt idx="805">
                  <c:v>5</c:v>
                </c:pt>
                <c:pt idx="806">
                  <c:v>5</c:v>
                </c:pt>
                <c:pt idx="807">
                  <c:v>5</c:v>
                </c:pt>
                <c:pt idx="808">
                  <c:v>5</c:v>
                </c:pt>
                <c:pt idx="809">
                  <c:v>5</c:v>
                </c:pt>
                <c:pt idx="810">
                  <c:v>5</c:v>
                </c:pt>
                <c:pt idx="811">
                  <c:v>5</c:v>
                </c:pt>
                <c:pt idx="812">
                  <c:v>5</c:v>
                </c:pt>
                <c:pt idx="813">
                  <c:v>5</c:v>
                </c:pt>
                <c:pt idx="814">
                  <c:v>5</c:v>
                </c:pt>
                <c:pt idx="815">
                  <c:v>5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2</c:v>
                </c:pt>
                <c:pt idx="826">
                  <c:v>2</c:v>
                </c:pt>
                <c:pt idx="827">
                  <c:v>4</c:v>
                </c:pt>
                <c:pt idx="828">
                  <c:v>7</c:v>
                </c:pt>
                <c:pt idx="829">
                  <c:v>8</c:v>
                </c:pt>
                <c:pt idx="830">
                  <c:v>8</c:v>
                </c:pt>
                <c:pt idx="831">
                  <c:v>8</c:v>
                </c:pt>
                <c:pt idx="832">
                  <c:v>8</c:v>
                </c:pt>
                <c:pt idx="833">
                  <c:v>7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6</c:v>
                </c:pt>
                <c:pt idx="839">
                  <c:v>5</c:v>
                </c:pt>
                <c:pt idx="840">
                  <c:v>5</c:v>
                </c:pt>
                <c:pt idx="841">
                  <c:v>5</c:v>
                </c:pt>
                <c:pt idx="842">
                  <c:v>5</c:v>
                </c:pt>
                <c:pt idx="843">
                  <c:v>5</c:v>
                </c:pt>
                <c:pt idx="844">
                  <c:v>5</c:v>
                </c:pt>
                <c:pt idx="845">
                  <c:v>5</c:v>
                </c:pt>
                <c:pt idx="846">
                  <c:v>5</c:v>
                </c:pt>
                <c:pt idx="847">
                  <c:v>5</c:v>
                </c:pt>
                <c:pt idx="848">
                  <c:v>6</c:v>
                </c:pt>
                <c:pt idx="849">
                  <c:v>5</c:v>
                </c:pt>
                <c:pt idx="850">
                  <c:v>5</c:v>
                </c:pt>
                <c:pt idx="851">
                  <c:v>5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5</c:v>
                </c:pt>
                <c:pt idx="858">
                  <c:v>5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7</c:v>
                </c:pt>
                <c:pt idx="867">
                  <c:v>7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5</c:v>
                </c:pt>
                <c:pt idx="877">
                  <c:v>5</c:v>
                </c:pt>
                <c:pt idx="878">
                  <c:v>5</c:v>
                </c:pt>
                <c:pt idx="879">
                  <c:v>5</c:v>
                </c:pt>
                <c:pt idx="880">
                  <c:v>5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2</c:v>
                </c:pt>
                <c:pt idx="890">
                  <c:v>2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3</c:v>
                </c:pt>
                <c:pt idx="895">
                  <c:v>5</c:v>
                </c:pt>
                <c:pt idx="896">
                  <c:v>7</c:v>
                </c:pt>
                <c:pt idx="897">
                  <c:v>7</c:v>
                </c:pt>
                <c:pt idx="898">
                  <c:v>7</c:v>
                </c:pt>
                <c:pt idx="899">
                  <c:v>7</c:v>
                </c:pt>
                <c:pt idx="900">
                  <c:v>7</c:v>
                </c:pt>
                <c:pt idx="901">
                  <c:v>7</c:v>
                </c:pt>
                <c:pt idx="902">
                  <c:v>7</c:v>
                </c:pt>
                <c:pt idx="903">
                  <c:v>7</c:v>
                </c:pt>
                <c:pt idx="904">
                  <c:v>7</c:v>
                </c:pt>
                <c:pt idx="905">
                  <c:v>7</c:v>
                </c:pt>
                <c:pt idx="906">
                  <c:v>7</c:v>
                </c:pt>
                <c:pt idx="907">
                  <c:v>7</c:v>
                </c:pt>
                <c:pt idx="908">
                  <c:v>7</c:v>
                </c:pt>
                <c:pt idx="909">
                  <c:v>6</c:v>
                </c:pt>
                <c:pt idx="910">
                  <c:v>5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7</c:v>
                </c:pt>
                <c:pt idx="940">
                  <c:v>7</c:v>
                </c:pt>
                <c:pt idx="941">
                  <c:v>7</c:v>
                </c:pt>
                <c:pt idx="942">
                  <c:v>7</c:v>
                </c:pt>
                <c:pt idx="943">
                  <c:v>7</c:v>
                </c:pt>
                <c:pt idx="944">
                  <c:v>7</c:v>
                </c:pt>
                <c:pt idx="945">
                  <c:v>7</c:v>
                </c:pt>
                <c:pt idx="946">
                  <c:v>7</c:v>
                </c:pt>
                <c:pt idx="947">
                  <c:v>7</c:v>
                </c:pt>
                <c:pt idx="948">
                  <c:v>7</c:v>
                </c:pt>
                <c:pt idx="949">
                  <c:v>7</c:v>
                </c:pt>
                <c:pt idx="950">
                  <c:v>7</c:v>
                </c:pt>
                <c:pt idx="951">
                  <c:v>7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2</c:v>
                </c:pt>
                <c:pt idx="958">
                  <c:v>2</c:v>
                </c:pt>
                <c:pt idx="959">
                  <c:v>2</c:v>
                </c:pt>
                <c:pt idx="960">
                  <c:v>2</c:v>
                </c:pt>
                <c:pt idx="961">
                  <c:v>2</c:v>
                </c:pt>
                <c:pt idx="962">
                  <c:v>3</c:v>
                </c:pt>
                <c:pt idx="963">
                  <c:v>5</c:v>
                </c:pt>
                <c:pt idx="964">
                  <c:v>6</c:v>
                </c:pt>
                <c:pt idx="965">
                  <c:v>7</c:v>
                </c:pt>
                <c:pt idx="966">
                  <c:v>7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6</c:v>
                </c:pt>
                <c:pt idx="974">
                  <c:v>6</c:v>
                </c:pt>
                <c:pt idx="975">
                  <c:v>6</c:v>
                </c:pt>
                <c:pt idx="976">
                  <c:v>6</c:v>
                </c:pt>
                <c:pt idx="977">
                  <c:v>6</c:v>
                </c:pt>
                <c:pt idx="978">
                  <c:v>6</c:v>
                </c:pt>
                <c:pt idx="979">
                  <c:v>6</c:v>
                </c:pt>
                <c:pt idx="980">
                  <c:v>6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6</c:v>
                </c:pt>
                <c:pt idx="985">
                  <c:v>6</c:v>
                </c:pt>
                <c:pt idx="986">
                  <c:v>6</c:v>
                </c:pt>
                <c:pt idx="987">
                  <c:v>6</c:v>
                </c:pt>
                <c:pt idx="988">
                  <c:v>6</c:v>
                </c:pt>
                <c:pt idx="989">
                  <c:v>6</c:v>
                </c:pt>
                <c:pt idx="990">
                  <c:v>6</c:v>
                </c:pt>
                <c:pt idx="991">
                  <c:v>5</c:v>
                </c:pt>
                <c:pt idx="992">
                  <c:v>5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6</c:v>
                </c:pt>
                <c:pt idx="999">
                  <c:v>6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2</c:v>
                </c:pt>
                <c:pt idx="1030">
                  <c:v>2</c:v>
                </c:pt>
                <c:pt idx="1031">
                  <c:v>5</c:v>
                </c:pt>
                <c:pt idx="1032">
                  <c:v>6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7</c:v>
                </c:pt>
                <c:pt idx="1042">
                  <c:v>7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6</c:v>
                </c:pt>
                <c:pt idx="1054">
                  <c:v>6</c:v>
                </c:pt>
                <c:pt idx="1055">
                  <c:v>6</c:v>
                </c:pt>
                <c:pt idx="1056">
                  <c:v>6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6</c:v>
                </c:pt>
                <c:pt idx="1062">
                  <c:v>6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7</c:v>
                </c:pt>
                <c:pt idx="1073">
                  <c:v>7</c:v>
                </c:pt>
                <c:pt idx="1074">
                  <c:v>6</c:v>
                </c:pt>
                <c:pt idx="1075">
                  <c:v>6</c:v>
                </c:pt>
                <c:pt idx="1076">
                  <c:v>7</c:v>
                </c:pt>
                <c:pt idx="1077">
                  <c:v>7</c:v>
                </c:pt>
                <c:pt idx="1078">
                  <c:v>7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7</c:v>
                </c:pt>
                <c:pt idx="1086">
                  <c:v>6</c:v>
                </c:pt>
                <c:pt idx="1087">
                  <c:v>6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2</c:v>
                </c:pt>
                <c:pt idx="1093">
                  <c:v>2</c:v>
                </c:pt>
                <c:pt idx="1094">
                  <c:v>2</c:v>
                </c:pt>
                <c:pt idx="1095">
                  <c:v>2</c:v>
                </c:pt>
                <c:pt idx="1096">
                  <c:v>2</c:v>
                </c:pt>
                <c:pt idx="1097">
                  <c:v>2</c:v>
                </c:pt>
                <c:pt idx="1098">
                  <c:v>4</c:v>
                </c:pt>
                <c:pt idx="1099">
                  <c:v>5</c:v>
                </c:pt>
                <c:pt idx="1100">
                  <c:v>7</c:v>
                </c:pt>
                <c:pt idx="1101">
                  <c:v>7</c:v>
                </c:pt>
                <c:pt idx="1102">
                  <c:v>8</c:v>
                </c:pt>
                <c:pt idx="1103">
                  <c:v>8</c:v>
                </c:pt>
                <c:pt idx="1104">
                  <c:v>8</c:v>
                </c:pt>
                <c:pt idx="1105">
                  <c:v>8</c:v>
                </c:pt>
                <c:pt idx="1106">
                  <c:v>8</c:v>
                </c:pt>
                <c:pt idx="1107">
                  <c:v>8</c:v>
                </c:pt>
                <c:pt idx="1108">
                  <c:v>8</c:v>
                </c:pt>
                <c:pt idx="1109">
                  <c:v>8</c:v>
                </c:pt>
                <c:pt idx="1110">
                  <c:v>8</c:v>
                </c:pt>
                <c:pt idx="1111">
                  <c:v>8</c:v>
                </c:pt>
                <c:pt idx="1112">
                  <c:v>8</c:v>
                </c:pt>
                <c:pt idx="1113">
                  <c:v>8</c:v>
                </c:pt>
                <c:pt idx="1114">
                  <c:v>7</c:v>
                </c:pt>
                <c:pt idx="1115">
                  <c:v>7</c:v>
                </c:pt>
                <c:pt idx="1116">
                  <c:v>7</c:v>
                </c:pt>
                <c:pt idx="1117">
                  <c:v>7</c:v>
                </c:pt>
                <c:pt idx="1118">
                  <c:v>8</c:v>
                </c:pt>
                <c:pt idx="1119">
                  <c:v>8</c:v>
                </c:pt>
                <c:pt idx="1120">
                  <c:v>7</c:v>
                </c:pt>
                <c:pt idx="1121">
                  <c:v>7</c:v>
                </c:pt>
                <c:pt idx="1122">
                  <c:v>7</c:v>
                </c:pt>
                <c:pt idx="1123">
                  <c:v>7</c:v>
                </c:pt>
                <c:pt idx="1124">
                  <c:v>7</c:v>
                </c:pt>
                <c:pt idx="1125">
                  <c:v>7</c:v>
                </c:pt>
                <c:pt idx="1126">
                  <c:v>7</c:v>
                </c:pt>
                <c:pt idx="1127">
                  <c:v>7</c:v>
                </c:pt>
                <c:pt idx="1128">
                  <c:v>7</c:v>
                </c:pt>
                <c:pt idx="1129">
                  <c:v>7</c:v>
                </c:pt>
                <c:pt idx="1130">
                  <c:v>7</c:v>
                </c:pt>
                <c:pt idx="1131">
                  <c:v>7</c:v>
                </c:pt>
                <c:pt idx="1132">
                  <c:v>7</c:v>
                </c:pt>
                <c:pt idx="1133">
                  <c:v>7</c:v>
                </c:pt>
                <c:pt idx="1134">
                  <c:v>7</c:v>
                </c:pt>
                <c:pt idx="1135">
                  <c:v>7</c:v>
                </c:pt>
                <c:pt idx="1136">
                  <c:v>7</c:v>
                </c:pt>
                <c:pt idx="1137">
                  <c:v>7</c:v>
                </c:pt>
                <c:pt idx="1138">
                  <c:v>7</c:v>
                </c:pt>
                <c:pt idx="1139">
                  <c:v>7</c:v>
                </c:pt>
                <c:pt idx="1140">
                  <c:v>7</c:v>
                </c:pt>
                <c:pt idx="1141">
                  <c:v>7</c:v>
                </c:pt>
                <c:pt idx="1142">
                  <c:v>6</c:v>
                </c:pt>
                <c:pt idx="1143">
                  <c:v>7</c:v>
                </c:pt>
                <c:pt idx="1144">
                  <c:v>7</c:v>
                </c:pt>
                <c:pt idx="1145">
                  <c:v>7</c:v>
                </c:pt>
                <c:pt idx="1146">
                  <c:v>7</c:v>
                </c:pt>
                <c:pt idx="1147">
                  <c:v>7</c:v>
                </c:pt>
                <c:pt idx="1148">
                  <c:v>7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7</c:v>
                </c:pt>
                <c:pt idx="1153">
                  <c:v>7</c:v>
                </c:pt>
                <c:pt idx="1154">
                  <c:v>6</c:v>
                </c:pt>
                <c:pt idx="1155">
                  <c:v>5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2</c:v>
                </c:pt>
                <c:pt idx="1166">
                  <c:v>3</c:v>
                </c:pt>
                <c:pt idx="1167">
                  <c:v>5</c:v>
                </c:pt>
                <c:pt idx="1168">
                  <c:v>7</c:v>
                </c:pt>
                <c:pt idx="1169">
                  <c:v>7</c:v>
                </c:pt>
                <c:pt idx="1170">
                  <c:v>7</c:v>
                </c:pt>
                <c:pt idx="1171">
                  <c:v>7</c:v>
                </c:pt>
                <c:pt idx="1172">
                  <c:v>7</c:v>
                </c:pt>
                <c:pt idx="1173">
                  <c:v>7</c:v>
                </c:pt>
                <c:pt idx="1174">
                  <c:v>7</c:v>
                </c:pt>
                <c:pt idx="1175">
                  <c:v>7</c:v>
                </c:pt>
                <c:pt idx="1176">
                  <c:v>7</c:v>
                </c:pt>
                <c:pt idx="1177">
                  <c:v>7</c:v>
                </c:pt>
                <c:pt idx="1178">
                  <c:v>7</c:v>
                </c:pt>
                <c:pt idx="1179">
                  <c:v>7</c:v>
                </c:pt>
                <c:pt idx="1180">
                  <c:v>7</c:v>
                </c:pt>
                <c:pt idx="1181">
                  <c:v>7</c:v>
                </c:pt>
                <c:pt idx="1182">
                  <c:v>7</c:v>
                </c:pt>
                <c:pt idx="1183">
                  <c:v>7</c:v>
                </c:pt>
                <c:pt idx="1184">
                  <c:v>7</c:v>
                </c:pt>
                <c:pt idx="1185">
                  <c:v>7</c:v>
                </c:pt>
                <c:pt idx="1186">
                  <c:v>7</c:v>
                </c:pt>
                <c:pt idx="1187">
                  <c:v>7</c:v>
                </c:pt>
                <c:pt idx="1188">
                  <c:v>7</c:v>
                </c:pt>
                <c:pt idx="1189">
                  <c:v>7</c:v>
                </c:pt>
                <c:pt idx="1190">
                  <c:v>7</c:v>
                </c:pt>
                <c:pt idx="1191">
                  <c:v>7</c:v>
                </c:pt>
                <c:pt idx="1192">
                  <c:v>7</c:v>
                </c:pt>
                <c:pt idx="1193">
                  <c:v>7</c:v>
                </c:pt>
                <c:pt idx="1194">
                  <c:v>6</c:v>
                </c:pt>
                <c:pt idx="1195">
                  <c:v>6</c:v>
                </c:pt>
                <c:pt idx="1196">
                  <c:v>6</c:v>
                </c:pt>
                <c:pt idx="1197">
                  <c:v>6</c:v>
                </c:pt>
                <c:pt idx="1198">
                  <c:v>6</c:v>
                </c:pt>
                <c:pt idx="1199">
                  <c:v>6</c:v>
                </c:pt>
                <c:pt idx="1200">
                  <c:v>6</c:v>
                </c:pt>
                <c:pt idx="1201">
                  <c:v>6</c:v>
                </c:pt>
                <c:pt idx="1202">
                  <c:v>6</c:v>
                </c:pt>
                <c:pt idx="1203">
                  <c:v>6</c:v>
                </c:pt>
                <c:pt idx="1204">
                  <c:v>6</c:v>
                </c:pt>
                <c:pt idx="1205">
                  <c:v>6</c:v>
                </c:pt>
                <c:pt idx="1206">
                  <c:v>6</c:v>
                </c:pt>
                <c:pt idx="1207">
                  <c:v>6</c:v>
                </c:pt>
                <c:pt idx="1208">
                  <c:v>6</c:v>
                </c:pt>
                <c:pt idx="1209">
                  <c:v>6</c:v>
                </c:pt>
                <c:pt idx="1210">
                  <c:v>6</c:v>
                </c:pt>
                <c:pt idx="1211">
                  <c:v>6</c:v>
                </c:pt>
                <c:pt idx="1212">
                  <c:v>7</c:v>
                </c:pt>
                <c:pt idx="1213">
                  <c:v>7</c:v>
                </c:pt>
                <c:pt idx="1214">
                  <c:v>7</c:v>
                </c:pt>
                <c:pt idx="1215">
                  <c:v>7</c:v>
                </c:pt>
                <c:pt idx="1216">
                  <c:v>7</c:v>
                </c:pt>
                <c:pt idx="1217">
                  <c:v>7</c:v>
                </c:pt>
                <c:pt idx="1218">
                  <c:v>7</c:v>
                </c:pt>
                <c:pt idx="1219">
                  <c:v>7</c:v>
                </c:pt>
                <c:pt idx="1220">
                  <c:v>7</c:v>
                </c:pt>
                <c:pt idx="1221">
                  <c:v>7</c:v>
                </c:pt>
                <c:pt idx="1222">
                  <c:v>7</c:v>
                </c:pt>
                <c:pt idx="1223">
                  <c:v>7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2</c:v>
                </c:pt>
                <c:pt idx="1231">
                  <c:v>2</c:v>
                </c:pt>
                <c:pt idx="1232">
                  <c:v>2</c:v>
                </c:pt>
                <c:pt idx="1233">
                  <c:v>2</c:v>
                </c:pt>
                <c:pt idx="1234">
                  <c:v>4</c:v>
                </c:pt>
                <c:pt idx="1235">
                  <c:v>6</c:v>
                </c:pt>
                <c:pt idx="1236">
                  <c:v>6</c:v>
                </c:pt>
                <c:pt idx="1237">
                  <c:v>7</c:v>
                </c:pt>
                <c:pt idx="1238">
                  <c:v>7</c:v>
                </c:pt>
                <c:pt idx="1239">
                  <c:v>8</c:v>
                </c:pt>
                <c:pt idx="1240">
                  <c:v>8</c:v>
                </c:pt>
                <c:pt idx="1241">
                  <c:v>8</c:v>
                </c:pt>
                <c:pt idx="1242">
                  <c:v>8</c:v>
                </c:pt>
                <c:pt idx="1243">
                  <c:v>8</c:v>
                </c:pt>
                <c:pt idx="1244">
                  <c:v>8</c:v>
                </c:pt>
                <c:pt idx="1245">
                  <c:v>8</c:v>
                </c:pt>
                <c:pt idx="1246">
                  <c:v>7</c:v>
                </c:pt>
                <c:pt idx="1247">
                  <c:v>7</c:v>
                </c:pt>
                <c:pt idx="1248">
                  <c:v>7</c:v>
                </c:pt>
                <c:pt idx="1249">
                  <c:v>7</c:v>
                </c:pt>
                <c:pt idx="1250">
                  <c:v>7</c:v>
                </c:pt>
                <c:pt idx="1251">
                  <c:v>7</c:v>
                </c:pt>
                <c:pt idx="1252">
                  <c:v>7</c:v>
                </c:pt>
                <c:pt idx="1253">
                  <c:v>7</c:v>
                </c:pt>
                <c:pt idx="1254">
                  <c:v>7</c:v>
                </c:pt>
                <c:pt idx="1255">
                  <c:v>7</c:v>
                </c:pt>
                <c:pt idx="1256">
                  <c:v>7</c:v>
                </c:pt>
                <c:pt idx="1257">
                  <c:v>7</c:v>
                </c:pt>
                <c:pt idx="1258">
                  <c:v>7</c:v>
                </c:pt>
                <c:pt idx="1259">
                  <c:v>7</c:v>
                </c:pt>
                <c:pt idx="1260">
                  <c:v>7</c:v>
                </c:pt>
                <c:pt idx="1261">
                  <c:v>7</c:v>
                </c:pt>
                <c:pt idx="1262">
                  <c:v>7</c:v>
                </c:pt>
                <c:pt idx="1263">
                  <c:v>7</c:v>
                </c:pt>
                <c:pt idx="1264">
                  <c:v>6</c:v>
                </c:pt>
                <c:pt idx="1265">
                  <c:v>6</c:v>
                </c:pt>
                <c:pt idx="1266">
                  <c:v>6</c:v>
                </c:pt>
                <c:pt idx="1267">
                  <c:v>6</c:v>
                </c:pt>
                <c:pt idx="1268">
                  <c:v>7</c:v>
                </c:pt>
                <c:pt idx="1269">
                  <c:v>7</c:v>
                </c:pt>
                <c:pt idx="1270">
                  <c:v>7</c:v>
                </c:pt>
                <c:pt idx="1271">
                  <c:v>7</c:v>
                </c:pt>
                <c:pt idx="1272">
                  <c:v>7</c:v>
                </c:pt>
                <c:pt idx="1273">
                  <c:v>7</c:v>
                </c:pt>
                <c:pt idx="1274">
                  <c:v>8</c:v>
                </c:pt>
                <c:pt idx="1275">
                  <c:v>8</c:v>
                </c:pt>
                <c:pt idx="1276">
                  <c:v>8</c:v>
                </c:pt>
                <c:pt idx="1277">
                  <c:v>8</c:v>
                </c:pt>
                <c:pt idx="1278">
                  <c:v>7</c:v>
                </c:pt>
                <c:pt idx="1279">
                  <c:v>8</c:v>
                </c:pt>
                <c:pt idx="1280">
                  <c:v>8</c:v>
                </c:pt>
                <c:pt idx="1281">
                  <c:v>8</c:v>
                </c:pt>
                <c:pt idx="1282">
                  <c:v>8</c:v>
                </c:pt>
                <c:pt idx="1283">
                  <c:v>8</c:v>
                </c:pt>
                <c:pt idx="1284">
                  <c:v>8</c:v>
                </c:pt>
                <c:pt idx="1285">
                  <c:v>8</c:v>
                </c:pt>
                <c:pt idx="1286">
                  <c:v>8</c:v>
                </c:pt>
                <c:pt idx="1287">
                  <c:v>8</c:v>
                </c:pt>
                <c:pt idx="1288">
                  <c:v>7</c:v>
                </c:pt>
                <c:pt idx="1289">
                  <c:v>7</c:v>
                </c:pt>
                <c:pt idx="1290">
                  <c:v>7</c:v>
                </c:pt>
                <c:pt idx="1291">
                  <c:v>7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2</c:v>
                </c:pt>
                <c:pt idx="1302">
                  <c:v>3</c:v>
                </c:pt>
                <c:pt idx="1303">
                  <c:v>6</c:v>
                </c:pt>
                <c:pt idx="1304">
                  <c:v>6</c:v>
                </c:pt>
                <c:pt idx="1305">
                  <c:v>7</c:v>
                </c:pt>
                <c:pt idx="1306">
                  <c:v>8</c:v>
                </c:pt>
                <c:pt idx="1307">
                  <c:v>8</c:v>
                </c:pt>
                <c:pt idx="1308">
                  <c:v>8</c:v>
                </c:pt>
                <c:pt idx="1309">
                  <c:v>8</c:v>
                </c:pt>
                <c:pt idx="1310">
                  <c:v>8</c:v>
                </c:pt>
                <c:pt idx="1311">
                  <c:v>8</c:v>
                </c:pt>
                <c:pt idx="1312">
                  <c:v>8</c:v>
                </c:pt>
                <c:pt idx="1313">
                  <c:v>8</c:v>
                </c:pt>
                <c:pt idx="1314">
                  <c:v>8</c:v>
                </c:pt>
                <c:pt idx="1315">
                  <c:v>7</c:v>
                </c:pt>
                <c:pt idx="1316">
                  <c:v>7</c:v>
                </c:pt>
                <c:pt idx="1317">
                  <c:v>7</c:v>
                </c:pt>
                <c:pt idx="1318">
                  <c:v>6</c:v>
                </c:pt>
                <c:pt idx="1319">
                  <c:v>6</c:v>
                </c:pt>
                <c:pt idx="1320">
                  <c:v>6</c:v>
                </c:pt>
                <c:pt idx="1321">
                  <c:v>7</c:v>
                </c:pt>
                <c:pt idx="1322">
                  <c:v>6</c:v>
                </c:pt>
                <c:pt idx="1323">
                  <c:v>7</c:v>
                </c:pt>
                <c:pt idx="1324">
                  <c:v>7</c:v>
                </c:pt>
                <c:pt idx="1325">
                  <c:v>7</c:v>
                </c:pt>
                <c:pt idx="1326">
                  <c:v>6</c:v>
                </c:pt>
                <c:pt idx="1327">
                  <c:v>6</c:v>
                </c:pt>
                <c:pt idx="1328">
                  <c:v>6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7</c:v>
                </c:pt>
                <c:pt idx="1338">
                  <c:v>7</c:v>
                </c:pt>
                <c:pt idx="1339">
                  <c:v>7</c:v>
                </c:pt>
                <c:pt idx="1340">
                  <c:v>7</c:v>
                </c:pt>
                <c:pt idx="1341">
                  <c:v>7</c:v>
                </c:pt>
                <c:pt idx="1342">
                  <c:v>8</c:v>
                </c:pt>
                <c:pt idx="1343">
                  <c:v>8</c:v>
                </c:pt>
                <c:pt idx="1344">
                  <c:v>8</c:v>
                </c:pt>
                <c:pt idx="1345">
                  <c:v>8</c:v>
                </c:pt>
                <c:pt idx="1346">
                  <c:v>7</c:v>
                </c:pt>
                <c:pt idx="1347">
                  <c:v>8</c:v>
                </c:pt>
                <c:pt idx="1348">
                  <c:v>8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6</c:v>
                </c:pt>
                <c:pt idx="1355">
                  <c:v>6</c:v>
                </c:pt>
                <c:pt idx="1356">
                  <c:v>6</c:v>
                </c:pt>
                <c:pt idx="1357">
                  <c:v>6</c:v>
                </c:pt>
                <c:pt idx="1358">
                  <c:v>1</c:v>
                </c:pt>
                <c:pt idx="1359">
                  <c:v>6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2</c:v>
                </c:pt>
                <c:pt idx="1367">
                  <c:v>2</c:v>
                </c:pt>
                <c:pt idx="1368">
                  <c:v>2</c:v>
                </c:pt>
                <c:pt idx="1369">
                  <c:v>2</c:v>
                </c:pt>
                <c:pt idx="1370">
                  <c:v>3</c:v>
                </c:pt>
                <c:pt idx="1371">
                  <c:v>5</c:v>
                </c:pt>
                <c:pt idx="1372">
                  <c:v>6</c:v>
                </c:pt>
                <c:pt idx="1373">
                  <c:v>7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7</c:v>
                </c:pt>
                <c:pt idx="1378">
                  <c:v>7</c:v>
                </c:pt>
                <c:pt idx="1379">
                  <c:v>7</c:v>
                </c:pt>
                <c:pt idx="1380">
                  <c:v>8</c:v>
                </c:pt>
                <c:pt idx="1381">
                  <c:v>8</c:v>
                </c:pt>
                <c:pt idx="1382">
                  <c:v>8</c:v>
                </c:pt>
                <c:pt idx="1383">
                  <c:v>8</c:v>
                </c:pt>
                <c:pt idx="1384">
                  <c:v>8</c:v>
                </c:pt>
                <c:pt idx="1385">
                  <c:v>8</c:v>
                </c:pt>
                <c:pt idx="1386">
                  <c:v>8</c:v>
                </c:pt>
                <c:pt idx="1387">
                  <c:v>8</c:v>
                </c:pt>
                <c:pt idx="1388">
                  <c:v>8</c:v>
                </c:pt>
                <c:pt idx="1389">
                  <c:v>8</c:v>
                </c:pt>
                <c:pt idx="1390">
                  <c:v>8</c:v>
                </c:pt>
                <c:pt idx="1391">
                  <c:v>8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7</c:v>
                </c:pt>
                <c:pt idx="1396">
                  <c:v>7</c:v>
                </c:pt>
                <c:pt idx="1397">
                  <c:v>7</c:v>
                </c:pt>
                <c:pt idx="1398">
                  <c:v>7</c:v>
                </c:pt>
                <c:pt idx="1399">
                  <c:v>7</c:v>
                </c:pt>
                <c:pt idx="1400">
                  <c:v>7</c:v>
                </c:pt>
                <c:pt idx="1401">
                  <c:v>7</c:v>
                </c:pt>
                <c:pt idx="1402">
                  <c:v>7</c:v>
                </c:pt>
                <c:pt idx="1403">
                  <c:v>7</c:v>
                </c:pt>
                <c:pt idx="1404">
                  <c:v>7</c:v>
                </c:pt>
                <c:pt idx="1405">
                  <c:v>7</c:v>
                </c:pt>
                <c:pt idx="1406">
                  <c:v>7</c:v>
                </c:pt>
                <c:pt idx="1407">
                  <c:v>7</c:v>
                </c:pt>
                <c:pt idx="1408">
                  <c:v>7</c:v>
                </c:pt>
                <c:pt idx="1409">
                  <c:v>7</c:v>
                </c:pt>
                <c:pt idx="1410">
                  <c:v>7</c:v>
                </c:pt>
                <c:pt idx="1411">
                  <c:v>7</c:v>
                </c:pt>
                <c:pt idx="1412">
                  <c:v>7</c:v>
                </c:pt>
                <c:pt idx="1413">
                  <c:v>7</c:v>
                </c:pt>
                <c:pt idx="1414">
                  <c:v>6</c:v>
                </c:pt>
                <c:pt idx="1415">
                  <c:v>7</c:v>
                </c:pt>
                <c:pt idx="1416">
                  <c:v>7</c:v>
                </c:pt>
                <c:pt idx="1417">
                  <c:v>7</c:v>
                </c:pt>
                <c:pt idx="1418">
                  <c:v>7</c:v>
                </c:pt>
                <c:pt idx="1419">
                  <c:v>6</c:v>
                </c:pt>
                <c:pt idx="1420">
                  <c:v>6</c:v>
                </c:pt>
                <c:pt idx="1421">
                  <c:v>7</c:v>
                </c:pt>
                <c:pt idx="1422">
                  <c:v>7</c:v>
                </c:pt>
                <c:pt idx="1423">
                  <c:v>7</c:v>
                </c:pt>
                <c:pt idx="1424">
                  <c:v>7</c:v>
                </c:pt>
                <c:pt idx="1425">
                  <c:v>7</c:v>
                </c:pt>
                <c:pt idx="1426">
                  <c:v>7</c:v>
                </c:pt>
                <c:pt idx="1427">
                  <c:v>7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2</c:v>
                </c:pt>
                <c:pt idx="1433">
                  <c:v>2</c:v>
                </c:pt>
                <c:pt idx="1434">
                  <c:v>2</c:v>
                </c:pt>
                <c:pt idx="1435">
                  <c:v>2</c:v>
                </c:pt>
                <c:pt idx="1436">
                  <c:v>2</c:v>
                </c:pt>
                <c:pt idx="1437">
                  <c:v>2</c:v>
                </c:pt>
                <c:pt idx="1438">
                  <c:v>3</c:v>
                </c:pt>
                <c:pt idx="1439">
                  <c:v>6</c:v>
                </c:pt>
                <c:pt idx="1440">
                  <c:v>6</c:v>
                </c:pt>
                <c:pt idx="1441">
                  <c:v>7</c:v>
                </c:pt>
                <c:pt idx="1442">
                  <c:v>7</c:v>
                </c:pt>
                <c:pt idx="1443">
                  <c:v>7</c:v>
                </c:pt>
                <c:pt idx="1444">
                  <c:v>7</c:v>
                </c:pt>
                <c:pt idx="1445">
                  <c:v>7</c:v>
                </c:pt>
                <c:pt idx="1446">
                  <c:v>7</c:v>
                </c:pt>
                <c:pt idx="1447">
                  <c:v>7</c:v>
                </c:pt>
                <c:pt idx="1448">
                  <c:v>7</c:v>
                </c:pt>
                <c:pt idx="1449">
                  <c:v>7</c:v>
                </c:pt>
                <c:pt idx="1450">
                  <c:v>6</c:v>
                </c:pt>
                <c:pt idx="1451">
                  <c:v>6</c:v>
                </c:pt>
                <c:pt idx="1452">
                  <c:v>6</c:v>
                </c:pt>
                <c:pt idx="1453">
                  <c:v>6</c:v>
                </c:pt>
                <c:pt idx="1454">
                  <c:v>6</c:v>
                </c:pt>
                <c:pt idx="1455">
                  <c:v>6</c:v>
                </c:pt>
                <c:pt idx="1456">
                  <c:v>6</c:v>
                </c:pt>
                <c:pt idx="1457">
                  <c:v>6</c:v>
                </c:pt>
                <c:pt idx="1458">
                  <c:v>6</c:v>
                </c:pt>
                <c:pt idx="1459">
                  <c:v>7</c:v>
                </c:pt>
                <c:pt idx="1460">
                  <c:v>7</c:v>
                </c:pt>
                <c:pt idx="1461">
                  <c:v>7</c:v>
                </c:pt>
                <c:pt idx="1462">
                  <c:v>7</c:v>
                </c:pt>
                <c:pt idx="1463">
                  <c:v>6</c:v>
                </c:pt>
                <c:pt idx="1464">
                  <c:v>6</c:v>
                </c:pt>
                <c:pt idx="1465">
                  <c:v>6</c:v>
                </c:pt>
                <c:pt idx="1466">
                  <c:v>6</c:v>
                </c:pt>
                <c:pt idx="1467">
                  <c:v>6</c:v>
                </c:pt>
                <c:pt idx="1468">
                  <c:v>6</c:v>
                </c:pt>
                <c:pt idx="1469">
                  <c:v>6</c:v>
                </c:pt>
                <c:pt idx="1470">
                  <c:v>6</c:v>
                </c:pt>
                <c:pt idx="1471">
                  <c:v>6</c:v>
                </c:pt>
                <c:pt idx="1472">
                  <c:v>7</c:v>
                </c:pt>
                <c:pt idx="1473">
                  <c:v>7</c:v>
                </c:pt>
                <c:pt idx="1474">
                  <c:v>7</c:v>
                </c:pt>
                <c:pt idx="1475">
                  <c:v>8</c:v>
                </c:pt>
                <c:pt idx="1476">
                  <c:v>8</c:v>
                </c:pt>
                <c:pt idx="1477">
                  <c:v>8</c:v>
                </c:pt>
                <c:pt idx="1478">
                  <c:v>8</c:v>
                </c:pt>
                <c:pt idx="1479">
                  <c:v>7</c:v>
                </c:pt>
                <c:pt idx="1480">
                  <c:v>7</c:v>
                </c:pt>
                <c:pt idx="1481">
                  <c:v>7</c:v>
                </c:pt>
                <c:pt idx="1482">
                  <c:v>7</c:v>
                </c:pt>
                <c:pt idx="1483">
                  <c:v>7</c:v>
                </c:pt>
                <c:pt idx="1484">
                  <c:v>7</c:v>
                </c:pt>
                <c:pt idx="1485">
                  <c:v>7</c:v>
                </c:pt>
                <c:pt idx="1486">
                  <c:v>7</c:v>
                </c:pt>
                <c:pt idx="1487">
                  <c:v>7</c:v>
                </c:pt>
                <c:pt idx="1488">
                  <c:v>7</c:v>
                </c:pt>
                <c:pt idx="1489">
                  <c:v>7</c:v>
                </c:pt>
                <c:pt idx="1490">
                  <c:v>7</c:v>
                </c:pt>
                <c:pt idx="1491">
                  <c:v>7</c:v>
                </c:pt>
                <c:pt idx="1492">
                  <c:v>7</c:v>
                </c:pt>
                <c:pt idx="1493">
                  <c:v>7</c:v>
                </c:pt>
                <c:pt idx="1494">
                  <c:v>7</c:v>
                </c:pt>
                <c:pt idx="1495">
                  <c:v>7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2</c:v>
                </c:pt>
                <c:pt idx="1501">
                  <c:v>2</c:v>
                </c:pt>
                <c:pt idx="1502">
                  <c:v>2</c:v>
                </c:pt>
                <c:pt idx="1503">
                  <c:v>2</c:v>
                </c:pt>
                <c:pt idx="1504">
                  <c:v>2</c:v>
                </c:pt>
                <c:pt idx="1505">
                  <c:v>2</c:v>
                </c:pt>
                <c:pt idx="1506">
                  <c:v>3</c:v>
                </c:pt>
                <c:pt idx="1507">
                  <c:v>5</c:v>
                </c:pt>
                <c:pt idx="1508">
                  <c:v>6</c:v>
                </c:pt>
                <c:pt idx="1509">
                  <c:v>7</c:v>
                </c:pt>
                <c:pt idx="1510">
                  <c:v>7</c:v>
                </c:pt>
                <c:pt idx="1511">
                  <c:v>7</c:v>
                </c:pt>
                <c:pt idx="1512">
                  <c:v>7</c:v>
                </c:pt>
                <c:pt idx="1513">
                  <c:v>7</c:v>
                </c:pt>
                <c:pt idx="1514">
                  <c:v>7</c:v>
                </c:pt>
                <c:pt idx="1515">
                  <c:v>7</c:v>
                </c:pt>
                <c:pt idx="1516">
                  <c:v>6</c:v>
                </c:pt>
                <c:pt idx="1517">
                  <c:v>6</c:v>
                </c:pt>
                <c:pt idx="1518">
                  <c:v>6</c:v>
                </c:pt>
                <c:pt idx="1519">
                  <c:v>6</c:v>
                </c:pt>
                <c:pt idx="1520">
                  <c:v>6</c:v>
                </c:pt>
                <c:pt idx="1521">
                  <c:v>6</c:v>
                </c:pt>
                <c:pt idx="1522">
                  <c:v>6</c:v>
                </c:pt>
                <c:pt idx="1523">
                  <c:v>6</c:v>
                </c:pt>
                <c:pt idx="1524">
                  <c:v>6</c:v>
                </c:pt>
                <c:pt idx="1525">
                  <c:v>6</c:v>
                </c:pt>
                <c:pt idx="1526">
                  <c:v>6</c:v>
                </c:pt>
                <c:pt idx="1527">
                  <c:v>6</c:v>
                </c:pt>
                <c:pt idx="1528">
                  <c:v>6</c:v>
                </c:pt>
                <c:pt idx="1529">
                  <c:v>6</c:v>
                </c:pt>
                <c:pt idx="1530">
                  <c:v>6</c:v>
                </c:pt>
                <c:pt idx="1531">
                  <c:v>6</c:v>
                </c:pt>
                <c:pt idx="1532">
                  <c:v>6</c:v>
                </c:pt>
                <c:pt idx="1533">
                  <c:v>6</c:v>
                </c:pt>
                <c:pt idx="1534">
                  <c:v>5</c:v>
                </c:pt>
                <c:pt idx="1535">
                  <c:v>6</c:v>
                </c:pt>
                <c:pt idx="1536">
                  <c:v>6</c:v>
                </c:pt>
                <c:pt idx="1537">
                  <c:v>6</c:v>
                </c:pt>
                <c:pt idx="1538">
                  <c:v>6</c:v>
                </c:pt>
                <c:pt idx="1539">
                  <c:v>6</c:v>
                </c:pt>
                <c:pt idx="1540">
                  <c:v>6</c:v>
                </c:pt>
                <c:pt idx="1541">
                  <c:v>6</c:v>
                </c:pt>
                <c:pt idx="1542">
                  <c:v>6</c:v>
                </c:pt>
                <c:pt idx="1543">
                  <c:v>7</c:v>
                </c:pt>
                <c:pt idx="1544">
                  <c:v>7</c:v>
                </c:pt>
                <c:pt idx="1545">
                  <c:v>7</c:v>
                </c:pt>
                <c:pt idx="1546">
                  <c:v>7</c:v>
                </c:pt>
                <c:pt idx="1547">
                  <c:v>7</c:v>
                </c:pt>
                <c:pt idx="1548">
                  <c:v>7</c:v>
                </c:pt>
                <c:pt idx="1549">
                  <c:v>7</c:v>
                </c:pt>
                <c:pt idx="1550">
                  <c:v>6</c:v>
                </c:pt>
                <c:pt idx="1551">
                  <c:v>6</c:v>
                </c:pt>
                <c:pt idx="1552">
                  <c:v>6</c:v>
                </c:pt>
                <c:pt idx="1553">
                  <c:v>6</c:v>
                </c:pt>
                <c:pt idx="1554">
                  <c:v>6</c:v>
                </c:pt>
                <c:pt idx="1555">
                  <c:v>6</c:v>
                </c:pt>
                <c:pt idx="1556">
                  <c:v>6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2</c:v>
                </c:pt>
                <c:pt idx="1569">
                  <c:v>2</c:v>
                </c:pt>
                <c:pt idx="1570">
                  <c:v>2</c:v>
                </c:pt>
                <c:pt idx="1571">
                  <c:v>2</c:v>
                </c:pt>
                <c:pt idx="1572">
                  <c:v>2</c:v>
                </c:pt>
                <c:pt idx="1573">
                  <c:v>2</c:v>
                </c:pt>
                <c:pt idx="1574">
                  <c:v>3</c:v>
                </c:pt>
                <c:pt idx="1575">
                  <c:v>5</c:v>
                </c:pt>
                <c:pt idx="1576">
                  <c:v>6</c:v>
                </c:pt>
                <c:pt idx="1577">
                  <c:v>6</c:v>
                </c:pt>
                <c:pt idx="1578">
                  <c:v>7</c:v>
                </c:pt>
                <c:pt idx="1579">
                  <c:v>7</c:v>
                </c:pt>
                <c:pt idx="1580">
                  <c:v>7</c:v>
                </c:pt>
                <c:pt idx="1581">
                  <c:v>7</c:v>
                </c:pt>
                <c:pt idx="1582">
                  <c:v>6</c:v>
                </c:pt>
                <c:pt idx="1583">
                  <c:v>6</c:v>
                </c:pt>
                <c:pt idx="1584">
                  <c:v>6</c:v>
                </c:pt>
                <c:pt idx="1585">
                  <c:v>6</c:v>
                </c:pt>
                <c:pt idx="1586">
                  <c:v>6</c:v>
                </c:pt>
                <c:pt idx="1587">
                  <c:v>6</c:v>
                </c:pt>
                <c:pt idx="1588">
                  <c:v>6</c:v>
                </c:pt>
                <c:pt idx="1589">
                  <c:v>5</c:v>
                </c:pt>
                <c:pt idx="1590">
                  <c:v>5</c:v>
                </c:pt>
                <c:pt idx="1591">
                  <c:v>5</c:v>
                </c:pt>
                <c:pt idx="1592">
                  <c:v>5</c:v>
                </c:pt>
                <c:pt idx="1593">
                  <c:v>5</c:v>
                </c:pt>
                <c:pt idx="1594">
                  <c:v>5</c:v>
                </c:pt>
                <c:pt idx="1595">
                  <c:v>6</c:v>
                </c:pt>
                <c:pt idx="1596">
                  <c:v>6</c:v>
                </c:pt>
                <c:pt idx="1597">
                  <c:v>6</c:v>
                </c:pt>
                <c:pt idx="1598">
                  <c:v>5</c:v>
                </c:pt>
                <c:pt idx="1599">
                  <c:v>5</c:v>
                </c:pt>
                <c:pt idx="1600">
                  <c:v>5</c:v>
                </c:pt>
                <c:pt idx="1601">
                  <c:v>5</c:v>
                </c:pt>
                <c:pt idx="1602">
                  <c:v>5</c:v>
                </c:pt>
                <c:pt idx="1603">
                  <c:v>5</c:v>
                </c:pt>
                <c:pt idx="1604">
                  <c:v>5</c:v>
                </c:pt>
                <c:pt idx="1605">
                  <c:v>5</c:v>
                </c:pt>
                <c:pt idx="1606">
                  <c:v>5</c:v>
                </c:pt>
                <c:pt idx="1607">
                  <c:v>5</c:v>
                </c:pt>
                <c:pt idx="1608">
                  <c:v>5</c:v>
                </c:pt>
                <c:pt idx="1609">
                  <c:v>5</c:v>
                </c:pt>
                <c:pt idx="1610">
                  <c:v>6</c:v>
                </c:pt>
                <c:pt idx="1611">
                  <c:v>6</c:v>
                </c:pt>
                <c:pt idx="1612">
                  <c:v>6</c:v>
                </c:pt>
                <c:pt idx="1613">
                  <c:v>6</c:v>
                </c:pt>
                <c:pt idx="1614">
                  <c:v>6</c:v>
                </c:pt>
                <c:pt idx="1615">
                  <c:v>6</c:v>
                </c:pt>
                <c:pt idx="1616">
                  <c:v>6</c:v>
                </c:pt>
                <c:pt idx="1617">
                  <c:v>6</c:v>
                </c:pt>
                <c:pt idx="1618">
                  <c:v>6</c:v>
                </c:pt>
                <c:pt idx="1619">
                  <c:v>6</c:v>
                </c:pt>
                <c:pt idx="1620">
                  <c:v>6</c:v>
                </c:pt>
                <c:pt idx="1621">
                  <c:v>6</c:v>
                </c:pt>
                <c:pt idx="1622">
                  <c:v>6</c:v>
                </c:pt>
                <c:pt idx="1623">
                  <c:v>7</c:v>
                </c:pt>
                <c:pt idx="1624">
                  <c:v>7</c:v>
                </c:pt>
                <c:pt idx="1625">
                  <c:v>7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2</c:v>
                </c:pt>
                <c:pt idx="1642">
                  <c:v>3</c:v>
                </c:pt>
                <c:pt idx="1643">
                  <c:v>5</c:v>
                </c:pt>
                <c:pt idx="1644">
                  <c:v>5</c:v>
                </c:pt>
                <c:pt idx="1645">
                  <c:v>6</c:v>
                </c:pt>
                <c:pt idx="1646">
                  <c:v>7</c:v>
                </c:pt>
                <c:pt idx="1647">
                  <c:v>7</c:v>
                </c:pt>
                <c:pt idx="1648">
                  <c:v>7</c:v>
                </c:pt>
                <c:pt idx="1649">
                  <c:v>7</c:v>
                </c:pt>
                <c:pt idx="1650">
                  <c:v>7</c:v>
                </c:pt>
                <c:pt idx="1651">
                  <c:v>7</c:v>
                </c:pt>
                <c:pt idx="1652">
                  <c:v>7</c:v>
                </c:pt>
                <c:pt idx="1653">
                  <c:v>7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6</c:v>
                </c:pt>
                <c:pt idx="1666">
                  <c:v>6</c:v>
                </c:pt>
                <c:pt idx="1667">
                  <c:v>6</c:v>
                </c:pt>
                <c:pt idx="1668">
                  <c:v>6</c:v>
                </c:pt>
                <c:pt idx="1669">
                  <c:v>6</c:v>
                </c:pt>
                <c:pt idx="1670">
                  <c:v>6</c:v>
                </c:pt>
                <c:pt idx="1671">
                  <c:v>5</c:v>
                </c:pt>
                <c:pt idx="1672">
                  <c:v>5</c:v>
                </c:pt>
                <c:pt idx="1673">
                  <c:v>5</c:v>
                </c:pt>
                <c:pt idx="1674">
                  <c:v>5</c:v>
                </c:pt>
                <c:pt idx="1675">
                  <c:v>5</c:v>
                </c:pt>
                <c:pt idx="1676">
                  <c:v>5</c:v>
                </c:pt>
                <c:pt idx="1677">
                  <c:v>5</c:v>
                </c:pt>
                <c:pt idx="1678">
                  <c:v>5</c:v>
                </c:pt>
                <c:pt idx="1679">
                  <c:v>5</c:v>
                </c:pt>
                <c:pt idx="1680">
                  <c:v>5</c:v>
                </c:pt>
                <c:pt idx="1681">
                  <c:v>5</c:v>
                </c:pt>
                <c:pt idx="1682">
                  <c:v>5</c:v>
                </c:pt>
                <c:pt idx="1683">
                  <c:v>5</c:v>
                </c:pt>
                <c:pt idx="1684">
                  <c:v>6</c:v>
                </c:pt>
                <c:pt idx="1685">
                  <c:v>6</c:v>
                </c:pt>
                <c:pt idx="1686">
                  <c:v>5</c:v>
                </c:pt>
                <c:pt idx="1687">
                  <c:v>5</c:v>
                </c:pt>
                <c:pt idx="1688">
                  <c:v>5</c:v>
                </c:pt>
                <c:pt idx="1689">
                  <c:v>5</c:v>
                </c:pt>
                <c:pt idx="1690">
                  <c:v>6</c:v>
                </c:pt>
                <c:pt idx="1691">
                  <c:v>6</c:v>
                </c:pt>
                <c:pt idx="1692">
                  <c:v>6</c:v>
                </c:pt>
                <c:pt idx="1693">
                  <c:v>5</c:v>
                </c:pt>
                <c:pt idx="1694">
                  <c:v>5</c:v>
                </c:pt>
                <c:pt idx="1695">
                  <c:v>5</c:v>
                </c:pt>
                <c:pt idx="1696">
                  <c:v>5</c:v>
                </c:pt>
                <c:pt idx="1697">
                  <c:v>5</c:v>
                </c:pt>
                <c:pt idx="1698">
                  <c:v>5</c:v>
                </c:pt>
                <c:pt idx="1699">
                  <c:v>2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2</c:v>
                </c:pt>
                <c:pt idx="1709">
                  <c:v>2</c:v>
                </c:pt>
                <c:pt idx="1710">
                  <c:v>3</c:v>
                </c:pt>
                <c:pt idx="1711">
                  <c:v>6</c:v>
                </c:pt>
                <c:pt idx="1712">
                  <c:v>7</c:v>
                </c:pt>
                <c:pt idx="1713">
                  <c:v>8</c:v>
                </c:pt>
                <c:pt idx="1714">
                  <c:v>8</c:v>
                </c:pt>
                <c:pt idx="1715">
                  <c:v>8</c:v>
                </c:pt>
                <c:pt idx="1716">
                  <c:v>8</c:v>
                </c:pt>
                <c:pt idx="1717">
                  <c:v>7</c:v>
                </c:pt>
                <c:pt idx="1718">
                  <c:v>7</c:v>
                </c:pt>
                <c:pt idx="1719">
                  <c:v>7</c:v>
                </c:pt>
                <c:pt idx="1720">
                  <c:v>7</c:v>
                </c:pt>
                <c:pt idx="1721">
                  <c:v>7</c:v>
                </c:pt>
                <c:pt idx="1722">
                  <c:v>7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7</c:v>
                </c:pt>
                <c:pt idx="1727">
                  <c:v>7</c:v>
                </c:pt>
                <c:pt idx="1728">
                  <c:v>7</c:v>
                </c:pt>
                <c:pt idx="1729">
                  <c:v>7</c:v>
                </c:pt>
                <c:pt idx="1730">
                  <c:v>7</c:v>
                </c:pt>
                <c:pt idx="1731">
                  <c:v>7</c:v>
                </c:pt>
                <c:pt idx="1732">
                  <c:v>7</c:v>
                </c:pt>
                <c:pt idx="1733">
                  <c:v>7</c:v>
                </c:pt>
                <c:pt idx="1734">
                  <c:v>6</c:v>
                </c:pt>
                <c:pt idx="1735">
                  <c:v>6</c:v>
                </c:pt>
                <c:pt idx="1736">
                  <c:v>6</c:v>
                </c:pt>
                <c:pt idx="1737">
                  <c:v>6</c:v>
                </c:pt>
                <c:pt idx="1738">
                  <c:v>6</c:v>
                </c:pt>
                <c:pt idx="1739">
                  <c:v>6</c:v>
                </c:pt>
                <c:pt idx="1740">
                  <c:v>6</c:v>
                </c:pt>
                <c:pt idx="1741">
                  <c:v>6</c:v>
                </c:pt>
                <c:pt idx="1742">
                  <c:v>6</c:v>
                </c:pt>
                <c:pt idx="1743">
                  <c:v>6</c:v>
                </c:pt>
                <c:pt idx="1744">
                  <c:v>6</c:v>
                </c:pt>
                <c:pt idx="1745">
                  <c:v>6</c:v>
                </c:pt>
                <c:pt idx="1746">
                  <c:v>6</c:v>
                </c:pt>
                <c:pt idx="1747">
                  <c:v>6</c:v>
                </c:pt>
                <c:pt idx="1748">
                  <c:v>6</c:v>
                </c:pt>
                <c:pt idx="1749">
                  <c:v>6</c:v>
                </c:pt>
                <c:pt idx="1750">
                  <c:v>6</c:v>
                </c:pt>
                <c:pt idx="1751">
                  <c:v>6</c:v>
                </c:pt>
                <c:pt idx="1752">
                  <c:v>6</c:v>
                </c:pt>
                <c:pt idx="1753">
                  <c:v>6</c:v>
                </c:pt>
                <c:pt idx="1754">
                  <c:v>6</c:v>
                </c:pt>
                <c:pt idx="1755">
                  <c:v>6</c:v>
                </c:pt>
                <c:pt idx="1756">
                  <c:v>6</c:v>
                </c:pt>
                <c:pt idx="1757">
                  <c:v>6</c:v>
                </c:pt>
                <c:pt idx="1758">
                  <c:v>7</c:v>
                </c:pt>
                <c:pt idx="1759">
                  <c:v>7</c:v>
                </c:pt>
                <c:pt idx="1760">
                  <c:v>7</c:v>
                </c:pt>
                <c:pt idx="1761">
                  <c:v>7</c:v>
                </c:pt>
                <c:pt idx="1762">
                  <c:v>6</c:v>
                </c:pt>
                <c:pt idx="1763">
                  <c:v>6</c:v>
                </c:pt>
                <c:pt idx="1764">
                  <c:v>6</c:v>
                </c:pt>
                <c:pt idx="1765">
                  <c:v>6</c:v>
                </c:pt>
                <c:pt idx="1766">
                  <c:v>6</c:v>
                </c:pt>
                <c:pt idx="1767">
                  <c:v>6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2</c:v>
                </c:pt>
                <c:pt idx="1778">
                  <c:v>3</c:v>
                </c:pt>
                <c:pt idx="1779">
                  <c:v>5</c:v>
                </c:pt>
                <c:pt idx="1780">
                  <c:v>6</c:v>
                </c:pt>
                <c:pt idx="1781">
                  <c:v>7</c:v>
                </c:pt>
                <c:pt idx="1782">
                  <c:v>7</c:v>
                </c:pt>
                <c:pt idx="1783">
                  <c:v>7</c:v>
                </c:pt>
                <c:pt idx="1784">
                  <c:v>7</c:v>
                </c:pt>
                <c:pt idx="1785">
                  <c:v>7</c:v>
                </c:pt>
                <c:pt idx="1786">
                  <c:v>7</c:v>
                </c:pt>
                <c:pt idx="1787">
                  <c:v>7</c:v>
                </c:pt>
                <c:pt idx="1788">
                  <c:v>7</c:v>
                </c:pt>
                <c:pt idx="1789">
                  <c:v>7</c:v>
                </c:pt>
                <c:pt idx="1790">
                  <c:v>7</c:v>
                </c:pt>
                <c:pt idx="1791">
                  <c:v>7</c:v>
                </c:pt>
                <c:pt idx="1792">
                  <c:v>7</c:v>
                </c:pt>
                <c:pt idx="1793">
                  <c:v>7</c:v>
                </c:pt>
                <c:pt idx="1794">
                  <c:v>7</c:v>
                </c:pt>
                <c:pt idx="1795">
                  <c:v>7</c:v>
                </c:pt>
                <c:pt idx="1796">
                  <c:v>7</c:v>
                </c:pt>
                <c:pt idx="1797">
                  <c:v>7</c:v>
                </c:pt>
                <c:pt idx="1798">
                  <c:v>7</c:v>
                </c:pt>
                <c:pt idx="1799">
                  <c:v>7</c:v>
                </c:pt>
                <c:pt idx="1800">
                  <c:v>7</c:v>
                </c:pt>
                <c:pt idx="1801">
                  <c:v>7</c:v>
                </c:pt>
                <c:pt idx="1802">
                  <c:v>7</c:v>
                </c:pt>
                <c:pt idx="1803">
                  <c:v>7</c:v>
                </c:pt>
                <c:pt idx="1804">
                  <c:v>6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7</c:v>
                </c:pt>
                <c:pt idx="1811">
                  <c:v>7</c:v>
                </c:pt>
                <c:pt idx="1812">
                  <c:v>7</c:v>
                </c:pt>
                <c:pt idx="1813">
                  <c:v>7</c:v>
                </c:pt>
                <c:pt idx="1814">
                  <c:v>7</c:v>
                </c:pt>
                <c:pt idx="1815">
                  <c:v>7</c:v>
                </c:pt>
                <c:pt idx="1816">
                  <c:v>7</c:v>
                </c:pt>
                <c:pt idx="1817">
                  <c:v>7</c:v>
                </c:pt>
                <c:pt idx="1818">
                  <c:v>7</c:v>
                </c:pt>
                <c:pt idx="1819">
                  <c:v>7</c:v>
                </c:pt>
                <c:pt idx="1820">
                  <c:v>7</c:v>
                </c:pt>
                <c:pt idx="1821">
                  <c:v>7</c:v>
                </c:pt>
                <c:pt idx="1822">
                  <c:v>7</c:v>
                </c:pt>
                <c:pt idx="1823">
                  <c:v>7</c:v>
                </c:pt>
                <c:pt idx="1824">
                  <c:v>8</c:v>
                </c:pt>
                <c:pt idx="1825">
                  <c:v>8</c:v>
                </c:pt>
                <c:pt idx="1826">
                  <c:v>8</c:v>
                </c:pt>
                <c:pt idx="1827">
                  <c:v>7</c:v>
                </c:pt>
                <c:pt idx="1828">
                  <c:v>7</c:v>
                </c:pt>
                <c:pt idx="1829">
                  <c:v>7</c:v>
                </c:pt>
                <c:pt idx="1830">
                  <c:v>7</c:v>
                </c:pt>
                <c:pt idx="1831">
                  <c:v>7</c:v>
                </c:pt>
                <c:pt idx="1832">
                  <c:v>7</c:v>
                </c:pt>
                <c:pt idx="1833">
                  <c:v>6</c:v>
                </c:pt>
                <c:pt idx="1834">
                  <c:v>6</c:v>
                </c:pt>
                <c:pt idx="1835">
                  <c:v>7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3</c:v>
                </c:pt>
                <c:pt idx="1847">
                  <c:v>4</c:v>
                </c:pt>
                <c:pt idx="1848">
                  <c:v>5</c:v>
                </c:pt>
                <c:pt idx="1849">
                  <c:v>5</c:v>
                </c:pt>
                <c:pt idx="1850">
                  <c:v>6</c:v>
                </c:pt>
                <c:pt idx="1851">
                  <c:v>6</c:v>
                </c:pt>
                <c:pt idx="1852">
                  <c:v>6</c:v>
                </c:pt>
                <c:pt idx="1853">
                  <c:v>6</c:v>
                </c:pt>
                <c:pt idx="1854">
                  <c:v>6</c:v>
                </c:pt>
                <c:pt idx="1855">
                  <c:v>5</c:v>
                </c:pt>
                <c:pt idx="1856">
                  <c:v>5</c:v>
                </c:pt>
                <c:pt idx="1857">
                  <c:v>5</c:v>
                </c:pt>
                <c:pt idx="1858">
                  <c:v>5</c:v>
                </c:pt>
                <c:pt idx="1859">
                  <c:v>5</c:v>
                </c:pt>
                <c:pt idx="1860">
                  <c:v>5</c:v>
                </c:pt>
                <c:pt idx="1861">
                  <c:v>5</c:v>
                </c:pt>
                <c:pt idx="1862">
                  <c:v>5</c:v>
                </c:pt>
                <c:pt idx="1863">
                  <c:v>5</c:v>
                </c:pt>
                <c:pt idx="1864">
                  <c:v>5</c:v>
                </c:pt>
                <c:pt idx="1865">
                  <c:v>5</c:v>
                </c:pt>
                <c:pt idx="1866">
                  <c:v>5</c:v>
                </c:pt>
                <c:pt idx="1867">
                  <c:v>5</c:v>
                </c:pt>
                <c:pt idx="1868">
                  <c:v>5</c:v>
                </c:pt>
                <c:pt idx="1869">
                  <c:v>5</c:v>
                </c:pt>
                <c:pt idx="1870">
                  <c:v>5</c:v>
                </c:pt>
                <c:pt idx="1871">
                  <c:v>5</c:v>
                </c:pt>
                <c:pt idx="1872">
                  <c:v>5</c:v>
                </c:pt>
                <c:pt idx="1873">
                  <c:v>5</c:v>
                </c:pt>
                <c:pt idx="1874">
                  <c:v>5</c:v>
                </c:pt>
                <c:pt idx="1875">
                  <c:v>5</c:v>
                </c:pt>
                <c:pt idx="1876">
                  <c:v>5</c:v>
                </c:pt>
                <c:pt idx="1877">
                  <c:v>5</c:v>
                </c:pt>
                <c:pt idx="1878">
                  <c:v>6</c:v>
                </c:pt>
                <c:pt idx="1879">
                  <c:v>5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5</c:v>
                </c:pt>
                <c:pt idx="1884">
                  <c:v>5</c:v>
                </c:pt>
                <c:pt idx="1885">
                  <c:v>5</c:v>
                </c:pt>
                <c:pt idx="1886">
                  <c:v>6</c:v>
                </c:pt>
                <c:pt idx="1887">
                  <c:v>6</c:v>
                </c:pt>
                <c:pt idx="1888">
                  <c:v>6</c:v>
                </c:pt>
                <c:pt idx="1889">
                  <c:v>6</c:v>
                </c:pt>
                <c:pt idx="1890">
                  <c:v>6</c:v>
                </c:pt>
                <c:pt idx="1891">
                  <c:v>6</c:v>
                </c:pt>
                <c:pt idx="1892">
                  <c:v>6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6</c:v>
                </c:pt>
                <c:pt idx="1899">
                  <c:v>6</c:v>
                </c:pt>
                <c:pt idx="1900">
                  <c:v>6</c:v>
                </c:pt>
                <c:pt idx="1901">
                  <c:v>6</c:v>
                </c:pt>
                <c:pt idx="1902">
                  <c:v>6</c:v>
                </c:pt>
                <c:pt idx="1903">
                  <c:v>6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2</c:v>
                </c:pt>
                <c:pt idx="1914">
                  <c:v>2</c:v>
                </c:pt>
                <c:pt idx="1915">
                  <c:v>5</c:v>
                </c:pt>
                <c:pt idx="1916">
                  <c:v>6</c:v>
                </c:pt>
                <c:pt idx="1917">
                  <c:v>6</c:v>
                </c:pt>
                <c:pt idx="1918">
                  <c:v>6</c:v>
                </c:pt>
                <c:pt idx="1919">
                  <c:v>6</c:v>
                </c:pt>
                <c:pt idx="1920">
                  <c:v>6</c:v>
                </c:pt>
                <c:pt idx="1921">
                  <c:v>6</c:v>
                </c:pt>
                <c:pt idx="1922">
                  <c:v>6</c:v>
                </c:pt>
                <c:pt idx="1923">
                  <c:v>7</c:v>
                </c:pt>
                <c:pt idx="1924">
                  <c:v>7</c:v>
                </c:pt>
                <c:pt idx="1925">
                  <c:v>7</c:v>
                </c:pt>
                <c:pt idx="1926">
                  <c:v>7</c:v>
                </c:pt>
                <c:pt idx="1927">
                  <c:v>7</c:v>
                </c:pt>
                <c:pt idx="1928">
                  <c:v>7</c:v>
                </c:pt>
                <c:pt idx="1929">
                  <c:v>7</c:v>
                </c:pt>
                <c:pt idx="1930">
                  <c:v>7</c:v>
                </c:pt>
                <c:pt idx="1931">
                  <c:v>6</c:v>
                </c:pt>
                <c:pt idx="1932">
                  <c:v>6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6</c:v>
                </c:pt>
                <c:pt idx="1941">
                  <c:v>6</c:v>
                </c:pt>
                <c:pt idx="1942">
                  <c:v>6</c:v>
                </c:pt>
                <c:pt idx="1943">
                  <c:v>6</c:v>
                </c:pt>
                <c:pt idx="1944">
                  <c:v>6</c:v>
                </c:pt>
                <c:pt idx="1945">
                  <c:v>6</c:v>
                </c:pt>
                <c:pt idx="1946">
                  <c:v>6</c:v>
                </c:pt>
                <c:pt idx="1947">
                  <c:v>6</c:v>
                </c:pt>
                <c:pt idx="1948">
                  <c:v>6</c:v>
                </c:pt>
                <c:pt idx="1949">
                  <c:v>6</c:v>
                </c:pt>
                <c:pt idx="1950">
                  <c:v>6</c:v>
                </c:pt>
                <c:pt idx="1951">
                  <c:v>6</c:v>
                </c:pt>
                <c:pt idx="1952">
                  <c:v>6</c:v>
                </c:pt>
                <c:pt idx="1953">
                  <c:v>6</c:v>
                </c:pt>
                <c:pt idx="1954">
                  <c:v>6</c:v>
                </c:pt>
                <c:pt idx="1955">
                  <c:v>6</c:v>
                </c:pt>
                <c:pt idx="1956">
                  <c:v>6</c:v>
                </c:pt>
                <c:pt idx="1957">
                  <c:v>6</c:v>
                </c:pt>
                <c:pt idx="1958">
                  <c:v>6</c:v>
                </c:pt>
                <c:pt idx="1959">
                  <c:v>6</c:v>
                </c:pt>
                <c:pt idx="1960">
                  <c:v>6</c:v>
                </c:pt>
                <c:pt idx="1961">
                  <c:v>6</c:v>
                </c:pt>
                <c:pt idx="1962">
                  <c:v>6</c:v>
                </c:pt>
                <c:pt idx="1963">
                  <c:v>6</c:v>
                </c:pt>
                <c:pt idx="1964">
                  <c:v>6</c:v>
                </c:pt>
                <c:pt idx="1965">
                  <c:v>6</c:v>
                </c:pt>
                <c:pt idx="1966">
                  <c:v>6</c:v>
                </c:pt>
                <c:pt idx="1967">
                  <c:v>6</c:v>
                </c:pt>
                <c:pt idx="1968">
                  <c:v>6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3</c:v>
                </c:pt>
                <c:pt idx="1983">
                  <c:v>6</c:v>
                </c:pt>
                <c:pt idx="1984">
                  <c:v>6</c:v>
                </c:pt>
                <c:pt idx="1985">
                  <c:v>8</c:v>
                </c:pt>
                <c:pt idx="1986">
                  <c:v>8</c:v>
                </c:pt>
                <c:pt idx="1987">
                  <c:v>8</c:v>
                </c:pt>
                <c:pt idx="1988">
                  <c:v>8</c:v>
                </c:pt>
                <c:pt idx="1989">
                  <c:v>8</c:v>
                </c:pt>
                <c:pt idx="1990">
                  <c:v>8</c:v>
                </c:pt>
                <c:pt idx="1991">
                  <c:v>8</c:v>
                </c:pt>
                <c:pt idx="1992">
                  <c:v>8</c:v>
                </c:pt>
                <c:pt idx="1993">
                  <c:v>8</c:v>
                </c:pt>
                <c:pt idx="1994">
                  <c:v>8</c:v>
                </c:pt>
                <c:pt idx="1995">
                  <c:v>8</c:v>
                </c:pt>
                <c:pt idx="1996">
                  <c:v>6</c:v>
                </c:pt>
                <c:pt idx="1997">
                  <c:v>6</c:v>
                </c:pt>
                <c:pt idx="1998">
                  <c:v>6</c:v>
                </c:pt>
                <c:pt idx="1999">
                  <c:v>6</c:v>
                </c:pt>
                <c:pt idx="2000">
                  <c:v>6</c:v>
                </c:pt>
                <c:pt idx="2001">
                  <c:v>6</c:v>
                </c:pt>
                <c:pt idx="2002">
                  <c:v>6</c:v>
                </c:pt>
                <c:pt idx="2003">
                  <c:v>6</c:v>
                </c:pt>
                <c:pt idx="2004">
                  <c:v>6</c:v>
                </c:pt>
                <c:pt idx="2005">
                  <c:v>6</c:v>
                </c:pt>
                <c:pt idx="2006">
                  <c:v>5</c:v>
                </c:pt>
                <c:pt idx="2007">
                  <c:v>5</c:v>
                </c:pt>
                <c:pt idx="2008">
                  <c:v>5</c:v>
                </c:pt>
                <c:pt idx="2009">
                  <c:v>5</c:v>
                </c:pt>
                <c:pt idx="2010">
                  <c:v>5</c:v>
                </c:pt>
                <c:pt idx="2011">
                  <c:v>5</c:v>
                </c:pt>
                <c:pt idx="2012">
                  <c:v>5</c:v>
                </c:pt>
                <c:pt idx="2013">
                  <c:v>5</c:v>
                </c:pt>
                <c:pt idx="2014">
                  <c:v>5</c:v>
                </c:pt>
                <c:pt idx="2015">
                  <c:v>5</c:v>
                </c:pt>
                <c:pt idx="2016">
                  <c:v>5</c:v>
                </c:pt>
                <c:pt idx="2017">
                  <c:v>5</c:v>
                </c:pt>
                <c:pt idx="2018">
                  <c:v>6</c:v>
                </c:pt>
                <c:pt idx="2019">
                  <c:v>6</c:v>
                </c:pt>
                <c:pt idx="2020">
                  <c:v>6</c:v>
                </c:pt>
                <c:pt idx="2021">
                  <c:v>6</c:v>
                </c:pt>
                <c:pt idx="2022">
                  <c:v>6</c:v>
                </c:pt>
                <c:pt idx="2023">
                  <c:v>6</c:v>
                </c:pt>
                <c:pt idx="2024">
                  <c:v>6</c:v>
                </c:pt>
                <c:pt idx="2025">
                  <c:v>6</c:v>
                </c:pt>
                <c:pt idx="2026">
                  <c:v>5</c:v>
                </c:pt>
                <c:pt idx="2027">
                  <c:v>6</c:v>
                </c:pt>
                <c:pt idx="2028">
                  <c:v>6</c:v>
                </c:pt>
                <c:pt idx="2029">
                  <c:v>6</c:v>
                </c:pt>
                <c:pt idx="2030">
                  <c:v>7</c:v>
                </c:pt>
                <c:pt idx="2031">
                  <c:v>7</c:v>
                </c:pt>
                <c:pt idx="2032">
                  <c:v>7</c:v>
                </c:pt>
                <c:pt idx="2033">
                  <c:v>7</c:v>
                </c:pt>
                <c:pt idx="2034">
                  <c:v>6</c:v>
                </c:pt>
                <c:pt idx="2035">
                  <c:v>6</c:v>
                </c:pt>
                <c:pt idx="2036">
                  <c:v>6</c:v>
                </c:pt>
                <c:pt idx="2037">
                  <c:v>6</c:v>
                </c:pt>
                <c:pt idx="2038">
                  <c:v>6</c:v>
                </c:pt>
                <c:pt idx="2039">
                  <c:v>6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3</c:v>
                </c:pt>
                <c:pt idx="2051">
                  <c:v>6</c:v>
                </c:pt>
                <c:pt idx="2052">
                  <c:v>7</c:v>
                </c:pt>
                <c:pt idx="2053">
                  <c:v>7</c:v>
                </c:pt>
                <c:pt idx="2054">
                  <c:v>7</c:v>
                </c:pt>
                <c:pt idx="2055">
                  <c:v>8</c:v>
                </c:pt>
                <c:pt idx="2056">
                  <c:v>8</c:v>
                </c:pt>
                <c:pt idx="2057">
                  <c:v>8</c:v>
                </c:pt>
                <c:pt idx="2058">
                  <c:v>8</c:v>
                </c:pt>
                <c:pt idx="2059">
                  <c:v>8</c:v>
                </c:pt>
                <c:pt idx="2060">
                  <c:v>8</c:v>
                </c:pt>
                <c:pt idx="2061">
                  <c:v>8</c:v>
                </c:pt>
                <c:pt idx="2062">
                  <c:v>8</c:v>
                </c:pt>
                <c:pt idx="2063">
                  <c:v>7</c:v>
                </c:pt>
                <c:pt idx="2064">
                  <c:v>7</c:v>
                </c:pt>
                <c:pt idx="2065">
                  <c:v>7</c:v>
                </c:pt>
                <c:pt idx="2066">
                  <c:v>7</c:v>
                </c:pt>
                <c:pt idx="2067">
                  <c:v>7</c:v>
                </c:pt>
                <c:pt idx="2068">
                  <c:v>7</c:v>
                </c:pt>
                <c:pt idx="2069">
                  <c:v>7</c:v>
                </c:pt>
                <c:pt idx="2070">
                  <c:v>7</c:v>
                </c:pt>
                <c:pt idx="2071">
                  <c:v>7</c:v>
                </c:pt>
                <c:pt idx="2072">
                  <c:v>7</c:v>
                </c:pt>
                <c:pt idx="2073">
                  <c:v>7</c:v>
                </c:pt>
                <c:pt idx="2074">
                  <c:v>7</c:v>
                </c:pt>
                <c:pt idx="2075">
                  <c:v>7</c:v>
                </c:pt>
                <c:pt idx="2076">
                  <c:v>7</c:v>
                </c:pt>
                <c:pt idx="2077">
                  <c:v>7</c:v>
                </c:pt>
                <c:pt idx="2078">
                  <c:v>7</c:v>
                </c:pt>
                <c:pt idx="2079">
                  <c:v>7</c:v>
                </c:pt>
                <c:pt idx="2080">
                  <c:v>7</c:v>
                </c:pt>
                <c:pt idx="2081">
                  <c:v>7</c:v>
                </c:pt>
                <c:pt idx="2082">
                  <c:v>7</c:v>
                </c:pt>
                <c:pt idx="2083">
                  <c:v>7</c:v>
                </c:pt>
                <c:pt idx="2084">
                  <c:v>6</c:v>
                </c:pt>
                <c:pt idx="2085">
                  <c:v>6</c:v>
                </c:pt>
                <c:pt idx="2086">
                  <c:v>6</c:v>
                </c:pt>
                <c:pt idx="2087">
                  <c:v>7</c:v>
                </c:pt>
                <c:pt idx="2088">
                  <c:v>7</c:v>
                </c:pt>
                <c:pt idx="2089">
                  <c:v>6</c:v>
                </c:pt>
                <c:pt idx="2090">
                  <c:v>7</c:v>
                </c:pt>
                <c:pt idx="2091">
                  <c:v>7</c:v>
                </c:pt>
                <c:pt idx="2092">
                  <c:v>7</c:v>
                </c:pt>
                <c:pt idx="2093">
                  <c:v>7</c:v>
                </c:pt>
                <c:pt idx="2094">
                  <c:v>6</c:v>
                </c:pt>
                <c:pt idx="2095">
                  <c:v>7</c:v>
                </c:pt>
                <c:pt idx="2096">
                  <c:v>7</c:v>
                </c:pt>
                <c:pt idx="2097">
                  <c:v>7</c:v>
                </c:pt>
                <c:pt idx="2098">
                  <c:v>7</c:v>
                </c:pt>
                <c:pt idx="2099">
                  <c:v>7</c:v>
                </c:pt>
                <c:pt idx="2100">
                  <c:v>7</c:v>
                </c:pt>
                <c:pt idx="2101">
                  <c:v>7</c:v>
                </c:pt>
                <c:pt idx="2102">
                  <c:v>6</c:v>
                </c:pt>
                <c:pt idx="2103">
                  <c:v>7</c:v>
                </c:pt>
                <c:pt idx="2104">
                  <c:v>7</c:v>
                </c:pt>
                <c:pt idx="2105">
                  <c:v>6</c:v>
                </c:pt>
                <c:pt idx="2106">
                  <c:v>7</c:v>
                </c:pt>
                <c:pt idx="2107">
                  <c:v>7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2</c:v>
                </c:pt>
                <c:pt idx="2118">
                  <c:v>3</c:v>
                </c:pt>
                <c:pt idx="2119">
                  <c:v>6</c:v>
                </c:pt>
                <c:pt idx="2120">
                  <c:v>7</c:v>
                </c:pt>
                <c:pt idx="2121">
                  <c:v>7</c:v>
                </c:pt>
                <c:pt idx="2122">
                  <c:v>8</c:v>
                </c:pt>
                <c:pt idx="2123">
                  <c:v>8</c:v>
                </c:pt>
                <c:pt idx="2124">
                  <c:v>8</c:v>
                </c:pt>
                <c:pt idx="2125">
                  <c:v>8</c:v>
                </c:pt>
                <c:pt idx="2126">
                  <c:v>8</c:v>
                </c:pt>
                <c:pt idx="2127">
                  <c:v>8</c:v>
                </c:pt>
                <c:pt idx="2128">
                  <c:v>8</c:v>
                </c:pt>
                <c:pt idx="2129">
                  <c:v>8</c:v>
                </c:pt>
                <c:pt idx="2130">
                  <c:v>8</c:v>
                </c:pt>
                <c:pt idx="2131">
                  <c:v>8</c:v>
                </c:pt>
                <c:pt idx="2132">
                  <c:v>8</c:v>
                </c:pt>
                <c:pt idx="2133">
                  <c:v>8</c:v>
                </c:pt>
                <c:pt idx="2134">
                  <c:v>8</c:v>
                </c:pt>
                <c:pt idx="2135">
                  <c:v>8</c:v>
                </c:pt>
                <c:pt idx="2136">
                  <c:v>8</c:v>
                </c:pt>
                <c:pt idx="2137">
                  <c:v>8</c:v>
                </c:pt>
                <c:pt idx="2138">
                  <c:v>8</c:v>
                </c:pt>
                <c:pt idx="2139">
                  <c:v>8</c:v>
                </c:pt>
                <c:pt idx="2140">
                  <c:v>8</c:v>
                </c:pt>
                <c:pt idx="2141">
                  <c:v>8</c:v>
                </c:pt>
                <c:pt idx="2142">
                  <c:v>8</c:v>
                </c:pt>
                <c:pt idx="2143">
                  <c:v>8</c:v>
                </c:pt>
                <c:pt idx="2144">
                  <c:v>8</c:v>
                </c:pt>
                <c:pt idx="2145">
                  <c:v>8</c:v>
                </c:pt>
                <c:pt idx="2146">
                  <c:v>8</c:v>
                </c:pt>
                <c:pt idx="2147">
                  <c:v>8</c:v>
                </c:pt>
                <c:pt idx="2148">
                  <c:v>8</c:v>
                </c:pt>
                <c:pt idx="2149">
                  <c:v>8</c:v>
                </c:pt>
                <c:pt idx="2150">
                  <c:v>8</c:v>
                </c:pt>
                <c:pt idx="2151">
                  <c:v>8</c:v>
                </c:pt>
                <c:pt idx="2152">
                  <c:v>8</c:v>
                </c:pt>
                <c:pt idx="2153">
                  <c:v>8</c:v>
                </c:pt>
                <c:pt idx="2154">
                  <c:v>8</c:v>
                </c:pt>
                <c:pt idx="2155">
                  <c:v>8</c:v>
                </c:pt>
                <c:pt idx="2156">
                  <c:v>8</c:v>
                </c:pt>
                <c:pt idx="2157">
                  <c:v>8</c:v>
                </c:pt>
                <c:pt idx="2158">
                  <c:v>8</c:v>
                </c:pt>
                <c:pt idx="2159">
                  <c:v>8</c:v>
                </c:pt>
                <c:pt idx="2160">
                  <c:v>8</c:v>
                </c:pt>
                <c:pt idx="2161">
                  <c:v>8</c:v>
                </c:pt>
                <c:pt idx="2162">
                  <c:v>8</c:v>
                </c:pt>
                <c:pt idx="2163">
                  <c:v>8</c:v>
                </c:pt>
                <c:pt idx="2164">
                  <c:v>8</c:v>
                </c:pt>
                <c:pt idx="2165">
                  <c:v>8</c:v>
                </c:pt>
                <c:pt idx="2166">
                  <c:v>8</c:v>
                </c:pt>
                <c:pt idx="2167">
                  <c:v>8</c:v>
                </c:pt>
                <c:pt idx="2168">
                  <c:v>8</c:v>
                </c:pt>
                <c:pt idx="2169">
                  <c:v>8</c:v>
                </c:pt>
                <c:pt idx="2170">
                  <c:v>7</c:v>
                </c:pt>
                <c:pt idx="2171">
                  <c:v>7</c:v>
                </c:pt>
                <c:pt idx="2172">
                  <c:v>7</c:v>
                </c:pt>
                <c:pt idx="2173">
                  <c:v>7</c:v>
                </c:pt>
                <c:pt idx="2174">
                  <c:v>6</c:v>
                </c:pt>
                <c:pt idx="2175">
                  <c:v>7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2</c:v>
                </c:pt>
                <c:pt idx="2185">
                  <c:v>2</c:v>
                </c:pt>
                <c:pt idx="2186">
                  <c:v>3</c:v>
                </c:pt>
                <c:pt idx="2187">
                  <c:v>5</c:v>
                </c:pt>
                <c:pt idx="2188">
                  <c:v>6</c:v>
                </c:pt>
                <c:pt idx="2189">
                  <c:v>6</c:v>
                </c:pt>
                <c:pt idx="2190">
                  <c:v>7</c:v>
                </c:pt>
                <c:pt idx="2191">
                  <c:v>7</c:v>
                </c:pt>
                <c:pt idx="2192">
                  <c:v>7</c:v>
                </c:pt>
                <c:pt idx="2193">
                  <c:v>6</c:v>
                </c:pt>
                <c:pt idx="2194">
                  <c:v>6</c:v>
                </c:pt>
                <c:pt idx="2195">
                  <c:v>6</c:v>
                </c:pt>
                <c:pt idx="2196">
                  <c:v>6</c:v>
                </c:pt>
                <c:pt idx="2197">
                  <c:v>6</c:v>
                </c:pt>
                <c:pt idx="2198">
                  <c:v>6</c:v>
                </c:pt>
                <c:pt idx="2199">
                  <c:v>6</c:v>
                </c:pt>
                <c:pt idx="2200">
                  <c:v>6</c:v>
                </c:pt>
                <c:pt idx="2201">
                  <c:v>6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6</c:v>
                </c:pt>
                <c:pt idx="2206">
                  <c:v>6</c:v>
                </c:pt>
                <c:pt idx="2207">
                  <c:v>6</c:v>
                </c:pt>
                <c:pt idx="2208">
                  <c:v>6</c:v>
                </c:pt>
                <c:pt idx="2209">
                  <c:v>6</c:v>
                </c:pt>
                <c:pt idx="2210">
                  <c:v>6</c:v>
                </c:pt>
                <c:pt idx="2211">
                  <c:v>6</c:v>
                </c:pt>
                <c:pt idx="2212">
                  <c:v>6</c:v>
                </c:pt>
                <c:pt idx="2213">
                  <c:v>6</c:v>
                </c:pt>
                <c:pt idx="2214">
                  <c:v>6</c:v>
                </c:pt>
                <c:pt idx="2215">
                  <c:v>6</c:v>
                </c:pt>
                <c:pt idx="2216">
                  <c:v>5</c:v>
                </c:pt>
                <c:pt idx="2217">
                  <c:v>5</c:v>
                </c:pt>
                <c:pt idx="2218">
                  <c:v>5</c:v>
                </c:pt>
                <c:pt idx="2219">
                  <c:v>5</c:v>
                </c:pt>
                <c:pt idx="2220">
                  <c:v>5</c:v>
                </c:pt>
                <c:pt idx="2221">
                  <c:v>5</c:v>
                </c:pt>
                <c:pt idx="2222">
                  <c:v>5</c:v>
                </c:pt>
                <c:pt idx="2223">
                  <c:v>6</c:v>
                </c:pt>
                <c:pt idx="2224">
                  <c:v>6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</c:v>
                </c:pt>
                <c:pt idx="2230">
                  <c:v>6</c:v>
                </c:pt>
                <c:pt idx="2231">
                  <c:v>6</c:v>
                </c:pt>
                <c:pt idx="2232">
                  <c:v>6</c:v>
                </c:pt>
                <c:pt idx="2233">
                  <c:v>6</c:v>
                </c:pt>
                <c:pt idx="2234">
                  <c:v>6</c:v>
                </c:pt>
                <c:pt idx="2235">
                  <c:v>6</c:v>
                </c:pt>
                <c:pt idx="2236">
                  <c:v>7</c:v>
                </c:pt>
                <c:pt idx="2237">
                  <c:v>7</c:v>
                </c:pt>
                <c:pt idx="2238">
                  <c:v>7</c:v>
                </c:pt>
                <c:pt idx="2239">
                  <c:v>7</c:v>
                </c:pt>
                <c:pt idx="2240">
                  <c:v>7</c:v>
                </c:pt>
                <c:pt idx="2241">
                  <c:v>7</c:v>
                </c:pt>
                <c:pt idx="2242">
                  <c:v>6</c:v>
                </c:pt>
                <c:pt idx="2243">
                  <c:v>6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4</c:v>
                </c:pt>
                <c:pt idx="2255">
                  <c:v>6</c:v>
                </c:pt>
                <c:pt idx="2256">
                  <c:v>7</c:v>
                </c:pt>
                <c:pt idx="2257">
                  <c:v>7</c:v>
                </c:pt>
                <c:pt idx="2258">
                  <c:v>7</c:v>
                </c:pt>
                <c:pt idx="2259">
                  <c:v>7</c:v>
                </c:pt>
                <c:pt idx="2260">
                  <c:v>8</c:v>
                </c:pt>
                <c:pt idx="2261">
                  <c:v>8</c:v>
                </c:pt>
                <c:pt idx="2262">
                  <c:v>8</c:v>
                </c:pt>
                <c:pt idx="2263">
                  <c:v>8</c:v>
                </c:pt>
                <c:pt idx="2264">
                  <c:v>8</c:v>
                </c:pt>
                <c:pt idx="2265">
                  <c:v>8</c:v>
                </c:pt>
                <c:pt idx="2266">
                  <c:v>8</c:v>
                </c:pt>
                <c:pt idx="2267">
                  <c:v>8</c:v>
                </c:pt>
                <c:pt idx="2268">
                  <c:v>8</c:v>
                </c:pt>
                <c:pt idx="2269">
                  <c:v>8</c:v>
                </c:pt>
                <c:pt idx="2270">
                  <c:v>8</c:v>
                </c:pt>
                <c:pt idx="2271">
                  <c:v>8</c:v>
                </c:pt>
                <c:pt idx="2272">
                  <c:v>8</c:v>
                </c:pt>
                <c:pt idx="2273">
                  <c:v>8</c:v>
                </c:pt>
                <c:pt idx="2274">
                  <c:v>8</c:v>
                </c:pt>
                <c:pt idx="2275">
                  <c:v>8</c:v>
                </c:pt>
                <c:pt idx="2276">
                  <c:v>8</c:v>
                </c:pt>
                <c:pt idx="2277">
                  <c:v>8</c:v>
                </c:pt>
                <c:pt idx="2278">
                  <c:v>8</c:v>
                </c:pt>
                <c:pt idx="2279">
                  <c:v>8</c:v>
                </c:pt>
                <c:pt idx="2280">
                  <c:v>8</c:v>
                </c:pt>
                <c:pt idx="2281">
                  <c:v>8</c:v>
                </c:pt>
                <c:pt idx="2282">
                  <c:v>8</c:v>
                </c:pt>
                <c:pt idx="2283">
                  <c:v>8</c:v>
                </c:pt>
                <c:pt idx="2284">
                  <c:v>8</c:v>
                </c:pt>
                <c:pt idx="2285">
                  <c:v>8</c:v>
                </c:pt>
                <c:pt idx="2286">
                  <c:v>8</c:v>
                </c:pt>
                <c:pt idx="2287">
                  <c:v>8</c:v>
                </c:pt>
                <c:pt idx="2288">
                  <c:v>8</c:v>
                </c:pt>
                <c:pt idx="2289">
                  <c:v>8</c:v>
                </c:pt>
                <c:pt idx="2290">
                  <c:v>8</c:v>
                </c:pt>
                <c:pt idx="2291">
                  <c:v>8</c:v>
                </c:pt>
                <c:pt idx="2292">
                  <c:v>8</c:v>
                </c:pt>
                <c:pt idx="2293">
                  <c:v>8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8</c:v>
                </c:pt>
                <c:pt idx="2298">
                  <c:v>7</c:v>
                </c:pt>
                <c:pt idx="2299">
                  <c:v>8</c:v>
                </c:pt>
                <c:pt idx="2300">
                  <c:v>8</c:v>
                </c:pt>
                <c:pt idx="2301">
                  <c:v>8</c:v>
                </c:pt>
                <c:pt idx="2302">
                  <c:v>8</c:v>
                </c:pt>
                <c:pt idx="2303">
                  <c:v>8</c:v>
                </c:pt>
                <c:pt idx="2304">
                  <c:v>7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7</c:v>
                </c:pt>
                <c:pt idx="2309">
                  <c:v>7</c:v>
                </c:pt>
                <c:pt idx="2310">
                  <c:v>7</c:v>
                </c:pt>
                <c:pt idx="2311">
                  <c:v>7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3</c:v>
                </c:pt>
                <c:pt idx="2322">
                  <c:v>4</c:v>
                </c:pt>
                <c:pt idx="2323">
                  <c:v>6</c:v>
                </c:pt>
                <c:pt idx="2324">
                  <c:v>7</c:v>
                </c:pt>
                <c:pt idx="2325">
                  <c:v>7</c:v>
                </c:pt>
                <c:pt idx="2326">
                  <c:v>7</c:v>
                </c:pt>
                <c:pt idx="2327">
                  <c:v>7</c:v>
                </c:pt>
                <c:pt idx="2328">
                  <c:v>7</c:v>
                </c:pt>
                <c:pt idx="2329">
                  <c:v>7</c:v>
                </c:pt>
                <c:pt idx="2330">
                  <c:v>7</c:v>
                </c:pt>
                <c:pt idx="2331">
                  <c:v>7</c:v>
                </c:pt>
                <c:pt idx="2332">
                  <c:v>7</c:v>
                </c:pt>
                <c:pt idx="2333">
                  <c:v>7</c:v>
                </c:pt>
                <c:pt idx="2334">
                  <c:v>7</c:v>
                </c:pt>
                <c:pt idx="2335">
                  <c:v>7</c:v>
                </c:pt>
                <c:pt idx="2336">
                  <c:v>7</c:v>
                </c:pt>
                <c:pt idx="2337">
                  <c:v>7</c:v>
                </c:pt>
                <c:pt idx="2338">
                  <c:v>7</c:v>
                </c:pt>
                <c:pt idx="2339">
                  <c:v>7</c:v>
                </c:pt>
                <c:pt idx="2340">
                  <c:v>7</c:v>
                </c:pt>
                <c:pt idx="2341">
                  <c:v>7</c:v>
                </c:pt>
                <c:pt idx="2342">
                  <c:v>7</c:v>
                </c:pt>
                <c:pt idx="2343">
                  <c:v>7</c:v>
                </c:pt>
                <c:pt idx="2344">
                  <c:v>7</c:v>
                </c:pt>
                <c:pt idx="2345">
                  <c:v>7</c:v>
                </c:pt>
                <c:pt idx="2346">
                  <c:v>7</c:v>
                </c:pt>
                <c:pt idx="2347">
                  <c:v>7</c:v>
                </c:pt>
                <c:pt idx="2348">
                  <c:v>7</c:v>
                </c:pt>
                <c:pt idx="2349">
                  <c:v>7</c:v>
                </c:pt>
                <c:pt idx="2350">
                  <c:v>6</c:v>
                </c:pt>
                <c:pt idx="2351">
                  <c:v>6</c:v>
                </c:pt>
                <c:pt idx="2352">
                  <c:v>6</c:v>
                </c:pt>
                <c:pt idx="2353">
                  <c:v>6</c:v>
                </c:pt>
                <c:pt idx="2354">
                  <c:v>6</c:v>
                </c:pt>
                <c:pt idx="2355">
                  <c:v>6</c:v>
                </c:pt>
                <c:pt idx="2356">
                  <c:v>6</c:v>
                </c:pt>
                <c:pt idx="2357">
                  <c:v>6</c:v>
                </c:pt>
                <c:pt idx="2358">
                  <c:v>7</c:v>
                </c:pt>
                <c:pt idx="2359">
                  <c:v>7</c:v>
                </c:pt>
                <c:pt idx="2360">
                  <c:v>7</c:v>
                </c:pt>
                <c:pt idx="2361">
                  <c:v>7</c:v>
                </c:pt>
                <c:pt idx="2362">
                  <c:v>7</c:v>
                </c:pt>
                <c:pt idx="2363">
                  <c:v>7</c:v>
                </c:pt>
                <c:pt idx="2364">
                  <c:v>7</c:v>
                </c:pt>
                <c:pt idx="2365">
                  <c:v>7</c:v>
                </c:pt>
                <c:pt idx="2366">
                  <c:v>6</c:v>
                </c:pt>
                <c:pt idx="2367">
                  <c:v>7</c:v>
                </c:pt>
                <c:pt idx="2368">
                  <c:v>7</c:v>
                </c:pt>
                <c:pt idx="2369">
                  <c:v>7</c:v>
                </c:pt>
                <c:pt idx="2370">
                  <c:v>7</c:v>
                </c:pt>
                <c:pt idx="2371">
                  <c:v>7</c:v>
                </c:pt>
                <c:pt idx="2372">
                  <c:v>7</c:v>
                </c:pt>
                <c:pt idx="2373">
                  <c:v>7</c:v>
                </c:pt>
                <c:pt idx="2374">
                  <c:v>7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7</c:v>
                </c:pt>
                <c:pt idx="2379">
                  <c:v>7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2</c:v>
                </c:pt>
                <c:pt idx="2385">
                  <c:v>2</c:v>
                </c:pt>
                <c:pt idx="2386">
                  <c:v>2</c:v>
                </c:pt>
                <c:pt idx="2387">
                  <c:v>2</c:v>
                </c:pt>
                <c:pt idx="2388">
                  <c:v>2</c:v>
                </c:pt>
                <c:pt idx="2389">
                  <c:v>2</c:v>
                </c:pt>
                <c:pt idx="2390">
                  <c:v>3</c:v>
                </c:pt>
                <c:pt idx="2391">
                  <c:v>4</c:v>
                </c:pt>
                <c:pt idx="2392">
                  <c:v>6</c:v>
                </c:pt>
                <c:pt idx="2393">
                  <c:v>7</c:v>
                </c:pt>
                <c:pt idx="2394">
                  <c:v>7</c:v>
                </c:pt>
                <c:pt idx="2395">
                  <c:v>7</c:v>
                </c:pt>
                <c:pt idx="2396">
                  <c:v>7</c:v>
                </c:pt>
                <c:pt idx="2397">
                  <c:v>7</c:v>
                </c:pt>
                <c:pt idx="2398">
                  <c:v>7</c:v>
                </c:pt>
                <c:pt idx="2399">
                  <c:v>6</c:v>
                </c:pt>
                <c:pt idx="2400">
                  <c:v>6</c:v>
                </c:pt>
                <c:pt idx="2401">
                  <c:v>6</c:v>
                </c:pt>
                <c:pt idx="2402">
                  <c:v>6</c:v>
                </c:pt>
                <c:pt idx="2403">
                  <c:v>6</c:v>
                </c:pt>
                <c:pt idx="2404">
                  <c:v>5</c:v>
                </c:pt>
                <c:pt idx="2405">
                  <c:v>5</c:v>
                </c:pt>
                <c:pt idx="2406">
                  <c:v>5</c:v>
                </c:pt>
                <c:pt idx="2407">
                  <c:v>5</c:v>
                </c:pt>
                <c:pt idx="2408">
                  <c:v>5</c:v>
                </c:pt>
                <c:pt idx="2409">
                  <c:v>5</c:v>
                </c:pt>
                <c:pt idx="2410">
                  <c:v>5</c:v>
                </c:pt>
                <c:pt idx="2411">
                  <c:v>5</c:v>
                </c:pt>
                <c:pt idx="2412">
                  <c:v>5</c:v>
                </c:pt>
                <c:pt idx="2413">
                  <c:v>5</c:v>
                </c:pt>
                <c:pt idx="2414">
                  <c:v>5</c:v>
                </c:pt>
                <c:pt idx="2415">
                  <c:v>5</c:v>
                </c:pt>
                <c:pt idx="2416">
                  <c:v>5</c:v>
                </c:pt>
                <c:pt idx="2417">
                  <c:v>5</c:v>
                </c:pt>
                <c:pt idx="2418">
                  <c:v>5</c:v>
                </c:pt>
                <c:pt idx="2419">
                  <c:v>5</c:v>
                </c:pt>
                <c:pt idx="2420">
                  <c:v>5</c:v>
                </c:pt>
                <c:pt idx="2421">
                  <c:v>5</c:v>
                </c:pt>
                <c:pt idx="2422">
                  <c:v>5</c:v>
                </c:pt>
                <c:pt idx="2423">
                  <c:v>5</c:v>
                </c:pt>
                <c:pt idx="2424">
                  <c:v>5</c:v>
                </c:pt>
                <c:pt idx="2425">
                  <c:v>5</c:v>
                </c:pt>
                <c:pt idx="2426">
                  <c:v>5</c:v>
                </c:pt>
                <c:pt idx="2427">
                  <c:v>5</c:v>
                </c:pt>
                <c:pt idx="2428">
                  <c:v>5</c:v>
                </c:pt>
                <c:pt idx="2429">
                  <c:v>5</c:v>
                </c:pt>
                <c:pt idx="2430">
                  <c:v>6</c:v>
                </c:pt>
                <c:pt idx="2431">
                  <c:v>6</c:v>
                </c:pt>
                <c:pt idx="2432">
                  <c:v>6</c:v>
                </c:pt>
                <c:pt idx="2433">
                  <c:v>6</c:v>
                </c:pt>
                <c:pt idx="2434">
                  <c:v>5</c:v>
                </c:pt>
                <c:pt idx="2435">
                  <c:v>6</c:v>
                </c:pt>
                <c:pt idx="2436">
                  <c:v>6</c:v>
                </c:pt>
                <c:pt idx="2437">
                  <c:v>6</c:v>
                </c:pt>
                <c:pt idx="2438">
                  <c:v>6</c:v>
                </c:pt>
                <c:pt idx="2439">
                  <c:v>6</c:v>
                </c:pt>
                <c:pt idx="2440">
                  <c:v>6</c:v>
                </c:pt>
                <c:pt idx="2441">
                  <c:v>6</c:v>
                </c:pt>
                <c:pt idx="2442">
                  <c:v>6</c:v>
                </c:pt>
                <c:pt idx="2443">
                  <c:v>6</c:v>
                </c:pt>
                <c:pt idx="2444">
                  <c:v>6</c:v>
                </c:pt>
                <c:pt idx="2445">
                  <c:v>6</c:v>
                </c:pt>
                <c:pt idx="2446">
                  <c:v>6</c:v>
                </c:pt>
                <c:pt idx="2447">
                  <c:v>6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</c:v>
                </c:pt>
                <c:pt idx="2457">
                  <c:v>2</c:v>
                </c:pt>
                <c:pt idx="2458">
                  <c:v>3</c:v>
                </c:pt>
                <c:pt idx="2459">
                  <c:v>6</c:v>
                </c:pt>
                <c:pt idx="2460">
                  <c:v>6</c:v>
                </c:pt>
                <c:pt idx="2461">
                  <c:v>7</c:v>
                </c:pt>
                <c:pt idx="2462">
                  <c:v>7</c:v>
                </c:pt>
                <c:pt idx="2463">
                  <c:v>7</c:v>
                </c:pt>
                <c:pt idx="2464">
                  <c:v>7</c:v>
                </c:pt>
                <c:pt idx="2465">
                  <c:v>7</c:v>
                </c:pt>
                <c:pt idx="2466">
                  <c:v>7</c:v>
                </c:pt>
                <c:pt idx="2467">
                  <c:v>7</c:v>
                </c:pt>
                <c:pt idx="2468">
                  <c:v>7</c:v>
                </c:pt>
                <c:pt idx="2469">
                  <c:v>7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6</c:v>
                </c:pt>
                <c:pt idx="2477">
                  <c:v>6</c:v>
                </c:pt>
                <c:pt idx="2478">
                  <c:v>6</c:v>
                </c:pt>
                <c:pt idx="2479">
                  <c:v>7</c:v>
                </c:pt>
                <c:pt idx="2480">
                  <c:v>7</c:v>
                </c:pt>
                <c:pt idx="2481">
                  <c:v>6</c:v>
                </c:pt>
                <c:pt idx="2482">
                  <c:v>6</c:v>
                </c:pt>
                <c:pt idx="2483">
                  <c:v>6</c:v>
                </c:pt>
                <c:pt idx="2484">
                  <c:v>6</c:v>
                </c:pt>
                <c:pt idx="2485">
                  <c:v>6</c:v>
                </c:pt>
                <c:pt idx="2486">
                  <c:v>6</c:v>
                </c:pt>
                <c:pt idx="2487">
                  <c:v>6</c:v>
                </c:pt>
                <c:pt idx="2488">
                  <c:v>6</c:v>
                </c:pt>
                <c:pt idx="2489">
                  <c:v>7</c:v>
                </c:pt>
                <c:pt idx="2490">
                  <c:v>7</c:v>
                </c:pt>
                <c:pt idx="2491">
                  <c:v>7</c:v>
                </c:pt>
                <c:pt idx="2492">
                  <c:v>7</c:v>
                </c:pt>
                <c:pt idx="2493">
                  <c:v>7</c:v>
                </c:pt>
                <c:pt idx="2494">
                  <c:v>7</c:v>
                </c:pt>
                <c:pt idx="2495">
                  <c:v>6</c:v>
                </c:pt>
                <c:pt idx="2496">
                  <c:v>6</c:v>
                </c:pt>
                <c:pt idx="2497">
                  <c:v>6</c:v>
                </c:pt>
                <c:pt idx="2498">
                  <c:v>6</c:v>
                </c:pt>
                <c:pt idx="2499">
                  <c:v>7</c:v>
                </c:pt>
                <c:pt idx="2500">
                  <c:v>7</c:v>
                </c:pt>
                <c:pt idx="2501">
                  <c:v>7</c:v>
                </c:pt>
                <c:pt idx="2502">
                  <c:v>6</c:v>
                </c:pt>
                <c:pt idx="2503">
                  <c:v>7</c:v>
                </c:pt>
                <c:pt idx="2504">
                  <c:v>7</c:v>
                </c:pt>
                <c:pt idx="2505">
                  <c:v>7</c:v>
                </c:pt>
                <c:pt idx="2506">
                  <c:v>7</c:v>
                </c:pt>
                <c:pt idx="2507">
                  <c:v>7</c:v>
                </c:pt>
                <c:pt idx="2508">
                  <c:v>7</c:v>
                </c:pt>
                <c:pt idx="2509">
                  <c:v>7</c:v>
                </c:pt>
                <c:pt idx="2510">
                  <c:v>7</c:v>
                </c:pt>
                <c:pt idx="2511">
                  <c:v>7</c:v>
                </c:pt>
                <c:pt idx="2512">
                  <c:v>7</c:v>
                </c:pt>
                <c:pt idx="2513">
                  <c:v>7</c:v>
                </c:pt>
                <c:pt idx="2514">
                  <c:v>6</c:v>
                </c:pt>
                <c:pt idx="2515">
                  <c:v>7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2</c:v>
                </c:pt>
                <c:pt idx="2522">
                  <c:v>2</c:v>
                </c:pt>
                <c:pt idx="2523">
                  <c:v>2</c:v>
                </c:pt>
                <c:pt idx="2524">
                  <c:v>2</c:v>
                </c:pt>
                <c:pt idx="2525">
                  <c:v>2</c:v>
                </c:pt>
                <c:pt idx="2526">
                  <c:v>3</c:v>
                </c:pt>
                <c:pt idx="2527">
                  <c:v>5</c:v>
                </c:pt>
                <c:pt idx="2528">
                  <c:v>6</c:v>
                </c:pt>
                <c:pt idx="2529">
                  <c:v>7</c:v>
                </c:pt>
                <c:pt idx="2530">
                  <c:v>7</c:v>
                </c:pt>
                <c:pt idx="2531">
                  <c:v>8</c:v>
                </c:pt>
                <c:pt idx="2532">
                  <c:v>7</c:v>
                </c:pt>
                <c:pt idx="2533">
                  <c:v>7</c:v>
                </c:pt>
                <c:pt idx="2534">
                  <c:v>7</c:v>
                </c:pt>
                <c:pt idx="2535">
                  <c:v>7</c:v>
                </c:pt>
                <c:pt idx="2536">
                  <c:v>7</c:v>
                </c:pt>
                <c:pt idx="2537">
                  <c:v>7</c:v>
                </c:pt>
                <c:pt idx="2538">
                  <c:v>6</c:v>
                </c:pt>
                <c:pt idx="2539">
                  <c:v>6</c:v>
                </c:pt>
                <c:pt idx="2540">
                  <c:v>6</c:v>
                </c:pt>
                <c:pt idx="2541">
                  <c:v>6</c:v>
                </c:pt>
                <c:pt idx="2542">
                  <c:v>7</c:v>
                </c:pt>
                <c:pt idx="2543">
                  <c:v>7</c:v>
                </c:pt>
                <c:pt idx="2544">
                  <c:v>7</c:v>
                </c:pt>
                <c:pt idx="2545">
                  <c:v>7</c:v>
                </c:pt>
                <c:pt idx="2546">
                  <c:v>7</c:v>
                </c:pt>
                <c:pt idx="2547">
                  <c:v>7</c:v>
                </c:pt>
                <c:pt idx="2548">
                  <c:v>7</c:v>
                </c:pt>
                <c:pt idx="2549">
                  <c:v>7</c:v>
                </c:pt>
                <c:pt idx="2550">
                  <c:v>7</c:v>
                </c:pt>
                <c:pt idx="2551">
                  <c:v>7</c:v>
                </c:pt>
                <c:pt idx="2552">
                  <c:v>7</c:v>
                </c:pt>
                <c:pt idx="2553">
                  <c:v>7</c:v>
                </c:pt>
                <c:pt idx="2554">
                  <c:v>7</c:v>
                </c:pt>
                <c:pt idx="2555">
                  <c:v>7</c:v>
                </c:pt>
                <c:pt idx="2556">
                  <c:v>7</c:v>
                </c:pt>
                <c:pt idx="2557">
                  <c:v>7</c:v>
                </c:pt>
                <c:pt idx="2558">
                  <c:v>7</c:v>
                </c:pt>
                <c:pt idx="2559">
                  <c:v>7</c:v>
                </c:pt>
                <c:pt idx="2560">
                  <c:v>7</c:v>
                </c:pt>
                <c:pt idx="2561">
                  <c:v>7</c:v>
                </c:pt>
                <c:pt idx="2562">
                  <c:v>7</c:v>
                </c:pt>
                <c:pt idx="2563">
                  <c:v>7</c:v>
                </c:pt>
                <c:pt idx="2564">
                  <c:v>7</c:v>
                </c:pt>
                <c:pt idx="2565">
                  <c:v>7</c:v>
                </c:pt>
                <c:pt idx="2566">
                  <c:v>7</c:v>
                </c:pt>
                <c:pt idx="2567">
                  <c:v>8</c:v>
                </c:pt>
                <c:pt idx="2568">
                  <c:v>8</c:v>
                </c:pt>
                <c:pt idx="2569">
                  <c:v>7</c:v>
                </c:pt>
                <c:pt idx="2570">
                  <c:v>6</c:v>
                </c:pt>
                <c:pt idx="2571">
                  <c:v>7</c:v>
                </c:pt>
                <c:pt idx="2572">
                  <c:v>7</c:v>
                </c:pt>
                <c:pt idx="2573">
                  <c:v>7</c:v>
                </c:pt>
                <c:pt idx="2574">
                  <c:v>7</c:v>
                </c:pt>
                <c:pt idx="2575">
                  <c:v>7</c:v>
                </c:pt>
                <c:pt idx="2576">
                  <c:v>7</c:v>
                </c:pt>
                <c:pt idx="2577">
                  <c:v>6</c:v>
                </c:pt>
                <c:pt idx="2578">
                  <c:v>6</c:v>
                </c:pt>
                <c:pt idx="2579">
                  <c:v>6</c:v>
                </c:pt>
                <c:pt idx="2580">
                  <c:v>6</c:v>
                </c:pt>
                <c:pt idx="2581">
                  <c:v>6</c:v>
                </c:pt>
                <c:pt idx="2582">
                  <c:v>6</c:v>
                </c:pt>
                <c:pt idx="2583">
                  <c:v>6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2</c:v>
                </c:pt>
                <c:pt idx="2590">
                  <c:v>2</c:v>
                </c:pt>
                <c:pt idx="2591">
                  <c:v>2</c:v>
                </c:pt>
                <c:pt idx="2592">
                  <c:v>2</c:v>
                </c:pt>
                <c:pt idx="2593">
                  <c:v>2</c:v>
                </c:pt>
                <c:pt idx="2594">
                  <c:v>3</c:v>
                </c:pt>
                <c:pt idx="2595">
                  <c:v>6</c:v>
                </c:pt>
                <c:pt idx="2596">
                  <c:v>7</c:v>
                </c:pt>
                <c:pt idx="2597">
                  <c:v>7</c:v>
                </c:pt>
                <c:pt idx="2598">
                  <c:v>8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7</c:v>
                </c:pt>
                <c:pt idx="2608">
                  <c:v>7</c:v>
                </c:pt>
                <c:pt idx="2609">
                  <c:v>7</c:v>
                </c:pt>
                <c:pt idx="2610">
                  <c:v>7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7</c:v>
                </c:pt>
                <c:pt idx="2615">
                  <c:v>7</c:v>
                </c:pt>
                <c:pt idx="2616">
                  <c:v>7</c:v>
                </c:pt>
                <c:pt idx="2617">
                  <c:v>7</c:v>
                </c:pt>
                <c:pt idx="2618">
                  <c:v>7</c:v>
                </c:pt>
                <c:pt idx="2619">
                  <c:v>8</c:v>
                </c:pt>
                <c:pt idx="2620">
                  <c:v>8</c:v>
                </c:pt>
                <c:pt idx="2621">
                  <c:v>7</c:v>
                </c:pt>
                <c:pt idx="2622">
                  <c:v>7</c:v>
                </c:pt>
                <c:pt idx="2623">
                  <c:v>7</c:v>
                </c:pt>
                <c:pt idx="2624">
                  <c:v>7</c:v>
                </c:pt>
                <c:pt idx="2625">
                  <c:v>7</c:v>
                </c:pt>
                <c:pt idx="2626">
                  <c:v>7</c:v>
                </c:pt>
                <c:pt idx="2627">
                  <c:v>7</c:v>
                </c:pt>
                <c:pt idx="2628">
                  <c:v>7</c:v>
                </c:pt>
                <c:pt idx="2629">
                  <c:v>8</c:v>
                </c:pt>
                <c:pt idx="2630">
                  <c:v>7</c:v>
                </c:pt>
                <c:pt idx="2631">
                  <c:v>7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7</c:v>
                </c:pt>
                <c:pt idx="2639">
                  <c:v>7</c:v>
                </c:pt>
                <c:pt idx="2640">
                  <c:v>7</c:v>
                </c:pt>
                <c:pt idx="2641">
                  <c:v>7</c:v>
                </c:pt>
                <c:pt idx="2642">
                  <c:v>7</c:v>
                </c:pt>
                <c:pt idx="2643">
                  <c:v>7</c:v>
                </c:pt>
                <c:pt idx="2644">
                  <c:v>7</c:v>
                </c:pt>
                <c:pt idx="2645">
                  <c:v>7</c:v>
                </c:pt>
                <c:pt idx="2646">
                  <c:v>7</c:v>
                </c:pt>
                <c:pt idx="2647">
                  <c:v>7</c:v>
                </c:pt>
                <c:pt idx="2648">
                  <c:v>7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2</c:v>
                </c:pt>
                <c:pt idx="2658">
                  <c:v>2</c:v>
                </c:pt>
                <c:pt idx="2659">
                  <c:v>2</c:v>
                </c:pt>
                <c:pt idx="2660">
                  <c:v>2</c:v>
                </c:pt>
                <c:pt idx="2661">
                  <c:v>2</c:v>
                </c:pt>
                <c:pt idx="2662">
                  <c:v>3</c:v>
                </c:pt>
                <c:pt idx="2663">
                  <c:v>5</c:v>
                </c:pt>
                <c:pt idx="2664">
                  <c:v>6</c:v>
                </c:pt>
                <c:pt idx="2665">
                  <c:v>7</c:v>
                </c:pt>
                <c:pt idx="2666">
                  <c:v>7</c:v>
                </c:pt>
                <c:pt idx="2667">
                  <c:v>7</c:v>
                </c:pt>
                <c:pt idx="2668">
                  <c:v>7</c:v>
                </c:pt>
                <c:pt idx="2669">
                  <c:v>7</c:v>
                </c:pt>
                <c:pt idx="2670">
                  <c:v>7</c:v>
                </c:pt>
                <c:pt idx="2671">
                  <c:v>7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6</c:v>
                </c:pt>
                <c:pt idx="2676">
                  <c:v>6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6</c:v>
                </c:pt>
                <c:pt idx="2682">
                  <c:v>6</c:v>
                </c:pt>
                <c:pt idx="2683">
                  <c:v>7</c:v>
                </c:pt>
                <c:pt idx="2684">
                  <c:v>7</c:v>
                </c:pt>
                <c:pt idx="2685">
                  <c:v>6</c:v>
                </c:pt>
                <c:pt idx="2686">
                  <c:v>6</c:v>
                </c:pt>
                <c:pt idx="2687">
                  <c:v>6</c:v>
                </c:pt>
                <c:pt idx="2688">
                  <c:v>6</c:v>
                </c:pt>
                <c:pt idx="2689">
                  <c:v>6</c:v>
                </c:pt>
                <c:pt idx="2690">
                  <c:v>6</c:v>
                </c:pt>
                <c:pt idx="2691">
                  <c:v>6</c:v>
                </c:pt>
                <c:pt idx="2692">
                  <c:v>6</c:v>
                </c:pt>
                <c:pt idx="2693">
                  <c:v>7</c:v>
                </c:pt>
                <c:pt idx="2694">
                  <c:v>7</c:v>
                </c:pt>
                <c:pt idx="2695">
                  <c:v>7</c:v>
                </c:pt>
                <c:pt idx="2696">
                  <c:v>7</c:v>
                </c:pt>
                <c:pt idx="2697">
                  <c:v>7</c:v>
                </c:pt>
                <c:pt idx="2698">
                  <c:v>7</c:v>
                </c:pt>
                <c:pt idx="2699">
                  <c:v>6</c:v>
                </c:pt>
                <c:pt idx="2700">
                  <c:v>6</c:v>
                </c:pt>
                <c:pt idx="2701">
                  <c:v>6</c:v>
                </c:pt>
                <c:pt idx="2702">
                  <c:v>6</c:v>
                </c:pt>
                <c:pt idx="2703">
                  <c:v>6</c:v>
                </c:pt>
                <c:pt idx="2704">
                  <c:v>6</c:v>
                </c:pt>
                <c:pt idx="2705">
                  <c:v>6</c:v>
                </c:pt>
                <c:pt idx="2706">
                  <c:v>6</c:v>
                </c:pt>
                <c:pt idx="2707">
                  <c:v>6</c:v>
                </c:pt>
                <c:pt idx="2708">
                  <c:v>6</c:v>
                </c:pt>
                <c:pt idx="2709">
                  <c:v>6</c:v>
                </c:pt>
                <c:pt idx="2710">
                  <c:v>6</c:v>
                </c:pt>
                <c:pt idx="2711">
                  <c:v>6</c:v>
                </c:pt>
                <c:pt idx="2712">
                  <c:v>6</c:v>
                </c:pt>
                <c:pt idx="2713">
                  <c:v>6</c:v>
                </c:pt>
                <c:pt idx="2714">
                  <c:v>6</c:v>
                </c:pt>
                <c:pt idx="2715">
                  <c:v>6</c:v>
                </c:pt>
                <c:pt idx="2716">
                  <c:v>6</c:v>
                </c:pt>
                <c:pt idx="2717">
                  <c:v>6</c:v>
                </c:pt>
                <c:pt idx="2718">
                  <c:v>6</c:v>
                </c:pt>
                <c:pt idx="2719">
                  <c:v>6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2</c:v>
                </c:pt>
                <c:pt idx="2729">
                  <c:v>2</c:v>
                </c:pt>
                <c:pt idx="2730">
                  <c:v>3</c:v>
                </c:pt>
                <c:pt idx="2731">
                  <c:v>4</c:v>
                </c:pt>
                <c:pt idx="2732">
                  <c:v>6</c:v>
                </c:pt>
                <c:pt idx="2733">
                  <c:v>6</c:v>
                </c:pt>
                <c:pt idx="2734">
                  <c:v>6</c:v>
                </c:pt>
                <c:pt idx="2735">
                  <c:v>6</c:v>
                </c:pt>
                <c:pt idx="2736">
                  <c:v>6</c:v>
                </c:pt>
                <c:pt idx="2737">
                  <c:v>5</c:v>
                </c:pt>
                <c:pt idx="2738">
                  <c:v>5</c:v>
                </c:pt>
                <c:pt idx="2739">
                  <c:v>5</c:v>
                </c:pt>
                <c:pt idx="2740">
                  <c:v>5</c:v>
                </c:pt>
                <c:pt idx="2741">
                  <c:v>5</c:v>
                </c:pt>
                <c:pt idx="2742">
                  <c:v>5</c:v>
                </c:pt>
                <c:pt idx="2743">
                  <c:v>5</c:v>
                </c:pt>
                <c:pt idx="2744">
                  <c:v>5</c:v>
                </c:pt>
                <c:pt idx="2745">
                  <c:v>5</c:v>
                </c:pt>
                <c:pt idx="2746">
                  <c:v>5</c:v>
                </c:pt>
                <c:pt idx="2747">
                  <c:v>5</c:v>
                </c:pt>
                <c:pt idx="2748">
                  <c:v>5</c:v>
                </c:pt>
                <c:pt idx="2749">
                  <c:v>5</c:v>
                </c:pt>
                <c:pt idx="2750">
                  <c:v>5</c:v>
                </c:pt>
                <c:pt idx="2751">
                  <c:v>5</c:v>
                </c:pt>
                <c:pt idx="2752">
                  <c:v>5</c:v>
                </c:pt>
                <c:pt idx="2753">
                  <c:v>5</c:v>
                </c:pt>
                <c:pt idx="2754">
                  <c:v>5</c:v>
                </c:pt>
                <c:pt idx="2755">
                  <c:v>5</c:v>
                </c:pt>
                <c:pt idx="2756">
                  <c:v>5</c:v>
                </c:pt>
                <c:pt idx="2757">
                  <c:v>5</c:v>
                </c:pt>
                <c:pt idx="2758">
                  <c:v>5</c:v>
                </c:pt>
                <c:pt idx="2759">
                  <c:v>5</c:v>
                </c:pt>
                <c:pt idx="2760">
                  <c:v>5</c:v>
                </c:pt>
                <c:pt idx="2761">
                  <c:v>5</c:v>
                </c:pt>
                <c:pt idx="2762">
                  <c:v>5</c:v>
                </c:pt>
                <c:pt idx="2763">
                  <c:v>5</c:v>
                </c:pt>
                <c:pt idx="2764">
                  <c:v>5</c:v>
                </c:pt>
                <c:pt idx="2765">
                  <c:v>5</c:v>
                </c:pt>
                <c:pt idx="2766">
                  <c:v>5</c:v>
                </c:pt>
                <c:pt idx="2767">
                  <c:v>5</c:v>
                </c:pt>
                <c:pt idx="2768">
                  <c:v>5</c:v>
                </c:pt>
                <c:pt idx="2769">
                  <c:v>5</c:v>
                </c:pt>
                <c:pt idx="2770">
                  <c:v>5</c:v>
                </c:pt>
                <c:pt idx="2771">
                  <c:v>5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5</c:v>
                </c:pt>
                <c:pt idx="2776">
                  <c:v>5</c:v>
                </c:pt>
                <c:pt idx="2777">
                  <c:v>5</c:v>
                </c:pt>
                <c:pt idx="2778">
                  <c:v>5</c:v>
                </c:pt>
                <c:pt idx="2779">
                  <c:v>5</c:v>
                </c:pt>
                <c:pt idx="2780">
                  <c:v>5</c:v>
                </c:pt>
                <c:pt idx="2781">
                  <c:v>5</c:v>
                </c:pt>
                <c:pt idx="2782">
                  <c:v>5</c:v>
                </c:pt>
                <c:pt idx="2783">
                  <c:v>5</c:v>
                </c:pt>
                <c:pt idx="2784">
                  <c:v>5</c:v>
                </c:pt>
                <c:pt idx="2785">
                  <c:v>5</c:v>
                </c:pt>
                <c:pt idx="2786">
                  <c:v>5</c:v>
                </c:pt>
                <c:pt idx="2787">
                  <c:v>5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2</c:v>
                </c:pt>
                <c:pt idx="2798">
                  <c:v>3</c:v>
                </c:pt>
                <c:pt idx="2799">
                  <c:v>5</c:v>
                </c:pt>
                <c:pt idx="2800">
                  <c:v>6</c:v>
                </c:pt>
                <c:pt idx="2801">
                  <c:v>7</c:v>
                </c:pt>
                <c:pt idx="2802">
                  <c:v>7</c:v>
                </c:pt>
                <c:pt idx="2803">
                  <c:v>7</c:v>
                </c:pt>
                <c:pt idx="2804">
                  <c:v>7</c:v>
                </c:pt>
                <c:pt idx="2805">
                  <c:v>7</c:v>
                </c:pt>
                <c:pt idx="2806">
                  <c:v>7</c:v>
                </c:pt>
                <c:pt idx="2807">
                  <c:v>7</c:v>
                </c:pt>
                <c:pt idx="2808">
                  <c:v>7</c:v>
                </c:pt>
                <c:pt idx="2809">
                  <c:v>7</c:v>
                </c:pt>
                <c:pt idx="2810">
                  <c:v>7</c:v>
                </c:pt>
                <c:pt idx="2811">
                  <c:v>7</c:v>
                </c:pt>
                <c:pt idx="2812">
                  <c:v>6</c:v>
                </c:pt>
                <c:pt idx="2813">
                  <c:v>6</c:v>
                </c:pt>
                <c:pt idx="2814">
                  <c:v>6</c:v>
                </c:pt>
                <c:pt idx="2815">
                  <c:v>7</c:v>
                </c:pt>
                <c:pt idx="2816">
                  <c:v>7</c:v>
                </c:pt>
                <c:pt idx="2817">
                  <c:v>7</c:v>
                </c:pt>
                <c:pt idx="2818">
                  <c:v>7</c:v>
                </c:pt>
                <c:pt idx="2819">
                  <c:v>7</c:v>
                </c:pt>
                <c:pt idx="2820">
                  <c:v>7</c:v>
                </c:pt>
                <c:pt idx="2821">
                  <c:v>6</c:v>
                </c:pt>
                <c:pt idx="2822">
                  <c:v>6</c:v>
                </c:pt>
                <c:pt idx="2823">
                  <c:v>6</c:v>
                </c:pt>
                <c:pt idx="2824">
                  <c:v>6</c:v>
                </c:pt>
                <c:pt idx="2825">
                  <c:v>6</c:v>
                </c:pt>
                <c:pt idx="2826">
                  <c:v>6</c:v>
                </c:pt>
                <c:pt idx="2827">
                  <c:v>6</c:v>
                </c:pt>
                <c:pt idx="2828">
                  <c:v>6</c:v>
                </c:pt>
                <c:pt idx="2829">
                  <c:v>6</c:v>
                </c:pt>
                <c:pt idx="2830">
                  <c:v>6</c:v>
                </c:pt>
                <c:pt idx="2831">
                  <c:v>6</c:v>
                </c:pt>
                <c:pt idx="2832">
                  <c:v>6</c:v>
                </c:pt>
                <c:pt idx="2833">
                  <c:v>6</c:v>
                </c:pt>
                <c:pt idx="2834">
                  <c:v>6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6</c:v>
                </c:pt>
                <c:pt idx="2839">
                  <c:v>7</c:v>
                </c:pt>
                <c:pt idx="2840">
                  <c:v>7</c:v>
                </c:pt>
                <c:pt idx="2841">
                  <c:v>7</c:v>
                </c:pt>
                <c:pt idx="2842">
                  <c:v>7</c:v>
                </c:pt>
                <c:pt idx="2843">
                  <c:v>6</c:v>
                </c:pt>
                <c:pt idx="2844">
                  <c:v>6</c:v>
                </c:pt>
                <c:pt idx="2845">
                  <c:v>6</c:v>
                </c:pt>
                <c:pt idx="2846">
                  <c:v>6</c:v>
                </c:pt>
                <c:pt idx="2847">
                  <c:v>6</c:v>
                </c:pt>
                <c:pt idx="2848">
                  <c:v>6</c:v>
                </c:pt>
                <c:pt idx="2849">
                  <c:v>6</c:v>
                </c:pt>
                <c:pt idx="2850">
                  <c:v>6</c:v>
                </c:pt>
                <c:pt idx="2851">
                  <c:v>6</c:v>
                </c:pt>
                <c:pt idx="2852">
                  <c:v>6</c:v>
                </c:pt>
                <c:pt idx="2853">
                  <c:v>6</c:v>
                </c:pt>
                <c:pt idx="2854">
                  <c:v>6</c:v>
                </c:pt>
                <c:pt idx="2855">
                  <c:v>6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2</c:v>
                </c:pt>
                <c:pt idx="2866">
                  <c:v>2</c:v>
                </c:pt>
                <c:pt idx="2867">
                  <c:v>5</c:v>
                </c:pt>
                <c:pt idx="2868">
                  <c:v>6</c:v>
                </c:pt>
                <c:pt idx="2869">
                  <c:v>7</c:v>
                </c:pt>
                <c:pt idx="2870">
                  <c:v>7</c:v>
                </c:pt>
                <c:pt idx="2871">
                  <c:v>7</c:v>
                </c:pt>
                <c:pt idx="2872">
                  <c:v>7</c:v>
                </c:pt>
                <c:pt idx="2873">
                  <c:v>7</c:v>
                </c:pt>
                <c:pt idx="2874">
                  <c:v>7</c:v>
                </c:pt>
                <c:pt idx="2875">
                  <c:v>7</c:v>
                </c:pt>
                <c:pt idx="2876">
                  <c:v>6</c:v>
                </c:pt>
                <c:pt idx="2877">
                  <c:v>6</c:v>
                </c:pt>
                <c:pt idx="2878">
                  <c:v>5</c:v>
                </c:pt>
                <c:pt idx="2879">
                  <c:v>5</c:v>
                </c:pt>
                <c:pt idx="2880">
                  <c:v>5</c:v>
                </c:pt>
                <c:pt idx="2881">
                  <c:v>6</c:v>
                </c:pt>
                <c:pt idx="2882">
                  <c:v>6</c:v>
                </c:pt>
                <c:pt idx="2883">
                  <c:v>6</c:v>
                </c:pt>
                <c:pt idx="2884">
                  <c:v>6</c:v>
                </c:pt>
                <c:pt idx="2885">
                  <c:v>6</c:v>
                </c:pt>
                <c:pt idx="2886">
                  <c:v>6</c:v>
                </c:pt>
                <c:pt idx="2887">
                  <c:v>6</c:v>
                </c:pt>
                <c:pt idx="2888">
                  <c:v>6</c:v>
                </c:pt>
                <c:pt idx="2889">
                  <c:v>6</c:v>
                </c:pt>
                <c:pt idx="2890">
                  <c:v>6</c:v>
                </c:pt>
                <c:pt idx="2891">
                  <c:v>6</c:v>
                </c:pt>
                <c:pt idx="2892">
                  <c:v>6</c:v>
                </c:pt>
                <c:pt idx="2893">
                  <c:v>6</c:v>
                </c:pt>
                <c:pt idx="2894">
                  <c:v>6</c:v>
                </c:pt>
                <c:pt idx="2895">
                  <c:v>6</c:v>
                </c:pt>
                <c:pt idx="2896">
                  <c:v>6</c:v>
                </c:pt>
                <c:pt idx="2897">
                  <c:v>6</c:v>
                </c:pt>
                <c:pt idx="2898">
                  <c:v>6</c:v>
                </c:pt>
                <c:pt idx="2899">
                  <c:v>6</c:v>
                </c:pt>
                <c:pt idx="2900">
                  <c:v>6</c:v>
                </c:pt>
                <c:pt idx="2901">
                  <c:v>6</c:v>
                </c:pt>
                <c:pt idx="2902">
                  <c:v>6</c:v>
                </c:pt>
                <c:pt idx="2903">
                  <c:v>6</c:v>
                </c:pt>
                <c:pt idx="2904">
                  <c:v>6</c:v>
                </c:pt>
                <c:pt idx="2905">
                  <c:v>6</c:v>
                </c:pt>
                <c:pt idx="2906">
                  <c:v>6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6</c:v>
                </c:pt>
                <c:pt idx="2911">
                  <c:v>6</c:v>
                </c:pt>
                <c:pt idx="2912">
                  <c:v>6</c:v>
                </c:pt>
                <c:pt idx="2913">
                  <c:v>6</c:v>
                </c:pt>
                <c:pt idx="2914">
                  <c:v>6</c:v>
                </c:pt>
                <c:pt idx="2915">
                  <c:v>6</c:v>
                </c:pt>
                <c:pt idx="2916">
                  <c:v>6</c:v>
                </c:pt>
                <c:pt idx="2917">
                  <c:v>6</c:v>
                </c:pt>
                <c:pt idx="2918">
                  <c:v>6</c:v>
                </c:pt>
                <c:pt idx="2919">
                  <c:v>6</c:v>
                </c:pt>
                <c:pt idx="2920">
                  <c:v>6</c:v>
                </c:pt>
                <c:pt idx="2921">
                  <c:v>6</c:v>
                </c:pt>
                <c:pt idx="2922">
                  <c:v>6</c:v>
                </c:pt>
                <c:pt idx="2923">
                  <c:v>6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2</c:v>
                </c:pt>
                <c:pt idx="2933">
                  <c:v>2</c:v>
                </c:pt>
                <c:pt idx="2934">
                  <c:v>3</c:v>
                </c:pt>
                <c:pt idx="2935">
                  <c:v>5</c:v>
                </c:pt>
                <c:pt idx="2936">
                  <c:v>6</c:v>
                </c:pt>
                <c:pt idx="2937">
                  <c:v>6</c:v>
                </c:pt>
                <c:pt idx="2938">
                  <c:v>6</c:v>
                </c:pt>
                <c:pt idx="2939">
                  <c:v>6</c:v>
                </c:pt>
                <c:pt idx="2940">
                  <c:v>6</c:v>
                </c:pt>
                <c:pt idx="2941">
                  <c:v>6</c:v>
                </c:pt>
                <c:pt idx="2942">
                  <c:v>6</c:v>
                </c:pt>
                <c:pt idx="2943">
                  <c:v>6</c:v>
                </c:pt>
                <c:pt idx="2944">
                  <c:v>5</c:v>
                </c:pt>
                <c:pt idx="2945">
                  <c:v>6</c:v>
                </c:pt>
                <c:pt idx="2946">
                  <c:v>6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6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6</c:v>
                </c:pt>
                <c:pt idx="2956">
                  <c:v>6</c:v>
                </c:pt>
                <c:pt idx="2957">
                  <c:v>6</c:v>
                </c:pt>
                <c:pt idx="2958">
                  <c:v>6</c:v>
                </c:pt>
                <c:pt idx="2959">
                  <c:v>5</c:v>
                </c:pt>
                <c:pt idx="2960">
                  <c:v>5</c:v>
                </c:pt>
                <c:pt idx="2961">
                  <c:v>5</c:v>
                </c:pt>
                <c:pt idx="2962">
                  <c:v>5</c:v>
                </c:pt>
                <c:pt idx="2963">
                  <c:v>5</c:v>
                </c:pt>
                <c:pt idx="2964">
                  <c:v>5</c:v>
                </c:pt>
                <c:pt idx="2965">
                  <c:v>5</c:v>
                </c:pt>
                <c:pt idx="2966">
                  <c:v>5</c:v>
                </c:pt>
                <c:pt idx="2967">
                  <c:v>5</c:v>
                </c:pt>
                <c:pt idx="2968">
                  <c:v>5</c:v>
                </c:pt>
                <c:pt idx="2969">
                  <c:v>6</c:v>
                </c:pt>
                <c:pt idx="2970">
                  <c:v>6</c:v>
                </c:pt>
                <c:pt idx="2971">
                  <c:v>5</c:v>
                </c:pt>
                <c:pt idx="2972">
                  <c:v>5</c:v>
                </c:pt>
                <c:pt idx="2973">
                  <c:v>5</c:v>
                </c:pt>
                <c:pt idx="2974">
                  <c:v>6</c:v>
                </c:pt>
                <c:pt idx="2975">
                  <c:v>6</c:v>
                </c:pt>
                <c:pt idx="2976">
                  <c:v>6</c:v>
                </c:pt>
                <c:pt idx="2977">
                  <c:v>5</c:v>
                </c:pt>
                <c:pt idx="2978">
                  <c:v>5</c:v>
                </c:pt>
                <c:pt idx="2979">
                  <c:v>5</c:v>
                </c:pt>
                <c:pt idx="2980">
                  <c:v>5</c:v>
                </c:pt>
                <c:pt idx="2981">
                  <c:v>5</c:v>
                </c:pt>
                <c:pt idx="2982">
                  <c:v>5</c:v>
                </c:pt>
                <c:pt idx="2983">
                  <c:v>5</c:v>
                </c:pt>
                <c:pt idx="2984">
                  <c:v>5</c:v>
                </c:pt>
                <c:pt idx="2985">
                  <c:v>5</c:v>
                </c:pt>
                <c:pt idx="2986">
                  <c:v>5</c:v>
                </c:pt>
                <c:pt idx="2987">
                  <c:v>5</c:v>
                </c:pt>
                <c:pt idx="2988">
                  <c:v>5</c:v>
                </c:pt>
                <c:pt idx="2989">
                  <c:v>5</c:v>
                </c:pt>
                <c:pt idx="2990">
                  <c:v>5</c:v>
                </c:pt>
                <c:pt idx="2991">
                  <c:v>5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2</c:v>
                </c:pt>
                <c:pt idx="3002">
                  <c:v>3</c:v>
                </c:pt>
                <c:pt idx="3003">
                  <c:v>5</c:v>
                </c:pt>
                <c:pt idx="3004">
                  <c:v>6</c:v>
                </c:pt>
                <c:pt idx="3005">
                  <c:v>6</c:v>
                </c:pt>
                <c:pt idx="3006">
                  <c:v>6</c:v>
                </c:pt>
                <c:pt idx="3007">
                  <c:v>6</c:v>
                </c:pt>
                <c:pt idx="3008">
                  <c:v>6</c:v>
                </c:pt>
                <c:pt idx="3009">
                  <c:v>7</c:v>
                </c:pt>
                <c:pt idx="3010">
                  <c:v>7</c:v>
                </c:pt>
                <c:pt idx="3011">
                  <c:v>7</c:v>
                </c:pt>
                <c:pt idx="3012">
                  <c:v>7</c:v>
                </c:pt>
                <c:pt idx="3013">
                  <c:v>7</c:v>
                </c:pt>
                <c:pt idx="3014">
                  <c:v>7</c:v>
                </c:pt>
                <c:pt idx="3015">
                  <c:v>7</c:v>
                </c:pt>
                <c:pt idx="3016">
                  <c:v>7</c:v>
                </c:pt>
                <c:pt idx="3017">
                  <c:v>7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6</c:v>
                </c:pt>
                <c:pt idx="3022">
                  <c:v>6</c:v>
                </c:pt>
                <c:pt idx="3023">
                  <c:v>6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7</c:v>
                </c:pt>
                <c:pt idx="3043">
                  <c:v>7</c:v>
                </c:pt>
                <c:pt idx="3044">
                  <c:v>7</c:v>
                </c:pt>
                <c:pt idx="3045">
                  <c:v>7</c:v>
                </c:pt>
                <c:pt idx="3046">
                  <c:v>7</c:v>
                </c:pt>
                <c:pt idx="3047">
                  <c:v>7</c:v>
                </c:pt>
                <c:pt idx="3048">
                  <c:v>7</c:v>
                </c:pt>
                <c:pt idx="3049">
                  <c:v>7</c:v>
                </c:pt>
                <c:pt idx="3050">
                  <c:v>7</c:v>
                </c:pt>
                <c:pt idx="3051">
                  <c:v>7</c:v>
                </c:pt>
                <c:pt idx="3052">
                  <c:v>7</c:v>
                </c:pt>
                <c:pt idx="3053">
                  <c:v>6</c:v>
                </c:pt>
                <c:pt idx="3054">
                  <c:v>6</c:v>
                </c:pt>
                <c:pt idx="3055">
                  <c:v>6</c:v>
                </c:pt>
                <c:pt idx="3056">
                  <c:v>6</c:v>
                </c:pt>
                <c:pt idx="3057">
                  <c:v>6</c:v>
                </c:pt>
                <c:pt idx="3058">
                  <c:v>6</c:v>
                </c:pt>
                <c:pt idx="3059">
                  <c:v>6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2</c:v>
                </c:pt>
                <c:pt idx="3066">
                  <c:v>2</c:v>
                </c:pt>
                <c:pt idx="3067">
                  <c:v>2</c:v>
                </c:pt>
                <c:pt idx="3068">
                  <c:v>2</c:v>
                </c:pt>
                <c:pt idx="3069">
                  <c:v>2</c:v>
                </c:pt>
                <c:pt idx="3070">
                  <c:v>3</c:v>
                </c:pt>
                <c:pt idx="3071">
                  <c:v>6</c:v>
                </c:pt>
                <c:pt idx="3072">
                  <c:v>7</c:v>
                </c:pt>
                <c:pt idx="3073">
                  <c:v>7</c:v>
                </c:pt>
                <c:pt idx="3074">
                  <c:v>7</c:v>
                </c:pt>
                <c:pt idx="3075">
                  <c:v>7</c:v>
                </c:pt>
                <c:pt idx="3076">
                  <c:v>7</c:v>
                </c:pt>
                <c:pt idx="3077">
                  <c:v>7</c:v>
                </c:pt>
                <c:pt idx="3078">
                  <c:v>7</c:v>
                </c:pt>
                <c:pt idx="3079">
                  <c:v>8</c:v>
                </c:pt>
                <c:pt idx="3080">
                  <c:v>8</c:v>
                </c:pt>
                <c:pt idx="3081">
                  <c:v>8</c:v>
                </c:pt>
                <c:pt idx="3082">
                  <c:v>8</c:v>
                </c:pt>
                <c:pt idx="3083">
                  <c:v>8</c:v>
                </c:pt>
                <c:pt idx="3084">
                  <c:v>7</c:v>
                </c:pt>
                <c:pt idx="3085">
                  <c:v>7</c:v>
                </c:pt>
                <c:pt idx="3086">
                  <c:v>7</c:v>
                </c:pt>
                <c:pt idx="3087">
                  <c:v>7</c:v>
                </c:pt>
                <c:pt idx="3088">
                  <c:v>7</c:v>
                </c:pt>
                <c:pt idx="3089">
                  <c:v>7</c:v>
                </c:pt>
                <c:pt idx="3090">
                  <c:v>7</c:v>
                </c:pt>
                <c:pt idx="3091">
                  <c:v>7</c:v>
                </c:pt>
                <c:pt idx="3092">
                  <c:v>7</c:v>
                </c:pt>
                <c:pt idx="3093">
                  <c:v>7</c:v>
                </c:pt>
                <c:pt idx="3094">
                  <c:v>7</c:v>
                </c:pt>
                <c:pt idx="3095">
                  <c:v>7</c:v>
                </c:pt>
                <c:pt idx="3096">
                  <c:v>7</c:v>
                </c:pt>
                <c:pt idx="3097">
                  <c:v>7</c:v>
                </c:pt>
                <c:pt idx="3098">
                  <c:v>7</c:v>
                </c:pt>
                <c:pt idx="3099">
                  <c:v>7</c:v>
                </c:pt>
                <c:pt idx="3100">
                  <c:v>7</c:v>
                </c:pt>
                <c:pt idx="3101">
                  <c:v>7</c:v>
                </c:pt>
                <c:pt idx="3102">
                  <c:v>7</c:v>
                </c:pt>
                <c:pt idx="3103">
                  <c:v>7</c:v>
                </c:pt>
                <c:pt idx="3104">
                  <c:v>7</c:v>
                </c:pt>
                <c:pt idx="3105">
                  <c:v>7</c:v>
                </c:pt>
                <c:pt idx="3106">
                  <c:v>8</c:v>
                </c:pt>
                <c:pt idx="3107">
                  <c:v>8</c:v>
                </c:pt>
                <c:pt idx="3108">
                  <c:v>8</c:v>
                </c:pt>
                <c:pt idx="3109">
                  <c:v>8</c:v>
                </c:pt>
                <c:pt idx="3110">
                  <c:v>8</c:v>
                </c:pt>
                <c:pt idx="3111">
                  <c:v>8</c:v>
                </c:pt>
                <c:pt idx="3112">
                  <c:v>8</c:v>
                </c:pt>
                <c:pt idx="3113">
                  <c:v>8</c:v>
                </c:pt>
                <c:pt idx="3114">
                  <c:v>7</c:v>
                </c:pt>
                <c:pt idx="3115">
                  <c:v>8</c:v>
                </c:pt>
                <c:pt idx="3116">
                  <c:v>8</c:v>
                </c:pt>
                <c:pt idx="3117">
                  <c:v>8</c:v>
                </c:pt>
                <c:pt idx="3118">
                  <c:v>8</c:v>
                </c:pt>
                <c:pt idx="3119">
                  <c:v>8</c:v>
                </c:pt>
                <c:pt idx="3120">
                  <c:v>8</c:v>
                </c:pt>
                <c:pt idx="3121">
                  <c:v>8</c:v>
                </c:pt>
                <c:pt idx="3122">
                  <c:v>8</c:v>
                </c:pt>
                <c:pt idx="3123">
                  <c:v>8</c:v>
                </c:pt>
                <c:pt idx="3124">
                  <c:v>8</c:v>
                </c:pt>
                <c:pt idx="3125">
                  <c:v>8</c:v>
                </c:pt>
                <c:pt idx="3126">
                  <c:v>8</c:v>
                </c:pt>
                <c:pt idx="3127">
                  <c:v>8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2</c:v>
                </c:pt>
                <c:pt idx="3137">
                  <c:v>3</c:v>
                </c:pt>
                <c:pt idx="3138">
                  <c:v>3</c:v>
                </c:pt>
                <c:pt idx="3139">
                  <c:v>6</c:v>
                </c:pt>
                <c:pt idx="3140">
                  <c:v>7</c:v>
                </c:pt>
                <c:pt idx="3141">
                  <c:v>7</c:v>
                </c:pt>
                <c:pt idx="3142">
                  <c:v>7</c:v>
                </c:pt>
                <c:pt idx="3143">
                  <c:v>7</c:v>
                </c:pt>
                <c:pt idx="3144">
                  <c:v>7</c:v>
                </c:pt>
                <c:pt idx="3145">
                  <c:v>7</c:v>
                </c:pt>
                <c:pt idx="3146">
                  <c:v>7</c:v>
                </c:pt>
                <c:pt idx="3147">
                  <c:v>7</c:v>
                </c:pt>
                <c:pt idx="3148">
                  <c:v>7</c:v>
                </c:pt>
                <c:pt idx="3149">
                  <c:v>7</c:v>
                </c:pt>
                <c:pt idx="3150">
                  <c:v>6</c:v>
                </c:pt>
                <c:pt idx="3151">
                  <c:v>6</c:v>
                </c:pt>
                <c:pt idx="3152">
                  <c:v>6</c:v>
                </c:pt>
                <c:pt idx="3153">
                  <c:v>7</c:v>
                </c:pt>
                <c:pt idx="3154">
                  <c:v>7</c:v>
                </c:pt>
                <c:pt idx="3155">
                  <c:v>7</c:v>
                </c:pt>
                <c:pt idx="3156">
                  <c:v>7</c:v>
                </c:pt>
                <c:pt idx="3157">
                  <c:v>7</c:v>
                </c:pt>
                <c:pt idx="3158">
                  <c:v>7</c:v>
                </c:pt>
                <c:pt idx="3159">
                  <c:v>7</c:v>
                </c:pt>
                <c:pt idx="3160">
                  <c:v>7</c:v>
                </c:pt>
                <c:pt idx="3161">
                  <c:v>7</c:v>
                </c:pt>
                <c:pt idx="3162">
                  <c:v>6</c:v>
                </c:pt>
                <c:pt idx="3163">
                  <c:v>6</c:v>
                </c:pt>
                <c:pt idx="3164">
                  <c:v>6</c:v>
                </c:pt>
                <c:pt idx="3165">
                  <c:v>6</c:v>
                </c:pt>
                <c:pt idx="3166">
                  <c:v>6</c:v>
                </c:pt>
                <c:pt idx="3167">
                  <c:v>6</c:v>
                </c:pt>
                <c:pt idx="3168">
                  <c:v>6</c:v>
                </c:pt>
                <c:pt idx="3169">
                  <c:v>6</c:v>
                </c:pt>
                <c:pt idx="3170">
                  <c:v>6</c:v>
                </c:pt>
                <c:pt idx="3171">
                  <c:v>6</c:v>
                </c:pt>
                <c:pt idx="3172">
                  <c:v>6</c:v>
                </c:pt>
                <c:pt idx="3173">
                  <c:v>6</c:v>
                </c:pt>
                <c:pt idx="3174">
                  <c:v>6</c:v>
                </c:pt>
                <c:pt idx="3175">
                  <c:v>6</c:v>
                </c:pt>
                <c:pt idx="3176">
                  <c:v>6</c:v>
                </c:pt>
                <c:pt idx="3177">
                  <c:v>6</c:v>
                </c:pt>
                <c:pt idx="3178">
                  <c:v>6</c:v>
                </c:pt>
                <c:pt idx="3179">
                  <c:v>7</c:v>
                </c:pt>
                <c:pt idx="3180">
                  <c:v>7</c:v>
                </c:pt>
                <c:pt idx="3181">
                  <c:v>7</c:v>
                </c:pt>
                <c:pt idx="3182">
                  <c:v>6</c:v>
                </c:pt>
                <c:pt idx="3183">
                  <c:v>6</c:v>
                </c:pt>
                <c:pt idx="3184">
                  <c:v>7</c:v>
                </c:pt>
                <c:pt idx="3185">
                  <c:v>7</c:v>
                </c:pt>
                <c:pt idx="3186">
                  <c:v>7</c:v>
                </c:pt>
                <c:pt idx="3187">
                  <c:v>7</c:v>
                </c:pt>
                <c:pt idx="3188">
                  <c:v>7</c:v>
                </c:pt>
                <c:pt idx="3189">
                  <c:v>7</c:v>
                </c:pt>
                <c:pt idx="3190">
                  <c:v>7</c:v>
                </c:pt>
                <c:pt idx="3191">
                  <c:v>7</c:v>
                </c:pt>
                <c:pt idx="3192">
                  <c:v>7</c:v>
                </c:pt>
                <c:pt idx="3193">
                  <c:v>7</c:v>
                </c:pt>
                <c:pt idx="3194">
                  <c:v>7</c:v>
                </c:pt>
                <c:pt idx="3195">
                  <c:v>7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2</c:v>
                </c:pt>
                <c:pt idx="3201">
                  <c:v>2</c:v>
                </c:pt>
                <c:pt idx="3202">
                  <c:v>2</c:v>
                </c:pt>
                <c:pt idx="3203">
                  <c:v>2</c:v>
                </c:pt>
                <c:pt idx="3204">
                  <c:v>2</c:v>
                </c:pt>
                <c:pt idx="3205">
                  <c:v>2</c:v>
                </c:pt>
                <c:pt idx="3206">
                  <c:v>2</c:v>
                </c:pt>
                <c:pt idx="3207">
                  <c:v>5</c:v>
                </c:pt>
                <c:pt idx="3208">
                  <c:v>6</c:v>
                </c:pt>
                <c:pt idx="3209">
                  <c:v>7</c:v>
                </c:pt>
                <c:pt idx="3210">
                  <c:v>7</c:v>
                </c:pt>
                <c:pt idx="3211">
                  <c:v>7</c:v>
                </c:pt>
                <c:pt idx="3212">
                  <c:v>7</c:v>
                </c:pt>
                <c:pt idx="3213">
                  <c:v>7</c:v>
                </c:pt>
                <c:pt idx="3214">
                  <c:v>7</c:v>
                </c:pt>
                <c:pt idx="3215">
                  <c:v>7</c:v>
                </c:pt>
                <c:pt idx="3216">
                  <c:v>6</c:v>
                </c:pt>
                <c:pt idx="3217">
                  <c:v>6</c:v>
                </c:pt>
                <c:pt idx="3218">
                  <c:v>6</c:v>
                </c:pt>
                <c:pt idx="3219">
                  <c:v>6</c:v>
                </c:pt>
                <c:pt idx="3220">
                  <c:v>6</c:v>
                </c:pt>
                <c:pt idx="3221">
                  <c:v>6</c:v>
                </c:pt>
                <c:pt idx="3222">
                  <c:v>6</c:v>
                </c:pt>
                <c:pt idx="3223">
                  <c:v>6</c:v>
                </c:pt>
                <c:pt idx="3224">
                  <c:v>6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6</c:v>
                </c:pt>
                <c:pt idx="3231">
                  <c:v>6</c:v>
                </c:pt>
                <c:pt idx="3232">
                  <c:v>6</c:v>
                </c:pt>
                <c:pt idx="3233">
                  <c:v>6</c:v>
                </c:pt>
                <c:pt idx="3234">
                  <c:v>6</c:v>
                </c:pt>
                <c:pt idx="3235">
                  <c:v>6</c:v>
                </c:pt>
                <c:pt idx="3236">
                  <c:v>6</c:v>
                </c:pt>
                <c:pt idx="3237">
                  <c:v>6</c:v>
                </c:pt>
                <c:pt idx="3238">
                  <c:v>6</c:v>
                </c:pt>
                <c:pt idx="3239">
                  <c:v>6</c:v>
                </c:pt>
                <c:pt idx="3240">
                  <c:v>6</c:v>
                </c:pt>
                <c:pt idx="3241">
                  <c:v>6</c:v>
                </c:pt>
                <c:pt idx="3242">
                  <c:v>6</c:v>
                </c:pt>
                <c:pt idx="3243">
                  <c:v>6</c:v>
                </c:pt>
                <c:pt idx="3244">
                  <c:v>6</c:v>
                </c:pt>
                <c:pt idx="3245">
                  <c:v>6</c:v>
                </c:pt>
                <c:pt idx="3246">
                  <c:v>6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6</c:v>
                </c:pt>
                <c:pt idx="3251">
                  <c:v>6</c:v>
                </c:pt>
                <c:pt idx="3252">
                  <c:v>6</c:v>
                </c:pt>
                <c:pt idx="3253">
                  <c:v>7</c:v>
                </c:pt>
                <c:pt idx="3254">
                  <c:v>7</c:v>
                </c:pt>
                <c:pt idx="3255">
                  <c:v>7</c:v>
                </c:pt>
                <c:pt idx="3256">
                  <c:v>7</c:v>
                </c:pt>
                <c:pt idx="3257">
                  <c:v>7</c:v>
                </c:pt>
                <c:pt idx="3258">
                  <c:v>7</c:v>
                </c:pt>
                <c:pt idx="3259">
                  <c:v>7</c:v>
                </c:pt>
                <c:pt idx="3260">
                  <c:v>7</c:v>
                </c:pt>
                <c:pt idx="3261">
                  <c:v>7</c:v>
                </c:pt>
                <c:pt idx="3262">
                  <c:v>7</c:v>
                </c:pt>
                <c:pt idx="3263">
                  <c:v>7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2</c:v>
                </c:pt>
                <c:pt idx="3273">
                  <c:v>2</c:v>
                </c:pt>
                <c:pt idx="3274">
                  <c:v>3</c:v>
                </c:pt>
                <c:pt idx="3275">
                  <c:v>4</c:v>
                </c:pt>
                <c:pt idx="3276">
                  <c:v>6</c:v>
                </c:pt>
                <c:pt idx="3277">
                  <c:v>7</c:v>
                </c:pt>
                <c:pt idx="3278">
                  <c:v>7</c:v>
                </c:pt>
                <c:pt idx="3279">
                  <c:v>7</c:v>
                </c:pt>
                <c:pt idx="3280">
                  <c:v>7</c:v>
                </c:pt>
                <c:pt idx="3281">
                  <c:v>7</c:v>
                </c:pt>
                <c:pt idx="3282">
                  <c:v>7</c:v>
                </c:pt>
                <c:pt idx="3283">
                  <c:v>7</c:v>
                </c:pt>
                <c:pt idx="3284">
                  <c:v>7</c:v>
                </c:pt>
                <c:pt idx="3285">
                  <c:v>7</c:v>
                </c:pt>
                <c:pt idx="3286">
                  <c:v>7</c:v>
                </c:pt>
                <c:pt idx="3287">
                  <c:v>7</c:v>
                </c:pt>
                <c:pt idx="3288">
                  <c:v>7</c:v>
                </c:pt>
                <c:pt idx="3289">
                  <c:v>6</c:v>
                </c:pt>
                <c:pt idx="3290">
                  <c:v>6</c:v>
                </c:pt>
                <c:pt idx="3291">
                  <c:v>6</c:v>
                </c:pt>
                <c:pt idx="3292">
                  <c:v>6</c:v>
                </c:pt>
                <c:pt idx="3293">
                  <c:v>6</c:v>
                </c:pt>
                <c:pt idx="3294">
                  <c:v>6</c:v>
                </c:pt>
                <c:pt idx="3295">
                  <c:v>6</c:v>
                </c:pt>
                <c:pt idx="3296">
                  <c:v>6</c:v>
                </c:pt>
                <c:pt idx="3297">
                  <c:v>6</c:v>
                </c:pt>
                <c:pt idx="3298">
                  <c:v>6</c:v>
                </c:pt>
                <c:pt idx="3299">
                  <c:v>6</c:v>
                </c:pt>
                <c:pt idx="3300">
                  <c:v>6</c:v>
                </c:pt>
                <c:pt idx="3301">
                  <c:v>6</c:v>
                </c:pt>
                <c:pt idx="3302">
                  <c:v>6</c:v>
                </c:pt>
                <c:pt idx="3303">
                  <c:v>6</c:v>
                </c:pt>
                <c:pt idx="3304">
                  <c:v>6</c:v>
                </c:pt>
                <c:pt idx="3305">
                  <c:v>6</c:v>
                </c:pt>
                <c:pt idx="3306">
                  <c:v>6</c:v>
                </c:pt>
                <c:pt idx="3307">
                  <c:v>6</c:v>
                </c:pt>
                <c:pt idx="3308">
                  <c:v>6</c:v>
                </c:pt>
                <c:pt idx="3309">
                  <c:v>6</c:v>
                </c:pt>
                <c:pt idx="3310">
                  <c:v>6</c:v>
                </c:pt>
                <c:pt idx="3311">
                  <c:v>6</c:v>
                </c:pt>
                <c:pt idx="3312">
                  <c:v>6</c:v>
                </c:pt>
                <c:pt idx="3313">
                  <c:v>6</c:v>
                </c:pt>
                <c:pt idx="3314">
                  <c:v>7</c:v>
                </c:pt>
                <c:pt idx="3315">
                  <c:v>7</c:v>
                </c:pt>
                <c:pt idx="3316">
                  <c:v>7</c:v>
                </c:pt>
                <c:pt idx="3317">
                  <c:v>7</c:v>
                </c:pt>
                <c:pt idx="3318">
                  <c:v>6</c:v>
                </c:pt>
                <c:pt idx="3319">
                  <c:v>7</c:v>
                </c:pt>
                <c:pt idx="3320">
                  <c:v>7</c:v>
                </c:pt>
                <c:pt idx="3321">
                  <c:v>7</c:v>
                </c:pt>
                <c:pt idx="3322">
                  <c:v>7</c:v>
                </c:pt>
                <c:pt idx="3323">
                  <c:v>7</c:v>
                </c:pt>
                <c:pt idx="3324">
                  <c:v>7</c:v>
                </c:pt>
                <c:pt idx="3325">
                  <c:v>7</c:v>
                </c:pt>
                <c:pt idx="3326">
                  <c:v>7</c:v>
                </c:pt>
                <c:pt idx="3327">
                  <c:v>7</c:v>
                </c:pt>
                <c:pt idx="3328">
                  <c:v>7</c:v>
                </c:pt>
                <c:pt idx="3329">
                  <c:v>7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2</c:v>
                </c:pt>
                <c:pt idx="3337">
                  <c:v>2</c:v>
                </c:pt>
                <c:pt idx="3338">
                  <c:v>2</c:v>
                </c:pt>
                <c:pt idx="3339">
                  <c:v>2</c:v>
                </c:pt>
                <c:pt idx="3340">
                  <c:v>2</c:v>
                </c:pt>
                <c:pt idx="3341">
                  <c:v>2</c:v>
                </c:pt>
                <c:pt idx="3342">
                  <c:v>3</c:v>
                </c:pt>
                <c:pt idx="3343">
                  <c:v>5</c:v>
                </c:pt>
                <c:pt idx="3344">
                  <c:v>6</c:v>
                </c:pt>
                <c:pt idx="3345">
                  <c:v>6</c:v>
                </c:pt>
                <c:pt idx="3346">
                  <c:v>7</c:v>
                </c:pt>
                <c:pt idx="3347">
                  <c:v>7</c:v>
                </c:pt>
                <c:pt idx="3348">
                  <c:v>7</c:v>
                </c:pt>
                <c:pt idx="3349">
                  <c:v>7</c:v>
                </c:pt>
                <c:pt idx="3350">
                  <c:v>7</c:v>
                </c:pt>
                <c:pt idx="3351">
                  <c:v>7</c:v>
                </c:pt>
                <c:pt idx="3352">
                  <c:v>7</c:v>
                </c:pt>
                <c:pt idx="3353">
                  <c:v>7</c:v>
                </c:pt>
                <c:pt idx="3354">
                  <c:v>7</c:v>
                </c:pt>
                <c:pt idx="3355">
                  <c:v>7</c:v>
                </c:pt>
                <c:pt idx="3356">
                  <c:v>6</c:v>
                </c:pt>
                <c:pt idx="3357">
                  <c:v>6</c:v>
                </c:pt>
                <c:pt idx="3358">
                  <c:v>6</c:v>
                </c:pt>
                <c:pt idx="3359">
                  <c:v>6</c:v>
                </c:pt>
                <c:pt idx="3360">
                  <c:v>6</c:v>
                </c:pt>
                <c:pt idx="3361">
                  <c:v>6</c:v>
                </c:pt>
                <c:pt idx="3362">
                  <c:v>6</c:v>
                </c:pt>
                <c:pt idx="3363">
                  <c:v>6</c:v>
                </c:pt>
                <c:pt idx="3364">
                  <c:v>6</c:v>
                </c:pt>
                <c:pt idx="3365">
                  <c:v>6</c:v>
                </c:pt>
                <c:pt idx="3366">
                  <c:v>6</c:v>
                </c:pt>
                <c:pt idx="3367">
                  <c:v>6</c:v>
                </c:pt>
                <c:pt idx="3368">
                  <c:v>6</c:v>
                </c:pt>
                <c:pt idx="3369">
                  <c:v>6</c:v>
                </c:pt>
                <c:pt idx="3370">
                  <c:v>6</c:v>
                </c:pt>
                <c:pt idx="3371">
                  <c:v>6</c:v>
                </c:pt>
                <c:pt idx="3372">
                  <c:v>6</c:v>
                </c:pt>
                <c:pt idx="3373">
                  <c:v>6</c:v>
                </c:pt>
                <c:pt idx="3374">
                  <c:v>6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7</c:v>
                </c:pt>
                <c:pt idx="3382">
                  <c:v>7</c:v>
                </c:pt>
                <c:pt idx="3383">
                  <c:v>7</c:v>
                </c:pt>
                <c:pt idx="3384">
                  <c:v>7</c:v>
                </c:pt>
                <c:pt idx="3385">
                  <c:v>7</c:v>
                </c:pt>
                <c:pt idx="3386">
                  <c:v>7</c:v>
                </c:pt>
                <c:pt idx="3387">
                  <c:v>7</c:v>
                </c:pt>
                <c:pt idx="3388">
                  <c:v>7</c:v>
                </c:pt>
                <c:pt idx="3389">
                  <c:v>7</c:v>
                </c:pt>
                <c:pt idx="3390">
                  <c:v>7</c:v>
                </c:pt>
                <c:pt idx="3391">
                  <c:v>6</c:v>
                </c:pt>
                <c:pt idx="3392">
                  <c:v>7</c:v>
                </c:pt>
                <c:pt idx="3393">
                  <c:v>7</c:v>
                </c:pt>
                <c:pt idx="3394">
                  <c:v>6</c:v>
                </c:pt>
                <c:pt idx="3395">
                  <c:v>6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2C-4ACC-816A-DEF49AAF3BC0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economic_support_index_discretized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Sheet2!$A$2:$A$3401</c:f>
              <c:strCache>
                <c:ptCount val="3400"/>
                <c:pt idx="0">
                  <c:v>Alaska</c:v>
                </c:pt>
                <c:pt idx="1">
                  <c:v>Alaska</c:v>
                </c:pt>
                <c:pt idx="2">
                  <c:v>Alaska</c:v>
                </c:pt>
                <c:pt idx="3">
                  <c:v>Alaska</c:v>
                </c:pt>
                <c:pt idx="4">
                  <c:v>Alaska</c:v>
                </c:pt>
                <c:pt idx="5">
                  <c:v>Alaska</c:v>
                </c:pt>
                <c:pt idx="6">
                  <c:v>Alaska</c:v>
                </c:pt>
                <c:pt idx="7">
                  <c:v>Alaska</c:v>
                </c:pt>
                <c:pt idx="8">
                  <c:v>Alaska</c:v>
                </c:pt>
                <c:pt idx="9">
                  <c:v>Alaska</c:v>
                </c:pt>
                <c:pt idx="10">
                  <c:v>Alaska</c:v>
                </c:pt>
                <c:pt idx="11">
                  <c:v>Alaska</c:v>
                </c:pt>
                <c:pt idx="12">
                  <c:v>Alaska</c:v>
                </c:pt>
                <c:pt idx="13">
                  <c:v>Alaska</c:v>
                </c:pt>
                <c:pt idx="14">
                  <c:v>Alaska</c:v>
                </c:pt>
                <c:pt idx="15">
                  <c:v>Alaska</c:v>
                </c:pt>
                <c:pt idx="16">
                  <c:v>Alaska</c:v>
                </c:pt>
                <c:pt idx="17">
                  <c:v>Alaska</c:v>
                </c:pt>
                <c:pt idx="18">
                  <c:v>Alaska</c:v>
                </c:pt>
                <c:pt idx="19">
                  <c:v>Alaska</c:v>
                </c:pt>
                <c:pt idx="20">
                  <c:v>Alaska</c:v>
                </c:pt>
                <c:pt idx="21">
                  <c:v>Alaska</c:v>
                </c:pt>
                <c:pt idx="22">
                  <c:v>Alaska</c:v>
                </c:pt>
                <c:pt idx="23">
                  <c:v>Alaska</c:v>
                </c:pt>
                <c:pt idx="24">
                  <c:v>Alaska</c:v>
                </c:pt>
                <c:pt idx="25">
                  <c:v>Alaska</c:v>
                </c:pt>
                <c:pt idx="26">
                  <c:v>Alaska</c:v>
                </c:pt>
                <c:pt idx="27">
                  <c:v>Alaska</c:v>
                </c:pt>
                <c:pt idx="28">
                  <c:v>Alaska</c:v>
                </c:pt>
                <c:pt idx="29">
                  <c:v>Alaska</c:v>
                </c:pt>
                <c:pt idx="30">
                  <c:v>Alaska</c:v>
                </c:pt>
                <c:pt idx="31">
                  <c:v>Alaska</c:v>
                </c:pt>
                <c:pt idx="32">
                  <c:v>Alaska</c:v>
                </c:pt>
                <c:pt idx="33">
                  <c:v>Alaska</c:v>
                </c:pt>
                <c:pt idx="34">
                  <c:v>Alaska</c:v>
                </c:pt>
                <c:pt idx="35">
                  <c:v>Alaska</c:v>
                </c:pt>
                <c:pt idx="36">
                  <c:v>Alaska</c:v>
                </c:pt>
                <c:pt idx="37">
                  <c:v>Alaska</c:v>
                </c:pt>
                <c:pt idx="38">
                  <c:v>Alaska</c:v>
                </c:pt>
                <c:pt idx="39">
                  <c:v>Alaska</c:v>
                </c:pt>
                <c:pt idx="40">
                  <c:v>Alaska</c:v>
                </c:pt>
                <c:pt idx="41">
                  <c:v>Alaska</c:v>
                </c:pt>
                <c:pt idx="42">
                  <c:v>Alaska</c:v>
                </c:pt>
                <c:pt idx="43">
                  <c:v>Alaska</c:v>
                </c:pt>
                <c:pt idx="44">
                  <c:v>Alaska</c:v>
                </c:pt>
                <c:pt idx="45">
                  <c:v>Alaska</c:v>
                </c:pt>
                <c:pt idx="46">
                  <c:v>Alaska</c:v>
                </c:pt>
                <c:pt idx="47">
                  <c:v>Alaska</c:v>
                </c:pt>
                <c:pt idx="48">
                  <c:v>Alaska</c:v>
                </c:pt>
                <c:pt idx="49">
                  <c:v>Alaska</c:v>
                </c:pt>
                <c:pt idx="50">
                  <c:v>Alaska</c:v>
                </c:pt>
                <c:pt idx="51">
                  <c:v>Alaska</c:v>
                </c:pt>
                <c:pt idx="52">
                  <c:v>Alaska</c:v>
                </c:pt>
                <c:pt idx="53">
                  <c:v>Alaska</c:v>
                </c:pt>
                <c:pt idx="54">
                  <c:v>Alaska</c:v>
                </c:pt>
                <c:pt idx="55">
                  <c:v>Alaska</c:v>
                </c:pt>
                <c:pt idx="56">
                  <c:v>Alaska</c:v>
                </c:pt>
                <c:pt idx="57">
                  <c:v>Alaska</c:v>
                </c:pt>
                <c:pt idx="58">
                  <c:v>Alaska</c:v>
                </c:pt>
                <c:pt idx="59">
                  <c:v>Alaska</c:v>
                </c:pt>
                <c:pt idx="60">
                  <c:v>Alaska</c:v>
                </c:pt>
                <c:pt idx="61">
                  <c:v>Alaska</c:v>
                </c:pt>
                <c:pt idx="62">
                  <c:v>Alaska</c:v>
                </c:pt>
                <c:pt idx="63">
                  <c:v>Alaska</c:v>
                </c:pt>
                <c:pt idx="64">
                  <c:v>Alaska</c:v>
                </c:pt>
                <c:pt idx="65">
                  <c:v>Alaska</c:v>
                </c:pt>
                <c:pt idx="66">
                  <c:v>Alaska</c:v>
                </c:pt>
                <c:pt idx="67">
                  <c:v>Alaska</c:v>
                </c:pt>
                <c:pt idx="68">
                  <c:v>Alabama</c:v>
                </c:pt>
                <c:pt idx="69">
                  <c:v>Alabama</c:v>
                </c:pt>
                <c:pt idx="70">
                  <c:v>Alabama</c:v>
                </c:pt>
                <c:pt idx="71">
                  <c:v>Alabama</c:v>
                </c:pt>
                <c:pt idx="72">
                  <c:v>Alabama</c:v>
                </c:pt>
                <c:pt idx="73">
                  <c:v>Alabama</c:v>
                </c:pt>
                <c:pt idx="74">
                  <c:v>Alabama</c:v>
                </c:pt>
                <c:pt idx="75">
                  <c:v>Alabama</c:v>
                </c:pt>
                <c:pt idx="76">
                  <c:v>Alabama</c:v>
                </c:pt>
                <c:pt idx="77">
                  <c:v>Alabama</c:v>
                </c:pt>
                <c:pt idx="78">
                  <c:v>Alabama</c:v>
                </c:pt>
                <c:pt idx="79">
                  <c:v>Alabama</c:v>
                </c:pt>
                <c:pt idx="80">
                  <c:v>Alabama</c:v>
                </c:pt>
                <c:pt idx="81">
                  <c:v>Alabama</c:v>
                </c:pt>
                <c:pt idx="82">
                  <c:v>Alabama</c:v>
                </c:pt>
                <c:pt idx="83">
                  <c:v>Alabama</c:v>
                </c:pt>
                <c:pt idx="84">
                  <c:v>Alabama</c:v>
                </c:pt>
                <c:pt idx="85">
                  <c:v>Alabama</c:v>
                </c:pt>
                <c:pt idx="86">
                  <c:v>Alabama</c:v>
                </c:pt>
                <c:pt idx="87">
                  <c:v>Alabama</c:v>
                </c:pt>
                <c:pt idx="88">
                  <c:v>Alabama</c:v>
                </c:pt>
                <c:pt idx="89">
                  <c:v>Alabama</c:v>
                </c:pt>
                <c:pt idx="90">
                  <c:v>Alabama</c:v>
                </c:pt>
                <c:pt idx="91">
                  <c:v>Alabama</c:v>
                </c:pt>
                <c:pt idx="92">
                  <c:v>Alabama</c:v>
                </c:pt>
                <c:pt idx="93">
                  <c:v>Alabama</c:v>
                </c:pt>
                <c:pt idx="94">
                  <c:v>Alabama</c:v>
                </c:pt>
                <c:pt idx="95">
                  <c:v>Alabama</c:v>
                </c:pt>
                <c:pt idx="96">
                  <c:v>Alabama</c:v>
                </c:pt>
                <c:pt idx="97">
                  <c:v>Alabama</c:v>
                </c:pt>
                <c:pt idx="98">
                  <c:v>Alabama</c:v>
                </c:pt>
                <c:pt idx="99">
                  <c:v>Alabama</c:v>
                </c:pt>
                <c:pt idx="100">
                  <c:v>Alabama</c:v>
                </c:pt>
                <c:pt idx="101">
                  <c:v>Alabama</c:v>
                </c:pt>
                <c:pt idx="102">
                  <c:v>Alabama</c:v>
                </c:pt>
                <c:pt idx="103">
                  <c:v>Alabama</c:v>
                </c:pt>
                <c:pt idx="104">
                  <c:v>Alabama</c:v>
                </c:pt>
                <c:pt idx="105">
                  <c:v>Alabama</c:v>
                </c:pt>
                <c:pt idx="106">
                  <c:v>Alabama</c:v>
                </c:pt>
                <c:pt idx="107">
                  <c:v>Alabama</c:v>
                </c:pt>
                <c:pt idx="108">
                  <c:v>Alabama</c:v>
                </c:pt>
                <c:pt idx="109">
                  <c:v>Alabama</c:v>
                </c:pt>
                <c:pt idx="110">
                  <c:v>Alabama</c:v>
                </c:pt>
                <c:pt idx="111">
                  <c:v>Alabama</c:v>
                </c:pt>
                <c:pt idx="112">
                  <c:v>Alabama</c:v>
                </c:pt>
                <c:pt idx="113">
                  <c:v>Alabama</c:v>
                </c:pt>
                <c:pt idx="114">
                  <c:v>Alabama</c:v>
                </c:pt>
                <c:pt idx="115">
                  <c:v>Alabama</c:v>
                </c:pt>
                <c:pt idx="116">
                  <c:v>Alabama</c:v>
                </c:pt>
                <c:pt idx="117">
                  <c:v>Alabama</c:v>
                </c:pt>
                <c:pt idx="118">
                  <c:v>Alabama</c:v>
                </c:pt>
                <c:pt idx="119">
                  <c:v>Alabama</c:v>
                </c:pt>
                <c:pt idx="120">
                  <c:v>Alabama</c:v>
                </c:pt>
                <c:pt idx="121">
                  <c:v>Alabama</c:v>
                </c:pt>
                <c:pt idx="122">
                  <c:v>Alabama</c:v>
                </c:pt>
                <c:pt idx="123">
                  <c:v>Alabama</c:v>
                </c:pt>
                <c:pt idx="124">
                  <c:v>Alabama</c:v>
                </c:pt>
                <c:pt idx="125">
                  <c:v>Alabama</c:v>
                </c:pt>
                <c:pt idx="126">
                  <c:v>Alabama</c:v>
                </c:pt>
                <c:pt idx="127">
                  <c:v>Alabama</c:v>
                </c:pt>
                <c:pt idx="128">
                  <c:v>Alabama</c:v>
                </c:pt>
                <c:pt idx="129">
                  <c:v>Alabama</c:v>
                </c:pt>
                <c:pt idx="130">
                  <c:v>Alabama</c:v>
                </c:pt>
                <c:pt idx="131">
                  <c:v>Alabama</c:v>
                </c:pt>
                <c:pt idx="132">
                  <c:v>Alabama</c:v>
                </c:pt>
                <c:pt idx="133">
                  <c:v>Alabama</c:v>
                </c:pt>
                <c:pt idx="134">
                  <c:v>Alabama</c:v>
                </c:pt>
                <c:pt idx="135">
                  <c:v>Alabama</c:v>
                </c:pt>
                <c:pt idx="136">
                  <c:v>Arkansas</c:v>
                </c:pt>
                <c:pt idx="137">
                  <c:v>Arkansas</c:v>
                </c:pt>
                <c:pt idx="138">
                  <c:v>Arkansas</c:v>
                </c:pt>
                <c:pt idx="139">
                  <c:v>Arkansas</c:v>
                </c:pt>
                <c:pt idx="140">
                  <c:v>Arkansas</c:v>
                </c:pt>
                <c:pt idx="141">
                  <c:v>Arkansas</c:v>
                </c:pt>
                <c:pt idx="142">
                  <c:v>Arkansas</c:v>
                </c:pt>
                <c:pt idx="143">
                  <c:v>Arkansas</c:v>
                </c:pt>
                <c:pt idx="144">
                  <c:v>Arkansas</c:v>
                </c:pt>
                <c:pt idx="145">
                  <c:v>Arkansas</c:v>
                </c:pt>
                <c:pt idx="146">
                  <c:v>Arkansas</c:v>
                </c:pt>
                <c:pt idx="147">
                  <c:v>Arkansas</c:v>
                </c:pt>
                <c:pt idx="148">
                  <c:v>Arkansas</c:v>
                </c:pt>
                <c:pt idx="149">
                  <c:v>Arkansas</c:v>
                </c:pt>
                <c:pt idx="150">
                  <c:v>Arkansas</c:v>
                </c:pt>
                <c:pt idx="151">
                  <c:v>Arkansas</c:v>
                </c:pt>
                <c:pt idx="152">
                  <c:v>Arkansas</c:v>
                </c:pt>
                <c:pt idx="153">
                  <c:v>Arkansas</c:v>
                </c:pt>
                <c:pt idx="154">
                  <c:v>Arkansas</c:v>
                </c:pt>
                <c:pt idx="155">
                  <c:v>Arkansas</c:v>
                </c:pt>
                <c:pt idx="156">
                  <c:v>Arkansas</c:v>
                </c:pt>
                <c:pt idx="157">
                  <c:v>Arkansas</c:v>
                </c:pt>
                <c:pt idx="158">
                  <c:v>Arkansas</c:v>
                </c:pt>
                <c:pt idx="159">
                  <c:v>Arkansas</c:v>
                </c:pt>
                <c:pt idx="160">
                  <c:v>Arkansas</c:v>
                </c:pt>
                <c:pt idx="161">
                  <c:v>Arkansas</c:v>
                </c:pt>
                <c:pt idx="162">
                  <c:v>Arkansas</c:v>
                </c:pt>
                <c:pt idx="163">
                  <c:v>Arkansas</c:v>
                </c:pt>
                <c:pt idx="164">
                  <c:v>Arkansas</c:v>
                </c:pt>
                <c:pt idx="165">
                  <c:v>Arkansas</c:v>
                </c:pt>
                <c:pt idx="166">
                  <c:v>Arkansas</c:v>
                </c:pt>
                <c:pt idx="167">
                  <c:v>Arkansas</c:v>
                </c:pt>
                <c:pt idx="168">
                  <c:v>Arkansas</c:v>
                </c:pt>
                <c:pt idx="169">
                  <c:v>Arkansas</c:v>
                </c:pt>
                <c:pt idx="170">
                  <c:v>Arkansas</c:v>
                </c:pt>
                <c:pt idx="171">
                  <c:v>Arkansas</c:v>
                </c:pt>
                <c:pt idx="172">
                  <c:v>Arkansas</c:v>
                </c:pt>
                <c:pt idx="173">
                  <c:v>Arkansas</c:v>
                </c:pt>
                <c:pt idx="174">
                  <c:v>Arkansas</c:v>
                </c:pt>
                <c:pt idx="175">
                  <c:v>Arkansas</c:v>
                </c:pt>
                <c:pt idx="176">
                  <c:v>Arkansas</c:v>
                </c:pt>
                <c:pt idx="177">
                  <c:v>Arkansas</c:v>
                </c:pt>
                <c:pt idx="178">
                  <c:v>Arkansas</c:v>
                </c:pt>
                <c:pt idx="179">
                  <c:v>Arkansas</c:v>
                </c:pt>
                <c:pt idx="180">
                  <c:v>Arkansas</c:v>
                </c:pt>
                <c:pt idx="181">
                  <c:v>Arkansas</c:v>
                </c:pt>
                <c:pt idx="182">
                  <c:v>Arkansas</c:v>
                </c:pt>
                <c:pt idx="183">
                  <c:v>Arkansas</c:v>
                </c:pt>
                <c:pt idx="184">
                  <c:v>Arkansas</c:v>
                </c:pt>
                <c:pt idx="185">
                  <c:v>Arkansas</c:v>
                </c:pt>
                <c:pt idx="186">
                  <c:v>Arkansas</c:v>
                </c:pt>
                <c:pt idx="187">
                  <c:v>Arkansas</c:v>
                </c:pt>
                <c:pt idx="188">
                  <c:v>Arkansas</c:v>
                </c:pt>
                <c:pt idx="189">
                  <c:v>Arkansas</c:v>
                </c:pt>
                <c:pt idx="190">
                  <c:v>Arkansas</c:v>
                </c:pt>
                <c:pt idx="191">
                  <c:v>Arkansas</c:v>
                </c:pt>
                <c:pt idx="192">
                  <c:v>Arkansas</c:v>
                </c:pt>
                <c:pt idx="193">
                  <c:v>Arkansas</c:v>
                </c:pt>
                <c:pt idx="194">
                  <c:v>Arkansas</c:v>
                </c:pt>
                <c:pt idx="195">
                  <c:v>Arkansas</c:v>
                </c:pt>
                <c:pt idx="196">
                  <c:v>Arkansas</c:v>
                </c:pt>
                <c:pt idx="197">
                  <c:v>Arkansas</c:v>
                </c:pt>
                <c:pt idx="198">
                  <c:v>Arkansas</c:v>
                </c:pt>
                <c:pt idx="199">
                  <c:v>Arkansas</c:v>
                </c:pt>
                <c:pt idx="200">
                  <c:v>Arkansas</c:v>
                </c:pt>
                <c:pt idx="201">
                  <c:v>Arkansas</c:v>
                </c:pt>
                <c:pt idx="202">
                  <c:v>Arkansas</c:v>
                </c:pt>
                <c:pt idx="203">
                  <c:v>Arkansas</c:v>
                </c:pt>
                <c:pt idx="204">
                  <c:v>Arizona</c:v>
                </c:pt>
                <c:pt idx="205">
                  <c:v>Arizona</c:v>
                </c:pt>
                <c:pt idx="206">
                  <c:v>Arizona</c:v>
                </c:pt>
                <c:pt idx="207">
                  <c:v>Arizona</c:v>
                </c:pt>
                <c:pt idx="208">
                  <c:v>Arizona</c:v>
                </c:pt>
                <c:pt idx="209">
                  <c:v>Arizona</c:v>
                </c:pt>
                <c:pt idx="210">
                  <c:v>Arizona</c:v>
                </c:pt>
                <c:pt idx="211">
                  <c:v>Arizona</c:v>
                </c:pt>
                <c:pt idx="212">
                  <c:v>Arizona</c:v>
                </c:pt>
                <c:pt idx="213">
                  <c:v>Arizona</c:v>
                </c:pt>
                <c:pt idx="214">
                  <c:v>Arizona</c:v>
                </c:pt>
                <c:pt idx="215">
                  <c:v>Arizona</c:v>
                </c:pt>
                <c:pt idx="216">
                  <c:v>Arizona</c:v>
                </c:pt>
                <c:pt idx="217">
                  <c:v>Arizona</c:v>
                </c:pt>
                <c:pt idx="218">
                  <c:v>Arizona</c:v>
                </c:pt>
                <c:pt idx="219">
                  <c:v>Arizona</c:v>
                </c:pt>
                <c:pt idx="220">
                  <c:v>Arizona</c:v>
                </c:pt>
                <c:pt idx="221">
                  <c:v>Arizona</c:v>
                </c:pt>
                <c:pt idx="222">
                  <c:v>Arizona</c:v>
                </c:pt>
                <c:pt idx="223">
                  <c:v>Arizona</c:v>
                </c:pt>
                <c:pt idx="224">
                  <c:v>Arizona</c:v>
                </c:pt>
                <c:pt idx="225">
                  <c:v>Arizona</c:v>
                </c:pt>
                <c:pt idx="226">
                  <c:v>Arizona</c:v>
                </c:pt>
                <c:pt idx="227">
                  <c:v>Arizona</c:v>
                </c:pt>
                <c:pt idx="228">
                  <c:v>Arizona</c:v>
                </c:pt>
                <c:pt idx="229">
                  <c:v>Arizona</c:v>
                </c:pt>
                <c:pt idx="230">
                  <c:v>Arizona</c:v>
                </c:pt>
                <c:pt idx="231">
                  <c:v>Arizona</c:v>
                </c:pt>
                <c:pt idx="232">
                  <c:v>Arizona</c:v>
                </c:pt>
                <c:pt idx="233">
                  <c:v>Arizona</c:v>
                </c:pt>
                <c:pt idx="234">
                  <c:v>Arizona</c:v>
                </c:pt>
                <c:pt idx="235">
                  <c:v>Arizona</c:v>
                </c:pt>
                <c:pt idx="236">
                  <c:v>Arizona</c:v>
                </c:pt>
                <c:pt idx="237">
                  <c:v>Arizona</c:v>
                </c:pt>
                <c:pt idx="238">
                  <c:v>Arizona</c:v>
                </c:pt>
                <c:pt idx="239">
                  <c:v>Arizona</c:v>
                </c:pt>
                <c:pt idx="240">
                  <c:v>Arizona</c:v>
                </c:pt>
                <c:pt idx="241">
                  <c:v>Arizona</c:v>
                </c:pt>
                <c:pt idx="242">
                  <c:v>Arizona</c:v>
                </c:pt>
                <c:pt idx="243">
                  <c:v>Arizona</c:v>
                </c:pt>
                <c:pt idx="244">
                  <c:v>Arizona</c:v>
                </c:pt>
                <c:pt idx="245">
                  <c:v>Arizona</c:v>
                </c:pt>
                <c:pt idx="246">
                  <c:v>Arizona</c:v>
                </c:pt>
                <c:pt idx="247">
                  <c:v>Arizona</c:v>
                </c:pt>
                <c:pt idx="248">
                  <c:v>Arizona</c:v>
                </c:pt>
                <c:pt idx="249">
                  <c:v>Arizona</c:v>
                </c:pt>
                <c:pt idx="250">
                  <c:v>Arizona</c:v>
                </c:pt>
                <c:pt idx="251">
                  <c:v>Arizona</c:v>
                </c:pt>
                <c:pt idx="252">
                  <c:v>Arizona</c:v>
                </c:pt>
                <c:pt idx="253">
                  <c:v>Arizona</c:v>
                </c:pt>
                <c:pt idx="254">
                  <c:v>Arizona</c:v>
                </c:pt>
                <c:pt idx="255">
                  <c:v>Arizona</c:v>
                </c:pt>
                <c:pt idx="256">
                  <c:v>Arizona</c:v>
                </c:pt>
                <c:pt idx="257">
                  <c:v>Arizona</c:v>
                </c:pt>
                <c:pt idx="258">
                  <c:v>Arizona</c:v>
                </c:pt>
                <c:pt idx="259">
                  <c:v>Arizona</c:v>
                </c:pt>
                <c:pt idx="260">
                  <c:v>Arizona</c:v>
                </c:pt>
                <c:pt idx="261">
                  <c:v>Arizona</c:v>
                </c:pt>
                <c:pt idx="262">
                  <c:v>Arizona</c:v>
                </c:pt>
                <c:pt idx="263">
                  <c:v>Arizona</c:v>
                </c:pt>
                <c:pt idx="264">
                  <c:v>Arizona</c:v>
                </c:pt>
                <c:pt idx="265">
                  <c:v>Arizona</c:v>
                </c:pt>
                <c:pt idx="266">
                  <c:v>Arizona</c:v>
                </c:pt>
                <c:pt idx="267">
                  <c:v>Arizona</c:v>
                </c:pt>
                <c:pt idx="268">
                  <c:v>Arizona</c:v>
                </c:pt>
                <c:pt idx="269">
                  <c:v>Arizona</c:v>
                </c:pt>
                <c:pt idx="270">
                  <c:v>Arizona</c:v>
                </c:pt>
                <c:pt idx="271">
                  <c:v>Arizona</c:v>
                </c:pt>
                <c:pt idx="272">
                  <c:v>California</c:v>
                </c:pt>
                <c:pt idx="273">
                  <c:v>California</c:v>
                </c:pt>
                <c:pt idx="274">
                  <c:v>California</c:v>
                </c:pt>
                <c:pt idx="275">
                  <c:v>California</c:v>
                </c:pt>
                <c:pt idx="276">
                  <c:v>California</c:v>
                </c:pt>
                <c:pt idx="277">
                  <c:v>California</c:v>
                </c:pt>
                <c:pt idx="278">
                  <c:v>California</c:v>
                </c:pt>
                <c:pt idx="279">
                  <c:v>California</c:v>
                </c:pt>
                <c:pt idx="280">
                  <c:v>California</c:v>
                </c:pt>
                <c:pt idx="281">
                  <c:v>California</c:v>
                </c:pt>
                <c:pt idx="282">
                  <c:v>California</c:v>
                </c:pt>
                <c:pt idx="283">
                  <c:v>California</c:v>
                </c:pt>
                <c:pt idx="284">
                  <c:v>California</c:v>
                </c:pt>
                <c:pt idx="285">
                  <c:v>California</c:v>
                </c:pt>
                <c:pt idx="286">
                  <c:v>California</c:v>
                </c:pt>
                <c:pt idx="287">
                  <c:v>California</c:v>
                </c:pt>
                <c:pt idx="288">
                  <c:v>California</c:v>
                </c:pt>
                <c:pt idx="289">
                  <c:v>California</c:v>
                </c:pt>
                <c:pt idx="290">
                  <c:v>California</c:v>
                </c:pt>
                <c:pt idx="291">
                  <c:v>California</c:v>
                </c:pt>
                <c:pt idx="292">
                  <c:v>California</c:v>
                </c:pt>
                <c:pt idx="293">
                  <c:v>California</c:v>
                </c:pt>
                <c:pt idx="294">
                  <c:v>California</c:v>
                </c:pt>
                <c:pt idx="295">
                  <c:v>California</c:v>
                </c:pt>
                <c:pt idx="296">
                  <c:v>California</c:v>
                </c:pt>
                <c:pt idx="297">
                  <c:v>California</c:v>
                </c:pt>
                <c:pt idx="298">
                  <c:v>California</c:v>
                </c:pt>
                <c:pt idx="299">
                  <c:v>California</c:v>
                </c:pt>
                <c:pt idx="300">
                  <c:v>California</c:v>
                </c:pt>
                <c:pt idx="301">
                  <c:v>California</c:v>
                </c:pt>
                <c:pt idx="302">
                  <c:v>California</c:v>
                </c:pt>
                <c:pt idx="303">
                  <c:v>California</c:v>
                </c:pt>
                <c:pt idx="304">
                  <c:v>California</c:v>
                </c:pt>
                <c:pt idx="305">
                  <c:v>California</c:v>
                </c:pt>
                <c:pt idx="306">
                  <c:v>California</c:v>
                </c:pt>
                <c:pt idx="307">
                  <c:v>California</c:v>
                </c:pt>
                <c:pt idx="308">
                  <c:v>California</c:v>
                </c:pt>
                <c:pt idx="309">
                  <c:v>California</c:v>
                </c:pt>
                <c:pt idx="310">
                  <c:v>California</c:v>
                </c:pt>
                <c:pt idx="311">
                  <c:v>California</c:v>
                </c:pt>
                <c:pt idx="312">
                  <c:v>California</c:v>
                </c:pt>
                <c:pt idx="313">
                  <c:v>California</c:v>
                </c:pt>
                <c:pt idx="314">
                  <c:v>California</c:v>
                </c:pt>
                <c:pt idx="315">
                  <c:v>California</c:v>
                </c:pt>
                <c:pt idx="316">
                  <c:v>California</c:v>
                </c:pt>
                <c:pt idx="317">
                  <c:v>California</c:v>
                </c:pt>
                <c:pt idx="318">
                  <c:v>California</c:v>
                </c:pt>
                <c:pt idx="319">
                  <c:v>California</c:v>
                </c:pt>
                <c:pt idx="320">
                  <c:v>California</c:v>
                </c:pt>
                <c:pt idx="321">
                  <c:v>California</c:v>
                </c:pt>
                <c:pt idx="322">
                  <c:v>California</c:v>
                </c:pt>
                <c:pt idx="323">
                  <c:v>California</c:v>
                </c:pt>
                <c:pt idx="324">
                  <c:v>California</c:v>
                </c:pt>
                <c:pt idx="325">
                  <c:v>California</c:v>
                </c:pt>
                <c:pt idx="326">
                  <c:v>California</c:v>
                </c:pt>
                <c:pt idx="327">
                  <c:v>California</c:v>
                </c:pt>
                <c:pt idx="328">
                  <c:v>California</c:v>
                </c:pt>
                <c:pt idx="329">
                  <c:v>California</c:v>
                </c:pt>
                <c:pt idx="330">
                  <c:v>California</c:v>
                </c:pt>
                <c:pt idx="331">
                  <c:v>California</c:v>
                </c:pt>
                <c:pt idx="332">
                  <c:v>California</c:v>
                </c:pt>
                <c:pt idx="333">
                  <c:v>California</c:v>
                </c:pt>
                <c:pt idx="334">
                  <c:v>California</c:v>
                </c:pt>
                <c:pt idx="335">
                  <c:v>California</c:v>
                </c:pt>
                <c:pt idx="336">
                  <c:v>California</c:v>
                </c:pt>
                <c:pt idx="337">
                  <c:v>California</c:v>
                </c:pt>
                <c:pt idx="338">
                  <c:v>California</c:v>
                </c:pt>
                <c:pt idx="339">
                  <c:v>California</c:v>
                </c:pt>
                <c:pt idx="340">
                  <c:v>Colorado</c:v>
                </c:pt>
                <c:pt idx="341">
                  <c:v>Colorado</c:v>
                </c:pt>
                <c:pt idx="342">
                  <c:v>Colorado</c:v>
                </c:pt>
                <c:pt idx="343">
                  <c:v>Colorado</c:v>
                </c:pt>
                <c:pt idx="344">
                  <c:v>Colorado</c:v>
                </c:pt>
                <c:pt idx="345">
                  <c:v>Colorado</c:v>
                </c:pt>
                <c:pt idx="346">
                  <c:v>Colorado</c:v>
                </c:pt>
                <c:pt idx="347">
                  <c:v>Colorado</c:v>
                </c:pt>
                <c:pt idx="348">
                  <c:v>Colorado</c:v>
                </c:pt>
                <c:pt idx="349">
                  <c:v>Colorado</c:v>
                </c:pt>
                <c:pt idx="350">
                  <c:v>Colorado</c:v>
                </c:pt>
                <c:pt idx="351">
                  <c:v>Colorado</c:v>
                </c:pt>
                <c:pt idx="352">
                  <c:v>Colorado</c:v>
                </c:pt>
                <c:pt idx="353">
                  <c:v>Colorado</c:v>
                </c:pt>
                <c:pt idx="354">
                  <c:v>Colorado</c:v>
                </c:pt>
                <c:pt idx="355">
                  <c:v>Colorado</c:v>
                </c:pt>
                <c:pt idx="356">
                  <c:v>Colorado</c:v>
                </c:pt>
                <c:pt idx="357">
                  <c:v>Colorado</c:v>
                </c:pt>
                <c:pt idx="358">
                  <c:v>Colorado</c:v>
                </c:pt>
                <c:pt idx="359">
                  <c:v>Colorado</c:v>
                </c:pt>
                <c:pt idx="360">
                  <c:v>Colorado</c:v>
                </c:pt>
                <c:pt idx="361">
                  <c:v>Colorado</c:v>
                </c:pt>
                <c:pt idx="362">
                  <c:v>Colorado</c:v>
                </c:pt>
                <c:pt idx="363">
                  <c:v>Colorado</c:v>
                </c:pt>
                <c:pt idx="364">
                  <c:v>Colorado</c:v>
                </c:pt>
                <c:pt idx="365">
                  <c:v>Colorado</c:v>
                </c:pt>
                <c:pt idx="366">
                  <c:v>Colorado</c:v>
                </c:pt>
                <c:pt idx="367">
                  <c:v>Colorado</c:v>
                </c:pt>
                <c:pt idx="368">
                  <c:v>Colorado</c:v>
                </c:pt>
                <c:pt idx="369">
                  <c:v>Colorado</c:v>
                </c:pt>
                <c:pt idx="370">
                  <c:v>Colorado</c:v>
                </c:pt>
                <c:pt idx="371">
                  <c:v>Colorado</c:v>
                </c:pt>
                <c:pt idx="372">
                  <c:v>Colorado</c:v>
                </c:pt>
                <c:pt idx="373">
                  <c:v>Colorado</c:v>
                </c:pt>
                <c:pt idx="374">
                  <c:v>Colorado</c:v>
                </c:pt>
                <c:pt idx="375">
                  <c:v>Colorado</c:v>
                </c:pt>
                <c:pt idx="376">
                  <c:v>Colorado</c:v>
                </c:pt>
                <c:pt idx="377">
                  <c:v>Colorado</c:v>
                </c:pt>
                <c:pt idx="378">
                  <c:v>Colorado</c:v>
                </c:pt>
                <c:pt idx="379">
                  <c:v>Colorado</c:v>
                </c:pt>
                <c:pt idx="380">
                  <c:v>Colorado</c:v>
                </c:pt>
                <c:pt idx="381">
                  <c:v>Colorado</c:v>
                </c:pt>
                <c:pt idx="382">
                  <c:v>Colorado</c:v>
                </c:pt>
                <c:pt idx="383">
                  <c:v>Colorado</c:v>
                </c:pt>
                <c:pt idx="384">
                  <c:v>Colorado</c:v>
                </c:pt>
                <c:pt idx="385">
                  <c:v>Colorado</c:v>
                </c:pt>
                <c:pt idx="386">
                  <c:v>Colorado</c:v>
                </c:pt>
                <c:pt idx="387">
                  <c:v>Colorado</c:v>
                </c:pt>
                <c:pt idx="388">
                  <c:v>Colorado</c:v>
                </c:pt>
                <c:pt idx="389">
                  <c:v>Colorado</c:v>
                </c:pt>
                <c:pt idx="390">
                  <c:v>Colorado</c:v>
                </c:pt>
                <c:pt idx="391">
                  <c:v>Colorado</c:v>
                </c:pt>
                <c:pt idx="392">
                  <c:v>Colorado</c:v>
                </c:pt>
                <c:pt idx="393">
                  <c:v>Colorado</c:v>
                </c:pt>
                <c:pt idx="394">
                  <c:v>Colorado</c:v>
                </c:pt>
                <c:pt idx="395">
                  <c:v>Colorado</c:v>
                </c:pt>
                <c:pt idx="396">
                  <c:v>Colorado</c:v>
                </c:pt>
                <c:pt idx="397">
                  <c:v>Colorado</c:v>
                </c:pt>
                <c:pt idx="398">
                  <c:v>Colorado</c:v>
                </c:pt>
                <c:pt idx="399">
                  <c:v>Colorado</c:v>
                </c:pt>
                <c:pt idx="400">
                  <c:v>Colorado</c:v>
                </c:pt>
                <c:pt idx="401">
                  <c:v>Colorado</c:v>
                </c:pt>
                <c:pt idx="402">
                  <c:v>Colorado</c:v>
                </c:pt>
                <c:pt idx="403">
                  <c:v>Colorado</c:v>
                </c:pt>
                <c:pt idx="404">
                  <c:v>Colorado</c:v>
                </c:pt>
                <c:pt idx="405">
                  <c:v>Colorado</c:v>
                </c:pt>
                <c:pt idx="406">
                  <c:v>Colorado</c:v>
                </c:pt>
                <c:pt idx="407">
                  <c:v>Colorado</c:v>
                </c:pt>
                <c:pt idx="408">
                  <c:v>Connecticut</c:v>
                </c:pt>
                <c:pt idx="409">
                  <c:v>Connecticut</c:v>
                </c:pt>
                <c:pt idx="410">
                  <c:v>Connecticut</c:v>
                </c:pt>
                <c:pt idx="411">
                  <c:v>Connecticut</c:v>
                </c:pt>
                <c:pt idx="412">
                  <c:v>Connecticut</c:v>
                </c:pt>
                <c:pt idx="413">
                  <c:v>Connecticut</c:v>
                </c:pt>
                <c:pt idx="414">
                  <c:v>Connecticut</c:v>
                </c:pt>
                <c:pt idx="415">
                  <c:v>Connecticut</c:v>
                </c:pt>
                <c:pt idx="416">
                  <c:v>Connecticut</c:v>
                </c:pt>
                <c:pt idx="417">
                  <c:v>Connecticut</c:v>
                </c:pt>
                <c:pt idx="418">
                  <c:v>Connecticut</c:v>
                </c:pt>
                <c:pt idx="419">
                  <c:v>Connecticut</c:v>
                </c:pt>
                <c:pt idx="420">
                  <c:v>Connecticut</c:v>
                </c:pt>
                <c:pt idx="421">
                  <c:v>Connecticut</c:v>
                </c:pt>
                <c:pt idx="422">
                  <c:v>Connecticut</c:v>
                </c:pt>
                <c:pt idx="423">
                  <c:v>Connecticut</c:v>
                </c:pt>
                <c:pt idx="424">
                  <c:v>Connecticut</c:v>
                </c:pt>
                <c:pt idx="425">
                  <c:v>Connecticut</c:v>
                </c:pt>
                <c:pt idx="426">
                  <c:v>Connecticut</c:v>
                </c:pt>
                <c:pt idx="427">
                  <c:v>Connecticut</c:v>
                </c:pt>
                <c:pt idx="428">
                  <c:v>Connecticut</c:v>
                </c:pt>
                <c:pt idx="429">
                  <c:v>Connecticut</c:v>
                </c:pt>
                <c:pt idx="430">
                  <c:v>Connecticut</c:v>
                </c:pt>
                <c:pt idx="431">
                  <c:v>Connecticut</c:v>
                </c:pt>
                <c:pt idx="432">
                  <c:v>Connecticut</c:v>
                </c:pt>
                <c:pt idx="433">
                  <c:v>Connecticut</c:v>
                </c:pt>
                <c:pt idx="434">
                  <c:v>Connecticut</c:v>
                </c:pt>
                <c:pt idx="435">
                  <c:v>Connecticut</c:v>
                </c:pt>
                <c:pt idx="436">
                  <c:v>Connecticut</c:v>
                </c:pt>
                <c:pt idx="437">
                  <c:v>Connecticut</c:v>
                </c:pt>
                <c:pt idx="438">
                  <c:v>Connecticut</c:v>
                </c:pt>
                <c:pt idx="439">
                  <c:v>Connecticut</c:v>
                </c:pt>
                <c:pt idx="440">
                  <c:v>Connecticut</c:v>
                </c:pt>
                <c:pt idx="441">
                  <c:v>Connecticut</c:v>
                </c:pt>
                <c:pt idx="442">
                  <c:v>Connecticut</c:v>
                </c:pt>
                <c:pt idx="443">
                  <c:v>Connecticut</c:v>
                </c:pt>
                <c:pt idx="444">
                  <c:v>Connecticut</c:v>
                </c:pt>
                <c:pt idx="445">
                  <c:v>Connecticut</c:v>
                </c:pt>
                <c:pt idx="446">
                  <c:v>Connecticut</c:v>
                </c:pt>
                <c:pt idx="447">
                  <c:v>Connecticut</c:v>
                </c:pt>
                <c:pt idx="448">
                  <c:v>Connecticut</c:v>
                </c:pt>
                <c:pt idx="449">
                  <c:v>Connecticut</c:v>
                </c:pt>
                <c:pt idx="450">
                  <c:v>Connecticut</c:v>
                </c:pt>
                <c:pt idx="451">
                  <c:v>Connecticut</c:v>
                </c:pt>
                <c:pt idx="452">
                  <c:v>Connecticut</c:v>
                </c:pt>
                <c:pt idx="453">
                  <c:v>Connecticut</c:v>
                </c:pt>
                <c:pt idx="454">
                  <c:v>Connecticut</c:v>
                </c:pt>
                <c:pt idx="455">
                  <c:v>Connecticut</c:v>
                </c:pt>
                <c:pt idx="456">
                  <c:v>Connecticut</c:v>
                </c:pt>
                <c:pt idx="457">
                  <c:v>Connecticut</c:v>
                </c:pt>
                <c:pt idx="458">
                  <c:v>Connecticut</c:v>
                </c:pt>
                <c:pt idx="459">
                  <c:v>Connecticut</c:v>
                </c:pt>
                <c:pt idx="460">
                  <c:v>Connecticut</c:v>
                </c:pt>
                <c:pt idx="461">
                  <c:v>Connecticut</c:v>
                </c:pt>
                <c:pt idx="462">
                  <c:v>Connecticut</c:v>
                </c:pt>
                <c:pt idx="463">
                  <c:v>Connecticut</c:v>
                </c:pt>
                <c:pt idx="464">
                  <c:v>Connecticut</c:v>
                </c:pt>
                <c:pt idx="465">
                  <c:v>Connecticut</c:v>
                </c:pt>
                <c:pt idx="466">
                  <c:v>Connecticut</c:v>
                </c:pt>
                <c:pt idx="467">
                  <c:v>Connecticut</c:v>
                </c:pt>
                <c:pt idx="468">
                  <c:v>Connecticut</c:v>
                </c:pt>
                <c:pt idx="469">
                  <c:v>Connecticut</c:v>
                </c:pt>
                <c:pt idx="470">
                  <c:v>Connecticut</c:v>
                </c:pt>
                <c:pt idx="471">
                  <c:v>Connecticut</c:v>
                </c:pt>
                <c:pt idx="472">
                  <c:v>Connecticut</c:v>
                </c:pt>
                <c:pt idx="473">
                  <c:v>Connecticut</c:v>
                </c:pt>
                <c:pt idx="474">
                  <c:v>Connecticut</c:v>
                </c:pt>
                <c:pt idx="475">
                  <c:v>Connecticut</c:v>
                </c:pt>
                <c:pt idx="476">
                  <c:v>Delaware</c:v>
                </c:pt>
                <c:pt idx="477">
                  <c:v>Delaware</c:v>
                </c:pt>
                <c:pt idx="478">
                  <c:v>Delaware</c:v>
                </c:pt>
                <c:pt idx="479">
                  <c:v>Delaware</c:v>
                </c:pt>
                <c:pt idx="480">
                  <c:v>Delaware</c:v>
                </c:pt>
                <c:pt idx="481">
                  <c:v>Delaware</c:v>
                </c:pt>
                <c:pt idx="482">
                  <c:v>Delaware</c:v>
                </c:pt>
                <c:pt idx="483">
                  <c:v>Delaware</c:v>
                </c:pt>
                <c:pt idx="484">
                  <c:v>Delaware</c:v>
                </c:pt>
                <c:pt idx="485">
                  <c:v>Delaware</c:v>
                </c:pt>
                <c:pt idx="486">
                  <c:v>Delaware</c:v>
                </c:pt>
                <c:pt idx="487">
                  <c:v>Delaware</c:v>
                </c:pt>
                <c:pt idx="488">
                  <c:v>Delaware</c:v>
                </c:pt>
                <c:pt idx="489">
                  <c:v>Delaware</c:v>
                </c:pt>
                <c:pt idx="490">
                  <c:v>Delaware</c:v>
                </c:pt>
                <c:pt idx="491">
                  <c:v>Delaware</c:v>
                </c:pt>
                <c:pt idx="492">
                  <c:v>Delaware</c:v>
                </c:pt>
                <c:pt idx="493">
                  <c:v>Delaware</c:v>
                </c:pt>
                <c:pt idx="494">
                  <c:v>Delaware</c:v>
                </c:pt>
                <c:pt idx="495">
                  <c:v>Delaware</c:v>
                </c:pt>
                <c:pt idx="496">
                  <c:v>Delaware</c:v>
                </c:pt>
                <c:pt idx="497">
                  <c:v>Delaware</c:v>
                </c:pt>
                <c:pt idx="498">
                  <c:v>Delaware</c:v>
                </c:pt>
                <c:pt idx="499">
                  <c:v>Delaware</c:v>
                </c:pt>
                <c:pt idx="500">
                  <c:v>Delaware</c:v>
                </c:pt>
                <c:pt idx="501">
                  <c:v>Delaware</c:v>
                </c:pt>
                <c:pt idx="502">
                  <c:v>Delaware</c:v>
                </c:pt>
                <c:pt idx="503">
                  <c:v>Delaware</c:v>
                </c:pt>
                <c:pt idx="504">
                  <c:v>Delaware</c:v>
                </c:pt>
                <c:pt idx="505">
                  <c:v>Delaware</c:v>
                </c:pt>
                <c:pt idx="506">
                  <c:v>Delaware</c:v>
                </c:pt>
                <c:pt idx="507">
                  <c:v>Delaware</c:v>
                </c:pt>
                <c:pt idx="508">
                  <c:v>Delaware</c:v>
                </c:pt>
                <c:pt idx="509">
                  <c:v>Delaware</c:v>
                </c:pt>
                <c:pt idx="510">
                  <c:v>Delaware</c:v>
                </c:pt>
                <c:pt idx="511">
                  <c:v>Delaware</c:v>
                </c:pt>
                <c:pt idx="512">
                  <c:v>Delaware</c:v>
                </c:pt>
                <c:pt idx="513">
                  <c:v>Delaware</c:v>
                </c:pt>
                <c:pt idx="514">
                  <c:v>Delaware</c:v>
                </c:pt>
                <c:pt idx="515">
                  <c:v>Delaware</c:v>
                </c:pt>
                <c:pt idx="516">
                  <c:v>Delaware</c:v>
                </c:pt>
                <c:pt idx="517">
                  <c:v>Delaware</c:v>
                </c:pt>
                <c:pt idx="518">
                  <c:v>Delaware</c:v>
                </c:pt>
                <c:pt idx="519">
                  <c:v>Delaware</c:v>
                </c:pt>
                <c:pt idx="520">
                  <c:v>Delaware</c:v>
                </c:pt>
                <c:pt idx="521">
                  <c:v>Delaware</c:v>
                </c:pt>
                <c:pt idx="522">
                  <c:v>Delaware</c:v>
                </c:pt>
                <c:pt idx="523">
                  <c:v>Delaware</c:v>
                </c:pt>
                <c:pt idx="524">
                  <c:v>Delaware</c:v>
                </c:pt>
                <c:pt idx="525">
                  <c:v>Delaware</c:v>
                </c:pt>
                <c:pt idx="526">
                  <c:v>Delaware</c:v>
                </c:pt>
                <c:pt idx="527">
                  <c:v>Delaware</c:v>
                </c:pt>
                <c:pt idx="528">
                  <c:v>Delaware</c:v>
                </c:pt>
                <c:pt idx="529">
                  <c:v>Delaware</c:v>
                </c:pt>
                <c:pt idx="530">
                  <c:v>Delaware</c:v>
                </c:pt>
                <c:pt idx="531">
                  <c:v>Delaware</c:v>
                </c:pt>
                <c:pt idx="532">
                  <c:v>Delaware</c:v>
                </c:pt>
                <c:pt idx="533">
                  <c:v>Delaware</c:v>
                </c:pt>
                <c:pt idx="534">
                  <c:v>Delaware</c:v>
                </c:pt>
                <c:pt idx="535">
                  <c:v>Delaware</c:v>
                </c:pt>
                <c:pt idx="536">
                  <c:v>Delaware</c:v>
                </c:pt>
                <c:pt idx="537">
                  <c:v>Delaware</c:v>
                </c:pt>
                <c:pt idx="538">
                  <c:v>Delaware</c:v>
                </c:pt>
                <c:pt idx="539">
                  <c:v>Delaware</c:v>
                </c:pt>
                <c:pt idx="540">
                  <c:v>Delaware</c:v>
                </c:pt>
                <c:pt idx="541">
                  <c:v>Delaware</c:v>
                </c:pt>
                <c:pt idx="542">
                  <c:v>Delaware</c:v>
                </c:pt>
                <c:pt idx="543">
                  <c:v>Delaware</c:v>
                </c:pt>
                <c:pt idx="544">
                  <c:v>Florida</c:v>
                </c:pt>
                <c:pt idx="545">
                  <c:v>Florida</c:v>
                </c:pt>
                <c:pt idx="546">
                  <c:v>Florida</c:v>
                </c:pt>
                <c:pt idx="547">
                  <c:v>Florida</c:v>
                </c:pt>
                <c:pt idx="548">
                  <c:v>Florida</c:v>
                </c:pt>
                <c:pt idx="549">
                  <c:v>Florida</c:v>
                </c:pt>
                <c:pt idx="550">
                  <c:v>Florida</c:v>
                </c:pt>
                <c:pt idx="551">
                  <c:v>Florida</c:v>
                </c:pt>
                <c:pt idx="552">
                  <c:v>Florida</c:v>
                </c:pt>
                <c:pt idx="553">
                  <c:v>Florida</c:v>
                </c:pt>
                <c:pt idx="554">
                  <c:v>Florida</c:v>
                </c:pt>
                <c:pt idx="555">
                  <c:v>Florida</c:v>
                </c:pt>
                <c:pt idx="556">
                  <c:v>Florida</c:v>
                </c:pt>
                <c:pt idx="557">
                  <c:v>Florida</c:v>
                </c:pt>
                <c:pt idx="558">
                  <c:v>Florida</c:v>
                </c:pt>
                <c:pt idx="559">
                  <c:v>Florida</c:v>
                </c:pt>
                <c:pt idx="560">
                  <c:v>Florida</c:v>
                </c:pt>
                <c:pt idx="561">
                  <c:v>Florida</c:v>
                </c:pt>
                <c:pt idx="562">
                  <c:v>Florida</c:v>
                </c:pt>
                <c:pt idx="563">
                  <c:v>Florida</c:v>
                </c:pt>
                <c:pt idx="564">
                  <c:v>Florida</c:v>
                </c:pt>
                <c:pt idx="565">
                  <c:v>Florida</c:v>
                </c:pt>
                <c:pt idx="566">
                  <c:v>Florida</c:v>
                </c:pt>
                <c:pt idx="567">
                  <c:v>Florida</c:v>
                </c:pt>
                <c:pt idx="568">
                  <c:v>Florida</c:v>
                </c:pt>
                <c:pt idx="569">
                  <c:v>Florida</c:v>
                </c:pt>
                <c:pt idx="570">
                  <c:v>Florida</c:v>
                </c:pt>
                <c:pt idx="571">
                  <c:v>Florida</c:v>
                </c:pt>
                <c:pt idx="572">
                  <c:v>Florida</c:v>
                </c:pt>
                <c:pt idx="573">
                  <c:v>Florida</c:v>
                </c:pt>
                <c:pt idx="574">
                  <c:v>Florida</c:v>
                </c:pt>
                <c:pt idx="575">
                  <c:v>Florida</c:v>
                </c:pt>
                <c:pt idx="576">
                  <c:v>Florida</c:v>
                </c:pt>
                <c:pt idx="577">
                  <c:v>Florida</c:v>
                </c:pt>
                <c:pt idx="578">
                  <c:v>Florida</c:v>
                </c:pt>
                <c:pt idx="579">
                  <c:v>Florida</c:v>
                </c:pt>
                <c:pt idx="580">
                  <c:v>Florida</c:v>
                </c:pt>
                <c:pt idx="581">
                  <c:v>Florida</c:v>
                </c:pt>
                <c:pt idx="582">
                  <c:v>Florida</c:v>
                </c:pt>
                <c:pt idx="583">
                  <c:v>Florida</c:v>
                </c:pt>
                <c:pt idx="584">
                  <c:v>Florida</c:v>
                </c:pt>
                <c:pt idx="585">
                  <c:v>Florida</c:v>
                </c:pt>
                <c:pt idx="586">
                  <c:v>Florida</c:v>
                </c:pt>
                <c:pt idx="587">
                  <c:v>Florida</c:v>
                </c:pt>
                <c:pt idx="588">
                  <c:v>Florida</c:v>
                </c:pt>
                <c:pt idx="589">
                  <c:v>Florida</c:v>
                </c:pt>
                <c:pt idx="590">
                  <c:v>Florida</c:v>
                </c:pt>
                <c:pt idx="591">
                  <c:v>Florida</c:v>
                </c:pt>
                <c:pt idx="592">
                  <c:v>Florida</c:v>
                </c:pt>
                <c:pt idx="593">
                  <c:v>Florida</c:v>
                </c:pt>
                <c:pt idx="594">
                  <c:v>Florida</c:v>
                </c:pt>
                <c:pt idx="595">
                  <c:v>Florida</c:v>
                </c:pt>
                <c:pt idx="596">
                  <c:v>Florida</c:v>
                </c:pt>
                <c:pt idx="597">
                  <c:v>Florida</c:v>
                </c:pt>
                <c:pt idx="598">
                  <c:v>Florida</c:v>
                </c:pt>
                <c:pt idx="599">
                  <c:v>Florida</c:v>
                </c:pt>
                <c:pt idx="600">
                  <c:v>Florida</c:v>
                </c:pt>
                <c:pt idx="601">
                  <c:v>Florida</c:v>
                </c:pt>
                <c:pt idx="602">
                  <c:v>Florida</c:v>
                </c:pt>
                <c:pt idx="603">
                  <c:v>Florida</c:v>
                </c:pt>
                <c:pt idx="604">
                  <c:v>Florida</c:v>
                </c:pt>
                <c:pt idx="605">
                  <c:v>Florida</c:v>
                </c:pt>
                <c:pt idx="606">
                  <c:v>Florida</c:v>
                </c:pt>
                <c:pt idx="607">
                  <c:v>Florida</c:v>
                </c:pt>
                <c:pt idx="608">
                  <c:v>Florida</c:v>
                </c:pt>
                <c:pt idx="609">
                  <c:v>Florida</c:v>
                </c:pt>
                <c:pt idx="610">
                  <c:v>Florida</c:v>
                </c:pt>
                <c:pt idx="611">
                  <c:v>Florida</c:v>
                </c:pt>
                <c:pt idx="612">
                  <c:v>Georgia</c:v>
                </c:pt>
                <c:pt idx="613">
                  <c:v>Georgia</c:v>
                </c:pt>
                <c:pt idx="614">
                  <c:v>Georgia</c:v>
                </c:pt>
                <c:pt idx="615">
                  <c:v>Georgia</c:v>
                </c:pt>
                <c:pt idx="616">
                  <c:v>Georgia</c:v>
                </c:pt>
                <c:pt idx="617">
                  <c:v>Georgia</c:v>
                </c:pt>
                <c:pt idx="618">
                  <c:v>Georgia</c:v>
                </c:pt>
                <c:pt idx="619">
                  <c:v>Georgia</c:v>
                </c:pt>
                <c:pt idx="620">
                  <c:v>Georgia</c:v>
                </c:pt>
                <c:pt idx="621">
                  <c:v>Georgia</c:v>
                </c:pt>
                <c:pt idx="622">
                  <c:v>Georgia</c:v>
                </c:pt>
                <c:pt idx="623">
                  <c:v>Georgia</c:v>
                </c:pt>
                <c:pt idx="624">
                  <c:v>Georgia</c:v>
                </c:pt>
                <c:pt idx="625">
                  <c:v>Georgia</c:v>
                </c:pt>
                <c:pt idx="626">
                  <c:v>Georgia</c:v>
                </c:pt>
                <c:pt idx="627">
                  <c:v>Georgia</c:v>
                </c:pt>
                <c:pt idx="628">
                  <c:v>Georgia</c:v>
                </c:pt>
                <c:pt idx="629">
                  <c:v>Georgia</c:v>
                </c:pt>
                <c:pt idx="630">
                  <c:v>Georgia</c:v>
                </c:pt>
                <c:pt idx="631">
                  <c:v>Georgia</c:v>
                </c:pt>
                <c:pt idx="632">
                  <c:v>Georgia</c:v>
                </c:pt>
                <c:pt idx="633">
                  <c:v>Georgia</c:v>
                </c:pt>
                <c:pt idx="634">
                  <c:v>Georgia</c:v>
                </c:pt>
                <c:pt idx="635">
                  <c:v>Georgia</c:v>
                </c:pt>
                <c:pt idx="636">
                  <c:v>Georgia</c:v>
                </c:pt>
                <c:pt idx="637">
                  <c:v>Georgia</c:v>
                </c:pt>
                <c:pt idx="638">
                  <c:v>Georgia</c:v>
                </c:pt>
                <c:pt idx="639">
                  <c:v>Georgia</c:v>
                </c:pt>
                <c:pt idx="640">
                  <c:v>Georgia</c:v>
                </c:pt>
                <c:pt idx="641">
                  <c:v>Georgia</c:v>
                </c:pt>
                <c:pt idx="642">
                  <c:v>Georgia</c:v>
                </c:pt>
                <c:pt idx="643">
                  <c:v>Georgia</c:v>
                </c:pt>
                <c:pt idx="644">
                  <c:v>Georgia</c:v>
                </c:pt>
                <c:pt idx="645">
                  <c:v>Georgia</c:v>
                </c:pt>
                <c:pt idx="646">
                  <c:v>Georgia</c:v>
                </c:pt>
                <c:pt idx="647">
                  <c:v>Georgia</c:v>
                </c:pt>
                <c:pt idx="648">
                  <c:v>Georgia</c:v>
                </c:pt>
                <c:pt idx="649">
                  <c:v>Georgia</c:v>
                </c:pt>
                <c:pt idx="650">
                  <c:v>Georgia</c:v>
                </c:pt>
                <c:pt idx="651">
                  <c:v>Georgia</c:v>
                </c:pt>
                <c:pt idx="652">
                  <c:v>Georgia</c:v>
                </c:pt>
                <c:pt idx="653">
                  <c:v>Georgia</c:v>
                </c:pt>
                <c:pt idx="654">
                  <c:v>Georgia</c:v>
                </c:pt>
                <c:pt idx="655">
                  <c:v>Georgia</c:v>
                </c:pt>
                <c:pt idx="656">
                  <c:v>Georgia</c:v>
                </c:pt>
                <c:pt idx="657">
                  <c:v>Georgia</c:v>
                </c:pt>
                <c:pt idx="658">
                  <c:v>Georgia</c:v>
                </c:pt>
                <c:pt idx="659">
                  <c:v>Georgia</c:v>
                </c:pt>
                <c:pt idx="660">
                  <c:v>Georgia</c:v>
                </c:pt>
                <c:pt idx="661">
                  <c:v>Georgia</c:v>
                </c:pt>
                <c:pt idx="662">
                  <c:v>Georgia</c:v>
                </c:pt>
                <c:pt idx="663">
                  <c:v>Georgia</c:v>
                </c:pt>
                <c:pt idx="664">
                  <c:v>Georgia</c:v>
                </c:pt>
                <c:pt idx="665">
                  <c:v>Georgia</c:v>
                </c:pt>
                <c:pt idx="666">
                  <c:v>Georgia</c:v>
                </c:pt>
                <c:pt idx="667">
                  <c:v>Georgia</c:v>
                </c:pt>
                <c:pt idx="668">
                  <c:v>Georgia</c:v>
                </c:pt>
                <c:pt idx="669">
                  <c:v>Georgia</c:v>
                </c:pt>
                <c:pt idx="670">
                  <c:v>Georgia</c:v>
                </c:pt>
                <c:pt idx="671">
                  <c:v>Georgia</c:v>
                </c:pt>
                <c:pt idx="672">
                  <c:v>Georgia</c:v>
                </c:pt>
                <c:pt idx="673">
                  <c:v>Georgia</c:v>
                </c:pt>
                <c:pt idx="674">
                  <c:v>Georgia</c:v>
                </c:pt>
                <c:pt idx="675">
                  <c:v>Georgia</c:v>
                </c:pt>
                <c:pt idx="676">
                  <c:v>Georgia</c:v>
                </c:pt>
                <c:pt idx="677">
                  <c:v>Georgia</c:v>
                </c:pt>
                <c:pt idx="678">
                  <c:v>Georgia</c:v>
                </c:pt>
                <c:pt idx="679">
                  <c:v>Georgia</c:v>
                </c:pt>
                <c:pt idx="680">
                  <c:v>Hawaii</c:v>
                </c:pt>
                <c:pt idx="681">
                  <c:v>Hawaii</c:v>
                </c:pt>
                <c:pt idx="682">
                  <c:v>Hawaii</c:v>
                </c:pt>
                <c:pt idx="683">
                  <c:v>Hawaii</c:v>
                </c:pt>
                <c:pt idx="684">
                  <c:v>Hawaii</c:v>
                </c:pt>
                <c:pt idx="685">
                  <c:v>Hawaii</c:v>
                </c:pt>
                <c:pt idx="686">
                  <c:v>Hawaii</c:v>
                </c:pt>
                <c:pt idx="687">
                  <c:v>Hawaii</c:v>
                </c:pt>
                <c:pt idx="688">
                  <c:v>Hawaii</c:v>
                </c:pt>
                <c:pt idx="689">
                  <c:v>Hawaii</c:v>
                </c:pt>
                <c:pt idx="690">
                  <c:v>Hawaii</c:v>
                </c:pt>
                <c:pt idx="691">
                  <c:v>Hawaii</c:v>
                </c:pt>
                <c:pt idx="692">
                  <c:v>Hawaii</c:v>
                </c:pt>
                <c:pt idx="693">
                  <c:v>Hawaii</c:v>
                </c:pt>
                <c:pt idx="694">
                  <c:v>Hawaii</c:v>
                </c:pt>
                <c:pt idx="695">
                  <c:v>Hawaii</c:v>
                </c:pt>
                <c:pt idx="696">
                  <c:v>Hawaii</c:v>
                </c:pt>
                <c:pt idx="697">
                  <c:v>Hawaii</c:v>
                </c:pt>
                <c:pt idx="698">
                  <c:v>Hawaii</c:v>
                </c:pt>
                <c:pt idx="699">
                  <c:v>Hawaii</c:v>
                </c:pt>
                <c:pt idx="700">
                  <c:v>Hawaii</c:v>
                </c:pt>
                <c:pt idx="701">
                  <c:v>Hawaii</c:v>
                </c:pt>
                <c:pt idx="702">
                  <c:v>Hawaii</c:v>
                </c:pt>
                <c:pt idx="703">
                  <c:v>Hawaii</c:v>
                </c:pt>
                <c:pt idx="704">
                  <c:v>Hawaii</c:v>
                </c:pt>
                <c:pt idx="705">
                  <c:v>Hawaii</c:v>
                </c:pt>
                <c:pt idx="706">
                  <c:v>Hawaii</c:v>
                </c:pt>
                <c:pt idx="707">
                  <c:v>Hawaii</c:v>
                </c:pt>
                <c:pt idx="708">
                  <c:v>Hawaii</c:v>
                </c:pt>
                <c:pt idx="709">
                  <c:v>Hawaii</c:v>
                </c:pt>
                <c:pt idx="710">
                  <c:v>Hawaii</c:v>
                </c:pt>
                <c:pt idx="711">
                  <c:v>Hawaii</c:v>
                </c:pt>
                <c:pt idx="712">
                  <c:v>Hawaii</c:v>
                </c:pt>
                <c:pt idx="713">
                  <c:v>Hawaii</c:v>
                </c:pt>
                <c:pt idx="714">
                  <c:v>Hawaii</c:v>
                </c:pt>
                <c:pt idx="715">
                  <c:v>Hawaii</c:v>
                </c:pt>
                <c:pt idx="716">
                  <c:v>Hawaii</c:v>
                </c:pt>
                <c:pt idx="717">
                  <c:v>Hawaii</c:v>
                </c:pt>
                <c:pt idx="718">
                  <c:v>Hawaii</c:v>
                </c:pt>
                <c:pt idx="719">
                  <c:v>Hawaii</c:v>
                </c:pt>
                <c:pt idx="720">
                  <c:v>Hawaii</c:v>
                </c:pt>
                <c:pt idx="721">
                  <c:v>Hawaii</c:v>
                </c:pt>
                <c:pt idx="722">
                  <c:v>Hawaii</c:v>
                </c:pt>
                <c:pt idx="723">
                  <c:v>Hawaii</c:v>
                </c:pt>
                <c:pt idx="724">
                  <c:v>Hawaii</c:v>
                </c:pt>
                <c:pt idx="725">
                  <c:v>Hawaii</c:v>
                </c:pt>
                <c:pt idx="726">
                  <c:v>Hawaii</c:v>
                </c:pt>
                <c:pt idx="727">
                  <c:v>Hawaii</c:v>
                </c:pt>
                <c:pt idx="728">
                  <c:v>Hawaii</c:v>
                </c:pt>
                <c:pt idx="729">
                  <c:v>Hawaii</c:v>
                </c:pt>
                <c:pt idx="730">
                  <c:v>Hawaii</c:v>
                </c:pt>
                <c:pt idx="731">
                  <c:v>Hawaii</c:v>
                </c:pt>
                <c:pt idx="732">
                  <c:v>Hawaii</c:v>
                </c:pt>
                <c:pt idx="733">
                  <c:v>Hawaii</c:v>
                </c:pt>
                <c:pt idx="734">
                  <c:v>Hawaii</c:v>
                </c:pt>
                <c:pt idx="735">
                  <c:v>Hawaii</c:v>
                </c:pt>
                <c:pt idx="736">
                  <c:v>Hawaii</c:v>
                </c:pt>
                <c:pt idx="737">
                  <c:v>Hawaii</c:v>
                </c:pt>
                <c:pt idx="738">
                  <c:v>Hawaii</c:v>
                </c:pt>
                <c:pt idx="739">
                  <c:v>Hawaii</c:v>
                </c:pt>
                <c:pt idx="740">
                  <c:v>Hawaii</c:v>
                </c:pt>
                <c:pt idx="741">
                  <c:v>Hawaii</c:v>
                </c:pt>
                <c:pt idx="742">
                  <c:v>Hawaii</c:v>
                </c:pt>
                <c:pt idx="743">
                  <c:v>Hawaii</c:v>
                </c:pt>
                <c:pt idx="744">
                  <c:v>Hawaii</c:v>
                </c:pt>
                <c:pt idx="745">
                  <c:v>Hawaii</c:v>
                </c:pt>
                <c:pt idx="746">
                  <c:v>Hawaii</c:v>
                </c:pt>
                <c:pt idx="747">
                  <c:v>Hawaii</c:v>
                </c:pt>
                <c:pt idx="748">
                  <c:v>Iowa</c:v>
                </c:pt>
                <c:pt idx="749">
                  <c:v>Iowa</c:v>
                </c:pt>
                <c:pt idx="750">
                  <c:v>Iowa</c:v>
                </c:pt>
                <c:pt idx="751">
                  <c:v>Iowa</c:v>
                </c:pt>
                <c:pt idx="752">
                  <c:v>Iowa</c:v>
                </c:pt>
                <c:pt idx="753">
                  <c:v>Iowa</c:v>
                </c:pt>
                <c:pt idx="754">
                  <c:v>Iowa</c:v>
                </c:pt>
                <c:pt idx="755">
                  <c:v>Iowa</c:v>
                </c:pt>
                <c:pt idx="756">
                  <c:v>Iowa</c:v>
                </c:pt>
                <c:pt idx="757">
                  <c:v>Iowa</c:v>
                </c:pt>
                <c:pt idx="758">
                  <c:v>Iowa</c:v>
                </c:pt>
                <c:pt idx="759">
                  <c:v>Iowa</c:v>
                </c:pt>
                <c:pt idx="760">
                  <c:v>Iowa</c:v>
                </c:pt>
                <c:pt idx="761">
                  <c:v>Iowa</c:v>
                </c:pt>
                <c:pt idx="762">
                  <c:v>Iowa</c:v>
                </c:pt>
                <c:pt idx="763">
                  <c:v>Iowa</c:v>
                </c:pt>
                <c:pt idx="764">
                  <c:v>Iowa</c:v>
                </c:pt>
                <c:pt idx="765">
                  <c:v>Iowa</c:v>
                </c:pt>
                <c:pt idx="766">
                  <c:v>Iowa</c:v>
                </c:pt>
                <c:pt idx="767">
                  <c:v>Iowa</c:v>
                </c:pt>
                <c:pt idx="768">
                  <c:v>Iowa</c:v>
                </c:pt>
                <c:pt idx="769">
                  <c:v>Iowa</c:v>
                </c:pt>
                <c:pt idx="770">
                  <c:v>Iowa</c:v>
                </c:pt>
                <c:pt idx="771">
                  <c:v>Iowa</c:v>
                </c:pt>
                <c:pt idx="772">
                  <c:v>Iowa</c:v>
                </c:pt>
                <c:pt idx="773">
                  <c:v>Iowa</c:v>
                </c:pt>
                <c:pt idx="774">
                  <c:v>Iowa</c:v>
                </c:pt>
                <c:pt idx="775">
                  <c:v>Iowa</c:v>
                </c:pt>
                <c:pt idx="776">
                  <c:v>Iowa</c:v>
                </c:pt>
                <c:pt idx="777">
                  <c:v>Iowa</c:v>
                </c:pt>
                <c:pt idx="778">
                  <c:v>Iowa</c:v>
                </c:pt>
                <c:pt idx="779">
                  <c:v>Iowa</c:v>
                </c:pt>
                <c:pt idx="780">
                  <c:v>Iowa</c:v>
                </c:pt>
                <c:pt idx="781">
                  <c:v>Iowa</c:v>
                </c:pt>
                <c:pt idx="782">
                  <c:v>Iowa</c:v>
                </c:pt>
                <c:pt idx="783">
                  <c:v>Iowa</c:v>
                </c:pt>
                <c:pt idx="784">
                  <c:v>Iowa</c:v>
                </c:pt>
                <c:pt idx="785">
                  <c:v>Iowa</c:v>
                </c:pt>
                <c:pt idx="786">
                  <c:v>Iowa</c:v>
                </c:pt>
                <c:pt idx="787">
                  <c:v>Iowa</c:v>
                </c:pt>
                <c:pt idx="788">
                  <c:v>Iowa</c:v>
                </c:pt>
                <c:pt idx="789">
                  <c:v>Iowa</c:v>
                </c:pt>
                <c:pt idx="790">
                  <c:v>Iowa</c:v>
                </c:pt>
                <c:pt idx="791">
                  <c:v>Iowa</c:v>
                </c:pt>
                <c:pt idx="792">
                  <c:v>Iowa</c:v>
                </c:pt>
                <c:pt idx="793">
                  <c:v>Iowa</c:v>
                </c:pt>
                <c:pt idx="794">
                  <c:v>Iowa</c:v>
                </c:pt>
                <c:pt idx="795">
                  <c:v>Iowa</c:v>
                </c:pt>
                <c:pt idx="796">
                  <c:v>Iowa</c:v>
                </c:pt>
                <c:pt idx="797">
                  <c:v>Iowa</c:v>
                </c:pt>
                <c:pt idx="798">
                  <c:v>Iowa</c:v>
                </c:pt>
                <c:pt idx="799">
                  <c:v>Iowa</c:v>
                </c:pt>
                <c:pt idx="800">
                  <c:v>Iowa</c:v>
                </c:pt>
                <c:pt idx="801">
                  <c:v>Iowa</c:v>
                </c:pt>
                <c:pt idx="802">
                  <c:v>Iowa</c:v>
                </c:pt>
                <c:pt idx="803">
                  <c:v>Iowa</c:v>
                </c:pt>
                <c:pt idx="804">
                  <c:v>Iowa</c:v>
                </c:pt>
                <c:pt idx="805">
                  <c:v>Iowa</c:v>
                </c:pt>
                <c:pt idx="806">
                  <c:v>Iowa</c:v>
                </c:pt>
                <c:pt idx="807">
                  <c:v>Iowa</c:v>
                </c:pt>
                <c:pt idx="808">
                  <c:v>Iowa</c:v>
                </c:pt>
                <c:pt idx="809">
                  <c:v>Iowa</c:v>
                </c:pt>
                <c:pt idx="810">
                  <c:v>Iowa</c:v>
                </c:pt>
                <c:pt idx="811">
                  <c:v>Iowa</c:v>
                </c:pt>
                <c:pt idx="812">
                  <c:v>Iowa</c:v>
                </c:pt>
                <c:pt idx="813">
                  <c:v>Iowa</c:v>
                </c:pt>
                <c:pt idx="814">
                  <c:v>Iowa</c:v>
                </c:pt>
                <c:pt idx="815">
                  <c:v>Iowa</c:v>
                </c:pt>
                <c:pt idx="816">
                  <c:v>Idaho</c:v>
                </c:pt>
                <c:pt idx="817">
                  <c:v>Idaho</c:v>
                </c:pt>
                <c:pt idx="818">
                  <c:v>Idaho</c:v>
                </c:pt>
                <c:pt idx="819">
                  <c:v>Idaho</c:v>
                </c:pt>
                <c:pt idx="820">
                  <c:v>Idaho</c:v>
                </c:pt>
                <c:pt idx="821">
                  <c:v>Idaho</c:v>
                </c:pt>
                <c:pt idx="822">
                  <c:v>Idaho</c:v>
                </c:pt>
                <c:pt idx="823">
                  <c:v>Idaho</c:v>
                </c:pt>
                <c:pt idx="824">
                  <c:v>Idaho</c:v>
                </c:pt>
                <c:pt idx="825">
                  <c:v>Idaho</c:v>
                </c:pt>
                <c:pt idx="826">
                  <c:v>Idaho</c:v>
                </c:pt>
                <c:pt idx="827">
                  <c:v>Idaho</c:v>
                </c:pt>
                <c:pt idx="828">
                  <c:v>Idaho</c:v>
                </c:pt>
                <c:pt idx="829">
                  <c:v>Idaho</c:v>
                </c:pt>
                <c:pt idx="830">
                  <c:v>Idaho</c:v>
                </c:pt>
                <c:pt idx="831">
                  <c:v>Idaho</c:v>
                </c:pt>
                <c:pt idx="832">
                  <c:v>Idaho</c:v>
                </c:pt>
                <c:pt idx="833">
                  <c:v>Idaho</c:v>
                </c:pt>
                <c:pt idx="834">
                  <c:v>Idaho</c:v>
                </c:pt>
                <c:pt idx="835">
                  <c:v>Idaho</c:v>
                </c:pt>
                <c:pt idx="836">
                  <c:v>Idaho</c:v>
                </c:pt>
                <c:pt idx="837">
                  <c:v>Idaho</c:v>
                </c:pt>
                <c:pt idx="838">
                  <c:v>Idaho</c:v>
                </c:pt>
                <c:pt idx="839">
                  <c:v>Idaho</c:v>
                </c:pt>
                <c:pt idx="840">
                  <c:v>Idaho</c:v>
                </c:pt>
                <c:pt idx="841">
                  <c:v>Idaho</c:v>
                </c:pt>
                <c:pt idx="842">
                  <c:v>Idaho</c:v>
                </c:pt>
                <c:pt idx="843">
                  <c:v>Idaho</c:v>
                </c:pt>
                <c:pt idx="844">
                  <c:v>Idaho</c:v>
                </c:pt>
                <c:pt idx="845">
                  <c:v>Idaho</c:v>
                </c:pt>
                <c:pt idx="846">
                  <c:v>Idaho</c:v>
                </c:pt>
                <c:pt idx="847">
                  <c:v>Idaho</c:v>
                </c:pt>
                <c:pt idx="848">
                  <c:v>Idaho</c:v>
                </c:pt>
                <c:pt idx="849">
                  <c:v>Idaho</c:v>
                </c:pt>
                <c:pt idx="850">
                  <c:v>Idaho</c:v>
                </c:pt>
                <c:pt idx="851">
                  <c:v>Idaho</c:v>
                </c:pt>
                <c:pt idx="852">
                  <c:v>Idaho</c:v>
                </c:pt>
                <c:pt idx="853">
                  <c:v>Idaho</c:v>
                </c:pt>
                <c:pt idx="854">
                  <c:v>Idaho</c:v>
                </c:pt>
                <c:pt idx="855">
                  <c:v>Idaho</c:v>
                </c:pt>
                <c:pt idx="856">
                  <c:v>Idaho</c:v>
                </c:pt>
                <c:pt idx="857">
                  <c:v>Idaho</c:v>
                </c:pt>
                <c:pt idx="858">
                  <c:v>Idaho</c:v>
                </c:pt>
                <c:pt idx="859">
                  <c:v>Idaho</c:v>
                </c:pt>
                <c:pt idx="860">
                  <c:v>Idaho</c:v>
                </c:pt>
                <c:pt idx="861">
                  <c:v>Idaho</c:v>
                </c:pt>
                <c:pt idx="862">
                  <c:v>Idaho</c:v>
                </c:pt>
                <c:pt idx="863">
                  <c:v>Idaho</c:v>
                </c:pt>
                <c:pt idx="864">
                  <c:v>Idaho</c:v>
                </c:pt>
                <c:pt idx="865">
                  <c:v>Idaho</c:v>
                </c:pt>
                <c:pt idx="866">
                  <c:v>Idaho</c:v>
                </c:pt>
                <c:pt idx="867">
                  <c:v>Idaho</c:v>
                </c:pt>
                <c:pt idx="868">
                  <c:v>Idaho</c:v>
                </c:pt>
                <c:pt idx="869">
                  <c:v>Idaho</c:v>
                </c:pt>
                <c:pt idx="870">
                  <c:v>Idaho</c:v>
                </c:pt>
                <c:pt idx="871">
                  <c:v>Idaho</c:v>
                </c:pt>
                <c:pt idx="872">
                  <c:v>Idaho</c:v>
                </c:pt>
                <c:pt idx="873">
                  <c:v>Idaho</c:v>
                </c:pt>
                <c:pt idx="874">
                  <c:v>Idaho</c:v>
                </c:pt>
                <c:pt idx="875">
                  <c:v>Idaho</c:v>
                </c:pt>
                <c:pt idx="876">
                  <c:v>Idaho</c:v>
                </c:pt>
                <c:pt idx="877">
                  <c:v>Idaho</c:v>
                </c:pt>
                <c:pt idx="878">
                  <c:v>Idaho</c:v>
                </c:pt>
                <c:pt idx="879">
                  <c:v>Idaho</c:v>
                </c:pt>
                <c:pt idx="880">
                  <c:v>Idaho</c:v>
                </c:pt>
                <c:pt idx="881">
                  <c:v>Idaho</c:v>
                </c:pt>
                <c:pt idx="882">
                  <c:v>Idaho</c:v>
                </c:pt>
                <c:pt idx="883">
                  <c:v>Idaho</c:v>
                </c:pt>
                <c:pt idx="884">
                  <c:v>Illinois</c:v>
                </c:pt>
                <c:pt idx="885">
                  <c:v>Illinois</c:v>
                </c:pt>
                <c:pt idx="886">
                  <c:v>Illinois</c:v>
                </c:pt>
                <c:pt idx="887">
                  <c:v>Illinois</c:v>
                </c:pt>
                <c:pt idx="888">
                  <c:v>Illinois</c:v>
                </c:pt>
                <c:pt idx="889">
                  <c:v>Illinois</c:v>
                </c:pt>
                <c:pt idx="890">
                  <c:v>Illinois</c:v>
                </c:pt>
                <c:pt idx="891">
                  <c:v>Illinois</c:v>
                </c:pt>
                <c:pt idx="892">
                  <c:v>Illinois</c:v>
                </c:pt>
                <c:pt idx="893">
                  <c:v>Illinois</c:v>
                </c:pt>
                <c:pt idx="894">
                  <c:v>Illinois</c:v>
                </c:pt>
                <c:pt idx="895">
                  <c:v>Illinois</c:v>
                </c:pt>
                <c:pt idx="896">
                  <c:v>Illinois</c:v>
                </c:pt>
                <c:pt idx="897">
                  <c:v>Illinois</c:v>
                </c:pt>
                <c:pt idx="898">
                  <c:v>Illinois</c:v>
                </c:pt>
                <c:pt idx="899">
                  <c:v>Illinois</c:v>
                </c:pt>
                <c:pt idx="900">
                  <c:v>Illinois</c:v>
                </c:pt>
                <c:pt idx="901">
                  <c:v>Illinois</c:v>
                </c:pt>
                <c:pt idx="902">
                  <c:v>Illinois</c:v>
                </c:pt>
                <c:pt idx="903">
                  <c:v>Illinois</c:v>
                </c:pt>
                <c:pt idx="904">
                  <c:v>Illinois</c:v>
                </c:pt>
                <c:pt idx="905">
                  <c:v>Illinois</c:v>
                </c:pt>
                <c:pt idx="906">
                  <c:v>Illinois</c:v>
                </c:pt>
                <c:pt idx="907">
                  <c:v>Illinois</c:v>
                </c:pt>
                <c:pt idx="908">
                  <c:v>Illinois</c:v>
                </c:pt>
                <c:pt idx="909">
                  <c:v>Illinois</c:v>
                </c:pt>
                <c:pt idx="910">
                  <c:v>Illinois</c:v>
                </c:pt>
                <c:pt idx="911">
                  <c:v>Illinois</c:v>
                </c:pt>
                <c:pt idx="912">
                  <c:v>Illinois</c:v>
                </c:pt>
                <c:pt idx="913">
                  <c:v>Illinois</c:v>
                </c:pt>
                <c:pt idx="914">
                  <c:v>Illinois</c:v>
                </c:pt>
                <c:pt idx="915">
                  <c:v>Illinois</c:v>
                </c:pt>
                <c:pt idx="916">
                  <c:v>Illinois</c:v>
                </c:pt>
                <c:pt idx="917">
                  <c:v>Illinois</c:v>
                </c:pt>
                <c:pt idx="918">
                  <c:v>Illinois</c:v>
                </c:pt>
                <c:pt idx="919">
                  <c:v>Illinois</c:v>
                </c:pt>
                <c:pt idx="920">
                  <c:v>Illinois</c:v>
                </c:pt>
                <c:pt idx="921">
                  <c:v>Illinois</c:v>
                </c:pt>
                <c:pt idx="922">
                  <c:v>Illinois</c:v>
                </c:pt>
                <c:pt idx="923">
                  <c:v>Illinois</c:v>
                </c:pt>
                <c:pt idx="924">
                  <c:v>Illinois</c:v>
                </c:pt>
                <c:pt idx="925">
                  <c:v>Illinois</c:v>
                </c:pt>
                <c:pt idx="926">
                  <c:v>Illinois</c:v>
                </c:pt>
                <c:pt idx="927">
                  <c:v>Illinois</c:v>
                </c:pt>
                <c:pt idx="928">
                  <c:v>Illinois</c:v>
                </c:pt>
                <c:pt idx="929">
                  <c:v>Illinois</c:v>
                </c:pt>
                <c:pt idx="930">
                  <c:v>Illinois</c:v>
                </c:pt>
                <c:pt idx="931">
                  <c:v>Illinois</c:v>
                </c:pt>
                <c:pt idx="932">
                  <c:v>Illinois</c:v>
                </c:pt>
                <c:pt idx="933">
                  <c:v>Illinois</c:v>
                </c:pt>
                <c:pt idx="934">
                  <c:v>Illinois</c:v>
                </c:pt>
                <c:pt idx="935">
                  <c:v>Illinois</c:v>
                </c:pt>
                <c:pt idx="936">
                  <c:v>Illinois</c:v>
                </c:pt>
                <c:pt idx="937">
                  <c:v>Illinois</c:v>
                </c:pt>
                <c:pt idx="938">
                  <c:v>Illinois</c:v>
                </c:pt>
                <c:pt idx="939">
                  <c:v>Illinois</c:v>
                </c:pt>
                <c:pt idx="940">
                  <c:v>Illinois</c:v>
                </c:pt>
                <c:pt idx="941">
                  <c:v>Illinois</c:v>
                </c:pt>
                <c:pt idx="942">
                  <c:v>Illinois</c:v>
                </c:pt>
                <c:pt idx="943">
                  <c:v>Illinois</c:v>
                </c:pt>
                <c:pt idx="944">
                  <c:v>Illinois</c:v>
                </c:pt>
                <c:pt idx="945">
                  <c:v>Illinois</c:v>
                </c:pt>
                <c:pt idx="946">
                  <c:v>Illinois</c:v>
                </c:pt>
                <c:pt idx="947">
                  <c:v>Illinois</c:v>
                </c:pt>
                <c:pt idx="948">
                  <c:v>Illinois</c:v>
                </c:pt>
                <c:pt idx="949">
                  <c:v>Illinois</c:v>
                </c:pt>
                <c:pt idx="950">
                  <c:v>Illinois</c:v>
                </c:pt>
                <c:pt idx="951">
                  <c:v>Illinois</c:v>
                </c:pt>
                <c:pt idx="952">
                  <c:v>Indiana</c:v>
                </c:pt>
                <c:pt idx="953">
                  <c:v>Indiana</c:v>
                </c:pt>
                <c:pt idx="954">
                  <c:v>Indiana</c:v>
                </c:pt>
                <c:pt idx="955">
                  <c:v>Indiana</c:v>
                </c:pt>
                <c:pt idx="956">
                  <c:v>Indiana</c:v>
                </c:pt>
                <c:pt idx="957">
                  <c:v>Indiana</c:v>
                </c:pt>
                <c:pt idx="958">
                  <c:v>Indiana</c:v>
                </c:pt>
                <c:pt idx="959">
                  <c:v>Indiana</c:v>
                </c:pt>
                <c:pt idx="960">
                  <c:v>Indiana</c:v>
                </c:pt>
                <c:pt idx="961">
                  <c:v>Indiana</c:v>
                </c:pt>
                <c:pt idx="962">
                  <c:v>Indiana</c:v>
                </c:pt>
                <c:pt idx="963">
                  <c:v>Indiana</c:v>
                </c:pt>
                <c:pt idx="964">
                  <c:v>Indiana</c:v>
                </c:pt>
                <c:pt idx="965">
                  <c:v>Indiana</c:v>
                </c:pt>
                <c:pt idx="966">
                  <c:v>Indiana</c:v>
                </c:pt>
                <c:pt idx="967">
                  <c:v>Indiana</c:v>
                </c:pt>
                <c:pt idx="968">
                  <c:v>Indiana</c:v>
                </c:pt>
                <c:pt idx="969">
                  <c:v>Indiana</c:v>
                </c:pt>
                <c:pt idx="970">
                  <c:v>Indiana</c:v>
                </c:pt>
                <c:pt idx="971">
                  <c:v>Indiana</c:v>
                </c:pt>
                <c:pt idx="972">
                  <c:v>Indiana</c:v>
                </c:pt>
                <c:pt idx="973">
                  <c:v>Indiana</c:v>
                </c:pt>
                <c:pt idx="974">
                  <c:v>Indiana</c:v>
                </c:pt>
                <c:pt idx="975">
                  <c:v>Indiana</c:v>
                </c:pt>
                <c:pt idx="976">
                  <c:v>Indiana</c:v>
                </c:pt>
                <c:pt idx="977">
                  <c:v>Indiana</c:v>
                </c:pt>
                <c:pt idx="978">
                  <c:v>Indiana</c:v>
                </c:pt>
                <c:pt idx="979">
                  <c:v>Indiana</c:v>
                </c:pt>
                <c:pt idx="980">
                  <c:v>Indiana</c:v>
                </c:pt>
                <c:pt idx="981">
                  <c:v>Indiana</c:v>
                </c:pt>
                <c:pt idx="982">
                  <c:v>Indiana</c:v>
                </c:pt>
                <c:pt idx="983">
                  <c:v>Indiana</c:v>
                </c:pt>
                <c:pt idx="984">
                  <c:v>Indiana</c:v>
                </c:pt>
                <c:pt idx="985">
                  <c:v>Indiana</c:v>
                </c:pt>
                <c:pt idx="986">
                  <c:v>Indiana</c:v>
                </c:pt>
                <c:pt idx="987">
                  <c:v>Indiana</c:v>
                </c:pt>
                <c:pt idx="988">
                  <c:v>Indiana</c:v>
                </c:pt>
                <c:pt idx="989">
                  <c:v>Indiana</c:v>
                </c:pt>
                <c:pt idx="990">
                  <c:v>Indiana</c:v>
                </c:pt>
                <c:pt idx="991">
                  <c:v>Indiana</c:v>
                </c:pt>
                <c:pt idx="992">
                  <c:v>Indiana</c:v>
                </c:pt>
                <c:pt idx="993">
                  <c:v>Indiana</c:v>
                </c:pt>
                <c:pt idx="994">
                  <c:v>Indiana</c:v>
                </c:pt>
                <c:pt idx="995">
                  <c:v>Indiana</c:v>
                </c:pt>
                <c:pt idx="996">
                  <c:v>Indiana</c:v>
                </c:pt>
                <c:pt idx="997">
                  <c:v>Indiana</c:v>
                </c:pt>
                <c:pt idx="998">
                  <c:v>Indiana</c:v>
                </c:pt>
                <c:pt idx="999">
                  <c:v>Indiana</c:v>
                </c:pt>
                <c:pt idx="1000">
                  <c:v>Indiana</c:v>
                </c:pt>
                <c:pt idx="1001">
                  <c:v>Indiana</c:v>
                </c:pt>
                <c:pt idx="1002">
                  <c:v>Indiana</c:v>
                </c:pt>
                <c:pt idx="1003">
                  <c:v>Indiana</c:v>
                </c:pt>
                <c:pt idx="1004">
                  <c:v>Indiana</c:v>
                </c:pt>
                <c:pt idx="1005">
                  <c:v>Indiana</c:v>
                </c:pt>
                <c:pt idx="1006">
                  <c:v>Indiana</c:v>
                </c:pt>
                <c:pt idx="1007">
                  <c:v>Indiana</c:v>
                </c:pt>
                <c:pt idx="1008">
                  <c:v>Indiana</c:v>
                </c:pt>
                <c:pt idx="1009">
                  <c:v>Indiana</c:v>
                </c:pt>
                <c:pt idx="1010">
                  <c:v>Indiana</c:v>
                </c:pt>
                <c:pt idx="1011">
                  <c:v>Indiana</c:v>
                </c:pt>
                <c:pt idx="1012">
                  <c:v>Indiana</c:v>
                </c:pt>
                <c:pt idx="1013">
                  <c:v>Indiana</c:v>
                </c:pt>
                <c:pt idx="1014">
                  <c:v>Indiana</c:v>
                </c:pt>
                <c:pt idx="1015">
                  <c:v>Indiana</c:v>
                </c:pt>
                <c:pt idx="1016">
                  <c:v>Indiana</c:v>
                </c:pt>
                <c:pt idx="1017">
                  <c:v>Indiana</c:v>
                </c:pt>
                <c:pt idx="1018">
                  <c:v>Indiana</c:v>
                </c:pt>
                <c:pt idx="1019">
                  <c:v>Indiana</c:v>
                </c:pt>
                <c:pt idx="1020">
                  <c:v>Kansas</c:v>
                </c:pt>
                <c:pt idx="1021">
                  <c:v>Kansas</c:v>
                </c:pt>
                <c:pt idx="1022">
                  <c:v>Kansas</c:v>
                </c:pt>
                <c:pt idx="1023">
                  <c:v>Kansas</c:v>
                </c:pt>
                <c:pt idx="1024">
                  <c:v>Kansas</c:v>
                </c:pt>
                <c:pt idx="1025">
                  <c:v>Kansas</c:v>
                </c:pt>
                <c:pt idx="1026">
                  <c:v>Kansas</c:v>
                </c:pt>
                <c:pt idx="1027">
                  <c:v>Kansas</c:v>
                </c:pt>
                <c:pt idx="1028">
                  <c:v>Kansas</c:v>
                </c:pt>
                <c:pt idx="1029">
                  <c:v>Kansas</c:v>
                </c:pt>
                <c:pt idx="1030">
                  <c:v>Kansas</c:v>
                </c:pt>
                <c:pt idx="1031">
                  <c:v>Kansas</c:v>
                </c:pt>
                <c:pt idx="1032">
                  <c:v>Kansas</c:v>
                </c:pt>
                <c:pt idx="1033">
                  <c:v>Kansas</c:v>
                </c:pt>
                <c:pt idx="1034">
                  <c:v>Kansas</c:v>
                </c:pt>
                <c:pt idx="1035">
                  <c:v>Kansas</c:v>
                </c:pt>
                <c:pt idx="1036">
                  <c:v>Kansas</c:v>
                </c:pt>
                <c:pt idx="1037">
                  <c:v>Kansas</c:v>
                </c:pt>
                <c:pt idx="1038">
                  <c:v>Kansas</c:v>
                </c:pt>
                <c:pt idx="1039">
                  <c:v>Kansas</c:v>
                </c:pt>
                <c:pt idx="1040">
                  <c:v>Kansas</c:v>
                </c:pt>
                <c:pt idx="1041">
                  <c:v>Kansas</c:v>
                </c:pt>
                <c:pt idx="1042">
                  <c:v>Kansas</c:v>
                </c:pt>
                <c:pt idx="1043">
                  <c:v>Kansas</c:v>
                </c:pt>
                <c:pt idx="1044">
                  <c:v>Kansas</c:v>
                </c:pt>
                <c:pt idx="1045">
                  <c:v>Kansas</c:v>
                </c:pt>
                <c:pt idx="1046">
                  <c:v>Kansas</c:v>
                </c:pt>
                <c:pt idx="1047">
                  <c:v>Kansas</c:v>
                </c:pt>
                <c:pt idx="1048">
                  <c:v>Kansas</c:v>
                </c:pt>
                <c:pt idx="1049">
                  <c:v>Kansas</c:v>
                </c:pt>
                <c:pt idx="1050">
                  <c:v>Kansas</c:v>
                </c:pt>
                <c:pt idx="1051">
                  <c:v>Kansas</c:v>
                </c:pt>
                <c:pt idx="1052">
                  <c:v>Kansas</c:v>
                </c:pt>
                <c:pt idx="1053">
                  <c:v>Kansas</c:v>
                </c:pt>
                <c:pt idx="1054">
                  <c:v>Kansas</c:v>
                </c:pt>
                <c:pt idx="1055">
                  <c:v>Kansas</c:v>
                </c:pt>
                <c:pt idx="1056">
                  <c:v>Kansas</c:v>
                </c:pt>
                <c:pt idx="1057">
                  <c:v>Kansas</c:v>
                </c:pt>
                <c:pt idx="1058">
                  <c:v>Kansas</c:v>
                </c:pt>
                <c:pt idx="1059">
                  <c:v>Kansas</c:v>
                </c:pt>
                <c:pt idx="1060">
                  <c:v>Kansas</c:v>
                </c:pt>
                <c:pt idx="1061">
                  <c:v>Kansas</c:v>
                </c:pt>
                <c:pt idx="1062">
                  <c:v>Kansas</c:v>
                </c:pt>
                <c:pt idx="1063">
                  <c:v>Kansas</c:v>
                </c:pt>
                <c:pt idx="1064">
                  <c:v>Kansas</c:v>
                </c:pt>
                <c:pt idx="1065">
                  <c:v>Kansas</c:v>
                </c:pt>
                <c:pt idx="1066">
                  <c:v>Kansas</c:v>
                </c:pt>
                <c:pt idx="1067">
                  <c:v>Kansas</c:v>
                </c:pt>
                <c:pt idx="1068">
                  <c:v>Kansas</c:v>
                </c:pt>
                <c:pt idx="1069">
                  <c:v>Kansas</c:v>
                </c:pt>
                <c:pt idx="1070">
                  <c:v>Kansas</c:v>
                </c:pt>
                <c:pt idx="1071">
                  <c:v>Kansas</c:v>
                </c:pt>
                <c:pt idx="1072">
                  <c:v>Kansas</c:v>
                </c:pt>
                <c:pt idx="1073">
                  <c:v>Kansas</c:v>
                </c:pt>
                <c:pt idx="1074">
                  <c:v>Kansas</c:v>
                </c:pt>
                <c:pt idx="1075">
                  <c:v>Kansas</c:v>
                </c:pt>
                <c:pt idx="1076">
                  <c:v>Kansas</c:v>
                </c:pt>
                <c:pt idx="1077">
                  <c:v>Kansas</c:v>
                </c:pt>
                <c:pt idx="1078">
                  <c:v>Kansas</c:v>
                </c:pt>
                <c:pt idx="1079">
                  <c:v>Kansas</c:v>
                </c:pt>
                <c:pt idx="1080">
                  <c:v>Kansas</c:v>
                </c:pt>
                <c:pt idx="1081">
                  <c:v>Kansas</c:v>
                </c:pt>
                <c:pt idx="1082">
                  <c:v>Kansas</c:v>
                </c:pt>
                <c:pt idx="1083">
                  <c:v>Kansas</c:v>
                </c:pt>
                <c:pt idx="1084">
                  <c:v>Kansas</c:v>
                </c:pt>
                <c:pt idx="1085">
                  <c:v>Kansas</c:v>
                </c:pt>
                <c:pt idx="1086">
                  <c:v>Kansas</c:v>
                </c:pt>
                <c:pt idx="1087">
                  <c:v>Kansas</c:v>
                </c:pt>
                <c:pt idx="1088">
                  <c:v>Kentucky</c:v>
                </c:pt>
                <c:pt idx="1089">
                  <c:v>Kentucky</c:v>
                </c:pt>
                <c:pt idx="1090">
                  <c:v>Kentucky</c:v>
                </c:pt>
                <c:pt idx="1091">
                  <c:v>Kentucky</c:v>
                </c:pt>
                <c:pt idx="1092">
                  <c:v>Kentucky</c:v>
                </c:pt>
                <c:pt idx="1093">
                  <c:v>Kentucky</c:v>
                </c:pt>
                <c:pt idx="1094">
                  <c:v>Kentucky</c:v>
                </c:pt>
                <c:pt idx="1095">
                  <c:v>Kentucky</c:v>
                </c:pt>
                <c:pt idx="1096">
                  <c:v>Kentucky</c:v>
                </c:pt>
                <c:pt idx="1097">
                  <c:v>Kentucky</c:v>
                </c:pt>
                <c:pt idx="1098">
                  <c:v>Kentucky</c:v>
                </c:pt>
                <c:pt idx="1099">
                  <c:v>Kentucky</c:v>
                </c:pt>
                <c:pt idx="1100">
                  <c:v>Kentucky</c:v>
                </c:pt>
                <c:pt idx="1101">
                  <c:v>Kentucky</c:v>
                </c:pt>
                <c:pt idx="1102">
                  <c:v>Kentucky</c:v>
                </c:pt>
                <c:pt idx="1103">
                  <c:v>Kentucky</c:v>
                </c:pt>
                <c:pt idx="1104">
                  <c:v>Kentucky</c:v>
                </c:pt>
                <c:pt idx="1105">
                  <c:v>Kentucky</c:v>
                </c:pt>
                <c:pt idx="1106">
                  <c:v>Kentucky</c:v>
                </c:pt>
                <c:pt idx="1107">
                  <c:v>Kentucky</c:v>
                </c:pt>
                <c:pt idx="1108">
                  <c:v>Kentucky</c:v>
                </c:pt>
                <c:pt idx="1109">
                  <c:v>Kentucky</c:v>
                </c:pt>
                <c:pt idx="1110">
                  <c:v>Kentucky</c:v>
                </c:pt>
                <c:pt idx="1111">
                  <c:v>Kentucky</c:v>
                </c:pt>
                <c:pt idx="1112">
                  <c:v>Kentucky</c:v>
                </c:pt>
                <c:pt idx="1113">
                  <c:v>Kentucky</c:v>
                </c:pt>
                <c:pt idx="1114">
                  <c:v>Kentucky</c:v>
                </c:pt>
                <c:pt idx="1115">
                  <c:v>Kentucky</c:v>
                </c:pt>
                <c:pt idx="1116">
                  <c:v>Kentucky</c:v>
                </c:pt>
                <c:pt idx="1117">
                  <c:v>Kentucky</c:v>
                </c:pt>
                <c:pt idx="1118">
                  <c:v>Kentucky</c:v>
                </c:pt>
                <c:pt idx="1119">
                  <c:v>Kentucky</c:v>
                </c:pt>
                <c:pt idx="1120">
                  <c:v>Kentucky</c:v>
                </c:pt>
                <c:pt idx="1121">
                  <c:v>Kentucky</c:v>
                </c:pt>
                <c:pt idx="1122">
                  <c:v>Kentucky</c:v>
                </c:pt>
                <c:pt idx="1123">
                  <c:v>Kentucky</c:v>
                </c:pt>
                <c:pt idx="1124">
                  <c:v>Kentucky</c:v>
                </c:pt>
                <c:pt idx="1125">
                  <c:v>Kentucky</c:v>
                </c:pt>
                <c:pt idx="1126">
                  <c:v>Kentucky</c:v>
                </c:pt>
                <c:pt idx="1127">
                  <c:v>Kentucky</c:v>
                </c:pt>
                <c:pt idx="1128">
                  <c:v>Kentucky</c:v>
                </c:pt>
                <c:pt idx="1129">
                  <c:v>Kentucky</c:v>
                </c:pt>
                <c:pt idx="1130">
                  <c:v>Kentucky</c:v>
                </c:pt>
                <c:pt idx="1131">
                  <c:v>Kentucky</c:v>
                </c:pt>
                <c:pt idx="1132">
                  <c:v>Kentucky</c:v>
                </c:pt>
                <c:pt idx="1133">
                  <c:v>Kentucky</c:v>
                </c:pt>
                <c:pt idx="1134">
                  <c:v>Kentucky</c:v>
                </c:pt>
                <c:pt idx="1135">
                  <c:v>Kentucky</c:v>
                </c:pt>
                <c:pt idx="1136">
                  <c:v>Kentucky</c:v>
                </c:pt>
                <c:pt idx="1137">
                  <c:v>Kentucky</c:v>
                </c:pt>
                <c:pt idx="1138">
                  <c:v>Kentucky</c:v>
                </c:pt>
                <c:pt idx="1139">
                  <c:v>Kentucky</c:v>
                </c:pt>
                <c:pt idx="1140">
                  <c:v>Kentucky</c:v>
                </c:pt>
                <c:pt idx="1141">
                  <c:v>Kentucky</c:v>
                </c:pt>
                <c:pt idx="1142">
                  <c:v>Kentucky</c:v>
                </c:pt>
                <c:pt idx="1143">
                  <c:v>Kentucky</c:v>
                </c:pt>
                <c:pt idx="1144">
                  <c:v>Kentucky</c:v>
                </c:pt>
                <c:pt idx="1145">
                  <c:v>Kentucky</c:v>
                </c:pt>
                <c:pt idx="1146">
                  <c:v>Kentucky</c:v>
                </c:pt>
                <c:pt idx="1147">
                  <c:v>Kentucky</c:v>
                </c:pt>
                <c:pt idx="1148">
                  <c:v>Kentucky</c:v>
                </c:pt>
                <c:pt idx="1149">
                  <c:v>Kentucky</c:v>
                </c:pt>
                <c:pt idx="1150">
                  <c:v>Kentucky</c:v>
                </c:pt>
                <c:pt idx="1151">
                  <c:v>Kentucky</c:v>
                </c:pt>
                <c:pt idx="1152">
                  <c:v>Kentucky</c:v>
                </c:pt>
                <c:pt idx="1153">
                  <c:v>Kentucky</c:v>
                </c:pt>
                <c:pt idx="1154">
                  <c:v>Kentucky</c:v>
                </c:pt>
                <c:pt idx="1155">
                  <c:v>Kentucky</c:v>
                </c:pt>
                <c:pt idx="1156">
                  <c:v>Louisiana</c:v>
                </c:pt>
                <c:pt idx="1157">
                  <c:v>Louisiana</c:v>
                </c:pt>
                <c:pt idx="1158">
                  <c:v>Louisiana</c:v>
                </c:pt>
                <c:pt idx="1159">
                  <c:v>Louisiana</c:v>
                </c:pt>
                <c:pt idx="1160">
                  <c:v>Louisiana</c:v>
                </c:pt>
                <c:pt idx="1161">
                  <c:v>Louisiana</c:v>
                </c:pt>
                <c:pt idx="1162">
                  <c:v>Louisiana</c:v>
                </c:pt>
                <c:pt idx="1163">
                  <c:v>Louisiana</c:v>
                </c:pt>
                <c:pt idx="1164">
                  <c:v>Louisiana</c:v>
                </c:pt>
                <c:pt idx="1165">
                  <c:v>Louisiana</c:v>
                </c:pt>
                <c:pt idx="1166">
                  <c:v>Louisiana</c:v>
                </c:pt>
                <c:pt idx="1167">
                  <c:v>Louisiana</c:v>
                </c:pt>
                <c:pt idx="1168">
                  <c:v>Louisiana</c:v>
                </c:pt>
                <c:pt idx="1169">
                  <c:v>Louisiana</c:v>
                </c:pt>
                <c:pt idx="1170">
                  <c:v>Louisiana</c:v>
                </c:pt>
                <c:pt idx="1171">
                  <c:v>Louisiana</c:v>
                </c:pt>
                <c:pt idx="1172">
                  <c:v>Louisiana</c:v>
                </c:pt>
                <c:pt idx="1173">
                  <c:v>Louisiana</c:v>
                </c:pt>
                <c:pt idx="1174">
                  <c:v>Louisiana</c:v>
                </c:pt>
                <c:pt idx="1175">
                  <c:v>Louisiana</c:v>
                </c:pt>
                <c:pt idx="1176">
                  <c:v>Louisiana</c:v>
                </c:pt>
                <c:pt idx="1177">
                  <c:v>Louisiana</c:v>
                </c:pt>
                <c:pt idx="1178">
                  <c:v>Louisiana</c:v>
                </c:pt>
                <c:pt idx="1179">
                  <c:v>Louisiana</c:v>
                </c:pt>
                <c:pt idx="1180">
                  <c:v>Louisiana</c:v>
                </c:pt>
                <c:pt idx="1181">
                  <c:v>Louisiana</c:v>
                </c:pt>
                <c:pt idx="1182">
                  <c:v>Louisiana</c:v>
                </c:pt>
                <c:pt idx="1183">
                  <c:v>Louisiana</c:v>
                </c:pt>
                <c:pt idx="1184">
                  <c:v>Louisiana</c:v>
                </c:pt>
                <c:pt idx="1185">
                  <c:v>Louisiana</c:v>
                </c:pt>
                <c:pt idx="1186">
                  <c:v>Louisiana</c:v>
                </c:pt>
                <c:pt idx="1187">
                  <c:v>Louisiana</c:v>
                </c:pt>
                <c:pt idx="1188">
                  <c:v>Louisiana</c:v>
                </c:pt>
                <c:pt idx="1189">
                  <c:v>Louisiana</c:v>
                </c:pt>
                <c:pt idx="1190">
                  <c:v>Louisiana</c:v>
                </c:pt>
                <c:pt idx="1191">
                  <c:v>Louisiana</c:v>
                </c:pt>
                <c:pt idx="1192">
                  <c:v>Louisiana</c:v>
                </c:pt>
                <c:pt idx="1193">
                  <c:v>Louisiana</c:v>
                </c:pt>
                <c:pt idx="1194">
                  <c:v>Louisiana</c:v>
                </c:pt>
                <c:pt idx="1195">
                  <c:v>Louisiana</c:v>
                </c:pt>
                <c:pt idx="1196">
                  <c:v>Louisiana</c:v>
                </c:pt>
                <c:pt idx="1197">
                  <c:v>Louisiana</c:v>
                </c:pt>
                <c:pt idx="1198">
                  <c:v>Louisiana</c:v>
                </c:pt>
                <c:pt idx="1199">
                  <c:v>Louisiana</c:v>
                </c:pt>
                <c:pt idx="1200">
                  <c:v>Louisiana</c:v>
                </c:pt>
                <c:pt idx="1201">
                  <c:v>Louisiana</c:v>
                </c:pt>
                <c:pt idx="1202">
                  <c:v>Louisiana</c:v>
                </c:pt>
                <c:pt idx="1203">
                  <c:v>Louisiana</c:v>
                </c:pt>
                <c:pt idx="1204">
                  <c:v>Louisiana</c:v>
                </c:pt>
                <c:pt idx="1205">
                  <c:v>Louisiana</c:v>
                </c:pt>
                <c:pt idx="1206">
                  <c:v>Louisiana</c:v>
                </c:pt>
                <c:pt idx="1207">
                  <c:v>Louisiana</c:v>
                </c:pt>
                <c:pt idx="1208">
                  <c:v>Louisiana</c:v>
                </c:pt>
                <c:pt idx="1209">
                  <c:v>Louisiana</c:v>
                </c:pt>
                <c:pt idx="1210">
                  <c:v>Louisiana</c:v>
                </c:pt>
                <c:pt idx="1211">
                  <c:v>Louisiana</c:v>
                </c:pt>
                <c:pt idx="1212">
                  <c:v>Louisiana</c:v>
                </c:pt>
                <c:pt idx="1213">
                  <c:v>Louisiana</c:v>
                </c:pt>
                <c:pt idx="1214">
                  <c:v>Louisiana</c:v>
                </c:pt>
                <c:pt idx="1215">
                  <c:v>Louisiana</c:v>
                </c:pt>
                <c:pt idx="1216">
                  <c:v>Louisiana</c:v>
                </c:pt>
                <c:pt idx="1217">
                  <c:v>Louisiana</c:v>
                </c:pt>
                <c:pt idx="1218">
                  <c:v>Louisiana</c:v>
                </c:pt>
                <c:pt idx="1219">
                  <c:v>Louisiana</c:v>
                </c:pt>
                <c:pt idx="1220">
                  <c:v>Louisiana</c:v>
                </c:pt>
                <c:pt idx="1221">
                  <c:v>Louisiana</c:v>
                </c:pt>
                <c:pt idx="1222">
                  <c:v>Louisiana</c:v>
                </c:pt>
                <c:pt idx="1223">
                  <c:v>Louisiana</c:v>
                </c:pt>
                <c:pt idx="1224">
                  <c:v>Massachusetts</c:v>
                </c:pt>
                <c:pt idx="1225">
                  <c:v>Massachusetts</c:v>
                </c:pt>
                <c:pt idx="1226">
                  <c:v>Massachusetts</c:v>
                </c:pt>
                <c:pt idx="1227">
                  <c:v>Massachusetts</c:v>
                </c:pt>
                <c:pt idx="1228">
                  <c:v>Massachusetts</c:v>
                </c:pt>
                <c:pt idx="1229">
                  <c:v>Massachusetts</c:v>
                </c:pt>
                <c:pt idx="1230">
                  <c:v>Massachusetts</c:v>
                </c:pt>
                <c:pt idx="1231">
                  <c:v>Massachusetts</c:v>
                </c:pt>
                <c:pt idx="1232">
                  <c:v>Massachusetts</c:v>
                </c:pt>
                <c:pt idx="1233">
                  <c:v>Massachusetts</c:v>
                </c:pt>
                <c:pt idx="1234">
                  <c:v>Massachusetts</c:v>
                </c:pt>
                <c:pt idx="1235">
                  <c:v>Massachusetts</c:v>
                </c:pt>
                <c:pt idx="1236">
                  <c:v>Massachusetts</c:v>
                </c:pt>
                <c:pt idx="1237">
                  <c:v>Massachusetts</c:v>
                </c:pt>
                <c:pt idx="1238">
                  <c:v>Massachusetts</c:v>
                </c:pt>
                <c:pt idx="1239">
                  <c:v>Massachusetts</c:v>
                </c:pt>
                <c:pt idx="1240">
                  <c:v>Massachusetts</c:v>
                </c:pt>
                <c:pt idx="1241">
                  <c:v>Massachusetts</c:v>
                </c:pt>
                <c:pt idx="1242">
                  <c:v>Massachusetts</c:v>
                </c:pt>
                <c:pt idx="1243">
                  <c:v>Massachusetts</c:v>
                </c:pt>
                <c:pt idx="1244">
                  <c:v>Massachusetts</c:v>
                </c:pt>
                <c:pt idx="1245">
                  <c:v>Massachusetts</c:v>
                </c:pt>
                <c:pt idx="1246">
                  <c:v>Massachusetts</c:v>
                </c:pt>
                <c:pt idx="1247">
                  <c:v>Massachusetts</c:v>
                </c:pt>
                <c:pt idx="1248">
                  <c:v>Massachusetts</c:v>
                </c:pt>
                <c:pt idx="1249">
                  <c:v>Massachusetts</c:v>
                </c:pt>
                <c:pt idx="1250">
                  <c:v>Massachusetts</c:v>
                </c:pt>
                <c:pt idx="1251">
                  <c:v>Massachusetts</c:v>
                </c:pt>
                <c:pt idx="1252">
                  <c:v>Massachusetts</c:v>
                </c:pt>
                <c:pt idx="1253">
                  <c:v>Massachusetts</c:v>
                </c:pt>
                <c:pt idx="1254">
                  <c:v>Massachusetts</c:v>
                </c:pt>
                <c:pt idx="1255">
                  <c:v>Massachusetts</c:v>
                </c:pt>
                <c:pt idx="1256">
                  <c:v>Massachusetts</c:v>
                </c:pt>
                <c:pt idx="1257">
                  <c:v>Massachusetts</c:v>
                </c:pt>
                <c:pt idx="1258">
                  <c:v>Massachusetts</c:v>
                </c:pt>
                <c:pt idx="1259">
                  <c:v>Massachusetts</c:v>
                </c:pt>
                <c:pt idx="1260">
                  <c:v>Massachusetts</c:v>
                </c:pt>
                <c:pt idx="1261">
                  <c:v>Massachusetts</c:v>
                </c:pt>
                <c:pt idx="1262">
                  <c:v>Massachusetts</c:v>
                </c:pt>
                <c:pt idx="1263">
                  <c:v>Massachusetts</c:v>
                </c:pt>
                <c:pt idx="1264">
                  <c:v>Massachusetts</c:v>
                </c:pt>
                <c:pt idx="1265">
                  <c:v>Massachusetts</c:v>
                </c:pt>
                <c:pt idx="1266">
                  <c:v>Massachusetts</c:v>
                </c:pt>
                <c:pt idx="1267">
                  <c:v>Massachusetts</c:v>
                </c:pt>
                <c:pt idx="1268">
                  <c:v>Massachusetts</c:v>
                </c:pt>
                <c:pt idx="1269">
                  <c:v>Massachusetts</c:v>
                </c:pt>
                <c:pt idx="1270">
                  <c:v>Massachusetts</c:v>
                </c:pt>
                <c:pt idx="1271">
                  <c:v>Massachusetts</c:v>
                </c:pt>
                <c:pt idx="1272">
                  <c:v>Massachusetts</c:v>
                </c:pt>
                <c:pt idx="1273">
                  <c:v>Massachusetts</c:v>
                </c:pt>
                <c:pt idx="1274">
                  <c:v>Massachusetts</c:v>
                </c:pt>
                <c:pt idx="1275">
                  <c:v>Massachusetts</c:v>
                </c:pt>
                <c:pt idx="1276">
                  <c:v>Massachusetts</c:v>
                </c:pt>
                <c:pt idx="1277">
                  <c:v>Massachusetts</c:v>
                </c:pt>
                <c:pt idx="1278">
                  <c:v>Massachusetts</c:v>
                </c:pt>
                <c:pt idx="1279">
                  <c:v>Massachusetts</c:v>
                </c:pt>
                <c:pt idx="1280">
                  <c:v>Massachusetts</c:v>
                </c:pt>
                <c:pt idx="1281">
                  <c:v>Massachusetts</c:v>
                </c:pt>
                <c:pt idx="1282">
                  <c:v>Massachusetts</c:v>
                </c:pt>
                <c:pt idx="1283">
                  <c:v>Massachusetts</c:v>
                </c:pt>
                <c:pt idx="1284">
                  <c:v>Massachusetts</c:v>
                </c:pt>
                <c:pt idx="1285">
                  <c:v>Massachusetts</c:v>
                </c:pt>
                <c:pt idx="1286">
                  <c:v>Massachusetts</c:v>
                </c:pt>
                <c:pt idx="1287">
                  <c:v>Massachusetts</c:v>
                </c:pt>
                <c:pt idx="1288">
                  <c:v>Massachusetts</c:v>
                </c:pt>
                <c:pt idx="1289">
                  <c:v>Massachusetts</c:v>
                </c:pt>
                <c:pt idx="1290">
                  <c:v>Massachusetts</c:v>
                </c:pt>
                <c:pt idx="1291">
                  <c:v>Massachusetts</c:v>
                </c:pt>
                <c:pt idx="1292">
                  <c:v>Maryland</c:v>
                </c:pt>
                <c:pt idx="1293">
                  <c:v>Maryland</c:v>
                </c:pt>
                <c:pt idx="1294">
                  <c:v>Maryland</c:v>
                </c:pt>
                <c:pt idx="1295">
                  <c:v>Maryland</c:v>
                </c:pt>
                <c:pt idx="1296">
                  <c:v>Maryland</c:v>
                </c:pt>
                <c:pt idx="1297">
                  <c:v>Maryland</c:v>
                </c:pt>
                <c:pt idx="1298">
                  <c:v>Maryland</c:v>
                </c:pt>
                <c:pt idx="1299">
                  <c:v>Maryland</c:v>
                </c:pt>
                <c:pt idx="1300">
                  <c:v>Maryland</c:v>
                </c:pt>
                <c:pt idx="1301">
                  <c:v>Maryland</c:v>
                </c:pt>
                <c:pt idx="1302">
                  <c:v>Maryland</c:v>
                </c:pt>
                <c:pt idx="1303">
                  <c:v>Maryland</c:v>
                </c:pt>
                <c:pt idx="1304">
                  <c:v>Maryland</c:v>
                </c:pt>
                <c:pt idx="1305">
                  <c:v>Maryland</c:v>
                </c:pt>
                <c:pt idx="1306">
                  <c:v>Maryland</c:v>
                </c:pt>
                <c:pt idx="1307">
                  <c:v>Maryland</c:v>
                </c:pt>
                <c:pt idx="1308">
                  <c:v>Maryland</c:v>
                </c:pt>
                <c:pt idx="1309">
                  <c:v>Maryland</c:v>
                </c:pt>
                <c:pt idx="1310">
                  <c:v>Maryland</c:v>
                </c:pt>
                <c:pt idx="1311">
                  <c:v>Maryland</c:v>
                </c:pt>
                <c:pt idx="1312">
                  <c:v>Maryland</c:v>
                </c:pt>
                <c:pt idx="1313">
                  <c:v>Maryland</c:v>
                </c:pt>
                <c:pt idx="1314">
                  <c:v>Maryland</c:v>
                </c:pt>
                <c:pt idx="1315">
                  <c:v>Maryland</c:v>
                </c:pt>
                <c:pt idx="1316">
                  <c:v>Maryland</c:v>
                </c:pt>
                <c:pt idx="1317">
                  <c:v>Maryland</c:v>
                </c:pt>
                <c:pt idx="1318">
                  <c:v>Maryland</c:v>
                </c:pt>
                <c:pt idx="1319">
                  <c:v>Maryland</c:v>
                </c:pt>
                <c:pt idx="1320">
                  <c:v>Maryland</c:v>
                </c:pt>
                <c:pt idx="1321">
                  <c:v>Maryland</c:v>
                </c:pt>
                <c:pt idx="1322">
                  <c:v>Maryland</c:v>
                </c:pt>
                <c:pt idx="1323">
                  <c:v>Maryland</c:v>
                </c:pt>
                <c:pt idx="1324">
                  <c:v>Maryland</c:v>
                </c:pt>
                <c:pt idx="1325">
                  <c:v>Maryland</c:v>
                </c:pt>
                <c:pt idx="1326">
                  <c:v>Maryland</c:v>
                </c:pt>
                <c:pt idx="1327">
                  <c:v>Maryland</c:v>
                </c:pt>
                <c:pt idx="1328">
                  <c:v>Maryland</c:v>
                </c:pt>
                <c:pt idx="1329">
                  <c:v>Maryland</c:v>
                </c:pt>
                <c:pt idx="1330">
                  <c:v>Maryland</c:v>
                </c:pt>
                <c:pt idx="1331">
                  <c:v>Maryland</c:v>
                </c:pt>
                <c:pt idx="1332">
                  <c:v>Maryland</c:v>
                </c:pt>
                <c:pt idx="1333">
                  <c:v>Maryland</c:v>
                </c:pt>
                <c:pt idx="1334">
                  <c:v>Maryland</c:v>
                </c:pt>
                <c:pt idx="1335">
                  <c:v>Maryland</c:v>
                </c:pt>
                <c:pt idx="1336">
                  <c:v>Maryland</c:v>
                </c:pt>
                <c:pt idx="1337">
                  <c:v>Maryland</c:v>
                </c:pt>
                <c:pt idx="1338">
                  <c:v>Maryland</c:v>
                </c:pt>
                <c:pt idx="1339">
                  <c:v>Maryland</c:v>
                </c:pt>
                <c:pt idx="1340">
                  <c:v>Maryland</c:v>
                </c:pt>
                <c:pt idx="1341">
                  <c:v>Maryland</c:v>
                </c:pt>
                <c:pt idx="1342">
                  <c:v>Maryland</c:v>
                </c:pt>
                <c:pt idx="1343">
                  <c:v>Maryland</c:v>
                </c:pt>
                <c:pt idx="1344">
                  <c:v>Maryland</c:v>
                </c:pt>
                <c:pt idx="1345">
                  <c:v>Maryland</c:v>
                </c:pt>
                <c:pt idx="1346">
                  <c:v>Maryland</c:v>
                </c:pt>
                <c:pt idx="1347">
                  <c:v>Maryland</c:v>
                </c:pt>
                <c:pt idx="1348">
                  <c:v>Maryland</c:v>
                </c:pt>
                <c:pt idx="1349">
                  <c:v>Maryland</c:v>
                </c:pt>
                <c:pt idx="1350">
                  <c:v>Maryland</c:v>
                </c:pt>
                <c:pt idx="1351">
                  <c:v>Maryland</c:v>
                </c:pt>
                <c:pt idx="1352">
                  <c:v>Maryland</c:v>
                </c:pt>
                <c:pt idx="1353">
                  <c:v>Maryland</c:v>
                </c:pt>
                <c:pt idx="1354">
                  <c:v>Maryland</c:v>
                </c:pt>
                <c:pt idx="1355">
                  <c:v>Maryland</c:v>
                </c:pt>
                <c:pt idx="1356">
                  <c:v>Maryland</c:v>
                </c:pt>
                <c:pt idx="1357">
                  <c:v>Maryland</c:v>
                </c:pt>
                <c:pt idx="1358">
                  <c:v>Maryland</c:v>
                </c:pt>
                <c:pt idx="1359">
                  <c:v>Maryland</c:v>
                </c:pt>
                <c:pt idx="1360">
                  <c:v>Maine</c:v>
                </c:pt>
                <c:pt idx="1361">
                  <c:v>Maine</c:v>
                </c:pt>
                <c:pt idx="1362">
                  <c:v>Maine</c:v>
                </c:pt>
                <c:pt idx="1363">
                  <c:v>Maine</c:v>
                </c:pt>
                <c:pt idx="1364">
                  <c:v>Maine</c:v>
                </c:pt>
                <c:pt idx="1365">
                  <c:v>Maine</c:v>
                </c:pt>
                <c:pt idx="1366">
                  <c:v>Maine</c:v>
                </c:pt>
                <c:pt idx="1367">
                  <c:v>Maine</c:v>
                </c:pt>
                <c:pt idx="1368">
                  <c:v>Maine</c:v>
                </c:pt>
                <c:pt idx="1369">
                  <c:v>Maine</c:v>
                </c:pt>
                <c:pt idx="1370">
                  <c:v>Maine</c:v>
                </c:pt>
                <c:pt idx="1371">
                  <c:v>Maine</c:v>
                </c:pt>
                <c:pt idx="1372">
                  <c:v>Maine</c:v>
                </c:pt>
                <c:pt idx="1373">
                  <c:v>Maine</c:v>
                </c:pt>
                <c:pt idx="1374">
                  <c:v>Maine</c:v>
                </c:pt>
                <c:pt idx="1375">
                  <c:v>Maine</c:v>
                </c:pt>
                <c:pt idx="1376">
                  <c:v>Maine</c:v>
                </c:pt>
                <c:pt idx="1377">
                  <c:v>Maine</c:v>
                </c:pt>
                <c:pt idx="1378">
                  <c:v>Maine</c:v>
                </c:pt>
                <c:pt idx="1379">
                  <c:v>Maine</c:v>
                </c:pt>
                <c:pt idx="1380">
                  <c:v>Maine</c:v>
                </c:pt>
                <c:pt idx="1381">
                  <c:v>Maine</c:v>
                </c:pt>
                <c:pt idx="1382">
                  <c:v>Maine</c:v>
                </c:pt>
                <c:pt idx="1383">
                  <c:v>Maine</c:v>
                </c:pt>
                <c:pt idx="1384">
                  <c:v>Maine</c:v>
                </c:pt>
                <c:pt idx="1385">
                  <c:v>Maine</c:v>
                </c:pt>
                <c:pt idx="1386">
                  <c:v>Maine</c:v>
                </c:pt>
                <c:pt idx="1387">
                  <c:v>Maine</c:v>
                </c:pt>
                <c:pt idx="1388">
                  <c:v>Maine</c:v>
                </c:pt>
                <c:pt idx="1389">
                  <c:v>Maine</c:v>
                </c:pt>
                <c:pt idx="1390">
                  <c:v>Maine</c:v>
                </c:pt>
                <c:pt idx="1391">
                  <c:v>Maine</c:v>
                </c:pt>
                <c:pt idx="1392">
                  <c:v>Maine</c:v>
                </c:pt>
                <c:pt idx="1393">
                  <c:v>Maine</c:v>
                </c:pt>
                <c:pt idx="1394">
                  <c:v>Maine</c:v>
                </c:pt>
                <c:pt idx="1395">
                  <c:v>Maine</c:v>
                </c:pt>
                <c:pt idx="1396">
                  <c:v>Maine</c:v>
                </c:pt>
                <c:pt idx="1397">
                  <c:v>Maine</c:v>
                </c:pt>
                <c:pt idx="1398">
                  <c:v>Maine</c:v>
                </c:pt>
                <c:pt idx="1399">
                  <c:v>Maine</c:v>
                </c:pt>
                <c:pt idx="1400">
                  <c:v>Maine</c:v>
                </c:pt>
                <c:pt idx="1401">
                  <c:v>Maine</c:v>
                </c:pt>
                <c:pt idx="1402">
                  <c:v>Maine</c:v>
                </c:pt>
                <c:pt idx="1403">
                  <c:v>Maine</c:v>
                </c:pt>
                <c:pt idx="1404">
                  <c:v>Maine</c:v>
                </c:pt>
                <c:pt idx="1405">
                  <c:v>Maine</c:v>
                </c:pt>
                <c:pt idx="1406">
                  <c:v>Maine</c:v>
                </c:pt>
                <c:pt idx="1407">
                  <c:v>Maine</c:v>
                </c:pt>
                <c:pt idx="1408">
                  <c:v>Maine</c:v>
                </c:pt>
                <c:pt idx="1409">
                  <c:v>Maine</c:v>
                </c:pt>
                <c:pt idx="1410">
                  <c:v>Maine</c:v>
                </c:pt>
                <c:pt idx="1411">
                  <c:v>Maine</c:v>
                </c:pt>
                <c:pt idx="1412">
                  <c:v>Maine</c:v>
                </c:pt>
                <c:pt idx="1413">
                  <c:v>Maine</c:v>
                </c:pt>
                <c:pt idx="1414">
                  <c:v>Maine</c:v>
                </c:pt>
                <c:pt idx="1415">
                  <c:v>Maine</c:v>
                </c:pt>
                <c:pt idx="1416">
                  <c:v>Maine</c:v>
                </c:pt>
                <c:pt idx="1417">
                  <c:v>Maine</c:v>
                </c:pt>
                <c:pt idx="1418">
                  <c:v>Maine</c:v>
                </c:pt>
                <c:pt idx="1419">
                  <c:v>Maine</c:v>
                </c:pt>
                <c:pt idx="1420">
                  <c:v>Maine</c:v>
                </c:pt>
                <c:pt idx="1421">
                  <c:v>Maine</c:v>
                </c:pt>
                <c:pt idx="1422">
                  <c:v>Maine</c:v>
                </c:pt>
                <c:pt idx="1423">
                  <c:v>Maine</c:v>
                </c:pt>
                <c:pt idx="1424">
                  <c:v>Maine</c:v>
                </c:pt>
                <c:pt idx="1425">
                  <c:v>Maine</c:v>
                </c:pt>
                <c:pt idx="1426">
                  <c:v>Maine</c:v>
                </c:pt>
                <c:pt idx="1427">
                  <c:v>Maine</c:v>
                </c:pt>
                <c:pt idx="1428">
                  <c:v>Michigan</c:v>
                </c:pt>
                <c:pt idx="1429">
                  <c:v>Michigan</c:v>
                </c:pt>
                <c:pt idx="1430">
                  <c:v>Michigan</c:v>
                </c:pt>
                <c:pt idx="1431">
                  <c:v>Michigan</c:v>
                </c:pt>
                <c:pt idx="1432">
                  <c:v>Michigan</c:v>
                </c:pt>
                <c:pt idx="1433">
                  <c:v>Michigan</c:v>
                </c:pt>
                <c:pt idx="1434">
                  <c:v>Michigan</c:v>
                </c:pt>
                <c:pt idx="1435">
                  <c:v>Michigan</c:v>
                </c:pt>
                <c:pt idx="1436">
                  <c:v>Michigan</c:v>
                </c:pt>
                <c:pt idx="1437">
                  <c:v>Michigan</c:v>
                </c:pt>
                <c:pt idx="1438">
                  <c:v>Michigan</c:v>
                </c:pt>
                <c:pt idx="1439">
                  <c:v>Michigan</c:v>
                </c:pt>
                <c:pt idx="1440">
                  <c:v>Michigan</c:v>
                </c:pt>
                <c:pt idx="1441">
                  <c:v>Michigan</c:v>
                </c:pt>
                <c:pt idx="1442">
                  <c:v>Michigan</c:v>
                </c:pt>
                <c:pt idx="1443">
                  <c:v>Michigan</c:v>
                </c:pt>
                <c:pt idx="1444">
                  <c:v>Michigan</c:v>
                </c:pt>
                <c:pt idx="1445">
                  <c:v>Michigan</c:v>
                </c:pt>
                <c:pt idx="1446">
                  <c:v>Michigan</c:v>
                </c:pt>
                <c:pt idx="1447">
                  <c:v>Michigan</c:v>
                </c:pt>
                <c:pt idx="1448">
                  <c:v>Michigan</c:v>
                </c:pt>
                <c:pt idx="1449">
                  <c:v>Michigan</c:v>
                </c:pt>
                <c:pt idx="1450">
                  <c:v>Michigan</c:v>
                </c:pt>
                <c:pt idx="1451">
                  <c:v>Michigan</c:v>
                </c:pt>
                <c:pt idx="1452">
                  <c:v>Michigan</c:v>
                </c:pt>
                <c:pt idx="1453">
                  <c:v>Michigan</c:v>
                </c:pt>
                <c:pt idx="1454">
                  <c:v>Michigan</c:v>
                </c:pt>
                <c:pt idx="1455">
                  <c:v>Michigan</c:v>
                </c:pt>
                <c:pt idx="1456">
                  <c:v>Michigan</c:v>
                </c:pt>
                <c:pt idx="1457">
                  <c:v>Michigan</c:v>
                </c:pt>
                <c:pt idx="1458">
                  <c:v>Michigan</c:v>
                </c:pt>
                <c:pt idx="1459">
                  <c:v>Michigan</c:v>
                </c:pt>
                <c:pt idx="1460">
                  <c:v>Michigan</c:v>
                </c:pt>
                <c:pt idx="1461">
                  <c:v>Michigan</c:v>
                </c:pt>
                <c:pt idx="1462">
                  <c:v>Michigan</c:v>
                </c:pt>
                <c:pt idx="1463">
                  <c:v>Michigan</c:v>
                </c:pt>
                <c:pt idx="1464">
                  <c:v>Michigan</c:v>
                </c:pt>
                <c:pt idx="1465">
                  <c:v>Michigan</c:v>
                </c:pt>
                <c:pt idx="1466">
                  <c:v>Michigan</c:v>
                </c:pt>
                <c:pt idx="1467">
                  <c:v>Michigan</c:v>
                </c:pt>
                <c:pt idx="1468">
                  <c:v>Michigan</c:v>
                </c:pt>
                <c:pt idx="1469">
                  <c:v>Michigan</c:v>
                </c:pt>
                <c:pt idx="1470">
                  <c:v>Michigan</c:v>
                </c:pt>
                <c:pt idx="1471">
                  <c:v>Michigan</c:v>
                </c:pt>
                <c:pt idx="1472">
                  <c:v>Michigan</c:v>
                </c:pt>
                <c:pt idx="1473">
                  <c:v>Michigan</c:v>
                </c:pt>
                <c:pt idx="1474">
                  <c:v>Michigan</c:v>
                </c:pt>
                <c:pt idx="1475">
                  <c:v>Michigan</c:v>
                </c:pt>
                <c:pt idx="1476">
                  <c:v>Michigan</c:v>
                </c:pt>
                <c:pt idx="1477">
                  <c:v>Michigan</c:v>
                </c:pt>
                <c:pt idx="1478">
                  <c:v>Michigan</c:v>
                </c:pt>
                <c:pt idx="1479">
                  <c:v>Michigan</c:v>
                </c:pt>
                <c:pt idx="1480">
                  <c:v>Michigan</c:v>
                </c:pt>
                <c:pt idx="1481">
                  <c:v>Michigan</c:v>
                </c:pt>
                <c:pt idx="1482">
                  <c:v>Michigan</c:v>
                </c:pt>
                <c:pt idx="1483">
                  <c:v>Michigan</c:v>
                </c:pt>
                <c:pt idx="1484">
                  <c:v>Michigan</c:v>
                </c:pt>
                <c:pt idx="1485">
                  <c:v>Michigan</c:v>
                </c:pt>
                <c:pt idx="1486">
                  <c:v>Michigan</c:v>
                </c:pt>
                <c:pt idx="1487">
                  <c:v>Michigan</c:v>
                </c:pt>
                <c:pt idx="1488">
                  <c:v>Michigan</c:v>
                </c:pt>
                <c:pt idx="1489">
                  <c:v>Michigan</c:v>
                </c:pt>
                <c:pt idx="1490">
                  <c:v>Michigan</c:v>
                </c:pt>
                <c:pt idx="1491">
                  <c:v>Michigan</c:v>
                </c:pt>
                <c:pt idx="1492">
                  <c:v>Michigan</c:v>
                </c:pt>
                <c:pt idx="1493">
                  <c:v>Michigan</c:v>
                </c:pt>
                <c:pt idx="1494">
                  <c:v>Michigan</c:v>
                </c:pt>
                <c:pt idx="1495">
                  <c:v>Michigan</c:v>
                </c:pt>
                <c:pt idx="1496">
                  <c:v>Minnesota</c:v>
                </c:pt>
                <c:pt idx="1497">
                  <c:v>Minnesota</c:v>
                </c:pt>
                <c:pt idx="1498">
                  <c:v>Minnesota</c:v>
                </c:pt>
                <c:pt idx="1499">
                  <c:v>Minnesota</c:v>
                </c:pt>
                <c:pt idx="1500">
                  <c:v>Minnesota</c:v>
                </c:pt>
                <c:pt idx="1501">
                  <c:v>Minnesota</c:v>
                </c:pt>
                <c:pt idx="1502">
                  <c:v>Minnesota</c:v>
                </c:pt>
                <c:pt idx="1503">
                  <c:v>Minnesota</c:v>
                </c:pt>
                <c:pt idx="1504">
                  <c:v>Minnesota</c:v>
                </c:pt>
                <c:pt idx="1505">
                  <c:v>Minnesota</c:v>
                </c:pt>
                <c:pt idx="1506">
                  <c:v>Minnesota</c:v>
                </c:pt>
                <c:pt idx="1507">
                  <c:v>Minnesota</c:v>
                </c:pt>
                <c:pt idx="1508">
                  <c:v>Minnesota</c:v>
                </c:pt>
                <c:pt idx="1509">
                  <c:v>Minnesota</c:v>
                </c:pt>
                <c:pt idx="1510">
                  <c:v>Minnesota</c:v>
                </c:pt>
                <c:pt idx="1511">
                  <c:v>Minnesota</c:v>
                </c:pt>
                <c:pt idx="1512">
                  <c:v>Minnesota</c:v>
                </c:pt>
                <c:pt idx="1513">
                  <c:v>Minnesota</c:v>
                </c:pt>
                <c:pt idx="1514">
                  <c:v>Minnesota</c:v>
                </c:pt>
                <c:pt idx="1515">
                  <c:v>Minnesota</c:v>
                </c:pt>
                <c:pt idx="1516">
                  <c:v>Minnesota</c:v>
                </c:pt>
                <c:pt idx="1517">
                  <c:v>Minnesota</c:v>
                </c:pt>
                <c:pt idx="1518">
                  <c:v>Minnesota</c:v>
                </c:pt>
                <c:pt idx="1519">
                  <c:v>Minnesota</c:v>
                </c:pt>
                <c:pt idx="1520">
                  <c:v>Minnesota</c:v>
                </c:pt>
                <c:pt idx="1521">
                  <c:v>Minnesota</c:v>
                </c:pt>
                <c:pt idx="1522">
                  <c:v>Minnesota</c:v>
                </c:pt>
                <c:pt idx="1523">
                  <c:v>Minnesota</c:v>
                </c:pt>
                <c:pt idx="1524">
                  <c:v>Minnesota</c:v>
                </c:pt>
                <c:pt idx="1525">
                  <c:v>Minnesota</c:v>
                </c:pt>
                <c:pt idx="1526">
                  <c:v>Minnesota</c:v>
                </c:pt>
                <c:pt idx="1527">
                  <c:v>Minnesota</c:v>
                </c:pt>
                <c:pt idx="1528">
                  <c:v>Minnesota</c:v>
                </c:pt>
                <c:pt idx="1529">
                  <c:v>Minnesota</c:v>
                </c:pt>
                <c:pt idx="1530">
                  <c:v>Minnesota</c:v>
                </c:pt>
                <c:pt idx="1531">
                  <c:v>Minnesota</c:v>
                </c:pt>
                <c:pt idx="1532">
                  <c:v>Minnesota</c:v>
                </c:pt>
                <c:pt idx="1533">
                  <c:v>Minnesota</c:v>
                </c:pt>
                <c:pt idx="1534">
                  <c:v>Minnesota</c:v>
                </c:pt>
                <c:pt idx="1535">
                  <c:v>Minnesota</c:v>
                </c:pt>
                <c:pt idx="1536">
                  <c:v>Minnesota</c:v>
                </c:pt>
                <c:pt idx="1537">
                  <c:v>Minnesota</c:v>
                </c:pt>
                <c:pt idx="1538">
                  <c:v>Minnesota</c:v>
                </c:pt>
                <c:pt idx="1539">
                  <c:v>Minnesota</c:v>
                </c:pt>
                <c:pt idx="1540">
                  <c:v>Minnesota</c:v>
                </c:pt>
                <c:pt idx="1541">
                  <c:v>Minnesota</c:v>
                </c:pt>
                <c:pt idx="1542">
                  <c:v>Minnesota</c:v>
                </c:pt>
                <c:pt idx="1543">
                  <c:v>Minnesota</c:v>
                </c:pt>
                <c:pt idx="1544">
                  <c:v>Minnesota</c:v>
                </c:pt>
                <c:pt idx="1545">
                  <c:v>Minnesota</c:v>
                </c:pt>
                <c:pt idx="1546">
                  <c:v>Minnesota</c:v>
                </c:pt>
                <c:pt idx="1547">
                  <c:v>Minnesota</c:v>
                </c:pt>
                <c:pt idx="1548">
                  <c:v>Minnesota</c:v>
                </c:pt>
                <c:pt idx="1549">
                  <c:v>Minnesota</c:v>
                </c:pt>
                <c:pt idx="1550">
                  <c:v>Minnesota</c:v>
                </c:pt>
                <c:pt idx="1551">
                  <c:v>Minnesota</c:v>
                </c:pt>
                <c:pt idx="1552">
                  <c:v>Minnesota</c:v>
                </c:pt>
                <c:pt idx="1553">
                  <c:v>Minnesota</c:v>
                </c:pt>
                <c:pt idx="1554">
                  <c:v>Minnesota</c:v>
                </c:pt>
                <c:pt idx="1555">
                  <c:v>Minnesota</c:v>
                </c:pt>
                <c:pt idx="1556">
                  <c:v>Minnesota</c:v>
                </c:pt>
                <c:pt idx="1557">
                  <c:v>Minnesota</c:v>
                </c:pt>
                <c:pt idx="1558">
                  <c:v>Minnesota</c:v>
                </c:pt>
                <c:pt idx="1559">
                  <c:v>Minnesota</c:v>
                </c:pt>
                <c:pt idx="1560">
                  <c:v>Minnesota</c:v>
                </c:pt>
                <c:pt idx="1561">
                  <c:v>Minnesota</c:v>
                </c:pt>
                <c:pt idx="1562">
                  <c:v>Minnesota</c:v>
                </c:pt>
                <c:pt idx="1563">
                  <c:v>Minnesota</c:v>
                </c:pt>
                <c:pt idx="1564">
                  <c:v>Missouri</c:v>
                </c:pt>
                <c:pt idx="1565">
                  <c:v>Missouri</c:v>
                </c:pt>
                <c:pt idx="1566">
                  <c:v>Missouri</c:v>
                </c:pt>
                <c:pt idx="1567">
                  <c:v>Missouri</c:v>
                </c:pt>
                <c:pt idx="1568">
                  <c:v>Missouri</c:v>
                </c:pt>
                <c:pt idx="1569">
                  <c:v>Missouri</c:v>
                </c:pt>
                <c:pt idx="1570">
                  <c:v>Missouri</c:v>
                </c:pt>
                <c:pt idx="1571">
                  <c:v>Missouri</c:v>
                </c:pt>
                <c:pt idx="1572">
                  <c:v>Missouri</c:v>
                </c:pt>
                <c:pt idx="1573">
                  <c:v>Missouri</c:v>
                </c:pt>
                <c:pt idx="1574">
                  <c:v>Missouri</c:v>
                </c:pt>
                <c:pt idx="1575">
                  <c:v>Missouri</c:v>
                </c:pt>
                <c:pt idx="1576">
                  <c:v>Missouri</c:v>
                </c:pt>
                <c:pt idx="1577">
                  <c:v>Missouri</c:v>
                </c:pt>
                <c:pt idx="1578">
                  <c:v>Missouri</c:v>
                </c:pt>
                <c:pt idx="1579">
                  <c:v>Missouri</c:v>
                </c:pt>
                <c:pt idx="1580">
                  <c:v>Missouri</c:v>
                </c:pt>
                <c:pt idx="1581">
                  <c:v>Missouri</c:v>
                </c:pt>
                <c:pt idx="1582">
                  <c:v>Missouri</c:v>
                </c:pt>
                <c:pt idx="1583">
                  <c:v>Missouri</c:v>
                </c:pt>
                <c:pt idx="1584">
                  <c:v>Missouri</c:v>
                </c:pt>
                <c:pt idx="1585">
                  <c:v>Missouri</c:v>
                </c:pt>
                <c:pt idx="1586">
                  <c:v>Missouri</c:v>
                </c:pt>
                <c:pt idx="1587">
                  <c:v>Missouri</c:v>
                </c:pt>
                <c:pt idx="1588">
                  <c:v>Missouri</c:v>
                </c:pt>
                <c:pt idx="1589">
                  <c:v>Missouri</c:v>
                </c:pt>
                <c:pt idx="1590">
                  <c:v>Missouri</c:v>
                </c:pt>
                <c:pt idx="1591">
                  <c:v>Missouri</c:v>
                </c:pt>
                <c:pt idx="1592">
                  <c:v>Missouri</c:v>
                </c:pt>
                <c:pt idx="1593">
                  <c:v>Missouri</c:v>
                </c:pt>
                <c:pt idx="1594">
                  <c:v>Missouri</c:v>
                </c:pt>
                <c:pt idx="1595">
                  <c:v>Missouri</c:v>
                </c:pt>
                <c:pt idx="1596">
                  <c:v>Missouri</c:v>
                </c:pt>
                <c:pt idx="1597">
                  <c:v>Missouri</c:v>
                </c:pt>
                <c:pt idx="1598">
                  <c:v>Missouri</c:v>
                </c:pt>
                <c:pt idx="1599">
                  <c:v>Missouri</c:v>
                </c:pt>
                <c:pt idx="1600">
                  <c:v>Missouri</c:v>
                </c:pt>
                <c:pt idx="1601">
                  <c:v>Missouri</c:v>
                </c:pt>
                <c:pt idx="1602">
                  <c:v>Missouri</c:v>
                </c:pt>
                <c:pt idx="1603">
                  <c:v>Missouri</c:v>
                </c:pt>
                <c:pt idx="1604">
                  <c:v>Missouri</c:v>
                </c:pt>
                <c:pt idx="1605">
                  <c:v>Missouri</c:v>
                </c:pt>
                <c:pt idx="1606">
                  <c:v>Missouri</c:v>
                </c:pt>
                <c:pt idx="1607">
                  <c:v>Missouri</c:v>
                </c:pt>
                <c:pt idx="1608">
                  <c:v>Missouri</c:v>
                </c:pt>
                <c:pt idx="1609">
                  <c:v>Missouri</c:v>
                </c:pt>
                <c:pt idx="1610">
                  <c:v>Missouri</c:v>
                </c:pt>
                <c:pt idx="1611">
                  <c:v>Missouri</c:v>
                </c:pt>
                <c:pt idx="1612">
                  <c:v>Missouri</c:v>
                </c:pt>
                <c:pt idx="1613">
                  <c:v>Missouri</c:v>
                </c:pt>
                <c:pt idx="1614">
                  <c:v>Missouri</c:v>
                </c:pt>
                <c:pt idx="1615">
                  <c:v>Missouri</c:v>
                </c:pt>
                <c:pt idx="1616">
                  <c:v>Missouri</c:v>
                </c:pt>
                <c:pt idx="1617">
                  <c:v>Missouri</c:v>
                </c:pt>
                <c:pt idx="1618">
                  <c:v>Missouri</c:v>
                </c:pt>
                <c:pt idx="1619">
                  <c:v>Missouri</c:v>
                </c:pt>
                <c:pt idx="1620">
                  <c:v>Missouri</c:v>
                </c:pt>
                <c:pt idx="1621">
                  <c:v>Missouri</c:v>
                </c:pt>
                <c:pt idx="1622">
                  <c:v>Missouri</c:v>
                </c:pt>
                <c:pt idx="1623">
                  <c:v>Missouri</c:v>
                </c:pt>
                <c:pt idx="1624">
                  <c:v>Missouri</c:v>
                </c:pt>
                <c:pt idx="1625">
                  <c:v>Missouri</c:v>
                </c:pt>
                <c:pt idx="1626">
                  <c:v>Missouri</c:v>
                </c:pt>
                <c:pt idx="1627">
                  <c:v>Missouri</c:v>
                </c:pt>
                <c:pt idx="1628">
                  <c:v>Missouri</c:v>
                </c:pt>
                <c:pt idx="1629">
                  <c:v>Missouri</c:v>
                </c:pt>
                <c:pt idx="1630">
                  <c:v>Missouri</c:v>
                </c:pt>
                <c:pt idx="1631">
                  <c:v>Missouri</c:v>
                </c:pt>
                <c:pt idx="1632">
                  <c:v>Mississippi</c:v>
                </c:pt>
                <c:pt idx="1633">
                  <c:v>Mississippi</c:v>
                </c:pt>
                <c:pt idx="1634">
                  <c:v>Mississippi</c:v>
                </c:pt>
                <c:pt idx="1635">
                  <c:v>Mississippi</c:v>
                </c:pt>
                <c:pt idx="1636">
                  <c:v>Mississippi</c:v>
                </c:pt>
                <c:pt idx="1637">
                  <c:v>Mississippi</c:v>
                </c:pt>
                <c:pt idx="1638">
                  <c:v>Mississippi</c:v>
                </c:pt>
                <c:pt idx="1639">
                  <c:v>Mississippi</c:v>
                </c:pt>
                <c:pt idx="1640">
                  <c:v>Mississippi</c:v>
                </c:pt>
                <c:pt idx="1641">
                  <c:v>Mississippi</c:v>
                </c:pt>
                <c:pt idx="1642">
                  <c:v>Mississippi</c:v>
                </c:pt>
                <c:pt idx="1643">
                  <c:v>Mississippi</c:v>
                </c:pt>
                <c:pt idx="1644">
                  <c:v>Mississippi</c:v>
                </c:pt>
                <c:pt idx="1645">
                  <c:v>Mississippi</c:v>
                </c:pt>
                <c:pt idx="1646">
                  <c:v>Mississippi</c:v>
                </c:pt>
                <c:pt idx="1647">
                  <c:v>Mississippi</c:v>
                </c:pt>
                <c:pt idx="1648">
                  <c:v>Mississippi</c:v>
                </c:pt>
                <c:pt idx="1649">
                  <c:v>Mississippi</c:v>
                </c:pt>
                <c:pt idx="1650">
                  <c:v>Mississippi</c:v>
                </c:pt>
                <c:pt idx="1651">
                  <c:v>Mississippi</c:v>
                </c:pt>
                <c:pt idx="1652">
                  <c:v>Mississippi</c:v>
                </c:pt>
                <c:pt idx="1653">
                  <c:v>Mississippi</c:v>
                </c:pt>
                <c:pt idx="1654">
                  <c:v>Mississippi</c:v>
                </c:pt>
                <c:pt idx="1655">
                  <c:v>Mississippi</c:v>
                </c:pt>
                <c:pt idx="1656">
                  <c:v>Mississippi</c:v>
                </c:pt>
                <c:pt idx="1657">
                  <c:v>Mississippi</c:v>
                </c:pt>
                <c:pt idx="1658">
                  <c:v>Mississippi</c:v>
                </c:pt>
                <c:pt idx="1659">
                  <c:v>Mississippi</c:v>
                </c:pt>
                <c:pt idx="1660">
                  <c:v>Mississippi</c:v>
                </c:pt>
                <c:pt idx="1661">
                  <c:v>Mississippi</c:v>
                </c:pt>
                <c:pt idx="1662">
                  <c:v>Mississippi</c:v>
                </c:pt>
                <c:pt idx="1663">
                  <c:v>Mississippi</c:v>
                </c:pt>
                <c:pt idx="1664">
                  <c:v>Mississippi</c:v>
                </c:pt>
                <c:pt idx="1665">
                  <c:v>Mississippi</c:v>
                </c:pt>
                <c:pt idx="1666">
                  <c:v>Mississippi</c:v>
                </c:pt>
                <c:pt idx="1667">
                  <c:v>Mississippi</c:v>
                </c:pt>
                <c:pt idx="1668">
                  <c:v>Mississippi</c:v>
                </c:pt>
                <c:pt idx="1669">
                  <c:v>Mississippi</c:v>
                </c:pt>
                <c:pt idx="1670">
                  <c:v>Mississippi</c:v>
                </c:pt>
                <c:pt idx="1671">
                  <c:v>Mississippi</c:v>
                </c:pt>
                <c:pt idx="1672">
                  <c:v>Mississippi</c:v>
                </c:pt>
                <c:pt idx="1673">
                  <c:v>Mississippi</c:v>
                </c:pt>
                <c:pt idx="1674">
                  <c:v>Mississippi</c:v>
                </c:pt>
                <c:pt idx="1675">
                  <c:v>Mississippi</c:v>
                </c:pt>
                <c:pt idx="1676">
                  <c:v>Mississippi</c:v>
                </c:pt>
                <c:pt idx="1677">
                  <c:v>Mississippi</c:v>
                </c:pt>
                <c:pt idx="1678">
                  <c:v>Mississippi</c:v>
                </c:pt>
                <c:pt idx="1679">
                  <c:v>Mississippi</c:v>
                </c:pt>
                <c:pt idx="1680">
                  <c:v>Mississippi</c:v>
                </c:pt>
                <c:pt idx="1681">
                  <c:v>Mississippi</c:v>
                </c:pt>
                <c:pt idx="1682">
                  <c:v>Mississippi</c:v>
                </c:pt>
                <c:pt idx="1683">
                  <c:v>Mississippi</c:v>
                </c:pt>
                <c:pt idx="1684">
                  <c:v>Mississippi</c:v>
                </c:pt>
                <c:pt idx="1685">
                  <c:v>Mississippi</c:v>
                </c:pt>
                <c:pt idx="1686">
                  <c:v>Mississippi</c:v>
                </c:pt>
                <c:pt idx="1687">
                  <c:v>Mississippi</c:v>
                </c:pt>
                <c:pt idx="1688">
                  <c:v>Mississippi</c:v>
                </c:pt>
                <c:pt idx="1689">
                  <c:v>Mississippi</c:v>
                </c:pt>
                <c:pt idx="1690">
                  <c:v>Mississippi</c:v>
                </c:pt>
                <c:pt idx="1691">
                  <c:v>Mississippi</c:v>
                </c:pt>
                <c:pt idx="1692">
                  <c:v>Mississippi</c:v>
                </c:pt>
                <c:pt idx="1693">
                  <c:v>Mississippi</c:v>
                </c:pt>
                <c:pt idx="1694">
                  <c:v>Mississippi</c:v>
                </c:pt>
                <c:pt idx="1695">
                  <c:v>Mississippi</c:v>
                </c:pt>
                <c:pt idx="1696">
                  <c:v>Mississippi</c:v>
                </c:pt>
                <c:pt idx="1697">
                  <c:v>Mississippi</c:v>
                </c:pt>
                <c:pt idx="1698">
                  <c:v>Mississippi</c:v>
                </c:pt>
                <c:pt idx="1699">
                  <c:v>Mississippi</c:v>
                </c:pt>
                <c:pt idx="1700">
                  <c:v>Montana</c:v>
                </c:pt>
                <c:pt idx="1701">
                  <c:v>Montana</c:v>
                </c:pt>
                <c:pt idx="1702">
                  <c:v>Montana</c:v>
                </c:pt>
                <c:pt idx="1703">
                  <c:v>Montana</c:v>
                </c:pt>
                <c:pt idx="1704">
                  <c:v>Montana</c:v>
                </c:pt>
                <c:pt idx="1705">
                  <c:v>Montana</c:v>
                </c:pt>
                <c:pt idx="1706">
                  <c:v>Montana</c:v>
                </c:pt>
                <c:pt idx="1707">
                  <c:v>Montana</c:v>
                </c:pt>
                <c:pt idx="1708">
                  <c:v>Montana</c:v>
                </c:pt>
                <c:pt idx="1709">
                  <c:v>Montana</c:v>
                </c:pt>
                <c:pt idx="1710">
                  <c:v>Montana</c:v>
                </c:pt>
                <c:pt idx="1711">
                  <c:v>Montana</c:v>
                </c:pt>
                <c:pt idx="1712">
                  <c:v>Montana</c:v>
                </c:pt>
                <c:pt idx="1713">
                  <c:v>Montana</c:v>
                </c:pt>
                <c:pt idx="1714">
                  <c:v>Montana</c:v>
                </c:pt>
                <c:pt idx="1715">
                  <c:v>Montana</c:v>
                </c:pt>
                <c:pt idx="1716">
                  <c:v>Montana</c:v>
                </c:pt>
                <c:pt idx="1717">
                  <c:v>Montana</c:v>
                </c:pt>
                <c:pt idx="1718">
                  <c:v>Montana</c:v>
                </c:pt>
                <c:pt idx="1719">
                  <c:v>Montana</c:v>
                </c:pt>
                <c:pt idx="1720">
                  <c:v>Montana</c:v>
                </c:pt>
                <c:pt idx="1721">
                  <c:v>Montana</c:v>
                </c:pt>
                <c:pt idx="1722">
                  <c:v>Montana</c:v>
                </c:pt>
                <c:pt idx="1723">
                  <c:v>Montana</c:v>
                </c:pt>
                <c:pt idx="1724">
                  <c:v>Montana</c:v>
                </c:pt>
                <c:pt idx="1725">
                  <c:v>Montana</c:v>
                </c:pt>
                <c:pt idx="1726">
                  <c:v>Montana</c:v>
                </c:pt>
                <c:pt idx="1727">
                  <c:v>Montana</c:v>
                </c:pt>
                <c:pt idx="1728">
                  <c:v>Montana</c:v>
                </c:pt>
                <c:pt idx="1729">
                  <c:v>Montana</c:v>
                </c:pt>
                <c:pt idx="1730">
                  <c:v>Montana</c:v>
                </c:pt>
                <c:pt idx="1731">
                  <c:v>Montana</c:v>
                </c:pt>
                <c:pt idx="1732">
                  <c:v>Montana</c:v>
                </c:pt>
                <c:pt idx="1733">
                  <c:v>Montana</c:v>
                </c:pt>
                <c:pt idx="1734">
                  <c:v>Montana</c:v>
                </c:pt>
                <c:pt idx="1735">
                  <c:v>Montana</c:v>
                </c:pt>
                <c:pt idx="1736">
                  <c:v>Montana</c:v>
                </c:pt>
                <c:pt idx="1737">
                  <c:v>Montana</c:v>
                </c:pt>
                <c:pt idx="1738">
                  <c:v>Montana</c:v>
                </c:pt>
                <c:pt idx="1739">
                  <c:v>Montana</c:v>
                </c:pt>
                <c:pt idx="1740">
                  <c:v>Montana</c:v>
                </c:pt>
                <c:pt idx="1741">
                  <c:v>Montana</c:v>
                </c:pt>
                <c:pt idx="1742">
                  <c:v>Montana</c:v>
                </c:pt>
                <c:pt idx="1743">
                  <c:v>Montana</c:v>
                </c:pt>
                <c:pt idx="1744">
                  <c:v>Montana</c:v>
                </c:pt>
                <c:pt idx="1745">
                  <c:v>Montana</c:v>
                </c:pt>
                <c:pt idx="1746">
                  <c:v>Montana</c:v>
                </c:pt>
                <c:pt idx="1747">
                  <c:v>Montana</c:v>
                </c:pt>
                <c:pt idx="1748">
                  <c:v>Montana</c:v>
                </c:pt>
                <c:pt idx="1749">
                  <c:v>Montana</c:v>
                </c:pt>
                <c:pt idx="1750">
                  <c:v>Montana</c:v>
                </c:pt>
                <c:pt idx="1751">
                  <c:v>Montana</c:v>
                </c:pt>
                <c:pt idx="1752">
                  <c:v>Montana</c:v>
                </c:pt>
                <c:pt idx="1753">
                  <c:v>Montana</c:v>
                </c:pt>
                <c:pt idx="1754">
                  <c:v>Montana</c:v>
                </c:pt>
                <c:pt idx="1755">
                  <c:v>Montana</c:v>
                </c:pt>
                <c:pt idx="1756">
                  <c:v>Montana</c:v>
                </c:pt>
                <c:pt idx="1757">
                  <c:v>Montana</c:v>
                </c:pt>
                <c:pt idx="1758">
                  <c:v>Montana</c:v>
                </c:pt>
                <c:pt idx="1759">
                  <c:v>Montana</c:v>
                </c:pt>
                <c:pt idx="1760">
                  <c:v>Montana</c:v>
                </c:pt>
                <c:pt idx="1761">
                  <c:v>Montana</c:v>
                </c:pt>
                <c:pt idx="1762">
                  <c:v>Montana</c:v>
                </c:pt>
                <c:pt idx="1763">
                  <c:v>Montana</c:v>
                </c:pt>
                <c:pt idx="1764">
                  <c:v>Montana</c:v>
                </c:pt>
                <c:pt idx="1765">
                  <c:v>Montana</c:v>
                </c:pt>
                <c:pt idx="1766">
                  <c:v>Montana</c:v>
                </c:pt>
                <c:pt idx="1767">
                  <c:v>Montana</c:v>
                </c:pt>
                <c:pt idx="1768">
                  <c:v>North Carolina</c:v>
                </c:pt>
                <c:pt idx="1769">
                  <c:v>North Carolina</c:v>
                </c:pt>
                <c:pt idx="1770">
                  <c:v>North Carolina</c:v>
                </c:pt>
                <c:pt idx="1771">
                  <c:v>North Carolina</c:v>
                </c:pt>
                <c:pt idx="1772">
                  <c:v>North Carolina</c:v>
                </c:pt>
                <c:pt idx="1773">
                  <c:v>North Carolina</c:v>
                </c:pt>
                <c:pt idx="1774">
                  <c:v>North Carolina</c:v>
                </c:pt>
                <c:pt idx="1775">
                  <c:v>North Carolina</c:v>
                </c:pt>
                <c:pt idx="1776">
                  <c:v>North Carolina</c:v>
                </c:pt>
                <c:pt idx="1777">
                  <c:v>North Carolina</c:v>
                </c:pt>
                <c:pt idx="1778">
                  <c:v>North Carolina</c:v>
                </c:pt>
                <c:pt idx="1779">
                  <c:v>North Carolina</c:v>
                </c:pt>
                <c:pt idx="1780">
                  <c:v>North Carolina</c:v>
                </c:pt>
                <c:pt idx="1781">
                  <c:v>North Carolina</c:v>
                </c:pt>
                <c:pt idx="1782">
                  <c:v>North Carolina</c:v>
                </c:pt>
                <c:pt idx="1783">
                  <c:v>North Carolina</c:v>
                </c:pt>
                <c:pt idx="1784">
                  <c:v>North Carolina</c:v>
                </c:pt>
                <c:pt idx="1785">
                  <c:v>North Carolina</c:v>
                </c:pt>
                <c:pt idx="1786">
                  <c:v>North Carolina</c:v>
                </c:pt>
                <c:pt idx="1787">
                  <c:v>North Carolina</c:v>
                </c:pt>
                <c:pt idx="1788">
                  <c:v>North Carolina</c:v>
                </c:pt>
                <c:pt idx="1789">
                  <c:v>North Carolina</c:v>
                </c:pt>
                <c:pt idx="1790">
                  <c:v>North Carolina</c:v>
                </c:pt>
                <c:pt idx="1791">
                  <c:v>North Carolina</c:v>
                </c:pt>
                <c:pt idx="1792">
                  <c:v>North Carolina</c:v>
                </c:pt>
                <c:pt idx="1793">
                  <c:v>North Carolina</c:v>
                </c:pt>
                <c:pt idx="1794">
                  <c:v>North Carolina</c:v>
                </c:pt>
                <c:pt idx="1795">
                  <c:v>North Carolina</c:v>
                </c:pt>
                <c:pt idx="1796">
                  <c:v>North Carolina</c:v>
                </c:pt>
                <c:pt idx="1797">
                  <c:v>North Carolina</c:v>
                </c:pt>
                <c:pt idx="1798">
                  <c:v>North Carolina</c:v>
                </c:pt>
                <c:pt idx="1799">
                  <c:v>North Carolina</c:v>
                </c:pt>
                <c:pt idx="1800">
                  <c:v>North Carolina</c:v>
                </c:pt>
                <c:pt idx="1801">
                  <c:v>North Carolina</c:v>
                </c:pt>
                <c:pt idx="1802">
                  <c:v>North Carolina</c:v>
                </c:pt>
                <c:pt idx="1803">
                  <c:v>North Carolina</c:v>
                </c:pt>
                <c:pt idx="1804">
                  <c:v>North Carolina</c:v>
                </c:pt>
                <c:pt idx="1805">
                  <c:v>North Carolina</c:v>
                </c:pt>
                <c:pt idx="1806">
                  <c:v>North Carolina</c:v>
                </c:pt>
                <c:pt idx="1807">
                  <c:v>North Carolina</c:v>
                </c:pt>
                <c:pt idx="1808">
                  <c:v>North Carolina</c:v>
                </c:pt>
                <c:pt idx="1809">
                  <c:v>North Carolina</c:v>
                </c:pt>
                <c:pt idx="1810">
                  <c:v>North Carolina</c:v>
                </c:pt>
                <c:pt idx="1811">
                  <c:v>North Carolina</c:v>
                </c:pt>
                <c:pt idx="1812">
                  <c:v>North Carolina</c:v>
                </c:pt>
                <c:pt idx="1813">
                  <c:v>North Carolina</c:v>
                </c:pt>
                <c:pt idx="1814">
                  <c:v>North Carolina</c:v>
                </c:pt>
                <c:pt idx="1815">
                  <c:v>North Carolina</c:v>
                </c:pt>
                <c:pt idx="1816">
                  <c:v>North Carolina</c:v>
                </c:pt>
                <c:pt idx="1817">
                  <c:v>North Carolina</c:v>
                </c:pt>
                <c:pt idx="1818">
                  <c:v>North Carolina</c:v>
                </c:pt>
                <c:pt idx="1819">
                  <c:v>North Carolina</c:v>
                </c:pt>
                <c:pt idx="1820">
                  <c:v>North Carolina</c:v>
                </c:pt>
                <c:pt idx="1821">
                  <c:v>North Carolina</c:v>
                </c:pt>
                <c:pt idx="1822">
                  <c:v>North Carolina</c:v>
                </c:pt>
                <c:pt idx="1823">
                  <c:v>North Carolina</c:v>
                </c:pt>
                <c:pt idx="1824">
                  <c:v>North Carolina</c:v>
                </c:pt>
                <c:pt idx="1825">
                  <c:v>North Carolina</c:v>
                </c:pt>
                <c:pt idx="1826">
                  <c:v>North Carolina</c:v>
                </c:pt>
                <c:pt idx="1827">
                  <c:v>North Carolina</c:v>
                </c:pt>
                <c:pt idx="1828">
                  <c:v>North Carolina</c:v>
                </c:pt>
                <c:pt idx="1829">
                  <c:v>North Carolina</c:v>
                </c:pt>
                <c:pt idx="1830">
                  <c:v>North Carolina</c:v>
                </c:pt>
                <c:pt idx="1831">
                  <c:v>North Carolina</c:v>
                </c:pt>
                <c:pt idx="1832">
                  <c:v>North Carolina</c:v>
                </c:pt>
                <c:pt idx="1833">
                  <c:v>North Carolina</c:v>
                </c:pt>
                <c:pt idx="1834">
                  <c:v>North Carolina</c:v>
                </c:pt>
                <c:pt idx="1835">
                  <c:v>North Carolina</c:v>
                </c:pt>
                <c:pt idx="1836">
                  <c:v>North Dakota</c:v>
                </c:pt>
                <c:pt idx="1837">
                  <c:v>North Dakota</c:v>
                </c:pt>
                <c:pt idx="1838">
                  <c:v>North Dakota</c:v>
                </c:pt>
                <c:pt idx="1839">
                  <c:v>North Dakota</c:v>
                </c:pt>
                <c:pt idx="1840">
                  <c:v>North Dakota</c:v>
                </c:pt>
                <c:pt idx="1841">
                  <c:v>North Dakota</c:v>
                </c:pt>
                <c:pt idx="1842">
                  <c:v>North Dakota</c:v>
                </c:pt>
                <c:pt idx="1843">
                  <c:v>North Dakota</c:v>
                </c:pt>
                <c:pt idx="1844">
                  <c:v>North Dakota</c:v>
                </c:pt>
                <c:pt idx="1845">
                  <c:v>North Dakota</c:v>
                </c:pt>
                <c:pt idx="1846">
                  <c:v>North Dakota</c:v>
                </c:pt>
                <c:pt idx="1847">
                  <c:v>North Dakota</c:v>
                </c:pt>
                <c:pt idx="1848">
                  <c:v>North Dakota</c:v>
                </c:pt>
                <c:pt idx="1849">
                  <c:v>North Dakota</c:v>
                </c:pt>
                <c:pt idx="1850">
                  <c:v>North Dakota</c:v>
                </c:pt>
                <c:pt idx="1851">
                  <c:v>North Dakota</c:v>
                </c:pt>
                <c:pt idx="1852">
                  <c:v>North Dakota</c:v>
                </c:pt>
                <c:pt idx="1853">
                  <c:v>North Dakota</c:v>
                </c:pt>
                <c:pt idx="1854">
                  <c:v>North Dakota</c:v>
                </c:pt>
                <c:pt idx="1855">
                  <c:v>North Dakota</c:v>
                </c:pt>
                <c:pt idx="1856">
                  <c:v>North Dakota</c:v>
                </c:pt>
                <c:pt idx="1857">
                  <c:v>North Dakota</c:v>
                </c:pt>
                <c:pt idx="1858">
                  <c:v>North Dakota</c:v>
                </c:pt>
                <c:pt idx="1859">
                  <c:v>North Dakota</c:v>
                </c:pt>
                <c:pt idx="1860">
                  <c:v>North Dakota</c:v>
                </c:pt>
                <c:pt idx="1861">
                  <c:v>North Dakota</c:v>
                </c:pt>
                <c:pt idx="1862">
                  <c:v>North Dakota</c:v>
                </c:pt>
                <c:pt idx="1863">
                  <c:v>North Dakota</c:v>
                </c:pt>
                <c:pt idx="1864">
                  <c:v>North Dakota</c:v>
                </c:pt>
                <c:pt idx="1865">
                  <c:v>North Dakota</c:v>
                </c:pt>
                <c:pt idx="1866">
                  <c:v>North Dakota</c:v>
                </c:pt>
                <c:pt idx="1867">
                  <c:v>North Dakota</c:v>
                </c:pt>
                <c:pt idx="1868">
                  <c:v>North Dakota</c:v>
                </c:pt>
                <c:pt idx="1869">
                  <c:v>North Dakota</c:v>
                </c:pt>
                <c:pt idx="1870">
                  <c:v>North Dakota</c:v>
                </c:pt>
                <c:pt idx="1871">
                  <c:v>North Dakota</c:v>
                </c:pt>
                <c:pt idx="1872">
                  <c:v>North Dakota</c:v>
                </c:pt>
                <c:pt idx="1873">
                  <c:v>North Dakota</c:v>
                </c:pt>
                <c:pt idx="1874">
                  <c:v>North Dakota</c:v>
                </c:pt>
                <c:pt idx="1875">
                  <c:v>North Dakota</c:v>
                </c:pt>
                <c:pt idx="1876">
                  <c:v>North Dakota</c:v>
                </c:pt>
                <c:pt idx="1877">
                  <c:v>North Dakota</c:v>
                </c:pt>
                <c:pt idx="1878">
                  <c:v>North Dakota</c:v>
                </c:pt>
                <c:pt idx="1879">
                  <c:v>North Dakota</c:v>
                </c:pt>
                <c:pt idx="1880">
                  <c:v>North Dakota</c:v>
                </c:pt>
                <c:pt idx="1881">
                  <c:v>North Dakota</c:v>
                </c:pt>
                <c:pt idx="1882">
                  <c:v>North Dakota</c:v>
                </c:pt>
                <c:pt idx="1883">
                  <c:v>North Dakota</c:v>
                </c:pt>
                <c:pt idx="1884">
                  <c:v>North Dakota</c:v>
                </c:pt>
                <c:pt idx="1885">
                  <c:v>North Dakota</c:v>
                </c:pt>
                <c:pt idx="1886">
                  <c:v>North Dakota</c:v>
                </c:pt>
                <c:pt idx="1887">
                  <c:v>North Dakota</c:v>
                </c:pt>
                <c:pt idx="1888">
                  <c:v>North Dakota</c:v>
                </c:pt>
                <c:pt idx="1889">
                  <c:v>North Dakota</c:v>
                </c:pt>
                <c:pt idx="1890">
                  <c:v>North Dakota</c:v>
                </c:pt>
                <c:pt idx="1891">
                  <c:v>North Dakota</c:v>
                </c:pt>
                <c:pt idx="1892">
                  <c:v>North Dakota</c:v>
                </c:pt>
                <c:pt idx="1893">
                  <c:v>North Dakota</c:v>
                </c:pt>
                <c:pt idx="1894">
                  <c:v>North Dakota</c:v>
                </c:pt>
                <c:pt idx="1895">
                  <c:v>North Dakota</c:v>
                </c:pt>
                <c:pt idx="1896">
                  <c:v>North Dakota</c:v>
                </c:pt>
                <c:pt idx="1897">
                  <c:v>North Dakota</c:v>
                </c:pt>
                <c:pt idx="1898">
                  <c:v>North Dakota</c:v>
                </c:pt>
                <c:pt idx="1899">
                  <c:v>North Dakota</c:v>
                </c:pt>
                <c:pt idx="1900">
                  <c:v>North Dakota</c:v>
                </c:pt>
                <c:pt idx="1901">
                  <c:v>North Dakota</c:v>
                </c:pt>
                <c:pt idx="1902">
                  <c:v>North Dakota</c:v>
                </c:pt>
                <c:pt idx="1903">
                  <c:v>North Dakota</c:v>
                </c:pt>
                <c:pt idx="1904">
                  <c:v>Nebraska</c:v>
                </c:pt>
                <c:pt idx="1905">
                  <c:v>Nebraska</c:v>
                </c:pt>
                <c:pt idx="1906">
                  <c:v>Nebraska</c:v>
                </c:pt>
                <c:pt idx="1907">
                  <c:v>Nebraska</c:v>
                </c:pt>
                <c:pt idx="1908">
                  <c:v>Nebraska</c:v>
                </c:pt>
                <c:pt idx="1909">
                  <c:v>Nebraska</c:v>
                </c:pt>
                <c:pt idx="1910">
                  <c:v>Nebraska</c:v>
                </c:pt>
                <c:pt idx="1911">
                  <c:v>Nebraska</c:v>
                </c:pt>
                <c:pt idx="1912">
                  <c:v>Nebraska</c:v>
                </c:pt>
                <c:pt idx="1913">
                  <c:v>Nebraska</c:v>
                </c:pt>
                <c:pt idx="1914">
                  <c:v>Nebraska</c:v>
                </c:pt>
                <c:pt idx="1915">
                  <c:v>Nebraska</c:v>
                </c:pt>
                <c:pt idx="1916">
                  <c:v>Nebraska</c:v>
                </c:pt>
                <c:pt idx="1917">
                  <c:v>Nebraska</c:v>
                </c:pt>
                <c:pt idx="1918">
                  <c:v>Nebraska</c:v>
                </c:pt>
                <c:pt idx="1919">
                  <c:v>Nebraska</c:v>
                </c:pt>
                <c:pt idx="1920">
                  <c:v>Nebraska</c:v>
                </c:pt>
                <c:pt idx="1921">
                  <c:v>Nebraska</c:v>
                </c:pt>
                <c:pt idx="1922">
                  <c:v>Nebraska</c:v>
                </c:pt>
                <c:pt idx="1923">
                  <c:v>Nebraska</c:v>
                </c:pt>
                <c:pt idx="1924">
                  <c:v>Nebraska</c:v>
                </c:pt>
                <c:pt idx="1925">
                  <c:v>Nebraska</c:v>
                </c:pt>
                <c:pt idx="1926">
                  <c:v>Nebraska</c:v>
                </c:pt>
                <c:pt idx="1927">
                  <c:v>Nebraska</c:v>
                </c:pt>
                <c:pt idx="1928">
                  <c:v>Nebraska</c:v>
                </c:pt>
                <c:pt idx="1929">
                  <c:v>Nebraska</c:v>
                </c:pt>
                <c:pt idx="1930">
                  <c:v>Nebraska</c:v>
                </c:pt>
                <c:pt idx="1931">
                  <c:v>Nebraska</c:v>
                </c:pt>
                <c:pt idx="1932">
                  <c:v>Nebraska</c:v>
                </c:pt>
                <c:pt idx="1933">
                  <c:v>Nebraska</c:v>
                </c:pt>
                <c:pt idx="1934">
                  <c:v>Nebraska</c:v>
                </c:pt>
                <c:pt idx="1935">
                  <c:v>Nebraska</c:v>
                </c:pt>
                <c:pt idx="1936">
                  <c:v>Nebraska</c:v>
                </c:pt>
                <c:pt idx="1937">
                  <c:v>Nebraska</c:v>
                </c:pt>
                <c:pt idx="1938">
                  <c:v>Nebraska</c:v>
                </c:pt>
                <c:pt idx="1939">
                  <c:v>Nebraska</c:v>
                </c:pt>
                <c:pt idx="1940">
                  <c:v>Nebraska</c:v>
                </c:pt>
                <c:pt idx="1941">
                  <c:v>Nebraska</c:v>
                </c:pt>
                <c:pt idx="1942">
                  <c:v>Nebraska</c:v>
                </c:pt>
                <c:pt idx="1943">
                  <c:v>Nebraska</c:v>
                </c:pt>
                <c:pt idx="1944">
                  <c:v>Nebraska</c:v>
                </c:pt>
                <c:pt idx="1945">
                  <c:v>Nebraska</c:v>
                </c:pt>
                <c:pt idx="1946">
                  <c:v>Nebraska</c:v>
                </c:pt>
                <c:pt idx="1947">
                  <c:v>Nebraska</c:v>
                </c:pt>
                <c:pt idx="1948">
                  <c:v>Nebraska</c:v>
                </c:pt>
                <c:pt idx="1949">
                  <c:v>Nebraska</c:v>
                </c:pt>
                <c:pt idx="1950">
                  <c:v>Nebraska</c:v>
                </c:pt>
                <c:pt idx="1951">
                  <c:v>Nebraska</c:v>
                </c:pt>
                <c:pt idx="1952">
                  <c:v>Nebraska</c:v>
                </c:pt>
                <c:pt idx="1953">
                  <c:v>Nebraska</c:v>
                </c:pt>
                <c:pt idx="1954">
                  <c:v>Nebraska</c:v>
                </c:pt>
                <c:pt idx="1955">
                  <c:v>Nebraska</c:v>
                </c:pt>
                <c:pt idx="1956">
                  <c:v>Nebraska</c:v>
                </c:pt>
                <c:pt idx="1957">
                  <c:v>Nebraska</c:v>
                </c:pt>
                <c:pt idx="1958">
                  <c:v>Nebraska</c:v>
                </c:pt>
                <c:pt idx="1959">
                  <c:v>Nebraska</c:v>
                </c:pt>
                <c:pt idx="1960">
                  <c:v>Nebraska</c:v>
                </c:pt>
                <c:pt idx="1961">
                  <c:v>Nebraska</c:v>
                </c:pt>
                <c:pt idx="1962">
                  <c:v>Nebraska</c:v>
                </c:pt>
                <c:pt idx="1963">
                  <c:v>Nebraska</c:v>
                </c:pt>
                <c:pt idx="1964">
                  <c:v>Nebraska</c:v>
                </c:pt>
                <c:pt idx="1965">
                  <c:v>Nebraska</c:v>
                </c:pt>
                <c:pt idx="1966">
                  <c:v>Nebraska</c:v>
                </c:pt>
                <c:pt idx="1967">
                  <c:v>Nebraska</c:v>
                </c:pt>
                <c:pt idx="1968">
                  <c:v>Nebraska</c:v>
                </c:pt>
                <c:pt idx="1969">
                  <c:v>Nebraska</c:v>
                </c:pt>
                <c:pt idx="1970">
                  <c:v>Nebraska</c:v>
                </c:pt>
                <c:pt idx="1971">
                  <c:v>Nebraska</c:v>
                </c:pt>
                <c:pt idx="1972">
                  <c:v>New Hampshire</c:v>
                </c:pt>
                <c:pt idx="1973">
                  <c:v>New Hampshire</c:v>
                </c:pt>
                <c:pt idx="1974">
                  <c:v>New Hampshire</c:v>
                </c:pt>
                <c:pt idx="1975">
                  <c:v>New Hampshire</c:v>
                </c:pt>
                <c:pt idx="1976">
                  <c:v>New Hampshire</c:v>
                </c:pt>
                <c:pt idx="1977">
                  <c:v>New Hampshire</c:v>
                </c:pt>
                <c:pt idx="1978">
                  <c:v>New Hampshire</c:v>
                </c:pt>
                <c:pt idx="1979">
                  <c:v>New Hampshire</c:v>
                </c:pt>
                <c:pt idx="1980">
                  <c:v>New Hampshire</c:v>
                </c:pt>
                <c:pt idx="1981">
                  <c:v>New Hampshire</c:v>
                </c:pt>
                <c:pt idx="1982">
                  <c:v>New Hampshire</c:v>
                </c:pt>
                <c:pt idx="1983">
                  <c:v>New Hampshire</c:v>
                </c:pt>
                <c:pt idx="1984">
                  <c:v>New Hampshire</c:v>
                </c:pt>
                <c:pt idx="1985">
                  <c:v>New Hampshire</c:v>
                </c:pt>
                <c:pt idx="1986">
                  <c:v>New Hampshire</c:v>
                </c:pt>
                <c:pt idx="1987">
                  <c:v>New Hampshire</c:v>
                </c:pt>
                <c:pt idx="1988">
                  <c:v>New Hampshire</c:v>
                </c:pt>
                <c:pt idx="1989">
                  <c:v>New Hampshire</c:v>
                </c:pt>
                <c:pt idx="1990">
                  <c:v>New Hampshire</c:v>
                </c:pt>
                <c:pt idx="1991">
                  <c:v>New Hampshire</c:v>
                </c:pt>
                <c:pt idx="1992">
                  <c:v>New Hampshire</c:v>
                </c:pt>
                <c:pt idx="1993">
                  <c:v>New Hampshire</c:v>
                </c:pt>
                <c:pt idx="1994">
                  <c:v>New Hampshire</c:v>
                </c:pt>
                <c:pt idx="1995">
                  <c:v>New Hampshire</c:v>
                </c:pt>
                <c:pt idx="1996">
                  <c:v>New Hampshire</c:v>
                </c:pt>
                <c:pt idx="1997">
                  <c:v>New Hampshire</c:v>
                </c:pt>
                <c:pt idx="1998">
                  <c:v>New Hampshire</c:v>
                </c:pt>
                <c:pt idx="1999">
                  <c:v>New Hampshire</c:v>
                </c:pt>
                <c:pt idx="2000">
                  <c:v>New Hampshire</c:v>
                </c:pt>
                <c:pt idx="2001">
                  <c:v>New Hampshire</c:v>
                </c:pt>
                <c:pt idx="2002">
                  <c:v>New Hampshire</c:v>
                </c:pt>
                <c:pt idx="2003">
                  <c:v>New Hampshire</c:v>
                </c:pt>
                <c:pt idx="2004">
                  <c:v>New Hampshire</c:v>
                </c:pt>
                <c:pt idx="2005">
                  <c:v>New Hampshire</c:v>
                </c:pt>
                <c:pt idx="2006">
                  <c:v>New Hampshire</c:v>
                </c:pt>
                <c:pt idx="2007">
                  <c:v>New Hampshire</c:v>
                </c:pt>
                <c:pt idx="2008">
                  <c:v>New Hampshire</c:v>
                </c:pt>
                <c:pt idx="2009">
                  <c:v>New Hampshire</c:v>
                </c:pt>
                <c:pt idx="2010">
                  <c:v>New Hampshire</c:v>
                </c:pt>
                <c:pt idx="2011">
                  <c:v>New Hampshire</c:v>
                </c:pt>
                <c:pt idx="2012">
                  <c:v>New Hampshire</c:v>
                </c:pt>
                <c:pt idx="2013">
                  <c:v>New Hampshire</c:v>
                </c:pt>
                <c:pt idx="2014">
                  <c:v>New Hampshire</c:v>
                </c:pt>
                <c:pt idx="2015">
                  <c:v>New Hampshire</c:v>
                </c:pt>
                <c:pt idx="2016">
                  <c:v>New Hampshire</c:v>
                </c:pt>
                <c:pt idx="2017">
                  <c:v>New Hampshire</c:v>
                </c:pt>
                <c:pt idx="2018">
                  <c:v>New Hampshire</c:v>
                </c:pt>
                <c:pt idx="2019">
                  <c:v>New Hampshire</c:v>
                </c:pt>
                <c:pt idx="2020">
                  <c:v>New Hampshire</c:v>
                </c:pt>
                <c:pt idx="2021">
                  <c:v>New Hampshire</c:v>
                </c:pt>
                <c:pt idx="2022">
                  <c:v>New Hampshire</c:v>
                </c:pt>
                <c:pt idx="2023">
                  <c:v>New Hampshire</c:v>
                </c:pt>
                <c:pt idx="2024">
                  <c:v>New Hampshire</c:v>
                </c:pt>
                <c:pt idx="2025">
                  <c:v>New Hampshire</c:v>
                </c:pt>
                <c:pt idx="2026">
                  <c:v>New Hampshire</c:v>
                </c:pt>
                <c:pt idx="2027">
                  <c:v>New Hampshire</c:v>
                </c:pt>
                <c:pt idx="2028">
                  <c:v>New Hampshire</c:v>
                </c:pt>
                <c:pt idx="2029">
                  <c:v>New Hampshire</c:v>
                </c:pt>
                <c:pt idx="2030">
                  <c:v>New Hampshire</c:v>
                </c:pt>
                <c:pt idx="2031">
                  <c:v>New Hampshire</c:v>
                </c:pt>
                <c:pt idx="2032">
                  <c:v>New Hampshire</c:v>
                </c:pt>
                <c:pt idx="2033">
                  <c:v>New Hampshire</c:v>
                </c:pt>
                <c:pt idx="2034">
                  <c:v>New Hampshire</c:v>
                </c:pt>
                <c:pt idx="2035">
                  <c:v>New Hampshire</c:v>
                </c:pt>
                <c:pt idx="2036">
                  <c:v>New Hampshire</c:v>
                </c:pt>
                <c:pt idx="2037">
                  <c:v>New Hampshire</c:v>
                </c:pt>
                <c:pt idx="2038">
                  <c:v>New Hampshire</c:v>
                </c:pt>
                <c:pt idx="2039">
                  <c:v>New Hampshire</c:v>
                </c:pt>
                <c:pt idx="2040">
                  <c:v>New Jersey</c:v>
                </c:pt>
                <c:pt idx="2041">
                  <c:v>New Jersey</c:v>
                </c:pt>
                <c:pt idx="2042">
                  <c:v>New Jersey</c:v>
                </c:pt>
                <c:pt idx="2043">
                  <c:v>New Jersey</c:v>
                </c:pt>
                <c:pt idx="2044">
                  <c:v>New Jersey</c:v>
                </c:pt>
                <c:pt idx="2045">
                  <c:v>New Jersey</c:v>
                </c:pt>
                <c:pt idx="2046">
                  <c:v>New Jersey</c:v>
                </c:pt>
                <c:pt idx="2047">
                  <c:v>New Jersey</c:v>
                </c:pt>
                <c:pt idx="2048">
                  <c:v>New Jersey</c:v>
                </c:pt>
                <c:pt idx="2049">
                  <c:v>New Jersey</c:v>
                </c:pt>
                <c:pt idx="2050">
                  <c:v>New Jersey</c:v>
                </c:pt>
                <c:pt idx="2051">
                  <c:v>New Jersey</c:v>
                </c:pt>
                <c:pt idx="2052">
                  <c:v>New Jersey</c:v>
                </c:pt>
                <c:pt idx="2053">
                  <c:v>New Jersey</c:v>
                </c:pt>
                <c:pt idx="2054">
                  <c:v>New Jersey</c:v>
                </c:pt>
                <c:pt idx="2055">
                  <c:v>New Jersey</c:v>
                </c:pt>
                <c:pt idx="2056">
                  <c:v>New Jersey</c:v>
                </c:pt>
                <c:pt idx="2057">
                  <c:v>New Jersey</c:v>
                </c:pt>
                <c:pt idx="2058">
                  <c:v>New Jersey</c:v>
                </c:pt>
                <c:pt idx="2059">
                  <c:v>New Jersey</c:v>
                </c:pt>
                <c:pt idx="2060">
                  <c:v>New Jersey</c:v>
                </c:pt>
                <c:pt idx="2061">
                  <c:v>New Jersey</c:v>
                </c:pt>
                <c:pt idx="2062">
                  <c:v>New Jersey</c:v>
                </c:pt>
                <c:pt idx="2063">
                  <c:v>New Jersey</c:v>
                </c:pt>
                <c:pt idx="2064">
                  <c:v>New Jersey</c:v>
                </c:pt>
                <c:pt idx="2065">
                  <c:v>New Jersey</c:v>
                </c:pt>
                <c:pt idx="2066">
                  <c:v>New Jersey</c:v>
                </c:pt>
                <c:pt idx="2067">
                  <c:v>New Jersey</c:v>
                </c:pt>
                <c:pt idx="2068">
                  <c:v>New Jersey</c:v>
                </c:pt>
                <c:pt idx="2069">
                  <c:v>New Jersey</c:v>
                </c:pt>
                <c:pt idx="2070">
                  <c:v>New Jersey</c:v>
                </c:pt>
                <c:pt idx="2071">
                  <c:v>New Jersey</c:v>
                </c:pt>
                <c:pt idx="2072">
                  <c:v>New Jersey</c:v>
                </c:pt>
                <c:pt idx="2073">
                  <c:v>New Jersey</c:v>
                </c:pt>
                <c:pt idx="2074">
                  <c:v>New Jersey</c:v>
                </c:pt>
                <c:pt idx="2075">
                  <c:v>New Jersey</c:v>
                </c:pt>
                <c:pt idx="2076">
                  <c:v>New Jersey</c:v>
                </c:pt>
                <c:pt idx="2077">
                  <c:v>New Jersey</c:v>
                </c:pt>
                <c:pt idx="2078">
                  <c:v>New Jersey</c:v>
                </c:pt>
                <c:pt idx="2079">
                  <c:v>New Jersey</c:v>
                </c:pt>
                <c:pt idx="2080">
                  <c:v>New Jersey</c:v>
                </c:pt>
                <c:pt idx="2081">
                  <c:v>New Jersey</c:v>
                </c:pt>
                <c:pt idx="2082">
                  <c:v>New Jersey</c:v>
                </c:pt>
                <c:pt idx="2083">
                  <c:v>New Jersey</c:v>
                </c:pt>
                <c:pt idx="2084">
                  <c:v>New Jersey</c:v>
                </c:pt>
                <c:pt idx="2085">
                  <c:v>New Jersey</c:v>
                </c:pt>
                <c:pt idx="2086">
                  <c:v>New Jersey</c:v>
                </c:pt>
                <c:pt idx="2087">
                  <c:v>New Jersey</c:v>
                </c:pt>
                <c:pt idx="2088">
                  <c:v>New Jersey</c:v>
                </c:pt>
                <c:pt idx="2089">
                  <c:v>New Jersey</c:v>
                </c:pt>
                <c:pt idx="2090">
                  <c:v>New Jersey</c:v>
                </c:pt>
                <c:pt idx="2091">
                  <c:v>New Jersey</c:v>
                </c:pt>
                <c:pt idx="2092">
                  <c:v>New Jersey</c:v>
                </c:pt>
                <c:pt idx="2093">
                  <c:v>New Jersey</c:v>
                </c:pt>
                <c:pt idx="2094">
                  <c:v>New Jersey</c:v>
                </c:pt>
                <c:pt idx="2095">
                  <c:v>New Jersey</c:v>
                </c:pt>
                <c:pt idx="2096">
                  <c:v>New Jersey</c:v>
                </c:pt>
                <c:pt idx="2097">
                  <c:v>New Jersey</c:v>
                </c:pt>
                <c:pt idx="2098">
                  <c:v>New Jersey</c:v>
                </c:pt>
                <c:pt idx="2099">
                  <c:v>New Jersey</c:v>
                </c:pt>
                <c:pt idx="2100">
                  <c:v>New Jersey</c:v>
                </c:pt>
                <c:pt idx="2101">
                  <c:v>New Jersey</c:v>
                </c:pt>
                <c:pt idx="2102">
                  <c:v>New Jersey</c:v>
                </c:pt>
                <c:pt idx="2103">
                  <c:v>New Jersey</c:v>
                </c:pt>
                <c:pt idx="2104">
                  <c:v>New Jersey</c:v>
                </c:pt>
                <c:pt idx="2105">
                  <c:v>New Jersey</c:v>
                </c:pt>
                <c:pt idx="2106">
                  <c:v>New Jersey</c:v>
                </c:pt>
                <c:pt idx="2107">
                  <c:v>New Jersey</c:v>
                </c:pt>
                <c:pt idx="2108">
                  <c:v>New Mexico</c:v>
                </c:pt>
                <c:pt idx="2109">
                  <c:v>New Mexico</c:v>
                </c:pt>
                <c:pt idx="2110">
                  <c:v>New Mexico</c:v>
                </c:pt>
                <c:pt idx="2111">
                  <c:v>New Mexico</c:v>
                </c:pt>
                <c:pt idx="2112">
                  <c:v>New Mexico</c:v>
                </c:pt>
                <c:pt idx="2113">
                  <c:v>New Mexico</c:v>
                </c:pt>
                <c:pt idx="2114">
                  <c:v>New Mexico</c:v>
                </c:pt>
                <c:pt idx="2115">
                  <c:v>New Mexico</c:v>
                </c:pt>
                <c:pt idx="2116">
                  <c:v>New Mexico</c:v>
                </c:pt>
                <c:pt idx="2117">
                  <c:v>New Mexico</c:v>
                </c:pt>
                <c:pt idx="2118">
                  <c:v>New Mexico</c:v>
                </c:pt>
                <c:pt idx="2119">
                  <c:v>New Mexico</c:v>
                </c:pt>
                <c:pt idx="2120">
                  <c:v>New Mexico</c:v>
                </c:pt>
                <c:pt idx="2121">
                  <c:v>New Mexico</c:v>
                </c:pt>
                <c:pt idx="2122">
                  <c:v>New Mexico</c:v>
                </c:pt>
                <c:pt idx="2123">
                  <c:v>New Mexico</c:v>
                </c:pt>
                <c:pt idx="2124">
                  <c:v>New Mexico</c:v>
                </c:pt>
                <c:pt idx="2125">
                  <c:v>New Mexico</c:v>
                </c:pt>
                <c:pt idx="2126">
                  <c:v>New Mexico</c:v>
                </c:pt>
                <c:pt idx="2127">
                  <c:v>New Mexico</c:v>
                </c:pt>
                <c:pt idx="2128">
                  <c:v>New Mexico</c:v>
                </c:pt>
                <c:pt idx="2129">
                  <c:v>New Mexico</c:v>
                </c:pt>
                <c:pt idx="2130">
                  <c:v>New Mexico</c:v>
                </c:pt>
                <c:pt idx="2131">
                  <c:v>New Mexico</c:v>
                </c:pt>
                <c:pt idx="2132">
                  <c:v>New Mexico</c:v>
                </c:pt>
                <c:pt idx="2133">
                  <c:v>New Mexico</c:v>
                </c:pt>
                <c:pt idx="2134">
                  <c:v>New Mexico</c:v>
                </c:pt>
                <c:pt idx="2135">
                  <c:v>New Mexico</c:v>
                </c:pt>
                <c:pt idx="2136">
                  <c:v>New Mexico</c:v>
                </c:pt>
                <c:pt idx="2137">
                  <c:v>New Mexico</c:v>
                </c:pt>
                <c:pt idx="2138">
                  <c:v>New Mexico</c:v>
                </c:pt>
                <c:pt idx="2139">
                  <c:v>New Mexico</c:v>
                </c:pt>
                <c:pt idx="2140">
                  <c:v>New Mexico</c:v>
                </c:pt>
                <c:pt idx="2141">
                  <c:v>New Mexico</c:v>
                </c:pt>
                <c:pt idx="2142">
                  <c:v>New Mexico</c:v>
                </c:pt>
                <c:pt idx="2143">
                  <c:v>New Mexico</c:v>
                </c:pt>
                <c:pt idx="2144">
                  <c:v>New Mexico</c:v>
                </c:pt>
                <c:pt idx="2145">
                  <c:v>New Mexico</c:v>
                </c:pt>
                <c:pt idx="2146">
                  <c:v>New Mexico</c:v>
                </c:pt>
                <c:pt idx="2147">
                  <c:v>New Mexico</c:v>
                </c:pt>
                <c:pt idx="2148">
                  <c:v>New Mexico</c:v>
                </c:pt>
                <c:pt idx="2149">
                  <c:v>New Mexico</c:v>
                </c:pt>
                <c:pt idx="2150">
                  <c:v>New Mexico</c:v>
                </c:pt>
                <c:pt idx="2151">
                  <c:v>New Mexico</c:v>
                </c:pt>
                <c:pt idx="2152">
                  <c:v>New Mexico</c:v>
                </c:pt>
                <c:pt idx="2153">
                  <c:v>New Mexico</c:v>
                </c:pt>
                <c:pt idx="2154">
                  <c:v>New Mexico</c:v>
                </c:pt>
                <c:pt idx="2155">
                  <c:v>New Mexico</c:v>
                </c:pt>
                <c:pt idx="2156">
                  <c:v>New Mexico</c:v>
                </c:pt>
                <c:pt idx="2157">
                  <c:v>New Mexico</c:v>
                </c:pt>
                <c:pt idx="2158">
                  <c:v>New Mexico</c:v>
                </c:pt>
                <c:pt idx="2159">
                  <c:v>New Mexico</c:v>
                </c:pt>
                <c:pt idx="2160">
                  <c:v>New Mexico</c:v>
                </c:pt>
                <c:pt idx="2161">
                  <c:v>New Mexico</c:v>
                </c:pt>
                <c:pt idx="2162">
                  <c:v>New Mexico</c:v>
                </c:pt>
                <c:pt idx="2163">
                  <c:v>New Mexico</c:v>
                </c:pt>
                <c:pt idx="2164">
                  <c:v>New Mexico</c:v>
                </c:pt>
                <c:pt idx="2165">
                  <c:v>New Mexico</c:v>
                </c:pt>
                <c:pt idx="2166">
                  <c:v>New Mexico</c:v>
                </c:pt>
                <c:pt idx="2167">
                  <c:v>New Mexico</c:v>
                </c:pt>
                <c:pt idx="2168">
                  <c:v>New Mexico</c:v>
                </c:pt>
                <c:pt idx="2169">
                  <c:v>New Mexico</c:v>
                </c:pt>
                <c:pt idx="2170">
                  <c:v>New Mexico</c:v>
                </c:pt>
                <c:pt idx="2171">
                  <c:v>New Mexico</c:v>
                </c:pt>
                <c:pt idx="2172">
                  <c:v>New Mexico</c:v>
                </c:pt>
                <c:pt idx="2173">
                  <c:v>New Mexico</c:v>
                </c:pt>
                <c:pt idx="2174">
                  <c:v>New Mexico</c:v>
                </c:pt>
                <c:pt idx="2175">
                  <c:v>New Mexico</c:v>
                </c:pt>
                <c:pt idx="2176">
                  <c:v>Nevada</c:v>
                </c:pt>
                <c:pt idx="2177">
                  <c:v>Nevada</c:v>
                </c:pt>
                <c:pt idx="2178">
                  <c:v>Nevada</c:v>
                </c:pt>
                <c:pt idx="2179">
                  <c:v>Nevada</c:v>
                </c:pt>
                <c:pt idx="2180">
                  <c:v>Nevada</c:v>
                </c:pt>
                <c:pt idx="2181">
                  <c:v>Nevada</c:v>
                </c:pt>
                <c:pt idx="2182">
                  <c:v>Nevada</c:v>
                </c:pt>
                <c:pt idx="2183">
                  <c:v>Nevada</c:v>
                </c:pt>
                <c:pt idx="2184">
                  <c:v>Nevada</c:v>
                </c:pt>
                <c:pt idx="2185">
                  <c:v>Nevada</c:v>
                </c:pt>
                <c:pt idx="2186">
                  <c:v>Nevada</c:v>
                </c:pt>
                <c:pt idx="2187">
                  <c:v>Nevada</c:v>
                </c:pt>
                <c:pt idx="2188">
                  <c:v>Nevada</c:v>
                </c:pt>
                <c:pt idx="2189">
                  <c:v>Nevada</c:v>
                </c:pt>
                <c:pt idx="2190">
                  <c:v>Nevada</c:v>
                </c:pt>
                <c:pt idx="2191">
                  <c:v>Nevada</c:v>
                </c:pt>
                <c:pt idx="2192">
                  <c:v>Nevada</c:v>
                </c:pt>
                <c:pt idx="2193">
                  <c:v>Nevada</c:v>
                </c:pt>
                <c:pt idx="2194">
                  <c:v>Nevada</c:v>
                </c:pt>
                <c:pt idx="2195">
                  <c:v>Nevada</c:v>
                </c:pt>
                <c:pt idx="2196">
                  <c:v>Nevada</c:v>
                </c:pt>
                <c:pt idx="2197">
                  <c:v>Nevada</c:v>
                </c:pt>
                <c:pt idx="2198">
                  <c:v>Nevada</c:v>
                </c:pt>
                <c:pt idx="2199">
                  <c:v>Nevada</c:v>
                </c:pt>
                <c:pt idx="2200">
                  <c:v>Nevada</c:v>
                </c:pt>
                <c:pt idx="2201">
                  <c:v>Nevada</c:v>
                </c:pt>
                <c:pt idx="2202">
                  <c:v>Nevada</c:v>
                </c:pt>
                <c:pt idx="2203">
                  <c:v>Nevada</c:v>
                </c:pt>
                <c:pt idx="2204">
                  <c:v>Nevada</c:v>
                </c:pt>
                <c:pt idx="2205">
                  <c:v>Nevada</c:v>
                </c:pt>
                <c:pt idx="2206">
                  <c:v>Nevada</c:v>
                </c:pt>
                <c:pt idx="2207">
                  <c:v>Nevada</c:v>
                </c:pt>
                <c:pt idx="2208">
                  <c:v>Nevada</c:v>
                </c:pt>
                <c:pt idx="2209">
                  <c:v>Nevada</c:v>
                </c:pt>
                <c:pt idx="2210">
                  <c:v>Nevada</c:v>
                </c:pt>
                <c:pt idx="2211">
                  <c:v>Nevada</c:v>
                </c:pt>
                <c:pt idx="2212">
                  <c:v>Nevada</c:v>
                </c:pt>
                <c:pt idx="2213">
                  <c:v>Nevada</c:v>
                </c:pt>
                <c:pt idx="2214">
                  <c:v>Nevada</c:v>
                </c:pt>
                <c:pt idx="2215">
                  <c:v>Nevada</c:v>
                </c:pt>
                <c:pt idx="2216">
                  <c:v>Nevada</c:v>
                </c:pt>
                <c:pt idx="2217">
                  <c:v>Nevada</c:v>
                </c:pt>
                <c:pt idx="2218">
                  <c:v>Nevada</c:v>
                </c:pt>
                <c:pt idx="2219">
                  <c:v>Nevada</c:v>
                </c:pt>
                <c:pt idx="2220">
                  <c:v>Nevada</c:v>
                </c:pt>
                <c:pt idx="2221">
                  <c:v>Nevada</c:v>
                </c:pt>
                <c:pt idx="2222">
                  <c:v>Nevada</c:v>
                </c:pt>
                <c:pt idx="2223">
                  <c:v>Nevada</c:v>
                </c:pt>
                <c:pt idx="2224">
                  <c:v>Nevada</c:v>
                </c:pt>
                <c:pt idx="2225">
                  <c:v>Nevada</c:v>
                </c:pt>
                <c:pt idx="2226">
                  <c:v>Nevada</c:v>
                </c:pt>
                <c:pt idx="2227">
                  <c:v>Nevada</c:v>
                </c:pt>
                <c:pt idx="2228">
                  <c:v>Nevada</c:v>
                </c:pt>
                <c:pt idx="2229">
                  <c:v>Nevada</c:v>
                </c:pt>
                <c:pt idx="2230">
                  <c:v>Nevada</c:v>
                </c:pt>
                <c:pt idx="2231">
                  <c:v>Nevada</c:v>
                </c:pt>
                <c:pt idx="2232">
                  <c:v>Nevada</c:v>
                </c:pt>
                <c:pt idx="2233">
                  <c:v>Nevada</c:v>
                </c:pt>
                <c:pt idx="2234">
                  <c:v>Nevada</c:v>
                </c:pt>
                <c:pt idx="2235">
                  <c:v>Nevada</c:v>
                </c:pt>
                <c:pt idx="2236">
                  <c:v>Nevada</c:v>
                </c:pt>
                <c:pt idx="2237">
                  <c:v>Nevada</c:v>
                </c:pt>
                <c:pt idx="2238">
                  <c:v>Nevada</c:v>
                </c:pt>
                <c:pt idx="2239">
                  <c:v>Nevada</c:v>
                </c:pt>
                <c:pt idx="2240">
                  <c:v>Nevada</c:v>
                </c:pt>
                <c:pt idx="2241">
                  <c:v>Nevada</c:v>
                </c:pt>
                <c:pt idx="2242">
                  <c:v>Nevada</c:v>
                </c:pt>
                <c:pt idx="2243">
                  <c:v>Nevada</c:v>
                </c:pt>
                <c:pt idx="2244">
                  <c:v>New York</c:v>
                </c:pt>
                <c:pt idx="2245">
                  <c:v>New York</c:v>
                </c:pt>
                <c:pt idx="2246">
                  <c:v>New York</c:v>
                </c:pt>
                <c:pt idx="2247">
                  <c:v>New York</c:v>
                </c:pt>
                <c:pt idx="2248">
                  <c:v>New York</c:v>
                </c:pt>
                <c:pt idx="2249">
                  <c:v>New York</c:v>
                </c:pt>
                <c:pt idx="2250">
                  <c:v>New York</c:v>
                </c:pt>
                <c:pt idx="2251">
                  <c:v>New York</c:v>
                </c:pt>
                <c:pt idx="2252">
                  <c:v>New York</c:v>
                </c:pt>
                <c:pt idx="2253">
                  <c:v>New York</c:v>
                </c:pt>
                <c:pt idx="2254">
                  <c:v>New York</c:v>
                </c:pt>
                <c:pt idx="2255">
                  <c:v>New York</c:v>
                </c:pt>
                <c:pt idx="2256">
                  <c:v>New York</c:v>
                </c:pt>
                <c:pt idx="2257">
                  <c:v>New York</c:v>
                </c:pt>
                <c:pt idx="2258">
                  <c:v>New York</c:v>
                </c:pt>
                <c:pt idx="2259">
                  <c:v>New York</c:v>
                </c:pt>
                <c:pt idx="2260">
                  <c:v>New York</c:v>
                </c:pt>
                <c:pt idx="2261">
                  <c:v>New York</c:v>
                </c:pt>
                <c:pt idx="2262">
                  <c:v>New York</c:v>
                </c:pt>
                <c:pt idx="2263">
                  <c:v>New York</c:v>
                </c:pt>
                <c:pt idx="2264">
                  <c:v>New York</c:v>
                </c:pt>
                <c:pt idx="2265">
                  <c:v>New York</c:v>
                </c:pt>
                <c:pt idx="2266">
                  <c:v>New York</c:v>
                </c:pt>
                <c:pt idx="2267">
                  <c:v>New York</c:v>
                </c:pt>
                <c:pt idx="2268">
                  <c:v>New York</c:v>
                </c:pt>
                <c:pt idx="2269">
                  <c:v>New York</c:v>
                </c:pt>
                <c:pt idx="2270">
                  <c:v>New York</c:v>
                </c:pt>
                <c:pt idx="2271">
                  <c:v>New York</c:v>
                </c:pt>
                <c:pt idx="2272">
                  <c:v>New York</c:v>
                </c:pt>
                <c:pt idx="2273">
                  <c:v>New York</c:v>
                </c:pt>
                <c:pt idx="2274">
                  <c:v>New York</c:v>
                </c:pt>
                <c:pt idx="2275">
                  <c:v>New York</c:v>
                </c:pt>
                <c:pt idx="2276">
                  <c:v>New York</c:v>
                </c:pt>
                <c:pt idx="2277">
                  <c:v>New York</c:v>
                </c:pt>
                <c:pt idx="2278">
                  <c:v>New York</c:v>
                </c:pt>
                <c:pt idx="2279">
                  <c:v>New York</c:v>
                </c:pt>
                <c:pt idx="2280">
                  <c:v>New York</c:v>
                </c:pt>
                <c:pt idx="2281">
                  <c:v>New York</c:v>
                </c:pt>
                <c:pt idx="2282">
                  <c:v>New York</c:v>
                </c:pt>
                <c:pt idx="2283">
                  <c:v>New York</c:v>
                </c:pt>
                <c:pt idx="2284">
                  <c:v>New York</c:v>
                </c:pt>
                <c:pt idx="2285">
                  <c:v>New York</c:v>
                </c:pt>
                <c:pt idx="2286">
                  <c:v>New York</c:v>
                </c:pt>
                <c:pt idx="2287">
                  <c:v>New York</c:v>
                </c:pt>
                <c:pt idx="2288">
                  <c:v>New York</c:v>
                </c:pt>
                <c:pt idx="2289">
                  <c:v>New York</c:v>
                </c:pt>
                <c:pt idx="2290">
                  <c:v>New York</c:v>
                </c:pt>
                <c:pt idx="2291">
                  <c:v>New York</c:v>
                </c:pt>
                <c:pt idx="2292">
                  <c:v>New York</c:v>
                </c:pt>
                <c:pt idx="2293">
                  <c:v>New York</c:v>
                </c:pt>
                <c:pt idx="2294">
                  <c:v>New York</c:v>
                </c:pt>
                <c:pt idx="2295">
                  <c:v>New York</c:v>
                </c:pt>
                <c:pt idx="2296">
                  <c:v>New York</c:v>
                </c:pt>
                <c:pt idx="2297">
                  <c:v>New York</c:v>
                </c:pt>
                <c:pt idx="2298">
                  <c:v>New York</c:v>
                </c:pt>
                <c:pt idx="2299">
                  <c:v>New York</c:v>
                </c:pt>
                <c:pt idx="2300">
                  <c:v>New York</c:v>
                </c:pt>
                <c:pt idx="2301">
                  <c:v>New York</c:v>
                </c:pt>
                <c:pt idx="2302">
                  <c:v>New York</c:v>
                </c:pt>
                <c:pt idx="2303">
                  <c:v>New York</c:v>
                </c:pt>
                <c:pt idx="2304">
                  <c:v>New York</c:v>
                </c:pt>
                <c:pt idx="2305">
                  <c:v>New York</c:v>
                </c:pt>
                <c:pt idx="2306">
                  <c:v>New York</c:v>
                </c:pt>
                <c:pt idx="2307">
                  <c:v>New York</c:v>
                </c:pt>
                <c:pt idx="2308">
                  <c:v>New York</c:v>
                </c:pt>
                <c:pt idx="2309">
                  <c:v>New York</c:v>
                </c:pt>
                <c:pt idx="2310">
                  <c:v>New York</c:v>
                </c:pt>
                <c:pt idx="2311">
                  <c:v>New York</c:v>
                </c:pt>
                <c:pt idx="2312">
                  <c:v>Ohio</c:v>
                </c:pt>
                <c:pt idx="2313">
                  <c:v>Ohio</c:v>
                </c:pt>
                <c:pt idx="2314">
                  <c:v>Ohio</c:v>
                </c:pt>
                <c:pt idx="2315">
                  <c:v>Ohio</c:v>
                </c:pt>
                <c:pt idx="2316">
                  <c:v>Ohio</c:v>
                </c:pt>
                <c:pt idx="2317">
                  <c:v>Ohio</c:v>
                </c:pt>
                <c:pt idx="2318">
                  <c:v>Ohio</c:v>
                </c:pt>
                <c:pt idx="2319">
                  <c:v>Ohio</c:v>
                </c:pt>
                <c:pt idx="2320">
                  <c:v>Ohio</c:v>
                </c:pt>
                <c:pt idx="2321">
                  <c:v>Ohio</c:v>
                </c:pt>
                <c:pt idx="2322">
                  <c:v>Ohio</c:v>
                </c:pt>
                <c:pt idx="2323">
                  <c:v>Ohio</c:v>
                </c:pt>
                <c:pt idx="2324">
                  <c:v>Ohio</c:v>
                </c:pt>
                <c:pt idx="2325">
                  <c:v>Ohio</c:v>
                </c:pt>
                <c:pt idx="2326">
                  <c:v>Ohio</c:v>
                </c:pt>
                <c:pt idx="2327">
                  <c:v>Ohio</c:v>
                </c:pt>
                <c:pt idx="2328">
                  <c:v>Ohio</c:v>
                </c:pt>
                <c:pt idx="2329">
                  <c:v>Ohio</c:v>
                </c:pt>
                <c:pt idx="2330">
                  <c:v>Ohio</c:v>
                </c:pt>
                <c:pt idx="2331">
                  <c:v>Ohio</c:v>
                </c:pt>
                <c:pt idx="2332">
                  <c:v>Ohio</c:v>
                </c:pt>
                <c:pt idx="2333">
                  <c:v>Ohio</c:v>
                </c:pt>
                <c:pt idx="2334">
                  <c:v>Ohio</c:v>
                </c:pt>
                <c:pt idx="2335">
                  <c:v>Ohio</c:v>
                </c:pt>
                <c:pt idx="2336">
                  <c:v>Ohio</c:v>
                </c:pt>
                <c:pt idx="2337">
                  <c:v>Ohio</c:v>
                </c:pt>
                <c:pt idx="2338">
                  <c:v>Ohio</c:v>
                </c:pt>
                <c:pt idx="2339">
                  <c:v>Ohio</c:v>
                </c:pt>
                <c:pt idx="2340">
                  <c:v>Ohio</c:v>
                </c:pt>
                <c:pt idx="2341">
                  <c:v>Ohio</c:v>
                </c:pt>
                <c:pt idx="2342">
                  <c:v>Ohio</c:v>
                </c:pt>
                <c:pt idx="2343">
                  <c:v>Ohio</c:v>
                </c:pt>
                <c:pt idx="2344">
                  <c:v>Ohio</c:v>
                </c:pt>
                <c:pt idx="2345">
                  <c:v>Ohio</c:v>
                </c:pt>
                <c:pt idx="2346">
                  <c:v>Ohio</c:v>
                </c:pt>
                <c:pt idx="2347">
                  <c:v>Ohio</c:v>
                </c:pt>
                <c:pt idx="2348">
                  <c:v>Ohio</c:v>
                </c:pt>
                <c:pt idx="2349">
                  <c:v>Ohio</c:v>
                </c:pt>
                <c:pt idx="2350">
                  <c:v>Ohio</c:v>
                </c:pt>
                <c:pt idx="2351">
                  <c:v>Ohio</c:v>
                </c:pt>
                <c:pt idx="2352">
                  <c:v>Ohio</c:v>
                </c:pt>
                <c:pt idx="2353">
                  <c:v>Ohio</c:v>
                </c:pt>
                <c:pt idx="2354">
                  <c:v>Ohio</c:v>
                </c:pt>
                <c:pt idx="2355">
                  <c:v>Ohio</c:v>
                </c:pt>
                <c:pt idx="2356">
                  <c:v>Ohio</c:v>
                </c:pt>
                <c:pt idx="2357">
                  <c:v>Ohio</c:v>
                </c:pt>
                <c:pt idx="2358">
                  <c:v>Ohio</c:v>
                </c:pt>
                <c:pt idx="2359">
                  <c:v>Ohio</c:v>
                </c:pt>
                <c:pt idx="2360">
                  <c:v>Ohio</c:v>
                </c:pt>
                <c:pt idx="2361">
                  <c:v>Ohio</c:v>
                </c:pt>
                <c:pt idx="2362">
                  <c:v>Ohio</c:v>
                </c:pt>
                <c:pt idx="2363">
                  <c:v>Ohio</c:v>
                </c:pt>
                <c:pt idx="2364">
                  <c:v>Ohio</c:v>
                </c:pt>
                <c:pt idx="2365">
                  <c:v>Ohio</c:v>
                </c:pt>
                <c:pt idx="2366">
                  <c:v>Ohio</c:v>
                </c:pt>
                <c:pt idx="2367">
                  <c:v>Ohio</c:v>
                </c:pt>
                <c:pt idx="2368">
                  <c:v>Ohio</c:v>
                </c:pt>
                <c:pt idx="2369">
                  <c:v>Ohio</c:v>
                </c:pt>
                <c:pt idx="2370">
                  <c:v>Ohio</c:v>
                </c:pt>
                <c:pt idx="2371">
                  <c:v>Ohio</c:v>
                </c:pt>
                <c:pt idx="2372">
                  <c:v>Ohio</c:v>
                </c:pt>
                <c:pt idx="2373">
                  <c:v>Ohio</c:v>
                </c:pt>
                <c:pt idx="2374">
                  <c:v>Ohio</c:v>
                </c:pt>
                <c:pt idx="2375">
                  <c:v>Ohio</c:v>
                </c:pt>
                <c:pt idx="2376">
                  <c:v>Ohio</c:v>
                </c:pt>
                <c:pt idx="2377">
                  <c:v>Ohio</c:v>
                </c:pt>
                <c:pt idx="2378">
                  <c:v>Ohio</c:v>
                </c:pt>
                <c:pt idx="2379">
                  <c:v>Ohio</c:v>
                </c:pt>
                <c:pt idx="2380">
                  <c:v>Oklahoma</c:v>
                </c:pt>
                <c:pt idx="2381">
                  <c:v>Oklahoma</c:v>
                </c:pt>
                <c:pt idx="2382">
                  <c:v>Oklahoma</c:v>
                </c:pt>
                <c:pt idx="2383">
                  <c:v>Oklahoma</c:v>
                </c:pt>
                <c:pt idx="2384">
                  <c:v>Oklahoma</c:v>
                </c:pt>
                <c:pt idx="2385">
                  <c:v>Oklahoma</c:v>
                </c:pt>
                <c:pt idx="2386">
                  <c:v>Oklahoma</c:v>
                </c:pt>
                <c:pt idx="2387">
                  <c:v>Oklahoma</c:v>
                </c:pt>
                <c:pt idx="2388">
                  <c:v>Oklahoma</c:v>
                </c:pt>
                <c:pt idx="2389">
                  <c:v>Oklahoma</c:v>
                </c:pt>
                <c:pt idx="2390">
                  <c:v>Oklahoma</c:v>
                </c:pt>
                <c:pt idx="2391">
                  <c:v>Oklahoma</c:v>
                </c:pt>
                <c:pt idx="2392">
                  <c:v>Oklahoma</c:v>
                </c:pt>
                <c:pt idx="2393">
                  <c:v>Oklahoma</c:v>
                </c:pt>
                <c:pt idx="2394">
                  <c:v>Oklahoma</c:v>
                </c:pt>
                <c:pt idx="2395">
                  <c:v>Oklahoma</c:v>
                </c:pt>
                <c:pt idx="2396">
                  <c:v>Oklahoma</c:v>
                </c:pt>
                <c:pt idx="2397">
                  <c:v>Oklahoma</c:v>
                </c:pt>
                <c:pt idx="2398">
                  <c:v>Oklahoma</c:v>
                </c:pt>
                <c:pt idx="2399">
                  <c:v>Oklahoma</c:v>
                </c:pt>
                <c:pt idx="2400">
                  <c:v>Oklahoma</c:v>
                </c:pt>
                <c:pt idx="2401">
                  <c:v>Oklahoma</c:v>
                </c:pt>
                <c:pt idx="2402">
                  <c:v>Oklahoma</c:v>
                </c:pt>
                <c:pt idx="2403">
                  <c:v>Oklahoma</c:v>
                </c:pt>
                <c:pt idx="2404">
                  <c:v>Oklahoma</c:v>
                </c:pt>
                <c:pt idx="2405">
                  <c:v>Oklahoma</c:v>
                </c:pt>
                <c:pt idx="2406">
                  <c:v>Oklahoma</c:v>
                </c:pt>
                <c:pt idx="2407">
                  <c:v>Oklahoma</c:v>
                </c:pt>
                <c:pt idx="2408">
                  <c:v>Oklahoma</c:v>
                </c:pt>
                <c:pt idx="2409">
                  <c:v>Oklahoma</c:v>
                </c:pt>
                <c:pt idx="2410">
                  <c:v>Oklahoma</c:v>
                </c:pt>
                <c:pt idx="2411">
                  <c:v>Oklahoma</c:v>
                </c:pt>
                <c:pt idx="2412">
                  <c:v>Oklahoma</c:v>
                </c:pt>
                <c:pt idx="2413">
                  <c:v>Oklahoma</c:v>
                </c:pt>
                <c:pt idx="2414">
                  <c:v>Oklahoma</c:v>
                </c:pt>
                <c:pt idx="2415">
                  <c:v>Oklahoma</c:v>
                </c:pt>
                <c:pt idx="2416">
                  <c:v>Oklahoma</c:v>
                </c:pt>
                <c:pt idx="2417">
                  <c:v>Oklahoma</c:v>
                </c:pt>
                <c:pt idx="2418">
                  <c:v>Oklahoma</c:v>
                </c:pt>
                <c:pt idx="2419">
                  <c:v>Oklahoma</c:v>
                </c:pt>
                <c:pt idx="2420">
                  <c:v>Oklahoma</c:v>
                </c:pt>
                <c:pt idx="2421">
                  <c:v>Oklahoma</c:v>
                </c:pt>
                <c:pt idx="2422">
                  <c:v>Oklahoma</c:v>
                </c:pt>
                <c:pt idx="2423">
                  <c:v>Oklahoma</c:v>
                </c:pt>
                <c:pt idx="2424">
                  <c:v>Oklahoma</c:v>
                </c:pt>
                <c:pt idx="2425">
                  <c:v>Oklahoma</c:v>
                </c:pt>
                <c:pt idx="2426">
                  <c:v>Oklahoma</c:v>
                </c:pt>
                <c:pt idx="2427">
                  <c:v>Oklahoma</c:v>
                </c:pt>
                <c:pt idx="2428">
                  <c:v>Oklahoma</c:v>
                </c:pt>
                <c:pt idx="2429">
                  <c:v>Oklahoma</c:v>
                </c:pt>
                <c:pt idx="2430">
                  <c:v>Oklahoma</c:v>
                </c:pt>
                <c:pt idx="2431">
                  <c:v>Oklahoma</c:v>
                </c:pt>
                <c:pt idx="2432">
                  <c:v>Oklahoma</c:v>
                </c:pt>
                <c:pt idx="2433">
                  <c:v>Oklahoma</c:v>
                </c:pt>
                <c:pt idx="2434">
                  <c:v>Oklahoma</c:v>
                </c:pt>
                <c:pt idx="2435">
                  <c:v>Oklahoma</c:v>
                </c:pt>
                <c:pt idx="2436">
                  <c:v>Oklahoma</c:v>
                </c:pt>
                <c:pt idx="2437">
                  <c:v>Oklahoma</c:v>
                </c:pt>
                <c:pt idx="2438">
                  <c:v>Oklahoma</c:v>
                </c:pt>
                <c:pt idx="2439">
                  <c:v>Oklahoma</c:v>
                </c:pt>
                <c:pt idx="2440">
                  <c:v>Oklahoma</c:v>
                </c:pt>
                <c:pt idx="2441">
                  <c:v>Oklahoma</c:v>
                </c:pt>
                <c:pt idx="2442">
                  <c:v>Oklahoma</c:v>
                </c:pt>
                <c:pt idx="2443">
                  <c:v>Oklahoma</c:v>
                </c:pt>
                <c:pt idx="2444">
                  <c:v>Oklahoma</c:v>
                </c:pt>
                <c:pt idx="2445">
                  <c:v>Oklahoma</c:v>
                </c:pt>
                <c:pt idx="2446">
                  <c:v>Oklahoma</c:v>
                </c:pt>
                <c:pt idx="2447">
                  <c:v>Oklahoma</c:v>
                </c:pt>
                <c:pt idx="2448">
                  <c:v>Oregon</c:v>
                </c:pt>
                <c:pt idx="2449">
                  <c:v>Oregon</c:v>
                </c:pt>
                <c:pt idx="2450">
                  <c:v>Oregon</c:v>
                </c:pt>
                <c:pt idx="2451">
                  <c:v>Oregon</c:v>
                </c:pt>
                <c:pt idx="2452">
                  <c:v>Oregon</c:v>
                </c:pt>
                <c:pt idx="2453">
                  <c:v>Oregon</c:v>
                </c:pt>
                <c:pt idx="2454">
                  <c:v>Oregon</c:v>
                </c:pt>
                <c:pt idx="2455">
                  <c:v>Oregon</c:v>
                </c:pt>
                <c:pt idx="2456">
                  <c:v>Oregon</c:v>
                </c:pt>
                <c:pt idx="2457">
                  <c:v>Oregon</c:v>
                </c:pt>
                <c:pt idx="2458">
                  <c:v>Oregon</c:v>
                </c:pt>
                <c:pt idx="2459">
                  <c:v>Oregon</c:v>
                </c:pt>
                <c:pt idx="2460">
                  <c:v>Oregon</c:v>
                </c:pt>
                <c:pt idx="2461">
                  <c:v>Oregon</c:v>
                </c:pt>
                <c:pt idx="2462">
                  <c:v>Oregon</c:v>
                </c:pt>
                <c:pt idx="2463">
                  <c:v>Oregon</c:v>
                </c:pt>
                <c:pt idx="2464">
                  <c:v>Oregon</c:v>
                </c:pt>
                <c:pt idx="2465">
                  <c:v>Oregon</c:v>
                </c:pt>
                <c:pt idx="2466">
                  <c:v>Oregon</c:v>
                </c:pt>
                <c:pt idx="2467">
                  <c:v>Oregon</c:v>
                </c:pt>
                <c:pt idx="2468">
                  <c:v>Oregon</c:v>
                </c:pt>
                <c:pt idx="2469">
                  <c:v>Oregon</c:v>
                </c:pt>
                <c:pt idx="2470">
                  <c:v>Oregon</c:v>
                </c:pt>
                <c:pt idx="2471">
                  <c:v>Oregon</c:v>
                </c:pt>
                <c:pt idx="2472">
                  <c:v>Oregon</c:v>
                </c:pt>
                <c:pt idx="2473">
                  <c:v>Oregon</c:v>
                </c:pt>
                <c:pt idx="2474">
                  <c:v>Oregon</c:v>
                </c:pt>
                <c:pt idx="2475">
                  <c:v>Oregon</c:v>
                </c:pt>
                <c:pt idx="2476">
                  <c:v>Oregon</c:v>
                </c:pt>
                <c:pt idx="2477">
                  <c:v>Oregon</c:v>
                </c:pt>
                <c:pt idx="2478">
                  <c:v>Oregon</c:v>
                </c:pt>
                <c:pt idx="2479">
                  <c:v>Oregon</c:v>
                </c:pt>
                <c:pt idx="2480">
                  <c:v>Oregon</c:v>
                </c:pt>
                <c:pt idx="2481">
                  <c:v>Oregon</c:v>
                </c:pt>
                <c:pt idx="2482">
                  <c:v>Oregon</c:v>
                </c:pt>
                <c:pt idx="2483">
                  <c:v>Oregon</c:v>
                </c:pt>
                <c:pt idx="2484">
                  <c:v>Oregon</c:v>
                </c:pt>
                <c:pt idx="2485">
                  <c:v>Oregon</c:v>
                </c:pt>
                <c:pt idx="2486">
                  <c:v>Oregon</c:v>
                </c:pt>
                <c:pt idx="2487">
                  <c:v>Oregon</c:v>
                </c:pt>
                <c:pt idx="2488">
                  <c:v>Oregon</c:v>
                </c:pt>
                <c:pt idx="2489">
                  <c:v>Oregon</c:v>
                </c:pt>
                <c:pt idx="2490">
                  <c:v>Oregon</c:v>
                </c:pt>
                <c:pt idx="2491">
                  <c:v>Oregon</c:v>
                </c:pt>
                <c:pt idx="2492">
                  <c:v>Oregon</c:v>
                </c:pt>
                <c:pt idx="2493">
                  <c:v>Oregon</c:v>
                </c:pt>
                <c:pt idx="2494">
                  <c:v>Oregon</c:v>
                </c:pt>
                <c:pt idx="2495">
                  <c:v>Oregon</c:v>
                </c:pt>
                <c:pt idx="2496">
                  <c:v>Oregon</c:v>
                </c:pt>
                <c:pt idx="2497">
                  <c:v>Oregon</c:v>
                </c:pt>
                <c:pt idx="2498">
                  <c:v>Oregon</c:v>
                </c:pt>
                <c:pt idx="2499">
                  <c:v>Oregon</c:v>
                </c:pt>
                <c:pt idx="2500">
                  <c:v>Oregon</c:v>
                </c:pt>
                <c:pt idx="2501">
                  <c:v>Oregon</c:v>
                </c:pt>
                <c:pt idx="2502">
                  <c:v>Oregon</c:v>
                </c:pt>
                <c:pt idx="2503">
                  <c:v>Oregon</c:v>
                </c:pt>
                <c:pt idx="2504">
                  <c:v>Oregon</c:v>
                </c:pt>
                <c:pt idx="2505">
                  <c:v>Oregon</c:v>
                </c:pt>
                <c:pt idx="2506">
                  <c:v>Oregon</c:v>
                </c:pt>
                <c:pt idx="2507">
                  <c:v>Oregon</c:v>
                </c:pt>
                <c:pt idx="2508">
                  <c:v>Oregon</c:v>
                </c:pt>
                <c:pt idx="2509">
                  <c:v>Oregon</c:v>
                </c:pt>
                <c:pt idx="2510">
                  <c:v>Oregon</c:v>
                </c:pt>
                <c:pt idx="2511">
                  <c:v>Oregon</c:v>
                </c:pt>
                <c:pt idx="2512">
                  <c:v>Oregon</c:v>
                </c:pt>
                <c:pt idx="2513">
                  <c:v>Oregon</c:v>
                </c:pt>
                <c:pt idx="2514">
                  <c:v>Oregon</c:v>
                </c:pt>
                <c:pt idx="2515">
                  <c:v>Oregon</c:v>
                </c:pt>
                <c:pt idx="2516">
                  <c:v>Pennsylvania</c:v>
                </c:pt>
                <c:pt idx="2517">
                  <c:v>Pennsylvania</c:v>
                </c:pt>
                <c:pt idx="2518">
                  <c:v>Pennsylvania</c:v>
                </c:pt>
                <c:pt idx="2519">
                  <c:v>Pennsylvania</c:v>
                </c:pt>
                <c:pt idx="2520">
                  <c:v>Pennsylvania</c:v>
                </c:pt>
                <c:pt idx="2521">
                  <c:v>Pennsylvania</c:v>
                </c:pt>
                <c:pt idx="2522">
                  <c:v>Pennsylvania</c:v>
                </c:pt>
                <c:pt idx="2523">
                  <c:v>Pennsylvania</c:v>
                </c:pt>
                <c:pt idx="2524">
                  <c:v>Pennsylvania</c:v>
                </c:pt>
                <c:pt idx="2525">
                  <c:v>Pennsylvania</c:v>
                </c:pt>
                <c:pt idx="2526">
                  <c:v>Pennsylvania</c:v>
                </c:pt>
                <c:pt idx="2527">
                  <c:v>Pennsylvania</c:v>
                </c:pt>
                <c:pt idx="2528">
                  <c:v>Pennsylvania</c:v>
                </c:pt>
                <c:pt idx="2529">
                  <c:v>Pennsylvania</c:v>
                </c:pt>
                <c:pt idx="2530">
                  <c:v>Pennsylvania</c:v>
                </c:pt>
                <c:pt idx="2531">
                  <c:v>Pennsylvania</c:v>
                </c:pt>
                <c:pt idx="2532">
                  <c:v>Pennsylvania</c:v>
                </c:pt>
                <c:pt idx="2533">
                  <c:v>Pennsylvania</c:v>
                </c:pt>
                <c:pt idx="2534">
                  <c:v>Pennsylvania</c:v>
                </c:pt>
                <c:pt idx="2535">
                  <c:v>Pennsylvania</c:v>
                </c:pt>
                <c:pt idx="2536">
                  <c:v>Pennsylvania</c:v>
                </c:pt>
                <c:pt idx="2537">
                  <c:v>Pennsylvania</c:v>
                </c:pt>
                <c:pt idx="2538">
                  <c:v>Pennsylvania</c:v>
                </c:pt>
                <c:pt idx="2539">
                  <c:v>Pennsylvania</c:v>
                </c:pt>
                <c:pt idx="2540">
                  <c:v>Pennsylvania</c:v>
                </c:pt>
                <c:pt idx="2541">
                  <c:v>Pennsylvania</c:v>
                </c:pt>
                <c:pt idx="2542">
                  <c:v>Pennsylvania</c:v>
                </c:pt>
                <c:pt idx="2543">
                  <c:v>Pennsylvania</c:v>
                </c:pt>
                <c:pt idx="2544">
                  <c:v>Pennsylvania</c:v>
                </c:pt>
                <c:pt idx="2545">
                  <c:v>Pennsylvania</c:v>
                </c:pt>
                <c:pt idx="2546">
                  <c:v>Pennsylvania</c:v>
                </c:pt>
                <c:pt idx="2547">
                  <c:v>Pennsylvania</c:v>
                </c:pt>
                <c:pt idx="2548">
                  <c:v>Pennsylvania</c:v>
                </c:pt>
                <c:pt idx="2549">
                  <c:v>Pennsylvania</c:v>
                </c:pt>
                <c:pt idx="2550">
                  <c:v>Pennsylvania</c:v>
                </c:pt>
                <c:pt idx="2551">
                  <c:v>Pennsylvania</c:v>
                </c:pt>
                <c:pt idx="2552">
                  <c:v>Pennsylvania</c:v>
                </c:pt>
                <c:pt idx="2553">
                  <c:v>Pennsylvania</c:v>
                </c:pt>
                <c:pt idx="2554">
                  <c:v>Pennsylvania</c:v>
                </c:pt>
                <c:pt idx="2555">
                  <c:v>Pennsylvania</c:v>
                </c:pt>
                <c:pt idx="2556">
                  <c:v>Pennsylvania</c:v>
                </c:pt>
                <c:pt idx="2557">
                  <c:v>Pennsylvania</c:v>
                </c:pt>
                <c:pt idx="2558">
                  <c:v>Pennsylvania</c:v>
                </c:pt>
                <c:pt idx="2559">
                  <c:v>Pennsylvania</c:v>
                </c:pt>
                <c:pt idx="2560">
                  <c:v>Pennsylvania</c:v>
                </c:pt>
                <c:pt idx="2561">
                  <c:v>Pennsylvania</c:v>
                </c:pt>
                <c:pt idx="2562">
                  <c:v>Pennsylvania</c:v>
                </c:pt>
                <c:pt idx="2563">
                  <c:v>Pennsylvania</c:v>
                </c:pt>
                <c:pt idx="2564">
                  <c:v>Pennsylvania</c:v>
                </c:pt>
                <c:pt idx="2565">
                  <c:v>Pennsylvania</c:v>
                </c:pt>
                <c:pt idx="2566">
                  <c:v>Pennsylvania</c:v>
                </c:pt>
                <c:pt idx="2567">
                  <c:v>Pennsylvania</c:v>
                </c:pt>
                <c:pt idx="2568">
                  <c:v>Pennsylvania</c:v>
                </c:pt>
                <c:pt idx="2569">
                  <c:v>Pennsylvania</c:v>
                </c:pt>
                <c:pt idx="2570">
                  <c:v>Pennsylvania</c:v>
                </c:pt>
                <c:pt idx="2571">
                  <c:v>Pennsylvania</c:v>
                </c:pt>
                <c:pt idx="2572">
                  <c:v>Pennsylvania</c:v>
                </c:pt>
                <c:pt idx="2573">
                  <c:v>Pennsylvania</c:v>
                </c:pt>
                <c:pt idx="2574">
                  <c:v>Pennsylvania</c:v>
                </c:pt>
                <c:pt idx="2575">
                  <c:v>Pennsylvania</c:v>
                </c:pt>
                <c:pt idx="2576">
                  <c:v>Pennsylvania</c:v>
                </c:pt>
                <c:pt idx="2577">
                  <c:v>Pennsylvania</c:v>
                </c:pt>
                <c:pt idx="2578">
                  <c:v>Pennsylvania</c:v>
                </c:pt>
                <c:pt idx="2579">
                  <c:v>Pennsylvania</c:v>
                </c:pt>
                <c:pt idx="2580">
                  <c:v>Pennsylvania</c:v>
                </c:pt>
                <c:pt idx="2581">
                  <c:v>Pennsylvania</c:v>
                </c:pt>
                <c:pt idx="2582">
                  <c:v>Pennsylvania</c:v>
                </c:pt>
                <c:pt idx="2583">
                  <c:v>Pennsylvania</c:v>
                </c:pt>
                <c:pt idx="2584">
                  <c:v>Rhode Island</c:v>
                </c:pt>
                <c:pt idx="2585">
                  <c:v>Rhode Island</c:v>
                </c:pt>
                <c:pt idx="2586">
                  <c:v>Rhode Island</c:v>
                </c:pt>
                <c:pt idx="2587">
                  <c:v>Rhode Island</c:v>
                </c:pt>
                <c:pt idx="2588">
                  <c:v>Rhode Island</c:v>
                </c:pt>
                <c:pt idx="2589">
                  <c:v>Rhode Island</c:v>
                </c:pt>
                <c:pt idx="2590">
                  <c:v>Rhode Island</c:v>
                </c:pt>
                <c:pt idx="2591">
                  <c:v>Rhode Island</c:v>
                </c:pt>
                <c:pt idx="2592">
                  <c:v>Rhode Island</c:v>
                </c:pt>
                <c:pt idx="2593">
                  <c:v>Rhode Island</c:v>
                </c:pt>
                <c:pt idx="2594">
                  <c:v>Rhode Island</c:v>
                </c:pt>
                <c:pt idx="2595">
                  <c:v>Rhode Island</c:v>
                </c:pt>
                <c:pt idx="2596">
                  <c:v>Rhode Island</c:v>
                </c:pt>
                <c:pt idx="2597">
                  <c:v>Rhode Island</c:v>
                </c:pt>
                <c:pt idx="2598">
                  <c:v>Rhode Island</c:v>
                </c:pt>
                <c:pt idx="2599">
                  <c:v>Rhode Island</c:v>
                </c:pt>
                <c:pt idx="2600">
                  <c:v>Rhode Island</c:v>
                </c:pt>
                <c:pt idx="2601">
                  <c:v>Rhode Island</c:v>
                </c:pt>
                <c:pt idx="2602">
                  <c:v>Rhode Island</c:v>
                </c:pt>
                <c:pt idx="2603">
                  <c:v>Rhode Island</c:v>
                </c:pt>
                <c:pt idx="2604">
                  <c:v>Rhode Island</c:v>
                </c:pt>
                <c:pt idx="2605">
                  <c:v>Rhode Island</c:v>
                </c:pt>
                <c:pt idx="2606">
                  <c:v>Rhode Island</c:v>
                </c:pt>
                <c:pt idx="2607">
                  <c:v>Rhode Island</c:v>
                </c:pt>
                <c:pt idx="2608">
                  <c:v>Rhode Island</c:v>
                </c:pt>
                <c:pt idx="2609">
                  <c:v>Rhode Island</c:v>
                </c:pt>
                <c:pt idx="2610">
                  <c:v>Rhode Island</c:v>
                </c:pt>
                <c:pt idx="2611">
                  <c:v>Rhode Island</c:v>
                </c:pt>
                <c:pt idx="2612">
                  <c:v>Rhode Island</c:v>
                </c:pt>
                <c:pt idx="2613">
                  <c:v>Rhode Island</c:v>
                </c:pt>
                <c:pt idx="2614">
                  <c:v>Rhode Island</c:v>
                </c:pt>
                <c:pt idx="2615">
                  <c:v>Rhode Island</c:v>
                </c:pt>
                <c:pt idx="2616">
                  <c:v>Rhode Island</c:v>
                </c:pt>
                <c:pt idx="2617">
                  <c:v>Rhode Island</c:v>
                </c:pt>
                <c:pt idx="2618">
                  <c:v>Rhode Island</c:v>
                </c:pt>
                <c:pt idx="2619">
                  <c:v>Rhode Island</c:v>
                </c:pt>
                <c:pt idx="2620">
                  <c:v>Rhode Island</c:v>
                </c:pt>
                <c:pt idx="2621">
                  <c:v>Rhode Island</c:v>
                </c:pt>
                <c:pt idx="2622">
                  <c:v>Rhode Island</c:v>
                </c:pt>
                <c:pt idx="2623">
                  <c:v>Rhode Island</c:v>
                </c:pt>
                <c:pt idx="2624">
                  <c:v>Rhode Island</c:v>
                </c:pt>
                <c:pt idx="2625">
                  <c:v>Rhode Island</c:v>
                </c:pt>
                <c:pt idx="2626">
                  <c:v>Rhode Island</c:v>
                </c:pt>
                <c:pt idx="2627">
                  <c:v>Rhode Island</c:v>
                </c:pt>
                <c:pt idx="2628">
                  <c:v>Rhode Island</c:v>
                </c:pt>
                <c:pt idx="2629">
                  <c:v>Rhode Island</c:v>
                </c:pt>
                <c:pt idx="2630">
                  <c:v>Rhode Island</c:v>
                </c:pt>
                <c:pt idx="2631">
                  <c:v>Rhode Island</c:v>
                </c:pt>
                <c:pt idx="2632">
                  <c:v>Rhode Island</c:v>
                </c:pt>
                <c:pt idx="2633">
                  <c:v>Rhode Island</c:v>
                </c:pt>
                <c:pt idx="2634">
                  <c:v>Rhode Island</c:v>
                </c:pt>
                <c:pt idx="2635">
                  <c:v>Rhode Island</c:v>
                </c:pt>
                <c:pt idx="2636">
                  <c:v>Rhode Island</c:v>
                </c:pt>
                <c:pt idx="2637">
                  <c:v>Rhode Island</c:v>
                </c:pt>
                <c:pt idx="2638">
                  <c:v>Rhode Island</c:v>
                </c:pt>
                <c:pt idx="2639">
                  <c:v>Rhode Island</c:v>
                </c:pt>
                <c:pt idx="2640">
                  <c:v>Rhode Island</c:v>
                </c:pt>
                <c:pt idx="2641">
                  <c:v>Rhode Island</c:v>
                </c:pt>
                <c:pt idx="2642">
                  <c:v>Rhode Island</c:v>
                </c:pt>
                <c:pt idx="2643">
                  <c:v>Rhode Island</c:v>
                </c:pt>
                <c:pt idx="2644">
                  <c:v>Rhode Island</c:v>
                </c:pt>
                <c:pt idx="2645">
                  <c:v>Rhode Island</c:v>
                </c:pt>
                <c:pt idx="2646">
                  <c:v>Rhode Island</c:v>
                </c:pt>
                <c:pt idx="2647">
                  <c:v>Rhode Island</c:v>
                </c:pt>
                <c:pt idx="2648">
                  <c:v>Rhode Island</c:v>
                </c:pt>
                <c:pt idx="2649">
                  <c:v>Rhode Island</c:v>
                </c:pt>
                <c:pt idx="2650">
                  <c:v>Rhode Island</c:v>
                </c:pt>
                <c:pt idx="2651">
                  <c:v>Rhode Island</c:v>
                </c:pt>
                <c:pt idx="2652">
                  <c:v>South Carolina</c:v>
                </c:pt>
                <c:pt idx="2653">
                  <c:v>South Carolina</c:v>
                </c:pt>
                <c:pt idx="2654">
                  <c:v>South Carolina</c:v>
                </c:pt>
                <c:pt idx="2655">
                  <c:v>South Carolina</c:v>
                </c:pt>
                <c:pt idx="2656">
                  <c:v>South Carolina</c:v>
                </c:pt>
                <c:pt idx="2657">
                  <c:v>South Carolina</c:v>
                </c:pt>
                <c:pt idx="2658">
                  <c:v>South Carolina</c:v>
                </c:pt>
                <c:pt idx="2659">
                  <c:v>South Carolina</c:v>
                </c:pt>
                <c:pt idx="2660">
                  <c:v>South Carolina</c:v>
                </c:pt>
                <c:pt idx="2661">
                  <c:v>South Carolina</c:v>
                </c:pt>
                <c:pt idx="2662">
                  <c:v>South Carolina</c:v>
                </c:pt>
                <c:pt idx="2663">
                  <c:v>South Carolina</c:v>
                </c:pt>
                <c:pt idx="2664">
                  <c:v>South Carolina</c:v>
                </c:pt>
                <c:pt idx="2665">
                  <c:v>South Carolina</c:v>
                </c:pt>
                <c:pt idx="2666">
                  <c:v>South Carolina</c:v>
                </c:pt>
                <c:pt idx="2667">
                  <c:v>South Carolina</c:v>
                </c:pt>
                <c:pt idx="2668">
                  <c:v>South Carolina</c:v>
                </c:pt>
                <c:pt idx="2669">
                  <c:v>South Carolina</c:v>
                </c:pt>
                <c:pt idx="2670">
                  <c:v>South Carolina</c:v>
                </c:pt>
                <c:pt idx="2671">
                  <c:v>South Carolina</c:v>
                </c:pt>
                <c:pt idx="2672">
                  <c:v>South Carolina</c:v>
                </c:pt>
                <c:pt idx="2673">
                  <c:v>South Carolina</c:v>
                </c:pt>
                <c:pt idx="2674">
                  <c:v>South Carolina</c:v>
                </c:pt>
                <c:pt idx="2675">
                  <c:v>South Carolina</c:v>
                </c:pt>
                <c:pt idx="2676">
                  <c:v>South Carolina</c:v>
                </c:pt>
                <c:pt idx="2677">
                  <c:v>South Carolina</c:v>
                </c:pt>
                <c:pt idx="2678">
                  <c:v>South Carolina</c:v>
                </c:pt>
                <c:pt idx="2679">
                  <c:v>South Carolina</c:v>
                </c:pt>
                <c:pt idx="2680">
                  <c:v>South Carolina</c:v>
                </c:pt>
                <c:pt idx="2681">
                  <c:v>South Carolina</c:v>
                </c:pt>
                <c:pt idx="2682">
                  <c:v>South Carolina</c:v>
                </c:pt>
                <c:pt idx="2683">
                  <c:v>South Carolina</c:v>
                </c:pt>
                <c:pt idx="2684">
                  <c:v>South Carolina</c:v>
                </c:pt>
                <c:pt idx="2685">
                  <c:v>South Carolina</c:v>
                </c:pt>
                <c:pt idx="2686">
                  <c:v>South Carolina</c:v>
                </c:pt>
                <c:pt idx="2687">
                  <c:v>South Carolina</c:v>
                </c:pt>
                <c:pt idx="2688">
                  <c:v>South Carolina</c:v>
                </c:pt>
                <c:pt idx="2689">
                  <c:v>South Carolina</c:v>
                </c:pt>
                <c:pt idx="2690">
                  <c:v>South Carolina</c:v>
                </c:pt>
                <c:pt idx="2691">
                  <c:v>South Carolina</c:v>
                </c:pt>
                <c:pt idx="2692">
                  <c:v>South Carolina</c:v>
                </c:pt>
                <c:pt idx="2693">
                  <c:v>South Carolina</c:v>
                </c:pt>
                <c:pt idx="2694">
                  <c:v>South Carolina</c:v>
                </c:pt>
                <c:pt idx="2695">
                  <c:v>South Carolina</c:v>
                </c:pt>
                <c:pt idx="2696">
                  <c:v>South Carolina</c:v>
                </c:pt>
                <c:pt idx="2697">
                  <c:v>South Carolina</c:v>
                </c:pt>
                <c:pt idx="2698">
                  <c:v>South Carolina</c:v>
                </c:pt>
                <c:pt idx="2699">
                  <c:v>South Carolina</c:v>
                </c:pt>
                <c:pt idx="2700">
                  <c:v>South Carolina</c:v>
                </c:pt>
                <c:pt idx="2701">
                  <c:v>South Carolina</c:v>
                </c:pt>
                <c:pt idx="2702">
                  <c:v>South Carolina</c:v>
                </c:pt>
                <c:pt idx="2703">
                  <c:v>South Carolina</c:v>
                </c:pt>
                <c:pt idx="2704">
                  <c:v>South Carolina</c:v>
                </c:pt>
                <c:pt idx="2705">
                  <c:v>South Carolina</c:v>
                </c:pt>
                <c:pt idx="2706">
                  <c:v>South Carolina</c:v>
                </c:pt>
                <c:pt idx="2707">
                  <c:v>South Carolina</c:v>
                </c:pt>
                <c:pt idx="2708">
                  <c:v>South Carolina</c:v>
                </c:pt>
                <c:pt idx="2709">
                  <c:v>South Carolina</c:v>
                </c:pt>
                <c:pt idx="2710">
                  <c:v>South Carolina</c:v>
                </c:pt>
                <c:pt idx="2711">
                  <c:v>South Carolina</c:v>
                </c:pt>
                <c:pt idx="2712">
                  <c:v>South Carolina</c:v>
                </c:pt>
                <c:pt idx="2713">
                  <c:v>South Carolina</c:v>
                </c:pt>
                <c:pt idx="2714">
                  <c:v>South Carolina</c:v>
                </c:pt>
                <c:pt idx="2715">
                  <c:v>South Carolina</c:v>
                </c:pt>
                <c:pt idx="2716">
                  <c:v>South Carolina</c:v>
                </c:pt>
                <c:pt idx="2717">
                  <c:v>South Carolina</c:v>
                </c:pt>
                <c:pt idx="2718">
                  <c:v>South Carolina</c:v>
                </c:pt>
                <c:pt idx="2719">
                  <c:v>South Carolina</c:v>
                </c:pt>
                <c:pt idx="2720">
                  <c:v>South Dakota</c:v>
                </c:pt>
                <c:pt idx="2721">
                  <c:v>South Dakota</c:v>
                </c:pt>
                <c:pt idx="2722">
                  <c:v>South Dakota</c:v>
                </c:pt>
                <c:pt idx="2723">
                  <c:v>South Dakota</c:v>
                </c:pt>
                <c:pt idx="2724">
                  <c:v>South Dakota</c:v>
                </c:pt>
                <c:pt idx="2725">
                  <c:v>South Dakota</c:v>
                </c:pt>
                <c:pt idx="2726">
                  <c:v>South Dakota</c:v>
                </c:pt>
                <c:pt idx="2727">
                  <c:v>South Dakota</c:v>
                </c:pt>
                <c:pt idx="2728">
                  <c:v>South Dakota</c:v>
                </c:pt>
                <c:pt idx="2729">
                  <c:v>South Dakota</c:v>
                </c:pt>
                <c:pt idx="2730">
                  <c:v>South Dakota</c:v>
                </c:pt>
                <c:pt idx="2731">
                  <c:v>South Dakota</c:v>
                </c:pt>
                <c:pt idx="2732">
                  <c:v>South Dakota</c:v>
                </c:pt>
                <c:pt idx="2733">
                  <c:v>South Dakota</c:v>
                </c:pt>
                <c:pt idx="2734">
                  <c:v>South Dakota</c:v>
                </c:pt>
                <c:pt idx="2735">
                  <c:v>South Dakota</c:v>
                </c:pt>
                <c:pt idx="2736">
                  <c:v>South Dakota</c:v>
                </c:pt>
                <c:pt idx="2737">
                  <c:v>South Dakota</c:v>
                </c:pt>
                <c:pt idx="2738">
                  <c:v>South Dakota</c:v>
                </c:pt>
                <c:pt idx="2739">
                  <c:v>South Dakota</c:v>
                </c:pt>
                <c:pt idx="2740">
                  <c:v>South Dakota</c:v>
                </c:pt>
                <c:pt idx="2741">
                  <c:v>South Dakota</c:v>
                </c:pt>
                <c:pt idx="2742">
                  <c:v>South Dakota</c:v>
                </c:pt>
                <c:pt idx="2743">
                  <c:v>South Dakota</c:v>
                </c:pt>
                <c:pt idx="2744">
                  <c:v>South Dakota</c:v>
                </c:pt>
                <c:pt idx="2745">
                  <c:v>South Dakota</c:v>
                </c:pt>
                <c:pt idx="2746">
                  <c:v>South Dakota</c:v>
                </c:pt>
                <c:pt idx="2747">
                  <c:v>South Dakota</c:v>
                </c:pt>
                <c:pt idx="2748">
                  <c:v>South Dakota</c:v>
                </c:pt>
                <c:pt idx="2749">
                  <c:v>South Dakota</c:v>
                </c:pt>
                <c:pt idx="2750">
                  <c:v>South Dakota</c:v>
                </c:pt>
                <c:pt idx="2751">
                  <c:v>South Dakota</c:v>
                </c:pt>
                <c:pt idx="2752">
                  <c:v>South Dakota</c:v>
                </c:pt>
                <c:pt idx="2753">
                  <c:v>South Dakota</c:v>
                </c:pt>
                <c:pt idx="2754">
                  <c:v>South Dakota</c:v>
                </c:pt>
                <c:pt idx="2755">
                  <c:v>South Dakota</c:v>
                </c:pt>
                <c:pt idx="2756">
                  <c:v>South Dakota</c:v>
                </c:pt>
                <c:pt idx="2757">
                  <c:v>South Dakota</c:v>
                </c:pt>
                <c:pt idx="2758">
                  <c:v>South Dakota</c:v>
                </c:pt>
                <c:pt idx="2759">
                  <c:v>South Dakota</c:v>
                </c:pt>
                <c:pt idx="2760">
                  <c:v>South Dakota</c:v>
                </c:pt>
                <c:pt idx="2761">
                  <c:v>South Dakota</c:v>
                </c:pt>
                <c:pt idx="2762">
                  <c:v>South Dakota</c:v>
                </c:pt>
                <c:pt idx="2763">
                  <c:v>South Dakota</c:v>
                </c:pt>
                <c:pt idx="2764">
                  <c:v>South Dakota</c:v>
                </c:pt>
                <c:pt idx="2765">
                  <c:v>South Dakota</c:v>
                </c:pt>
                <c:pt idx="2766">
                  <c:v>South Dakota</c:v>
                </c:pt>
                <c:pt idx="2767">
                  <c:v>South Dakota</c:v>
                </c:pt>
                <c:pt idx="2768">
                  <c:v>South Dakota</c:v>
                </c:pt>
                <c:pt idx="2769">
                  <c:v>South Dakota</c:v>
                </c:pt>
                <c:pt idx="2770">
                  <c:v>South Dakota</c:v>
                </c:pt>
                <c:pt idx="2771">
                  <c:v>South Dakota</c:v>
                </c:pt>
                <c:pt idx="2772">
                  <c:v>South Dakota</c:v>
                </c:pt>
                <c:pt idx="2773">
                  <c:v>South Dakota</c:v>
                </c:pt>
                <c:pt idx="2774">
                  <c:v>South Dakota</c:v>
                </c:pt>
                <c:pt idx="2775">
                  <c:v>South Dakota</c:v>
                </c:pt>
                <c:pt idx="2776">
                  <c:v>South Dakota</c:v>
                </c:pt>
                <c:pt idx="2777">
                  <c:v>South Dakota</c:v>
                </c:pt>
                <c:pt idx="2778">
                  <c:v>South Dakota</c:v>
                </c:pt>
                <c:pt idx="2779">
                  <c:v>South Dakota</c:v>
                </c:pt>
                <c:pt idx="2780">
                  <c:v>South Dakota</c:v>
                </c:pt>
                <c:pt idx="2781">
                  <c:v>South Dakota</c:v>
                </c:pt>
                <c:pt idx="2782">
                  <c:v>South Dakota</c:v>
                </c:pt>
                <c:pt idx="2783">
                  <c:v>South Dakota</c:v>
                </c:pt>
                <c:pt idx="2784">
                  <c:v>South Dakota</c:v>
                </c:pt>
                <c:pt idx="2785">
                  <c:v>South Dakota</c:v>
                </c:pt>
                <c:pt idx="2786">
                  <c:v>South Dakota</c:v>
                </c:pt>
                <c:pt idx="2787">
                  <c:v>South Dakota</c:v>
                </c:pt>
                <c:pt idx="2788">
                  <c:v>Tennessee</c:v>
                </c:pt>
                <c:pt idx="2789">
                  <c:v>Tennessee</c:v>
                </c:pt>
                <c:pt idx="2790">
                  <c:v>Tennessee</c:v>
                </c:pt>
                <c:pt idx="2791">
                  <c:v>Tennessee</c:v>
                </c:pt>
                <c:pt idx="2792">
                  <c:v>Tennessee</c:v>
                </c:pt>
                <c:pt idx="2793">
                  <c:v>Tennessee</c:v>
                </c:pt>
                <c:pt idx="2794">
                  <c:v>Tennessee</c:v>
                </c:pt>
                <c:pt idx="2795">
                  <c:v>Tennessee</c:v>
                </c:pt>
                <c:pt idx="2796">
                  <c:v>Tennessee</c:v>
                </c:pt>
                <c:pt idx="2797">
                  <c:v>Tennessee</c:v>
                </c:pt>
                <c:pt idx="2798">
                  <c:v>Tennessee</c:v>
                </c:pt>
                <c:pt idx="2799">
                  <c:v>Tennessee</c:v>
                </c:pt>
                <c:pt idx="2800">
                  <c:v>Tennessee</c:v>
                </c:pt>
                <c:pt idx="2801">
                  <c:v>Tennessee</c:v>
                </c:pt>
                <c:pt idx="2802">
                  <c:v>Tennessee</c:v>
                </c:pt>
                <c:pt idx="2803">
                  <c:v>Tennessee</c:v>
                </c:pt>
                <c:pt idx="2804">
                  <c:v>Tennessee</c:v>
                </c:pt>
                <c:pt idx="2805">
                  <c:v>Tennessee</c:v>
                </c:pt>
                <c:pt idx="2806">
                  <c:v>Tennessee</c:v>
                </c:pt>
                <c:pt idx="2807">
                  <c:v>Tennessee</c:v>
                </c:pt>
                <c:pt idx="2808">
                  <c:v>Tennessee</c:v>
                </c:pt>
                <c:pt idx="2809">
                  <c:v>Tennessee</c:v>
                </c:pt>
                <c:pt idx="2810">
                  <c:v>Tennessee</c:v>
                </c:pt>
                <c:pt idx="2811">
                  <c:v>Tennessee</c:v>
                </c:pt>
                <c:pt idx="2812">
                  <c:v>Tennessee</c:v>
                </c:pt>
                <c:pt idx="2813">
                  <c:v>Tennessee</c:v>
                </c:pt>
                <c:pt idx="2814">
                  <c:v>Tennessee</c:v>
                </c:pt>
                <c:pt idx="2815">
                  <c:v>Tennessee</c:v>
                </c:pt>
                <c:pt idx="2816">
                  <c:v>Tennessee</c:v>
                </c:pt>
                <c:pt idx="2817">
                  <c:v>Tennessee</c:v>
                </c:pt>
                <c:pt idx="2818">
                  <c:v>Tennessee</c:v>
                </c:pt>
                <c:pt idx="2819">
                  <c:v>Tennessee</c:v>
                </c:pt>
                <c:pt idx="2820">
                  <c:v>Tennessee</c:v>
                </c:pt>
                <c:pt idx="2821">
                  <c:v>Tennessee</c:v>
                </c:pt>
                <c:pt idx="2822">
                  <c:v>Tennessee</c:v>
                </c:pt>
                <c:pt idx="2823">
                  <c:v>Tennessee</c:v>
                </c:pt>
                <c:pt idx="2824">
                  <c:v>Tennessee</c:v>
                </c:pt>
                <c:pt idx="2825">
                  <c:v>Tennessee</c:v>
                </c:pt>
                <c:pt idx="2826">
                  <c:v>Tennessee</c:v>
                </c:pt>
                <c:pt idx="2827">
                  <c:v>Tennessee</c:v>
                </c:pt>
                <c:pt idx="2828">
                  <c:v>Tennessee</c:v>
                </c:pt>
                <c:pt idx="2829">
                  <c:v>Tennessee</c:v>
                </c:pt>
                <c:pt idx="2830">
                  <c:v>Tennessee</c:v>
                </c:pt>
                <c:pt idx="2831">
                  <c:v>Tennessee</c:v>
                </c:pt>
                <c:pt idx="2832">
                  <c:v>Tennessee</c:v>
                </c:pt>
                <c:pt idx="2833">
                  <c:v>Tennessee</c:v>
                </c:pt>
                <c:pt idx="2834">
                  <c:v>Tennessee</c:v>
                </c:pt>
                <c:pt idx="2835">
                  <c:v>Tennessee</c:v>
                </c:pt>
                <c:pt idx="2836">
                  <c:v>Tennessee</c:v>
                </c:pt>
                <c:pt idx="2837">
                  <c:v>Tennessee</c:v>
                </c:pt>
                <c:pt idx="2838">
                  <c:v>Tennessee</c:v>
                </c:pt>
                <c:pt idx="2839">
                  <c:v>Tennessee</c:v>
                </c:pt>
                <c:pt idx="2840">
                  <c:v>Tennessee</c:v>
                </c:pt>
                <c:pt idx="2841">
                  <c:v>Tennessee</c:v>
                </c:pt>
                <c:pt idx="2842">
                  <c:v>Tennessee</c:v>
                </c:pt>
                <c:pt idx="2843">
                  <c:v>Tennessee</c:v>
                </c:pt>
                <c:pt idx="2844">
                  <c:v>Tennessee</c:v>
                </c:pt>
                <c:pt idx="2845">
                  <c:v>Tennessee</c:v>
                </c:pt>
                <c:pt idx="2846">
                  <c:v>Tennessee</c:v>
                </c:pt>
                <c:pt idx="2847">
                  <c:v>Tennessee</c:v>
                </c:pt>
                <c:pt idx="2848">
                  <c:v>Tennessee</c:v>
                </c:pt>
                <c:pt idx="2849">
                  <c:v>Tennessee</c:v>
                </c:pt>
                <c:pt idx="2850">
                  <c:v>Tennessee</c:v>
                </c:pt>
                <c:pt idx="2851">
                  <c:v>Tennessee</c:v>
                </c:pt>
                <c:pt idx="2852">
                  <c:v>Tennessee</c:v>
                </c:pt>
                <c:pt idx="2853">
                  <c:v>Tennessee</c:v>
                </c:pt>
                <c:pt idx="2854">
                  <c:v>Tennessee</c:v>
                </c:pt>
                <c:pt idx="2855">
                  <c:v>Tennessee</c:v>
                </c:pt>
                <c:pt idx="2856">
                  <c:v>Texas</c:v>
                </c:pt>
                <c:pt idx="2857">
                  <c:v>Texas</c:v>
                </c:pt>
                <c:pt idx="2858">
                  <c:v>Texas</c:v>
                </c:pt>
                <c:pt idx="2859">
                  <c:v>Texas</c:v>
                </c:pt>
                <c:pt idx="2860">
                  <c:v>Texas</c:v>
                </c:pt>
                <c:pt idx="2861">
                  <c:v>Texas</c:v>
                </c:pt>
                <c:pt idx="2862">
                  <c:v>Texas</c:v>
                </c:pt>
                <c:pt idx="2863">
                  <c:v>Texas</c:v>
                </c:pt>
                <c:pt idx="2864">
                  <c:v>Texas</c:v>
                </c:pt>
                <c:pt idx="2865">
                  <c:v>Texas</c:v>
                </c:pt>
                <c:pt idx="2866">
                  <c:v>Texas</c:v>
                </c:pt>
                <c:pt idx="2867">
                  <c:v>Texas</c:v>
                </c:pt>
                <c:pt idx="2868">
                  <c:v>Texas</c:v>
                </c:pt>
                <c:pt idx="2869">
                  <c:v>Texas</c:v>
                </c:pt>
                <c:pt idx="2870">
                  <c:v>Texas</c:v>
                </c:pt>
                <c:pt idx="2871">
                  <c:v>Texas</c:v>
                </c:pt>
                <c:pt idx="2872">
                  <c:v>Texas</c:v>
                </c:pt>
                <c:pt idx="2873">
                  <c:v>Texas</c:v>
                </c:pt>
                <c:pt idx="2874">
                  <c:v>Texas</c:v>
                </c:pt>
                <c:pt idx="2875">
                  <c:v>Texas</c:v>
                </c:pt>
                <c:pt idx="2876">
                  <c:v>Texas</c:v>
                </c:pt>
                <c:pt idx="2877">
                  <c:v>Texas</c:v>
                </c:pt>
                <c:pt idx="2878">
                  <c:v>Texas</c:v>
                </c:pt>
                <c:pt idx="2879">
                  <c:v>Texas</c:v>
                </c:pt>
                <c:pt idx="2880">
                  <c:v>Texas</c:v>
                </c:pt>
                <c:pt idx="2881">
                  <c:v>Texas</c:v>
                </c:pt>
                <c:pt idx="2882">
                  <c:v>Texas</c:v>
                </c:pt>
                <c:pt idx="2883">
                  <c:v>Texas</c:v>
                </c:pt>
                <c:pt idx="2884">
                  <c:v>Texas</c:v>
                </c:pt>
                <c:pt idx="2885">
                  <c:v>Texas</c:v>
                </c:pt>
                <c:pt idx="2886">
                  <c:v>Texas</c:v>
                </c:pt>
                <c:pt idx="2887">
                  <c:v>Texas</c:v>
                </c:pt>
                <c:pt idx="2888">
                  <c:v>Texas</c:v>
                </c:pt>
                <c:pt idx="2889">
                  <c:v>Texas</c:v>
                </c:pt>
                <c:pt idx="2890">
                  <c:v>Texas</c:v>
                </c:pt>
                <c:pt idx="2891">
                  <c:v>Texas</c:v>
                </c:pt>
                <c:pt idx="2892">
                  <c:v>Texas</c:v>
                </c:pt>
                <c:pt idx="2893">
                  <c:v>Texas</c:v>
                </c:pt>
                <c:pt idx="2894">
                  <c:v>Texas</c:v>
                </c:pt>
                <c:pt idx="2895">
                  <c:v>Texas</c:v>
                </c:pt>
                <c:pt idx="2896">
                  <c:v>Texas</c:v>
                </c:pt>
                <c:pt idx="2897">
                  <c:v>Texas</c:v>
                </c:pt>
                <c:pt idx="2898">
                  <c:v>Texas</c:v>
                </c:pt>
                <c:pt idx="2899">
                  <c:v>Texas</c:v>
                </c:pt>
                <c:pt idx="2900">
                  <c:v>Texas</c:v>
                </c:pt>
                <c:pt idx="2901">
                  <c:v>Texas</c:v>
                </c:pt>
                <c:pt idx="2902">
                  <c:v>Texas</c:v>
                </c:pt>
                <c:pt idx="2903">
                  <c:v>Texas</c:v>
                </c:pt>
                <c:pt idx="2904">
                  <c:v>Texas</c:v>
                </c:pt>
                <c:pt idx="2905">
                  <c:v>Texas</c:v>
                </c:pt>
                <c:pt idx="2906">
                  <c:v>Texas</c:v>
                </c:pt>
                <c:pt idx="2907">
                  <c:v>Texas</c:v>
                </c:pt>
                <c:pt idx="2908">
                  <c:v>Texas</c:v>
                </c:pt>
                <c:pt idx="2909">
                  <c:v>Texas</c:v>
                </c:pt>
                <c:pt idx="2910">
                  <c:v>Texas</c:v>
                </c:pt>
                <c:pt idx="2911">
                  <c:v>Texas</c:v>
                </c:pt>
                <c:pt idx="2912">
                  <c:v>Texas</c:v>
                </c:pt>
                <c:pt idx="2913">
                  <c:v>Texas</c:v>
                </c:pt>
                <c:pt idx="2914">
                  <c:v>Texas</c:v>
                </c:pt>
                <c:pt idx="2915">
                  <c:v>Texas</c:v>
                </c:pt>
                <c:pt idx="2916">
                  <c:v>Texas</c:v>
                </c:pt>
                <c:pt idx="2917">
                  <c:v>Texas</c:v>
                </c:pt>
                <c:pt idx="2918">
                  <c:v>Texas</c:v>
                </c:pt>
                <c:pt idx="2919">
                  <c:v>Texas</c:v>
                </c:pt>
                <c:pt idx="2920">
                  <c:v>Texas</c:v>
                </c:pt>
                <c:pt idx="2921">
                  <c:v>Texas</c:v>
                </c:pt>
                <c:pt idx="2922">
                  <c:v>Texas</c:v>
                </c:pt>
                <c:pt idx="2923">
                  <c:v>Texas</c:v>
                </c:pt>
                <c:pt idx="2924">
                  <c:v>Utah</c:v>
                </c:pt>
                <c:pt idx="2925">
                  <c:v>Utah</c:v>
                </c:pt>
                <c:pt idx="2926">
                  <c:v>Utah</c:v>
                </c:pt>
                <c:pt idx="2927">
                  <c:v>Utah</c:v>
                </c:pt>
                <c:pt idx="2928">
                  <c:v>Utah</c:v>
                </c:pt>
                <c:pt idx="2929">
                  <c:v>Utah</c:v>
                </c:pt>
                <c:pt idx="2930">
                  <c:v>Utah</c:v>
                </c:pt>
                <c:pt idx="2931">
                  <c:v>Utah</c:v>
                </c:pt>
                <c:pt idx="2932">
                  <c:v>Utah</c:v>
                </c:pt>
                <c:pt idx="2933">
                  <c:v>Utah</c:v>
                </c:pt>
                <c:pt idx="2934">
                  <c:v>Utah</c:v>
                </c:pt>
                <c:pt idx="2935">
                  <c:v>Utah</c:v>
                </c:pt>
                <c:pt idx="2936">
                  <c:v>Utah</c:v>
                </c:pt>
                <c:pt idx="2937">
                  <c:v>Utah</c:v>
                </c:pt>
                <c:pt idx="2938">
                  <c:v>Utah</c:v>
                </c:pt>
                <c:pt idx="2939">
                  <c:v>Utah</c:v>
                </c:pt>
                <c:pt idx="2940">
                  <c:v>Utah</c:v>
                </c:pt>
                <c:pt idx="2941">
                  <c:v>Utah</c:v>
                </c:pt>
                <c:pt idx="2942">
                  <c:v>Utah</c:v>
                </c:pt>
                <c:pt idx="2943">
                  <c:v>Utah</c:v>
                </c:pt>
                <c:pt idx="2944">
                  <c:v>Utah</c:v>
                </c:pt>
                <c:pt idx="2945">
                  <c:v>Utah</c:v>
                </c:pt>
                <c:pt idx="2946">
                  <c:v>Utah</c:v>
                </c:pt>
                <c:pt idx="2947">
                  <c:v>Utah</c:v>
                </c:pt>
                <c:pt idx="2948">
                  <c:v>Utah</c:v>
                </c:pt>
                <c:pt idx="2949">
                  <c:v>Utah</c:v>
                </c:pt>
                <c:pt idx="2950">
                  <c:v>Utah</c:v>
                </c:pt>
                <c:pt idx="2951">
                  <c:v>Utah</c:v>
                </c:pt>
                <c:pt idx="2952">
                  <c:v>Utah</c:v>
                </c:pt>
                <c:pt idx="2953">
                  <c:v>Utah</c:v>
                </c:pt>
                <c:pt idx="2954">
                  <c:v>Utah</c:v>
                </c:pt>
                <c:pt idx="2955">
                  <c:v>Utah</c:v>
                </c:pt>
                <c:pt idx="2956">
                  <c:v>Utah</c:v>
                </c:pt>
                <c:pt idx="2957">
                  <c:v>Utah</c:v>
                </c:pt>
                <c:pt idx="2958">
                  <c:v>Utah</c:v>
                </c:pt>
                <c:pt idx="2959">
                  <c:v>Utah</c:v>
                </c:pt>
                <c:pt idx="2960">
                  <c:v>Utah</c:v>
                </c:pt>
                <c:pt idx="2961">
                  <c:v>Utah</c:v>
                </c:pt>
                <c:pt idx="2962">
                  <c:v>Utah</c:v>
                </c:pt>
                <c:pt idx="2963">
                  <c:v>Utah</c:v>
                </c:pt>
                <c:pt idx="2964">
                  <c:v>Utah</c:v>
                </c:pt>
                <c:pt idx="2965">
                  <c:v>Utah</c:v>
                </c:pt>
                <c:pt idx="2966">
                  <c:v>Utah</c:v>
                </c:pt>
                <c:pt idx="2967">
                  <c:v>Utah</c:v>
                </c:pt>
                <c:pt idx="2968">
                  <c:v>Utah</c:v>
                </c:pt>
                <c:pt idx="2969">
                  <c:v>Utah</c:v>
                </c:pt>
                <c:pt idx="2970">
                  <c:v>Utah</c:v>
                </c:pt>
                <c:pt idx="2971">
                  <c:v>Utah</c:v>
                </c:pt>
                <c:pt idx="2972">
                  <c:v>Utah</c:v>
                </c:pt>
                <c:pt idx="2973">
                  <c:v>Utah</c:v>
                </c:pt>
                <c:pt idx="2974">
                  <c:v>Utah</c:v>
                </c:pt>
                <c:pt idx="2975">
                  <c:v>Utah</c:v>
                </c:pt>
                <c:pt idx="2976">
                  <c:v>Utah</c:v>
                </c:pt>
                <c:pt idx="2977">
                  <c:v>Utah</c:v>
                </c:pt>
                <c:pt idx="2978">
                  <c:v>Utah</c:v>
                </c:pt>
                <c:pt idx="2979">
                  <c:v>Utah</c:v>
                </c:pt>
                <c:pt idx="2980">
                  <c:v>Utah</c:v>
                </c:pt>
                <c:pt idx="2981">
                  <c:v>Utah</c:v>
                </c:pt>
                <c:pt idx="2982">
                  <c:v>Utah</c:v>
                </c:pt>
                <c:pt idx="2983">
                  <c:v>Utah</c:v>
                </c:pt>
                <c:pt idx="2984">
                  <c:v>Utah</c:v>
                </c:pt>
                <c:pt idx="2985">
                  <c:v>Utah</c:v>
                </c:pt>
                <c:pt idx="2986">
                  <c:v>Utah</c:v>
                </c:pt>
                <c:pt idx="2987">
                  <c:v>Utah</c:v>
                </c:pt>
                <c:pt idx="2988">
                  <c:v>Utah</c:v>
                </c:pt>
                <c:pt idx="2989">
                  <c:v>Utah</c:v>
                </c:pt>
                <c:pt idx="2990">
                  <c:v>Utah</c:v>
                </c:pt>
                <c:pt idx="2991">
                  <c:v>Utah</c:v>
                </c:pt>
                <c:pt idx="2992">
                  <c:v>Virginia</c:v>
                </c:pt>
                <c:pt idx="2993">
                  <c:v>Virginia</c:v>
                </c:pt>
                <c:pt idx="2994">
                  <c:v>Virginia</c:v>
                </c:pt>
                <c:pt idx="2995">
                  <c:v>Virginia</c:v>
                </c:pt>
                <c:pt idx="2996">
                  <c:v>Virginia</c:v>
                </c:pt>
                <c:pt idx="2997">
                  <c:v>Virginia</c:v>
                </c:pt>
                <c:pt idx="2998">
                  <c:v>Virginia</c:v>
                </c:pt>
                <c:pt idx="2999">
                  <c:v>Virginia</c:v>
                </c:pt>
                <c:pt idx="3000">
                  <c:v>Virginia</c:v>
                </c:pt>
                <c:pt idx="3001">
                  <c:v>Virginia</c:v>
                </c:pt>
                <c:pt idx="3002">
                  <c:v>Virginia</c:v>
                </c:pt>
                <c:pt idx="3003">
                  <c:v>Virginia</c:v>
                </c:pt>
                <c:pt idx="3004">
                  <c:v>Virginia</c:v>
                </c:pt>
                <c:pt idx="3005">
                  <c:v>Virginia</c:v>
                </c:pt>
                <c:pt idx="3006">
                  <c:v>Virginia</c:v>
                </c:pt>
                <c:pt idx="3007">
                  <c:v>Virginia</c:v>
                </c:pt>
                <c:pt idx="3008">
                  <c:v>Virginia</c:v>
                </c:pt>
                <c:pt idx="3009">
                  <c:v>Virginia</c:v>
                </c:pt>
                <c:pt idx="3010">
                  <c:v>Virginia</c:v>
                </c:pt>
                <c:pt idx="3011">
                  <c:v>Virginia</c:v>
                </c:pt>
                <c:pt idx="3012">
                  <c:v>Virginia</c:v>
                </c:pt>
                <c:pt idx="3013">
                  <c:v>Virginia</c:v>
                </c:pt>
                <c:pt idx="3014">
                  <c:v>Virginia</c:v>
                </c:pt>
                <c:pt idx="3015">
                  <c:v>Virginia</c:v>
                </c:pt>
                <c:pt idx="3016">
                  <c:v>Virginia</c:v>
                </c:pt>
                <c:pt idx="3017">
                  <c:v>Virginia</c:v>
                </c:pt>
                <c:pt idx="3018">
                  <c:v>Virginia</c:v>
                </c:pt>
                <c:pt idx="3019">
                  <c:v>Virginia</c:v>
                </c:pt>
                <c:pt idx="3020">
                  <c:v>Virginia</c:v>
                </c:pt>
                <c:pt idx="3021">
                  <c:v>Virginia</c:v>
                </c:pt>
                <c:pt idx="3022">
                  <c:v>Virginia</c:v>
                </c:pt>
                <c:pt idx="3023">
                  <c:v>Virginia</c:v>
                </c:pt>
                <c:pt idx="3024">
                  <c:v>Virginia</c:v>
                </c:pt>
                <c:pt idx="3025">
                  <c:v>Virginia</c:v>
                </c:pt>
                <c:pt idx="3026">
                  <c:v>Virginia</c:v>
                </c:pt>
                <c:pt idx="3027">
                  <c:v>Virginia</c:v>
                </c:pt>
                <c:pt idx="3028">
                  <c:v>Virginia</c:v>
                </c:pt>
                <c:pt idx="3029">
                  <c:v>Virginia</c:v>
                </c:pt>
                <c:pt idx="3030">
                  <c:v>Virginia</c:v>
                </c:pt>
                <c:pt idx="3031">
                  <c:v>Virginia</c:v>
                </c:pt>
                <c:pt idx="3032">
                  <c:v>Virginia</c:v>
                </c:pt>
                <c:pt idx="3033">
                  <c:v>Virginia</c:v>
                </c:pt>
                <c:pt idx="3034">
                  <c:v>Virginia</c:v>
                </c:pt>
                <c:pt idx="3035">
                  <c:v>Virginia</c:v>
                </c:pt>
                <c:pt idx="3036">
                  <c:v>Virginia</c:v>
                </c:pt>
                <c:pt idx="3037">
                  <c:v>Virginia</c:v>
                </c:pt>
                <c:pt idx="3038">
                  <c:v>Virginia</c:v>
                </c:pt>
                <c:pt idx="3039">
                  <c:v>Virginia</c:v>
                </c:pt>
                <c:pt idx="3040">
                  <c:v>Virginia</c:v>
                </c:pt>
                <c:pt idx="3041">
                  <c:v>Virginia</c:v>
                </c:pt>
                <c:pt idx="3042">
                  <c:v>Virginia</c:v>
                </c:pt>
                <c:pt idx="3043">
                  <c:v>Virginia</c:v>
                </c:pt>
                <c:pt idx="3044">
                  <c:v>Virginia</c:v>
                </c:pt>
                <c:pt idx="3045">
                  <c:v>Virginia</c:v>
                </c:pt>
                <c:pt idx="3046">
                  <c:v>Virginia</c:v>
                </c:pt>
                <c:pt idx="3047">
                  <c:v>Virginia</c:v>
                </c:pt>
                <c:pt idx="3048">
                  <c:v>Virginia</c:v>
                </c:pt>
                <c:pt idx="3049">
                  <c:v>Virginia</c:v>
                </c:pt>
                <c:pt idx="3050">
                  <c:v>Virginia</c:v>
                </c:pt>
                <c:pt idx="3051">
                  <c:v>Virginia</c:v>
                </c:pt>
                <c:pt idx="3052">
                  <c:v>Virginia</c:v>
                </c:pt>
                <c:pt idx="3053">
                  <c:v>Virginia</c:v>
                </c:pt>
                <c:pt idx="3054">
                  <c:v>Virginia</c:v>
                </c:pt>
                <c:pt idx="3055">
                  <c:v>Virginia</c:v>
                </c:pt>
                <c:pt idx="3056">
                  <c:v>Virginia</c:v>
                </c:pt>
                <c:pt idx="3057">
                  <c:v>Virginia</c:v>
                </c:pt>
                <c:pt idx="3058">
                  <c:v>Virginia</c:v>
                </c:pt>
                <c:pt idx="3059">
                  <c:v>Virginia</c:v>
                </c:pt>
                <c:pt idx="3060">
                  <c:v>Vermont</c:v>
                </c:pt>
                <c:pt idx="3061">
                  <c:v>Vermont</c:v>
                </c:pt>
                <c:pt idx="3062">
                  <c:v>Vermont</c:v>
                </c:pt>
                <c:pt idx="3063">
                  <c:v>Vermont</c:v>
                </c:pt>
                <c:pt idx="3064">
                  <c:v>Vermont</c:v>
                </c:pt>
                <c:pt idx="3065">
                  <c:v>Vermont</c:v>
                </c:pt>
                <c:pt idx="3066">
                  <c:v>Vermont</c:v>
                </c:pt>
                <c:pt idx="3067">
                  <c:v>Vermont</c:v>
                </c:pt>
                <c:pt idx="3068">
                  <c:v>Vermont</c:v>
                </c:pt>
                <c:pt idx="3069">
                  <c:v>Vermont</c:v>
                </c:pt>
                <c:pt idx="3070">
                  <c:v>Vermont</c:v>
                </c:pt>
                <c:pt idx="3071">
                  <c:v>Vermont</c:v>
                </c:pt>
                <c:pt idx="3072">
                  <c:v>Vermont</c:v>
                </c:pt>
                <c:pt idx="3073">
                  <c:v>Vermont</c:v>
                </c:pt>
                <c:pt idx="3074">
                  <c:v>Vermont</c:v>
                </c:pt>
                <c:pt idx="3075">
                  <c:v>Vermont</c:v>
                </c:pt>
                <c:pt idx="3076">
                  <c:v>Vermont</c:v>
                </c:pt>
                <c:pt idx="3077">
                  <c:v>Vermont</c:v>
                </c:pt>
                <c:pt idx="3078">
                  <c:v>Vermont</c:v>
                </c:pt>
                <c:pt idx="3079">
                  <c:v>Vermont</c:v>
                </c:pt>
                <c:pt idx="3080">
                  <c:v>Vermont</c:v>
                </c:pt>
                <c:pt idx="3081">
                  <c:v>Vermont</c:v>
                </c:pt>
                <c:pt idx="3082">
                  <c:v>Vermont</c:v>
                </c:pt>
                <c:pt idx="3083">
                  <c:v>Vermont</c:v>
                </c:pt>
                <c:pt idx="3084">
                  <c:v>Vermont</c:v>
                </c:pt>
                <c:pt idx="3085">
                  <c:v>Vermont</c:v>
                </c:pt>
                <c:pt idx="3086">
                  <c:v>Vermont</c:v>
                </c:pt>
                <c:pt idx="3087">
                  <c:v>Vermont</c:v>
                </c:pt>
                <c:pt idx="3088">
                  <c:v>Vermont</c:v>
                </c:pt>
                <c:pt idx="3089">
                  <c:v>Vermont</c:v>
                </c:pt>
                <c:pt idx="3090">
                  <c:v>Vermont</c:v>
                </c:pt>
                <c:pt idx="3091">
                  <c:v>Vermont</c:v>
                </c:pt>
                <c:pt idx="3092">
                  <c:v>Vermont</c:v>
                </c:pt>
                <c:pt idx="3093">
                  <c:v>Vermont</c:v>
                </c:pt>
                <c:pt idx="3094">
                  <c:v>Vermont</c:v>
                </c:pt>
                <c:pt idx="3095">
                  <c:v>Vermont</c:v>
                </c:pt>
                <c:pt idx="3096">
                  <c:v>Vermont</c:v>
                </c:pt>
                <c:pt idx="3097">
                  <c:v>Vermont</c:v>
                </c:pt>
                <c:pt idx="3098">
                  <c:v>Vermont</c:v>
                </c:pt>
                <c:pt idx="3099">
                  <c:v>Vermont</c:v>
                </c:pt>
                <c:pt idx="3100">
                  <c:v>Vermont</c:v>
                </c:pt>
                <c:pt idx="3101">
                  <c:v>Vermont</c:v>
                </c:pt>
                <c:pt idx="3102">
                  <c:v>Vermont</c:v>
                </c:pt>
                <c:pt idx="3103">
                  <c:v>Vermont</c:v>
                </c:pt>
                <c:pt idx="3104">
                  <c:v>Vermont</c:v>
                </c:pt>
                <c:pt idx="3105">
                  <c:v>Vermont</c:v>
                </c:pt>
                <c:pt idx="3106">
                  <c:v>Vermont</c:v>
                </c:pt>
                <c:pt idx="3107">
                  <c:v>Vermont</c:v>
                </c:pt>
                <c:pt idx="3108">
                  <c:v>Vermont</c:v>
                </c:pt>
                <c:pt idx="3109">
                  <c:v>Vermont</c:v>
                </c:pt>
                <c:pt idx="3110">
                  <c:v>Vermont</c:v>
                </c:pt>
                <c:pt idx="3111">
                  <c:v>Vermont</c:v>
                </c:pt>
                <c:pt idx="3112">
                  <c:v>Vermont</c:v>
                </c:pt>
                <c:pt idx="3113">
                  <c:v>Vermont</c:v>
                </c:pt>
                <c:pt idx="3114">
                  <c:v>Vermont</c:v>
                </c:pt>
                <c:pt idx="3115">
                  <c:v>Vermont</c:v>
                </c:pt>
                <c:pt idx="3116">
                  <c:v>Vermont</c:v>
                </c:pt>
                <c:pt idx="3117">
                  <c:v>Vermont</c:v>
                </c:pt>
                <c:pt idx="3118">
                  <c:v>Vermont</c:v>
                </c:pt>
                <c:pt idx="3119">
                  <c:v>Vermont</c:v>
                </c:pt>
                <c:pt idx="3120">
                  <c:v>Vermont</c:v>
                </c:pt>
                <c:pt idx="3121">
                  <c:v>Vermont</c:v>
                </c:pt>
                <c:pt idx="3122">
                  <c:v>Vermont</c:v>
                </c:pt>
                <c:pt idx="3123">
                  <c:v>Vermont</c:v>
                </c:pt>
                <c:pt idx="3124">
                  <c:v>Vermont</c:v>
                </c:pt>
                <c:pt idx="3125">
                  <c:v>Vermont</c:v>
                </c:pt>
                <c:pt idx="3126">
                  <c:v>Vermont</c:v>
                </c:pt>
                <c:pt idx="3127">
                  <c:v>Vermont</c:v>
                </c:pt>
                <c:pt idx="3128">
                  <c:v>Washington</c:v>
                </c:pt>
                <c:pt idx="3129">
                  <c:v>Washington</c:v>
                </c:pt>
                <c:pt idx="3130">
                  <c:v>Washington</c:v>
                </c:pt>
                <c:pt idx="3131">
                  <c:v>Washington</c:v>
                </c:pt>
                <c:pt idx="3132">
                  <c:v>Washington</c:v>
                </c:pt>
                <c:pt idx="3133">
                  <c:v>Washington</c:v>
                </c:pt>
                <c:pt idx="3134">
                  <c:v>Washington</c:v>
                </c:pt>
                <c:pt idx="3135">
                  <c:v>Washington</c:v>
                </c:pt>
                <c:pt idx="3136">
                  <c:v>Washington</c:v>
                </c:pt>
                <c:pt idx="3137">
                  <c:v>Washington</c:v>
                </c:pt>
                <c:pt idx="3138">
                  <c:v>Washington</c:v>
                </c:pt>
                <c:pt idx="3139">
                  <c:v>Washington</c:v>
                </c:pt>
                <c:pt idx="3140">
                  <c:v>Washington</c:v>
                </c:pt>
                <c:pt idx="3141">
                  <c:v>Washington</c:v>
                </c:pt>
                <c:pt idx="3142">
                  <c:v>Washington</c:v>
                </c:pt>
                <c:pt idx="3143">
                  <c:v>Washington</c:v>
                </c:pt>
                <c:pt idx="3144">
                  <c:v>Washington</c:v>
                </c:pt>
                <c:pt idx="3145">
                  <c:v>Washington</c:v>
                </c:pt>
                <c:pt idx="3146">
                  <c:v>Washington</c:v>
                </c:pt>
                <c:pt idx="3147">
                  <c:v>Washington</c:v>
                </c:pt>
                <c:pt idx="3148">
                  <c:v>Washington</c:v>
                </c:pt>
                <c:pt idx="3149">
                  <c:v>Washington</c:v>
                </c:pt>
                <c:pt idx="3150">
                  <c:v>Washington</c:v>
                </c:pt>
                <c:pt idx="3151">
                  <c:v>Washington</c:v>
                </c:pt>
                <c:pt idx="3152">
                  <c:v>Washington</c:v>
                </c:pt>
                <c:pt idx="3153">
                  <c:v>Washington</c:v>
                </c:pt>
                <c:pt idx="3154">
                  <c:v>Washington</c:v>
                </c:pt>
                <c:pt idx="3155">
                  <c:v>Washington</c:v>
                </c:pt>
                <c:pt idx="3156">
                  <c:v>Washington</c:v>
                </c:pt>
                <c:pt idx="3157">
                  <c:v>Washington</c:v>
                </c:pt>
                <c:pt idx="3158">
                  <c:v>Washington</c:v>
                </c:pt>
                <c:pt idx="3159">
                  <c:v>Washington</c:v>
                </c:pt>
                <c:pt idx="3160">
                  <c:v>Washington</c:v>
                </c:pt>
                <c:pt idx="3161">
                  <c:v>Washington</c:v>
                </c:pt>
                <c:pt idx="3162">
                  <c:v>Washington</c:v>
                </c:pt>
                <c:pt idx="3163">
                  <c:v>Washington</c:v>
                </c:pt>
                <c:pt idx="3164">
                  <c:v>Washington</c:v>
                </c:pt>
                <c:pt idx="3165">
                  <c:v>Washington</c:v>
                </c:pt>
                <c:pt idx="3166">
                  <c:v>Washington</c:v>
                </c:pt>
                <c:pt idx="3167">
                  <c:v>Washington</c:v>
                </c:pt>
                <c:pt idx="3168">
                  <c:v>Washington</c:v>
                </c:pt>
                <c:pt idx="3169">
                  <c:v>Washington</c:v>
                </c:pt>
                <c:pt idx="3170">
                  <c:v>Washington</c:v>
                </c:pt>
                <c:pt idx="3171">
                  <c:v>Washington</c:v>
                </c:pt>
                <c:pt idx="3172">
                  <c:v>Washington</c:v>
                </c:pt>
                <c:pt idx="3173">
                  <c:v>Washington</c:v>
                </c:pt>
                <c:pt idx="3174">
                  <c:v>Washington</c:v>
                </c:pt>
                <c:pt idx="3175">
                  <c:v>Washington</c:v>
                </c:pt>
                <c:pt idx="3176">
                  <c:v>Washington</c:v>
                </c:pt>
                <c:pt idx="3177">
                  <c:v>Washington</c:v>
                </c:pt>
                <c:pt idx="3178">
                  <c:v>Washington</c:v>
                </c:pt>
                <c:pt idx="3179">
                  <c:v>Washington</c:v>
                </c:pt>
                <c:pt idx="3180">
                  <c:v>Washington</c:v>
                </c:pt>
                <c:pt idx="3181">
                  <c:v>Washington</c:v>
                </c:pt>
                <c:pt idx="3182">
                  <c:v>Washington</c:v>
                </c:pt>
                <c:pt idx="3183">
                  <c:v>Washington</c:v>
                </c:pt>
                <c:pt idx="3184">
                  <c:v>Washington</c:v>
                </c:pt>
                <c:pt idx="3185">
                  <c:v>Washington</c:v>
                </c:pt>
                <c:pt idx="3186">
                  <c:v>Washington</c:v>
                </c:pt>
                <c:pt idx="3187">
                  <c:v>Washington</c:v>
                </c:pt>
                <c:pt idx="3188">
                  <c:v>Washington</c:v>
                </c:pt>
                <c:pt idx="3189">
                  <c:v>Washington</c:v>
                </c:pt>
                <c:pt idx="3190">
                  <c:v>Washington</c:v>
                </c:pt>
                <c:pt idx="3191">
                  <c:v>Washington</c:v>
                </c:pt>
                <c:pt idx="3192">
                  <c:v>Washington</c:v>
                </c:pt>
                <c:pt idx="3193">
                  <c:v>Washington</c:v>
                </c:pt>
                <c:pt idx="3194">
                  <c:v>Washington</c:v>
                </c:pt>
                <c:pt idx="3195">
                  <c:v>Washington</c:v>
                </c:pt>
                <c:pt idx="3196">
                  <c:v>Wisconsin</c:v>
                </c:pt>
                <c:pt idx="3197">
                  <c:v>Wisconsin</c:v>
                </c:pt>
                <c:pt idx="3198">
                  <c:v>Wisconsin</c:v>
                </c:pt>
                <c:pt idx="3199">
                  <c:v>Wisconsin</c:v>
                </c:pt>
                <c:pt idx="3200">
                  <c:v>Wisconsin</c:v>
                </c:pt>
                <c:pt idx="3201">
                  <c:v>Wisconsin</c:v>
                </c:pt>
                <c:pt idx="3202">
                  <c:v>Wisconsin</c:v>
                </c:pt>
                <c:pt idx="3203">
                  <c:v>Wisconsin</c:v>
                </c:pt>
                <c:pt idx="3204">
                  <c:v>Wisconsin</c:v>
                </c:pt>
                <c:pt idx="3205">
                  <c:v>Wisconsin</c:v>
                </c:pt>
                <c:pt idx="3206">
                  <c:v>Wisconsin</c:v>
                </c:pt>
                <c:pt idx="3207">
                  <c:v>Wisconsin</c:v>
                </c:pt>
                <c:pt idx="3208">
                  <c:v>Wisconsin</c:v>
                </c:pt>
                <c:pt idx="3209">
                  <c:v>Wisconsin</c:v>
                </c:pt>
                <c:pt idx="3210">
                  <c:v>Wisconsin</c:v>
                </c:pt>
                <c:pt idx="3211">
                  <c:v>Wisconsin</c:v>
                </c:pt>
                <c:pt idx="3212">
                  <c:v>Wisconsin</c:v>
                </c:pt>
                <c:pt idx="3213">
                  <c:v>Wisconsin</c:v>
                </c:pt>
                <c:pt idx="3214">
                  <c:v>Wisconsin</c:v>
                </c:pt>
                <c:pt idx="3215">
                  <c:v>Wisconsin</c:v>
                </c:pt>
                <c:pt idx="3216">
                  <c:v>Wisconsin</c:v>
                </c:pt>
                <c:pt idx="3217">
                  <c:v>Wisconsin</c:v>
                </c:pt>
                <c:pt idx="3218">
                  <c:v>Wisconsin</c:v>
                </c:pt>
                <c:pt idx="3219">
                  <c:v>Wisconsin</c:v>
                </c:pt>
                <c:pt idx="3220">
                  <c:v>Wisconsin</c:v>
                </c:pt>
                <c:pt idx="3221">
                  <c:v>Wisconsin</c:v>
                </c:pt>
                <c:pt idx="3222">
                  <c:v>Wisconsin</c:v>
                </c:pt>
                <c:pt idx="3223">
                  <c:v>Wisconsin</c:v>
                </c:pt>
                <c:pt idx="3224">
                  <c:v>Wisconsin</c:v>
                </c:pt>
                <c:pt idx="3225">
                  <c:v>Wisconsin</c:v>
                </c:pt>
                <c:pt idx="3226">
                  <c:v>Wisconsin</c:v>
                </c:pt>
                <c:pt idx="3227">
                  <c:v>Wisconsin</c:v>
                </c:pt>
                <c:pt idx="3228">
                  <c:v>Wisconsin</c:v>
                </c:pt>
                <c:pt idx="3229">
                  <c:v>Wisconsin</c:v>
                </c:pt>
                <c:pt idx="3230">
                  <c:v>Wisconsin</c:v>
                </c:pt>
                <c:pt idx="3231">
                  <c:v>Wisconsin</c:v>
                </c:pt>
                <c:pt idx="3232">
                  <c:v>Wisconsin</c:v>
                </c:pt>
                <c:pt idx="3233">
                  <c:v>Wisconsin</c:v>
                </c:pt>
                <c:pt idx="3234">
                  <c:v>Wisconsin</c:v>
                </c:pt>
                <c:pt idx="3235">
                  <c:v>Wisconsin</c:v>
                </c:pt>
                <c:pt idx="3236">
                  <c:v>Wisconsin</c:v>
                </c:pt>
                <c:pt idx="3237">
                  <c:v>Wisconsin</c:v>
                </c:pt>
                <c:pt idx="3238">
                  <c:v>Wisconsin</c:v>
                </c:pt>
                <c:pt idx="3239">
                  <c:v>Wisconsin</c:v>
                </c:pt>
                <c:pt idx="3240">
                  <c:v>Wisconsin</c:v>
                </c:pt>
                <c:pt idx="3241">
                  <c:v>Wisconsin</c:v>
                </c:pt>
                <c:pt idx="3242">
                  <c:v>Wisconsin</c:v>
                </c:pt>
                <c:pt idx="3243">
                  <c:v>Wisconsin</c:v>
                </c:pt>
                <c:pt idx="3244">
                  <c:v>Wisconsin</c:v>
                </c:pt>
                <c:pt idx="3245">
                  <c:v>Wisconsin</c:v>
                </c:pt>
                <c:pt idx="3246">
                  <c:v>Wisconsin</c:v>
                </c:pt>
                <c:pt idx="3247">
                  <c:v>Wisconsin</c:v>
                </c:pt>
                <c:pt idx="3248">
                  <c:v>Wisconsin</c:v>
                </c:pt>
                <c:pt idx="3249">
                  <c:v>Wisconsin</c:v>
                </c:pt>
                <c:pt idx="3250">
                  <c:v>Wisconsin</c:v>
                </c:pt>
                <c:pt idx="3251">
                  <c:v>Wisconsin</c:v>
                </c:pt>
                <c:pt idx="3252">
                  <c:v>Wisconsin</c:v>
                </c:pt>
                <c:pt idx="3253">
                  <c:v>Wisconsin</c:v>
                </c:pt>
                <c:pt idx="3254">
                  <c:v>Wisconsin</c:v>
                </c:pt>
                <c:pt idx="3255">
                  <c:v>Wisconsin</c:v>
                </c:pt>
                <c:pt idx="3256">
                  <c:v>Wisconsin</c:v>
                </c:pt>
                <c:pt idx="3257">
                  <c:v>Wisconsin</c:v>
                </c:pt>
                <c:pt idx="3258">
                  <c:v>Wisconsin</c:v>
                </c:pt>
                <c:pt idx="3259">
                  <c:v>Wisconsin</c:v>
                </c:pt>
                <c:pt idx="3260">
                  <c:v>Wisconsin</c:v>
                </c:pt>
                <c:pt idx="3261">
                  <c:v>Wisconsin</c:v>
                </c:pt>
                <c:pt idx="3262">
                  <c:v>Wisconsin</c:v>
                </c:pt>
                <c:pt idx="3263">
                  <c:v>Wisconsin</c:v>
                </c:pt>
                <c:pt idx="3264">
                  <c:v>West Virginia</c:v>
                </c:pt>
                <c:pt idx="3265">
                  <c:v>West Virginia</c:v>
                </c:pt>
                <c:pt idx="3266">
                  <c:v>West Virginia</c:v>
                </c:pt>
                <c:pt idx="3267">
                  <c:v>West Virginia</c:v>
                </c:pt>
                <c:pt idx="3268">
                  <c:v>West Virginia</c:v>
                </c:pt>
                <c:pt idx="3269">
                  <c:v>West Virginia</c:v>
                </c:pt>
                <c:pt idx="3270">
                  <c:v>West Virginia</c:v>
                </c:pt>
                <c:pt idx="3271">
                  <c:v>West Virginia</c:v>
                </c:pt>
                <c:pt idx="3272">
                  <c:v>West Virginia</c:v>
                </c:pt>
                <c:pt idx="3273">
                  <c:v>West Virginia</c:v>
                </c:pt>
                <c:pt idx="3274">
                  <c:v>West Virginia</c:v>
                </c:pt>
                <c:pt idx="3275">
                  <c:v>West Virginia</c:v>
                </c:pt>
                <c:pt idx="3276">
                  <c:v>West Virginia</c:v>
                </c:pt>
                <c:pt idx="3277">
                  <c:v>West Virginia</c:v>
                </c:pt>
                <c:pt idx="3278">
                  <c:v>West Virginia</c:v>
                </c:pt>
                <c:pt idx="3279">
                  <c:v>West Virginia</c:v>
                </c:pt>
                <c:pt idx="3280">
                  <c:v>West Virginia</c:v>
                </c:pt>
                <c:pt idx="3281">
                  <c:v>West Virginia</c:v>
                </c:pt>
                <c:pt idx="3282">
                  <c:v>West Virginia</c:v>
                </c:pt>
                <c:pt idx="3283">
                  <c:v>West Virginia</c:v>
                </c:pt>
                <c:pt idx="3284">
                  <c:v>West Virginia</c:v>
                </c:pt>
                <c:pt idx="3285">
                  <c:v>West Virginia</c:v>
                </c:pt>
                <c:pt idx="3286">
                  <c:v>West Virginia</c:v>
                </c:pt>
                <c:pt idx="3287">
                  <c:v>West Virginia</c:v>
                </c:pt>
                <c:pt idx="3288">
                  <c:v>West Virginia</c:v>
                </c:pt>
                <c:pt idx="3289">
                  <c:v>West Virginia</c:v>
                </c:pt>
                <c:pt idx="3290">
                  <c:v>West Virginia</c:v>
                </c:pt>
                <c:pt idx="3291">
                  <c:v>West Virginia</c:v>
                </c:pt>
                <c:pt idx="3292">
                  <c:v>West Virginia</c:v>
                </c:pt>
                <c:pt idx="3293">
                  <c:v>West Virginia</c:v>
                </c:pt>
                <c:pt idx="3294">
                  <c:v>West Virginia</c:v>
                </c:pt>
                <c:pt idx="3295">
                  <c:v>West Virginia</c:v>
                </c:pt>
                <c:pt idx="3296">
                  <c:v>West Virginia</c:v>
                </c:pt>
                <c:pt idx="3297">
                  <c:v>West Virginia</c:v>
                </c:pt>
                <c:pt idx="3298">
                  <c:v>West Virginia</c:v>
                </c:pt>
                <c:pt idx="3299">
                  <c:v>West Virginia</c:v>
                </c:pt>
                <c:pt idx="3300">
                  <c:v>West Virginia</c:v>
                </c:pt>
                <c:pt idx="3301">
                  <c:v>West Virginia</c:v>
                </c:pt>
                <c:pt idx="3302">
                  <c:v>West Virginia</c:v>
                </c:pt>
                <c:pt idx="3303">
                  <c:v>West Virginia</c:v>
                </c:pt>
                <c:pt idx="3304">
                  <c:v>West Virginia</c:v>
                </c:pt>
                <c:pt idx="3305">
                  <c:v>West Virginia</c:v>
                </c:pt>
                <c:pt idx="3306">
                  <c:v>West Virginia</c:v>
                </c:pt>
                <c:pt idx="3307">
                  <c:v>West Virginia</c:v>
                </c:pt>
                <c:pt idx="3308">
                  <c:v>West Virginia</c:v>
                </c:pt>
                <c:pt idx="3309">
                  <c:v>West Virginia</c:v>
                </c:pt>
                <c:pt idx="3310">
                  <c:v>West Virginia</c:v>
                </c:pt>
                <c:pt idx="3311">
                  <c:v>West Virginia</c:v>
                </c:pt>
                <c:pt idx="3312">
                  <c:v>West Virginia</c:v>
                </c:pt>
                <c:pt idx="3313">
                  <c:v>West Virginia</c:v>
                </c:pt>
                <c:pt idx="3314">
                  <c:v>West Virginia</c:v>
                </c:pt>
                <c:pt idx="3315">
                  <c:v>West Virginia</c:v>
                </c:pt>
                <c:pt idx="3316">
                  <c:v>West Virginia</c:v>
                </c:pt>
                <c:pt idx="3317">
                  <c:v>West Virginia</c:v>
                </c:pt>
                <c:pt idx="3318">
                  <c:v>West Virginia</c:v>
                </c:pt>
                <c:pt idx="3319">
                  <c:v>West Virginia</c:v>
                </c:pt>
                <c:pt idx="3320">
                  <c:v>West Virginia</c:v>
                </c:pt>
                <c:pt idx="3321">
                  <c:v>West Virginia</c:v>
                </c:pt>
                <c:pt idx="3322">
                  <c:v>West Virginia</c:v>
                </c:pt>
                <c:pt idx="3323">
                  <c:v>West Virginia</c:v>
                </c:pt>
                <c:pt idx="3324">
                  <c:v>West Virginia</c:v>
                </c:pt>
                <c:pt idx="3325">
                  <c:v>West Virginia</c:v>
                </c:pt>
                <c:pt idx="3326">
                  <c:v>West Virginia</c:v>
                </c:pt>
                <c:pt idx="3327">
                  <c:v>West Virginia</c:v>
                </c:pt>
                <c:pt idx="3328">
                  <c:v>West Virginia</c:v>
                </c:pt>
                <c:pt idx="3329">
                  <c:v>West Virginia</c:v>
                </c:pt>
                <c:pt idx="3330">
                  <c:v>West Virginia</c:v>
                </c:pt>
                <c:pt idx="3331">
                  <c:v>West Virginia</c:v>
                </c:pt>
                <c:pt idx="3332">
                  <c:v>Wyoming</c:v>
                </c:pt>
                <c:pt idx="3333">
                  <c:v>Wyoming</c:v>
                </c:pt>
                <c:pt idx="3334">
                  <c:v>Wyoming</c:v>
                </c:pt>
                <c:pt idx="3335">
                  <c:v>Wyoming</c:v>
                </c:pt>
                <c:pt idx="3336">
                  <c:v>Wyoming</c:v>
                </c:pt>
                <c:pt idx="3337">
                  <c:v>Wyoming</c:v>
                </c:pt>
                <c:pt idx="3338">
                  <c:v>Wyoming</c:v>
                </c:pt>
                <c:pt idx="3339">
                  <c:v>Wyoming</c:v>
                </c:pt>
                <c:pt idx="3340">
                  <c:v>Wyoming</c:v>
                </c:pt>
                <c:pt idx="3341">
                  <c:v>Wyoming</c:v>
                </c:pt>
                <c:pt idx="3342">
                  <c:v>Wyoming</c:v>
                </c:pt>
                <c:pt idx="3343">
                  <c:v>Wyoming</c:v>
                </c:pt>
                <c:pt idx="3344">
                  <c:v>Wyoming</c:v>
                </c:pt>
                <c:pt idx="3345">
                  <c:v>Wyoming</c:v>
                </c:pt>
                <c:pt idx="3346">
                  <c:v>Wyoming</c:v>
                </c:pt>
                <c:pt idx="3347">
                  <c:v>Wyoming</c:v>
                </c:pt>
                <c:pt idx="3348">
                  <c:v>Wyoming</c:v>
                </c:pt>
                <c:pt idx="3349">
                  <c:v>Wyoming</c:v>
                </c:pt>
                <c:pt idx="3350">
                  <c:v>Wyoming</c:v>
                </c:pt>
                <c:pt idx="3351">
                  <c:v>Wyoming</c:v>
                </c:pt>
                <c:pt idx="3352">
                  <c:v>Wyoming</c:v>
                </c:pt>
                <c:pt idx="3353">
                  <c:v>Wyoming</c:v>
                </c:pt>
                <c:pt idx="3354">
                  <c:v>Wyoming</c:v>
                </c:pt>
                <c:pt idx="3355">
                  <c:v>Wyoming</c:v>
                </c:pt>
                <c:pt idx="3356">
                  <c:v>Wyoming</c:v>
                </c:pt>
                <c:pt idx="3357">
                  <c:v>Wyoming</c:v>
                </c:pt>
                <c:pt idx="3358">
                  <c:v>Wyoming</c:v>
                </c:pt>
                <c:pt idx="3359">
                  <c:v>Wyoming</c:v>
                </c:pt>
                <c:pt idx="3360">
                  <c:v>Wyoming</c:v>
                </c:pt>
                <c:pt idx="3361">
                  <c:v>Wyoming</c:v>
                </c:pt>
                <c:pt idx="3362">
                  <c:v>Wyoming</c:v>
                </c:pt>
                <c:pt idx="3363">
                  <c:v>Wyoming</c:v>
                </c:pt>
                <c:pt idx="3364">
                  <c:v>Wyoming</c:v>
                </c:pt>
                <c:pt idx="3365">
                  <c:v>Wyoming</c:v>
                </c:pt>
                <c:pt idx="3366">
                  <c:v>Wyoming</c:v>
                </c:pt>
                <c:pt idx="3367">
                  <c:v>Wyoming</c:v>
                </c:pt>
                <c:pt idx="3368">
                  <c:v>Wyoming</c:v>
                </c:pt>
                <c:pt idx="3369">
                  <c:v>Wyoming</c:v>
                </c:pt>
                <c:pt idx="3370">
                  <c:v>Wyoming</c:v>
                </c:pt>
                <c:pt idx="3371">
                  <c:v>Wyoming</c:v>
                </c:pt>
                <c:pt idx="3372">
                  <c:v>Wyoming</c:v>
                </c:pt>
                <c:pt idx="3373">
                  <c:v>Wyoming</c:v>
                </c:pt>
                <c:pt idx="3374">
                  <c:v>Wyoming</c:v>
                </c:pt>
                <c:pt idx="3375">
                  <c:v>Wyoming</c:v>
                </c:pt>
                <c:pt idx="3376">
                  <c:v>Wyoming</c:v>
                </c:pt>
                <c:pt idx="3377">
                  <c:v>Wyoming</c:v>
                </c:pt>
                <c:pt idx="3378">
                  <c:v>Wyoming</c:v>
                </c:pt>
                <c:pt idx="3379">
                  <c:v>Wyoming</c:v>
                </c:pt>
                <c:pt idx="3380">
                  <c:v>Wyoming</c:v>
                </c:pt>
                <c:pt idx="3381">
                  <c:v>Wyoming</c:v>
                </c:pt>
                <c:pt idx="3382">
                  <c:v>Wyoming</c:v>
                </c:pt>
                <c:pt idx="3383">
                  <c:v>Wyoming</c:v>
                </c:pt>
                <c:pt idx="3384">
                  <c:v>Wyoming</c:v>
                </c:pt>
                <c:pt idx="3385">
                  <c:v>Wyoming</c:v>
                </c:pt>
                <c:pt idx="3386">
                  <c:v>Wyoming</c:v>
                </c:pt>
                <c:pt idx="3387">
                  <c:v>Wyoming</c:v>
                </c:pt>
                <c:pt idx="3388">
                  <c:v>Wyoming</c:v>
                </c:pt>
                <c:pt idx="3389">
                  <c:v>Wyoming</c:v>
                </c:pt>
                <c:pt idx="3390">
                  <c:v>Wyoming</c:v>
                </c:pt>
                <c:pt idx="3391">
                  <c:v>Wyoming</c:v>
                </c:pt>
                <c:pt idx="3392">
                  <c:v>Wyoming</c:v>
                </c:pt>
                <c:pt idx="3393">
                  <c:v>Wyoming</c:v>
                </c:pt>
                <c:pt idx="3394">
                  <c:v>Wyoming</c:v>
                </c:pt>
                <c:pt idx="3395">
                  <c:v>Wyoming</c:v>
                </c:pt>
                <c:pt idx="3396">
                  <c:v>Wyoming</c:v>
                </c:pt>
                <c:pt idx="3397">
                  <c:v>Wyoming</c:v>
                </c:pt>
                <c:pt idx="3398">
                  <c:v>Wyoming</c:v>
                </c:pt>
                <c:pt idx="3399">
                  <c:v>Wyoming</c:v>
                </c:pt>
              </c:strCache>
            </c:strRef>
          </c:cat>
          <c:val>
            <c:numRef>
              <c:f>Sheet2!$E$2:$E$3401</c:f>
              <c:numCache>
                <c:formatCode>General</c:formatCode>
                <c:ptCount val="34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6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4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5</c:v>
                </c:pt>
                <c:pt idx="130">
                  <c:v>5</c:v>
                </c:pt>
                <c:pt idx="131">
                  <c:v>5</c:v>
                </c:pt>
                <c:pt idx="132">
                  <c:v>5</c:v>
                </c:pt>
                <c:pt idx="133">
                  <c:v>5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4</c:v>
                </c:pt>
                <c:pt idx="148">
                  <c:v>5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7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6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2</c:v>
                </c:pt>
                <c:pt idx="216">
                  <c:v>6</c:v>
                </c:pt>
                <c:pt idx="217">
                  <c:v>7</c:v>
                </c:pt>
                <c:pt idx="218">
                  <c:v>7</c:v>
                </c:pt>
                <c:pt idx="219">
                  <c:v>7</c:v>
                </c:pt>
                <c:pt idx="220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7</c:v>
                </c:pt>
                <c:pt idx="224">
                  <c:v>7</c:v>
                </c:pt>
                <c:pt idx="225">
                  <c:v>7</c:v>
                </c:pt>
                <c:pt idx="226">
                  <c:v>7</c:v>
                </c:pt>
                <c:pt idx="227">
                  <c:v>7</c:v>
                </c:pt>
                <c:pt idx="228">
                  <c:v>7</c:v>
                </c:pt>
                <c:pt idx="229">
                  <c:v>7</c:v>
                </c:pt>
                <c:pt idx="230">
                  <c:v>7</c:v>
                </c:pt>
                <c:pt idx="231">
                  <c:v>7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7</c:v>
                </c:pt>
                <c:pt idx="241">
                  <c:v>7</c:v>
                </c:pt>
                <c:pt idx="242">
                  <c:v>7</c:v>
                </c:pt>
                <c:pt idx="243">
                  <c:v>7</c:v>
                </c:pt>
                <c:pt idx="244">
                  <c:v>7</c:v>
                </c:pt>
                <c:pt idx="245">
                  <c:v>7</c:v>
                </c:pt>
                <c:pt idx="246">
                  <c:v>7</c:v>
                </c:pt>
                <c:pt idx="247">
                  <c:v>6</c:v>
                </c:pt>
                <c:pt idx="248">
                  <c:v>1</c:v>
                </c:pt>
                <c:pt idx="249">
                  <c:v>7</c:v>
                </c:pt>
                <c:pt idx="250">
                  <c:v>7</c:v>
                </c:pt>
                <c:pt idx="251">
                  <c:v>7</c:v>
                </c:pt>
                <c:pt idx="252">
                  <c:v>7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7</c:v>
                </c:pt>
                <c:pt idx="257">
                  <c:v>5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4</c:v>
                </c:pt>
                <c:pt idx="269">
                  <c:v>4</c:v>
                </c:pt>
                <c:pt idx="270">
                  <c:v>4</c:v>
                </c:pt>
                <c:pt idx="271">
                  <c:v>4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4</c:v>
                </c:pt>
                <c:pt idx="282">
                  <c:v>7</c:v>
                </c:pt>
                <c:pt idx="283">
                  <c:v>9</c:v>
                </c:pt>
                <c:pt idx="284">
                  <c:v>9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9</c:v>
                </c:pt>
                <c:pt idx="297">
                  <c:v>9</c:v>
                </c:pt>
                <c:pt idx="298">
                  <c:v>9</c:v>
                </c:pt>
                <c:pt idx="299">
                  <c:v>9</c:v>
                </c:pt>
                <c:pt idx="300">
                  <c:v>9</c:v>
                </c:pt>
                <c:pt idx="301">
                  <c:v>9</c:v>
                </c:pt>
                <c:pt idx="302">
                  <c:v>9</c:v>
                </c:pt>
                <c:pt idx="303">
                  <c:v>9</c:v>
                </c:pt>
                <c:pt idx="304">
                  <c:v>9</c:v>
                </c:pt>
                <c:pt idx="305">
                  <c:v>9</c:v>
                </c:pt>
                <c:pt idx="306">
                  <c:v>9</c:v>
                </c:pt>
                <c:pt idx="307">
                  <c:v>9</c:v>
                </c:pt>
                <c:pt idx="308">
                  <c:v>9</c:v>
                </c:pt>
                <c:pt idx="309">
                  <c:v>9</c:v>
                </c:pt>
                <c:pt idx="310">
                  <c:v>9</c:v>
                </c:pt>
                <c:pt idx="311">
                  <c:v>9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9</c:v>
                </c:pt>
                <c:pt idx="323">
                  <c:v>9</c:v>
                </c:pt>
                <c:pt idx="324">
                  <c:v>9</c:v>
                </c:pt>
                <c:pt idx="325">
                  <c:v>9</c:v>
                </c:pt>
                <c:pt idx="326">
                  <c:v>9</c:v>
                </c:pt>
                <c:pt idx="327">
                  <c:v>9</c:v>
                </c:pt>
                <c:pt idx="328">
                  <c:v>9</c:v>
                </c:pt>
                <c:pt idx="329">
                  <c:v>9</c:v>
                </c:pt>
                <c:pt idx="330">
                  <c:v>9</c:v>
                </c:pt>
                <c:pt idx="331">
                  <c:v>9</c:v>
                </c:pt>
                <c:pt idx="332">
                  <c:v>9</c:v>
                </c:pt>
                <c:pt idx="333">
                  <c:v>9</c:v>
                </c:pt>
                <c:pt idx="334">
                  <c:v>9</c:v>
                </c:pt>
                <c:pt idx="335">
                  <c:v>9</c:v>
                </c:pt>
                <c:pt idx="336">
                  <c:v>9</c:v>
                </c:pt>
                <c:pt idx="337">
                  <c:v>9</c:v>
                </c:pt>
                <c:pt idx="338">
                  <c:v>9</c:v>
                </c:pt>
                <c:pt idx="339">
                  <c:v>9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4</c:v>
                </c:pt>
                <c:pt idx="351">
                  <c:v>6</c:v>
                </c:pt>
                <c:pt idx="352">
                  <c:v>9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9</c:v>
                </c:pt>
                <c:pt idx="357">
                  <c:v>9</c:v>
                </c:pt>
                <c:pt idx="358">
                  <c:v>9</c:v>
                </c:pt>
                <c:pt idx="359">
                  <c:v>9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8</c:v>
                </c:pt>
                <c:pt idx="371">
                  <c:v>7</c:v>
                </c:pt>
                <c:pt idx="372">
                  <c:v>7</c:v>
                </c:pt>
                <c:pt idx="373">
                  <c:v>7</c:v>
                </c:pt>
                <c:pt idx="374">
                  <c:v>7</c:v>
                </c:pt>
                <c:pt idx="375">
                  <c:v>7</c:v>
                </c:pt>
                <c:pt idx="376">
                  <c:v>7</c:v>
                </c:pt>
                <c:pt idx="377">
                  <c:v>7</c:v>
                </c:pt>
                <c:pt idx="378">
                  <c:v>7</c:v>
                </c:pt>
                <c:pt idx="379">
                  <c:v>7</c:v>
                </c:pt>
                <c:pt idx="380">
                  <c:v>7</c:v>
                </c:pt>
                <c:pt idx="381">
                  <c:v>7</c:v>
                </c:pt>
                <c:pt idx="382">
                  <c:v>7</c:v>
                </c:pt>
                <c:pt idx="383">
                  <c:v>7</c:v>
                </c:pt>
                <c:pt idx="384">
                  <c:v>7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2</c:v>
                </c:pt>
                <c:pt idx="419">
                  <c:v>3</c:v>
                </c:pt>
                <c:pt idx="420">
                  <c:v>5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9</c:v>
                </c:pt>
                <c:pt idx="434">
                  <c:v>9</c:v>
                </c:pt>
                <c:pt idx="435">
                  <c:v>9</c:v>
                </c:pt>
                <c:pt idx="436">
                  <c:v>9</c:v>
                </c:pt>
                <c:pt idx="437">
                  <c:v>9</c:v>
                </c:pt>
                <c:pt idx="438">
                  <c:v>9</c:v>
                </c:pt>
                <c:pt idx="439">
                  <c:v>8</c:v>
                </c:pt>
                <c:pt idx="440">
                  <c:v>8</c:v>
                </c:pt>
                <c:pt idx="441">
                  <c:v>8</c:v>
                </c:pt>
                <c:pt idx="442">
                  <c:v>8</c:v>
                </c:pt>
                <c:pt idx="443">
                  <c:v>8</c:v>
                </c:pt>
                <c:pt idx="444">
                  <c:v>8</c:v>
                </c:pt>
                <c:pt idx="445">
                  <c:v>8</c:v>
                </c:pt>
                <c:pt idx="446">
                  <c:v>8</c:v>
                </c:pt>
                <c:pt idx="447">
                  <c:v>8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8</c:v>
                </c:pt>
                <c:pt idx="456">
                  <c:v>8</c:v>
                </c:pt>
                <c:pt idx="457">
                  <c:v>8</c:v>
                </c:pt>
                <c:pt idx="458">
                  <c:v>8</c:v>
                </c:pt>
                <c:pt idx="459">
                  <c:v>8</c:v>
                </c:pt>
                <c:pt idx="460">
                  <c:v>8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8</c:v>
                </c:pt>
                <c:pt idx="475">
                  <c:v>8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2</c:v>
                </c:pt>
                <c:pt idx="488">
                  <c:v>7</c:v>
                </c:pt>
                <c:pt idx="489">
                  <c:v>9</c:v>
                </c:pt>
                <c:pt idx="490">
                  <c:v>9</c:v>
                </c:pt>
                <c:pt idx="491">
                  <c:v>9</c:v>
                </c:pt>
                <c:pt idx="492">
                  <c:v>9</c:v>
                </c:pt>
                <c:pt idx="493">
                  <c:v>9</c:v>
                </c:pt>
                <c:pt idx="494">
                  <c:v>9</c:v>
                </c:pt>
                <c:pt idx="495">
                  <c:v>9</c:v>
                </c:pt>
                <c:pt idx="496">
                  <c:v>9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</c:v>
                </c:pt>
                <c:pt idx="501">
                  <c:v>9</c:v>
                </c:pt>
                <c:pt idx="502">
                  <c:v>7</c:v>
                </c:pt>
                <c:pt idx="503">
                  <c:v>7</c:v>
                </c:pt>
                <c:pt idx="504">
                  <c:v>7</c:v>
                </c:pt>
                <c:pt idx="505">
                  <c:v>7</c:v>
                </c:pt>
                <c:pt idx="506">
                  <c:v>6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7</c:v>
                </c:pt>
                <c:pt idx="512">
                  <c:v>7</c:v>
                </c:pt>
                <c:pt idx="513">
                  <c:v>7</c:v>
                </c:pt>
                <c:pt idx="514">
                  <c:v>7</c:v>
                </c:pt>
                <c:pt idx="515">
                  <c:v>7</c:v>
                </c:pt>
                <c:pt idx="516">
                  <c:v>7</c:v>
                </c:pt>
                <c:pt idx="517">
                  <c:v>7</c:v>
                </c:pt>
                <c:pt idx="518">
                  <c:v>7</c:v>
                </c:pt>
                <c:pt idx="519">
                  <c:v>7</c:v>
                </c:pt>
                <c:pt idx="520">
                  <c:v>7</c:v>
                </c:pt>
                <c:pt idx="521">
                  <c:v>7</c:v>
                </c:pt>
                <c:pt idx="522">
                  <c:v>7</c:v>
                </c:pt>
                <c:pt idx="523">
                  <c:v>7</c:v>
                </c:pt>
                <c:pt idx="524">
                  <c:v>7</c:v>
                </c:pt>
                <c:pt idx="525">
                  <c:v>7</c:v>
                </c:pt>
                <c:pt idx="526">
                  <c:v>7</c:v>
                </c:pt>
                <c:pt idx="527">
                  <c:v>7</c:v>
                </c:pt>
                <c:pt idx="528">
                  <c:v>7</c:v>
                </c:pt>
                <c:pt idx="529">
                  <c:v>7</c:v>
                </c:pt>
                <c:pt idx="530">
                  <c:v>7</c:v>
                </c:pt>
                <c:pt idx="531">
                  <c:v>7</c:v>
                </c:pt>
                <c:pt idx="532">
                  <c:v>7</c:v>
                </c:pt>
                <c:pt idx="533">
                  <c:v>7</c:v>
                </c:pt>
                <c:pt idx="534">
                  <c:v>7</c:v>
                </c:pt>
                <c:pt idx="535">
                  <c:v>7</c:v>
                </c:pt>
                <c:pt idx="536">
                  <c:v>7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7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2</c:v>
                </c:pt>
                <c:pt idx="555">
                  <c:v>3</c:v>
                </c:pt>
                <c:pt idx="556">
                  <c:v>5</c:v>
                </c:pt>
                <c:pt idx="557">
                  <c:v>8</c:v>
                </c:pt>
                <c:pt idx="558">
                  <c:v>9</c:v>
                </c:pt>
                <c:pt idx="559">
                  <c:v>9</c:v>
                </c:pt>
                <c:pt idx="560">
                  <c:v>9</c:v>
                </c:pt>
                <c:pt idx="561">
                  <c:v>9</c:v>
                </c:pt>
                <c:pt idx="562">
                  <c:v>9</c:v>
                </c:pt>
                <c:pt idx="563">
                  <c:v>9</c:v>
                </c:pt>
                <c:pt idx="564">
                  <c:v>9</c:v>
                </c:pt>
                <c:pt idx="565">
                  <c:v>9</c:v>
                </c:pt>
                <c:pt idx="566">
                  <c:v>9</c:v>
                </c:pt>
                <c:pt idx="567">
                  <c:v>9</c:v>
                </c:pt>
                <c:pt idx="568">
                  <c:v>9</c:v>
                </c:pt>
                <c:pt idx="569">
                  <c:v>9</c:v>
                </c:pt>
                <c:pt idx="570">
                  <c:v>9</c:v>
                </c:pt>
                <c:pt idx="571">
                  <c:v>9</c:v>
                </c:pt>
                <c:pt idx="572">
                  <c:v>9</c:v>
                </c:pt>
                <c:pt idx="573">
                  <c:v>9</c:v>
                </c:pt>
                <c:pt idx="574">
                  <c:v>8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6</c:v>
                </c:pt>
                <c:pt idx="581">
                  <c:v>5</c:v>
                </c:pt>
                <c:pt idx="582">
                  <c:v>5</c:v>
                </c:pt>
                <c:pt idx="583">
                  <c:v>4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5</c:v>
                </c:pt>
                <c:pt idx="625">
                  <c:v>9</c:v>
                </c:pt>
                <c:pt idx="626">
                  <c:v>9</c:v>
                </c:pt>
                <c:pt idx="627">
                  <c:v>9</c:v>
                </c:pt>
                <c:pt idx="628">
                  <c:v>9</c:v>
                </c:pt>
                <c:pt idx="629">
                  <c:v>9</c:v>
                </c:pt>
                <c:pt idx="630">
                  <c:v>9</c:v>
                </c:pt>
                <c:pt idx="631">
                  <c:v>9</c:v>
                </c:pt>
                <c:pt idx="632">
                  <c:v>9</c:v>
                </c:pt>
                <c:pt idx="633">
                  <c:v>9</c:v>
                </c:pt>
                <c:pt idx="634">
                  <c:v>9</c:v>
                </c:pt>
                <c:pt idx="635">
                  <c:v>9</c:v>
                </c:pt>
                <c:pt idx="636">
                  <c:v>9</c:v>
                </c:pt>
                <c:pt idx="637">
                  <c:v>9</c:v>
                </c:pt>
                <c:pt idx="638">
                  <c:v>9</c:v>
                </c:pt>
                <c:pt idx="639">
                  <c:v>9</c:v>
                </c:pt>
                <c:pt idx="640">
                  <c:v>9</c:v>
                </c:pt>
                <c:pt idx="641">
                  <c:v>9</c:v>
                </c:pt>
                <c:pt idx="642">
                  <c:v>8</c:v>
                </c:pt>
                <c:pt idx="643">
                  <c:v>7</c:v>
                </c:pt>
                <c:pt idx="644">
                  <c:v>7</c:v>
                </c:pt>
                <c:pt idx="645">
                  <c:v>7</c:v>
                </c:pt>
                <c:pt idx="646">
                  <c:v>7</c:v>
                </c:pt>
                <c:pt idx="647">
                  <c:v>7</c:v>
                </c:pt>
                <c:pt idx="648">
                  <c:v>5</c:v>
                </c:pt>
                <c:pt idx="649">
                  <c:v>3</c:v>
                </c:pt>
                <c:pt idx="650">
                  <c:v>5</c:v>
                </c:pt>
                <c:pt idx="651">
                  <c:v>5</c:v>
                </c:pt>
                <c:pt idx="652">
                  <c:v>5</c:v>
                </c:pt>
                <c:pt idx="653">
                  <c:v>5</c:v>
                </c:pt>
                <c:pt idx="654">
                  <c:v>5</c:v>
                </c:pt>
                <c:pt idx="655">
                  <c:v>5</c:v>
                </c:pt>
                <c:pt idx="656">
                  <c:v>5</c:v>
                </c:pt>
                <c:pt idx="657">
                  <c:v>5</c:v>
                </c:pt>
                <c:pt idx="658">
                  <c:v>5</c:v>
                </c:pt>
                <c:pt idx="659">
                  <c:v>5</c:v>
                </c:pt>
                <c:pt idx="660">
                  <c:v>5</c:v>
                </c:pt>
                <c:pt idx="661">
                  <c:v>5</c:v>
                </c:pt>
                <c:pt idx="662">
                  <c:v>5</c:v>
                </c:pt>
                <c:pt idx="663">
                  <c:v>6</c:v>
                </c:pt>
                <c:pt idx="664">
                  <c:v>8</c:v>
                </c:pt>
                <c:pt idx="665">
                  <c:v>8</c:v>
                </c:pt>
                <c:pt idx="666">
                  <c:v>8</c:v>
                </c:pt>
                <c:pt idx="667">
                  <c:v>8</c:v>
                </c:pt>
                <c:pt idx="668">
                  <c:v>8</c:v>
                </c:pt>
                <c:pt idx="669">
                  <c:v>8</c:v>
                </c:pt>
                <c:pt idx="670">
                  <c:v>8</c:v>
                </c:pt>
                <c:pt idx="671">
                  <c:v>8</c:v>
                </c:pt>
                <c:pt idx="672">
                  <c:v>7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4</c:v>
                </c:pt>
                <c:pt idx="678">
                  <c:v>4</c:v>
                </c:pt>
                <c:pt idx="679">
                  <c:v>4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3</c:v>
                </c:pt>
                <c:pt idx="693">
                  <c:v>7</c:v>
                </c:pt>
                <c:pt idx="694">
                  <c:v>7</c:v>
                </c:pt>
                <c:pt idx="695">
                  <c:v>7</c:v>
                </c:pt>
                <c:pt idx="696">
                  <c:v>7</c:v>
                </c:pt>
                <c:pt idx="697">
                  <c:v>7</c:v>
                </c:pt>
                <c:pt idx="698">
                  <c:v>7</c:v>
                </c:pt>
                <c:pt idx="699">
                  <c:v>7</c:v>
                </c:pt>
                <c:pt idx="700">
                  <c:v>7</c:v>
                </c:pt>
                <c:pt idx="701">
                  <c:v>7</c:v>
                </c:pt>
                <c:pt idx="702">
                  <c:v>7</c:v>
                </c:pt>
                <c:pt idx="703">
                  <c:v>7</c:v>
                </c:pt>
                <c:pt idx="704">
                  <c:v>7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6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7</c:v>
                </c:pt>
                <c:pt idx="722">
                  <c:v>7</c:v>
                </c:pt>
                <c:pt idx="723">
                  <c:v>7</c:v>
                </c:pt>
                <c:pt idx="724">
                  <c:v>7</c:v>
                </c:pt>
                <c:pt idx="725">
                  <c:v>7</c:v>
                </c:pt>
                <c:pt idx="726">
                  <c:v>7</c:v>
                </c:pt>
                <c:pt idx="727">
                  <c:v>7</c:v>
                </c:pt>
                <c:pt idx="728">
                  <c:v>7</c:v>
                </c:pt>
                <c:pt idx="729">
                  <c:v>7</c:v>
                </c:pt>
                <c:pt idx="730">
                  <c:v>7</c:v>
                </c:pt>
                <c:pt idx="731">
                  <c:v>7</c:v>
                </c:pt>
                <c:pt idx="732">
                  <c:v>7</c:v>
                </c:pt>
                <c:pt idx="733">
                  <c:v>7</c:v>
                </c:pt>
                <c:pt idx="734">
                  <c:v>7</c:v>
                </c:pt>
                <c:pt idx="735">
                  <c:v>7</c:v>
                </c:pt>
                <c:pt idx="736">
                  <c:v>7</c:v>
                </c:pt>
                <c:pt idx="737">
                  <c:v>7</c:v>
                </c:pt>
                <c:pt idx="738">
                  <c:v>7</c:v>
                </c:pt>
                <c:pt idx="739">
                  <c:v>7</c:v>
                </c:pt>
                <c:pt idx="740">
                  <c:v>7</c:v>
                </c:pt>
                <c:pt idx="741">
                  <c:v>7</c:v>
                </c:pt>
                <c:pt idx="742">
                  <c:v>7</c:v>
                </c:pt>
                <c:pt idx="743">
                  <c:v>7</c:v>
                </c:pt>
                <c:pt idx="744">
                  <c:v>7</c:v>
                </c:pt>
                <c:pt idx="745">
                  <c:v>7</c:v>
                </c:pt>
                <c:pt idx="746">
                  <c:v>7</c:v>
                </c:pt>
                <c:pt idx="747">
                  <c:v>7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2</c:v>
                </c:pt>
                <c:pt idx="760">
                  <c:v>7</c:v>
                </c:pt>
                <c:pt idx="761">
                  <c:v>9</c:v>
                </c:pt>
                <c:pt idx="762">
                  <c:v>9</c:v>
                </c:pt>
                <c:pt idx="763">
                  <c:v>9</c:v>
                </c:pt>
                <c:pt idx="764">
                  <c:v>9</c:v>
                </c:pt>
                <c:pt idx="765">
                  <c:v>9</c:v>
                </c:pt>
                <c:pt idx="766">
                  <c:v>9</c:v>
                </c:pt>
                <c:pt idx="767">
                  <c:v>9</c:v>
                </c:pt>
                <c:pt idx="768">
                  <c:v>9</c:v>
                </c:pt>
                <c:pt idx="769">
                  <c:v>9</c:v>
                </c:pt>
                <c:pt idx="770">
                  <c:v>9</c:v>
                </c:pt>
                <c:pt idx="771">
                  <c:v>9</c:v>
                </c:pt>
                <c:pt idx="772">
                  <c:v>9</c:v>
                </c:pt>
                <c:pt idx="773">
                  <c:v>9</c:v>
                </c:pt>
                <c:pt idx="774">
                  <c:v>9</c:v>
                </c:pt>
                <c:pt idx="775">
                  <c:v>9</c:v>
                </c:pt>
                <c:pt idx="776">
                  <c:v>9</c:v>
                </c:pt>
                <c:pt idx="777">
                  <c:v>9</c:v>
                </c:pt>
                <c:pt idx="778">
                  <c:v>9</c:v>
                </c:pt>
                <c:pt idx="779">
                  <c:v>9</c:v>
                </c:pt>
                <c:pt idx="780">
                  <c:v>9</c:v>
                </c:pt>
                <c:pt idx="781">
                  <c:v>9</c:v>
                </c:pt>
                <c:pt idx="782">
                  <c:v>9</c:v>
                </c:pt>
                <c:pt idx="783">
                  <c:v>9</c:v>
                </c:pt>
                <c:pt idx="784">
                  <c:v>9</c:v>
                </c:pt>
                <c:pt idx="785">
                  <c:v>9</c:v>
                </c:pt>
                <c:pt idx="786">
                  <c:v>9</c:v>
                </c:pt>
                <c:pt idx="787">
                  <c:v>9</c:v>
                </c:pt>
                <c:pt idx="788">
                  <c:v>9</c:v>
                </c:pt>
                <c:pt idx="789">
                  <c:v>9</c:v>
                </c:pt>
                <c:pt idx="790">
                  <c:v>9</c:v>
                </c:pt>
                <c:pt idx="791">
                  <c:v>9</c:v>
                </c:pt>
                <c:pt idx="792">
                  <c:v>9</c:v>
                </c:pt>
                <c:pt idx="793">
                  <c:v>9</c:v>
                </c:pt>
                <c:pt idx="794">
                  <c:v>9</c:v>
                </c:pt>
                <c:pt idx="795">
                  <c:v>9</c:v>
                </c:pt>
                <c:pt idx="796">
                  <c:v>9</c:v>
                </c:pt>
                <c:pt idx="797">
                  <c:v>7</c:v>
                </c:pt>
                <c:pt idx="798">
                  <c:v>7</c:v>
                </c:pt>
                <c:pt idx="799">
                  <c:v>7</c:v>
                </c:pt>
                <c:pt idx="800">
                  <c:v>7</c:v>
                </c:pt>
                <c:pt idx="801">
                  <c:v>7</c:v>
                </c:pt>
                <c:pt idx="802">
                  <c:v>7</c:v>
                </c:pt>
                <c:pt idx="803">
                  <c:v>7</c:v>
                </c:pt>
                <c:pt idx="804">
                  <c:v>7</c:v>
                </c:pt>
                <c:pt idx="805">
                  <c:v>7</c:v>
                </c:pt>
                <c:pt idx="806">
                  <c:v>7</c:v>
                </c:pt>
                <c:pt idx="807">
                  <c:v>7</c:v>
                </c:pt>
                <c:pt idx="808">
                  <c:v>7</c:v>
                </c:pt>
                <c:pt idx="809">
                  <c:v>7</c:v>
                </c:pt>
                <c:pt idx="810">
                  <c:v>5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3</c:v>
                </c:pt>
                <c:pt idx="829">
                  <c:v>7</c:v>
                </c:pt>
                <c:pt idx="830">
                  <c:v>7</c:v>
                </c:pt>
                <c:pt idx="831">
                  <c:v>7</c:v>
                </c:pt>
                <c:pt idx="832">
                  <c:v>7</c:v>
                </c:pt>
                <c:pt idx="833">
                  <c:v>7</c:v>
                </c:pt>
                <c:pt idx="834">
                  <c:v>7</c:v>
                </c:pt>
                <c:pt idx="835">
                  <c:v>7</c:v>
                </c:pt>
                <c:pt idx="836">
                  <c:v>7</c:v>
                </c:pt>
                <c:pt idx="837">
                  <c:v>7</c:v>
                </c:pt>
                <c:pt idx="838">
                  <c:v>7</c:v>
                </c:pt>
                <c:pt idx="839">
                  <c:v>7</c:v>
                </c:pt>
                <c:pt idx="840">
                  <c:v>7</c:v>
                </c:pt>
                <c:pt idx="841">
                  <c:v>7</c:v>
                </c:pt>
                <c:pt idx="842">
                  <c:v>7</c:v>
                </c:pt>
                <c:pt idx="843">
                  <c:v>7</c:v>
                </c:pt>
                <c:pt idx="844">
                  <c:v>7</c:v>
                </c:pt>
                <c:pt idx="845">
                  <c:v>6</c:v>
                </c:pt>
                <c:pt idx="846">
                  <c:v>3</c:v>
                </c:pt>
                <c:pt idx="847">
                  <c:v>2</c:v>
                </c:pt>
                <c:pt idx="848">
                  <c:v>2</c:v>
                </c:pt>
                <c:pt idx="849">
                  <c:v>2</c:v>
                </c:pt>
                <c:pt idx="850">
                  <c:v>2</c:v>
                </c:pt>
                <c:pt idx="851">
                  <c:v>4</c:v>
                </c:pt>
                <c:pt idx="852">
                  <c:v>4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3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5</c:v>
                </c:pt>
                <c:pt idx="869">
                  <c:v>5</c:v>
                </c:pt>
                <c:pt idx="870">
                  <c:v>5</c:v>
                </c:pt>
                <c:pt idx="871">
                  <c:v>5</c:v>
                </c:pt>
                <c:pt idx="872">
                  <c:v>5</c:v>
                </c:pt>
                <c:pt idx="873">
                  <c:v>5</c:v>
                </c:pt>
                <c:pt idx="874">
                  <c:v>5</c:v>
                </c:pt>
                <c:pt idx="875">
                  <c:v>5</c:v>
                </c:pt>
                <c:pt idx="876">
                  <c:v>5</c:v>
                </c:pt>
                <c:pt idx="877">
                  <c:v>5</c:v>
                </c:pt>
                <c:pt idx="878">
                  <c:v>5</c:v>
                </c:pt>
                <c:pt idx="879">
                  <c:v>5</c:v>
                </c:pt>
                <c:pt idx="880">
                  <c:v>5</c:v>
                </c:pt>
                <c:pt idx="881">
                  <c:v>4</c:v>
                </c:pt>
                <c:pt idx="882">
                  <c:v>4</c:v>
                </c:pt>
                <c:pt idx="883">
                  <c:v>4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2</c:v>
                </c:pt>
                <c:pt idx="895">
                  <c:v>5</c:v>
                </c:pt>
                <c:pt idx="896">
                  <c:v>8</c:v>
                </c:pt>
                <c:pt idx="897">
                  <c:v>9</c:v>
                </c:pt>
                <c:pt idx="898">
                  <c:v>9</c:v>
                </c:pt>
                <c:pt idx="899">
                  <c:v>9</c:v>
                </c:pt>
                <c:pt idx="900">
                  <c:v>9</c:v>
                </c:pt>
                <c:pt idx="901">
                  <c:v>9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9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9</c:v>
                </c:pt>
                <c:pt idx="911">
                  <c:v>9</c:v>
                </c:pt>
                <c:pt idx="912">
                  <c:v>9</c:v>
                </c:pt>
                <c:pt idx="913">
                  <c:v>9</c:v>
                </c:pt>
                <c:pt idx="914">
                  <c:v>6</c:v>
                </c:pt>
                <c:pt idx="915">
                  <c:v>4</c:v>
                </c:pt>
                <c:pt idx="916">
                  <c:v>4</c:v>
                </c:pt>
                <c:pt idx="917">
                  <c:v>4</c:v>
                </c:pt>
                <c:pt idx="918">
                  <c:v>4</c:v>
                </c:pt>
                <c:pt idx="919">
                  <c:v>4</c:v>
                </c:pt>
                <c:pt idx="920">
                  <c:v>4</c:v>
                </c:pt>
                <c:pt idx="921">
                  <c:v>4</c:v>
                </c:pt>
                <c:pt idx="922">
                  <c:v>4</c:v>
                </c:pt>
                <c:pt idx="923">
                  <c:v>4</c:v>
                </c:pt>
                <c:pt idx="924">
                  <c:v>4</c:v>
                </c:pt>
                <c:pt idx="925">
                  <c:v>4</c:v>
                </c:pt>
                <c:pt idx="926">
                  <c:v>4</c:v>
                </c:pt>
                <c:pt idx="927">
                  <c:v>4</c:v>
                </c:pt>
                <c:pt idx="928">
                  <c:v>4</c:v>
                </c:pt>
                <c:pt idx="929">
                  <c:v>4</c:v>
                </c:pt>
                <c:pt idx="930">
                  <c:v>4</c:v>
                </c:pt>
                <c:pt idx="931">
                  <c:v>5</c:v>
                </c:pt>
                <c:pt idx="932">
                  <c:v>7</c:v>
                </c:pt>
                <c:pt idx="933">
                  <c:v>7</c:v>
                </c:pt>
                <c:pt idx="934">
                  <c:v>7</c:v>
                </c:pt>
                <c:pt idx="935">
                  <c:v>7</c:v>
                </c:pt>
                <c:pt idx="936">
                  <c:v>7</c:v>
                </c:pt>
                <c:pt idx="937">
                  <c:v>7</c:v>
                </c:pt>
                <c:pt idx="938">
                  <c:v>7</c:v>
                </c:pt>
                <c:pt idx="939">
                  <c:v>7</c:v>
                </c:pt>
                <c:pt idx="940">
                  <c:v>7</c:v>
                </c:pt>
                <c:pt idx="941">
                  <c:v>7</c:v>
                </c:pt>
                <c:pt idx="942">
                  <c:v>7</c:v>
                </c:pt>
                <c:pt idx="943">
                  <c:v>7</c:v>
                </c:pt>
                <c:pt idx="944">
                  <c:v>7</c:v>
                </c:pt>
                <c:pt idx="945">
                  <c:v>7</c:v>
                </c:pt>
                <c:pt idx="946">
                  <c:v>7</c:v>
                </c:pt>
                <c:pt idx="947">
                  <c:v>7</c:v>
                </c:pt>
                <c:pt idx="948">
                  <c:v>7</c:v>
                </c:pt>
                <c:pt idx="949">
                  <c:v>7</c:v>
                </c:pt>
                <c:pt idx="950">
                  <c:v>7</c:v>
                </c:pt>
                <c:pt idx="951">
                  <c:v>7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4</c:v>
                </c:pt>
                <c:pt idx="964">
                  <c:v>8</c:v>
                </c:pt>
                <c:pt idx="965">
                  <c:v>9</c:v>
                </c:pt>
                <c:pt idx="966">
                  <c:v>9</c:v>
                </c:pt>
                <c:pt idx="967">
                  <c:v>9</c:v>
                </c:pt>
                <c:pt idx="968">
                  <c:v>9</c:v>
                </c:pt>
                <c:pt idx="969">
                  <c:v>9</c:v>
                </c:pt>
                <c:pt idx="970">
                  <c:v>9</c:v>
                </c:pt>
                <c:pt idx="971">
                  <c:v>9</c:v>
                </c:pt>
                <c:pt idx="972">
                  <c:v>9</c:v>
                </c:pt>
                <c:pt idx="973">
                  <c:v>9</c:v>
                </c:pt>
                <c:pt idx="974">
                  <c:v>9</c:v>
                </c:pt>
                <c:pt idx="975">
                  <c:v>9</c:v>
                </c:pt>
                <c:pt idx="976">
                  <c:v>9</c:v>
                </c:pt>
                <c:pt idx="977">
                  <c:v>9</c:v>
                </c:pt>
                <c:pt idx="978">
                  <c:v>9</c:v>
                </c:pt>
                <c:pt idx="979">
                  <c:v>9</c:v>
                </c:pt>
                <c:pt idx="980">
                  <c:v>9</c:v>
                </c:pt>
                <c:pt idx="981">
                  <c:v>9</c:v>
                </c:pt>
                <c:pt idx="982">
                  <c:v>8</c:v>
                </c:pt>
                <c:pt idx="983">
                  <c:v>7</c:v>
                </c:pt>
                <c:pt idx="984">
                  <c:v>7</c:v>
                </c:pt>
                <c:pt idx="985">
                  <c:v>7</c:v>
                </c:pt>
                <c:pt idx="986">
                  <c:v>7</c:v>
                </c:pt>
                <c:pt idx="987">
                  <c:v>5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3</c:v>
                </c:pt>
                <c:pt idx="1032">
                  <c:v>5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7</c:v>
                </c:pt>
                <c:pt idx="1042">
                  <c:v>7</c:v>
                </c:pt>
                <c:pt idx="1043">
                  <c:v>7</c:v>
                </c:pt>
                <c:pt idx="1044">
                  <c:v>7</c:v>
                </c:pt>
                <c:pt idx="1045">
                  <c:v>7</c:v>
                </c:pt>
                <c:pt idx="1046">
                  <c:v>7</c:v>
                </c:pt>
                <c:pt idx="1047">
                  <c:v>7</c:v>
                </c:pt>
                <c:pt idx="1048">
                  <c:v>7</c:v>
                </c:pt>
                <c:pt idx="1049">
                  <c:v>6</c:v>
                </c:pt>
                <c:pt idx="1050">
                  <c:v>3</c:v>
                </c:pt>
                <c:pt idx="1051">
                  <c:v>2</c:v>
                </c:pt>
                <c:pt idx="1052">
                  <c:v>2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3</c:v>
                </c:pt>
                <c:pt idx="1058">
                  <c:v>3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6</c:v>
                </c:pt>
                <c:pt idx="1084">
                  <c:v>7</c:v>
                </c:pt>
                <c:pt idx="1085">
                  <c:v>7</c:v>
                </c:pt>
                <c:pt idx="1086">
                  <c:v>7</c:v>
                </c:pt>
                <c:pt idx="1087">
                  <c:v>7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2</c:v>
                </c:pt>
                <c:pt idx="1098">
                  <c:v>3</c:v>
                </c:pt>
                <c:pt idx="1099">
                  <c:v>5</c:v>
                </c:pt>
                <c:pt idx="1100">
                  <c:v>8</c:v>
                </c:pt>
                <c:pt idx="1101">
                  <c:v>9</c:v>
                </c:pt>
                <c:pt idx="1102">
                  <c:v>9</c:v>
                </c:pt>
                <c:pt idx="1103">
                  <c:v>9</c:v>
                </c:pt>
                <c:pt idx="1104">
                  <c:v>9</c:v>
                </c:pt>
                <c:pt idx="1105">
                  <c:v>9</c:v>
                </c:pt>
                <c:pt idx="1106">
                  <c:v>9</c:v>
                </c:pt>
                <c:pt idx="1107">
                  <c:v>9</c:v>
                </c:pt>
                <c:pt idx="1108">
                  <c:v>9</c:v>
                </c:pt>
                <c:pt idx="1109">
                  <c:v>9</c:v>
                </c:pt>
                <c:pt idx="1110">
                  <c:v>9</c:v>
                </c:pt>
                <c:pt idx="1111">
                  <c:v>9</c:v>
                </c:pt>
                <c:pt idx="1112">
                  <c:v>9</c:v>
                </c:pt>
                <c:pt idx="1113">
                  <c:v>9</c:v>
                </c:pt>
                <c:pt idx="1114">
                  <c:v>9</c:v>
                </c:pt>
                <c:pt idx="1115">
                  <c:v>9</c:v>
                </c:pt>
                <c:pt idx="1116">
                  <c:v>9</c:v>
                </c:pt>
                <c:pt idx="1117">
                  <c:v>9</c:v>
                </c:pt>
                <c:pt idx="1118">
                  <c:v>8</c:v>
                </c:pt>
                <c:pt idx="1119">
                  <c:v>7</c:v>
                </c:pt>
                <c:pt idx="1120">
                  <c:v>7</c:v>
                </c:pt>
                <c:pt idx="1121">
                  <c:v>7</c:v>
                </c:pt>
                <c:pt idx="1122">
                  <c:v>7</c:v>
                </c:pt>
                <c:pt idx="1123">
                  <c:v>7</c:v>
                </c:pt>
                <c:pt idx="1124">
                  <c:v>7</c:v>
                </c:pt>
                <c:pt idx="1125">
                  <c:v>7</c:v>
                </c:pt>
                <c:pt idx="1126">
                  <c:v>6</c:v>
                </c:pt>
                <c:pt idx="1127">
                  <c:v>5</c:v>
                </c:pt>
                <c:pt idx="1128">
                  <c:v>5</c:v>
                </c:pt>
                <c:pt idx="1129">
                  <c:v>5</c:v>
                </c:pt>
                <c:pt idx="1130">
                  <c:v>3</c:v>
                </c:pt>
                <c:pt idx="1131">
                  <c:v>3</c:v>
                </c:pt>
                <c:pt idx="1132">
                  <c:v>3</c:v>
                </c:pt>
                <c:pt idx="1133">
                  <c:v>3</c:v>
                </c:pt>
                <c:pt idx="1134">
                  <c:v>3</c:v>
                </c:pt>
                <c:pt idx="1135">
                  <c:v>3</c:v>
                </c:pt>
                <c:pt idx="1136">
                  <c:v>3</c:v>
                </c:pt>
                <c:pt idx="1137">
                  <c:v>3</c:v>
                </c:pt>
                <c:pt idx="1138">
                  <c:v>3</c:v>
                </c:pt>
                <c:pt idx="1139">
                  <c:v>3</c:v>
                </c:pt>
                <c:pt idx="1140">
                  <c:v>5</c:v>
                </c:pt>
                <c:pt idx="1141">
                  <c:v>5</c:v>
                </c:pt>
                <c:pt idx="1142">
                  <c:v>5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2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3</c:v>
                </c:pt>
                <c:pt idx="1167">
                  <c:v>5</c:v>
                </c:pt>
                <c:pt idx="1168">
                  <c:v>7</c:v>
                </c:pt>
                <c:pt idx="1169">
                  <c:v>9</c:v>
                </c:pt>
                <c:pt idx="1170">
                  <c:v>9</c:v>
                </c:pt>
                <c:pt idx="1171">
                  <c:v>9</c:v>
                </c:pt>
                <c:pt idx="1172">
                  <c:v>9</c:v>
                </c:pt>
                <c:pt idx="1173">
                  <c:v>9</c:v>
                </c:pt>
                <c:pt idx="1174">
                  <c:v>9</c:v>
                </c:pt>
                <c:pt idx="1175">
                  <c:v>9</c:v>
                </c:pt>
                <c:pt idx="1176">
                  <c:v>9</c:v>
                </c:pt>
                <c:pt idx="1177">
                  <c:v>9</c:v>
                </c:pt>
                <c:pt idx="1178">
                  <c:v>9</c:v>
                </c:pt>
                <c:pt idx="1179">
                  <c:v>9</c:v>
                </c:pt>
                <c:pt idx="1180">
                  <c:v>7</c:v>
                </c:pt>
                <c:pt idx="1181">
                  <c:v>7</c:v>
                </c:pt>
                <c:pt idx="1182">
                  <c:v>7</c:v>
                </c:pt>
                <c:pt idx="1183">
                  <c:v>7</c:v>
                </c:pt>
                <c:pt idx="1184">
                  <c:v>7</c:v>
                </c:pt>
                <c:pt idx="1185">
                  <c:v>6</c:v>
                </c:pt>
                <c:pt idx="1186">
                  <c:v>3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2</c:v>
                </c:pt>
                <c:pt idx="1191">
                  <c:v>4</c:v>
                </c:pt>
                <c:pt idx="1192">
                  <c:v>4</c:v>
                </c:pt>
                <c:pt idx="1193">
                  <c:v>4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4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4</c:v>
                </c:pt>
                <c:pt idx="1218">
                  <c:v>4</c:v>
                </c:pt>
                <c:pt idx="1219">
                  <c:v>4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4</c:v>
                </c:pt>
                <c:pt idx="1237">
                  <c:v>7</c:v>
                </c:pt>
                <c:pt idx="1238">
                  <c:v>7</c:v>
                </c:pt>
                <c:pt idx="1239">
                  <c:v>7</c:v>
                </c:pt>
                <c:pt idx="1240">
                  <c:v>7</c:v>
                </c:pt>
                <c:pt idx="1241">
                  <c:v>7</c:v>
                </c:pt>
                <c:pt idx="1242">
                  <c:v>7</c:v>
                </c:pt>
                <c:pt idx="1243">
                  <c:v>7</c:v>
                </c:pt>
                <c:pt idx="1244">
                  <c:v>7</c:v>
                </c:pt>
                <c:pt idx="1245">
                  <c:v>7</c:v>
                </c:pt>
                <c:pt idx="1246">
                  <c:v>7</c:v>
                </c:pt>
                <c:pt idx="1247">
                  <c:v>7</c:v>
                </c:pt>
                <c:pt idx="1248">
                  <c:v>7</c:v>
                </c:pt>
                <c:pt idx="1249">
                  <c:v>7</c:v>
                </c:pt>
                <c:pt idx="1250">
                  <c:v>7</c:v>
                </c:pt>
                <c:pt idx="1251">
                  <c:v>7</c:v>
                </c:pt>
                <c:pt idx="1252">
                  <c:v>7</c:v>
                </c:pt>
                <c:pt idx="1253">
                  <c:v>7</c:v>
                </c:pt>
                <c:pt idx="1254">
                  <c:v>6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3</c:v>
                </c:pt>
                <c:pt idx="1262">
                  <c:v>3</c:v>
                </c:pt>
                <c:pt idx="1263">
                  <c:v>3</c:v>
                </c:pt>
                <c:pt idx="1264">
                  <c:v>3</c:v>
                </c:pt>
                <c:pt idx="1265">
                  <c:v>3</c:v>
                </c:pt>
                <c:pt idx="1266">
                  <c:v>3</c:v>
                </c:pt>
                <c:pt idx="1267">
                  <c:v>3</c:v>
                </c:pt>
                <c:pt idx="1268">
                  <c:v>3</c:v>
                </c:pt>
                <c:pt idx="1269">
                  <c:v>3</c:v>
                </c:pt>
                <c:pt idx="1270">
                  <c:v>3</c:v>
                </c:pt>
                <c:pt idx="1271">
                  <c:v>3</c:v>
                </c:pt>
                <c:pt idx="1272">
                  <c:v>3</c:v>
                </c:pt>
                <c:pt idx="1273">
                  <c:v>3</c:v>
                </c:pt>
                <c:pt idx="1274">
                  <c:v>3</c:v>
                </c:pt>
                <c:pt idx="1275">
                  <c:v>3</c:v>
                </c:pt>
                <c:pt idx="1276">
                  <c:v>5</c:v>
                </c:pt>
                <c:pt idx="1277">
                  <c:v>5</c:v>
                </c:pt>
                <c:pt idx="1278">
                  <c:v>5</c:v>
                </c:pt>
                <c:pt idx="1279">
                  <c:v>5</c:v>
                </c:pt>
                <c:pt idx="1280">
                  <c:v>5</c:v>
                </c:pt>
                <c:pt idx="1281">
                  <c:v>5</c:v>
                </c:pt>
                <c:pt idx="1282">
                  <c:v>5</c:v>
                </c:pt>
                <c:pt idx="1283">
                  <c:v>5</c:v>
                </c:pt>
                <c:pt idx="1284">
                  <c:v>5</c:v>
                </c:pt>
                <c:pt idx="1285">
                  <c:v>5</c:v>
                </c:pt>
                <c:pt idx="1286">
                  <c:v>5</c:v>
                </c:pt>
                <c:pt idx="1287">
                  <c:v>5</c:v>
                </c:pt>
                <c:pt idx="1288">
                  <c:v>5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5</c:v>
                </c:pt>
                <c:pt idx="1304">
                  <c:v>7</c:v>
                </c:pt>
                <c:pt idx="1305">
                  <c:v>9</c:v>
                </c:pt>
                <c:pt idx="1306">
                  <c:v>9</c:v>
                </c:pt>
                <c:pt idx="1307">
                  <c:v>9</c:v>
                </c:pt>
                <c:pt idx="1308">
                  <c:v>9</c:v>
                </c:pt>
                <c:pt idx="1309">
                  <c:v>9</c:v>
                </c:pt>
                <c:pt idx="1310">
                  <c:v>9</c:v>
                </c:pt>
                <c:pt idx="1311">
                  <c:v>9</c:v>
                </c:pt>
                <c:pt idx="1312">
                  <c:v>9</c:v>
                </c:pt>
                <c:pt idx="1313">
                  <c:v>9</c:v>
                </c:pt>
                <c:pt idx="1314">
                  <c:v>9</c:v>
                </c:pt>
                <c:pt idx="1315">
                  <c:v>9</c:v>
                </c:pt>
                <c:pt idx="1316">
                  <c:v>9</c:v>
                </c:pt>
                <c:pt idx="1317">
                  <c:v>9</c:v>
                </c:pt>
                <c:pt idx="1318">
                  <c:v>9</c:v>
                </c:pt>
                <c:pt idx="1319">
                  <c:v>9</c:v>
                </c:pt>
                <c:pt idx="1320">
                  <c:v>9</c:v>
                </c:pt>
                <c:pt idx="1321">
                  <c:v>9</c:v>
                </c:pt>
                <c:pt idx="1322">
                  <c:v>8</c:v>
                </c:pt>
                <c:pt idx="1323">
                  <c:v>7</c:v>
                </c:pt>
                <c:pt idx="1324">
                  <c:v>7</c:v>
                </c:pt>
                <c:pt idx="1325">
                  <c:v>7</c:v>
                </c:pt>
                <c:pt idx="1326">
                  <c:v>7</c:v>
                </c:pt>
                <c:pt idx="1327">
                  <c:v>7</c:v>
                </c:pt>
                <c:pt idx="1328">
                  <c:v>6</c:v>
                </c:pt>
                <c:pt idx="1329">
                  <c:v>5</c:v>
                </c:pt>
                <c:pt idx="1330">
                  <c:v>5</c:v>
                </c:pt>
                <c:pt idx="1331">
                  <c:v>5</c:v>
                </c:pt>
                <c:pt idx="1332">
                  <c:v>5</c:v>
                </c:pt>
                <c:pt idx="1333">
                  <c:v>5</c:v>
                </c:pt>
                <c:pt idx="1334">
                  <c:v>5</c:v>
                </c:pt>
                <c:pt idx="1335">
                  <c:v>5</c:v>
                </c:pt>
                <c:pt idx="1336">
                  <c:v>5</c:v>
                </c:pt>
                <c:pt idx="1337">
                  <c:v>5</c:v>
                </c:pt>
                <c:pt idx="1338">
                  <c:v>5</c:v>
                </c:pt>
                <c:pt idx="1339">
                  <c:v>5</c:v>
                </c:pt>
                <c:pt idx="1340">
                  <c:v>5</c:v>
                </c:pt>
                <c:pt idx="1341">
                  <c:v>5</c:v>
                </c:pt>
                <c:pt idx="1342">
                  <c:v>5</c:v>
                </c:pt>
                <c:pt idx="1343">
                  <c:v>6</c:v>
                </c:pt>
                <c:pt idx="1344">
                  <c:v>8</c:v>
                </c:pt>
                <c:pt idx="1345">
                  <c:v>8</c:v>
                </c:pt>
                <c:pt idx="1346">
                  <c:v>8</c:v>
                </c:pt>
                <c:pt idx="1347">
                  <c:v>8</c:v>
                </c:pt>
                <c:pt idx="1348">
                  <c:v>8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8</c:v>
                </c:pt>
                <c:pt idx="1354">
                  <c:v>8</c:v>
                </c:pt>
                <c:pt idx="1355">
                  <c:v>8</c:v>
                </c:pt>
                <c:pt idx="1356">
                  <c:v>8</c:v>
                </c:pt>
                <c:pt idx="1357">
                  <c:v>7</c:v>
                </c:pt>
                <c:pt idx="1358">
                  <c:v>1</c:v>
                </c:pt>
                <c:pt idx="1359">
                  <c:v>6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6</c:v>
                </c:pt>
                <c:pt idx="1372">
                  <c:v>8</c:v>
                </c:pt>
                <c:pt idx="1373">
                  <c:v>9</c:v>
                </c:pt>
                <c:pt idx="1374">
                  <c:v>9</c:v>
                </c:pt>
                <c:pt idx="1375">
                  <c:v>9</c:v>
                </c:pt>
                <c:pt idx="1376">
                  <c:v>9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8</c:v>
                </c:pt>
                <c:pt idx="1391">
                  <c:v>4</c:v>
                </c:pt>
                <c:pt idx="1392">
                  <c:v>4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4</c:v>
                </c:pt>
                <c:pt idx="1399">
                  <c:v>4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4</c:v>
                </c:pt>
                <c:pt idx="1405">
                  <c:v>4</c:v>
                </c:pt>
                <c:pt idx="1406">
                  <c:v>4</c:v>
                </c:pt>
                <c:pt idx="1407">
                  <c:v>3</c:v>
                </c:pt>
                <c:pt idx="1408">
                  <c:v>3</c:v>
                </c:pt>
                <c:pt idx="1409">
                  <c:v>5</c:v>
                </c:pt>
                <c:pt idx="1410">
                  <c:v>5</c:v>
                </c:pt>
                <c:pt idx="1411">
                  <c:v>5</c:v>
                </c:pt>
                <c:pt idx="1412">
                  <c:v>5</c:v>
                </c:pt>
                <c:pt idx="1413">
                  <c:v>5</c:v>
                </c:pt>
                <c:pt idx="1414">
                  <c:v>5</c:v>
                </c:pt>
                <c:pt idx="1415">
                  <c:v>5</c:v>
                </c:pt>
                <c:pt idx="1416">
                  <c:v>5</c:v>
                </c:pt>
                <c:pt idx="1417">
                  <c:v>5</c:v>
                </c:pt>
                <c:pt idx="1418">
                  <c:v>5</c:v>
                </c:pt>
                <c:pt idx="1419">
                  <c:v>5</c:v>
                </c:pt>
                <c:pt idx="1420">
                  <c:v>5</c:v>
                </c:pt>
                <c:pt idx="1421">
                  <c:v>5</c:v>
                </c:pt>
                <c:pt idx="1422">
                  <c:v>5</c:v>
                </c:pt>
                <c:pt idx="1423">
                  <c:v>5</c:v>
                </c:pt>
                <c:pt idx="1424">
                  <c:v>5</c:v>
                </c:pt>
                <c:pt idx="1425">
                  <c:v>4</c:v>
                </c:pt>
                <c:pt idx="1426">
                  <c:v>4</c:v>
                </c:pt>
                <c:pt idx="1427">
                  <c:v>4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3</c:v>
                </c:pt>
                <c:pt idx="1440">
                  <c:v>5</c:v>
                </c:pt>
                <c:pt idx="1441">
                  <c:v>7</c:v>
                </c:pt>
                <c:pt idx="1442">
                  <c:v>7</c:v>
                </c:pt>
                <c:pt idx="1443">
                  <c:v>7</c:v>
                </c:pt>
                <c:pt idx="1444">
                  <c:v>7</c:v>
                </c:pt>
                <c:pt idx="1445">
                  <c:v>7</c:v>
                </c:pt>
                <c:pt idx="1446">
                  <c:v>7</c:v>
                </c:pt>
                <c:pt idx="1447">
                  <c:v>7</c:v>
                </c:pt>
                <c:pt idx="1448">
                  <c:v>7</c:v>
                </c:pt>
                <c:pt idx="1449">
                  <c:v>7</c:v>
                </c:pt>
                <c:pt idx="1450">
                  <c:v>7</c:v>
                </c:pt>
                <c:pt idx="1451">
                  <c:v>7</c:v>
                </c:pt>
                <c:pt idx="1452">
                  <c:v>7</c:v>
                </c:pt>
                <c:pt idx="1453">
                  <c:v>7</c:v>
                </c:pt>
                <c:pt idx="1454">
                  <c:v>7</c:v>
                </c:pt>
                <c:pt idx="1455">
                  <c:v>7</c:v>
                </c:pt>
                <c:pt idx="1456">
                  <c:v>7</c:v>
                </c:pt>
                <c:pt idx="1457">
                  <c:v>7</c:v>
                </c:pt>
                <c:pt idx="1458">
                  <c:v>6</c:v>
                </c:pt>
                <c:pt idx="1459">
                  <c:v>4</c:v>
                </c:pt>
                <c:pt idx="1460">
                  <c:v>4</c:v>
                </c:pt>
                <c:pt idx="1461">
                  <c:v>4</c:v>
                </c:pt>
                <c:pt idx="1462">
                  <c:v>4</c:v>
                </c:pt>
                <c:pt idx="1463">
                  <c:v>4</c:v>
                </c:pt>
                <c:pt idx="1464">
                  <c:v>4</c:v>
                </c:pt>
                <c:pt idx="1465">
                  <c:v>4</c:v>
                </c:pt>
                <c:pt idx="1466">
                  <c:v>4</c:v>
                </c:pt>
                <c:pt idx="1467">
                  <c:v>4</c:v>
                </c:pt>
                <c:pt idx="1468">
                  <c:v>4</c:v>
                </c:pt>
                <c:pt idx="1469">
                  <c:v>4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4</c:v>
                </c:pt>
                <c:pt idx="1474">
                  <c:v>4</c:v>
                </c:pt>
                <c:pt idx="1475">
                  <c:v>4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4</c:v>
                </c:pt>
                <c:pt idx="1482">
                  <c:v>4</c:v>
                </c:pt>
                <c:pt idx="1483">
                  <c:v>4</c:v>
                </c:pt>
                <c:pt idx="1484">
                  <c:v>4</c:v>
                </c:pt>
                <c:pt idx="1485">
                  <c:v>4</c:v>
                </c:pt>
                <c:pt idx="1486">
                  <c:v>4</c:v>
                </c:pt>
                <c:pt idx="1487">
                  <c:v>4</c:v>
                </c:pt>
                <c:pt idx="1488">
                  <c:v>4</c:v>
                </c:pt>
                <c:pt idx="1489">
                  <c:v>4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4</c:v>
                </c:pt>
                <c:pt idx="1494">
                  <c:v>4</c:v>
                </c:pt>
                <c:pt idx="1495">
                  <c:v>4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2</c:v>
                </c:pt>
                <c:pt idx="1508">
                  <c:v>5</c:v>
                </c:pt>
                <c:pt idx="1509">
                  <c:v>7</c:v>
                </c:pt>
                <c:pt idx="1510">
                  <c:v>7</c:v>
                </c:pt>
                <c:pt idx="1511">
                  <c:v>7</c:v>
                </c:pt>
                <c:pt idx="1512">
                  <c:v>7</c:v>
                </c:pt>
                <c:pt idx="1513">
                  <c:v>7</c:v>
                </c:pt>
                <c:pt idx="1514">
                  <c:v>7</c:v>
                </c:pt>
                <c:pt idx="1515">
                  <c:v>7</c:v>
                </c:pt>
                <c:pt idx="1516">
                  <c:v>7</c:v>
                </c:pt>
                <c:pt idx="1517">
                  <c:v>7</c:v>
                </c:pt>
                <c:pt idx="1518">
                  <c:v>7</c:v>
                </c:pt>
                <c:pt idx="1519">
                  <c:v>7</c:v>
                </c:pt>
                <c:pt idx="1520">
                  <c:v>7</c:v>
                </c:pt>
                <c:pt idx="1521">
                  <c:v>7</c:v>
                </c:pt>
                <c:pt idx="1522">
                  <c:v>7</c:v>
                </c:pt>
                <c:pt idx="1523">
                  <c:v>7</c:v>
                </c:pt>
                <c:pt idx="1524">
                  <c:v>7</c:v>
                </c:pt>
                <c:pt idx="1525">
                  <c:v>7</c:v>
                </c:pt>
                <c:pt idx="1526">
                  <c:v>6</c:v>
                </c:pt>
                <c:pt idx="1527">
                  <c:v>4</c:v>
                </c:pt>
                <c:pt idx="1528">
                  <c:v>4</c:v>
                </c:pt>
                <c:pt idx="1529">
                  <c:v>4</c:v>
                </c:pt>
                <c:pt idx="1530">
                  <c:v>4</c:v>
                </c:pt>
                <c:pt idx="1531">
                  <c:v>4</c:v>
                </c:pt>
                <c:pt idx="1532">
                  <c:v>4</c:v>
                </c:pt>
                <c:pt idx="1533">
                  <c:v>4</c:v>
                </c:pt>
                <c:pt idx="1534">
                  <c:v>4</c:v>
                </c:pt>
                <c:pt idx="1535">
                  <c:v>4</c:v>
                </c:pt>
                <c:pt idx="1536">
                  <c:v>4</c:v>
                </c:pt>
                <c:pt idx="1537">
                  <c:v>4</c:v>
                </c:pt>
                <c:pt idx="1538">
                  <c:v>4</c:v>
                </c:pt>
                <c:pt idx="1539">
                  <c:v>4</c:v>
                </c:pt>
                <c:pt idx="1540">
                  <c:v>4</c:v>
                </c:pt>
                <c:pt idx="1541">
                  <c:v>4</c:v>
                </c:pt>
                <c:pt idx="1542">
                  <c:v>4</c:v>
                </c:pt>
                <c:pt idx="1543">
                  <c:v>4</c:v>
                </c:pt>
                <c:pt idx="1544">
                  <c:v>4</c:v>
                </c:pt>
                <c:pt idx="1545">
                  <c:v>4</c:v>
                </c:pt>
                <c:pt idx="1546">
                  <c:v>4</c:v>
                </c:pt>
                <c:pt idx="1547">
                  <c:v>4</c:v>
                </c:pt>
                <c:pt idx="1548">
                  <c:v>4</c:v>
                </c:pt>
                <c:pt idx="1549">
                  <c:v>4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4</c:v>
                </c:pt>
                <c:pt idx="1558">
                  <c:v>4</c:v>
                </c:pt>
                <c:pt idx="1559">
                  <c:v>4</c:v>
                </c:pt>
                <c:pt idx="1560">
                  <c:v>4</c:v>
                </c:pt>
                <c:pt idx="1561">
                  <c:v>4</c:v>
                </c:pt>
                <c:pt idx="1562">
                  <c:v>4</c:v>
                </c:pt>
                <c:pt idx="1563">
                  <c:v>4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3</c:v>
                </c:pt>
                <c:pt idx="1576">
                  <c:v>5</c:v>
                </c:pt>
                <c:pt idx="1577">
                  <c:v>7</c:v>
                </c:pt>
                <c:pt idx="1578">
                  <c:v>7</c:v>
                </c:pt>
                <c:pt idx="1579">
                  <c:v>7</c:v>
                </c:pt>
                <c:pt idx="1580">
                  <c:v>7</c:v>
                </c:pt>
                <c:pt idx="1581">
                  <c:v>7</c:v>
                </c:pt>
                <c:pt idx="1582">
                  <c:v>7</c:v>
                </c:pt>
                <c:pt idx="1583">
                  <c:v>7</c:v>
                </c:pt>
                <c:pt idx="1584">
                  <c:v>7</c:v>
                </c:pt>
                <c:pt idx="1585">
                  <c:v>7</c:v>
                </c:pt>
                <c:pt idx="1586">
                  <c:v>7</c:v>
                </c:pt>
                <c:pt idx="1587">
                  <c:v>7</c:v>
                </c:pt>
                <c:pt idx="1588">
                  <c:v>7</c:v>
                </c:pt>
                <c:pt idx="1589">
                  <c:v>7</c:v>
                </c:pt>
                <c:pt idx="1590">
                  <c:v>7</c:v>
                </c:pt>
                <c:pt idx="1591">
                  <c:v>7</c:v>
                </c:pt>
                <c:pt idx="1592">
                  <c:v>7</c:v>
                </c:pt>
                <c:pt idx="1593">
                  <c:v>6</c:v>
                </c:pt>
                <c:pt idx="1594">
                  <c:v>3</c:v>
                </c:pt>
                <c:pt idx="1595">
                  <c:v>3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7</c:v>
                </c:pt>
                <c:pt idx="1617">
                  <c:v>8</c:v>
                </c:pt>
                <c:pt idx="1618">
                  <c:v>8</c:v>
                </c:pt>
                <c:pt idx="1619">
                  <c:v>8</c:v>
                </c:pt>
                <c:pt idx="1620">
                  <c:v>7</c:v>
                </c:pt>
                <c:pt idx="1621">
                  <c:v>7</c:v>
                </c:pt>
                <c:pt idx="1622">
                  <c:v>7</c:v>
                </c:pt>
                <c:pt idx="1623">
                  <c:v>7</c:v>
                </c:pt>
                <c:pt idx="1624">
                  <c:v>7</c:v>
                </c:pt>
                <c:pt idx="1625">
                  <c:v>7</c:v>
                </c:pt>
                <c:pt idx="1626">
                  <c:v>7</c:v>
                </c:pt>
                <c:pt idx="1627">
                  <c:v>7</c:v>
                </c:pt>
                <c:pt idx="1628">
                  <c:v>8</c:v>
                </c:pt>
                <c:pt idx="1629">
                  <c:v>8</c:v>
                </c:pt>
                <c:pt idx="1630">
                  <c:v>8</c:v>
                </c:pt>
                <c:pt idx="1631">
                  <c:v>8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3</c:v>
                </c:pt>
                <c:pt idx="1645">
                  <c:v>7</c:v>
                </c:pt>
                <c:pt idx="1646">
                  <c:v>7</c:v>
                </c:pt>
                <c:pt idx="1647">
                  <c:v>7</c:v>
                </c:pt>
                <c:pt idx="1648">
                  <c:v>7</c:v>
                </c:pt>
                <c:pt idx="1649">
                  <c:v>7</c:v>
                </c:pt>
                <c:pt idx="1650">
                  <c:v>7</c:v>
                </c:pt>
                <c:pt idx="1651">
                  <c:v>7</c:v>
                </c:pt>
                <c:pt idx="1652">
                  <c:v>7</c:v>
                </c:pt>
                <c:pt idx="1653">
                  <c:v>7</c:v>
                </c:pt>
                <c:pt idx="1654">
                  <c:v>7</c:v>
                </c:pt>
                <c:pt idx="1655">
                  <c:v>7</c:v>
                </c:pt>
                <c:pt idx="1656">
                  <c:v>7</c:v>
                </c:pt>
                <c:pt idx="1657">
                  <c:v>7</c:v>
                </c:pt>
                <c:pt idx="1658">
                  <c:v>9</c:v>
                </c:pt>
                <c:pt idx="1659">
                  <c:v>9</c:v>
                </c:pt>
                <c:pt idx="1660">
                  <c:v>9</c:v>
                </c:pt>
                <c:pt idx="1661">
                  <c:v>9</c:v>
                </c:pt>
                <c:pt idx="1662">
                  <c:v>8</c:v>
                </c:pt>
                <c:pt idx="1663">
                  <c:v>7</c:v>
                </c:pt>
                <c:pt idx="1664">
                  <c:v>7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5</c:v>
                </c:pt>
                <c:pt idx="1670">
                  <c:v>3</c:v>
                </c:pt>
                <c:pt idx="1671">
                  <c:v>3</c:v>
                </c:pt>
                <c:pt idx="1672">
                  <c:v>3</c:v>
                </c:pt>
                <c:pt idx="1673">
                  <c:v>3</c:v>
                </c:pt>
                <c:pt idx="1674">
                  <c:v>3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3</c:v>
                </c:pt>
                <c:pt idx="1679">
                  <c:v>3</c:v>
                </c:pt>
                <c:pt idx="1680">
                  <c:v>3</c:v>
                </c:pt>
                <c:pt idx="1681">
                  <c:v>3</c:v>
                </c:pt>
                <c:pt idx="1682">
                  <c:v>3</c:v>
                </c:pt>
                <c:pt idx="1683">
                  <c:v>3</c:v>
                </c:pt>
                <c:pt idx="1684">
                  <c:v>5</c:v>
                </c:pt>
                <c:pt idx="1685">
                  <c:v>5</c:v>
                </c:pt>
                <c:pt idx="1686">
                  <c:v>5</c:v>
                </c:pt>
                <c:pt idx="1687">
                  <c:v>5</c:v>
                </c:pt>
                <c:pt idx="1688">
                  <c:v>5</c:v>
                </c:pt>
                <c:pt idx="1689">
                  <c:v>5</c:v>
                </c:pt>
                <c:pt idx="1690">
                  <c:v>5</c:v>
                </c:pt>
                <c:pt idx="1691">
                  <c:v>5</c:v>
                </c:pt>
                <c:pt idx="1692">
                  <c:v>5</c:v>
                </c:pt>
                <c:pt idx="1693">
                  <c:v>5</c:v>
                </c:pt>
                <c:pt idx="1694">
                  <c:v>5</c:v>
                </c:pt>
                <c:pt idx="1695">
                  <c:v>5</c:v>
                </c:pt>
                <c:pt idx="1696">
                  <c:v>5</c:v>
                </c:pt>
                <c:pt idx="1697">
                  <c:v>4</c:v>
                </c:pt>
                <c:pt idx="1698">
                  <c:v>4</c:v>
                </c:pt>
                <c:pt idx="1699">
                  <c:v>2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2</c:v>
                </c:pt>
                <c:pt idx="1712">
                  <c:v>4</c:v>
                </c:pt>
                <c:pt idx="1713">
                  <c:v>9</c:v>
                </c:pt>
                <c:pt idx="1714">
                  <c:v>9</c:v>
                </c:pt>
                <c:pt idx="1715">
                  <c:v>9</c:v>
                </c:pt>
                <c:pt idx="1716">
                  <c:v>9</c:v>
                </c:pt>
                <c:pt idx="1717">
                  <c:v>9</c:v>
                </c:pt>
                <c:pt idx="1718">
                  <c:v>9</c:v>
                </c:pt>
                <c:pt idx="1719">
                  <c:v>9</c:v>
                </c:pt>
                <c:pt idx="1720">
                  <c:v>9</c:v>
                </c:pt>
                <c:pt idx="1721">
                  <c:v>7</c:v>
                </c:pt>
                <c:pt idx="1722">
                  <c:v>7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7</c:v>
                </c:pt>
                <c:pt idx="1727">
                  <c:v>7</c:v>
                </c:pt>
                <c:pt idx="1728">
                  <c:v>7</c:v>
                </c:pt>
                <c:pt idx="1729">
                  <c:v>7</c:v>
                </c:pt>
                <c:pt idx="1730">
                  <c:v>6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3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5</c:v>
                </c:pt>
                <c:pt idx="1753">
                  <c:v>5</c:v>
                </c:pt>
                <c:pt idx="1754">
                  <c:v>5</c:v>
                </c:pt>
                <c:pt idx="1755">
                  <c:v>5</c:v>
                </c:pt>
                <c:pt idx="1756">
                  <c:v>5</c:v>
                </c:pt>
                <c:pt idx="1757">
                  <c:v>5</c:v>
                </c:pt>
                <c:pt idx="1758">
                  <c:v>5</c:v>
                </c:pt>
                <c:pt idx="1759">
                  <c:v>5</c:v>
                </c:pt>
                <c:pt idx="1760">
                  <c:v>5</c:v>
                </c:pt>
                <c:pt idx="1761">
                  <c:v>5</c:v>
                </c:pt>
                <c:pt idx="1762">
                  <c:v>5</c:v>
                </c:pt>
                <c:pt idx="1763">
                  <c:v>5</c:v>
                </c:pt>
                <c:pt idx="1764">
                  <c:v>5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2</c:v>
                </c:pt>
                <c:pt idx="1779">
                  <c:v>4</c:v>
                </c:pt>
                <c:pt idx="1780">
                  <c:v>5</c:v>
                </c:pt>
                <c:pt idx="1781">
                  <c:v>7</c:v>
                </c:pt>
                <c:pt idx="1782">
                  <c:v>7</c:v>
                </c:pt>
                <c:pt idx="1783">
                  <c:v>7</c:v>
                </c:pt>
                <c:pt idx="1784">
                  <c:v>7</c:v>
                </c:pt>
                <c:pt idx="1785">
                  <c:v>7</c:v>
                </c:pt>
                <c:pt idx="1786">
                  <c:v>7</c:v>
                </c:pt>
                <c:pt idx="1787">
                  <c:v>7</c:v>
                </c:pt>
                <c:pt idx="1788">
                  <c:v>7</c:v>
                </c:pt>
                <c:pt idx="1789">
                  <c:v>7</c:v>
                </c:pt>
                <c:pt idx="1790">
                  <c:v>7</c:v>
                </c:pt>
                <c:pt idx="1791">
                  <c:v>7</c:v>
                </c:pt>
                <c:pt idx="1792">
                  <c:v>7</c:v>
                </c:pt>
                <c:pt idx="1793">
                  <c:v>7</c:v>
                </c:pt>
                <c:pt idx="1794">
                  <c:v>7</c:v>
                </c:pt>
                <c:pt idx="1795">
                  <c:v>7</c:v>
                </c:pt>
                <c:pt idx="1796">
                  <c:v>7</c:v>
                </c:pt>
                <c:pt idx="1797">
                  <c:v>7</c:v>
                </c:pt>
                <c:pt idx="1798">
                  <c:v>6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6</c:v>
                </c:pt>
                <c:pt idx="1803">
                  <c:v>7</c:v>
                </c:pt>
                <c:pt idx="1804">
                  <c:v>7</c:v>
                </c:pt>
                <c:pt idx="1805">
                  <c:v>7</c:v>
                </c:pt>
                <c:pt idx="1806">
                  <c:v>7</c:v>
                </c:pt>
                <c:pt idx="1807">
                  <c:v>7</c:v>
                </c:pt>
                <c:pt idx="1808">
                  <c:v>7</c:v>
                </c:pt>
                <c:pt idx="1809">
                  <c:v>7</c:v>
                </c:pt>
                <c:pt idx="1810">
                  <c:v>7</c:v>
                </c:pt>
                <c:pt idx="1811">
                  <c:v>7</c:v>
                </c:pt>
                <c:pt idx="1812">
                  <c:v>7</c:v>
                </c:pt>
                <c:pt idx="1813">
                  <c:v>7</c:v>
                </c:pt>
                <c:pt idx="1814">
                  <c:v>7</c:v>
                </c:pt>
                <c:pt idx="1815">
                  <c:v>7</c:v>
                </c:pt>
                <c:pt idx="1816">
                  <c:v>7</c:v>
                </c:pt>
                <c:pt idx="1817">
                  <c:v>7</c:v>
                </c:pt>
                <c:pt idx="1818">
                  <c:v>7</c:v>
                </c:pt>
                <c:pt idx="1819">
                  <c:v>7</c:v>
                </c:pt>
                <c:pt idx="1820">
                  <c:v>7</c:v>
                </c:pt>
                <c:pt idx="1821">
                  <c:v>7</c:v>
                </c:pt>
                <c:pt idx="1822">
                  <c:v>7</c:v>
                </c:pt>
                <c:pt idx="1823">
                  <c:v>7</c:v>
                </c:pt>
                <c:pt idx="1824">
                  <c:v>7</c:v>
                </c:pt>
                <c:pt idx="1825">
                  <c:v>7</c:v>
                </c:pt>
                <c:pt idx="1826">
                  <c:v>7</c:v>
                </c:pt>
                <c:pt idx="1827">
                  <c:v>7</c:v>
                </c:pt>
                <c:pt idx="1828">
                  <c:v>7</c:v>
                </c:pt>
                <c:pt idx="1829">
                  <c:v>7</c:v>
                </c:pt>
                <c:pt idx="1830">
                  <c:v>7</c:v>
                </c:pt>
                <c:pt idx="1831">
                  <c:v>7</c:v>
                </c:pt>
                <c:pt idx="1832">
                  <c:v>7</c:v>
                </c:pt>
                <c:pt idx="1833">
                  <c:v>7</c:v>
                </c:pt>
                <c:pt idx="1834">
                  <c:v>7</c:v>
                </c:pt>
                <c:pt idx="1835">
                  <c:v>7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1</c:v>
                </c:pt>
                <c:pt idx="1847">
                  <c:v>1</c:v>
                </c:pt>
                <c:pt idx="1848">
                  <c:v>4</c:v>
                </c:pt>
                <c:pt idx="1849">
                  <c:v>7</c:v>
                </c:pt>
                <c:pt idx="1850">
                  <c:v>7</c:v>
                </c:pt>
                <c:pt idx="1851">
                  <c:v>7</c:v>
                </c:pt>
                <c:pt idx="1852">
                  <c:v>7</c:v>
                </c:pt>
                <c:pt idx="1853">
                  <c:v>7</c:v>
                </c:pt>
                <c:pt idx="1854">
                  <c:v>7</c:v>
                </c:pt>
                <c:pt idx="1855">
                  <c:v>7</c:v>
                </c:pt>
                <c:pt idx="1856">
                  <c:v>7</c:v>
                </c:pt>
                <c:pt idx="1857">
                  <c:v>7</c:v>
                </c:pt>
                <c:pt idx="1858">
                  <c:v>7</c:v>
                </c:pt>
                <c:pt idx="1859">
                  <c:v>7</c:v>
                </c:pt>
                <c:pt idx="1860">
                  <c:v>7</c:v>
                </c:pt>
                <c:pt idx="1861">
                  <c:v>7</c:v>
                </c:pt>
                <c:pt idx="1862">
                  <c:v>7</c:v>
                </c:pt>
                <c:pt idx="1863">
                  <c:v>7</c:v>
                </c:pt>
                <c:pt idx="1864">
                  <c:v>7</c:v>
                </c:pt>
                <c:pt idx="1865">
                  <c:v>6</c:v>
                </c:pt>
                <c:pt idx="1866">
                  <c:v>3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4</c:v>
                </c:pt>
                <c:pt idx="1872">
                  <c:v>4</c:v>
                </c:pt>
                <c:pt idx="1873">
                  <c:v>3</c:v>
                </c:pt>
                <c:pt idx="1874">
                  <c:v>3</c:v>
                </c:pt>
                <c:pt idx="1875">
                  <c:v>3</c:v>
                </c:pt>
                <c:pt idx="1876">
                  <c:v>3</c:v>
                </c:pt>
                <c:pt idx="1877">
                  <c:v>3</c:v>
                </c:pt>
                <c:pt idx="1878">
                  <c:v>3</c:v>
                </c:pt>
                <c:pt idx="1879">
                  <c:v>3</c:v>
                </c:pt>
                <c:pt idx="1880">
                  <c:v>3</c:v>
                </c:pt>
                <c:pt idx="1881">
                  <c:v>3</c:v>
                </c:pt>
                <c:pt idx="1882">
                  <c:v>3</c:v>
                </c:pt>
                <c:pt idx="1883">
                  <c:v>3</c:v>
                </c:pt>
                <c:pt idx="1884">
                  <c:v>3</c:v>
                </c:pt>
                <c:pt idx="1885">
                  <c:v>3</c:v>
                </c:pt>
                <c:pt idx="1886">
                  <c:v>3</c:v>
                </c:pt>
                <c:pt idx="1887">
                  <c:v>3</c:v>
                </c:pt>
                <c:pt idx="1888">
                  <c:v>5</c:v>
                </c:pt>
                <c:pt idx="1889">
                  <c:v>5</c:v>
                </c:pt>
                <c:pt idx="1890">
                  <c:v>5</c:v>
                </c:pt>
                <c:pt idx="1891">
                  <c:v>5</c:v>
                </c:pt>
                <c:pt idx="1892">
                  <c:v>5</c:v>
                </c:pt>
                <c:pt idx="1893">
                  <c:v>5</c:v>
                </c:pt>
                <c:pt idx="1894">
                  <c:v>5</c:v>
                </c:pt>
                <c:pt idx="1895">
                  <c:v>5</c:v>
                </c:pt>
                <c:pt idx="1896">
                  <c:v>5</c:v>
                </c:pt>
                <c:pt idx="1897">
                  <c:v>5</c:v>
                </c:pt>
                <c:pt idx="1898">
                  <c:v>5</c:v>
                </c:pt>
                <c:pt idx="1899">
                  <c:v>5</c:v>
                </c:pt>
                <c:pt idx="1900">
                  <c:v>5</c:v>
                </c:pt>
                <c:pt idx="1901">
                  <c:v>4</c:v>
                </c:pt>
                <c:pt idx="1902">
                  <c:v>4</c:v>
                </c:pt>
                <c:pt idx="1903">
                  <c:v>4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2</c:v>
                </c:pt>
                <c:pt idx="1915">
                  <c:v>3</c:v>
                </c:pt>
                <c:pt idx="1916">
                  <c:v>6</c:v>
                </c:pt>
                <c:pt idx="1917">
                  <c:v>7</c:v>
                </c:pt>
                <c:pt idx="1918">
                  <c:v>7</c:v>
                </c:pt>
                <c:pt idx="1919">
                  <c:v>7</c:v>
                </c:pt>
                <c:pt idx="1920">
                  <c:v>7</c:v>
                </c:pt>
                <c:pt idx="1921">
                  <c:v>7</c:v>
                </c:pt>
                <c:pt idx="1922">
                  <c:v>7</c:v>
                </c:pt>
                <c:pt idx="1923">
                  <c:v>7</c:v>
                </c:pt>
                <c:pt idx="1924">
                  <c:v>7</c:v>
                </c:pt>
                <c:pt idx="1925">
                  <c:v>7</c:v>
                </c:pt>
                <c:pt idx="1926">
                  <c:v>7</c:v>
                </c:pt>
                <c:pt idx="1927">
                  <c:v>7</c:v>
                </c:pt>
                <c:pt idx="1928">
                  <c:v>7</c:v>
                </c:pt>
                <c:pt idx="1929">
                  <c:v>7</c:v>
                </c:pt>
                <c:pt idx="1930">
                  <c:v>7</c:v>
                </c:pt>
                <c:pt idx="1931">
                  <c:v>7</c:v>
                </c:pt>
                <c:pt idx="1932">
                  <c:v>7</c:v>
                </c:pt>
                <c:pt idx="1933">
                  <c:v>7</c:v>
                </c:pt>
                <c:pt idx="1934">
                  <c:v>6</c:v>
                </c:pt>
                <c:pt idx="1935">
                  <c:v>3</c:v>
                </c:pt>
                <c:pt idx="1936">
                  <c:v>3</c:v>
                </c:pt>
                <c:pt idx="1937">
                  <c:v>3</c:v>
                </c:pt>
                <c:pt idx="1938">
                  <c:v>3</c:v>
                </c:pt>
                <c:pt idx="1939">
                  <c:v>5</c:v>
                </c:pt>
                <c:pt idx="1940">
                  <c:v>5</c:v>
                </c:pt>
                <c:pt idx="1941">
                  <c:v>5</c:v>
                </c:pt>
                <c:pt idx="1942">
                  <c:v>5</c:v>
                </c:pt>
                <c:pt idx="1943">
                  <c:v>5</c:v>
                </c:pt>
                <c:pt idx="1944">
                  <c:v>5</c:v>
                </c:pt>
                <c:pt idx="1945">
                  <c:v>5</c:v>
                </c:pt>
                <c:pt idx="1946">
                  <c:v>5</c:v>
                </c:pt>
                <c:pt idx="1947">
                  <c:v>5</c:v>
                </c:pt>
                <c:pt idx="1948">
                  <c:v>5</c:v>
                </c:pt>
                <c:pt idx="1949">
                  <c:v>7</c:v>
                </c:pt>
                <c:pt idx="1950">
                  <c:v>8</c:v>
                </c:pt>
                <c:pt idx="1951">
                  <c:v>8</c:v>
                </c:pt>
                <c:pt idx="1952">
                  <c:v>8</c:v>
                </c:pt>
                <c:pt idx="1953">
                  <c:v>8</c:v>
                </c:pt>
                <c:pt idx="1954">
                  <c:v>8</c:v>
                </c:pt>
                <c:pt idx="1955">
                  <c:v>8</c:v>
                </c:pt>
                <c:pt idx="1956">
                  <c:v>8</c:v>
                </c:pt>
                <c:pt idx="1957">
                  <c:v>8</c:v>
                </c:pt>
                <c:pt idx="1958">
                  <c:v>8</c:v>
                </c:pt>
                <c:pt idx="1959">
                  <c:v>8</c:v>
                </c:pt>
                <c:pt idx="1960">
                  <c:v>8</c:v>
                </c:pt>
                <c:pt idx="1961">
                  <c:v>8</c:v>
                </c:pt>
                <c:pt idx="1962">
                  <c:v>8</c:v>
                </c:pt>
                <c:pt idx="1963">
                  <c:v>8</c:v>
                </c:pt>
                <c:pt idx="1964">
                  <c:v>10</c:v>
                </c:pt>
                <c:pt idx="1965">
                  <c:v>10</c:v>
                </c:pt>
                <c:pt idx="1966">
                  <c:v>10</c:v>
                </c:pt>
                <c:pt idx="1967">
                  <c:v>10</c:v>
                </c:pt>
                <c:pt idx="1968">
                  <c:v>10</c:v>
                </c:pt>
                <c:pt idx="1969">
                  <c:v>10</c:v>
                </c:pt>
                <c:pt idx="1970">
                  <c:v>10</c:v>
                </c:pt>
                <c:pt idx="1971">
                  <c:v>10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7</c:v>
                </c:pt>
                <c:pt idx="1984">
                  <c:v>8</c:v>
                </c:pt>
                <c:pt idx="1985">
                  <c:v>9</c:v>
                </c:pt>
                <c:pt idx="1986">
                  <c:v>9</c:v>
                </c:pt>
                <c:pt idx="1987">
                  <c:v>9</c:v>
                </c:pt>
                <c:pt idx="1988">
                  <c:v>9</c:v>
                </c:pt>
                <c:pt idx="1989">
                  <c:v>9</c:v>
                </c:pt>
                <c:pt idx="1990">
                  <c:v>9</c:v>
                </c:pt>
                <c:pt idx="1991">
                  <c:v>9</c:v>
                </c:pt>
                <c:pt idx="1992">
                  <c:v>9</c:v>
                </c:pt>
                <c:pt idx="1993">
                  <c:v>9</c:v>
                </c:pt>
                <c:pt idx="1994">
                  <c:v>9</c:v>
                </c:pt>
                <c:pt idx="1995">
                  <c:v>9</c:v>
                </c:pt>
                <c:pt idx="1996">
                  <c:v>9</c:v>
                </c:pt>
                <c:pt idx="1997">
                  <c:v>9</c:v>
                </c:pt>
                <c:pt idx="1998">
                  <c:v>7</c:v>
                </c:pt>
                <c:pt idx="1999">
                  <c:v>7</c:v>
                </c:pt>
                <c:pt idx="2000">
                  <c:v>7</c:v>
                </c:pt>
                <c:pt idx="2001">
                  <c:v>6</c:v>
                </c:pt>
                <c:pt idx="2002">
                  <c:v>3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2</c:v>
                </c:pt>
                <c:pt idx="2007">
                  <c:v>4</c:v>
                </c:pt>
                <c:pt idx="2008">
                  <c:v>4</c:v>
                </c:pt>
                <c:pt idx="2009">
                  <c:v>4</c:v>
                </c:pt>
                <c:pt idx="2010">
                  <c:v>3</c:v>
                </c:pt>
                <c:pt idx="2011">
                  <c:v>3</c:v>
                </c:pt>
                <c:pt idx="2012">
                  <c:v>3</c:v>
                </c:pt>
                <c:pt idx="2013">
                  <c:v>3</c:v>
                </c:pt>
                <c:pt idx="2014">
                  <c:v>3</c:v>
                </c:pt>
                <c:pt idx="2015">
                  <c:v>3</c:v>
                </c:pt>
                <c:pt idx="2016">
                  <c:v>3</c:v>
                </c:pt>
                <c:pt idx="2017">
                  <c:v>3</c:v>
                </c:pt>
                <c:pt idx="2018">
                  <c:v>3</c:v>
                </c:pt>
                <c:pt idx="2019">
                  <c:v>3</c:v>
                </c:pt>
                <c:pt idx="2020">
                  <c:v>3</c:v>
                </c:pt>
                <c:pt idx="2021">
                  <c:v>3</c:v>
                </c:pt>
                <c:pt idx="2022">
                  <c:v>3</c:v>
                </c:pt>
                <c:pt idx="2023">
                  <c:v>3</c:v>
                </c:pt>
                <c:pt idx="2024">
                  <c:v>5</c:v>
                </c:pt>
                <c:pt idx="2025">
                  <c:v>5</c:v>
                </c:pt>
                <c:pt idx="2026">
                  <c:v>5</c:v>
                </c:pt>
                <c:pt idx="2027">
                  <c:v>5</c:v>
                </c:pt>
                <c:pt idx="2028">
                  <c:v>5</c:v>
                </c:pt>
                <c:pt idx="2029">
                  <c:v>5</c:v>
                </c:pt>
                <c:pt idx="2030">
                  <c:v>5</c:v>
                </c:pt>
                <c:pt idx="2031">
                  <c:v>5</c:v>
                </c:pt>
                <c:pt idx="2032">
                  <c:v>5</c:v>
                </c:pt>
                <c:pt idx="2033">
                  <c:v>5</c:v>
                </c:pt>
                <c:pt idx="2034">
                  <c:v>5</c:v>
                </c:pt>
                <c:pt idx="2035">
                  <c:v>5</c:v>
                </c:pt>
                <c:pt idx="2036">
                  <c:v>5</c:v>
                </c:pt>
                <c:pt idx="2037">
                  <c:v>4</c:v>
                </c:pt>
                <c:pt idx="2038">
                  <c:v>4</c:v>
                </c:pt>
                <c:pt idx="2039">
                  <c:v>4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2</c:v>
                </c:pt>
                <c:pt idx="2051">
                  <c:v>4</c:v>
                </c:pt>
                <c:pt idx="2052">
                  <c:v>5</c:v>
                </c:pt>
                <c:pt idx="2053">
                  <c:v>7</c:v>
                </c:pt>
                <c:pt idx="2054">
                  <c:v>8</c:v>
                </c:pt>
                <c:pt idx="2055">
                  <c:v>9</c:v>
                </c:pt>
                <c:pt idx="2056">
                  <c:v>9</c:v>
                </c:pt>
                <c:pt idx="2057">
                  <c:v>9</c:v>
                </c:pt>
                <c:pt idx="2058">
                  <c:v>9</c:v>
                </c:pt>
                <c:pt idx="2059">
                  <c:v>9</c:v>
                </c:pt>
                <c:pt idx="2060">
                  <c:v>9</c:v>
                </c:pt>
                <c:pt idx="2061">
                  <c:v>9</c:v>
                </c:pt>
                <c:pt idx="2062">
                  <c:v>9</c:v>
                </c:pt>
                <c:pt idx="2063">
                  <c:v>9</c:v>
                </c:pt>
                <c:pt idx="2064">
                  <c:v>9</c:v>
                </c:pt>
                <c:pt idx="2065">
                  <c:v>9</c:v>
                </c:pt>
                <c:pt idx="2066">
                  <c:v>9</c:v>
                </c:pt>
                <c:pt idx="2067">
                  <c:v>9</c:v>
                </c:pt>
                <c:pt idx="2068">
                  <c:v>9</c:v>
                </c:pt>
                <c:pt idx="2069">
                  <c:v>9</c:v>
                </c:pt>
                <c:pt idx="2070">
                  <c:v>8</c:v>
                </c:pt>
                <c:pt idx="2071">
                  <c:v>7</c:v>
                </c:pt>
                <c:pt idx="2072">
                  <c:v>7</c:v>
                </c:pt>
                <c:pt idx="2073">
                  <c:v>7</c:v>
                </c:pt>
                <c:pt idx="2074">
                  <c:v>7</c:v>
                </c:pt>
                <c:pt idx="2075">
                  <c:v>7</c:v>
                </c:pt>
                <c:pt idx="2076">
                  <c:v>7</c:v>
                </c:pt>
                <c:pt idx="2077">
                  <c:v>7</c:v>
                </c:pt>
                <c:pt idx="2078">
                  <c:v>7</c:v>
                </c:pt>
                <c:pt idx="2079">
                  <c:v>7</c:v>
                </c:pt>
                <c:pt idx="2080">
                  <c:v>7</c:v>
                </c:pt>
                <c:pt idx="2081">
                  <c:v>7</c:v>
                </c:pt>
                <c:pt idx="2082">
                  <c:v>7</c:v>
                </c:pt>
                <c:pt idx="2083">
                  <c:v>7</c:v>
                </c:pt>
                <c:pt idx="2084">
                  <c:v>7</c:v>
                </c:pt>
                <c:pt idx="2085">
                  <c:v>7</c:v>
                </c:pt>
                <c:pt idx="2086">
                  <c:v>7</c:v>
                </c:pt>
                <c:pt idx="2087">
                  <c:v>7</c:v>
                </c:pt>
                <c:pt idx="2088">
                  <c:v>7</c:v>
                </c:pt>
                <c:pt idx="2089">
                  <c:v>7</c:v>
                </c:pt>
                <c:pt idx="2090">
                  <c:v>7</c:v>
                </c:pt>
                <c:pt idx="2091">
                  <c:v>7</c:v>
                </c:pt>
                <c:pt idx="2092">
                  <c:v>8</c:v>
                </c:pt>
                <c:pt idx="2093">
                  <c:v>8</c:v>
                </c:pt>
                <c:pt idx="2094">
                  <c:v>8</c:v>
                </c:pt>
                <c:pt idx="2095">
                  <c:v>8</c:v>
                </c:pt>
                <c:pt idx="2096">
                  <c:v>8</c:v>
                </c:pt>
                <c:pt idx="2097">
                  <c:v>8</c:v>
                </c:pt>
                <c:pt idx="2098">
                  <c:v>8</c:v>
                </c:pt>
                <c:pt idx="2099">
                  <c:v>8</c:v>
                </c:pt>
                <c:pt idx="2100">
                  <c:v>8</c:v>
                </c:pt>
                <c:pt idx="2101">
                  <c:v>8</c:v>
                </c:pt>
                <c:pt idx="2102">
                  <c:v>8</c:v>
                </c:pt>
                <c:pt idx="2103">
                  <c:v>8</c:v>
                </c:pt>
                <c:pt idx="2104">
                  <c:v>8</c:v>
                </c:pt>
                <c:pt idx="2105">
                  <c:v>7</c:v>
                </c:pt>
                <c:pt idx="2106">
                  <c:v>8</c:v>
                </c:pt>
                <c:pt idx="2107">
                  <c:v>8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3</c:v>
                </c:pt>
                <c:pt idx="2120">
                  <c:v>5</c:v>
                </c:pt>
                <c:pt idx="2121">
                  <c:v>7</c:v>
                </c:pt>
                <c:pt idx="2122">
                  <c:v>7</c:v>
                </c:pt>
                <c:pt idx="2123">
                  <c:v>7</c:v>
                </c:pt>
                <c:pt idx="2124">
                  <c:v>7</c:v>
                </c:pt>
                <c:pt idx="2125">
                  <c:v>7</c:v>
                </c:pt>
                <c:pt idx="2126">
                  <c:v>7</c:v>
                </c:pt>
                <c:pt idx="2127">
                  <c:v>7</c:v>
                </c:pt>
                <c:pt idx="2128">
                  <c:v>7</c:v>
                </c:pt>
                <c:pt idx="2129">
                  <c:v>7</c:v>
                </c:pt>
                <c:pt idx="2130">
                  <c:v>7</c:v>
                </c:pt>
                <c:pt idx="2131">
                  <c:v>7</c:v>
                </c:pt>
                <c:pt idx="2132">
                  <c:v>7</c:v>
                </c:pt>
                <c:pt idx="2133">
                  <c:v>7</c:v>
                </c:pt>
                <c:pt idx="2134">
                  <c:v>7</c:v>
                </c:pt>
                <c:pt idx="2135">
                  <c:v>7</c:v>
                </c:pt>
                <c:pt idx="2136">
                  <c:v>7</c:v>
                </c:pt>
                <c:pt idx="2137">
                  <c:v>7</c:v>
                </c:pt>
                <c:pt idx="2138">
                  <c:v>6</c:v>
                </c:pt>
                <c:pt idx="2139">
                  <c:v>4</c:v>
                </c:pt>
                <c:pt idx="2140">
                  <c:v>4</c:v>
                </c:pt>
                <c:pt idx="2141">
                  <c:v>4</c:v>
                </c:pt>
                <c:pt idx="2142">
                  <c:v>4</c:v>
                </c:pt>
                <c:pt idx="2143">
                  <c:v>4</c:v>
                </c:pt>
                <c:pt idx="2144">
                  <c:v>4</c:v>
                </c:pt>
                <c:pt idx="2145">
                  <c:v>4</c:v>
                </c:pt>
                <c:pt idx="2146">
                  <c:v>4</c:v>
                </c:pt>
                <c:pt idx="2147">
                  <c:v>4</c:v>
                </c:pt>
                <c:pt idx="2148">
                  <c:v>4</c:v>
                </c:pt>
                <c:pt idx="2149">
                  <c:v>4</c:v>
                </c:pt>
                <c:pt idx="2150">
                  <c:v>4</c:v>
                </c:pt>
                <c:pt idx="2151">
                  <c:v>4</c:v>
                </c:pt>
                <c:pt idx="2152">
                  <c:v>4</c:v>
                </c:pt>
                <c:pt idx="2153">
                  <c:v>4</c:v>
                </c:pt>
                <c:pt idx="2154">
                  <c:v>4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4</c:v>
                </c:pt>
                <c:pt idx="2160">
                  <c:v>4</c:v>
                </c:pt>
                <c:pt idx="2161">
                  <c:v>4</c:v>
                </c:pt>
                <c:pt idx="2162">
                  <c:v>5</c:v>
                </c:pt>
                <c:pt idx="2163">
                  <c:v>5</c:v>
                </c:pt>
                <c:pt idx="2164">
                  <c:v>5</c:v>
                </c:pt>
                <c:pt idx="2165">
                  <c:v>5</c:v>
                </c:pt>
                <c:pt idx="2166">
                  <c:v>5</c:v>
                </c:pt>
                <c:pt idx="2167">
                  <c:v>5</c:v>
                </c:pt>
                <c:pt idx="2168">
                  <c:v>5</c:v>
                </c:pt>
                <c:pt idx="2169">
                  <c:v>5</c:v>
                </c:pt>
                <c:pt idx="2170">
                  <c:v>5</c:v>
                </c:pt>
                <c:pt idx="2171">
                  <c:v>5</c:v>
                </c:pt>
                <c:pt idx="2172">
                  <c:v>5</c:v>
                </c:pt>
                <c:pt idx="2173">
                  <c:v>4</c:v>
                </c:pt>
                <c:pt idx="2174">
                  <c:v>4</c:v>
                </c:pt>
                <c:pt idx="2175">
                  <c:v>4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4</c:v>
                </c:pt>
                <c:pt idx="2189">
                  <c:v>7</c:v>
                </c:pt>
                <c:pt idx="2190">
                  <c:v>7</c:v>
                </c:pt>
                <c:pt idx="2191">
                  <c:v>7</c:v>
                </c:pt>
                <c:pt idx="2192">
                  <c:v>7</c:v>
                </c:pt>
                <c:pt idx="2193">
                  <c:v>8</c:v>
                </c:pt>
                <c:pt idx="2194">
                  <c:v>9</c:v>
                </c:pt>
                <c:pt idx="2195">
                  <c:v>9</c:v>
                </c:pt>
                <c:pt idx="2196">
                  <c:v>9</c:v>
                </c:pt>
                <c:pt idx="2197">
                  <c:v>9</c:v>
                </c:pt>
                <c:pt idx="2198">
                  <c:v>9</c:v>
                </c:pt>
                <c:pt idx="2199">
                  <c:v>9</c:v>
                </c:pt>
                <c:pt idx="2200">
                  <c:v>9</c:v>
                </c:pt>
                <c:pt idx="2201">
                  <c:v>9</c:v>
                </c:pt>
                <c:pt idx="2202">
                  <c:v>7</c:v>
                </c:pt>
                <c:pt idx="2203">
                  <c:v>7</c:v>
                </c:pt>
                <c:pt idx="2204">
                  <c:v>7</c:v>
                </c:pt>
                <c:pt idx="2205">
                  <c:v>7</c:v>
                </c:pt>
                <c:pt idx="2206">
                  <c:v>6</c:v>
                </c:pt>
                <c:pt idx="2207">
                  <c:v>4</c:v>
                </c:pt>
                <c:pt idx="2208">
                  <c:v>4</c:v>
                </c:pt>
                <c:pt idx="2209">
                  <c:v>4</c:v>
                </c:pt>
                <c:pt idx="2210">
                  <c:v>4</c:v>
                </c:pt>
                <c:pt idx="2211">
                  <c:v>4</c:v>
                </c:pt>
                <c:pt idx="2212">
                  <c:v>4</c:v>
                </c:pt>
                <c:pt idx="2213">
                  <c:v>4</c:v>
                </c:pt>
                <c:pt idx="2214">
                  <c:v>4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4</c:v>
                </c:pt>
                <c:pt idx="2219">
                  <c:v>4</c:v>
                </c:pt>
                <c:pt idx="2220">
                  <c:v>4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4</c:v>
                </c:pt>
                <c:pt idx="2231">
                  <c:v>4</c:v>
                </c:pt>
                <c:pt idx="2232">
                  <c:v>4</c:v>
                </c:pt>
                <c:pt idx="2233">
                  <c:v>4</c:v>
                </c:pt>
                <c:pt idx="2234">
                  <c:v>4</c:v>
                </c:pt>
                <c:pt idx="2235">
                  <c:v>4</c:v>
                </c:pt>
                <c:pt idx="2236">
                  <c:v>5</c:v>
                </c:pt>
                <c:pt idx="2237">
                  <c:v>5</c:v>
                </c:pt>
                <c:pt idx="2238">
                  <c:v>5</c:v>
                </c:pt>
                <c:pt idx="2239">
                  <c:v>5</c:v>
                </c:pt>
                <c:pt idx="2240">
                  <c:v>5</c:v>
                </c:pt>
                <c:pt idx="2241">
                  <c:v>4</c:v>
                </c:pt>
                <c:pt idx="2242">
                  <c:v>4</c:v>
                </c:pt>
                <c:pt idx="2243">
                  <c:v>4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2</c:v>
                </c:pt>
                <c:pt idx="2255">
                  <c:v>9</c:v>
                </c:pt>
                <c:pt idx="2256">
                  <c:v>10</c:v>
                </c:pt>
                <c:pt idx="2257">
                  <c:v>10</c:v>
                </c:pt>
                <c:pt idx="2258">
                  <c:v>10</c:v>
                </c:pt>
                <c:pt idx="2259">
                  <c:v>10</c:v>
                </c:pt>
                <c:pt idx="2260">
                  <c:v>10</c:v>
                </c:pt>
                <c:pt idx="2261">
                  <c:v>10</c:v>
                </c:pt>
                <c:pt idx="2262">
                  <c:v>10</c:v>
                </c:pt>
                <c:pt idx="2263">
                  <c:v>10</c:v>
                </c:pt>
                <c:pt idx="2264">
                  <c:v>10</c:v>
                </c:pt>
                <c:pt idx="2265">
                  <c:v>10</c:v>
                </c:pt>
                <c:pt idx="2266">
                  <c:v>10</c:v>
                </c:pt>
                <c:pt idx="2267">
                  <c:v>10</c:v>
                </c:pt>
                <c:pt idx="2268">
                  <c:v>10</c:v>
                </c:pt>
                <c:pt idx="2269">
                  <c:v>10</c:v>
                </c:pt>
                <c:pt idx="2270">
                  <c:v>10</c:v>
                </c:pt>
                <c:pt idx="2271">
                  <c:v>10</c:v>
                </c:pt>
                <c:pt idx="2272">
                  <c:v>10</c:v>
                </c:pt>
                <c:pt idx="2273">
                  <c:v>10</c:v>
                </c:pt>
                <c:pt idx="2274">
                  <c:v>10</c:v>
                </c:pt>
                <c:pt idx="2275">
                  <c:v>10</c:v>
                </c:pt>
                <c:pt idx="2276">
                  <c:v>10</c:v>
                </c:pt>
                <c:pt idx="2277">
                  <c:v>10</c:v>
                </c:pt>
                <c:pt idx="2278">
                  <c:v>10</c:v>
                </c:pt>
                <c:pt idx="2279">
                  <c:v>10</c:v>
                </c:pt>
                <c:pt idx="2280">
                  <c:v>10</c:v>
                </c:pt>
                <c:pt idx="2281">
                  <c:v>10</c:v>
                </c:pt>
                <c:pt idx="2282">
                  <c:v>10</c:v>
                </c:pt>
                <c:pt idx="2283">
                  <c:v>10</c:v>
                </c:pt>
                <c:pt idx="2284">
                  <c:v>10</c:v>
                </c:pt>
                <c:pt idx="2285">
                  <c:v>10</c:v>
                </c:pt>
                <c:pt idx="2286">
                  <c:v>10</c:v>
                </c:pt>
                <c:pt idx="2287">
                  <c:v>10</c:v>
                </c:pt>
                <c:pt idx="2288">
                  <c:v>10</c:v>
                </c:pt>
                <c:pt idx="2289">
                  <c:v>10</c:v>
                </c:pt>
                <c:pt idx="2290">
                  <c:v>10</c:v>
                </c:pt>
                <c:pt idx="2291">
                  <c:v>10</c:v>
                </c:pt>
                <c:pt idx="2292">
                  <c:v>10</c:v>
                </c:pt>
                <c:pt idx="2293">
                  <c:v>10</c:v>
                </c:pt>
                <c:pt idx="2294">
                  <c:v>10</c:v>
                </c:pt>
                <c:pt idx="2295">
                  <c:v>10</c:v>
                </c:pt>
                <c:pt idx="2296">
                  <c:v>10</c:v>
                </c:pt>
                <c:pt idx="2297">
                  <c:v>10</c:v>
                </c:pt>
                <c:pt idx="2298">
                  <c:v>10</c:v>
                </c:pt>
                <c:pt idx="2299">
                  <c:v>10</c:v>
                </c:pt>
                <c:pt idx="2300">
                  <c:v>10</c:v>
                </c:pt>
                <c:pt idx="2301">
                  <c:v>10</c:v>
                </c:pt>
                <c:pt idx="2302">
                  <c:v>10</c:v>
                </c:pt>
                <c:pt idx="2303">
                  <c:v>10</c:v>
                </c:pt>
                <c:pt idx="2304">
                  <c:v>10</c:v>
                </c:pt>
                <c:pt idx="2305">
                  <c:v>10</c:v>
                </c:pt>
                <c:pt idx="2306">
                  <c:v>10</c:v>
                </c:pt>
                <c:pt idx="2307">
                  <c:v>10</c:v>
                </c:pt>
                <c:pt idx="2308">
                  <c:v>10</c:v>
                </c:pt>
                <c:pt idx="2309">
                  <c:v>10</c:v>
                </c:pt>
                <c:pt idx="2310">
                  <c:v>10</c:v>
                </c:pt>
                <c:pt idx="2311">
                  <c:v>10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2</c:v>
                </c:pt>
                <c:pt idx="2324">
                  <c:v>4</c:v>
                </c:pt>
                <c:pt idx="2325">
                  <c:v>7</c:v>
                </c:pt>
                <c:pt idx="2326">
                  <c:v>7</c:v>
                </c:pt>
                <c:pt idx="2327">
                  <c:v>7</c:v>
                </c:pt>
                <c:pt idx="2328">
                  <c:v>7</c:v>
                </c:pt>
                <c:pt idx="2329">
                  <c:v>7</c:v>
                </c:pt>
                <c:pt idx="2330">
                  <c:v>7</c:v>
                </c:pt>
                <c:pt idx="2331">
                  <c:v>7</c:v>
                </c:pt>
                <c:pt idx="2332">
                  <c:v>7</c:v>
                </c:pt>
                <c:pt idx="2333">
                  <c:v>7</c:v>
                </c:pt>
                <c:pt idx="2334">
                  <c:v>7</c:v>
                </c:pt>
                <c:pt idx="2335">
                  <c:v>7</c:v>
                </c:pt>
                <c:pt idx="2336">
                  <c:v>7</c:v>
                </c:pt>
                <c:pt idx="2337">
                  <c:v>7</c:v>
                </c:pt>
                <c:pt idx="2338">
                  <c:v>7</c:v>
                </c:pt>
                <c:pt idx="2339">
                  <c:v>7</c:v>
                </c:pt>
                <c:pt idx="2340">
                  <c:v>7</c:v>
                </c:pt>
                <c:pt idx="2341">
                  <c:v>7</c:v>
                </c:pt>
                <c:pt idx="2342">
                  <c:v>6</c:v>
                </c:pt>
                <c:pt idx="2343">
                  <c:v>4</c:v>
                </c:pt>
                <c:pt idx="2344">
                  <c:v>4</c:v>
                </c:pt>
                <c:pt idx="2345">
                  <c:v>4</c:v>
                </c:pt>
                <c:pt idx="2346">
                  <c:v>4</c:v>
                </c:pt>
                <c:pt idx="2347">
                  <c:v>4</c:v>
                </c:pt>
                <c:pt idx="2348">
                  <c:v>4</c:v>
                </c:pt>
                <c:pt idx="2349">
                  <c:v>4</c:v>
                </c:pt>
                <c:pt idx="2350">
                  <c:v>4</c:v>
                </c:pt>
                <c:pt idx="2351">
                  <c:v>4</c:v>
                </c:pt>
                <c:pt idx="2352">
                  <c:v>4</c:v>
                </c:pt>
                <c:pt idx="2353">
                  <c:v>4</c:v>
                </c:pt>
                <c:pt idx="2354">
                  <c:v>4</c:v>
                </c:pt>
                <c:pt idx="2355">
                  <c:v>4</c:v>
                </c:pt>
                <c:pt idx="2356">
                  <c:v>4</c:v>
                </c:pt>
                <c:pt idx="2357">
                  <c:v>4</c:v>
                </c:pt>
                <c:pt idx="2358">
                  <c:v>4</c:v>
                </c:pt>
                <c:pt idx="2359">
                  <c:v>4</c:v>
                </c:pt>
                <c:pt idx="2360">
                  <c:v>4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4</c:v>
                </c:pt>
                <c:pt idx="2378">
                  <c:v>4</c:v>
                </c:pt>
                <c:pt idx="2379">
                  <c:v>4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3</c:v>
                </c:pt>
                <c:pt idx="2392">
                  <c:v>5</c:v>
                </c:pt>
                <c:pt idx="2393">
                  <c:v>7</c:v>
                </c:pt>
                <c:pt idx="2394">
                  <c:v>7</c:v>
                </c:pt>
                <c:pt idx="2395">
                  <c:v>7</c:v>
                </c:pt>
                <c:pt idx="2396">
                  <c:v>7</c:v>
                </c:pt>
                <c:pt idx="2397">
                  <c:v>7</c:v>
                </c:pt>
                <c:pt idx="2398">
                  <c:v>7</c:v>
                </c:pt>
                <c:pt idx="2399">
                  <c:v>7</c:v>
                </c:pt>
                <c:pt idx="2400">
                  <c:v>7</c:v>
                </c:pt>
                <c:pt idx="2401">
                  <c:v>7</c:v>
                </c:pt>
                <c:pt idx="2402">
                  <c:v>7</c:v>
                </c:pt>
                <c:pt idx="2403">
                  <c:v>7</c:v>
                </c:pt>
                <c:pt idx="2404">
                  <c:v>7</c:v>
                </c:pt>
                <c:pt idx="2405">
                  <c:v>7</c:v>
                </c:pt>
                <c:pt idx="2406">
                  <c:v>7</c:v>
                </c:pt>
                <c:pt idx="2407">
                  <c:v>7</c:v>
                </c:pt>
                <c:pt idx="2408">
                  <c:v>7</c:v>
                </c:pt>
                <c:pt idx="2409">
                  <c:v>6</c:v>
                </c:pt>
                <c:pt idx="2410">
                  <c:v>3</c:v>
                </c:pt>
                <c:pt idx="2411">
                  <c:v>2</c:v>
                </c:pt>
                <c:pt idx="2412">
                  <c:v>2</c:v>
                </c:pt>
                <c:pt idx="2413">
                  <c:v>2</c:v>
                </c:pt>
                <c:pt idx="2414">
                  <c:v>2</c:v>
                </c:pt>
                <c:pt idx="2415">
                  <c:v>4</c:v>
                </c:pt>
                <c:pt idx="2416">
                  <c:v>4</c:v>
                </c:pt>
                <c:pt idx="2417">
                  <c:v>3</c:v>
                </c:pt>
                <c:pt idx="2418">
                  <c:v>3</c:v>
                </c:pt>
                <c:pt idx="2419">
                  <c:v>3</c:v>
                </c:pt>
                <c:pt idx="2420">
                  <c:v>3</c:v>
                </c:pt>
                <c:pt idx="2421">
                  <c:v>3</c:v>
                </c:pt>
                <c:pt idx="2422">
                  <c:v>3</c:v>
                </c:pt>
                <c:pt idx="2423">
                  <c:v>3</c:v>
                </c:pt>
                <c:pt idx="2424">
                  <c:v>3</c:v>
                </c:pt>
                <c:pt idx="2425">
                  <c:v>3</c:v>
                </c:pt>
                <c:pt idx="2426">
                  <c:v>3</c:v>
                </c:pt>
                <c:pt idx="2427">
                  <c:v>3</c:v>
                </c:pt>
                <c:pt idx="2428">
                  <c:v>3</c:v>
                </c:pt>
                <c:pt idx="2429">
                  <c:v>3</c:v>
                </c:pt>
                <c:pt idx="2430">
                  <c:v>3</c:v>
                </c:pt>
                <c:pt idx="2431">
                  <c:v>3</c:v>
                </c:pt>
                <c:pt idx="2432">
                  <c:v>5</c:v>
                </c:pt>
                <c:pt idx="2433">
                  <c:v>5</c:v>
                </c:pt>
                <c:pt idx="2434">
                  <c:v>5</c:v>
                </c:pt>
                <c:pt idx="2435">
                  <c:v>5</c:v>
                </c:pt>
                <c:pt idx="2436">
                  <c:v>5</c:v>
                </c:pt>
                <c:pt idx="2437">
                  <c:v>5</c:v>
                </c:pt>
                <c:pt idx="2438">
                  <c:v>5</c:v>
                </c:pt>
                <c:pt idx="2439">
                  <c:v>5</c:v>
                </c:pt>
                <c:pt idx="2440">
                  <c:v>5</c:v>
                </c:pt>
                <c:pt idx="2441">
                  <c:v>5</c:v>
                </c:pt>
                <c:pt idx="2442">
                  <c:v>5</c:v>
                </c:pt>
                <c:pt idx="2443">
                  <c:v>4</c:v>
                </c:pt>
                <c:pt idx="2444">
                  <c:v>4</c:v>
                </c:pt>
                <c:pt idx="2445">
                  <c:v>4</c:v>
                </c:pt>
                <c:pt idx="2446">
                  <c:v>4</c:v>
                </c:pt>
                <c:pt idx="2447">
                  <c:v>4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4</c:v>
                </c:pt>
                <c:pt idx="2460">
                  <c:v>8</c:v>
                </c:pt>
                <c:pt idx="2461">
                  <c:v>9</c:v>
                </c:pt>
                <c:pt idx="2462">
                  <c:v>9</c:v>
                </c:pt>
                <c:pt idx="2463">
                  <c:v>9</c:v>
                </c:pt>
                <c:pt idx="2464">
                  <c:v>9</c:v>
                </c:pt>
                <c:pt idx="2465">
                  <c:v>9</c:v>
                </c:pt>
                <c:pt idx="2466">
                  <c:v>9</c:v>
                </c:pt>
                <c:pt idx="2467">
                  <c:v>9</c:v>
                </c:pt>
                <c:pt idx="2468">
                  <c:v>9</c:v>
                </c:pt>
                <c:pt idx="2469">
                  <c:v>9</c:v>
                </c:pt>
                <c:pt idx="2470">
                  <c:v>9</c:v>
                </c:pt>
                <c:pt idx="2471">
                  <c:v>9</c:v>
                </c:pt>
                <c:pt idx="2472">
                  <c:v>9</c:v>
                </c:pt>
                <c:pt idx="2473">
                  <c:v>9</c:v>
                </c:pt>
                <c:pt idx="2474">
                  <c:v>9</c:v>
                </c:pt>
                <c:pt idx="2475">
                  <c:v>9</c:v>
                </c:pt>
                <c:pt idx="2476">
                  <c:v>9</c:v>
                </c:pt>
                <c:pt idx="2477">
                  <c:v>9</c:v>
                </c:pt>
                <c:pt idx="2478">
                  <c:v>8</c:v>
                </c:pt>
                <c:pt idx="2479">
                  <c:v>7</c:v>
                </c:pt>
                <c:pt idx="2480">
                  <c:v>7</c:v>
                </c:pt>
                <c:pt idx="2481">
                  <c:v>7</c:v>
                </c:pt>
                <c:pt idx="2482">
                  <c:v>7</c:v>
                </c:pt>
                <c:pt idx="2483">
                  <c:v>7</c:v>
                </c:pt>
                <c:pt idx="2484">
                  <c:v>7</c:v>
                </c:pt>
                <c:pt idx="2485">
                  <c:v>7</c:v>
                </c:pt>
                <c:pt idx="2486">
                  <c:v>7</c:v>
                </c:pt>
                <c:pt idx="2487">
                  <c:v>7</c:v>
                </c:pt>
                <c:pt idx="2488">
                  <c:v>7</c:v>
                </c:pt>
                <c:pt idx="2489">
                  <c:v>7</c:v>
                </c:pt>
                <c:pt idx="2490">
                  <c:v>7</c:v>
                </c:pt>
                <c:pt idx="2491">
                  <c:v>7</c:v>
                </c:pt>
                <c:pt idx="2492">
                  <c:v>7</c:v>
                </c:pt>
                <c:pt idx="2493">
                  <c:v>7</c:v>
                </c:pt>
                <c:pt idx="2494">
                  <c:v>7</c:v>
                </c:pt>
                <c:pt idx="2495">
                  <c:v>7</c:v>
                </c:pt>
                <c:pt idx="2496">
                  <c:v>7</c:v>
                </c:pt>
                <c:pt idx="2497">
                  <c:v>7</c:v>
                </c:pt>
                <c:pt idx="2498">
                  <c:v>7</c:v>
                </c:pt>
                <c:pt idx="2499">
                  <c:v>7</c:v>
                </c:pt>
                <c:pt idx="2500">
                  <c:v>7</c:v>
                </c:pt>
                <c:pt idx="2501">
                  <c:v>7</c:v>
                </c:pt>
                <c:pt idx="2502">
                  <c:v>7</c:v>
                </c:pt>
                <c:pt idx="2503">
                  <c:v>7</c:v>
                </c:pt>
                <c:pt idx="2504">
                  <c:v>7</c:v>
                </c:pt>
                <c:pt idx="2505">
                  <c:v>7</c:v>
                </c:pt>
                <c:pt idx="2506">
                  <c:v>7</c:v>
                </c:pt>
                <c:pt idx="2507">
                  <c:v>7</c:v>
                </c:pt>
                <c:pt idx="2508">
                  <c:v>7</c:v>
                </c:pt>
                <c:pt idx="2509">
                  <c:v>7</c:v>
                </c:pt>
                <c:pt idx="2510">
                  <c:v>7</c:v>
                </c:pt>
                <c:pt idx="2511">
                  <c:v>7</c:v>
                </c:pt>
                <c:pt idx="2512">
                  <c:v>7</c:v>
                </c:pt>
                <c:pt idx="2513">
                  <c:v>7</c:v>
                </c:pt>
                <c:pt idx="2514">
                  <c:v>7</c:v>
                </c:pt>
                <c:pt idx="2515">
                  <c:v>7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3</c:v>
                </c:pt>
                <c:pt idx="2527">
                  <c:v>5</c:v>
                </c:pt>
                <c:pt idx="2528">
                  <c:v>7</c:v>
                </c:pt>
                <c:pt idx="2529">
                  <c:v>9</c:v>
                </c:pt>
                <c:pt idx="2530">
                  <c:v>9</c:v>
                </c:pt>
                <c:pt idx="2531">
                  <c:v>7</c:v>
                </c:pt>
                <c:pt idx="2532">
                  <c:v>7</c:v>
                </c:pt>
                <c:pt idx="2533">
                  <c:v>7</c:v>
                </c:pt>
                <c:pt idx="2534">
                  <c:v>8</c:v>
                </c:pt>
                <c:pt idx="2535">
                  <c:v>9</c:v>
                </c:pt>
                <c:pt idx="2536">
                  <c:v>9</c:v>
                </c:pt>
                <c:pt idx="2537">
                  <c:v>9</c:v>
                </c:pt>
                <c:pt idx="2538">
                  <c:v>9</c:v>
                </c:pt>
                <c:pt idx="2539">
                  <c:v>9</c:v>
                </c:pt>
                <c:pt idx="2540">
                  <c:v>9</c:v>
                </c:pt>
                <c:pt idx="2541">
                  <c:v>9</c:v>
                </c:pt>
                <c:pt idx="2542">
                  <c:v>9</c:v>
                </c:pt>
                <c:pt idx="2543">
                  <c:v>9</c:v>
                </c:pt>
                <c:pt idx="2544">
                  <c:v>9</c:v>
                </c:pt>
                <c:pt idx="2545">
                  <c:v>9</c:v>
                </c:pt>
                <c:pt idx="2546">
                  <c:v>8</c:v>
                </c:pt>
                <c:pt idx="2547">
                  <c:v>7</c:v>
                </c:pt>
                <c:pt idx="2548">
                  <c:v>7</c:v>
                </c:pt>
                <c:pt idx="2549">
                  <c:v>7</c:v>
                </c:pt>
                <c:pt idx="2550">
                  <c:v>7</c:v>
                </c:pt>
                <c:pt idx="2551">
                  <c:v>5</c:v>
                </c:pt>
                <c:pt idx="2552">
                  <c:v>4</c:v>
                </c:pt>
                <c:pt idx="2553">
                  <c:v>5</c:v>
                </c:pt>
                <c:pt idx="2554">
                  <c:v>5</c:v>
                </c:pt>
                <c:pt idx="2555">
                  <c:v>5</c:v>
                </c:pt>
                <c:pt idx="2556">
                  <c:v>5</c:v>
                </c:pt>
                <c:pt idx="2557">
                  <c:v>5</c:v>
                </c:pt>
                <c:pt idx="2558">
                  <c:v>5</c:v>
                </c:pt>
                <c:pt idx="2559">
                  <c:v>5</c:v>
                </c:pt>
                <c:pt idx="2560">
                  <c:v>5</c:v>
                </c:pt>
                <c:pt idx="2561">
                  <c:v>5</c:v>
                </c:pt>
                <c:pt idx="2562">
                  <c:v>5</c:v>
                </c:pt>
                <c:pt idx="2563">
                  <c:v>5</c:v>
                </c:pt>
                <c:pt idx="2564">
                  <c:v>5</c:v>
                </c:pt>
                <c:pt idx="2565">
                  <c:v>5</c:v>
                </c:pt>
                <c:pt idx="2566">
                  <c:v>5</c:v>
                </c:pt>
                <c:pt idx="2567">
                  <c:v>5</c:v>
                </c:pt>
                <c:pt idx="2568">
                  <c:v>5</c:v>
                </c:pt>
                <c:pt idx="2569">
                  <c:v>5</c:v>
                </c:pt>
                <c:pt idx="2570">
                  <c:v>5</c:v>
                </c:pt>
                <c:pt idx="2571">
                  <c:v>5</c:v>
                </c:pt>
                <c:pt idx="2572">
                  <c:v>5</c:v>
                </c:pt>
                <c:pt idx="2573">
                  <c:v>5</c:v>
                </c:pt>
                <c:pt idx="2574">
                  <c:v>5</c:v>
                </c:pt>
                <c:pt idx="2575">
                  <c:v>5</c:v>
                </c:pt>
                <c:pt idx="2576">
                  <c:v>5</c:v>
                </c:pt>
                <c:pt idx="2577">
                  <c:v>5</c:v>
                </c:pt>
                <c:pt idx="2578">
                  <c:v>5</c:v>
                </c:pt>
                <c:pt idx="2579">
                  <c:v>5</c:v>
                </c:pt>
                <c:pt idx="2580">
                  <c:v>5</c:v>
                </c:pt>
                <c:pt idx="2581">
                  <c:v>5</c:v>
                </c:pt>
                <c:pt idx="2582">
                  <c:v>5</c:v>
                </c:pt>
                <c:pt idx="2583">
                  <c:v>5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4</c:v>
                </c:pt>
                <c:pt idx="2595">
                  <c:v>9</c:v>
                </c:pt>
                <c:pt idx="2596">
                  <c:v>9</c:v>
                </c:pt>
                <c:pt idx="2597">
                  <c:v>9</c:v>
                </c:pt>
                <c:pt idx="2598">
                  <c:v>9</c:v>
                </c:pt>
                <c:pt idx="2599">
                  <c:v>9</c:v>
                </c:pt>
                <c:pt idx="2600">
                  <c:v>9</c:v>
                </c:pt>
                <c:pt idx="2601">
                  <c:v>9</c:v>
                </c:pt>
                <c:pt idx="2602">
                  <c:v>9</c:v>
                </c:pt>
                <c:pt idx="2603">
                  <c:v>9</c:v>
                </c:pt>
                <c:pt idx="2604">
                  <c:v>9</c:v>
                </c:pt>
                <c:pt idx="2605">
                  <c:v>9</c:v>
                </c:pt>
                <c:pt idx="2606">
                  <c:v>9</c:v>
                </c:pt>
                <c:pt idx="2607">
                  <c:v>9</c:v>
                </c:pt>
                <c:pt idx="2608">
                  <c:v>9</c:v>
                </c:pt>
                <c:pt idx="2609">
                  <c:v>9</c:v>
                </c:pt>
                <c:pt idx="2610">
                  <c:v>9</c:v>
                </c:pt>
                <c:pt idx="2611">
                  <c:v>9</c:v>
                </c:pt>
                <c:pt idx="2612">
                  <c:v>9</c:v>
                </c:pt>
                <c:pt idx="2613">
                  <c:v>9</c:v>
                </c:pt>
                <c:pt idx="2614">
                  <c:v>9</c:v>
                </c:pt>
                <c:pt idx="2615">
                  <c:v>9</c:v>
                </c:pt>
                <c:pt idx="2616">
                  <c:v>9</c:v>
                </c:pt>
                <c:pt idx="2617">
                  <c:v>9</c:v>
                </c:pt>
                <c:pt idx="2618">
                  <c:v>9</c:v>
                </c:pt>
                <c:pt idx="2619">
                  <c:v>9</c:v>
                </c:pt>
                <c:pt idx="2620">
                  <c:v>9</c:v>
                </c:pt>
                <c:pt idx="2621">
                  <c:v>9</c:v>
                </c:pt>
                <c:pt idx="2622">
                  <c:v>9</c:v>
                </c:pt>
                <c:pt idx="2623">
                  <c:v>9</c:v>
                </c:pt>
                <c:pt idx="2624">
                  <c:v>9</c:v>
                </c:pt>
                <c:pt idx="2625">
                  <c:v>9</c:v>
                </c:pt>
                <c:pt idx="2626">
                  <c:v>9</c:v>
                </c:pt>
                <c:pt idx="2627">
                  <c:v>9</c:v>
                </c:pt>
                <c:pt idx="2628">
                  <c:v>9</c:v>
                </c:pt>
                <c:pt idx="2629">
                  <c:v>9</c:v>
                </c:pt>
                <c:pt idx="2630">
                  <c:v>9</c:v>
                </c:pt>
                <c:pt idx="2631">
                  <c:v>9</c:v>
                </c:pt>
                <c:pt idx="2632">
                  <c:v>9</c:v>
                </c:pt>
                <c:pt idx="2633">
                  <c:v>9</c:v>
                </c:pt>
                <c:pt idx="2634">
                  <c:v>9</c:v>
                </c:pt>
                <c:pt idx="2635">
                  <c:v>9</c:v>
                </c:pt>
                <c:pt idx="2636">
                  <c:v>9</c:v>
                </c:pt>
                <c:pt idx="2637">
                  <c:v>8</c:v>
                </c:pt>
                <c:pt idx="2638">
                  <c:v>8</c:v>
                </c:pt>
                <c:pt idx="2639">
                  <c:v>8</c:v>
                </c:pt>
                <c:pt idx="2640">
                  <c:v>8</c:v>
                </c:pt>
                <c:pt idx="2641">
                  <c:v>8</c:v>
                </c:pt>
                <c:pt idx="2642">
                  <c:v>8</c:v>
                </c:pt>
                <c:pt idx="2643">
                  <c:v>8</c:v>
                </c:pt>
                <c:pt idx="2644">
                  <c:v>8</c:v>
                </c:pt>
                <c:pt idx="2645">
                  <c:v>8</c:v>
                </c:pt>
                <c:pt idx="2646">
                  <c:v>8</c:v>
                </c:pt>
                <c:pt idx="2647">
                  <c:v>7</c:v>
                </c:pt>
                <c:pt idx="2648">
                  <c:v>7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2</c:v>
                </c:pt>
                <c:pt idx="2663">
                  <c:v>5</c:v>
                </c:pt>
                <c:pt idx="2664">
                  <c:v>7</c:v>
                </c:pt>
                <c:pt idx="2665">
                  <c:v>9</c:v>
                </c:pt>
                <c:pt idx="2666">
                  <c:v>9</c:v>
                </c:pt>
                <c:pt idx="2667">
                  <c:v>9</c:v>
                </c:pt>
                <c:pt idx="2668">
                  <c:v>9</c:v>
                </c:pt>
                <c:pt idx="2669">
                  <c:v>9</c:v>
                </c:pt>
                <c:pt idx="2670">
                  <c:v>9</c:v>
                </c:pt>
                <c:pt idx="2671">
                  <c:v>8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7</c:v>
                </c:pt>
                <c:pt idx="2676">
                  <c:v>7</c:v>
                </c:pt>
                <c:pt idx="2677">
                  <c:v>7</c:v>
                </c:pt>
                <c:pt idx="2678">
                  <c:v>7</c:v>
                </c:pt>
                <c:pt idx="2679">
                  <c:v>7</c:v>
                </c:pt>
                <c:pt idx="2680">
                  <c:v>7</c:v>
                </c:pt>
                <c:pt idx="2681">
                  <c:v>7</c:v>
                </c:pt>
                <c:pt idx="2682">
                  <c:v>6</c:v>
                </c:pt>
                <c:pt idx="2683">
                  <c:v>4</c:v>
                </c:pt>
                <c:pt idx="2684">
                  <c:v>4</c:v>
                </c:pt>
                <c:pt idx="2685">
                  <c:v>4</c:v>
                </c:pt>
                <c:pt idx="2686">
                  <c:v>4</c:v>
                </c:pt>
                <c:pt idx="2687">
                  <c:v>4</c:v>
                </c:pt>
                <c:pt idx="2688">
                  <c:v>4</c:v>
                </c:pt>
                <c:pt idx="2689">
                  <c:v>4</c:v>
                </c:pt>
                <c:pt idx="2690">
                  <c:v>4</c:v>
                </c:pt>
                <c:pt idx="2691">
                  <c:v>4</c:v>
                </c:pt>
                <c:pt idx="2692">
                  <c:v>4</c:v>
                </c:pt>
                <c:pt idx="2693">
                  <c:v>4</c:v>
                </c:pt>
                <c:pt idx="2694">
                  <c:v>4</c:v>
                </c:pt>
                <c:pt idx="2695">
                  <c:v>4</c:v>
                </c:pt>
                <c:pt idx="2696">
                  <c:v>4</c:v>
                </c:pt>
                <c:pt idx="2697">
                  <c:v>4</c:v>
                </c:pt>
                <c:pt idx="2698">
                  <c:v>4</c:v>
                </c:pt>
                <c:pt idx="2699">
                  <c:v>4</c:v>
                </c:pt>
                <c:pt idx="2700">
                  <c:v>4</c:v>
                </c:pt>
                <c:pt idx="2701">
                  <c:v>4</c:v>
                </c:pt>
                <c:pt idx="2702">
                  <c:v>4</c:v>
                </c:pt>
                <c:pt idx="2703">
                  <c:v>4</c:v>
                </c:pt>
                <c:pt idx="2704">
                  <c:v>4</c:v>
                </c:pt>
                <c:pt idx="2705">
                  <c:v>4</c:v>
                </c:pt>
                <c:pt idx="2706">
                  <c:v>4</c:v>
                </c:pt>
                <c:pt idx="2707">
                  <c:v>4</c:v>
                </c:pt>
                <c:pt idx="2708">
                  <c:v>4</c:v>
                </c:pt>
                <c:pt idx="2709">
                  <c:v>4</c:v>
                </c:pt>
                <c:pt idx="2710">
                  <c:v>4</c:v>
                </c:pt>
                <c:pt idx="2711">
                  <c:v>4</c:v>
                </c:pt>
                <c:pt idx="2712">
                  <c:v>4</c:v>
                </c:pt>
                <c:pt idx="2713">
                  <c:v>5</c:v>
                </c:pt>
                <c:pt idx="2714">
                  <c:v>5</c:v>
                </c:pt>
                <c:pt idx="2715">
                  <c:v>5</c:v>
                </c:pt>
                <c:pt idx="2716">
                  <c:v>5</c:v>
                </c:pt>
                <c:pt idx="2717">
                  <c:v>4</c:v>
                </c:pt>
                <c:pt idx="2718">
                  <c:v>4</c:v>
                </c:pt>
                <c:pt idx="2719">
                  <c:v>4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2</c:v>
                </c:pt>
                <c:pt idx="2731">
                  <c:v>3</c:v>
                </c:pt>
                <c:pt idx="2732">
                  <c:v>5</c:v>
                </c:pt>
                <c:pt idx="2733">
                  <c:v>7</c:v>
                </c:pt>
                <c:pt idx="2734">
                  <c:v>7</c:v>
                </c:pt>
                <c:pt idx="2735">
                  <c:v>7</c:v>
                </c:pt>
                <c:pt idx="2736">
                  <c:v>7</c:v>
                </c:pt>
                <c:pt idx="2737">
                  <c:v>7</c:v>
                </c:pt>
                <c:pt idx="2738">
                  <c:v>7</c:v>
                </c:pt>
                <c:pt idx="2739">
                  <c:v>7</c:v>
                </c:pt>
                <c:pt idx="2740">
                  <c:v>7</c:v>
                </c:pt>
                <c:pt idx="2741">
                  <c:v>7</c:v>
                </c:pt>
                <c:pt idx="2742">
                  <c:v>7</c:v>
                </c:pt>
                <c:pt idx="2743">
                  <c:v>7</c:v>
                </c:pt>
                <c:pt idx="2744">
                  <c:v>7</c:v>
                </c:pt>
                <c:pt idx="2745">
                  <c:v>7</c:v>
                </c:pt>
                <c:pt idx="2746">
                  <c:v>7</c:v>
                </c:pt>
                <c:pt idx="2747">
                  <c:v>7</c:v>
                </c:pt>
                <c:pt idx="2748">
                  <c:v>7</c:v>
                </c:pt>
                <c:pt idx="2749">
                  <c:v>7</c:v>
                </c:pt>
                <c:pt idx="2750">
                  <c:v>6</c:v>
                </c:pt>
                <c:pt idx="2751">
                  <c:v>4</c:v>
                </c:pt>
                <c:pt idx="2752">
                  <c:v>4</c:v>
                </c:pt>
                <c:pt idx="2753">
                  <c:v>4</c:v>
                </c:pt>
                <c:pt idx="2754">
                  <c:v>4</c:v>
                </c:pt>
                <c:pt idx="2755">
                  <c:v>4</c:v>
                </c:pt>
                <c:pt idx="2756">
                  <c:v>4</c:v>
                </c:pt>
                <c:pt idx="2757">
                  <c:v>3</c:v>
                </c:pt>
                <c:pt idx="2758">
                  <c:v>3</c:v>
                </c:pt>
                <c:pt idx="2759">
                  <c:v>3</c:v>
                </c:pt>
                <c:pt idx="2760">
                  <c:v>3</c:v>
                </c:pt>
                <c:pt idx="2761">
                  <c:v>3</c:v>
                </c:pt>
                <c:pt idx="2762">
                  <c:v>3</c:v>
                </c:pt>
                <c:pt idx="2763">
                  <c:v>3</c:v>
                </c:pt>
                <c:pt idx="2764">
                  <c:v>3</c:v>
                </c:pt>
                <c:pt idx="2765">
                  <c:v>3</c:v>
                </c:pt>
                <c:pt idx="2766">
                  <c:v>3</c:v>
                </c:pt>
                <c:pt idx="2767">
                  <c:v>3</c:v>
                </c:pt>
                <c:pt idx="2768">
                  <c:v>3</c:v>
                </c:pt>
                <c:pt idx="2769">
                  <c:v>3</c:v>
                </c:pt>
                <c:pt idx="2770">
                  <c:v>3</c:v>
                </c:pt>
                <c:pt idx="2771">
                  <c:v>3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5</c:v>
                </c:pt>
                <c:pt idx="2776">
                  <c:v>5</c:v>
                </c:pt>
                <c:pt idx="2777">
                  <c:v>5</c:v>
                </c:pt>
                <c:pt idx="2778">
                  <c:v>5</c:v>
                </c:pt>
                <c:pt idx="2779">
                  <c:v>5</c:v>
                </c:pt>
                <c:pt idx="2780">
                  <c:v>5</c:v>
                </c:pt>
                <c:pt idx="2781">
                  <c:v>5</c:v>
                </c:pt>
                <c:pt idx="2782">
                  <c:v>5</c:v>
                </c:pt>
                <c:pt idx="2783">
                  <c:v>5</c:v>
                </c:pt>
                <c:pt idx="2784">
                  <c:v>5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2</c:v>
                </c:pt>
                <c:pt idx="2800">
                  <c:v>4</c:v>
                </c:pt>
                <c:pt idx="2801">
                  <c:v>7</c:v>
                </c:pt>
                <c:pt idx="2802">
                  <c:v>7</c:v>
                </c:pt>
                <c:pt idx="2803">
                  <c:v>7</c:v>
                </c:pt>
                <c:pt idx="2804">
                  <c:v>7</c:v>
                </c:pt>
                <c:pt idx="2805">
                  <c:v>7</c:v>
                </c:pt>
                <c:pt idx="2806">
                  <c:v>7</c:v>
                </c:pt>
                <c:pt idx="2807">
                  <c:v>7</c:v>
                </c:pt>
                <c:pt idx="2808">
                  <c:v>7</c:v>
                </c:pt>
                <c:pt idx="2809">
                  <c:v>7</c:v>
                </c:pt>
                <c:pt idx="2810">
                  <c:v>7</c:v>
                </c:pt>
                <c:pt idx="2811">
                  <c:v>7</c:v>
                </c:pt>
                <c:pt idx="2812">
                  <c:v>7</c:v>
                </c:pt>
                <c:pt idx="2813">
                  <c:v>7</c:v>
                </c:pt>
                <c:pt idx="2814">
                  <c:v>7</c:v>
                </c:pt>
                <c:pt idx="2815">
                  <c:v>7</c:v>
                </c:pt>
                <c:pt idx="2816">
                  <c:v>7</c:v>
                </c:pt>
                <c:pt idx="2817">
                  <c:v>7</c:v>
                </c:pt>
                <c:pt idx="2818">
                  <c:v>6</c:v>
                </c:pt>
                <c:pt idx="2819">
                  <c:v>4</c:v>
                </c:pt>
                <c:pt idx="2820">
                  <c:v>4</c:v>
                </c:pt>
                <c:pt idx="2821">
                  <c:v>4</c:v>
                </c:pt>
                <c:pt idx="2822">
                  <c:v>4</c:v>
                </c:pt>
                <c:pt idx="2823">
                  <c:v>4</c:v>
                </c:pt>
                <c:pt idx="2824">
                  <c:v>4</c:v>
                </c:pt>
                <c:pt idx="2825">
                  <c:v>3</c:v>
                </c:pt>
                <c:pt idx="2826">
                  <c:v>3</c:v>
                </c:pt>
                <c:pt idx="2827">
                  <c:v>3</c:v>
                </c:pt>
                <c:pt idx="2828">
                  <c:v>3</c:v>
                </c:pt>
                <c:pt idx="2829">
                  <c:v>3</c:v>
                </c:pt>
                <c:pt idx="2830">
                  <c:v>3</c:v>
                </c:pt>
                <c:pt idx="2831">
                  <c:v>3</c:v>
                </c:pt>
                <c:pt idx="2832">
                  <c:v>3</c:v>
                </c:pt>
                <c:pt idx="2833">
                  <c:v>3</c:v>
                </c:pt>
                <c:pt idx="2834">
                  <c:v>3</c:v>
                </c:pt>
                <c:pt idx="2835">
                  <c:v>3</c:v>
                </c:pt>
                <c:pt idx="2836">
                  <c:v>3</c:v>
                </c:pt>
                <c:pt idx="2837">
                  <c:v>3</c:v>
                </c:pt>
                <c:pt idx="2838">
                  <c:v>3</c:v>
                </c:pt>
                <c:pt idx="2839">
                  <c:v>3</c:v>
                </c:pt>
                <c:pt idx="2840">
                  <c:v>5</c:v>
                </c:pt>
                <c:pt idx="2841">
                  <c:v>5</c:v>
                </c:pt>
                <c:pt idx="2842">
                  <c:v>5</c:v>
                </c:pt>
                <c:pt idx="2843">
                  <c:v>5</c:v>
                </c:pt>
                <c:pt idx="2844">
                  <c:v>5</c:v>
                </c:pt>
                <c:pt idx="2845">
                  <c:v>5</c:v>
                </c:pt>
                <c:pt idx="2846">
                  <c:v>5</c:v>
                </c:pt>
                <c:pt idx="2847">
                  <c:v>5</c:v>
                </c:pt>
                <c:pt idx="2848">
                  <c:v>5</c:v>
                </c:pt>
                <c:pt idx="2849">
                  <c:v>5</c:v>
                </c:pt>
                <c:pt idx="2850">
                  <c:v>5</c:v>
                </c:pt>
                <c:pt idx="2851">
                  <c:v>5</c:v>
                </c:pt>
                <c:pt idx="2852">
                  <c:v>5</c:v>
                </c:pt>
                <c:pt idx="2853">
                  <c:v>4</c:v>
                </c:pt>
                <c:pt idx="2854">
                  <c:v>4</c:v>
                </c:pt>
                <c:pt idx="2855">
                  <c:v>4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2</c:v>
                </c:pt>
                <c:pt idx="2868">
                  <c:v>5</c:v>
                </c:pt>
                <c:pt idx="2869">
                  <c:v>7</c:v>
                </c:pt>
                <c:pt idx="2870">
                  <c:v>7</c:v>
                </c:pt>
                <c:pt idx="2871">
                  <c:v>7</c:v>
                </c:pt>
                <c:pt idx="2872">
                  <c:v>7</c:v>
                </c:pt>
                <c:pt idx="2873">
                  <c:v>7</c:v>
                </c:pt>
                <c:pt idx="2874">
                  <c:v>7</c:v>
                </c:pt>
                <c:pt idx="2875">
                  <c:v>7</c:v>
                </c:pt>
                <c:pt idx="2876">
                  <c:v>7</c:v>
                </c:pt>
                <c:pt idx="2877">
                  <c:v>7</c:v>
                </c:pt>
                <c:pt idx="2878">
                  <c:v>7</c:v>
                </c:pt>
                <c:pt idx="2879">
                  <c:v>7</c:v>
                </c:pt>
                <c:pt idx="2880">
                  <c:v>7</c:v>
                </c:pt>
                <c:pt idx="2881">
                  <c:v>7</c:v>
                </c:pt>
                <c:pt idx="2882">
                  <c:v>7</c:v>
                </c:pt>
                <c:pt idx="2883">
                  <c:v>7</c:v>
                </c:pt>
                <c:pt idx="2884">
                  <c:v>7</c:v>
                </c:pt>
                <c:pt idx="2885">
                  <c:v>7</c:v>
                </c:pt>
                <c:pt idx="2886">
                  <c:v>6</c:v>
                </c:pt>
                <c:pt idx="2887">
                  <c:v>4</c:v>
                </c:pt>
                <c:pt idx="2888">
                  <c:v>4</c:v>
                </c:pt>
                <c:pt idx="2889">
                  <c:v>4</c:v>
                </c:pt>
                <c:pt idx="2890">
                  <c:v>4</c:v>
                </c:pt>
                <c:pt idx="2891">
                  <c:v>4</c:v>
                </c:pt>
                <c:pt idx="2892">
                  <c:v>4</c:v>
                </c:pt>
                <c:pt idx="2893">
                  <c:v>3</c:v>
                </c:pt>
                <c:pt idx="2894">
                  <c:v>3</c:v>
                </c:pt>
                <c:pt idx="2895">
                  <c:v>3</c:v>
                </c:pt>
                <c:pt idx="2896">
                  <c:v>3</c:v>
                </c:pt>
                <c:pt idx="2897">
                  <c:v>3</c:v>
                </c:pt>
                <c:pt idx="2898">
                  <c:v>3</c:v>
                </c:pt>
                <c:pt idx="2899">
                  <c:v>3</c:v>
                </c:pt>
                <c:pt idx="2900">
                  <c:v>3</c:v>
                </c:pt>
                <c:pt idx="2901">
                  <c:v>3</c:v>
                </c:pt>
                <c:pt idx="2902">
                  <c:v>3</c:v>
                </c:pt>
                <c:pt idx="2903">
                  <c:v>3</c:v>
                </c:pt>
                <c:pt idx="2904">
                  <c:v>3</c:v>
                </c:pt>
                <c:pt idx="2905">
                  <c:v>3</c:v>
                </c:pt>
                <c:pt idx="2906">
                  <c:v>3</c:v>
                </c:pt>
                <c:pt idx="2907">
                  <c:v>3</c:v>
                </c:pt>
                <c:pt idx="2908">
                  <c:v>5</c:v>
                </c:pt>
                <c:pt idx="2909">
                  <c:v>5</c:v>
                </c:pt>
                <c:pt idx="2910">
                  <c:v>5</c:v>
                </c:pt>
                <c:pt idx="2911">
                  <c:v>5</c:v>
                </c:pt>
                <c:pt idx="2912">
                  <c:v>5</c:v>
                </c:pt>
                <c:pt idx="2913">
                  <c:v>5</c:v>
                </c:pt>
                <c:pt idx="2914">
                  <c:v>5</c:v>
                </c:pt>
                <c:pt idx="2915">
                  <c:v>4</c:v>
                </c:pt>
                <c:pt idx="2916">
                  <c:v>4</c:v>
                </c:pt>
                <c:pt idx="2917">
                  <c:v>4</c:v>
                </c:pt>
                <c:pt idx="2918">
                  <c:v>4</c:v>
                </c:pt>
                <c:pt idx="2919">
                  <c:v>4</c:v>
                </c:pt>
                <c:pt idx="2920">
                  <c:v>4</c:v>
                </c:pt>
                <c:pt idx="2921">
                  <c:v>4</c:v>
                </c:pt>
                <c:pt idx="2922">
                  <c:v>4</c:v>
                </c:pt>
                <c:pt idx="2923">
                  <c:v>4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3</c:v>
                </c:pt>
                <c:pt idx="2937">
                  <c:v>7</c:v>
                </c:pt>
                <c:pt idx="2938">
                  <c:v>7</c:v>
                </c:pt>
                <c:pt idx="2939">
                  <c:v>7</c:v>
                </c:pt>
                <c:pt idx="2940">
                  <c:v>7</c:v>
                </c:pt>
                <c:pt idx="2941">
                  <c:v>7</c:v>
                </c:pt>
                <c:pt idx="2942">
                  <c:v>7</c:v>
                </c:pt>
                <c:pt idx="2943">
                  <c:v>7</c:v>
                </c:pt>
                <c:pt idx="2944">
                  <c:v>7</c:v>
                </c:pt>
                <c:pt idx="2945">
                  <c:v>7</c:v>
                </c:pt>
                <c:pt idx="2946">
                  <c:v>7</c:v>
                </c:pt>
                <c:pt idx="2947">
                  <c:v>7</c:v>
                </c:pt>
                <c:pt idx="2948">
                  <c:v>7</c:v>
                </c:pt>
                <c:pt idx="2949">
                  <c:v>7</c:v>
                </c:pt>
                <c:pt idx="2950">
                  <c:v>7</c:v>
                </c:pt>
                <c:pt idx="2951">
                  <c:v>7</c:v>
                </c:pt>
                <c:pt idx="2952">
                  <c:v>7</c:v>
                </c:pt>
                <c:pt idx="2953">
                  <c:v>6</c:v>
                </c:pt>
                <c:pt idx="2954">
                  <c:v>3</c:v>
                </c:pt>
                <c:pt idx="2955">
                  <c:v>2</c:v>
                </c:pt>
                <c:pt idx="2956">
                  <c:v>2</c:v>
                </c:pt>
                <c:pt idx="2957">
                  <c:v>2</c:v>
                </c:pt>
                <c:pt idx="2958">
                  <c:v>2</c:v>
                </c:pt>
                <c:pt idx="2959">
                  <c:v>4</c:v>
                </c:pt>
                <c:pt idx="2960">
                  <c:v>4</c:v>
                </c:pt>
                <c:pt idx="2961">
                  <c:v>3</c:v>
                </c:pt>
                <c:pt idx="2962">
                  <c:v>3</c:v>
                </c:pt>
                <c:pt idx="2963">
                  <c:v>3</c:v>
                </c:pt>
                <c:pt idx="2964">
                  <c:v>3</c:v>
                </c:pt>
                <c:pt idx="2965">
                  <c:v>3</c:v>
                </c:pt>
                <c:pt idx="2966">
                  <c:v>3</c:v>
                </c:pt>
                <c:pt idx="2967">
                  <c:v>3</c:v>
                </c:pt>
                <c:pt idx="2968">
                  <c:v>3</c:v>
                </c:pt>
                <c:pt idx="2969">
                  <c:v>3</c:v>
                </c:pt>
                <c:pt idx="2970">
                  <c:v>3</c:v>
                </c:pt>
                <c:pt idx="2971">
                  <c:v>3</c:v>
                </c:pt>
                <c:pt idx="2972">
                  <c:v>3</c:v>
                </c:pt>
                <c:pt idx="2973">
                  <c:v>3</c:v>
                </c:pt>
                <c:pt idx="2974">
                  <c:v>3</c:v>
                </c:pt>
                <c:pt idx="2975">
                  <c:v>3</c:v>
                </c:pt>
                <c:pt idx="2976">
                  <c:v>5</c:v>
                </c:pt>
                <c:pt idx="2977">
                  <c:v>5</c:v>
                </c:pt>
                <c:pt idx="2978">
                  <c:v>5</c:v>
                </c:pt>
                <c:pt idx="2979">
                  <c:v>5</c:v>
                </c:pt>
                <c:pt idx="2980">
                  <c:v>5</c:v>
                </c:pt>
                <c:pt idx="2981">
                  <c:v>5</c:v>
                </c:pt>
                <c:pt idx="2982">
                  <c:v>5</c:v>
                </c:pt>
                <c:pt idx="2983">
                  <c:v>5</c:v>
                </c:pt>
                <c:pt idx="2984">
                  <c:v>5</c:v>
                </c:pt>
                <c:pt idx="2985">
                  <c:v>5</c:v>
                </c:pt>
                <c:pt idx="2986">
                  <c:v>5</c:v>
                </c:pt>
                <c:pt idx="2987">
                  <c:v>5</c:v>
                </c:pt>
                <c:pt idx="2988">
                  <c:v>5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4</c:v>
                </c:pt>
                <c:pt idx="3004">
                  <c:v>5</c:v>
                </c:pt>
                <c:pt idx="3005">
                  <c:v>7</c:v>
                </c:pt>
                <c:pt idx="3006">
                  <c:v>7</c:v>
                </c:pt>
                <c:pt idx="3007">
                  <c:v>7</c:v>
                </c:pt>
                <c:pt idx="3008">
                  <c:v>9</c:v>
                </c:pt>
                <c:pt idx="3009">
                  <c:v>9</c:v>
                </c:pt>
                <c:pt idx="3010">
                  <c:v>9</c:v>
                </c:pt>
                <c:pt idx="3011">
                  <c:v>9</c:v>
                </c:pt>
                <c:pt idx="3012">
                  <c:v>9</c:v>
                </c:pt>
                <c:pt idx="3013">
                  <c:v>9</c:v>
                </c:pt>
                <c:pt idx="3014">
                  <c:v>9</c:v>
                </c:pt>
                <c:pt idx="3015">
                  <c:v>9</c:v>
                </c:pt>
                <c:pt idx="3016">
                  <c:v>9</c:v>
                </c:pt>
                <c:pt idx="3017">
                  <c:v>9</c:v>
                </c:pt>
                <c:pt idx="3018">
                  <c:v>7</c:v>
                </c:pt>
                <c:pt idx="3019">
                  <c:v>7</c:v>
                </c:pt>
                <c:pt idx="3020">
                  <c:v>7</c:v>
                </c:pt>
                <c:pt idx="3021">
                  <c:v>7</c:v>
                </c:pt>
                <c:pt idx="3022">
                  <c:v>6</c:v>
                </c:pt>
                <c:pt idx="3023">
                  <c:v>4</c:v>
                </c:pt>
                <c:pt idx="3024">
                  <c:v>4</c:v>
                </c:pt>
                <c:pt idx="3025">
                  <c:v>4</c:v>
                </c:pt>
                <c:pt idx="3026">
                  <c:v>4</c:v>
                </c:pt>
                <c:pt idx="3027">
                  <c:v>4</c:v>
                </c:pt>
                <c:pt idx="3028">
                  <c:v>4</c:v>
                </c:pt>
                <c:pt idx="3029">
                  <c:v>4</c:v>
                </c:pt>
                <c:pt idx="3030">
                  <c:v>4</c:v>
                </c:pt>
                <c:pt idx="3031">
                  <c:v>4</c:v>
                </c:pt>
                <c:pt idx="3032">
                  <c:v>4</c:v>
                </c:pt>
                <c:pt idx="3033">
                  <c:v>4</c:v>
                </c:pt>
                <c:pt idx="3034">
                  <c:v>4</c:v>
                </c:pt>
                <c:pt idx="3035">
                  <c:v>4</c:v>
                </c:pt>
                <c:pt idx="3036">
                  <c:v>4</c:v>
                </c:pt>
                <c:pt idx="3037">
                  <c:v>4</c:v>
                </c:pt>
                <c:pt idx="3038">
                  <c:v>4</c:v>
                </c:pt>
                <c:pt idx="3039">
                  <c:v>3</c:v>
                </c:pt>
                <c:pt idx="3040">
                  <c:v>3</c:v>
                </c:pt>
                <c:pt idx="3041">
                  <c:v>3</c:v>
                </c:pt>
                <c:pt idx="3042">
                  <c:v>3</c:v>
                </c:pt>
                <c:pt idx="3043">
                  <c:v>3</c:v>
                </c:pt>
                <c:pt idx="3044">
                  <c:v>5</c:v>
                </c:pt>
                <c:pt idx="3045">
                  <c:v>5</c:v>
                </c:pt>
                <c:pt idx="3046">
                  <c:v>5</c:v>
                </c:pt>
                <c:pt idx="3047">
                  <c:v>5</c:v>
                </c:pt>
                <c:pt idx="3048">
                  <c:v>5</c:v>
                </c:pt>
                <c:pt idx="3049">
                  <c:v>5</c:v>
                </c:pt>
                <c:pt idx="3050">
                  <c:v>5</c:v>
                </c:pt>
                <c:pt idx="3051">
                  <c:v>5</c:v>
                </c:pt>
                <c:pt idx="3052">
                  <c:v>5</c:v>
                </c:pt>
                <c:pt idx="3053">
                  <c:v>5</c:v>
                </c:pt>
                <c:pt idx="3054">
                  <c:v>5</c:v>
                </c:pt>
                <c:pt idx="3055">
                  <c:v>5</c:v>
                </c:pt>
                <c:pt idx="3056">
                  <c:v>5</c:v>
                </c:pt>
                <c:pt idx="3057">
                  <c:v>4</c:v>
                </c:pt>
                <c:pt idx="3058">
                  <c:v>4</c:v>
                </c:pt>
                <c:pt idx="3059">
                  <c:v>4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2</c:v>
                </c:pt>
                <c:pt idx="3072">
                  <c:v>5</c:v>
                </c:pt>
                <c:pt idx="3073">
                  <c:v>7</c:v>
                </c:pt>
                <c:pt idx="3074">
                  <c:v>7</c:v>
                </c:pt>
                <c:pt idx="3075">
                  <c:v>7</c:v>
                </c:pt>
                <c:pt idx="3076">
                  <c:v>7</c:v>
                </c:pt>
                <c:pt idx="3077">
                  <c:v>7</c:v>
                </c:pt>
                <c:pt idx="3078">
                  <c:v>7</c:v>
                </c:pt>
                <c:pt idx="3079">
                  <c:v>8</c:v>
                </c:pt>
                <c:pt idx="3080">
                  <c:v>9</c:v>
                </c:pt>
                <c:pt idx="3081">
                  <c:v>9</c:v>
                </c:pt>
                <c:pt idx="3082">
                  <c:v>9</c:v>
                </c:pt>
                <c:pt idx="3083">
                  <c:v>9</c:v>
                </c:pt>
                <c:pt idx="3084">
                  <c:v>9</c:v>
                </c:pt>
                <c:pt idx="3085">
                  <c:v>9</c:v>
                </c:pt>
                <c:pt idx="3086">
                  <c:v>9</c:v>
                </c:pt>
                <c:pt idx="3087">
                  <c:v>9</c:v>
                </c:pt>
                <c:pt idx="3088">
                  <c:v>9</c:v>
                </c:pt>
                <c:pt idx="3089">
                  <c:v>9</c:v>
                </c:pt>
                <c:pt idx="3090">
                  <c:v>9</c:v>
                </c:pt>
                <c:pt idx="3091">
                  <c:v>9</c:v>
                </c:pt>
                <c:pt idx="3092">
                  <c:v>9</c:v>
                </c:pt>
                <c:pt idx="3093">
                  <c:v>9</c:v>
                </c:pt>
                <c:pt idx="3094">
                  <c:v>9</c:v>
                </c:pt>
                <c:pt idx="3095">
                  <c:v>9</c:v>
                </c:pt>
                <c:pt idx="3096">
                  <c:v>9</c:v>
                </c:pt>
                <c:pt idx="3097">
                  <c:v>9</c:v>
                </c:pt>
                <c:pt idx="3098">
                  <c:v>9</c:v>
                </c:pt>
                <c:pt idx="3099">
                  <c:v>9</c:v>
                </c:pt>
                <c:pt idx="3100">
                  <c:v>9</c:v>
                </c:pt>
                <c:pt idx="3101">
                  <c:v>8</c:v>
                </c:pt>
                <c:pt idx="3102">
                  <c:v>7</c:v>
                </c:pt>
                <c:pt idx="3103">
                  <c:v>7</c:v>
                </c:pt>
                <c:pt idx="3104">
                  <c:v>7</c:v>
                </c:pt>
                <c:pt idx="3105">
                  <c:v>7</c:v>
                </c:pt>
                <c:pt idx="3106">
                  <c:v>7</c:v>
                </c:pt>
                <c:pt idx="3107">
                  <c:v>7</c:v>
                </c:pt>
                <c:pt idx="3108">
                  <c:v>7</c:v>
                </c:pt>
                <c:pt idx="3109">
                  <c:v>7</c:v>
                </c:pt>
                <c:pt idx="3110">
                  <c:v>7</c:v>
                </c:pt>
                <c:pt idx="3111">
                  <c:v>9</c:v>
                </c:pt>
                <c:pt idx="3112">
                  <c:v>9</c:v>
                </c:pt>
                <c:pt idx="3113">
                  <c:v>9</c:v>
                </c:pt>
                <c:pt idx="3114">
                  <c:v>9</c:v>
                </c:pt>
                <c:pt idx="3115">
                  <c:v>9</c:v>
                </c:pt>
                <c:pt idx="3116">
                  <c:v>9</c:v>
                </c:pt>
                <c:pt idx="3117">
                  <c:v>9</c:v>
                </c:pt>
                <c:pt idx="3118">
                  <c:v>9</c:v>
                </c:pt>
                <c:pt idx="3119">
                  <c:v>9</c:v>
                </c:pt>
                <c:pt idx="3120">
                  <c:v>9</c:v>
                </c:pt>
                <c:pt idx="3121">
                  <c:v>9</c:v>
                </c:pt>
                <c:pt idx="3122">
                  <c:v>9</c:v>
                </c:pt>
                <c:pt idx="3123">
                  <c:v>9</c:v>
                </c:pt>
                <c:pt idx="3124">
                  <c:v>9</c:v>
                </c:pt>
                <c:pt idx="3125">
                  <c:v>9</c:v>
                </c:pt>
                <c:pt idx="3126">
                  <c:v>9</c:v>
                </c:pt>
                <c:pt idx="3127">
                  <c:v>9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2</c:v>
                </c:pt>
                <c:pt idx="3139">
                  <c:v>4</c:v>
                </c:pt>
                <c:pt idx="3140">
                  <c:v>5</c:v>
                </c:pt>
                <c:pt idx="3141">
                  <c:v>7</c:v>
                </c:pt>
                <c:pt idx="3142">
                  <c:v>7</c:v>
                </c:pt>
                <c:pt idx="3143">
                  <c:v>7</c:v>
                </c:pt>
                <c:pt idx="3144">
                  <c:v>7</c:v>
                </c:pt>
                <c:pt idx="3145">
                  <c:v>7</c:v>
                </c:pt>
                <c:pt idx="3146">
                  <c:v>7</c:v>
                </c:pt>
                <c:pt idx="3147">
                  <c:v>7</c:v>
                </c:pt>
                <c:pt idx="3148">
                  <c:v>7</c:v>
                </c:pt>
                <c:pt idx="3149">
                  <c:v>7</c:v>
                </c:pt>
                <c:pt idx="3150">
                  <c:v>7</c:v>
                </c:pt>
                <c:pt idx="3151">
                  <c:v>7</c:v>
                </c:pt>
                <c:pt idx="3152">
                  <c:v>7</c:v>
                </c:pt>
                <c:pt idx="3153">
                  <c:v>7</c:v>
                </c:pt>
                <c:pt idx="3154">
                  <c:v>7</c:v>
                </c:pt>
                <c:pt idx="3155">
                  <c:v>7</c:v>
                </c:pt>
                <c:pt idx="3156">
                  <c:v>7</c:v>
                </c:pt>
                <c:pt idx="3157">
                  <c:v>7</c:v>
                </c:pt>
                <c:pt idx="3158">
                  <c:v>7</c:v>
                </c:pt>
                <c:pt idx="3159">
                  <c:v>7</c:v>
                </c:pt>
                <c:pt idx="3160">
                  <c:v>7</c:v>
                </c:pt>
                <c:pt idx="3161">
                  <c:v>8</c:v>
                </c:pt>
                <c:pt idx="3162">
                  <c:v>8</c:v>
                </c:pt>
                <c:pt idx="3163">
                  <c:v>8</c:v>
                </c:pt>
                <c:pt idx="3164">
                  <c:v>8</c:v>
                </c:pt>
                <c:pt idx="3165">
                  <c:v>8</c:v>
                </c:pt>
                <c:pt idx="3166">
                  <c:v>8</c:v>
                </c:pt>
                <c:pt idx="3167">
                  <c:v>8</c:v>
                </c:pt>
                <c:pt idx="3168">
                  <c:v>8</c:v>
                </c:pt>
                <c:pt idx="3169">
                  <c:v>8</c:v>
                </c:pt>
                <c:pt idx="3170">
                  <c:v>8</c:v>
                </c:pt>
                <c:pt idx="3171">
                  <c:v>8</c:v>
                </c:pt>
                <c:pt idx="3172">
                  <c:v>8</c:v>
                </c:pt>
                <c:pt idx="3173">
                  <c:v>8</c:v>
                </c:pt>
                <c:pt idx="3174">
                  <c:v>8</c:v>
                </c:pt>
                <c:pt idx="3175">
                  <c:v>8</c:v>
                </c:pt>
                <c:pt idx="3176">
                  <c:v>8</c:v>
                </c:pt>
                <c:pt idx="3177">
                  <c:v>8</c:v>
                </c:pt>
                <c:pt idx="3178">
                  <c:v>8</c:v>
                </c:pt>
                <c:pt idx="3179">
                  <c:v>8</c:v>
                </c:pt>
                <c:pt idx="3180">
                  <c:v>8</c:v>
                </c:pt>
                <c:pt idx="3181">
                  <c:v>8</c:v>
                </c:pt>
                <c:pt idx="3182">
                  <c:v>8</c:v>
                </c:pt>
                <c:pt idx="3183">
                  <c:v>8</c:v>
                </c:pt>
                <c:pt idx="3184">
                  <c:v>8</c:v>
                </c:pt>
                <c:pt idx="3185">
                  <c:v>8</c:v>
                </c:pt>
                <c:pt idx="3186">
                  <c:v>8</c:v>
                </c:pt>
                <c:pt idx="3187">
                  <c:v>8</c:v>
                </c:pt>
                <c:pt idx="3188">
                  <c:v>8</c:v>
                </c:pt>
                <c:pt idx="3189">
                  <c:v>8</c:v>
                </c:pt>
                <c:pt idx="3190">
                  <c:v>8</c:v>
                </c:pt>
                <c:pt idx="3191">
                  <c:v>8</c:v>
                </c:pt>
                <c:pt idx="3192">
                  <c:v>8</c:v>
                </c:pt>
                <c:pt idx="3193">
                  <c:v>8</c:v>
                </c:pt>
                <c:pt idx="3194">
                  <c:v>8</c:v>
                </c:pt>
                <c:pt idx="3195">
                  <c:v>8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2</c:v>
                </c:pt>
                <c:pt idx="3207">
                  <c:v>4</c:v>
                </c:pt>
                <c:pt idx="3208">
                  <c:v>6</c:v>
                </c:pt>
                <c:pt idx="3209">
                  <c:v>9</c:v>
                </c:pt>
                <c:pt idx="3210">
                  <c:v>9</c:v>
                </c:pt>
                <c:pt idx="3211">
                  <c:v>9</c:v>
                </c:pt>
                <c:pt idx="3212">
                  <c:v>9</c:v>
                </c:pt>
                <c:pt idx="3213">
                  <c:v>9</c:v>
                </c:pt>
                <c:pt idx="3214">
                  <c:v>9</c:v>
                </c:pt>
                <c:pt idx="3215">
                  <c:v>9</c:v>
                </c:pt>
                <c:pt idx="3216">
                  <c:v>9</c:v>
                </c:pt>
                <c:pt idx="3217">
                  <c:v>7</c:v>
                </c:pt>
                <c:pt idx="3218">
                  <c:v>7</c:v>
                </c:pt>
                <c:pt idx="3219">
                  <c:v>7</c:v>
                </c:pt>
                <c:pt idx="3220">
                  <c:v>7</c:v>
                </c:pt>
                <c:pt idx="3221">
                  <c:v>7</c:v>
                </c:pt>
                <c:pt idx="3222">
                  <c:v>7</c:v>
                </c:pt>
                <c:pt idx="3223">
                  <c:v>7</c:v>
                </c:pt>
                <c:pt idx="3224">
                  <c:v>7</c:v>
                </c:pt>
                <c:pt idx="3225">
                  <c:v>7</c:v>
                </c:pt>
                <c:pt idx="3226">
                  <c:v>6</c:v>
                </c:pt>
                <c:pt idx="3227">
                  <c:v>4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4</c:v>
                </c:pt>
                <c:pt idx="3244">
                  <c:v>4</c:v>
                </c:pt>
                <c:pt idx="3245">
                  <c:v>4</c:v>
                </c:pt>
                <c:pt idx="3246">
                  <c:v>4</c:v>
                </c:pt>
                <c:pt idx="3247">
                  <c:v>4</c:v>
                </c:pt>
                <c:pt idx="3248">
                  <c:v>4</c:v>
                </c:pt>
                <c:pt idx="3249">
                  <c:v>4</c:v>
                </c:pt>
                <c:pt idx="3250">
                  <c:v>4</c:v>
                </c:pt>
                <c:pt idx="3251">
                  <c:v>4</c:v>
                </c:pt>
                <c:pt idx="3252">
                  <c:v>4</c:v>
                </c:pt>
                <c:pt idx="3253">
                  <c:v>4</c:v>
                </c:pt>
                <c:pt idx="3254">
                  <c:v>4</c:v>
                </c:pt>
                <c:pt idx="3255">
                  <c:v>4</c:v>
                </c:pt>
                <c:pt idx="3256">
                  <c:v>4</c:v>
                </c:pt>
                <c:pt idx="3257">
                  <c:v>4</c:v>
                </c:pt>
                <c:pt idx="3258">
                  <c:v>4</c:v>
                </c:pt>
                <c:pt idx="3259">
                  <c:v>4</c:v>
                </c:pt>
                <c:pt idx="3260">
                  <c:v>4</c:v>
                </c:pt>
                <c:pt idx="3261">
                  <c:v>4</c:v>
                </c:pt>
                <c:pt idx="3262">
                  <c:v>4</c:v>
                </c:pt>
                <c:pt idx="3263">
                  <c:v>4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5</c:v>
                </c:pt>
                <c:pt idx="3277">
                  <c:v>7</c:v>
                </c:pt>
                <c:pt idx="3278">
                  <c:v>7</c:v>
                </c:pt>
                <c:pt idx="3279">
                  <c:v>7</c:v>
                </c:pt>
                <c:pt idx="3280">
                  <c:v>7</c:v>
                </c:pt>
                <c:pt idx="3281">
                  <c:v>7</c:v>
                </c:pt>
                <c:pt idx="3282">
                  <c:v>7</c:v>
                </c:pt>
                <c:pt idx="3283">
                  <c:v>7</c:v>
                </c:pt>
                <c:pt idx="3284">
                  <c:v>7</c:v>
                </c:pt>
                <c:pt idx="3285">
                  <c:v>7</c:v>
                </c:pt>
                <c:pt idx="3286">
                  <c:v>7</c:v>
                </c:pt>
                <c:pt idx="3287">
                  <c:v>7</c:v>
                </c:pt>
                <c:pt idx="3288">
                  <c:v>7</c:v>
                </c:pt>
                <c:pt idx="3289">
                  <c:v>7</c:v>
                </c:pt>
                <c:pt idx="3290">
                  <c:v>7</c:v>
                </c:pt>
                <c:pt idx="3291">
                  <c:v>7</c:v>
                </c:pt>
                <c:pt idx="3292">
                  <c:v>7</c:v>
                </c:pt>
                <c:pt idx="3293">
                  <c:v>6</c:v>
                </c:pt>
                <c:pt idx="3294">
                  <c:v>3</c:v>
                </c:pt>
                <c:pt idx="3295">
                  <c:v>2</c:v>
                </c:pt>
                <c:pt idx="3296">
                  <c:v>2</c:v>
                </c:pt>
                <c:pt idx="3297">
                  <c:v>2</c:v>
                </c:pt>
                <c:pt idx="3298">
                  <c:v>2</c:v>
                </c:pt>
                <c:pt idx="3299">
                  <c:v>4</c:v>
                </c:pt>
                <c:pt idx="3300">
                  <c:v>5</c:v>
                </c:pt>
                <c:pt idx="3301">
                  <c:v>5</c:v>
                </c:pt>
                <c:pt idx="3302">
                  <c:v>5</c:v>
                </c:pt>
                <c:pt idx="3303">
                  <c:v>5</c:v>
                </c:pt>
                <c:pt idx="3304">
                  <c:v>5</c:v>
                </c:pt>
                <c:pt idx="3305">
                  <c:v>5</c:v>
                </c:pt>
                <c:pt idx="3306">
                  <c:v>5</c:v>
                </c:pt>
                <c:pt idx="3307">
                  <c:v>5</c:v>
                </c:pt>
                <c:pt idx="3308">
                  <c:v>5</c:v>
                </c:pt>
                <c:pt idx="3309">
                  <c:v>4</c:v>
                </c:pt>
                <c:pt idx="3310">
                  <c:v>3</c:v>
                </c:pt>
                <c:pt idx="3311">
                  <c:v>3</c:v>
                </c:pt>
                <c:pt idx="3312">
                  <c:v>3</c:v>
                </c:pt>
                <c:pt idx="3313">
                  <c:v>3</c:v>
                </c:pt>
                <c:pt idx="3314">
                  <c:v>3</c:v>
                </c:pt>
                <c:pt idx="3315">
                  <c:v>3</c:v>
                </c:pt>
                <c:pt idx="3316">
                  <c:v>5</c:v>
                </c:pt>
                <c:pt idx="3317">
                  <c:v>5</c:v>
                </c:pt>
                <c:pt idx="3318">
                  <c:v>5</c:v>
                </c:pt>
                <c:pt idx="3319">
                  <c:v>5</c:v>
                </c:pt>
                <c:pt idx="3320">
                  <c:v>5</c:v>
                </c:pt>
                <c:pt idx="3321">
                  <c:v>5</c:v>
                </c:pt>
                <c:pt idx="3322">
                  <c:v>5</c:v>
                </c:pt>
                <c:pt idx="3323">
                  <c:v>5</c:v>
                </c:pt>
                <c:pt idx="3324">
                  <c:v>5</c:v>
                </c:pt>
                <c:pt idx="3325">
                  <c:v>5</c:v>
                </c:pt>
                <c:pt idx="3326">
                  <c:v>5</c:v>
                </c:pt>
                <c:pt idx="3327">
                  <c:v>5</c:v>
                </c:pt>
                <c:pt idx="3328">
                  <c:v>5</c:v>
                </c:pt>
                <c:pt idx="3329">
                  <c:v>5</c:v>
                </c:pt>
                <c:pt idx="3330">
                  <c:v>5</c:v>
                </c:pt>
                <c:pt idx="3331">
                  <c:v>5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4</c:v>
                </c:pt>
                <c:pt idx="3345">
                  <c:v>7</c:v>
                </c:pt>
                <c:pt idx="3346">
                  <c:v>7</c:v>
                </c:pt>
                <c:pt idx="3347">
                  <c:v>7</c:v>
                </c:pt>
                <c:pt idx="3348">
                  <c:v>7</c:v>
                </c:pt>
                <c:pt idx="3349">
                  <c:v>7</c:v>
                </c:pt>
                <c:pt idx="3350">
                  <c:v>7</c:v>
                </c:pt>
                <c:pt idx="3351">
                  <c:v>7</c:v>
                </c:pt>
                <c:pt idx="3352">
                  <c:v>7</c:v>
                </c:pt>
                <c:pt idx="3353">
                  <c:v>7</c:v>
                </c:pt>
                <c:pt idx="3354">
                  <c:v>8</c:v>
                </c:pt>
                <c:pt idx="3355">
                  <c:v>9</c:v>
                </c:pt>
                <c:pt idx="3356">
                  <c:v>9</c:v>
                </c:pt>
                <c:pt idx="3357">
                  <c:v>9</c:v>
                </c:pt>
                <c:pt idx="3358">
                  <c:v>9</c:v>
                </c:pt>
                <c:pt idx="3359">
                  <c:v>9</c:v>
                </c:pt>
                <c:pt idx="3360">
                  <c:v>9</c:v>
                </c:pt>
                <c:pt idx="3361">
                  <c:v>9</c:v>
                </c:pt>
                <c:pt idx="3362">
                  <c:v>8</c:v>
                </c:pt>
                <c:pt idx="3363">
                  <c:v>7</c:v>
                </c:pt>
                <c:pt idx="3364">
                  <c:v>7</c:v>
                </c:pt>
                <c:pt idx="3365">
                  <c:v>7</c:v>
                </c:pt>
                <c:pt idx="3366">
                  <c:v>7</c:v>
                </c:pt>
                <c:pt idx="3367">
                  <c:v>6</c:v>
                </c:pt>
                <c:pt idx="3368">
                  <c:v>4</c:v>
                </c:pt>
                <c:pt idx="3369">
                  <c:v>3</c:v>
                </c:pt>
                <c:pt idx="3370">
                  <c:v>3</c:v>
                </c:pt>
                <c:pt idx="3371">
                  <c:v>3</c:v>
                </c:pt>
                <c:pt idx="3372">
                  <c:v>3</c:v>
                </c:pt>
                <c:pt idx="3373">
                  <c:v>3</c:v>
                </c:pt>
                <c:pt idx="3374">
                  <c:v>3</c:v>
                </c:pt>
                <c:pt idx="3375">
                  <c:v>3</c:v>
                </c:pt>
                <c:pt idx="3376">
                  <c:v>3</c:v>
                </c:pt>
                <c:pt idx="3377">
                  <c:v>3</c:v>
                </c:pt>
                <c:pt idx="3378">
                  <c:v>3</c:v>
                </c:pt>
                <c:pt idx="3379">
                  <c:v>3</c:v>
                </c:pt>
                <c:pt idx="3380">
                  <c:v>3</c:v>
                </c:pt>
                <c:pt idx="3381">
                  <c:v>3</c:v>
                </c:pt>
                <c:pt idx="3382">
                  <c:v>3</c:v>
                </c:pt>
                <c:pt idx="3383">
                  <c:v>3</c:v>
                </c:pt>
                <c:pt idx="3384">
                  <c:v>5</c:v>
                </c:pt>
                <c:pt idx="3385">
                  <c:v>5</c:v>
                </c:pt>
                <c:pt idx="3386">
                  <c:v>5</c:v>
                </c:pt>
                <c:pt idx="3387">
                  <c:v>5</c:v>
                </c:pt>
                <c:pt idx="3388">
                  <c:v>5</c:v>
                </c:pt>
                <c:pt idx="3389">
                  <c:v>5</c:v>
                </c:pt>
                <c:pt idx="3390">
                  <c:v>5</c:v>
                </c:pt>
                <c:pt idx="3391">
                  <c:v>5</c:v>
                </c:pt>
                <c:pt idx="3392">
                  <c:v>5</c:v>
                </c:pt>
                <c:pt idx="3393">
                  <c:v>5</c:v>
                </c:pt>
                <c:pt idx="3394">
                  <c:v>5</c:v>
                </c:pt>
                <c:pt idx="3395">
                  <c:v>5</c:v>
                </c:pt>
                <c:pt idx="3396">
                  <c:v>5</c:v>
                </c:pt>
                <c:pt idx="3397">
                  <c:v>4</c:v>
                </c:pt>
                <c:pt idx="3398">
                  <c:v>4</c:v>
                </c:pt>
                <c:pt idx="339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2C-4ACC-816A-DEF49AAF3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2067599"/>
        <c:axId val="1992066767"/>
      </c:barChart>
      <c:catAx>
        <c:axId val="1992067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066767"/>
        <c:crosses val="autoZero"/>
        <c:auto val="1"/>
        <c:lblAlgn val="ctr"/>
        <c:lblOffset val="100"/>
        <c:noMultiLvlLbl val="0"/>
      </c:catAx>
      <c:valAx>
        <c:axId val="1992066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0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Relationship between</a:t>
            </a:r>
            <a:r>
              <a:rPr lang="en-US" baseline="0" dirty="0"/>
              <a:t> </a:t>
            </a:r>
            <a:r>
              <a:rPr lang="en-US" dirty="0"/>
              <a:t>C-indices</a:t>
            </a:r>
            <a:r>
              <a:rPr lang="en-US" baseline="0" dirty="0"/>
              <a:t> and Covid-19 Deaths</a:t>
            </a:r>
            <a:endParaRPr lang="en-US" dirty="0"/>
          </a:p>
        </c:rich>
      </c:tx>
      <c:layout>
        <c:manualLayout>
          <c:xMode val="edge"/>
          <c:yMode val="edge"/>
          <c:x val="0.16489194333164495"/>
          <c:y val="2.09909221148638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 of c1_school_closing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Sheet3!$B$2:$B$69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0.02</c:v>
                </c:pt>
                <c:pt idx="10">
                  <c:v>1.1599999999999999</c:v>
                </c:pt>
                <c:pt idx="11">
                  <c:v>2.64</c:v>
                </c:pt>
                <c:pt idx="12">
                  <c:v>2.9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2.98</c:v>
                </c:pt>
                <c:pt idx="23">
                  <c:v>2.98</c:v>
                </c:pt>
                <c:pt idx="24">
                  <c:v>2.98</c:v>
                </c:pt>
                <c:pt idx="25">
                  <c:v>2.98</c:v>
                </c:pt>
                <c:pt idx="26">
                  <c:v>2.98</c:v>
                </c:pt>
                <c:pt idx="27">
                  <c:v>2.96</c:v>
                </c:pt>
                <c:pt idx="28">
                  <c:v>2.96</c:v>
                </c:pt>
                <c:pt idx="29">
                  <c:v>2.96</c:v>
                </c:pt>
                <c:pt idx="30">
                  <c:v>2.96</c:v>
                </c:pt>
                <c:pt idx="31">
                  <c:v>2.94</c:v>
                </c:pt>
                <c:pt idx="32">
                  <c:v>2.92</c:v>
                </c:pt>
                <c:pt idx="33">
                  <c:v>2.7</c:v>
                </c:pt>
                <c:pt idx="34">
                  <c:v>2.34</c:v>
                </c:pt>
                <c:pt idx="35">
                  <c:v>2.16</c:v>
                </c:pt>
                <c:pt idx="36">
                  <c:v>2.14</c:v>
                </c:pt>
                <c:pt idx="37">
                  <c:v>2.02</c:v>
                </c:pt>
                <c:pt idx="38">
                  <c:v>1.94</c:v>
                </c:pt>
                <c:pt idx="39">
                  <c:v>1.94</c:v>
                </c:pt>
                <c:pt idx="40">
                  <c:v>1.94</c:v>
                </c:pt>
                <c:pt idx="41">
                  <c:v>1.92</c:v>
                </c:pt>
                <c:pt idx="42">
                  <c:v>1.82</c:v>
                </c:pt>
                <c:pt idx="43">
                  <c:v>1.86</c:v>
                </c:pt>
                <c:pt idx="44">
                  <c:v>1.92</c:v>
                </c:pt>
                <c:pt idx="45">
                  <c:v>1.94</c:v>
                </c:pt>
                <c:pt idx="46">
                  <c:v>1.96</c:v>
                </c:pt>
                <c:pt idx="47">
                  <c:v>1.96</c:v>
                </c:pt>
                <c:pt idx="48">
                  <c:v>1.96</c:v>
                </c:pt>
                <c:pt idx="49">
                  <c:v>1.94</c:v>
                </c:pt>
                <c:pt idx="50">
                  <c:v>1.94</c:v>
                </c:pt>
                <c:pt idx="51">
                  <c:v>1.94</c:v>
                </c:pt>
                <c:pt idx="52">
                  <c:v>1.94</c:v>
                </c:pt>
                <c:pt idx="53">
                  <c:v>1.92</c:v>
                </c:pt>
                <c:pt idx="54">
                  <c:v>1.96</c:v>
                </c:pt>
                <c:pt idx="55">
                  <c:v>1.98</c:v>
                </c:pt>
                <c:pt idx="56">
                  <c:v>1.9</c:v>
                </c:pt>
                <c:pt idx="57">
                  <c:v>1.9</c:v>
                </c:pt>
                <c:pt idx="58">
                  <c:v>1.84</c:v>
                </c:pt>
                <c:pt idx="59">
                  <c:v>1.84</c:v>
                </c:pt>
                <c:pt idx="60">
                  <c:v>1.84</c:v>
                </c:pt>
                <c:pt idx="61">
                  <c:v>1.78</c:v>
                </c:pt>
                <c:pt idx="62">
                  <c:v>1.7</c:v>
                </c:pt>
                <c:pt idx="63">
                  <c:v>1.6</c:v>
                </c:pt>
                <c:pt idx="64">
                  <c:v>1.58</c:v>
                </c:pt>
                <c:pt idx="65">
                  <c:v>1.58</c:v>
                </c:pt>
                <c:pt idx="66">
                  <c:v>1.5</c:v>
                </c:pt>
                <c:pt idx="67">
                  <c:v>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92-4DE1-8B1E-C9AEC6CA5F8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Average of c2_workplace_closing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Sheet3!$C$2:$C$69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0.02</c:v>
                </c:pt>
                <c:pt idx="10">
                  <c:v>1.02</c:v>
                </c:pt>
                <c:pt idx="11">
                  <c:v>1.94</c:v>
                </c:pt>
                <c:pt idx="12">
                  <c:v>2.52</c:v>
                </c:pt>
                <c:pt idx="13">
                  <c:v>2.62</c:v>
                </c:pt>
                <c:pt idx="14">
                  <c:v>2.68</c:v>
                </c:pt>
                <c:pt idx="15">
                  <c:v>2.68</c:v>
                </c:pt>
                <c:pt idx="16">
                  <c:v>2.64</c:v>
                </c:pt>
                <c:pt idx="17">
                  <c:v>2.52</c:v>
                </c:pt>
                <c:pt idx="18">
                  <c:v>2.2400000000000002</c:v>
                </c:pt>
                <c:pt idx="19">
                  <c:v>2.12</c:v>
                </c:pt>
                <c:pt idx="20">
                  <c:v>2</c:v>
                </c:pt>
                <c:pt idx="21">
                  <c:v>1.96</c:v>
                </c:pt>
                <c:pt idx="22">
                  <c:v>1.82</c:v>
                </c:pt>
                <c:pt idx="23">
                  <c:v>1.7</c:v>
                </c:pt>
                <c:pt idx="24">
                  <c:v>1.56</c:v>
                </c:pt>
                <c:pt idx="25">
                  <c:v>1.54</c:v>
                </c:pt>
                <c:pt idx="26">
                  <c:v>1.5</c:v>
                </c:pt>
                <c:pt idx="27">
                  <c:v>1.46</c:v>
                </c:pt>
                <c:pt idx="28">
                  <c:v>1.5</c:v>
                </c:pt>
                <c:pt idx="29">
                  <c:v>1.52</c:v>
                </c:pt>
                <c:pt idx="30">
                  <c:v>1.56</c:v>
                </c:pt>
                <c:pt idx="31">
                  <c:v>1.58</c:v>
                </c:pt>
                <c:pt idx="32">
                  <c:v>1.6</c:v>
                </c:pt>
                <c:pt idx="33">
                  <c:v>1.54</c:v>
                </c:pt>
                <c:pt idx="34">
                  <c:v>1.58</c:v>
                </c:pt>
                <c:pt idx="35">
                  <c:v>1.54</c:v>
                </c:pt>
                <c:pt idx="36">
                  <c:v>1.52</c:v>
                </c:pt>
                <c:pt idx="37">
                  <c:v>1.5</c:v>
                </c:pt>
                <c:pt idx="38">
                  <c:v>1.44</c:v>
                </c:pt>
                <c:pt idx="39">
                  <c:v>1.42</c:v>
                </c:pt>
                <c:pt idx="40">
                  <c:v>1.4</c:v>
                </c:pt>
                <c:pt idx="41">
                  <c:v>1.4</c:v>
                </c:pt>
                <c:pt idx="42">
                  <c:v>1.42</c:v>
                </c:pt>
                <c:pt idx="43">
                  <c:v>1.48</c:v>
                </c:pt>
                <c:pt idx="44">
                  <c:v>1.42</c:v>
                </c:pt>
                <c:pt idx="45">
                  <c:v>1.44</c:v>
                </c:pt>
                <c:pt idx="46">
                  <c:v>1.48</c:v>
                </c:pt>
                <c:pt idx="47">
                  <c:v>1.46</c:v>
                </c:pt>
                <c:pt idx="48">
                  <c:v>1.48</c:v>
                </c:pt>
                <c:pt idx="49">
                  <c:v>1.44</c:v>
                </c:pt>
                <c:pt idx="50">
                  <c:v>1.48</c:v>
                </c:pt>
                <c:pt idx="51">
                  <c:v>1.5</c:v>
                </c:pt>
                <c:pt idx="52">
                  <c:v>1.48</c:v>
                </c:pt>
                <c:pt idx="53">
                  <c:v>1.42</c:v>
                </c:pt>
                <c:pt idx="54">
                  <c:v>1.4</c:v>
                </c:pt>
                <c:pt idx="55">
                  <c:v>1.38</c:v>
                </c:pt>
                <c:pt idx="56">
                  <c:v>1.38</c:v>
                </c:pt>
                <c:pt idx="57">
                  <c:v>1.36</c:v>
                </c:pt>
                <c:pt idx="58">
                  <c:v>1.34</c:v>
                </c:pt>
                <c:pt idx="59">
                  <c:v>1.34</c:v>
                </c:pt>
                <c:pt idx="60">
                  <c:v>1.34</c:v>
                </c:pt>
                <c:pt idx="61">
                  <c:v>1.32</c:v>
                </c:pt>
                <c:pt idx="62">
                  <c:v>1.26</c:v>
                </c:pt>
                <c:pt idx="63">
                  <c:v>1.3</c:v>
                </c:pt>
                <c:pt idx="64">
                  <c:v>1.3</c:v>
                </c:pt>
                <c:pt idx="65">
                  <c:v>1.26</c:v>
                </c:pt>
                <c:pt idx="66">
                  <c:v>1.26</c:v>
                </c:pt>
                <c:pt idx="67">
                  <c:v>1.24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92-4DE1-8B1E-C9AEC6CA5F8E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Average of c3_cancel_public_events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Sheet3!$D$2:$D$69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0.08</c:v>
                </c:pt>
                <c:pt idx="10">
                  <c:v>1.22</c:v>
                </c:pt>
                <c:pt idx="11">
                  <c:v>1.7</c:v>
                </c:pt>
                <c:pt idx="12">
                  <c:v>1.88</c:v>
                </c:pt>
                <c:pt idx="13">
                  <c:v>1.94</c:v>
                </c:pt>
                <c:pt idx="14">
                  <c:v>1.94</c:v>
                </c:pt>
                <c:pt idx="15">
                  <c:v>1.94</c:v>
                </c:pt>
                <c:pt idx="16">
                  <c:v>1.92</c:v>
                </c:pt>
                <c:pt idx="17">
                  <c:v>1.94</c:v>
                </c:pt>
                <c:pt idx="18">
                  <c:v>1.9</c:v>
                </c:pt>
                <c:pt idx="19">
                  <c:v>1.88</c:v>
                </c:pt>
                <c:pt idx="20">
                  <c:v>1.86</c:v>
                </c:pt>
                <c:pt idx="21">
                  <c:v>1.86</c:v>
                </c:pt>
                <c:pt idx="22">
                  <c:v>1.74</c:v>
                </c:pt>
                <c:pt idx="23">
                  <c:v>1.68</c:v>
                </c:pt>
                <c:pt idx="24">
                  <c:v>1.64</c:v>
                </c:pt>
                <c:pt idx="25">
                  <c:v>1.58</c:v>
                </c:pt>
                <c:pt idx="26">
                  <c:v>1.54</c:v>
                </c:pt>
                <c:pt idx="27">
                  <c:v>1.46</c:v>
                </c:pt>
                <c:pt idx="28">
                  <c:v>1.5</c:v>
                </c:pt>
                <c:pt idx="29">
                  <c:v>1.5</c:v>
                </c:pt>
                <c:pt idx="30">
                  <c:v>1.48</c:v>
                </c:pt>
                <c:pt idx="31">
                  <c:v>1.48</c:v>
                </c:pt>
                <c:pt idx="32">
                  <c:v>1.48</c:v>
                </c:pt>
                <c:pt idx="33">
                  <c:v>1.44</c:v>
                </c:pt>
                <c:pt idx="34">
                  <c:v>1.48</c:v>
                </c:pt>
                <c:pt idx="35">
                  <c:v>1.48</c:v>
                </c:pt>
                <c:pt idx="36">
                  <c:v>1.44</c:v>
                </c:pt>
                <c:pt idx="37">
                  <c:v>1.44</c:v>
                </c:pt>
                <c:pt idx="38">
                  <c:v>1.4</c:v>
                </c:pt>
                <c:pt idx="39">
                  <c:v>1.36</c:v>
                </c:pt>
                <c:pt idx="40">
                  <c:v>1.36</c:v>
                </c:pt>
                <c:pt idx="41">
                  <c:v>1.34</c:v>
                </c:pt>
                <c:pt idx="42">
                  <c:v>1.34</c:v>
                </c:pt>
                <c:pt idx="43">
                  <c:v>1.34</c:v>
                </c:pt>
                <c:pt idx="44">
                  <c:v>1.3</c:v>
                </c:pt>
                <c:pt idx="45">
                  <c:v>1.34</c:v>
                </c:pt>
                <c:pt idx="46">
                  <c:v>1.36</c:v>
                </c:pt>
                <c:pt idx="47">
                  <c:v>1.34</c:v>
                </c:pt>
                <c:pt idx="48">
                  <c:v>1.38</c:v>
                </c:pt>
                <c:pt idx="49">
                  <c:v>1.44</c:v>
                </c:pt>
                <c:pt idx="50">
                  <c:v>1.48</c:v>
                </c:pt>
                <c:pt idx="51">
                  <c:v>1.44</c:v>
                </c:pt>
                <c:pt idx="52">
                  <c:v>1.44</c:v>
                </c:pt>
                <c:pt idx="53">
                  <c:v>1.4</c:v>
                </c:pt>
                <c:pt idx="54">
                  <c:v>1.42</c:v>
                </c:pt>
                <c:pt idx="55">
                  <c:v>1.42</c:v>
                </c:pt>
                <c:pt idx="56">
                  <c:v>1.42</c:v>
                </c:pt>
                <c:pt idx="57">
                  <c:v>1.38</c:v>
                </c:pt>
                <c:pt idx="58">
                  <c:v>1.36</c:v>
                </c:pt>
                <c:pt idx="59">
                  <c:v>1.34</c:v>
                </c:pt>
                <c:pt idx="60">
                  <c:v>1.28</c:v>
                </c:pt>
                <c:pt idx="61">
                  <c:v>1.24</c:v>
                </c:pt>
                <c:pt idx="62">
                  <c:v>1.24</c:v>
                </c:pt>
                <c:pt idx="63">
                  <c:v>1.22</c:v>
                </c:pt>
                <c:pt idx="64">
                  <c:v>1.18</c:v>
                </c:pt>
                <c:pt idx="65">
                  <c:v>1.18</c:v>
                </c:pt>
                <c:pt idx="66">
                  <c:v>1.1599999999999999</c:v>
                </c:pt>
                <c:pt idx="67">
                  <c:v>1.1399999999999999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92-4DE1-8B1E-C9AEC6CA5F8E}"/>
            </c:ext>
          </c:extLst>
        </c:ser>
        <c:ser>
          <c:idx val="6"/>
          <c:order val="6"/>
          <c:tx>
            <c:strRef>
              <c:f>Sheet3!$H$1</c:f>
              <c:strCache>
                <c:ptCount val="1"/>
                <c:pt idx="0">
                  <c:v>Average of c5_close_public_transport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Sheet3!$H$2:$H$69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0.02</c:v>
                </c:pt>
                <c:pt idx="10">
                  <c:v>0.06</c:v>
                </c:pt>
                <c:pt idx="11">
                  <c:v>0.4</c:v>
                </c:pt>
                <c:pt idx="12">
                  <c:v>0.57999999999999996</c:v>
                </c:pt>
                <c:pt idx="13">
                  <c:v>0.72</c:v>
                </c:pt>
                <c:pt idx="14">
                  <c:v>0.8</c:v>
                </c:pt>
                <c:pt idx="15">
                  <c:v>0.84</c:v>
                </c:pt>
                <c:pt idx="16">
                  <c:v>0.86</c:v>
                </c:pt>
                <c:pt idx="17">
                  <c:v>0.86</c:v>
                </c:pt>
                <c:pt idx="18">
                  <c:v>0.82</c:v>
                </c:pt>
                <c:pt idx="19">
                  <c:v>0.82</c:v>
                </c:pt>
                <c:pt idx="20">
                  <c:v>0.78</c:v>
                </c:pt>
                <c:pt idx="21">
                  <c:v>0.78</c:v>
                </c:pt>
                <c:pt idx="22">
                  <c:v>0.7</c:v>
                </c:pt>
                <c:pt idx="23">
                  <c:v>0.64</c:v>
                </c:pt>
                <c:pt idx="24">
                  <c:v>0.64</c:v>
                </c:pt>
                <c:pt idx="25">
                  <c:v>0.64</c:v>
                </c:pt>
                <c:pt idx="26">
                  <c:v>0.64</c:v>
                </c:pt>
                <c:pt idx="27">
                  <c:v>0.64</c:v>
                </c:pt>
                <c:pt idx="28">
                  <c:v>0.66</c:v>
                </c:pt>
                <c:pt idx="29">
                  <c:v>0.62</c:v>
                </c:pt>
                <c:pt idx="30">
                  <c:v>0.6</c:v>
                </c:pt>
                <c:pt idx="31">
                  <c:v>0.62</c:v>
                </c:pt>
                <c:pt idx="32">
                  <c:v>0.62</c:v>
                </c:pt>
                <c:pt idx="33">
                  <c:v>0.62</c:v>
                </c:pt>
                <c:pt idx="34">
                  <c:v>0.57999999999999996</c:v>
                </c:pt>
                <c:pt idx="35">
                  <c:v>0.56000000000000005</c:v>
                </c:pt>
                <c:pt idx="36">
                  <c:v>0.52</c:v>
                </c:pt>
                <c:pt idx="37">
                  <c:v>0.48</c:v>
                </c:pt>
                <c:pt idx="38">
                  <c:v>0.48</c:v>
                </c:pt>
                <c:pt idx="39">
                  <c:v>0.48</c:v>
                </c:pt>
                <c:pt idx="40">
                  <c:v>0.44</c:v>
                </c:pt>
                <c:pt idx="41">
                  <c:v>0.44</c:v>
                </c:pt>
                <c:pt idx="42">
                  <c:v>0.44</c:v>
                </c:pt>
                <c:pt idx="43">
                  <c:v>0.48</c:v>
                </c:pt>
                <c:pt idx="44">
                  <c:v>0.48</c:v>
                </c:pt>
                <c:pt idx="45">
                  <c:v>0.46</c:v>
                </c:pt>
                <c:pt idx="46">
                  <c:v>0.46</c:v>
                </c:pt>
                <c:pt idx="47">
                  <c:v>0.46</c:v>
                </c:pt>
                <c:pt idx="48">
                  <c:v>0.46</c:v>
                </c:pt>
                <c:pt idx="49">
                  <c:v>0.46</c:v>
                </c:pt>
                <c:pt idx="50">
                  <c:v>0.46</c:v>
                </c:pt>
                <c:pt idx="51">
                  <c:v>0.46</c:v>
                </c:pt>
                <c:pt idx="52">
                  <c:v>0.46</c:v>
                </c:pt>
                <c:pt idx="53">
                  <c:v>0.46</c:v>
                </c:pt>
                <c:pt idx="54">
                  <c:v>0.46</c:v>
                </c:pt>
                <c:pt idx="55">
                  <c:v>0.48</c:v>
                </c:pt>
                <c:pt idx="56">
                  <c:v>0.46</c:v>
                </c:pt>
                <c:pt idx="57">
                  <c:v>0.46</c:v>
                </c:pt>
                <c:pt idx="58">
                  <c:v>0.46</c:v>
                </c:pt>
                <c:pt idx="59">
                  <c:v>0.46</c:v>
                </c:pt>
                <c:pt idx="60">
                  <c:v>0.46</c:v>
                </c:pt>
                <c:pt idx="61">
                  <c:v>0.46</c:v>
                </c:pt>
                <c:pt idx="62">
                  <c:v>0.42</c:v>
                </c:pt>
                <c:pt idx="63">
                  <c:v>0.42</c:v>
                </c:pt>
                <c:pt idx="64">
                  <c:v>0.38</c:v>
                </c:pt>
                <c:pt idx="65">
                  <c:v>0.38</c:v>
                </c:pt>
                <c:pt idx="66">
                  <c:v>0.38</c:v>
                </c:pt>
                <c:pt idx="67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92-4DE1-8B1E-C9AEC6CA5F8E}"/>
            </c:ext>
          </c:extLst>
        </c:ser>
        <c:ser>
          <c:idx val="8"/>
          <c:order val="8"/>
          <c:tx>
            <c:strRef>
              <c:f>Sheet3!$J$1</c:f>
              <c:strCache>
                <c:ptCount val="1"/>
                <c:pt idx="0">
                  <c:v>Average of c8_internationaltravel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Sheet3!$J$2:$J$69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0.04</c:v>
                </c:pt>
                <c:pt idx="3">
                  <c:v>0.04</c:v>
                </c:pt>
                <c:pt idx="4">
                  <c:v>1.04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2.92</c:v>
                </c:pt>
                <c:pt idx="67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92-4DE1-8B1E-C9AEC6CA5F8E}"/>
            </c:ext>
          </c:extLst>
        </c:ser>
        <c:ser>
          <c:idx val="12"/>
          <c:order val="12"/>
          <c:tx>
            <c:strRef>
              <c:f>Sheet3!$N$1</c:f>
              <c:strCache>
                <c:ptCount val="1"/>
                <c:pt idx="0">
                  <c:v>Average of c6_stay_at_home_requirements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Sheet3!$N$2:$N$69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0.04</c:v>
                </c:pt>
                <c:pt idx="10">
                  <c:v>0.2</c:v>
                </c:pt>
                <c:pt idx="11">
                  <c:v>0.56000000000000005</c:v>
                </c:pt>
                <c:pt idx="12">
                  <c:v>1.44</c:v>
                </c:pt>
                <c:pt idx="13">
                  <c:v>1.78</c:v>
                </c:pt>
                <c:pt idx="14">
                  <c:v>1.8</c:v>
                </c:pt>
                <c:pt idx="15">
                  <c:v>1.78</c:v>
                </c:pt>
                <c:pt idx="16">
                  <c:v>1.78</c:v>
                </c:pt>
                <c:pt idx="17">
                  <c:v>1.76</c:v>
                </c:pt>
                <c:pt idx="18">
                  <c:v>1.66</c:v>
                </c:pt>
                <c:pt idx="19">
                  <c:v>1.5</c:v>
                </c:pt>
                <c:pt idx="20">
                  <c:v>1.42</c:v>
                </c:pt>
                <c:pt idx="21">
                  <c:v>1.32</c:v>
                </c:pt>
                <c:pt idx="22">
                  <c:v>1.24</c:v>
                </c:pt>
                <c:pt idx="23">
                  <c:v>1.1599999999999999</c:v>
                </c:pt>
                <c:pt idx="24">
                  <c:v>1.1399999999999999</c:v>
                </c:pt>
                <c:pt idx="25">
                  <c:v>1.1000000000000001</c:v>
                </c:pt>
                <c:pt idx="26">
                  <c:v>1.1000000000000001</c:v>
                </c:pt>
                <c:pt idx="27">
                  <c:v>1.1000000000000001</c:v>
                </c:pt>
                <c:pt idx="28">
                  <c:v>1.1000000000000001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1.1000000000000001</c:v>
                </c:pt>
                <c:pt idx="32">
                  <c:v>1.1000000000000001</c:v>
                </c:pt>
                <c:pt idx="33">
                  <c:v>1.1000000000000001</c:v>
                </c:pt>
                <c:pt idx="34">
                  <c:v>1.08</c:v>
                </c:pt>
                <c:pt idx="35">
                  <c:v>1.08</c:v>
                </c:pt>
                <c:pt idx="36">
                  <c:v>1.08</c:v>
                </c:pt>
                <c:pt idx="37">
                  <c:v>1.08</c:v>
                </c:pt>
                <c:pt idx="38">
                  <c:v>1.08</c:v>
                </c:pt>
                <c:pt idx="39">
                  <c:v>1.08</c:v>
                </c:pt>
                <c:pt idx="40">
                  <c:v>1.08</c:v>
                </c:pt>
                <c:pt idx="41">
                  <c:v>1.08</c:v>
                </c:pt>
                <c:pt idx="42">
                  <c:v>1.08</c:v>
                </c:pt>
                <c:pt idx="43">
                  <c:v>1.1000000000000001</c:v>
                </c:pt>
                <c:pt idx="44">
                  <c:v>1.1200000000000001</c:v>
                </c:pt>
                <c:pt idx="45">
                  <c:v>1.1200000000000001</c:v>
                </c:pt>
                <c:pt idx="46">
                  <c:v>1.1599999999999999</c:v>
                </c:pt>
                <c:pt idx="47">
                  <c:v>1.1599999999999999</c:v>
                </c:pt>
                <c:pt idx="48">
                  <c:v>1.2</c:v>
                </c:pt>
                <c:pt idx="49">
                  <c:v>1.2</c:v>
                </c:pt>
                <c:pt idx="50">
                  <c:v>1.22</c:v>
                </c:pt>
                <c:pt idx="51">
                  <c:v>1.2</c:v>
                </c:pt>
                <c:pt idx="52">
                  <c:v>1.2</c:v>
                </c:pt>
                <c:pt idx="53">
                  <c:v>1.18</c:v>
                </c:pt>
                <c:pt idx="54">
                  <c:v>1.2</c:v>
                </c:pt>
                <c:pt idx="55">
                  <c:v>1.2</c:v>
                </c:pt>
                <c:pt idx="56">
                  <c:v>1.2</c:v>
                </c:pt>
                <c:pt idx="57">
                  <c:v>1.18</c:v>
                </c:pt>
                <c:pt idx="58">
                  <c:v>1.18</c:v>
                </c:pt>
                <c:pt idx="59">
                  <c:v>1.1599999999999999</c:v>
                </c:pt>
                <c:pt idx="60">
                  <c:v>1.1399999999999999</c:v>
                </c:pt>
                <c:pt idx="61">
                  <c:v>1.1200000000000001</c:v>
                </c:pt>
                <c:pt idx="62">
                  <c:v>1.1000000000000001</c:v>
                </c:pt>
                <c:pt idx="63">
                  <c:v>1.1200000000000001</c:v>
                </c:pt>
                <c:pt idx="64">
                  <c:v>1.1200000000000001</c:v>
                </c:pt>
                <c:pt idx="65">
                  <c:v>1.1200000000000001</c:v>
                </c:pt>
                <c:pt idx="66">
                  <c:v>0.68</c:v>
                </c:pt>
                <c:pt idx="67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92-4DE1-8B1E-C9AEC6CA5F8E}"/>
            </c:ext>
          </c:extLst>
        </c:ser>
        <c:ser>
          <c:idx val="13"/>
          <c:order val="13"/>
          <c:tx>
            <c:strRef>
              <c:f>Sheet3!$O$1</c:f>
              <c:strCache>
                <c:ptCount val="1"/>
                <c:pt idx="0">
                  <c:v>Average of confirmed_deaths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Sheet3!$O$2:$O$69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2.7E-4</c:v>
                </c:pt>
                <c:pt idx="9">
                  <c:v>4.8339999999999998E-3</c:v>
                </c:pt>
                <c:pt idx="10">
                  <c:v>1.3603999999999998E-2</c:v>
                </c:pt>
                <c:pt idx="11">
                  <c:v>0.103462</c:v>
                </c:pt>
                <c:pt idx="12">
                  <c:v>0.57989600000000008</c:v>
                </c:pt>
                <c:pt idx="13">
                  <c:v>1.8036660000000004</c:v>
                </c:pt>
                <c:pt idx="14">
                  <c:v>2.9937519999999993</c:v>
                </c:pt>
                <c:pt idx="15">
                  <c:v>3.4803940000000018</c:v>
                </c:pt>
                <c:pt idx="16">
                  <c:v>3.7972399999999999</c:v>
                </c:pt>
                <c:pt idx="17">
                  <c:v>3.4914259999999984</c:v>
                </c:pt>
                <c:pt idx="18">
                  <c:v>3.2558519999999986</c:v>
                </c:pt>
                <c:pt idx="19">
                  <c:v>2.7992380000000003</c:v>
                </c:pt>
                <c:pt idx="20">
                  <c:v>2.3373060000000008</c:v>
                </c:pt>
                <c:pt idx="21">
                  <c:v>1.9485879999999998</c:v>
                </c:pt>
                <c:pt idx="22">
                  <c:v>1.6348500000000001</c:v>
                </c:pt>
                <c:pt idx="23">
                  <c:v>1.3662279999999998</c:v>
                </c:pt>
                <c:pt idx="24">
                  <c:v>1.1331560000000001</c:v>
                </c:pt>
                <c:pt idx="25">
                  <c:v>1.0739239999999999</c:v>
                </c:pt>
                <c:pt idx="26">
                  <c:v>0.93122799999999994</c:v>
                </c:pt>
                <c:pt idx="27">
                  <c:v>1.299058</c:v>
                </c:pt>
                <c:pt idx="28">
                  <c:v>1.3289880000000003</c:v>
                </c:pt>
                <c:pt idx="29">
                  <c:v>1.5810719999999998</c:v>
                </c:pt>
                <c:pt idx="30">
                  <c:v>1.8026939999999998</c:v>
                </c:pt>
                <c:pt idx="31">
                  <c:v>1.7158299999999995</c:v>
                </c:pt>
                <c:pt idx="32">
                  <c:v>1.6738400000000002</c:v>
                </c:pt>
                <c:pt idx="33">
                  <c:v>1.6453579999999999</c:v>
                </c:pt>
                <c:pt idx="34">
                  <c:v>1.6422019999999997</c:v>
                </c:pt>
                <c:pt idx="35">
                  <c:v>1.5173919999999999</c:v>
                </c:pt>
                <c:pt idx="36">
                  <c:v>1.3250320000000002</c:v>
                </c:pt>
                <c:pt idx="37">
                  <c:v>1.5525560000000005</c:v>
                </c:pt>
                <c:pt idx="38">
                  <c:v>1.5030499999999996</c:v>
                </c:pt>
                <c:pt idx="39">
                  <c:v>1.5047280000000001</c:v>
                </c:pt>
                <c:pt idx="40">
                  <c:v>1.664064</c:v>
                </c:pt>
                <c:pt idx="41">
                  <c:v>1.7926100000000003</c:v>
                </c:pt>
                <c:pt idx="42">
                  <c:v>2.09693</c:v>
                </c:pt>
                <c:pt idx="43">
                  <c:v>2.387966</c:v>
                </c:pt>
                <c:pt idx="44">
                  <c:v>2.8434499999999998</c:v>
                </c:pt>
                <c:pt idx="45">
                  <c:v>3.1203479999999995</c:v>
                </c:pt>
                <c:pt idx="46">
                  <c:v>4.2677479999999992</c:v>
                </c:pt>
                <c:pt idx="47">
                  <c:v>3.9713940000000014</c:v>
                </c:pt>
                <c:pt idx="48">
                  <c:v>5.8212800000000016</c:v>
                </c:pt>
                <c:pt idx="49">
                  <c:v>6.6602499999999996</c:v>
                </c:pt>
                <c:pt idx="50">
                  <c:v>6.306082</c:v>
                </c:pt>
                <c:pt idx="51">
                  <c:v>5.1327600000000011</c:v>
                </c:pt>
                <c:pt idx="52">
                  <c:v>5.9226159999999997</c:v>
                </c:pt>
                <c:pt idx="53">
                  <c:v>6.7844980000000001</c:v>
                </c:pt>
                <c:pt idx="54">
                  <c:v>6.7357499999999995</c:v>
                </c:pt>
                <c:pt idx="55">
                  <c:v>5.9931899999999976</c:v>
                </c:pt>
                <c:pt idx="56">
                  <c:v>6.0889760000000015</c:v>
                </c:pt>
                <c:pt idx="57">
                  <c:v>5.5903860000000005</c:v>
                </c:pt>
                <c:pt idx="58">
                  <c:v>4.4601660000000001</c:v>
                </c:pt>
                <c:pt idx="59">
                  <c:v>3.2821419999999999</c:v>
                </c:pt>
                <c:pt idx="60">
                  <c:v>3.3492200000000003</c:v>
                </c:pt>
                <c:pt idx="61">
                  <c:v>2.8486559999999996</c:v>
                </c:pt>
                <c:pt idx="62">
                  <c:v>2.4297339999999998</c:v>
                </c:pt>
                <c:pt idx="63">
                  <c:v>1.9715119999999999</c:v>
                </c:pt>
                <c:pt idx="64">
                  <c:v>1.6569260000000006</c:v>
                </c:pt>
                <c:pt idx="65">
                  <c:v>1.464842</c:v>
                </c:pt>
                <c:pt idx="66">
                  <c:v>2.198588</c:v>
                </c:pt>
                <c:pt idx="67">
                  <c:v>1.3840000000000001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692-4DE1-8B1E-C9AEC6CA5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8879007"/>
        <c:axId val="116887942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Sheet3!$E$1</c15:sqref>
                        </c15:formulaRef>
                      </c:ext>
                    </c:extLst>
                    <c:strCache>
                      <c:ptCount val="1"/>
                      <c:pt idx="0">
                        <c:v>Sum of c4_restrictions_on_gatherings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Sheet3!$E$2:$E$69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29</c:v>
                      </c:pt>
                      <c:pt idx="11">
                        <c:v>126</c:v>
                      </c:pt>
                      <c:pt idx="12">
                        <c:v>176</c:v>
                      </c:pt>
                      <c:pt idx="13">
                        <c:v>185</c:v>
                      </c:pt>
                      <c:pt idx="14">
                        <c:v>188</c:v>
                      </c:pt>
                      <c:pt idx="15">
                        <c:v>188</c:v>
                      </c:pt>
                      <c:pt idx="16">
                        <c:v>188</c:v>
                      </c:pt>
                      <c:pt idx="17">
                        <c:v>184</c:v>
                      </c:pt>
                      <c:pt idx="18">
                        <c:v>177</c:v>
                      </c:pt>
                      <c:pt idx="19">
                        <c:v>177</c:v>
                      </c:pt>
                      <c:pt idx="20">
                        <c:v>171</c:v>
                      </c:pt>
                      <c:pt idx="21">
                        <c:v>167</c:v>
                      </c:pt>
                      <c:pt idx="22">
                        <c:v>150</c:v>
                      </c:pt>
                      <c:pt idx="23">
                        <c:v>147</c:v>
                      </c:pt>
                      <c:pt idx="24">
                        <c:v>131</c:v>
                      </c:pt>
                      <c:pt idx="25">
                        <c:v>135</c:v>
                      </c:pt>
                      <c:pt idx="26">
                        <c:v>129</c:v>
                      </c:pt>
                      <c:pt idx="27">
                        <c:v>124</c:v>
                      </c:pt>
                      <c:pt idx="28">
                        <c:v>127</c:v>
                      </c:pt>
                      <c:pt idx="29">
                        <c:v>129</c:v>
                      </c:pt>
                      <c:pt idx="30">
                        <c:v>133</c:v>
                      </c:pt>
                      <c:pt idx="31">
                        <c:v>141</c:v>
                      </c:pt>
                      <c:pt idx="32">
                        <c:v>142</c:v>
                      </c:pt>
                      <c:pt idx="33">
                        <c:v>142</c:v>
                      </c:pt>
                      <c:pt idx="34">
                        <c:v>142</c:v>
                      </c:pt>
                      <c:pt idx="35">
                        <c:v>142</c:v>
                      </c:pt>
                      <c:pt idx="36">
                        <c:v>141</c:v>
                      </c:pt>
                      <c:pt idx="37">
                        <c:v>141</c:v>
                      </c:pt>
                      <c:pt idx="38">
                        <c:v>142</c:v>
                      </c:pt>
                      <c:pt idx="39">
                        <c:v>141</c:v>
                      </c:pt>
                      <c:pt idx="40">
                        <c:v>139</c:v>
                      </c:pt>
                      <c:pt idx="41">
                        <c:v>139</c:v>
                      </c:pt>
                      <c:pt idx="42">
                        <c:v>141</c:v>
                      </c:pt>
                      <c:pt idx="43">
                        <c:v>142</c:v>
                      </c:pt>
                      <c:pt idx="44">
                        <c:v>145</c:v>
                      </c:pt>
                      <c:pt idx="45">
                        <c:v>156</c:v>
                      </c:pt>
                      <c:pt idx="46">
                        <c:v>161</c:v>
                      </c:pt>
                      <c:pt idx="47">
                        <c:v>165</c:v>
                      </c:pt>
                      <c:pt idx="48">
                        <c:v>167</c:v>
                      </c:pt>
                      <c:pt idx="49">
                        <c:v>165</c:v>
                      </c:pt>
                      <c:pt idx="50">
                        <c:v>165</c:v>
                      </c:pt>
                      <c:pt idx="51">
                        <c:v>163</c:v>
                      </c:pt>
                      <c:pt idx="52">
                        <c:v>164</c:v>
                      </c:pt>
                      <c:pt idx="53">
                        <c:v>161</c:v>
                      </c:pt>
                      <c:pt idx="54">
                        <c:v>160</c:v>
                      </c:pt>
                      <c:pt idx="55">
                        <c:v>159</c:v>
                      </c:pt>
                      <c:pt idx="56">
                        <c:v>159</c:v>
                      </c:pt>
                      <c:pt idx="57">
                        <c:v>156</c:v>
                      </c:pt>
                      <c:pt idx="58">
                        <c:v>154</c:v>
                      </c:pt>
                      <c:pt idx="59">
                        <c:v>153</c:v>
                      </c:pt>
                      <c:pt idx="60">
                        <c:v>151</c:v>
                      </c:pt>
                      <c:pt idx="61">
                        <c:v>141</c:v>
                      </c:pt>
                      <c:pt idx="62">
                        <c:v>138</c:v>
                      </c:pt>
                      <c:pt idx="63">
                        <c:v>136</c:v>
                      </c:pt>
                      <c:pt idx="64">
                        <c:v>129</c:v>
                      </c:pt>
                      <c:pt idx="65">
                        <c:v>131</c:v>
                      </c:pt>
                      <c:pt idx="66">
                        <c:v>114</c:v>
                      </c:pt>
                      <c:pt idx="67">
                        <c:v>110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8692-4DE1-8B1E-C9AEC6CA5F8E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Sheet3!$F$1</c15:sqref>
                        </c15:formulaRef>
                      </c:ext>
                    </c:extLst>
                    <c:strCache>
                      <c:ptCount val="1"/>
                      <c:pt idx="0">
                        <c:v>Average of c3_flag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Sheet3!$F$2:$F$69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0.02</c:v>
                      </c:pt>
                      <c:pt idx="10">
                        <c:v>0.82</c:v>
                      </c:pt>
                      <c:pt idx="11">
                        <c:v>0.94</c:v>
                      </c:pt>
                      <c:pt idx="12">
                        <c:v>0.96</c:v>
                      </c:pt>
                      <c:pt idx="13">
                        <c:v>0.98</c:v>
                      </c:pt>
                      <c:pt idx="14">
                        <c:v>0.96</c:v>
                      </c:pt>
                      <c:pt idx="15">
                        <c:v>0.96</c:v>
                      </c:pt>
                      <c:pt idx="16">
                        <c:v>0.96</c:v>
                      </c:pt>
                      <c:pt idx="17">
                        <c:v>0.94</c:v>
                      </c:pt>
                      <c:pt idx="18">
                        <c:v>0.9</c:v>
                      </c:pt>
                      <c:pt idx="19">
                        <c:v>0.9</c:v>
                      </c:pt>
                      <c:pt idx="20">
                        <c:v>0.88</c:v>
                      </c:pt>
                      <c:pt idx="21">
                        <c:v>0.86</c:v>
                      </c:pt>
                      <c:pt idx="22">
                        <c:v>0.84</c:v>
                      </c:pt>
                      <c:pt idx="23">
                        <c:v>0.8</c:v>
                      </c:pt>
                      <c:pt idx="24">
                        <c:v>0.78</c:v>
                      </c:pt>
                      <c:pt idx="25">
                        <c:v>0.78</c:v>
                      </c:pt>
                      <c:pt idx="26">
                        <c:v>0.76</c:v>
                      </c:pt>
                      <c:pt idx="27">
                        <c:v>0.74</c:v>
                      </c:pt>
                      <c:pt idx="28">
                        <c:v>0.74</c:v>
                      </c:pt>
                      <c:pt idx="29">
                        <c:v>0.76</c:v>
                      </c:pt>
                      <c:pt idx="30">
                        <c:v>0.76</c:v>
                      </c:pt>
                      <c:pt idx="31">
                        <c:v>0.74</c:v>
                      </c:pt>
                      <c:pt idx="32">
                        <c:v>0.76</c:v>
                      </c:pt>
                      <c:pt idx="33">
                        <c:v>0.78</c:v>
                      </c:pt>
                      <c:pt idx="34">
                        <c:v>0.78</c:v>
                      </c:pt>
                      <c:pt idx="35">
                        <c:v>0.78</c:v>
                      </c:pt>
                      <c:pt idx="36">
                        <c:v>0.76</c:v>
                      </c:pt>
                      <c:pt idx="37">
                        <c:v>0.76</c:v>
                      </c:pt>
                      <c:pt idx="38">
                        <c:v>0.76</c:v>
                      </c:pt>
                      <c:pt idx="39">
                        <c:v>0.76</c:v>
                      </c:pt>
                      <c:pt idx="40">
                        <c:v>0.76</c:v>
                      </c:pt>
                      <c:pt idx="41">
                        <c:v>0.76</c:v>
                      </c:pt>
                      <c:pt idx="42">
                        <c:v>0.78</c:v>
                      </c:pt>
                      <c:pt idx="43">
                        <c:v>0.76</c:v>
                      </c:pt>
                      <c:pt idx="44">
                        <c:v>0.78</c:v>
                      </c:pt>
                      <c:pt idx="45">
                        <c:v>0.78</c:v>
                      </c:pt>
                      <c:pt idx="46">
                        <c:v>0.76</c:v>
                      </c:pt>
                      <c:pt idx="47">
                        <c:v>0.76</c:v>
                      </c:pt>
                      <c:pt idx="48">
                        <c:v>0.74</c:v>
                      </c:pt>
                      <c:pt idx="49">
                        <c:v>0.76</c:v>
                      </c:pt>
                      <c:pt idx="50">
                        <c:v>0.82</c:v>
                      </c:pt>
                      <c:pt idx="51">
                        <c:v>0.82</c:v>
                      </c:pt>
                      <c:pt idx="52">
                        <c:v>0.82</c:v>
                      </c:pt>
                      <c:pt idx="53">
                        <c:v>0.82</c:v>
                      </c:pt>
                      <c:pt idx="54">
                        <c:v>0.82</c:v>
                      </c:pt>
                      <c:pt idx="55">
                        <c:v>0.78</c:v>
                      </c:pt>
                      <c:pt idx="56">
                        <c:v>0.8</c:v>
                      </c:pt>
                      <c:pt idx="57">
                        <c:v>0.82</c:v>
                      </c:pt>
                      <c:pt idx="58">
                        <c:v>0.82</c:v>
                      </c:pt>
                      <c:pt idx="59">
                        <c:v>0.8</c:v>
                      </c:pt>
                      <c:pt idx="60">
                        <c:v>0.8</c:v>
                      </c:pt>
                      <c:pt idx="61">
                        <c:v>0.78</c:v>
                      </c:pt>
                      <c:pt idx="62">
                        <c:v>0.76</c:v>
                      </c:pt>
                      <c:pt idx="63">
                        <c:v>0.72</c:v>
                      </c:pt>
                      <c:pt idx="64">
                        <c:v>0.74</c:v>
                      </c:pt>
                      <c:pt idx="65">
                        <c:v>0.72</c:v>
                      </c:pt>
                      <c:pt idx="66">
                        <c:v>0.7</c:v>
                      </c:pt>
                      <c:pt idx="67">
                        <c:v>0.68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692-4DE1-8B1E-C9AEC6CA5F8E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Sheet3!$G$1</c15:sqref>
                        </c15:formulaRef>
                      </c:ext>
                    </c:extLst>
                    <c:strCache>
                      <c:ptCount val="1"/>
                      <c:pt idx="0">
                        <c:v>Average of c4_flag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Sheet3!$G$2:$G$69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0.3</c:v>
                      </c:pt>
                      <c:pt idx="11">
                        <c:v>0.66</c:v>
                      </c:pt>
                      <c:pt idx="12">
                        <c:v>0.82</c:v>
                      </c:pt>
                      <c:pt idx="13">
                        <c:v>0.92</c:v>
                      </c:pt>
                      <c:pt idx="14">
                        <c:v>0.9</c:v>
                      </c:pt>
                      <c:pt idx="15">
                        <c:v>0.9</c:v>
                      </c:pt>
                      <c:pt idx="16">
                        <c:v>0.9</c:v>
                      </c:pt>
                      <c:pt idx="17">
                        <c:v>0.88</c:v>
                      </c:pt>
                      <c:pt idx="18">
                        <c:v>0.82</c:v>
                      </c:pt>
                      <c:pt idx="19">
                        <c:v>0.78</c:v>
                      </c:pt>
                      <c:pt idx="20">
                        <c:v>0.78</c:v>
                      </c:pt>
                      <c:pt idx="21">
                        <c:v>0.76</c:v>
                      </c:pt>
                      <c:pt idx="22">
                        <c:v>0.7</c:v>
                      </c:pt>
                      <c:pt idx="23">
                        <c:v>0.68</c:v>
                      </c:pt>
                      <c:pt idx="24">
                        <c:v>0.6</c:v>
                      </c:pt>
                      <c:pt idx="25">
                        <c:v>0.6</c:v>
                      </c:pt>
                      <c:pt idx="26">
                        <c:v>0.62</c:v>
                      </c:pt>
                      <c:pt idx="27">
                        <c:v>0.64</c:v>
                      </c:pt>
                      <c:pt idx="28">
                        <c:v>0.64</c:v>
                      </c:pt>
                      <c:pt idx="29">
                        <c:v>0.62</c:v>
                      </c:pt>
                      <c:pt idx="30">
                        <c:v>0.62</c:v>
                      </c:pt>
                      <c:pt idx="31">
                        <c:v>0.62</c:v>
                      </c:pt>
                      <c:pt idx="32">
                        <c:v>0.62</c:v>
                      </c:pt>
                      <c:pt idx="33">
                        <c:v>0.62</c:v>
                      </c:pt>
                      <c:pt idx="34">
                        <c:v>0.57999999999999996</c:v>
                      </c:pt>
                      <c:pt idx="35">
                        <c:v>0.56000000000000005</c:v>
                      </c:pt>
                      <c:pt idx="36">
                        <c:v>0.56000000000000005</c:v>
                      </c:pt>
                      <c:pt idx="37">
                        <c:v>0.57999999999999996</c:v>
                      </c:pt>
                      <c:pt idx="38">
                        <c:v>0.57999999999999996</c:v>
                      </c:pt>
                      <c:pt idx="39">
                        <c:v>0.54</c:v>
                      </c:pt>
                      <c:pt idx="40">
                        <c:v>0.54</c:v>
                      </c:pt>
                      <c:pt idx="41">
                        <c:v>0.54</c:v>
                      </c:pt>
                      <c:pt idx="42">
                        <c:v>0.54</c:v>
                      </c:pt>
                      <c:pt idx="43">
                        <c:v>0.52</c:v>
                      </c:pt>
                      <c:pt idx="44">
                        <c:v>0.52</c:v>
                      </c:pt>
                      <c:pt idx="45">
                        <c:v>0.64</c:v>
                      </c:pt>
                      <c:pt idx="46">
                        <c:v>0.66</c:v>
                      </c:pt>
                      <c:pt idx="47">
                        <c:v>0.62</c:v>
                      </c:pt>
                      <c:pt idx="48">
                        <c:v>0.62</c:v>
                      </c:pt>
                      <c:pt idx="49">
                        <c:v>0.68</c:v>
                      </c:pt>
                      <c:pt idx="50">
                        <c:v>0.72</c:v>
                      </c:pt>
                      <c:pt idx="51">
                        <c:v>0.7</c:v>
                      </c:pt>
                      <c:pt idx="52">
                        <c:v>0.7</c:v>
                      </c:pt>
                      <c:pt idx="53">
                        <c:v>0.72</c:v>
                      </c:pt>
                      <c:pt idx="54">
                        <c:v>0.66</c:v>
                      </c:pt>
                      <c:pt idx="55">
                        <c:v>0.6</c:v>
                      </c:pt>
                      <c:pt idx="56">
                        <c:v>0.6</c:v>
                      </c:pt>
                      <c:pt idx="57">
                        <c:v>0.56000000000000005</c:v>
                      </c:pt>
                      <c:pt idx="58">
                        <c:v>0.54</c:v>
                      </c:pt>
                      <c:pt idx="59">
                        <c:v>0.56000000000000005</c:v>
                      </c:pt>
                      <c:pt idx="60">
                        <c:v>0.57999999999999996</c:v>
                      </c:pt>
                      <c:pt idx="61">
                        <c:v>0.54</c:v>
                      </c:pt>
                      <c:pt idx="62">
                        <c:v>0.54</c:v>
                      </c:pt>
                      <c:pt idx="63">
                        <c:v>0.54</c:v>
                      </c:pt>
                      <c:pt idx="64">
                        <c:v>0.54</c:v>
                      </c:pt>
                      <c:pt idx="65">
                        <c:v>0.52</c:v>
                      </c:pt>
                      <c:pt idx="66">
                        <c:v>0.48</c:v>
                      </c:pt>
                      <c:pt idx="67">
                        <c:v>0.44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692-4DE1-8B1E-C9AEC6CA5F8E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Sheet3!$I$1</c15:sqref>
                        </c15:formulaRef>
                      </c:ext>
                    </c:extLst>
                    <c:strCache>
                      <c:ptCount val="1"/>
                      <c:pt idx="0">
                        <c:v>Average of c5_flag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Sheet3!$I$2:$I$69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0.02</c:v>
                      </c:pt>
                      <c:pt idx="9">
                        <c:v>0.02</c:v>
                      </c:pt>
                      <c:pt idx="10">
                        <c:v>0.06</c:v>
                      </c:pt>
                      <c:pt idx="11">
                        <c:v>0.1</c:v>
                      </c:pt>
                      <c:pt idx="12">
                        <c:v>0.18</c:v>
                      </c:pt>
                      <c:pt idx="13">
                        <c:v>0.24</c:v>
                      </c:pt>
                      <c:pt idx="14">
                        <c:v>0.24</c:v>
                      </c:pt>
                      <c:pt idx="15">
                        <c:v>0.26</c:v>
                      </c:pt>
                      <c:pt idx="16">
                        <c:v>0.26</c:v>
                      </c:pt>
                      <c:pt idx="17">
                        <c:v>0.26</c:v>
                      </c:pt>
                      <c:pt idx="18">
                        <c:v>0.22</c:v>
                      </c:pt>
                      <c:pt idx="19">
                        <c:v>0.22</c:v>
                      </c:pt>
                      <c:pt idx="20">
                        <c:v>0.2</c:v>
                      </c:pt>
                      <c:pt idx="21">
                        <c:v>0.2</c:v>
                      </c:pt>
                      <c:pt idx="22">
                        <c:v>0.2</c:v>
                      </c:pt>
                      <c:pt idx="23">
                        <c:v>0.2</c:v>
                      </c:pt>
                      <c:pt idx="24">
                        <c:v>0.2</c:v>
                      </c:pt>
                      <c:pt idx="25">
                        <c:v>0.2</c:v>
                      </c:pt>
                      <c:pt idx="26">
                        <c:v>0.18</c:v>
                      </c:pt>
                      <c:pt idx="27">
                        <c:v>0.18</c:v>
                      </c:pt>
                      <c:pt idx="28">
                        <c:v>0.2</c:v>
                      </c:pt>
                      <c:pt idx="29">
                        <c:v>0.16</c:v>
                      </c:pt>
                      <c:pt idx="30">
                        <c:v>0.14000000000000001</c:v>
                      </c:pt>
                      <c:pt idx="31">
                        <c:v>0.16</c:v>
                      </c:pt>
                      <c:pt idx="32">
                        <c:v>0.16</c:v>
                      </c:pt>
                      <c:pt idx="33">
                        <c:v>0.16</c:v>
                      </c:pt>
                      <c:pt idx="34">
                        <c:v>0.16</c:v>
                      </c:pt>
                      <c:pt idx="35">
                        <c:v>0.16</c:v>
                      </c:pt>
                      <c:pt idx="36">
                        <c:v>0.14000000000000001</c:v>
                      </c:pt>
                      <c:pt idx="37">
                        <c:v>0.14000000000000001</c:v>
                      </c:pt>
                      <c:pt idx="38">
                        <c:v>0.14000000000000001</c:v>
                      </c:pt>
                      <c:pt idx="39">
                        <c:v>0.14000000000000001</c:v>
                      </c:pt>
                      <c:pt idx="40">
                        <c:v>0.12</c:v>
                      </c:pt>
                      <c:pt idx="41">
                        <c:v>0.12</c:v>
                      </c:pt>
                      <c:pt idx="42">
                        <c:v>0.12</c:v>
                      </c:pt>
                      <c:pt idx="43">
                        <c:v>0.12</c:v>
                      </c:pt>
                      <c:pt idx="44">
                        <c:v>0.14000000000000001</c:v>
                      </c:pt>
                      <c:pt idx="45">
                        <c:v>0.14000000000000001</c:v>
                      </c:pt>
                      <c:pt idx="46">
                        <c:v>0.16</c:v>
                      </c:pt>
                      <c:pt idx="47">
                        <c:v>0.14000000000000001</c:v>
                      </c:pt>
                      <c:pt idx="48">
                        <c:v>0.14000000000000001</c:v>
                      </c:pt>
                      <c:pt idx="49">
                        <c:v>0.14000000000000001</c:v>
                      </c:pt>
                      <c:pt idx="50">
                        <c:v>0.14000000000000001</c:v>
                      </c:pt>
                      <c:pt idx="51">
                        <c:v>0.14000000000000001</c:v>
                      </c:pt>
                      <c:pt idx="52">
                        <c:v>0.14000000000000001</c:v>
                      </c:pt>
                      <c:pt idx="53">
                        <c:v>0.14000000000000001</c:v>
                      </c:pt>
                      <c:pt idx="54">
                        <c:v>0.14000000000000001</c:v>
                      </c:pt>
                      <c:pt idx="55">
                        <c:v>0.12</c:v>
                      </c:pt>
                      <c:pt idx="56">
                        <c:v>0.1</c:v>
                      </c:pt>
                      <c:pt idx="57">
                        <c:v>0.1</c:v>
                      </c:pt>
                      <c:pt idx="58">
                        <c:v>0.1</c:v>
                      </c:pt>
                      <c:pt idx="59">
                        <c:v>0.1</c:v>
                      </c:pt>
                      <c:pt idx="60">
                        <c:v>0.1</c:v>
                      </c:pt>
                      <c:pt idx="61">
                        <c:v>0.1</c:v>
                      </c:pt>
                      <c:pt idx="62">
                        <c:v>0.1</c:v>
                      </c:pt>
                      <c:pt idx="63">
                        <c:v>0.1</c:v>
                      </c:pt>
                      <c:pt idx="64">
                        <c:v>0.08</c:v>
                      </c:pt>
                      <c:pt idx="65">
                        <c:v>0.08</c:v>
                      </c:pt>
                      <c:pt idx="66">
                        <c:v>0.1</c:v>
                      </c:pt>
                      <c:pt idx="67">
                        <c:v>0.1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692-4DE1-8B1E-C9AEC6CA5F8E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Sheet3!$K$1</c15:sqref>
                        </c15:formulaRef>
                      </c:ext>
                    </c:extLst>
                    <c:strCache>
                      <c:ptCount val="1"/>
                      <c:pt idx="0">
                        <c:v>Average of c7_flag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Sheet3!$K$2:$K$69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0.14000000000000001</c:v>
                      </c:pt>
                      <c:pt idx="11">
                        <c:v>0.94</c:v>
                      </c:pt>
                      <c:pt idx="12">
                        <c:v>0.94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0.98</c:v>
                      </c:pt>
                      <c:pt idx="16">
                        <c:v>0.98</c:v>
                      </c:pt>
                      <c:pt idx="17">
                        <c:v>0.94</c:v>
                      </c:pt>
                      <c:pt idx="18">
                        <c:v>0.96</c:v>
                      </c:pt>
                      <c:pt idx="19">
                        <c:v>0.96</c:v>
                      </c:pt>
                      <c:pt idx="20">
                        <c:v>0.9</c:v>
                      </c:pt>
                      <c:pt idx="21">
                        <c:v>0.9</c:v>
                      </c:pt>
                      <c:pt idx="22">
                        <c:v>0.96</c:v>
                      </c:pt>
                      <c:pt idx="23">
                        <c:v>0.94</c:v>
                      </c:pt>
                      <c:pt idx="24">
                        <c:v>0.94</c:v>
                      </c:pt>
                      <c:pt idx="25">
                        <c:v>0.92</c:v>
                      </c:pt>
                      <c:pt idx="26">
                        <c:v>0.9</c:v>
                      </c:pt>
                      <c:pt idx="27">
                        <c:v>0.88</c:v>
                      </c:pt>
                      <c:pt idx="28">
                        <c:v>0.86</c:v>
                      </c:pt>
                      <c:pt idx="29">
                        <c:v>0.86</c:v>
                      </c:pt>
                      <c:pt idx="30">
                        <c:v>0.86</c:v>
                      </c:pt>
                      <c:pt idx="31">
                        <c:v>0.86</c:v>
                      </c:pt>
                      <c:pt idx="32">
                        <c:v>0.86</c:v>
                      </c:pt>
                      <c:pt idx="33">
                        <c:v>0.86</c:v>
                      </c:pt>
                      <c:pt idx="34">
                        <c:v>0.86</c:v>
                      </c:pt>
                      <c:pt idx="35">
                        <c:v>0.86</c:v>
                      </c:pt>
                      <c:pt idx="36">
                        <c:v>0.84</c:v>
                      </c:pt>
                      <c:pt idx="37">
                        <c:v>0.84</c:v>
                      </c:pt>
                      <c:pt idx="38">
                        <c:v>0.84</c:v>
                      </c:pt>
                      <c:pt idx="39">
                        <c:v>0.84</c:v>
                      </c:pt>
                      <c:pt idx="40">
                        <c:v>0.84</c:v>
                      </c:pt>
                      <c:pt idx="41">
                        <c:v>0.84</c:v>
                      </c:pt>
                      <c:pt idx="42">
                        <c:v>0.86</c:v>
                      </c:pt>
                      <c:pt idx="43">
                        <c:v>0.86</c:v>
                      </c:pt>
                      <c:pt idx="44">
                        <c:v>0.84</c:v>
                      </c:pt>
                      <c:pt idx="45">
                        <c:v>0.84</c:v>
                      </c:pt>
                      <c:pt idx="46">
                        <c:v>0.82</c:v>
                      </c:pt>
                      <c:pt idx="47">
                        <c:v>0.84</c:v>
                      </c:pt>
                      <c:pt idx="48">
                        <c:v>0.84</c:v>
                      </c:pt>
                      <c:pt idx="49">
                        <c:v>0.84</c:v>
                      </c:pt>
                      <c:pt idx="50">
                        <c:v>0.86</c:v>
                      </c:pt>
                      <c:pt idx="51">
                        <c:v>0.86</c:v>
                      </c:pt>
                      <c:pt idx="52">
                        <c:v>0.86</c:v>
                      </c:pt>
                      <c:pt idx="53">
                        <c:v>0.84</c:v>
                      </c:pt>
                      <c:pt idx="54">
                        <c:v>0.84</c:v>
                      </c:pt>
                      <c:pt idx="55">
                        <c:v>0.86</c:v>
                      </c:pt>
                      <c:pt idx="56">
                        <c:v>0.86</c:v>
                      </c:pt>
                      <c:pt idx="57">
                        <c:v>0.86</c:v>
                      </c:pt>
                      <c:pt idx="58">
                        <c:v>0.88</c:v>
                      </c:pt>
                      <c:pt idx="59">
                        <c:v>0.88</c:v>
                      </c:pt>
                      <c:pt idx="60">
                        <c:v>0.88</c:v>
                      </c:pt>
                      <c:pt idx="61">
                        <c:v>0.92</c:v>
                      </c:pt>
                      <c:pt idx="62">
                        <c:v>0.94</c:v>
                      </c:pt>
                      <c:pt idx="63">
                        <c:v>0.94</c:v>
                      </c:pt>
                      <c:pt idx="64">
                        <c:v>0.92</c:v>
                      </c:pt>
                      <c:pt idx="65">
                        <c:v>0.92</c:v>
                      </c:pt>
                      <c:pt idx="66">
                        <c:v>0.92</c:v>
                      </c:pt>
                      <c:pt idx="67">
                        <c:v>0.94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692-4DE1-8B1E-C9AEC6CA5F8E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Sheet3!$L$1</c15:sqref>
                        </c15:formulaRef>
                      </c:ext>
                    </c:extLst>
                    <c:strCache>
                      <c:ptCount val="1"/>
                      <c:pt idx="0">
                        <c:v>Sum of c7_movementrestrictions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Sheet3!$L$2:$L$69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1</c:v>
                      </c:pt>
                      <c:pt idx="10">
                        <c:v>12</c:v>
                      </c:pt>
                      <c:pt idx="11">
                        <c:v>55</c:v>
                      </c:pt>
                      <c:pt idx="12">
                        <c:v>65</c:v>
                      </c:pt>
                      <c:pt idx="13">
                        <c:v>71</c:v>
                      </c:pt>
                      <c:pt idx="14">
                        <c:v>73</c:v>
                      </c:pt>
                      <c:pt idx="15">
                        <c:v>72</c:v>
                      </c:pt>
                      <c:pt idx="16">
                        <c:v>72</c:v>
                      </c:pt>
                      <c:pt idx="17">
                        <c:v>72</c:v>
                      </c:pt>
                      <c:pt idx="18">
                        <c:v>71</c:v>
                      </c:pt>
                      <c:pt idx="19">
                        <c:v>66</c:v>
                      </c:pt>
                      <c:pt idx="20">
                        <c:v>64</c:v>
                      </c:pt>
                      <c:pt idx="21">
                        <c:v>63</c:v>
                      </c:pt>
                      <c:pt idx="22">
                        <c:v>60</c:v>
                      </c:pt>
                      <c:pt idx="23">
                        <c:v>59</c:v>
                      </c:pt>
                      <c:pt idx="24">
                        <c:v>58</c:v>
                      </c:pt>
                      <c:pt idx="25">
                        <c:v>60</c:v>
                      </c:pt>
                      <c:pt idx="26">
                        <c:v>59</c:v>
                      </c:pt>
                      <c:pt idx="27">
                        <c:v>60</c:v>
                      </c:pt>
                      <c:pt idx="28">
                        <c:v>61</c:v>
                      </c:pt>
                      <c:pt idx="29">
                        <c:v>62</c:v>
                      </c:pt>
                      <c:pt idx="30">
                        <c:v>62</c:v>
                      </c:pt>
                      <c:pt idx="31">
                        <c:v>62</c:v>
                      </c:pt>
                      <c:pt idx="32">
                        <c:v>61</c:v>
                      </c:pt>
                      <c:pt idx="33">
                        <c:v>60</c:v>
                      </c:pt>
                      <c:pt idx="34">
                        <c:v>60</c:v>
                      </c:pt>
                      <c:pt idx="35">
                        <c:v>60</c:v>
                      </c:pt>
                      <c:pt idx="36">
                        <c:v>60</c:v>
                      </c:pt>
                      <c:pt idx="37">
                        <c:v>60</c:v>
                      </c:pt>
                      <c:pt idx="38">
                        <c:v>60</c:v>
                      </c:pt>
                      <c:pt idx="39">
                        <c:v>60</c:v>
                      </c:pt>
                      <c:pt idx="40">
                        <c:v>60</c:v>
                      </c:pt>
                      <c:pt idx="41">
                        <c:v>60</c:v>
                      </c:pt>
                      <c:pt idx="42">
                        <c:v>60</c:v>
                      </c:pt>
                      <c:pt idx="43">
                        <c:v>60</c:v>
                      </c:pt>
                      <c:pt idx="44">
                        <c:v>60</c:v>
                      </c:pt>
                      <c:pt idx="45">
                        <c:v>62</c:v>
                      </c:pt>
                      <c:pt idx="46">
                        <c:v>63</c:v>
                      </c:pt>
                      <c:pt idx="47">
                        <c:v>63</c:v>
                      </c:pt>
                      <c:pt idx="48">
                        <c:v>64</c:v>
                      </c:pt>
                      <c:pt idx="49">
                        <c:v>64</c:v>
                      </c:pt>
                      <c:pt idx="50">
                        <c:v>64</c:v>
                      </c:pt>
                      <c:pt idx="51">
                        <c:v>64</c:v>
                      </c:pt>
                      <c:pt idx="52">
                        <c:v>65</c:v>
                      </c:pt>
                      <c:pt idx="53">
                        <c:v>66</c:v>
                      </c:pt>
                      <c:pt idx="54">
                        <c:v>66</c:v>
                      </c:pt>
                      <c:pt idx="55">
                        <c:v>66</c:v>
                      </c:pt>
                      <c:pt idx="56">
                        <c:v>66</c:v>
                      </c:pt>
                      <c:pt idx="57">
                        <c:v>66</c:v>
                      </c:pt>
                      <c:pt idx="58">
                        <c:v>65</c:v>
                      </c:pt>
                      <c:pt idx="59">
                        <c:v>64</c:v>
                      </c:pt>
                      <c:pt idx="60">
                        <c:v>64</c:v>
                      </c:pt>
                      <c:pt idx="61">
                        <c:v>63</c:v>
                      </c:pt>
                      <c:pt idx="62">
                        <c:v>63</c:v>
                      </c:pt>
                      <c:pt idx="63">
                        <c:v>61</c:v>
                      </c:pt>
                      <c:pt idx="64">
                        <c:v>58</c:v>
                      </c:pt>
                      <c:pt idx="65">
                        <c:v>58</c:v>
                      </c:pt>
                      <c:pt idx="66">
                        <c:v>58</c:v>
                      </c:pt>
                      <c:pt idx="67">
                        <c:v>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692-4DE1-8B1E-C9AEC6CA5F8E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Sheet3!$M$1</c15:sqref>
                        </c15:formulaRef>
                      </c:ext>
                    </c:extLst>
                    <c:strCache>
                      <c:ptCount val="1"/>
                      <c:pt idx="0">
                        <c:v>Average of c6_flag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Sheet3!$M$2:$M$69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0.02</c:v>
                      </c:pt>
                      <c:pt idx="4">
                        <c:v>0.02</c:v>
                      </c:pt>
                      <c:pt idx="5">
                        <c:v>0.02</c:v>
                      </c:pt>
                      <c:pt idx="6">
                        <c:v>0.02</c:v>
                      </c:pt>
                      <c:pt idx="7">
                        <c:v>0.02</c:v>
                      </c:pt>
                      <c:pt idx="8">
                        <c:v>0.02</c:v>
                      </c:pt>
                      <c:pt idx="9">
                        <c:v>0.02</c:v>
                      </c:pt>
                      <c:pt idx="10">
                        <c:v>0.14000000000000001</c:v>
                      </c:pt>
                      <c:pt idx="11">
                        <c:v>0.3</c:v>
                      </c:pt>
                      <c:pt idx="12">
                        <c:v>0.64</c:v>
                      </c:pt>
                      <c:pt idx="13">
                        <c:v>0.94</c:v>
                      </c:pt>
                      <c:pt idx="14">
                        <c:v>0.96</c:v>
                      </c:pt>
                      <c:pt idx="15">
                        <c:v>0.94</c:v>
                      </c:pt>
                      <c:pt idx="16">
                        <c:v>0.94</c:v>
                      </c:pt>
                      <c:pt idx="17">
                        <c:v>0.92</c:v>
                      </c:pt>
                      <c:pt idx="18">
                        <c:v>0.88</c:v>
                      </c:pt>
                      <c:pt idx="19">
                        <c:v>0.86</c:v>
                      </c:pt>
                      <c:pt idx="20">
                        <c:v>0.78</c:v>
                      </c:pt>
                      <c:pt idx="21">
                        <c:v>0.8</c:v>
                      </c:pt>
                      <c:pt idx="22">
                        <c:v>0.84</c:v>
                      </c:pt>
                      <c:pt idx="23">
                        <c:v>0.84</c:v>
                      </c:pt>
                      <c:pt idx="24">
                        <c:v>0.86</c:v>
                      </c:pt>
                      <c:pt idx="25">
                        <c:v>0.84</c:v>
                      </c:pt>
                      <c:pt idx="26">
                        <c:v>0.84</c:v>
                      </c:pt>
                      <c:pt idx="27">
                        <c:v>0.82</c:v>
                      </c:pt>
                      <c:pt idx="28">
                        <c:v>0.8</c:v>
                      </c:pt>
                      <c:pt idx="29">
                        <c:v>0.8</c:v>
                      </c:pt>
                      <c:pt idx="30">
                        <c:v>0.82</c:v>
                      </c:pt>
                      <c:pt idx="31">
                        <c:v>0.78</c:v>
                      </c:pt>
                      <c:pt idx="32">
                        <c:v>0.78</c:v>
                      </c:pt>
                      <c:pt idx="33">
                        <c:v>0.8</c:v>
                      </c:pt>
                      <c:pt idx="34">
                        <c:v>0.76</c:v>
                      </c:pt>
                      <c:pt idx="35">
                        <c:v>0.74</c:v>
                      </c:pt>
                      <c:pt idx="36">
                        <c:v>0.74</c:v>
                      </c:pt>
                      <c:pt idx="37">
                        <c:v>0.74</c:v>
                      </c:pt>
                      <c:pt idx="38">
                        <c:v>0.72</c:v>
                      </c:pt>
                      <c:pt idx="39">
                        <c:v>0.72</c:v>
                      </c:pt>
                      <c:pt idx="40">
                        <c:v>0.72</c:v>
                      </c:pt>
                      <c:pt idx="41">
                        <c:v>0.76</c:v>
                      </c:pt>
                      <c:pt idx="42">
                        <c:v>0.76</c:v>
                      </c:pt>
                      <c:pt idx="43">
                        <c:v>0.76</c:v>
                      </c:pt>
                      <c:pt idx="44">
                        <c:v>0.74</c:v>
                      </c:pt>
                      <c:pt idx="45">
                        <c:v>0.72</c:v>
                      </c:pt>
                      <c:pt idx="46">
                        <c:v>0.72</c:v>
                      </c:pt>
                      <c:pt idx="47">
                        <c:v>0.7</c:v>
                      </c:pt>
                      <c:pt idx="48">
                        <c:v>0.72</c:v>
                      </c:pt>
                      <c:pt idx="49">
                        <c:v>0.7</c:v>
                      </c:pt>
                      <c:pt idx="50">
                        <c:v>0.72</c:v>
                      </c:pt>
                      <c:pt idx="51">
                        <c:v>0.76</c:v>
                      </c:pt>
                      <c:pt idx="52">
                        <c:v>0.76</c:v>
                      </c:pt>
                      <c:pt idx="53">
                        <c:v>0.78</c:v>
                      </c:pt>
                      <c:pt idx="54">
                        <c:v>0.76</c:v>
                      </c:pt>
                      <c:pt idx="55">
                        <c:v>0.76</c:v>
                      </c:pt>
                      <c:pt idx="56">
                        <c:v>0.78</c:v>
                      </c:pt>
                      <c:pt idx="57">
                        <c:v>0.8</c:v>
                      </c:pt>
                      <c:pt idx="58">
                        <c:v>0.8</c:v>
                      </c:pt>
                      <c:pt idx="59">
                        <c:v>0.8</c:v>
                      </c:pt>
                      <c:pt idx="60">
                        <c:v>0.8</c:v>
                      </c:pt>
                      <c:pt idx="61">
                        <c:v>0.82</c:v>
                      </c:pt>
                      <c:pt idx="62">
                        <c:v>0.82</c:v>
                      </c:pt>
                      <c:pt idx="63">
                        <c:v>0.84</c:v>
                      </c:pt>
                      <c:pt idx="64">
                        <c:v>0.82</c:v>
                      </c:pt>
                      <c:pt idx="65">
                        <c:v>0.82</c:v>
                      </c:pt>
                      <c:pt idx="66">
                        <c:v>0.4</c:v>
                      </c:pt>
                      <c:pt idx="67">
                        <c:v>0.36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692-4DE1-8B1E-C9AEC6CA5F8E}"/>
                  </c:ext>
                </c:extLst>
              </c15:ser>
            </c15:filteredLineSeries>
          </c:ext>
        </c:extLst>
      </c:lineChart>
      <c:catAx>
        <c:axId val="1168879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879423"/>
        <c:crosses val="autoZero"/>
        <c:auto val="1"/>
        <c:lblAlgn val="ctr"/>
        <c:lblOffset val="100"/>
        <c:noMultiLvlLbl val="0"/>
      </c:catAx>
      <c:valAx>
        <c:axId val="1168879423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over all US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87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Relationship between H-indices and Covid-19 Deaths</a:t>
            </a:r>
            <a:endParaRPr lang="en-US" sz="1100" dirty="0">
              <a:effectLst/>
            </a:endParaRPr>
          </a:p>
        </c:rich>
      </c:tx>
      <c:layout>
        <c:manualLayout>
          <c:xMode val="edge"/>
          <c:yMode val="edge"/>
          <c:x val="8.9509621353196789E-2"/>
          <c:y val="2.2579734688117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 of h1_public_information_campaigns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Sheet3!$B$2:$B$70</c:f>
              <c:numCache>
                <c:formatCode>General</c:formatCode>
                <c:ptCount val="69"/>
                <c:pt idx="0">
                  <c:v>0</c:v>
                </c:pt>
                <c:pt idx="1">
                  <c:v>0.04</c:v>
                </c:pt>
                <c:pt idx="2">
                  <c:v>0.06</c:v>
                </c:pt>
                <c:pt idx="3">
                  <c:v>0.2</c:v>
                </c:pt>
                <c:pt idx="4">
                  <c:v>0.46</c:v>
                </c:pt>
                <c:pt idx="5">
                  <c:v>0.54</c:v>
                </c:pt>
                <c:pt idx="6">
                  <c:v>0.56000000000000005</c:v>
                </c:pt>
                <c:pt idx="7">
                  <c:v>0.57999999999999996</c:v>
                </c:pt>
                <c:pt idx="8">
                  <c:v>0.92</c:v>
                </c:pt>
                <c:pt idx="9">
                  <c:v>1.22</c:v>
                </c:pt>
                <c:pt idx="10">
                  <c:v>1.58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1.98</c:v>
                </c:pt>
                <c:pt idx="67">
                  <c:v>1.98</c:v>
                </c:pt>
                <c:pt idx="68">
                  <c:v>1.766470588235294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43-4EDB-AD3E-2882899A19A2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Average of h2_testing_policy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Sheet3!$C$2:$C$70</c:f>
              <c:numCache>
                <c:formatCode>General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1.02</c:v>
                </c:pt>
                <c:pt idx="10">
                  <c:v>1.02</c:v>
                </c:pt>
                <c:pt idx="11">
                  <c:v>1.06</c:v>
                </c:pt>
                <c:pt idx="12">
                  <c:v>1.1000000000000001</c:v>
                </c:pt>
                <c:pt idx="13">
                  <c:v>1.1599999999999999</c:v>
                </c:pt>
                <c:pt idx="14">
                  <c:v>1.2</c:v>
                </c:pt>
                <c:pt idx="15">
                  <c:v>1.32</c:v>
                </c:pt>
                <c:pt idx="16">
                  <c:v>1.52</c:v>
                </c:pt>
                <c:pt idx="17">
                  <c:v>1.66</c:v>
                </c:pt>
                <c:pt idx="18">
                  <c:v>1.8</c:v>
                </c:pt>
                <c:pt idx="19">
                  <c:v>2</c:v>
                </c:pt>
                <c:pt idx="20">
                  <c:v>2.04</c:v>
                </c:pt>
                <c:pt idx="21">
                  <c:v>2.16</c:v>
                </c:pt>
                <c:pt idx="22">
                  <c:v>2.2999999999999998</c:v>
                </c:pt>
                <c:pt idx="23">
                  <c:v>2.3199999999999998</c:v>
                </c:pt>
                <c:pt idx="24">
                  <c:v>2.34</c:v>
                </c:pt>
                <c:pt idx="25">
                  <c:v>2.34</c:v>
                </c:pt>
                <c:pt idx="26">
                  <c:v>2.34</c:v>
                </c:pt>
                <c:pt idx="27">
                  <c:v>2.4</c:v>
                </c:pt>
                <c:pt idx="28">
                  <c:v>2.44</c:v>
                </c:pt>
                <c:pt idx="29">
                  <c:v>2.48</c:v>
                </c:pt>
                <c:pt idx="30">
                  <c:v>2.48</c:v>
                </c:pt>
                <c:pt idx="31">
                  <c:v>2.48</c:v>
                </c:pt>
                <c:pt idx="32">
                  <c:v>2.48</c:v>
                </c:pt>
                <c:pt idx="33">
                  <c:v>2.54</c:v>
                </c:pt>
                <c:pt idx="34">
                  <c:v>2.56</c:v>
                </c:pt>
                <c:pt idx="35">
                  <c:v>2.56</c:v>
                </c:pt>
                <c:pt idx="36">
                  <c:v>2.58</c:v>
                </c:pt>
                <c:pt idx="37">
                  <c:v>2.62</c:v>
                </c:pt>
                <c:pt idx="38">
                  <c:v>2.6</c:v>
                </c:pt>
                <c:pt idx="39">
                  <c:v>2.6</c:v>
                </c:pt>
                <c:pt idx="40">
                  <c:v>2.6</c:v>
                </c:pt>
                <c:pt idx="41">
                  <c:v>2.64</c:v>
                </c:pt>
                <c:pt idx="42">
                  <c:v>2.68</c:v>
                </c:pt>
                <c:pt idx="43">
                  <c:v>2.7</c:v>
                </c:pt>
                <c:pt idx="44">
                  <c:v>2.7</c:v>
                </c:pt>
                <c:pt idx="45">
                  <c:v>2.64</c:v>
                </c:pt>
                <c:pt idx="46">
                  <c:v>2.66</c:v>
                </c:pt>
                <c:pt idx="47">
                  <c:v>2.68</c:v>
                </c:pt>
                <c:pt idx="48">
                  <c:v>2.68</c:v>
                </c:pt>
                <c:pt idx="49">
                  <c:v>2.68</c:v>
                </c:pt>
                <c:pt idx="50">
                  <c:v>2.68</c:v>
                </c:pt>
                <c:pt idx="51">
                  <c:v>2.68</c:v>
                </c:pt>
                <c:pt idx="52">
                  <c:v>2.68</c:v>
                </c:pt>
                <c:pt idx="53">
                  <c:v>2.7</c:v>
                </c:pt>
                <c:pt idx="54">
                  <c:v>2.7</c:v>
                </c:pt>
                <c:pt idx="55">
                  <c:v>2.7</c:v>
                </c:pt>
                <c:pt idx="56">
                  <c:v>2.68</c:v>
                </c:pt>
                <c:pt idx="57">
                  <c:v>2.66</c:v>
                </c:pt>
                <c:pt idx="58">
                  <c:v>2.66</c:v>
                </c:pt>
                <c:pt idx="59">
                  <c:v>2.7</c:v>
                </c:pt>
                <c:pt idx="60">
                  <c:v>2.74</c:v>
                </c:pt>
                <c:pt idx="61">
                  <c:v>2.76</c:v>
                </c:pt>
                <c:pt idx="62">
                  <c:v>2.78</c:v>
                </c:pt>
                <c:pt idx="63">
                  <c:v>2.8</c:v>
                </c:pt>
                <c:pt idx="64">
                  <c:v>2.84</c:v>
                </c:pt>
                <c:pt idx="65">
                  <c:v>2.82</c:v>
                </c:pt>
                <c:pt idx="66">
                  <c:v>2.72</c:v>
                </c:pt>
                <c:pt idx="67">
                  <c:v>2.76</c:v>
                </c:pt>
                <c:pt idx="68">
                  <c:v>2.1358823529411763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43-4EDB-AD3E-2882899A19A2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Average of h3_contact_tracing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Sheet3!$D$2:$D$70</c:f>
              <c:numCache>
                <c:formatCode>General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1.02</c:v>
                </c:pt>
                <c:pt idx="10">
                  <c:v>1.04</c:v>
                </c:pt>
                <c:pt idx="11">
                  <c:v>1.06</c:v>
                </c:pt>
                <c:pt idx="12">
                  <c:v>1.06</c:v>
                </c:pt>
                <c:pt idx="13">
                  <c:v>1.08</c:v>
                </c:pt>
                <c:pt idx="14">
                  <c:v>1.1000000000000001</c:v>
                </c:pt>
                <c:pt idx="15">
                  <c:v>1.1200000000000001</c:v>
                </c:pt>
                <c:pt idx="16">
                  <c:v>1.18</c:v>
                </c:pt>
                <c:pt idx="17">
                  <c:v>1.22</c:v>
                </c:pt>
                <c:pt idx="18">
                  <c:v>1.26</c:v>
                </c:pt>
                <c:pt idx="19">
                  <c:v>1.34</c:v>
                </c:pt>
                <c:pt idx="20">
                  <c:v>1.44</c:v>
                </c:pt>
                <c:pt idx="21">
                  <c:v>1.44</c:v>
                </c:pt>
                <c:pt idx="22">
                  <c:v>1.48</c:v>
                </c:pt>
                <c:pt idx="23">
                  <c:v>1.48</c:v>
                </c:pt>
                <c:pt idx="24">
                  <c:v>1.48</c:v>
                </c:pt>
                <c:pt idx="25">
                  <c:v>1.48</c:v>
                </c:pt>
                <c:pt idx="26">
                  <c:v>1.48</c:v>
                </c:pt>
                <c:pt idx="27">
                  <c:v>1.48</c:v>
                </c:pt>
                <c:pt idx="28">
                  <c:v>1.52</c:v>
                </c:pt>
                <c:pt idx="29">
                  <c:v>1.6</c:v>
                </c:pt>
                <c:pt idx="30">
                  <c:v>1.58</c:v>
                </c:pt>
                <c:pt idx="31">
                  <c:v>1.6</c:v>
                </c:pt>
                <c:pt idx="32">
                  <c:v>1.6</c:v>
                </c:pt>
                <c:pt idx="33">
                  <c:v>1.64</c:v>
                </c:pt>
                <c:pt idx="34">
                  <c:v>1.64</c:v>
                </c:pt>
                <c:pt idx="35">
                  <c:v>1.62</c:v>
                </c:pt>
                <c:pt idx="36">
                  <c:v>1.62</c:v>
                </c:pt>
                <c:pt idx="37">
                  <c:v>1.62</c:v>
                </c:pt>
                <c:pt idx="38">
                  <c:v>1.62</c:v>
                </c:pt>
                <c:pt idx="39">
                  <c:v>1.62</c:v>
                </c:pt>
                <c:pt idx="40">
                  <c:v>1.62</c:v>
                </c:pt>
                <c:pt idx="41">
                  <c:v>1.62</c:v>
                </c:pt>
                <c:pt idx="42">
                  <c:v>1.6</c:v>
                </c:pt>
                <c:pt idx="43">
                  <c:v>1.52</c:v>
                </c:pt>
                <c:pt idx="44">
                  <c:v>1.54</c:v>
                </c:pt>
                <c:pt idx="45">
                  <c:v>1.54</c:v>
                </c:pt>
                <c:pt idx="46">
                  <c:v>1.52</c:v>
                </c:pt>
                <c:pt idx="47">
                  <c:v>1.54</c:v>
                </c:pt>
                <c:pt idx="48">
                  <c:v>1.54</c:v>
                </c:pt>
                <c:pt idx="49">
                  <c:v>1.52</c:v>
                </c:pt>
                <c:pt idx="50">
                  <c:v>1.5</c:v>
                </c:pt>
                <c:pt idx="51">
                  <c:v>1.52</c:v>
                </c:pt>
                <c:pt idx="52">
                  <c:v>1.52</c:v>
                </c:pt>
                <c:pt idx="53">
                  <c:v>1.54</c:v>
                </c:pt>
                <c:pt idx="54">
                  <c:v>1.46</c:v>
                </c:pt>
                <c:pt idx="55">
                  <c:v>1.46</c:v>
                </c:pt>
                <c:pt idx="56">
                  <c:v>1.48</c:v>
                </c:pt>
                <c:pt idx="57">
                  <c:v>1.5</c:v>
                </c:pt>
                <c:pt idx="58">
                  <c:v>1.48</c:v>
                </c:pt>
                <c:pt idx="59">
                  <c:v>1.46</c:v>
                </c:pt>
                <c:pt idx="60">
                  <c:v>1.48</c:v>
                </c:pt>
                <c:pt idx="61">
                  <c:v>1.48</c:v>
                </c:pt>
                <c:pt idx="62">
                  <c:v>1.5</c:v>
                </c:pt>
                <c:pt idx="63">
                  <c:v>1.5</c:v>
                </c:pt>
                <c:pt idx="64">
                  <c:v>1.5</c:v>
                </c:pt>
                <c:pt idx="65">
                  <c:v>1.5</c:v>
                </c:pt>
                <c:pt idx="66">
                  <c:v>1.5</c:v>
                </c:pt>
                <c:pt idx="67">
                  <c:v>1.5</c:v>
                </c:pt>
                <c:pt idx="68">
                  <c:v>1.3523529411764705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43-4EDB-AD3E-2882899A19A2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Average of h6_facial_coverings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Sheet3!$E$2:$E$70</c:f>
              <c:numCache>
                <c:formatCode>General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0.04</c:v>
                </c:pt>
                <c:pt idx="11">
                  <c:v>0.04</c:v>
                </c:pt>
                <c:pt idx="12">
                  <c:v>0.04</c:v>
                </c:pt>
                <c:pt idx="13">
                  <c:v>1</c:v>
                </c:pt>
                <c:pt idx="14">
                  <c:v>1.1200000000000001</c:v>
                </c:pt>
                <c:pt idx="15">
                  <c:v>1.3</c:v>
                </c:pt>
                <c:pt idx="16">
                  <c:v>1.4</c:v>
                </c:pt>
                <c:pt idx="17">
                  <c:v>1.56</c:v>
                </c:pt>
                <c:pt idx="18">
                  <c:v>1.64</c:v>
                </c:pt>
                <c:pt idx="19">
                  <c:v>1.72</c:v>
                </c:pt>
                <c:pt idx="20">
                  <c:v>1.74</c:v>
                </c:pt>
                <c:pt idx="21">
                  <c:v>1.78</c:v>
                </c:pt>
                <c:pt idx="22">
                  <c:v>1.82</c:v>
                </c:pt>
                <c:pt idx="23">
                  <c:v>1.84</c:v>
                </c:pt>
                <c:pt idx="24">
                  <c:v>1.92</c:v>
                </c:pt>
                <c:pt idx="25">
                  <c:v>2.12</c:v>
                </c:pt>
                <c:pt idx="26">
                  <c:v>2.4</c:v>
                </c:pt>
                <c:pt idx="27">
                  <c:v>2.52</c:v>
                </c:pt>
                <c:pt idx="28">
                  <c:v>2.62</c:v>
                </c:pt>
                <c:pt idx="29">
                  <c:v>2.66</c:v>
                </c:pt>
                <c:pt idx="30">
                  <c:v>2.74</c:v>
                </c:pt>
                <c:pt idx="31">
                  <c:v>2.74</c:v>
                </c:pt>
                <c:pt idx="32">
                  <c:v>2.74</c:v>
                </c:pt>
                <c:pt idx="33">
                  <c:v>2.76</c:v>
                </c:pt>
                <c:pt idx="34">
                  <c:v>2.76</c:v>
                </c:pt>
                <c:pt idx="35">
                  <c:v>2.76</c:v>
                </c:pt>
                <c:pt idx="36">
                  <c:v>2.76</c:v>
                </c:pt>
                <c:pt idx="37">
                  <c:v>2.76</c:v>
                </c:pt>
                <c:pt idx="38">
                  <c:v>2.76</c:v>
                </c:pt>
                <c:pt idx="39">
                  <c:v>2.82</c:v>
                </c:pt>
                <c:pt idx="40">
                  <c:v>2.84</c:v>
                </c:pt>
                <c:pt idx="41">
                  <c:v>2.86</c:v>
                </c:pt>
                <c:pt idx="42">
                  <c:v>2.92</c:v>
                </c:pt>
                <c:pt idx="43">
                  <c:v>2.92</c:v>
                </c:pt>
                <c:pt idx="44">
                  <c:v>2.96</c:v>
                </c:pt>
                <c:pt idx="45">
                  <c:v>3</c:v>
                </c:pt>
                <c:pt idx="46">
                  <c:v>3.02</c:v>
                </c:pt>
                <c:pt idx="47">
                  <c:v>2.96</c:v>
                </c:pt>
                <c:pt idx="48">
                  <c:v>2.96</c:v>
                </c:pt>
                <c:pt idx="49">
                  <c:v>2.94</c:v>
                </c:pt>
                <c:pt idx="50">
                  <c:v>2.92</c:v>
                </c:pt>
                <c:pt idx="51">
                  <c:v>2.92</c:v>
                </c:pt>
                <c:pt idx="52">
                  <c:v>2.92</c:v>
                </c:pt>
                <c:pt idx="53">
                  <c:v>2.92</c:v>
                </c:pt>
                <c:pt idx="54">
                  <c:v>0</c:v>
                </c:pt>
                <c:pt idx="55">
                  <c:v>2.86</c:v>
                </c:pt>
                <c:pt idx="56">
                  <c:v>2.94</c:v>
                </c:pt>
                <c:pt idx="57">
                  <c:v>2.94</c:v>
                </c:pt>
                <c:pt idx="58">
                  <c:v>2.96</c:v>
                </c:pt>
                <c:pt idx="59">
                  <c:v>2.9</c:v>
                </c:pt>
                <c:pt idx="60">
                  <c:v>2.88</c:v>
                </c:pt>
                <c:pt idx="61">
                  <c:v>2.88</c:v>
                </c:pt>
                <c:pt idx="62">
                  <c:v>2.86</c:v>
                </c:pt>
                <c:pt idx="63">
                  <c:v>2.84</c:v>
                </c:pt>
                <c:pt idx="64">
                  <c:v>2.88</c:v>
                </c:pt>
                <c:pt idx="65">
                  <c:v>2.86</c:v>
                </c:pt>
                <c:pt idx="66">
                  <c:v>2.74</c:v>
                </c:pt>
                <c:pt idx="67">
                  <c:v>2.68</c:v>
                </c:pt>
                <c:pt idx="68">
                  <c:v>2.0170588235294118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43-4EDB-AD3E-2882899A19A2}"/>
            </c:ext>
          </c:extLst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Average of h7_vaccination_policy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Sheet3!$F$2:$F$70</c:f>
              <c:numCache>
                <c:formatCode>General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0.02</c:v>
                </c:pt>
                <c:pt idx="50">
                  <c:v>1.34</c:v>
                </c:pt>
                <c:pt idx="51">
                  <c:v>1.56</c:v>
                </c:pt>
                <c:pt idx="52">
                  <c:v>1.88</c:v>
                </c:pt>
                <c:pt idx="53">
                  <c:v>2</c:v>
                </c:pt>
                <c:pt idx="54">
                  <c:v>2.14</c:v>
                </c:pt>
                <c:pt idx="55">
                  <c:v>2.2599999999999998</c:v>
                </c:pt>
                <c:pt idx="56">
                  <c:v>2.36</c:v>
                </c:pt>
                <c:pt idx="57">
                  <c:v>2.4</c:v>
                </c:pt>
                <c:pt idx="58">
                  <c:v>2.48</c:v>
                </c:pt>
                <c:pt idx="59">
                  <c:v>2.54</c:v>
                </c:pt>
                <c:pt idx="60">
                  <c:v>2.66</c:v>
                </c:pt>
                <c:pt idx="61">
                  <c:v>2.76</c:v>
                </c:pt>
                <c:pt idx="62">
                  <c:v>2.92</c:v>
                </c:pt>
                <c:pt idx="63">
                  <c:v>3.02</c:v>
                </c:pt>
                <c:pt idx="64">
                  <c:v>3.28</c:v>
                </c:pt>
                <c:pt idx="65">
                  <c:v>3.72</c:v>
                </c:pt>
                <c:pt idx="66">
                  <c:v>4.16</c:v>
                </c:pt>
                <c:pt idx="67">
                  <c:v>4.34</c:v>
                </c:pt>
                <c:pt idx="68">
                  <c:v>0.70352941176470585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43-4EDB-AD3E-2882899A19A2}"/>
            </c:ext>
          </c:extLst>
        </c:ser>
        <c:ser>
          <c:idx val="5"/>
          <c:order val="5"/>
          <c:tx>
            <c:strRef>
              <c:f>Sheet3!$G$1</c:f>
              <c:strCache>
                <c:ptCount val="1"/>
                <c:pt idx="0">
                  <c:v>Average of h7_flag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Sheet3!$G$2:$G$70</c:f>
              <c:numCache>
                <c:formatCode>General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0.02</c:v>
                </c:pt>
                <c:pt idx="50">
                  <c:v>0.9</c:v>
                </c:pt>
                <c:pt idx="51">
                  <c:v>0.92</c:v>
                </c:pt>
                <c:pt idx="52">
                  <c:v>0.94</c:v>
                </c:pt>
                <c:pt idx="53">
                  <c:v>0.96</c:v>
                </c:pt>
                <c:pt idx="54">
                  <c:v>0.96</c:v>
                </c:pt>
                <c:pt idx="55">
                  <c:v>0.98</c:v>
                </c:pt>
                <c:pt idx="56">
                  <c:v>0.98</c:v>
                </c:pt>
                <c:pt idx="57">
                  <c:v>0.98</c:v>
                </c:pt>
                <c:pt idx="58">
                  <c:v>0.98</c:v>
                </c:pt>
                <c:pt idx="59">
                  <c:v>0.98</c:v>
                </c:pt>
                <c:pt idx="60">
                  <c:v>0.98</c:v>
                </c:pt>
                <c:pt idx="61">
                  <c:v>0.98</c:v>
                </c:pt>
                <c:pt idx="62">
                  <c:v>0.98</c:v>
                </c:pt>
                <c:pt idx="63">
                  <c:v>0.98</c:v>
                </c:pt>
                <c:pt idx="64">
                  <c:v>0.98</c:v>
                </c:pt>
                <c:pt idx="65">
                  <c:v>0.98</c:v>
                </c:pt>
                <c:pt idx="66">
                  <c:v>0.98</c:v>
                </c:pt>
                <c:pt idx="67">
                  <c:v>0.98</c:v>
                </c:pt>
                <c:pt idx="68">
                  <c:v>0.25647058823529412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43-4EDB-AD3E-2882899A19A2}"/>
            </c:ext>
          </c:extLst>
        </c:ser>
        <c:ser>
          <c:idx val="6"/>
          <c:order val="6"/>
          <c:tx>
            <c:strRef>
              <c:f>Sheet3!$H$1</c:f>
              <c:strCache>
                <c:ptCount val="1"/>
                <c:pt idx="0">
                  <c:v>Average of h8_protection_of_elderly_people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Sheet3!$H$2:$H$70</c:f>
              <c:numCache>
                <c:formatCode>General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0.08</c:v>
                </c:pt>
                <c:pt idx="9">
                  <c:v>0.12</c:v>
                </c:pt>
                <c:pt idx="10">
                  <c:v>1.38</c:v>
                </c:pt>
                <c:pt idx="11">
                  <c:v>2.02</c:v>
                </c:pt>
                <c:pt idx="12">
                  <c:v>2.2400000000000002</c:v>
                </c:pt>
                <c:pt idx="13">
                  <c:v>2.34</c:v>
                </c:pt>
                <c:pt idx="14">
                  <c:v>2.4</c:v>
                </c:pt>
                <c:pt idx="15">
                  <c:v>2.44</c:v>
                </c:pt>
                <c:pt idx="16">
                  <c:v>2.44</c:v>
                </c:pt>
                <c:pt idx="17">
                  <c:v>2.42</c:v>
                </c:pt>
                <c:pt idx="18">
                  <c:v>2.42</c:v>
                </c:pt>
                <c:pt idx="19">
                  <c:v>2.42</c:v>
                </c:pt>
                <c:pt idx="20">
                  <c:v>2.44</c:v>
                </c:pt>
                <c:pt idx="21">
                  <c:v>2.46</c:v>
                </c:pt>
                <c:pt idx="22">
                  <c:v>2.46</c:v>
                </c:pt>
                <c:pt idx="23">
                  <c:v>2.42</c:v>
                </c:pt>
                <c:pt idx="24">
                  <c:v>2.36</c:v>
                </c:pt>
                <c:pt idx="25">
                  <c:v>2.2599999999999998</c:v>
                </c:pt>
                <c:pt idx="26">
                  <c:v>2.2599999999999998</c:v>
                </c:pt>
                <c:pt idx="27">
                  <c:v>2.2200000000000002</c:v>
                </c:pt>
                <c:pt idx="28">
                  <c:v>2.2000000000000002</c:v>
                </c:pt>
                <c:pt idx="29">
                  <c:v>2.16</c:v>
                </c:pt>
                <c:pt idx="30">
                  <c:v>2.16</c:v>
                </c:pt>
                <c:pt idx="31">
                  <c:v>2.16</c:v>
                </c:pt>
                <c:pt idx="32">
                  <c:v>2.14</c:v>
                </c:pt>
                <c:pt idx="33">
                  <c:v>2.12</c:v>
                </c:pt>
                <c:pt idx="34">
                  <c:v>2.12</c:v>
                </c:pt>
                <c:pt idx="35">
                  <c:v>2.12</c:v>
                </c:pt>
                <c:pt idx="36">
                  <c:v>2.08</c:v>
                </c:pt>
                <c:pt idx="37">
                  <c:v>2.06</c:v>
                </c:pt>
                <c:pt idx="38">
                  <c:v>2.02</c:v>
                </c:pt>
                <c:pt idx="39">
                  <c:v>2.02</c:v>
                </c:pt>
                <c:pt idx="40">
                  <c:v>2</c:v>
                </c:pt>
                <c:pt idx="41">
                  <c:v>2.04</c:v>
                </c:pt>
                <c:pt idx="42">
                  <c:v>2.06</c:v>
                </c:pt>
                <c:pt idx="43">
                  <c:v>2.08</c:v>
                </c:pt>
                <c:pt idx="44">
                  <c:v>2.06</c:v>
                </c:pt>
                <c:pt idx="45">
                  <c:v>2.1</c:v>
                </c:pt>
                <c:pt idx="46">
                  <c:v>2.12</c:v>
                </c:pt>
                <c:pt idx="47">
                  <c:v>2.14</c:v>
                </c:pt>
                <c:pt idx="48">
                  <c:v>2.14</c:v>
                </c:pt>
                <c:pt idx="49">
                  <c:v>2.16</c:v>
                </c:pt>
                <c:pt idx="50">
                  <c:v>2.14</c:v>
                </c:pt>
                <c:pt idx="51">
                  <c:v>2.16</c:v>
                </c:pt>
                <c:pt idx="52">
                  <c:v>2.16</c:v>
                </c:pt>
                <c:pt idx="53">
                  <c:v>2.16</c:v>
                </c:pt>
                <c:pt idx="54">
                  <c:v>2.16</c:v>
                </c:pt>
                <c:pt idx="55">
                  <c:v>2.1800000000000002</c:v>
                </c:pt>
                <c:pt idx="56">
                  <c:v>2.1800000000000002</c:v>
                </c:pt>
                <c:pt idx="57">
                  <c:v>2.1800000000000002</c:v>
                </c:pt>
                <c:pt idx="58">
                  <c:v>2.16</c:v>
                </c:pt>
                <c:pt idx="59">
                  <c:v>2.12</c:v>
                </c:pt>
                <c:pt idx="60">
                  <c:v>2.04</c:v>
                </c:pt>
                <c:pt idx="61">
                  <c:v>1.96</c:v>
                </c:pt>
                <c:pt idx="62">
                  <c:v>1.88</c:v>
                </c:pt>
                <c:pt idx="63">
                  <c:v>1.82</c:v>
                </c:pt>
                <c:pt idx="64">
                  <c:v>1.78</c:v>
                </c:pt>
                <c:pt idx="65">
                  <c:v>1.76</c:v>
                </c:pt>
                <c:pt idx="66">
                  <c:v>1.74</c:v>
                </c:pt>
                <c:pt idx="67">
                  <c:v>1.76</c:v>
                </c:pt>
                <c:pt idx="68">
                  <c:v>1.8264705882352941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43-4EDB-AD3E-2882899A19A2}"/>
            </c:ext>
          </c:extLst>
        </c:ser>
        <c:ser>
          <c:idx val="8"/>
          <c:order val="7"/>
          <c:tx>
            <c:strRef>
              <c:f>Sheet3!$J$1</c:f>
              <c:strCache>
                <c:ptCount val="1"/>
                <c:pt idx="0">
                  <c:v>Average of confirmed_deaths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Sheet3!$J$2:$J$70</c:f>
              <c:numCache>
                <c:formatCode>General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2.7E-4</c:v>
                </c:pt>
                <c:pt idx="9">
                  <c:v>4.8339999999999998E-3</c:v>
                </c:pt>
                <c:pt idx="10">
                  <c:v>1.3603999999999998E-2</c:v>
                </c:pt>
                <c:pt idx="11">
                  <c:v>0.103462</c:v>
                </c:pt>
                <c:pt idx="12">
                  <c:v>0.57989600000000008</c:v>
                </c:pt>
                <c:pt idx="13">
                  <c:v>1.8036660000000004</c:v>
                </c:pt>
                <c:pt idx="14">
                  <c:v>2.9937519999999993</c:v>
                </c:pt>
                <c:pt idx="15">
                  <c:v>3.4803940000000018</c:v>
                </c:pt>
                <c:pt idx="16">
                  <c:v>3.7972399999999999</c:v>
                </c:pt>
                <c:pt idx="17">
                  <c:v>3.4914259999999984</c:v>
                </c:pt>
                <c:pt idx="18">
                  <c:v>3.2558519999999986</c:v>
                </c:pt>
                <c:pt idx="19">
                  <c:v>2.7992380000000003</c:v>
                </c:pt>
                <c:pt idx="20">
                  <c:v>2.3373060000000008</c:v>
                </c:pt>
                <c:pt idx="21">
                  <c:v>1.9485879999999998</c:v>
                </c:pt>
                <c:pt idx="22">
                  <c:v>1.6348500000000001</c:v>
                </c:pt>
                <c:pt idx="23">
                  <c:v>1.3662279999999998</c:v>
                </c:pt>
                <c:pt idx="24">
                  <c:v>1.1331560000000001</c:v>
                </c:pt>
                <c:pt idx="25">
                  <c:v>1.0739239999999999</c:v>
                </c:pt>
                <c:pt idx="26">
                  <c:v>0.93122799999999994</c:v>
                </c:pt>
                <c:pt idx="27">
                  <c:v>1.299058</c:v>
                </c:pt>
                <c:pt idx="28">
                  <c:v>1.3289880000000003</c:v>
                </c:pt>
                <c:pt idx="29">
                  <c:v>1.5810719999999998</c:v>
                </c:pt>
                <c:pt idx="30">
                  <c:v>1.8026939999999998</c:v>
                </c:pt>
                <c:pt idx="31">
                  <c:v>1.7158299999999995</c:v>
                </c:pt>
                <c:pt idx="32">
                  <c:v>1.6738400000000002</c:v>
                </c:pt>
                <c:pt idx="33">
                  <c:v>1.6453579999999999</c:v>
                </c:pt>
                <c:pt idx="34">
                  <c:v>1.6422019999999997</c:v>
                </c:pt>
                <c:pt idx="35">
                  <c:v>1.5173919999999999</c:v>
                </c:pt>
                <c:pt idx="36">
                  <c:v>1.3250320000000002</c:v>
                </c:pt>
                <c:pt idx="37">
                  <c:v>1.5525560000000005</c:v>
                </c:pt>
                <c:pt idx="38">
                  <c:v>1.5030499999999996</c:v>
                </c:pt>
                <c:pt idx="39">
                  <c:v>1.5047280000000001</c:v>
                </c:pt>
                <c:pt idx="40">
                  <c:v>1.664064</c:v>
                </c:pt>
                <c:pt idx="41">
                  <c:v>1.7926100000000003</c:v>
                </c:pt>
                <c:pt idx="42">
                  <c:v>2.09693</c:v>
                </c:pt>
                <c:pt idx="43">
                  <c:v>2.387966</c:v>
                </c:pt>
                <c:pt idx="44">
                  <c:v>2.8434499999999998</c:v>
                </c:pt>
                <c:pt idx="45">
                  <c:v>3.1203479999999995</c:v>
                </c:pt>
                <c:pt idx="46">
                  <c:v>4.2677479999999992</c:v>
                </c:pt>
                <c:pt idx="47">
                  <c:v>3.9713940000000014</c:v>
                </c:pt>
                <c:pt idx="48">
                  <c:v>5.8212800000000016</c:v>
                </c:pt>
                <c:pt idx="49">
                  <c:v>6.6602499999999996</c:v>
                </c:pt>
                <c:pt idx="50">
                  <c:v>6.306082</c:v>
                </c:pt>
                <c:pt idx="51">
                  <c:v>5.1327600000000011</c:v>
                </c:pt>
                <c:pt idx="52">
                  <c:v>5.9226159999999997</c:v>
                </c:pt>
                <c:pt idx="53">
                  <c:v>6.7844980000000001</c:v>
                </c:pt>
                <c:pt idx="54">
                  <c:v>6.7357499999999995</c:v>
                </c:pt>
                <c:pt idx="55">
                  <c:v>5.9931899999999976</c:v>
                </c:pt>
                <c:pt idx="56">
                  <c:v>6.0889760000000015</c:v>
                </c:pt>
                <c:pt idx="57">
                  <c:v>5.5903860000000005</c:v>
                </c:pt>
                <c:pt idx="58">
                  <c:v>4.4601660000000001</c:v>
                </c:pt>
                <c:pt idx="59">
                  <c:v>3.2821419999999999</c:v>
                </c:pt>
                <c:pt idx="60">
                  <c:v>3.3492200000000003</c:v>
                </c:pt>
                <c:pt idx="61">
                  <c:v>2.8486559999999996</c:v>
                </c:pt>
                <c:pt idx="62">
                  <c:v>2.4297339999999998</c:v>
                </c:pt>
                <c:pt idx="63">
                  <c:v>1.9715119999999999</c:v>
                </c:pt>
                <c:pt idx="64">
                  <c:v>1.6569260000000006</c:v>
                </c:pt>
                <c:pt idx="65">
                  <c:v>1.464842</c:v>
                </c:pt>
                <c:pt idx="66">
                  <c:v>2.198588</c:v>
                </c:pt>
                <c:pt idx="67">
                  <c:v>1.3840000000000001</c:v>
                </c:pt>
                <c:pt idx="68">
                  <c:v>2.3686293823529416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F43-4EDB-AD3E-2882899A1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750303"/>
        <c:axId val="186748223"/>
      </c:lineChart>
      <c:catAx>
        <c:axId val="186750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48223"/>
        <c:crosses val="autoZero"/>
        <c:auto val="1"/>
        <c:lblAlgn val="ctr"/>
        <c:lblOffset val="100"/>
        <c:noMultiLvlLbl val="0"/>
      </c:catAx>
      <c:valAx>
        <c:axId val="18674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over all</a:t>
                </a:r>
                <a:r>
                  <a:rPr lang="en-US" baseline="0"/>
                  <a:t> states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5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Relationship between government rersponse and Covid-19 deaths </a:t>
            </a:r>
            <a:endParaRPr lang="en-US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Sheet3!$B$1</c:f>
              <c:strCache>
                <c:ptCount val="1"/>
                <c:pt idx="0">
                  <c:v> stringency_index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Sheet3!$B$2:$B$69</c:f>
              <c:numCache>
                <c:formatCode>General</c:formatCode>
                <c:ptCount val="68"/>
                <c:pt idx="0">
                  <c:v>2.7799999999999998E-2</c:v>
                </c:pt>
                <c:pt idx="1">
                  <c:v>0.17077142857142844</c:v>
                </c:pt>
                <c:pt idx="2">
                  <c:v>0.34551428571428561</c:v>
                </c:pt>
                <c:pt idx="3">
                  <c:v>0.80874285714285676</c:v>
                </c:pt>
                <c:pt idx="4">
                  <c:v>3.1349714285714261</c:v>
                </c:pt>
                <c:pt idx="5">
                  <c:v>8.5004000000000026</c:v>
                </c:pt>
                <c:pt idx="6">
                  <c:v>8.7702000000000062</c:v>
                </c:pt>
                <c:pt idx="7">
                  <c:v>8.8178571428571484</c:v>
                </c:pt>
                <c:pt idx="8">
                  <c:v>10.03988571428571</c:v>
                </c:pt>
                <c:pt idx="9">
                  <c:v>15.102799999999981</c:v>
                </c:pt>
                <c:pt idx="10">
                  <c:v>26.238942857142803</c:v>
                </c:pt>
                <c:pt idx="11">
                  <c:v>57.284285714285673</c:v>
                </c:pt>
                <c:pt idx="12">
                  <c:v>70.81351428571422</c:v>
                </c:pt>
                <c:pt idx="13">
                  <c:v>77.106142857142814</c:v>
                </c:pt>
                <c:pt idx="14">
                  <c:v>79.107599999999962</c:v>
                </c:pt>
                <c:pt idx="15">
                  <c:v>79.258628571428531</c:v>
                </c:pt>
                <c:pt idx="16">
                  <c:v>78.743657142857103</c:v>
                </c:pt>
                <c:pt idx="17">
                  <c:v>77.19588571428568</c:v>
                </c:pt>
                <c:pt idx="18">
                  <c:v>74.527971428571405</c:v>
                </c:pt>
                <c:pt idx="19">
                  <c:v>72.852514285714264</c:v>
                </c:pt>
                <c:pt idx="20">
                  <c:v>70.874571428571414</c:v>
                </c:pt>
                <c:pt idx="21">
                  <c:v>69.867028571428548</c:v>
                </c:pt>
                <c:pt idx="22">
                  <c:v>66.529771428571379</c:v>
                </c:pt>
                <c:pt idx="23">
                  <c:v>64.696599999999975</c:v>
                </c:pt>
                <c:pt idx="24">
                  <c:v>62.7880857142857</c:v>
                </c:pt>
                <c:pt idx="25">
                  <c:v>62.551828571428551</c:v>
                </c:pt>
                <c:pt idx="26">
                  <c:v>61.419571428571409</c:v>
                </c:pt>
                <c:pt idx="27">
                  <c:v>60.890057142857138</c:v>
                </c:pt>
                <c:pt idx="28">
                  <c:v>61.034114285714274</c:v>
                </c:pt>
                <c:pt idx="29">
                  <c:v>61.240142857142843</c:v>
                </c:pt>
                <c:pt idx="30">
                  <c:v>61.311285714285695</c:v>
                </c:pt>
                <c:pt idx="31">
                  <c:v>61.845657142857128</c:v>
                </c:pt>
                <c:pt idx="32">
                  <c:v>61.464628571428548</c:v>
                </c:pt>
                <c:pt idx="33">
                  <c:v>60.168685714285687</c:v>
                </c:pt>
                <c:pt idx="34">
                  <c:v>58.728742857142834</c:v>
                </c:pt>
                <c:pt idx="35">
                  <c:v>57.81331428571427</c:v>
                </c:pt>
                <c:pt idx="36">
                  <c:v>56.919085714285693</c:v>
                </c:pt>
                <c:pt idx="37">
                  <c:v>56.420628571428558</c:v>
                </c:pt>
                <c:pt idx="38">
                  <c:v>55.741942857142824</c:v>
                </c:pt>
                <c:pt idx="39">
                  <c:v>55.160971428571393</c:v>
                </c:pt>
                <c:pt idx="40">
                  <c:v>54.770685714285676</c:v>
                </c:pt>
                <c:pt idx="41">
                  <c:v>54.614714285714236</c:v>
                </c:pt>
                <c:pt idx="42">
                  <c:v>54.628314285714239</c:v>
                </c:pt>
                <c:pt idx="43">
                  <c:v>54.709028571428519</c:v>
                </c:pt>
                <c:pt idx="44">
                  <c:v>55.066028571428518</c:v>
                </c:pt>
                <c:pt idx="45">
                  <c:v>55.645314285714221</c:v>
                </c:pt>
                <c:pt idx="46">
                  <c:v>56.757999999999939</c:v>
                </c:pt>
                <c:pt idx="47">
                  <c:v>57.42451428571426</c:v>
                </c:pt>
                <c:pt idx="48">
                  <c:v>57.719399999999979</c:v>
                </c:pt>
                <c:pt idx="49">
                  <c:v>57.95491428571426</c:v>
                </c:pt>
                <c:pt idx="50">
                  <c:v>58.855857142857118</c:v>
                </c:pt>
                <c:pt idx="51">
                  <c:v>58.888599999999968</c:v>
                </c:pt>
                <c:pt idx="52">
                  <c:v>58.756257142857109</c:v>
                </c:pt>
                <c:pt idx="53">
                  <c:v>58.34491428571426</c:v>
                </c:pt>
                <c:pt idx="54">
                  <c:v>58.371085714285691</c:v>
                </c:pt>
                <c:pt idx="55">
                  <c:v>57.985085714285695</c:v>
                </c:pt>
                <c:pt idx="56">
                  <c:v>57.612342857142828</c:v>
                </c:pt>
                <c:pt idx="57">
                  <c:v>57.153285714285687</c:v>
                </c:pt>
                <c:pt idx="58">
                  <c:v>56.884685714285688</c:v>
                </c:pt>
                <c:pt idx="59">
                  <c:v>56.356714285714268</c:v>
                </c:pt>
                <c:pt idx="60">
                  <c:v>56.024742857142847</c:v>
                </c:pt>
                <c:pt idx="61">
                  <c:v>54.843571428571401</c:v>
                </c:pt>
                <c:pt idx="62">
                  <c:v>53.842542857142831</c:v>
                </c:pt>
                <c:pt idx="63">
                  <c:v>52.972371428571385</c:v>
                </c:pt>
                <c:pt idx="64">
                  <c:v>52.330599999999961</c:v>
                </c:pt>
                <c:pt idx="65">
                  <c:v>51.424371428571405</c:v>
                </c:pt>
                <c:pt idx="66">
                  <c:v>47.482599999999991</c:v>
                </c:pt>
                <c:pt idx="67">
                  <c:v>46.839628571428555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6B-49AC-9641-676E9B7953E1}"/>
            </c:ext>
          </c:extLst>
        </c:ser>
        <c:ser>
          <c:idx val="2"/>
          <c:order val="2"/>
          <c:tx>
            <c:strRef>
              <c:f>Sheet3!$C$1</c:f>
              <c:strCache>
                <c:ptCount val="1"/>
                <c:pt idx="0">
                  <c:v> government_response_index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Sheet3!$C$2:$C$69</c:f>
              <c:numCache>
                <c:formatCode>General</c:formatCode>
                <c:ptCount val="68"/>
                <c:pt idx="0">
                  <c:v>1.5600000000000001E-2</c:v>
                </c:pt>
                <c:pt idx="1">
                  <c:v>9.5828571428571208E-2</c:v>
                </c:pt>
                <c:pt idx="2">
                  <c:v>0.19388571428571411</c:v>
                </c:pt>
                <c:pt idx="3">
                  <c:v>4.9344571428571387</c:v>
                </c:pt>
                <c:pt idx="4">
                  <c:v>7.4169999999999945</c:v>
                </c:pt>
                <c:pt idx="5">
                  <c:v>9.9879999999999569</c:v>
                </c:pt>
                <c:pt idx="6">
                  <c:v>10.139799999999953</c:v>
                </c:pt>
                <c:pt idx="7">
                  <c:v>10.16654285714281</c:v>
                </c:pt>
                <c:pt idx="8">
                  <c:v>10.925428571428526</c:v>
                </c:pt>
                <c:pt idx="9">
                  <c:v>14.132085714285674</c:v>
                </c:pt>
                <c:pt idx="10">
                  <c:v>22.935771428571371</c:v>
                </c:pt>
                <c:pt idx="11">
                  <c:v>45.330542857142817</c:v>
                </c:pt>
                <c:pt idx="12">
                  <c:v>56.604771428571368</c:v>
                </c:pt>
                <c:pt idx="13">
                  <c:v>63.582828571428507</c:v>
                </c:pt>
                <c:pt idx="14">
                  <c:v>66.168057142857123</c:v>
                </c:pt>
                <c:pt idx="15">
                  <c:v>66.805828571428535</c:v>
                </c:pt>
                <c:pt idx="16">
                  <c:v>67.297457142857098</c:v>
                </c:pt>
                <c:pt idx="17">
                  <c:v>67.078885714285676</c:v>
                </c:pt>
                <c:pt idx="18">
                  <c:v>66.276828571428538</c:v>
                </c:pt>
                <c:pt idx="19">
                  <c:v>66.03259999999996</c:v>
                </c:pt>
                <c:pt idx="20">
                  <c:v>65.559599999999961</c:v>
                </c:pt>
                <c:pt idx="21">
                  <c:v>65.171514285714252</c:v>
                </c:pt>
                <c:pt idx="22">
                  <c:v>63.710742857142833</c:v>
                </c:pt>
                <c:pt idx="23">
                  <c:v>62.843342857142837</c:v>
                </c:pt>
                <c:pt idx="24">
                  <c:v>61.61051428571426</c:v>
                </c:pt>
                <c:pt idx="25">
                  <c:v>61.617428571428547</c:v>
                </c:pt>
                <c:pt idx="26">
                  <c:v>61.089399999999962</c:v>
                </c:pt>
                <c:pt idx="27">
                  <c:v>60.994714285714252</c:v>
                </c:pt>
                <c:pt idx="28">
                  <c:v>61.356314285714255</c:v>
                </c:pt>
                <c:pt idx="29">
                  <c:v>61.681199999999961</c:v>
                </c:pt>
                <c:pt idx="30">
                  <c:v>60.31582857142854</c:v>
                </c:pt>
                <c:pt idx="31">
                  <c:v>59.060371428571415</c:v>
                </c:pt>
                <c:pt idx="32">
                  <c:v>58.854371428571405</c:v>
                </c:pt>
                <c:pt idx="33">
                  <c:v>58.339228571428514</c:v>
                </c:pt>
                <c:pt idx="34">
                  <c:v>57.653057142857094</c:v>
                </c:pt>
                <c:pt idx="35">
                  <c:v>57.495742857142822</c:v>
                </c:pt>
                <c:pt idx="36">
                  <c:v>56.864771428571387</c:v>
                </c:pt>
                <c:pt idx="37">
                  <c:v>56.184885714285691</c:v>
                </c:pt>
                <c:pt idx="38">
                  <c:v>55.70642857142856</c:v>
                </c:pt>
                <c:pt idx="39">
                  <c:v>55.312885714285692</c:v>
                </c:pt>
                <c:pt idx="40">
                  <c:v>55.182428571428538</c:v>
                </c:pt>
                <c:pt idx="41">
                  <c:v>55.22528571428569</c:v>
                </c:pt>
                <c:pt idx="42">
                  <c:v>55.165457142857122</c:v>
                </c:pt>
                <c:pt idx="43">
                  <c:v>55.133199999999967</c:v>
                </c:pt>
                <c:pt idx="44">
                  <c:v>55.292457142857117</c:v>
                </c:pt>
                <c:pt idx="45">
                  <c:v>55.688885714285689</c:v>
                </c:pt>
                <c:pt idx="46">
                  <c:v>56.387628571428529</c:v>
                </c:pt>
                <c:pt idx="47">
                  <c:v>56.75208571428567</c:v>
                </c:pt>
                <c:pt idx="48">
                  <c:v>57.038171428571403</c:v>
                </c:pt>
                <c:pt idx="49">
                  <c:v>57.113657142857107</c:v>
                </c:pt>
                <c:pt idx="50">
                  <c:v>58.990514285714241</c:v>
                </c:pt>
                <c:pt idx="51">
                  <c:v>59.727028571428534</c:v>
                </c:pt>
                <c:pt idx="52">
                  <c:v>61.219199999999972</c:v>
                </c:pt>
                <c:pt idx="53">
                  <c:v>61.000914285714245</c:v>
                </c:pt>
                <c:pt idx="54">
                  <c:v>56.738085714285681</c:v>
                </c:pt>
                <c:pt idx="55">
                  <c:v>59.822142857142808</c:v>
                </c:pt>
                <c:pt idx="56">
                  <c:v>60.96331428571424</c:v>
                </c:pt>
                <c:pt idx="57">
                  <c:v>60.634999999999962</c:v>
                </c:pt>
                <c:pt idx="58">
                  <c:v>60.532285714285692</c:v>
                </c:pt>
                <c:pt idx="59">
                  <c:v>60.289599999999972</c:v>
                </c:pt>
                <c:pt idx="60">
                  <c:v>60.236885714285684</c:v>
                </c:pt>
                <c:pt idx="61">
                  <c:v>59.653799999999961</c:v>
                </c:pt>
                <c:pt idx="62">
                  <c:v>58.606571428571378</c:v>
                </c:pt>
                <c:pt idx="63">
                  <c:v>58.660799999999952</c:v>
                </c:pt>
                <c:pt idx="64">
                  <c:v>58.602257142857113</c:v>
                </c:pt>
                <c:pt idx="65">
                  <c:v>58.111714285714243</c:v>
                </c:pt>
                <c:pt idx="66">
                  <c:v>57.109171428571408</c:v>
                </c:pt>
                <c:pt idx="67">
                  <c:v>56.950828571428545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6B-49AC-9641-676E9B7953E1}"/>
            </c:ext>
          </c:extLst>
        </c:ser>
        <c:ser>
          <c:idx val="3"/>
          <c:order val="3"/>
          <c:tx>
            <c:strRef>
              <c:f>Sheet3!$D$1</c:f>
              <c:strCache>
                <c:ptCount val="1"/>
                <c:pt idx="0">
                  <c:v> containment_health_index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Sheet3!$D$2:$D$69</c:f>
              <c:numCache>
                <c:formatCode>General</c:formatCode>
                <c:ptCount val="68"/>
                <c:pt idx="0">
                  <c:v>1.78E-2</c:v>
                </c:pt>
                <c:pt idx="1">
                  <c:v>0.10959999999999998</c:v>
                </c:pt>
                <c:pt idx="2">
                  <c:v>0.22188571428571408</c:v>
                </c:pt>
                <c:pt idx="3">
                  <c:v>5.636714285714282</c:v>
                </c:pt>
                <c:pt idx="4">
                  <c:v>7.964742857142836</c:v>
                </c:pt>
                <c:pt idx="5">
                  <c:v>11.416028571428521</c:v>
                </c:pt>
                <c:pt idx="6">
                  <c:v>11.589799999999947</c:v>
                </c:pt>
                <c:pt idx="7">
                  <c:v>11.62039999999995</c:v>
                </c:pt>
                <c:pt idx="8">
                  <c:v>12.488599999999956</c:v>
                </c:pt>
                <c:pt idx="9">
                  <c:v>16.004685714285685</c:v>
                </c:pt>
                <c:pt idx="10">
                  <c:v>25.262514285714232</c:v>
                </c:pt>
                <c:pt idx="11">
                  <c:v>47.781257142857093</c:v>
                </c:pt>
                <c:pt idx="12">
                  <c:v>57.17605714285709</c:v>
                </c:pt>
                <c:pt idx="13">
                  <c:v>62.17168571428568</c:v>
                </c:pt>
                <c:pt idx="14">
                  <c:v>65.043799999999962</c:v>
                </c:pt>
                <c:pt idx="15">
                  <c:v>65.793285714285702</c:v>
                </c:pt>
                <c:pt idx="16">
                  <c:v>66.324828571428554</c:v>
                </c:pt>
                <c:pt idx="17">
                  <c:v>66.023571428571415</c:v>
                </c:pt>
                <c:pt idx="18">
                  <c:v>65.024914285714274</c:v>
                </c:pt>
                <c:pt idx="19">
                  <c:v>64.705085714285687</c:v>
                </c:pt>
                <c:pt idx="20">
                  <c:v>64.175685714285706</c:v>
                </c:pt>
                <c:pt idx="21">
                  <c:v>63.864685714285685</c:v>
                </c:pt>
                <c:pt idx="22">
                  <c:v>62.164257142857124</c:v>
                </c:pt>
                <c:pt idx="23">
                  <c:v>61.143285714285703</c:v>
                </c:pt>
                <c:pt idx="24">
                  <c:v>59.805542857142854</c:v>
                </c:pt>
                <c:pt idx="25">
                  <c:v>59.803057142857114</c:v>
                </c:pt>
                <c:pt idx="26">
                  <c:v>59.363085714285695</c:v>
                </c:pt>
                <c:pt idx="27">
                  <c:v>59.316285714285712</c:v>
                </c:pt>
                <c:pt idx="28">
                  <c:v>59.729485714285701</c:v>
                </c:pt>
                <c:pt idx="29">
                  <c:v>60.294714285714292</c:v>
                </c:pt>
                <c:pt idx="30">
                  <c:v>60.540085714285709</c:v>
                </c:pt>
                <c:pt idx="31">
                  <c:v>60.982142857142847</c:v>
                </c:pt>
                <c:pt idx="32">
                  <c:v>60.705942857142837</c:v>
                </c:pt>
                <c:pt idx="33">
                  <c:v>60.030085714285704</c:v>
                </c:pt>
                <c:pt idx="34">
                  <c:v>59.134342857142826</c:v>
                </c:pt>
                <c:pt idx="35">
                  <c:v>58.463999999999942</c:v>
                </c:pt>
                <c:pt idx="36">
                  <c:v>57.957142857142834</c:v>
                </c:pt>
                <c:pt idx="37">
                  <c:v>57.527799999999942</c:v>
                </c:pt>
                <c:pt idx="38">
                  <c:v>57.026799999999952</c:v>
                </c:pt>
                <c:pt idx="39">
                  <c:v>56.597171428571365</c:v>
                </c:pt>
                <c:pt idx="40">
                  <c:v>56.457942857142804</c:v>
                </c:pt>
                <c:pt idx="41">
                  <c:v>56.548314285714234</c:v>
                </c:pt>
                <c:pt idx="42">
                  <c:v>56.581257142857091</c:v>
                </c:pt>
                <c:pt idx="43">
                  <c:v>56.560142857142829</c:v>
                </c:pt>
                <c:pt idx="44">
                  <c:v>56.833771428571389</c:v>
                </c:pt>
                <c:pt idx="45">
                  <c:v>57.200228571428553</c:v>
                </c:pt>
                <c:pt idx="46">
                  <c:v>58.094314285714248</c:v>
                </c:pt>
                <c:pt idx="47">
                  <c:v>58.536628571428515</c:v>
                </c:pt>
                <c:pt idx="48">
                  <c:v>58.848885714285679</c:v>
                </c:pt>
                <c:pt idx="49">
                  <c:v>58.935599999999965</c:v>
                </c:pt>
                <c:pt idx="50">
                  <c:v>61.060914285714254</c:v>
                </c:pt>
                <c:pt idx="51">
                  <c:v>61.642257142857098</c:v>
                </c:pt>
                <c:pt idx="52">
                  <c:v>62.026628571428567</c:v>
                </c:pt>
                <c:pt idx="53">
                  <c:v>61.847771428571399</c:v>
                </c:pt>
                <c:pt idx="54">
                  <c:v>56.965314285714257</c:v>
                </c:pt>
                <c:pt idx="55">
                  <c:v>60.510885714285678</c:v>
                </c:pt>
                <c:pt idx="56">
                  <c:v>61.850685714285682</c:v>
                </c:pt>
                <c:pt idx="57">
                  <c:v>61.474457142857126</c:v>
                </c:pt>
                <c:pt idx="58">
                  <c:v>61.357057142857123</c:v>
                </c:pt>
                <c:pt idx="59">
                  <c:v>61.115514285714255</c:v>
                </c:pt>
                <c:pt idx="60">
                  <c:v>60.978885714285667</c:v>
                </c:pt>
                <c:pt idx="61">
                  <c:v>60.297199999999975</c:v>
                </c:pt>
                <c:pt idx="62">
                  <c:v>59.141771428571388</c:v>
                </c:pt>
                <c:pt idx="63">
                  <c:v>59.214142857142832</c:v>
                </c:pt>
                <c:pt idx="64">
                  <c:v>59.117057142857128</c:v>
                </c:pt>
                <c:pt idx="65">
                  <c:v>59.188742857142834</c:v>
                </c:pt>
                <c:pt idx="66">
                  <c:v>56.066599999999951</c:v>
                </c:pt>
                <c:pt idx="67">
                  <c:v>55.7966571428571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6B-49AC-9641-676E9B7953E1}"/>
            </c:ext>
          </c:extLst>
        </c:ser>
        <c:ser>
          <c:idx val="4"/>
          <c:order val="4"/>
          <c:tx>
            <c:strRef>
              <c:f>Sheet3!$E$1</c:f>
              <c:strCache>
                <c:ptCount val="1"/>
                <c:pt idx="0">
                  <c:v> economic_support_index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Sheet3!$E$2:$E$69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3.5714285714285738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0.999999999999998</c:v>
                </c:pt>
                <c:pt idx="10">
                  <c:v>6.6428571428571335</c:v>
                </c:pt>
                <c:pt idx="11">
                  <c:v>28.10714285714284</c:v>
                </c:pt>
                <c:pt idx="12">
                  <c:v>52.607142857142826</c:v>
                </c:pt>
                <c:pt idx="13">
                  <c:v>73.464285714285722</c:v>
                </c:pt>
                <c:pt idx="14">
                  <c:v>74.035714285714278</c:v>
                </c:pt>
                <c:pt idx="15">
                  <c:v>73.892857142857139</c:v>
                </c:pt>
                <c:pt idx="16">
                  <c:v>74.107142857142847</c:v>
                </c:pt>
                <c:pt idx="17">
                  <c:v>74.464285714285722</c:v>
                </c:pt>
                <c:pt idx="18">
                  <c:v>75.035714285714278</c:v>
                </c:pt>
                <c:pt idx="19">
                  <c:v>75.321428571428569</c:v>
                </c:pt>
                <c:pt idx="20">
                  <c:v>75.25</c:v>
                </c:pt>
                <c:pt idx="21">
                  <c:v>74.321428571428569</c:v>
                </c:pt>
                <c:pt idx="22">
                  <c:v>74.535714285714278</c:v>
                </c:pt>
                <c:pt idx="23">
                  <c:v>74.75</c:v>
                </c:pt>
                <c:pt idx="24">
                  <c:v>74.25</c:v>
                </c:pt>
                <c:pt idx="25">
                  <c:v>74.321428571428569</c:v>
                </c:pt>
                <c:pt idx="26">
                  <c:v>73.178571428571416</c:v>
                </c:pt>
                <c:pt idx="27">
                  <c:v>72.75</c:v>
                </c:pt>
                <c:pt idx="28">
                  <c:v>72.75</c:v>
                </c:pt>
                <c:pt idx="29">
                  <c:v>71.392857142857125</c:v>
                </c:pt>
                <c:pt idx="30">
                  <c:v>58.749999999999936</c:v>
                </c:pt>
                <c:pt idx="31">
                  <c:v>45.607142857142854</c:v>
                </c:pt>
                <c:pt idx="32">
                  <c:v>45.892857142857139</c:v>
                </c:pt>
                <c:pt idx="33">
                  <c:v>46.5</c:v>
                </c:pt>
                <c:pt idx="34">
                  <c:v>47.285714285714285</c:v>
                </c:pt>
                <c:pt idx="35">
                  <c:v>50.714285714285708</c:v>
                </c:pt>
                <c:pt idx="36">
                  <c:v>49.214285714285687</c:v>
                </c:pt>
                <c:pt idx="37">
                  <c:v>46.785714285714285</c:v>
                </c:pt>
                <c:pt idx="38">
                  <c:v>46.464285714285715</c:v>
                </c:pt>
                <c:pt idx="39">
                  <c:v>46.321428571428569</c:v>
                </c:pt>
                <c:pt idx="40">
                  <c:v>46.25</c:v>
                </c:pt>
                <c:pt idx="41">
                  <c:v>45.964285714285715</c:v>
                </c:pt>
                <c:pt idx="42">
                  <c:v>45.25</c:v>
                </c:pt>
                <c:pt idx="43">
                  <c:v>45.071428571428569</c:v>
                </c:pt>
                <c:pt idx="44">
                  <c:v>44</c:v>
                </c:pt>
                <c:pt idx="45">
                  <c:v>45.107142857142854</c:v>
                </c:pt>
                <c:pt idx="46">
                  <c:v>44.428571428571431</c:v>
                </c:pt>
                <c:pt idx="47">
                  <c:v>44.25</c:v>
                </c:pt>
                <c:pt idx="48">
                  <c:v>44.357142857142854</c:v>
                </c:pt>
                <c:pt idx="49">
                  <c:v>44.357142857142854</c:v>
                </c:pt>
                <c:pt idx="50">
                  <c:v>44.5</c:v>
                </c:pt>
                <c:pt idx="51">
                  <c:v>46.321428571428527</c:v>
                </c:pt>
                <c:pt idx="52">
                  <c:v>55.571428571428577</c:v>
                </c:pt>
                <c:pt idx="53">
                  <c:v>55.071428571428569</c:v>
                </c:pt>
                <c:pt idx="54">
                  <c:v>55.142857142857146</c:v>
                </c:pt>
                <c:pt idx="55">
                  <c:v>55</c:v>
                </c:pt>
                <c:pt idx="56">
                  <c:v>54.75</c:v>
                </c:pt>
                <c:pt idx="57">
                  <c:v>54.75</c:v>
                </c:pt>
                <c:pt idx="58">
                  <c:v>54.75</c:v>
                </c:pt>
                <c:pt idx="59">
                  <c:v>54.5</c:v>
                </c:pt>
                <c:pt idx="60">
                  <c:v>55.035714285714285</c:v>
                </c:pt>
                <c:pt idx="61">
                  <c:v>55.142857142857139</c:v>
                </c:pt>
                <c:pt idx="62">
                  <c:v>54.857142857142854</c:v>
                </c:pt>
                <c:pt idx="63">
                  <c:v>54.785714285714292</c:v>
                </c:pt>
                <c:pt idx="64">
                  <c:v>55</c:v>
                </c:pt>
                <c:pt idx="65">
                  <c:v>50.285714285714256</c:v>
                </c:pt>
                <c:pt idx="66">
                  <c:v>47.535714285714285</c:v>
                </c:pt>
                <c:pt idx="67">
                  <c:v>47.785714285714285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6B-49AC-9641-676E9B7953E1}"/>
            </c:ext>
          </c:extLst>
        </c:ser>
        <c:ser>
          <c:idx val="6"/>
          <c:order val="5"/>
          <c:tx>
            <c:strRef>
              <c:f>Sheet3!$G$1</c:f>
              <c:strCache>
                <c:ptCount val="1"/>
                <c:pt idx="0">
                  <c:v> confirmed_deaths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Sheet3!$G$2:$G$69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2.7E-4</c:v>
                </c:pt>
                <c:pt idx="9">
                  <c:v>4.8339999999999998E-3</c:v>
                </c:pt>
                <c:pt idx="10">
                  <c:v>1.3603999999999998E-2</c:v>
                </c:pt>
                <c:pt idx="11">
                  <c:v>0.103462</c:v>
                </c:pt>
                <c:pt idx="12">
                  <c:v>0.57989600000000008</c:v>
                </c:pt>
                <c:pt idx="13">
                  <c:v>1.8036660000000004</c:v>
                </c:pt>
                <c:pt idx="14">
                  <c:v>2.9937519999999993</c:v>
                </c:pt>
                <c:pt idx="15">
                  <c:v>3.4803940000000018</c:v>
                </c:pt>
                <c:pt idx="16">
                  <c:v>3.7972399999999999</c:v>
                </c:pt>
                <c:pt idx="17">
                  <c:v>3.4914259999999984</c:v>
                </c:pt>
                <c:pt idx="18">
                  <c:v>3.2558519999999986</c:v>
                </c:pt>
                <c:pt idx="19">
                  <c:v>2.7992380000000003</c:v>
                </c:pt>
                <c:pt idx="20">
                  <c:v>2.3373060000000008</c:v>
                </c:pt>
                <c:pt idx="21">
                  <c:v>1.9485879999999998</c:v>
                </c:pt>
                <c:pt idx="22">
                  <c:v>1.6348500000000001</c:v>
                </c:pt>
                <c:pt idx="23">
                  <c:v>1.3662279999999998</c:v>
                </c:pt>
                <c:pt idx="24">
                  <c:v>1.1331560000000001</c:v>
                </c:pt>
                <c:pt idx="25">
                  <c:v>1.0739239999999999</c:v>
                </c:pt>
                <c:pt idx="26">
                  <c:v>0.93122799999999994</c:v>
                </c:pt>
                <c:pt idx="27">
                  <c:v>1.299058</c:v>
                </c:pt>
                <c:pt idx="28">
                  <c:v>1.3289880000000003</c:v>
                </c:pt>
                <c:pt idx="29">
                  <c:v>1.5810719999999998</c:v>
                </c:pt>
                <c:pt idx="30">
                  <c:v>1.8026939999999998</c:v>
                </c:pt>
                <c:pt idx="31">
                  <c:v>1.7158299999999995</c:v>
                </c:pt>
                <c:pt idx="32">
                  <c:v>1.6738400000000002</c:v>
                </c:pt>
                <c:pt idx="33">
                  <c:v>1.6453579999999999</c:v>
                </c:pt>
                <c:pt idx="34">
                  <c:v>1.6422019999999997</c:v>
                </c:pt>
                <c:pt idx="35">
                  <c:v>1.5173919999999999</c:v>
                </c:pt>
                <c:pt idx="36">
                  <c:v>1.3250320000000002</c:v>
                </c:pt>
                <c:pt idx="37">
                  <c:v>1.5525560000000005</c:v>
                </c:pt>
                <c:pt idx="38">
                  <c:v>1.5030499999999996</c:v>
                </c:pt>
                <c:pt idx="39">
                  <c:v>1.5047280000000001</c:v>
                </c:pt>
                <c:pt idx="40">
                  <c:v>1.664064</c:v>
                </c:pt>
                <c:pt idx="41">
                  <c:v>1.7926100000000003</c:v>
                </c:pt>
                <c:pt idx="42">
                  <c:v>2.09693</c:v>
                </c:pt>
                <c:pt idx="43">
                  <c:v>2.387966</c:v>
                </c:pt>
                <c:pt idx="44">
                  <c:v>2.8434499999999998</c:v>
                </c:pt>
                <c:pt idx="45">
                  <c:v>3.1203479999999995</c:v>
                </c:pt>
                <c:pt idx="46">
                  <c:v>4.2677479999999992</c:v>
                </c:pt>
                <c:pt idx="47">
                  <c:v>3.9713940000000014</c:v>
                </c:pt>
                <c:pt idx="48">
                  <c:v>5.8212800000000016</c:v>
                </c:pt>
                <c:pt idx="49">
                  <c:v>6.6602499999999996</c:v>
                </c:pt>
                <c:pt idx="50">
                  <c:v>6.306082</c:v>
                </c:pt>
                <c:pt idx="51">
                  <c:v>5.1327600000000011</c:v>
                </c:pt>
                <c:pt idx="52">
                  <c:v>5.9226159999999997</c:v>
                </c:pt>
                <c:pt idx="53">
                  <c:v>6.7844980000000001</c:v>
                </c:pt>
                <c:pt idx="54">
                  <c:v>6.7357499999999995</c:v>
                </c:pt>
                <c:pt idx="55">
                  <c:v>5.9931899999999976</c:v>
                </c:pt>
                <c:pt idx="56">
                  <c:v>6.0889760000000015</c:v>
                </c:pt>
                <c:pt idx="57">
                  <c:v>5.5903860000000005</c:v>
                </c:pt>
                <c:pt idx="58">
                  <c:v>4.4601660000000001</c:v>
                </c:pt>
                <c:pt idx="59">
                  <c:v>3.2821419999999999</c:v>
                </c:pt>
                <c:pt idx="60">
                  <c:v>3.3492200000000003</c:v>
                </c:pt>
                <c:pt idx="61">
                  <c:v>2.8486559999999996</c:v>
                </c:pt>
                <c:pt idx="62">
                  <c:v>2.4297339999999998</c:v>
                </c:pt>
                <c:pt idx="63">
                  <c:v>1.9715119999999999</c:v>
                </c:pt>
                <c:pt idx="64">
                  <c:v>1.6569260000000006</c:v>
                </c:pt>
                <c:pt idx="65">
                  <c:v>1.464842</c:v>
                </c:pt>
                <c:pt idx="66">
                  <c:v>2.198588</c:v>
                </c:pt>
                <c:pt idx="67">
                  <c:v>1.3840000000000001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6B-49AC-9641-676E9B795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2020943"/>
        <c:axId val="127201969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Sheet3!$A$1</c15:sqref>
                        </c15:formulaRef>
                      </c:ext>
                    </c:extLst>
                    <c:strCache>
                      <c:ptCount val="1"/>
                      <c:pt idx="0">
                        <c:v>Week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Sheet3!$A$2:$A$69</c15:sqref>
                        </c15:formulaRef>
                      </c:ext>
                    </c:extLst>
                    <c:numCache>
                      <c:formatCode>General</c:formatCode>
                      <c:ptCount val="6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CB6B-49AC-9641-676E9B7953E1}"/>
                  </c:ext>
                </c:extLst>
              </c15:ser>
            </c15:filteredLineSeries>
          </c:ext>
        </c:extLst>
      </c:lineChart>
      <c:catAx>
        <c:axId val="1272020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019695"/>
        <c:crosses val="autoZero"/>
        <c:auto val="1"/>
        <c:lblAlgn val="ctr"/>
        <c:lblOffset val="100"/>
        <c:noMultiLvlLbl val="0"/>
      </c:catAx>
      <c:valAx>
        <c:axId val="127201969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across</a:t>
                </a:r>
                <a:r>
                  <a:rPr lang="en-US" baseline="0"/>
                  <a:t> all US states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02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Relationship between </a:t>
            </a:r>
            <a:r>
              <a:rPr lang="en-US" dirty="0" err="1"/>
              <a:t>government_response_index</a:t>
            </a:r>
            <a:r>
              <a:rPr lang="en-US" dirty="0"/>
              <a:t> and Covid-19 confirmed deaths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Sheet2!$E$2:$E$69</c:f>
              <c:strCach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0.00027</c:v>
                </c:pt>
                <c:pt idx="9">
                  <c:v>0.004834</c:v>
                </c:pt>
                <c:pt idx="10">
                  <c:v>0.013604</c:v>
                </c:pt>
                <c:pt idx="11">
                  <c:v>0.103462</c:v>
                </c:pt>
                <c:pt idx="12">
                  <c:v>0.579896</c:v>
                </c:pt>
                <c:pt idx="13">
                  <c:v>1.803666</c:v>
                </c:pt>
                <c:pt idx="14">
                  <c:v>2.993752</c:v>
                </c:pt>
                <c:pt idx="15">
                  <c:v>3.480394</c:v>
                </c:pt>
                <c:pt idx="16">
                  <c:v>3.79724</c:v>
                </c:pt>
                <c:pt idx="17">
                  <c:v>3.491426</c:v>
                </c:pt>
                <c:pt idx="18">
                  <c:v>3.255852</c:v>
                </c:pt>
                <c:pt idx="19">
                  <c:v>2.799238</c:v>
                </c:pt>
                <c:pt idx="20">
                  <c:v>2.337306</c:v>
                </c:pt>
                <c:pt idx="21">
                  <c:v>1.948588</c:v>
                </c:pt>
                <c:pt idx="22">
                  <c:v>1.63485</c:v>
                </c:pt>
                <c:pt idx="23">
                  <c:v>1.366228</c:v>
                </c:pt>
                <c:pt idx="24">
                  <c:v>1.133156</c:v>
                </c:pt>
                <c:pt idx="25">
                  <c:v>1.073924</c:v>
                </c:pt>
                <c:pt idx="26">
                  <c:v>0.931228</c:v>
                </c:pt>
                <c:pt idx="27">
                  <c:v>1.299058</c:v>
                </c:pt>
                <c:pt idx="28">
                  <c:v>1.328988</c:v>
                </c:pt>
                <c:pt idx="29">
                  <c:v>1.581072</c:v>
                </c:pt>
                <c:pt idx="30">
                  <c:v>1.802694</c:v>
                </c:pt>
                <c:pt idx="31">
                  <c:v>1.71583</c:v>
                </c:pt>
                <c:pt idx="32">
                  <c:v>1.67384</c:v>
                </c:pt>
                <c:pt idx="33">
                  <c:v>1.645358</c:v>
                </c:pt>
                <c:pt idx="34">
                  <c:v>1.642202</c:v>
                </c:pt>
                <c:pt idx="35">
                  <c:v>1.517392</c:v>
                </c:pt>
                <c:pt idx="36">
                  <c:v>1.325032</c:v>
                </c:pt>
                <c:pt idx="37">
                  <c:v>1.552556</c:v>
                </c:pt>
                <c:pt idx="38">
                  <c:v>1.50305</c:v>
                </c:pt>
                <c:pt idx="39">
                  <c:v>1.504728</c:v>
                </c:pt>
                <c:pt idx="40">
                  <c:v>1.664064</c:v>
                </c:pt>
                <c:pt idx="41">
                  <c:v>1.79261</c:v>
                </c:pt>
                <c:pt idx="42">
                  <c:v>2.09693</c:v>
                </c:pt>
                <c:pt idx="43">
                  <c:v>2.387966</c:v>
                </c:pt>
                <c:pt idx="44">
                  <c:v>2.84345</c:v>
                </c:pt>
                <c:pt idx="45">
                  <c:v>3.120348</c:v>
                </c:pt>
                <c:pt idx="46">
                  <c:v>4.267748</c:v>
                </c:pt>
                <c:pt idx="47">
                  <c:v>3.971394</c:v>
                </c:pt>
                <c:pt idx="48">
                  <c:v>5.82128</c:v>
                </c:pt>
                <c:pt idx="49">
                  <c:v>6.66025</c:v>
                </c:pt>
                <c:pt idx="50">
                  <c:v>6.306082</c:v>
                </c:pt>
                <c:pt idx="51">
                  <c:v>5.13276</c:v>
                </c:pt>
                <c:pt idx="52">
                  <c:v>5.922616</c:v>
                </c:pt>
                <c:pt idx="53">
                  <c:v>6.784498</c:v>
                </c:pt>
                <c:pt idx="54">
                  <c:v>6.73575</c:v>
                </c:pt>
                <c:pt idx="55">
                  <c:v>5.99319</c:v>
                </c:pt>
                <c:pt idx="56">
                  <c:v>6.088976</c:v>
                </c:pt>
                <c:pt idx="57">
                  <c:v>5.590386</c:v>
                </c:pt>
                <c:pt idx="58">
                  <c:v>4.460166</c:v>
                </c:pt>
                <c:pt idx="59">
                  <c:v>3.282142</c:v>
                </c:pt>
                <c:pt idx="60">
                  <c:v>3.34922</c:v>
                </c:pt>
                <c:pt idx="61">
                  <c:v>2.848656</c:v>
                </c:pt>
                <c:pt idx="62">
                  <c:v>2.429734</c:v>
                </c:pt>
                <c:pt idx="63">
                  <c:v>1.971512</c:v>
                </c:pt>
                <c:pt idx="64">
                  <c:v>1.656926</c:v>
                </c:pt>
                <c:pt idx="65">
                  <c:v>1.464842</c:v>
                </c:pt>
                <c:pt idx="66">
                  <c:v>2.198588</c:v>
                </c:pt>
                <c:pt idx="67">
                  <c:v>1.384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Sheet2!$E$2:$E$69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2.7E-4</c:v>
                </c:pt>
                <c:pt idx="9">
                  <c:v>4.8339999999999998E-3</c:v>
                </c:pt>
                <c:pt idx="10">
                  <c:v>1.3603999999999998E-2</c:v>
                </c:pt>
                <c:pt idx="11">
                  <c:v>0.103462</c:v>
                </c:pt>
                <c:pt idx="12">
                  <c:v>0.57989600000000008</c:v>
                </c:pt>
                <c:pt idx="13">
                  <c:v>1.8036660000000004</c:v>
                </c:pt>
                <c:pt idx="14">
                  <c:v>2.9937519999999993</c:v>
                </c:pt>
                <c:pt idx="15">
                  <c:v>3.4803940000000018</c:v>
                </c:pt>
                <c:pt idx="16">
                  <c:v>3.7972399999999999</c:v>
                </c:pt>
                <c:pt idx="17">
                  <c:v>3.4914259999999984</c:v>
                </c:pt>
                <c:pt idx="18">
                  <c:v>3.2558519999999986</c:v>
                </c:pt>
                <c:pt idx="19">
                  <c:v>2.7992380000000003</c:v>
                </c:pt>
                <c:pt idx="20">
                  <c:v>2.3373060000000008</c:v>
                </c:pt>
                <c:pt idx="21">
                  <c:v>1.9485879999999998</c:v>
                </c:pt>
                <c:pt idx="22">
                  <c:v>1.6348500000000001</c:v>
                </c:pt>
                <c:pt idx="23">
                  <c:v>1.3662279999999998</c:v>
                </c:pt>
                <c:pt idx="24">
                  <c:v>1.1331560000000001</c:v>
                </c:pt>
                <c:pt idx="25">
                  <c:v>1.0739239999999999</c:v>
                </c:pt>
                <c:pt idx="26">
                  <c:v>0.93122799999999994</c:v>
                </c:pt>
                <c:pt idx="27">
                  <c:v>1.299058</c:v>
                </c:pt>
                <c:pt idx="28">
                  <c:v>1.3289880000000003</c:v>
                </c:pt>
                <c:pt idx="29">
                  <c:v>1.5810719999999998</c:v>
                </c:pt>
                <c:pt idx="30">
                  <c:v>1.8026939999999998</c:v>
                </c:pt>
                <c:pt idx="31">
                  <c:v>1.7158299999999995</c:v>
                </c:pt>
                <c:pt idx="32">
                  <c:v>1.6738400000000002</c:v>
                </c:pt>
                <c:pt idx="33">
                  <c:v>1.6453579999999999</c:v>
                </c:pt>
                <c:pt idx="34">
                  <c:v>1.6422019999999997</c:v>
                </c:pt>
                <c:pt idx="35">
                  <c:v>1.5173919999999999</c:v>
                </c:pt>
                <c:pt idx="36">
                  <c:v>1.3250320000000002</c:v>
                </c:pt>
                <c:pt idx="37">
                  <c:v>1.5525560000000005</c:v>
                </c:pt>
                <c:pt idx="38">
                  <c:v>1.5030499999999996</c:v>
                </c:pt>
                <c:pt idx="39">
                  <c:v>1.5047280000000001</c:v>
                </c:pt>
                <c:pt idx="40">
                  <c:v>1.664064</c:v>
                </c:pt>
                <c:pt idx="41">
                  <c:v>1.7926100000000003</c:v>
                </c:pt>
                <c:pt idx="42">
                  <c:v>2.09693</c:v>
                </c:pt>
                <c:pt idx="43">
                  <c:v>2.387966</c:v>
                </c:pt>
                <c:pt idx="44">
                  <c:v>2.8434499999999998</c:v>
                </c:pt>
                <c:pt idx="45">
                  <c:v>3.1203479999999995</c:v>
                </c:pt>
                <c:pt idx="46">
                  <c:v>4.2677479999999992</c:v>
                </c:pt>
                <c:pt idx="47">
                  <c:v>3.9713940000000014</c:v>
                </c:pt>
                <c:pt idx="48">
                  <c:v>5.8212800000000016</c:v>
                </c:pt>
                <c:pt idx="49">
                  <c:v>6.6602499999999996</c:v>
                </c:pt>
                <c:pt idx="50">
                  <c:v>6.306082</c:v>
                </c:pt>
                <c:pt idx="51">
                  <c:v>5.1327600000000011</c:v>
                </c:pt>
                <c:pt idx="52">
                  <c:v>5.9226159999999997</c:v>
                </c:pt>
                <c:pt idx="53">
                  <c:v>6.7844980000000001</c:v>
                </c:pt>
                <c:pt idx="54">
                  <c:v>6.7357499999999995</c:v>
                </c:pt>
                <c:pt idx="55">
                  <c:v>5.9931899999999976</c:v>
                </c:pt>
                <c:pt idx="56">
                  <c:v>6.0889760000000015</c:v>
                </c:pt>
                <c:pt idx="57">
                  <c:v>5.5903860000000005</c:v>
                </c:pt>
                <c:pt idx="58">
                  <c:v>4.4601660000000001</c:v>
                </c:pt>
                <c:pt idx="59">
                  <c:v>3.2821419999999999</c:v>
                </c:pt>
                <c:pt idx="60">
                  <c:v>3.3492200000000003</c:v>
                </c:pt>
                <c:pt idx="61">
                  <c:v>2.8486559999999996</c:v>
                </c:pt>
                <c:pt idx="62">
                  <c:v>2.4297339999999998</c:v>
                </c:pt>
                <c:pt idx="63">
                  <c:v>1.9715119999999999</c:v>
                </c:pt>
                <c:pt idx="64">
                  <c:v>1.6569260000000006</c:v>
                </c:pt>
                <c:pt idx="65">
                  <c:v>1.464842</c:v>
                </c:pt>
                <c:pt idx="66">
                  <c:v>2.198588</c:v>
                </c:pt>
                <c:pt idx="67">
                  <c:v>1.3840000000000001</c:v>
                </c:pt>
              </c:numCache>
            </c:numRef>
          </c:xVal>
          <c:yVal>
            <c:numRef>
              <c:f>Sheet2!$G$2:$G$69</c:f>
              <c:numCache>
                <c:formatCode>General</c:formatCode>
                <c:ptCount val="68"/>
                <c:pt idx="0">
                  <c:v>1.5600000000000001E-2</c:v>
                </c:pt>
                <c:pt idx="1">
                  <c:v>9.5828571428571208E-2</c:v>
                </c:pt>
                <c:pt idx="2">
                  <c:v>0.19388571428571411</c:v>
                </c:pt>
                <c:pt idx="3">
                  <c:v>4.9344571428571387</c:v>
                </c:pt>
                <c:pt idx="4">
                  <c:v>7.4169999999999945</c:v>
                </c:pt>
                <c:pt idx="5">
                  <c:v>9.9879999999999569</c:v>
                </c:pt>
                <c:pt idx="6">
                  <c:v>10.139799999999953</c:v>
                </c:pt>
                <c:pt idx="7">
                  <c:v>10.16654285714281</c:v>
                </c:pt>
                <c:pt idx="8">
                  <c:v>10.925428571428526</c:v>
                </c:pt>
                <c:pt idx="9">
                  <c:v>14.132085714285674</c:v>
                </c:pt>
                <c:pt idx="10">
                  <c:v>22.935771428571371</c:v>
                </c:pt>
                <c:pt idx="11">
                  <c:v>45.330542857142817</c:v>
                </c:pt>
                <c:pt idx="12">
                  <c:v>56.604771428571368</c:v>
                </c:pt>
                <c:pt idx="13">
                  <c:v>63.582828571428507</c:v>
                </c:pt>
                <c:pt idx="14">
                  <c:v>66.168057142857123</c:v>
                </c:pt>
                <c:pt idx="15">
                  <c:v>66.805828571428535</c:v>
                </c:pt>
                <c:pt idx="16">
                  <c:v>67.297457142857098</c:v>
                </c:pt>
                <c:pt idx="17">
                  <c:v>67.078885714285676</c:v>
                </c:pt>
                <c:pt idx="18">
                  <c:v>66.276828571428538</c:v>
                </c:pt>
                <c:pt idx="19">
                  <c:v>66.03259999999996</c:v>
                </c:pt>
                <c:pt idx="20">
                  <c:v>65.559599999999961</c:v>
                </c:pt>
                <c:pt idx="21">
                  <c:v>65.171514285714252</c:v>
                </c:pt>
                <c:pt idx="22">
                  <c:v>63.710742857142833</c:v>
                </c:pt>
                <c:pt idx="23">
                  <c:v>62.843342857142837</c:v>
                </c:pt>
                <c:pt idx="24">
                  <c:v>61.61051428571426</c:v>
                </c:pt>
                <c:pt idx="25">
                  <c:v>61.617428571428547</c:v>
                </c:pt>
                <c:pt idx="26">
                  <c:v>61.089399999999962</c:v>
                </c:pt>
                <c:pt idx="27">
                  <c:v>60.994714285714252</c:v>
                </c:pt>
                <c:pt idx="28">
                  <c:v>61.356314285714255</c:v>
                </c:pt>
                <c:pt idx="29">
                  <c:v>61.681199999999961</c:v>
                </c:pt>
                <c:pt idx="30">
                  <c:v>60.31582857142854</c:v>
                </c:pt>
                <c:pt idx="31">
                  <c:v>59.060371428571415</c:v>
                </c:pt>
                <c:pt idx="32">
                  <c:v>58.854371428571405</c:v>
                </c:pt>
                <c:pt idx="33">
                  <c:v>58.339228571428514</c:v>
                </c:pt>
                <c:pt idx="34">
                  <c:v>57.653057142857094</c:v>
                </c:pt>
                <c:pt idx="35">
                  <c:v>57.495742857142822</c:v>
                </c:pt>
                <c:pt idx="36">
                  <c:v>56.864771428571387</c:v>
                </c:pt>
                <c:pt idx="37">
                  <c:v>56.184885714285691</c:v>
                </c:pt>
                <c:pt idx="38">
                  <c:v>55.70642857142856</c:v>
                </c:pt>
                <c:pt idx="39">
                  <c:v>55.312885714285692</c:v>
                </c:pt>
                <c:pt idx="40">
                  <c:v>55.182428571428538</c:v>
                </c:pt>
                <c:pt idx="41">
                  <c:v>55.22528571428569</c:v>
                </c:pt>
                <c:pt idx="42">
                  <c:v>55.165457142857122</c:v>
                </c:pt>
                <c:pt idx="43">
                  <c:v>55.133199999999967</c:v>
                </c:pt>
                <c:pt idx="44">
                  <c:v>55.292457142857117</c:v>
                </c:pt>
                <c:pt idx="45">
                  <c:v>55.688885714285689</c:v>
                </c:pt>
                <c:pt idx="46">
                  <c:v>56.387628571428529</c:v>
                </c:pt>
                <c:pt idx="47">
                  <c:v>56.75208571428567</c:v>
                </c:pt>
                <c:pt idx="48">
                  <c:v>57.038171428571403</c:v>
                </c:pt>
                <c:pt idx="49">
                  <c:v>57.113657142857107</c:v>
                </c:pt>
                <c:pt idx="50">
                  <c:v>58.990514285714241</c:v>
                </c:pt>
                <c:pt idx="51">
                  <c:v>59.727028571428534</c:v>
                </c:pt>
                <c:pt idx="52">
                  <c:v>61.219199999999972</c:v>
                </c:pt>
                <c:pt idx="53">
                  <c:v>61.000914285714245</c:v>
                </c:pt>
                <c:pt idx="54">
                  <c:v>56.738085714285681</c:v>
                </c:pt>
                <c:pt idx="55">
                  <c:v>59.822142857142808</c:v>
                </c:pt>
                <c:pt idx="56">
                  <c:v>60.96331428571424</c:v>
                </c:pt>
                <c:pt idx="57">
                  <c:v>60.634999999999962</c:v>
                </c:pt>
                <c:pt idx="58">
                  <c:v>60.532285714285692</c:v>
                </c:pt>
                <c:pt idx="59">
                  <c:v>60.289599999999972</c:v>
                </c:pt>
                <c:pt idx="60">
                  <c:v>60.236885714285684</c:v>
                </c:pt>
                <c:pt idx="61">
                  <c:v>59.653799999999961</c:v>
                </c:pt>
                <c:pt idx="62">
                  <c:v>58.606571428571378</c:v>
                </c:pt>
                <c:pt idx="63">
                  <c:v>58.660799999999952</c:v>
                </c:pt>
                <c:pt idx="64">
                  <c:v>58.602257142857113</c:v>
                </c:pt>
                <c:pt idx="65">
                  <c:v>58.111714285714243</c:v>
                </c:pt>
                <c:pt idx="66">
                  <c:v>57.109171428571408</c:v>
                </c:pt>
                <c:pt idx="67">
                  <c:v>56.950828571428545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8E-40B3-B2BC-A3581FD6A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945519"/>
        <c:axId val="1604945935"/>
      </c:scatterChart>
      <c:valAx>
        <c:axId val="1604945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confirmed_deaths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45935"/>
        <c:crosses val="autoZero"/>
        <c:crossBetween val="midCat"/>
      </c:valAx>
      <c:valAx>
        <c:axId val="160494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govermnet_response_index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945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Relationship between </a:t>
            </a:r>
            <a:r>
              <a:rPr lang="en-US" dirty="0" err="1"/>
              <a:t>containment_health_index</a:t>
            </a:r>
            <a:endParaRPr lang="en-US" dirty="0"/>
          </a:p>
          <a:p>
            <a:pPr>
              <a:defRPr/>
            </a:pPr>
            <a:r>
              <a:rPr lang="en-US" dirty="0"/>
              <a:t>and Covid-19 confirmed deaths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Sheet7!$D$1</c:f>
              <c:strCache>
                <c:ptCount val="1"/>
                <c:pt idx="0">
                  <c:v>Average of containment_health_index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Sheet7!$G$2:$G$69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2.7000000000000001E-3</c:v>
                </c:pt>
                <c:pt idx="9">
                  <c:v>4.8339999999999994E-2</c:v>
                </c:pt>
                <c:pt idx="10">
                  <c:v>0.13603999999999999</c:v>
                </c:pt>
                <c:pt idx="11">
                  <c:v>1.0346200000000001</c:v>
                </c:pt>
                <c:pt idx="12">
                  <c:v>5.798960000000001</c:v>
                </c:pt>
                <c:pt idx="13">
                  <c:v>18.036660000000005</c:v>
                </c:pt>
                <c:pt idx="14">
                  <c:v>29.937520000000003</c:v>
                </c:pt>
                <c:pt idx="15">
                  <c:v>34.803940000000004</c:v>
                </c:pt>
                <c:pt idx="16">
                  <c:v>37.972400000000015</c:v>
                </c:pt>
                <c:pt idx="17">
                  <c:v>34.914259999999992</c:v>
                </c:pt>
                <c:pt idx="18">
                  <c:v>32.558520000000001</c:v>
                </c:pt>
                <c:pt idx="19">
                  <c:v>27.992380000000008</c:v>
                </c:pt>
                <c:pt idx="20">
                  <c:v>23.373059999999995</c:v>
                </c:pt>
                <c:pt idx="21">
                  <c:v>19.485880000000002</c:v>
                </c:pt>
                <c:pt idx="22">
                  <c:v>16.348499999999994</c:v>
                </c:pt>
                <c:pt idx="23">
                  <c:v>13.662280000000001</c:v>
                </c:pt>
                <c:pt idx="24">
                  <c:v>11.331559999999998</c:v>
                </c:pt>
                <c:pt idx="25">
                  <c:v>10.739239999999995</c:v>
                </c:pt>
                <c:pt idx="26">
                  <c:v>9.3122800000000012</c:v>
                </c:pt>
                <c:pt idx="27">
                  <c:v>12.990579999999998</c:v>
                </c:pt>
                <c:pt idx="28">
                  <c:v>13.28988</c:v>
                </c:pt>
                <c:pt idx="29">
                  <c:v>15.810719999999998</c:v>
                </c:pt>
                <c:pt idx="30">
                  <c:v>18.026939999999996</c:v>
                </c:pt>
                <c:pt idx="31">
                  <c:v>17.158300000000004</c:v>
                </c:pt>
                <c:pt idx="32">
                  <c:v>16.738399999999999</c:v>
                </c:pt>
                <c:pt idx="33">
                  <c:v>16.453579999999999</c:v>
                </c:pt>
                <c:pt idx="34">
                  <c:v>16.422019999999996</c:v>
                </c:pt>
                <c:pt idx="35">
                  <c:v>15.173920000000001</c:v>
                </c:pt>
                <c:pt idx="36">
                  <c:v>13.250319999999999</c:v>
                </c:pt>
                <c:pt idx="37">
                  <c:v>15.525559999999999</c:v>
                </c:pt>
                <c:pt idx="38">
                  <c:v>15.030499999999993</c:v>
                </c:pt>
                <c:pt idx="39">
                  <c:v>15.047279999999999</c:v>
                </c:pt>
                <c:pt idx="40">
                  <c:v>16.640639999999998</c:v>
                </c:pt>
                <c:pt idx="41">
                  <c:v>17.926099999999998</c:v>
                </c:pt>
                <c:pt idx="42">
                  <c:v>20.969299999999997</c:v>
                </c:pt>
                <c:pt idx="43">
                  <c:v>23.879660000000005</c:v>
                </c:pt>
                <c:pt idx="44">
                  <c:v>28.434499999999993</c:v>
                </c:pt>
                <c:pt idx="45">
                  <c:v>31.203479999999999</c:v>
                </c:pt>
                <c:pt idx="46">
                  <c:v>42.677480000000003</c:v>
                </c:pt>
                <c:pt idx="47">
                  <c:v>39.713940000000001</c:v>
                </c:pt>
                <c:pt idx="48">
                  <c:v>58.21279999999998</c:v>
                </c:pt>
                <c:pt idx="49">
                  <c:v>66.60250000000002</c:v>
                </c:pt>
                <c:pt idx="50">
                  <c:v>63.060820000000007</c:v>
                </c:pt>
                <c:pt idx="51">
                  <c:v>51.327600000000011</c:v>
                </c:pt>
                <c:pt idx="52">
                  <c:v>59.226159999999979</c:v>
                </c:pt>
                <c:pt idx="53">
                  <c:v>67.844980000000021</c:v>
                </c:pt>
                <c:pt idx="54">
                  <c:v>67.357500000000002</c:v>
                </c:pt>
                <c:pt idx="55">
                  <c:v>59.931899999999985</c:v>
                </c:pt>
                <c:pt idx="56">
                  <c:v>60.889759999999995</c:v>
                </c:pt>
                <c:pt idx="57">
                  <c:v>55.903860000000016</c:v>
                </c:pt>
                <c:pt idx="58">
                  <c:v>44.601659999999995</c:v>
                </c:pt>
                <c:pt idx="59">
                  <c:v>32.82142000000001</c:v>
                </c:pt>
                <c:pt idx="60">
                  <c:v>33.492199999999997</c:v>
                </c:pt>
                <c:pt idx="61">
                  <c:v>28.48655999999999</c:v>
                </c:pt>
                <c:pt idx="62">
                  <c:v>24.297340000000009</c:v>
                </c:pt>
                <c:pt idx="63">
                  <c:v>19.715120000000006</c:v>
                </c:pt>
                <c:pt idx="64">
                  <c:v>16.569260000000003</c:v>
                </c:pt>
                <c:pt idx="65">
                  <c:v>14.648420000000005</c:v>
                </c:pt>
                <c:pt idx="66">
                  <c:v>21.985879999999995</c:v>
                </c:pt>
                <c:pt idx="67">
                  <c:v>13.84</c:v>
                </c:pt>
              </c:numCache>
            </c:numRef>
          </c:xVal>
          <c:yVal>
            <c:numRef>
              <c:f>Sheet7!$D$2:$D$69</c:f>
              <c:numCache>
                <c:formatCode>General</c:formatCode>
                <c:ptCount val="68"/>
                <c:pt idx="0">
                  <c:v>1.78E-2</c:v>
                </c:pt>
                <c:pt idx="1">
                  <c:v>0.10959999999999998</c:v>
                </c:pt>
                <c:pt idx="2">
                  <c:v>0.22188571428571408</c:v>
                </c:pt>
                <c:pt idx="3">
                  <c:v>5.636714285714282</c:v>
                </c:pt>
                <c:pt idx="4">
                  <c:v>7.964742857142836</c:v>
                </c:pt>
                <c:pt idx="5">
                  <c:v>11.416028571428521</c:v>
                </c:pt>
                <c:pt idx="6">
                  <c:v>11.589799999999947</c:v>
                </c:pt>
                <c:pt idx="7">
                  <c:v>11.62039999999995</c:v>
                </c:pt>
                <c:pt idx="8">
                  <c:v>12.488599999999956</c:v>
                </c:pt>
                <c:pt idx="9">
                  <c:v>16.004685714285685</c:v>
                </c:pt>
                <c:pt idx="10">
                  <c:v>25.262514285714232</c:v>
                </c:pt>
                <c:pt idx="11">
                  <c:v>47.781257142857093</c:v>
                </c:pt>
                <c:pt idx="12">
                  <c:v>57.17605714285709</c:v>
                </c:pt>
                <c:pt idx="13">
                  <c:v>62.17168571428568</c:v>
                </c:pt>
                <c:pt idx="14">
                  <c:v>65.043799999999962</c:v>
                </c:pt>
                <c:pt idx="15">
                  <c:v>65.793285714285702</c:v>
                </c:pt>
                <c:pt idx="16">
                  <c:v>66.324828571428554</c:v>
                </c:pt>
                <c:pt idx="17">
                  <c:v>66.023571428571415</c:v>
                </c:pt>
                <c:pt idx="18">
                  <c:v>65.024914285714274</c:v>
                </c:pt>
                <c:pt idx="19">
                  <c:v>64.705085714285687</c:v>
                </c:pt>
                <c:pt idx="20">
                  <c:v>64.175685714285706</c:v>
                </c:pt>
                <c:pt idx="21">
                  <c:v>63.864685714285685</c:v>
                </c:pt>
                <c:pt idx="22">
                  <c:v>62.164257142857124</c:v>
                </c:pt>
                <c:pt idx="23">
                  <c:v>61.143285714285703</c:v>
                </c:pt>
                <c:pt idx="24">
                  <c:v>59.805542857142854</c:v>
                </c:pt>
                <c:pt idx="25">
                  <c:v>59.803057142857114</c:v>
                </c:pt>
                <c:pt idx="26">
                  <c:v>59.363085714285695</c:v>
                </c:pt>
                <c:pt idx="27">
                  <c:v>59.316285714285712</c:v>
                </c:pt>
                <c:pt idx="28">
                  <c:v>59.729485714285701</c:v>
                </c:pt>
                <c:pt idx="29">
                  <c:v>60.294714285714292</c:v>
                </c:pt>
                <c:pt idx="30">
                  <c:v>60.540085714285709</c:v>
                </c:pt>
                <c:pt idx="31">
                  <c:v>60.982142857142847</c:v>
                </c:pt>
                <c:pt idx="32">
                  <c:v>60.705942857142837</c:v>
                </c:pt>
                <c:pt idx="33">
                  <c:v>60.030085714285704</c:v>
                </c:pt>
                <c:pt idx="34">
                  <c:v>59.134342857142826</c:v>
                </c:pt>
                <c:pt idx="35">
                  <c:v>58.463999999999942</c:v>
                </c:pt>
                <c:pt idx="36">
                  <c:v>57.957142857142834</c:v>
                </c:pt>
                <c:pt idx="37">
                  <c:v>57.527799999999942</c:v>
                </c:pt>
                <c:pt idx="38">
                  <c:v>57.026799999999952</c:v>
                </c:pt>
                <c:pt idx="39">
                  <c:v>56.597171428571365</c:v>
                </c:pt>
                <c:pt idx="40">
                  <c:v>56.457942857142804</c:v>
                </c:pt>
                <c:pt idx="41">
                  <c:v>56.548314285714234</c:v>
                </c:pt>
                <c:pt idx="42">
                  <c:v>56.581257142857091</c:v>
                </c:pt>
                <c:pt idx="43">
                  <c:v>56.560142857142829</c:v>
                </c:pt>
                <c:pt idx="44">
                  <c:v>56.833771428571389</c:v>
                </c:pt>
                <c:pt idx="45">
                  <c:v>57.200228571428553</c:v>
                </c:pt>
                <c:pt idx="46">
                  <c:v>58.094314285714248</c:v>
                </c:pt>
                <c:pt idx="47">
                  <c:v>58.536628571428515</c:v>
                </c:pt>
                <c:pt idx="48">
                  <c:v>58.848885714285679</c:v>
                </c:pt>
                <c:pt idx="49">
                  <c:v>58.935599999999965</c:v>
                </c:pt>
                <c:pt idx="50">
                  <c:v>61.060914285714254</c:v>
                </c:pt>
                <c:pt idx="51">
                  <c:v>61.642257142857098</c:v>
                </c:pt>
                <c:pt idx="52">
                  <c:v>62.026628571428567</c:v>
                </c:pt>
                <c:pt idx="53">
                  <c:v>61.847771428571399</c:v>
                </c:pt>
                <c:pt idx="54">
                  <c:v>56.965314285714257</c:v>
                </c:pt>
                <c:pt idx="55">
                  <c:v>60.510885714285678</c:v>
                </c:pt>
                <c:pt idx="56">
                  <c:v>61.850685714285682</c:v>
                </c:pt>
                <c:pt idx="57">
                  <c:v>61.474457142857126</c:v>
                </c:pt>
                <c:pt idx="58">
                  <c:v>61.357057142857123</c:v>
                </c:pt>
                <c:pt idx="59">
                  <c:v>61.115514285714255</c:v>
                </c:pt>
                <c:pt idx="60">
                  <c:v>60.978885714285667</c:v>
                </c:pt>
                <c:pt idx="61">
                  <c:v>60.297199999999975</c:v>
                </c:pt>
                <c:pt idx="62">
                  <c:v>59.141771428571388</c:v>
                </c:pt>
                <c:pt idx="63">
                  <c:v>59.214142857142832</c:v>
                </c:pt>
                <c:pt idx="64">
                  <c:v>59.117057142857128</c:v>
                </c:pt>
                <c:pt idx="65">
                  <c:v>59.188742857142834</c:v>
                </c:pt>
                <c:pt idx="66">
                  <c:v>56.066599999999951</c:v>
                </c:pt>
                <c:pt idx="67">
                  <c:v>55.7966571428571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DA-4B13-B4BA-598567D53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562287"/>
        <c:axId val="1677566863"/>
      </c:scatterChart>
      <c:valAx>
        <c:axId val="167756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confirmed_deaths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66863"/>
        <c:crosses val="autoZero"/>
        <c:crossBetween val="midCat"/>
      </c:valAx>
      <c:valAx>
        <c:axId val="167756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Containment</a:t>
                </a:r>
                <a:r>
                  <a:rPr lang="en-US" baseline="0" dirty="0"/>
                  <a:t> Health Index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62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 stringency_index</a:t>
            </a:r>
          </a:p>
          <a:p>
            <a:pPr>
              <a:defRPr/>
            </a:pPr>
            <a:r>
              <a:rPr lang="en-US"/>
              <a:t> and Covid-19 confirmed deaths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Average of stringency_index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Sheet7!$G$2:$G$69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2.7000000000000001E-3</c:v>
                </c:pt>
                <c:pt idx="9">
                  <c:v>4.8339999999999994E-2</c:v>
                </c:pt>
                <c:pt idx="10">
                  <c:v>0.13603999999999999</c:v>
                </c:pt>
                <c:pt idx="11">
                  <c:v>1.0346200000000001</c:v>
                </c:pt>
                <c:pt idx="12">
                  <c:v>5.798960000000001</c:v>
                </c:pt>
                <c:pt idx="13">
                  <c:v>18.036660000000005</c:v>
                </c:pt>
                <c:pt idx="14">
                  <c:v>29.937520000000003</c:v>
                </c:pt>
                <c:pt idx="15">
                  <c:v>34.803940000000004</c:v>
                </c:pt>
                <c:pt idx="16">
                  <c:v>37.972400000000015</c:v>
                </c:pt>
                <c:pt idx="17">
                  <c:v>34.914259999999992</c:v>
                </c:pt>
                <c:pt idx="18">
                  <c:v>32.558520000000001</c:v>
                </c:pt>
                <c:pt idx="19">
                  <c:v>27.992380000000008</c:v>
                </c:pt>
                <c:pt idx="20">
                  <c:v>23.373059999999995</c:v>
                </c:pt>
                <c:pt idx="21">
                  <c:v>19.485880000000002</c:v>
                </c:pt>
                <c:pt idx="22">
                  <c:v>16.348499999999994</c:v>
                </c:pt>
                <c:pt idx="23">
                  <c:v>13.662280000000001</c:v>
                </c:pt>
                <c:pt idx="24">
                  <c:v>11.331559999999998</c:v>
                </c:pt>
                <c:pt idx="25">
                  <c:v>10.739239999999995</c:v>
                </c:pt>
                <c:pt idx="26">
                  <c:v>9.3122800000000012</c:v>
                </c:pt>
                <c:pt idx="27">
                  <c:v>12.990579999999998</c:v>
                </c:pt>
                <c:pt idx="28">
                  <c:v>13.28988</c:v>
                </c:pt>
                <c:pt idx="29">
                  <c:v>15.810719999999998</c:v>
                </c:pt>
                <c:pt idx="30">
                  <c:v>18.026939999999996</c:v>
                </c:pt>
                <c:pt idx="31">
                  <c:v>17.158300000000004</c:v>
                </c:pt>
                <c:pt idx="32">
                  <c:v>16.738399999999999</c:v>
                </c:pt>
                <c:pt idx="33">
                  <c:v>16.453579999999999</c:v>
                </c:pt>
                <c:pt idx="34">
                  <c:v>16.422019999999996</c:v>
                </c:pt>
                <c:pt idx="35">
                  <c:v>15.173920000000001</c:v>
                </c:pt>
                <c:pt idx="36">
                  <c:v>13.250319999999999</c:v>
                </c:pt>
                <c:pt idx="37">
                  <c:v>15.525559999999999</c:v>
                </c:pt>
                <c:pt idx="38">
                  <c:v>15.030499999999993</c:v>
                </c:pt>
                <c:pt idx="39">
                  <c:v>15.047279999999999</c:v>
                </c:pt>
                <c:pt idx="40">
                  <c:v>16.640639999999998</c:v>
                </c:pt>
                <c:pt idx="41">
                  <c:v>17.926099999999998</c:v>
                </c:pt>
                <c:pt idx="42">
                  <c:v>20.969299999999997</c:v>
                </c:pt>
                <c:pt idx="43">
                  <c:v>23.879660000000005</c:v>
                </c:pt>
                <c:pt idx="44">
                  <c:v>28.434499999999993</c:v>
                </c:pt>
                <c:pt idx="45">
                  <c:v>31.203479999999999</c:v>
                </c:pt>
                <c:pt idx="46">
                  <c:v>42.677480000000003</c:v>
                </c:pt>
                <c:pt idx="47">
                  <c:v>39.713940000000001</c:v>
                </c:pt>
                <c:pt idx="48">
                  <c:v>58.21279999999998</c:v>
                </c:pt>
                <c:pt idx="49">
                  <c:v>66.60250000000002</c:v>
                </c:pt>
                <c:pt idx="50">
                  <c:v>63.060820000000007</c:v>
                </c:pt>
                <c:pt idx="51">
                  <c:v>51.327600000000011</c:v>
                </c:pt>
                <c:pt idx="52">
                  <c:v>59.226159999999979</c:v>
                </c:pt>
                <c:pt idx="53">
                  <c:v>67.844980000000021</c:v>
                </c:pt>
                <c:pt idx="54">
                  <c:v>67.357500000000002</c:v>
                </c:pt>
                <c:pt idx="55">
                  <c:v>59.931899999999985</c:v>
                </c:pt>
                <c:pt idx="56">
                  <c:v>60.889759999999995</c:v>
                </c:pt>
                <c:pt idx="57">
                  <c:v>55.903860000000016</c:v>
                </c:pt>
                <c:pt idx="58">
                  <c:v>44.601659999999995</c:v>
                </c:pt>
                <c:pt idx="59">
                  <c:v>32.82142000000001</c:v>
                </c:pt>
                <c:pt idx="60">
                  <c:v>33.492199999999997</c:v>
                </c:pt>
                <c:pt idx="61">
                  <c:v>28.48655999999999</c:v>
                </c:pt>
                <c:pt idx="62">
                  <c:v>24.297340000000009</c:v>
                </c:pt>
                <c:pt idx="63">
                  <c:v>19.715120000000006</c:v>
                </c:pt>
                <c:pt idx="64">
                  <c:v>16.569260000000003</c:v>
                </c:pt>
                <c:pt idx="65">
                  <c:v>14.648420000000005</c:v>
                </c:pt>
                <c:pt idx="66">
                  <c:v>21.985879999999995</c:v>
                </c:pt>
                <c:pt idx="67">
                  <c:v>13.84</c:v>
                </c:pt>
              </c:numCache>
            </c:numRef>
          </c:xVal>
          <c:yVal>
            <c:numRef>
              <c:f>Sheet7!$B$2:$B$69</c:f>
              <c:numCache>
                <c:formatCode>General</c:formatCode>
                <c:ptCount val="68"/>
                <c:pt idx="0">
                  <c:v>2.7799999999999998E-2</c:v>
                </c:pt>
                <c:pt idx="1">
                  <c:v>0.17077142857142844</c:v>
                </c:pt>
                <c:pt idx="2">
                  <c:v>0.34551428571428561</c:v>
                </c:pt>
                <c:pt idx="3">
                  <c:v>0.80874285714285676</c:v>
                </c:pt>
                <c:pt idx="4">
                  <c:v>3.1349714285714261</c:v>
                </c:pt>
                <c:pt idx="5">
                  <c:v>8.5004000000000026</c:v>
                </c:pt>
                <c:pt idx="6">
                  <c:v>8.7702000000000062</c:v>
                </c:pt>
                <c:pt idx="7">
                  <c:v>8.8178571428571484</c:v>
                </c:pt>
                <c:pt idx="8">
                  <c:v>10.03988571428571</c:v>
                </c:pt>
                <c:pt idx="9">
                  <c:v>15.102799999999981</c:v>
                </c:pt>
                <c:pt idx="10">
                  <c:v>26.238942857142803</c:v>
                </c:pt>
                <c:pt idx="11">
                  <c:v>57.284285714285673</c:v>
                </c:pt>
                <c:pt idx="12">
                  <c:v>70.81351428571422</c:v>
                </c:pt>
                <c:pt idx="13">
                  <c:v>77.106142857142814</c:v>
                </c:pt>
                <c:pt idx="14">
                  <c:v>79.107599999999962</c:v>
                </c:pt>
                <c:pt idx="15">
                  <c:v>79.258628571428531</c:v>
                </c:pt>
                <c:pt idx="16">
                  <c:v>78.743657142857103</c:v>
                </c:pt>
                <c:pt idx="17">
                  <c:v>77.19588571428568</c:v>
                </c:pt>
                <c:pt idx="18">
                  <c:v>74.527971428571405</c:v>
                </c:pt>
                <c:pt idx="19">
                  <c:v>72.852514285714264</c:v>
                </c:pt>
                <c:pt idx="20">
                  <c:v>70.874571428571414</c:v>
                </c:pt>
                <c:pt idx="21">
                  <c:v>69.867028571428548</c:v>
                </c:pt>
                <c:pt idx="22">
                  <c:v>66.529771428571379</c:v>
                </c:pt>
                <c:pt idx="23">
                  <c:v>64.696599999999975</c:v>
                </c:pt>
                <c:pt idx="24">
                  <c:v>62.7880857142857</c:v>
                </c:pt>
                <c:pt idx="25">
                  <c:v>62.551828571428551</c:v>
                </c:pt>
                <c:pt idx="26">
                  <c:v>61.419571428571409</c:v>
                </c:pt>
                <c:pt idx="27">
                  <c:v>60.890057142857138</c:v>
                </c:pt>
                <c:pt idx="28">
                  <c:v>61.034114285714274</c:v>
                </c:pt>
                <c:pt idx="29">
                  <c:v>61.240142857142843</c:v>
                </c:pt>
                <c:pt idx="30">
                  <c:v>61.311285714285695</c:v>
                </c:pt>
                <c:pt idx="31">
                  <c:v>61.845657142857128</c:v>
                </c:pt>
                <c:pt idx="32">
                  <c:v>61.464628571428548</c:v>
                </c:pt>
                <c:pt idx="33">
                  <c:v>60.168685714285687</c:v>
                </c:pt>
                <c:pt idx="34">
                  <c:v>58.728742857142834</c:v>
                </c:pt>
                <c:pt idx="35">
                  <c:v>57.81331428571427</c:v>
                </c:pt>
                <c:pt idx="36">
                  <c:v>56.919085714285693</c:v>
                </c:pt>
                <c:pt idx="37">
                  <c:v>56.420628571428558</c:v>
                </c:pt>
                <c:pt idx="38">
                  <c:v>55.741942857142824</c:v>
                </c:pt>
                <c:pt idx="39">
                  <c:v>55.160971428571393</c:v>
                </c:pt>
                <c:pt idx="40">
                  <c:v>54.770685714285676</c:v>
                </c:pt>
                <c:pt idx="41">
                  <c:v>54.614714285714236</c:v>
                </c:pt>
                <c:pt idx="42">
                  <c:v>54.628314285714239</c:v>
                </c:pt>
                <c:pt idx="43">
                  <c:v>54.709028571428519</c:v>
                </c:pt>
                <c:pt idx="44">
                  <c:v>55.066028571428518</c:v>
                </c:pt>
                <c:pt idx="45">
                  <c:v>55.645314285714221</c:v>
                </c:pt>
                <c:pt idx="46">
                  <c:v>56.757999999999939</c:v>
                </c:pt>
                <c:pt idx="47">
                  <c:v>57.42451428571426</c:v>
                </c:pt>
                <c:pt idx="48">
                  <c:v>57.719399999999979</c:v>
                </c:pt>
                <c:pt idx="49">
                  <c:v>57.95491428571426</c:v>
                </c:pt>
                <c:pt idx="50">
                  <c:v>58.855857142857118</c:v>
                </c:pt>
                <c:pt idx="51">
                  <c:v>58.888599999999968</c:v>
                </c:pt>
                <c:pt idx="52">
                  <c:v>58.756257142857109</c:v>
                </c:pt>
                <c:pt idx="53">
                  <c:v>58.34491428571426</c:v>
                </c:pt>
                <c:pt idx="54">
                  <c:v>58.371085714285691</c:v>
                </c:pt>
                <c:pt idx="55">
                  <c:v>57.985085714285695</c:v>
                </c:pt>
                <c:pt idx="56">
                  <c:v>57.612342857142828</c:v>
                </c:pt>
                <c:pt idx="57">
                  <c:v>57.153285714285687</c:v>
                </c:pt>
                <c:pt idx="58">
                  <c:v>56.884685714285688</c:v>
                </c:pt>
                <c:pt idx="59">
                  <c:v>56.356714285714268</c:v>
                </c:pt>
                <c:pt idx="60">
                  <c:v>56.024742857142847</c:v>
                </c:pt>
                <c:pt idx="61">
                  <c:v>54.843571428571401</c:v>
                </c:pt>
                <c:pt idx="62">
                  <c:v>53.842542857142831</c:v>
                </c:pt>
                <c:pt idx="63">
                  <c:v>52.972371428571385</c:v>
                </c:pt>
                <c:pt idx="64">
                  <c:v>52.330599999999961</c:v>
                </c:pt>
                <c:pt idx="65">
                  <c:v>51.424371428571405</c:v>
                </c:pt>
                <c:pt idx="66">
                  <c:v>47.482599999999991</c:v>
                </c:pt>
                <c:pt idx="67">
                  <c:v>46.839628571428555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90-48F8-9DE8-B180810EB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29375"/>
        <c:axId val="1678131039"/>
      </c:scatterChart>
      <c:valAx>
        <c:axId val="1678129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confirmed_deaths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131039"/>
        <c:crosses val="autoZero"/>
        <c:crossBetween val="midCat"/>
      </c:valAx>
      <c:valAx>
        <c:axId val="167813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Stringency</a:t>
                </a:r>
                <a:r>
                  <a:rPr lang="en-US" baseline="0"/>
                  <a:t> Index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1293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  economic_support_index</a:t>
            </a:r>
          </a:p>
          <a:p>
            <a:pPr>
              <a:defRPr/>
            </a:pPr>
            <a:r>
              <a:rPr lang="en-US"/>
              <a:t>and Covid-19 confirmed deaths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Sheet7!$E$1</c:f>
              <c:strCache>
                <c:ptCount val="1"/>
                <c:pt idx="0">
                  <c:v>Average of economic_support_index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Sheet7!$G$2:$G$69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2.7000000000000001E-3</c:v>
                </c:pt>
                <c:pt idx="9">
                  <c:v>4.8339999999999994E-2</c:v>
                </c:pt>
                <c:pt idx="10">
                  <c:v>0.13603999999999999</c:v>
                </c:pt>
                <c:pt idx="11">
                  <c:v>1.0346200000000001</c:v>
                </c:pt>
                <c:pt idx="12">
                  <c:v>5.798960000000001</c:v>
                </c:pt>
                <c:pt idx="13">
                  <c:v>18.036660000000005</c:v>
                </c:pt>
                <c:pt idx="14">
                  <c:v>29.937520000000003</c:v>
                </c:pt>
                <c:pt idx="15">
                  <c:v>34.803940000000004</c:v>
                </c:pt>
                <c:pt idx="16">
                  <c:v>37.972400000000015</c:v>
                </c:pt>
                <c:pt idx="17">
                  <c:v>34.914259999999992</c:v>
                </c:pt>
                <c:pt idx="18">
                  <c:v>32.558520000000001</c:v>
                </c:pt>
                <c:pt idx="19">
                  <c:v>27.992380000000008</c:v>
                </c:pt>
                <c:pt idx="20">
                  <c:v>23.373059999999995</c:v>
                </c:pt>
                <c:pt idx="21">
                  <c:v>19.485880000000002</c:v>
                </c:pt>
                <c:pt idx="22">
                  <c:v>16.348499999999994</c:v>
                </c:pt>
                <c:pt idx="23">
                  <c:v>13.662280000000001</c:v>
                </c:pt>
                <c:pt idx="24">
                  <c:v>11.331559999999998</c:v>
                </c:pt>
                <c:pt idx="25">
                  <c:v>10.739239999999995</c:v>
                </c:pt>
                <c:pt idx="26">
                  <c:v>9.3122800000000012</c:v>
                </c:pt>
                <c:pt idx="27">
                  <c:v>12.990579999999998</c:v>
                </c:pt>
                <c:pt idx="28">
                  <c:v>13.28988</c:v>
                </c:pt>
                <c:pt idx="29">
                  <c:v>15.810719999999998</c:v>
                </c:pt>
                <c:pt idx="30">
                  <c:v>18.026939999999996</c:v>
                </c:pt>
                <c:pt idx="31">
                  <c:v>17.158300000000004</c:v>
                </c:pt>
                <c:pt idx="32">
                  <c:v>16.738399999999999</c:v>
                </c:pt>
                <c:pt idx="33">
                  <c:v>16.453579999999999</c:v>
                </c:pt>
                <c:pt idx="34">
                  <c:v>16.422019999999996</c:v>
                </c:pt>
                <c:pt idx="35">
                  <c:v>15.173920000000001</c:v>
                </c:pt>
                <c:pt idx="36">
                  <c:v>13.250319999999999</c:v>
                </c:pt>
                <c:pt idx="37">
                  <c:v>15.525559999999999</c:v>
                </c:pt>
                <c:pt idx="38">
                  <c:v>15.030499999999993</c:v>
                </c:pt>
                <c:pt idx="39">
                  <c:v>15.047279999999999</c:v>
                </c:pt>
                <c:pt idx="40">
                  <c:v>16.640639999999998</c:v>
                </c:pt>
                <c:pt idx="41">
                  <c:v>17.926099999999998</c:v>
                </c:pt>
                <c:pt idx="42">
                  <c:v>20.969299999999997</c:v>
                </c:pt>
                <c:pt idx="43">
                  <c:v>23.879660000000005</c:v>
                </c:pt>
                <c:pt idx="44">
                  <c:v>28.434499999999993</c:v>
                </c:pt>
                <c:pt idx="45">
                  <c:v>31.203479999999999</c:v>
                </c:pt>
                <c:pt idx="46">
                  <c:v>42.677480000000003</c:v>
                </c:pt>
                <c:pt idx="47">
                  <c:v>39.713940000000001</c:v>
                </c:pt>
                <c:pt idx="48">
                  <c:v>58.21279999999998</c:v>
                </c:pt>
                <c:pt idx="49">
                  <c:v>66.60250000000002</c:v>
                </c:pt>
                <c:pt idx="50">
                  <c:v>63.060820000000007</c:v>
                </c:pt>
                <c:pt idx="51">
                  <c:v>51.327600000000011</c:v>
                </c:pt>
                <c:pt idx="52">
                  <c:v>59.226159999999979</c:v>
                </c:pt>
                <c:pt idx="53">
                  <c:v>67.844980000000021</c:v>
                </c:pt>
                <c:pt idx="54">
                  <c:v>67.357500000000002</c:v>
                </c:pt>
                <c:pt idx="55">
                  <c:v>59.931899999999985</c:v>
                </c:pt>
                <c:pt idx="56">
                  <c:v>60.889759999999995</c:v>
                </c:pt>
                <c:pt idx="57">
                  <c:v>55.903860000000016</c:v>
                </c:pt>
                <c:pt idx="58">
                  <c:v>44.601659999999995</c:v>
                </c:pt>
                <c:pt idx="59">
                  <c:v>32.82142000000001</c:v>
                </c:pt>
                <c:pt idx="60">
                  <c:v>33.492199999999997</c:v>
                </c:pt>
                <c:pt idx="61">
                  <c:v>28.48655999999999</c:v>
                </c:pt>
                <c:pt idx="62">
                  <c:v>24.297340000000009</c:v>
                </c:pt>
                <c:pt idx="63">
                  <c:v>19.715120000000006</c:v>
                </c:pt>
                <c:pt idx="64">
                  <c:v>16.569260000000003</c:v>
                </c:pt>
                <c:pt idx="65">
                  <c:v>14.648420000000005</c:v>
                </c:pt>
                <c:pt idx="66">
                  <c:v>21.985879999999995</c:v>
                </c:pt>
                <c:pt idx="67">
                  <c:v>13.84</c:v>
                </c:pt>
              </c:numCache>
            </c:numRef>
          </c:xVal>
          <c:yVal>
            <c:numRef>
              <c:f>Sheet7!$E$2:$E$69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3.5714285714285738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0.999999999999998</c:v>
                </c:pt>
                <c:pt idx="10">
                  <c:v>6.6428571428571335</c:v>
                </c:pt>
                <c:pt idx="11">
                  <c:v>28.10714285714284</c:v>
                </c:pt>
                <c:pt idx="12">
                  <c:v>52.607142857142826</c:v>
                </c:pt>
                <c:pt idx="13">
                  <c:v>73.464285714285722</c:v>
                </c:pt>
                <c:pt idx="14">
                  <c:v>74.035714285714278</c:v>
                </c:pt>
                <c:pt idx="15">
                  <c:v>73.892857142857139</c:v>
                </c:pt>
                <c:pt idx="16">
                  <c:v>74.107142857142847</c:v>
                </c:pt>
                <c:pt idx="17">
                  <c:v>74.464285714285722</c:v>
                </c:pt>
                <c:pt idx="18">
                  <c:v>75.035714285714278</c:v>
                </c:pt>
                <c:pt idx="19">
                  <c:v>75.321428571428569</c:v>
                </c:pt>
                <c:pt idx="20">
                  <c:v>75.25</c:v>
                </c:pt>
                <c:pt idx="21">
                  <c:v>74.321428571428569</c:v>
                </c:pt>
                <c:pt idx="22">
                  <c:v>74.535714285714278</c:v>
                </c:pt>
                <c:pt idx="23">
                  <c:v>74.75</c:v>
                </c:pt>
                <c:pt idx="24">
                  <c:v>74.25</c:v>
                </c:pt>
                <c:pt idx="25">
                  <c:v>74.321428571428569</c:v>
                </c:pt>
                <c:pt idx="26">
                  <c:v>73.178571428571416</c:v>
                </c:pt>
                <c:pt idx="27">
                  <c:v>72.75</c:v>
                </c:pt>
                <c:pt idx="28">
                  <c:v>72.75</c:v>
                </c:pt>
                <c:pt idx="29">
                  <c:v>71.392857142857125</c:v>
                </c:pt>
                <c:pt idx="30">
                  <c:v>58.749999999999936</c:v>
                </c:pt>
                <c:pt idx="31">
                  <c:v>45.607142857142854</c:v>
                </c:pt>
                <c:pt idx="32">
                  <c:v>45.892857142857139</c:v>
                </c:pt>
                <c:pt idx="33">
                  <c:v>46.5</c:v>
                </c:pt>
                <c:pt idx="34">
                  <c:v>47.285714285714285</c:v>
                </c:pt>
                <c:pt idx="35">
                  <c:v>50.714285714285708</c:v>
                </c:pt>
                <c:pt idx="36">
                  <c:v>49.214285714285687</c:v>
                </c:pt>
                <c:pt idx="37">
                  <c:v>46.785714285714285</c:v>
                </c:pt>
                <c:pt idx="38">
                  <c:v>46.464285714285715</c:v>
                </c:pt>
                <c:pt idx="39">
                  <c:v>46.321428571428569</c:v>
                </c:pt>
                <c:pt idx="40">
                  <c:v>46.25</c:v>
                </c:pt>
                <c:pt idx="41">
                  <c:v>45.964285714285715</c:v>
                </c:pt>
                <c:pt idx="42">
                  <c:v>45.25</c:v>
                </c:pt>
                <c:pt idx="43">
                  <c:v>45.071428571428569</c:v>
                </c:pt>
                <c:pt idx="44">
                  <c:v>44</c:v>
                </c:pt>
                <c:pt idx="45">
                  <c:v>45.107142857142854</c:v>
                </c:pt>
                <c:pt idx="46">
                  <c:v>44.428571428571431</c:v>
                </c:pt>
                <c:pt idx="47">
                  <c:v>44.25</c:v>
                </c:pt>
                <c:pt idx="48">
                  <c:v>44.357142857142854</c:v>
                </c:pt>
                <c:pt idx="49">
                  <c:v>44.357142857142854</c:v>
                </c:pt>
                <c:pt idx="50">
                  <c:v>44.5</c:v>
                </c:pt>
                <c:pt idx="51">
                  <c:v>46.321428571428527</c:v>
                </c:pt>
                <c:pt idx="52">
                  <c:v>55.571428571428577</c:v>
                </c:pt>
                <c:pt idx="53">
                  <c:v>55.071428571428569</c:v>
                </c:pt>
                <c:pt idx="54">
                  <c:v>55.142857142857146</c:v>
                </c:pt>
                <c:pt idx="55">
                  <c:v>55</c:v>
                </c:pt>
                <c:pt idx="56">
                  <c:v>54.75</c:v>
                </c:pt>
                <c:pt idx="57">
                  <c:v>54.75</c:v>
                </c:pt>
                <c:pt idx="58">
                  <c:v>54.75</c:v>
                </c:pt>
                <c:pt idx="59">
                  <c:v>54.5</c:v>
                </c:pt>
                <c:pt idx="60">
                  <c:v>55.035714285714285</c:v>
                </c:pt>
                <c:pt idx="61">
                  <c:v>55.142857142857139</c:v>
                </c:pt>
                <c:pt idx="62">
                  <c:v>54.857142857142854</c:v>
                </c:pt>
                <c:pt idx="63">
                  <c:v>54.785714285714292</c:v>
                </c:pt>
                <c:pt idx="64">
                  <c:v>55</c:v>
                </c:pt>
                <c:pt idx="65">
                  <c:v>50.285714285714256</c:v>
                </c:pt>
                <c:pt idx="66">
                  <c:v>47.535714285714285</c:v>
                </c:pt>
                <c:pt idx="67">
                  <c:v>47.785714285714285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3C-4ADE-847A-2C81FC447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8776143"/>
        <c:axId val="1668773647"/>
      </c:scatterChart>
      <c:valAx>
        <c:axId val="166877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confirmed_deaths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773647"/>
        <c:crosses val="autoZero"/>
        <c:crossBetween val="midCat"/>
      </c:valAx>
      <c:valAx>
        <c:axId val="1668773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Economic Support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776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</a:t>
            </a:r>
            <a:r>
              <a:rPr lang="en-US" baseline="0"/>
              <a:t> economic_support_index and Covid-19 deaths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Sheet7!$E$1</c:f>
              <c:strCache>
                <c:ptCount val="1"/>
                <c:pt idx="0">
                  <c:v>Average of economic_support_index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Sheet7!$E$2:$E$69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3.5714285714285738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0.999999999999998</c:v>
                </c:pt>
                <c:pt idx="10">
                  <c:v>6.6428571428571335</c:v>
                </c:pt>
                <c:pt idx="11">
                  <c:v>28.10714285714284</c:v>
                </c:pt>
                <c:pt idx="12">
                  <c:v>52.607142857142826</c:v>
                </c:pt>
                <c:pt idx="13">
                  <c:v>73.464285714285722</c:v>
                </c:pt>
                <c:pt idx="14">
                  <c:v>74.035714285714278</c:v>
                </c:pt>
                <c:pt idx="15">
                  <c:v>73.892857142857139</c:v>
                </c:pt>
                <c:pt idx="16">
                  <c:v>74.107142857142847</c:v>
                </c:pt>
                <c:pt idx="17">
                  <c:v>74.464285714285722</c:v>
                </c:pt>
                <c:pt idx="18">
                  <c:v>75.035714285714278</c:v>
                </c:pt>
                <c:pt idx="19">
                  <c:v>75.321428571428569</c:v>
                </c:pt>
                <c:pt idx="20">
                  <c:v>75.25</c:v>
                </c:pt>
                <c:pt idx="21">
                  <c:v>74.321428571428569</c:v>
                </c:pt>
                <c:pt idx="22">
                  <c:v>74.535714285714278</c:v>
                </c:pt>
                <c:pt idx="23">
                  <c:v>74.75</c:v>
                </c:pt>
                <c:pt idx="24">
                  <c:v>74.25</c:v>
                </c:pt>
                <c:pt idx="25">
                  <c:v>74.321428571428569</c:v>
                </c:pt>
                <c:pt idx="26">
                  <c:v>73.178571428571416</c:v>
                </c:pt>
                <c:pt idx="27">
                  <c:v>72.75</c:v>
                </c:pt>
                <c:pt idx="28">
                  <c:v>72.75</c:v>
                </c:pt>
                <c:pt idx="29">
                  <c:v>71.392857142857125</c:v>
                </c:pt>
                <c:pt idx="30">
                  <c:v>58.749999999999936</c:v>
                </c:pt>
                <c:pt idx="31">
                  <c:v>45.607142857142854</c:v>
                </c:pt>
                <c:pt idx="32">
                  <c:v>45.892857142857139</c:v>
                </c:pt>
                <c:pt idx="33">
                  <c:v>46.5</c:v>
                </c:pt>
                <c:pt idx="34">
                  <c:v>47.285714285714285</c:v>
                </c:pt>
                <c:pt idx="35">
                  <c:v>50.714285714285708</c:v>
                </c:pt>
                <c:pt idx="36">
                  <c:v>49.214285714285687</c:v>
                </c:pt>
                <c:pt idx="37">
                  <c:v>46.785714285714285</c:v>
                </c:pt>
                <c:pt idx="38">
                  <c:v>46.464285714285715</c:v>
                </c:pt>
                <c:pt idx="39">
                  <c:v>46.321428571428569</c:v>
                </c:pt>
                <c:pt idx="40">
                  <c:v>46.25</c:v>
                </c:pt>
                <c:pt idx="41">
                  <c:v>45.964285714285715</c:v>
                </c:pt>
                <c:pt idx="42">
                  <c:v>45.25</c:v>
                </c:pt>
                <c:pt idx="43">
                  <c:v>45.071428571428569</c:v>
                </c:pt>
                <c:pt idx="44">
                  <c:v>44</c:v>
                </c:pt>
                <c:pt idx="45">
                  <c:v>45.107142857142854</c:v>
                </c:pt>
                <c:pt idx="46">
                  <c:v>44.428571428571431</c:v>
                </c:pt>
                <c:pt idx="47">
                  <c:v>44.25</c:v>
                </c:pt>
                <c:pt idx="48">
                  <c:v>44.357142857142854</c:v>
                </c:pt>
                <c:pt idx="49">
                  <c:v>44.357142857142854</c:v>
                </c:pt>
                <c:pt idx="50">
                  <c:v>44.5</c:v>
                </c:pt>
                <c:pt idx="51">
                  <c:v>46.321428571428527</c:v>
                </c:pt>
                <c:pt idx="52">
                  <c:v>55.571428571428577</c:v>
                </c:pt>
                <c:pt idx="53">
                  <c:v>55.071428571428569</c:v>
                </c:pt>
                <c:pt idx="54">
                  <c:v>55.142857142857146</c:v>
                </c:pt>
                <c:pt idx="55">
                  <c:v>55</c:v>
                </c:pt>
                <c:pt idx="56">
                  <c:v>54.75</c:v>
                </c:pt>
                <c:pt idx="57">
                  <c:v>54.75</c:v>
                </c:pt>
                <c:pt idx="58">
                  <c:v>54.75</c:v>
                </c:pt>
                <c:pt idx="59">
                  <c:v>54.5</c:v>
                </c:pt>
                <c:pt idx="60">
                  <c:v>55.035714285714285</c:v>
                </c:pt>
                <c:pt idx="61">
                  <c:v>55.142857142857139</c:v>
                </c:pt>
                <c:pt idx="62">
                  <c:v>54.857142857142854</c:v>
                </c:pt>
                <c:pt idx="63">
                  <c:v>54.785714285714292</c:v>
                </c:pt>
                <c:pt idx="64">
                  <c:v>55</c:v>
                </c:pt>
                <c:pt idx="65">
                  <c:v>50.285714285714256</c:v>
                </c:pt>
                <c:pt idx="66">
                  <c:v>47.535714285714285</c:v>
                </c:pt>
                <c:pt idx="67">
                  <c:v>47.785714285714285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64-45DF-8E8E-34699B10420A}"/>
            </c:ext>
          </c:extLst>
        </c:ser>
        <c:ser>
          <c:idx val="1"/>
          <c:order val="1"/>
          <c:tx>
            <c:strRef>
              <c:f>Sheet7!$G$1</c:f>
              <c:strCache>
                <c:ptCount val="1"/>
                <c:pt idx="0">
                  <c:v>Average of confirmed_deaths10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Sheet7!$G$2:$G$69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2.7000000000000001E-3</c:v>
                </c:pt>
                <c:pt idx="9">
                  <c:v>4.8339999999999994E-2</c:v>
                </c:pt>
                <c:pt idx="10">
                  <c:v>0.13603999999999999</c:v>
                </c:pt>
                <c:pt idx="11">
                  <c:v>1.0346200000000001</c:v>
                </c:pt>
                <c:pt idx="12">
                  <c:v>5.798960000000001</c:v>
                </c:pt>
                <c:pt idx="13">
                  <c:v>18.036660000000005</c:v>
                </c:pt>
                <c:pt idx="14">
                  <c:v>29.937520000000003</c:v>
                </c:pt>
                <c:pt idx="15">
                  <c:v>34.803940000000004</c:v>
                </c:pt>
                <c:pt idx="16">
                  <c:v>37.972400000000015</c:v>
                </c:pt>
                <c:pt idx="17">
                  <c:v>34.914259999999992</c:v>
                </c:pt>
                <c:pt idx="18">
                  <c:v>32.558520000000001</c:v>
                </c:pt>
                <c:pt idx="19">
                  <c:v>27.992380000000008</c:v>
                </c:pt>
                <c:pt idx="20">
                  <c:v>23.373059999999995</c:v>
                </c:pt>
                <c:pt idx="21">
                  <c:v>19.485880000000002</c:v>
                </c:pt>
                <c:pt idx="22">
                  <c:v>16.348499999999994</c:v>
                </c:pt>
                <c:pt idx="23">
                  <c:v>13.662280000000001</c:v>
                </c:pt>
                <c:pt idx="24">
                  <c:v>11.331559999999998</c:v>
                </c:pt>
                <c:pt idx="25">
                  <c:v>10.739239999999995</c:v>
                </c:pt>
                <c:pt idx="26">
                  <c:v>9.3122800000000012</c:v>
                </c:pt>
                <c:pt idx="27">
                  <c:v>12.990579999999998</c:v>
                </c:pt>
                <c:pt idx="28">
                  <c:v>13.28988</c:v>
                </c:pt>
                <c:pt idx="29">
                  <c:v>15.810719999999998</c:v>
                </c:pt>
                <c:pt idx="30">
                  <c:v>18.026939999999996</c:v>
                </c:pt>
                <c:pt idx="31">
                  <c:v>17.158300000000004</c:v>
                </c:pt>
                <c:pt idx="32">
                  <c:v>16.738399999999999</c:v>
                </c:pt>
                <c:pt idx="33">
                  <c:v>16.453579999999999</c:v>
                </c:pt>
                <c:pt idx="34">
                  <c:v>16.422019999999996</c:v>
                </c:pt>
                <c:pt idx="35">
                  <c:v>15.173920000000001</c:v>
                </c:pt>
                <c:pt idx="36">
                  <c:v>13.250319999999999</c:v>
                </c:pt>
                <c:pt idx="37">
                  <c:v>15.525559999999999</c:v>
                </c:pt>
                <c:pt idx="38">
                  <c:v>15.030499999999993</c:v>
                </c:pt>
                <c:pt idx="39">
                  <c:v>15.047279999999999</c:v>
                </c:pt>
                <c:pt idx="40">
                  <c:v>16.640639999999998</c:v>
                </c:pt>
                <c:pt idx="41">
                  <c:v>17.926099999999998</c:v>
                </c:pt>
                <c:pt idx="42">
                  <c:v>20.969299999999997</c:v>
                </c:pt>
                <c:pt idx="43">
                  <c:v>23.879660000000005</c:v>
                </c:pt>
                <c:pt idx="44">
                  <c:v>28.434499999999993</c:v>
                </c:pt>
                <c:pt idx="45">
                  <c:v>31.203479999999999</c:v>
                </c:pt>
                <c:pt idx="46">
                  <c:v>42.677480000000003</c:v>
                </c:pt>
                <c:pt idx="47">
                  <c:v>39.713940000000001</c:v>
                </c:pt>
                <c:pt idx="48">
                  <c:v>58.21279999999998</c:v>
                </c:pt>
                <c:pt idx="49">
                  <c:v>66.60250000000002</c:v>
                </c:pt>
                <c:pt idx="50">
                  <c:v>63.060820000000007</c:v>
                </c:pt>
                <c:pt idx="51">
                  <c:v>51.327600000000011</c:v>
                </c:pt>
                <c:pt idx="52">
                  <c:v>59.226159999999979</c:v>
                </c:pt>
                <c:pt idx="53">
                  <c:v>67.844980000000021</c:v>
                </c:pt>
                <c:pt idx="54">
                  <c:v>67.357500000000002</c:v>
                </c:pt>
                <c:pt idx="55">
                  <c:v>59.931899999999985</c:v>
                </c:pt>
                <c:pt idx="56">
                  <c:v>60.889759999999995</c:v>
                </c:pt>
                <c:pt idx="57">
                  <c:v>55.903860000000016</c:v>
                </c:pt>
                <c:pt idx="58">
                  <c:v>44.601659999999995</c:v>
                </c:pt>
                <c:pt idx="59">
                  <c:v>32.82142000000001</c:v>
                </c:pt>
                <c:pt idx="60">
                  <c:v>33.492199999999997</c:v>
                </c:pt>
                <c:pt idx="61">
                  <c:v>28.48655999999999</c:v>
                </c:pt>
                <c:pt idx="62">
                  <c:v>24.297340000000009</c:v>
                </c:pt>
                <c:pt idx="63">
                  <c:v>19.715120000000006</c:v>
                </c:pt>
                <c:pt idx="64">
                  <c:v>16.569260000000003</c:v>
                </c:pt>
                <c:pt idx="65">
                  <c:v>14.648420000000005</c:v>
                </c:pt>
                <c:pt idx="66">
                  <c:v>21.985879999999995</c:v>
                </c:pt>
                <c:pt idx="67">
                  <c:v>13.84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64-45DF-8E8E-34699B104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6809599"/>
        <c:axId val="1756811263"/>
      </c:lineChart>
      <c:catAx>
        <c:axId val="175680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811263"/>
        <c:crosses val="autoZero"/>
        <c:auto val="1"/>
        <c:lblAlgn val="ctr"/>
        <c:lblOffset val="100"/>
        <c:noMultiLvlLbl val="0"/>
      </c:catAx>
      <c:valAx>
        <c:axId val="175681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809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Relationship between government response index and Covid-19 confirmed deaths 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Average of confirmed_deaths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Sheet2!$F$2:$F$69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2.7000000000000001E-3</c:v>
                </c:pt>
                <c:pt idx="9">
                  <c:v>4.8339999999999994E-2</c:v>
                </c:pt>
                <c:pt idx="10">
                  <c:v>0.13603999999999999</c:v>
                </c:pt>
                <c:pt idx="11">
                  <c:v>1.0346199999999999</c:v>
                </c:pt>
                <c:pt idx="12">
                  <c:v>5.798960000000001</c:v>
                </c:pt>
                <c:pt idx="13">
                  <c:v>18.036660000000005</c:v>
                </c:pt>
                <c:pt idx="14">
                  <c:v>29.937519999999992</c:v>
                </c:pt>
                <c:pt idx="15">
                  <c:v>34.803940000000019</c:v>
                </c:pt>
                <c:pt idx="16">
                  <c:v>37.9724</c:v>
                </c:pt>
                <c:pt idx="17">
                  <c:v>34.914259999999985</c:v>
                </c:pt>
                <c:pt idx="18">
                  <c:v>32.558519999999987</c:v>
                </c:pt>
                <c:pt idx="19">
                  <c:v>27.992380000000004</c:v>
                </c:pt>
                <c:pt idx="20">
                  <c:v>23.373060000000009</c:v>
                </c:pt>
                <c:pt idx="21">
                  <c:v>19.485879999999998</c:v>
                </c:pt>
                <c:pt idx="22">
                  <c:v>16.348500000000001</c:v>
                </c:pt>
                <c:pt idx="23">
                  <c:v>13.662279999999997</c:v>
                </c:pt>
                <c:pt idx="24">
                  <c:v>11.33156</c:v>
                </c:pt>
                <c:pt idx="25">
                  <c:v>10.739239999999999</c:v>
                </c:pt>
                <c:pt idx="26">
                  <c:v>9.3122799999999994</c:v>
                </c:pt>
                <c:pt idx="27">
                  <c:v>12.990580000000001</c:v>
                </c:pt>
                <c:pt idx="28">
                  <c:v>13.289880000000004</c:v>
                </c:pt>
                <c:pt idx="29">
                  <c:v>15.810719999999998</c:v>
                </c:pt>
                <c:pt idx="30">
                  <c:v>18.026939999999996</c:v>
                </c:pt>
                <c:pt idx="31">
                  <c:v>17.158299999999997</c:v>
                </c:pt>
                <c:pt idx="32">
                  <c:v>16.738400000000002</c:v>
                </c:pt>
                <c:pt idx="33">
                  <c:v>16.453579999999999</c:v>
                </c:pt>
                <c:pt idx="34">
                  <c:v>16.422019999999996</c:v>
                </c:pt>
                <c:pt idx="35">
                  <c:v>15.173919999999999</c:v>
                </c:pt>
                <c:pt idx="36">
                  <c:v>13.250320000000002</c:v>
                </c:pt>
                <c:pt idx="37">
                  <c:v>15.525560000000006</c:v>
                </c:pt>
                <c:pt idx="38">
                  <c:v>15.030499999999996</c:v>
                </c:pt>
                <c:pt idx="39">
                  <c:v>15.047280000000001</c:v>
                </c:pt>
                <c:pt idx="40">
                  <c:v>16.640640000000001</c:v>
                </c:pt>
                <c:pt idx="41">
                  <c:v>17.926100000000002</c:v>
                </c:pt>
                <c:pt idx="42">
                  <c:v>20.9693</c:v>
                </c:pt>
                <c:pt idx="43">
                  <c:v>23.879660000000001</c:v>
                </c:pt>
                <c:pt idx="44">
                  <c:v>28.4345</c:v>
                </c:pt>
                <c:pt idx="45">
                  <c:v>31.203479999999995</c:v>
                </c:pt>
                <c:pt idx="46">
                  <c:v>42.677479999999989</c:v>
                </c:pt>
                <c:pt idx="47">
                  <c:v>39.713940000000015</c:v>
                </c:pt>
                <c:pt idx="48">
                  <c:v>58.212800000000016</c:v>
                </c:pt>
                <c:pt idx="49">
                  <c:v>66.602499999999992</c:v>
                </c:pt>
                <c:pt idx="50">
                  <c:v>63.06082</c:v>
                </c:pt>
                <c:pt idx="51">
                  <c:v>51.327600000000011</c:v>
                </c:pt>
                <c:pt idx="52">
                  <c:v>59.226159999999993</c:v>
                </c:pt>
                <c:pt idx="53">
                  <c:v>67.844980000000007</c:v>
                </c:pt>
                <c:pt idx="54">
                  <c:v>67.357499999999987</c:v>
                </c:pt>
                <c:pt idx="55">
                  <c:v>59.931899999999978</c:v>
                </c:pt>
                <c:pt idx="56">
                  <c:v>60.889760000000017</c:v>
                </c:pt>
                <c:pt idx="57">
                  <c:v>55.903860000000009</c:v>
                </c:pt>
                <c:pt idx="58">
                  <c:v>44.601660000000003</c:v>
                </c:pt>
                <c:pt idx="59">
                  <c:v>32.821419999999996</c:v>
                </c:pt>
                <c:pt idx="60">
                  <c:v>33.492200000000004</c:v>
                </c:pt>
                <c:pt idx="61">
                  <c:v>28.486559999999997</c:v>
                </c:pt>
                <c:pt idx="62">
                  <c:v>24.297339999999998</c:v>
                </c:pt>
                <c:pt idx="63">
                  <c:v>19.715119999999999</c:v>
                </c:pt>
                <c:pt idx="64">
                  <c:v>16.569260000000007</c:v>
                </c:pt>
                <c:pt idx="65">
                  <c:v>14.64842</c:v>
                </c:pt>
                <c:pt idx="66">
                  <c:v>21.985880000000002</c:v>
                </c:pt>
                <c:pt idx="67">
                  <c:v>13.840000000000002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91-41E3-BBCB-660E93B0DE53}"/>
            </c:ext>
          </c:extLst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Average of government_response_index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Sheet2!$G$2:$G$69</c:f>
              <c:numCache>
                <c:formatCode>General</c:formatCode>
                <c:ptCount val="68"/>
                <c:pt idx="0">
                  <c:v>1.5600000000000001E-2</c:v>
                </c:pt>
                <c:pt idx="1">
                  <c:v>9.5828571428571208E-2</c:v>
                </c:pt>
                <c:pt idx="2">
                  <c:v>0.19388571428571411</c:v>
                </c:pt>
                <c:pt idx="3">
                  <c:v>4.9344571428571387</c:v>
                </c:pt>
                <c:pt idx="4">
                  <c:v>7.4169999999999945</c:v>
                </c:pt>
                <c:pt idx="5">
                  <c:v>9.9879999999999569</c:v>
                </c:pt>
                <c:pt idx="6">
                  <c:v>10.139799999999953</c:v>
                </c:pt>
                <c:pt idx="7">
                  <c:v>10.16654285714281</c:v>
                </c:pt>
                <c:pt idx="8">
                  <c:v>10.925428571428526</c:v>
                </c:pt>
                <c:pt idx="9">
                  <c:v>14.132085714285674</c:v>
                </c:pt>
                <c:pt idx="10">
                  <c:v>22.935771428571371</c:v>
                </c:pt>
                <c:pt idx="11">
                  <c:v>45.330542857142817</c:v>
                </c:pt>
                <c:pt idx="12">
                  <c:v>56.604771428571368</c:v>
                </c:pt>
                <c:pt idx="13">
                  <c:v>63.582828571428507</c:v>
                </c:pt>
                <c:pt idx="14">
                  <c:v>66.168057142857123</c:v>
                </c:pt>
                <c:pt idx="15">
                  <c:v>66.805828571428535</c:v>
                </c:pt>
                <c:pt idx="16">
                  <c:v>67.297457142857098</c:v>
                </c:pt>
                <c:pt idx="17">
                  <c:v>67.078885714285676</c:v>
                </c:pt>
                <c:pt idx="18">
                  <c:v>66.276828571428538</c:v>
                </c:pt>
                <c:pt idx="19">
                  <c:v>66.03259999999996</c:v>
                </c:pt>
                <c:pt idx="20">
                  <c:v>65.559599999999961</c:v>
                </c:pt>
                <c:pt idx="21">
                  <c:v>65.171514285714252</c:v>
                </c:pt>
                <c:pt idx="22">
                  <c:v>63.710742857142833</c:v>
                </c:pt>
                <c:pt idx="23">
                  <c:v>62.843342857142837</c:v>
                </c:pt>
                <c:pt idx="24">
                  <c:v>61.61051428571426</c:v>
                </c:pt>
                <c:pt idx="25">
                  <c:v>61.617428571428547</c:v>
                </c:pt>
                <c:pt idx="26">
                  <c:v>61.089399999999962</c:v>
                </c:pt>
                <c:pt idx="27">
                  <c:v>60.994714285714252</c:v>
                </c:pt>
                <c:pt idx="28">
                  <c:v>61.356314285714255</c:v>
                </c:pt>
                <c:pt idx="29">
                  <c:v>61.681199999999961</c:v>
                </c:pt>
                <c:pt idx="30">
                  <c:v>60.31582857142854</c:v>
                </c:pt>
                <c:pt idx="31">
                  <c:v>59.060371428571415</c:v>
                </c:pt>
                <c:pt idx="32">
                  <c:v>58.854371428571405</c:v>
                </c:pt>
                <c:pt idx="33">
                  <c:v>58.339228571428514</c:v>
                </c:pt>
                <c:pt idx="34">
                  <c:v>57.653057142857094</c:v>
                </c:pt>
                <c:pt idx="35">
                  <c:v>57.495742857142822</c:v>
                </c:pt>
                <c:pt idx="36">
                  <c:v>56.864771428571387</c:v>
                </c:pt>
                <c:pt idx="37">
                  <c:v>56.184885714285691</c:v>
                </c:pt>
                <c:pt idx="38">
                  <c:v>55.70642857142856</c:v>
                </c:pt>
                <c:pt idx="39">
                  <c:v>55.312885714285692</c:v>
                </c:pt>
                <c:pt idx="40">
                  <c:v>55.182428571428538</c:v>
                </c:pt>
                <c:pt idx="41">
                  <c:v>55.22528571428569</c:v>
                </c:pt>
                <c:pt idx="42">
                  <c:v>55.165457142857122</c:v>
                </c:pt>
                <c:pt idx="43">
                  <c:v>55.133199999999967</c:v>
                </c:pt>
                <c:pt idx="44">
                  <c:v>55.292457142857117</c:v>
                </c:pt>
                <c:pt idx="45">
                  <c:v>55.688885714285689</c:v>
                </c:pt>
                <c:pt idx="46">
                  <c:v>56.387628571428529</c:v>
                </c:pt>
                <c:pt idx="47">
                  <c:v>56.75208571428567</c:v>
                </c:pt>
                <c:pt idx="48">
                  <c:v>57.038171428571403</c:v>
                </c:pt>
                <c:pt idx="49">
                  <c:v>57.113657142857107</c:v>
                </c:pt>
                <c:pt idx="50">
                  <c:v>58.990514285714241</c:v>
                </c:pt>
                <c:pt idx="51">
                  <c:v>59.727028571428534</c:v>
                </c:pt>
                <c:pt idx="52">
                  <c:v>61.219199999999972</c:v>
                </c:pt>
                <c:pt idx="53">
                  <c:v>61.000914285714245</c:v>
                </c:pt>
                <c:pt idx="54">
                  <c:v>56.738085714285681</c:v>
                </c:pt>
                <c:pt idx="55">
                  <c:v>59.822142857142808</c:v>
                </c:pt>
                <c:pt idx="56">
                  <c:v>60.96331428571424</c:v>
                </c:pt>
                <c:pt idx="57">
                  <c:v>60.634999999999962</c:v>
                </c:pt>
                <c:pt idx="58">
                  <c:v>60.532285714285692</c:v>
                </c:pt>
                <c:pt idx="59">
                  <c:v>60.289599999999972</c:v>
                </c:pt>
                <c:pt idx="60">
                  <c:v>60.236885714285684</c:v>
                </c:pt>
                <c:pt idx="61">
                  <c:v>59.653799999999961</c:v>
                </c:pt>
                <c:pt idx="62">
                  <c:v>58.606571428571378</c:v>
                </c:pt>
                <c:pt idx="63">
                  <c:v>58.660799999999952</c:v>
                </c:pt>
                <c:pt idx="64">
                  <c:v>58.602257142857113</c:v>
                </c:pt>
                <c:pt idx="65">
                  <c:v>58.111714285714243</c:v>
                </c:pt>
                <c:pt idx="66">
                  <c:v>57.109171428571408</c:v>
                </c:pt>
                <c:pt idx="67">
                  <c:v>56.950828571428545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91-41E3-BBCB-660E93B0D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5022031"/>
        <c:axId val="1095022863"/>
      </c:lineChart>
      <c:catAx>
        <c:axId val="10950220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022863"/>
        <c:crosses val="autoZero"/>
        <c:auto val="1"/>
        <c:lblAlgn val="ctr"/>
        <c:lblOffset val="100"/>
        <c:noMultiLvlLbl val="0"/>
      </c:catAx>
      <c:valAx>
        <c:axId val="109502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02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 stringency_index</a:t>
            </a:r>
          </a:p>
          <a:p>
            <a:pPr>
              <a:defRPr/>
            </a:pPr>
            <a:r>
              <a:rPr lang="en-US"/>
              <a:t>and Covid-19 confirmed deaths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Average of stringency_index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Sheet7!$B$2:$B$69</c:f>
              <c:numCache>
                <c:formatCode>General</c:formatCode>
                <c:ptCount val="68"/>
                <c:pt idx="0">
                  <c:v>2.7799999999999998E-2</c:v>
                </c:pt>
                <c:pt idx="1">
                  <c:v>0.17077142857142844</c:v>
                </c:pt>
                <c:pt idx="2">
                  <c:v>0.34551428571428561</c:v>
                </c:pt>
                <c:pt idx="3">
                  <c:v>0.80874285714285676</c:v>
                </c:pt>
                <c:pt idx="4">
                  <c:v>3.1349714285714261</c:v>
                </c:pt>
                <c:pt idx="5">
                  <c:v>8.5004000000000026</c:v>
                </c:pt>
                <c:pt idx="6">
                  <c:v>8.7702000000000062</c:v>
                </c:pt>
                <c:pt idx="7">
                  <c:v>8.8178571428571484</c:v>
                </c:pt>
                <c:pt idx="8">
                  <c:v>10.03988571428571</c:v>
                </c:pt>
                <c:pt idx="9">
                  <c:v>15.102799999999981</c:v>
                </c:pt>
                <c:pt idx="10">
                  <c:v>26.238942857142803</c:v>
                </c:pt>
                <c:pt idx="11">
                  <c:v>57.284285714285673</c:v>
                </c:pt>
                <c:pt idx="12">
                  <c:v>70.81351428571422</c:v>
                </c:pt>
                <c:pt idx="13">
                  <c:v>77.106142857142814</c:v>
                </c:pt>
                <c:pt idx="14">
                  <c:v>79.107599999999962</c:v>
                </c:pt>
                <c:pt idx="15">
                  <c:v>79.258628571428531</c:v>
                </c:pt>
                <c:pt idx="16">
                  <c:v>78.743657142857103</c:v>
                </c:pt>
                <c:pt idx="17">
                  <c:v>77.19588571428568</c:v>
                </c:pt>
                <c:pt idx="18">
                  <c:v>74.527971428571405</c:v>
                </c:pt>
                <c:pt idx="19">
                  <c:v>72.852514285714264</c:v>
                </c:pt>
                <c:pt idx="20">
                  <c:v>70.874571428571414</c:v>
                </c:pt>
                <c:pt idx="21">
                  <c:v>69.867028571428548</c:v>
                </c:pt>
                <c:pt idx="22">
                  <c:v>66.529771428571379</c:v>
                </c:pt>
                <c:pt idx="23">
                  <c:v>64.696599999999975</c:v>
                </c:pt>
                <c:pt idx="24">
                  <c:v>62.7880857142857</c:v>
                </c:pt>
                <c:pt idx="25">
                  <c:v>62.551828571428551</c:v>
                </c:pt>
                <c:pt idx="26">
                  <c:v>61.419571428571409</c:v>
                </c:pt>
                <c:pt idx="27">
                  <c:v>60.890057142857138</c:v>
                </c:pt>
                <c:pt idx="28">
                  <c:v>61.034114285714274</c:v>
                </c:pt>
                <c:pt idx="29">
                  <c:v>61.240142857142843</c:v>
                </c:pt>
                <c:pt idx="30">
                  <c:v>61.311285714285695</c:v>
                </c:pt>
                <c:pt idx="31">
                  <c:v>61.845657142857128</c:v>
                </c:pt>
                <c:pt idx="32">
                  <c:v>61.464628571428548</c:v>
                </c:pt>
                <c:pt idx="33">
                  <c:v>60.168685714285687</c:v>
                </c:pt>
                <c:pt idx="34">
                  <c:v>58.728742857142834</c:v>
                </c:pt>
                <c:pt idx="35">
                  <c:v>57.81331428571427</c:v>
                </c:pt>
                <c:pt idx="36">
                  <c:v>56.919085714285693</c:v>
                </c:pt>
                <c:pt idx="37">
                  <c:v>56.420628571428558</c:v>
                </c:pt>
                <c:pt idx="38">
                  <c:v>55.741942857142824</c:v>
                </c:pt>
                <c:pt idx="39">
                  <c:v>55.160971428571393</c:v>
                </c:pt>
                <c:pt idx="40">
                  <c:v>54.770685714285676</c:v>
                </c:pt>
                <c:pt idx="41">
                  <c:v>54.614714285714236</c:v>
                </c:pt>
                <c:pt idx="42">
                  <c:v>54.628314285714239</c:v>
                </c:pt>
                <c:pt idx="43">
                  <c:v>54.709028571428519</c:v>
                </c:pt>
                <c:pt idx="44">
                  <c:v>55.066028571428518</c:v>
                </c:pt>
                <c:pt idx="45">
                  <c:v>55.645314285714221</c:v>
                </c:pt>
                <c:pt idx="46">
                  <c:v>56.757999999999939</c:v>
                </c:pt>
                <c:pt idx="47">
                  <c:v>57.42451428571426</c:v>
                </c:pt>
                <c:pt idx="48">
                  <c:v>57.719399999999979</c:v>
                </c:pt>
                <c:pt idx="49">
                  <c:v>57.95491428571426</c:v>
                </c:pt>
                <c:pt idx="50">
                  <c:v>58.855857142857118</c:v>
                </c:pt>
                <c:pt idx="51">
                  <c:v>58.888599999999968</c:v>
                </c:pt>
                <c:pt idx="52">
                  <c:v>58.756257142857109</c:v>
                </c:pt>
                <c:pt idx="53">
                  <c:v>58.34491428571426</c:v>
                </c:pt>
                <c:pt idx="54">
                  <c:v>58.371085714285691</c:v>
                </c:pt>
                <c:pt idx="55">
                  <c:v>57.985085714285695</c:v>
                </c:pt>
                <c:pt idx="56">
                  <c:v>57.612342857142828</c:v>
                </c:pt>
                <c:pt idx="57">
                  <c:v>57.153285714285687</c:v>
                </c:pt>
                <c:pt idx="58">
                  <c:v>56.884685714285688</c:v>
                </c:pt>
                <c:pt idx="59">
                  <c:v>56.356714285714268</c:v>
                </c:pt>
                <c:pt idx="60">
                  <c:v>56.024742857142847</c:v>
                </c:pt>
                <c:pt idx="61">
                  <c:v>54.843571428571401</c:v>
                </c:pt>
                <c:pt idx="62">
                  <c:v>53.842542857142831</c:v>
                </c:pt>
                <c:pt idx="63">
                  <c:v>52.972371428571385</c:v>
                </c:pt>
                <c:pt idx="64">
                  <c:v>52.330599999999961</c:v>
                </c:pt>
                <c:pt idx="65">
                  <c:v>51.424371428571405</c:v>
                </c:pt>
                <c:pt idx="66">
                  <c:v>47.482599999999991</c:v>
                </c:pt>
                <c:pt idx="67">
                  <c:v>46.839628571428555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CC-4407-9DE0-A2AFA7D82CE1}"/>
            </c:ext>
          </c:extLst>
        </c:ser>
        <c:ser>
          <c:idx val="1"/>
          <c:order val="1"/>
          <c:tx>
            <c:strRef>
              <c:f>Sheet7!$G$1</c:f>
              <c:strCache>
                <c:ptCount val="1"/>
                <c:pt idx="0">
                  <c:v>Average of confirmed_deaths10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Sheet7!$G$2:$G$69</c:f>
              <c:numCache>
                <c:formatCode>General</c:formatCode>
                <c:ptCount val="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2.7000000000000001E-3</c:v>
                </c:pt>
                <c:pt idx="9">
                  <c:v>4.8339999999999994E-2</c:v>
                </c:pt>
                <c:pt idx="10">
                  <c:v>0.13603999999999999</c:v>
                </c:pt>
                <c:pt idx="11">
                  <c:v>1.0346200000000001</c:v>
                </c:pt>
                <c:pt idx="12">
                  <c:v>5.798960000000001</c:v>
                </c:pt>
                <c:pt idx="13">
                  <c:v>18.036660000000005</c:v>
                </c:pt>
                <c:pt idx="14">
                  <c:v>29.937520000000003</c:v>
                </c:pt>
                <c:pt idx="15">
                  <c:v>34.803940000000004</c:v>
                </c:pt>
                <c:pt idx="16">
                  <c:v>37.972400000000015</c:v>
                </c:pt>
                <c:pt idx="17">
                  <c:v>34.914259999999992</c:v>
                </c:pt>
                <c:pt idx="18">
                  <c:v>32.558520000000001</c:v>
                </c:pt>
                <c:pt idx="19">
                  <c:v>27.992380000000008</c:v>
                </c:pt>
                <c:pt idx="20">
                  <c:v>23.373059999999995</c:v>
                </c:pt>
                <c:pt idx="21">
                  <c:v>19.485880000000002</c:v>
                </c:pt>
                <c:pt idx="22">
                  <c:v>16.348499999999994</c:v>
                </c:pt>
                <c:pt idx="23">
                  <c:v>13.662280000000001</c:v>
                </c:pt>
                <c:pt idx="24">
                  <c:v>11.331559999999998</c:v>
                </c:pt>
                <c:pt idx="25">
                  <c:v>10.739239999999995</c:v>
                </c:pt>
                <c:pt idx="26">
                  <c:v>9.3122800000000012</c:v>
                </c:pt>
                <c:pt idx="27">
                  <c:v>12.990579999999998</c:v>
                </c:pt>
                <c:pt idx="28">
                  <c:v>13.28988</c:v>
                </c:pt>
                <c:pt idx="29">
                  <c:v>15.810719999999998</c:v>
                </c:pt>
                <c:pt idx="30">
                  <c:v>18.026939999999996</c:v>
                </c:pt>
                <c:pt idx="31">
                  <c:v>17.158300000000004</c:v>
                </c:pt>
                <c:pt idx="32">
                  <c:v>16.738399999999999</c:v>
                </c:pt>
                <c:pt idx="33">
                  <c:v>16.453579999999999</c:v>
                </c:pt>
                <c:pt idx="34">
                  <c:v>16.422019999999996</c:v>
                </c:pt>
                <c:pt idx="35">
                  <c:v>15.173920000000001</c:v>
                </c:pt>
                <c:pt idx="36">
                  <c:v>13.250319999999999</c:v>
                </c:pt>
                <c:pt idx="37">
                  <c:v>15.525559999999999</c:v>
                </c:pt>
                <c:pt idx="38">
                  <c:v>15.030499999999993</c:v>
                </c:pt>
                <c:pt idx="39">
                  <c:v>15.047279999999999</c:v>
                </c:pt>
                <c:pt idx="40">
                  <c:v>16.640639999999998</c:v>
                </c:pt>
                <c:pt idx="41">
                  <c:v>17.926099999999998</c:v>
                </c:pt>
                <c:pt idx="42">
                  <c:v>20.969299999999997</c:v>
                </c:pt>
                <c:pt idx="43">
                  <c:v>23.879660000000005</c:v>
                </c:pt>
                <c:pt idx="44">
                  <c:v>28.434499999999993</c:v>
                </c:pt>
                <c:pt idx="45">
                  <c:v>31.203479999999999</c:v>
                </c:pt>
                <c:pt idx="46">
                  <c:v>42.677480000000003</c:v>
                </c:pt>
                <c:pt idx="47">
                  <c:v>39.713940000000001</c:v>
                </c:pt>
                <c:pt idx="48">
                  <c:v>58.21279999999998</c:v>
                </c:pt>
                <c:pt idx="49">
                  <c:v>66.60250000000002</c:v>
                </c:pt>
                <c:pt idx="50">
                  <c:v>63.060820000000007</c:v>
                </c:pt>
                <c:pt idx="51">
                  <c:v>51.327600000000011</c:v>
                </c:pt>
                <c:pt idx="52">
                  <c:v>59.226159999999979</c:v>
                </c:pt>
                <c:pt idx="53">
                  <c:v>67.844980000000021</c:v>
                </c:pt>
                <c:pt idx="54">
                  <c:v>67.357500000000002</c:v>
                </c:pt>
                <c:pt idx="55">
                  <c:v>59.931899999999985</c:v>
                </c:pt>
                <c:pt idx="56">
                  <c:v>60.889759999999995</c:v>
                </c:pt>
                <c:pt idx="57">
                  <c:v>55.903860000000016</c:v>
                </c:pt>
                <c:pt idx="58">
                  <c:v>44.601659999999995</c:v>
                </c:pt>
                <c:pt idx="59">
                  <c:v>32.82142000000001</c:v>
                </c:pt>
                <c:pt idx="60">
                  <c:v>33.492199999999997</c:v>
                </c:pt>
                <c:pt idx="61">
                  <c:v>28.48655999999999</c:v>
                </c:pt>
                <c:pt idx="62">
                  <c:v>24.297340000000009</c:v>
                </c:pt>
                <c:pt idx="63">
                  <c:v>19.715120000000006</c:v>
                </c:pt>
                <c:pt idx="64">
                  <c:v>16.569260000000003</c:v>
                </c:pt>
                <c:pt idx="65">
                  <c:v>14.648420000000005</c:v>
                </c:pt>
                <c:pt idx="66">
                  <c:v>21.985879999999995</c:v>
                </c:pt>
                <c:pt idx="67">
                  <c:v>13.84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CC-4407-9DE0-A2AFA7D82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6812927"/>
        <c:axId val="1756808351"/>
      </c:lineChart>
      <c:catAx>
        <c:axId val="175681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808351"/>
        <c:crosses val="autoZero"/>
        <c:auto val="1"/>
        <c:lblAlgn val="ctr"/>
        <c:lblOffset val="100"/>
        <c:noMultiLvlLbl val="0"/>
      </c:catAx>
      <c:valAx>
        <c:axId val="1756808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81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Sheet1!$G$2:$G$51</cx:f>
        <cx:nf>Sheet1!$G$1</cx:nf>
        <cx:lvl ptCount="50" name="state">
          <cx:pt idx="0">California</cx:pt>
          <cx:pt idx="1">New Jersey</cx:pt>
          <cx:pt idx="2">Nevada</cx:pt>
          <cx:pt idx="3">Massachusetts</cx:pt>
          <cx:pt idx="4">Hawaii</cx:pt>
          <cx:pt idx="5">Florida</cx:pt>
          <cx:pt idx="6">Rhode Island</cx:pt>
          <cx:pt idx="7">Utah</cx:pt>
          <cx:pt idx="8">Arizona</cx:pt>
          <cx:pt idx="9">Illinois</cx:pt>
          <cx:pt idx="10">Connecticut</cx:pt>
          <cx:pt idx="11">New York</cx:pt>
          <cx:pt idx="12">Maryland</cx:pt>
          <cx:pt idx="13">Colorado</cx:pt>
          <cx:pt idx="14">Texas</cx:pt>
          <cx:pt idx="15">Washington</cx:pt>
          <cx:pt idx="16">Delaware</cx:pt>
          <cx:pt idx="17">Oregon</cx:pt>
          <cx:pt idx="18">Pennsylvania</cx:pt>
          <cx:pt idx="19">Ohio</cx:pt>
          <cx:pt idx="20">New Mexico</cx:pt>
          <cx:pt idx="21">Virginia</cx:pt>
          <cx:pt idx="22">Georgia</cx:pt>
          <cx:pt idx="23">Michigan</cx:pt>
          <cx:pt idx="24">Kansas</cx:pt>
          <cx:pt idx="25">Minnesota</cx:pt>
          <cx:pt idx="26">Louisiana</cx:pt>
          <cx:pt idx="27">Nebraska</cx:pt>
          <cx:pt idx="28">Indiana</cx:pt>
          <cx:pt idx="29">Idaho</cx:pt>
          <cx:pt idx="30">Missouri</cx:pt>
          <cx:pt idx="31">Wisconsin</cx:pt>
          <cx:pt idx="32">Tennessee</cx:pt>
          <cx:pt idx="33">South Carolina</cx:pt>
          <cx:pt idx="34">Oklahoma</cx:pt>
          <cx:pt idx="35">North Carolina</cx:pt>
          <cx:pt idx="36">Alaska</cx:pt>
          <cx:pt idx="37">Wyoming</cx:pt>
          <cx:pt idx="38">Iowa</cx:pt>
          <cx:pt idx="39">New Hampshire</cx:pt>
          <cx:pt idx="40">North Dakota</cx:pt>
          <cx:pt idx="41">Alabama</cx:pt>
          <cx:pt idx="42">Kentucky</cx:pt>
          <cx:pt idx="43">South Dakota</cx:pt>
          <cx:pt idx="44">Arkansas</cx:pt>
          <cx:pt idx="45">Montana</cx:pt>
          <cx:pt idx="46">Mississippi</cx:pt>
          <cx:pt idx="47">West Virginia</cx:pt>
          <cx:pt idx="48">Vermont</cx:pt>
          <cx:pt idx="49">Maine</cx:pt>
        </cx:lvl>
      </cx:strDim>
      <cx:numDim type="colorVal">
        <cx:f>Sheet1!$H$2:$H$51</cx:f>
        <cx:lvl ptCount="50" formatCode="General">
          <cx:pt idx="0">95</cx:pt>
          <cx:pt idx="1">94.700000000000003</cx:pt>
          <cx:pt idx="2">94.200000000000003</cx:pt>
          <cx:pt idx="3">92</cx:pt>
          <cx:pt idx="4">91.900000000000006</cx:pt>
          <cx:pt idx="5">91.200000000000003</cx:pt>
          <cx:pt idx="6">90.700000000000003</cx:pt>
          <cx:pt idx="7">90.599999999999994</cx:pt>
          <cx:pt idx="8">89.799999999999997</cx:pt>
          <cx:pt idx="9">88.5</cx:pt>
          <cx:pt idx="10">88</cx:pt>
          <cx:pt idx="11">87.900000000000006</cx:pt>
          <cx:pt idx="12">87.200000000000003</cx:pt>
          <cx:pt idx="13">86.200000000000003</cx:pt>
          <cx:pt idx="14">84.700000000000003</cx:pt>
          <cx:pt idx="15">84.099999999999994</cx:pt>
          <cx:pt idx="16">83.299999999999997</cx:pt>
          <cx:pt idx="17">81</cx:pt>
          <cx:pt idx="18">78.700000000000003</cx:pt>
          <cx:pt idx="19">77.900000000000006</cx:pt>
          <cx:pt idx="20">77.400000000000006</cx:pt>
          <cx:pt idx="21">75.5</cx:pt>
          <cx:pt idx="22">75.099999999999994</cx:pt>
          <cx:pt idx="23">74.599999999999994</cx:pt>
          <cx:pt idx="24">74.200000000000003</cx:pt>
          <cx:pt idx="25">73.299999999999997</cx:pt>
          <cx:pt idx="26">73.200000000000003</cx:pt>
          <cx:pt idx="27">73.099999999999994</cx:pt>
          <cx:pt idx="28">72.400000000000006</cx:pt>
          <cx:pt idx="29">70.599999999999994</cx:pt>
          <cx:pt idx="30">70.400000000000006</cx:pt>
          <cx:pt idx="31">70.200000000000003</cx:pt>
          <cx:pt idx="32">66.400000000000006</cx:pt>
          <cx:pt idx="33">66.299999999999997</cx:pt>
          <cx:pt idx="34">66.200000000000003</cx:pt>
          <cx:pt idx="35">66.099999999999994</cx:pt>
          <cx:pt idx="36">66</cx:pt>
          <cx:pt idx="37">64.799999999999997</cx:pt>
          <cx:pt idx="38">64</cx:pt>
          <cx:pt idx="39">60.299999999999997</cx:pt>
          <cx:pt idx="40">59.899999999999999</cx:pt>
          <cx:pt idx="41">59</cx:pt>
          <cx:pt idx="42">58.399999999999999</cx:pt>
          <cx:pt idx="43">56.700000000000003</cx:pt>
          <cx:pt idx="44">56.200000000000003</cx:pt>
          <cx:pt idx="45">55.899999999999999</cx:pt>
          <cx:pt idx="46">49.399999999999999</cx:pt>
          <cx:pt idx="47">48.700000000000003</cx:pt>
          <cx:pt idx="48">38.899999999999999</cx:pt>
          <cx:pt idx="49">38.700000000000003</cx:pt>
        </cx:lvl>
      </cx:numDim>
    </cx:data>
  </cx:chartData>
  <cx:chart>
    <cx:title pos="t" align="ctr" overlay="0">
      <cx:tx>
        <cx:txData>
          <cx:v>Urban Percentage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Urban Percentage</a:t>
          </a:r>
        </a:p>
      </cx:txPr>
    </cx:title>
    <cx:plotArea>
      <cx:plotAreaRegion>
        <cx:series layoutId="regionMap" uniqueId="{7FE8A6F8-846D-4087-8743-85B575E79E98}">
          <cx:tx>
            <cx:txData>
              <cx:f>Sheet1!$H$1</cx:f>
              <cx:v>urban_percentage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1H1pb9y4svZfCfL5ykNSpEQenDnASOq923vsZL4Iju1I1EIt1P7r35KXxFZ6El8cvxdoTOCB7aa7
pEdV9dRTRfa/b7t/3Sb3N+WHLk2U/tdt9+fHsKryf/3xh74N79MbfZTK2zLT2bfq6DZL/8i+fZO3
93/clTetVMEfBGH6x214U1b33cf//Bv+WnCfbbPbm0pm6qy+L/vze10nlf7F7/b+6sPNXSqVJ3VV
ytsK//lxl6nqRt18/HCvKln1l31+/+fHVy/6+OGP6Z/66W0/JGBZVd/BWmofIdNkWNiUcttE1P74
IclU8PRrAyNxZFGGiWVSYtsmpc/vfXyTwvo3GPRgzs3dXXmvNVzQw/9fLHxlPfz88uOH26xW1XjT
Arh/f378pGR1f/fhorqp7vXHD1Jn7uML3Gy8hE8XD9f8x+vb/p9/T34Ad2HykxfITG/Z7371EzDH
WVmFH7ybOKveFx1KLRNxbDLBLZPwKTroiFrCJIQgyrjgE3TeatV+iF6vnuB07B0kTp+qm/D5Cf7v
vccURyYxbY4QwIMpZeYEH4yPLJsDPBazCHt+40fX+Z0p+0F5XDUB49NhOs08yUp5947+QvgREwyi
lSkQNi0bi9d4cHI0RjlKOAQyewTlNSRvMGg/Kt8XToCZbw/SS9ybRH7LSiXfERvTPiKMWpbAXICj
4NEdXmUaDJkG28QWiBHAyIRY95jlHt3lbTbth+fl2glC7l8HidDxffthfV/q+/75Lv330YyiIwyO
I5iJLFNYdMwmLxGy6RjMwLuYbRJKMJ8g9Dab9iP0cu0EoeP1YSL0wAjcmzJL5HsyNpMdMVOYNqDE
sM1sjicoiSPMGSWUI2pxe5J0HnP6W6z6B5wmVzXFyj1MrO6bm/fMQyMvYBalAhPIQZBoIM+89CSM
rSOLAYyMIQBwygyOf2vOP4DztG4KytVBgrK8aW+kfL/w9pBfELctxE3TpohMyRoDzyI2FRb8mgtk
kef3fkxAv7dnPyrP6yaoLFcHicruRuub27DW91Wln2/QO+QecgS532TMYhC9gCdMmJsNRBoxNNaq
UO9ANTSpdN5s1n6MJssnUO0OkyOch1Aff1jp5EbdvSNSgAThRBBwowcvmrIEfAQQcgSqgQ26AjC9
5/d+dKO3WrUfqNerJzidH6ZLXUt9mykt1fONegd3AqpmCrj5FgbR4CeuzcURUDjIPiAdAOf+icm9
yaL9AL1YOkHn+jDR+auUQ/auBI4ekVGyAcFAUEwf8sxrcgAeBt4jgCHYIzoQCl8WQm8waD803xdO
gPnr74PMRKsEiHUm3zMJQQFEAJIfrOwlLuA0mIIIx7hFoQQCr3qNy1vs2Q/Mj5UTZFYHKh9kSt3f
VvK2rp5v0TuENMgrkFAYJH/IPAh482tObROIafwp2L30F/dt1uyH5tXiCTru5UH6zUVW//+QqukR
hWwDSZ8TaiMbTdk1QkcE+gsCWybHHBjc86PxSAveatV+mF6vnuB04R0kTm4G8ujNXfZ8n/57FzL5
kRDArhHFDIHSM1Y4LyMcRlABUQCQWzY1sUUn1O0tFu3H58fKCTbuyUFiM8pVX7Iyfj9sKDkSpiAm
5jZhjD8UOC+xsRnQboQoZ4QIKsiUFbzFov3Y/Fg5web4y0Fis7sp+/cteUa/GTVpJhDoB6M08Npv
bOvIRhhI3Xdh+2X+eYs9+5H5sXKCzO4wI9rlfXfzjnTNxND8NG1hWZhZ0ILjE1gEqHCmCYoOpxh6
qD9pBr81Zz8qT8smkFx+PkhnuZJlIN+7zwMtAoG4ADXnSYF+Fcj4kSVsCxoIyAKZWoxKz0t3eYtF
+4H5sXKCzdVh6jfXNzqE8ZIqe09hwD6iGJu2NQozP7XgCDoCBc4cI52FBZ7m/7cZtB+cl2sn8Fwf
JjwrdSffdRYHugYCCyGo+dS+mczicOsIyhtbiJGaAXmbtHbeYM9+aL4vnOCyOj7IkObdJ9A5KO+f
w8o78GZxNCZ+YGXQ0oG+59hUexXSGCQiUAWAvHFqj6Mez+/9WNu8xaL90PxYOcHGmx0kNiehfMd6
BhrWUMkwkwrbfJi+gXrlJS4w7mEjSEOcjLIBQVMp+nfW7MfkcdUEj5PlYeJR3gfvml5MqGI4+IJp
Iw6dNATJ/SUi+CHDcCg09/SmT35rzD8A8rRuCsn5QUJyeq+U7pPm5l1ZGbgKB6IsIHt8nwt4CYxt
H3GTQ2mDbGaN6gx9HcLeatV+hF6vnuB0epjpfyybd/edvH3HgGaCiEbGwTWQ/2Hi1rJ/EmisIwzq
J7BrmAkFJwKG8JI7v82m/Ri9XDtB6Hh3kJ60uM+guLl5vkXvwAMIzEKDOgYSjQUNzgd97KUTcfOI
Ujp2Rfne8cI3GLQfm+8LJ8AsDtd1ljdpDuXNe9I0ah5ZnEHh8g/8GWYImA2V5/fadFJ5jh7wJrP2
gzRZPoHq+DAJwk7ehjK4ec8KlB5xm9oCZGaMRj49iXGcQR8HjYkKQyX0cyZ6i0X7AfqxcoLNbnWQ
8W1zo/S76mkcpqNhLBrUGYtDI2fawhH8yOQIcwSMmkOLYCpB/96e/bg8r5ugsrk4SFR2Epqf+n23
gVhHUONgasImg+fhp5d5R9AjLKAnOu4D2bPR4E0W7YfmxdIJOrvDFAcugV3DPqT791QH2BEHHROy
is0IhfGBaRU6omfC7PuzJDpJO28yaT88L5ZO4Lk8THi2WS31O6tq6AjcZgxbQNgeVbNXvoOhMMIc
P40d/jQw/SaL9qPzYukEne2h8rav5Y2O35FRU6BkBDSaUSmAkfbXYgH0b8YiR0BMe9jM8/N+g9+b
sx+Z4/vnlRNgjg9TVvsreV9YLEgoUMmA0IxMNG7GATXgpdNgRo5gow50EThsHAXsJmrB7+3Zj8vz
ugkqf20Okgms7m7CdxQHKAX6JZANE2pAnQlErQkoGIY+YaLTRpQQ83Gz6Etx4Lfm7MfkadkEktVh
dqB3UuusLuU7agJAii17nEzfvx1HwJZDe8SMYQsab9DAeX7vx97AWyzaD8yPlRNsdoc5U/M4w/WW
rUn/uy3uJmjSMO007viE7D4WN6/9ho/SKJAzjDGzHwj0a4Tebtd+nKbrJ2hduAcZ3E7iBKJb+o5c
YNzYBvtyYTINPw1yvsZJ2EfPk58/7Zh6izX70fmxcoLLyWEmnes+gyMjgudH+L8XPcfBNOBnsE8A
hgIsmLaB8uUVF0CACxvbb9A7GPeFTpqfbzBoPzLfF06Auf5ykA6zytp3dBZABQHzYnBsB5Q2MGgz
mRUQJjgLQhYQOJiZ/nlW4DfG7Efk8RImcKz+Okg4djdSvaMIQBkU+WNHAMr8h+3rE8ZsiSMCBIAC
aA/D0dPNA781Zz8iT8smkOwOtor5evOuGQX6/4AJgR2fT1s2XocuGKjhFLYUjpMB02kaKEV+Z8x+
SL4vnIDy12Hu5dhACVHfxv37JRQ4CGL0EALzARhaADAvMEGFwZiT/bhv+ufI9RZ79gPzY+UEmc1h
JpS/yvi9GwDQmhnnA2C+DFsjNJMgNtYypoCJG9jk8bix8PmpeKxl3mLRfmx+rJxg89dhDnGMtdn4
L8/l8y3675mYCeEMdt1CBhnna8YJzonjwAEq0P4Ekoyh0nmE76UA8Eaj9iP0avEEpN1hdmqu73X1
4cfQ8OOtegeYYMB53CAI44BP6tkEJgTn3MCM7dMRRT8pzm82az9Qk+UTqK4P8yyIq/syhaPv3s+X
QEyDSScC/437oB9PTntZ1cBuQgtqHgGzULDN/XHLx0tfeoNB++H5vnACzNXlQdDo218ezffShV69
8n95KiFMQoMMAHkGetFw4NDDQO1LdKAzAFUPSNMCw+4OOOdGPD8Zj4locmLgP5u1H6PJ8ldX8n90
HOE/H1X4/TRH76a6mT0cA/nitMJf//bhcuFsysnSpxmyvaHv8d6t7v78CD2Y8by078dLjn/k1fTZ
80EnPy25v9HVnx8NqI2OoAsHzQPoh47NnhYC8PhzC7aGUqidQNh+GDsAiVSN5wz9+ZFAnwHkIHBR
KJwonDsBQOtx/yqYA5uy4KwqDue4IPtRDn++vNMs6WGs9fu9ePr+g6rT00yqSo8XA9wmf3zdeHEU
+ucw3i3gUYNqAca3ONiX396cg5Yyvvx/kCWSIWIBuUB5ZCyTPqmXRpL1TqTwLpaxcZ2oQTl5qza4
quknPqDQIaLs13Gai0WDhyutDewlvmpnVCLsoYF26wqlXhUXxgahOnOsAJeLRmjf7SqczvKqWrW1
mTqqYMF5yw21NWN9KXM+R5Vc2rQy1n0c+mvkJ61nWNithJHPbOJXsxoHxtJvkJ4FrV72uLP+5iIM
nQTbtpuIvHM4b82lrFDu9Kq1l6by1Uw0ejgdulI5yMoqLwu7eB7z+qwImsgdUEXmdZvETqUjvqvq
YDZo61OhQo8IfVFk3ZJafj4bjIptgpjNujpYDpE5LEVga0fZTt6Z2QbTKJnDs1S6SPrBzC/t2PPt
BjkhbemJbtpbXeaO0ed0UUZ5vUjztl60hvW1Yv01V7Q8bgP7jNAyP2mqkjtJn83aIk7PelYlK65t
5mSRoE5WSXbe5pFHC7u61tz/VuR141ixSOedaRkOokk+k7XlFin24jbWSyLqfoawVssukvOoaetj
RoNd2vnNKrILDycWXWdZ9y3L2vikrY3PhkSnOiPDecq63q1jHVwoWc4r2+rcsKD5rikD7JA8oatI
oW8tXONGhug2qoR1XNpJ6PldlHsBqqplMQyXRWcHbl6FapFndnGaBrEEffi7z+15ksfNBtMHGeZ3
4Bg9GOaFzvfYcHj5IKcDpZHha+tCFZEbI79eMrNms7BL+pnPGn/FcF7N4H3DNIn+Rkx5LE8zhyc0
WrOQ6JNGZLlnZNj2rDZbtHGDz2zVMU8PjXlaOJklgkuc5bYz9DxY23lzJmPULIYw6mdJV88JVnLR
1vg4wXG+yilzhVGl667v3KAt7AUvh8zBhS0908iHbSNaDF42Q4bWx1mqF2FvdDMrqaVrVcmtncc3
djPoa13JhRjsqyap2XmY41kztH+TVAVeo+FRFYHl1trMTiLcn2vKK9ess96zg5ZclklWOMpEhWNV
qQA2+6sbDvvWpnccZJ0xCMGpNzDRxigUtC/veA4D8YGPcnVhF3HthX1lr6uwn7VNaO7MIHWFz65V
EAYnybaL82YT9cZplzd/V8gwvFjmnVf0ZuDkdXnLalU6dtKopYnTctvLmjgx2Ukso3nESeQk45eg
CKSLg36Y6bzF66hrmVv6tWvUkXmKo2xVh5qvZfc1UDReJ3lzrWODL6NEnhZhjBwk7dAbeHpVGr7T
Bp38RPIMb+Auqa1BzAWvA3udlK1rBkV3yrh/FdCOLMpCybWV49aNVdu4thywM9j5lxbpbZLkapHW
g7GgfKvzofJ6CPGzQnSR2/D8i0San1otXQPlSpdoMO+UVW/bkuClDcGtN7VcpA0u3EJF2VUftFvq
mx5LkT2rqFF5ppk5Ne/yeRjltmtGKHRpkIlN36du3aLYk2FmOkka0nVE8Ary0HGCBungngnPrNgi
JO0qlbaLm8yal3njOzoSn21W32aD3Mah6W9z+inVmbxgtFnFlUZuoqPADcx4EWbhecUN7g64Ia7R
RmKG6gAtU1EvIqo8Xalyq5AuvSgxjptQSyeOBrbJLfzJUsNJTdtijnTceX1XECfRsp2LkMdLKXXh
iNBO4WnuN2goiUtkzb08L5ZFEtPjOvDssm83RsghkzTg0kOT95tCIsfMSba2rdzjbVCvqJG5vuCt
2ySomxe2wdfKjKUT4Lx2BkbZBef1Mm/qft33wa5pWLoAR7+rrJg4JWkMpyZCuj6Pb1Wo9TJNSrKW
yEuqCu3guXI5iz1ChnhbsNILI5RvaggmJB/Urm17Ne8xnvtFEMwLPcQnXX9mhik99WupXOWzRSfZ
MKt7li9gl0K+e/hiq9zJi7pY93BlTqDifKlSphzBqh1N/N4bWv63SWQwR3UZz3FuLcEJ4mWtUk/0
TC8MX1FHtaRbRtACdJsoiNemZm5LAnNBB6q9frAhPcXBNmwhOxKen1aWvq3LsIWB3V+FAejlvgoD
ILfDqVij4G7CKZowiiegPH8ZBkjQ+H7Q2MZ5lJTMaUNsOUQVwhF2JLyGDatB0PIsLvi671rulXYt
3KF2Q8OWK3AWPUOx6DedHJgzKHCvVDVXQalzF0N6XzVBdzcEiF3IdO2HECzqbquZ7ySsWHNlWAuj
zNkszfNqbVS1m4ZmdVzw/HMnaOwVQ1evWgZPshH00m2rnmxFkMiZZS/CE1TZ9owEpQuQ420m68jJ
tK5mKcHGjJrq3vLNehMGNXdCgisny/1mM0Ar1S2J6t1AbYuwK+ZZmXQODX34+52MZgwRT/muIP7X
LjWDZYpouik19eqsS5Yw67hGiU12RQOxvzUa6TKT9dsc3t5hlUFmPTjW1syxcCvkSyeqqwRyT0IX
lWGnXt1V6bwy48gxlcE2RY+umjT8u8nlV8sIxII0gQsb+YNNiksnbwI8q1nPNtpu3bCyhrkSBZ/Z
sA3DFVK161IPbpRHuTOAA28smFp2gsZs5tKvWkfiiu5aZeYO71M0S0UPvIzFwUYGAG/VRa1ndUkE
ASBe6BIQJbJdapHHu6qziAcnhCo3C9p4y4P4LrOxtSj6c2mIcE5tZrjINPQ5iVC9TQrr0lSuT7N0
ixVfZEWebuvBDk4fviy7pv7266fWGh/KH7R3fGhB++awWwvKXTh3woY+0suHti2wNoKh9M+13wlP
NIHY+FYuNkNF9BImTa7yMl0axtCdN+w2GkS/o2yODZK5phyKG+SbC0Ml8cxACbBg0mlPkozMw5h0
27SNK8cYzo1eR+uusoxFXPIzgyX9F6505ULZHZ7nqa1cKZBc0KpxZKHTGWzoa9yclcIVvGw8qtJu
V2QQy0y7HOaD7JItCWrhpFbrL8CMr5Zs8aZi8TDr9DCrtLlrujPl23zb+ZZ2LVXbjlFRdM78pAQS
DaBZJboSoe8N9oCXrTlULjBBa8vaWQWecxqlXeplfmIvbKa9QtbG/Nc3no71xOTG07G2AaUVmXDm
xyRaqCHWJQ4D+zyxhmrWRbg7LnKInp9pPfinqhPDAtEw8DLO5m1VOcIIN5mW9TaHZqzbUyM6T7Nj
FTJjVlRJP+9lbHl1nF8hH7FNUwSGW9JGHBtV7kBeMZ0MhiCPVYkMR4bJBgMzWPlZkLgcQoZLMm0v
M5JATcCafJP0ZnwJs3knScy/lCrM1kMThq4ivtpaMXc4pPOLKvC1N6AkmANLXhlU+3CS7y9DqkB7
bhLonRgTGDcjD+erv3o601KWA23ZOXBEyJhRTE4kPtMDqtdl2KAFvOdni0SxazVdvUb10EG5EjVu
0WC6ShsIdYZgahHrugLu27Vu76dAa2kReLmdFzMVC+xVEd5YgRh2SKjaMf20hLitrBXPZbOOK7mz
i+g6qxFdZnobps0W2Xk213mIVy3hyuFBPa+sVCyEtr/2YcqWEBWHS1top+xMscpNtBm4ltumST2c
894pUTTMc2CMHuFp52Ee9ccJhSAXywZtDKnnBuqhwhEZXReV4tsUZdLRfluvetW3Do+Po0CGn6Hk
ZkslrxujLreypvO+jsOdbZmBV/chvUS4z10zHqxNqnPTASIBgWQdBLJxI5lCfUXixgmbtl2Qbk4N
VLmFxoYr8og7VcE+Wy24ZQu1zqxrFXNKHlKHZjpYtqmFvUhZeJOtoJGQOIGwjKUBpOkU01bODFGW
nlEl6a4te5eEofR0ZsHAbFKfywHNjcq3naIqrOMh820vkijcCiY/16aGsKE718zir6TrqhseE1dW
fHAK5vNlCpywBSp+6jfmXaPdvkuVU/V+4qmUMgfXJV08ZCAaqlMOAWqboeJY5sZJ0mJ+UhZGOedh
ks0o8QaV6GPK2lWBDGudCexmdobXSeBmzJAOiWxjnYfWCqkyuDLjlDlWL/szWYTr0gojR/boOq04
/tR2YhUnpfZUZ/RQdRrY7YnUs6ZRel4ZXG0ibp9W+aeUpNFJUUCVQ6pwTpjoXKUh8gTpQpLG3OhO
OWnR1JuWSuHGSXtv49r2UGYF81yWyOlJGl+ach1KI9wWPMjmuU6k8/AtD/TCTqNbM0uzVd8BiwOX
grKXaODfooBnBm47TcgW2FLidG11YZp9Og/71nfsKhBO3wVoBzeXO7/2YghmUy+G4SsoR8c5hQfB
ZlKRcoXTWsdNcc4sIAddKiIvZ7W91qCoHENSOh8sCP2sVPTEjo0LEvrMIYXOZ0nbFYveL0IXRxYw
CqjuOpOVGzOi9Uz6p0aqziiJ1CWTjkWq4QyRKFxKsxcgNoTkk+CauhK6KQ5vkFpkJL+sIs4WSEPe
foizZlmljkx0uwr9HpAI6vaEx/5dw5tzlJjiMgjUPAOYj5vYjxyCo3Lug4DiQs7kM5ZnuUsa3i2A
4SIP1JnagcI5metWx55tWP7Sx3nodqE1QAD3Kydp7Xlp9HxjDJwf+0UWLOu0SJ3cKhS8caBOWG1u
jF76UDqJwWEqqL/Y+bCKoni4tHDRzJIAhbOiI8xV+VmjKgaCTBZ+MoeiWMYS3jcxuugy9S8sMb4a
Dcau83myElQnq1oK4hQ+RDdkB2cNTtHOF2jwUmRuI9+STstLUD6Yea0tnLhhT+KtVQDPb0KaekGP
opmo7ds0C9R5UCPLhT1+wcY2jcTJs6USZrvBI50JItqDciNsL2+6wmFAmc4rPLgVaAgLLbrKkQwy
l1T1yoyhoOvwAGxeGsU8SZqFArLnpHbqH5MiE44BJ8m4IYqqBQ/L1KkqQx3rLgZdozWuZJM1M+Xn
aFH2GGKcVUOZAaQjywjbKHKJUFhsWNYwx/frwfWziM1qK/SkGRbOkLaW09QimPtK8tRprRIenaKo
Zjyv42UiAuWEQXQdRkHqFB0yvaTWwlEB5k6WCKhhtb9tIqs/g/vgMR3ftizBF5lVxQuWmcFa5kqf
WEni2FkVuVVbpLeYnkDG9W+MTPeeX4FHBrhNVnEmTRAU/Y1P0/hYcrnOkjr5lGD2FQQbvCvG76pC
bEQwnBdFYq4TEDMvE1XFswDGs+aWvEq1QU400uapH5q2m5dxMucaKcdHKQcIRXzOid05cQblN42/
+WX71Sq4dRZdEdMI1qFuh3m3rCIzO5PGnaxC7lZlyTdhwgInsJW56BvGPYwy/okOSboAFbGYGVGS
LeIW6i5IA1eGTi0vrCBXxoFpeb5CnhlC/u102jtkSOVl0pPcrToVrQKmPuVBVi9qpNA6R5eNWQLl
yUz5hTfpsih31RBk2yFgfF5l1R02I77pU1LO7aqvnCGW8wCH8hiBTn7WBtWKGY01D6ihILzm/VXs
w2MH5CgMq+Fz0fXw8MSN8lKGldtDFN/C50HFS6q+5F1qu9Sy7SWJ2LaheXZqd9ngGE2XnOa0vKgr
HswTURjzjIlkN9RF4wgf5MlGdsDJDN2vgzq6VpKwGQcO5dZcpItUtQieliZ0GMHh5xTbhdu2jX0a
sRw0h/IOdApyHAa58DopY0fF4TAXdmItaEO1W0k8l0HFL5cKuNE5sJWVoQa85TT8FPmVMcuDZRJV
5bLo2whkMJZurLwHGgj1k1Mb1F+mBtdzXAalZ0a4Ocf5PEUsm6FKh16iQjk4aemfdgyEU9qoZJUG
TeXV1PTXNE5LuFEycGzcSgfOLyYQddrGq4r2IsiSZEd43y3Mpl+naVI4D7S5ZzdVkpcrKN4vBr+P
3b4X0UIZPTmW0ktEv8jr6DaJ2mSOEo62pEDOYDTca20/dLNMu4HV+1ujLYbjtokDR+SF6TSUApmF
jtBywOYXW9lLrPUXGw9kidK+WwkMJCGuIsuNpd0e46j4ewCxeIbMFDkNb8+hhyDgpolTcJZyHaG6
PU7yToPWZH5LimCYxR3ur2mvToIyJA7NC4hpNC7P49KaC3GFhVafOWjnXpUw5HRwPPrSAu7+mCmf
ejlP2u1jV+I2y/tSBuHTZ4J9//Y/l1kK/x4+qurHD8ePFPvxHexjffwssl++CvaMj80wPX3RaM33
vwXGPFk3dnNeffNTa+m5uzJpHj1+tNk//PJtnSU40XWcGv1eGvzUWfreNP3RWnpa89Ragq3d1Dbh
Q0tMOIfv4Wyr790lGzblm+PQHTSYLPTYS3zqLsHQHhpPuXzqOo0jYE/NJRivhKYTbKqEs4CfDlp4
vsJXMEIv7en7l82l1/owNDFhPlYI+PS0se8FA5tj6+lFa4njph4k1HHLwBK3HGpRU54NuO2cKICn
+8WN2fNekz4WiM8wXABXOja0QN8Auvb6zfy6KYiZBf6yL3E8JxwEZLvpTBcXppwVA/jRndZoVcez
AvU7ofjnwuhWSQokXjbp35B1IfFkQPZb3Xpt1Xpx1wcejYEhciU/SY4uodvBXMsyNzIBcTUnRevV
pYZyM+Zu19nciZjcZgFfthqRmdFAA6cxytNfX+iDMvGigH64UDj3jyMxtoEB3tcXGkJW7cyYi2Uf
0GVXce1Acoi9WjLt0MGNcZK4TJJbipJviTSXeVeeIqlSt/IV9IXyah746TJE6beUpqBfN60HzC9x
rZLNYkVSt7dkMSNZ4kBx3Dpliq/jGiphsohraPfAZ0ytGguC9BBQMssqc2cH8S6JoM5C5gzXmbk2
CMogmkdX0qL1OhlCnjihSls3D03kUmgOJSWGHGMLsJSC2VXDE7e1EXJEbCjHDqrPfWFpoCDFMoRK
Q0HNATJpmIJ0EoEUqiFAwhZ6WCK/4ahfqrw9beAzfJxQmyDWgvg93BdJcRqj4BvIvHpMmBd53Xuk
7Zqx5udeT+MvGdBQxxfNTVOwyE0t0ON/g9X40E2xsingBEdowumA1uShRCXNzbQaxDIMDQ69H/8y
MuO/RZU5jeogQ8bKd0pV125AI+Y1kBXirGy9wWJLbdiZ49fVAifhMohN7tpxiJalbc38lhAPtDYo
05Q1YwX/3GkrcWFG3XJQA63bMEpd3woWZV52TplUwZz3Z/i6QQnzSCC/sUhoN5c0cArbDJ0og+e+
aIxZ2bZiNlDxNQmhh2uWxeckVFuaZdwxJIs8DhplyOJNSvKrulWnaQYPnt3FTtw3W4njvzVTp77u
9Zyts6Zd9cTyCE6OI984qUm1ZdCi7dK1iXTjVk0eQmFndU4NKFKFmBNycYYwMAf//7H3JduR4tC2
//LmvAWin0IQvXs77fREy5WZBkkI0SP09XeDs+xMV66q++ZvgtVBhAMhnbP3PofZwc3n/CqOwWR5
5b3uxCsM9CNu1K2MMWP+4z794TbhBSnw1NZEZmSBY35ZqDrPHYY5nGK4UPW0aW1TAtzw563jqaQn
d70nnv79A50FXvw8MUCbIWNHtCS9XUI8f/1Ef3Q6CUIp3rvaBVsSXJuIyRQkW5cAtXusWXXpWqJI
WDQ8iRkzmAECTkNFRDZU0QFb7GvnZODD9uMAmef7FvOHlfRPcxbhdojtxmK6ZOz//asR0MSVtMp4
HwIr71SxCwt8NexkXSKRqTwdVDCmlZH/cQ/+8LGQ9CMHYAhFApQSn+5B3OLNAeUEtk765av2o3u7
xnoQKf7aNQPNci0AZ0X3//6/OvYnpG1ZTWGCIoQjWLapf+xRPEdOzwkP7t7unTFl+VU+6TYppvIM
1wpkRO2UsBBFn3oPtAvvBfdKOETAaVVovzpOfJKjGVNkLsbqX8iLgKtTw7HIUFvMO4bLlE68gz+Y
JxWfywRfpEzrMoC3Gshrr2MsLWf2WLXWTeUFx2rETz2HebkRgcoafC6Y5SJISi/Y8nrqMTevA1dN
mzDoBiAl8gBasUty91QBLUnUcz4T+FwVyFcX1EQaGpo0yi2TIGq/9faDqMW0ofD1Y9rQxKdAREwT
PvcTT4SPbzYJiBZE03EsiyJOkTbjVQ/+yaFEAKzqgU5LnUWiHJI6GQJWJvOy8JTanL0cm4Htjame
cdvqZmuBHE6YhgfrlvO9O6qHwVnGYmtN4nm+DXvsOY0FfQR883svx4NHY/y4fuM+BbNJRLPsDjME
FlPTADCMt3ZUiH0rwYYMA4xR0KBJ2cr0P2YEQhQ/P5ugsxGyiKA4CE7xMpFP1AAltBwK0+p9HpMx
mdwtr8arYTYGtBve0TrGN5Gt56Rw6gsXqGlS9OGFmYyVwKQGAuWB9MrKMXKTAhBaQiN770TTAI6W
D1vJsRHBVkn9aUqnQQo4+UN+VsR5GHjnpAC6mrTcDljQN/3Aq00BLBs6mcFKLP8bC8smnaVJ506S
1Af/uZFlbycq9DPqhGnnmgg7SF5sCzm/9lVwDAmoTLxz4y9lH8D93cYKhCwbnTpRXb8jwmsvlPG+
CwtOLKXzva6plWDNyhSmEzAVVps7FyBl6Ve3UQPQN9CA1Gsl/KR2yFM8lNMWefG3voQMphxikfXc
2viRoaD4YGLljjz0xqHp4Mxbq6qGbTFaj0HgJ7ot5l0k3YfOqK9UDWDyO/+xnTuayJLdcW41SZOn
TUCtDafhOSpFnQadddmY4aAlZZuxD2/wuV1Kw3ifD+2hl8CYm2K6c3m9JyPLIluyTSCmi3bmwwby
4TQs8VN5X/qp7FLdjLdQIL3ODVM72dbbqm6HxKkB0yEJjDxQXtwUMKzT0O896GucrYh5nZYG0KIu
5lRTgt3JaPjtwQZqHZHalo9fj5kho8C/rRzGVy0OGm9fTn2cm5JgfoFpFiUmlgnv53KxTp2t59DN
TPmYGKeINlHRHIc8GK+6rmbb0YBHFrzdNAAnDjqMC8wGTAlWK4ieWo9tJ+7CBHRlnQoBIi8X5NRW
vn2ol83ZZRIKlwK4jlcXG+HIpxmOHNdN8cXk5R33mxPj9YEHBUkbMecJZ8VeDs2+bNxNT+vtFEJC
4GEyzJW3sUM1wMjVAtNu39gxrKdIDSmZ4xvIUOpUWuNdDowxrZ32QeJxTUbHvSmm0DqMnTg5HTEv
1XAMBC6DrSTY1dT74jf+ZWA3IuucwsIy5O4qG7tLoxusgiQnO7uYQMLPG1+xh0roExz6Lp2UDWqn
rB80acKNicsuizWUEHJwAAeTdu8J7KWFkAFUOKHeFlNiQXQEW37GijKD1BlNeKVYfTKFezWPQ1Zb
1otU+gZGa4LdJkyYS2A9adkkDh2/jgTIn437L1vbPvmtPnahfSAjLFQf1oqCmGhbDdadS7EymwpL
rJdX+44VacnZDY8qPE9wyTtrHNJhsIrEs8jZtF2RAHBs0t7h+1kwkzaJ/urisUm0ADxKZ5JAdnEh
OMcSLXdNo762ruoSwBI8CeRsJYrWNNGl+xL3IMiH7w1Wm0M74TmOdbcDVX5ZNs1dFfmHm+0UFxf1
7JIEmrsLW7fbgPdghIovQo4/mrBhyWjTPVY24IynIWi+9s1wH3fkWXhH0ZhjA4A/YbHimZhDnvRt
BV1GOD2Wvg/whcLo7ne+aC6N7g1+hLBN+FixZIYGsC7kQ1uOYULK+EVETZ74Qt+VscmBeLpp4MoA
YOE4bkss9ZUVkau+Lc1mHguS5YLmCbCKnUU8sbWDbhOW5Xms6P1kSbDuylyOXc6TmpRfeYVfp/C+
1PYkz+DRVGIFtZ3CtH2MCXYTi9viprbiah+qRYPiNDcgQAFvwTsQQNEtEOxgkVIKvzHh4RyA+w9q
7MA9rm9PD9HUdfA+xtsGiAnHK3exGpI4abz+IYyrG9COV8Lt+aaKxg2fwNb2UZQ1nduknQkfgPNX
BwPSBppBhjXSdHUiJQV/Hg2HqC/KDNnBIAQp+Atl920X9+k0Y9Es3Jsqt204XUMSuLtee8XOKfh9
2GAl5W1wFHEfYFGg/b5W8Zz1ws76sVEb6PXDbBxcF6ZkWybT9FBDQZJ0ZKjS2AzHwTmwCYCfmK0d
07hX0GL8ZbFnPOVdRjngNR9AEMDfG+1gr85j8dDV7c7TDm6/befJjd3K/BB0cicaFmZuMatNUTdt
CsnN1pb22Y7g+cGOTCxv6BLfuE917H2NPKgH5QADD/smG4eTH1TH2s2/uWQzlvk36bkapJBVprCm
HvpashQI20KgTEdCu0fbir9RyfZBPcGNoNYXEZgJkJ2C5iMdm0wBJwd1+TS2873E8pLMZXTFQzBN
fVju43GhiOBGivI4xOEr58RO/AjKr25Uj1PsWgDUnWyqikvlFk80f+rICbhhn9jCUyl3451Taw3w
j+zXc6eZ5Rug+tvOxNmsSz9xY5gGk+PPaeGnphE6hSTvsQgmqI6siCcjtwAdhF60bwfzYA3llkE4
ByqhLDca/ZWNNbcXr/4IdiIsxbSHHOZRGVDjje1npPGczPa6o8EaByzCbnGDo5Nu41e9fJiJFB61
vPxS1H2bgGFP5iZ/KAjcNZeDVpq+9paysXU+kdzxn6z2BmTkrZxMm1lhbyXEMnE6eVjiq1bKr0JZ
Owd77jRzvgvA/IADKnlixc4PSKLa4zC/VH1wPU0W34RAEQ5WrZ/6MD/3kPGO1biNKwtAp289zDMo
am332TzVY6Jh8GQOFEsbbAPlZgi9a1GfSF8dvNZqjhY8187b0sC3d7ZVdIsD2L4dfOP3IGUlgNnA
v4G5arbKdXUaiUUZZ6DLSLTkCbT0zQH/7nDUUzEe19LHIV8ACsmhXrSHcUp0SM1xjPLdXJXRLvCj
+uiWdn0MGtjfvVGX4BfNsWh6c+SS8RTSaWf5LYdj1JNwN5R6B0Xz3oviUx5JSHjL/rJw4hZrZ/Wl
jSTbVm3fHxkl2DkmUiRFCDJGcGc3uOSi9u0Lu3I30HXVMCrJBScFZqh8wBTHtusJN+nzoEiGHNaI
P/ZJY0mxsUkPln2E+swRSW6JH0gDcj0Z6SbYc374TnkRFjc1g+9h5vyaUn0BM0mncVhcT6p7qDpx
1wh2koP60U76xIgHXp68REPw7B0hnXsSY9wng1Q/SJlfk95OHTJJuD9hnHKHQV4hLsYhwL4+POih
/AEbCiqMxUzxig23DbY+gGER5NjtHBWpNQsspj0+xTDpZ3Usn+H3zUffhkBvcocqG0OoCFXgSJn4
0MT1pPIOo1WOx7re6dlUx8FqqmNANM38QX0JYAkd+zFX+JEPjugg0ZZ4RC2mwL3PET2uh2oqraPN
xCXsbrqlFqasGbCMlZO/A0jTHFuI0EzKZBskTavuuei/Qdw4vE2YtbTOFYjUnA2bKexsNx+KHXVk
dSw4hTZtKUXe4ALmCWRWFHHatfF9QNoIck7zF1HSSUVQHEBof8050J9prL7QiO6qBdCwuXjlI72H
w7T3SuWlceWfSZ8/xO7AdnMQ4/va/p5p7G6VLXtw/vkxmoHv5D00qWyE9g0PwYFLGHFMFZA0wHRL
PbdPLbvyM5+Y7948HVYME2QwCByVxnlnpZFy4LAxf2va4QleG8wj27KzwFwEVMEe9Lcu1s1sCuCe
UPw8bc9fRw+AHIjMH3rkcdK2+Ad6YiV+rZ0kNxLGDUzMYwj3sg0pHsR5BokSvEKMS64W6G91EmnN
0zqoVeLJfh8pz0lWl9uMuLbDgjmRY3+oiYw2evk4Rt0Hx5mzOGKYH4DwVpjLkvF9Y5fPEJnDrkVM
QmKX/FtHxaunTRZCOR9o/H+8vSxsy02nHFo9Am40Q4TALScRMLYJg8L5yhpHlcQKu2tQgCYbsB5m
A02smjlprXOzHao6HUHmbpwgLjYBuaY91HvTDBOOs/ol6ukduPw9n70wbV0Bfe/wIoMZiomRHEpA
5GfCzmAzo42kBPxMRdIiINM+BJ7av3QKHtQyY7Qpgk2z4JiBIZkstqMD9AB8fZ35vt54LdQ9OV77
AhgBcHREcfchwS8P2sczPiyw4qSKGP+WvunD9jsNgAhU03yqnRz2+gigIuDdI43qXTgD4fBt9cUZ
TJd6DQWGIaZT6xEK+St27an1MuXCaALmDvawDUE3WfhSgdVf6/GgutPg4OFeb0+BlYYVrE8Dyp97
3Agoe6sviOvkCQcyOPlQqMe8SoRtENNBp1vj6SmhpsbjIdxLy41ubB/ACYMyL0Hg2q3FnCLRIAVB
xcb3IQeKUQbsKxvYjQWJ29usE7rIpGOPCdWwTiZtp6i9GgP7oRjfgBDRYvIYF4w2BeII/gERGTS6
L7nXYVqgD15bgwl1wCuo1hvgFotLvSAxofRv2tb7VtbAhmJaJwCSfjDLvqy8u2JUPJmLeLv+pIw3
U+ZC5AGgEjE6sHMq5qxXU+IFtq2C4TMW51AuOK5lRBJ0tlwmeDb14k5qfckV0PlRwZeTzIuSwS7J
pjSmT3LpXJS12FcAGxKoJEhmMOET3eO+ruB2BTAOyPZ06CeW2gIIjxXIKlNiIHtpJOyFiWdEAxhW
tcf2Tl/2AJ0EYCPpHwZw80c18+fcAwrjWGdoI0TScnUspXdLo0ZsAd9jOy7CUzM5RVZZqk35GG1j
ybpN51X9PqZ3BYKCdwU1eGgZwJp2Xw1KbnyuxBbSDw6HVx8cNh9ay3/KQT3AK6izpqLHPhd/TbmA
8HxoFpW/eZX2Q79MYL8AsGbF4plNFNIxCvcYZOxOADdzWvtmqsOddIHO2RywkvEZxLsDIAtMPOAX
EImI08rJlBZ/BbyC2zxF96wkl6XxbzqKaQsDqitln4UQihNrEMk6x4xXTRvN3a1DmxmPbksgeW9u
us6DJ6DEq22w0g7thYulEgEFkmwoxN3J4JATIZ61AWBvy2ZHCKRMeiyhMOmAq1n1YRajSOwCty5W
3TdK6cWC4lJx7qGKLcb8EVoFP4Vw1gJhXKcIWVpwNFjB+RgdAuoXGwRYtPgPux9NLdp0ZsUJCgnE
ZiGwfc89AKQxn/YW1pS0KIwD/AFUG4htyPHimmYTuxWBfmmb8YgtdkO9+QCH/xxPClFRQAwTyPty
TCuedN5Md6S3rvJ4LxU7qGbf2qTZaLUV3rTL61odwBQ8Mq+/sbtpr4BIOYTnCUDsHqxbo3ZOBaUY
NudewhjLc3szBV9bpwTRUc4PAbTpjgxfxsj61vaKpa1jeSmBBde4h8CBWcg4AxTlu2kL/6Ym/LEu
C5GyWT+H/mQl3SgOo1uehXTg11QOJAkltAZj0F3SmOz9ntw3bZVGBgqJprx0Z3YzKJtlpWRnE/Mg
gRx2H7d2fmpU8JczlE99DmeRRSUixSD14SXmY2hXG2qbEXuR/+RQk2+nrrm0Yq/ZAbLlJ2kgb7cQ
Def1UBFgoqqTxvsNjkF/wzzgmQkb9rORcwYN7A9qSBOlNm0g03XwVamrzHE95HYzyF/qbQxYs1HT
0epUdGobRM5BonLb4hscHVnOKQKwo3SE5O7UQTGPtaTZICIbgKix7aMqIG5LZqh8j2sdUt8rKPpV
IoZIAl10qzMFIYv4ggpcXZhBXDBBR0fyDIqNXTCVbjJbrnPshUB8HnZM51gjOPC4ltaDENA8Mezd
WQk1/XE90KGENKsTsNYKAYHOe4cp2BmYv85yDpywVdGW5+5dPrjsjOCwBrIgPHlCkdQDLLKHmgnK
KMjWNesOA7Yj/2RDk5kp7NoJrbh9/Dj4cQ1dtDforED0zsny2jcR7v8XJbyFu/4W3Pt3FPESEYpU
vr8g5v+QJHyKEf4QJqzn/ZQlBMH/jZFGG8nM398b9Bbz6iC+HG9/RjYtBKGDXFoCmH+KEiBlABsW
rgkc16w0v8S7IoswhAQOWZOjhP/n/0GSgPfj/Ibu4/UreIGxjXgVvCAvQA4W8ol5K6FkrJxJ+D8a
V134le0+AGgkm7ow8OnHgDxMXkM20rTxbu21I0S3rr2krdy33rIUP3v/dO7H4D+d68QvLFfFJh/r
5rQeorJsgNu+12M9N6dwOXxq47mp/x5odeeg6sFReKY9fxzKOv61yjxpnZTYx03sPuZ1Kc8uohhT
a6k2c2Vn01SEOwL/9pGE/XdR9dNVrk3iFEWmwpZvhZnmZ79u0qp34kfE4mz9mPc9xWYBn72khiIS
raGntYT4CXqqaB60yUddUMc9jiPQy9nOMy/EXt63Ls8RvWWck0bcbgOeNXJOa70IhitLUfuvWjAA
oksoDDeFOkNEoM4F1SCQ7RphAL93rNX1ELBWncFyWeBRl2KNICgEoKx9pdZWlheaZ3k+j4iVNdEl
79pxm9c0uiyWktEAddrYV5va2anO7b7EdmNd96UC+2gVKkH4oroclwPFunVJQ9gIfl1NEGciGK2G
KxMAjWkQiOP2/aWT9+Yyry3vzsELvTMy0nzb6ta/g/Jtusjr7qEB+LeBUeCPt0Dvu6MuUrxoq7uF
+dff4v8YIXMHR7i2rQfwtX4SM54f1ipchPz2305aL1T6495tFXZtBCpDlcqG+TQBKPnlsLbVEEl+
boMm8OHnPY/cy5mPew+yzavWZcUdpZa/g2HkQAMTFHe6m51knDq94WTqd43o3RNCHIZjHU7jPnIa
dulrHmRVZNQt0ZGb+uC4H0UZVjDd4/FUV429UdBpp3zq+Je1VL6Xuslib20fJeRbAgJXFkHmlC1i
Q8PK32HPG6CcXupTNfq7XMagyZ152IwGcIvVTcVdqEW1Ny3Q+1zb0W3djW0yWpJ/LzQiYZpCPvcQ
IYB9s9gFzAl6RjSkB9XqTLdqgOJe1hTxz3hdN8yTmEKPXhJ1WcyFurTDFjjRcmjCCeBsDGJp7Wij
uXDw3KDHKno/iZr6WzggwoeWz4TLqUhryCyPS7WqxhFoWWisI4J5n/F44h96r7aIFUcsyMFxjTwB
BXObxBOec+KIR8oRda/6zAWO99b41g9q8a+glsUeHg3LVGEhZni0eLTzrW+IUdYXIqTupdRxGvGw
NIg1nmBYNyxfwzwQgOZAVZrkvpivY+PrtwMIIZzBfm3JNfTBTWt21MNQXepUe2TelWHObhRVJCFz
K7+xKUcg+qAf/a69DKtmJ5Z1ZD1g1aMnf1lH1qpcF5OPOm7gFTVAqcPW4ecevspF0XqIbAl984RY
5HPQkeA75J13HjyCRxnFU2b7lJ+VaeUFg1jtbehYmTP3pHr8ZSv8g3QCLPGn3QVyf7JkU8A7wCAn
IZ8lb6AN2VAERfRDgB0/sFhwyKhiVh+tOgBMJQjqa/Fz/fPQX+r/KH4+t5uNSC1wAghaNPbD0OS3
jT/rK8kYf1BTSmUHPZCaaVYut3k9OIHxsIZJca5KiAzW209gPSZrMVrO0FZLs3Xcx2nvZ3y0A1nK
EWjwv/uMpmovmmqq7mbIeWDHq+mGkbY9U0SWbPygr1/gCx5z7eZfZGyxgxdRuc3bqH4ZTz3LxUsn
FYJLoCrcB6XovliWPAC/TSbT3wGjqa6toIdEqBgu8jkcQHb6xd4gV17mhP3wVI0wOCU4tyvpI5qn
zUPAty24NuSzQAwllEuptG0NZima78DEX4dLexcBZLCloYeG+dUjcLh0bR9iHm7nnpMdlaJ4dvqr
adbhE50rC6ocQCdrcz56h57X7CGPo/7UewZZIaacIbyX/4faDDDs59kHreWSixS5e5aI3PiTdAc5
KaIusAP2HYgLYqAhr7gG22WePdsEAKoIbIaaureDibCVq/kZsYtBauV9dzbd7N4WufUI/QLZOpPi
m7mEb9q6tjhLCOrfSmubFclrURlEtv7evo7VQ6A7kC0496ObB811C4X7/k+XW9vsju/qYrgJfU8h
v8Ywne1e+mfETfJMKpM/9QG/CpeH26f+dYM3HjyuQwkST7wNHQ35ZagC0f9dWe41r6FfDCikmAgm
KDZt0efeQkVZpkak1DAd8EiCQvfgvS4lu4TiMwGy+7P0e+/ncZZmWy0Uzvh9nIo650jawUujKrbP
1mx+PcS1c+Bu0B4+tX+MFQBCz2s18NW5h9phz8Q8gy37w+XWNl9VV2Qq9X49db3w2v75NBnbt5Yg
QDiAzFADZQ42T/BBkdNCddOD3O2j6a+87i+MQOYG4IGIWGHWwIDr1Envx+2tA5A8tRDA4HDNr0hh
k4f3molz94Gx5oGMCPlyltrSt9YIdqqPkf+r88zyCe9X+fi8HJ+w1t77Pj5v6fuovX8zvyrDg6gh
YARpUVxEde6l2idqI0NkQlnb1tLHQawdeemlgaN/jvvT4EJTuv/3feSTxheqbbzAG9K02A0cZIuM
18iyXwSJumAWKVoXoSjcvusRcnUThZxfdIIC7F2eaJgE34YKmClMH3bRvLdHaO/e2yEemVLVkHkd
r0MW/zJ+bXfz8FtJX1gb38Z9aRDGFUnnTN+n2VtpabNN12R8EUfERWdj4DKp1+71sM62tbQOxO4I
ksr1cMW18e3ikUOrtDGFjTQrMIqR6KFOqjGuTs1iFEvl2rvCdtlmrdpVVN5AFvFWU8sIly6wipbq
xPxn0yOGF9jbqWz67moiE2JrmJDfGr9IEdKlnyXM5OxjROB/p/6xG6PgACkgkv04AYysj3rt/oc1
sGSJ+kXkud7FxdklBDp/yNI/30UIjhFZCWD7u5UjnAn0iNOQbPUilbMrB2LdrxUh9pNfW/c1C9Qd
m19GGZ4oMnBcBEELq/C9WlMbX5hPCJVaemMWtpDdzBsb+41vGnJ2vTLfd7VNzv5SQmTcz9La9tGL
PAbW7mPcWprYdOtUyAgyQWIEjAmBsX3TdlfC5D8Pa4caYg2n8O+2dYjBJpuuHbVfaijol/MQofvz
MuvodWAsEKD4709K8LuQdvmNQZHDPySxh/B4+PS4B788Kbk/Ao/Xhfvdr/o8hZ7SOQ/vh6BjmKlr
vUcYPHa/PHN71h0/mpoKNwYCBDczzPcuLYbcI6IrE+4W3YU3D94lWQ5rO4P4M4vBX6efOtZeHZfw
bAnL+gF5fw7IrhKWl7YaOTIDSARhMefgK7+76vTQXblLaWlXXjDv38ZCWyquvEGcRm8kD4ao+DoM
2amdavfBFXN0vfQ1yMbx0dctNc+b7pVCliNFrObQITXUaS1xkPVvpfK99NH7UcoB0J+gkm93/35v
on/Mf7zMc8Hao+XlXEvGwd/vTR8wm8+QuCPNbrVxnDBAKhvTwGeBvusUOJE8rVVEODuIguVmowys
5GTt/jSQRwXye70NXwfp5RrryI/h6yXX6nrJqEYcP3HllkFqd8k85I1JIDodLmto3tBiJne+FGtz
WHO6zSdbJyWWOQL8+e9+4FhDEkJ/sTPgL0AeLN0/r+LArwYNBRpb5VndRkMPHxIR6chE1MjNWlwP
nVXSk8wRDIJOe/La8y+DP4bNS09hQzxglYjTqHG5temtiIQyeCRDF+x1V6oLiLTnbQ0rJkEiKnWx
tq0HH76WTtZiNIXn2p7bQ1D0xc+2j4FF3P+8wtoW1378X3kM3H/MADeChhb52hGtAjzws6gb8gZa
8tluv4u+Mp0HqiXeQvdpXZRRc11b4BDX2ltTCIh7iYaYNzleCJOWb/Vl9NrPBYNCIGyRCiCyLlxZ
+COE1eqXy6wd61gWQGDQq6kH59fylCtjffUh4FN164BLPeegUvA3d681UtU8T7TO07Kv7Du7MDqr
lEUvmtrmB8Kq5hAFyGclYDVlzsTbO1dC9AbSN39erliAJ1iu6NEcQaZuAU2BVUOosUS8era9Q+jg
/IQAI4po5XA6ItMavV5HlG2AaLxF1tev69WyPmlvsM+QP2DRmpq5Tnw3hxb4vedjoCJDuXHzESmG
Jre7gfIRnIEu7jwIL+7INJANQwz4dm17H9FDGLRxNL1tFgDBNwWCRSk0Pd1SXdtYGcptA3nfJlwh
h/y9XsFVv1kHrm1WzPnGOLy7WTs+roXcPdijKuIlyK/SH70GvEAfVUjnpAGILKWQIH1H7VdQlTd5
9ql9HbF2LmeuQz9O8pcz2+XM98uuI9b2dRhh+u2ya9On03+/bBer/zDawFt83u8R5YM33i3+PyYo
3hn5+3qHVBoctERv/SU66KCBXbiJ1UZIr6cGvVn3iI+9JBpjfRk9rw2sqjF03VNm6TYbYSAqXsev
bWvJMKMvx2+YSMtVl13q7Vq/X//tQxkPXxEnfCm07G6Q0KW7GcPbwvaa6zebYTEc4IJ/tECsJK5r
fvYGkmqsQjcC8Z53sTXmIHiVt8tp7N9VJuCnoCEQLC292tH+3XKCRzEN1iYgrjhhMsjz1VW71bYB
LTZssEOo/VrNZTNsSOmovb2A6QX9u3dF3j96V+R97bWXwZ/OdYRdPSg5yYOp9SsksvK6sJH4Yj1Y
+fjd1MI5rLW1c4jA53HSvkrEtlyXNjEbHRMX/wmS7w5bjrQh42I5coiUkcJi9q+QVmk4hZ0PyUVH
8+cuRBwuQsufjKGbPAe/SfWAFId1W9yNjVvcOUIjER8Y07VJQ6UDQxaC68nnWOKGiWRxP1TbwkIG
Et9R8VWDgJErqBXjK9BreQI0pUR+wr87tIi9i8aCGHgZ9tG+XmTokSTrowNYoUlc24KxwahnTmPb
AN0QsOY4grmR4uNbP4f6aR5VtQ0hR9wFdT0/0UFdBUM03Yqi+I/nIASH85vZC1QM6QBtz3dC0Dbu
5wDFYaJRayPz1l+6BdKPKDeNmL7A0/4F7LQb5Utap2HvvboIzD8Zbo93gG27vQihOFmr62Gs75FB
rrldK4Rh3nhhSLdrFfoc/yLn/s1aG2g13o2MvoqyGU5ktOpLYKveG841zxb4w8k6rRjWG1ZVImMo
4hBKkX6Mc1cUK0akURP7G6s8rkaYjGEpi7q0obmEpaV+r8ZzjNx0/0PZeS03jixb+4kQAY/CLT0p
kqIo3zeI1sw0vPd4+vOh2DPs3Wdin/+/QSCzDCCKBKoy11rpFBvSXtbJSPJnGdyXhyJOL35XFWdp
efwL1gni5utbNgDE7r1/ro0GwKLGPICaMlbyLLUH8VKO1bGf4zTSb46AsN0G6Eojit/9Ro8S5RiF
1bLXVN/7P1ZymjVnxVgyoiYrVWJRIrIpu2KgBitgFRPf/M9Hmyj1uoHrk3/VIxJumefNbIv2HA1j
PC6GLBhOfl4NJ3mWx1m9tyvkXiD6WQfZeTbT3otGoNPXBAG0k5uH6a5w3eDQKH16cqLJXjsoXj2z
jgJSFobpdycdHuK2AKZbJQJcQaz/6YzgqeAKnoHVFSeC+BkRLjGSV+KFVE5I3C7sZMwumROjPzdt
2xlqFaD3E/6lZ2GzytApWk7zQut+sIOwPor5cPd1KPSp2oAIAOTOtcvbvbnmnb3PvGqX6oPxbkRB
vhoR+dxbiWK8N7Y4erpbXNtk7K9R4z3wCIzfCufRcZAO5FbiozyTBzHBcwEa36BslSAEObdWAD7W
uu6ThZfbZhJPL0lRe9v7Rlvuze+m3FjLffc/faVL9rARzPUAie7rwgcp8M9h6lBRTJN0l6aNvjMM
vygX99ab7QQkrGxv2lsRyrWTDc05S8uTMVvShTxt+aA2w0laPGN++jtAFpsxUvvl3Se7kMP5prVj
ve2J8VZfkaGifdcM9t7IEKxNitH/BJpgLIldjg/5mGbvWgUaaPbnnoeuD2TQNZG54BPuA7EoW3Mf
zTSznzRg9/bsR+KNbKU7AKdUnIwk0hiAB/fKQRsfuqFHFdaAPtLkGxl4MmtNGjJ+ZAYimFukkczd
/O6Xbn64KSM3WP/3zRHkdOM3KTSiAoKvDxk7uYlFLfU/f1SqWma5EwY1sQB+2u0ApyvtQ3CqveV/
hKlLbJoXnXBQpjHNIQTBhN+PWmejdihkKGEWfLgqRG3WHfaZpeX4mlbJUnbLcit78AOklqSZg69d
1VGv7m0BcLkZmuIwqf1XnrbRj7Q4u5ZZAfVmQey0nvhM0c0CLVK2V9NLGrQzyvLYQN44aHXZb5vK
nC55qfkrfdT093mervFCYHc/59EV8xLaEG6KghxoYJMVzKPu7BnTCSlAqOQQ+bVFKcyW5aDfnibl
terb9ix7Sbc0x7acdmanfpd+6ZKN8jB2pbfSGuhZtytIZz1PWWtDt2izzN9K3y8XE06zbceofvjF
l3ZZemzUcmX1pfPzpuSlrKxVtzoMw9uN3nyyj2JV+aqzkm4lnb/dddV3EEfYEG2z2i/3vlpfjGRw
sk1kamQkAdOt8ljVrWNU6N1DGWvgCuH3IY8727nI/WXja5DXDGSF0TPOiZjF47IH97pzAFQ9O20A
4dD0Hm0zwJpdbcIWum5Uax+6VvqsDr4JJCb9ce/RW+oPJOKcNelL0IfzSN1OnT2QMm0h53DniaBn
X1q7tU6yh5mU8a4kq0ECmkbpIw+6rgHzX25XQhRyk47jBCOVHm5YQpubCNVXWySZhqv06vWMNkLM
YH2bIffKJ4O93n1SNE3CVR6axVbOak6Fdw4TAM4Wqi3LxkFDCAjbuONFLAchwWceIeq8y+7SNUx8
jo3oDKRhuRMvEOZB0Qb2x7MpD6UPCCKx9aMc5QuUxKuC/4m8K+kz9OyQOao4y/6hGVZbghPBSn42
4+B9mx8/R0GCAk21+SFhmldzPhjToLAhMtw1bIQgI3cGnDB00ifZBeaPsXUU1BlCXc/XemQ2W7fb
jFadfCfTmmyGySTXpejFWzJ5O43sxXezQmXQbnL9wei74Qo6+Qv9gPi7n/XsVYFjnAVknEfdm2wQ
5zRk9vCjKx3lKfTymIROk6zkBRC8fWC38THm3Xh2EqXdOwP/CnmRxHvJC9f4HJoh2SZF75LNV4oP
dslLdu3eRkcJeMNL2rwqzUMflVO5bIcoWfJ0iQDbO+ozEjfwdvoMrOIQqiW5Rn3paX72JFs1O+xW
dqj4W2kGoOeOdZ58u01V8R0u2WKehduqz7o6hhtPn/K1NMkUqo+gz3e3vs0QQLzWppzwh/GHnM0p
HGXrmmhAs5nQnnVlMK8piIP5tm4eVgHLFOXn260KpckOaIKjIDx3MRKwfa1bTQcDZDuQs7/vuTBb
GKdTsJX3AXDQJLKa/bzn3haPTZtkt3uevw5k91EWkldFk3Z6nBBTkpa8irxvE3Tu7b7+2z3LQUOt
/K979mM08BorDx6bbNj0Smxt2wp9xZiA/lppC/ugKCzvF/IUAf/KXLYNkKbQsXZs4mgRSp7zpUk0
yJCyZ4OyQWQJNuCTz/B5jl5tso0XivfYCECVSp+KXGlwlKc3b9FBlNJjgvpKvEL6S0cw8zmqS23T
VuUAPT1KngmcJM9l+i74Pj3JDq2jG2tV5NVamoUa61cGy45yCLhGtJCCPttIX03IhbDtkozRuM87
pC3my9yagiZe2W0ppQOTZ9W3mscRZdl7j7QcW/7MNt/JAe3UuCc+kXnTVEAtmmcK9S55rvwBdVR1
qPfSB3C+P45m9DnNBGNhwD7VAK9vzWawDmqcpSd/QOzFH1D2KvYCnY7XSc3SRRIU41+oVyWZU/8Y
k+mPXk31N5H3yDtWXnYmXSz2xL6crQad42nwYA5nnQ7tRRMP2TwoguDBE0H/HllQs6JmSq/yysOY
W4coYpUEXGuL2nq1jfXJeWii4C+j18s1GqjqrrOFdQp5a2zMArVfBUW+1Qh5HrCpEK9KvS5NgO5J
2Gvfha8iNF80oHzVSyAGPmRoGhvgn/mfSuv/Uaqd/WEParw0+9F7rn0fOPMUq4/CmH5e28/04vDb
dcPWF0+eBV/MCYL+rQ1Z2+qa99v1etiBwSKvi407FtrGdhJjUzUWrP8EhkgGyWFljZ32XWnhgXR6
/Yn2lLMJqnHYqXGev7mmfSjTedYKyUoQRO3JGDrtMQvhot9GzvvaoByfPVcrDuhYdWs5IM225IbF
N1MPko3W9GBL2aK+TK59ke3ENTIgyGV/Dgp1ODsKBLLbQNdHr8h0XvjZNXDWgnhT6pX3zas2t4GG
6NZ6O+UHDQnW5z6oPm43ks7A3IwPLh777qQ7JRqb862HvXJA5zl7m0Qw7tARszdp07afMeAa2UEx
YAuhpJjO8Jfy6grS0vJStVU3C1SFrIvv9+3RRsplJRsUq964PDXfW2GYW1FU4zaIB+U9N/nPz9cs
yrxczRI8R9+foidbQXFc3iVsOZi5LPuutiLaB0+rjNuUFeoxOgHOz2ZCQ2aYimpn92J8m3J9L0fG
Kdo7hF+Qu5gU9zGLI30x8Up6hY3/iiRbBhWxTHe5Hze3bIdMeVhNAwUjsNPdPQ2i+c6zMgh9P79N
KyWyrsV8EAlru9KIlLV8fYZuR4P4IwBacHuhQgedtnmBOrscJHt1SfA8spw8ScseWvcwiJ7XMIqI
KPRH2oH6AjApi+A1MRXlKfaLB4jd/vvg5Hw4MMUXIZLr71WlDejyIXQhW+0UNQ7FHLu9bO1680dS
CPUsrXlGvRf+azbP2E1ANucprJLrTmllEWIKQa7DSOjEEYkgcWytjtVph4TIrnfaR31uqDyhlKtf
mpWhQPKnsolvRSMA9Dhld2npf5+Oga2iKDn86WvfetOPdghKpEsrd414ScgdgWnekduSKA2wID9B
ExzkXm3l6XWq1IDQufr4s3OmAOgcWpgacrCeQTfQkYHcO9Kus2ffVqOnJHSTa29Z/oMVuH+1dsKF
dADla72p+ZrJCxEo/KMtGm2tu7DHYOkQ08jt6D3xFXudKm6+lWbZeyhSBnFxlOZg6LuQ/N7VzL05
xFis8zGL3/2gik8GAizzQjp+R0NHbCsVeLhsjRIUCNTMG/eytVOd72YeVI+yUaF6i6EObxWg2gtx
4Fd5nTQzy4O8qXSen1Tfv9+UbE0r7XZTihIPLBbicuvJbPecB3fn3Lg0sz4cFx47mfXdJ4I5Ny5k
Kl16fcUj8zJ3cm7Z8H8munXy5jnDuZOVptOqbPz1OA3LFrHYZx/e4KvRZ+u4KdqrtFQqk9RmaD1J
S2jGHsRXfLPYLh8NP+8vss1r3EdEKcSjtIgrPBNOym+WZxjv7eBoZ9kG9+NLC6zw7EzT9Kp6xCPr
xASfOl9eqLDG+W14R9mqpX61yNyxOd4ugqY9MvGJeJCtGe/5hZaa1cOt1UanP9QT50BhDfWVIssJ
+KoTGuTxnrx8/jLZTgSulqJB0vQTtTmJyvtwiAPwLS4htI6eepWNasOloEe5h6xW8pch7vJNFkFS
l629Z6RHMEwgA+XYBhaySF5k1zTLYkB4Pgv3+aJB23drAzzIRra6dZkfiJtR9qM+Jwak1QRayQqo
UX22yhxEazufRoHoFgTYvM3NWQYkgheQbpFMB+Gl+9kIHnqeQ0XaIDXSD3L3+wGZ9W0We9mz5vbp
uQyDs6poVKyoYA4vasrl7WWrFdbNgzeKcOGlZf4sfSiwfbNSvT1KV+j23k5uhEY5AQpZu1rPa56+
zD5ohb3xgqldSVOO0MGdxp2KeuZ8+YC13mglgH7mCwRj3F/abrx1lz36weFrV1gQzeYBImi6U5R3
18kZvmVe1xylu1HmrOQ0dAdp+nVpHlDzpcrMPEgeqG3yYjToZMoruVNS70LeXhCy/u6hWquhRxI8
NZNLbw7q2lDbbs2TptxkTe6s5MAu15Rr/9ftr0VTBCkIxaB+wTwLQDedAufRVg/G7Fl2t9BUXuoq
0piyhxC+yR7Ieif/4BfoLNgbUGRLkxT+ZXAM4xJTSOjoKuJwd8mzeADTp4OIldbN1VMkhMpSwzYo
25/D6zg04PqP6B358T4oBmedmGgzkO7OLl0EQk4evFpc0d7zDm6bQ1lMaxIhw4DauuxnuG2/aR2n
XbtBAbc+9rWTZiXNyYqDFP3BJPjDg9RHJvHejsTSf22X43k1p2z+knyDFryDjH9uPrRADxcy+HU3
JVzrbsoAWD53bmyVzjNg694qx9atyFeVqw57atK4j7Wh/SihHH3YIgg2SlXZW2tOL7BqO41V4l4p
YSFkLy9yXsdesyAd9u6mFwNjdO21a8PmCRZJ+ZQYaBUk8fhRRL7YOAWZYlhF8QfU95F6B1Dl1Xwb
6XF2KY2OLI5SpceAbUsch0GxvncJNQt44hBAVwu6AZWBnAg1yhwXT9GjvTXXVLj5ykz0J3toarSl
qqDdo5OorvViULcd6ot8aBEJqslUtyJDqLVBef1VtsYOMOlCUM0m7v3NALp8WSh97i00PVdPQeyu
taoZLyhsj5cxDceLnxZfo456nbSkH3XKn0OlTx5UW6FMDpu2R+qVQIEbwEUhf9W9WHFbz5j0GjEe
THTWnb2NDj5CYZi5GZFOqkxS41jSVXTdykUx9ElasF7hx42ApqLa/3U2dRbZrewn0FYNoMBTq2f9
k1Sx7qG/7F0PGqxskz7bV7IleDICQnN/6XOp9FG1OkrQ6fk+0B7hIEvzt4EGskTJkkH9fKXQm+qr
vJIcEKWZRyUGIZJzxrIh6zWNEJbvUIQj02GV9Pb/OmOFT+rFe6OAG9EjImlEKSh2gZDlc1921lFa
7UCZlEAzvktLHhxTG4HRoepspL127VB8uHbEU+fBchovbJT5143GVB1P6SyN+dwElnUkkRRc7WBj
KUl2DNPpTZd/UjQLHZqBLZDeRQRcHqKqekgMQzlJi6xJehx67U1aFXyII2y4aZuQIDuil8saYD4Q
yf55ZoWUWKKC3qfskWjlT780x1ni0yyiE6ioZiE5OhNBeFiQinPuy8R9pMYxSuIzeSc3PXOB4plz
DvLefewGCtnIEVHk/pgKfdd5VrLvmrC5GtpkPpnxFrJifU2ztrk6PNpBlBFGkR2kD216MtBm8XNQ
DZLvyUGyxznZ1rC0Y0juVpOZZ3no3QHw1BT5m65C7kr6AkHVqcU4t5idth4MQmqyn2xV+voFZR/+
2+gDnTLXhnZgi4fehiqBziY/Ztkg7blV8fw/hOV3T0FASjZDzO/5fuYrY7AqZp8Cphc1V/fX1nu/
IbeOudt8BX1ffhKcHRY9//6zq4X6tSxcJKzwV4AWCZvVxU4dwvJzFtlMh8J+61oWPGPusuWe/ffh
GfV3gG858aXRUcyeyN2/s5FACHQ+q2afPJM+2Sr79V0V/N4KkeHn2LzyqqXbB/pWgdR+QjMoOCUB
clRjMa6l6+6XZ7nd+KdWmPXWpVLMCxLVJ6Uohz/nk9ize3mC9vvN41SGWLiR3ynPHv+JNmqDg1Jp
l8RjDxHK/5w8rd2pXBRi7AmQ8M+254NsMCY9OLh/jxD8pWc7TQHEQcerdsIxppWeD822F6X2wr9S
2faJn62kmdQWIqGEbRbSROuebRorBb8K9XZpKPqm76PoSTa68NAXJb+8B6UxtBc5cRWVBFZnM7CZ
2M2ItXtEeF90SvZdLNL5RaAPZ4mCkOAI1SL1by6UpIDbYxrvahRNDzOHfKm5ifmu2BnRWiUrdw1y
UO9VUX+OlpFcfOKfL/8ySNFGdZXlun3K2pWiKBATiIz7FJlE589chfKkn6jZVtg7m1qRm1TRs+2Y
einxccDS0jRqk53V/PKVZtO45RJNjfJpHBPzgHyWsqRo1fihUlpz2bUWpZLCsXvXtFNmmuOH7BUU
s3R44Q4frhiJoM+9jE6RveTgf+tlKKW2yjQ7IBoSd+8mwKt5hqJpf15Wmr9dll510uebUum11ajr
6fl+iIxtTkzldPekGu9xRNWqZVUhBS8bJsWnrkGbt0cVzaiPLOW3zHvmNWwSe5eOpQXrXLU+OiqN
JHUVfkWOFq6AqItj5Dj649CZzgIeX/g1j/SqKH4FEfxzpOalt5GyA5CynyNLPTVuI3NNBF/olj2N
ebMLvaj8DnZlsLzgB5w2oi9FZ79atVuvEbQNT1RSiR8qZdA3gIDyZyIt5LacDjA2SGc5Ks7HT+Qj
w3fkt5xVZvXBOTC94oCQYLX10Eq+RjWa7z7a8V8huXRi9+GP2OONqhT1xxS65SqyYKjkrdPtRZV/
suhPwUCbxKIAOiz9ZhTfWHDuwrFF/djipRFV+meGxj4cHyu8aI2n74SI7V1uaCSJQmKBlt4Pn6ad
n1yXd6umeJ8tL4QW2WJqcWj5S+cgRlaMcbLT3Dx/UUlV7XhbTMvCDIqXfuzVx6aLH/jJ5i+yhzWI
nT+NyUW67Ao9YTRlgr3sP/mw7ig+mqxkK0F8qJCD8yQvJV0iGFbQ6tonaSGh71ICSPUPcu4wrJSN
nSOILE3bh6jb+cU32XfI0+qchogYilAxHloRpi+Ers5dkuXfjLD2ViYgn0MlRPmmTdmmrrX82+jB
feJbzJeiyNSPQv2S3RVNhNtBsLCXptA2VKvoP3Nj1j+cWG9J94iIQ2NGKSKtqb7P9aBcy0k7BZFj
fozAVBp3HRnmvqjy+BrnyL+EZsYCwum6eJl3Hq/Cknc10eRr0eTJYzB2KH1kPeWb/KrdiQ5Jg5v9
/zj4NtV8tX+dQPMRh4qafE/Ag5Bo0y8jvXNfIy2rT61WWCgT4M+0YVoVfm/culXZ8Eu3RiBhdu9m
s1jaA3KvTmNIXaV+QRLxzzBu3EVNqZ5j20zmOyhsIgN1+KaqbvBo2yViK/NDlPVBhzJFBgJyNu3S
shYxgQKUGDAR9el8u3kLjMo8D9SFJY3JZB0KoQ7gsLhAFhOZw/aPmiKTqp4RnGD5jwak635DUiea
eYzqtbAdCL1xozx4LhigipjcxqD80VM0atUyaOPom9W1Z12Onyjk1fZh9WeRWTB6naZ/HYwqXBee
CzyxGNu9EobjLvLq5hGBxXZVUIv4jQTRX2nUBT8of0mlZ+6j1PRXkYjhw5l/e0qRG5coKrWtYdrt
oQmm4FR3KC+FkJ1f1PlBQRpz+FJsqlyVxMRM3+12sYHe4qiAm2tq3ZjJ92JXlAQhpDkaPAFBnkY3
U9E9g1q+yLLK1t7nV5pmSkKlpMh8pfwl2XIjQ35lNhsrGjDt/NbZIV29K+2ovLXald/sIC/zmc6d
g9xhnYdO6K21sMmeQOZtb2MNb0h3nql0t9bUatDWE+pwa3XdItz5mjLeWpMZI+V3GmWB5r9oSiJv
S4pdv12oQo5wG5YG4qJzK/gxawsLx7qZQagaW7Wx0b6dW3m3adupRepJ3mQ29NNWtzz31kpF0gFu
b2lSb6fe16JodlDvXrVm5nCXXVpTYpED/96fZ5EBg2wajr/3kN2olEI03MqTrTTrgjKoFJlLVvng
uY8pOo8nl5JVSVd4FMsYDQf9XxtkiB9MN6fsJw9+Hn05oaXtpSVH2IpH6Dftqb3M+HvXKCEWlUTk
wu4+edbo6oueJf1BDpeuegqVBxFAYQHn5yykz4syd1VWHozreWIt5eFDhaH8nFp+/XC/mEfR6IdS
yS8xG/Jfrt/HvFTNKUPyZB5/v5ijx3tL1MXx7m99JT2gxvsmr3yfO8x0QVk1T7vN4Tx7jlYQ047b
20EJzfYYuAEs/AIU5d/uJAmsBlkfbL1Q76cWqTQKfyEBZSjpSgUWcrydyq5NkSho49XureW/TNck
4Vb3fFIL8yXGeR7bb9kVSdscKWrrZy6Y7ghxezOePtxec/eUD+yI9mPaFhKwQg3yk2q5/lsV10vp
1+Ct70s04ld6P04fWj1rA6PeeQqK1nxNiQZIf5yieDQF4Pluk6NtQY4k7GdJSBa0IPAof8ShaCL3
iKSaezObxqJgLqpYs8yae+zLkiQ1OX7QaJCNiUxFzilyEJyOk3rVusb0wEvYJDY2N9iUG18T+OK9
Emess2VH2aIBfZO9g3ns3S/PXE/7OUyat7GVbx2A/g4Ja6N6i36bcgTSkAgzBbvPYTRD6t/OB3km
fSEJo5XvqIAQ/7Mh4JX8y7BIAauoItv3m19OIoeSJvc2Fcvl2xX/7WJyrFa5XwQQ58gcod8EoaiN
OoP7JG/izqy40S0SW7h721fXlaRq3Pv0hq8uVVehHGCNVpWlWeGzoldILBRpsu0DVDRDL34y/DH9
Y6ophyYIOPzSww2a/6OHp5QUhp4aOMGunh7dtiF41VBAVqfOs0lZt/3d5SQRpS/u9n1EpcftDgGH
k5gnkf5bZ4TcnFWXlurSatvmMha8oUHoEmskdoKS1lhR5BKayKKkPNDl5qRA17bX9egkffncUFdU
xmWPra7kNLcGzXGQGXPK9Z1ng/YQNaITCm/ffTeCjrR/Z/H8zvz5pV32r2sY1b9N9/tE0v7vnB9J
DpIUIH51vNjlEJGVw7LbQB0BxEPGZViAhAQ4OmopmZ28VFHrR8yEks0/W1qv1tuV31ToevBf3sju
dmUbhEVGI1rFVbgojL6+UomaZ4keOnvhxoRL+ip+0sWHbJOe0vUioJ1utrz7bCs0EaxKZvCMVV0D
sALX/Cq7ywOV91i2q8K5XUP6TCrALWMnqHd6LnqEsyiu4lF66kQwLjnVxD52QTu+l16u9Xx3BUfZ
IvuEw9Asa60zVtrcWzY4eatt8s4YSUon+iG34q5+8dKIArSlavMx+c+oRAyfCMGxTbPShjx0WW2G
hOLkY0bBr7GM7S0LRx+t1rCC6GRqbzFb50WfmuOfiK8vHdfq/UUCvdoZDBfMEuKOcRK2L4pHEo9i
Z8m5d9RkryZxtFfmdZdKMZa1MYzDS1GDGQ9tJ/jSRLy/zQQ7keCK1/zZtfz8kjQ7e2je5UZTPBiW
Th7XGRMk7f+x5Zk81GGd78zaOFP71D/Z/xwIrfmnYuCxhuwXGuOi/pSNd/9vfSc002ds27/OcR8a
xKI7NKm+lnPf/fLs7psKER5D8Xz33LveffJm4umkU0zzeHeLzAy3pZ1RPtC36pMIkAxTHN/YDKgw
rCHS5aspfXKdxnpWcqqoFZl+KZwxfkQ1UrzULQKck9MkD12PeObktcj4WY3DZ0CrWff2xmD5v9Zn
k0oN7p5KZclSzhR1lXZyg+C7bLSoDHL1+Lmw5j5WsVXsER+FwIesHEcvTNMHMlBgGaQtT1O+RAcQ
rc2DNQzua+pRfCIZenRhsPRWe04ztX+8WYFJYEsMl5tlO4gZ5uqTtNyYCImdmNfMcN5VPZ/Wad9M
j/JAwRkkZjwqDUkzK82fDRWISiQRkONuVKulqIZs0apg4cNN3N1nKOMI6JkfbDOIoVRz/nvmti/c
dWaAvnR7SlKAPzTXDZj5SwPo5mLmDopF0IGRtSiAlswHg6jIKU1JVHnsRliV4msNf2tUE8IvsyX7
RqGJKrQdxju7jbpL267sSBmOajj2q5TI1le0Yu9sf1Vtg1JxnEL1VQrnPHak1WQD9YtWsVGrn11v
GSSQm79cKuBtx7rJD6nXIfT0y2lkAcElrTuX/vZ1VEk0u1izQfH2CiLGDdU9LrZVFS8wJHIyZhlQ
/8wsXlIWONuqtpuVbE2dwTpVffpGMBpByRbaj2jDGikdsrN9GFDD0+lhM/huus07GPmLrKXWYT3r
2MlDjOLcL+aXMtnpMtMU/4GokP8gz7wpD34xZcNvvmQeUYgsyhdyiEZVaZ4t1q4iDzUEARmPMYVL
FqjVQ+eH0ZNmVRT/Levyq+7sF3dQjZe4HUz4J6a3SYrOe0cVhbBAUX2VU9oC1hqbc6Smxmkg27ks
qyF7HMJArbc+OlLrDJTXxUZVeK/VCEGYte5d9PnArqk894ZJ5QbC/WswsCzS6/4sG2U3XtF/Eb6O
DnIOeYDNDwjc35CmApcWmNNbNZUUdjTGb0ZR9OuWRDpVINpoG3Ygwr3OCs6REYXnvAz8JWQlm0gE
5r0hmM3UbIA+GQi/3xsU2ypPCsBNp6SGBoXJnQ/D93p2PZVDOcWieO/bL3t2w7q396guUzI6bKio
m2T+DpFL5SiaXjkWQPiPNcjrde9Td1A2SJ9stTS2uQtpA4ctkcxWF0pK6QW3ASEuHDP8UsfkWpcl
BHigXbt6QoAkKTPlA2b2UnYYS8rPtGVsHuVILwOq47e8IFA2vqaaSn73hrVxGyvhbRcbj5Ft6Y9E
JPuNn1Ii4O6TZ1UUlFQ0cqvN6I5dvI7ZGXXjIPg6MlYerAqpUDd/kYaR84BYpID+9kPu/OlU1Jte
s+5O1mYj0tV9VDmP9w0ULOvRc7ayQd4KJUqoWzP54ULSRRwLDZK2Dt7GookfO6R5FyT0CThX07h1
ytpZy27CI0WA1hDv3bn1/3sU5PjytW0pemDo3QWluO4CG6GjhFCxd8kkHe/+NsxIFE+TYDtIN9kQ
Jyp0VEffy0HSz9877samn0NcjvFItpsIey/sd9VSP1J0q39E7hbKkvOX4qOLHGqieHNqxV51Lvg6
ww8gpFAZYQcyy3i0ivrnaD7RD9DDP9DU/ovpEDeg+A31vudTp0yDU2BVYhl6SYxsHL57Q9MNj+he
qTOrEDBwLU7jTEtV50PU6VtfDcVJWtI/u2QvdwrQOJWJXz3LAfzNAmbFqHtPSnoFJBw8y8OEbv0q
gry/kSZwUSICCMNuy2jqXgLRHmutGR+tKe1eWrLuSwEScC8bQyT8NlMQZGvZSuGn4SHNjDlpwdAq
bYPrCI5LNkoXTAugtub4KC3LI8bg1UeP7U2GIGGfHhLk+E8dgFIEYm1iEbMJtZ78z3wGm4+PTNrD
3KculWY5eVSTUB0x7CuYMM9CwCzVFV1sWPJOzwpKtWwmhtdxtqSLOl9vWZknJ9m/5iu7TSe4I7JR
ACN6oiIyAXwmcyFTVPoKpBiCs4Menu2IOsrpwNOnSJ5G1Wb1aIYn8lLqihvqnyYLBTDI0Tw3n4aq
KwBX6hAu0xE6pdJ9ALf+8JGYucQHm4fNk2NYz8k4km1NUoeKE5a3EShLbsw8ASRQKID0bWUZkJ7c
kY7dK04VPlGaFrxcn/ffBIFus1HHtYZeEiV6zOEszxQLuFFZ6NpGt/m3RpDPUOumJH1CWp/4E29p
QrNEzngl96qXL/vaM1ci14nixjOSfOcMT6M7r4hcSGI+119kQHUPhl5Ny1c99B5EFCUHfv/DAhjb
HzOB6Vqohr+HZvvpdv73IPLdrRdqLmo9CrEttsO8JUO+RdOrhVL/1p4BD6Ie9lFV8Le69kqEZ+Dt
1mJMi+BSlIa7CdqLHnugz0vtpTW0b6iRoUcMImxlth7RTsVZVIjHLdUR4A/ahMuu59dDlCALVlND
hS+laNWL66JHrJInpEIxcj9gZygVFG3nEvAUil2R6UAisuW9jKr6wwBsEQ3k5tQSjkfzKPwztjIN
wKDRrP1cKzdwn6l5YQIw1RPqLBYhQKfwU6M09XcKyWw9K9yjWftoFJX64KJhsuDl1K3dsMoQ2R1/
eO33KqPQB3vfv6JB47OoPzPk4SL3f7g7s+VGmWwLPxERzMOtEBqQLduS7XL9N0SNzFMCyfD05wN3
H3d0nCc4N4QyhVQuW4LMvddaX/VNlohJ9GY4GDPZgajVdqMgOl5XvsVV7lui5bbS9o+iTswfRfVh
N/nB4DdTeSCdJqf7o7JM2FvmO26ANkRyzO5EpCo59ZKSgaKMvr5UBQIr6x891RcE36wpPXL0fU74
bhmQCipusHMpuzPpy9fURlm9ANIMrLwj0xGUM2rRH8pYVa9D9Lf1cgqJontTqI6yTliuzUQBqUxj
PG5Twc1jgW+v6Vf0mPxPljYD6h3PSCTHP0UWiyuW0BEOyusgpfZmOKFEQekrUfKq4QvZ11CRsTDb
a8XTPNeiuprLRPavmtyWvLyO5FMEGhaZYMn5Y9DolUey00SYxmcPxrejN+Y5qgXUHXN8GbRUsPjs
22NqJ81OyuEZ6ceaMz+iQjZDrXYVgq7TEqXdcHeWmoblXC97bLcC9MGIvxltrkqIDWEGfqYM6mkc
8ZjVZoXwFV1XBMp8puf6FtcNbaJ+cMNSWgOXc/vqOkt7c8wgGVr72A9p6FWp6tsoIJPKtU/kn+t7
+MQJCKZKC9mWu1DTcAy2EakWONbMtp9RcaghDr0uZBWx0prnloQXsq4FPm4egrMjzfA/nlt0lYmq
tuURteaZVPSaMKL11O1diPXj6c83iCvCzrGQltMyEgiaVuEoTEHapzntJyItwsRL9YM1qE+q3rQh
QvKFbxionaeC/fG+mxGZDPr8h5uYjU1m8QCmT5mvsDLYcfeL4VgcQALFftQ4gZsU7u9bNQ3fM5cN
3LzymCr9p247dyItdzo9vXMMDiJwMvmr6fjzJN4CpdtOQ7UhaIkOfF2BF1Sl9yQK8t9694D6NXmt
0qUNgNrlgRj+lA4YLIS6TpAqTRMsSuo+SRGdy8Vde/6E488pMPvhrbIwRWZN872vCiVwoo4/HgyL
corko2onkhY+jWqtq+9dKv+JhdkfCiu1SWinodKMA8n4hHDz8+aXspyOXsovpGxKb6eXlnxsa35Z
sE1fy5G+vt6ydYmSY56Vh4WC8slOuoeyrMWBmNW3EYDTBtlYXJprRUw8uqXnh76OHkCc3mfiXkmy
ls9NpH2kukOpphMXlf0GiTFSBjgXrVDRYW4lWm6ei0QF8tm3fxOtBj7R+4Yq/uoE+cEUzCa/7Yq9
F8UvfbXGqpehiAdrL9pd7XR3tUjeW1NNcTFPbH3d8po6NpmuxkjgRYw2VXjlWddYJORu/gG3YOFz
5JLZ3VHoBSpqz4TIexVo4rJxDzXtnuuAZFHEXX+trIFqbtkcook1FL4baLhKN7xR08+wMFsfK92Y
EG09fUpU7zTCRaBCH9bK/IcwZp2Q1u/WWN4AqI3nis7TLk1oF3NznvzZQs4Hpcr1KUOTEQcNhe4a
fL2ibC/Z2HMNdifzYMOK2A3KNO6NQnsvQIWjXSXaZHa9fdZI6FE55tRkzC7bQSZWdqE7eimgpoRI
oEpkvPLu5t15oLKES1fZDb34mxnWuzXOv4Te0wNLzQfE2JcGFyJmbnDANgkZRiS+dUQR4AAvXqHM
WteJ2z1xSuS0N3FXPpczOjwlHV6SYdmZQ1kEJYu6PRzRau9ZGbGe2oiWFtrboHVl0OqJETagaeBF
uvFDltBl60YjvQDes84RK7UwSXMtzEYDh2ZaLZca8sWpmrKZ7CzbgK2VzI8gIGIWs9hakce0BzmO
OpJquKtNljvPZR+nQUyc5YCtx0xsmqnzYN28hiVx1RrVKUUp7q8qSB8aF31zE0m8lSTWq214sDXI
on3rupNU7NSvqsx962naQ4SyhneRpQrsX2RAxiytXYai/tvSsnPSWll/KC09US/vp3NjmdYeyyv0
FS6XH5OF0yfF1/KBrRg8UIf2AZ3qyoohu4Ib2LDrsWp9TPYw7FJowh91akHioy7yEVsl+uZ6GT+o
p7Nhy1v5oXlAF0pUUh+eBQnaWlzxEddcIqaoaD+wkE07TZriOVaMMJ1ZIRFj7FGQcCIQOQyzZNGv
lYKLaEo/lj6HUNgSCxfPcX9oAQzD0jLD1GZPHMWmvPZ9Ol47/q+XyRUHBGfslbkB7WEEYbUE3PjI
WpuKkvesLEJ57XN+ZaPpS5ufsomy3B9yiCKNosHIjY21Cjog0kwEst+44xMymZpvIxk/qKrSHUi9
/OHKghZzh/G+VQlvUJf5ILO4J7Cksf2WEulOakbx1Fqjs5uT3AhySsA7g+Ahvc69l4m732FprjJv
59PQZdF14f+iZPYDmsW3Io2SZwqpkD/ZRLDcUNQnLR4EX/vl2TZnbti1gA6mEjoik3VRHbGTVWU2
+JgZ+oMBDSIeyBoyVSN/ssehPnuL5oZauhj7sVn+qYf60It6ObbdyIqi8d4RB0MkHzOML3z/owXF
79wCXYJygDbEHTGNoNZeCdJ5CgumoNBK6jUoUx4eMoAoQRJhWSHf+dlW8qu+XrrjgsKVXQ5iDQHY
K42wuHEnGB8oCPjVEFn+4JXOTi0hrwluDz3Ze7ex8SiqW+WhG4wGHg1FjdqL3T1sUjCIdJaDLm3s
PSGwMjQs237MEnhyTQ7uJOsol2kmF9SKJfSTU2cPldEi0jUeZqW3AmmRaoa3oyXBzrH4yQD3TO1J
m/NronTRpeerCkG8+WU6y+BbdBlPUjUeiMKlhDw7WkB6eX2EkVr4ZvbW2Vr7HM+TvqOi9g9XbzrM
YzKHlbWTsyRssIuVJ7vphutkT8quol3/2CWk8umkcg+kAYdpj5+vpsyT9+KZajfihgHhTy0881RZ
TXR0NC25F2Rt7Brs76qWX7E3rjy06dpDg9znqBLDOHIrvyzdx0JlFRiDWJCu+mRS0AkMe553Wq+E
vVe/JYntPFS98kdM/KEmSzMezaatgm7Of3cG+h1BKtM+H57rQWQPsN0ngIezQwz1+NRz33ewnu88
1S7DUjWjYCaneZ9InNJDFIXV2JT7xFH+mJM5Xsj1MY5Tk/rpMFl+l/A5GRq9DJUE0o5uUBidp/rs
znLEpFO3D+aoXVXBlspAKgJq2deVLEMsy4osKe2LmLwpJKNY7DQhuyMm2yCdFCxrbbKszOcOaWXz
2nf1i6IieHMH2o5O133XkkL3DaGZfMMgzhEy9rQMEy65JT67cXu115roQH5PMK76Jazz815l99F4
aRLiUVLpXi3/dJ2BVo5lwZ4vBfFdM1flZZrAOA3e9yKqTLCAklpHfxinQlymzn5KnH66TogMKy6w
h8KN352CELfJ0xs/A9S4TLHNZhgEVErm1cEmfjpInOK9huazbymZBYVAUV6kqAlrJb4upd48VFO6
BF3ELaq0TWPnRF5xUDLp+H2Z9X4SpUdqcEWYL9XZVnX7whqf8HqrP5lZ9mxomnIE78hXd34uEHCM
JYjajv1sbNFoJpCKez6+kr7t2LGqkGscnZ0dVMXpWDa2ts8Q2EBZB2ibPRGEb7G8gcReopDcW07+
knrJhSg3EfReH9O3LtUDIeHQQhzVw/HbEqlGJP1Ol3l5GCw4RINdH+CQOnDn+M1Fsxp0jit22JWL
A5FRKzg1iSEC9981yGdBO3TjXYMOlpa4b1odAJ7qeZHfGza1pyib9oUu7vypXGos7g/KnwWRSYBC
ZgPgJxqZmKIcan1HBGMhsv2kEw5tpFPynlKfwefqK2gDEbX3wpcsKQ6tlWIaJwkCdXjd31qg3kS0
7T2Pnr+YUNAXkznvQNhczAGSENefn8QsjJckK2BMrSBJVYsek874bpv04RfZhNmQJ2dSZMydqSDn
gtPiNs7FYZeJ9fQiDXWvLZTD21ZbOVwR1rkInVLehb1eIfKCiIZ0v91F/2+IhllljuL0/xLmtxL9
JnYc/L33oqkmaiIc7CkaQzt+w9TUcKEDo1Mb7C7oynpO9m5UcaX5ndrm575faLiDixvzF43EvKCa
oBTSfLO0Zk2CYAXfdRFo7BUVacTtk6y7a65wuUgyns9nAKKpGkXHpWhPI7mTflStiLb0PPb4EhUW
a8hgJyPcfgLCPOgLO8sbbbsm5MbgLv72kKibhu1vBCmpR0RJVAj279e68thajSb1ms7VQoQOepjg
MfcbBx9b+9Ndip/UXVywgxHQVKlbLrtjxhVMdPKJk/MGXmz0qQ7FetiG28EkzIOP+cpl/L+ejhqS
8L/OJla2O8wgGVyU0Foz+q20v7M5GfzOLHQ7sBWTgJEqP5Hd7tHU4YS46cOlBixHyv1OeAJ9ZuK0
SO44SBR/h/l3EmVnOoCTpvQPRH6m50Ip0539NMBYOAypfIE19ACSm/9PaUClb8ofc0nck2J02LTg
M4eL/tSVHqlji+IGTi6UHcJo2glxttyitqy4di8lSenxi0NXLCrvqSPfhOoaR7mWCVTLKsMp9naT
EPplhhqIhd8bnfsgoJJ60kUvWdav3maDdCghxhgp5XhWajsPR8OdoUmkhNI4SseqiTqjR3hDK4sw
UhP1RNQcy6pucC/8as5kwSjWbqHrvFMmRFougOfci807YbwVBPLQq5ff/LEdf0a0ejbHyt25OuTn
lBaZPvbedUwW40hRucE15mdsIfaW6OontcTUKNlG+Qns3d1QxPWTldFxrmsym4fqiNF+gYGFCE3W
abQzpkTzVWKs3CX/QPUvLgCbTD8iW2PfKUv7kBOcYWi18t5wmT04k3DPRR/LF09hp7xYS/9rypOj
s/RHiVjm7jhJfeQrUJ0i6ujvdQVepsqUH0NkNj6xwBLFaFJcFTi4u86TQVOkyY+YrH0qSX7tTOZ3
GScvdpQ6f8qEehr3Bb1S7KciYvlSxVm7E+p8as3O/kll3qUWAHDUUfvhRLHkRmsQj8vQYrSiWrKv
4y4/6wo9Tac0l9MQectxoXWwR6Vp7Belh0COg7duxuyotmu9w6MiVVFp7ZPBviL0PyltIm8VfhIj
q9PvERwHnOA0E/R73qj1al5JA9Wwl1s3qt/7Tvuoxr69RBLDJN1++jB1ieU588gBGqt9nOP8TTIw
4bqXz1ykgn4ui0tbNuPFWqt3M1Lf0RAtuGOhvKlzFiSeQUm1TYw9yK5girP4DaXgz6R3l0dTEEht
qMQhz1IdA3eA6lbAXD8UYnKBjsdn4blo67tovlD4jPeFSZySpIN8MmYq1BUbqs4bDd/JHe2JHYBx
Fk0KgRzv2T01e1zvdML/CPVkWl72G4xlxHpaM148MO4kppTmySMS8MWAgOL3SlL9Kpo/xAqk9EjJ
nl+E7d1RG5PTmzoYhtsF8t2SL0+UGH7Pen9e5qS/j13vvgwEW6QVemaw7uJYpILL0db/Lvhhw63n
ndNLgyf5v+PPp7czt8ltvB22079e/TX3f77F9rS9RNt1PtJL5RxT+cT9kYKI/XxYjxqL6HW8Pdrq
WjJVOWkb/8fDr+e/Tt/mtsN/zW3vs83NWl/tDbWBZCRpzu+QBDcQcteHqsMShnLqv2cN6D7h9nyh
INkN9PX5bfz50s9jMtMGVCzlEOdJG26Hhl1HOJrETu+2sdnN/x4rpDraloS5MuvxzdJUvg5uafiI
iOLbNteUNlf3DJTgNrcdVLzpKqTHh8+p0s6fYy5jXy/qR887mzoyn68XVR24ak1nw/8fcxnsJw1W
+flrjh0nsZu28VSbhRakhP8frSYmtFxpravamOo1IiyeW9/U/xCu9l4iRL7rqjKFS5SUgV0l9ks9
L2yf4nlHbmL9PUVxccwMsJw0RnAt404cC22v6Z7cS1FQS4mqR7uW3YOZFUeY8aD87IkuwpIXZ5xj
x5wt/6USTnck3OWtEoVzxX6oBgrbLi4rsf1IPl7GCl99zKc+JAylvHgja0/Yn/KEimoJDE8DEa6U
5MfVy4/EMWKfX7R3p6D/WPVC/U7eWrVPRrsK1EV7pt08sMUcGt+uAYR3aVsdTVHT6QGfO2o6RjmW
3vtcSvUNdBGC0T5f3RRUkorSQg9vxsZH1vw2uqFjp4ygcYit92U0m32Jd+5WpIQUNFP9k1o+EYPr
lIj14eoVIFrW0XbAKBwfOqzf++38ba4f9DfPkuJhG8m0XugwwanuZw+dWp/s6zIfb1USVdhg0zEA
bDnetrm0Bt+NOOq6jbyhbS9pW/4hhuZfJyyT5RCHIdGgrO+xHUr9bzpaycv2Nl6zpGcVjMDu6wQ5
NOvyXhTnbQ6aV/rQK9HVIxe+Bm8/4d591pYSlIbI54Pjxmt5gsv2Nhdb6UtZ0UHdpqxaLpekqH9t
1/VtKh2X2VcbTT9uw2zu6hvB+P96hyo/KDpCpU3zuolckYM+Z03mnLKO6yuRLf8W3X6e0kFiMbXo
29f8f59Hib9CDmnoh+39vk6UWnqf6MaxsyF7lQSn+pHIQPNsTGt+TkuO+Da3HWSt1o/9eogzhSB3
fYaIvL7i64mvk7UcxGejq89fU9sjuDD149ecm5V/VABZMOZTb+eKLnusdVrGyZT+69HXnK30iAiE
F25nKHSYPk+r4rY4KTpiGDBdI3VqM1rTW/q3mEJQELFmOGxDLanLw2gM+K4dqyN6OFpFPmutcD05
HZPylCUJoup1CHC9OU8pOhOimmgiJPab4RXo24jr/xyaNNVPeodyvx8H+22qxHgi3rfdbycXcIBP
PQqkfWzilZe97YSRYFFi51TnVEVLCEkr7FdHVsDCvOR9G1mlRsoVfYJtlLqR/UoWKylJffmyTdVD
zGqibJaHbYhiyvTzyfrekvOw16fWe7VSqRAJliqB5Xnuq8bS6KRWLOq2YU3UC/lrLHK2kw0uF884
GC7bkxGKjtdvOh9r6Y+zwfeqaZ7V9U3znuVu73nVw3Zi60FAiOYBWFhkF7ttDjRbFCQdKVQe+3sv
bSQmGm5x03Zj2+5Nrg7777ONA7hLmX3D1hcg2d0hcWSB9jNOjxVpIa/x+NI0ojx4CvDhYlxzL0f7
TpEAEjmelKBGlfWm5JLqVKF+G+Kcu/tclZhJppl1Plc5z7EL1uKGc1lS7M7OOpTKRLPFi95bENxv
SITrF28wj9uobUbx6hhnro4p4PMWMrbMQ0fXPexbuXaaqih56yYqWZBZKSvYmX7SqtjxE3oCa5XP
8SVKlyAtzOFAGWutjbks58v7PBiVb+plfPL0vb26UG1VipftoBcnw1SejEp8G3QlPcRuOz/xQxPD
UU/Uqwv2LoqBLTKjeezHdoPVUCdDkNSs+kdfyecoatXXLCZpEsXNTphwmEvqWnnLWl1VWn4/s4a6
aD1sj5J1jWHX5mNcxcXnlDZFaagY8pZ1xa/Gdo1TZxhYxcEw7WaWuJeyLT9Ye3e/XDO5yqnU/gjy
G3Kvs9gsPUEe27EgB8g29j1yCYvUXZ30qXjVXyegXGNXs97MrDunCHl/wa+9t8pz4VnWTbfri9DU
6lBr1GkrJasCBCwNTe/0G4u+9ihdjAxJ7wHLxdn1bMoa7FBqp79E8kONF/voddqqzq/c/Qws269I
5CXQ3qVoq6KMhYxIPPRYvY4DiPqcGKZwG5IR/UjrRXvAeW8/R8NMH2oYW7waxvScCnP1l2XdAVVw
dupaMkIspToZMq/8rLDFiaKfCMzVVs7O3Lix9OefX+hB0qDYI4IKMoVGP00tECJ6n/r0bHem/jIq
/S1euAIZXGoPcaTXj2NWofpStOYN9Gb3JMrqxWK39iYXV3vpO/2wPUe4qHcZiNvfTfbvgYvzGyRu
7142AC5t3XqTljHfFyXabc9NBMFRa1b9baSSt3hrJZX79XWkbS+3Sq+CbQSHr7l1HnTvqLFIv22V
F+r7x+25wbPUF4ek489RY7Yv/bicTTVXibXQT3lbLNdyPfTqSIJ3r4fbVDN08gDU2SbLSLevk645
7HnhEfcyJjNgmzTWZzKLe8w8l5dSF/ZVHTWejeZ+CcyUgPTP8fbUdqCBaXa1vG6Dz7cq286iqVpT
RgWceBolzHIuxjUcOkskGIZIDtuG9foP0ASwefUqe6ZrgZyI4dTrnL246nIekvn1c7g9o4lGhqmV
X8tCfph1Vp/LRPOuUrb/OpCA6QRNbrf+fz0xqt70qPOjfJ3bGw6I6m7S2h0CcqJF1ndJe4pBk54R
GECw9JORu9MhkZgptUKNn/gmYRKw5TI/pMirtrntPHdu4qdtCOXpGccdVYb19V/zS9sRXyRshVzG
WLCUi0BYzlGC45RDlfUVAmMslmPR0ERe51KTqydBQDFyDrt/La3qrYna5LqNPG+OVmllxWaXJ8c+
U47KaGdspKvhVbUr/dFunG8oRnpEL5zRIktlc3zfBgl4c2B7+fKwDbUeKQdmvOK4DZu5ys7R6KEc
Xl9JjGf5tIzp5z+8TdnW7KeiiG/byCpHSqwjmSjbMB2zKbDNtRC9vjyxrSbEi2HvtmGhO9azwIK7
jbafr4/1U2GX4nn72ctV5zVZmXLezmhXYdGsa02wDZtEXfhoVu3nu3l2SQxSRhDU+k9t75ZG8rlo
KPHSWKa1ZmmVClS3E6FNs4BC8txyrTbr7qTadIZiWyvenIlrdBbHzg8ExBfBowSHybPRWctf6hbv
M/20782AXYSmfHKvyHXbEble7yT7lSsKjuLU1HYU9saSXACvpif6kNWpJsTzSS+z94J4tt9E/d/M
OZneHbf5XZW1vavNfAo10FJPbob6htpP+vtMI76jgs/GQIvd7FpMVYYSJ44vtEiP2bS82ktl7Ijj
RL7RFPZjvwz1sitbjY8331RZlE/bQbHt4olqqIGg6odDwqMvcxzo7ggjh4KmRHCF9BwPnUrG5oCL
xeunC2L55Sy69mfTFQrQg3J+tYaWj930rEVCf7eX5Fe1uD4N+kc5N9EhsZM/7VDmT1Dhya0tHOWA
TV99b6xMY9HaHwAl2m+JfaQlVnwzlmU8GMqK/lKKS6x4v1iuq6Ep0j9mWv8cpsSkvdM6Jw3FKF02
N8gagsYmkRUkMGF+8BIj/2ekSVTMlosUqaVZ6fDFztvJ2+sJ7aUWIcCtro8Kez9afslh7qvsXvSk
E9Ml0L61S+ydLI/OJ8L3ImgT4jFNB7HSiBa+62T0YP3j4vq+jpV2M9QuxIjegkyu4oNaUxGziLuk
8DJR71VZmwvHeJqmf/SeRdJL3dvuaS4H4g8nBMrCp86onDSFvhqepvaAd14nHiQywl9IPdRrQQVs
T76Sva/sameQVnnm9kjEph1/b0tX3BedmzZT+pND4x5xt5NQMeWgmFPyMHnZr7kCgjuNZOcuS/N3
wQbT9Lr3TzzEnW/JpH+heasdLbhrYWxV+dVKG3cfQ9Z+R/n5EwRG89ckBZNe0J90GMCHOCslp24I
hxj7YacSUkeufjze1FpLn1tUKttoO7RWrx0wzlMcW8/YDlGjo3SZvEuEWeVGjIqG7C87oY0IMntk
waOZ6n2mtRp4Or3ubWgRpHgtM+9xG0nUhffRwIw92fJhmzJwHxyd1G73nZtrd08aPSpPBETraJvS
DIvAt77Iw+0F693nbHBnZu2SnmotWtM+m+E+R0hazbR52UZ1qcVB4UbVYRtO7GzoV/fhNvJ0bbin
SoFCwJHz55w+e9pZepWNkpd32w4sSg58Ncrn7QWxq8xB3uYqagTOYFWdPQ863Yf13ZT1MI0U/hRM
A+ftDErdYxjVpEB9vWXsFiHhq/nnz1ymY+2n3nyfM8ods6Xp9y5yyJYTSViUCXe6us/+2r1NrjRr
p5uT2Ldi/N14i/FKTdOfDWu6cZ8wXpup+ZXkBE1sz1GiVX3CKb0TilHz1dZ69FwSJu92bmXocdjW
NY309dlRNVGrdqkFPPiZ+32DGEbMZeglrCCwoqW37UA4Sh0APKyD/H/n9Dktd3HrEd5t6+ltjidU
XpFH9rd5LJLUuLv1YNzzReGij6blvA0zxRvO2oI8ZDtFG23jzg1sdsr08/yqo408kdJ6steXt7E4
IHePCETH29Yqg3PbDmC7udp143R24sy59WSjX6dMwWauI0CrzRh3dLlQ51lfQUUweSFLjj1N1Fc+
qt8u4Bc0BQib//V+Yvhbl0oU4OxHGKXPyg0vnX5QtG74HG5zvSn2QuN+to3UuKuPS4vA7nOoR7xq
KY8Rwo2nbQrauXMchkz14d7E921uXqJQq/hibCPRK/LUW6LmDP7R7SDt+alBHPL4OYUL8jyy/t8Z
TpU+Oy5f857sLHuG90Rvl06xMca37eCpyVGtjeW6jabI7a6pcI+1XqS5v3RrFVi0zm57tk65yxeW
Tumsy7PD15zh5X88VeWmJ5vuRYOPuPvjDAdr6tTbduBzRIKHpFv9NReZ45tIofiS6KPeZAz9WWj2
x9cJOfsUkje67vg15+4p+0+fb9rJkcAKYoR8a7LnBz3NnvvJK6/cA0uIJ2UoMUGE2wj0ma3utode
kdy03uzP/zG3vczq6p+ij+K91kAfJhLaedkOrqBK6GAIwKHOXKMqiHTpxYhxn+NRvYssau5R3lBe
87L0uM2VaUWtMkNinlR1489tpO747Efn7WTTcP+Ja1KKDRP5T6PagJ25zAbxkIq7WJobHPvlkbxX
ca9zQm7NRIl8FTsorIfx4gym5BfAkwnyqb0wG5RSmi3u6iyypy5zz9uT25TmGhrF+847a/PYXGdz
utgikfw9R+OtM8cm9CYxoAqa4/JRxE1QNYGijs2+6xyx16x4QXgUdQdTMZxHmWPRyORKDDbVwLLb
b50R1fjh5UPUyEdLxiS2J/Sk8CX8jIbsYCUEHuQWO52aFQA43fY0pfbvBVj5XIuzKmOcE0qCpluV
+r5nDeJ3rD4q758u08vdgkrYn1IFI2nE3Xzr9qGPwV1vokFXlTFEMfGmCSc9xtwQKHCrSNIRKUup
X9SFrLleUwyaC7iTXOVYTPo7+y4uNqgX9o2hXsuhOM+Kozy0Q4M9Vo7uuZQY4AzjLevGjO2fyz4Z
tWcpE/e+lJYWzoUSUu/oKSYa9a6s5h7P1E6djIFMGqr12Im6vddIsKUL90g2w4+qfNGSznteQ/hm
TAz23Jr4HmPjwewy9aCMxAXX6TuZrq90hPZprzWH2u7diyyNWVAI4OHXYR5JgLeN9kJo2TcUFtM5
Unt5aCD47VBqRFdZ/eZtkpC4FWNH7vPoO6ZB57ZWtIeStWppTeqLUfDOY1suF4vA2ThBJFIqS1DD
zhsxoJ46bRShGCIRqKY77jvHiR8KVyx7tde/xRP8ABRTQxAvWDTUpXmxkH+8tLr5pmRpewKK1D8Q
k4iuhHtKUHRO/9DUNVUSfcS/tUR+3M7ywSK8ZBAEMvYi9yvRHD0w9efKmNt9wbqBrRUEaCPFGyHk
cLLaVREYD1pgjnZ+QCD8k6imH1zlypNJl9zntyV95HCDTzobFTw+N3anINfL+/6icSQnAbkWWRLs
2AeDu71h47ZRf7a5PuOrM8VlXEgDUdaCh9G9bCtqbV1Ws0ThYzTQB4HB3JLFSmREOvbqm17+kLZy
LQp8voSj+EX2gnr57+IabUj/TeVOmAsy19RwrlvtZuLwMPnY0+61xZijv3Fa36iS9GGo2hiaOiuM
UuP7Oye1j70TepQ3rp/epqRk5UgyKZz0bYYPEBg5NVS7FeKY2PNP11Tdh8nNe59SYJ9QCv0UO3QY
3IS0nXMsMdINMWYajVxOrRZrpeQbRoDKH7P0d1c2IABT88S9XObjEBJvJQ78Qv+KAkTMRBme7gNQ
jr61nimM6LsMddkeoNwdfCEeM7cz+BIb9TkRXAczxYTdJDu/GagJiOqZTFP1Qa74xA2N6JizRase
a0e1S/Q4CswBpV6i6exQFGfg2mt1QZznro8o65DW8W+FzgNJDCmJQpQyfklrbN57Ys25aZ+GKoJ7
4uJp0mN6IOqEPdVjefwYdwh5lhd2JL1P37NtTCBfRblTqUEWmZrwzzvWKqHez5iLnyaPArvQh5mu
cHwjWIXbZ9+iUIpIim5IlnqYUF7ukgZtFsVYBOMqHh6zp3i9FPHB9tb02Vb+jt2oJKDMQN7o6mAh
yZhCeBgdk8Uhbx/D/G7QsDL1f0ZMgymy36ADT5YI26Hq7OzMqld9gqbrQK0HFMqDAoBFUxXCIMmL
ieOIxkLj3ud2vk2J3T1QaoSUNcyEopX/w9h5LcmJROv6iYjAm9vypq261TI3hEYzwnvP0++PVZqh
d5+ZE/smIx1QBUmS5jftI+zlT6w0NxsLPfmzN+mgQHXfOju2e1H83rsoie9erKjAvDnufjSud1dG
dLNmg/ebmlbVaUZhqdVCvDYL91h13Xe8Dww4wXawV8pkuh/wKrpzWDwuFgJxkOovqeNewT9MjLJH
nzs4fB+ZtbO6EVzsCj8o3ej8TVNAosjiioUKnN3ZdSutU+VWxcZK7PYIdL0AFOdZgG74GBwgM1+c
nE0pvUBzC+nYl9LqXFZ5Cm2XxFjQT6157OvK+5p6r3CZOrX1f852vYPzzrfUWyAyys/I6Le5lQUX
fQzGrV6pzY6ZunfqAZ4dLXCg4E7YklJ8Jm8dhHvHKlj0UM0dI8B7b7SGp3RAo8ghhZgMVpFm8Jpn
in1dg2oonFvSZuR/tmsoYvVsPVg+Y0dvsMAxuhlAz8rzDj72jNvQQ31No+vbMmXe6GrAq+ibxnWu
Y7ZNGX38meb6Pg+S6aLOyDchFPWsxcFf1uIQBVXnDt1iaYzMzvgQL8EinmPmI9bfZt0+Dz2Okm28
9NykvDJon+uIoW5Vp8cycNQQw1YeY+1mZ6Vl/tH1KSMPK3pLUh2dQ7N4sozRPox5xPx7CXz3fvY6
eGitFu+b7jl1muQSMj24pL4T7YwCAgBs7Ohq2eazHhiwN7yRFtVurQHEFet78X5Q6udZ91lcYw2G
9o/AmZadGLpUF3vZkYYqDCzRtBavKxCY/wRKx35Rj7Ypjn68qiGSWn4JUmPMvJZlFvwaHGTPl40A
Zcay278oFYZbcCS6feLBsQ560FhTMEzMOH2OZWnkDkHpMw21uDbm9LT4yELt8O3diCrNFjOykTbH
vl9v8rDM1M0vKPWn8Eo6pCdnDXSRZxZXEBmnYYKRAlzpoTO7Z6XF/yk342Snd1U+b8dp5siFwG+B
P9s7w5TDKZjdhzHVNIaCXfbosTV3iZvqbQZu9BmvDdCGxY9wiNLPao4XjNf+6RY+jVtWCZxlqaCe
dWY6KQ3K8VztXoKJTxgAK0/Z+VIbDfCAQaWECmBPH6TAVOdYEi5nKGbtFffP/JzFJV322Dm72oqB
h7ClAAiumLcFimmRU9i8F/bWpMu7HzQovTVAAaUDWJU0XA/JEf8+ZoH1lMzhW4gUHOKjhynwy53j
jBDcF7wRAO1dovF00f9NFdS36l/Ma9prO2THeqz5TA7+IXES/6gmkIRaeJx1fXbCb0VeGl+QkEeR
c/ykJ4F1Sgfl08wiwEJvxavXXIwH4u9qZ5xibwzZrd958eydw8h6iNlK22InPe9aNUf4zwAxbl9d
U5/utDR+HVVmqWEVIKMYQhleTJoqH12bpOF6QIHebgoQQVZ3B5sNb7BcpX0TjkinX93gaC/Adl2k
sZWJiYBJP60tuPo87ZtdkdreEywA51GdXmcQfE8GYAQ7D5pDFSdfSgYGyFdG5rkv2UyV5JzqGWO+
MjvEuYKHZeeGjJ+MFPiLtcuDzthWZdGfYEcUr51ZN6cRtshWknriNOCNa2sTNkpzz3CZ/9N29k4v
gz8nW5mORZzOV4Q/nvoZsLfp2sljgJTLY9BoNTvDSGE6vZPurdqujiU0cCOAnaEkSMxl/LyFqeEO
SAU7IZuMBR6L85jtmUU/Gqxz0IvvsuyxCwGL4Wn1imlZe84WzEy54OpCEBZn03mMlAqVR2NSzwAj
QnkrlmDSozdFMfx9/E+WFEr1bHnt6ksZcF+9Fjod/q8pobsAPRsd5LRWV8HOP0yqwcAwfI0bkAL+
y9hgwxxA57VbA27RML4gVI66IZ53N10NwQgJbigzmTC4sYOS96K9IQWdn0KSHP+Y3Ca4gMuy5j2D
VX6JROWNtiq4ZCeJJjMrSLCw+HtDXSD75bY6CkKlcpwWSCFjWYBDPXDroMHrwd8kirasI5AbgMXa
s6vyzVHyXaIGzvP0p9kPoJiXG9csZ5TYik+0cdKd9wJVlMxxzqbsJDUjp+XOIIsY/D6+XU4itbRQ
nTa2k6U7+ZUJWtNswCJ8trj6HYNGPYrCiONtIbkPZzCcP7vl+Y1m5Jxy1KhlO1iCRO6/RPHMDNjS
wvhOkllWHcNS0fGfWX5TDu4zwHXjJJeUn+EFj2FUDYiT9NXeK8s/5bh0DOCYL4/x9oQlU/BSuc+u
i7WQRte8sdS7I1IreDIB+oDNypa1tAZot+xQj1M67lW9/uEvLUSCIXWPXQ2/jvVUJEeyarAxI6qc
lD7ebfay6X3DeYVq8L2Hubj3GpyMkXGA2tgmzYs8eztxHwfWfQ5zbdCtW0OE3h5Dd7a3ikvqMP1r
QzTb1ocGdljfWFYT7ORxydOQWKm5bOtKVFqBFeo++8rdxiv6/IKvowf6TKJLABGBtqEcK41ZFPqC
yQwQgf+WMqOZ9++icrSDIwVIZNfIL7fonPagoezoJNcbm4Y16mYXt8mXedRvd+52l6CWbgornXZy
S+WuJG3B/L/VEF9ZbrM8E7nXEpO8W3OQtARGimNI04VANBF9HLpP8uBvTVNuzdoapKRm5XNTeSnd
9vJCyI/U+5r70waFvmUFnVGuVf3RLrYhyF3e7q+ZO/0M8Mo4YPdr0epetCpvYdqGh3yG6Nzq0yd9
6Trks53FtnOcgxkkMK57GxU6J0q4DXpCVpIX/8+F3/0GiWJ7BdldD/VbzdvTQ00mB2li6DvpAuT7
3iE3frIBZI2fUri8t5t7g1O8e2vegSo+3kGDbbwigjU5NwcjzLV5H7vhd6XLVAyReR0loBO86I4L
pXvtXNT+KcPE8iC/pferx9Se1QMajf28bbLwrh10BZjH0g8t55EjJfafeV5XzggHhAmu5jz6Pk4P
DGGYuiwNQR+RdjLhWEtjkOazVLCrmQqmvh2QYDtJCx47azhNucW0pNrnzoDxkbuAK//zunaRnv0Q
rLCXG8AVlmuvbW+O7119ATAahV0v8jZ0b0u3LC1JkmtewerP0iNZ+uzsfacawKykT06g0EdKfQnW
t/VdE71FpXyuvOHkNeZWWsLtEGwFjspb27BBIH0hE/bmiEL3eX3D17YseZIMllao9v2hAaR3DJ3o
IGWmNHapsR7/sQlKWp6axG7HSPoW/VAuyQ95t2ZbVrb9u+vBVo4N/tQ8B3DlNinwmCIF5NbbIJyX
D4fuQTQNdCaqk37Ah4J9esYF8sQHW8cY1HnM5/bZYWzA/PBOZ8ViVotNC3UiB5Qy1N3VWrCq81g+
54PbHUxzZijR6OpODQrWbnoEZjZs8B6EWTDli12kOQ/1LojKRyer3j14uaq0g9vrtKYlc20ma1uR
KsWQtqce+0FpjBLUS3ctMT2BvmTGcJ7k7stJCvCME5iVpcn70Oq38pbAaidXou9yB9f4mluIKMm8
ZcI1eA+p7pstXIqQG9bFSnpmHRxqSLzgG8ZE/xz1wN2RMdnLPZZAHnu8DE8QymWOPKV/5JN+8WIj
O6gzftpmiUCZ152kk9HotVs4uyXqubuwCG5fAKP9E1J+dpYTypOXGD19u7Bh7Gj4cx68J+zl3Btm
2U/sFx/Ps0MuLWLtDFRNdc4ct/4+vR21XT9BvF/vYpk59KTJ8pnJ3Mza+VbGQvlCKoEX8BVcssFI
3EN+VKqwtwblxEAXZdSs/U3HTAZb4HWr4+Q65wlgDvu5R+iRaBRH9jbDMew2urrNoiItKNhz07Vb
JwyX+qE2EuMg55ff5dvReG71x9nI24NqGs/yVNdHK7G8637GxhRtxqJA6R8K+e8J2tpxKPLtl/Rt
YMf0tMSRhukDGP+9ltk57Pw2H+4RZDdPQNOqi7B2hqiTOeyvMsyy2/OVJ7H2MeuD4QP9Vwo905y8
emdBkEYWwzFwOCl4CVx68B0KgfuSWyZPRpp1oLL2aAEP9gt8Q/7pzKXC2qOvT/LWoJf+fr0Ja6nE
pMr//1SM1UbYS/fyPklXLz9Gkrex+JqW2C1zjrD9YECLMIMMdJXOPql4LEoVuextyCVRHDZ51W5R
9rV/w+pvH0r5ne9GGbdjy9zdAgu4Y0MQeww+9DJ+ZXOEpWt5TeYCOZhtMJnf0VphPTnsk1PRhKG6
l+q3qL98QSPAIF2Q3sZx0lJlRLcGa940Z2w5aChFasDElkGY/J01uKEkJf1uLHv79eU8wsS5Hwt0
3XriDfD0g80u1bxFr7dgE+oPV36IWV90V1fPcrNlUCex9d6veWwEoXkdQABZK8vV1+R6rMTWx7gW
rOf7cGyUf+4Q6qAPo8+UjhMJN7BFkpY3jzueMI1fym8/fi61YhMpg/puGCmP8Nby5h8BRPuzNNdI
Vx1A08szCLsOyQ1pKf8elaNvXRWgnObklunuIxUkgCmyTuE+cEKE4CGla8E6B5QCCdZ6khz8n4NW
5+fbr19a8o3ssb4zt/HMrTFLrqfnHfsn/7x3ErvVkujHtBx0O+u7Wh8v8PEoRWNjo7VftRmpWelX
1tGDHPtveWsVKb2NsyW6BvI81qTE5Lj/POu76YzUloofLvVveR/O+uFKwdLhYzRXdyGMvuUVx8OZ
vYpqvs1V5YWXgKUUyJnQiJi8L8tsa7DmzRmeoNDvqFO1BtFbJelu5eRr1XclEvXNAIQQW/C3Fi0v
y/rGf3ip1hdofdEkbz1MjvjPvA+H/dvpb6/rnC/k/iIG7TfuXBzaGNYuY2H5cK3BbSa7pt+tVfxb
9Q95t/nEctrbFeQ8H+rcrjAk3p2mDL/Uzgu30jXIHFRi6zda+pA1KbF1QLZW/pD3ISn1/B7BgP6n
ViOJkBQ2RD5eTvbeGd5KE75FJVfSM0vZTKuzKjvoXvGydu+AqaCNr2llXmjkkpaen7FQwIqSlVnu
benID6x23kr3wOo/kqwNysC/6Wq3TsNWWUOQ3qUoZ0iYiL/t5ElKsHa3kpSm4Mikf62zNoM170MT
Wk8zBk3KkoUL02tQZ3PXOXo6b2X+mwAwYLkoGV+DdogOtzdebsoa3LrVNS236z+TUrC+upIMWEj5
3X1L+sMZJG/OErATWsJrtHb2t4H1rVyez3pkg1cJk7fsbLEwYiwrJO9mjms1OVYCGRisSYl9qCed
6Jr37o9LyYdDBq9S9rNxDyrwqYZKgWuA1GCl3NBAciwfrhJHvPZFui4/S7LsJHemTPo8O82qs2ky
xzrJE16f6O3df7eY+W6osFaVmDz8qOhZ0btVui1y5Q6iJ0YcIZOio5U9zF7JdgxqLtr0IK/obZ1S
WsA463HzVV7k36tatRrssc5m66RhczDPs3OCRDAscUhrEtQNu5WbNe1bgYL+WWhtykV32JktDMjo
kNeVD0vXgqOp+1fhbFtsAEQq2jVyV+W51BlUJr0qXssYnonwyfXlAc8tojvtbT3zw+2Xm/ruEd2m
rre7LnMWid5e84jNydkzp73cZbnsGsgPWJNyYz/k3WZ1UvKRzLnWlOL1L+lhqG9trPU22BhiFRfk
/ltXxOPRQAhwr8OYJQn1DAHS4ozPJKWWzt6Z4SDTs5R6HjBPPUnwbqqDl0jLjtpyDjWps/syqNuN
1Jq7bDwpc2nu1D4DpDcMxaaJeNUl8DLX3NoeAE8NTNFdmrgHNQqtfI9kEIbLzOz3rEqCGp6cc6MH
zSOcLPaaEY2FeJ4526SI1bvUH18XRPunAFLKJ/g39Q7VuBFVDpKSlyF4lCVsT9RjWR5ju0o/xZ6D
sqDZ3U8xWggOsIWDzt7+0bP8+Smtmp/wHU+9qZVvY27iqpX63/OSIXmND/zFD1SQ4lnz2nuz9cNj
tZ6dXT9gw0FrUccZhk3Q1PWXegbTy5S8/Kyrqb1FUQd4VYRsl1ostgAmS8lzblXoN6nqrkIiGGWo
Ehw3RozVw7iUsJSEmcCAo0CYaMemsMuHeUqqB4lJkBWFg+5ZniMszCK8VcTBrqyQH/Kn4ZvJ5tmx
VRcpv0ytDOxIUrXcLQvAG9dn5hYXMarXKoRPw8dIVEXBcNdmBZggrx2YDzeFewGpwfaax2J7i+rX
1E/R07AEEF2iJ19NviOrqZwlq8ww6UZ3EVWuAuEzw2K3xgmeGtSwn1R2Qp9SRdO20zgGzCAoiG0P
aFVqcy9zLEXxkN1Mw9A9aEnnPc5LUGfA9mzaFuxqaqwFoZ6lW610cEUb2J0xJ8zmxlFHF8b/a0qi
+eGWAs2B8q9Dm1uPryLLe0RlJtpWYbtB99TYO5pl7qapydF4A0xfGJp5sR2gzsBatZ1u60m7wQoe
GQwcwEsvLO8qqHZ3zRKsSdrnMSlYQx2QNrLhppX6JZ/N1NhqpqFdJCim4O/Moq+U7eTBcvfClMVm
RA1eex/AqGuP/bdkyL8abKWDC4fuz7tlwmcGmQhaoahQiennv9ju/BLmif5tahLQCgjivAZjBuwa
HazHWWMv2ZoS61q5eX/R+7g9pWlcPPAINCj/rfqpGRUaV5aa96rRv9aoBt27UfI42FUD9VWpP8U9
G0cOYo97SUoBW6GfkV/P9/W46THu2ExL9VhLMeWLwXItx7GDTZajQLulz9i9O9jKvzvpbF7lVHVj
ag+OF54gh+HUmSGLduCDU+3WX9AGya8wnJPbeWtjbh+brt3nKrI2Wx+L5T7IXjAqnFm0LxrmyrZ5
hWjRfIJ73j+wdHyWFEa77SdM6yBDZSNiTUsNyXOM8uNBifuquuhx4RoIUBvaDysWS1SBQXeHflp/
Vw8sK5cpaidS4KBkcUYGMwHNxq3QTaU9IrapbSUptydL1eVT5YAJW+6PPY4AXaploBcf7fHX7e+k
Se4f7aKGc7bcPwSnQeRlk4cDPW1mHEyUUyQqQRXMMNzXtLS2sUVC8l2mFEtJB7ljNzwCnAGBF6Bz
zVr9D/RD6ZT0+mtdB+Gpt4cAjfew+l6WBymPh7A+pDqqTdWsOCxYKy5u4awHnpsgCu66JRgSdE9c
wz++K+j7FDuZt8C34z0UhvhajhkehksgMckzmWVj2WCjqBZrUYPf4H9UlENutdejuxFzwP/LIak7
gK9QtePH07Rdgcjt8/hQqqwGbj/8OqktF5mKUm/u0nbhUbDtaFotDFgUKe+jJcgRmLiX5OT7KBZG
/gB5XY1ZXF+KSxXl8s1aSWI46F358HXsI3Nw7LKqEpaVhyfGpCgX580Cio+ylJR+OFSScuEW1dGT
gxD47VC52rsjMt3cdyUAjY8Fy6+ayhiy4/Nc2F9T7ElBLs1uem2nKr26YwTgREN5s8vYZ1TZrdgn
Rai9qGU43Ll6/UceaurLYBfqix7WDx0d7AN70zBdEB3k69cb6H85datfbaAlb27GqdjMKe9T1Aze
okr5Ah85eJRCswzu/SK2n6QMpPA+hVD3KV9qjvVbMmjmq+ZHxWctOUsVvjnZi9o00C8fwjqd7vpA
S+/HJUDcTx82ZlITtZt5Q58NGm9JSh2Ipmzk+O5fajLgXuqydglzKX3LvBodbc1ot5I0+mY4Gbim
7krTQhF/Y1td/wnTK6SLrFHfRxAq35oeWwQVvt5x4Ve+AQUrd3bmm6cRy8yn0h5fgdB036zyx+w2
7hdLcdtLVkZIJ9l6962ZAVKojpU/IaKDlm7Y/wocu/0GZEvfzTEu4nbjv2qAz9CwbQfwnsTisN3P
WMPCF/47C1rk78IPebrlgIrN5rty8Oo9fm0lCnNO8Zopln1p0m5Cc7svXnUY05+wft9IoQKM7RUE
xheYvOq9ZNl+w/6CO5RHSY6oSZw1b0q2kqxj13ya2aWTlJyxG9R7Fa03HUb0NZhmcAmFFRrXGq0Y
aNG1jwqbnd+z6B53O7B4yHoiLbuv/MG5SEnf+t7e1AaLdofbyezT8yAYE731atVv4fhEF0k6kWoD
U4j6qyRtjIjwgdT9O0nOyvTD5Zv/IKmpz57or/MnIwbf44/BKYwG5TnNWvU+8qERhz52VUNePQH0
2SM70T+XXvs5iVv1ClhheNb1llclRlW+Stw7qSD56CIeSqXOHiRLAhOVo8iGwFB3OoarBe6xmR08
S/UYOtpTbj43TXFwO7fCsLDeI2NeXu3JKa5RB1luEQsur4pK0HSVi8ysOu1iDxct3Y6ax1BzsAKf
rFcUwtJvqlV5e3Qzy5Mk4egAqdeLt9IckaQ0erAESzWtn/wNmn6gavIRd2W1BShepd9AUWdH6PjO
QWfv45ttGdfcVawXM8yc+zKxAFgs1dpJ/WsCLXnm06bdM6zTcCMi5i7BrKX+lhW8Bvzu33lrFYlZ
SvtX1eva8d+O11sAMJ0dP9bj3DyMSgVcunCRvgPVZfIl+itX/c/mONhvjTOiD5TrxV0WGjbKxlUK
Im6Yv/SV+yxVRyO9qyPD+1o3ubpz69i6T0sPA5a6Ri0FXdjP0JF+Kohf7eNi6wIbulNLXip3jH90
GgAxy3CbR8/sgotiO8kxSkP1BVWVeiOnd+avauk1Pzv2jYARmTE6jJNxYs22RHW3tJ49G81xXncH
YUst3yRZXaCMi0bVXUmfemeX4a739fhSI07+u+BWR4rLNRceCeBnZPx36hyo8U7KQ3CPd3K22HHJ
tCvohJVjnm9JKdY9LRkPvNrRrWag6c+WmVhH1R7gbq+nsBzzagMvvzihpexTrdCxpRqckwXe94zX
TXOnGaZzsJNseprwcdn1rdp85m1Ugf64znfGzs9o8yi/Gu/VHRKGpGNhHZ5f7LYwf8JJRCzSpJ+n
9fHSZokDSSWY93VV1Q+x3tYn06iGS+S2Fu6+foktQeegjwVYlY4PZqZeIovl9/63OBg/J5Gp/KWA
tLxdKMs1pOIK688pHX6EiuJ81ewmQ+1Ym19CG21whijBIxRq95gtouKq4qfXPo2tI8sB6aMLFQiM
c2OxfkZHZvtz+I0O+DvkQ+VPPcAHGXQSI2wG4Ungmn9lKCPrXf8aYM3RtJ/6DswyOsXNq9cyJ+z6
SnsEt9EBz8FhCd6Vs2NxzfdPum7gQTU6i6SBmmbXWeuyq8Qcp2YLEAmE+y5B1gX/mk+aM3iveep9
1aZYuTd7z+MeIN9bh2l9kWRnoDyXO3F31uMeYSqNcdm5K4G6FY3rfQ4gpG+qIVTv+6r0P0f1/E23
Av1BUvOCAHd061GqeppzjTTLf5JU2AfHNi3TT2ah+5/9mb3EwmpeSsNxPvvH0c+cbzGfymM7qu3R
aYfge6Ef66G2v5cgsrDMqerTEAzFV2zutr0VuZ+YR95h8lA81L6CeH4AeaPrQ21zy1sKooIdZ5x1
FybLeETsaOIlQnjNiIy/xO7QQkwtdILu81qhMWpjV9mddRiwFHzoloCGMe0avJF3kpQCNmyLh2bG
bQvL6itgJ64cdBXoBgxHN6zdFQ/GEthI8V5dxbjPnWr+xCrA166Mpu9TtAA9Wvgc6EAhuZfqX+N5
mL6PdWRtxyU/WvL/d30XyaW1vu/6nAd42rYJXATf/j7/mv9f5//f9eW6ejXA3PbMvZlb8XZgwv5c
DlP9rDumfrSXPOQy6mcpyJn83vKkCkKRzXO55H04li8nclaKd4x1vokSWAvb0qsa9UDLyH7nqdhH
e7l5WKtJ4Rh73qau4RsE5aOStRaESThfo1YPwd7hXd/16NjsslErHiUYTZ5X0b/pG62p9nqYqHdB
BRGPTkoSKLSrd+0SSNI2FEj3t3RW7Xqma2g9/l0q+WtSjpA8tO2ueQSgbc26nWlNp3R68+g+ltyu
H7gEbFAk874l8JloVGV+9ny4pProfJrs3vthIEDHaqE3PFqui+Fogt5KkaoRu6+wiSEen5tSORi6
N39BkWE4dpz1OOWp+wYt6yzXCDPgfH3VWvc4YXsPfqex0bWcG/OKR5279hnciIXrgGEc9KYdL3od
otn9j8POzVzHCgvIuUy+pECCHq3uvQvICiZ675zN1CwR12n958xJlGcEorudfvKwEUvmGU0XA+0Y
RMgdc8MQBF5MPNZHpcr6I5M/ZPGNX5XZfkdiZPgSxTjBJ13bP0ZNr53UuM3O/piaD2Gg44mhlPNb
Gqa/AB1mvzg4xA7+opgm6lhY/z7jJ3M0xi54qIqmeS6WwFAZHoYFcolLBUNfqEgNkA2rLR+0FF48
ksnqfvCK7kHqSzUMnvaYRk4YoCFOkyye7EDm8ZLtk+cAsY49vpTpE6JDGERYGKMZnToe8EGrH6yg
S44V1Jr7JINUYYzmfOe4IIthx9tXJxuic4GU8dUzI+vMsgdgj2keLlk1jmdFjcprZhQY+/h9dJc0
PhJPg+PeJeWE12vNIknUJf4hblsVBwa1PrheMUJ0RXQZAaj+if2Jcp/GTvfso/aEbjDYQXoc0EBV
37/MHVY/mDuPr5GFPHJnbvouZFEqKNTPDXvQ23BUjbfRddHyRvf0C94z/aaKpvHex4cKCeo83VVT
GKGEhX4c3yYIH346/5E07t7Hj+wru9cNujbRwrWfoxewpL8iW53/UBLjDxZ+oZdbAQvlgasfspaP
sz+Yx345gxvj3wEOrMTiYWRCZU+IdAIx+aMAl6h35g8PrAFTwGy4oo06PtWJoy9q/DOia/W9Z00d
Usi8AcyMylPWaAjJIN43PsSotTAoH0+5qUSvvuI5D44Gm1Yc3kOzh3Jn+cOpT4fpq2kzd9K04NUt
eFO0KS+QDVDHrxEAwH1QDv1JjtLj5Fwbg3bJHW3YsZZYXGAExUxVF2Sw5WHI4bebW5Y5IYgoVST2
LtNeSiTzY8lafczQL1yTEpO8qnLhobGBt81wDHywyhYrx1bp3joMLC+jr2bIV3BLMvS2WbccYHos
SRTtvP3UFvhcLkndnCAtmVZxlqSf1toGdmK8weQBkpztMClYAj0P8Xsqzam8jl5S4WBBTIK1jsQk
D6dxajc6EKUhB431fzhuRjCqhKD+v84tyXeXdvARODMS2rzLWw+R649ROV+y9GszheErfa6/KWLH
Ous+3Io+N15Uz/GPxhAq2znnMTteET/ZVXGSlBxkGt5L22XevWUpJ6SL5geva6AUtnn7pR+damMM
TvCjDZRXCEXen6amHXKX7gAd8G2g5XpEBUR5uyz+xWLGI+og8R9VVMd8dpr262J3v02srrxnnfuq
IuJ+D1Ggus+1KjwgZzpvElOt7tcCKWWA9bueiSVP0TpbtXsDIoNz83IGOUQqrsneHp2NM9TsWf5z
kQ+nVsYEvpDuv6VgVBHMXC6ynkCS6aCe2PyKLzt3UJy7bgwwIMI6FMcXpQ+hkOjOk4mS41NqL72v
VoAwMEP3lgfTF0ul1D05LBXcOyrGJbGK1P8tueTh1D3cR0sgeUAwtT2+aOyCLKVrgdSTvKpWs4M5
4AogydY28n2ELMyuiyeW96v6jwjigleo9TctmKC/9eX05pRM2uup8V/yOe93QMX6Z72LUcN0xuzR
NRBViRFxu5+sfjgVoGpRcIzA7GNbdbZSD02QpRcfHDV6yFO1OmTMdZ9UtHZZMWD1OrVqhYX1IvvM
rwu3rHm7XxIbBRRrNs3veIp+9ZvU/lla/kVlITNACQdeU1InDKU/F2VrI9/HIgMbGt2vcfLu/Dwv
fhpN/EMxWaWmtwRAD2rIsnrcsEykFiwkPbM5Gz779dBc4B2jFrGUjk5YXsMMKqCU5lh43vn93Gyk
NE7DDM9LNOWkdGrt9KFWzO/JciZ2PPLHtK5epCw2XdacEFpiTB49lq2qPMQ4CREPrDl6lJgEahZ8
m3W1Oq9ZEsMNNdzF+PjcjlpLVSdzjjEbURvJc5oQuUm3gXeKOOh2rbdeRx2y+8Ys7Is/69SdY1yp
YCK9jIlXskXks3mipdrVczvtqsKjgrMeacd0RipGCiQYXVSDtspSp1aUqTqsx2i+8rOcS5Tt/jnN
uyqWE8Mhk5OvZ+ux6dj2zlTubueVYj+NucS7mrOtKFvssMydYXsQwZbTK0MNRRAG67sDpeB2SfmB
Yab6B8803255hvyC9eKTl9AEfadTz03Y7v71P621f59X+zML0G24/YblLkjs3Y9dftztN0nJ7aJd
mT3GCLtCFT9aratei6WaVPDNmmUeiUqJBJPcfomabod0w/CHx47QvdINB0Yb2KmNzX2TRNW2xsAi
iKCaBU3+wyqaCQ09MI29erZDfz46XvcXsNxplyKsqEY/ez3BOtK08aPw0Afzhu4cpu2fdeZ7B8ZM
VxcJ06jSo51mT4uUrffTVrDIjruNUtORIzRr1hiueqwxNrhbuXXyxjzzBAnvs9n03qbntUPXY3qt
/QpwcfdZC0ZOBs0PRezkoVebOyeGf1mBemJBZ5+yulWY+o+wGO4Udj2nAkvECQmGctnwKxQ2HRL4
vid4xExTveQaKdpz3SbKkxoz5S3xM3qq/KvJWAR7uSVrGHtoUmlyf8vTMHHZzMWQndejAlbydlmN
5BK+qcqTFMBB+9HOMK6qtofKOb801UuTmsPTwECodWq00HOm5MMMZATxspgfEnxWSkxWcMiZL3HV
OSg7tONmhGpqeuANrfSh10YcwJZgSv3neoDHnxVXJxgsUP8EBavFWzhm40Ev0BqTvBwFhuOMyxoL
pn/ndTMDCSRN9WOFi17hWv5jtgTIUXilUz21NnJNaYsuzsgY5mlegig1ypM7OdNGkvQgxlOMGgWE
oeaWteY3tvklslrjIlmuUunoko0zdqFNsZc8CQzd19kmQrNRqrwrQDHPmJrbhSXb0gv2d6ciP8uF
Jc8Ph43ttcaunWp2rJcfKYVRouZXy0aAcMmyWFZ/cBxlNwRh/FyU+wJC8FOradEze+a/xqjyz4Nm
3CNEnt6NmFU9SeDOaP0ja2Ud1rx06nNM3FDmT1QlVqA0+gae190lsRLricV+63ZsF9n7ufBxPwrb
ZpvnLpM2P8VjaLZK93hL45BUHeoiNbfgfCkPS0u/LoPnuHEfZ4/RQT9X7BVVnfnkeYnyaEXXYEkY
Ufw7GK36W8eq5WUy02VaCN8H9z+AGWu9MUHlKJ3peuVEjlrY1yCLnjC86x7KYtrdWtRcRgFY43aD
KnLzWNRZ8GyySPasx8VL6QfjVapJwJBM32ALVJ4kKXU1VNZ3VgVyXI6SPBgVKZSE5J453Lj11MB7
SnPDe0KXe74YRvc98GtUQpb8/2HrPZZcZbpo2yciApO4rkBe5X11iNpl8D6BhKc/A/037ncap6NQ
+RKCZOVac45puuVIklS2iTIP5//12yBgHpncJzfX76Dyu9dTwzqnC+dfPafyoMW+c49Z1L0nQazd
GolHloFa3PvrFwwJ3FNvGM5cP7x+AWCKuG0LCsYslxrk2EQySrasYExZf/PRvvz3vQm9U8LMendf
mG2282YUE+Ask4cGN0RIPEu+tVzIaIEr22hn+RbkcPgtD6Ce0wche7yhVk7/QNEP9ayCUKEW0/D1
gdplIS2LNE9zUVQbTUwcnqZ3RGBB6osAD/9/z9YP4eu9VZIsP7I1fPR3UzKeIsKhT9dnxDWXzK9P
cnUJDauE8frs+jBdhZLrA5tahJPXT4KuHfa+ycRbZQBf6vk5+Z/watV565Td3btuLrRZJLvY1fjw
3wM1MlaH68fl1fUwivJNrMajYXXSdOu/QDYRziPn6j+yW8Bu0CBpCsDdPV0fzFaqhYCjbuVv/P9P
zcL/TnMTBkZfgX28fnkcFxyi16cZ2BmQ/3nGmANwPkM7KHv/O2LeTARJDmck8xxGiNej+L8vA3s5
r12ZPewT4g5wmGFfEFtttjQsdsPvPIifCFpEUbd7RfxXaBtPMbmOp3oY310O6zklDmwnDfGZzMLf
qlVVm/Nrav/MilNur6/3v6N9fXZ9B5hhJVsRc6w0UtLO+mCGXR6LgySo7eRYdXN02CTkbdZtNH3Y
T8J5KXjVtq1w6GPq0HmHOQWMjprcA0i/aHaYdZiYV1NatSqu3fXNuj4rgTZsW7Ag3HdH49RDtohb
h0GX1UDiywt1+b8ODBZljpvj9yAUXSPQtDKi30/DrU3sb1Em2tayL/XUqVOfONP/HiyRqlNkrkeu
nD9Lw2xPWH7bk1+1QMevTyvPH43t9ek1evX67PqQu1GL2smHhrFq5+vVOdNYLQYdio7/54nV+G51
TEtAAKtHdH2Z14frC/7vw6G0IMsY5GZGq4dpWTWK18NRXz2n16dyoeFVle4c/vfOXM/T/z68PvON
iXgrDLws3jWcQB6sVfb334M9iGQ/CPucr9r763lwfUjXDydGHLsl7S/XTzWRTbhD7FGNXGMNxmui
gaONvL9jXT8WRt+RPmpVeMBW19j/nrqDOR1zIF+Y5DmmKx+iFZAirg/XD7MUCrGRan8dJeV0JhhS
bpbeHUlF0TJ1dr06tIjpkrWaN3FJtG5CPnWoey27GFOP9vR+fvxCPRvNCtalHiE3tiZwDiv9zOh8
a5YjvtH8pqzbZAOjjEHp0iQXBy3MTRwNAfP2fjPN5W1pcIuo/NYOfSirZ72VAUtGwwidzmLTDkdw
A+vWdtEfcN+bh2UiQcjxyKR132Qnq51gCIOKfRjJYunjXSoJoiQJXBtL5iPIBENuuCwa2Z0wDSeY
jVnbRpokFmY0d7D/wdMtL5YojlXT0L8jkijtxUc7tWQWzsUO/FK6tTH61XK4JHGnb7g54kxO6jrs
MWQkwwXwK3qSjJGupjN6jTOaKnipAqBs6W5q14xoaaHCpUXBcDpYGnMi39jrwwZERe/RaxzVX+9y
YLzRJyqFn19G/xLPeRakBGxFVabDNSWiNDVoV4864FuL/POZ0Mx2/MsiHNk6SqpALba3j2DdaI08
SDPhIMChS4XDkRYJXvF+EuhiplffW1uXBEFSj/U/LrfudW0xDNgxrnOs8r2lzRiBNfT+w6TtqSiW
gPnjJ8VzsvVm/PuN5uSwiZDpeAu1p8Cb44FHQ77JC48rfz7k3oMCgXRg4qlfENOSnuGRwKBXvNEN
Ll0880MMMNiLPX1TFIOAOYXrKdH+ZES2TKdu1jPIzBx5UyTLr80Xg6rnRtmyydbc6LY2h++2hI5k
cokGxjQS1jRPzBsTl8QcPRMhDdFLnfck4Dr4xHBwhwXtBEtgCl9yvQgcuSJFYC1vlCnfIu4XIZTX
DbnM5IOWjHA8/pbT+ilMiGUMUOXMEL3sm6HVdmXcRw8zxPWl9f41Bal6sR5/zaO2kx4bwckYw7UA
HB0rOaOV29l+8qPBYd3UimxiQy3vfkvDggakof26RCTCNbLSo2XQyfMz/QHighdYcxFGyfg8G96O
IFzkIwlSLE3oTFvZIWn5d94aw25p1RDOSdHsNO810apqY2dltO2Kiv7MWO1sR6svS8IvnCSdwdQw
7mKVSdCU83HQv9j5J4E/u+N26J76nKjWjrwu+vlbx28+DDmCZwGQ5FmEHsvxFUWuBewoSwJSPMsN
1aARLPBXNz6BqRs5q3KTucnBFpq+GUF2OZl4BSTWCkSSYL4K6qNWD6uM9BUPYqhuDAfDim2+Nr/F
/vgVxW0H1Kn+yZb3xcyBrxXJN+LcMuzNFyIUX0b0kkxdoKVOZx9k6jrbkGrwQnptah5cWmaIgJ3I
/KN9A8LE+cgm+7ZWDO0L/yJMvq00phtLp/pnTc+2I6nDsukv0TIQIFvNe+J5HdJlq+Qw/yM5m371
c14Nn8ZAoLwu53uRUfkPy4rrrWkEEo3OoE+wQldAJgc0w4ANY86JoKsHgGDZ18hB2nQNocCapR0b
RZGVCKMN5J5jr4eFS8OfSIGz1ey60o4eyDaUW0Y7WaBa98VRZWhVAwuBBoa2KN7JuC9Cw2fg3Xcy
3fR9+YZeFJOjZA+t8pS8JNSbTkeQ8JoTizJabXuteAXm/wA6zdv0b6MDga5Nc3z309FLzZ9ay3/K
1PzuW4uwwA4yv84eig73vpqGeeeVDAtSAy27V6AjSub43aALqkpgf9NcP+lZe9uujapqXgexv1bv
Er0w8Q8nSGX7UWzg3nVbpTmr3bm5G5Nsk9YO3ZJVqNvG6lgb3BRKNEIO8D5YL6yaThxkxrEr0zsX
IcamKerbMq//Sss9tq3z1adsvJS4T7yiDIVeHBCq0A+KJHktU4Sv3ptOkjSzGFR12KJA3w5WBpFn
GvPQ0UijNzU5bzS7UmFkad8eZKMkGhGip9ZWECplStfZz6p7JuaNMXQp9nQB9vZCJzOpXiql7wSp
3jsvcdAPo1lJbU4zrX739To7jUGceCtD7HG0Emjjxeu8yCKEP/OcdMt3rZw3s54fRicwS6fdObG6
WUBz5g7kuZ78ScNxbmow1l7dwxmsTSZqoj/mUYRM29lPqRZ6KVn3H3PafPpx8ew0w0U5aBr16TWR
xaFHg5MrzolM9juQbKBpxksCOBBBG2C0rrDDvGEHrnWh1XF9QpW3i0Pb1xNN3BlmHHxooAFkV8T2
5yzVJ9nU5cYttJfeA2QjU/OjL/PvCZye1aoP/GW/yHbRxVr7ZUyPgyifZ2zkQaHXj80AvDyFwzTm
KKo5Hk+CELF9zRgAzZ9F76hf9gwggan1x3gYHsg0IkPQoz8+Sfe3Fz1oCu6wZGwT9V4JkL8AlDea
mIi81CuwTcXFlNVDDppnYyyTvRW+v1eOf/woewB90IaOtbIlvP0csfyMPCIhR5M09jOhGPUtvmEk
fC7YdJMrsono7NAVlva3XspLrk/vA/8UW7+3FBEGpM/i1e+0MyvfE+KyZjMMLoc+vjVIpq9tcy+z
6aDqaNcf+qna9RwWFgl2/swO1YbZXkr9P4ECdpvblC7VQZKnpvcEiyn/ktewPgcrZ55S7aaUq3fy
ot+iIEI5R59Wqe7NGeTF9OX94BUBeQ4PjYw/7ZJ9IxYyohum4sPFUw+ftB4DRjOkPAiiPxfODSYC
YOMryobOmKho1NazdATGw16wzzj67Jbr8pbo0Y46INXpVXG5DG+OpKm8FJ7awOG5KzLVb1oXIqAu
EBxZZfxcO8VvI1W3KWUxha0/kBiJ6bBL9OOo+4+uRRE5J5Czq3g8Wz1VdjNEn4PkulsGc+cA83b7
8caiewc5JQ9B3DlawTS0jUCJop0CufsGgxChU0wLzaJ32I0WB9nlMBJ5srCgG2U4mK6P4d/zNmM2
lWH51JcwosZc03emBbOh79JHAuBlBNueGxyV5IP/o6thuBiAyNiN2Qcvks+amMFu+sOnkJDGZy1F
9zJ8dr2/i0eQon1KRrGf+2FBi6BjwFEgjA8rXePioQhrRRa0MR2BQddLOtb5oVxG70jI5JubAu/h
Dj6MzY8hqY3nicuzhq+TpReh1STMTTAUM06XNn00WH5C3EmomsjvWdL2Eqf1n4t9ZSOMgbGS9RL1
HkEl1T8Dcp23dLgkDBLBotQjn7O6GeL27FAsxrK6HX2GhuSLgLq6wUD0Sq396jG0COx4zYow1fds
swPIvVHdej63GmcOc29YEwa5mzsESGU9HNX2LTdbro4pcLpFv7PHUlGMF/lGeNRgToFuI07/RvrZ
8mzXKyHLVvDe1PRi19PWMG1FYUVoRurCdnCGe21SzTHV8nsrpiAnk7Yy7Wpv0Zlq22WioE3GPSZt
q3fKkIbQi5PE/+BbwU7N0ewlRssVwEmj/dH0+0rr/Bg5liIZWDKtvC0bMGYg7sWmQG17WOy4C3uI
mP6UBdli33SDjzZ1+LW1E1HLl1RFsHvnEOAj2ru82WJlvM9GIXZ61X4AWTgN1QLxuV4RzZ+tILha
+QZm/Tp5aYRLJYQGyqNJsGn1mLqzTsFMIkGvvD2iJZtoSHcKMgdzjzPjCrG/sgEE5DjNZLY75k5Y
87OpO5c24wpMOMK5IFSCqeSv7UZjWEiIw+U2MZx96qjPRZ1QzrwUKFI35IK029LgOBElfosTA9nI
wn7dwask57UFb79pkPlWbVsAPeTd7M+asXMIPNr4tvYkarEbAdyui1S9gYOKFWpGQL1f6XKkf+Qs
bJp1Bh34MSbWP9PR5l1kjsCSsZBCNGR7WhTg7agIbZ+zv9bwDlCYEJuY4F+hxpdpAiMpt/4sR1Yb
R9Hut6EmsW7SQrTBC5r6Q+rpJlQ5N8xJOd1oPmeJa5tfNFx+yVBuzmPO1NpkcD8TVZSbxiPAvjJE
KoOB0jJCPa/t9Qe2KT3i0DQZ7Hv5XthwaQ2lDq4xetQBWROAmuuhp8j3zGjBUcuzlnK21Z3Y9EXz
khUVdiTnBBgzXGrq50n66aamSbFximQ/kTgOtXO5dZCwN+JnNvzvplyyECFbw2k6PLjV9OH20zck
0cMyz4FjGp+1Sm1oyROIXswXkeps+CRTFTAH0RvxNObuw9B72DKy8mb0BgYorc4g2/8gDZtE+9J6
juTjIHRQ3TBESRAjcUd3o1Al1U1hi4swHC7dWJLnxByj0927hl3HWFdTmKT6PYEjL+ZIKqY/VLs4
mR+TyB7RAroPDFQIcMkimM3Lu+c/eo6GSMRcWXylVIGUGQU2BSb4ujjMzDqcodgSc74Zu4F5Q7LX
muqmKl7A5vkMO6MD52TQNYm1VZnBTmw0+FYzrbaa6ViBd+pjgJ00/dAukA3uD2hOKnc7tfq7VhSM
WgZzHymYeyoiDK8Ag9a6QxCP8jtpkd7b1pH6oq8KCozJ3dhUley+pjs9P1JJ21CHC1KqUj8w6tHh
z5CHUPhaEKHNrVrLCDwv+5nd5D1hTjnPQxloI2zAzDfnozu/1SIttpG5LwQD6QofKh7UeOuQA1OL
4T2v4rVDzc4/ynjXfKcLuCEwK+kMOq3k1Wn7DBPp7OQvSnH3tkn13jUTJcfoSMaEPePhZKi2vuvD
UP5pIjIy8qS5lXGyswgS2fmzOje5+a/QMOwmGeT3lTfUym8USS8MxOudhkZl03LFb33NZW/ocylN
U39bzTsfCvA8025Hz9WGUR5DZ6uxBbY4EQqmWlmP96+I6IWk6U8dFRfd1YCaZw3JQpHN6CntDwmA
jQ2iJXfT1ebPZIGdKl4Mx61I3DI+XUM7uIuif+Kj5rGan7oGdQqv+wfezBcV9bRrzeR2ATkM2TfP
A9JgoRAsd11ChOu94m7KpYjhsPpCEoP0e/wj3/I28olYTlmjDILOy9F99Q11njtgJHDmyJK3urux
E18VbxZIlIc09829tkYuJ818KWwd6ntaDbs0ZZ+mU/s3zfTKNYoMBFH9uhw62y6e9/wcU/AhBnyb
HIkVeskNUwtJwNq/YiSNNlMboR768dVb61lv9Laf3XKg2kSYai8ozoiuxjpxLnKfbSpLVGRR8HJt
IrKl19t2yGs+dMf8bA20VCWaCRq2jzUHb1NN1oNW5LQMhfU+Mrc04mkMSf9ZeSp+fEls8RwvzsEo
KNBFTCgfqxMVAKQ99rCeCbu1HSyExpCEaVjd+0n80Pyy8EZMfiaclSoZHwrBTs3p8NNkE7EoQn9P
OoIaZrMmD2p6BkBa7NBw3WfueGGsgNFPK25FEcuQTeBlWsmts/VkfMWV9+UO/Wuvc2Lm9ivZF0+m
U4UiJqeQCGAo4ATJzqe+42rB1oVC/NBb+vsg7X+aO9JXRunWW2TXZTrNmIz7v7ukFo6J8dgOt3kL
B5wFABncCm82PqJ18+pp8WWBVAhS+5KbzkLjrv9uWrVrXe21IJJ44ybWFEw1hbduo2aIOFuoYoaq
9rGKC31ji+JUR/JfJbBQJMMClBL5Uzc8uYU4W6XTB6Y2UFNVyO91ANUq07RQrPm8g29ssYLLjcjq
76RMDoArTl2a7PTc/km8jj5VxxSQJFWiFNO9OTe3uUOgaNcWx2YkMnXQmy2q8K/c6JGLmiR02+k2
yxk8ZxL9W1QBDra3/AvnIblz0wqR8HSpNAO+k2MkG0yP0WQ9RhILRRT9LZX2bBIlpJw6edbyT5iJ
lb2YgRbrqLEm83aGPRZa0vh2B3k0/fSpnpis4wD8kdF6sJPiczbGt7zCV03aAvSrmtecTrdzPt3U
GfK8KP6ihPgiWDXZuPW4s5v5c2hWX57OjVwrfRSBSw173ERtR22+dirVnileElozrVk9NQmAN+km
JJ++TSJF3leXsiBOqbYfS28STNC1jyWeLnoLQtqvbkyWcOF6e1nXXlBOQO4quU2n9D0tOhH8tXbz
bVvFv6hp0Fqa9UMJrVG6JYuL05G2ZEvweOelmrYR+fGonPBqG80Zn9GTqY2I03H+4rI4zBNYwoRs
0CzTaeoN1cjZiOZ8EVaoM1OFwRXjBammQA/kojKSEtN8t8TuGQfllyPaz2JZ7kY4X4zVnBuukDcn
h9amDaFf1WgwvXhvdlngTgOCY420qGy5xbx0glq77Fvb2trgDbj/GORRFoFncnWNiz4eyHSAoo8M
XHkDkHVeVGP5j8qleePST9lYVHScxdWNVbwOIg8JUL3vEvmejIzA11NwmYmYQlii72KHEwX/xO1S
RHs64u+RK2/p3N5FgPLZJeBDK1pjSwrRuRDlk0zMj1I5go1eQlmLn8rzoTwJyY2xSp+uUoFYpylD
87g5sBt7IlT7vZHZN7vfZ1yg8gg2n0zlJQrxvbzbzaVrog/KA/QYCSVKRKP+ojHI6QzCVobZzrde
aR5QGdHWy2aLkqGNyYfULrXbaLfsNd9USW93GdwdedlVWNvOxJ5e+btyAUWziCI/VN1NVWsMCPgF
Wy/Xvtn3bma8ECKNvINaNHyTJchKQrJi5cWnMZ3YNEJOYLavBU1mE1s82/u5L42TVjDBanEiMIlw
2ah5iY49w9jPs98escelm24mg0kZVvmozT3QeDfv99cP//c5MPQZ12VfRKGLhQMQf2Nyr5KEjbtl
TZbBmv6k3j2RAuMmwMJx1Ry0/nysXSzpmJw+HfrIhkB/6lqDduD17BaDQnUQEZ0+IPZsbV6Xouv3
IxV6N3EPGzsakKl8Il/4a5DF6uzi7rNo01EYo793oz+XzM5gLowvdGTca3rkbpkuYnKOiw9tAKha
W5T2zmT8RpXHRUOFXUbRPysTQ0CLyAvBBgjfAuKsV7wmh2XJa0/ptJZsiXZOXDR8kfud+Ob32CPf
nlmEoyE6QmIGkE7HSvrmm58D/bZ3zazdtOufS9cJjOUgn5og3/veK/w8sIcVyRJLFYxzdll057Fs
7ppMjJusmJ6qmOlz4XnHrhG0NN273MRN7no/nbKB+Mft/WwXD9k6OvC1krah6s5Cj6eg7yyuCJ8U
eFxlJ/IxqrCNW8UMX4YU1xOXtXWsRkGgjs3u7WDFiQA2gbJDdyASGG4DEzW3XAiNcbfN7Oauy8Z3
Va5Biyob95FV/k3p0t9ISBsx7W3dZqdsxT432NliPmBZWz/R39PZvfHjP7O3mMl25KF5bDib1KtY
HrOncnqNrBS6kMceLYmteIPFeqMkLAdVq8DzM/bOrj1tmKnus1Q33nKf1Rp2LLtbWiyqJB/KSM9i
oPvijOKWPfazo5dvfekVW60TKUKL+B3GCBZ2z9zjZtIDhB4sg6vo0CV2iM4hTaohWNue29HErG7y
HpvrtHXRCIa083xPkCk/ZZ4tZmE73XO+Fpz85USrMhoZroBQweLOxH2Sij2cRu6Sh90gyB3HwNE0
PhsFQEDdAvky1g2yKhpWdvOTZy3sl2o6FDN9ZqOw/aMpjrKUw2aOGUz1C80n182/Bpp83G1qbVMh
euiLOjnG2bgW0OaHjcVlQ7cyBneiunu9LBmsmPa/eh09RZ8tHZbAyDVqV3np6Vkik+1OMdbAgWLk
IXI4K6uaZueg4zsZb0f8dQEalWbrVzaU9Jmxh7Mm1gwtHb90GSbmZZwwkBHyfZdAqaC826guHx5a
MtPDnnijFch/pi9/E9ttUAz0bRREDWOirUkt1RyzsYX4wR0haUUUtEOq38hJ35XUlJvZxTmdLiSW
C/3Ob4S1F/rQ7iBEHpc2czdOXm0Tk8CWJebmEMeiP0/023MPgXuWq1enQmSqyxemZrz/1YL0h45s
lPbZqahpq7NvhVObOUSvjDtYDFAk2iq9SJf5advRtG8spWGKhQdZ+OV2kRY346l/B9Gzrey1/qyx
xi3j0c5ZSYu0fq2cxTq4Zo2aWdTzSfTrTKhDTkP8Bho+N++oawvyxPFubEXCaaFNAgN2TyOQC41t
lmO/lkVXBq5RRQHIlQotJ67XJguIbKsAQK2X5F2h+BP5zCVsFZ0dCCHWPIX2YovsTToc28iQziFL
cwRMXPbYfF47h1fc2vxJ/ER0YmKHZY2RjOONb7ZvIyzOywuoT3WO6wedFgpnVLWJeFe2Sd6D++47
tnv8baOZdwSNjEydqbJcZj1bx2vqIIvHg2DjTrxwScTqIKo9w2ILRszOH2/qhPAWvLJfuiOIezej
7ZjNb9aE63J0x5c+wuuJDKjbVwTRsETLO5UufJP2J0gJoq0T/2ssZwhdbzjFzFBpHPomYJR4pm3u
ND/wmzlEc3Y/6oNG+LSHA2b0iN2oMCa0DXpakw6dSdjIQMJmxZlsR+DWuJBw/Tc3YpYsN6oyj4BK
6oWywuacE43xo2L7Szf/RrX8gJ4h3AJQuN3eL72jQ8aJ6ENHX8C3+GlhOju9wEHByBB6TY/JhL6H
No23EzNmhxSfLBm3faJ9+J3wtoPREbiW5vUNkz93Wywe6XiCmQ5jr0A3qHTY52DupWJlX7sH7CMC
mBh5yG37mFnRfHIindkGWx9RIclx41rtNFjw6JCfpFbou867h3FBYajPr6MyDkuv0xVW3YscmYg4
kwzMuOoDNfkGhWKx8N/HN0kvPwqHEZn1Z47pvcdun00wd8VxVEiN2A4MigF04mvU7IcO3/hdTB6J
VhNmTbhTOPXaT1ePH1ZMrlcR3eQD2kox/EweDf0mowWPuvJZ0hQg782H+1s5ND+slzFie5hBb9hi
0PnSVvda4s5n5RJdUGbZgyYa6Pn2zCm3NPWmRooSGiN7Pndl4vdN9atb0z856lQsznQwWHv2K3R7
qot/aDdIr4R+yryXnbHpdo+8ooyzKslov9jFPgGBi9gwzLXsUOoEOneRdd/2fnaqe85tqw1jDvJm
bnzkgQzBjda3t4mcptvG21qoZ0NPCdI2hq95ru+4w2ZUwdZGNNjnurpCB9Ls5mw17Er2HYS2IZBf
mp8MkxVbhezJ1P0oSFpar0ltpzyjcVLE9XBXOThztW967dOnFh+YvuqgncTt2DNmW1T17borm0Ww
Nep6hHUj74qhL/vYX/q7dH2w6b6VKGlP1085RUuUEZ2HJnd4tf0aQROpQ4n8EU2uyVpKsLqn+VD8
u3EOm5Z1OGqM52xIM84D/a0HLxEapukGsXXwHMcOxeK/xWkicLnR0677ctp2ERuZcsIHkW06VbfH
VvXPo9ssezOz0u3YFbcKyRizY6ZzVle0ey4ego29IYcjrJjVMomjhGONxaUPpoLu8Nbq+uF2bLzH
ouKAVkuxKRuju5W+bMjw3nnc9L0GJotkvAF17K6LZpr8tBllov5NgwFF3GUsnw3Gq+WgLGz6z6aF
5IKji1Ko3Pqde1cyEQubRfQBRes2wjo4MmKFmbMGbUy/WTeHkTNK4gtPeTeoHeBvlIvRrb/EN7HD
XoVt2S43mySYtJx+jDGdDPIHKHLUL0su8CjXuzes7qEdctowTvxazMw/BfelGIJ0p81/ivzgLLKM
29S2xlBWZbzTCpIRWsP7c200mqV8VXKMNgIMcuDOeuD2M+uztfwI5R06i5js7M91OEGXsvhuFd5a
3ZXUfhohRtUcnyereelyxBSSk8vsn/FxnP0OhU8cJdso7aB4DObG9cX36jihEIdO0vumFUSmezFR
XhfMX7Zj7Bx9JD8njIovxhozHjca0/aaA+CKn77AbImPqKb5ulORB9QmK559hzm16ZJRBAvk5NTz
3WgxPbBF9JHco0BhVQmiadkOJtL9sbuZh7zYI8s4zmN0R1wI1hd6EbmhkOq4/M54nt/Kyv7tFnUj
xHBHlQq2ODnnEd/B2akhCOp3uRg4u9fqjDnKnZMlgnK2L+mcWIfWlkdDkYNeqidtXoybAS2QiQ54
V6eHsqPElb71a+bWsKmc/k2r5UKfK+dmwHEzcWa2iJ46LzlLZmn03L5MIeXFICw2S7x5p0nph/1S
B75IOFvShwIyQxCz1tfdHqzSEc0kt/JcN/H3N5+FQ5xYpCwSp7Xf2B6+cpH/k12ycPab+6nlfREp
4YXkre+cpf+MLZqQWbba6TMmaBYZT2btxYEAUUaHgYmtzWEeu3GH8IkV9pTJ7IX3/9H91zWdH8b0
C2jT0vTvfX2jTWyr7PhX9eqxN93fppBv3tw/MYWIAjPT4OS7BGf5EKXaiO2AMFb1DnNUjdRgRyDJ
JvLA2wzl0rLl15k6u5F1BpT2z4gmL2grdGLrNKuS2PPZqRUhsTvHUTnAH06zNe9drqAqrvclC3fk
aO/WkP4BN6voPLdqX+vI2rC/J91v5fZv5EzRja7qu1bsjIg7J2s6dGX/UIoR+nH1z8w9tOlqO3gp
kjpdNOQy4Dtt1vgZbUZgFxk/rvnLQNPbJot/o5CkhZUBGgHpddrqaHr95KTsxdhkaXLT1BqplVZ5
cXCr5VVb7uVs61tkczbVxRQMlbM3JhVDG2taIljaR5NfDGGNyz8Xp45NaYyjk3THBOO130pW+P3c
ZL9J3a7QKXm0Ko3XTSqncOjiUN6yCVsz0Obp1VgS/0xnI1A92eOenRpb5VbPSdPdWwNBEGCq+TfS
cCrRunp0y/F72zdOzlaoZVwepLNOcJWVX2DqPSD/BvqnGiZWiiGGItwJ5dS+lVqznZo7uejGuSrH
3VRpcdjmFGVNf6grg7qVnnBapbx7qtp6yXKTlixAUdJWW72Rp9gjuD3WiV1AcWT4Wr/1Cw278vhe
qG7bjT0lgIzvNYOif6rqn5iBXpsRRunHWhpqs/nlyPZO6PJQ+sW8lQb1biFzh36QhVmogMgSTfcy
tv414hxbrJrkBLqMw/58NA61sLG5j/4vGSlfNL9E670yQdkrYuDwtJwtNqVJTBmhYvMOw8pdMul3
6TSg9jCOTVyUO4P2gFM698r0VykP5WjTEqQ4o3VtOvOtV+kzCkvKUThUthwxalTObbVYT5GVPQrW
lJ3nDvu8W/Z+Y5wi7uSYRYOhZkBGNOU2y+hGktiZpd3GbJUVIqPkIy+m2GnQxfQlXXO83Gmd7OfR
2LlSUpXQbPTJLNg0WnERqvuJsvEn75lVZMvGaB+Ldhi4aLD8RfW7mTg/qbJ/h7GG12+Gll40e+D3
zMtmwAotu3Yn+UdLloF9U3U0z7Q7q16eE9t9zVx10E3r2CaUqpo0L+B3sHsINDrD/6HsPJYbV7Y1
/So3zrgRDZcwHX17IHrRSKRKriaIchveezx9f0jWLlbpnN4RPUEgMxdAiiITmWv9hgeiqJ327vCX
ZiqrUi14YCAN0bnmWpQ8YdX+a5UhGxh/NQ0TH7Z4R1L3bNlk4pImf508d1mNk7kJGu3ZxYe1LN33
oJ0R8WFwUHqAFADtcIFIh4NI8T3NdRLcqfOsouLWevkDgkcdyKvuqezIxTQ+ZNjcto4QxzC084pL
CpHhzp3GQ9a6y3ASuCgRQsXkYKCTQpnVWQunuhgi/VLVeJUpqo3WPoA0tfvkmqSXDRdagXCe+kZj
wSaWTLlUoNFIAIZrPscYdEI3QV5MGNWXTG2XCijVEtfQIdQfLM3GMxTdwIice1t42/mRR13gdcpi
cWcGGdx0qD5eKc6lUZ9ENTgLao1suzGtu1NK4zFprXqVgenpHZCPQ7PXW6rBPuWUSvmGkgNWj+RW
7/oKBUlwqbrNv7anXp4kGvtSe0cKnrkx1Aqea9Om1dqXVCUFhirSzEjfKBC7a9diUcJCsYetMpcB
0ZMKkZ1Q/ZHkAKtfr/5cOtq6rcxDa9vooRQ4Q8bM2Qha2DkJzbY59oXZHLU8bI8kICbKer2yBT7S
39VKMezS2iwukanEF7bV87nsyGv4j+gU8di0PLQgvcDXFpVQ683PYQKVoVtha1g+yC7gANQhhPl+
u0nU+xHzuDOsxFQXF/Iw5QW42FOhIt4huwzsXU+lq26vAXNUgoHpmncbLG83IpEOS7/XlZ2MA2w9
nIcS+/r5rvIAt2QbQKikbM07k321VTcLEHYCGZe/+5LQWWiI+jzICLS7RtAuEQltEfcP5tD9PLC3
Oztm1s/GfL/3m6wNkNLpKWj93a+VFioW5oE6qX66dSdYq518EEbyprI/yUespwLxyF5kXeil9xjh
6fmp9ABO5UXf3Mum5ebx7AE3rcIhaj+5lZ/s9ZJcYub3LU+OxjnjgbBIoN80i8wejr3K5CsvHSu3
XviA9XayGSVutIHYYC6vN/a9/oBXIUmz+WWrBNW5WLuGypdy3OKVqot5lK/Uh1g2Tp7jk5AgvG/L
dMt2WlnIZgjz9Ni7+nNaKrwPVX0wSq1+kvfRuJJURlUe5I1EBqivzFxvLUebSCxGML2wapL8LA8i
Kat1XPHTQiorCBatlaN10af1Qg6DaM7PvGC4rfBgZhafY9JwCkBdUdS63Seux4H9QLYhSaGvm8YI
H0ixB+u8H5JHSvAzcqAozkjU2cvcD7tLjKTmskZV4WmsSmvhwb75xNqrWvi9lbw0ZN/43Yn+NZjQ
s7MTYb9lg8juEqXNP5tV8QNTWeiSVfbqdFH6bSgyaIOR8T2bALInTv5XM7CiSKmpUOHIF51aMHFM
6qM3sKK5qw5kq4DkpqjQmFYE/ABrYpY7HdFTvgmohfygELE3mqn8nlT22Qbh/zXso3cnC6ovKnsC
Vm+1+65Tu72Lo2Rch4WPNYqrlWfM5NHVTGymoNlwWfb5cQGlclJY/HRleZYDmq/ZTBJesZJNOVCF
JIciP1FY7nCra1zhDysLiNlSNpv5BrmtO6tucFDU+/UaeD3nwKepo4m+zIPFVNnqWjE0VIjnGHl/
l5rgZihFd32rciCrvXaT1dS0ZIi8/6Co4Py7gHp/XoJng5G+nboYu0hKoA+4BaXbthQRlqBFcORn
pqwaZYieEDEIF5Umms9popx0UfQ+NeLz5HjBX2UqvgDwdl97S3ewQG6gzfZ2QlbFLfdKlht7W++d
NZvXjt9/qlMXN7q33uveRI6USyBWsAf4B03xdM7swnofLD1f+H4/XVwtzNeulSK3k9bdPeh+Z4Nr
s/eArWm9NMpYfQFRGCGYFDyWanzJJl0/GUWK0IJh9ZQmqAW2cVCe+OJQKPLz+BSzddoYaC0c49hM
Nm2JSkqSUeBK4348xsJoNkYGqiAzKf63ppYetXbUNyjb+EfN1a0NPxT7EMcQAXImXH5l9xmgk00B
tX9riCg4sxphSafZ1jc/uUdXwvresA+/qxt/vMjQUEwKWZm/Q4eu/hBqQHO+qHh8b7pGMPu28RPo
qeiA99mm99A2RW2ZdIbsI+G56cqiD1Y9dqHLolKp+nn9OdVrnJUjb1rp4dSf5QF7WXthICexlk1t
jtM6mLi+UYhNwdSGcXdELhtVH3+nh+VwvS6ISCo7ulfdUwT/PuHmh1AVmX6w/o9N4SJ7A0+J3aCz
zXFRAWPZQwaGl3A2UBVeAtoZVrKvzx3vzOoejD6Km9SEiJN9dm8s+xF5JtnqAy89IVG2lS15I/hp
7jbCPQ84M/eQB2EKD+NmfkO3PvCcFaVcS9+1v+Kofyx1pO0eZFfhOhmSbtU2r7BQH5KkWap6D7qC
BEqzViKT/x12kMEKNiJ8TGWKyWXp9YPNYwEgwNxJbjJeXNt1WSHARx73GimbCOeTapoPt1vIgVz4
zYNFSR3NaQcZmL5+0LxR3crEfaYkvAm+mP+PTl9Y6lbRSPHLC2WgPMgBeKiUg+eLp6kAPh671s6f
N6BlUBmnjvzPg5+WwFpQDfxM1rCmyCPyR71AqEJM8HHyloKjYWc/Mj13z6EP8cYtyafL/tR2n5D7
UJ/ceblbltBilKAlPsv3eYEqlBhxm/bGrFzJ/jZgR9S3xStVHBtxogF71YjSZSqwnNWCXtnXNt+m
O3najDiXZkOHlLlQ9rKrimJGZft6Kntv450LcS1Jlb8+9Mvmhz6hO9ouLeNV75BDxfdq3Af6+POg
qvU5bPlbJxO8eBrY4k2LIB+oRVx8pmj3XZiF9UWxs5dG05qdaRnmxtGiYOWmBqofaMC/mLlG+QyG
R6Y7zKe+hi5TlYSvOF5iasyECSpDWdXGuHdQ2fLGyFiCCmf+y4bTWJbpj7FA1LOt9Tdf1CoI0txh
x94r9/3rVtc6ZEVVSvd3am/4Wy/N2Fo3ULscPf1SuNo7/uTKBcHsfJ/pyAyG9gQgYWjXZVokr51K
EW1UEm2tQOH6bHkLbpCu2teu8ot7rayStQpBbJe3fvrijOOOZGT2ReuNHNaT5+3ToIsunun/JV9u
0h3+g+WQP9h52p08nyrDMF8wvw8QlNS0IrCBmeWbG+Qkv0ZIkh7lwciG9liaLfBa4SBxoLBLLwFI
Hg09NIc7GQOXcz4Fpg0Hztz/bP66hQxPi+I1TZN8e7t1YgALNpWuWbUl1IBhmHbotrgn2cpiCGh2
h+y9bEYVKBbgqbveqU82BcFmV5MBAR2mhou8VKrXsaOuGmVm+W5P1K3DIam/5En6Csyj/4ZF87Fl
Pfqj7iwoWZmPg30+3eUONIE7hY38nI52ffgt6QBCxvHNmW6fwhNv4CnP4nK5XaIwp2vFXYi19EY2
bwNxoqT4IIOz7Eh3P4QvSoeNuIEg9cGxgtJd1wUQ336w6l1gtPeyJQ8yRMxxslnO7CKz98mXNfY5
HFRllznwulJY6uzSO0QUdMhXy3AeljGV4qmLJCEnWglBDI/Vb2zplfvrJbqWLCrdFw/XYP5PJw1n
CVEJ+wxhiJv8eo3r9b2XVnyzeI0aSMF+KJp+vWjAYV/8OM0u3rzlCNUKrM6vPqdum2VMCgzoDpJw
MFf0x0p1nEOpR9UBLssre2LxSYVWhd6Y9VjUNpKyEXhymy/iQQ4KVO2X4ECKrVqAE2w6o9hkNnjX
pDH859DL7VXRIY6gRwM8KuidmOd0UN2G1Po0JaBs3NxXfqypr3k/so4lqVE14lPKvVYAZOPDIIxg
WUQJBCKQAk9kM1cD93o0hCGepsojcWrr7DAh2bE3R9TdMJvoTo7aBpXOsbG9A+V5BEbDMDkVtVWd
bBBrlNCr8Gtpp/dVFomXyihsOBU+ciBTGr4WCgmEOcD+80pqqTVJdSf4Cl7keqXFjLUoxlp/pLZE
xt0uk099AkMJAc/wHHkeulFak1MiSexNP1r6PuIZARwmbaloR/mB+a3ZjKlqn0w+n5Udx8Y5T7C/
C1XF/jTMkkXo8d6Vpels6tabxrt09mBo7VE7UupMSFyiujV3ZSD4j8V8uMY1lZnjbaH8vEKONOOI
Q3JvelgQQm6nxr0CkdheLKMNngoLzYoQobeVbMoDAaZttRdW9jMLCOGhW4DsI0AzSQeSAel3ntua
ONN2/t7KkurYB326itOkedHD6Jv8V2vGX6Hog+8R31WS6SNGF/M1DlJFe3O+JrHJKVSRWb9Mxlw+
6L0fZna9JnMT7U530p/XlBa4lDjJ9lCq3L3WjO6ekif1rV6nIFFGmb+OeTZUuGEzlMmhj6csgo2l
0obrZCjTFpMCEx4frrp3NX89Ks/4qI8+Igx3QnU4ZnPH7dAkIQbAoF4/TRBpV+2A43odDsYhz/R4
FYpIeYUk/9DzLfwuwu7RrHvjFd5CRlm8/rdQL20f5NLVDIbHwg1/hn64qzmpeKznZUwa8YteZcaz
6lXFJ7/7rRF2X7TO0q8jmvvbyMdrCrfoN3XlAUKZyg5n8VodeMbC+KcgqporeRprCAKE86FwIxQm
nQcV3a59Fc/7NXmaoUGr4Kn6Z69sowxf3U8GKWt3VO4z4e+hjJibhFLxPVV55V72Q3wneSo7tXRw
0EWeoyn6udmdjGotrRVbGVDLXnkqD6UjqJXZbXRXoJzxM16OjJr/uXWrYD8yzz/6/DS2yUBiTkvL
7NHLtOxRnrEKfWkopt7f+gfP17aOQeFeXvpnLGjTn7EN2r13aBy0yA47/lEeBEKffI9Sc2WXKdol
TQv3W57eYuqRcsfHGDlsqQKxlg5jmRCYof9JQfx9n2WNSn56PtUVEF/yTB5qn2cX8KTg7tbX6c5Y
Hm/t2JridZSiYyYvhuKIUtOH+5CupEhT1xbTlUON7Ld7sHCyF9k4qOBrCrhayPV1bviIkEH26KtB
9lgmow1H3DOW7qinvw9smw4Bv1tvYRj2kkqrsZQXygPSytljva3mSNlR9+DDLJYcG3gaKU4zrxPl
xiNmCOWdbEJlyje1gdKSbOomlFEFruZBNkMrXPKA1D8Vrq4/xqn5SXb3IdqtjYmHXDRm42utUepl
C2Hv5Kgi1AecNKczRtnmU51N11u7idnu+6gt0FPiIioe4wpdIfaj89vSEtQEc6EYpx5fpVfdw5nk
39+tOb9blmHBmkrS8Hp7t/KWMe82rRFoLmHpb6QSesrjYt3kPrjoWSz9qo4+66nfmmUdwERzgdDI
UTkwDQkzu2wnavaeaEm2la0xLfdMlVB8Em3lRqx1oQWG4SPabsOyJp+9Gmp7BMoUpAsPoYJTzlII
6yRPUH6okM+S0dcLbSMAO106s69H+CiUOnwEb+aztejPMf4XBwTk960yOK+qzsuP7gDryHUfyy5+
rufuzIVnU8WU05s2dl6HxogWJOLDgxxtrAhPjDF+8TXQ042Jxc7QK85rBWlsnVXRsJZX6XpPOrKN
opOrJO7LFB3kSzpKpx5QeqUCOL+UF0UUcqtM2cjmGI/vE76zaFjVxafa91byJd2G2pg24Xzddon+
YsIai0Pn2CQGFQ9VhVyMkdURp2z72JeC2kukWR64UPNpHBMTuaFfw4MChuF2yTRNI5MoEvuCR6sh
YJ0E3ZMftN0TRkukDhPAoZ5PE8kbDGT68cstQmu95z4ykqOMx/Wk3hgdREvZrOYbzlXc+V7ymr5K
xQJNEXfjGmLTtGP1MGTw7VkAALWvFH6tKiKZrWH534NzG3T5dzycUnCC/uw1YMK2nRoHon8fPQur
/uoaSvY99nTgL1b5ZuiiXDUoEx7IRlrHYtJKPJBc+3OklEsZWjrU+fRedS5TgjfcqIY8SUTVX6bC
7e7k61mQFJPOKr94BVBFpRxYjCmx2NeQKld5aDmvAAeOMrSJ9PfOUeEg6pbGmyKjI/+G3OvLhc0+
6u+/IWYPdf0b8pQ1lfwbKlhDz2FWfgW+2629MjbXiRpPW8AB6VJH2ONZNrsqzpZ6oOrPZlP/HJ1c
3/itqcZ6uaVolK5hO1MnMZToRcUnfamOanUCDN/vSi2ut8gmoyOqhMnSRjfvbRy7VyDQ5l9Ova8T
ZfrRlEwTiJBHEMq5enK96lSTz8xbBBd6I/vSp2WwQS8rRf4u6YsDmTkso+azD80WkWdshs1mwT6A
6LLsR9gR2EB7TWqdEs1YeYMSHigbOYuEvOtK9peODhYIonN2MES+ypseywi/5QrDDTF+cQfneoN+
Z9gmrlrabK9n2+rBNMGCzq0y8kHx5NV4HeyqQFtVVYciwTwgQ+So2+n5ngICKvoRBSqUwNZJ5Yuj
SX7zaM0H2QyS3tpPmEvKluyXEVpK/Yiij40ydRZBfZ+v7XM8jgKRrgNcbxZSgB2m63OB0P9T6AOY
rDVwFlII3Z7qZ8t14ifK6cG1v0jsRavp9WfUNmCbd99RG+cZBvzl7Bemt/WRDto4QZI9xT1FjkZR
u+9Gry4QgG6/qKg2LZFx1E5Ip+KA1ibheiiV+qVStWe/inskdTDKGjP3VUR4qESaHR/aouzxADFG
VPtH/5E9BmTszD9DK+8Pht5YZzEfTB3cosjPYxRas6JYewSCuYf/B9ayMuNqp08sK27xbV2Ha7Vh
yyb75GVdAAp/DNt0I5tyQA2rH8jWi/tbmA2Syq7z9AHypnVOSq9+cDplcQtAWYalWTR+u92mNuxy
00yQ+uRFcqBtw2EZJ4EH5YIbyT6tyQbMrsN0J5td7lnrLCxAQ6h447i+eHXY0u17FxCAbNbjGKxQ
qlG3smnH+XNDuesRMpX3BEN9XTeteC1GHwKbe9GGyDxSukCC31f/AoalbqKqYEsj++QhDLP6AOcK
2jKx6pQba2+qil3TZe9ggaGeu56+1FQnuvRjJh5N/WtLbgHiDHYVO2TMoLzOg3mVxxfVDNWlSnVo
JfuuA17xboy6tpctpBTFo5t9leGyJxSaumPR+vt9oiRXQUU0yqqyuw4iaVO/+3CorvdgcwFcu5ze
Ib84i8qlMh1R+tfmCShE7/Xp1vK8a0vOVQMqF7ex7o/Wr+vkJPcrUl5Hzal/0ntq1fME+Cvy+nrz
2Cy48x+ucwcf9KPf7/x+jI8wG+OjiL1Lm47dFjmW+Hjrl2fXvnKgYNaDbCD81p1VzPR3sl1P3bfE
B5iPP8PRS0V+lGfyUJcjmip60mIg9veAp6nh8FvbtMNtrvrpfdTjQ3m9ze0OXa2MKy2atfvm+8uD
vBeLgu7uX//1P//P//42/C//R/6YJ6OfZ/8FW/ExR0+r/u9/Wdq//qu4du++//e/bNCNruWajm6o
KiRSoVmMf/tyCTOfaO1/ZGoTeNFQuN/USBfW58Eb4CvMW69uWZWN+izAdT+PENA4l5s18mLu8KBb
MUxxoBfv3rxkDuZldDovqKGZfXJJ/d3Hcq2d6V3HAwZ4rQyRByctnUVWgfct75Swd1moYBKQrP0o
Nk/VJIzrIZ20k8nUek9tmM8atSTzBCq/2Cia397d4uQANTcMNPMQyeQiJCkqsm2ZOf1RZOlwlGfG
r7M5AuWUjGUcuNOArcnR07VdE7b5uQiB0nrm+FvLzdSdCNxx/c+fvHA/fvK2aViW6bjCcGzdcJw/
P/lQjOD4/ND+XmHjerT0ND/1rZqccLeYz2Fv19Q35p5yJUacyYBtDEiHzIef3VHlIhtY1t5Robi5
TE1VIHgz1Gc3tCskFOgbPEsAJ1W7AFbf3+2irb6VSdXiPhO8lMD1H0Kq4S+q/pLETftsQJq6xGC5
Za/TNtFR86AYymaiUVQZDAXx/PkaAfdg5Sd1BXm/FS9gLZLFZGfJXo5mefzb/Yfit/srhrrr2wqi
pafheup5DWIddXck+/zPH7Shij8+adPWNNewbN2yHd1WhWV9+KQHo88KF5TR1zTI6p2N4MBBHhRn
itbAD8FA/+ozA+xP7nS/+hmTJYl6iNmX/IqQsR+aMl6oQISAvnVru2yeAoXlc9S56MvOB5Bu0Axc
7AJ+deF0xR66ZJ9R6rl5DcPzCWCiWgP2m/v4EmhLUbrlWnWdYVEMdQrYsnQ/lRbFY+Q0yrVsgrit
tnHjBEvZZGdm7DWkv3mkENw6QnvoVPMoW0iX5p98cb1Q9qRWt2WzYT/6bvgtUtNsn1qTv23x17qr
MrNCdiyqzx/6oG/WZ3bmv8fd+hTRMFlH+PUsPlzXGs64F70eA0/239s4jV/qjmKHpgftXh99Nsqw
GJeJiNV3fKF2yHVZ3/8Mje2y3ZtzqMByYhkOQ79xQLsvvLwLTuguBqcS2OBBJfUYYG91skSZwh6c
B2S7dwY2Z6pJ0UVPwOLPMW4nAvTKUZkxgnkzebuuVHQUVB2lPpRBkDwYU/N5sl2KyJYV7U0UaPjC
06yK3tzYCDUBKKJZ60m4MhC02FyDE3zS9KSr9rLpK+WbDdz9gayA9hIAR3MMUGceE6U5Z4ZHUYbH
wtLeWPabT7KLTPUeFwOkqXLXPvixeTHlrFA21Ca1dFIpRurD2p4nDzEf5NltVC/dYf1hgBx+vhu0
0Ll3J8/qsRUYo3twKjsw3aiqIUwAX7feY95Qo7hb1HvZJNGQ7+oC9OuvLnkmw2SEbMqD2tj1Hg0p
DGNjkBWR3zob3bONVc5k/WaBf4YINU7HuPe9FxeTR7sL31RPePsJnXp8R2niyWsubZhoO9nMm2zf
ZZp3oTbz7tUWG3ryN77lDfcugl7PDZ5HVdKNn2U/ZEYcZ0z1P/bbbKDuQwWK0DAimD1YLlnPuRl7
k8cf69I3D8jmh752wm5zUndKrRpHD33GNTLiYIDn5u3g/mp6qkjvkL4LN3LUz2eZIXlaUa84TiFu
26VxjNyoXPkD2Viq3VT1REYBue/Ld5Bk0yIMLG+P2JD3DCSGH3tYvqMuyOpLT6gmo3P2XuoYuFRO
++SYAZDc+XJEOv7tckQDlrLfsC1zJcLoEKKiDV1Y1Bd5QOQVm47UNu5lM1OZQ+pJ4/9AxAiEB0SG
7a2d1o8fbPSXBs927kY8bR6DusPwC50vKEpO+ij7hIUepm4/u23+R1gm3uK+nuWxCsU9m5haD+xI
0EzJQKnrRrgWc15fddFLYLCcc/heZz388xNCE/qHJwT7cId1kKVqhrBga31YBdmpkqGlh8pO4ZmA
Ycba2qtdmIF0CzWO13PLE2IPCUNdgBKFrCKHrgFy6HqoBL7bPYoRVR3gPZpmyUqum0CQlBuH7+ZK
Lqk8HK43uVInK7nasjp0HeRohHn42eWnqtpVfgpgc53kWVu3z5Xdhrtbf4FO/DWi/3tQxiMH+PMi
2XTJRERTfcn1jH1cHGL5CBWyS6c3inT8puDHLA2/Gt/cfmIxqg7BKXb7a5gy2d0xHRBS9zJXPfR1
pK49gcqKMzdlnzyA/EfXy0m1a59s3oLlgOy7Bs9xt+btzjynwKv9urMM0YfuQJLNeXCH5mTXuoVo
IAAUJe5fzYq8jgnn6YAfmovw9bwxU6L0rTaqU4hs1pe2ZXe0y/zGv3g8S8HszvBoAVWh19V7ntrj
m1GLdFuPlb6STRmmu+gJFFpHKt5DmotdY/p4+y5DmXvuikG9v36ZDasYtkbKYlaGyEMzf/EDK39u
+1y9v/XfYuU9rz8aReTX+0VogiOgFlQLa0riixGP2nKosfspXBFd5EFPw89Tao572fJwGHj04jfZ
kNcENmL0wKrqu1vfh/sMWayu/vkHJPSPSyzkdHTIza6msZK1hGX+uZiNB+ggXpAXn9EASFn7Z8FR
WngNWKIv4sJ1l6IWGTahv1y/PgzLZlOI9xqE6B4RZrKM7gPqQ91FNmJWyUsdTduNbCpDS/XQGy65
SL1iAf/jR5nb/qGrHLEdNYDjHor3PZ6iAO4NFNaXfTVa2zJqX0M2AiTsEBhqpskFMArqCkaK8epk
JE9ln6Xl7kM0KtpB9cqNbE2j2d4lVC9RaOoKZkB8vEwYEK55Bsa/km8q1allqLEVrMjTdk9e3gbn
PgJwl/v9k4yo0LgHupzkO9ksbcu570u+OrIJzXamjYc9mkBTdsDfdNmwWjpZxTieprIp8JYLVJTx
W1g+gQNfYimHakX97BaOuR1dfwIDh8V1PmJE4w+DdgnsGv0XNdGoo49Ifcxn0dyHYJB+JI+pjXs7
1lyekUCw9SR4lCgkiUeSACTZb0cRopnAliaEZJIgcveOFduPkzITFfkV1aT71x0pyo2GQd6eLYO1
CzJEbhIsOWSZtdGzeBe4eOPKsqw8oN59jmO7PsrWLQIOVvAkr/p1DxkR+uj6GfzikQP9e16Ukx0s
84D00/cP3bJpdwjw+9117DZlymlUjnnt99ucKs9K89jVTmWd5ocV0PP4YNgwWVw6t1Yk+qOq5ena
d5Lh3NlByIcqopc2ABqM5Vj+pUybRyov3l9W87XLRovaFsjy3Jr073Wjfc4sN3v3IaYsMisw7gs9
ipb6nIUf9cg+RnOmPoR9ucu0+OygxDRhy06fHMicJytgDdipCpWs2Vt6kXW6v7ntwocsWecQhvkW
nB10CL79Okn86NoT/X0yDzWa/aAEeIxbauIclQBO811f9aDNBRoXshONJN5E2XjFGmhWeA4jIe4L
FQht0DbIGtfIAS0x83XBYbA4YPapztH4kCjOpnQncbjNf9SfrDXrvXRxnfo6ogMHfzst8nd9GENw
m0BTeWb7FfsJlDs1P74I063vbRVaT1ll5ec5HSkj8lYLl01VoWuIsNvJ8kwmgtLWd4qDl7fOxntf
pBns9Pkgm7dDVaqb3kiC3a2rteJ+Y4xVOL1oMCU3wvZXpqkGJ0r/2GnYhvHoKBE6X/gzbDrbhLCX
O1G3DkpLXchhcw4MhyBi5+GflLCMNk4IR9foDGwokwrHhDTL0JOhsgF7mS8POMxFLTz7tbTFN9S0
sx9FDFvTBS4MKX/cKmU1fI2VEEuytvYwAzfRr+7y6ilH0pLyIMnQ2imfcKIJV2obwzydB42wsUno
u2s5KLtwDsMswiqKnWwqatLvhT+rG/VxUyymPnlO5nLNVBbZshC1Ua/xyUxXIX5N+yDBiEA1LURF
5KnslAcMxTAZmA+QO0R+h/bgz3DZKZtMt9bGMQcK5V4ACWMwq/A+CKM3qr7ug4fSwUM3n1FloAIf
F+NKDvRxPmy9CicZ9jZ4DXgh04ozjG+6vmYnY78Wne7t/QHFWpC3d2VqRtPLlKkqX1w9usiDrzy3
Huh+pQvjS4Ps7l4bq8+3caOCR94Xg76Ufbpaf3HyIWKhYPeYISYjioq9X3xpBBIVLgBjKD3gXCgo
9Au+Kem3/xBR+Co60YX5ZrA9u/gucmtzlUa2IuH/1prHWGkY17EcHZ9bax4bYbBhzJt6KAa10SMM
JCqN8++tTOpsM9g4P8jfGymi5pLV3d4z6zU/0vQ0NpryIhyk8RAJgVBfdxdVy3ZJkisv2KQOh9IA
iNLPUVHRY5hVBnDN59EkAiId1IV2BxTCvZO31vMkedSa9rfNQdd3+abyIBDIdxBBJds0PoZjyF0i
ETbppFhtdDyyEY27DpXAlQZ+7iIPaNOdhiIXyKLWD8IwJ5J5gDbYhTc6QhksK6+dIFsRKNXLGKvh
iEcYOkSrEO2Fx8LoskcXfZoHxNVkz637FhpoWLzKgSTVhjlUtWdVjgJizDbM4YsOARKULgLsPyhM
ALXzftipg/aq1YBNTWa/Tq2dDkOhaXs0YId2wSJRWealPn42kvDetabuWfXt6r7znd/6zcGIjqiA
fE391Ljw8FmoieF+kpkW4MULN+yLi2whpP+mUWG95mV0HJEWXVvm2FiRtOl8iK+FMiUb2QzhkCLa
YutLeTdrrMZ7W59JGBCP1p2WRytdhzU/eZVAM2cUD5WtodgGZ/Urv71zp8X+M5qbzrbQUwPBzbw8
jh55VXbT4GeU8LudUIJgCm6fvMmn5hyMI4QTq7ugrNDeyZAoJtsSstpIeoX/SBc0xwnfhc0/rybN
/7CYtFXb1hzMty2BHtWfi0mkGTIf1nfyGaPbO6srWxjfSn2BXh/fFzWCyEDpmovsK+xaY9JP2o1s
yoEJZu2HqwZF24652yhPAsxVNi2cwU0RkW1vJ6YlUnxcfR1OBqguWNtNvZcHcu/lOhfql0lR6n3m
2+jSoFZW79X5IENkEycCrpOnt4t/u0beZxir93/+uDRT/bh7tXkOYTpguZoJY+/j51UD6gOnZvTv
OiqSEBY0AITzekKbD/KsCBIe66HaXCoY3Ltbzf8KCXBat97YChgniROQAIJUN2AsdDZboNxnM2pp
Dx/OOj3Rr33Dr7P//7her9aN8KeNOkPBRAf6IYCEs5fbYtn0zSjeyz20bMYwFn5rytFb8O3aJkeB
9UPwrenXFS+E+OVCHTT74OR5/uCMaCfD93+SB4iumJ+6hrEhARs8JZObPVgorpn4EX6F/q8gHZI1
FBE7Hcl9NpGBY8bsCwwD4G5nAT+4q/lvf7di9BnTZIjuC40p2SqQ5kSiIXvzR6Z8JRi0jWxmg/1J
ye3snOlTeQlUg+q2kb6FSY7ekNI2q2szmtBC6b3x2Efd+GJkP6J0yt7+L2vnteSokrXtKyICb05L
3pVUvqtPiLZ4bxK4+v8h1bvVUzN7THz/CUE6kKpEkrnWa0Bs5kBH3fmXzaWVNouWhas2e9k6mjgH
hnn9ggDFwHaCTyAvpmYR4gjzJ7gWTe8Zekr+0Hl59dj01n0WQLSxrBh59SDVlvXgWIcsLf1LFI9A
xpIq+srD8Q4y2Xgy1NjY2SjMrRsrrj+7zleldcKvHwbiDv3273//uv3x9284tk2uxNYtXdVN1/gw
X0wGs6YC4efVHlh2vJqaa66bMIbbF6TLru/8g2Ib/iHsq4cQlaONLMn6NuscLIzmVlmO4RyhfVEa
WyFMMsJYSdzlkBnRE4LjDGx4anZGbw2PVWWXFzSQFmiXj4+yCpZOv+4VTMRkUTaYuvdk151+lFWO
I/pjE04vsiQPg6+VCKUSVYG0461i3Q/WgACcTQFSFl2X0nhjkYnzhQo8zCIF9jagb0k8ZXyJeiPY
VbED/qhHG3RjYluNsIHjAuhnu3B95OWjHLXFxjTrQ9CheGzxWtrEMxMI0POvA/R6dBFSdFxuDehv
wkWZRzjzCNk5L+2vmuHbJMJLkIV90FUHdfbUbX+f1bJFlrGQd11EcB34eF5MBoOOyqDeY5Bx+RAH
kMVbHYLnE4imo6wpeB2dbhGFVkdlHFVPlF5g3yEO7Cqv2Ep9Npn7z7LUtWcsr90XRJKyB9UJzzjG
Kq96Fw4HlfQ43NlOedXGLtqgKbRqhMY7rgKI8chcHT80/EMwb7eelJhDFYqCNGxcHWRdVnqbos3G
jR+X/UHxlQ7hnrE/eKnulne3sjy79XHn3rLItu8+JMis99qwvW7iQoIX+9AvX25JVHlmhh1M+wJj
6WsqNSCUfOtnFYCfUX2bWB5o5lkjobmwa1ZQxlyUB7UFfp+b5UMB8nw/1lbk3LU9RsU14icfusUV
xhQqquGsFCffPCRNHZ7lAQOA5N4dL7JANJCwM5Hl16LTp10+icy8ky1ONCefTI2w7TzU48d0cEkc
MuPEj+DzoD0IzMznUmmjlBUQh5QlechSUlzog1WzRE78KA9mCSe7K9HwTPrwlNfj98bvjRfcOlxZ
kqnaWJn+KJFzu5YaPBNfksT/o633C31J6DVbBqU97VEuUvfyrBXDdD2TdckkEJAVKZCnLq32juXi
G1NoPuk2p0P463qOPFmyyRDvRgO113duBRFmyDpcIRD031TK6N93IptWChCFR0RUo6WZh+1LbpHV
9wV5i6GPfsTsJ79ZucbPeUA+C5UlLLUiNh0Nun1OEmTQJVPsnirF/WqHzU9sBNxPuVfgLVRq2UuB
09fSRzfpP0Tz4Hz+44LCNQxXZfPIpMpkSvM84f4BCkhsP8xF1TgvWOipd/LVK8oOrg4SNHsZvh4U
VIrBCqZ7+eqVrVnU/GpVNewIZOttrGxFj3+H5mr58K/G3waEehsAEav18ZBXGP3kLQp+mWMGp1hD
SESe2d0UoSLb9zoKAHMQy409WNV61CzYL4uXEm7FAntF8WKyae+6cako+tk0o/JtcqNpPzjFnJGl
SKRQXbkB8imyaAcO2I2qrU5TqxVvllUsECqA9GnB3Qja0N4ablNtrF63XxCkfJQbwbGdYO+0UfMU
C8vaNgGKY0EbOy9I5DxGit1uAys0t+hW7tWmyN8tBRceQBjayTQwIUP50lp5hd2/gqV9lVHu312z
Jv/VFa047drVRTm6EKWytFrdOZnQhqYlzjCIoBbdAdEVFnsdHm4nnRTsyWiF+1XPpkebh/Iryok/
nHCw32G8dnde5k9vftaEi9K2Z4dnrDwzT++e0hjZu6ojSKEqaO1hg2Se8xxEonDq8B7AvroZOrM9
2sJ0troyeHvPhVJiKAUG0kKoB7fC9ny0MRnzoiLadEPp3COWqgAaG6cLVhMBKUDRPeZxkUKLd9vn
ptbZy+u5eGXiMu4QFNI+RQ6uB00pFPiH0ye+Sf2NBcAJppXzwxJYdXdFuA9I2mwrwdfpYWCcx2Ks
HvKy+oosmoZNt6miP6pVe2hSM+ZZ3Mn6bGidTV1kYj3A5XoPA2uLnmD4LLrzwMMNrmqMt2D0pgf8
sFEUa/rkm1mhMVglOC9WMMk7uythCKXBWgdDfUAbFQB9YGUrPLyDt0TYr8Kbuh9KEq+7DplHu4j1
7cieBpnxpHvMCt9YG53aH5x4TJgQgxLxiLB8wv2Z6RJFta9WNa21EvQZ3g4YT6CCARBaca4HWbQJ
uLEGscKlbNAcDWSxPFWzmFPZ6XrqzcOhsOeHJPrjMrKzG7XYXqlFutMVD/9VAUDUV5Fe7rDIQ/XH
zZ6xwkZFUzHzH0b4LqZw+pbzYobMl6sPejXlW1iw7tZUAv2ioGQ9S+lXX5ugBt/KmNx1f3a6WryU
mZmsO356B8soxUnRcmeJVt9AOLpWeS3GGSS14UlSlaXgmjGvUmR93U1Pt6pbPVnJJ1m6spzTqLle
42/r5EXkHYY+/ZQZwATsyLWWjmoEz11fNfdt5l50JQ6fZZVttfuGZPIZv9zw2fXqbGnhVrORjbHl
ZnszJhkgi8j9EY+zN6ajxs2iQZcDQZp7I53as90qLRrJOOCiz07urcf9SEPHuZ+jWgGadpAWvOZc
4Sv7pHfBH926sYdA7b0ZiTNuS8J0WF93KBBVbg3BbPx1kMUsGfn/gW5aEj4yLr5W4CkS7VXLJ14p
q5BX/GyoXvurbrJ50IEBVGhnMoBVRnn4Dwt0/R+hTqZrWi4IM/BjFg+nBqbwH98nFdirqYhz3NTa
kGTMmrm23IvJ3djE3R6qGXM14Z/kue2v0tx2K81tsmc7v9aHf+j5z+NkTyg2xsvvO/weFyVKvRF1
Pt1hTUI6xe8E6RXvqDa9dRpce7yXNfIwpuW4UcBB3n1oaOyUXYAMFLtupi7RuYCxb/knNA3jRx5w
8Be1v5UleTAbhHWZKOqFZoXgNvvW7ZD+cUekJbCyA7eEO33nnZ0x8veRET9EeeydZZU8UyLSNV0w
4SDwu4HoVr1G2w4avdesICLrmBKzYIUsUS6Rh8At28mtpxCC6YH1Q4INjv61Js77HGnujwmlwpda
w0RhRMRrr/mJdY8GarjU06DZlYXwVkSjdoQxrEckucunpMw3SWYXb3Yu4qPVERuURTQndGYtRNPr
IS/fxkmPFsosTFd290qag1iHd7EkGmbzmAurwOtpNWmNeZ82ChIywA9XfaaJYjNO0xdLR0x0TODl
Epl2X7pSfzRItn7LelIoKLbWT0CD7C3MBl6u/9yD+CUyO6g2bWpRausJG/ODrWfZiT1wucKcJ3vl
XfZdMvJ0/b1ru+aCeoFjbn0Hiz7dLC2iN6l1EWmh7WMiJaucrOUnFRXDcLCyb5oCIVP24NOr+26E
HOrYpK+aEn2nMEtYgpfl+ImQOlyBmr2yXgJyGY1FpLji4Mtlih92wTEah+OgBhV+emRRWqWZTfVi
pHdHof8MNPOeMHPytcZBA89Vz39zEVpcsChNnsc+0pY+X+aSRl67zj2lP1lhNm6HFijLGPXhwR+s
Ylu4UMIJN6bruA6iB/5j3bI3SCiPQWY3a9bg08moxmlZ6IWxC1Rl/IRz38IpB4+YuV+fBigZWExS
b/q4oRnhQLd54hoqVBN/d1OTCvW2eQYDRc7VWkxTZLckwZsv8X7yak/eTP6EmjHV70Eq0lVqu+Gx
jStICFriL4K0079ixpAGqv0tUjEJnfCJBhnl6fumrSM+rF69JRiFZXZif8vS9EeuiPrZqaryPy19
LePD0tckh22YukY4TbVMzfwwVbVDojk4tI0voHU8SKOvrtEx8ebImFm9h8BpmlTvWRSXd7bSduce
S4yHQdfeZH0yJQhnYYJT1villEOykxsRWYwa68+ibLWL9lBF5YM3uenR1yKxDusB3SWAqYuBaMe7
kU1IDZRIdnnurrSc6mdjl1/QmnPfFFeDryW0bEfy52fbNupBURuSNx0OC6GTPzampz/Vc30IMBf9
VWP83OP2hBqYUAm9yx09lDF1LVC8Xsj9vtz+k+AaThESjjs7dcwWUpeKkJ5lxBsn7VlZWgiCnEY3
r38F0x2hLb3W748OjNVZFXoQR1n2g0Icg8HqyEpggPChQXaxS5shsmOLLOIqcwfQ9PZFIgkl9rBD
Wfc4Vylx3zyEiA8ei8kVy1LV1ZPrtCglqvNmSFVL7LGi4XsbQZWHef7TcavH2HeVTxlUsEUS19pl
cmYSM+4BpC//Gg7H+9dw/nLX4bYVmD9rZIkmYwzOSOeLrRMN+RntYQhzgZ1/qusIaTnHzjZK3eSf
Qsd+73xTXKJqip68rDjI6tHL3W2aNOFKDspHdn+mXvtHPDjbt6jYmoafffJQwziQJa6RqKY4KOOT
MpVnSQjJa//eia3qOUAg/SA0FE1lfZAHZ0B11bOBA2fuobCIUN3abFuW4Kzkj80o/jzc6lAyFSuz
qI072eXWIIsgRcWqJC+xzEUD/0PP0gcPxagVyw2VF+VsABlnGMNVaIgnLAv3GciFg8EDujXirjuF
NTI6atAj6xXjHjZm8fCI+Le/KN28eUFq3r8bNK37pIZIYmeI23/R/TkHXBYoLDXrEbtJxNUgtFhg
Ue+M0b/rkgBbMtwXD1gEtN+6IHoy+imPf+LTw3J1zp8NDXkBv0se1LlUuBEqsnbyINvI6FzbjJk5
8LtN5uT+eZyX1OGyF7m+CmbcJcYxaFEVXriVCMwZRr8vyrBHk3fm8mMNiGZCWgJ15RfZPXlqsGMZ
H/x0OAn9InonFoKwpzIk96mXGnvVgM2Vxbrz5NZksWcVrh8YHvL0gwLXKhU57Vx5dDUIly2Lgf0Q
+O59ULHerPR0fC+q4BB5aXtq1MTYOETy7gh8Bj+BnGY5oki4ML8XJJffnC4pl5XbTWfDKcftZOjl
zvBhqSdKirZrDAsoDRvtYNRadFKx2lgB+kreDJGijMRnAuWCApIZfhkTR2NnOIY40A7MNBVSCkHd
Gw9OmGAUhnPdV0d8ZsmMHHWaG+IUIbCN9PFQisOcnxR5OCCURAOIoF9npjYOd62FCoY6WvalF+17
XXrDp94dx7WTm8QaZ0RJq5lLpMi95zEVCLO7RbRQWzP61BV44Rr8PLay6E01AhuBeMRZrUXiJ3nS
515eYaTbrIWaJ3sRvCPyqYTfckt09+QT+FOUOAvcQFIT3gpkmiNi+b/BVpiALDEcE2dZhXYPumd4
spErMLBmGqw9uSBvY5YNM4OKSBec3O4ZBq19h+yi+NwG5UPMryO4K5UV2k9FeIcD1mE0+uBrO2nd
nRJE5os63V8XBpgrM1G/+hg3vZWtNm27LEdOeC56Hp4KCuYvh2srX0vkgX3/79fp9j+9+2zDIECs
W66jearufIija+hN26NdKc8QmHHr8g0DfbipP6siS/aNqP117IbFs1+wLDH1zPleggsMWh7iW9/R
0hEbRjGrsugOZxnBzzC9KwvDvnXPVPfXpVMFifBr3/nSFvY6d43f6gusWp0UaVBcsdI0PbREfH9A
P9oPXZF8bpveXCBMkl/gmenbgn3HFtMw+NfuHAbFeedzNsaHgEW5HIR7W0IUFJzGBG5C8oRKK4ue
0Yi70+fsfChQeEwEyd95BpFtv0t4G35sm8eBcnGW//4fAGTu4+oDLSDD4tUDnA4hf/UDjI7wjW8C
J3SeDVK7y6Qbk/IttdBeD6dkA1CsObi4x5d38rTuSEe28+Hakpujt5CVIm3IRE6juwgyCySpPZ0k
zkXCYeTZB0zMh6IQFq4yU4tZeMvTtDO72eucfNoTwpksOt2+O2hK5RyRlkWR39bMlyjDUmveBf3I
Stx3Cuu7HJQpEYMc7OUQ/v01qEkCHsvQNV6ctGSpn551vQy/d0KsXL3hKamCYgFJLf8R4UjjIIP2
CVNAFE9gfjxCrrZWRRLZpxalzO1UJuouUZPwZAEXWJsTGkheaL6GPgG1FJDNkRCddwAfGq+VbBLP
OXBB3pVi/IF+fdya/EDA44H36NF1xm5thYX8r0EEwqPrILat1e9Bo0QK1DiT1fDnr4PQRK+P87bp
eidfV8Sz6tukSAAAbXoT9wvUScPodWqDL5rlakdhJPF+KmOPxS5RxsZnLdsMQ7CVMcgKItqdVY3e
NQaZRQBRACa9lJgoCxX8pqJo+EH2P5sZ5w6ncljXxFO2rhU7c3VlxMUlMJNP+ID49zB86l3T6G95
O/j3skoeZNHL0jWB9/j4od5sdH3RZaJe5eNj0iFFFZpTfSQDUh/l2e0g65KgL7dJfmSGcnv2bepT
jtkiLr6+ddTm1K5jg6fV3dw+6jO/TLaOnWoda+8pqIdmp2eJ8ZZM3poknf2kDk74UIfiKdUHkmDI
K2415AkQkdCNldIN0boo63wriL8v5VOruWO+9Ua3uxZla2ajnqWNG6tsf1rz1mwAqL8mjGNTRVGJ
tVMF/vPRL74bo6McG2zpT3KBG2rryFGr03XNq7t4EhOd1/slwWmWM1gorgQOlGRKQtDVYvzMLjNY
jk0YHss4zJ6sKf6zHjPA45Bb2dPc3+oy793Uj+kIwj9r1fwl6cKVKT9RlJU7lv7uUhi9urUni39A
FqIz1raw+pOweFFabCLnvmPelbuM+PBCJHr3NA5huSldI17LRKGfZAZ6EyYWz/zJ3vL4UqraODOw
nq8gGLBexnIyMCtmbezsM79TTm7fsr2M2+qT1SaXYI519nG5t9GIfxcJUoGoBUXnyo/8HerUzSYK
PPMxzVO8AcCqfG+xlU2anzlch/e8eCQYjM/K7xNUxz7U/NkEVTBHE+uPPnnVOu84Rr3KlAPYlzlH
BPFcJhXyhpSRHmGUJ1v7egf0cvzqYoE4slf3+XcuoBK09ykeW8cOJYlVitnke5fVCElgaZcVyOV4
GpoZKYskgIA2XG/oiC9Z2z/LHvjAs2GN0pe2xGGhc/Nop2EQ+NjNwTfZw8Eto7T68VQypy3boWvO
9XwQKmQaNcy0pauFKPQldkylYxtY+DjxSzZE94aeVhf58ikoMaC8yJ/x3HYrIUL1R+n3OKzX+v/w
8vFU55/f/zPchsyPRqJO85yZJfFH2sewFPQU1GF8nrx9rWii20UZmCTPM/sl6ib2QRIj5FnQ+WyA
TDhOy7jxFbBkvb/uct8C7C6qpUZs4lBhp0D2XH1OnAQbH6aqDepE8dr2c6LCM5hYgozjKWjOuHDj
xwRhLVKn5mAzs77CXH3N3UQ/y5Ia4NWTx89JRNRGs3N/z7yNfU3uWO8jchAOQLmH0muU+2Tqh1k0
UL8fPQV/gWR4CNu+gfzXfbewdXiviayBXejHtxh9fHyE00syBuK+iK0ScSi3uK89x9/Gmmh2NbtT
LPqU1dhV/dOgq9MxjbrP2qT3T2OV64sY0+a17ZFVKHnXfffsBgUw0EaJFuPP7bdfR5xQHjMzQwLR
DCB0al79ReNpz/XSeTNHE2M90843dlV2D6FdnlKgvO9phrb5DDBUWxh0oyjCixNXD0IJ490wRPbB
z+GiyAOvTxCK6DCzzoQnNPOq+p9C531LhiaqvE8hshOr1lDrAzKG7ZmUGK/SLhpXqOBV6zrxzXPN
7AQPs3LX2EmTfHC9EFXgLnEeXR89YWBwXzQAM2gjz5ZGDs6JLC7Wheq+hVbef3XdqLirRN2s4qmL
NzbiAgtmAPHm2Wj21GbYfwuscVMHlQjvOuO5z03vp9UrD+ykty3Z+eXowFgYE33Rthq62lnobtCN
8w4FTgpb21X2iJDnKw0VrCnFhFcFXY04OP4hPbi4deF37MDz9qyX4PcaQIdfu0RcXJKtP0g5EbNx
vAXeHLiUYyexR0oEKDdsPzr8RQvMx6mHtpAehyCMH+ShqlDxVxIgfHNVoig1TjLIh5WzQJlwZvUy
UX4a3PJS2Xn5DPD2Wau99Gy6mvpSKNprEWjOvR6XzWm06gtEACD9OPGwhfsRq11+VKPgEU+2cRc4
WWTe1VFhHhUC0N5qCu3sXdhEjctOrdeyqIz22S3ZHtp6L+47ux2wz87zd1OJZwvmLjzoXncCpumC
f/6LhxN6nFWh8T0pw2ADf/0XP0dybBKCmIRr5i6y7IXNZ8XBbKf3xxcyI/m5SuMXVifN/Yhq3oLl
k7bHv6t/VV1maqDh2YYgyXfeu+Ihc3vjNAzO1krNEEFYuyagZwJBnxsx7hYP/eA4+3JKvpJjpIfQ
rHHnRQlIO1mOdAevdliT2HfgOVUSWX5lGdOtgN7zWpuLtmGjy+xpHYyeqVxHXjkuRNsoBak4Iz9c
Tx0TgyqfFZe7EHNtEvCCcnVlESKhKkJvnzfjpRpj6+xm7Ybd58r0jO+FwEdQjduvwrT6y9Rm5ewD
Uq/r6H2qeQ5jdjpjFzc/hfmEJqh4aZLQO1b+BHcY06DlkGAt3sVM6ZHS+VtVRNldyeN8we+9vOTz
mWNql4xJ/yCrZGNfNNlGINK5kEXATdm9otVf4V4filmssE7UficazJ9l0YmCichb8iVWcvs56kbx
mOFYks6lsoCxGQU98rTqoOB9yAE02a+zNDH6TR/aX25Vt263vh6MYlIb3P33SAcvWVC8P1GmdvdD
1cQ7t/M9KKFDto1MLTiJKGo2YW0k96QSsTYrjeo8ubWD3KmK+JQILh5v5m2RFdkhd6d2H/L4b7uo
cI9GMWLNPOLaPFQthgvgPh7xhkFT3RTqc5k+4MEB6sCdMvSq43jbm3W9iwOvPaMZgtWIl9bvup+f
1IonHVfDXaflzee4xmUbpF52MUi7bgFSqdu+7JJFhWPWSiOKutNsriYsZX5loMnjYtHzBUWDla7W
9g+3zJ401hCLhqDiRRjKSuBw+tOEVBYyF74HPZ9QhElxwY+229Zje+/yKG0S3RWbwQIrozousQU7
1N9Uq/mq21n8M7dPoDQJ5PIwX2xyz+9OiJ1G1WvN44R88rrC5+Ho4jjpxeQE/UBpLjCMukXekAmo
8G/E8Cb9oSJdfOflrElsVPHX0AuLwzQZ1glNOm0ZekL7ZKJITQzEJVHpaUzZ60ZFtSgKrQk1W7Xa
E6Z0gIuLH3ArmCjJ2rMjbuyHrOnigxHhE+Bm/XifefP2xbK+xloZQMtox60Wtt3GDlgiadH40IHS
/eYBk8OFKhsfxww9oTRFSbrO++6N8AQJEnpE88LZrYrsQRdYinVDs1WdIN05E2rD2oSAJP/LZDOq
rX32TPSFIlEFKBGiMjDqEYYUJXD8IfL8Z8s0m4uDiF8CM1UYWDNUs7jy0KanaKr0DRnkdiXBXVhB
FUtbRNVOQr+6eAZn9G57L1ubDoEtxzKfVbXPH1W/IGSKD6FV9+nCMHux6zotWE2ulr9DxPhB1mW4
VB7UjsIIv0fznGth7132Son7E3FYpPDsXR/142bok/wx0IVHvLJrvtkeVmVRp/3AbP5HpUbOS6Wa
E8Llybs7YvNc5IZ3yeYDBHtxp8f8UHHt0RXEqNHhnmqnXIV+7V1kR8+z0RGOTe/uVlcqeP/UFhPL
fBXZLbUG++Jer329WGprmwBUQy+mNySXw5VblDmKEQQA4Qyyfu6N9OjF3mcnMbxTZLC/DpunyTCi
hT7px6nxYLnX/t7xXOQ5IagspjFElqBth62XNjrOp+l4LudDtM3HLF+zOY62JTuFJQIe+puNnYxR
D8NP8nMTSGUWKuy2ayXF8r71ipUg9s10mQYTBrpM1KZiPQzMI1t1VOJlWtnaix0HztZPsEHmJ8/z
qqWfwMyky8ltWHCpmLNPPuiRzLCcdWwbw1JYCWY36ugci6rr+jtSck8WoqdbWXc7aI37V5fG1Ymr
oSoOAafB0bBp3txGNFg+m9FrXxfFss8s45J4IVtUsBDguTexMUERgJAAvicNtkKvBF7s7UnUBltA
IlRPGXmmuwr9252s0zLDvusn1MxhcF0wc3N+kIta4kna+oH7GBiskiNd/aIqyrgHeTrtTYWFIC4O
zO7jHJqoFMFCMPmEdl36LtQQwDpwoBm47BIAD/eg0vtDNxn2IhncemWDobfCiIRkkOGmWw75Lppy
nodSVXBTm/C4CT3/cXTEY2AHJ7jRAWYBsUKAJek2mEcUD8TToCQr6OYqWgtt3GbVBKW2fsF/LD4N
xDUIhbT1S1IW7r2XmM/8flDHHWHzQAf/iyHupGN+ZdFKPljFLm5Z9SSAJUFc1sVImdy35TdZsMNQ
XRWOSGYl2umSBD5MKq0dYCYY0+Vah9rHRk9dsBdzF9nAbsE8W8pR1pQCVX3Vwsy7VTpgEp5THbsu
/XWWGmWyKnryrsjQNLN/BX2up8xE/K5StV+nvAlPtYVzMIZcCP5rnn+SB34G3q6DaYVDzHSyapsX
QBY/4FCFPW3BtCiVj7VpwACQv8zOmqWPZV3rFns9QbWtiF19UZkwu7rUJgs/JJtJxZyvqNAvM33j
oo6jtTBwfHkI+dSb0RnTrcLWstKDCTbaOIcQziBYl72lmrymQW56pQ4XJzbfe0h9p7D/PhoFidYO
VSLPJXBbRomzb/yGtdh8hgBck18rZVkeWueeLO+47ruoXRE2JUVRwoQUSvruJ2Hy2VKkIorSvjLf
a4s29oMnsCjRyoxr/2yr/Cii5AubKxLwHcZRemfxapmL8oBbCahayyM6AK+NJn1w7H2OPrxI9YvR
PEZmA7FRtZFe8fkDI4mAz6Tq1enOt/EczycNY4lyIh5gJlaKX5FiPMhDFUIJZLXVrTFX/VVXtx0M
o0GvdkNam9d+QsMecCAUhQS5ty6x2ECGWTP3uClNd54/Fs9aaDePosHBeciKZ9PpV16iKg/zQt3v
Gu3NALF6JEDgX4tWmeGMOIp4nelljM5uPyirsghxE1XTlFxs8Q3DzOIQ56i08qxF7JjN4cFCSWMx
eum0sTzfPSS18hrGqHgJGJJmVzfP2FLVzwVopNJAxK0MlPrZMwRaiePYMcNSdMkDb7Se0Izf+veY
pYkT1C3/Po/t79o0xW9BFte7SMUzrfKCBJN50j2maKKtbIURgYFdaJagV2j1FWtJxEV5Ul1TfeT9
AYyF6sHp4S2GmPrYbDQPjjIBGOwtY2sZDWKIvmrDmEqabQaAaQkP3H7JCCVsQeKrS+L6tGKftikL
Xu9K4liEWMJ6YwITXcmxutcHm1Iru9V1bAfojLc9cb65Myu8Bk9ZkPGyNemJ/ZlIEV6LwLR4YaHu
upadc5GS3xxwO5ed1QCP4xrDuM117DBgrE5CeyM7G32r41Tl+tfW1G4wyLWzansdGwkSbz0pIfkV
kgk3RjKsyQZnx63leP25D0Znjf9NeXSTA+iT6FlpFr2mimdFc/rnrB5eYVF5p8LMh23VQ95UjEGc
MVnfoabswR1SIvta12pfMIQp769VPWIF9ybJZl8t9WgVs2MGaB7uUdgVZ3mNvEavkf1ztHHzYZE5
uWCJFzmIbsfpIQggfsN6+5YTnPpSlqF+B8rDOme+FW+jwd237ZRdOit56dQkeIOPjF6XqeF7iWDa
W51gm0asfVzLVsAD2P9UqbeXrYVZP2VN0V+CyDVeuy9NlQVbPUQtrhRWjWKIXaPgXmHOGJPkRNEe
GSSvRBod33Pnr1MMfMa9iVqxvvijwx+nZqZhgzkSPgisRx8S5qvN1yMhC4x38IJXg1/bg58We1lS
LGGeY5xSZCme8uK+Qnxflmq+NPTtCMP4AeeFqUY7yB3I0cmrxu2E2h7IlGVsK8Z59NVfB1PZOYoI
zrdqFvzlPvWDF9npVo/ErrYKRzLFHxqKIFbxeYQtcOssuxCPYK9ju0fx+3Z+z4bRqjXtBT78OhLt
+O5Otr+cWkDNo5arJ1Un3AV2eumi9QL/vQ7xJIQELw/VrAQiz/A2cHm8c97hDiogsk77fZYWGfrz
PYSSDw2ys2wVnRL80QrZJyCFLRqiEsRer1dtGmwFG9wO4g5SMQGWccpxLIt+HZBVzffpfJBnt4Zb
v1vDh37/RZfb5ScA8Qk+Y9z4Nk4Wb31ud/ovuny41G3s337Kv73b7RPcuny4fIPL1a+P/7d3ul3m
1uXDZW5d/re/x99e5t/fSQ6Tfw+tH6t1F0aPsur2MW7Fv73F33a5NXz4k//vl7p9jQ+X+lef9EOX
f3W3D3X/Hz/p317q339S5B1qVodGsUAghKVdND+G8vBvyn80kYpiVJ66v0Zdy52JL5O8yrV8HfDH
sH95B1kpL/XnKFn7L/vf7nrro5J3nla3lj+v9H+9P5sZtt7CjFmd3+54ver1Prf7/ln7f73v9Y5/
fhN59xYOhFWJfn276+1Tfai7FT9+0L8dIhv++Oi3S8iWdP6Xf6iTDf9F3X/R5X+/FJj6DklunE/M
eGzuuyF0VjWIeHyYKYb9LBlg5g3IHYpgtDA4qlx/qbhNoW/SBgfVpvZYUc7NsuMwBmDiAK+gJd3W
e71oB3Mpm4N+ZZqpdwLzC4NOVvWTlx4qj1VgqZf6Rh8R+TdJKi3g/S1IMwC9JDh9sAi4HsSAdcUd
NqPkw/Eq/3VqDVOiLGStPOjOr4G3quvoeZyP2a2yqJv0ix81yg4jSGuRZ1myISdFPErNikdQmVuz
ytt7xJbyR4Xoy9Hy2otsk70qnlw87uphCS08f5TddASg70KCLXvZ5f/Rdl7LcSNLt34iRMCb27Zs
dtNrRI1uEKMx8N7j6c+HbA5Bcebf/z4R59wgUJlZhRbVDaAyV66FXg+vSDmvpqwqAWlZgOEyY22z
LvRfXh2ZqkfH0n2SqP9yZW+CeUn3fwS5QQZu4V2dQWKBA1s4V2Xs6E64HVPvzb06zPcQ21QIKUZC
kIm8TpO5cpA4730Vq0pQkzRp3tVKOlqMOqYKIKdyIEvoxLTO4FoP16DEde9AX07HD3NAnv4d/sEK
5WrqbkdDHaDpC3P2mqZ936OpeS9naZNu+h5Bqk92XoiiHe+nfIc+TRjb8NInAWwNf68hEXIo2d7C
AmX3x9UmZ2Hq9De0Qf75yS6LlI17rsvZvhWnmJx0OGTqtHC7DxaYSeqE1nIwakQw7Nq72sUpdjlb
D8Dr7LMMZyHAk1OXYopfx29zZVpjRv4uMmrk5rNsPAABQKEonnVvA79e87ipNJIkqNsofGuBUJO2
s8dD7BXt4xCo7WOtlc6t07tfxLTaod/6AjO8y16DUDlkwJEPthn022mZKbbrNWSl1SjXcZ1gul5H
HGo5f4PYvUFgiTZdOYMU6umtX/dT6y4kfF65ufqu59KzK9270MKCdmh3HrycITXcW7U1jBRBjypr
bpVKsTn3FbX+6bzVjFrdSrjf1v14bjXd3gRNj8hVbLz1TidK57lkN+iOXg9G2UDWSTZfTB9CPnde
iz+IXdqxP4Qaij/IdGnEhr5gE/ld9J3sXQnImEbpJnXtc7iAIlA4Vb9nBexAQ0WLw3tEaGsagupD
ttVPn0A/SQb4/CBGZw6LC/2vFgmQXfGODYLT6IymG5WjJQPIL+U5oooKcSW0eHJwINC6sdO2v5Lm
lbMKndUS11INu8YBtRj2sJ40UMeVzdPCUHCI2jrehVYMmzFIwRw4CNLrg+/VT+Uw1U9i0xZbR1N3
uG3I0R5kLO5P64xq/IDQVHDq7Wa49PQ+X7xhYVOXceyHxtnV0e4uxnx3dZB8Ag8wOt2P0GgjCvd6
v1WVoNytK3R5/LbWJ1u4rOfr95/MthopR0VHYHx5NMjj4sNz5fq0oZto3pJD0D48YSTyPzyRrg+Z
wY/UbQDoaUuHH/y4ChXTDJ1BOJcLROnrhPIKh/T9bAJu32zWsbj7IbnO+GSXITvo/gjy/1szdC7K
dib7XcWjiTkzI+VuPeR+8zY0g3bTARO5iFPs17k93TjbYK7n/TqNrLq/68tK217Zbk0aDmmDGiAD
NI0oAgSsoR/pNL8aU5cFt23uDJc8ztmYRk11iue0OiVG6qrPg0XuQEWZaSsx9RKYSKvCtOh3dVTd
yEPei8kN0ZLlZXSAHqTR1GzrwXcOjaoz3/CY0x5oZtUf5CxDX0Gf0fNe7boFQi7TLbiLCPVUQLUb
bSyto8PHpsUP43ogrce/BNT3LlK8pTKwuCMTYXft/Wpia5ZLjoVCSYarrR8grBEP6BvkXH/+YGGe
VqBjzC0drPppTqMKjo8cMc4ug6hSQV9Wh5I+7LLhh4s0yramqf/Rf4+NDGf+FDs432ouk1bwKQca
JYCugRwt9RrSSXlwY8DXNFzdlR2RkQTp8GYraKwqxio9yIzrZFkHzVaSelWIoM+yVg2PmbaTFe0x
vJGQz1OWtWmtjc4yQ7yoSO5S3XFGG7HBRUS0gWiY/zr7DzukT0RLqt9CO4bXw2rSh6pOmttRD82D
RZ/LF4kVupafY9V+tijTAH1QdNSZHI1HkvQMNHqv0AyTMFwaClQDXjXxSreBeB0XoIN4ZW7RUYdU
PcP06q3POluTOvkGnUKd5mGTDHwFfmodireCguTqzYryHNUmgKZGg+XXWzjbEWyFqIQOnuVsday2
cPGC4NCOdky3gsTJYYCN+eqgd+OPmQrfPAwUUdcJcolPK8klJthOYIRmYQler50uHwr0VXNXAWsy
HBMF6wk4XmSP8a/0QXntpP4a8AegWBhBNTx02q+VpQGyKqeXqRjoz1MSSM36QPvVyVWH4qfq3wXp
rD5rEV/YZbqsmrd5fRrJ9/53q/qjDjeGojjOlpfHkzW41lHzezqzwWdt4A/rL5EeBa9IkJyCimx/
68bzl6IqtuNCjEb/XHGvo9G0CZYomhZ5d7aR2Bavh7YO/xSWFK8sSVfecBFvZKoflsynnEIxa7ht
8QclhZQKg1eAoHe6ZxXC8VPnhvYhI2H/VZmje3kOrxEpwM9TGTnWIWwsSJdN2KnQWp6t6ijvyTMq
8GfTybef3pVpquQNfFZV42zFb943m3iipv7gmUYeP5vrqzoFnxujaJCkh2vBSBFmSM3mtlUHZbh/
H1IUDe7kMOfOiebo8s5WPLBqo1vcNJobPcvBA+BRJmDxZAS3hY6ma3s2erNJ4FnOxmPWDT03WSbM
/P6fHcQWt20UaccCKrpkO7Xqbdl2zp2ETLo/3NvufFwn6IjD3XAHpateJvhqYW1b6NOvMdfrzslD
WRThdREDeseHcKLwKZ/CAYZ/A8G0tZFYOYCaTndgm4aDuSw/K265Hc0keFHSnRrD7Vp0zfAyBbW+
jQYrvBHbCOL2AirqD3QihxcxVYUJVVCm3jmLaQCdfkBzgrfIZViy6Xs2rG/ik3Azpo/Uy2jZaVXf
vJ0y/1e4Q4azh675efJHUOhyKgdu74rSnteAz1HI+b5NlRgZ+kUbVBsZQ3UW7XVr7q9rrjFZEU/+
dp0t61r19LbYdQkZl5nzRR3q4PgpxG5UnqiB90to1SY0yZ556/ZKBHZwVjmVwzoWv0SK24Eq6y1S
xvYaeXVJKAWJaasF8IxIkKwhZ+sl0SZQjO2/Xk0i2aOGsA6CTFT1ZnxwIBjcoayb7GXYeyG23hgf
end2NgMcFIdPDn9IkSGL09NnezHehmWmneu8Tu2NLDK6L/pUDveBHrSAkzLn4LGzfILUvt749Tyc
ZCiHpHOR8enji4wqRLCfOmvc5UkYPhTLyDOD4InGzHVKBQvHXYe+pD8h9bX1uhaWAS/7TaP9O9rC
8TLzE9Eh+5Ppy4VHMxwOTZSBU6rqLfCe4al21PCFRgBwlf6LHIzYbkEQWf5tutjcBqDqPCP9IV6q
9d1DHui3lem9TdB7IAzoevMjx0QrWrZ35h7a2GU62Nv80hfOX2s8rYHAu+zmSQKqvpq2QR9ONzKc
27IDjGZHWxkqbmo85+XXLEnfrla6bkX60nZORtomoG4Kg6SNu4jmwCWKrD3iXjso1os7sUVIqY9s
5f8emyeDRjm4+jH4yySJkqEcjMiOwdEUwe6TYx0ipWceQgv9+Pqrobnl3TgZwRNdxRSbRnjsLYCP
u3Zo5gNVeKjr3Sh8UiN3gxBl9g+vzDU7byOxqeEGLzKf5v7P8yUihJz2GrFe4f364lzXABQMly8g
dA+q/4MVwuGV1EkOGTPNO3eu0u7pzAggErCG3+s2Dm7jBWO9kejOjpztFBrjoxxaWFPvSr/Z63U7
PeY2TR5Z7KPgtfwLoZhGksGqL9eRSxmtUaxxk8if490rny77F29KSuzD3G6Zi7R4+JKjWXpDrTqg
wyml9SYp61vggnBLAYB9HsNtGi0F/8VSqLF3a4/5X+K6BtU+YriVG+3XOcFQpJupD97WEQfkqv8f
11mvPf7vn6frZ3VrWDCUVamFIG+jH3skmk6tb/C+lfa9cZkqluHVKzUuqW3EtyMtwPniENMg3muM
hFc05ey11qOXZJkikbK2DJUR9YhdFUD41CbVtBejuK9XlPCRJqQ9zVc1YuRR8naXLidwPpvSNKYb
NDH2qomAyJakhnkbVZkFdJt7fhvwyENigrEn93fxk8uZ3H1Zte3N23uNP0YnsnzKPT+Q4MHtUhdx
2BalrXebujjsqKYzp9av9hzmHfN6mhXzt163ypPMl1kyQePrs+ObAi3KMl8cQ5+5F1ufFLRlR/o5
0CsEK1Fd5nf5wk9DcYhtgtUaFVdaa//3WFk4jYLfHBtGtNp+KRVD2cqZCWjlepYvtjJVrBc5+y/i
XAe5jqIhmemm+0/cWDLUgfEqeQRg9p0zS+x12AcfeLRSoAUp0rcJOpV3mhOUr/Qab0wzA+M8mgYA
5vjFWMyoOydodZMSlaFV0XoPR5ICgHkuXnWNJDxZIAhHl2De6K9rzLzTPMZO+BLQrPTKIeFna/Ie
g8KFnZWpeixK57nx7fr0YUhzyKkPIDQ5Ko139QaQlT3FtmldoAgfHxFkfrImoztDgjY9+iaHJlJg
wa4ifef0JTevMbaTC4Lf1wkySw6ukV6nykjmj1YS7x2gNLvSrVJynd10LLTIeCpptNp3JXky07LQ
NV9svoKAZVnYzTVEHBMLIAXv5belPv3ZBZZ2S2rYeILU9FaNQ/VO61o32havE71iT+3imrpWudPs
8aY1HC/acgudbhNF/+saadKsBTrdLLZyzfXDpAFc3zGwmBIM+1nsaeu12wqJj+N1qfXDiFs+YOyk
1w+yLle8al7inPJYDyBMYGNnLPtJN1L6G6D+9G0pbOk3q1GbZnC3sl+UcDDfREJaf41Zl1gdq21d
BrWfeDPzO0W1fPxKCu2VhkrlS1tM1rHozPKmzer0izLDWQbw8fefA8YIwYs6IC0jVECTSp+MAZGX
kAGqoW3s7Cr7ODSXoQSLV4LXoXg/zS1s4OktGOvtsMg2Zgl4oNF3v4Fv1fzbQIMunSYeWL7qEhlH
0Wwkt2vcSXQztrukNoZz0f6VFpZ5G0LxdKaTlP+qSikh2FGGAjG8xeoaFJVICYl3WkLkTA51Q5PU
1fN5bEetcWv3vyNpZtMXvcTJcjImidTRCo1o3hRA1x4kfUYbNAdj1kLlZqxI2M88R7a9hSreX2lq
ZmfQwCWpzyjLzg2IqC1y4GjzLpMaN/X2UddFvFvljmLeVSUCR0gg0gG4KMotQ1ijpgcv9Ltwi+zV
1Wupff00Q1V+RwPeK7vO4luXxfNGKyL/teuAI2l9Mb36VWRt0NXMX30ndTdFEXioKDSIYVv07HYG
HU2UDbxbzTEQE1v6tM049q9DTageoKH5MFy9Evzfzk3TINo6A1vydun+NDrgMUYdabwreM6dvbCd
UD4DxT5RMzwPQbUX2wjkckaCe3EvU7K+QFN2WcGkoWvvaXq9d2ulvIE+xd0ntO3+qifx14YWgye1
r/QHZHPTjdjzrDd3mQqM3FtAvbQ/82qmffPnqr3lD9CgVJIlv9Ld1myawPPvwQLOz6XSPok90LPq
kPqmRWKMi0RNe+hM4EQtPJuv0XcjjMc/hjlAroDb2lNftvMN6ifVjWpmwTPbQTD0dm7/EX3XW/hP
JBJ6s+nJjqGFeXuzhm+Szqd8CndQWKT0QKVkjeqlh0+MtBqk+2ly0jvQeM5DXiF0qwQWT7P3syAn
VSq26P1s9V7P4rG463LIsaLAfgp5ez3xXTTu5UATu3lvxb56tFOjWDTrPzpkOMX+U1lm7kli1wh4
3smEWWBO+zR4htwvf9HqNN77KrD/oqFxLFbKcmv1Tvp7O8bb2ZzG7wHqYvu5RuF5jWiWEsl/jBCe
qDSOtlkUTt/NQKHhI4dq8wi7TcavSFHDB3/ZcDSh5+wsFU4wO2xDMrGyOXGWbYj4/YD+BiWyzh6c
oR3q9DjE66UuP5q0vpuUsqYpZNnTfJi2rE0NeDw39V0bJdnvek/C16i88nkCmHgaXEU/jHOpfCWD
dY0waPrZZBPEQ3ZMS1ROfVhb+NbRkPuN0rN2hlm3fYZHcbqH+/zGyPnYW7WYigMSlsNOYuVgqOlv
UNihEbtMr7popqcSoVU2pY9sLrf9XFOW9BFzaydn/NY25OEKg+zI3LTTL46e76QFGnpUtsPIqeyk
y9nVHW3j2jYqneiGpqHWKy+RP017WPcLm04ZaHHlENqqeqtYywGsecZdhFOwtaZOS0H3I+PeSKVg
8Uj40tP+P53mASKQNe2w9L1W0/gULfdryL4sajipxbaexoX8z9lv80NTBhMErhxmcLeo+1VoBU7O
jZgMAxZx+Ct/CsljYzynU2huZlg4duvcNU7OgqQ5xu9LfQpL3AfF07ImOkK5ose7NrN2bWvnj1aZ
stE0k/hY6wiVN3rETlNNaZzv1PlkmfWPocy8g96rM1IEyIQmY9Y8ia31+nm76of+jzZ1mUuHH62p
a4ysldbNsO2mUdtJ4XEliL6WLT/UMUPUiw7+MPwiVcur+8od/c/za3nTNJCku3JOd0VnH/qi+8WN
dpBfbix9TO+Gqe/DfaLQ6on+6OdhsnQZI5qcXdK+PcroPbRd7mNyM3u3y4oyErtEvMeL3Qz15uE9
Xi4pod53u4KAqVxYq+VQlL69b/p63qw2OVv4M+/0woPGVmIsF15C+vXf5rXuQFOQRA5JFdyNQ+Ls
i2rRF3+PWVdsIV47Uo36A+UD+7aqrPvr30OGsF7RFs0fYP0XUWW7honJzR3u5+9Tr0PxfLKR8f3N
D+pqo+mDum9a7mzCLlA2xh8A6vuHAGgxGFZtIxwETVBliLDDEypRMskJetgXFirzf05qm+TurVSi
Rdq498ycdrcymdCQCpCKTEp7RBCZcYA8zqGfKCWKTVlsHwPput5zt1o0lPGIm5ywRmWR/BvYawPi
ofhPk8rbSckn41EOc9s7O2dogv1qq2mvo4SoBpssV022xX2wGxbhMDmQrYZvtSbnnY8+DI6LcFho
J8Z9PX6XgA/mrtcO0NlmW7Gta5CTA/fUOM51DXHYuebd6QGvmsuluvfrgQJKD/NsIpv7s4N3jt8p
vfandfHK42dQmh1fPk+/gUEJSphFtBVSw/rJ0Av6rB3zockReEVbsn5aAsQkAXKInY8mCV0mAla2
rhN/Xmtd/ue1pqL95kWxduvq4caxrTeJyVgrzGOg+d2brk1bQIqkz5556hZJm77PvMc+C5ccFVoy
Q4C+qq8SfR2TuKIWn2tv0Q7tOI8FW5nP0ev1ZIa6rC+2yRy9x5H1ZdSV2muUha9jEjlP48DrXpUY
4UmG0rrjzc6ZLrTmTnp4stgLnmLtLAMJCmGmp5fR/BKZ7VujD9H+MelBTdUWzWDbDum8ndbwy5EZ
MpcO5LdLrUstl3JI4t5JmNYW4ZNf0+e3rKHSeXUZuEzmLZUt1c8PwaK+nYLTfwyzHvHsdDqLSQ4l
rE5HZ050yBwJI/MI0iImTrW66ZwoTnVbjWbsoCRc9PaNbCUSecTJqRzgcPR3raZpG9mmiE22JXK2
2tYZn2yygEnVb6O6RbcPaQAFMgQt2AfSMJpFnVOtpigxLHRitLu+EYYVU723LB2KzB5xwYNC/+Sh
Xgqkc1JmB9oMkkO1VFNX7xTov48aCBpKetHWRIdi/wkmL0PxlpQcr94VJi9weqq04XXuJ8d1qcWb
zHyT0TYku0UXEZpGX+cSpi5fg9Hf7TXrq9/p3xFkyh/E2bX6BpI8/UuV1d7zpIdHMYcZQnzGQB/u
qEf217FQm1OulslOvFbQKPvAi6mjLRfw0T6+XuC65Oh8ugDFxA8XiNzGPUBlCuqVNpf2YoXJliFp
FxlmFoC+SdO3adLfKlPuXjp/inaNFUU/Kho5Zh3+U4TgzMOgFzakFkXyy6jUTxIAgNKB7CIwHtaZ
yAOGPyqNTbDnm9/SObMOiLvwtbJgrU/HDH6YiK9dv4Bd1oPYcoRXoLfNj6vdi+rhUAGUJM+FONin
qTJUBEy5zKVPF72o94Wn5zjiy2R1QV1uukWfQg520ZGoktM6BoLVLofVLbZpDsLdPJAIEsfnJa7r
lDWFYrLQO0Ov7ct6GLq+ue1LoEvv9gA00sUYIdrb/X1Ky2E/Nx9iijYaj0nr/RB9d7iS9btaOcgA
amjE3+1F0lnsVXYUu1jkTITh0YvX73i3Wc0BgpJw2lFk/WnRD+ut9p8WDRDE6vMmcp2tTufUsqeQ
DYjlu/ZxHJPv1y2KFE6Ww6f9B43C3xD9Ak+7OMGX6YcoHskW/xzrLKtVYfT9ugMS73U/01fDDoCT
e46NrCKlk9cvTUoDn6rMNKNklQOPcOV8mWw60yGs+QsJO/cXjfsnOTzNv8xxXZ91AyAk+kXGC3/z
YRMqrfqH0j6Iztcyx6r0tzm+pviXJoiQ5k6Kaa8N03bKCnbFZLS/t9yfNz0kLg9100PnoQbsvsJs
/t44cD/AFzlt0wYuR2eYih0VlfgB6PF4st1JOepOUzy5mlex86EPy/CgW17Iw6ZoeBz7Rv/2aZLW
1gpsq2bx1NbwHriT7pzMwZsyVCd4gaQ/qHYOiZUbX5N6vE8nN/09MRI6KXl7e4Zfs6bHlIhQUY2v
9dDfS/7s3yLe1/gfI2hic7c5XcA7t0t+gZciexSgQ7dXqW59taampgEs/CKAiiJU7dsRjq0rzCEr
DaCeqGEcjBH2qg6+3WNp5P22KEzUthckRJxH10VlfruTRSfQkrKoYCho7HSui3ba1O1jREuAFvOa
ojrDY6BW+QVtA3YgiJNdhyJSL7yxGiZyJzCsLK87Yl9MdazmF1nifR0xIei5dWJF488Mfb8N6JHG
K0g+gsts68lDswjpdWGY/94t+/TW874jduzvUjZa1wirVftNCEjHA2l3sJuYBqr3fCp0AM1DUaYa
DmTkJsmfrkYLHmxkLhW2LjKbok210eF8WB7Igb0rxpn02pRlD1kJl6jomndVPAKo+qejthX2Eosj
IKN2nZH0Ht/ixRHEpXnRDXiI70ZSVVnRqM3LW35nMJzsMFKgFr27nd9P6m9t8opSKBxEfahuI2+a
7zXwTRca2KEIewvI+2hfpwp4PiV2j1PbHSy1dc725FvOjnRJcsghUgRlhMa8uCNFd84R/x7oh9Cr
TGm9O6U6TezyLwNmvTdA/792I0wfqx1unL2ZJuHrv8Tbi12PvAJkYwMXWQG9R5rU/EqXnKSMVTeo
N5SNLQTtyF14pTZuTDtrkYytjNeGykvdkoQkOXAf1l25EZbNyU2gtFLgO5ShaZv/eVKlmYDz8umO
JFUB/e1yUOCpBF6IfkY7/21bHDEyZSjCDMCeVHs/wW5cam51iZtpegqXQz5a+6YsYHdfRnIA8G9G
DS+di8XLOvWho1YsIygd4eMA2YckcnBeTfFYZ+ehV38VkxzszitOrqq315lNVIenvLb+RKKnO8P9
iYxRNyY94qBFt4UI3aLGNJTk2xejeCRSzq7hMjaD7M88VVXwMsl4Ycuk7au5HzaCtdQGum94L8cj
Y4mRMznAkgZvQXJZzdD3xt2m7Lq3CXWDxHY1qw+J7iBlpLSewz1Z0fnLdbW/n6rA3cWJMX1p+pA8
quU96SpYrnAsYQ+1NeUsznlQVRoqEVoXrwv90w2i1f5WvC6Pmjt7cn6js3j6YsEF/YIcQFHXdbct
auWhGuAWk8jCoju7mnL1JOvoNT+dxhqmvXj1phtuNfpdYcPkE4HjiB9jvbyVZSUCJCSEfUr1LKMo
h4iSLWd1kdXIWXWQ2FcTNFo2eqMmeniW1rMNm0P9F59mVgoeETRRKJHeDHyRTwY0und0ZXNrroPy
SwU5xkYdUGYr+KP5JHwC5IKanRrE400X5AAultQp22ltG0VhBSsew0wvQmMDmiG546EEX0tp0myj
mM4ubmNtm/rZT4GhgwiAX2UHNa9QAV5KcMpSgvOX0lxKDsjrx/ZeTOK0GwhsVM8cDhIhDruDyEnm
i21dRLM6MLpZdy92tVEGJGnQzKJfX7vUXZXflKH/5M+KCfWXUFoFmQ6RlQZH6uzHv2c8yyFXWTxh
43GKFkxysNEO3ogR7mbC5fQaCnVlvu86ylLIU+887zUs2ulhTQFMiklbgB8pN5I4EEfUmCNC2E29
4wZrPIoj1Rtq3oX2CkFGeusURc6Nz9OPZtZ592WLrkFmRQgq+PO8VWsnfm0Ht9g4c+b/VrnV/TCQ
kN+M8/eSDR9/1aKlg6Sv/kzM7Ks1JPn3TuG/lv7l6Rf2A9kOiG/z1PUFCQHT0u7ccJxvpsDpbivV
G1Dl1f9x5WI0P17ZWq6shOV9ORXkWYr0O0X7j1fuu+RrXGbqNs7NHunv/ACJGWzcs6kczWJSfjMG
vudel+iQYdfuHop/70LPf39LHR1RwSFWHxMIzbZOU5XfrKZ7XUDbzP8LaiMqnXPym6Ip6mvQO8lO
50f/GKS+cqR/O76Nkri5G9t43lveXHxxQh/C6NDUfiCk8fYxND6G4gfBj84gCfjpY0yz94+PEZlu
8dPHqHmxuTN4T952I7/nakC+giJE9gUq2OLJaLmtLCPTUzmA5cudKb8XE29bzc5rjO4oQ5kezmCV
ZNga43U6fd1Os12m0hhAjzmkyM5sRrveCC0E4rXsia0WwITWekFPwHrpgyUJgwjSWWx1ECyo34Xr
CpLjFxBG2ZPtv01HEox6YmSRTTA79dK15tuhWc4S4O+20oMuXUZ21M/kVlKDxOnigZwH1R5NPamw
VO5EsMHUyC5QApkvsMGiqaf+LmbURZGKWaJEp0ai8nmaLmWlPvHe4m+jsoQPcxrM+tIvDCpy0Nu+
5/0YMugI+sfT6kAagWj1PXoa633R+jfIdXZbg/zZSYp3aQL3FQwTLmSo4KzFC+e1d5LCX6bPyPG6
0Mvavr+/AgfmIQw3vj+4xyLSamMn4u/aYkRTwT2KsLuIxcuZeHVY3Dbt4q1asDPd0KK6DknYwxwa
X3RhqV1Gk61+EQpb8S2j1bdEqu+RP89DYPgaWRq1QSMZsDB/sKZ90sKhJK+A17dBMY5RiU7I8rIo
pXI5XKPN1qDLl9L8evAmZdpPJW+/Q2jfxKZiAFKIpu8Au3Zl6iWvU1SXtPphF27aJPJgsqjSq92d
FoYx15++L/Y1XtPNP3l9G7iHkXsZF8Z2ObSJTrfI0EWk27Ct3mCJy5x2Buwgu8U8zcL7QOPB1bYD
nRZLmcfz/GA3Gpl+K9Udp3ic56l5/RQ1OPFSW7xN2cE/KfyndYZN4cKNHHPn5iEFzkWYdTCa8ama
+C+Vskavs2eT8tpoKM5TaqrGCyw7e4XnDZopVndRUvZrolSjpxqvc3pIE9GiY4PsSw40PWzO4m1T
63aCtuI5CEJT1hBzj7ToJcxYQ5Y0yIOBR0qyTRYWCQpWXfhSTlUF/Q5ApcqIwpcC4n7IWtztPMI+
u62MHk1D33cOlWm/eRO21TJVTP82f4kQp0OD3d5Ck4begdppy+Wf0lwJzJ3CrC78U5orZ7lqhfVF
vPNSGRcv1XGCl7r56pVfkwxDR/8499+C5bfGXS25DOc8csZtbnvKFyWY/nE2jfqbbXg/+xSnxGi5
j009Hps8Mc7h6EK6s3xpwUE8T+U4vVh9a5zLbkpRNeTLWUP3bbB7+WCXL7P/d/wQwwU698Vgq/vS
dkgQQWJynptQP096a++QhDc2Ylsd/zYkl6BXG5m3uo18tndtiEL2J4e2rJ/yxN21roHEl6KFD3LI
ivQL/asOiMe/TXIGr5u3hVM+3ReilynGMm6gTbFdKNB+jo5CwO6p/WM1G1MQrVfInOLtCo4Fdmth
jfO2ehCme5mxBttK9hIM2UlRYNmkeyneVNkYH1pUPtGSc/VTO6vVvbqUapUw885qB8RgqfTypG2e
G3JOyCxU6LYuEeLIGvOk0UN2nUR7cbdrEDebtNm/R4603SipV/7alpQjLT0Lz5nfl6/okV3t9YRK
EYJE5r5K6urXkndVTSuKZyP3YSvKJpDGi71fptMBFazTKyRXXwK7+4rIRbFDey95GVTSLXImtmGx
TYtNzv7fxCkF6YVchbp8HENt6xkzdPvLHc06zv3UfjP1cDpPKphlsSZppm3HgTtKGRroV+y7GRJs
DxEeBYK8Q93E2lGELmbHuLe0Qn1OsjF5jBr9DzFLlBu56jE3zenbEqV6ztHIwMMUivnCuybdzBY3
Aerx1ovYijDcjTQ5PhmWYb3ECDXvHFDXR4mQCeZEunMRgH0R2zKht2FvveYBXD2IAPEle1i7w1fg
0vXJ72t9Hy6pLwe71Vof7QXbou9L/L/ZhzlFfbbyN+EYdvdJPriHRO+LfZGH2S/QGBo36FJ629Bv
s1+GsKZp2QmcjeIxjGefpMSicyTBmgGfT58N9+JMynh+TiAhC3h1GtDZ2mVBoX/RuyF6Gpx2uOkT
21VJw9ntbcnDMt0MWuCfTOOoWU3T/yEOpYDu6pzpY3t7DUe2D70ZRKhAT1WwsMzleG9GRffa7uzR
HF5VpWkRnBpT1EwYBmW3MEwqyMAuQ1RJS8QVaGWRYTaiYBZYwwuVae/J7ew7MfPXhaEoAOReJjVL
uqigZQjB3IjX0abvvjm1hyRlf7c+bsmOpNMmIkOCFsCHx7A8bdeHrz/ul6beDwHiC0WBBeeMzMv1
WS0TdXLQEWRIFxN2d/aQ2nDolypb1o3tczT7h7YLgwcxdaqL3nFY/yE+Ma2TVtvPk9pxrs5aN/wh
8f+3k6IOtBhsD3y0rnHJkzrjgxcHQD3KZjCqH1MdnJWYt82X3G+LL3ni/6Utb12VU0cbl5fJO+gE
jevQ/nko3jWYjFVztw6HhI4zLQ2qnaecfHPpLB4Nd35kFEifcf+vI8PJ882Q2tUzkBB9a2Wh/uTq
2nRAVrq+QATX3w4NYjme4zYP5JeNnQJg4pe5QkhjKqr6h1uFp0YDb7spgHNDUoBQaGb8QHkn/Gbr
jr5NKLddl+yVhfbRyd+WHGYAS91gvS1JS/kl4Lsbtc3wTSn0HmpGziZ68DboHAzf8oZrytmw2P41
rjBmaGI9CEu3Y5uFB9EG80mr3NkOFBcVxMl7GdZdjVA4ipyiFCaaYWWmO3fvdpEWs0lg8DBOYt4F
79wc2eANJ6bP82eDVMf15KPrP8SoAH5u+zkyDkFndLtwdvxT5HnTNwc5624oyq+NVsR3KQzRmxFd
j28SFqH0eIIjGJ1N09mUeu/dxInuH0OaFXc0Jpv7aCj5vy7TudsZRYruh4yn1uygFTHN/YioELqg
9rw3VOcIlukP35qCk/DWA7pqH+Ts3b6axD5b2jVeKO7FZC2AkRE7T9XgJHYxifN/tX9an+/4h8/z
8/ryOT1BdLyvPejWwaOr7aAptskX8u9DD5HtpHcPXZ7A+14NLqWLPP4/rF3Zkpy6sv0iIpgFrzXP
1dWj2y+E2wPzKASCr79LSbvp7e1zbtyI+6JAqZSotqtAyly51ltjsSBdA9uO+E8jQDKiJkw+1phA
6CVhUIVJ8JT+91Kz5WO5aXoCSl9X5lAIV2oIdumobxGvlr7hZRuykXaCAPPppc/0hdWZ4MXGq9Sy
Q2OP1Kg+4cZ6L7MXDvfEmYFl/imurfcXcFK9u00wMuXmt6U4gzXEfUp/u42t/Ndq/3Sj6WUQ4r/Y
xbffGnEwhgLTta0caNJbNbvFPLZvQHv2qB/GF73UT1kLZgvy5LbV7lzX8sCVaOJQovybMQbVYdSA
65Z8Bs1xFw0Hms5EjmXyUXcA+7Lz6Q76anLP+mA8gTbijrxpWenjuWVNySGdy4NkQK3YgZbvMuhg
PusVUhIBC8IzdUH1t23yNn7QoEj3kA/WalA1rmlmmah64uWCuuNoWDuQMevTaCYjAGFkUexolJaM
ILhxpq5acsjAyUdLFqDXyUTYnp0wAC2K5iNYES1Nipuohjc5YOKQgztRLEWE1QhNvDjcUNdIo/5o
6tAs6uqoeAyRN3qwsymUQg5NDcrneTrntb70mVgbrQWVwjDxb7JGqZqp1EKrvgPtBGsBNBYd2B/+
7dF77bGReNX/4QHkFMLiKuXxlzUYzu8rGVvQh8eeJTfXQOIgpOJaNtpR0e53ibYhIv3JNo2DVB8k
+3UDFlin0IytU9vISphgNUUerD4x6iJlMnUJYUOYmqh3JtOMqfmYRGgd8vowUY9cPyaaKEc4RSFK
qROzvIosPUJ+kD0AGswemGk+o4yrOYMklkGyvPbWiG/LNQ22TPPPA0JWrRokU1Fkl5JlJlhpMTuN
nWSNkvpmQ9M9nRs4iTZv02w1CVIaW8D74zsy6V6HTRWIn7f0CWTniWMEPeAFjdIaJnJwhW52NzL1
lYYKop6lO/oIUNeuD47p6gCA/P5EYPaB6pd2T5ZWz6H6NL4FSdztKQDHQZC7HWtRTQG8PrbaC160
NxqkLxmysRB9T6IbfcGitEXZxz+n87yqVpFrgr65SL19jPcAsLvevvXr/NExk+Ixxz7Jkqm8hrWF
77hj2kvHjPiOBoGQHncWiBKWNOFjOp5XOUhcB7b23DK5WNYDgSZMvIRWgPSOYN8B331aI6nc9DJ+
Aw3uN1dA3wdEI/4+j6DGyLLM+IqJNE4Th0rzVk4C0Eyx0vTE3DsKgm9o9bBDWtxQ0At+Q17YWQRV
k208sBb0kEH6ItLYAttphgxGppSklJSLsgNZa36y/9MfOcOz6TeR2KN0WQLCmgKpoCJ/f8QAKxZX
SytGQmMe+BQsbCgSyHqwahYxnuFdV4JLow9uUPEKbq6BLAu2x/62g4ztDRwBiPm7KP3qPf9EHmaQ
GHdSfBsHx0mWmR+5ij78Z8B6N1k6ih24UUuSL61BSzp1A80+dYe6MxG8FVDvDjoUvamTHZ5LLmT8
wnZP3cbUVxFYYZ9inDywbfm3G70qOgcK2n7e/tWtVqsRkPnDTZ1jptXITjfVhM3nm9JqogOjcpf2
AE5AmGzbjml6hC5YdswNzd4OQCFco74EjL00vAcRIHRdm075asbRaxz11c86gd5dymS0sCQg0E1U
/hR+/TpoUfGa10UCaZyUPQwmfsyVFmVXCFS836U25Oe7uHacrJEHa0B//LW29HfWGChN90dgtogj
5pMZ2pATrczfbDRJUXB4oQGJDd9bZ4i9PUAkpjw4SNlAmMexH8gW8i9tb3f3vYHXge9AdrgZwYU1
+0P6CpBGrmOX2hjNbWpeunaEaGlp3zmDdA+W2qy6wG5sjHRIkMYe+RXJdgm06z+Nk3g8GS3lmazt
g+Se96NM9ZMOlpP5grnGZPF/X/zDp0z84Tlu66+0R6bdMm2Uhw5i8zzQ92Tvfe8aWR6wD9n4KkLI
DszhXQoDK7ttQuzcdsMNVR4M/XMVQqkCUhHGKkaeEZJzyXixAq4vycHxn9O2tpdRgWL1hofZko96
uBljx75oQNxOjeGb0cnn9rrLA4S3aIBcesgtLQv8yDZk61D/t9KdOIQwneDXrgddSOukclMWHP9+
dakhAMmHAzaNwxew5zJIVDraQaiuaW5qX7KXCrQ0R8eDel+ktKONfGRLwUHhPzKtABNW9bMaLO2r
uvDS6v3CAD9uyiEI4hjILhZGZjzXXtuuIsHta29AWyBt4vyAhAEYHYLRX1cmVBESIyiWWQXynVAJ
1RXqSnhAewPIg75uIOmXSN1Y/2cfcqQmScB2EinveTG6ivJvRdH6OG5ZJzpydmU03pnaeCIZsjQx
hzs1RidMGmtMfFvU4fRj7L/NAx8KWO6l/bWBLMMCxEfRQ2QF3mbwgLHpQWN4NhM/XouaG8+lJr7l
pQx+mjF48LCr+w66Z2sh1STN/D0J4Ft5RkFPAmZNTX8epZwmQVZ1mtSUCGgBbqIFXXqMa0dbZmOf
LBFzSo9hIEHSTiNtkAzvlzQ0pjoCKE4+HiyJBFqhyipLDYXgsQHhdWiBxSc/AIOGlvPmXrOTallW
PPo65P2VOaj1WnT9t4577U+UTP2KPMd7ZpkFHmZP2teU6Sl0n3h0wL9sdU4Hy1xz22MPZsJf4iDc
jip/RE1fDj6wNRHqxqmfWUgXp448GJSB+uTzMRx50XCgXqtDcb4d/HFLkKBSQqe8axDRmxBCCj4E
Spa/27gLBgoSpSZn8pMfcwl1ROuR339cD9xe4dlL2xP4N1CeojNtNUdYOlt/BEs6MDcqSFPYAAWW
jguqMoWOVg1NCqDttJ5tY+JfDO1rjWP3Ifb8CqdkXZP4NwxXU1f2uXsd+jxB5W7sI1wA4qRYNTQA
JrtgYTlFtP3kjd3yqhmy7jw7O0wRe6fVwyc3CLnHa+nkDbjAX0AQ4595WTnWokU8YO9bwUtlmsFl
4Di3rAC/37gWyMcmF9RcjYskDjQ8XYZ8BTwRRA3m55M0swpk1mt6MLVktwdhX4qszVe9cqaRIEMG
bqFzAAQTPjn/8fCj1XPTMkC2iLJ0xXboKnrE0CxQl0mXOhEfzkNk7I3EBqoP2Aw1hTTwPvlFnVFG
K3J0YgPlQVbFrL1p95NtWsEaql0DmTY7WuRVDrkJw7Dv4nSsd07cZvvCcobrCCFIaMQl9auE3CPT
Qu2n19c7tzTZ15blckmTcjepd31mgHnEF8PVwpLTpFx3z/REsIt2hxiRO00KgGu785NhbUKhb5Gr
SgVXVSpQU8l6iaCVf7bs3gCuRh3twbURgf4KpQcgZHz3w6kJzCW8qoE3R8hn8TFZL+N+C300yBsj
nXMFZlhe87Svz6YLhXpu5i7Ed8CjosfNcCh9/UY9V5noCrwl2U64qjxBTaVFaKDQwnSjV4DfsaAp
3lfxs6xdmQKR1Njwgnhd2DhoytQEIeF8K+SW8GmAoNnRanJIdkGS8AsHqcLa8/p4Tb+oUv2s9Lh4
gJKbeaJeE/jtuagFeP8wRo1f6/3aBeJinZT+uw2Vq7eg1Lzpt4iq2uJcjdaV/OmnCPJ4vg6jvl7P
C/UBv7MgW3ymdRAcBv3GwBIEmUCpUin+KyONf/E+YXdOB/FuHoC1nuzcddjSaAzz2ISFfDKTaNsO
nvGa9QaUrItm2JJbihR6ZuBg34ydefhPy46mVi3cHjRctGwe9MXBIlhgowlrh6rBYJ07Y7shFjLq
Joitf+pGqkuUZXpTB+t5NOgRlNCLXyFeC08dNIUOPMVfSV07QrS8dD0UIqjRxFEckVEFXKLq6gmw
h1zR9FMXKYP4nFZtOnXDodfPYaX9nFZCxuOShMU36oXccS5dqz+zcRyf2oK3Vw06YjQWGVZ012T+
hcYkkIt3zWCBMwB3BKNGfcMGaxeAYOUp1kYNmKJhQ2N5Zxr3LggDaZ5wRPMwtPGSxqoxjB/d/FeF
b962T4B1F0HRPfR5kYKWK+uOriJ3AmzY2iWmXUFLB3xRkwuqaWrLcW7US4rMBAYwNjbU7QxZXorU
v1CPJhXYoC8QIOiO1KUlmSduLE0eB0V7knVNeq+pqG1RRfYWG4wOcjdRtZeo3b+QC5Iy0QUaFPt5
QptzfYtCACAo1CLUiDzm0yJhXnd7C9DlBRgmfKSyK3eR1D7QzJVtawtTcyKIbHF/ZYsxuKuyMrhD
tWS2iyFvtNDJpzZRZldU4kKj1JDzcCj80L2bnNIGD5cG34Fp3dQHU5LupOFunjTfq1C3MRJQ2Ppp
4axQcAUMiR/q5tHBP87HXiDvY6C1qf/p7S/jIVsLhiB41erbRGTdzkW10EMYOT+iZMy/F7qPzAEr
n3LQpf3NIW3Ykz+U1eSAF2+3qwYcutQKGQ5L9ww8MovYhaZ9YYTVmWWa9WLyzRjk8UtVy/oi4xA4
bWUWRR9tUwDHN0hGWS/zpPcudusJIlnjWB6nN6M0ffxG4qhEeR/kkT41IgDgLeoGqPxioFHvVrqC
zDu74MATW9JfkcU3Texz0rLcBlkBNTzH9iHrmvG1w83kiefYCsZt2P4oEavSTNv+xZHGqtiQvDot
ghoZ8Nk4aQscD7H9PhhVg2I7NT2A2M00ffT05gkpj26dZNjtNwoL4Sp8BG9svC6ZuFCP6WBTGNuU
L43BAL5DjQqvfx8NQ5TL104JxJSa+jHf92Sx0X0wmMagsEYsAIXwnapRySzQquAH8oC8vQeuKJwF
OmbqX0X/SOMBuN1WpuWPR5qYqYktFbeM8rHO4uHAVFlF3XrFxVFX1A3dAL/ToDsZI7S2wcIBfsa6
7E/kRh6jFpbbVoAsdg/wkVh6Tl4j4zloU21AkCXlIjb0/s7ovOoC7IsGNCtSp25flfh+Vkqc9PcM
K0z9GwgBwWGe2d8Z9/iRXk6iif0LZNC2bYQ3/bIxw24DJr1mNW/11AS3z9ojmXrQ9G10zwJIGuFR
nrjya5BVexDvaD8NxzhBuHR85WAWWDLU+1/Bm6XtHKF3O5SXArWpJjEHdYuJXu9HGZXXMbCLRToU
0TlTFadpDHh0D0mgqfdhd7hT8FXe54fCApfiTDIDWCh0fTTBwK6qFwcayPD1WpeZjRy/GUDJVejD
uQZD2ov4VfWGeAlNGYIjF6xofu1bLxz8X5vE6OWGnMDa+j7HdGv7xfhuh9mur4v4JmorejBzC8D4
TAd9VZPEDxkvmxOeOK80OEZRdQZF9bmQbnayhjRbQRkXAouq6wu8ARd0SU2gJXiEqZFBphhhEO5U
Qj3umoyd8wZIXHazB1ZfMuBHF23n61+iRmqrsjaLPXVTZCygjtk/pYY6ggFnu4jADPMlSGoJbIXu
7VnkJUdUnbpLbIcWIuX8eczD6Kxrgw8CXcAAICTbrrTSCw+l6io3rtz0sI7OiFdCEy1skAwDCmsF
KpvoQN0PN0OtBrAYuNEIVDA2b6jsAMNWVX7zXcTUVcQ80ZseSCvhXaRflCdUxLmrDw+kJFACkPT9
0lUeQQtKefKAJlH5Lazf1yAPDYpz4CICRzIeSPp9i2TaeqxRAyLL2rhHKb1xn3F/0yBKeSWPPE4s
IA58uUB0Cjy7LHHHBZ42w56cbQuF2XxogLnCVJrRqDURjmzWdtmP+bJytY3snFcTmlr7FHRMi1Yx
wzhjUB2pC5Ea68kR/L0byiHexChVXsmau7uqgGAYndVd/NU7Xvbxig7yNEpdOq3PznbbB0cEdZIF
ZbVauwVVcFJ0m7jxNICUc3HgtuUddaC2puxYGoCSSyLDShPITqmzZpDxdgAGaFppnvDnmogUQZVw
lUbY9pgZgG5R3qV3foo3mhzZrQ4KmIAhOErT+zqbusSFJIKd98uwzUSyZFHOV4nWppupX4Wj4iyP
rf3UNwK8fOuyuNASZe6md4MUOB+qycDbTetnKLEFSZ08ZPExD/v0hN3OezN6CcA+f/ajsgLzenMk
O81oA98CjapOVDPWhSmw+dgFEAxmqKW0As1ckM1RA/jvL5cFQFHrmQaErhBGRxoVSLsozh9GZ3Ae
JQdMZoivgmvOI1ksbdyDPkLccWXqLL1eJJVgR/IokJFYNRxKaI3WuNhRoVSS1+CQoqkRpGQPKMby
F9RFSaxx+V/uxKxa3MWAuDTIwvsic1ApPdb5sVVNLC30xRDlwAyN+ZGuaLi0hQQ5sSXB2/gxJyR3
GifPaqzA5/PnJY1rTVevIaUVb+0sTFekG77PVXVYhe/Jymz0/iwAwD87WZauMt20jtItf/IgFSej
F+9NmNjiRDbXA7+eY2dHGhyVhwBbA+JoHy40IlFBB0pn8Krl2m1OU40di476UL/yj8pyG2kGMlGa
ihqtBUWl8qIeudLEMWqniVNG6/da8/L/XIvsH3ec1zJ/35FWNovCOqIWG49PPIzqFJW3hOD1Pro4
7phPSYvHyjyK7cTnLo0iIR5lZnO2Ha0/S5MHe7zaDq2ZALFDtunSA0BlnxjGgWzUFG6FembVoMwA
JKUvUYsTBHi7OBueNMDvvUR7qdq6fCss78XDF+ENVNDTBfCk08U/hvRAsmdIZRzUcKFm/i9L/L/7
QAIMVV7g7147wnFOtXTtBRE95FEWbRro1E7sEBaDsktV6c6lxZ/8bHqP8WhaL3+bFHhmM7FD/HuS
TCrrJbTs+NQXKL4UuSbvqGljlkErczlbRgTi7txYbcjTSIm+6orNsqiMrRHjjOr2xvBpaiaWWlCX
wbRkZ4CrQ5cqKKHuoGJ6d3UQGds0ABEs2WxkKBdNywpQgxbVukNN/T5gPHsetHFb1CZArcquW6k/
2/uwfLczMLbta+Drnp0SZ8gP++z/T3tZo36NsldT4ktlr0B5CU3mYUqW1aCtPQm/eZzzZ1ln1tvO
8eRyzp/1SGEiCht7mzkpJuzwNQtteSTTZI+WZYCKMsq5jVqQniKrepxvLfDA2dZ1NCznZZqg+7w0
DQxGNi1NC+mgcr4TrrkcDVQIcndEYDADJOWSVa671Bqeow5ABpdpBE+oYY+6lqdc2civMQMoKAJB
sqUVprm0wMcqPdh9UNCkFv1osD2dVppN85p1nG7xvmFHGgQO7D5xMnHqUMa/kjnDjlttZKadB158
1WAjNatMHnimd2U2gKpLdWm74hQhcm19kB7J5nogOAAo/EqDk5ta10UqfDPbCvPXvKw2eJ+XpUm+
hmBW0vMU5yhsg2jZDozWNEhN+7FswHFUGCrsqmSrOfuqxc6O9jNeCBwEdWk/Q13X63oUIiE1MXdp
FLVs+L2kJy/EqadDBfE2kOM3v8WRKGR6dwKhOPZ41GfKSFfUxEEBidi02dLUACzreG2oKdSfVwhK
EPxbXXP/h31a+dNNhsyPF8wr+g1CHN1esvDBtDv9K4MQqx848fdcJN2ykYl3gQRwewKNB8oJh9L/
ZtRncnCgSrwsGTjla1lV5wI6IisacLcWNKbeoOxcr9y6j89+FOaXaAT2AKmt+LtrPnaVMX6zUJS+
go5tobbNwRYpYsQeOIQ78c4dvua6zRdxaoV3ReHaFxrAEQC1FWpAQ4ndNFBp4F8OTNRRyPrAjAjU
io6CQEne35Otbx2g7IZuuK8RGdxYodZfgywyr0aj37ja1CZIJVGvb7Voo4ExH4rAEHkMGTMPiKrs
qahlLnShLtSdnQPIz6dB8ic7NQNSSwcndnd/2tWyYIfWDqXR7j75KzvdIB216IiCnGnwj+mo3kX+
WO+njzfX25AbIJHFcayy7bysCUz9OfH6Za1xeXZdJHQkMPnXLsDrGoVm8T1PfcB+Syg2yMYvloZt
VC+MNyjj65vsq+cBBdD3xXc/BXlS4Ypfwi5WaZoz6IfeIxmU4JSS8WXlW8EvpM4A487SNxn/QI1e
/WQLMawjPBpPtV6URwPZ1c3o2dhUgnxgEeZe+90yw6U2ZvkvcHA/C2ewX3xNIriPyPvF1XR9D1VU
bctwJrslhdct+1Y3vg52t+9dI/uls/EgBr/+CtAmBLrAfsgEX0R9Nz7oZpFsA7tODzXj6dX2onBl
+F3/FUj67VCl2U99iL6ILBmeu14OOH0axck3hH3CL7tcs46VL0wgHKhcrXbcx8yLjnUTO8sqTAQo
sB1+jD1jfGi58QCeDucrNJqh5hTY7Qn6YdU9aNreyI4/BlGZru7PBWjrbg2PAKSOvZXmo7gOBJjh
RcuL+FwbEQ77ltW9Nc7aTeLiO8A1kMlSDiZ3hy1qKKN1YqbFHYpfirsyQIEXAg4V4vVOfmdAe81b
VDk+8ZhdyYQaLg2Z6d63ooXUyl2otcmmV6AP/FdrN9PL4gXCxv3BUu+9aSBAtcAYlHfUi9ygPOdm
dJ4nZSXe+kMUg8TzY6ECCeMVfkzJRiOICDbU7wuTD4sMvsi95juRvY2Kj7NKxXBs80XhKMq3ifht
asmHmk/9SobjkQPrKgzvAAmbheOCxaPMrMuEWRghjYHgQLIhjENYmPyMAo1nGiSTGxln0+re/TkQ
7kiThc5RazxnSXQUdtl8KWPbuDcRNDv9xd7VxWd7YrZfnIy/+9cAAC2JvQLfmy9+kJj3MkQ11RTJ
KoKOv/O7IglyYi64QQmTQKVqOfgX2qYF90Rg3+EfpnzqIMm0a1HCvWkHy/gy4sEbCha94RUG+hSe
aqdBOOMVKtUeiDJQkKxmIqdbPkk1k5cIDIVuNc0kBydAERjNtICouIoEouPs90y6p84AUaSZTuTp
XzjAR+SAnR5qL8J1Hjb2PRDiyQb/Gf6pT2PwDUO8emdxq0JeILKgFi506FFboFe1zPQ7pIs2Q8XG
EDWJ0RocXcb3xEZlIRCzybMz6v3KN3vzWvahtu3Grj24dTuckGeH+Dgr6/saj3mU53XFK7YRj0EK
cO8iuh9FA8awilVKVcR+5ZpeLP/22UZh/euzhZX+6bPFmgaRXVX7RaVbkeT5kltRe5iKs1QXqPn2
QGVf3NTuUUfC91Wfpv0CkVVQyFG4zmtYvbZiMAZMRhdp27UnI22BNHaBU2vLNhJiZstIBvhXJyMv
Y7yjQ+c0KhUvqZpC6GzDQ4ids0puLcmKgwZIyLl3hTzTFTUiKcFQFrjuah6o6+At5nqwyBsmN1YS
WnuPVdG9N6iStgFUv0CenFDiWb2Qx2BbJvKb1hOqf/ol9NjDg8SjxJrT+p9i/NMlOY1wohQAS2Jn
08sIx36w0Q0I7jrMQw1KkK1rBSvmFm8XRgtkYAdY0KPrACJtp+MXcgt00Jw6VYUIXIezRhy37aVV
bl2IWj41/W9uEr/8bQEoImSsmHhq8nyLUm7k9fDL25hONG5z1e2zaplAN+QlLWr9kJouZMe1UX/V
HflzSHzvDolmeQWbNirWlb9l+O6SC4bMlVo2F8WW/IeEvS9bIm68G3NUtoNaGwy7Gw+YsSWyi/Ge
jrbUrfQk2U8HXzWKio34UxexzHif1Doy0TWqSz0Croax0y0Mo3PWfuHrJ4fQrnhJdO4G5Rl373eE
Os0xbBGnyUazPaHIBPQSOYiqTxDoDMxNWKGovGSy39A4NRqLvyVuZW5lYQrUsKCJi7A7l7wuUcqf
OWCQ8Vy5IGNc8ncfyxViWXGO7K/ypgHBQgn+SygtpBWSt9BaF2fRBwATQl9q2ZaQaOxToPmRuscl
dl7tBoxv7cJDaFIuyNioEbrygJTZlzW7zvbKMEH9MY0Ka2VUABpK7AwcvMaPnH5o+AlF5za18Zuj
y8h7qKwsgcIZ4ubUIEeV9Qjp/u634BcqwOtPlk8zqT+msQHN8iWtNc+BkBBC8aoxc2atbZm52QX0
YO1GBxf4pTIC66yLJ0PBvaghM12NUW8t3WQo1jF2KgxnkMA7jWG+JJeUbINfNNDviez1vEIT6084
nUSg6fNEsdCgSnbwVUNXYeq0BZgUXBhxnvPXZG3HxgZ8V3k5zIbSOR925EMm2yl/z6Yl5z75ULcs
c8deziOuwcqV4UJQsumRMOqL+L1JEI1sUC+Pfia9GoRD4c/JltEIuTsNKzddrv2iCOSnIGUax1D5
iUCe3gLNfsLZ8XM084/gJk32nPBJi7VnoKCts6mBH7C3ogFK8UNyroesAPeS0G4oQjOXdRuZiPFk
4QKMkcUPGaZrgBQLYD9iCNc4QfRTJPVbGbrtl2ZA3l5zI/0eGx4P3JNcx/9jme7x0urAgtOgmp+l
axcvV/wenAL/Fkk/nKZLzRLawWiwpyrSGpVEaoQatwcyawAtnsRpsI1NFO2BDuMVwMsbxDqbB2+s
/BOKBZsl2TUB8sWyieprGljjne9I7F/UhAhcAcgYlc7RRn3xo1dCTrfXi6ewHJuFBCPfiZqh1/KT
rprZRl3RC750MnNTjgCE9wU/czcsn3ygYO+5Fyx1s4mAa1k1bpE9ObItnxB5BbyxEvfkGJbZBSgp
70q9Jml+yKIepkWgVwda1SzC71CtWaoDLR5E/Z662eiMK2CB7C11W69CehAB7g11hzjgOI013spS
NwVXaLxHdsNa0igy8dqhLkFvQaOe28XntsUOlUZ1aTZXhAxuNIita7yonEHf5ZpmjWBbThsUZDSH
FpsDhJLyNDjjuxWc6Urrqy/gy+53plE648Ksgw4B+AFM8EaOg2EOZWZ1RU0IVYBDEKOZu3/zm6fR
DHKhaXP3/77UfMs/lvrjE8z3+MOPBhjvxb4zHoIIIssaVELKBV3ODYg/nFVpVXIBoYTsOA+wGJT0
dZn/nkL9edhTK85duvrzBlmLjKTBwHL435eJ6o8PRnehTzIZ57uS0W1qu1y4tnEbRYyzm/oQ8xTq
Ti50SVOqKnmB8ma916y4vGshDekgFXQqFGMnNdXgAAWiBdVyMK13W09XSbrRIGp0HtQvANhowTeN
SFEr8TGXZpQJ0HKSmefZPuqo3R4zPInorvPAAHqd3u3TS+FF2JmLqHPXaRX7y+mOHwsjSoXCbXB4
93TvTBQ4JddGspqWosmReM1YH12npTJhVOso1urJxdf8iwUSoi0YJsTBFbo4TFcs696v/mIjF+nZ
LMMPG/OoKT6uZpurlplXpYHZVoMldJnY+MWD3s2/rzoGbqoITOrUDZzUvxcmJLT71LxGyqOGvNou
ap1uSYO17fn3JeIted3r52lSL6AUiCIeRL4AES0EL66eZV1Ak1L/qEbnorl69cMW7BIxXBSweEHC
TyzOwM3k68GeNfKJAOkEQw8VFh2RgMk+m8iD7Hk9XlFlvtAHHAgyJ7kDgZ59S+KEXfBAWlOPGm0E
m3NmtT+6IUyR6WuByKv8mi89NwCLAcvDY5PZ6jxfu6/tx1WaGO82uuoy232NoiFb6GXOXqfRcKsb
/kMqRHpzHCe9gffaPfF2PJIJ4hDprQUQ/xrgWQbVPBkuya3rbhHImO7Ii5q24bvUKvsz9WScpLem
KF9KVoBJQ61MJsnBWeFqZrifbV1pNUsv0dMtudBAJnIUXZQo4iEbrRnVkBMNWztdzXcNmbC2qQQD
9bxeaGXmnhkSeC3DwwdOytE72m57o2n0JwEXUUPmtPq0ulGDhjeZPsL8J6Q4UfZg/7rMpiJo7qTP
otP8yQQL4oUBmkTUpOIfjHy52wQLTXPZp7+qNgPASE3QVZELNf4IDhBucGP6q2hR1vkQ3ctzsZxv
q7eFt9Nq4Nbnv7RrOu2ge/2X+R8OAVLw/otsP386WTj+tQxfaa3p/9CXlYq6DtepO1b2AQwbvSqm
6ffMhEiCVubyW8LbRzPL08cEko0HputA6Co79OwsrWwvI/bhAH96fNOCymjv5ZX9JEB0R066axrL
1tWbc2w52kpzynwhIMD30EnjuW+H4tyrnlv54wZYETAn177x0LiyufNAetV6qfFAps4AtVeYh/GR
bLILq10el/pymuCY4YM0NoEQBpg4AdHDvrpL9rQ4OHHTA6IixoK6NMHHl0VzDXkjUzcilJjJrtnS
4qg2yU+JVfykQfq4WmwckcINr9PdW6sH2ix217SYx9L+otvVhfyp8ZPkW5ky40Q9ie3hNmBmBzoR
/EGjJsMbkCorGiRTCYnMhd0E8kDddKysHYsRrCMX+gg9KuP08YEMGoPGi1+P+o4+AGg99EMoJI6S
OFP18YseW91ttJm4q8b+R9D7/hdIuw9rKAIOu1CiGwltBdItYDQT3z9VTQ4FPlRQfwFPoQ1K3Lw9
Vl0M6Jp5m8wdFPhEXYMvBDGa5fuJGxRquwmnN2PzU6Q+jl1RLT4B9ayEQ0zcsO41fOwqDF4ofx3q
xZvgonyskGTbCQ6JH0Rp/UflQKlt7AHfbP5VQ5DzLXEAgEx7+1dqZdc2G8xXkbQD9EDN4uZacbf1
alMegtpNEadIdbAG2vIxHaCMW0Cg87uaDo1S+1eM6SxHMBhf0WATWBm+GpmOkgRVRx57GpgtjBTF
Z1kkn6FRAS5n2Ge3XlWfZz5DGhEBtcnNRe09uaE64n21QbnNq8XJ94CIDiB5PIDmG+Ud2iIffuQs
ArrUN18gO1wDlGjkOy7b9Lnu7BOrjOgN9TzZsgI8+iKYqZ9LY0BqzRrit4+ZfQYxCppZuiFg25al
r7QkQYIoLLJnuipCN52u+r/Y/oex81qOG8nW9at09PXBbJiEO7FnLqpQllX0pCTeICiJDe89nv58
yFIPJbWm53R0VFQagBQIJFau9ZtfzQtUTWXdLNPv6myKZUxXKIPtv6vqXWps5vSgmLN1kOW1y6hN
lWxjKhU0k3/X6ORkeZa0avayf4zTVT5T2L0u+7LcWcgPfNCz8qJnZaWOtkkMpz6AQsKcNy0uelbE
0vTHLQLauqs8L/Md8mSw1IApmFOBjrJeDvpmwc6vQ8tFB7sKk//QHtZxt/Kjzr9yE2xHgMokxXU2
mxRctMGTA9QJi+sID0HDi+fRA0PlX71P8ycz3E5Baq9HAZtzAKhx1WV9/xgOer5BpWzcXpozQmzC
qvmVdLt/7AZtRsA1PclB+THYCIZB6rqTLXm2MdG+nU1ow7ezBYYSbPsub8l4OXqykppZ2A+dBker
r2WrUdNmH7tZvZZN+UGSF2HOoLkWlQtgc5nRICC2FouViOz7xTkuM5YDfjzHr36KUeH9WvZoT4aT
KB+URLuS2gw+7qT7BK7VZlweCjz6oiUXPdxUmHY/iGG+UjF/3bA42ldhE4Tr1pnFqUkK41lFLv0i
W9flxREVytILQM19lNP8tBInTQ12jl70kOqtz/KJaRqMKypyFnetqrZXbdA7nhok0ecuOxeV4b70
CbKrcztHRzVL84flQDleJwUeOjpwISNKrEOSch6r0a2vAQmfMGyHz1RLh3Uv3PA2cTQNM9cZlVGj
mDFRTr7NNXFk6bBjzD2N4mmPQi/aH0L1RvnNYKs65J1DuoBvl9HlmxG+mu2Ii7sDTWj5QBSzC3YN
gN6d2QqKsh0rUUsYgb6/Pe9c1pm7yqa0vuilXf4YYTt5jUXSVf4t07CP73CWWzy4bk1XNV9StHYx
Uxxe9HlU110SD3jpBcO+tXplr1LpvBmghK+py82fqnE8SQ1tN0e9MyqGF7VKsYOEf6EMcfaYQ72H
us23oC6xDWVJflTi7lvf+6j8lqtqsxnyGmUgwUIJRSM7yl/Zt9L0ZFX16+U3Xv4pVonYl5yRhd0e
x4L4yc3KU1Eo7mOM4NORFWV5CofpZelPVd4WehiKo2UjlfJj/0whY1VoTbVn+RvPBPzjeTatAX9o
UewSvYxWlTpiQiBH7DCaV21lhrtimPA1U/BBcNwlqbU03/vsJJ32YNvqu375aBDWp3pBn2zKgfe+
orGbbeXr/Vqi3CTejT3wnS0s/yDxbe/9ih3POxXs8CqVMq3vzlauUd9RW2s2ecfqESiafpMnprKJ
lm+BNX37Jvt+NQqwFPkcsJK7mLvn6FA62DazXT7Vdf7VIMv4NaqaLYm44UXL/MQDPzVdd45DZk8r
mm2e2tZaz2dl5TuZdnKkIoJMFMu2SUaOOCc4yi75YS9ZZPmNMgVeruWMES3g1W1sd7CVF8KdBHHJ
PgQA8L8xrDOJnOLaXZbfvNM/6TjL7WNhsiSXypgchKrwlqgSPND7JhCY6WjxV5+nwtEt87V0w9jT
TDO7dhPVuQrnotmMXd7B9YYvjpvnV9Fkf0xF3z46YdTufL/IDkFm4pS2nEzOmA0c16PGfCW1H3u+
PeeerTrTHglBiVGXH26eVxvfNvWNbA6Q9+6tbxOEYe6sLAMuPrUPc+5D7U+i7EBNA4IhDg93OIN8
66vss+LHhzy0Nr/yrPANXrXL4LyU4u08VD0gi4PyQHaNqzBEQelJ7n9C6WpPrVfnFYbLE0KK9V1I
MubSJ5tyAHR7uzfWio0AQi96/QkaeH8UerloUzukD2usId6bFgKKXFfjHBsBCGnHctfJojCOVeuz
1dTBg2226amfEn8tFb2tP/u7wkhPhbHYM5GB36Dlm2JKWK54bLXP6G10YP719NburAmtF/4QqRn1
D6pTIzi0LLVT+G1uH6JobOhdeB9qiFd3PoUs9obzi1Bx5hm76QN2Md/6JRADjcxLv5w/57G/CZQZ
jkHbJnsxROGWIgd1PWdmXaRWjroNpJAkTfdakrUf5YywjcQuxpxvRbCVrS/S862ijrtftqXwPPUy
WDKm4+51C2m40GpwP5OXtKu/b8pRMv7DQV7/Khr+MvrTse+T++VUlaN0uzmYj8NE0RUr9OpqJAOw
zWvNeMiBhGFznM9fC/+mHAf/zZirPwzTcZ66VGNnGYz+CRR4fTmmy0plk08wleTzpk6i3sVKWJB7
WmKgbgl4huUjdWdjraqv75zpd151iZjEIasw9xEwrwcrazAonrpvTOz3eXgyEJv32ZNQG5X7dKjR
psmMbWoCLo6SqjxDgs83wJ6q59rWvkhqo2J9YdlKvr4fo0Zz6Cm++amz+GNK1hoI42r73nSbsdpi
jxxuUzsITuYE9cocP0j0e1H0WNOF/nTtCGc46R0bmajytdcmuUwwxgd11FZUCyoQIjwSBREmaWFR
nqQNTbY0zaUpR40ebqccZa+oP8nRXx2bWCGViyxHQFXJrwkTiCsxoNWr0bmqOpVQc+kfagvBgKn9
VHVOYfzRJbZzjx+th8JtkN2FwUJg6KITSt2m+JLDIfaQ1RA3Sonr36TYyVOQFvUGJ6n5DOUrPVpl
Yu3msjBujbg0171phZ96Pb/P0kL8AbEffKPbfQ2rPw+3ww74Rp/oCPnzrkAfwSUV42Yns+190APj
s3z8Zb8ucmtnl/XFfcid9OwWbvdVnmOM9G5IlJVhuzO7EDHcGUOi9wGtFBh+KLco2KBEVYLaJ7my
qsxouJLNdiq+NSX1kLfD96PTj005GqvQw/7jscUMRqfKMw9p25PZ2PnBXQIs0Ig4sjlVFp5lW34s
U/xizg9xYkcnjeBT6hnE3fDmm0V4aw2juFfn5FqKIRj5YOyAjcZbOWvK5jdYesEtse1lluzWJ4NZ
Y8qsJXL997nQr7jMypvS2nZOY2zIUAIQHmv1Q2SgDcdz7d/lYYMeN4v/GY4MNSi/D0m6DMZ5BiqO
OWJj3LdF064LLR8/xq7x2rt28qZXLYcvdSgzrdgqqclXy8VodQxMFUO2gGc6aNBGGSbKJL0WnX1N
eU0VX1wCyj7RslMRh68yTJMbBAeW68ox+uQogzVXcA9Chi83Us1L6np1o5+elZpXxaL8JfvbsYPa
sfSLwVm/T5X92HSmvBjcaoVg77yDNJN9sLEXzzUn/Jz50KBttNiu4zQcrh0I1EAN2vBzjDWAqaK9
oduRv/vxyESL5ts8Mz7kRDZnJJjyM1FvfmYHEu/NUXl2jCi6MuJoG+hZ9ZCmcX9rJTaAlgFn0JGc
y7r2VXUvR5XebE9B4LxcRtXJ+tpA/rgiOGLXYgkFy0syZHKu/EC4bmsOuXIjW1HlWt7vv/3Pv/73
y/h/g7fiFhhpUOS/5V12W0R52/zzd0v9/bfy0n34+s/fhesYjmkKNCxMF/URy3IY//J6TxGc2dr/
CVv0xnAj0h9EUzQPre5hQJB9jXM/gJsWVKRuXbE33EVVASb9fZtM0HC7zv5K6Zzyef6lV7zLPjYY
wuQKxsoukRHWYJr9HqiZmV5bc5jtHKkrh12qWIVTFe0uLoNJ1P7Qhkd8HQKEeQ8z4sSMPaoxGQYh
KBPJjyDxv++Tk6ss9VTu8SP2xKBnlw8zz8azsXyMcVtvCxY9FJn+HE3r7iNi+tne7FUidjOzavBI
Tn+ZIo+Vk+UJcFNQV39/6YX+10tvWcLizjJNatCW+PHSI49XKENjWw/tEE17isABqClt3mRCqT7V
CUWTJZwYZnjQlSPqWznDgvMEVVsFJvbrWXXuK8csdL47z6AuMhvG2GFWrBxNswk/pVGte7GRDGcb
S8yrqkQnY6I29Twj+szltb4uU9GfBuO9TFV9nEaCdDrJx0yrp5sujI2jEDprLpQG+7/cl67x88UR
Kllfro4AGmKZlvnjxRmcpHKAzucPlyDdKk14+YV4pkJR3OEo299B1X+Sy2HU5MpWLnmyucwCrpXf
TSVexXrovpID7jaWmeWoprEwhXmDWYNpth/1rj7bS4zIS/E+j9Xig6mUWAaVA1OnQlw19m2oFPUt
QPstBXvzoVjU9Cu0bZE7SPwr2YdkWLJrS/Qf5ag8oI7Grbno8pM1w7W2jgS8PSNbk5yKD7Odo9rv
51AeRx/NDGNI6nXjwyIM2we8682Hn+YK7bax9IODc8dPob10mNM70z0ug9J+bu4D2EkDSQ/CX/Wk
ieitHtzssV0+yBSWtRkjAEYji6x+1UM9PGZumT/qnVZvFW0uNnJUHj0M6eXoAvHem0u+UZS6utFF
m3wnLt+39rIqa+1WDlS6Gv6XO0K4P9wRpqo6Gv+bOGbb0JBtY3mcvlupWFn0CSmZ4MHkFYV9nDpe
DxryypJnGFXPmtvorzIIE0o/ngLTH6+V0CVEU2qsIOPkLF1lLy6x0jz2Yg8rv9ZuWZardnF7iwAB
4r1TxZjLJNWVPEgOyOZ/7LucLFATf9c0DiibyXDSvT3M2pUqHO1KfhNjYlSrPJpAW1EoUvfCiQ/v
w3+Zc+kQdbf7L2vPj8v+cjERgLKEajmujhCda/14MZOwVrU0U/17e2wmSrGZu9LgL9zqkeIC+s60
TZ+6+adCNTcy1pUz6jqEpTeIAYVbhGcpI5YO3OO+3DfUGZZ1tl5W1+8+IBmd+w4vNybIbjw+SDpp
Iem0YM7XdaIh76qr2Z3mJtFKJlvkgJop3waozkRkCZB1V0SXr+OyRMvGd9M7C5zL318V1/7LLWYI
WzVtTUdyVxXGT1eFiEoEeZta9yp2uWdjMcxA2iQBwra43EpN1MCKY28s7yJrTr3vpJcLDA2kXLLs
Qz8PYqyDlLyUVvbtCRzcaLVeU8cKWtxZs5ZQwMJEngMr5ODKXBCDcbCzu9L+8D6rsUCn2SrWjcOS
Gir9GFGMSAn2stktfYMDQymcjL/0yXnlkmq6TF7myb6pcQi1hfKpXuS9V3YwiweWYXxF9CBGqcuq
DnIkqvDY8mtsuOTod7Nd0TQY5Ar3FHb6cgtML9xO5TbWm3mfmwBVln61GC3WCJKKqKaw40ew3wGM
bzqrvnHHB30hkJQQkSndslNaWsvYMOGglLak5bAIC4MceedB8w+Ye5fXXRshMz+3/pWT2R/TvGvv
ZVfBq8tLqWFsZVMOaCkUKlV7/ft7RDf/8ui4+G24GuYCrinYhS/j361Dk6vyupuM6j4MtSXrnH+I
mzr6nA+ADv3RUm+p/ETA8wAAo68Xfi5RxKC+738qKStt8U1FJcO2oscfj3TrXmUDM53cTInguKLF
Yg1xTU4KuVrZdKJ5E5bd/NCHNqoiQb6NFke8slCKMzKxQE2XJjuMdu/Yi8rN0sxqxEcrxxz3sgnR
6NspZRMr5E0E1GzjGNzlkhEU+XqziWar/Y56DVucyKiuL8QhElXzIRVQ3S7UazNDSAInMO1CvcZt
rrjxDfM76nUZjM2mG7Lu8iPkz5kg5oD71hP7k67b3Z2lu8FN0sN/HSHxfDI6HadwVc1OIBTsRy2o
Dn5Yap9QFWm3rKn+Tk6LY/TPS2pdQ+uAd+rZQch+S7Sv76c1gpkM8HK4PG3ZFQGp+PLUdGIGN4p1
41T14SOa6wJ8Dtm62m4OU0NFAFqBvUb9IvpK+JSvsrnyn5J+1j1fGdObHGzovit6/SDPZLZUAN/P
NKhZcO+WI+RkfLJ6f1zrmMaRnIab7Cwfst+s22nTmEa31qz5W58ckPNGjjJU1bicw4l2mFg1N05A
BiUXXfaCAPxROkO2cXtljrP7CRCjtY7tKYQ/gX2q3dbafoxI2Gu6YfAbONmLEzXHxs+fIDMkNyrL
4d3ExgjPCwyuzaJ/pM4VYGcXFI9FNjfYBJT9TjatKu0OTQ9wXDYxYTZum0bdxp1R3JFh17xCTe17
vSrSG7Wyd9o02veya4z81vN1f94aS58uqgbnjst0f0jza73MDzJZi2kQ6oapdZAJo1BWyJa+drTB
RvcqhHCCJQfptk9Krt1FtUlSr2gOhl9Xf/R68mrEswPntfHXbNPFbaUZzU6kjQIeaEauARbntoy6
4v5X50mTw5iV1Y6ERb+peizx8qi8Lxc2CjBIXJIXIkquFJg2NmnOI0Wf/DAxDpBzrZlVyokqavLj
9NEpCm+eiukpTiBoOJWlUWthx050KyBoFLxIF3FDMy09iEXjcajbmgrc0A/JuYmLat1oqnuHPmm4
M5wywnGmmE6JTnYeSKL9YOkUCqwidD7DqdqkWSD+CDr3qm+pyMjDgQO4dyIIox2Apnn79yuh8fPb
kqhBqIbKi8HSNI015ceFkDRU1eqj0mMYr5FiHXzKS5IygNzUrRt22h6pMDIisq/HOyps+8e5tSoM
b1DJt+xSu4v7nHhgqLIvBXcl4DLx4X0GGP6AQrUf7e1FYkXqrHSIrLL/6d2NFFXpAsSP5DcsHDHG
XQdNk13iCAP08boTU3Ldha1+KwdUKiC3f38ZtJ/j0uUymCpxw/KfZckd9nfvA3scwXk7anf9DdNu
uwuTlEdexfkYES/SAIY+o5f5/tCngeGJ0ah+XgzkEWUKyF8+/WGJnh2Vsnj997+y0H6Kc2zN0RyH
v5zD4iH+svOEaaphNBjF15eAfvbtGiX0IHohJ5wuSXnUdpJd5frq7s9u+Y6vNaBUf+0O0G28dKtG
F71gtfE+u4lb2zOjKkejaSPTnJntRk+6iZZLkW6msEE4mJKHlydaeK8E1bdvGCEIb+igeeSBJrxp
+fY+L8ci779sx+X+4T0TYvJOZxss2FgYlitU2j/ezsM0j1E9m8l+8qF6mWsDU5Z+xmrbJtAkgWTf
D/OAoe5COBm65BbQW/38PsNXxEx9SB9XQ+Dj2qhDZYjGESunEIHplHcOLNAifDDVrDoOy6hsyo+A
QvBkjcEpFCpeVf8+Ph/MBJ6wpn1Wh6u/vwf0Jbvw4z+Xh9exUQkRum3DyfrxnwvVIpuoZAX7C4fL
KNeXjAy5ffesBzmFSzRU6uUjmYMGHXD6+ymH04ZA9SqxUHEMuh5hPtUmbR3oxm5CyzlkvwB197v2
+7jkhDn1f7mbf0oV8LuTuFJt4dpso7ihxU//ks7JHbyJgvyN8hn86GVFkFbWgbS/NkftpCs9SnUS
xfE+PBTGyWjy/HiZFzbdeDWVfnAMl9oD9Q5rBQsMwT9ZgJCdvVSFlV/hQSIQG3J9L7NK03rrK7W+
rgLEtqcxMzY93q2vLX9n3hWv0ALDLfKH3aHLhPNo+tqtHM+akDRhrZfXzexb1zWyd+umd+ZXv0ke
uXvyR3J8P50wnXCBZ3EUi+tGivrHjHlmbwMcJOl4lq1gcdb81t/fdp0zXtl9yQagN+pwM9jC8PzF
d/P90Fbkl0N1ReDfPrvhvogLC+GhKrp2u2i8V/3qcRo17ZNtLraXTrv8WwLlo21v4OtBQkqJNVyW
m0vTmqLrHG2xBwO1RQg3ZgZHhKN/ddbl8NoAIixv8v/5Ib3ZyHTnl6Kc6igI25+a/9q9Fdev2Vvz
v8tR/5714zH/IpLh/7+dco6+1MSCf7Q/z/rhvPz0b7+d99q+/tDY5GxOprvurZ7u35oubf9M0y4z
/38Hf3uTZ4Hk+vbP31+/ZlEOoYH00Zf2929DS1rXsHSV5evfieDlJ3wbXq7FP3//8Na0vz1HdRDl
ERugy0m/O/LttWn/+bti2/+wddPQWBqpx2qkC37/beBQhhz9HxaZOc0VrrB0JjCE0GkbklRW/2EZ
gLlsx3bJHls2mRqYlcuQYf9Dcx3idttyVSQSLff3P6/Ct2T15c/36+S1DjHq51XMsHiZCdO20Tx1
De2nGCSYBNFjHISHQTGhx+rFW9aDXtYHjM+IfUnQGeDNykJdVV332nZOdpiUUzJoHTp3Uyisw9D1
8SoPdhE2rusc+RXPFDhnNUOwBbj6GsX+TTeq4KSs0V81AZQWyov+Lo3DaVnpz5F1VU44vk3qUTcm
JHwCV1l3ep1s/GH+MLwSPJSbuUPvpJv3TleynQdlOqh4lNRFUm1VC25Ja3hzxa7bGYsDYolYZk4s
ono+vNpBmJ0oL25jKw/Wmj+SkMJpc5in1WwnrhfAu8l6gBSLW3yqOZgHUx1MdaBEuHzucj8/42BV
eRgUASzVHzr0MbFLxOBCFf05VWHsoJihbDKyv5uq6YtV07Lt1CZ4fmULCh7KLUQfjQy+cAAzoQmn
btIIW+ZSH0F3m87WjLy6Ryx+Aky11rtX9H7FSvAs4NKiRl6q24GH6tXUjaihTuUZ84FuhQmPgnhC
goeSgrlPkGLgFFQV2fcu2g5RR20rLGNPL4NtOE/jo9E79xmCrg1hw2E0Ee/VzebsaNlK22elDtyz
H05qqDxquraZ2uYZFsKdKep1P1jbJfC26mWXWnlF9GHWoxW25IQjytVQolJbzGSp3CfVLl/FskaW
E0JkBuWAZKo9pcWhg1EjXV6KIXCpvHkBYFmgjxEE6zZzUZbTBCTPelipVttsEaLE3WEkNakR3Sqh
tk9aNLiDNuWd3x8DaiJXjtqf9V79CBExOc2T7ng66KhtaFhgS7FgiXQFp/iiRDEiQS407ufSo5TT
eb5mtYTzzbbow2SVYaxOJIU4YLskldh1mVddlFYf2SGiLXvV2nbNDRcUJAFUtGK1Ga0EcAjFpBOs
k1tbO+OXNgseVSCPW41MozcECZ5YYbzyVeOe0PaU+OadngL0TsJgXQ0vSOfZm1qLP1ZlWN/UGO6M
0TzsFSQhVklnQ5lFzK3LanSU0WyLas1iG52EpwZGaJZSaB9yJHFUCFhBXh2bvpxXYnB3xtRNXsWu
YgMacdh1AWKyXfdBT1NgNT52BV1Yg4qweczGcg10p1mVtX/ya+Wu183Ks6uaneNw9pt6pzU92RfA
M6siK9gZ2VgMR+FD0gh1vfj7rhE1WFWlfd0KzLtt8hs9vqNP4SN4lfuovncyXdkVIjcRJp2/xm1G
2FPoX8ElXfv+tHVzlWcR+M+uS4FP8WbtVmg+DZvCacOPg3nrp1a7d8dI8diTGJvWt/dhv+ax+RjH
9xUgBQyoSq+3Ub02NBMBkrja8nJb19OHXIPKq/T2LuzN68oaD2Tl9a0NAr0wnWk7J1rhhWN/O00h
NpiFCXbJIZisgV7HQ7cn61WBeQ3uWKq3UEfumv6GlM68qV3EeSjG2TmiJEZikQwodbD6wgbbTgDh
BQX1CdeE6B1GKui9V3eazbXWvI5jl5GDtL0pUF/VefkDBXO4hty6tf1uZ/chS9niSqkAA1ubQf2l
09XUy5Ah3KX1fKh0Vz+lA1ki1aDyz/7hKczSY5U+ZGFVbNoof8W8TMDkCoNjs+iF1UX4hurTRnMH
4yYayMOkho1atd8fx3B4tlFiIUp79lGzRtYH26ABl5UkdO6Qhl4lZU+dpUfiz3HrwHMxRsZvOzQ3
Q9meMsd8s+I/IsV6Tuc2WmWT23pmor8NkFQHlEdWlMSnlWKqjzbklM3QfAkiY7hGgi1ZIxCJk0xW
bA3d0jzX/uzkVrAGVR56rsGCtdjtxk7tYYzEZr+Yd2OBumuXiuDO2mk2xaZWwZukjEr+uhgR7DDc
8izoLSt8j5SVqBa65oDwFDprZWdehW60rkPxlMG/XhlhWXlNfJjmNDr6Oei7ItU3htKWx0AD+I1q
6DZEaYgaaHeusuCJ6kLjVDckE3ZjWToozucBfrPx1q99/S6jMJIIbO6rMhuOjan0YN02EEC8RnH1
Va+Pm2AA5grCEe2JJFNXVDA9Z8of6rSeME0J4t2cuC+Wa/f77A83bT/GjkjWdlrdNVM5Hkg7zX4O
+me6SdVrkULp10eWl7bEi03oPipYhuNFag1pKKh3hlXi2uJWoRelwVVl+uRRu4WDZXDvRM+8C6q1
n7D9RNpcu+5D49DXvNaGrLo1ksa5LTSxznCGsISdfxx1EV5ZoYI3K9zMrkVDJK3b4hRZ5bnZ54al
3AigC3Fo9deowPKGJLEkVPchahQDewgluVU6lY90sUGNrX1Y4s0T2xut7R5mu3pCBvcx8blRggTP
9xwDOWf44Grclhp4oQEr2kNh4ztSWcaOEBmEruEegBrPeyQWWFer7aQ0x2iubpwh7O8S56oEzIDh
V33tDlTY4RWVyCgzr57d7dS7d7OhAPLvqvqI3v3XbsIsKxorZPQQrS3rgTT4pBxAYYzIn/brrOTG
JOYY9uRz2/U8GcdQX+kEaXh3FDfmAG+ySEqvA5foFQOlL1G+FabottVYvGEUj65oNTmeFmWruhc1
QLdB2xaDgyz3lB97KsjZaDzWnZNseyHuAwKQCOjDqnPdbgMkCi0BxJPUTD34U3vCxCtbG7yOolqZ
kKFNQJJY/dnuP5KG3vvz6HhZNa2sLABSkWU3KpbwYaQHL4grN9tIU5K92lchlyV86gvfXE+Z/hL6
gAjQTMQPAEniZvxg1Um50bFY0hIbibhxy4nX1rHAWXBvQHwgY5Tre0Ar3XYO+IMWyBNsx+jVVObh
Y60GX0D557vaSXYGSodWNYBmRy56oyqI/hu6+9TnyC1EjnXSLaFv3WDQPMt2eY2Z+nOWEndZOC7F
yFOuMBdY2RVobbMqkChT+vtsap/Trp9ReUWpp2h9FMKrA1s7ACFjmnKj9k/o1mJxT9EfUxYlORex
wVlsbCyKEUWoDlhq+ZlNmHFt4MJk2pSTxmiMj/PUHrIovIu00rxKSpCrfVRv0KK7i9Brj8xgbc3B
x6l0WRGrF6tWHsGdUY8OqT2LQIdWOyoNQk54ouDmCj5pvksjE+8xI0ar3tH+yLIQ6U5qxYQPzqEm
fFrX2G4fcOXYpE48Iof7IVluVDgoW5u/84FoJT052kiIxFoXDT6i1U0VbDCYhFgRmMU6SvppW7FP
XtX1GSB7up3tz3GCqvuIyMWOREua6J8VZezXPcyLtaKrn5tAfxEk1Q6NEt1IqJ+WucLLZuQulJtc
ZYnOh7ncoEp071fVjWZjUGd28T1eNwsHjx1vtmktzOPCVJSr3HWitTbX2YqC56MNUKpoxN3EntVT
OwQNFumNulHvi7HPrzF0RgeVEN11eI8NJTAofVncY1Ht5mXX0N2bKvjLsQBYbZgnJ2vPfjIDKu7H
bp8qFq8XH81bgZI0b9mZQsUISJ4VCaXbZq4/ZaL6QMhLbNcsfvZ9oSGr3txCns1Wgwb6VRThoRRG
9Zi0rbPK+xhJihTwe2MoDk8315sMAGKJzW3gjuNO9N3TaGu4huZ1voqc0d/ObTZd9Qpev8IwVslo
BFg5o0aFnE93TJU/WGNiYnLqCmZ/ACpx9I3uucasRYltglShX/eBY2C2KjA3nAvkqMr6MPVG78Fa
HFcNdN+Vw7pqU4oHYT2jijo5mHiAJryJfXUmsO6ql6okfYTgc7effbylYZ6EGwvM57r3h0UfYQc8
4oy7Qbxa9Fs++mX8pXeIRmPs0pqwf+sQN4CgawVelZm3KpuNk9mxokTUZbPAWRm+pS047FuV+6/w
cceyhuhzY/RXqsM9mvAALFKcn8P0pGQmP0opom04VB8mcwLlltw3sUpVSUmwmRv1U3MWiok0Yw5F
WvA7NY3AL61OVg0caFsNPwdJNwMvqF6wqzk41sR77xYR6WPTla/sou6sfnqGwbNVlXz2dP0qS6uX
VhnaXZBrqKfP7n0Gkc/0BfI/ZJTUWHhzkPbr+R4C4705Bq+OE3CFa9Tz0ZLSVRxVgldf6Q4u6VpT
aGghwRcQw1lPUkDbWue5fXEsUgcSmn2IEI5Z6b21M/H6sFAutvzws6s9jfOMXq2z7cfyU4kZpWa5
T8Ieo1VDpdp99Cf3C9HnJ7tnDRG+ulbKT7p2RucGvYV0FfNqcdSUvUF+O7csf+TV50BffBmeI6Xf
lMqwmp3mFtkSJK4pCpnx7KXh3LBVwkQ6jCG3gHRzWvabQX9cThWn2R0CGF5vGUctSyZvSVFiG4Ce
jRWeyqG+jWf9Y14X+xhN6QV4DRx+3yj+BsnTKzUPrlHFC1faCLaCdWHkanI7Um0YA/2uULVno6pR
IIe4jPrI56SHBFycZwVcV1Qlj64AmV7WN5Ot3OoI/TSIf5fFBurAKUBrwm4Ur6zFZi7L6PSxjtDi
0gz1MUQTv4tZlbWDX5AKnGNxM9bipSrKR7XRz0HlX3fJRlcUgkJ7E4zJi+maxHuVCXeI6nlVYNiL
o/1KE90XrCi3EyFO4uMvq6VeUo28CggEqCxXhHZWnKMz323IGX5BZuMupTqoQRRHCcO+NR0LGmX/
GEVIiGQkDZY/TR7la9PNtlm9d8FcFBnbUb16iAvkfrUhWaFd4a5QBFuXSnYcC/3Yoq+FZifYP/2D
M3cw2VjbF7ns5Zorg/NYI4rhBuGjX577oXy11V2U6/BdesuCJ2pT7nJvO314DvoSuZ1+g1ZYyRK0
Jg3y9P+YO48lx5ksSz8RygCH3gIEZZChRcYGFiITWgMO8fTzgVk9f1Z1dZW1zWYWSYsMMihAwP3e
c4+grHgBvcgpo+ielTi8yyy5jbCC8wxpmI8PtRW3J3TyQ4BgsYZRnN1lk5Ic9JF6CsTlrGSqepOY
3U6tFlLvJItGHVMBLPRRVSE8h68pRywdwSpIrQ51Ciw5X3fkjr1/OEZ6f04i9RaYnvo5BXfo6uJs
IYJIKrFV4qTdQ1i9g0nZbugAyT/P+ynIZvJGogkzK/ytSqY7+D7+rCzeQDhLH0L8dpns/LZr7FcX
kd6+oouIrXHxYKoSKpES07woyyWHupEp4V6sEyFM4D9ayrpEjl6YV0Wgas6NHtU7kCvKuIig9zgd
tvbFcs5tQ1mQxoJmHoN3vfnE9f5TwaqkpYxLVwGE1bupz9lDXoc+eBMtGonGyR629medSOdQGLX0
AfhwwyrGbex2cPkaRHFK9WpZ6Wmy4fGQBffZKuP8pCa3UO8iTDLLyg9788mInDNb353UU0y/VHtn
z8oTCq/bQR9fRAcEU2ElRKfsbpVEkNGFdc1QLe8w0xG/6bGB4nqV3A97zsutaNXGrws3gsOenRPV
cS5JpJ2yUOA9VRMRsiTxUcnyrQwzkr8wUQhyzjtT64ZdXIt3vaooousv4PcQ4NzapFVuHjBhxDpQ
V/0qqz6qsMadoN/ki32TuQLjySjpn8okO4Qu+aNx259yEM+NqcZH0j6xb3O8RGIgb3dkwFtZBJWk
PpVa6MIyMOjbtfG7SLsa3akCf3tp913NsqEBdQbkFd3oI+LRyRYngTrVq6bHNJYbyi1CjMr+XXNE
6vUUNmPebkZDmQ+QpyoiYfoT0hQ36IfwLTIsr2kVTAczdVu6XbdZgMP3WjteUHsm9KOAk8lS1XQU
vwrJBTrYWK6R2vZm9Rn9wgjzWCn8qMXZMqlSVnEMgXhFnL/cdrG2okYCmotyw6OzIGbc7hUmBgI6
ShbiP+juFnPPnmp7uSMABGRHl0Bx5qZstiMSn0Nmmvs1F7GNUe01hR0YhAaDowBvFNosH6bhu9LH
CU8D4rCqfgSt0s/NQLqGFkGFgTEUVAL3yrqYbvoaoJJ8RbTt7Z09VTAFYsMbJzkFjbLNtObLDIEC
Uyv9XiYLBgYNnU8l+mWH5s/C1srtmBM4Ojh2epK1+ti63V5V6m5jDHDl1eheT5RLiH2AF5Jd7Rsz
aUh0OdSCcGChoFleFqVE0BhfSeemGyeVN0kVnaGVbDPRrpcoVq+t3ZBlB73Gj4gEL8VTiKJkkTZP
jCPoNOeXnHGyV6b9fV7pT4NSAQ7MynuJX+umsDH3lqgp3caKfYb+ZzIcMKivt4lqNb6VULdh2ryD
PEN4xq4N+5eqi8BjIyuo18QoI5O+IXSydQqQ0TISx6EL4rF1vxUYutYCImWlUeYXplx2AKr7UBb7
0KbvUBIsxe12YrDVJzvMPCsKsqIJSpvidxqwvZeuv4hDE97kGFf2bfPVKoYIQk7ltWW6dxHCH+31
hnRFcYxTPNUsjQQqaEj7JNV8JUupLSrMu8a4+/tPbdQuAU6q67qhKEcuFDpCep0NGY7W8XqDt7d1
nA1hHcXccAJef9m7uFoJnUu9Y808DlEybHUAq0Oqi4YBo3YBkDG3Fam2R9IjkOuYqvAsUlmOxnqj
RxF2o72MquMMf5b5bISnEigMzUaq7Y05mXfAyc2xXsgrKYp5p5dlfdSlwc3609hT1DjzATNplnsL
/Vd1XxAfmQZd1p5wOaAVub56rLntsTbCjVVWbr4Bk3f86+te38z1JyDxiq+d9/LX76hCN/iPi31n
8iXKApe6Ean/ZmwXx4edrKAYVcSxtMTfb+KStpXJyqu+WjpNCBCPcQH91r/+aEN2J9upS8qjs9o7
JT37TynwUE9U7ugME7Nn7IW48upjn8TNMa5l6GnJYPhayUG83gxcNcEo1I+/fiVMBzV0We8aMQCp
/XUHOZt//6vr79K50Ij5Zmn/6w7iJfWN3lDMMaU7gAB2O1rJijyL/7pxWx1lxvX/SPSCphWVTxyl
ZMd2sfwTAya42JHBqOo3fSSyjYOYws5D9NUR9bBU2E1HAOymCE+FXaoHB5fUXJVLoA3QyFRZoF/q
0aYPhbOJs0OlpZQP+IdVJc0Kzgjk6BSZsmMnuC9KNv5xHtSHPGwvSU2NBIOPxlNA7KLOSW7sNMKT
hgRU3xJkmmF09JPss57QD3mgJzBvhjnZtVDOghpUSoHKGKGOgSyFn3NsERvqPI1chhtNAVWck+J5
TrtxZ8yjh5+9dkoN/SvBjJpvFASCzNgnjbydG6XOAOjtOGCNPs5w5tgEIrzUcBENqnC4wwC3O6lL
HGgVySZ1WWI23ITsN3qKenhgV7Wj46Lj+MgyV/mLhILpDirUrkzdl+o8HKtQ/miU4lmdOhGk4EFW
dYSXd0+fqPuxWduHPBxol4jLYpHUmQftkGBzU1HEieiT3je/qxUt2VphTgBk7g8lUYVtWX83orrt
1EtkiH2j06ro8w7F3L1VmC+E2Egva/WfhWI9tjTVeVOf8nzOyV0i6EIxQt/I07Oui+escVFikDRI
bLZlDC3DkwS/Qzk9dbN9TLMnFGfgLToG14Px4Lb1YXTTi5rM+BVXL4Dx9PvljHM99DZsQD19wd5V
DvI9Lty79WVrR2NUgqeCbdVENCfpd4mXrwTBZxCHJ0ejBkWIWZuiFo+mYb8aChMcCSibx+pbObCy
Yl73TWLZW88nJDc7ggHKojOI7gcWBaBq4rElk3PA5Rug0vaMuXtdP51vADec8TFBab/0H7aM7lyF
4rzC2Rlo9zhST/SScDqHzs3wCtV8qrH1qhYuj7zOy11Yq89NP+0kKmYQ+uG7G3vKK/pcEHD2SnGo
VUM5rb466RQG0ExQqufOQaC1SQRJOjGDGqshH2lMip+ZYeRMTEi5LmfSM6vWj2GGhnQVHvQXnOi0
+akW7pcVmTgTkyFy1oax9LN5DcmbrdFzx4a6DzNKHMXRR7gI84DpHcWGOJM5ct/EiXVXgmJiVVd4
KrMMuAxlULQ9usOFj1Ay2VsPHYMi/aNB7SKJ870UFV2qCBlC2IP5pljjJuqtR23APsmqjCsvJZW9
4ocCzBuFGRHXzbnFq8Vbv48WFRTpEa3rKVV31mbnVbbqB2ulvikr/YescDs08Pcsm1Z6kJa/snaG
uZYHkWgjIsow2jTC9skyMgCE2aKw0W+jsq6349iQJQQu7CWpSboXmLdlV+ox79PPuXSYhXQwwrtf
Nu7m3rJk3lxAEowQxqzB0bmfMYhQ+RZxDIy8Mtbfl9rh63Edv4FDvbjNQzjo32MhW4/sxrWgxvai
L3PP4If1riSxGy/Lum+B3rVyjBcr4SINE8nlWK0S11t3JjLXzOQYtIayy5sXmizXhyng+BH2XL4B
gfrgIusiBQofncJ8YqK+ytQBf93RpnPTFdBGvH7TLPWSTlI6J8mm+aEOS7MxC3yosMV9U6COm3b1
qirmxUjQXAEjpPHy2slmjS297bVom/SIu3XhGH6WDAdlNLW9tOKnNDabrWO1a5nK8M4hizyKZmpj
pWHhJHO8yui2XLGbOwtgRAy073vQ7Dcl1qNt6LCZn3AFuGlb672hBOvMUmcvzTZh7Twgjft0bCY3
nDalPvwU1XJfN3e2qHDtAQbEZhzEjztSmDGMWMO39YRv4yUYEuxHjeigGwq53RXgxGDcE3C+wZvz
o5PR3rWqLW9t2aAwpyIe1bsZe/m1WEALPE/P5BS1fpopD0WW39TyU4nCFu+q/rCY6mFuUsO3Wuh/
hsbw0HQCvRv81YojELWTew3JRaGu7DNrvoBT3Vu2dafn/X05KB65ABtMwG+vrzv3eeqpWRbT7eVb
nEkf4k6tPAErAckOWnc14ey0MBGiQKIiyubtYOTPdjwRCJZHOCWX80/F7XeVI8g9BVPxJhOQzRRN
kA4PHZphT6p25TuoG90yfLC0NRJobHcFZiHguB4+x1+khd6NM1PbtnlOm3TXtfHJLJWL7sojoqu3
fnJx6k4B+wGKoh5uE1PYjy6fj8pMEK3j/HLyT7UKM4/Z2VMJ96FDT6GWNjLpiql7q+5ZXBGLtCCs
k7pfxvYdGJdm0UlpI/sd3ucQf5uPNCqQM4+3rWuS3W0se1TFOcG/NrKUer6JiXJTXeMJ4iYMeY5Z
wQegtjwks51vEBe/o5xE6AzyXkOlqBnDeArwKTV5wPT1mJpWwDjwAxOsIhjy+jmV01EmD6rZf6kR
NY7I/H7sdjnXCRvtjmTHWzhoWLUxsjHmA9ERM98LuKRTa4XfaEzbW4U2fmYmhhBg16oLEHMlzg4U
s1k13vDdWqdX4amCKl3CThjsGWcOk1mKavrYfPxIB/naZb1KpFZyq8cteqU0uR/78ttxQJAyY3hz
kOZ2fffZzMZ70ZQvZU5ZMCTPjSV/GDahoLKc7qk1yi39o80GkCAmHLOPuNe3LtMJD7jUG8r20+T7
DJ1JcDHY3lRpgZNr2d6ZHyNywO7TSr2pp41Qm4bMkEm/zUNskdhpyg192+KbXEoVhuk232g9TFNQ
jglngon7TZHUbwD6uDAnKgOvnrmkln30DYyAkI2CsZi+tfrmrK6qAoMDA50gRW03Mr8V0Y9OsfAs
bk4kEjG8cNgpoZCcQF7vTEWNPTs+pJPxMcrM4FA/ObP2AWiW+9oodwoWHOyX5dd6fYdVBLu6t3wg
ttovRI8LvGGRmW0fZCxZfSymcKOOX7vNpM1prcKzhD2zlA77yO7N227IaECF8lU1PIupvJSsmmqH
ka5VULeYrfEKNQCjD6sNVBJ4DjGQ8bXct/tvgYoTsZlCVqGirVvzbSlDChVknv5SHrWs/1IM3kWH
wwXWGP6ijJvFLTh9SpITCP0TrelC69AOGX+3x29WS54zUQ7bqMrQYzp3apYmp4FJiV6sY7OFiUzF
gLQKn9zEelNj5gIktJ9x23jpVZJnOycLNPItwgGJV1rWP9G3s2SI5b7EQsZOssLriuxU0Q6BKjAK
6Z3Gs/UUVpP9oXf43GS2ubGnFLerLg0wx9mXiMgMJvy+hlexHwODeEwPxl2lmK/NkmBp0aE6SzXm
k3by2ojldqCI3JHjpHquyO4pgeAozPYbxJt9uyACp9xq/ZBcC6/SmXGjttBUrFPy4TIDrsqhmVgy
rPcJuCJYKtYVvlxjWyrxQ9NETaCFBDWt4eFVdFvF3ZtYUi0YydfbKBCTOlcHCbWjnaZjV8305OhG
fX9keuPbTFwZBp3qjq6i6syLFkobRv70zKnQspncCRN3Q2g/9zjuPI9qXoJbs9UmJRtZE/ZBOo24
iuszeTFTrlE188lZog4l3KFwBvfpupxLhWvFm5uMIs9WIExZ7rAlIbDZ19FhWUYiSWgI1UZnPD8y
LtV6YwQnsPBKgBhSmck5B7faMXMmelTLHsxa/6xx9bxRzYObXVqa7PtBW05TjIM+I7NeXfhK+oLK
hg2rSGXmIa1cDkgFRq9WTW/BfnYRoHn1UFBHxti3udNzDyyEDRkeAQSbStQmzPBf+q7C48p8c+sv
q7e7jdKhWlZF8lAky0OpA9O1zCxnBDMPYXbvVNFpAROxFWCxCvQes5fV41351S5IzuZktFiWJ9ev
hMTOc/gl3MLa5OG8M1L12VDe88z6iUOyP5aiPOn4wjEwS24WLVoCNxIm5bseJCOykiV/MQgyCUu3
ZoIBnwBBS+Hgt41rNhYJNaK5Dht/bVI3xiwAB/t+i+w4CcCjHU9kzeItusqaOJcbNMX1+q1R26Qo
fuZ1Hhj7cx76S+XurMlw9lVp75zpBXgGjNBS7K3Ty89SMJYp6vBxnOw3TUwvwBHPQ4k9K1yYdqcU
1mUqB7DoGR0yiGw+UNK0TG2i3Er8Yghx5lcOS60OCFNwdNRI9tiwh3Ka5t1dahELHxOMubEzZFql
eWhcsPrIST+WnK5tKN7GHPpTOLx3sbste0JcUKM1FFTjmYH4ecYuf6M2kXXPbNbGoNIqpeNnSC79
YZjSzUj7GS2YCC72rZM4cM4WqfkzW/beWsStGRkUWkCdpr6Nu2QnR/zj6kn7xAiCnMZc2xRRSlBi
FO0q7Rkfi8JnTAz5JC/KrU72u5MXd6kZI+/GXtItxaO0v7uUqCXXQcIcAmH3w5uV+iF+kme8bKlt
+LdAWfJcO8/xXVpudJUkxEIgSiwFxl1LtM/w0ezdBSy9U/d0fQq4H+596bmdAqsqnpNk8OICz+3a
wIPPVTHh62M/HMpfTZlVgTtEGq581qcxT7WXFTjNyUR7gJ/fH6YR19Butt6GT6cS8T5rmCYBMQ62
Rl7EjCw07Wm5ynobh7S02fjsmM05FlaycxzL65dy3pjNMy7izc4tlkdLKGSNcP1S8OVp0Iva2AxT
jGFzPogAlsxO9D2TtXKv6f3oM996XKJQcLHemi3IuhYmH5YjkoMU8pa4Sqbz0yCxHi1SIi6nebMY
5s4tpf2gmDNmbOpNqmA1GgOvQKcs/aFqBz+ZDOiK+Z5hThhUqC/2prIXxIPdZxHvTKQShp5khou1
ra5O31f28f+KqP3/wsH+B2r3/8T4/v+QqG2aLnKi/5mn7X/kyS+u3X8kaf/+q79ztOnS/qbpjmav
OiQdLw8o0n/naMPA+xtKFtUFLdQMQUjJXxxt8TcmSmjANWaDji5U/Bf+i6Mt/maSfmrYDrMXnah2
7X/F0f4X8igotxY0cF3VDWH8k5FDv+DkDfd6umBt4wJdqdu6n4wbqeLvHZHM9lwZU3kYDAKjmsR0
Nso65db6pN4l4fBIuCs+BWr+FRXVjZzcGHfV8pJY8QZoOTVFeVuo+O2HxvyeKE4NrQ4DqQnLks6t
n0fq4tsynadbt3es7R9fxL9wTjFXWckfAhr1Kn9zBfITssAdYa0iqz90X0Y51xkqN3lB+lLswKF8
0Rtfi9Ga+7iPypsKOsZGI2VuV7bKupZ2DrZPk3apY+NnHy/1yZ3kbbUGewoNNSFxDP3WYVJ/XnlM
6tgOd3YSG75rjNlem5ijtw6uN6zL3zIbk706lQ+VPWgQFYFvQCBkwKxVEtpV9jtLLX/1VTyeWlYG
bzb6gKYJuaEs0xMqmfSU9bShk93Zu3nOosCatPCkx+Md4L2z6TBbeB4m8rYQ3cQnXFdLhWJldpRH
azURLvHf8KOoTf7DMbX+ic5/PaZ0uJgSuCZGeOKftNWwP2LHcuf+EkFqwpA0TrauJLc56u3oSUaq
b9KtHZWFNokRT7Ir6/SdOuTbMaJul7iNAP+qtzlEwVspB0Kmqn7AMU4Kj161nVr8OKw8e9Bo/TnQ
4pk9pvHa0HyDfy6PMgfYktiNnqJJDUBxF0g7KUmgiTo+ZRVC09hKH6c8Li3YSVGyy9EUe/aqTTQm
Ld7BWoT8KVwN+MnJb6UZbtRB9tShGpadsxi1J93mWLrLnRNbxcvMPi7tgnwZs47PEHtvZ8pOu04y
P5kX4vOE+ZAlzrJP4754Ef2lMYfmBkXDY1IwK/nrRrrJdJznNPkP0qp/oW1ECaTanOVYalu6WK+B
P85xBr3RqNR5dylhTERLdXLAcTl0qbJvyUPy0lAkJ0ol6zxJI9llaIvwNSGrLD4hH0uPojTR7BvM
7Psy0GNlB9vWbRr15d9fi6vK489L0dbQf0CHdJnwrjfrafXH2zRVxrR1F5VILqFV4hh0LgGeiS0h
lBvSgfsfXk6sUsB/fj1XFYjOHEtzbeefLn3id+elQf1+2dChxbeK9rMBb/EUBVmj1qIFmPuMwBx9
cR8bLiiPpK8NxXx1cuEGRoOhPtgPaEWil15Xi4OKi8ymgf1G85j3hMRUMYAuLN16V4UoTzrginNF
Sbmthb0wNwyt8384fv9CECpUYQoDrx1r3U3+8QAiikwQ0BXJxTT0dxu29MmOOfknB/ffGgWYj92p
GtgIvwL4+soNkq781C6DQJbSPEA5gVmsMrjQ+CN9ZjXsau3uepMZ7k+t7O2DnnAJztqSbUZ1iU7T
QnXYxe0WDx5Wdo1PZ5fLuB0HOvewGY+NA1CYFFI7LvAvj2rSGNuuxalStSmIYY6tbAuQnThGAR/G
Fy2l/oJq5AybovevEQlS1t02qkfGwKtRqzICBPSuGpQU4UfNrjGv7IZffafGFwWNuR+yoSK4JULJ
cUI8Quds2UdWTvtQMQWAm1Re/v1xN//7iYRsmu0RyalAenr1vPnjxFWtwSxNM1TOM7PEcIJRp5jj
vWO2b2NMTCaGu8IfW2fciHj+zjQn/akzfROEpAGZ2xr+KYZ1GyupeshGRe56YYcP6ayQfrU+VjKm
hjb8PQzZxchIdhVW+p6uyFThzPFtFs/zXYMJv9eaOSsRKaQfhhbaGHs8GI1jwpnuXHJFFxtoZ75L
IYrDgVkGBFL0I7DXHin1je0sGmMfL4RXLsRg7pnPNtvSmIw93W+gMD+BEJc0gUFKzwXSgyfD9oeE
VX5Ls9q+GPZ9KyDvOp3Zn1Ut+PcHWLj2fzu1dQO6Lnozah2DXYVC58+1wWod+lPwrTNBXwlAXK6d
XGfAlKebVMz/E22XL5azv95xvZmcEGKDsj6mVZQZtfr//RstVL6YhbR//OqPh5h2CqHv+uR/PRtu
CakvbcwOfj/v9e4QLpDi//HIxVIUv0wcWLkWOMT1z5WxhXwu8u0ff3i94/dLXt9gjIUP2XPGy+/f
6dd38NeLzzjX0ujhkHvo4n7zLz/TX4/++/Nq37AoZyAljtT1L64//fFm1zt+v6frPb9fdKiLWwwg
tBYw1Owd9VStD7s+IDTwuPt95K/3XG/m6+G//mhwyWbNJWaP32kSA7Swi25QE50STbh7EwudbjhL
jaUP7zM9SJU63PaSOLeROvZFmsuvJe+z7dw/z8r4S1aGdhgy/SY1ll/qhAWPnDFbyXAenMDw42z6
rIGW8OaXKcwWJ/On6TS4av0cEsCSdqv7OVFNu6UtX0VCucoA60x6YYCQKdqB3JzY8OGmwb3dpqUS
6AJmRxyilK17iLZRQ5kAmekixFgheL1nEJwx8GCkAgrQk2q4GUPSRfGwUcDMDDAxIyelgsmlo06P
IxSHYJA8R+KAxavpT6qzhXjbBZpNcjRKG264sF47R1ys5LtJ5UVmdkoQhnLga+tXeuudJsXtEAEh
Y8hteyryB7+wsPJmwr4ruAyAl7ESwWX8IdZXb1VIeFy+70b+7hRtxUyDkRC0Md/UO2PXGID4qQF0
XLku76pOeTIHwiD+ulmGj3bWWEGXxK6H9PdtmRiAOfox0+1LFHXxCafWwsuxWHFMd9i3oKEdBOsb
wi4bfp29ZXCP4k5mvpZP36lZE9KMSKSyxEMatWcXgHhFPh+WlSFVQ+hrXFSNuJ4oZfgUunW4iabE
h3EXlIP8woth0+Ylbmxk8a4GNvqtbrxnfe2HVa3jZVArfoxEwukQTkPJ3jlQZ0+VysqId0k+J4e2
XpNQTm1sWUd2bLJqlHYzxHmyXYU9JqbsTIP59tLpK2nyB6gIyhl1bIBZnL6v7WmLFoehj90AgU2c
YKVDjnaI7mioBjjb5gHwDT7t4qPN7fdaarK9x7jDmvPOmmV4GJo0ZVUvOdI9cwltSoUnOhQDy8Cc
WxQsxZn9rDV55S1XkT4Spnxqocd3Q2Avlc3BZ+Lf4knT2gqw06jMkH2mX3i9HPPpxTDTb6sattXU
ysA0UtwVqvbGQVVXqRnJFyOSkmbEAk/ITx1Bea6Yua8kDz37vIeH503ZZI+SkIAUtlVilBloFEi5
ke9DRTv1ufkypShSx9rwawxg+crkXdtYLeCKfF7U6hFyqQBxsDAabeuLYkJnha6G3rHTxrMduVvZ
GPh+hxiQpeWTLuud6iTRpmPGhmOaUW161I3eTPKMh3Yv9dMl/14MmF6i7on0QetSQ9uoS9DoRpOX
oegz1IXqTbRCPa2S7zDdxElEbbdINzz8meBIZE50HLV5W6b2p1SiWxas/Oh02cs8KBmdXY2BqNCP
c0gKokkoSgHE6JMzxUVqRfcGQcVcWmCH4UdhKT0waMZ5MDlbuvX+qM41Q89ovsgnO81vdbJiVRZE
bx5LgMMFPA2RyRiYU3oZOkOA9xmtl5rdUyPpB7VFu1HsCnKKzaU8lfV+ob70LLd6ptjakrPyPFpR
iqF6daOpXXHoRfODcwhmQOk4ez3Djtcs6ghf3EVjgzZ/KMyImPzJLKhrzHmNCqC2GOAGTMS2W1j+
2nmhedVgPAoqVGQfZbmXILm+UBokhq7zcyRp0+cdlhslsU+0Q59mjqJ0PdKJaS2B4SgvSqKz+lnR
q7SNHa3Y5NdLj4Zh2THOOSNcIvQAnycWyBwCZ0yjNM8Gk0TWyZyuCB51ep87SSDF3N11arpJW+Mw
QKvnC9DbnYUb8aYOh8wLmXJvF/KHpz6t/KHP3jMJp5YD2VlW5uf9a9zh6pMNjtfaZOq1U9Zu3KG/
zOZd1SjiMIWghmltofVbJm0TW/f9IpjSzjSNaHtPMARIrHdJJFBhf0wopneGhn65afBtRV3nwOiv
4Wv15mOi5jsGMA32SFkEdFkQ0tcWj2WYU4H2xoDyNt6HeVjuNPN9cCWW0QxCs1J/MoVzY4d8w0sf
HxwZO/4cMthmrvIoGpvpdT81vqjI/ZD6BxeY3OVM9TIWTn9uO+FlotnFVNXkf5Z+PWKGNmXRrmBi
PLlquZnbofZarCc5BvVLk6kP8CGXH3CZPQxGwB3dldWnW29tM11ils66WHZDKCAg2/WWqBuMdFZr
tgSDze2YEc1kJMpuSrHagf00Yz7rlIGauIRa4tUy6PqjpuQxAA5z6Voo8WauegiSEAwanPE2hdLY
W7d3T31YmzuAiTs7hTQrl31VwXCW4c+hzH5qw8rml9PeXOCfa9r0ppZauYZhcd0ZIzO6Oja9dGIS
1Ecog8ehorda8K8rX622ZpHmJPekKTcWhJYO8sEBVnzntlsWmKTWDfLH3f08h9obvF2Y6qoxIq53
lUvZEQF1fcT15vrfbCmjW9WKpxN5ZTK4/tn69xoH5suJeG25LMoDBMtpX8vc3kVQTJ+SXv11fY5u
nFeV4fDasJ9ujUIVR1iAyu2s5KW/rM9Rol4t8v4To8pkUyG4vxAuif35oIcbJPjKD1m0wfW57KWA
4Mkefo84ojrQiqFDLsbqlCJH8BY7/2Cu0n6LQjtZmEe8KYZWBo5Qqhtgl/HMnHQC8Eblo1jR9vpQ
Dj1EHIDelbkMX7Ibs0PMJOa+NTh1fz+bPKcYmXwJG04LOlj1VsV25UiYn9xqQC3PYe2+4Z7afjMy
P8vQjt9g2JGYoEbxzTj05jnK2DKwDJzfkbcEo2Y135MNG3IemuGRkuc00TUHcyjdvZSadq8OIZzg
9WHM8HWjNj7nTmFmnJSoNKJJO5pdj9YSs70XWzgv10eaWKilRSxeh8iZgsSejFOhdLiZbTKFNC7N
lfBziwoRntl+O1FCOp6lp49u2yo7Mc8CvzRLuTcaoWFqy2cxGBm3atl9TpVr+DA249vBrtyjNYcI
H9W2p4N3nq4HSMubO7ar5jU3oURzHWA+njXtxbTHFKMz0X5UFbzO9Vlri+GDUVXmQ52F+R5ik9zj
xd48EMTHN7s+xKXadWIn/ADOxzddU4yLq1vZSVFyJWicynwJCdC5PjQaoocxXWGDRnWCtmacVnDe
Me8rFEq1wfjo4er9PpAOspxyKeWDFi7dHgPueq+NvfoQVgjJrs82Ip6uB4e074jnMDvmboM245Wn
NlgczNPsx2pRfY3Gq7Lk4kOGa44ELKsbfBl65m001dcHlMoJ68H8M036YaMoCPWlosQXRHWOH856
+eVW9Jej9llYZJYZxkhUpTHqZ1lp8eb6DKuImxOO4Tlez1jpnEPL7s7jYBWbJp0RX6OyuL6VdgBd
7W337GCUctbqgRFf5bAnw+a/CeX++ihKPtPvea1LNSn6zfUBqps6H7PycH0/FgIIv5wT9ZLlRn/j
4sm3GZel+5DI/H6/oXiRflW5IeNmjanqSt0pod++o9H8/QhwCLzpoK7esnii314nin019+/d1P3+
1KY7Qn9KNO02p50+9a5N8CUr3g8ovr8/NvP+xOcAxXeRYxanYl2a1ub+h5VUPJRjv/R8PcINu7ss
0p3jkqt4N5Mt9qOch+31s4Q4RazsTtjauLwnerPAXSmhOZn/h70z2XFbWbf0qxRqzgOSwXZQg6te
VCqVfdqeEJm2N/s2gu3T10faON7YqIuDO68JoSalpCQyGPH/a32L3DEEEsf1fZRGel3jOtmjPbVo
rbnmHhxHS78QO4y1hd8oHiklxGk7PkpTi4KJ4OsDTXjznelBsP5FFikMB5wSj3NTW2ez0McD1KBt
Z7rVWwWqDSjh+EHX0MdtMSUYuyvzyW707xhcxw9OHjTzoRPePNRYVz2mpOEuL0DBRE/PtV9zU4Qn
KLZLVxaqnSEv6wtNOx0xTnRZwPU8pyFFt8zxytf1SbQ3MQXU2iGA1FP3Yw15aH3XNJthiOndS9pK
52w3ubWvsmT6cAYmN070oca2OHR6XJ3J92peTQp86+4D9Ri2lLXEtUQ0cTNwx27WN+z78Zuy3ey5
k0LQwvPS/fo4LjgWkWr4Wk8VsxMsAqdhxCQ8u9Zp3cVKTESORJNxR/6heLDhGv16R2fJSsBN5D0m
qWNe+omxen1LJ/R3Zt7FXzxU+MdSa/Gt+E72RYcsvb4lBJZp581ECmp6Gz6SgphsfIdFGlHq/kNd
GgrVeGM81DIRd7MaNOR2fPaxjs+Ueea3qrRZnxkjiTojcU21ztS+m2DfL/MfdEnZfqxbM0hSq3ju
PO3rr70yOdBCEHU3nezwq6fRF1ifkPF8n0Vu+drPTn1W5KAdzLFD6APdcPnluxlBDyp2+xznFcZb
LCh3iVk9/fp2JKDfFos2Y3no4oSS8a93bY3uFS9x+OwaQx6MIoe4sXyIXLuYXOi/eVGDe0CUHDJj
5bx6cFjX5zVDM7brIdZFQ3hbDzucqdY3Mz3qZvwdWoT2FBnZGPgWUlko7F9U6Lmo2VFlIFKtz23q
fNOMlHhIQS8XkjxTE/rVR8eq3GudOfYB8eHMSNhzVe2eCMeqzqkr1AYxSB8YEFwGnT5963dopv3e
u6VqfppUa10rX+51r/aPJStYLjGfzpRhQUygyYnBIWhDDtYOdvC0o/3yzfVq2jNGYrCy85bcav+c
pMNIgGojgrH3Tm3JGjBxlXt1SVbYRlZnbn0UjsZs9s9abn2jjHHKU89+I+cg2pomhrXOUeYhXmhC
0q5H5O5tF8wK9jXo3vrXJiowMbnUk5YfrQz+5kJYXQldb17asYmPqydh/ZN/uhXW+382f8wNY7ek
xJfzZX3Z+gbrn819i6FhvfnnQYZxVCGubW06K0WOuzoKMkyFAAzcba9JygWenK68V7UdHaS9fYYM
zsW5mySsgGJNzSggFYT4LwUdLibEaFhbp68DGK510CybrNOZ69Y9c37SIQMjlAM2kYQvVyff0ptt
1J1td8idD1fp01nzDRVUbY7Xz4I1Au+64yIwpnuvv7kWIqz1D0g2UkFWISkqls16KyOmbkpOYjSf
sxxPK8jZQOk/K03jA8WLvWXdACPfzLaPQjEa4A4Mah8TYrtPmv5LIqOKFGkWAMjUpCsRBNnNrXDF
nfvHhYFhcm9mA9qlDIe2o7FgSJv+df1wVEfroCgQnNeMHEM1B8r6zBTvqrFSOZRu8mr02OmkVC96
St66zHiBGlq+K0PX522qjLvEqLTD+tj6LDH0mFVFvYu7KdvhytnGLtK/snR3TBSiGk7K+rvFIvV3
Vc0qrgJFhKYj1SJ+tCPTsReZ8bCQhLoUIYQjs7+38K0XHUtL8C/71YrieZ0MVhdKFXHhrUqdDGan
C4Mwi7Md1SuY3YsD5de7Q9r97UiBleJv0xHEQWypMw7ak6RleJqNrtxHDFW0WIBOz3Std+QTVLs0
yeEtzK62dXrctr1qHzur7I56TCM17fLxaEr3ztEgQ2IAQYFLF5qGSO1rB6BAb4mVHNyqQR0U+X7A
YtFSdhJg9G4Dw9fbAHgWRcg+QUboEReULr29uq4Yf1Nz2hsgoQJtDL8PUv5I3RCIQ9dmtNfEvUUi
Kpp355bPTQRdZXjrl5NTXyxDUmt+32rpnFHi14byoGKrx13iwOhuxduc+M6VBEfH69wHDa/WBbEX
88O09s4db3KVQ4/5UfrWoW001umpbe1TF589lsSO6Fk0Tp0DNiFEBGb2GX4IAy6r6I3uXkvm9Ax2
+U3Z3XxRqcgvpbTqpxl52y6ZIudqO5U4pEIjVLSL7S1NSPeAQE8EfWeIIBwBX01wwhKE23cul4at
P2niiJqgvHmdfSgbCsS4mCu9bhJyrl8iawgfsgqDp8hJ9bQJgHrSSqqM/J86aDtqtlmMLd+Y6HCk
NsKufDCMU13kWNws/zqp2j04c1gFKBnxkXVQjI9SZBcE4xV6YDYgTx58qWN/qkzoFojx4hQL1p9N
phnldqgApumu9p2AyFfd99SWCVgYaFUHk0zDVTbSbKAgAtVdBrrGKe/232wifA/TaD7EAtubK22W
4F6KFZuFzr5h5s953ScbIlb4gkyjPQ6iuisUHr0/G7Ja+83cQiDViuozxPICtArrdex4v/YfqVvF
RSIXm67u412dpKSkLxtKTl2QuG8+sAoUU7UKlEpvSYnxLzdHFawPlf++1fspOgzXfps1TsB8xAu5
ieAsB8myMSeh7XV3/BJBdD1SrXkojETnTCRgLu/ClHKwjHMgvctx7m5Fy2io4V4IbE1sVTTrZ/DI
08XGJ5qllY+KMGRy5HIZbZYw93Wz3tXRsOSLBqwPdMrnTjVU52H5JOumEJq9C4nW4xISh8G8bOqo
z/cFNp6NoccgtOfqvur1F79llAda0//aeLr7+1b471u8mUDoSS8fdsoQKMcYgvWWNYZ/v7s+odfu
DsVYfYoaDFbrRvgJ15WmeI0sGCmrlXDdFIuvMWTGFvx5zMMljt87srYYI1ogHD0XgxTPUuyRrsZw
8Aq3Fan2LCZMFLw0MxlKYrxOW7sAOqRZ7niekU+7Rl1fMCkjA4SMAVQwI7O89hjbTX2gDE0L1DzM
Q/Vm9TOFGkt/DBWWiiKsq8tg5PFGTYwX0dKD1RRe0rxdGqV8V+vGYba+qfSk+PWVdAXEQOhjVCmX
o2L9OFnLORSyXNc1qEteB20n+9A7O72QXb0j5hJ8+jJOrcMWgTIUPqgZ0ggJHyivdRu6Hnhz4mEM
bJKXA4QuId2AoUTR7OsBoZ9w3MGpsERi0AbypsiU1Ivf930klVHY5WcTDe1Op6q2tQqxLRq/Drq2
3Oci5FocmxzsnYnvG7taiWKve8lh4gQYnXBxLsPBeusfj0UOB6KvGjquHBedqvw9ATXDFXZPCmys
jYHGZ+UdvUJIKIZX4WPzvA2GwvHoFrqiu8tizKysl6xcEJBj6t1Gxzx0CzGWHgwhCb5lU5hW2BDD
cDgPjXaHKd+4dmMCN6WNeJzAB8edszuBioeMajhJY9wQYWpeE1qsL4XdjhevF2AknmPbH59KOfv3
JRoDshQxOPg0BAGuzVyNfIxhkSGPUxJNt6GpEQkqDSm/B0Z3gwwKT4GJPw1VQkwtFvujYVfHAlLf
QzFkhcfsvVC7uIgoKQMDgikBuM5wh0eTCu9+9Bp91+fD8OjaNssoAxpT7EwHc9bKh6ItqRI74iH0
mnJr+rRu2gQZP8WXL6BHcYY2y2idjuYWa1N2Z6ATg00pqgNpVBlx1hGunNgzMX5E/kvepz9aPYRM
sdyjFs8UsGJQyVM/20rSHN7H0toSbmd86yzN2YM3RX1hFsn7aDXYPnjcrTFQjWZsnB2RtW9t0R6r
KrWf/KH62k6RufMzQU2pUc7JnBDAmDM+Pd1u3y36/OcaBeWugw/5XhmzTRRBSVNoedbL9C3Yv3Ej
ap94tAJu6SY3Yu2sV1yb3X5q310nDJjO+5+NhYzUEfMe2nt21HUVU8o5JMUwPqn7NQdt3QhZJ4gn
Rv+cgmejXFkZH0ojr9PG2hV1+DhZqiUHaefTQ0e7nbXHW6M0701MMjmVEOZppHR7rYphoy+3pmQu
oG6N1am1QLTQqs+gfVnTY4xzZWvazgQ6carQSZN4mveygT2cTuQgYcomDSYM3JkRKO+m9qzHNn7n
Mv9ZtJ2On6Su3/w+o7eRSIpt1qyhhUd05nkW4MVsgh3BtfKzj579rD9FtdDfRi8J5IjZKSWA/MU1
x/xcjn27RcFFPVm/l+hc2Qni9FLDgYBsyRnZ36iucZ4j8M3ycJOnGZdCX8nHtim6C3RNEiwzVeyl
REq0hydBpkhTv7U0OLqoym/WnCL6GsW945dIZU3zBUeTenEwGrspCKVJpeSidJLch/TZcafipGBd
3a1neuJ44oL50AUYqiZew6/Gpa58yrHgXIXZEhjHPcNFtKfpDZ0bF2aVWITrhBneTsRJWO/umB/b
uSo+B586W9in0X2fjyQnY2iiLUrt2xbu2fVs89FeNnM/39kpdfRCtzJWLC7jX8NB5qe5Iksk2XZI
KzZG2w67JHSmR6Kia+wtdNtCgcS8QixSTjS0zZC5Z9iX4otJsXITk+Xswkv79CRTCawB9LW7r+iu
HLIgpB2EIBVffJ+yhdMQZbeUEihV1lC2iakhScg51Jmt0/qYpu9e7uy9OZ6/+j7M6CSPix0mkG5X
66QAaxahtqpoGEExhHwfo2Sh5Dg/tbQZs4PWD9GR6RmG2BpsnaDAhQAyOhReXARDp/uPHeZBZODv
BLWL18bWExqIXAjMGEICAInfd9dn6XDSJLWZKlYybJ6dkcF5nKwvlpDzsQkJuS+Xu007foEriOLO
HP6Stj5DGozwH/v5bUIMcPFSnwmuRQXYdorsRtWy2GLuo1eaTNRNKO/qzne/oH2PxAOaaEgjgC7J
dIp0z32aDcBSLbkOG0vMw0t5tBHP/6VjEahoJr+X5dTvEO8UtzxilpT4OCYKmNfHYsrSL0PSHtAm
pq9WMn7VM3yKnB/ehym9xwZkx88Bl+KQhWG8masTxR/8mhI8hV3bDMsVUu/OzgDQTJEMJtdxoFkM
0R6mVnTUXHzvkasZezH2wy3JDTLfInwgs1RXa3Z3hpPWb/i93CK1XgH9DM8F53wpLHUjiqjcapNn
nDmILH4Nj/QwPSO3QHYK2INjX+pePVdN/mI0AiOMmL/9yqL2TNY1UiVPUpPGru2AoUVz3b/zmi9Z
a43w5zkxWlrF28adw+2kqG9N5JRxjlre+1xhebPkNpPC+SLo8BfleWx04yYwredRrB8aKwRFqMcn
QSnpRJkp2drOYJ3KvtSX6ytwJ5XZsFCoy6xkerrCLBghX26tDM9OVZrucztZ/gaRvBPkGWEUBFq7
gcq66Ez1aD6K3L6mmR5/jaM028y59hlDMz706cjaNZo0OAla+12OP6xxoAc7iPoqNKvalm1v3Mu0
exs1QJheVdh32Oy/ta3RPucYcoNwqW86Xmt/eF/Hqia2XdnGy2CY+cVXhfFEcjYAl0TmzHyJTSIi
5yOtjR1xuwoIoWPuZ6KczoZJjDT+SmyaM4U5D6vauScUYpO2Pqsz5eVH2iJcxHA03iGVoa6QVO6R
7ldF0iVgQ9vSriki7T394vqpbkEiQ+wyt79/QWXmO0D/L04hx53nZ/JDJukBNbJ2tIc4P3vV8q3o
4rnJEnHWidy51CF9XMOQO9HbI0lOo3aP7f243rMdQBVcU+RVlgoJyEzWKM2tne0m4kc2Vz9a27AO
UGW9fSSTkWWE+zEgicV7xlRsS6R1c68UjYymmV/liPDC8BLrq9+/lnE63TmDNyGolNpV6FZxmSa5
SIn0iwT08HvTVkdX637SyXgY0hBhoSaYWiTzeNEIXiHGOH1N8LEii8KDFpepf5uyzr9xVsIwUUYl
N2i2fo52rm9TUgJOtKnSZ/DFbQsmpZ0ApkS69ixFxFEoJRVSx5zvqzK7ljarMEl02HYmkPSQdfl8
MOPG3KyLaVl06hLm5nkYpP+cG9i7+yR56ApkD6Pjy3uGKLfy7vOBZVW9fEL0T9q1AQBWNMM+HV4L
6A9XihfevVQAcYjWst/aOD4WMH6xRhv1maZxDYNcVnvc8tpV2Y0f8HavmT68Jyyq3swRD3M4lPsx
xIu6dB4/krgpd1Y6OPtJTszQiBA68GlIZiWWG59L4gcApcjsrcvvVHhvKk/MxyGLvENGeWxXA9o7
dqSMbuzBwQbuyABYh3xzdGrpURFvi+U06WWJyzlpxsdssj/1unCWJfzwiMS+uFhM7beLXwt6sTyq
vl0+efgaiRF1ETrW7+Eyo9TGk4MZYl8l1rbyHoVoXKimff/pcWFxOj/eUy/KkQcZycPcL/37UNvB
p+5eCVSHtlYlXOoIsbfnKsJR74DQwu15Z0vxbLl0WZxEm2/mAvwYEGGfwC+Gh5zeBy18+VEMNIG6
tviLGg1dNfK57gaP2RJ2oKeGUJ9dbqXVyfb6gYhOBuzZsfOLRdDPphORe9b0vAJDauCrHDrkYlhB
Z7zxozhZIJNrt8rf7VKnxEK9vlSER1DM9T91LhbYkYvn2k1vmO1xt/WOf0tMoY61G/eXqUqiS2FE
cIkr+qlmRy8Lj3BRNRHN2yKHCWYcQbNwDUuiL3bkDuxwiOpb21VGLa9JKva5juMESijpSGZqd1t2
gf6TwVKIj81OiddIAXrIyuixTjNjz67newpYxlPRpPoTJ3ALrVnRGbUAZ5AXfrdKxYsybvdaIrOd
g9GMcSUOAX/pINyEQhbVme0F33B7qROu8lU7nSME+EdmHBjhfTPf62XebjOeuYDTby+sle81orCn
UA2vY5tfm6wTZ+Ym5a60TMp8aSwuTLO4uoHwUE36MHZ2c9Ez7ZrHZkZMcK64wlkxmHCuylmux3dE
vB+tQsmLkYRnQy+0hzCajQ2c0OyaUw17bzN6lGX3poAh5ElxrzyR32vNbJyJDn1YHyoyAzltYW7N
Op/uazMjf0x3X3pdGchL/XcYrs5j0rz343GkdPKUJhUFYKcxj/1YyX1tZXuvok6CDU/FFSdMPe96
0ZbHSGOqU9hHk3bFN1DHwyat7G+20zVPKfgifLyF86k3xlZUUfScTcRCC4WNhvgfNJH+obGd8qQi
Nb4rdElpiQ0TlHd+1jRLPmfA/nPaHyfPj+RC/MPaaxaiQe1SPvNtUJQCPH5BCbOJpk8FHbzQxbcx
MvAuk3V6Atg7BkmS3U098xx4HO6WuUz7oZAVwwUukdjBUeviccb4wTeRTt34jvFk3qToKWgwueM7
cxaElGH71JFiYuJwfWQNUe6GsvWx9jntyaaAsdQOouu6SUbB+5ZGDwucDGtLuS/rJqO0O5krD2V8
HwrEUE0K1ToRALsiyAT6oOlBGHf5VYZcjqHBg2kETHjKVawHWTiYMM5l/Y1K1YMS4RcNxxxr8Z6p
FUNB2rF89Tovvy+/mRPDXQrbCjmVVx2IO3QQpOSk1uZ9fpwKP+WXnbIXNdOo8VkJ9I224Spl3IeA
GanYg8UUSfGi+RmkS6q1aYR0W7Gg8TNtCpJOkjZZt/UFJyELFXhrj95gibNCtFcqw7hOkmVmlbsN
cxMtxR082xyTrNvGIX/sSMu74u+7i5wRPl9XITIraDhriFrgL3Mc1E0R6BS+fcmJlvUisAjGuboe
PSqKmP6TR1q4n0ffpHD9t65y6yBnOoJGtArf5tEuD28s8kvcLXl5Q2CyB3w/3MVHQ8eJHcVN9mrH
ya439OGKA5xuYCGNWxtZ7rnxyi9GGxs3dCx4/pPmLDqnfHVLIyjHBlspvtV9gkWTYkWafI5ToNLj
4JnhSzNMw4sJiYUkjh/0sdRVsyP5yAq4oL/nh7sxhFlYFFWF2Sdtru5A41WXg0Cb1dGC0JW7LaWb
nMBStDBxVH5Sym+ZYLBxJLBnJUYi30gotLM2PTEHQhU9jpTPKgBG7gDAJ1YKfIxVfPgm2NzGRJDS
Rs+1AAjTd1n1FQQODRzX/ilosztYlJmI2szibf/YlF4aFHZlXClT6deCVssVOZ4Khla7U5jeS8pS
wFkR1jYqTi5VFL4rasInOniU+1i+U3N+SFpsTI0oXkJldo9wgjd2UdKlZx5a6JBxOs1Db6fRM+4M
HXEbXdOz7QHIoFIp3nSizQ/JpFH+z2zzzXSQC4zgM56HwqBU78kfyQxgpEam03fJzPJVQsqhtHGg
rkcGXHgnjd57Ltz6GkPRoGhlwxilSDa10ymxGemgMIXM3vRIHEyqOrexB9sBv+LdkZV1Wx+KIczt
y4qMWbuuqBly1cwTnWgIvAdbqIpUNZFZ3k2m/d2ipLWtOu29aOYxCLtmeEisaHwwbFBDPhZAOjcd
IiK6yantofsf9fyNFd89VqVm1yYdNjtfdzcK4eWJ7rug8hE5d6nZ3MDpPSrPjK4Ddq0nRT0DR6P2
6nbqMEvbOmBNSzEzC/fqdMkFgXP95NicTGQF7shTsiltQSnQJoqTJUXVk2fE/hFvo7nT8uoVlzon
31w8NDhT9pblM8Z6xquTJM0pijImDEaFlmEiZzfrECO2CRbdcAYXCF731ybxWz/IyrmAHFjWHwWo
rcu60SS25gRfICUXP98hx6aMUDXPiP2NR7erIKsnCwQFrzkobtahCCAAyYBktx4n/MNOC+5j2YB7
ajQLBZLbODtFV3VnGJd40LOvBlGU22ky+r0zzUagmK1Q6hYpKk6NOFmnizaiSMsTvWgDXnhjb9ux
Nm9JK/Itbj916jXKhtNA6IckHXLfUknFwFPCo4PMeTCS5rlzXO9CSdu7wJ5NdzKdm72GjXszZxKs
P2TlZ5m+WMu4GxmJd+yLoX1BGsJCXipzqyn5o3CQmVhTPO/qYawDG3A5KyxZnFCpB369qGDKDxkW
0XXqVzHo1N2GhBMz1F9F3y00b6RXWWNqZ82InqZZc+/HqnNeJsX5DhXe+LWu7uNp3tKRpkaNBk61
3yAYzV9HhzWoHZISsd5FIHJH6gwacUoEG70q44D4F+tWg4hAXjpb29KuvwipxMMw/BiIK3qYZYSV
oUIN1FGCvbKWPGQG0XTMOcEqkvqx81CXAHkO31NrBCs36PrZTLoHTjQ6+aYO8LhDL+q0oXs0lkMV
bhH4IDUHA5FJ+7BfGthJaF3GdTPeU/VpAkVrtdrEyHlO6G0DJzP1+2JI1K4dyrfCHKDrlp746jTz
qZiF89g4GAeq6lxVwvlhRRG64i4dnwa3uWN24J+GBJpCWmXpK+1A/z5Z5OSeaAO7ZW7tETb1VIY+
Sm1qepmIg4JyVAs41wVzfIdhqDuCd6PHb5Y/kiZiyZNIwLqDteG46M8GBZXA7fqNIHvqCd00WOss
tk7rXcRe/c7Fmvswe8bdCEzyrupbsc08zhWh6VfUzNWeSqmz7adcv1Z6r1/zwWRET7kkGiKSz2P3
tdCgWpiulM8VU2QtMr+Wjq6/Jg5fRaSVv2+tj2m9127mQhxdpSGfxHT1LHL/Shml/0qmUXaopx5h
k9Fuy7H14QZWDBkGGiTMqB0txGj6RmH0WQzt+Jw0cqCMnmEAcBAsd0PR3mwJxjjNifqZZW+/gsNB
Vl456gsficZYklYfnfJe2yh6TDjVj7E9U1/U1UM3Yz+hzcKyXYUOvJ549D4Xl6yZuii04yg/5zqa
J71EvEM1LnyxJNppM3YCN87He6FjNosTuTgHqvyMybYNTN0Ig+yQC2sA5d2XO/Lhwg9lp2jja+dL
n9ruoVLOj8Gl8msQinKtTARYTa5rT5SQQSKD0f+KcPE9ojl5KWfeYmA1fnYU8oTK16JHxk/k9hk2
vhy5ETVKWgV5M8bP60abKuw3s+8G5lA0u5lkht1Qu8ndukk6GhxNLD7WCm6MztIASbGrO1BhDJHn
JnpQjF6nTIOlmlJ/pZ/ee/vQoc0sNG1f0WlDXm3ggkzgwtazURxRYi14l4Kmbq96+lkLEsiwKGwr
Vx31VKP+ZAGPd+h9gVPQGzhwtPGa2GcJRGfy5H3iQfMfFQWurcy94kg7QBKSXIktYT/iYoiLvZSH
G2swf8Vd/n/iwn+IxmOihAPwvycu/Ff+8flRfPw9E+/XS37jFjzrX57vkYTne6ZlIp2AZ/Abt+B5
/7KIjhcutQTHYPsHtyDsf5F5Z7u+pwvLwVmCQ1n+jsTT/2WalvB923EcG/vy/wi3YPzD7ojDkU7D
shu6uVAdln34u90xNWrTksLSTqpQ/sGkzrLFhnzRkoEBPDoYRV2eZMOwHLEOpNq2mJkgbe/+9p09
/LJC/6+yK1D2A0P/P//7/7kb6HAAT+A38szVQf03Y+tsyBbjKDXdpuYqM+Wmh9i/+6QS8cOnuBc1
+JoSWWv7LmMJqHSCJ+KlqPEfdmOBS/zNqL18G75hCMZ34RNxav/D/OlZRir9fpGQtpS3wtwicdbA
9AGPQfQu9bTqS+aED07ifyFUU4Ojo7a1UZibuSw11B99fz8kzLb/w25Z1j8c66sRFSiHrRuWZwhX
/4fhesykTYsU1DS9Pyq5OqOzlTY3gzDnuwLUx2YcLXJV4lgL2hkglkt0JlwZk9iSBvTYpu8dNC6O
5RxJXQ76uvLvjDFv71z3mC2KGQkn9QT5/2GoTOsOvcrvTV6TBxfbA+4ZoFFw2SobPWI83uYmYSGp
Te9hU9QXgFD0KhOS5aliZ0gr9J9a4zmB9WhHT40ddVt/HI6To2AQzQNmYKP8y4cXt6WfQqeTqhmz
+JPbgKswcrmnohdv+zZTV72QP8B4oKYaKNnrXXnV0/nZq9rwoE3fQ9bnguTqw6j2sGzDflBHliPV
Lpt6xD5nED5VgiZJOYU4NFpz76Y//Cl7oAYZX/Is948YBoGXNvl0Kc3hJYx6QiG7DoOif9E1UgxM
s7zLdcs5GH5KOo978hxvuKuSjNZeXFICkzk9Es86mC6pNpSwCe/LU3YrK/5Cu44ht2ZNLWL/p1p+
kDIer0PyXtAc5WpATNocYUUCzL3L5ibfDtIKfE+oXaK8I5D48NhMyc+yAAQ4uuBF/eYvTO8PlR89
NKSzpxZUn7FvHtPnMm8+WWu0W9mXwCUrf9cynNwySexjnWAH6xFrRuB8bFHDT2v7u6iwjlKLIfR3
MygCyzqI1nyYw/bklhlgQt9+xobuLGWhM2CN9Bj1MI9rmip2Mbx6pjFvMDvTEB6jPKjH5tMhUCx0
H4CdfovcWTvUNuAxQhveybXLARWPRDgI/VGN6t7N8p+GRU9bFQLDRIFjXIqRNMQBmVHpfjXq58Qo
aEyir7+l+mfUYxPI4MVR19FjDOjIxvWjyIafIxk+dk1QopQ+MueCskVKIPbB9bptEZbjtZsMecBv
Ix6sgjwVJCkcFVN8HCFGLpKi71NkkA+VGiwFp+EvGJ1QSCkYb3IWuxuDRcBOdk1xNPJIHUQSuTui
0eFFhC3r+CHcMc+yGQJMAjNyEVSdsLGEWV2gEY4VWOBtc2D83NTT4e+bQsUYDtOk3qxP0Gn8nJJ8
3heLaKoG8OdE0j7QiEJysjxErj2QzvX+ulFd+bpUL//2J+vjtLB/v+LPa9fH/txdb7UI1Y+pZp+6
RQFYmjQttsNovUdh7OzXx9Byl8F6yzJn6P1T/m7GJW5r8KtlMCRWJS9//tAYYGxVrctSb3l63VS+
EWOvWu5zyPj4pDHHbonrACG1/NdfD/7arn+V4KzczIOwfr2o/fc7rc/OTgcOcLO+9G97MhGNcQon
g6woVKRWY2ChWF74Z9+8SMM1+ev/rI9O686vb8/ynB1bbzbr7jKEgPemGWo5eBzt1Cc/yOLw0jg8
ATR/DtkE0MTi5EHwMKE6by4qpkPRp+GDJP8cv0C4n/CXQY9BJDb2L4nFYrK79eGUvtFquyvpSJRD
2T+6zfxmCYASI/pNMj2IeWIaHtax2udTV5wEOU8bzgv9jOgC/Xi0rF/a9hTq0RNyFHNvJ9iNepe8
KoEAzBE3ODY41BqFksajXlB23/Lc37tdLDaObK1d7EMatKOaKr5n3cflFN6V5TdD965j7WU7lcLX
ZvwmYsSvfxJHkG/AUaLESvAkmyyxEmhq2HWMZ7/UkyNFlnuEpnEw07uz+ml+wSJ+DDX5XbrTfk7I
CGjLAc6aXWUMz81jiROF7hGrCJBGSDURt2yoZQKnAxyDXqKOdqQV7lzCaEOVgMccMIQBodNJLC1I
WMUU0yaTx4y6wK4czzcMKT8bzt+vTXdz4q7aJZqYD+pH5lKHccjKQqldEgobj92+U8tFixwZypek
W3rRwZMd+XXw0HV1oLG1cCwAg2fV+Do5Bpez0qSDrnnAteuLHGP7wYUTN8A720Gtsg8gtduh+GnN
8yfOrldba5Fq9G5zMjX/hBSLxQUU01uZY2hnLUjhukuri/UX8z0feydkcEXKPcv/fNtk/Ycc6Wm5
bUed3cW5g7Em2+iteYmJzqXMBGqYM6y1M4pS0WIeBBo0Y7wtHLy7YBXRaHQ7mT94FAc2Jgt96JDx
X8n/Ze9MehvH2iz9Vwq9Z4L3cga6eqGBmmXZVnjaELbD5jzP/PX9UJFZkV+iPxR6X4sQZElWyBR5
h/c95zl5t09LcYCk+lPYRe+Ovr0uyjs2QS+hIymHW1Gws8p2n1r4wftQezbb96wL5UEgDIJBUA5b
JVcgauOi7fR0owlI5ZkwP2RafpkDQqsiLBFDTTp9fVId0WcfUNicEoq9RJBNZ2gsSAyMemFIetD9
ULFzY4OOe7JdyFJza0vb4WvfjgbJscm4YYmxVSdVh3QU3ZlwTFzVZ71J1kixlbkrpDyULcEf/hhY
q7rB+0DmhrPrhq/J4vSK6ay4kTe56EzewDFMK+Jnx4Uf3NNX+eQSp6NNnyQm3MIqjCNpbqsY2wlC
RioHeXU1DSSeD7ZurDHOPKQeokClku8VBUUtyNK1UtgB1ZvgRYNQa6rgIFTyF9ZOcYeznNilLj9o
ICHSwVvGTkkJUcGahHn/glmJa296IK7qYUy7lx7T1dKygUkEXoR4xZ936hdWfruYwvNyQlel4J9F
aTc8YOFOXbOkc02D4tuxKdr78jDkJKmR0uGsu6LY2Kn6NoBIXQQwNTHaYyWxSirWrY2ZO2QWi8PH
3pHkbXSdtqIuQu1RK+6GqAbqbRCWiDRsLXww0sMOFvxepvbFtspLbZInMyhUTMb4FfHqSdWtpypm
aAKns+hgydpdwag9XgbkgHRx7HuPKF+k3dfc7tCPzkyyyid23lacBwuK5MILENMGPqlNlsEkXI31
CpvXtrC650jtjKXtR4tIw4rUBYhKETw2mZ7TOAyPppnuSYeGQBFug4EefUNvh53yMUsIyJu6FsjQ
g5wCiX8VobnvFW+FRnRYq4unqPEBkera1ZoOdij4Fj3Mw2pyHSPzyx7Ud3IAUNL+UKhaxDpGTJa0
QZQ/+uhzSJMbj7pj/8z69DkvUH+q4dY5jG2OWziF26b5DlG5SaKrCwpO6TkpiUMIMyqit2duj/16
WiQmaykT2AaZXyWTzDbp5MvtVV6BZbdoh2Z2wtdnhUXMBqgUKdIS+rsPvt6N4jQ7T+Cej3KguRuk
41kWxrqRtCmSEqd+bIKIXE1EroVVwdUoJ39lERS5UEuvXugxQFxb/ba2XV6OBEiVFhqO7KHSvV1a
1NZJAwl06gUrvXzCPU4GLcaWRM6JkNXKg8F3Eso1tCz+wvmT6GozgcLFZEDFlcNHS27taDGyholE
o5ZCpxp+09XN7oZZiD8M+PX1rnvvg6qDTEGB2chB3dDe907wq7Fz8n2TPnrKcSU1sklPTiG/cCEH
hGIOb0qhEQ9OJUpoHk64wd6lan6pw9DEDaWjiqCNShv+bKdxuFa14ltRzLvY0gbsSf4dpTmNSa/R
zgLhO5zm5PShEn3Er+QIK82dzMGp9UZ10nuBSGJQ741EqjsavemxGNNVYCs1vwuLPpi/xCJNI9dP
ghlcm0MvqAXUkrLz5pil3VgR35aG9BUH89DqpbNryqI9xzWUWbLPgTnEKHqCcivG8oMwob2me83B
icBuOMME3r8fgcTZOtwprJZp/B2YfEaHrNGahpidcmbFkzGX+eOToP7IotF4LjPGfQOAqZAElzfW
KzI2gN2Uz9n7jd1ZVuquI9yDeWncB3Z2l8TCQyhZVSiVMrTSU4k9z8ExLEby9Oq8PDhjsMsauz8n
840j+6/erlHVqJzo5vSUOCDuDRL2fDZDDSsXqOHjUvW85kw36MPxhzlS1kZ6CygmTdRi58npp50P
F8P5MMMVp0WPMY+bbr5RcmsUy9vdGvQw8Zjzo5rf2kxS7OgCcnn0ggMy3yOON6cT8V8/3x7UaWvO
iX08H9yeZyP/5+v/nw/WurOKkcIvsjbvl03A0TZrgPW3e+EslP+3P95eUs2/cbv3+3dvv/b7x9u9
329l6yNjVYKT/fbOtzdg/Dbm3Pibsl9RCQ663ft9828fs2mmsGicZf3/eE3JwB+aFPw9fSp+veL2
MktGpUoKDb9xu/ltKfj1Xr/fJpTOX6+E6oivSt+hvWxUK/r1m397nl6NI9a394ttEwPC7/e/vV/b
tm+wZ+V6NsGT3DDbGOLSYKC+3UUevEMy/yOZVFYFXnQXKBlsWdCFz6aRbmgqiLuedPg5pqBeSrZ4
u8iniZwB71hklu2tyhYMReynlyCiej3AT6wA5nNsMG2ZeKUrPU9PY2sRfNCktYs4PjnZcOBJ8aM8
fvux80VyCpWASKzAGNweidNR1NpTpBo6RiK20onh0W9LeqNYmWYLsKwSOxso6tEi42xSq0cCJfpA
j7bgCQioDELyHWZxPyF8biMCczn1dbezK/UuAgBC+wQj9XHk4y18bKXu6GytZsrROux/sBGfjl2m
TMfbPbvCBqLkDjPt/ISYb6gS72sWD7u6DP98GaoS4MbmWNHrQUKRaZuy4JNMxivwx+yEJoRW3cie
AN8dgUygInAQiLXa+MtKMyVES88/NvONoHZRR76BWrwUi6DX4WmfdQV6ETuVvY+d6iD9S8LExjHi
DdnOM72gsjwymg5Hw0+vpSQxDpHqcKx8pT/GSk9aeuzLdZ2QbqtYRco2PaHCMMxEhqo4TbadsHaD
ceLomMkdQ7peWyxqp6b0HSCjn1TjoHTNlrDeDB+7iUaB7LONSSizRxC1S77BC42RcOPbuXpUExv3
4HzvdqP1o3p00OguZZKxXzJCl9qPovEVdFMsc4TGvLQYEdxTmcHyYzvGoUwz82AQrZchPVmNwvp0
2M4fLaOq9pkPJXX+iVwJbihsrKBOdcxUfz0WWJRWhhqRaP9QZKx68Xvo9Bd4+e0eIi7fhUqb0waQ
IwvH5tgCLNgatMaO+Da1TRyBVMdkXKxwOsaGOFrzU7fnzb7QjnYDWBMVXyD5U8K+X/skXe6Mgh0l
DBWs3UM1uyMsllq2d5RIj463e4mPvyTUwmztpMUpTI9WE9bbsDXArWiGgtslKZ+nVu4rginXEnXE
4maouNkoNKt5rbSNA8R0TpCJjz5WxpWppVR48LQfAYvHx9srf9/Qj43M9kqhM3bbEWur1qUO3gBm
4nA+7kGqN8S7cgyb+aS/3YgWU+4kRMHcWrARxAc0zRbK240S+h1Qq/nnX3cVJSIBwmSH2yrT0+0J
jILRIY9ahCl/e+Ht7u3dbs/ffrRUekNarIlf/83vJ37/r7fHfv+IhFRbkR84osz5lw92e12h1el+
bJ+1CAEssTFh/LePXvgmWwDdcW8v/fX5fv+Pvz9eefvkCfotbKpYu2/P9JxcDlj7ze/X3e794+P9
48fbS/7xMX4fgq4JP0n+ONE5TTe+jhx1IEJUMYr4MW6to90HQDLx3a30NMwuOQXnrVZoLwRPKeeo
ktkc0AM+PdNDuqOBcXICsD8WglU6uAf4Yp9qpRTLKSasa6iMdpUZicBlK+WR4uOFyChzy6o+GJvp
zo+ea0JiIRdoa6Q4n5J17pquP/Kqhp2untse6gDs2z712ELVANhgg36zs02IXmlhT8g/+n6YSPuT
KvQ6rJymFBu9tV+9bFTRWyQv+OLKDdUNtqMaNDh+lDs+BPKSmuWgQePXVcQFpDARj172hhiWYKjg
vUBpS6NZ3OGfRmpabZWqu886xlnMbiga2Dwt4eJVa0xar4HCtDz1U3/UaVku+lb7bPX6E6WuTqZM
4YMrawihguLV6N1r7dmX1FBNLA5LP4jrQySe2acZB1LP1hPf5Zrx3Ft7uaCkavf5YQZiKW3gPHqG
Kpd5NDISkWSXB0O58kb/wLrfA9RXuJNHmFHp6B9G4TTLUu3JkDDiB0nuBxX0IMVBWcXIl3IDnUN9
N1Q8lOVNTzWYsGAdQP/UwsWStfrRl/VboxrCxYaxyicdk1HxMkWG/5jW8QZGs+lykpz6nuk/16NL
V0qMzNVwp3TeGd96tOBS1vfJdhrQhdghzc/GrO5Vp1lXcViskfRnM+6qP0BwInXsTkHiu4lUfE6O
bh4HG2ACeWlERKZtcW7eIs+0j303FtfGCbGYD/ou7yKc/uQ8Lyl+GW4AgmFJeKp5p7dsl/JUJzm4
nlxAr8aDiHw3qxoTUKF56pVenDzV20RFqu2TLBuIjwjsQxn2XzLzxw032pp1NnHdDbw7amf4sJxp
2nipVAjhaglpNnxlx4IkX3v4dmO2xGsV894ywirh4qQGiIcK5L4Yg3Nr9zSqs5QqB/q0pdEWcpuP
0bce2PEd1DpnYXNGUWnTKPL1m2T0W9fB4EIQvWKsCb/4YNeHQhJ6WoyzZ1em9i4WZvOrLfc/Td//
pukrNSHouP77ru/5q/+P/VdVf41/b/z++Wt/dn4t7Q+Yz/RudV3TDHqbvzu/lvEHTH6MB//VEs5y
ZK7/+b908YdGK9iypTGT4jUdgPZffV/7D64gS4V5LlFyqsL8/8HsC2nNLO5/6XVC+rfQrTm2zZPC
/gc7XZZVlmqtgSl/AAAZjMppakiPQ42O3g0P2LL2Q32B8Z/4zTS4KhWtECVMQQXg3mxjr7z6TvPQ
+tg1oyaKj1lNiy7sWdbGVQJfD4zMMkryyK0HqOd2a77pVMUOHsSkKh8MV4yThnHFRBANca90zGKj
vUR9Wh2QjVIdTdEe52kbrjB8pC77CwJjJA4uJ9TGx/LdE9FHhWPkvtZJKNZr65yljLZ5FT/JHOBg
rzjlIak7Kl+w/fF0Koob9Iq+Ac9yAXnPBrVLrnYxnUajqzfV4Nc7H+SqoqpPrDyVdUCe3ZIi0zfL
/BWFLLBj/kIWWKLR10K9qKm7tl698REmd6HjXcm2/FT66K3UnHyTq3Z3KSP6psSc7poE64UiFhNL
n70FwY+SQRgtTxVL/1xq0SmqlHBVq1W9suscieOQp+6YM57grbxGk7CwJ6GJNDRKUXo5oUxm3Vv5
/Y8RqwDuzI2N1YIwcN65MIEyUHoA4xfi4smJHQRS+YLem0ymyrkyHxLTZV1zqFhQYcJjGtTennxW
JQvCjQmtGKSktSxn6AXUPzxYnXc1CFVbKHh94aYay0jgE5wR2Otg3q47Dg9zEFdVxwog8TO0LbV8
00m9X6ga3R5MDk1PgbjFEL+omwbeCXl8edQvGmtgF1Dw5hA1DolmvjZOm21obuZ9kz9gF+e4pR0A
kKrD1OcD52Q6Xpjzb/SmpawjTzGhiwpCCSMeS9G6rxqjvjTNuFUlh6NyCmdZkwq/7HSwqNWTqtB/
KIPd2PA5NS23V3P+w9ROT6jsEkq0ydqOLI19klU9Qt5gJvJOdDXNox03R7R1OROg7FejQei5BsFi
SWTLXsYDrVAr28CBJG8p/SGtgcDRykSSXmhgPqBhOQR/dqJZswvk0HLSwT844mUPURhvaQDbq9bY
58H0JAdONVh6G87hwSUOyFtSZGome9+kUUO6DrpmNI+Al+wN5cnJnchVywSrIgtri8yh2lC5W5q9
BjEwjF+y6S7XbeuQzPltpF2dcXYO4GMs6vFEOlOojgB+hpzzXf9hmi9FJLpHhLGGmKL5S2U11Sp8
qaayiarIPiICTJjggpe2jpS9BvZsgdnZ3Olajv9FohyLZP5UWrFrofrfDGGfbXFWh0uzJG8ox7Xm
cyocbQqKS7VBsulF1T1IJxw8AkZS2twTMSM3nvS6xaDX9EVSeG5JQnswMNUV9L0CTICycDTWKGEc
Y9PK2Y+U5rIvOHnQtELagnGLMbNKCcrFkxp0QDITDXPCiEdy3bTmirYBPbZkReLFm2iM+4rCPdTm
5HHsJx9fgrCW/mVMlRYGQlY/2iyJsesCLbCgQnjtmLs2X+lKrdsvMwe3FdkqJ4vByxrZG26smA7Q
E9a9Qw8jgEp2OFCt8JKgnglLDIu1tshFl20oYRGp24PtzHpnCdXxI+woFlDj+5mTx7XU/fIa1wg/
PQNvyaTy9UZVr+KYSlqodSS4VdmguMSfdYpot/o3O9nQ9Xq+Z9vBVQb7cLIqEIWhkxzHhoR2PD0x
BKqOFHiWr+gkp3VX4Y5IcvtJMQEGIXmc7skk6HvlK1bjHyyG7ZVQup2WdsTJ1jVUfJiVZf5l5xlK
z8yAEaGs7SD8wJBKMGGA/j0u5M6sCdBltflR1QoRW77bd6FGw0/pOKFFR/OeC6iS8R3dsHCJGpXr
dKBeY7S4vsLhkABcWpvziwbfRoCE+Rrls7aw4Xpg4sHvk4G6MvoI1MwWLQXmCU3WLKJbDfF5iW2e
SoTdZpM7p/M5GqdChpNzh2qU5XCoz5jXsiVMw6FqXOK57L1oBZbJc1tYRos87KNlktf1qg/9r0gp
tm07D6rhT/SjJ78o5+0+UllF5OvaHpt1pqTjqp+BjfWg4zDTWQn6CHAIBvZYWPvnWIUsbELxd83Q
/g4thU1QLrvNlJmvdaGax1LU0oVvBIQDKf95CMuNpqf1ukoprI9mIo5eOAFYBfPhprIpL3IkDy5L
8MNWxT2I8OLO6pSQloi/CeqUHRKCxZUzWfdDq3a7niePtl/uU1HF91VdwEtgVqHJh5LYV7z7rhlh
R0blwSDGzwUy/xMA4t7HeQrzJhg2ZSu/JwxcRy/ljyCsjGBoVBAgtLJqP8UMTQ2XJ7latLvCkFBo
uz3UOR5kCOMuNev5NNimAVXAgYpIigeKrFkG6tbOXCeqzyRoUVfxeB2d7LVv7eFAct3n5jkw6cbR
D1fpIH0w23fQnHnZkHaPQ/VOZTEFOT3BA+kGtoVqSaWB7drSysMHMpRj0uGRg/jVhqUZf3AY/KgJ
5XAhnLdLXwVTersY2W0tuqKRCJa99cCGamXYPhY17Jk64CUW3dOS9JvXRBJibCbO2fKG0XWqJ1kr
1rJ3kCuPPnjjiqFG5W05i6m5hcO5xXa3Fab3aeu3LpEdLrWe3WzW07QTurV1OJ5QSSJ1SzjdA+gF
SirtI3iMDVUNuWxQUS+pn7yDG74yDdH7a9BDjPYcWtISmmnrGS5oNiDYMZR2VWYEsdm1+GZi1oUY
z1E7Km5ltuc0EtsR2CXM8IYIibR61bSGE4PRNvZAdwqyYHWbDs00wtv04udcd+TRY1k4T2W0QekO
4qclHw+LdE8u6MBsbomE1r0qN5kGmUIEdOyQUrAZpWbJXs8No9c6VDGiRFSNmja4wmA4a2MYuL0z
8odxcAmRQ4Aw5cq4IqL1uVA6cteVfFbLG5DQ7btqaqpTLgx3DOReDYJlzSDH2kSZh85sHTjQwYHv
CbkydZyHwUisQM1xBgph0Q838yNZ1HyhLaoE1Sy1tW47/Y5JsYItH+Z3oJER/kyj8zDazac96Y9m
4XUYQiK3qiMbEe5j3iBVMGVYH2IR9oceD47TGsecuTllbsRprXGI4sbBa5RoG0RDoRohcwit8FLo
NNr9eGJEnbXrVbHCI9lfK1tzjhggfkYevoSY+u9Qq4/tsI9qv7vebvoi+gFLNTpTVemuBGCZSybc
bguIIEEtJ2l3T4hPigqmdQgfFUve9NjoRXZP24zQcF3ij2bn3mshB6LMtJ1XkMU95iqTtuFdmRLJ
JPI81fW7oFxT/rauqi+tXQwyaWnTdQR+1BDKAqb0hNH+1RwMar7ZiJS57cm5i8H5zxnRqjEaVy+O
XdjL9f2vh+Yc1axXMyzUxcIIGig2PhcHVPBum4MgXtV9SYgz2RmguIiIaYNm+AH3OXZFQmvcSPkT
gkH/NEYobQEuOlM2Cn/FZ104BrJrmZ0yEgoX6FrCs5NSs2Rr3FnTMYYwNfUxlys+V5wnoFaMZdiV
OF/VHXEJEzSTyV5AygnsByFIsaR8+yNJqCPlWjUutUK4g8TXYsV3Vtt7S2VS9gW52MsMgyLWKRAn
U99cNTKFnbLGiTyEFjR+dvZOt+5bjAlTS+SAl4VPiT9WW132SAOUMtgyxYWkhCdiEebiGSjxQg/6
cpNIdgBem7+YgH7X1KZXfdDJbUP+7zRiM6QlHbXlhqpalpabgVlrJxwwpnQZNzEkJLz329mOlgLk
WQiWC9StJV3HTLvPKCGkAuRH6XTqqmWyI/xmQVJZt46K1nID0kRcnCDEJXbWNR2yxAUhYRE8kZcb
I/XdKnRI+ZDiI2GgWFGuRXyiUVxKTP3Qct00mT0s4DIWLkoQ3eaIzMK6aYpewpZQLPSIwzywlmt8
q4gMyISA19asop5Kijp0P6O3mhzMe9YiFoxXdUN01NHQrqbh1AeShKJVM69QOqU4VtK6koiKjGWC
iREYHyzO6TzCeOKrbvex03/UcaHdM9wcqtIEriR7bWnaSHIcoryO7KYGYaqse6SGmYhA2RTtjWPF
32nQk4FjcgmYZfyokrssjREuQVMu6AawOdbsL8Pk2lDZTUIxkKu6LLa2QsEw7e8H3H3bQXLpDrgq
A3Bb+osP5lTzw3rTmSZhBHW1Ez51LGwViB6y6NEIxItd8I2kcWyuu9RaaLavL7zOP6ErYbnYJY/Q
lo8Qkd/A7durcKgfO+SHq3psfvrMu1NvEQZEXvUSm+SLXbJBjQvTX09gYKhNB/E27Ky3sejYxQ6y
3TUdqaeG7l9MBdSyk6R4QWH8LUOTXcStZyJZSPDX+fTFZNQeQ3r5fq9Yu9p2E9/XHkrWJkyD5MTR
C146fvhd+Lkr6wnPdeihOEaBWwQ/Las3Nk1Cazyx5YBDDmw1MrAaPghTN8zFfpE2EMjhArFN0wO2
t2TgrYkMRgrXej8w/oPojKvdMBkwSuMeuD7ydKeFliuZJK7dZG88FWKVTczP1utS/BsOMXk+ZimR
Nnd9rr+CDVmYYSDP8LMtzJn+HRneyq4GVeKpAFRNc7TASctiCVs5vesnE3EUmz5H5O8sDz5jCzWP
YP/gUKMe8mlrEcSnWvUVAlG/ZAlXrXpdAd8bt6RIGYJLXleejMxQNhBckbuVDBchiJlFlpIzpVc0
iKJSQFIRDJJ1gqPPr+NlRojbRsRpuzYFFdjIaqzTJOWpnvA+G9WHiXXwoAeggUobpi4kqUyawTmT
WK5ZHZY7J2R8AIsDirFvMadjq1kSfBUu7VLZ5pJVHmpqUylPAfPRjjPS4wyl5KlY2soS5q4Vno2u
Cw7DqBRco63zQ+gathhD+YLw+DEpQ7xjAMa+zRW7CjpWYX0Tks0RUe5NHfVqlJ92BTfVm9psm5ZE
F08oyJSCD6dm2SavTRRkpPCYbGRAOnExTeqrzISzH5wc2UKvSTcOmMr9llWj7unaIdPriy+RxJVV
8pqHm2I0aTFVOTgv+JX2w9jW5lZXsWEllU07IECxowbxooULiUSubhaNzjob7QoYQ3Rv+rgYa4Tf
DOWswoRKmRAwr6xWIbLPFUEiCwt85WZyAp91SoYnrxanuEzE/Rmn4YaN6xMz13c38ic4sXMPaDFZ
RLSso5qL2/MRdGs9darBxjSRgx1t+lRdKqr+mFbEO1s6S/KJMO2lHJ6TQIVm0QwbIaigVU3GgmH6
0mWmcCWGbx4L8EzJHNKmxveuyaHWaUzsRKl7b+QUYBXPkDNpCZsJAz7VQpv0TxIFFm3UAiQ2i3qp
Bh/wysQCT4eyaon+BegywL6uQ3dqWBqy9VvnYP7crr0zrPaxqchVToZoK1gKoXKum3UqjMs0NFzt
se4vgzJ6CmczQcvSgCp77O2NGDF2br1Nllq9xneZTvQ8IQ7BKjFnq6vyGTSUpWr/TWi8AcmUGSjq
fCWg26ATmi4W0cEYcsPFBGdmaUqTzYEfTS50N7YllLPW1eisswHLLDvKeikmFk0aloF+wGPlJ9EH
jS1nKVVKMWMeHTKT0BASkNO5vkYZrfCuo4E7cgzT59suLipbIkO1s8dktpn8kXCyBqIGx/m2lbBr
j3dlxRiUP5oKNvmQW86694d9MN33krINWE5l9l4x9tEFqslB8CNQdKwmqo1OM4EGEbWdaOIsKr0D
2zPD9QhpsBBOaHMNTZ0qDIKUaogCKra5mhDbzNS/rsteLMzU7HY1QN1IITOn6dW9HrBHziTOVTvd
YaVWhPFSjQFJTxZb4gzjAovRlT+XKscOpQHxCT5ufPPRQRm5ins8esDaBF7a8jraln9oo/TijYhP
kqCkTVOnxSosvLuEjRMs/REchOd/9rTf9l6dPOrtmBxkFN03Zn9su0Aeq5ouFxwksaZKQtTlQNHF
IRnuIdXC57bESjlvNZIayWw42IfcbIm8zsvebUW797wC/XCK9k4vsChOtOo4R+rIyY4+tpbKFsbh
Vpb/nw7Gf9fBAMlFwf/fdzAegvzn13/s6uQ9+/kvPYxfv/hXD0P8MTvDhKmZjkkulYov6U/3miUw
trFTdcRs2pqbG3/1MIgKlgKfkmkLE+Ob5Kk/exi0N4SOh8lBMcHD/+d/k8Psf+V/GsTqf/z8d8MY
jY9/tC/Q1WAVwwhHG8VRNUv+q3GN2DQq346DStaiayH94A1Jm8mQbrNaVr38UtXUp0eNbWyXNSg/
gWhAG8K3gwPMbROy25YteiEUe1c7nw6hNF5s30QFEB7tOsJWIhZ1HL+z/z1ZxLrROqDOfArSfFfn
FFDDe8aocx/RWzD6AURGReoPtbEyt+2N5U0PIUvcvSjuqXy76cTWZcpZ/QvP3/ppck7UDqkDK8uF
1EhDKmkX4o9Qn9rpZFXk+oUUa4hx00lGS8alEtFtUDXqG8L4bkqVqeEtj5numEWelMg8Y5KbFiUt
7KzJQEJTcsg7Nj2ZjL7JM+5JMLPOBRf5Atv4BRzNttGtnx1Ln8pJ5zCtHolnrW8dLT3J2b1EsKWG
v76s2uut0xHVK5ZHX/CKHpSyWk+B/zXix4FnSFGSyKi2X1ih8sg63APv3J1iD05GzdG0mHwyzA5w
7U9hk5zyTN+2GUg7NFR6ibUB4TDbDADQKhSY6ZA76sXx1KcAb4qWjRcPACkQ8yoVZBbWyE0IhKvH
TWgmp6oJv2nuEnYfPnv1+BDa7VUGxgvBNGu6VF69niFXqD836RCfzDh6F8Z0GHv+zDhD5No9BKq3
g3uGWN/Vw9alkUSBaMIeNiJW6TdwfkndCfdVpLCaIDTPJlBYhCdQJTrBRlbXug2kFRhoW0DYxBjG
e5E6514icLPMl3KsXUsZL+pknprxGcD0LGwKvjUoqPTm8wOg4Z1HoJxHIGaf+esRQC1OLDgXmi22
Lf8z8EG40zjHwqagD6a9xF3y7hvJ0e/Xjk04Q2BskSXsowxuo/T3ahWf5m9YeP1TC7Y9nuIPPU6+
CYz4LhuE5BzGAnVMaXNS6xOMvU0Vq5+jStFLzDbpYTMSVsxAvCIWbwf6aOlr/YOTAZOs8v5AOAP7
bBlgS2HZJvrLgHSjHcM9FdlYIJ2HEyMDjmAxHCgBQaMYD4jYv22ftqA6zLHxmqvq8YkGxNN8TiI4
3RIOhPw0pBc4fNqFPNn2eoiHq8mk0hf6S6DF+6nHFlHEp6qM3m//x8gyZBg1tL9kcvZAwdvS//Zq
m6DljJzwgUwjdTiYer3W+VaQ3q9i5lGd868ZLx1ls1ANX4w2+kbJziCBAQRRozomJ5AVe43rPIWz
7yGezKvxaWBjBDsNP+V0Caf4FPcN6B/OVaWiXIOSY9hUZfegJ+21UtJTNw8H9sdAI8eZ2oeeKj8a
fslXUpnJe929Uu9CrjA9zQag+Rts1fGgJPGJLdD7fGDm81H4/YMV9isqFE81y5ROgE7F1T3/SR5A
zMGoFtoMcJB8NZCiLn2tXug7bHLflUO68zVkzAHRZfw9sWOtI8gtfW+80HVYO5OxpfL94ZDwFjAm
eHpLtwddBed2HA+H+bMlPmNZ3zXXUAyUWeUmimb9IMNQG0wHExEP5Dlv0aZUFerke9D1dRi+9F29
FuFwlaJx55OJqohbhvLJa1ivp08NRwof7ctQsByK1elJ1Xe14jwS3eFWRrRXosrNNdIGMTkiHLlQ
h7rO2ZuEQRdAk5R2fLIiep0Z+x8vD99xdj13jn9/rAfjrFfqZ4C7JPRg6UtCcTTVPGvW8OkY3o/M
6BeOEX032Xi4bSg4mRWfPtC4zwF+ibVfAOXq86M2K/p72Oqy2ZYTGYi2eQalfp1KlfrdosTQNZ+z
hjYdtA+yt+7VPNo3lbYtZXJKiRPJoQEvRurkFUcaef+yAnNU3bVg7Z2iuYLxcycKTJE3HCYuhPmf
EoZuXu7xLl2YNCzX8ElCNdrP2hsuA+dmpbeIKbnEsB5uvAD3EgKsebCCcoSIlBiCRYMJk77UdR6w
9aECbxfdQQ65NtH0JKL0vSnJp/Ge2nS4klZCK0ofPmXwVZPB5g/meb4k5zFBdaxzEPHdcRHVkmtM
iJCGjG+/tG1RLkTGTOOAPW2NLXMihXK1ecBGfZYMVIu4uwRN9N7wfyQZo5vTngJsq4isTC619D1y
qHUqwREq+Px/pdI63644MZzxT4K/U/S3RgHwmHnpGtA9XXXsAmbUgzMfgVZKtuV+IaP9oDR48EZt
mwy+t1SN5tmOyvfRabqtEYnPyDd99ARAlciLO2otTULZm/uIIfbISjUBADWqaxOHV2yZe6a7H0k4
jduIOnkalPUyaeOXdBguzoxLG/P00Ij6DaC7DvbTRmQcs3f1sp4FK2FVxPAag7PA+j/BwLgO1Ov2
YvZ6hrML9Hbv9tg4hQSlpc2utcz7kP6oO+HY25MxrO9v9243il79+SOaEj72Qs0QSpOlW++HEVW4
Y5GQSIOEPVNzxNfn7VXHU0AywWu1gGJpS6eaxP5204+loCatQwyZjGdhkwkCgfr/sndmy40j2Zb9
IpRhcEyvnEmJlERJDEW8wBTKEGbAMTjgwNffBXWVdVZU3krr9y6zVFbGIJEE4H78nL3XPkWMWTQU
wCS1u23cR+MpCGV8LAl/UcXQ7CYzvVk+PqmpHJnnzUv6oXkAYL2zAmNLFtgGtey2Yq41KlQeFk4R
4y3oPj1G3Tnny6lCH4BADC+U32zAP22n3r43JGecsqsqNBNGd/clTv36ojCs4jUDBzP73cVPWr2j
KILuiEQ3mdJdYSSPVQ18lfrrFqzCgvmHGx4SdoFtkwTvbYXJG0MYXRHsjhw5MJhmydYie1ZlDPCU
B50YoSK9Wb/fSDlWa1hHOcuNuWLoi62m4saeM/ujMPLTQP58ICQTzsEEvkEEh5zelFwcbDzmOJXu
bB4BcrOuZThfY3rEPGxk0FHoCDf4jtWvfzCzbchiA90TN0hHA7mJkD37b77hXdxyfIFz/AJK7lJ4
ETCQYD+76XsqDsQ33wkvP/2pqP8rsMJ/lskIicLAQ2vkAZRANfRvfAdSoYTCVFIfFO3NJj+OVvFS
+VjdA33hvDgb011DHaX9v4UW/E6WYPhth5weHFegVwq83/RFHPYVo1kfSV9sPU6OrMA6eEfG7SXr
C4VOSjSKhrtthN5lKZX+5o3/Lm/ixyO7ChayhUnMt/nbjx99XzsZYL+D3VPEs9ZUSb8zGonW8QpK
8eo56XuHMkc/pcSmtYJVjcIW8Ov+b17Ib5nt4uuFILHyKNqAgPi/XYHYqcKEvkKFqnt8cfVwdalM
SKAKfPNhkhQGRX/1MXktoCtltVsA4GC2GZRZ7D4FBSvqlLQSW+l/+++vbDmj/ZsC7OuVhUBEfN9C
wCN+Y3/IPB7nbKJXFSqOUAxonMR5MrqUJL1xpAh1va3IIaAtt7fsqM+L6YNK7CXuHms3ezdD/eEk
LABf5WHgouTd08H5Jov5Rjj9o5MRDDBRhlDbeeW09xuNPdp988IRXbsL1R+4JFW62fOkFPpaJtkJ
F+Pj7LiHlmsxxgGCBOiqyXBdulqWeEPRv2vY/CKccZWa9m3QXZtphLDornP0YkSt8egSQ+TBM427
beO0jIfjmxFPH/lsfvO0uISTs/ad9jGw1BXH3WcTKr599t7W2HGpEm3h4w7jrlkVZkRNzPmvrBn8
qnF4SVrctf/9KvzV7UGr0XYtAAlA4n+7T+0ixUfJsPyQ2B3puuajCosTEpCvylrfrL49/vcfaDl/
dd0F8AZO7YHgGfntuoejFXA25cnEhnjXFdlzhrs0w+hSj1fEgI+7QOS4IbnqM8kidMlfOO6eGlGe
HOr6YnCP1vycdNWxqs9zOVzDUK2Zwj04xKxh7KUgLYbp0SH2tQ3sh86+A2exaB4Y9Ci2jrG6n1kP
FaXY8n3HQILCW7kDrVwK0OVUUHAnhEl5smx9F46k/vrzbeBURUbFliwZJDw/0JUggB73nO8hoRTn
Kh12afczYIq2snLmGp4vN9rKcTjLQzrZ3laPAW4WyzU2QhqreEUqM5rjtlDcRdE5CiJFdkb+YRFQ
SHPtxUbrVqr4ocr1jdH4S4ogF/EW0wThvNkF1XFL29l1vrccR+sifV+KVgCD+8wtLuXUfWvV9DHY
lGNVypE9uTbtMUVdDgt84DOO3eycm+U5CcSbXbuHEaO2mO61kX0aNk5nQo2hVuwmWbwzBT359qZ3
HrV0DsmEV5pVe+iDN2+wHpfjHhXLHQpwHleXgJzlnARl2FYzy25yaqonbbNp8T6MkfrNiy+AH1Ex
oR2yhrsxMD8iaAA+bM+/ubXDv1hfhL8MX0wk9O7vCtPZJyRKGE51WI5vy5FOc9mtmx/Jb8tbBhZ2
qP5mtf2rVR+dPJtt4PvINJff/xNHqEUL4xdiYrHNOZB1HEzrv99S/+KRJZ3DFktGhw2L87cfAsY6
74m0rQ4MT/EQuMwZ7GJ+aXW+h9mMEqJdPeGvupKIu50CMm0tgOFJ/rlU2W0432W9t02dcBu61tJp
OYSGfck59gy2ePNZCP2qwNzI36nhuWTZTwx11E1Dfg6o6AT0xWUhzkt9U7F9GzKW6pYAabJFtrhU
zx14Ae2rq8P1Jy/63Q6nu77v7+qKl8m5zHfmWxKKSy7FQTuU5F11dgkbGPXB5aCzvEiXOqTxvMvk
eC84xrhltkMgXyUdhoABV6ofczSr4aheLN99i0uCY7zsjFT4nNjx1uimu+XYBGf0bBIHkLtwhog3
neMHVKpk8NEvsFtOSXT3ANPU3yxFuEWUVFulKb3o3H+6bBfGxJkkJRtY5yfbDlFo5KegcA5LX2H5
cWbLQgMm7q3CV4STD9aiT+SzuV4OJaEmhp7XQhjOy7KCE6DwfzrL/9aR/HMHEsX1f97e3GKhCDgV
mUK4v3UgK1v2up7K6gCyqGK8hyysyfBL95ybWl94KyNHf1IY/dpKuEaGTvdjJ4+EpD7b4brYiHm4
4Ib5GDgaKuFdlMDP19/cel43nNCXo9swPHYl3Hsjvu8CG6FC9j1kHCMrBtKZecnouU9B/s6kBPOK
zUc6Vuoo0mhX0/gjoHOl7MXBRwtg4MmnGl2KCkRRVxW5l2VVbebhA8Y9qufuLo3GD5+Vv2Qx8x2Q
/pKfNAUneKQUHwyqaC7QvSPB+xoGw9Ui7k7hkyzrH8sh1c+zU4sMAR/NjvnHXeeofelS7dB/8aS+
NYn5yAFPj2JNDud+qcainMEyhzmyYy5Vv4uZEIi2u5bD+AHGGXJjs3W7pWXhvIUZxFuHf4BRYtS9
eS7vWMU8Ek70JGnR9cHP3DWu1O7/NEH8rxf6L1YxCrflf5aDoN/67TKPeOSLfhyqwxhUG+hgzC58
+pojtgxucqfXj8I7RTL+m/vL/oKN/VmgT3kWUD6zQ1sWuai/L5+NcCbHFgxTYQXdyhZMPvtcgM+k
UNvR5GIU5Tlibrn0z/IMXKcjDi0Fj2RUuXQ4bR4Uh0xDNdubinHcUmTntDVbE00ctRgQD8IPsVQh
iaReCmiU+vpx6W5UefAGvHk3NtlpWTLG9KwM+GaDt8e05I+ch4qQKqycPuIIXR4gEUFzD1DvqpHF
2S3N27LuZtx0UM3XcTUCecK3QjBUhgs3VBtSwa4xRQ/1RN3MpISzGQFDDzJB7gJi1J6MA4fzeDZf
NXCu0mfdWJ7h2Mnfl/fszOZttsxbNpvnRnFd8p+GXxAJzbGPv5unSNP9dmtDZoXhfloKHV+bMOXc
CzrUcSZ1vikufbsJ3OiNfiBP7BC8LR2KeJm8JQnbrbggmf9c2iEICh8qKvM/6gasTgkEoV+GmJ9t
kRFjWZ49QdWB1OWjNJFysxLlRD+igkH1N/c8lUtZN4OLnU1mCuMEwzryWP0IJksaTAEFYuDFkZoX
p8kUqyQwz5KQyCnzL0rn72ryL0vX2qJft3SbpibGuiW2SxOOs9fH8qZDh4oltx4bIz2hTti1mbou
O3zKszEO7iWOpsflvyU2U+bVKe2iVqXninbyoL1z0sFsIF0DlQW6/CiZ1n0hDsvqu3TWas6Loh8e
rHH7dYid1EswjR9WnT3PNGcsZT4bp2XVVTTJzSg724wOkI6/izQ7W5XisJm8C8GrMlxWaLqv5UA4
VJQhko7vXNd9WzptZcUf4OmtTPeNLfwuK9g+qC5l8pw13v1SMFnFdBOFeMviBKCxvbXy+WNI2Oqo
JoaqPCEYPCUhfcSw3dlwShGPpoB+ll5b3xe0FxE21Aeq25OU093XDc/QYykjU7ZhPfJ5snoJugIC
OeFyGod/d1moNvQQ13Y5HpfNpxI9J0iXpAkkmPGHadDXX264pfuasalKzdkB7QggByAzNe2Fzh9u
xcyEJ5nZSRsWf6QyQ0PXmeV46RPOMvr1d1U+hqXfT3ecNvEZma7HImL+VuUXExpeW7jlofOnj6rj
g5xHBHyv9LloeBCiu1oOo4Eq72ljMqMZVzkP0tJ7Xm6sDsHLKiAAfdUTxbWqx+Ja5O7Xsv31DXz7
J/6Rj6FNP+tw+sgCg5GOvrB5E8oVbojgRlc+IuGiH8R0+yk3QBSZZOro1LBPYmDPqVpDbE0owqFW
08FpZLl2lHosfQ7pMQxD05WUzMF8rur0zVq6SES8kPjile0OwMW7bMNkE2cS2iFNjbamF9qTBs+c
TI6rS8VSuwYKtdL4EcYsoROunrN+uhGOmwzDp9k6cl3zgC/rSzI7xzrLsA+YiJW8iyf6u63N4rSs
Oc+xYV7MpoVvlrybAVXIMN5wtV51Jg69zFeJdRrqdrvs4QWk48jpdjVevGak1Fv2XRIBQu7I5fnr
/BCs3vPAXKPIzMfluy1lUmwvR+P0lD8YcENqZgLLXYGW+7J8k5B+P/i389IZMBgnAHQ7LScNgRbU
yrGL19MHroatom9ffuV4W7tDK6mCanUlJ7vxzY01jXtm/CxLEsR791n06sXx9OPyQPf+v0r//z93
/5u5OxPvZZ/+3+fud7+qXn3k/+Yb/Odf+ufMPbD+Efo0zlwIpO7X9PxfvNjwH65P/8hy6bxQbzoU
pP+cuTshg3W6bWz1MBlty6SI+Zdv0PsHYKIQDSqp4Z5puf9PvkFnqXb+rSiBy4wSAD+jA4/0P9oV
juckLXE08WnUZH2AHILPRJIUbVbjiGviHIXxyfXn9lT44qWUCyM8qJKDSZvN4FRjjBqcTDusQrzm
O9OPeiqJWm91T3yUN7bslQ6u2F6imyoAdyd59pwbvbsdNbnbJk9VEZkoy0OCVMZm/NXau9RS8/uf
LslfdE1tYf7n++STcs0AB6e9tGd+Wz11h5A5twPvCGnDgq7cL1mkJeSJDmzKAmhJA8bxfQgQMlxQ
KrHFr8V1ICitOpJTZ6S31CdV5BAla0qk2Yjh5jxL7wjTwsUUbVse6xPUlFev91E2qfq5MsyfzADF
49eXoky8lRdqc0v8xA7+2Ubb4zE1wH37slkDLKu26IXKejfNOdOsoj5iL4ZKMpfw2Hw07WZkj5gp
85jXLt5zR5JakKOn4vW+BAarlrd8CcElnkp2fM5Op68v3aI8mvLaP2JX/r+/HPqMY+YyrrZZ71AJ
2/PBSe359PUlSWGIEOYDp1MVDZHofBlSgPBOFCGMrUmAcPuULAEPaBLyvO/ghX3711An+XoSMTsM
e/8pnpo3PH/hNkvIWU0Un1kV+hHAL9M8SQDc+8oDAk9WarXSREGdHEXXlIH4/GEJIs77+qnIOS/O
SxBAWhZXrxiI8a3L6CSgnW1JZYZpuPzn3Jvhn758/ZpBDm8nJp+Q5yoh16V71Muf6rj9unhUB1sn
xiYr8CjUBZq13J7aLZm52J2YFBEti1o6UqEgcngg9XD5f9SE1qn7lhvNAACGEGfPjTjoVAUSsga+
8hwUCMkYGUVLoHHH47AZDVS/AUirNXvPAgps3u2cIASzIc0jWQKTJ8d6Mnt+aTbtXVnE6p5mV7uy
k0Fuv75I7ws5WKd3g+Gmd6ru9C6X6ubE/NLXlzjW/GYJpRWpzhOSREZahVLG6euLDD6tuhyQAJBG
G4sfMi+GYz3eey43VWNqf5POZHMkkuGQGF1rlcfuym7R0Dihor5x7tq6vS9IxEUgayNb/m6qLt/q
hCyJaQn7NUzeBuGnbKmOcasNiC9y9LJjz4SV0yc8FIkpvpo5UdKgWkCkEGXTdT0EFq7F8BZ6dCyj
KjNPiwCvL2fv2GXECFWYEHdEJ7/EGaD+wi3oSz4q4qRPLaVsocp034SAJjTh6nbISJhn40BWp7Ey
Cj0iGgz50alngITSPR2IvgD+C7NUGY2D7nQCnhD9UEJZYBWCaUUmSb4nCrQ9ORBET2jvMPI04DBq
XT8Z2E1OcgFuJoanCRr6xt/3oRwBVZk9DfbWVXqLCE8f+gmddOIKQnZ5RMshsaiUmulkN8CIM7ET
oQYAguOkqXF3yv7Wpv27R3zgSauDxqp3XFDKlfKHO0WOHqT9hpE6CGTX2chByB1Z7q9NOQcbKU2Q
oj32J88X0DyCrRuP4cor5HdnTEhVIaPcb9xuH8VJu04M+oQxHxF3cbi3HYsVz2qqW9V75U7nxXwc
4g8SmP1Ts3wpwisLxwS/cJbE+yBZ/Voo2TCbgyiHbdS4zX7W5VPnKwKvzRzTg1BodaoXDONUyQnd
y77GXpcHsl33WrvIbQZj58jiwegcRvWouY9h/JpI7Zx0Xt15ff4ZxvmI+/WEJR2vnT38yha11hxD
crYzzExjsjOK8C3xCcmwkH6ZcXGDKlYfkxGa0hQRhBH4zmpaAr8DktkINfDeMUnSrJYOwd6NYaPY
zl+WBOygcV5xvJ1wQxr7XjWXWjEwLoPo1+Q/i7j6EfUsvgvHdLnNp6I6FWnb7b2g/FGZprdting+
xaEYcGz64wZ3LLdw670Z3syrtLFi+KLnflAovboiIquYaOmO1h4H2V3cIaRIDQz7BLH6zq2zWpQO
BaqosMa4zA1xHXDI2hwK7mZ7ata8mC2xFQknE2Akhlkdw5awgiQ3N0is/M3MHP9iJahvSsvaZJVJ
vlWx0VwcqHJIRGQzr5WLpcpwvHUVzva6nexD47f9EWHocFc510KDHSe84lwmznexD7Ns2HWp/OUB
uRCBYW3iLvM2rUagblXu2XNh+ZSqWXe9WrB/MDEkf8OZev9iOUaydVIOW1E+A2lqW/z/AGAd25K7
QPv+KsrtZm9O4U8N8js18ugJZTfd+tiMOKANDxJ9q2MiW4IsuMu8Yusuedyg4FBj2+irp93YSwb9
pDiBVEX0GhUIfNLmmw2oeOXiqV85U7hqU8qXZGh/+i0BQU6Mj8PQBtMAA+91WgzzEWvvgZzLQwJT
agtxNVlVibIOZOycdYseOW/yduM2G4DwSz++09vZ4NCHtXwP2BaFO6TZNREsI2YGwoDmkpcxGa9w
XydI8obx5HXL76Prq7Ez2XKGnUkWj/cRRTH/lrCAOhR6rseft3qSQv0hnQ6cm8Dja9hNLg5YP2Td
gq+1HpvqOwlItIqumocZODvxa0kQPY6e3WBwo68E+7WHFLxGeNhuW8fYLUvZzunrByYH5SstnM7O
vwHhodrzsAikNqPBoW0f53oCNIjAaqZrAjb8PMuMFA6r5DlXT6bZYmFXpMOr4Yfbu7d0kavHYomZ
TbktLYFGGRdwsZbhjHCpXXUpfoa65/LLJTEw7T0IvcR6IkNFTzB1OS1Q00bK/eAm16jvxweGhN+b
qsMOM2OeoAGV1yOwdv+tQG2zFpXBsahzxN4mEw7cqv+W2SFtYUxrq6T0GExjwXjE9rMXdfSWpGWw
RyPw0oxZRuSo+Cx8KpMp7e5zJo9ZSEVGTaM2U42rqLDciQNd5R2BxsSb7tPIe6xQ2AayPtr3gWsd
Y+VsK6xa9MxF/V4jBMI0gasx9bIQRzzee0J2m31cYAEpDUpgFQEsimPEHWHDFvIi7NI+eLKE1t+c
A5sPJs3oH8zdMRitg6VDMB1mPP6AbCTIK72RDXsMtBIY3I1N62GPyFxy/jzp3/myPhEW90cXQNLv
5uoNWRO06Zy8OFGf+8IC9mF0FeDmoD4FuTNtQz/x3om+bORqQR8zpYQUDi2vzRu9ViScSj8CSEm6
JFoLFO3QofF7tOXZz9ZNr97qtvxJjzNZB9TuWfcHF/0ZZu1T7oKzxnj0KAwaiUVJwrmd0bcPRbmW
1mv3VefF2QGHwkZPVc+jMP0kvBo5Up7sKxeWfxOtvVg8kUT8MFeYf8qKpiZtNzoxOnyImbbXM7we
RY5ewWiPsFdihgKn+gUK02pi74nAKm+jKvsMTukceDnCs77FR5UQghGpH7oIqKXyt4lwNMPP3r2e
yLxEOEeyvnY9L3mTe3RQ4rJ7JCcc/fHIwK4IkMGa0lRAsI9o1Brs43ZK4ZDQNGVGt7Hb+ls//TFV
+JhjhCRTE+KJqegQZgp9lq1vWvtvlYyeybqxySIffvae4e/8uWwPob5JPPe+FsHBmaJ9mqA9ypDX
5wwM/PbYK57g1KkwR1n4UBD6IXBqACkxLINoaKU8Tv3OnYgXHS1tbnTXXwaJGpmrvKuCotrlc0fS
RrhVkUDU7HZ30BFuTSPR0IptFNvQXC28Y2JI70VFFLmu7OrOgvOchMGvWr2Pnf3KfrN3wtLb0ET6
lPZwJFuN+zUdSTBkHnak5vz0VTHu4hK9wVhiXfTCc1jHd0b+NFNmXzvKMeyX3qZK56tFeFLWltHK
M+N+k7gfc/Vdqr4koJwyaLA97sOR3qC8JkSuG4X5ygwXZ19QHU27iLka2beGmObaG0ZQysF8rDLa
WdNChOjpIykTGxvskymJubbWMrbI5RNsVssl4ofQVk86P0crv7aeA04MUsJeuuk5IgwDLbL3aPdi
BJLQsA43DlgV6idzxhnSxEedkdgze6EChWZwcGpyvPMSEyRZo2oFviZbM0Sg15we7bwJUceQsRkF
eK4c0wJlHpOPNtCssmMm3tqkkIyD7BVv3ZPjjuOxtR7HnHq85T27rYNJHDl6uBiwvBpKorT/mIET
kJDBqcqFa6tRSkc44fZ+Bw045sitnZk+emZtZdK9+TjjdMa9X6NKKili2oQ3rUuxo+WM99KE+BEW
4Q/hoNDt4jXdTJvoQjKTiuIBF8jNLuMYBBZe3TZGm8r5pmDH/KWMw+SEYHAALuwV/ItK9tY6NIXm
ZGdck8hsd7qZAlAnBFnNfiHXbSte8mb5SFkLPcw4XYSTMQQN6FcgQHNccmuj8h5qw6GdiHGb8PD2
EihiXLVqU2gE9jsMGr11LPuhmlm9ghxBpeG+Fp7D2DAgN2R88jPprz3CsLaiIAU2zz8yhpmbIXW/
E2PNnUPOBIXVtI5JrjihmcvNFgD+XB1UgXKCcO9GmqQhCnLUOZsRDiCGC4vjzIhiFVvBJkj7S1E5
lIKTXBv6E5n09xEXI/pp6wYZBqddd1LJ+EF8hTwaE+J7ke7D0UVJWcXrLTDL+i4al6LEEmJFjNWH
6pL7sAyZ2GFTUBwR64KMw1rh+QNTERpNx8cUEoTo3PkqO1r151h004thUHMw2dqkHc6/noq7xIvX
FvWHG9Gczb3pkcRbhw6Au7WIV18lLsBSa/Yga87uCvPmalJ2upFkwK8YG4hVS0d/k2bp0VkwRok5
EHsXWoxoXFSLAekra7/EY+S4cJjRoO970MB7ZA8NDY32yfDiV0IFgnUWQs3Ic9iY8pfjkazFWUSU
rb01d8Kffgz44Fdd5vPQjz8KFTynQEwGI7/Y2cBrKJj/OnWILdv7AUtrZY4OW5j2zTWayLeimw+d
4OBQ+BW2y+aZb0zZlLGAdUH+ZnYjUAcMXZZu9YboyonmcZ7s+h5ec91/T4uxOpbxdLImg3h0LyS5
mrXKjO+93Pe3VTSRWWLHF8VZbp2NUq2qL9cr+Iks89aTSYIN+enJWrC6Q25jly2AVxkxAkSTCtsN
5bCyvSDb1Frhf5slhvsq23mlvSU3HClYoqgBo/my/FMeC5AxINpzus2VzHe9+50OIrerTtf9xKBW
UZBMaj7if3yrDWAzoVEzhW+CFbz6QoII7chKoWLgcaAsUJi/U8ZBpc/jv3yQsFq+BfeDnPkwfI/I
moITuA1Iz8xlxqGb5Ddaj4j14DrNOSiaHKnVWMsT+pyGbxF+Fkn+LNOdTIpfBr0AXLQLxd2ONolw
H10zBLGMZmXlubO3skvzSG2P4sjfM4F7DWHWbnUYvFQUkWunxUSc1NGT0bCR6QgvDseiNU84ju/g
jwivyHq+hhjgVGadYEZQbowgEcyMoUMFKWeVkvCIR4PBWH8w7aFedzQe2Rw/UjKHNxC3fFBJOEu6
3OYszz4RE8V6iDw+twjbLkVksI66KFqPk5jouzGlMyVNctxu7m5W5JyKzIH2QfTdPupIsHZKE5mE
/BnavGEjSa/R8kTGQ1cSDZCB+FfOfooS2ic2G1J2k7G4FYOV73XY3MvR+BjJ/tlG/Y+UwMlU+oe6
H86tSxbNxCB0MyjjGW8xM5G0fJniB+kJdG3IZKMh5I+NiH2iS6sjGnYjY/XA+ZHn1K+7OSfThtIi
MZqrS6DwKiD3ZR01s7OOYKQ0eUAskOFwDrlrx3k34T3HxVS8aqs6keCXrAI2SnY9sco8rl0bY7bu
WUShSnarlJNA0eAyCurJ2ozRJ3XVcIFNf216XE5FHjHUC8NNY7RoDrpDF9b3CN24HetBH0JrfnUa
/Rx16UMfCJPYnOSXFGLv1cswcnKvbtHcRCKe0Ik6rrrVrnjoTA/LARggagpfk3vu58+9w9MyUPUn
pX0t200e4QeuSoBMUezfhSRUtPO6rCB72kX0PeJ0Y5C5mpLG6y5e26T/Be6eU4sJrcwpj6pWCHKQ
8S7PmlP/ApP3jYRiuEuaE9fQf8y1gcPKghrAqfyxV6Bph7B/aSv7NbKeDQ8XsaiNz66fzkFMSHBq
KLHm7oEoWaLhj1uNFFHiI/djBGWMT1vjXRtLuC0hMzwZzk8KtjWI9nKluviNBNvjpFKcWjjCYDOk
j53aeJn3aQ/5hTxPemVW/J444SNGLLxI8sGrBOD78hmzWwqzrX/16mxTKhbyBVCFtttekQ3KEp0R
bGMXNQqx4IzAxtLJuBtE/4cl9LHgU7xI86zj1D46mTzmlKlrKMjRrq1Ca4e9Bs6A4e0K4qV2uqVx
Rn+fE0ihXfwPIAOQ+dBCzIL5hOfaaRgUuwDy7ZTkwyTvyQDD+JFyVnAak106uxkRuC5Y9aSOEG7S
NhHm/HJSR93C6JBEBcdmbpKPvHAOSg/TCpCoPmrWQTqhPsRdXVAyB2haV7ps+X3Vd7titr7XE1H3
g8ybfS6rU+2XySG1c7rpSF4Is8Q74XFB8d99lL03E028BKXDepAjZ3OvxOBfo6JedcBB+8somhtc
Epm2HLwte2em4ha4VDQYdr21lsWlycNq7Rjzz0JqEEbcRqt0qMTK4iiBkECuSOkVu3DOv3VZixe5
uzYR4RVemRTP2jyxEHnboiMIaOk+HZq6/lH35Wu4mN6TqSYilRaK8VR4ydmSGZ901aabpB/0fZC0
fxBFFK5FKqx9PZEy0OBwOEcU+dRa87suQ32MskJcxMyN0ATTYzkLxotjvDFKOztLZpl9G5cbe2IP
YQUt++ABgARHDNUjeXFMf18DWdkWTjyuo9maDu2hKHV/SWdUSbPlrBLsDTDFzYM5ijMGErm3ik8n
qctNCB54XUw0KntKS963Q9O2H3ibOqOept0czsJej/WLbSqiCESB48BIJVqB7HEyQui3sX4ZE0wF
tZW6zInmbcT8Y8saF6yair8nx3ETV1G1nr0B8SepnJsycJ9DuyRhPiZyJMtOcnEAUSWzfE2KBDS/
/ZmW+g9JW+bkV+7JlwVUc4tcpXmQOxmZ7t73vHEbZf7P1kXAAkf7RoLtxY/VT03v566pZ1AxHkNf
PYKk61o2R3tQLPdkmwVwg1CxZXjbNatg3b1nOeFiA4S/NQfHGVlX+SubXIBy4LNXdsCJQESBuzZk
8dQZlsC3SH+O9vUuz6xiz1s59LqQVyg0KaNw5wjPZryYRnKLKrQfgdTvcJKb+7YKqHtjictSu+UG
K8yKzFrzIRmn46SXZqUgMtZaEfiBAttOcJ+2VHFONoAFmpwHhsZ49W3QRSjH9QGFHuV+Em7FaCP0
ycR0nWrAvjjRM1Oqp7Qyt6QVHdkmmo1rHpNKuMeq/fwiv3Px/kBKJPdZPTPMCIFBWca9bw7pnR+8
OcxE9vBappWPj+2sOveVpI76IZSXyrE3uOqow4k6NRknlHEOWKdm1BQknQTq0PKEPjRB0Z8AB7N+
u949rdlu5wQwvzuz+cNX0zWesivU3XM/e28mu0cu1Bu5re6+GbmiRIBx0tb93kt/NX0pnqStXjku
L1aZzwFLLUwEgV01bSiAm5U2oT3Ghqq3QAWAruPwE3X8SOto3C9Je67RB8/VYEQ7dw5eorBK1qSD
jE/dmP5Kc8RcnJE24cQWjyvjNqb4YrCnXKywe69yZ7GDmFjyR+1uUzN8I8Dhxeqr/iHSEkYmgAHl
TMA8I04cZi6eZmxIDFmSgSGYDTYmTb9JpgS7ePoWz/kdcOeIAED/u7KcK3EjmyREau0UU4R7x3XO
VBAqoDaMK39aE1z5lDkmscFpuewTwwHp63QcRuDw9DELNzPWMiA7OYk6IKZ5skVumyB3Tc56nBCP
ki0VyK5ZpzUOIShBEAPL+bCQpsH+xJu2GPHGzjyTzcU9GcSW44JDVkGfMVpBw72X55yxxLUTPjAe
WuDecppMck1KohRrskyCNazSX8LgdSaZ3EF7jjaeKc4tYt3NEKC/gkeUqyA5OPiPq7B5E6MTrBCi
Z6rE/W2ASmycLjkI5T2641QzXBLzxrYyj0GeZayznKo8qfJVQEZyDHnMb2GkmtEn5G20PMzsLCUm
+nX5JZrLDw5XyT5L453vhe9aLnlasrZpJapNFqfZ0W9/FeOQgc3FkI1LBU+FIfyLGz22pSPuzaa6
5jkHPDLleDyz4SEI1Y8Yxs3QTajejeBbUw7vdTIm9znT7k2YMe0Eprhz+LSGsmmZe0iaO72JbaGt
H3KOzdumi/ZBAibTge+ET2w6She+ykDEOBdPv/jujzyZL2kpCsyWBiY1V5QrthI7/x/2zmM3cibt
0vcyezZogm4xm8xkeidvNkRVSUXvIuiv/n+onkb/aGAwM/sBPuQnU6qSlExGxHnPeU7ZbF1/MklO
2g4pdcbSllJbbYyGQzvXJVS2iqBo8lp3w95f+hsRFvMNbaJrksugnOiJXpuzR3JCxWKbhYzrnbHM
Nh8VUvVb3Au+WnWB1Hs/SLoiuhZ6PWDNEvAsS4o6BoeVfmiCEAhaYQxqMyeVOsQ0UGzMZHgcMhij
2XObZ3OQNjF+Aas4AQoct62O0QcOnEkHvR84k/+S5ULtx0Sam0YHvkPZ8840dSY3evKHbcO8aT3K
BUzXesgoRtokyM2rBAbYvu4rjnBu8UhfBZt722/WwwxMlbEY/WtV9oVt0ViXrfbY5hDRWrZxd/os
ycr1BmJjCowzf5gL4dzmpDbBprmPdsFq4CfzVXAg5KZNkEC47lG45p9yYKM+jh70GNOM3rL2Jru/
IXvzByrLfbyKc1BaYcu3TTNfpoPQNTsut4fKHZ+sfmr2bYgsN0SWunU6sL5piTdm2k11NIKz4z9r
Bstzn7fxpamzPfzVDb7DhiTyvDbAHe+G0qCiLttJ0z3nPcHQzv/O4l+0bh8KnVcTzDqLcCw11hVx
7oE9YGcMYjeZpQQ9CNLVSwv64SHUxwLfV1ulHjgllZ88HcrCWzrXf0vZsUVuidJI68O3q/LLosbL
LoJuktUljV2SyZiF3XlJo0NZiGuZn+bC2NQa/eaz7XIoCtl600HBb8rjBQA2EgfNWpv1peIeS6wE
Jp8PwyNWZpwRIxl1e1RLawQ3Iyv67U7wHNoeLiDO5EumKWT4yc+28JHPthPF23Qszl1H057HwYHx
BgnaCfhyXnf9CZPhruvs7NyN77JUihomrVy3WhKQkNHPWUERfVGg69VVR0G48NrT0GsxR1KXZ2rS
PpGMxXEo5geH8shNP8y/2W1oePZ/5Z2TrtthmQqVzjHSE4DCeTls6DzYZSJl8ZsMiGjL/sZp8XMo
yLX1gC3UQS4PMVDCubPy2xjOLhpDu2tEYOIHY7b2J5VtFbgS/j2EZCQxjh9GOMPg8cyjq8RhEEyC
+efVti7zx0TN97nP+lunIVIIl6czbebfjCsvrp2nVOvpB854LGZQCmJ+CjY46nGa4rNeq01t2+5v
OIVYjT3gdzqUU1vg+vQxlHJkXGBXpP6Rii6sGitmbe3NcSRPn8FLOqN2gmoAYXKvULq3QSSAgml2
1d2MkU6gSlhB3njJvg9rcl9MeISJql2OlI75vHKpE/3w0/JmV1BjlSkZvqRnkAnZk6sfiSrQfrM8
0A5SnG035GTRm5u45lpQeDjYxCqmkhlufB+FoAStdZQVh/mkMBMmR151ml2sn7nbb93aoVGQcBjV
k9bd1xvumswVcQ0wiVBAOdqRMERbnvw87jdpTHbITou3Iue5ht3MmDTpV1Fr4yNZJp0G8yqzd8yX
jDKUCbal5pP0ZcM1UfDHnVmN/M1VeeocB+Z582zhAw5U7WsblLqi84+aQvSC/r9rMICuh54u6mTQ
1rhPwEG5GSENc15bY0vpbzXeHC+vdpnStrNvDQGFLgc2cd9jOTO3RMccuq4PLJ/pgVMDfvMcuwpq
Yw4hfLNBWaIWwhgobUjmnV9SEmL26ZVe1UcyTKjWc6+xTfYR7lqB+OW0uHtG6grITCmzSlaqzqag
c8yDr8Lm+vNAixTEADsA/JQcRA2aq7JifVeP3GbR5AD3+qkkpYxsP8FI1kNUnCYGE1t64bXTFWko
YJHnmPLUzEJytXp4oGXYwjpx58Nsw9S0Co4CZSnvUd8sm+Vj5bB3GlsmIFO098rS3Br4CaZoPrVp
/ho1tn024yTaMWknc67nvzxbNEGR1xmznWhaYKbmxhzSt4rB5pRnetD05nkcuTFh8z1orym8plUN
sHyL7kzzmWJxN62QF9ncx7sclEKh6vAejey8o6GnYNjv50eLbjXQVtYZULD7BM/7D0HnzhSvNYD8
vNaomMTROjlYddPWO3YOz4+V+UBQoPGLxL1HnBGk6TUwtYpmrTWwgO2x/mtlyZfb6N620fHB164U
tEnQc9oV8EDjuaohnWmoYfbvvPAx2hRUqtBJcdc196wkVpQycg9e5nyUSYK61PqXrpijp5TBY1oS
Ek0Fd8b8BWDxcMX8ZaZVYNrRjUkIJ7rSO3D2Z5Xhxs8YNpBzRE9MvYiF1bStXHNcqyLd1yZPuuK0
QGaQgVoi+ZKOPl0TWk87R/eOARny3aSIH0Dr5ftjwNGUVzk4E6dNdYpmWqIQC6GSUR4tYzSUupWC
Td0mtzyTGJGbb03iJDSvoL4V4BwtoIOg5Sg2JWAuq0dgePPWTwhh62VnbLSp/HC8Z8tgNKTTZFTl
BGlCMlkeurqfHmyrLD6L3OS0jQbkt9MjR/7wANwCUQAc0CRDWlFDKR9dgDFpSq+A00cbWAD8zkz7
OFCMTFOt/cIZmZKPTJ9uNOj6qzR/qFTJSWmMjzF2PgqWLBTuAZv5OHHodfD7gdicHQOSeapPGyNv
P5zM0/a6zf6hS7Rbs8RiQuDu+PSQzXTPCSpRx8+9M7hrug4exKigzVshLsyqp4DFVmzdZv9Ez0K4
XyTvsU6TXdIKetI52+d+ue+HimZtAdvZyydIM8ZrZqT5lgP8dPSXh5+3hN5NR+ziMJhnvQcMEDIw
NUa1ofALD8by8OPGwJrQzwtohiF0jMdIWiltPiYupYVfwcAnqdiwxpyncIcRc8rXqNHMhfjUz+d/
HtRIBKLVvBe+dUa+Kc8oZvsS6dNQ93h57+dDEXJ00/vDPl2sbYnAOJS70PvzmSEV9wyEeNzu7DqD
ufI33JTVcV4e8BRiAEltnXOYxYlv6noKmv3unw+vecsP7S3uM1ADz64kWoPNe/7nh0gRDesfN+r/
91L/n7zUJPeJVv7vvdS770pGCd5ePNUJ55iv//k/lrQ/X/MvK7X+D5RjwxdwpwGSCQsX77/M1PY/
HJ3iNLLvwM1cYwlB/8tM/W9gmaX/w2K24Pj2QhKwPfP/hVlmuj+u4f/unsbYDUiNkjmHkR0mmSWZ
/d/iqdgLWb0qL9/D3fuuUnYQM/6lufnr2w5YE5NMm5+9JEVz1q1oN8Ux++uY4S065gX3y8qN8z6I
PBxhIK1wSOMmYjynU0utpbygQjcIpQ/SW/mwsQfjweu0qzfQMxBVls7h3forJ+QFS7jfs9McdayO
pxTa+JYdC/OqVFw1rc8wwTKoNUaD0ayrlVsZN1crS1WQsxQGg42tbObkG1iddy3M94FNZssuccmq
imX6fK81jZ7tDGYvsthFKyaP6A9OTb4S4n+aIvOF1iHvC20VZ+YXfMdok854irN9rINVlZlJfkN8
GhLIilPNmNNmZzul+i+Rx3eUnn6lVMlwocDyPIArSztqrSvv1rdqnSAiIEqUARklGKiubewSIRo2
ZPFTX/QPTYhfy/OrhlOD98cv9I1pj3Gg92GxaRVo9r6xZ75L+zHNmKDb9UvXooGgppDwng9iAH6s
lkFvMbEzrUUBT4ZQox91A5HOmOnm9C1y7QyGZpPYVPjBTjbLeZfAPaemAD9oXhPEAdrDf+aUP2SO
frDnhhInA3Fk8u5U+L16S44JUOORhjTJUa3qA0lDwmrQ25otnrHuZEyXh4MjqcClOeGWJOnifRU9
S3WmMR0IN612ZGu3s8yYVKb9xze5xZflWxl5XA/OLups8LYouVpb3yZ+rHCWdzizbyElhTUqdsIY
Z+Nkiz3FU3LdjA5SePcAMwQ7T+E9Dq340MDUCVntkDPMtvuqOcxlbffWhel5Mmfmsa63d5SFjY/d
YaHEWWiDCJqagfEkWZyT7zafqKKIOfcxCTat+ouZ1k6IBCNxwZh7QkGicRL1OOX4l2Ot5KB8ghkf
eJ7BgTOPiS726tA3UQS/VD3ZIXg2ffpj2d/wbswNtmM/sGYUrUjoQRbyW8+zlmYyo70oqjcO5OdM
xn75paZOiK1CaGyLku5JZZOkZrb1iNhUABegLrqDnSuyqXvKKepps2bPjaV4GJpTu2BsWshXYx/l
e5oIUU4I/k6RHR5sP3yf21xbe5NtrkamEk2MFpNq4sRo/dL3FlRyrdjYHKE2s5vCaI2wR1QJh0Qv
Nk+61oE35clswtjdqa7zA73j8p1C9ay8Lj7EcTOR8Bw+DUJ12POztmG23ozcLpzqQtXnZ6lF/mGa
jJd0tECOu86WdfdItmg+p1RFVBXXLkjseWf080fc+wVNMPJctmLaAqFaO1D61q0QtyrzUEIG4pJk
tvYhbtQg5C617Vz10HsJxcNfuB3oOsYRvjHYw626BCZoFYcB9eHOCdmEH7oe7yyf2PSmvl/zB5Ca
mnCvOd7OzmN/N6DEbXTOXmtk6WgtCJjg3LXmZyvmV+PHvxNNqXU9Nk8j4ecb0QB2gkAzpGvXDyAN
Gj5HdjRNs9PQ2toKZG6zdVwkX9+42nUHnDZdXOL2WdrRH0Vjwi6szNdBJs4eXzDxsA5HUBN1Am8+
Q2ZLcFj01OBtC5yTU1F5qw7RHeYWss1o1h9559pboYnulDN2kJXJrPCPmIsE3AvYR0OmAa5JppYG
gxExOsSaPcplVOGeBw0crDNr/DxR1q617KS5p54oHMjIr9CVMmgMZhw1Y94UEZavNhn6prncM6Ze
+rZjbpbOayssHNXcaOjcA/ptZtuxjeUjtbkH2LBjoNc51pDByTeshSfVEECAyNTcHGnsVVS+oImG
1M+6OyJh1ama1EHEyScLKFU6c/iYYF8wGQM86A0mrBl0QeaM8jwI5eJcSLAFzCV0t7JcqHuXdBTD
zfBYUDw//FOkGv++zChqkcys4t8asEIEzrkOHBtHhmcYL6ZKCThrFjFY4gpc/IFKaB709QEPkV7f
PC4DEwjCYYDv5lu2sbeTfoFQl5TJ2h6Wvak7eWOUbzuap7daozNmiz80zzTvU+odKYJg5NYz8Pd9
j8OrGj9it6uuhhu99sD4iBO5DGarCX0Iu6JteMmmNbVHe6Z7SEb6zfCbx3jgNOs7angXoM7BzbmP
PXPC49jyrRoxyoLlDvHG8OR8ALI8v1Safvca4Ahj5mUE3Ztih891U6Uz6eKkH99RIS4saGpvSis5
TjWgK1xWUyaMvYYoeXI6fiMmlM+MefvO60t1i6uDGZYZd1LOf2UIRSq1f6EJJofCy4POauWHvRQU
xISPNpiZi6CchnMXqfgWRnTF0wIWtNjBNsquUAs95212xctkPueMECnboRC2NH0A88yVTU++kWP6
01uhf4yT0F04w/vZm7cOUjQ6LyaTwt5J3f2CVIFAQHMUuR0GyTVFFb5eH4ej05J0ZTgNeFtoFMUq
sQapNZ/qLrAGrX8sgScyg/ZvXlzTxuWP6c43muLosRjnRZddSYTDXG1I4dQCDGg8XfXSpyhLk9qz
zgt6PU3tR+pSNSUavdwh0BKI92iQh7UdsR7jkfFzV6czC7ukm2HA7aCIB3Zd+htcUPGxS2MasNrD
lNrm4t7Gf6Dh6bC9g5xZA3stT64OwNSml3gZsXpULCem5zqnMcH46XwUVdzhwaw/dD/vrubyMOnN
Lw+MtRFusd3V4Agzske8aOsCSdgRgLdMqZHmDlW6nrwaxB91d+vK51A810WOUpB+ZlrPjYSKc9Yl
JKSRBj180m4WWFksj6njUJIDZnogE7jjZ4jfIvnaxfgOPiHhVRvdV/1OurT0uab/mLYnP15gSNQp
7aqKjYQZG1EgsXziccnbfe1E2U0UO4Ic3qEsqSBwRovacLYiuq6uXZ/2FFKN2tEsqoshsKRLt5Un
QmK/YqpYQVwsz3GW16cmxaeVn0JECaQ6Z4SwyqXp6rURMC34ZjvkH9uoERs9o/0mkwuFjNHmXpvN
N7pk+6C1YHJbmgZdteWlglYhZUv/TW0f6op4e9n0f/GRbAyXwqcyfqdW0KA0DFta3c/ssSoHXS/s
NXZfmADZV4b7RLDPhsBZbzuzxiJSKhLLVrS3arvGO2Nvh2LaJ4MLnc4eLsypQBtPJz0svIflkiEA
ZT8Qlh4arQjIqku8+K0ZULLCrCLkGMzFthYY8o6+KVmY+/yxs6ikYHbONRtFF/Bq3EHHcDfQzoeC
7mo78nWwqjx3W09leZdlShxCPehuq+7FMstpGaPMRmfvKXx+9qzuOXOQh+UE2R2hvKEqi7GskeNk
sn3qNaq8pZDFJfbU8r3tHKeiM69zXC6B+ncbVdlpdLBg0SHkB7Zl6oGIM8IhpnnznU/amNxNWJv5
HtteuY7V+B5V9XkqzA/b4k7QDnG5xjdLP1BbrD098tbaxCINucRYe+ECJ6tZCkYdZJM33irc2Bvg
wp/9hL+uLrIdLSC3qGVUZAAkt2UHpxCpga2LVqRBmfiPWdn/wvhz0OgzX3dTeNHq8lsvYBA0r43h
E8Ug5V12u840D9ng/QbV+R23IzmCD+iIt4n4w8ygzXmVvg2H5Rc2zoMWtbsRW29i+xf2pjdNF4cw
dNZ92N7GcaA4W99EuOJXoNIvFpuIjnQCqc61BJQxEQlosSg2mtpps0RtaHfYQ16ZK9CVhTSPwW+R
fv2NMdMMZdmPFtIm2qP72+5m2E3teVT1E38QOG1PcbBZP3iF88xK22IB+e7ZeK/ySUEutrayQ0mK
u/CUNcPObD2X3zhJDcSoS4263rwuf8issxdyuftxqo5tOjw2Ijx7hZ1sSmE8UU1wIhKCgAZ8e5U0
rLSWT3uw81BBcOHK/ttR2BNFCZw0bA2Y9FY95sRe77Y1Rr5mFltP1k9tFb0N8oF8CrS24rmN7naq
bzUQi/McnRpLfDvirha5dfkHGaXuDUwDI0yjkc/bPeo8pqLXRmT75d/lQL3KENgHlzVem7CqiidJ
vwS+pxKgdkw/FbxTjJt4nVxGoJoXBsXAaKBs9OUFcnH8Yj0QlHImrAJJcqgqnwMxQuJUJ3uIABuO
HqBuR7DbegXNVvhQmJ3VzKihEKr9U4lV4nk2pkD/lfKTADj2x6jU+yDVeexogWl+Kdm/aGvyiY8M
B8xrrdXbCRCx5k+H2ftkTvcWxnG4qovnsksecRd+KjFeNXbXjP/Psax3Yoz3tap+W5N+p/zx4kg2
LJ1EQ6f4yHSnp3L0np2ptHZaZL67QGsc2KWp0R0oLitahHG2OGzoF9uRxShsIgThBnZJs1Wf7+Nb
vajvc0iMr6AQSJMlKYvywIksX0eMNdjf4ttJaqRBG1ZJKO+aWdxVyJWCuLqWOvaf1gXSrbAGM3dj
T+lWWMk46Z0EseU1NmIb54r22NfLC9K8N0QUHUNf0UQddFV2iSfIUjjVsDk/qoJpOuCjp8Kbnr2Z
4nggW07WbdPW3NrkyQbawcRc3/SGmYbpFrTnafuWkX/jQmbjGOYkycbR7DPSwFtvM7hy8M0PNjRV
YR0LlXx0mf6Amd9l9rVxnfaY2uLR0bp3lfXwFLJ136tvsDknKvUuvkO71zxe+UnPkLH2i/lMN4rP
ybWu2uQxh2q+AY9Jo7g3hGKVMo/R/NLqaicHNnqzWsFv/KojTPeWcQd09QJO/pC46cYv/GPVcaX1
SPVjs00LSj901lRcfHc5eljABW6jDKOomD76OP25ZZa52KpcfShNf3SgnuhMtcKCEE73pwI3rDvW
U1EpIOTVb8CZ24meNtmrZ3TqOMtvPrASMvEroThuFSR5RPJQldlyYHzhe/1r2OEDyJ5PvVn53vjp
ts1rxA1upjmoah1SlA6atB5x/XsvfSFedEN9Ee/+HYE5Lt1qU4X6pvL9c0q+wBn+RCa2GpAYUBj9
PXyVjyqtf7Uem7dYXIuWtGcRv9MOVtIIt7J0LOO9OCC9XuhHPNU9s6Zx8OVqtnnZT4V6qBb7qDH9
NSHtrRg8vJUj+lRmLztgGoFc471t0Wwz4tSafx3ZTJS1/Y7Eir5N0LTur11m4SX+6LT0V8lzEvrZ
U1fFQerr50lUxJX8cteh8GsMlwu7e+KGgXeXmKFWjxhtyyNR2zthHgay8U5ZzV4nxptysLBSilD8
8ClNY+ZeBvOr6cJM9xITzbW7++gD8Jr5FueVy3hDmdpyW9y7PV1oWYOGALMWeJV7RWi8eSa7EcSx
ntVnwIGXvCYNLow676g+7uIvaUbIzuKWZKHg2I5rFE/kamK3xGhub3gA1kWXYZKN7kWh2jWFz3g9
xq8ixxccy3QXeT6GxJQ2v3B4wODH3S3TniXL5ios6sskzWOjW9vKcF/nmqt6qotdmehbikEOjAmu
rf9Qpw0xK0sxeSs/lFVt3RQskcOUlyiBSUp0mPTHwUd0wumfOPLNJ7IMLbNB+Co5mTKOs3JZr8RS
264Nwz7S9ihyMydibhyoE3qKRDjWQ0tKWn0alfNgZAzbjGuZ5DcqFQ+Opu+MdrhhhboVdrGeDNDg
GUcjGurt7EUM1QsAwNPk9ufOSjeTEa1TVb770/ycFsYTBHmm3tOlnjW6G0LmulaD461IORJVdjCN
3aZYNnpNSHKQY6Bg7M3NxMERZDrVDjlnE+Ekx9XQFO17bO1GZvrRKB5ta7hLt3yPi5uWlKdUsOJy
+iNgeJyGbC+X2KT1boCFrCpxUlwjcMS3jR2C5JPvep8+402XYhdxj+hH94L0eJ2T5WVfqdeW7blM
1KfnRBc2wOy0qJ9TNkNt58GWYRssf1epT+cYlaKciA7gBHgwnU3hVl80WgSp9XPhu0O0Z+PEs5LT
L2WLb50TbRR2f5XpHktlbbKZWZs/vUGyfej56ToWCqM8jUSIiVt/Rxkzwsk0qOCc32RTXsj6BPnM
kMzq744DF7nRMNw5I1VTMdbZcTwvz1fTVR+907/6ZvsJ1f3aNvauznOIa4FI6kezTumhgSrBeiwv
5fSVi+hvkmIaZVQaUj28mqXINnAtHsOMo7CY02QTKpOCMUyZRmpt4pI/PXGKgkrMjt4Kb5HmPpVD
+ICf+uilKWD0kem+VlVPrXyaw7XdTsYq17AwuNCJzFHtM1HmeyPZYpGqFyNzurIB32zLGnlS5iRM
yNZVc7NFUEnWjd1dQmPQA78c7A0H9KdUfCp7uHFyZcOUV+zYpgeS7K5Pt6PKuF3187vsrWrlMh+l
TSegS/GmaxRTY7xajbiXJ6v4ytRE+P47asrlBo6V3xEbK9fIkk35brCgxI0GumnT0S+sUeW0BGbW
NJxiP+BUT/Db3wjHBPk34CPuaUhR/aXiWj4SEg7abGzWbgLTWsAo0IpkCXeSum2qKRgaeshm1O2K
NEeVsj+yPO9vjquVQJuJx37ug04L9fPM/dPB/LOy4WoJK/bvrcAIDeauJImXFKuGIzxYiCgEjB/S
5zQROhqN6cAJYEUpU+tDNmEwzTBBPY2VCY/XA7tlq2jfOeSPVBw9cyKggElk2wYv86HrkcyjHLqu
jE0qLOIEBB3MV6MRz6mDP92g5nEQ1t0ZcPJLSBw+9IcGpDdPY/RMw9hdhOVraNOZbLeZIvpBiDVu
acdIa8JzOWGnVW4a7JtLH3x0ikfRjwPHILeZDeq1y3LAU5MLXDS0tkk5kpGD6yacd1tjjKc46iXs
5VYhptRAEIjQ9G4t67TdmF0vyXLKbRHp+RrLLucAs6xWRS3JtHn+rmkUv6Fk2iKzt1dSs66/8ePm
IMPeeqnyPwwZfsnhKjqG18J9kTWRnjLx9iUuL7sIMdhq2lpwR5uWvCwmVd8FZu8sM5zI5zBeLv1N
epOt3RivHfD+X3Fd8AouuoNtkCts3VocMgLHTGsp2MUPswFKFbQhIdx06lyeDfyuvvIGxEEKwpgh
ryLYb2usTvYupsOzG7mUrEyYSxRSsIci2GyPkAV6pzjZVfaUd/l32uN/ywH/+Q7fnnRaFjXnDpP9
b+F5LHdvRVVxAiBvmlsvWipeqxgqb2JrT2q5kqVkLIKvjjXRoP6VMmkz6Lx2NUYO4gb1tytJz2TG
xSbnwV6FLE9FF284qcaQ0oZc3tPUeh6N6jWegkjc5VyTWi5vdekFtK0WK7vHHELn68dkeF8zURGv
2JPZIWerhVRxisNc5d+djsI7Y2zFUgvVIcIROpav9WBHK40yR3wVJ+yov1niLvowUSCuc8IVcgB1
oiTtsiZb8D/GzjfFffbq34WpaMvUmg3CMpdFlO6yUD1yvgbR0OavnbtIhzhlVn7sbyLD+spr5mG5
Rea3xroE8Tex97lXE0lxN4BWKFm2Vi1PAYTEfeGbh5Ghg4CuONC52ov+I1TFKiawN9fZQTj2wYmM
lxAf8MrUjANLtr3iirkOXmesGBjuzZZc5zB+caxidNXlv5yMcHJFBpV2UZAmWfmByeTgzQMRFwxX
afKlY0SAtPMUpdZvU06XNMzYa5XjH32095k3vFoJhxJSbqhDi0nhG97RH616IxBPYQ0rr2odRWOv
dUeS1lYtgt2WqzFuI3RZe2V4nC4acKA2q2IakhpLTe23G+lHldaPtizXiCCruB+vDLneHNRCPA3j
N26AhwTVb/AemaFg24QPpRHnnGbq4sf82Sy6mxHCo07jh6rLT7g46/PQ6gcU5p5TIk0w6NVlQKHD
utac41SBQsgceUCc/qKXaJ+N0ZFT0sYFQyR9jBKVY16apVCH/f1ahPbDkA27kQ6ESB/4y4zD6Azf
uZN9AO1513X71mqyC+Iif6JdJHNSgtzfUYqgUbJvFC1yumuf3MK4aL4TmBZGa4s4IPaBq1z6CCZK
Jsi3/DKEPgLBdSkgWCJ4epqvnd57UglhQbf+ZY0ctXwdWzJyPfOYcbk4L7iFpnUh1cnXDQqN6vpb
S+SRavetnJdyy/ghad0PMnEvpNgwkecUzVakJ/SBzYiEgqlRdaUBfilki9OJkWJKW+dLVIy31CUb
78t4D0GE2MlYfedlczDG8t6XU5AYLVPZpRqxBVeAqggJJwNkLRwVb6CIwC5aHuhKGv751s+72vLu
f3zsP979jy/7+Yp//n20peKIZvRUeGxFnackBR+lz/wKZYMRPTRIWftVXx5LZgWMmOfHMg2LlSD1
fTSXh5+3/v3wf/GxkeEJuQ1kEZeM7oGO1Oo4xTNZFtiC9J6U9RHqGVyE5eHnXd9124M7v0i969tT
uhhcckgg+QpUSbSx4wLzEHV3ABsWP4q2fLtiLLylc5g3CV4CPfp5c26NWyi8cRt6CTdlvxiL48+D
loT/eotIY+WEzt7K/XanYzXz4IgvTb18m/98k8xfefx5v57gIA5IFm4tcb0uXpZxYRTh2/1fDz8f
+3n35xOuF1Hh+e9Pg8yRRzfP8jXrBa3owqv0xfUrj3X5Ksa+ZaKZ1EcmaPWxFSYLmz7gMICzcmSc
2tBwzVv/fvj5GKXH2sHvfnt1fw+14SvP9frgyGoTh15GHT1ynGslv2fGN3T2ZFgWMVcFyRARu91n
/sRRFPEN6DbLsUKrMofvrPUGTqk8eJx7clU1p9qYpo3vE7uCYksYpAw3xSglYAgjPEReSaNMPR2l
mPaG1Lm5Tv01kxAhXNvF+8nrZ6SVDMTBHtACkK/RftP7KT/2HALS2a6ubjGlawxM02IYyna40alt
+qu7UM5GTxz9bpiu3jg/ejRuHE0Rtqe4opRran7LNG721PZmnK1xjQ7lVcECuLai8bmjOtDbuOMj
zgeV3R/cpg/XoyItNxMd4eXGk1kVcNMiJpfsSV2WKkIuV+DT5MZUgfJhLk1q+oM1GOra2/JiVLhG
5so51OZcHdiHr17oXc0veoQFld74a29a1nVqI1791ngMNezqVv3XLQhs8yXdtbCzTVESrYBEtuPC
vift6B1cwwrPGWXPYW1tAEF/Gj4yileb38psC0Cd7N9nhi/UibUu/0+9MUQtmPitZj7yb0wb30DS
ZRhByUGhL+E6zSVO+b9VZ9urXpIbxNqIrVnPgtbhWbEVPl9Lb2cS+kV5jV23IO30zHRpvNjgf7Dy
5oxUkNtwso5baviGFedz95KjSF/QSA9RUj6aUeMiZTXT2dn7no4zUq7p51RYCYEhlOYMFEzW7WZa
+lwRHecNra9sGU30fqPmuBkX09UYGQgTbz0ny3fC7EljOsf2xtBp7whdKilGJ+JZ6cZ27dfwOM3I
z69Zb76z3ul7ZLpnNiAQT3kSmSjhNGGgUjCT40/FJVdW1jhW8POxf3765zN24cYwmail8k5zsi9r
C9LKULxZvvfVOfO5IgZCB2n1JCTl4EJew5iuIy18GTFYauMvp7G+9S59norokhUTjormNIzGM7w+
+IXCeK2srCHXXX+6QExQ6FBlm/lxmPvuRPJ3IzT9bLfsFA0qQCsGMHvNXTdNfqwpSsS4Wa3SZtvF
JKcTS8qVi+P1v9g7ryVZkS3bfhFlaIfXDC1T7lQvWG7laOXor+8BWaeyTtm5fbvf+wUjIgkygiDA
fa05x4z0ziEBr3uxC3NPVq1ap7pZ3jRkffhhSM5rwDhVaP5DJdNhVUQhZC6vo4NidE8+9ypt8O77
SNJPIhwQdSnWQhP0HVrIoWAIBkioD/qLNyZvhAIxTGXiicD1zsiQzhiQJ/e0thmWDP4GSyxM9Fjh
37LK20xcGtqoHX5q36SXkkQY1oM1ZAFG+aLCnZMnwMj98kdfMQgTmf7eluUuExkZsIBr0JqfPC/h
y56s3w5zu5sK6iBxXcNDQMrdzTgUVPqkWoHhPBjuHSHeYuU7EWSvYjj1yeSthqx7bV3rwZ4eppDT
JqzlXauZ6Tn20WykA1Jz8qbLrjjhGULJql2JFBq4ENpUVyoU0J32EpR0Xs0wp7dLrk/tTB9BwM8p
6eoHz7A3ffzgAHwu6icsl1SHRf5trDNUrdYZIw2uC8e998h3Kpv4h23c9V0Iyc6jZ1F4zXuO4iNB
Jr0dBVO/dviVl4V/qOmQ3GlDKNYYIujmm+bJKLaWCwJrkkGydpjnoQGJb6dJt9dZz2FIx93gmGc9
ZkSpzENLI2zIDRz3jQ82ABOvQUgyfmsgNRHMXquYkGbooGSi/gIMRjCKA1eB4SXNEjx6AzZutM2/
hLS/CxHgNKBXqbcWNcnYfxzJmt2HjpmBVXNAfcgPGHrmS+tQcHHUMRNCHqJ2gMWRaC+Gdq0Yn5UF
ChS4ED/BrnCZ7o5FGf42DK77QifkpU7vwJSXnYlDdZRoxbTIuBGBjgWICbQGtTKtuQOHaoKA0JCH
qJ9Gh5adCcRr49ZkVtcDlYhoxPHpIYGWJcjKwGFa5tMhlz895eYnkedI1Zj8EAeJ43GgnHADqGov
iGLfM9vNH2pVfkMx9b2z419x+9OyHWfbmSO2N4BMXHftu4yDlTkU9XITuR4zfvoBwzevjMY12CRB
7Qzqz4fu5JC0KC83rj1t4A4VK0gXt0Y4tJvKpflYBegCk8Ryzs4H3L9p6zCj5Ou+LaXhvAWO8asK
p1sXW8QBWLy3ifHX5HTob+rQ1zdTD6jNb6gVAqclrz1dh0Rr09FsNTLeA3sdWqWPDMgmzDOAJZFN
nF2urO5Tpp4bzay5/Qb0Z2oBdUpTP0wU/1IjU0Ob4gNXpBC+an51iibaSd14DCFNgePOIW8U2MRF
W+3DBjN7kAJ40hK4jvHIdJgrGyVd9xI7SHSK4KwTc2LLEuXbjGV0FCrxfNZ+OaG3EWb93o66v3PL
+p6yrL8nzuk2oilVgxqDZRDh3XPNja/LB3rWeypD3lUKQDGqKfVDDAwTG1+b7f2SgYvnYOAGzpKt
FP4Ey2p/u2Q9Zj1BqFnmHsH+nttgjJ/T9ja01U85dE8V2gMGavW663XgsAHh4HFwR5UF+b6sqD7j
4+BqY0NxHqkDS+M7aQuQ1I15tlC5vwoqwNgmRb8ZTGC1uv9Tb9BkQo7oGf+Q8QIaHoVKubdz2yOk
Ao1jllKeCJhSR25FrlJ+SPhkq7rx59gSIyAg8VeuBPI6aGCYsUqCfLjvkvJGv4mkdo/wGt27jKm2
NnpbrPQpsDdFFiXo0cVIq9hCmS6gFUivmgPd9B6HNbWaki9RqIuJMOkYy+5K9SXdkcXpHfW+DjZV
lXxfMKS2gpKvbKRc3VSCp8rcuMbIzLtPtChGeiAztPQvw8w4/Xxmfnqq51lA+EQ42LTKdQLnA8Rh
J7euuFXJEhRqW1cvnw/RnOxq2+j3Y9DbWybZNBfnwd8o6Vgk4WlZcyki7zsHz8hMiIxSHwnnsjrV
FJzhr8IoQRSP0a+hc8gmy0J0QbEl/OCVRzBIenyiGEpOSiKNCOe1iJBft8msw0g9lZ8gwKpyyk+l
UrCftNq/yYOJqX3jAmMxhQvatcVwKRz6wmKY3scszLlsVfmJi/spzHHT8AWdSz79qZ4XlRaAxHCI
45ofJQD/VihLcsBsjk0MnMqiA0ikjatMf+9JtUXNrE7LousDHZQB+BbhA711lbYWtcvVa5a89+ls
1aAMsk4HcMQSmF0OvlTyjaMH1JBhzV6OOM76NfaNkrSollh5yRCj5RLIeZ19N2StcetK9m3kXQkj
obmYASOxq9heJ3qiTsgd9XWLT+smizh9HB0lXjQTaxd2rSniH0xbOR9QkZ56pierfKBxAU3hBocN
BROin04YisoTtYXy1Ogtio7S3BmWVTCU8JPq1OFDWVNd8Kk8ttXJJBtqh6v83MSMjjCm1qfcUebK
UHK+ukgaIcuToGLXnFIUwSN4QKVOwoSXwzkSY3hKPJvazvIPIypulXMsBqs4dfNBkAMNg1ZFF+KB
2kMd6evlvceUn07LWhNxb4WhR1l1rG/Jv4zua/ADiVH/MKU+HXx6vqkZ1buiw3JaEEyvV/0ptAHc
VCXjGVzot1jXtV2kD68mLfh15dXnMlfe7MZw59v2O+gaLlaVQ/ahZDhHJNYHB3o79eDpaWuXYFC3
BTohqTkopTyqSe6AayWQQAr7fkAq0a+jWgd9c28/BD1jvdGvoNC571YHySdDCE2KzDYrkVx2U85Z
qyiYizj+/X92iMW/8P+xQ5gWHeH/zg5x/dV9/Pw3N8SfL/nTDWEY9h+6hcAT8wGeBtwPf7khsE38
ZX+wzT90eFeub8OZ0XXhgZn/F0ve4U+Oy7OebZqeQ5rkPzLb/7sMd3zk/8iowAYh8F+Y5kKTNwVs
+n/zQ3DTHrq8Lq1LyLw07moHyyrUDEl1B/VBm6KLhpcV48csw4+WeJFVk4TodvHWMieovwVcAIHO
yWHrasEub+hSIBMvtbpgoGNMoEbgJNC7QLNjUHgLu20Y9GrTtqTH9XQzJ50IyE6DO9OiSCkGSvdZ
wBAk5goIsPYuoNe4M7xjnUh16UbAVYUDN7cuR4zdUWzj3TgqK/T2ddw8Wu0Ad8OxUWtJg14aSlTK
DHKl9x35y6AQ9UbTj0wniy0ocJqFsn5yrPYZgh+1Vb/fWvlw9b1AUSjpa/BNGFJ1LabCY1e3oWDW
PTo1UFtp/GDyNGdb5QGOT0GAuGlTfGqzO81j2kLaFPLM1sM5iuqM8uI9odaInGAj5ab+QmF3G0M6
9J0UYq0s34pC3UX6CLuV2Ju+g3Vl5qTChiiNo5oQxUGf7pOeImg0e+xxElYTxfIe964voSour3DB
yiF48fH/e3m0Fk7rr92QYHuh5v7ggOqtpmO8CpI7B1/8rikyLAFbo0c6i5WO+GObg13+blsD/y19
mbBh2sfUfTtZebD17Z+uRjtDcRdLQ8tlMuUHcOBXpKdPo3JusUXM06FbHPYtMBgScvHz/haqp6ST
VXstkBsZA1GiDbhmJiBQh0e4BecrbpSn6sDQBZ4jugqHqHNMIwk84KJbhb0JtMZu/VWhNzDDmm0O
yByFVnfs2izeRYKpgdXo4WxfIaRbM+7KuqdlPKL59mr/AvQN+AC6000qfTBVVEvvJJL7S8p0bT0f
m2KKtacmWJepYZEym5VbkBH8Dryx3UnEH+VamGl6V+IvDhgAn8WjB71oLxWDS7f97dRdcKmM4nse
2cmOCVO3NWOiW1KSEEml0l+kDTNRQn7g8ASnCUvxoYR8MfMKYUJ01hXEw6qfb3kWQoxi6q2XpASe
L8U+qh1kg0Z1kwrfwicUZ4zS4WUYNt1GO5LffGTtK7+yOG0bpg9Bpl+RK6tdqMxsExgDCDO+RXTT
Pkxys0ZMC8yDgkS616304PaOfhOomll73hHpxlRL9inFlk5CkEjyF7hL6uwVBYIE68lKw/aNqKfH
FL26rmvduuhSZ+9HeAwnFCZdL0+1oWHnCOky9VHgITkgEAW5UX3jMOT4ABd5ASrRU43wscMaXEO8
AEGGph0S29KvdUQQUDDBW/Wi7MUUCF0zE4l/WSB1ECJ2dmkQWlcv884hXN79fLnKSYZHVivlpL3p
qXFpdK/9VbVlAd4mOE9e0cHtocEZGkF4UjrHYDRDxLlaU1wizdN3YVC8mU4ZnGQVDaRcgNZ0VFLB
nmkwBoy0lemLprcoYdSevn1wiEo7vVgpk5x2ZtrKGnuo02gdnVmFq7cr5gldaK6DOhcbrRtI3TGw
QNWdH2DaQUgvguAZ5Eb81GYFiEIPQaQZ4SXIXA+7EDZbCQyAz9mMFkfCHKkOdCYCU/zzYUrrclmk
cXzJ8bYogak25yvXXLoDRt80t741/FJR7jwmMqIYADN7YdG3+bB2nKZEuuK+06yyd54kd7fEvBTb
ATQAAy+yMcddLws8tjMdU4EN+3q8rOWWS7maBNh//X2ck7GXx8vfvx5+brk8KWj4UKCZt/zb6vKn
waHcoQbjbtnFssny/D/22CKEPVqJ+c37MD0q3+2MBfVxP1AEmFH/n6taweryeFlbNloWX69JSMpD
wTdv6KmIl3/96es1X88tr17+AOAMwk9LEhWWZjrNy5P/+R1oy/taNvj8d8te/rb6+bLlv3yuWn58
4udOeMD8Yf656+Xxso//+Fk/d/GPz7m8ZqiDYjUIppVf+/3aDu3lIx3aHBzaX8dxednnB1w2/PrX
X8fkn5svG/7t0y2v+ds7/fqPn6/82+6XncLhbyg9/fXJS+o+a0ehDqlNbe7pz9/1srDdSum0cP76
wpcXLX/6eqOlbx/K1Kl3XALfpNOZny/43Gqw3ZsEAyP6ugRzXZPTFTcD5xIXYGUKKQEdhRG1mqG8
zzQDKNlIxynGvzPBW/Y4XZZnv/7U1Ga6cwPt+I/nl4fO/OJlD19//dwLE1H29bc9BrTR45JcjqFi
goRiJtZjUm7I/aQkPq9qFW7Ez8cjWT5gkiLwdV9P0tzoDknx8rnJ8ofldaTJGdQj+tsgiXwSKjSM
pzLzCwNrysSlHxhc6vmnKsEwAo29Oi5rte3RYmot+syUMdZmdgRzfY38gFy8+Ve8/ETL5VJQmlcq
/iZfUHEiXpXbVcJ3xhh4Fsn6K6W6X0L94kqOGzEf31OtpPVmCPpl07wY537csnDJ8viPD7+2W17G
t1FSbqWPLQQBHEN5QlMsgFjklL6H73lI2FddK3zt/kS527b6N0h1j0XAbT5ygc+UJueTGwFk/+zY
zQ8ruga22+R7grrI4XbJOm3do+7TyfYFXn767i1kBNkflwWKGcZoRUIRP8s6uYdBxoHBqO6LtKPl
xNrysGwmY9d5xUGDVnNaFn2R+PT/uZsXnaGBSZsLBCpFYcDQDXrPXx1UMVk3Zh9Q/ZgjWIa/FpAG
fpcG5GC8LZCl/MCKIAW7d2gootNokROBnLGihOCt3TTQ9ikMRA1y8oH5qqAoozlgPNwioa7DYBN+
Z72uYBYfhVDWUZMaTeo+BghqmdUxrs2METQwALer3ozSvdSMSLid8VXFw0Nm2OMhRM5ubmhWOvRz
GqCtxCsddGvjjBPxRqDPj4Z9EnYPxt7wGPqRAkThiYbtsta7zrqmNEABmedR0AEoNXQQosxbjpls
Z7Gl9uea74YMsgrn0pVEgyzfAWd21eypIqQrBgDjajn+Yv4S+oZklip9WHrG9MjLo8BcPVcprb1e
KcIC5/cwqgY+gnDoH/Tz6vI4ncCohwzzWq36s6ftVAFqF8MHZhrBNFrhOqML/lezeFmTY+jhPM3s
a6/lMDod2/+zyeyMXjStdHPsyP+YEZGce18n4LL2j+dGePIk5UgaLvPV0BfFTC/eKkaBKbAVeA3m
/JH+9tgVYYR2DeFLHs0XF3fulX9+nKU7vhzxeeHDMLrJpj5A98uJ9dWez4hjAXC8fA/zX7wAHyLo
Id1xcADPH3hZ+1osz9GcMBGnWa+LMCBECvCpDtAak4K8N6sFlieHGrhb16hqvfzqllNoWftaLMdg
ecjdhOEqAX9fvW5ZcdVfFkvre1kbU/2tlzJFzKnfNVFPzdFzuHJ9rlr24NOwduzVOEdhmXNKULyc
1fPiHw8L+tqZJaGMzi37r3b8sjYuXIq5By/hvKCBro5ebw3kcfTmr0YniGrBhC2LEDTiZgj4vhQ5
CXvbppaugPFHiY3wmvNpOX7dX4dzee7rYUNqDRwlQoUc293RLdp2CUQ8bQLGOPaixpaIYn8o43Id
92aVwtoyFHwz+7B8IJuftFMYCrURGJBcMQnEeW2mawwgJr+sejiaGrogm0r3LKYOCCIyO+EeoxFx
2jSa7TqZ66ODFZ9h6D31fRNtpCrTjVEjX1nebJt4EozxfEH3TJdyM6fH509Bw3iUA1lNJ0WU1mwJ
b8UMoRq1/XJ2IGrHGxumT196iWXt62QQ0GuONp6NPF/VcyFymOdGdvqBLs1C0pIj8ZkXFOQxmjaw
qQtVHzFdcVfziXAEYJ9L3z+6DK33pJxsu7B9bsE2bSn9ynWV0lKoaITPjlrnHLUEvU5hH58aG3uT
UOU9Wu96ZU8CNnGE789xAN2OVYvOVEecqHlcQTpR5Bs1mQsuAaEwWPfYJOw5n7Nn5st3Y3MpswN9
zsOYHxsBLEM/4Vbr4x845jnAQNvwKnBgDKP1eaw9LGNjVAGbtNWeLZS7udld08zuNkL5d15c81uq
66feRcEoaNYueyc8eJ6rgXpc/k8/Iear9HOWYxYVWOGyIYQA1DDScQuwCXgT6vk+r/q6pKNbQAJt
jHNp6HT+lueWv04xaINaNU9hy7UG59G3AOYDDhNZnJT9fbK18WgqaZxgAYmI3cEY7I8Yzb85GjpN
kiUQOqewLXUEbJvljeVerHY0Ic+FX9zW1AU2JJMzCv8dKnYaVt0rtV6QAn0DZrY3tx3mHXxN1ayi
5Ec/L3JNo+Gn9F+2CtXRQ8kwKf3RC6pojx2zIGchnRfLWjsC9YKI3xwROrsH0d0Kb4hJtcMqitYT
MWBNMuLnBvx6Dwk5K12N4TFGF9kRZ9ThPdtjD6UlNH82GhX0V6hS31SgbY9qXnQZoqSOIgsNbC4z
4/RSjPWz1JqJyfaEGUpAsRVu8tyERCGNCRJsS0So/ZrcW1uEH3gNd4fl6IAN5LprRxBEJw2LVdYb
2ZHJZnZc1rxFmPT1JOGLZO2S8p5perhbnjfnq+yy9rVYNnO/Xrs8XvaaROTrlQZf4PyP/rbdsqqb
Lsp51/39+drluSwm+jDXk1UOs0KHnFakabWeSbAw8mwNO3P8mGfJdPEnwjogME37uCc5BC2QRWcU
4elcQtPGrTWrTiUCPIccKdlnOChG+P6oDtft0Lk3gLo0TrkKmLNbvsg232WesaFkYZOIMQe75xKR
twVdA5A3yKy0/hEMipSV0n8nV9AjLWiGyHeVWNmqBUZmU5PU9GQghnnSHiYz/GHEu8GzkKFbHkBv
2Qe3qH5rZOo4gvMkGj9EHZ2noXC/mdS+9pSY2q3ROR2O4NPy954AdWTPPcqkoA4eK6P9RlDD8GHj
Al5FUGCuFY2ua66wL80llw9SxB5yE1G4nCXUpcIc2aDA3Sx/JGPBGNrkQ/kJ/vnJLQ+xRDMA5O66
7JWjxqkeOfbFj4r+1qEuTGeAf9d42lsY29ljX+JIcewAW/pIEAIkqOmuQGseYQx8q4xBbPPcafcV
4vTnHo/Z8iHGBv9QoSLrXKrKuGP2ww+C8fqd59JaUHOMbaDXARE/kXFqhxBy4vxRCFJaT76bvGaE
DBCG0xgQptvZpkTBcX5X7RgO6zB2zVMvUu/eSUCwfx4dGeK8bCLrrpOjcc7h6H7uchT2vkOs8Dzm
cYNvsfC3iWr6tywEhjfvMiy8eEMinHVUjsCR1A3vy/N6ito1k8Fwa44ZUHy36RF58wIjLK5eqlcY
zcLioAaSTQxCLz6c/vMLtitOJ4LhXOC6evsUJdPDssO+xCjTOV5zpX1O+FeBaWD51I6XfzP1UDEt
TNINCJAEams8fH6BOqLQ0OzfJ9drtgm4ub2pC+fbhKpk2StCEwLf51OsDdzgdjntlr3imP9BNdp8
sHX8laEHv3N5+zleHCRUxXNUuCsjo9s0VujPQ1H497GkwOqPVv4jb+2jjd//ZfBwWzBRlkdiF4d7
OWDQWrZoZX5wXC1+1SIbjfNYIxDkgnSvNAdPnZ4VPyJAl4ETja9tlPub0KomhmpUR/ETEYfCibbs
Bwr8dgCU8MZoy9zE0vIIsgrU3dh4lDbn/TiILmJ4Am+pQyVME07G+CEP72r4UatlCwkdUsL4eVO+
KDdJmfUnJgbGLWViOJLz5yFxeaWKsXmXc0TSzFWFTp1Vt3oApmzZh4vMN2sc732q0P8P6LzPOfkj
1zSc4C/P76MFsttNk/rwFNmLoNabczZGOsRfRUNh/i8D1wA/9j4QxxOcN2jWWbkhCUvo9D934Xcz
L4fgyXkDvWwVLe86ujSN8C/cIoLPrUR/U8aj+N61Lmh1l3Z64jUTpyAM2r5T6Q8UJ8sbIhB7DY/D
ulg4ri5g41F51L3xnbrm5/updG/Valp4DbQ6OEdR067x+abfM+207MGYSgulR9Fcy67WkS3gmg6m
1Pzo7JdlAzUOIy7Tyr42xliebRS760Y2OkI4vp6uo0ytlfVPWjqUItFrPwgZltzbJoW1Pe8eJk/r
bzrDrX4qIHip29oflZVpK6K09WvF+XnCDextujjSnrVGYgWd9+aHj+B6nOdAS7UN3azkJAzNvnIy
kQxBs/sDCuTNsmkCAhmfQVQ9OIXd7YskSPdWUTgP2Mfaz03yAv0JxdkPW5AEQVRAfYUn1p8SR1kb
syurFz2t7pa98et5anU01JRWiGHhJ3EkkyS87QvfZuSTq+8Wrl97fo8Wk9obl3SBe2Sp5p7Bk7ab
XCt+FJKSdM4o/ydJhIAaOu0dGFC+lutUUxKN42BD7vaQfWX8vOzJvi6Hh1jm506vo2eczdV2kINx
NKO8vh0wm65MEJqMjF6WLScSvG7azjDuB2BK+35sUFN29Wloq/axF3Ssl81GmYIH9Md34GGILNrG
ufS6DHFGo+ZpAxG+Tm1yWT6LX/p431rrmwg1YkVyrzkmgCduIRn0K0RO6Q+juywHqKJ+cCOJ+rrv
VJ8cQJOPuxkH9Bh1EMCWTQJXbj3aVe+BzrXaM/3+IkytOAc2viYnUs2rkRmnZVMqdR9RCK+xQVV2
EkGa7QxtKA4uEJB7FwQXxVfL/tHOaku/1t6S1grWfVOoM0Kw8OrECelQWdp8h+SAOsfh94cGovOF
dktki3ksKzvcBohlX+p+vCz7Chv9txbL+In+AriloYV+P3HrFhKLDe/a+dFFsws/MF59B7fV5IbD
KZ5yeQt9XKeKyPtZFsvDVvog2HROJmO+NC0vm1+/bGHJ4//1xv9HvXFaGCR4/79RgZcI3UxbR39n
BTK/ml/0L1ag/4fuO74tTBf5FY32P0GBvvOHEGjyXE/w5J+IQFv/wyUr1tVN4VmmTpDYV4/cpUdu
c4dlA9rovmf/b3rkJhByeuB/YwbqaLa42DCH9TxLWESS/3uPvDbcuGorGR5hWKw8W96XRt7sFqJm
GuKaBLri7IiR3C2PloUbGhtmi/FeH5OSWDuSF5nALAt4ZlSSl1W9JgkSZfU1wXYT2ESgRk1KYKRX
vDfc9CDa5fXZmBwKcdkvV+HQ5mpzoXJFQ4hu9UicCNd9EjejLD4HaEXkYBI12WJnyCqS2dD3nSnv
3uR1z5zYb1FQGUwzkJo+diPRR+U0ndqWtoybuKjgNWL6Kg/dEOb0SlGNVq5BZY6cSArkQwLcHoqW
OFaUeF/04ZhXY79q/fRMNfNAJ/y7Kl13LZH5Tah6LEroLowkilBkSBVRYtGYHvO1Z5gu0WmI8kwn
wF8dlPwmNSQHjfStfXjoaiO46atZCVb1W1MjdItE2RXwt2ab+kl508lhZ5gBWs3ww4hwjrU1humh
1H9Z5pOPZn8bjzOVShuTDXd2YrkdjECTx9ShsCu5SeNsP5Xdt1LPwlUTOCiITLSzxam0yoSKYPzb
jcUDnnNzhqito87m0m2JuzSUd145HhojZljglhgskAPblToZZtvt8JUobwpvZUrM40YXhQlJkGyS
PCrX7tgHl54A6VVoygCwt7gTmjCgqzYZRQF1W2tuso5mH1YHWoisT44H4U1PE/GSAEX67hjJ+JgV
DzArpg+Fkrfqfw3Myw5ZAJfeAPPfj3W6VikBcmmRPjq9vy69Ssf0p+w1LXlIURIKf+IXROGSck4l
IQ62WYOHHoXHcAB3e5yG+9HLwz1hZfjohf3kZzV9PZKC7M67ZHWpHTg0J+5exkk61i9ic+mBBo2x
Jp8RU5Kj3UUdb9NBKD4au0Hn09UpjnvBQHvrt4C7SQ+J9wGNgbUsdTg6Mh8PPRDgTVIb94Rci1UR
Ix30NALeRihlJq3tmyrVG4Z9jXaLiJ2OTSIPjt69Da0zrrFzo9qGvJEb0Hl7uOg97VhApIQ1zgTf
roLlmwP1jdL7cWb8yoX228/cXwDA3UwC7kEC6zGj0MLSmZEMzUEzDbzRVv3g4tDjSyOut+F35tU9
R9xxxofSbTAT2z9TalrvoTqg6johiD7ao9feGCCL7ZldLLwnSVymMTONCQax9+HMOVbwjku4xwUA
ZN/izlpp7XgwXRTEFqyEMELQHiYWqve1j2pgXc1E5WZmK/szZZki3tYI21MXBTSG05KEYn48M5m5
mRnNfbHq6l0LuNkC4AwBdUsBBKXpzHZuZmVgNfOemxn8PBOgcTRvw5kJneNaXPW1BLvADKglU9S0
/AM4wORiGtGtCUZrY8+Fbyw/47eGXISdU9YZ5bC9mWny0WJz3CbxFenSG362g+pbLJuawB9h3w0z
2TqbGdclsGt6KgTY4+52Fd/xOSq7eEVbBtezo/vYRb5FvaKYltQhIaXqPjBaMs+mlZREtVgTlHXk
CujSWw1uf4ZhIHPuRgb9t51SryTivMR2EqBbxaw9qarAI4yujn0wksUG5GIXcVMy58iXlRM219xt
cV/oHxJfs0ZmN25vEoB6uVFN9hvc67H1QWISGnQ1aSSgtsFbTTp3eFMPAiDYCCHL1DUPnCbk9apu
7BtSG7oWYYJtawR3lhAbU9FfCCzYO1MswB+jmZncWysKyl3hlsyGWvXdzrRiCxvkV1TZr22FndvM
MfJGZnlrjORshsNUrXH7ljurr/HL2jH1QeY4Y+QewrjVtuM4foz2iPu7nPZBJ9Se+Ue30aPwQoT2
qe8AlXTGcIYgaq6qvG+2XpJRA+/2Ko3MO0Ifa2auMeL7XdlInP0j2NRSjlfaks30zJi4IZJPNzYe
EYA9JYnC5BZhBO057Ku7iioJDpv0Z9VFP2KqfaeAuiu+YPQw4fgimsTb1CNpiw7D6nokDcnGN1FH
Nb+Xmi6BMlx/V2p6R2+OkBjaF/0+0fvfWDoKsBX2pVf+SLFSJ+GD1laXT0hYUZ0euLXc6/YjOV3O
T9GjNklfgUAkj30Eh8l3uGva9AcAXve/Gh/6LPGzDwESu7Xng43PgTRRx8VCZ+jvEURFD6dZHhz1
YlgPqH/rASsSQNKj4TIln9uOaSD9NTYstN4lR6npuh+Z8yIJX33UQ1KPleKqkl0B1Vs7fRqN1eDr
z5a6xyqRblwKdzeRTxzHIEccy98Nb7oxcAmsEAh1uzGyHvUiI18zDGfcQLJvSoo3swPSHrC1kFxm
bGRRvWsjRCArJX3X93tsuqSrwSIurA04lW9uOL1GdlkSSxQhDHdI2o3bd7zg1gYR1VvjEuExudLF
Nyz6Fc3drcJMggst58cPtsIxiKkwQgw45G7jpDKiV0uY8YlKwk9KI8kmcZie1DHptbYnAPT6VXWN
RkBIvQyiS+8jkesxPNNgvyuMPjtIqt03ojJXbe6q9RgLqtEl9LZEdVStpngjOnBDSem4u4zBBpGG
3CmWuDcjvsVARKgWCJbZ3HnUzfSgtRawVFxCxF9T4Y4cta9qkFRJS2KZKPTnVu9erUjnFkKaNkIn
/WZIwPQWifUjHLu1WztXDZohiIFkl8NVWpku13MshwfRalCDurue0wgZ0EmviTOxI6X98GMwpP3s
ewOkZnUEravmClwobaaGAip+7TCCpqfG6ZW8zvpgm8z7pIzHG0TAr9x1nG1OVXRNYhlBg46OWV+f
8EhNyU1r0VzlsilvIRTdKAp4gVA4VuuBvOfCOOYNac26BkWCtJ8DVZL3YCoiIGkiOtb4QqKGcUZA
Lm6sVfHOIfSksmBxjcoDayyzaeNkhcvILi9WwjaMO4MoYdrBKSGTiN0mkVCcMnXiK/sc9AUIJOR3
U3JOYg0HImOFVfiqGdYr73JcUUHkWm1o8lk59bgRgIKlgH6CIAgz6dyQJ1Y+IYj8yM8LXwNOd5pR
04H0ZFAi3K3XKsu4gnnW2c6wdHhJxF2wlADAooQRaW8m90VJMROTl6+7FAIzQEOTIRmHui4CUyJB
DGevOosMBMe4xn4En3cI0hnS8rP2/ILiTbOeHEYsrfPE+Wluip54jdHVk7VdUDbvMDVnfWuQsAhi
a7Aaet8Sx4jv5QzN9hZI15NvTbT1W9SbtWYCcwGfnBnuu41dFL6sWs89AeKp0WTnxLXFPaatMim2
3HMo9mjS2dCkVZuI4zkWCuH9fOlEwwc2Sd1apf0OKJqUG7s+TX5GNGTivJP/3WxGobonSpYQsVtu
j8vDqoNZ0sX8GptK5w7i+3dxy+B0dKgh8+NAtU6VOU6LR7220eSLaDpTROD6nfpYPWwcFsKtaRf1
xUNlOTeNSZU56brqOZM0nVzMlU5FgYbhSHzS9Zz2BAN2xwmJ76nWVXWvQYdbp7kI0WeiRyAflYlB
FZ/cXNwZzDFW1K0ibF6M/GKu3BmOPk7C4rmrMpec0oh5/vRSarbiJgx82CAiEL+Fp4q915v9RhAy
RhImXf0AXb9fwK2mr/Z9iGHPpCH6THfogRL45sk2GvfMQOTWDztQRv6cce7TbW/TrUd39+JG5nSr
qrOcAb+Jsna2jzzfJTiGOYd6mdKBUXWWnkiCYlCgF4/4A4KNEVqzXTs/NdQ8z3gEYd8m9c4W7NzB
TuaZD4PZvqnIP5iheBuLIiSSF1VJO8PiCnIv457L6ADHTfrAkboyXE9WFPJOLzDXk6tu8EEAta0c
OXGaKbWZ5HtYjvigG7KBmMEwcXitPTveKeQBK7Pp/ou981puHMui7BdhAt68EiBBK4ny0gtCylTC
e4+vn4WrqlZFTc/EzPtEd6AA0CRFwtx7zt5r+1waf8UNUXgQJE5N7iAExkWsdeCCmqowYZpU+/AY
tVbgI9z+RTCbTckWPG5A7SuZ9eBBSobfgEQoUxkxRj7YcmHTPUeGmeMY+I0vVd71dTOdAUOewOac
1Pm46FMNP4uEqHwgEOMWwz+BQTUG9IECIWNXTHkNisd6eaVdbHzMibahHF78CbfAqC785vNqvOx9
p15uq47+aR/ZuBAGVd1l0xLTNtj145ZDyThY8gifBFDXoTHjfWX3IZxQ3EaQLX+pSMk3o0QvLDC5
MtZD+0Q3JdljDQ+Bd22jonE8deY4Wpx7K+rPRYizirgk7gOwU0tdmX3dbu8lOSld4rj1jzwxtiXh
KHEiFb/VJHbNQeHUruqaEW7h8uNwJjMH3oZjejPN0xlO423TqdljZxIc1xv8/ZVCiq42DXSA1eCQ
SZqxbQqZsTLfi6tydnuLXAFgyhRSfizXkOeWlODxoacAt073Q1+Wh3OQThrZA9xW5xII5ri8aVV+
N8lqfwY9ou5itWM8C6Q3K4t1YNUW0O0KTkdl2RJPNeF3nK/qoNHHkLPn3GpISGVyP+kqRHFj7raF
NRymoTJ3sW4QuZKHNKpM9aXT4nSL9H7EMK8St6j8am0b05eV/wGyv4sIs7wow3CLoSFllJmSTJKo
7WEIMASninlq9G4hNZZ7/AToOmRccC7UkcFYjuyGOBOGlmVIfmn7VZkSMDwseEZmPcQ9X3aiScS7
2/CQZ1CrKMCr+lInEey65rmhFLt1uA7QXzCRo8uDcrGbTdPJsjsIkyQRwVNm6VsHuzZM6pfGbGJ3
kXAZSLL6EHUmY8fBOs4S7pjFshjrwCuLLULUgZpn/GwDYljlqZ1C/WAR79WEYGV1QrsrpjBgiRE0
RB5JCHh0nN7wezW9p6F5UvW5RsRMfDQ1iA7HNMZtiBzlCX8Ugr6eJOhUZnJeKuT9pGRAVp1KXiJd
ojL+WlTeDlYk02ONk3/KPhn5fqiqgX0i6M70txFOlJxtcu4oG72p9BsHfzeXo705W+amYPBWWz2n
g8WfUIQBMXDQ/LCzDlEVMrifATTVza1kP8YjNL8EqSxi6/5OSKaEWorrlJVvxPbSo5sQa2IB6jPo
i/5om+2wmaVr3ZBOLERaYlEbtXIs14XY5OINJlkdEdhgEwCbwSLKRp3bURPdmCZWeqinBqM2584M
UgKw13+tXQVbYlFpdXukd/7zIeQOEYKRqfgaLHhbw7oQa/9tE03Cpiyk9mCtKjI5N+Rja32UcqEc
xIbYPanTtEXO/yU3Cq4wEIEYwlCeiU8s1kjYuM0Y5u/6KdBwaKyPSuixOOzDQ/YfnZn4frSEnFxF
haanr5ZIs+sHxiKalaCGvus6JDBWp+reTGL0vm8K7JJLeyzXhVhzqM99rzX8TOIZHQMAdas2AdzN
EY0No1mQ58oaO4b7DblBOXoSnSskA8nYH7X1ddPUMgHlZ9IDR96jjvFKsMvHZYz+WkwdQAe+m793
DtxROEoUsBkcCD8wlx8QzM++gtH6njwH15yC8YhR569FJpHnSr/2cTLXcpul3Ier5IrqX3kcopFk
rX6IYcChHflZKJBEjgyyEZY73egBJ8abQmvnALN9A/wyrfZCfAXfqj5ajNE5oCsUcA0SqiJH5MPA
q//elFKZjLse+L++VgiT3CRbjDMRL/+bEF3KSlj4dRSfcfaNRyBxf4kxv3WYaTxIm9JeYB90xToC
/o8cs17Dg0gq6iAq5W9Kchn1pj+mRJ21+2qNnJMsO3HHcUQFE1YdwsK/Fxm5EsfUnCfMScVV7Off
T46O4yYyrms3VJDsLhIqnqrAhkK1TkPmrlR4R6yjZqSVm1SITvIWkOrPQuTctXq3siTWR+7IAUV4
X4fdMV7fEP1Ad+xptzKGXrcbaUa4klmNGzTlYwnDaZvoTr6RphidD15yqDkUSpkmIS0yoWRNpFV3
z85YMVx3iLiMFP19mEAsJOlIXWQxf6k11Vkr0Q4j9OWAAA+7saINHC+yq1BFbwwpXUiDrskKMII3
2yqvYUQWGGiJXZ8oD7XmvMx5QTAz7Kk4ifyyTu7Ic5yYStfdBWeZ7Oam+TuRHrB419uJ8GLXNOxn
9OZnDYfkju4k2tVodHb5/DsnI9C3OY/zgSpdomY3maQbu4SU3T2u7dQrmDTsMSrAPrSPAHaTbakR
GWdPcO87qqhZvut6iAFtjpNNb7KHsrI1L8y7Pwzp+gOqfZ+/6BkN3koo5Hop+0M2G55ucAiaa7mc
zgD+n2DYObbV3yYlb2tLdrnm0F60SSrcvB7THUGpmHtGWqmduZl67XenwcPrHOYTJnKeRJXewPFQ
eQXkzqmF5ieYkBONNW4Sx/yQsmdiJxbPaEyyqjMmXCo50b2ZSrtytA6tkxhgGBvwo1ljXrBrH9IE
HmQx0Hsu52NdMj3T+cs2WVv3JNETMyRpT3U+u2XPYDkfpZdSKx6JR158myy+hloZHTuADTr01sWA
W/g2ODmoDVxo2TEvmpfYyEjWMk1qG5IKYUZ5g52OcdRUoeEUk3oIx+ekG5tHKlkbUx391FkIYsjo
B5Kcfp1CHHltkewMi/tb7SjT1lL6V1QUDPdqClCd+UHDJvs0h/6tsDAaK1b02S0WfLZFQjcFSc2V
QvI7sRp+8oW/qBnerczaOR3QEksr/XBQf5Mc9ACOiJhNXORhcLcE1gyWhbqnoxg+SirykWViz8wp
9hsQvmmOL1mnvcFIpgQfEpi3xbgPZCCVxoC5XyutlIC3MXGbsCEacAq/tNQEWsSAnN7CWl0brkuN
NVFRV/QHnLxJrqyNUmagcBN4xa3zxAxhgjrCFLNjjAB3lFrB+zjhoyb/tHRHKoy0QriVwJO7m2m0
UeVoZcgGdEPm6GloUEZh8KdQRX3VhaV/ypW75n5R+cPhwF0Ygr8tGqoSs5oVJqQDhVCoklM5XmCA
J1tDJWW2uXBqcXQZ+k0CsBA5qPGm53G+L/r7EmoTQ7bpWVZyfRcO3TsWcYiYhpwxt+cwa5OIygXW
qh4tYBQVbyE/DPNwwytDIoSTTqZsw4yxtZNDU6ykxHnJXKVem1B58IhclIwCw8ZRidF4oxjRhZNr
s7YyMqvvtro9Q1/PrYOmZRjrYnAjVt4n9/pdlceEoQDjXktb5EGp2lGu7Q8iXeQz/eCC6blxWxHn
vDESEBMwAw6zKcFAT95n3Zaw1hkVrGOkpWDbgL8oVyWQX80kfaewjVc+hA84VofKVsIT19ZtUXY+
g7ht1HQEN0xM7SKzUqAXTZueey/Ycvh1s9o8RjRWmJr8liT+i99s3gwQDtAz1l4ra+aOLIhfhk7y
uDXIf5oR794yAfGJQaBGqpN6jI0ezRHKlJkOVAqCtN9aumPuckKFgVlTf3a4DDOeDkgVxcdpRnl1
OxGfW8zHKjKfxrRT7+R9S9R9yZEXVLUBdh1bWiqZH0ULtXfKvNTqOhBJWr6D7bCvDb1A2GQMXjwX
NMu5sKtZCNifQHAt5HYaj1zBe9y3djefVc244YKlbpI1FVvVev5tSpNMLm+i7NmA3O9CZ3hWlyQ4
Stqwq50QvooSox3Dx+AhzFmNI8ahUVFIzRolWnVXaQ1sPSU+67HznFZx43YI73wFxRf1EFIt5vgy
pCH0VYafOiFmVjR/hrCn/CTAnAC+9ZGB54scgaxIpMm3HO7/ZdQQW9wNmwx0Ei7Cdis7BFsBajK6
TOGcGZ+joKKabB3lUWMyUjmKb83Ww6gr22WWfV2F1JHQj2HCZ1RMlcuPMhteajoHpOCmm9EaPpDU
oU5slPt2WgqqI/BSatxwhAqP50Hub3GRfFEM1AfTjVZJPCAYRL0Bddy2DOJDsu4TD4hFvMq781Xx
C4j1mbpmsiPnE/3ouqgJsGcAdMztPKIsBu91H5tYBeYV69fcAz0Z4Ti4mKuP2dD0vlkyMhALhHj9
99qMhwWNgxIHBEOR0Dxt7RoWa6XSWuml4TQHeugTjkKsz3LoYzncxtQkadPpgUf7swa+SnEVgujR
0ttpnwXpJc+48ThOdRtN3MadRLGRQY7IxKsM5inhTozw4+k4OSNRjBRuPSGz5SaJ/2+V2ZroeNUE
H7fYXyNNQpLaMKm3rzXl++3S056M03tAOCYpxGDd8b4zsB7cqTPiY6X2VApxI1D8yYlsXwXRZott
POtwuBQSLCAV+vJ2lrP8pJGBeVqUPj/p4UhFhOlVOMc4pEYTrlFNYjwJQfRmTLVNtjqmkKO5LsSa
WIxJxpRKrAIvLI8l8nA5PRUxhaEpJSo5S5SvqsddMZPbh/WYAdwMJnJLtex3uNqwhNJcaM7FJlM9
VIpSt2+AZbni17Iwan//WtawjL6eNOd6supVaCO5S5MQxWRZMwX7OAX7WNFWW/8pfSqonYckDfB1
JOF4lfNY8jXdhF4fGCg7GQb+LLSCoWKrxpRyxap4ZCapM1CZL8BOgUnSodEfivimiKo3ITOeZdjO
bho3F6kYrd0/9nUm9nplSThRmfmZSxfuVpT1uB7dyno4izX60d2hL57HxNSQRE/EBQwhZwLmhFXf
oCOs/l6QH1wdl0VHKh8FHUDqnNrMOotwVoufWBMLJJSEJY4k9LSrdUkdJD8pqFPHCalcGvU8VM6k
LLXhMXZghZjaZLlqVdtUm1eDj04+HmyWhmNsHeqLhYXZeaeG1k2+TutQcX+VM1VSbusHi9Z8r0UM
wxnCFaCFQJ8x9sd8aDFtmSgbrOYYGnarMW+1AvX4y1wFEzCGfLTePwsQdtleWa35RQSyk++VREZM
Wfpqy5FADX4vnP+saTXmc83iGIWraO+muL9J11j5b7VIX2+z1Kz2HsRLS3ZHZC97OFGkdHB6wQul
w2BozGdC6rjihwhXh04mzDptY5kevEOYtQzSaOIzJK/KiTvqapKoNeXU0QKiQJlPqN9Wo0aYLNRT
nWofgRhLQfKUgw/aZg8fhWtXFdwHjkM6yPrTj4LKORrrJa9tsegH2njt7GW1Y/eM1YOSwq/e8WEH
fW+rvTuKiZBkWNshLV/b1SSmrYeGHBuMW1fzmQiGXW/wx1pYyFZspg5i39ec7tCtprqBXV6gyTKI
A50LpbbOBYE9wx/W1zTidsGiE9F4sgeKwlr/aarzfbKQpK6us1Brtf9kaQjeWmxP4UDNs4n5LvBm
n6ysjjHgY0lfP9dU4EX5Xi3X47NptWZP98ATHz2qXwESEju1ftIyozjsamp3sVp+wiFVVxexOJ4z
j+asg78kPpXyrB0iEw4v7z73q71YrIqFDLdV/Nu0quqjWKjtxAf92QYIANdLX65Sn75HoeabY2T7
LRTMv0J6OULgakQLfpppvbisR1yjwyiy6EJ44i/WIbXDUV2/h0RqXxeMJl4yERmwfj3RuUCMA14U
c2MHeaAcU+373BQfccDpgu29pk+3TsubnKifuXzKVhteW8+hb66llHUrmOPfw5TjTlltZgHtQyKR
gtYVAcHq+rHE+SI2xWJZ7WpjH4FpcKi5i08+zVK90zT17LQg8/QMdQm/biLceMYcuZW2S2MmgcPY
H4Y8T4+mximPmBSZ3/zKHYx0QZO8riptrlJGTkcFBcTW9k7a3yiFwvQBvHrBnMYjkZAYFqe5DLF8
xwiCYiRXLjUjFKkZMpVuK7xDzaR8XSsR5yBBW+VKfqqGXxV1zU3p5Pd2pb4mnflmZjbCWMIvmVHq
PrEXKxfKOGfJsvgVedN087qjUWGWsao3o8e3VRvyvWTo8LaJ5XDnCI1Bm7+DosPbPMBqyGBrFFBG
qZRAWNXs1K9j/amfT1odXMqM6aRqAM5Q+5tkzN7LNuM6q1/6MSemJS1/UY5v7wdqlUOG2Qqt/n0W
yPuO8Zgd1qTSzwVMU6nzyMMOYPSbF8r0OIoCbWNdFSuYthWhmtzc49spY2QcV92a3qpvNZWJMYNU
BirdeKia8hdn5LIJJAZlKoQH7swtKOUErAJUWNOlWwAPqzZM2KLFYS7q/rOU7wwrQJEZNDOtibXF
UzJGHfLQs0f5OdQlgAVys02UNIVI0f0hwRtifTRcpxrUcVtKzk6cjBSd+32SJDTfGtkfCasUVxGn
UZPVisYFBb60eqjnAzIErmszWF8lW6SdExXOccqxMf5/ref/jdaTIYcKJ+h/r/V86j6if+o8/3rB
3xQkGaEnKkrbltEPqpr+DwqSAiCJm5tjKLLOPXTFFf0t+FT/h0ybzrTBJpmKo+j/gCJZCD5lWZMN
xaLTpaAd/X+AIqmGrf1L8Gnr4JBkTScMSEd3qv0LilTWEFFJz5ovpiLhRRa3kn/cVcSqKa6xw+oq
/V799xP0zF8rzf1ubKk5QmNd7uLIsDetw0S0sKgImqPzTIDliPhQP4ODj/1ilu7wioz7prfPTSON
VH91eyspy5+plOI7pl1ww5lLoYpOk12JbtCViDymRwroVGtU9GNWeMNYuj+OUfIWSctrpJDpkQUj
XTYCILGrTr5KZ5tGMXp5R8c5mtWoD4l65JIk/LPiL7FzpyhvxSoQBHt5EKtMe7PhZDOZ8QhxazcR
97/FFQ9hpPz7q/jH24iH/vEtiWeJnQj3/LjFG0/+4yB/30SUFHfd6/f9BF3qTtejRxFaL3aJhZDd
yuto7L/t08eOm7J4JNNJaf1e1YXrW7xSPCRe/rMp9v38M4V4odj+X1b/z/+6eKOf98W0aBzmuJkO
FM+qo7xCS8TasG6KtZ8HCAn+a9/P80KD7Bd60zz75yU/D4uXiE3GoDSlY24T/+3JimEukLjWt/nH
O37vFS83QsgmG7EaW9hnUNyIjX99pp9/T7zXv/4psclgH9KXqjN++s/fU03rNEBswxpX3aIaCDAT
hsdCLGMx0hTTarGarfMNM6+PWUiutdj1/cRifeDnKd/vIZ79/aT14Z/Nfzyckq5LG3f15H6vimf9
6+3E5v/+YfFPjD+fMlznHtHqyKOMC2wP8Q13oPVPEc+sQ4zCJP5Kldd0ysDUdN3GbvfXk8TTxeYi
RclxvBcvFTt+3glDGy8S29n69mLt55VFPlJx/nmNLdEy7HOwYU2EvaKiwdIpGF03xs9qHxTNMVdw
v4vHJzybCCMdxtoSKjkDIS8+FBzhIzn0Xqpfkbsahx8cTxG3Z2sepJ3VSSQ+xpMLM5MPYa+O1O9V
ZXWiEp7HJ5fXu/L3qthLyuVJT8LIF1tiIV4onvez+Y+3FDvFw+KJP68T+wI1RYaYFBGEVgoDmyEv
PxnAIsAIkNasjUiZPDgqo9Sag6x7F2QAsdDEsBt6B4NvmhLVUUHf7JYlkgzReiKQeDrqFsT/YpG9
dK5vFr2m75IxxB6av1MCTOPc5C38ixV5YP+HcyA2f/YVplZ5pcqk6TtuoNEKBLl1woW90V4oJaN5
sxRzHzW15qNxhQYfsshMhWSwRXmMcxQwtHRa+RgMwSP1jWsbB70r2ohdzEw5RjDvic0cQZze8VdQ
GCbZdkqXY6KOHVNbWymJqyYoVrAmqnWyg3rOAcWL6zmux4PSPxva8KGRa7LLW4i3cdFXJ6clw8Bx
MJDnskaarrI8BJntmlUvEw1K01P0Ow2JYpBYa+1G31vMBDUR2RA3JBaZbbyZ1/l0ts6v22qdX4vV
n53xIN9qY7TspvUMEosfCsXPvmaWlJ0GXkPQEsQCwXzrW/SD4X4wuoxMWQZhclvD+vPNxqw8icke
U/Qc4iB0+NZFY+oVTX+nOsP4fSBq6y/3c/iJNbGvzhizWgM0TxKMT2Ri0aJay1PVWosxBNHqZ1us
1aKYhZN/3tsadXZrmI5pZa2/MPYCmnNRso3FdmTz0FRDZ4IgMTDlA6y7RQNVe7MMkqi3xzWfGE3O
8Xu1q/dOD8g7WpZdMDb6MWwQ14QV3b6QIrq9DnLTElSiWNT9QR/BBZlrC7trWhtOyKJ7sV3QT+80
fPTTAtcXrSAiv2jaapzI68xhM8R7Zb62yW5+kMGDR4f2YXq3I78PNnYJqs9dnkkK/lNGfqh5NWQY
FTWBm/6GPJ0i//er8LXPeS9gCfu5f93+0qobAujRuquRhzZwgCOO3jPe0v83wgiS1r6w3Xi5CeU7
8hZq/XcffAz5+tZJ42rE1xbbbPK6Z+LMoNbK0Ueunddwp+xoT6fe3mfhLiq8BPNx+RoRnrV8qVhU
DQQ7EbGrsOEPVG5lyV0j9yCK2MNu1J9Mfa8bVA9PQ/hifaGqnI0n4llBt5HH3iSX0nwm063OzkGE
PYSYgJOenovoQmhFJWMkJIBnC51QjwjW3az1zUrzW75OqsctFxydj4WepsYec5BsVwMV9mdiDrk2
Jsb+tZnIrN3yjgE1V3SGxY4Jp9SfZ/u+ILysf8lRr/ThXdX9NuEjH+0Titm62tiDT700mYmL84oM
zwbh7fZe748dRR3iU8kQ0d1AvgmHo2mjMnIDe699jPSgihJW+5E8IzU958h6anCKN/RjUYBEfL/a
Y6w9U0nM75jgAwlpHR9bSfdHBanz2jzTbZloWv1ZtfOM126VS96SqrunKmlG25hsDMcnZ2V4Tk4g
/8fbENnxU3eJPc3ekgWUBrtSg0ZN/+YwaT7+cxwLRvPVoQrJTjRX7dRVYlCYO9IUbPUzWRhSHxeU
4e1ylp1rKXml6duNHy3HxrpL+1MSH4eF80LbTBl6t/RPGeLJvIQcRyekBXzfBIjJIbXELXID6U8B
stnwuIbRqN5M0bEK3VDbUoDWB5+IK+MPFVfd+B0tW+yQpE1irlT+lM21SA/kbGvy+oXxPSGv3VCz
4+gESF3bh0Ta5mRj1K45bHiz7p3ykjG5MVqBYjd3rgTN0nGL5EL5uHDgnUL1PaEaUTAQnQlikraK
/uhgvJH3euS1h7zbB403tYiYT3SGQZA23dkaaSE2XkXTmazU88I8fTu9T0/4hJK94mwJxu7UwxjB
/B3IidjNyW7y+TNDc1XZ7PvuMC5oNTfKV/JuSnzUaTO2vipje7kfSY+lJP+oSqRMvKH9jK3b+BVG
vrZQ5zkqJiNwN39zEPRwKoQ+zcmqgeoR3y9US5eV5y3fNclBjis3jMBS7vQecQ2RAd44nlTMNISM
0fMhiwWQ8exiTuj7TSedk+azy7HQ6XRnHnv7di3CJPvcAT/jmr9pETlPNrmcW+0GCghZdwTSlQ6t
i2MUUKrYjW/QF03LR13dI1rPfaZF5evqeufCWVHF8aBL8y74YdCZkXvCd37DwWxdnBvtRFYnMv2t
1O24j+PXwXpGCWMTanDykMMjliQNgcbTExMnDVrDqX81tNe631vZttv39+rvQMOwtOejYXGucPpS
Dmoqn88UtL6d02CjUr1BD/pUvbQG+nFqm6fsJPfbQN6V6gNS6A43OpdihR7TeDblXfTZxzeL4/X9
QfrI+LnqTkac5bfxzbChxIFQw42fipf8Uh+jW/1R2nbLfRSj3t6o9bum3UaB15dU7grGcMgxvaH2
teyC3UMiQmaFWyLMfZpLIgi2lnRysiuUrSl18ytVVUXfS+QqVJs523d3zkvO9/+rfLZOmb6f9nA3
HjARwh8Ir8sphVCibKcXp3Xt2ZcLb0y3g01ZC02el7zKGs0DhM/qBvl7m3Gvc4PYdSLyMuncb2gg
RedKekTy2y+P+gIijcyvTdp+EDDbkYsM8TUhN4gf2eXpBok7ADvJ9iofHvvocV6Oa5g0vXYUOH2G
dtgvelLU/owEAIPYZT6JPvklb1swUxc1vB3g2MhsyDttgA7mZ/Y9IXhZvU8D0Ax7IurJs69kL64/
xuqsSKeWwhtZd9wKIb3QN8VYBtQcKvgqZcJFCD9pM/y2P/iUtxEuixPvnp6Y0ET0K0hnNzfRIy4g
f7xH962oHopfIkCyHg6TT7u73pIL2H0q1qb0EdOkvfcI8tZ0zaPqUsncWS6n+i9kFNVLNXvmXbrF
SXDV0t2yQ5Bwmu/MZqu9B/sucel0WVuONELiRlf+XXE5eA4fkVvKD9bNmGxXS5zLyRC9TI4XBHuy
+MIn/Y6s5X14CS9fzQt9X+MmIT4HJhBIy8KVOGLZkLaSS2rlPc1rN9jnLt/pBojQBgH4/a/NV7Xt
f7U70zvgJ1TvtJtir97NXBQYADyRQcgZU7wkL7K2WSW2L8Y9UUoamH4dXsM2eKRZxn+jjEBNVGJU
9g6YF8lkLL3gLqBroD5l8c5O/K514WyiKwTxH04u5jeGUDSfhx2K1gMO9zzak9levrd+dRtvJ6gn
MpSte6ZL5Urud8NmR3baUfcGl2avSltV3w3FzXLULDdXvE+6hS6MGgIS8dO9HPTeG98DAmvPWML2
hJC0N9Iv+Rk53YAn4yPkNMiP5dXY51f5KTymFwwh5M/nphskNwNRdk+lj/CBTsPVfiOUgseUlzzd
4hFdPpGgh8QnbXC5gCPBxxu6ER59Wvocs5vEi68tYZD4QvjaX2TOMMpEzJ6elEfk5cOD+tzewL3f
DXfGmcbOcJeeTFfzONh3PUI6vjTXOMOxuBnumkPgv4MUXM7Lub7RdhCmwj321zM5nQRFAHzgZGMT
Km0D9Jh7xma3MECYiweeAZR4w0znbOyiN0LGBv5wkEzH4Pjefkzn/AaALIxCn9HHWT0WZ4xw2Bn5
HlNX2maes8k3/Sa5BG6+4SketIsdrTg3uesOuDSrx/SGAKbX+H7y+o/kEZXXI7G/f+pnGlYHY7Na
OzfdW/iCYsXwnEc8sKbFJcBjiV6p8Uja++xeuJJx6PANowDG2cMAkYQ/KvvhZrxb7pszxJbqkN5I
e8OzzsYj9GYvcAvfuSvceGe9oeSmDo5Khfypt94lR3oD58t1ZOT5G/NN0vala3Nzecv5q/zQZ1By
yE4cDs/JY3ce/6Q3tj+c64+MUQ+Vr1f5z2t+E9/P2+BP9Fb8zvcy3wTXGOOEI/Sy9ntRzT8UD/2l
UN1d/y4/xVcTbDbXlg29EpaP8heiaAm6lDs/IciZNo/OZ/9OxLW+TU/1Nd/bH/pT8zbfcCHkAql/
NG8EB7njTRJ600N6Sk/qEwzhu/qqP6Vb2eVL9dULS3fxJP6BT8xhXH129JU8aoXG2dqTOH+MyHPf
GHvpBQUdlzf80Vzh6nfkcf2F7FF2Tpv8quyLW26JR1LcKTU8EdtyWE44xp6WU8g1pnshPqa8cHdK
v8Rx370kt0S88v+Js8hb4xX4pTxU7Z15pOMKMrwCOo3qkznpF6Ly7oXHOJlIYoQlTiYHMpxYR4RB
fCLgkk3JPeNz+UwepMBNkMOM+GvRiW/02TegUticJtKnfOG6bLrGbjrgHeBsuTOP4X46kOm9n2+m
380b2h6SjnYc78XjyJD8F/43NHPP0u2yU3bhvuSOlBA8jhPredReU18+EFl0mLbciwmkxG13lC7a
pSvjrXWff80M7Vovcn6TlIdUISf5yJnu0hebBGxnF13ne9m3bpdzP1/TS3NiSGFMKeeK/IYlYTvs
g7uv+Iqeop/cHBbq4o0MlY/JbXxdXiZxARRXiYDRLTciLKVP5ReKCC4q8sb47HlhjZ0XSxsW4K31
OV5MLgTP3aHwpgMGevuju62PzmeebSXJHe9Rx9kfrDVvgJrOwy2513zq5RwmLn0jvMwA7+rN8GC9
yE/NLZKHdPHz6zo+eFc+63c+IrDB2PDqr2E+Ly/cEMkd5mdEhI9Qy14vbAwRxkvLZWnekhVNNsVx
3n4Oe0Z4zDXvoXZ7BMVzrYjccNvcci3lNvm+5Jdx9tun7JZLXnY7XvheSa9x66106lHE3yI25wxl
COQq7/IhQ394drb2gRNfr9hZbWuv2E9cbkzfuZV9mDd7hFHGY/jS7CpvPgKxwknZPof7z8irtoYP
Di/YT1fzPGwI9nOTWz73VG8VLpJkruyYjb3U3HE+rd/LGzQp47fyZtza3LuTnXNTvBBpciBUsHWd
exhFI5l2yZZbGvbZPUM+Dt38adprXJ6bw+g2nnRSHmy/9hmh8s7+ne0Z94wpxi+g3/V7eBxOpb/s
+6+B68Q+37du7Sr7ZJc8xNf0apzowt8DdnKVFwwDnK2T5KlPqNHbK+ds8ExtkR9Q/9JABcIceMb/
+1HdNY/pfX6DP4OroPXLuY0erQfltsnc5RAccVje2FfYwl7y9pl40v10Gjidtf36PxN7yUjkgGs+
qx/ZHeE0CfD4bI/Wrxtc6RXNg4aCkSGUi+Hm1Y4u3Gnk5zY4o1BkXHw0j+k29h3KuwfmC9dkp9ww
zOSoVZ/wOWQgczbleJgew6N+cBYPzahqgyP4gn7l2uEVmTW/4kKb8rF7dAjzPZocR5B6Hst754UP
8Rn6DPCTZNgJLGs6MLBCpUrAbcb8SFTcRGZnOUK1E4vvfaR3aiunUhSdBA1WrIkYUbH2XY2ylR4R
bnJlFkIR6gfDKypRP5tiLUS2ulFHDZHGWtMVnwdRCB4Bp/KIhHhIkQUeCJPe1AEyRK0awTC21kEZ
GQsO8amV3geKOcoCzCcbtjUI+P0sE1Zpc1avHx8sw16ht7uX5fBWpSbvN1nIBHhdMHUxZck8/Kjz
xVorxAuYY4U4v03Wqr5Q51MAguMoVtNOxoi1avlNEjsPBb5YNbapYNpPod2gYsHcuhuL4p4Ed4Kp
BM9UuBJmrb5rdGqDSNb6o5LQYppWM0IUgRrt5vRT6UyqL2ioE4ACCNNCGlTTtA7Kcxdo2gWgGsOg
1U9AVYuOgJzI2KRAUpNLSCLVtJQ3wC+54NbSLTXaPbJcQpokPhP2deQaBE0NyHH6dMZKtyqNOmtt
j4jVHssfYh694mq6lnRFjVfUdcUaYhUEEWNdn/IAMeIPAfa/UWErqQcoGYU74BR/x7J2sKKOw7ro
VwSsWMikYrvDyAxM1EHFopKkWv12hJhBcO36fNiJuux3rVYFCcd8LWYJIlnaI1wjIHhlYE9rpXz+
zxrhsmhT1n1i8a9N8TzxslSgtHOg2opdUuhuv1K5/ZIn26W3ygVg5XDj3+ReAZpb6RBEOQ3az4q/
S+BGZ0dujrWiTX4C3DsPDmNPsJTao0GpV/53tXZxppUJLtZSMOHLygtPlgnAoFko22Dlj+d1bw0n
Retv8RQqu2FlsS7otI41VXV+DfPZUu3+8L0lHnBkONBxSM3+HzvF6763xSpJh05hVYj+qLkaXPDV
hiIyqS3Uj1scqvTGxLrYLRYFvcpjti5+Nn8erduAiitZZ+JpP/u/30XrG9DOPw+ZY3G1ezLFytrS
3EGOFXeYZeMSO6v4V23nlCrD/2TvzJbbRrY1/Son+rpRjSkTwIk+54KzRErWYNHDDYK2JczzjKfv
L6E62y7Z27X3fUdUMSiaJEAgkci11r++H009jWscXtLpvoLSa3TxbdHAfyoUfx4m2dX3f1ueBUox
5C64/eUDllRA++WflodqAd7bin1flHCflzctHyJ7DSTfWMqIanvjYkLw+lXfX339e/nA8tHlS2m5
5za8PP3+fa/vXF78/vHvn3n9+rdvH5VbQF33j28+smwQOHENRISc9vev+f6+t3v2w9+/3LPvm66U
L4KJQcLrR5av/GHvf/h1r0+XT/rfj/EPW3p9urzh9QfS9Oevld3r6vs+/9NjsmzZaZSqa3n3D1v+
/jvf/JjljT/twfdNzJ/n1n6iTPepUXeSXE3+i05veXjz2ps/f/UWagDktd58jbEUrb6/fXn2/T3L
1xaVJAL7/p7v//yr195uZvmKN1/7+h4Hf/CWettuERi6Sy0WMEKxr5oYNS11TXilPKhf/+ZPZ6lw
0in257+4SxV1efvr0+X9BbkmoKidcnj76SuWdywP37/mdSvqza97808/92bH/unXLO/7vqXl+76/
Nqoq2P/XHv0r2iNTFzZynX+uPbq5NM3la9g1z23b/ChC+vOTf4qQpPeHZ0rXcF0bbdyPuDnH+kPo
UlpIiSzTNnnHjxokVEuO46JCUsIli3/605jNNv4wLdfzcGtDvA4t7t8yZnvjyma7ruGAnbMEjm30
RXvA7cqvl4coD5r/+l/G//YsOl2SUgPSWQ+3hQ3vs0ZhCLFwR3sU4AgXfMgPB+nulWb3HzkGZEWU
t3zJr7aIih6XJQc7TcN6s8U0x5SUNpbyMFCDJJE5u+WTCQ7BVv5iPv2Lv9+cUlD9gNRbfiAbQtgH
7s+2XcB+P/7AoNV8PNzoDDUQ+dDqvtac6VzOyUW5tP7bm3JZ3NtYnkp+nYna7MdN9U5qeEU904Ta
JC8JbvG+Fr1E1tZNgi+/35La6Tc/ii0J18aDRHo/nbUW7k4TirE8+NrgbT2X/HED+XudoPb+m+Nn
MOZ/2hYyOPglnpK84QP4l19F2TeDNcKvwkjdXPeWfnYrikSuPI46mRxZQdwp3CsD42iA2NXO6Z1b
OoG2s5nf/P5Xe7/aEwwE4XtZhrShLf5lTxxwKlpLn+nBg7CvJ/6N7KaHKRjPhjadx3J8aGzn2Y+C
vzsCvxhCLtI8vESJ3DzvrXOhZojCcoyCIaQlV7HeXpkODobF8FC140PdEaDmwSnO53PsVuTqtOhS
2+QEQPEp8AqVQ1e+j2Xy/vdHYznwbweBtC1hQY20pXx76QLB6cw0zMtDa5NUCzBIkw5bo0mUhK7b
fuv0G1rZeCH2Ka6CHWoLyHQJ6S56qx9dgef6jGYQVvXvd+yXp0mwzLako+tML389TTOUmCnC3O6g
sUQ/sLAsNjXthNM0cIHbXBFOCwWo/VSaJNx+v2kDaebPg/WHbat//2E6c13P7uk6pKldWBgF0ifY
BYlFWl8lisYzVskcing8DFJ+iahy1TCHfr8LvxwsP+zBm+ltSLKQYIo9wMpaWYSPZznGl7nQUsg5
ycvvN2bqxs9HG+yoi92ih4rSNJ03l2fhZ8LNijI7FNg1O5VzxGznZdCBPU0QLnZ2le2rfNOn0VMH
gnI1hVoLI2Z4ELV1aL0erZo+HWlqf5nS6ej5jB1LQ8NMqzTto+cSpraX9Egmugf6Hx4KSr4qPGaC
86L4Io3GgokxUtHfIeI8gR7pJIVqVJs0W/L+Tk4JIvO1ORR7GvgeUeGtSwRKuDuegnw+VjgErpKE
N4kWObrV3eYzuiJHQMgbaK6nWXy5oLD8e7BtGOpwyEIjVP1/CHCotHFG8xvMaMAD2gomOl2GZryL
Kop6gUWcNF4VHvtIp/p6TvK71hmHFfA0bZ1lHbXTMLnKqgBPaGvXxPMZ7tHBbr4lXXxRMpyEdAAA
YQAnoP/Kod8SGLxkIn0pzPhFjSfTYwgbOb8hyu8t0Xx11VSsjoyO1AacY7MrBzoDRvMr+hx/BVrx
RYbR3nScm4YuFxB/wwNko8Mw9u/TttsKUr01x3OZPFo5HukhrVYaQMz1OGUXHFXOds0BwmDlPHg1
XzBND0bkcrK7y6BMwt2525iU2rq+pZ4NXWs1tB7VK4P8SOZwWoALbKeMjiOfCUwdfl9Q1YS4ahZU
S9uAI1lkL4jNdl4dvrROcGNadOvbE5xufK2B7ZVfPZotQfiwZwNTj5j1cx/1ELKeR7e0VsKlWxLB
vWvSaddiBBCX3nUVGu/Kgh5p32ZPfHe+Hy2XATufPbd/8DySkpk4hknP573G294nylJYlsHFExyC
3Cf9GoH8G4+2nl7UJvJ5eAgHNdAAwKrtRVP1uaGDw9PSizXrR6GOFIuf2xHAvpPoZ21AJ2VrL0mR
XIw4u/QOeSc6liv4svBOkB0F91YBtGaiSTNGe2PrLWMqEDC1gu4+oVMTPAdJpsljfOJZTjdFcepz
FCyeGx5tSeMuveLnmT2ix6LdVWWkrZsqvsR4qNOnX72TQf/sRmzOtDhZNVSpfZXcFs+ZsTXoXsDR
qgW6xHV1WvbeSfh9o9E/qPtuXIF7jC5midNzRRkZJuow2SevdVKgUNCFbIq0aUialKE8qJszFLRb
rYNsNPu09hmcG8R57p7uTDhC/dmq43LX1EVD5z8FIZC/J3tUKBn8N3kADJC8SL8ud5VO44ZZWBiu
WPG7ZThWIoDnw4U7Z4yDWks/WmZw77TUnnxHVXjUVIL87mWQ49lLuVaKA9MttL3hbIXcpwyNubjy
K4zl5mkHzJcinBde2p51BPJZLk4voUfwsZlZEy7TFjzeMzxScz2oZF+Jfd44IrqJ2+lsqBOFpZ7+
1Z8pozr3umpt7JzugSxe+OIUJVZxOlNfWwdbp0yenDq5aJV9qKL2M0qnfuIa6BkuRpBcXK1sqfGO
e9lxy/IGlsAjkkuyepq1X97g4ddaDVxkTn921Q9tNXZrlOy6ZbEpg60s3e+1Zt02bqWhYDiOU3sq
MddEyVE7tr2bMRUB8a5tEs+/0TuOjQfcYz/okNcgFdeOCYkChc9AezrY0CDaiXq8IfjEI2g0zzJV
V5cs4Oqx37BjprUoudLHOgTdZVBxLVtEOxFGdAXwhI1/M4tAnBIsRlel6/ZQ4hnw9kBXLOgnPRyu
MYW9ckjfbZpS3SaLEQSszmZJAL/n2or2sYT9qSEzM9vmppqQjqEFzNZBaT+GvYxAhJSohMr4STXC
Ya+LTbgHVgwlA2UAjesqDTlWcpjOujJhWQbksnhBO/iibgd6lr6IQKIR4dAwxbUtcuep1b9Vvv4Y
h9DcdeN+8L3j1MXKO5dSPkYY69dTNLUfOi/b4+F0vQz+Doz8xsVYEGKqFjGg8ji/GEYybQ3AxSuy
anhdYDktGNbh2BfbYuqeOyD6W1HIxyr3AAb7MWwZK99FGTWolLwyHA6/2VlB/QSoO0IGQAWtyk6t
pzmbujK+yK4ReCbQ4WB4SYt4D6KvjCtzow+MeSvQ9qSlI05gB6rLxM7AybgoS3z0Skz7VjWYeGfg
8hEa16FNQ2sfpDjoxbPypi1hkSEkmA0a7PRm2lSGi1Ik97DLya1V2FYjpAX0E4hi1rUsbvJShrQu
smx3p+fKbW9N0slAJHQETv2z1LN8C2ik2PRJtypTKwQ0PJY7S7Cxnsm8iq2KS7jfigSMwHLuipRr
qJ/bl9w+N3X3bhwZLm1WOxvLMy9JOGEOpVOCRNm/MWs3XYeKAeY4xoUP3pp2Q+eJMxxsO0ApoNZE
tjkCvBQESR7CykmT8FUsCJnpHK8KESIsC4kvwsHa2FmrCqesZf0ujNfd86hn45oCK3Yywyq2sb1p
5TkfuQRCv3uc8+HeVHO5kLezLiIYm1yiAQVXBxg2clNOh+gyNBFGtg1LXKQccx1xbysbcR4d9zkd
uWyx7XlyBkff0I8MsGMuaY/D2XKdDjzjrKD3csdTRXiws8vsmkCz3Vh2YK6TYAAS050C10QOGOTg
3UrquT6WGzLGwcDmvriZJ1kc5uDUQIXnCmdh0HEtb/JqFKdOIXnzR+U//ZhjUWSbRXNjzu7XKRto
pHOHL3HgrsOE6nMwyc/BttOdXdNqw3twMid6O8sDwXe0iYfoo9v0+hG033DSXHFMotRHBRMfzarf
VxREboJq1HEWQUHVmoGNK2QI6zDEssWjSDpXEBNz9LCRcfYCJukJ2w1zTJ8ibqUbHaUDHalXE2wv
MJrpXq/mCi3WHK3aMad7KEPLW9V4tcmomjaTOW2LRF7VoXWjN+jTaEBeOZ+XmNxm2A85CPTO2bsQ
ByAyj/CMLbpI0WnUwrwTY51vjKJ4l8g2grHjHko8Tryph9SXhtk2mtyzEU0FOPVyUyWksIOsu9ON
njc7FEwxEjvaWXWsbLqSOgnrVrZTj2DSDYD6td+0Qd52gNAB9LS7yIq8/VhmR4wEaBwVyYOXMoqy
szsE2apUS4Z65I5KGURbl3iTILiR9Cn37sZgmSecr+3I7UPvBmPXDkkHZ+9dbRknTPDQh2Bbv8a/
BRQrXL/R/mhrGtKYgJlcCxIWWgGBSWW1yjyT6x/HvUOfoSseUUM7Fhv0KoGEsRTdGjB9uesRg2O+
7YLnpG4VT1vhwQ6dJ8+FUhFR+UHzENSJvunaYiDmQ+1Ux7o4hGO9G5ypOlFauy6moOOONO66qQEz
71GeHwBaiAKBWN7aG6NNnG3jTLBi+15hKtv1PA8wM3pU75abbvCsBXRj5gfHpS7nOGF9GPp420DV
xwOzxGWgjhAdCyQQvo+fAOTjNvRRn5UokTQNiUrAyg+E0Je+gY3jcVDXttq6bNs9BNJoK2T4YtUO
PfrUVpY7XW4VBJmKsieR3WNNYF/N9ZzsA/IETGfe3qfCaFYQQuYMmbYbWIfOszYhd4U9vBBlZBDe
4JS3otv3KfWrbDf1zZe00vzdFGThJjOTzwUMExjIHyuZU7s38fk2GhZFbRTsbeRBbivfkwiPdkRv
cudHuKNMzZPnwoScsr6CZ4kNOK2vG51CFRpu9+COAQtEEAcro8Nxx2AQzGpJScdhv+877ygIH1au
Z5xzE8C4O7FM11gmC6Doq6lML+qG+ZpdaudVgLAfMu8mLhg+XOv2SsccRpj425oojdSiIHHoCTFm
7VhoFfd3k3UWlNpVTwlYHxImwSj09suyFd6oMvFmz5oPaTtxhyWaifu23NXZcDd6WAvosHg1HN/3
PbhF2pfp9EPlsRwTCELvi7y4Y076AD/qdlnqtjFhpmu2tO9G8dl0WbwlQfuAWrcwn9uJ313r1cUr
92qlXPjmOVeiC4DgawnOeR/pKIQi7ZNg7mAS9FejH+Tb2RIH9b9n8qOTOn5BxY3ILESIHaT+Oy1F
9ublvFQOhbuhbAipIbnUOQuNTCQbo3Kjg7ax3Lo+he7WJjDdKZZMbCPb6O2O72d14XbEd5mvbf0w
48KFG68ZABQ0TiPoGMVcZD3TqaMQurW76SLnyW/iL3Ohn0VcI3K0kotpc/yHuSHiJE7TpBeDXAOj
FqMnT4lI9mbOwS3SOxo4bmdHPGauvPXIHJZ2ybTUonmtbgtfXWJiPtOnZ63LqNoU+Pisp656FCoM
Gcbkfann1UGr0nRnuM28wcXjaPX5SXNs0D2VO279KP802bfCJL50xMpIfGI9wpXAJTS11JHVEh5e
l1Rtfu/EzHM5wddU6QD/Gn/tzdxQVVgKAuWz2R40G2lZZBuvIzToEI5g2XHENnbjlnhu1BnnWu12
5yJdKfAa6+E5IZJND6alv5MDYkzMWNK1jCYkntJ5jFLvkJTcqY2sfwDgMqC+NA6BNTxYw3SMaPUQ
ncOBZ2VPgLbLouhF87xxG3c9Thqse7IUb7KsuJEFuiXR9EcIV+flHHRQpLY0RB1Chf3r1byaFyq2
UPGxDjneltOly3D+KWsg2y6WjbTSIApZomQrnQ+jo93qgqWW1ElWz1yHRp8yuNROmA0uWyq0zWV2
oxZTHCcW4ipYLWPMT8STE3s1fVkohUzzJCuuiUZM95WWn0C0HNOkfWeShpgMRBcTn0xA0a3UV6uE
ogj6L0PxZKMlLGH1bWLGSG6Fdx4pPQu5Cf5bn8tewDlDh23gzLkC2X2xVIg+BCzJ/A9L+m3ZeUPd
c0qb8Qra7oIdBTq3yHwBILcZCj6pJRl5Xq+7IvOs4l0kng0DPonkrZ+RSzHGo5sZ96MRIYSxxhsr
5o6piXfgroHgFU9qwujy8iM9oonObOOMhlxFVs0g5fBoFYGOmzYnFhosgon1OnTWVvW4ZJPBBlnc
6j9rriR5ZhJeJvZ0VPdlE9llO+fPdc81rYL6vmDJ3hlUKzDmOtm24A7QKp+VYqIFEguA0PK2LZEw
I5hPBFYEWGdvoH1crtpZZccqPf1Wtq1YL2Petapj+Xqh7VxcZ7rmczISgKiJtvyQR/23uuof1FSi
zmo4dwdZiMuYhpfYwIggWQeNhA2X5kwz2rvJMm90r5g2tC4Sw5OC6BuunmAcH4TzPunCr5WBuxZZ
lVqaAXf1K79jypjVMen9e7wFP6qfKTWVU2ZSLFt5K1ySmY7GuVeJS3q0iCZpc83jJ5Oro5IkKgYb
F5kx48611AasFo2Z3wKA9X3aR+jvPldaQ4tQ+gDzdjcPI14fXP6wSQjuw/xqrNAnqgJGbEyotRvz
OtZJevU5fBLoB3ZK3KESPnRUvUw2WQ05sNdho11R6tkbLBIdNbSXh6hWySnobbQLQBRHkziFB5nK
23FkCGKYwXZpWJHDeOfIFDWfynOF71MxQXozXZQhAwMvAO1OGilr1iUDHNedwlRiHFYCXWfQoyfI
s2MjfMaf8zXjYXnZhba7W1gbu57ciRQqtmZUmmO2bzRJMzjJuXFJn8X7yLMAtLnY5rTwlxpmdY+D
E5v8TH7iWA9fSB5uqxqcdAfGozNY+GVG9rHtjZvlemh9m1NYE9lHBFSThhN6Jr+JuSUWqia2nLQ7
xW8X7gdL4g3XgjanQMDl1zjvLR/hxRJq+0j6RivF7jB+6QtitmlM8QtgQKvwnvt9XwUvMmDiFnTs
dFgur6SbXNVD95DSaT+VmC5oJP8xxLERfdN8U6oVtSALu0RagUqVpSMzQ45QBj8gfCnU/ZGCC11V
XNc4vJJKI+mWi9NAvyjqKmYDGbB6y2ng78uA5FTICREpQ7KaTSZSMndZiDFbVB4IT7W1D2GJzGC4
r2CNrGtPkbKm6LGRtH/GV4MVouhIUm1jECDrVnEfSlaTedtr9LPcmjHfXTG99vET/r80UzRMMalI
v+V1b9wusWc+S9jaLhzlhkPUOtlTDWduiBEeTX6Hk2Cb4TEgnItjZKwYbgPLvrXH7GXJ0mgaP7pO
IzrcJGt/3XXpckOOHXJry0lNLjc7lopo6cEPRoLQ2BOmt41jlqeT8w2zwYbTyXHMfHpAULI9uwkh
b50Bgi4BtS+Z7LIkG11bHDuwuaSdWCOvcu+uiDNnp6aSScW9pUcNKTTyD/YoX7rRJoEIorQgixBZ
4Utc3kHZClfxTEZphm40t+8QfJGGLBKCqFQwoXJ7s/C6XhHkHZeYGWwpKWd1b0sky+jWkc9Vgwhd
Jatp72Y+FVyYuZUgOoW3gDqQYnWGkqvb1IG30xoWJKaIuWd12aXu0Uli2KO5HWB2PtdoJjFqOb9b
VnPLD2XpNdHRbTM3E+SRmcV1h5Nu0QMsbW3fB2Z0HxjVQ+OWXzwKjOAfboxJ/4QnCvkGigB+kH52
ohKL4hArvz42XnMC0mZ1PeC3kmO2rkb9mDxUCTYNmktTNCNk3+TTJ81nrVI6qpfpfnACiMEgAY5W
ShzaShORx03DvZSptDYPUZ5dx/y0a3u80t2SoKCeaK1yPmDFWO4Iz/ciQL+GP2IHVjT7WFbtdVBm
O1TA/Ujv60Rn+S7LaRmqvpapJneheOf3xZWml5/mwHXoLSXWhUhwauygxPTW0bCBiPuNmNLjYEbm
zaj33eOkZ08ZjiNaJsZDgu1HCXFmFuND6YXa1iF9t450DUbrVAqg/1p9bubdPIrrwm/cTTFb1cmw
0vgdbuhH8BibbjS7nd5Xt32S0myQ9iWesL27k/QrbsugE+uqSptdarBsiLvxHQ68+snMaQ3p6X/W
XSpzpe/3hyAe3tedhagygjHJcpvw6JKjON347pOwk53I6ChtSu1zW3gqRxrEGJu53rbUkw9ZBZho
6ERyMvzB3AO5vcsHF8I0FksPsuraXa7Axgt7OFEAYjGL6iruaYMzRwePex58jIOvu09F3hvXjAXk
+8uDgGvcxhPLf3ycSHTklrODWH0PV09eLw9SsaUEVw7GO7jvKpSxSGkjiGSwhR0ACx7AV2gM5A9C
8sUyZKZZ0MeDzmznJx6M30Jvdk2afl0g4l2mf8pLCgppHBnbLESzvWhkX4Wyif+Jfmtva1qVuB7d
8MeH5bW4ZOURVsmXCJbglBbTFUfTpmt2sK+XZ2/+tMKORnzEnlFR5UfbhnQmPdj+Wh7TW/6Ph3Kg
jRpaUbztK58UTjVGzVWsGqyBUgqt7w6WlhRc/dVQ0bzELGBFpySwHjOQXruBvnvArCMtzdEpayfz
ennoQuBcdaOuKxL+2+//EPtsKE0UuVKz8CNSD6T7zddnXZJAm5nVi86gcpO6SZtkFVV3Ht6k3AX0
hyYx9AcgzcEuyUkNhj6+UXnunBIzerJkXZ3stkW9pwGO1VKdFifXesDee52BvX3UZX3in8dbAFnh
2krS+MpL+45EZI6bguthopDX1r0wNPM+CqE1SozMtnDk8k1riGZnsyJg0pk8Gi07t2VAqT9JtFd3
A9tY/hoH1bqoI3IfvNzddx27EwxT+TBbWfkw2bZDapw8xfKaQxjWep28gx81JnoBqveWpNi0w64a
AHORvovopM1pxCQF1JPdR3OMq4I6zk2nSdLf6qnIw28G1KgtBr4w8snN0XrMs16dhR9e0yXmO4H9
0R3mkH59n2Yxk14iHXXo6CXV0c6d4JgJDOvBRvTqYXk29uEjiTMaeEvu4E6jj9eBTF9iCu3bhLLh
9fLS8qAn3p9/IhXGNh4Tvi2TXnplUmcwyUlei/AzO3if9Ixys2hL7vj27XTvtX5PtYkHd5q+cjtC
BgyI5nEy98VQPwoNV2/I0Qc88bamuoBfyW8of/edHZ8qUA8MP3/ranm7I+N+EpPBK2Zgsv4XKFPH
W6erk6OwSIdbtVdj/xMEm7BS69N6O7VGcF2rS7yJao3UHZ2bQ6QbV3Z0nym6Yp9IFxK4mm1SNdEU
PkyXpPMgW1axsQ4Sn8YMExk6fowGGGbzNsTsm1KieYBBXzqJC3SwAftr0FQhe2+VqK+SugAOnrnv
urgNj0kKEi/CsZ0suAYyXeZfq4ptT3u7o++9t6GnLqjHwExYYyxPddemMcSFkksqAvdhP7JBCun2
9fJsefDt+s8/I1GauwzH28DoriannPYgX9C+Kyn8tKjg1bPlNRE8YYM1X5E9xnzZH0mPhxFNYE0Z
FSvTd1sMJQTdHEbzGQ/Oo4gcbtFTf1eG0cc0hLZujTVUYgASRtA+mYnDmacvY5r0bcJgJvEwBCc/
cq/NDmiDRDt/Kj1Bkk4GVzYhT57CF41K/Yvv2tCgjk2sH8Ji/OxV5XkW7QcgaT4MKeswsC4l8jXj
68lkCR9M1pOIB+pzES3eQGne6Tk5jEbTyHvYn3UT9mTfN98qFuVtnXZ7eibK7QsUGQj1gmt2cMVV
OJlyazjIyAwgp9KBe5L49cpzmo+xyL400v1CYLIShoPNWBd8gX+BZ11N43XzkAdwW4tZUA8Zd4EW
XqkfgPPEnnWZyyUxQmSYE9Z68cTitnNBTKO8eN+Gw4Yky7rsg13EhFxjzxn6FQ1DloMxOLNdLT9H
qfWpnvmSeg5f3JHb3ABCMApJNRoi+xCUAZjp0H1vesEXKJ1frNwg73UfJbTEpAErOLiZ5nrO6o+D
lpxm63quFBvBpN4rs3on5pxgdmrNU1ZEH5mFbhI9rK80mrVSpyr3ZgdupCqztTt2UHOw18xqDbpe
72OVEGGVofy8qMXRlElnD9RbVrP1aZZkwClFvcQmVP0ly2Nr3SYv9KP6GaEKBNL4fe/UgDGpKdtj
utTrfLjp67g4ZH59b+j9VecQPi0ZvdgLXlQqaFwCKp0Mi5vl69aE89wnADfEcK49sB9CL1cxcgu9
9QkgrbUg0EGWTlogrlh0OvVdUmHFKJNL5OmPFotFcofEzFi+rSMHH8eevIBYUkhICTrSQmmUXszK
1VYHu/JePZe/jv8ZPBd3P2sXbSUx+4vmytOJCpA1QUE1LUOh4X7UFzXzHNhdo7qTCnHAN9Qi4QJq
xJjr1UiNxCmzL6z0fMKYlNtZRn5CpZo8Cmqd6tsLcQdqWHWToIgMQMREBsuhDEgz2u4mtYarwCSc
Zcmj0sLN7RhLqsyC4BIz9heWhShGphdpMQi6mDWh7hyiAjr5QLaniKWxa6pP0jUvIxzVtTao1AEG
lEzXLPlx/+q0k0TG8nsRkvHGtdh21UFBQ2o4tlD6x7e6vMAMJpeUyKHOjHOHnKhOCFnVLkUjZlHO
cR4OgQduYuzcze+3bf5i25hommzUQABFL8ebE2L3AuOhMj2UquKd+WSM2JARngVpBs0Ut4U5PUjU
ItNonLFou/KG4VpFYZRFoc8C4qxt3H7QtUxde1On3tVok/L5/V7Kn0Rhnm7ojvAAEcL7o2j4173M
a1zcbJkwbFz2MmwJEN2mGVZMwwSTk0qv5aD7S9lhG+uhq0IyhgPEixJz4MTID6NZBEUG7qJExGgN
LpaK5dwU9adT5Je4zi4pqULGxM42WZQFcQi6M2Jxe7dIEANdxe0qHdhW9m31MZ4ch15mgsJFp0GY
8EIhWG4c+i3NnkAe67ZyH3PDDebxmKi9dK3QhOKiIP91eoPxwGGYRLrORP8wZeFzlA/vPnkyfVAB
G3mei6yHh7Ru6CIeP5gqyRhJPLBy1rfhhY4vaDPW9JiO4eH3x9qwfhLHcrBx+7aEdBy4j28Fq+UY
FZpL6gPieQKjW7fp86LWYSq9Sa1mMrtRqqiMTvAZDUSST9kmxpnn1ujtnRz1gtsBGWXXiVgZp2Vz
RE0+HBqA0WC0bW7C5HPmLHWy6zAgf1J7/YPtUwAujeI0N1626/X5JZsVVAJVyk5WE26K6pyEZCws
QERZeAkaeowx96bkzKlTBcU8IkkWD8z9NTGKjkZlpehTk0lC1IrNQ+mQfSPNUABrhC41Wdu4vRtC
ClOJgSFLVqTQDImIqWlfMuVlEOGcUU7MPLXvfE4xKgUhwr+HKQ9LvbXTntN4KHfkHDSjLbdx3n6F
i6LS9VlmslKwtukQ7UM9v3Qm6cbM0vdu2FLy0jN4/72O3ZajSiNRQBuf/tROHGCTjI9Nai4xa3gg
oC1s4m+a6NqHJddeasWt7SRXYak9w5nF6ikPjE3hi09Gz3LPxwy4jRMCLB1dWRM0CFkKIAvQ6rXM
xFkyrsod5RKagWMMFy6mFU/XA7KpNcboZ8E/UiG4Dorhiz1ArZH5zre7G6t0rkolEpARpQbcHQ9W
rX0OMq5ztavVVVCEz1hTP3RJ0b+bJF3GRqcjBujGs+WD7x0hIiVDW1+nRfP0N8P1F3cU0KTS0OkE
EB7G73+dGoIOjYmtNcnBUj9Z3Q0cXmMN533T2mNOu7sMITehyAEsV6jinSqYFUpJZysNQ9Wmf6Pf
/Vnx7VkeNwlQfFxFzK1vdqmd5CDLCE5SKoJPZRbfsXy+UqnvdJjQIk5XvlKcFQMUJqRXmZtefL36
YLnib47NLyZ3y0NvbdIiYSOJfHsld1HX+zIvokMbjsA8Oq4q4Btxg8V8iZ4ZpfjXmlCtn8VXWVN/
CZCcNyq/IZV+DD3FGkOCfJP57nu9i97jHoYfEevYdVSOf6PE9X6SyeMKx5yDQt4zDMt+q8NlgW1T
Bh/CA7hUf4Oj6g5lxUbvm3jt+qYqZi+WfdLZCk7bMdePoekP145u11uTD5KgPk1JNGy7yM226CfA
z6tsFG4BTL12tCHPaq30BmFe0XnnVUNJcqsPGcFjXmirsvca7JXGp2yKC6gQqGLNrA5IcdgQH4R3
9oiFTP3BrB81/H62S04cM0PuPvV8MGExkukDFwDeRks/lKJNDmmVd9sSU8Edl8W6RVn5JDNzJzMP
VNI033g9uBYaRK80+oADu5TXcc1lY1UlLoWGMe8iT/tQlw1MB+S7jGD945Qi1gV8oXKOi1Q0J6fm
etp7XAFfdO4RoRne9ZIJec4VJgRtVGBlEwZ32pWnizt8FF5EoeNXYR1grtbAlVwS2sUY7ypZh2s5
V6fKK8uHdAKULRNmq2xqx0MdAYAYouJ19fF//rIebBbC71dkBnUUhO2bP//7fZHx3/9Vn/nHe/76
if++ib6ioSxe2t++a/9c3F6y5+btm/7yzWz9z73bXNrLX/7YLk1N990zRZXnpkvb/yETq3f+q//4
H8//SmuUYegWuvZ/3hq1S4s6+sa88/p1V9/oJXr9zJ9NUa7+h24ZEJZJt4gfe6Jc5w+6gpgJPcOk
HYneqH/0RFkG8GU6n1xp6gTdtkQK/2dPlGn/IZiq1PpKOtLELvXf4jK/nZMBMdP7ZRuC3go6eYw3
Gn6QmDpdSUV3oBkUz96sjt5pMYIp1mnv2rE3NjINw32UEaBFvg77yIS9U1Q0K5d3djmHR6KwW60F
f+OW+CE4os7hpWGFnmI/5HV5Q6duf9OIitZzivZ7KnB/tzB+0xYgSLq5pkvJTXcdDvDbObyCUsr1
ObZ7nVO1brpol3AHxXMNWS/15x6bKXPVedQ0qEb8zaL8bUDwunGP/K6OjpVT8uYGUltxD9lStPu6
CnduT/tlapGBxRIpNbl5dX6AXynRPAX7tW+hlf5hrP0iSvvl9jltHg0ojDH7LVUbfWRSksTj4neb
O8sekHsMxrBWXhyZgwF0nVxV0bDR8YjaugJwx99s/834WX6/xa+3Gd7cE97e08e+xcdKcPAFFhzA
JfuHoCaRbE3CQJqDMMWy2gBCPvNGj0YSDT8UGnvv4iOeWbBjSpZ4v9+lX++Rui1xcRk/tTC1Y0j5
l0r3XivoITfiMdzmhl2dfr8V483Smx8uaFEx8QC2pWnh/fPXxUwTuFZDhvr/UXYmy20j2xb9IkSg
SyQwZU+RVGN1ticIWbaBRN8mmq9/C6xBXascdrzB5aVYstgBiTzn7L12D2IBXejkl8m2Gb3kpQqH
NZq96MaMivB2bgEf2do69IMx3MumGdf0Luxz5UC5zEbPg7rItOjPr2055v6ncr++NByWXKMtm0Py
Y5EqwF44sdX1NFu+yzBisGnE765DKNwUPimXEFgvhEHy5yf978cu7MWwtngrXerUD3VfGKcJ+eNl
v0drJ2j8sUGu0ARs//wsv/vU8Y8G5CCZASX48t//x/Rk+q2dEGnAW4tGfzP7vI2m9NpV5sAF/fNT
/e5T/N+n+vAFe64ZYYegJeejAqUg1ZuoT75XSQoKUbrtiqHlRsXTX4x/zgfP6PXL8zHD0l7wAg7g
DwvyhMzVHwZOaFuShIuFqTgEuXnqlMx3cwWxRgOfSaaeWODhqZNusp1qfWBpCFaVAdFUZyiMh8TY
oySxmbzJkNeNOMBj3fV7Nifgi8+1GAnE6NHeL/2BJoJMaYT2hZRKmLlN9LO1vPkwpfeNT/p0lAoy
6Cab2Avadt2D1Rtf3Vqow58/7+tS9eGwdXCumhYIEWn/57D128ijA8+Jm9ldurNG9eB0i9Y74l0Z
JFd0JvqkgUmX1METQFjynNzpnhhLSbtFaJhSj1mLhMs0UDP1kimpXw4bZ0paopURQGkOFltrgPzN
XJNrWN76cj5UsN/q2oQdaztnYbvJZWzfUTegaPPxJ4RoQZiu2El/Nuzk9c9v2fpoaVu+bcfk2rUs
VoL/LWfV/xzPSZB56Syybg8OgxZaP5+GOvkxlhNstOF5TkpCEnsf2JRgjHptwhniJ/OeW7NTu2pO
jHNUfi9S/t80v9jKowSurC9xCE1SObQ/yYRgRCrKtUNKWORk8inooRaa3xLDj5/zkabAQHgaUiV0
aDarWacJvXRDYoLMLmfK3dKTWwwfbgK5SvsPQVk9d/3ZSpOVWyCZ9h15sTsmEwVIzvGUzBGk2FiS
/DLUxNLoh6gann19StGgrEsiZjal+2ia4tkX2WOTCFSNnlGhfuwxafhkRwGbT4t43biGhMNZOTC+
2Sz3rnpR68Yne8bvRtp80bOTqPte6rsGuV2maD770/CONKRaG1WB8SGqUZr2tIrhpPr3cjN5uXHQ
Vf+EqRntkNHdRYM6pS2SwbF6rhUDpcmld1FqYmBMXABXRcIkwIRm2vhklXIRj7zHjXgv6dUK98kr
WwFSTXy1LQ/spvtZ5qj4jWA85pbn4UgDodT5NJ4Qcj17SA83iUAVjF+UPoe1pD423R0C9L8cVf9d
uHwh2LWyFJOAKOWHFWRsI9GLgfOodxn15OPe18isLTU+hSNSnAgscphROf75WP7tswquusIUcrkQ
/HokBw1HR0DE7d7AlOUMD32Z/ewb9E+z8dy46WsaeJ///Iy/2fv4QnIloAwNAs+91tT/c/K0UaAL
I+vZe7mwIos0Z21LHhuja7fNmyAlbhuYkIEZ7lZivv/zk/9304kn3V6253RiHcf7cOIiONAJphze
riw/V429SybbOLozibNVZ9/AI5YGInuZ/+Vj/tixYMXgiV16FrZPe5WP+tfPOTdDI0djT2+ql7cB
Z9jWyXNcGtE0HtNCvRHQBrJP4/vI4vm2ZfEkyg4VNR0M0Vt/ezX/verzanDK00KRlmRL9OurSZUx
W6iu2/3VHUOeDOrDKt0GmIVWuY+2LRta67aVKLiIR7xLw3BDSkSC2mB4KpGu7EVmbv78zdi/+2rY
D1vCt4RjQY349TXVdenOSktwzI7to1E0tpXnwk9SGo/v9FO3gweaEUGetYgRjTB7zZ3y0yRD89xm
1pd0hH15IEX6JvaNiRCxRXfp0Yfje910ZvRkJfalU6ZExGXpPVMgwiMhCC/DIxfvICFy4V8+5o99
3uuXjvV9qQgdgnc/2vIjLBMGoakg+d052DP9jwjikgwSC91zUbZSZrSJqkEWuDlowDE9zK2LHkss
Jz6qlU1rem/2zNbF00W7TtvNUFXdxlvcp3PubFA3ZDsUs4QyRKFz7F26SHYptxH0hc3oLpOG4ByM
sjuIkjeM8QBzJCTbLDtEfEYk++R/2X1dx0u/7gb8pTJmECYdl+Xsw/gptJogX8Ii9zpt0eLBpZUE
z8RLPkZtnXUHglXE7jEeUJj1RTGuSrRkOAxFzIZf965BG7umhxcSTUwBiOnVcdEr6AlPZVJ+zsea
HvRSzHaxt+uyb4Y/PDdx5jNvtlo0h8v+x3M2eUXj8aomE3blAPpOb/xoiLZVCCg2VtPb3KJQyFLG
rVnYOhu6uY9MF77/+Zi+7vr+9Gl8OM+GLhvcqJzafdQzPMG/3qzt2UIUA8tnU6W00VgXqvUQ4jm0
dLIO7NZeSymeddLd/fm1iN+t9GzAuUizClny49LnT5oQBNG3+yCXej8QRnxCR0iEbMD0wZrOSmiJ
bn+ZF0QRC0Jm3eVjmd7JoDoGbnaYeeGEETOnuJo4EbidZED7q5nxBeXLoDEp6jX5Nt+EzR9RdfnW
Wb0+BjTeVmHtMTwc3Cf+7FPj98lmlvjkYo0IyfJTXH6++pkV3YQ114aALkIUXd7nvBINJpOOMLo5
HPcplLPJMY+xzRIFfiTfEK0VoDrp4aear44bvlmyfEaKyrUdo6fs6tceeLJDSv1Z1c7abaLvvpVk
fxm6/re8oU9kWkz4wOeYtDR+XbqEjbcmTFhOfTd9wxdVYhg2r/N75y+F1G8WSY/NJ5lcsGIoppYv
+X+vnSRjFk1JTlUVFWgw63WOvoCl894faMHHFYa83I3XAGye/nz4/GbLy3u0/cAOoBhIyDi/PnON
vbySoWB5LsS21wmhDP5IJG7XvtuOHIHkhBuiTjpGGoC/RWQiZp+o5EP29cw+0PFJ/7srekXIwOhh
l24IrVe70LPivyy7vznQPdPFiuE4bC4obH99pV2kajtMTLJS4yjAEn0q2+QNQ8c9ydXrxa7QSvw2
f/54Pg4ClqWejp8d+BazAOF9vKIG2mhHpTi7LN3fEs9GhoCBvwy8pCexWDKcsj00o0ZAa7mLPqF9
OWJq1qi7cE85pXs/Og0o5himdxOy0ZzV9KSs4dQZf9sCLV/UhzWJV8qlU/K9MBH4cJ1VfadFrFmT
Br/sNmYlETCn4BNwW2EejJOff/5kfnvEUiJhBaPdRqfv128DMxFqiH5s9w6Jvp19cV2e1S5wCmic
AhnHL2oOQryNvx2w/63IfY/Rq8vhyhfyHxZP0lpRablVu8/n7hUKAZZUqsMwlgTQj80d5craiqg/
03GxCJBgtUoWirE2qMMBY6LfaAGLmxoVakp8r1f95VL5m1YUL3DhapmczD5qjV8/mWHqxRy3KWeU
4b6xqmgKmS7ZpVV7oW78ESt2x9pFK2tTr8npsXKjDeNH4sIbe6ZDlv10Jj7CP39d7u++L3bIfFNU
t7778UDuIh3aTmE2+wn65c7Mp/hoFOKYtTNhkxOb17YLgnWiInPHgDXasHE8VjZNRMJ1iEwhTwIB
1SNazh9k2Q2PvRU9EITa3kbFKTAceCp+fDuz0jAFqXEah6LA7CDN24LrAnHbl8638NIFcXCZKy4T
hWYLp8zJ28ZeoF/bGss4FYIa6fAc2657y0bxee4zlM5OIl/sOvo+48JMtRXvhyIeYWFzWXNgXp2X
YOWaPcCfP7DffF5+AHmJxZj5338mgMjPFdprr0ZMTqjxrJJt786ERRdIQxFoPqm4f/CM5idqsr+s
OR9RQsuawwDUlYDWLDQ/H5vYKsHjWTey3ntjJg+J2bsHhW11j0kLxHXpWcehgdSqcyLUQ/qb0BME
8ezO/7+mopYSqKqWacR/rgxVUc1d5bv1PlXTXePmJFukprlVA9nVMrbeRr+wbqeyOCeu3f7lcP1d
McmT082liJH08t1fTyJ7DqOk7HnybnH99sSp2X75DZEzss0I/KwykONG84ycO9pVcR3/5Sz+zSqD
pMcLXM/yLFcEH5Y3dkpFF8Si3mf9jGctOIJ1T1DOrFSS2+Q+/fUdUwo5/13B2WGbC08Jwh7r+K/v
2U/dso9mi+fUefCttJnAD1Xn3Y80bXaqax6zQmcba6yDJ0OgNy378DuAnPgkx7DeR2MY3CfGG9Lt
eNvnWKgGpRYhrxPd93Z3bi0Q61GJU6WDWkTYl2M8+0QZM31EfGu26dlIR/nS0mJqzbB6tOPstZ00
QUxtk7x1Y7BzpjZ7aDPgLw4iNK6AJmVvMQKz6qoB530eHZDAOq+p637TXiy2gz0S6UBNdIms5Q+5
VviGQWGf6LUFqO8T3RzjyQ3ZRspBvKggxagj+/ASqgyIduka98LUzcNshyg2B5TXY1c/dz+dkkAb
Jrveq++89LOV/ND09Rt8yw2zdkkF8VAOwrgAadXrKi+ouf04DD4lMkCNFk2nuFf38zxZL21hwTqY
nOBz2CbF3pElLSIUX3dFkL2wk+mPTRLNt6MN0qfqrZsO8ylFUHqprDE5+zNuYa6Qxcs4JU9mE/Wb
fJiDXWB105dFOrFMgN9cAvVYO+x0080A21IAJOtp6svHRMl3O67mdzO1Hgo/+9LlysCy4KrLJHt1
6cfuezW1A5r6IZtXsLb6bV4pXNcusfDI/KnAumxuNipdUoetfMSghIhSZk6L2LJiV99nr52R9HsQ
ckgtlxsZz/56Dt1845g4WLiyq9uuLLsbhJ0314csvxI3nW+j/lUDcDluStPV/9y7PhamI9HhTbhH
ZLdLUkecaT165+u9f2+GPNLbaqAn5wsMLRPwtRVENnUJhwnwg0s6x0Ag7DYK0/IUjyaY9cDoylMt
m6+jV1K9zORQqQgG9/XenAP6zzLY26mO5jsD3uEdak27DOu76yNM/qY7lSEP8+f0UDbeuStCcf/v
DaqCtWKvcivzNt6INh0Jo6U4b6diZI9buc9j6sQHrF37oetnQklDF4MfJdVNoOuXiW9gF0sZbTNL
hI+uX+6sqbBejbgkBBu5rmOwTTaryvjUVRbU+bJ+0JnsLoQ3GvcWEYNzoLo9amkHg58In6I4Jeio
bYmkXH7M2eJfpsVc045HpFi5sRqhMCGqXTXDlBng9FR/36YbaULQgDD7UGeIoluwOkdd1QieAbzs
EtNLHtxSJw80mID5TOpK+6D97un45JhKn8K5StadI4OXbEqIFS8ruYWeFL54CXyHwiW1Kp/JY/fG
+WVyoegkkZ4vBTjLFzvNoT9bwUNuNs1L/jVbHnTbODuOfcHJUMl9TfnyHIXB9OgR3tBIq36uJ9gi
bQpUuZodsgTKBSRESXzn4Qu6u95j64qv2V9JH66NNXTskZLJ4XitZwmrK/3qZL64kQAPbvIYD84M
CdzFcXtLOjueQ6tr9sKKN/DoJPwDpg126stVjHt5lxSO9QhxBgewvu/Lqt0GM2870GHwrOOCHK3R
l3sn5YkJ8SXm3hqqizHZSIgr/Dn2yWqGFDtyD+tc6/5rNLqfdT+cLJQiGMlt57ZsOU5K8AKob/Lu
0i5ORK+Kv8dePq1sNxL0IMx6V0Yi3+q25QMtuvxxzvuHyR9JYUn8YtvqajwaI1H2YnwRQuYvjkI9
XRk0jotE78O89r/08U1tw1xh/jvuRsTehxZox2eBy6pdHvccdrlZBX5Ejyyrjo9qDEPctLYbezqg
0cdgPicvxaS+spBkXyHf8+vpY2KXzb1vpd5LTE5CpPKXsR/6B8dXlxhmqVtbT34TlHd+Pj5H8KKe
hZpTYpWM9+tPmavUpWjJQMjD0t4MhcG3Qe/1gYsM4fRe+BgsN1PnAoGLZ/eUMQLdVCSqH5yCYMGZ
5tKhsq3pOQg9wlEUSYO2LKfnzBXpFh7et3EY83VdJu1jP8bWJXDVJwSe7WO33FhYiOGT+EB2ohTg
nBa0nYtguBkKMjrq5cek78ibKIjfGcyvQd6An/FHeRi84PPoFCn1mse5aBP/YrgSU0KqvrU/+KKH
gzawK/aD796HnqQeF9g4W4ENelFOjqm/99HBOauhqTF5a+8MGwZjVKfizaii6S7y6+nuek/HbGTK
xXs3GyRPjg7zPGiG92NexXde9hLUUbTLNXAV7UT2ydSOdapsOjayljAVDI/oCYtrb1BDrAumXJ6c
heBVxbdyIksvstLqBAnI3LZtEuyHCVBRKoodI9r2wVZmunFGV55q269OuedylMo5vrte7IDvko+Z
DBT6oTnfXm8EcwMrxT9jtk10doN6i7HOPrph+Dar7uTFXb5N6h+lod+9EN9rRp+NN3AKdHvE09Xs
qKiDTSnHrXK76GSZ2GlEYSWAD/KbhSXVUEashKu2hsYm41TfVZp+StMQW1cGlG1WP4yp2TcEdgpj
cLdF6/Iq2Pfpsd2W0j/M9szwNUzObdy+dktood18T/TZ5Tq+KETHzv2ilffJNIAW0P56YDu/KUYk
KTK1ueZrEW1q9pBG7p79vnu1p+4epAzT2eouk9Fy1WWyFLooSQhokumrb4cHF72fbcf7hSY12iTV
BixrRC9qhVzW/z53I4lkDpkrEYamHlTSusksSJH4uxmFqpUdlXorQS2tDRIFKIaSG6vEPDB597Wn
542VEevUzEdnIruuAFBAyZRVpIkkbrFKRiznxbxvlbGdtE2yoLcRGSNHOf2g4nyoHOark2xIM6zg
n1HiOXxsbFkFb6sq2CubpLh1SxZf9ZymtQYPJj4lLkknfYsU3dIhuwJBvzbMzU2r/HffwkWsVB6v
sHM8FEH4yZvAaxnjhHMkYWey6HFpMsr1QDeuLv27LOkJO5mHDuN2fuza4iZ3PJJRoRKocXxTs7cT
5WxtzGbiDTnW16Iyb2mVoMXz94Vpb3AnRZugnb/HeEYY/tnHTnN8cU3S69ogvrNpGn83GfXFTkkA
RBFSruvKuTfh3UG1yJK1tpJ1Zn+2e/92ahH+aMGhmuZZtbXTpN3WcX07SKPYmaPV7BhVkW6AMWQT
lfatMKgjiqZSRLbZoN5IeLAB+xqdxuPjOz+NwjExl6LwTOfgNtXzg9kGVMjIbGGXeFvXNgDiFF1E
9F6nsLynJpGRhBBpZfTbSTK08GaYoZpYkRiN6OxEe8TvZ9tSz908E4xWiBs6gT8Xf2VUkO3Y5z/8
JPnpLETKYUY23LOzWEnd7NKc79jV7Yunna+1VSEwaAgQ+eTeKYNhdBRo1joYCyDXmpWy8a1ARkLA
IEBGJd0pQNCfthVwuD676DDazbb3hooDwyFBBLvGIyms7jWXXcvbEIRCQBMQQSchJjgxx894II29
HIa7ptLORjH5xNw6nPqS61Kl5TG3VQP/CHJMZM7Htu7fCy6ASTWph25q7nSC2h99p4Q4VqHyH6bx
dL3XKnOxhPdHDPgX2jn4e+eoOlWjU56UpMylzyisqjplPj5vf4pPQVGD+TJlsw1UQB6bSc/YT+DO
5lFz8vuoQWXQRiRoC1rw1wd74HKnqovOcDD9PbOb+mQZDR3FikBNc3E62tQ31SofKnuPte4ilyes
3ak6Sdxep9waBWepD8+0oTFeuv76+trjfCx2jiS2LCrVKYlGdfKo3dHXoznVjSYuMozMTWam7UnU
iYu8b5F9NOO81cq/LdP0YEeNAZs8/6ajqtjKKIUBpPvy1C8fQpowXAgKFyQjhMdTLOR0KCexjxm2
56M9HHOMfgyBll9Y/Lt+Q6yX47XGxg/6Aw4eDGFDiExW2u3pesNccCdbOzg0xCCNba6OTYfpmgwT
kJ5gjMJ13fjFSQnUtEY47Nrlp+tDlOBnhUR8Ozf56eoghnFVnPxx/uoLNktOj7CMRhQ5ih4xcGU4
dyXgIj7lukUubZF+fuLlFcc55JzvcueYLKlosZmdCCrJ8H1wzxqIHhZxd0iL/jOkIKAhIg7JjeCm
nLGluoUFsSnKWU6EJNSBx5MsYKm83h1EsqVNR4ptMUWnKU3j0/VeEM8HQ0HlDQd317rWcFCV3sum
JupVN/VrXLXj7p8fjTggF8/s+7WLOQElBVWejySCiN3T9WYyhDqN5WtWRvk/D/ud60PiSZrNAKan
2HUuEdSQkhAA9r1x0+DQtihMtwwzFkIkMLE00rfO4oyNZXuB7IjJ2GeGZg5MPLmuYSPsN1nnGAeL
b3xV5So9WFRwW3twl3Bhg8Br079kdKwu2Yh5IwngMddGZXOSo64uW9nsovjH7FvhiSZfg8GaBJOm
OCa4U3YiFBTXjn8zGcG8HlIf4wSzB6OmVs1S833ojSXViYV1MoPvE3g63OfjNg0VR1NXYGqwYqDK
S3qFfw2yuN6dlVu2J07i4sa7PhpcQy30koFxffSaJSVqK9k6Ia0KY7K2s2nGh+vjwDrIjr7+nrkQ
BRCcXBM0lpvrn7/+aA4EUyUBbLrrj/88zz+3139aGlaxxnhG1Nf1JVx/q7q+3H//XNVIb2MPBMf8
+9rG64u//s4/rwSWwquwZ5I7lzf07y/GYextx9F9LW2t2HMv/zU1xKEVI5fpCL/wFUBwvZctjt5/
f7zeuz724feQcmS7vi+er49fb4aoIUzp338ro1bs6jG+uz40K6AsTV5+a7uCUtkPy1UeSBcAKD/+
e3PNt/on7+p69xpu5Qaj2PiZc1Na7MUx5uJawrq3acr6rM0lVRdN5KaaMbenXbIQTq1wU42SQMJl
FjgmE0Zot/s5Jhb418gSa5V771yIKjjwU7xPm/jo5MVMBnvv3GPPBAkRFuPF86nECbba5TnNmaYN
rL1bdQRGIbCy0+FHZo7mfo6J5PP8mf79xuiZ9irzm0/pchfT6qDOfszlF3ZsRKazkBOxNBMsmxOo
abqsPVjefrRjd9sI+wHBCrLPUUGijcPXko49MLQZkP8svwbyXlgEFo/1Nwh+2U041f0WWzPVf9g9
Z/hsjb4B8glkdo/v9Rg3s7fHo/lYdIiLirk+UFrdz5OD50BPGIdCyNg0TxyrO2dNhvkUW+I6QO3n
eCGWL5fc6YEhsCoDcNtFs9Yyb0CH1d/U46Bx47qhvaqwoxZBdO+U472dIO93xTbP4f1x/fyhtRXu
447Cw3eAtLbuTTLXVBUEZYYjCgsKO5pF9FjoiDXskDqKUkNvcTP559ypvowEWJnFpzCth30T+f6G
ZmRwL3X5TRdJDLei/g7A48no6gmyJ+xEVYwnXH1vebIz4K3yzS6yxN7d2E3cgHHt9xgBg1PUoE1Y
YLdWMRiH3v7hFaF1iPVzjHzrU2SxnalUeDbQp5ys6TjpEjUSVJAgwAGWBoT6qh4+rVnnBTg7ZXF5
vk2q76UbjduWEnhniShapaIk5E/B9dKmlnu4ju0qB+mTTZDtLHxMdtuktLUs0lGNJjq04fwDjSMp
gW5V3mALO+V6VKtJ6OHBQXim8ur1arWTEDCYdfTsdtyaVFe4QkK75hFnzIHW04vBSzgJWh+EYWvG
gCFYu9nN3F0pk/DQ2tUb1a3eMMMp95G09R12SbNny1fAX99XPQCIYpTNRjPeRJBeM1HMISqVJbU7
LbB829Ad4D+oJwqaaa8YE60S5rJQzx/QMQXsTNgbLKh8r/GeNYyqFSnpk5EhcTE3SZ8bxytsSY2F
e8y9ogJeimW5yCv2waR2OwAGIEAOGaqo+ItMCNHOZiitTgKHsPPIZPVRZrm5D+dNRKjTB//zaFXZ
jf8tLfvmrg73Sdgk6xm0UR/RYWhHQx2AUtyaFuoPLSxM0zFR1Mmk850n2mCP9jXYxKn7dchMvW5x
vK1jTPuATjl1FNtfS706I+JSVfQChiSFUwzEA51Cka2BrOwMI2vpfijybcthACpaTPuy6u+FjY8o
5o8E9LmOfU9mvNkOHDWZv52KcrGr2rcZCIJ1arps7fG/wS9iYc7Mt0UDVhkESRt8OtR1dPSz+WfB
KNko1RejrH72w+iSfjcb4KEisiQ95Fr5XO0iEeScRvz7YOzsrWHF77EKd3jZSfLssPjEKpCXeCAW
NnNAatXQpVaiYSZN3++MzsnfVAi2uXS64c5txunQlOW8TzqVbkJ7+K5UOT2wAiKE0X2/auqxv1Fp
Uu+mhYXazLl3NKjmLBTfMHjiu8irybvTbMAc035xjTzc5fhajqXVC7ZARnCYdHiq+wSPVJAA6Rid
76G4lNUtuASTuls4Syc4uZ9LK7hgT13ns2Bv1hBjfT2LBqcejvVo3cmooYgLdM6MUu49Z0KWyUb5
Ui83A2x+l9Zc0YHMISliD2fv3AZVevnnxmZt7JzgZ1jHbLAYQmxN2IqKepNe6l7W8RmM8nQWKllL
xoGSESDNwRqDPujaU4tw/kRBOW5sn/lFHsH5QEFHBgNQWj7jtrX3oomOAXCvtQ3vbVMZpJl3BGgX
kgzgqTB2AFiOHYg7jPJvrgWPo3LIYhz82N68tLrwdhkiLFpbIRQLPwYI30TIXFmtjSmhMRQMB5eM
g6mY46MMNX8LeGUYtFuuK/aWR7d+pSr8auRY+21AOLnsCHV04MgWpNd7oGXfh1y/2wAAVcpmpzCJ
VsOYbbFPnDCjOsfJc/ZTOnn0QiHtNkZ1RuW81+xg7y1Aqgm1zKpHurmCh4G6ppk/Kztyd4kqXgE+
XOKQoUY05MmeWY7B4YbRA5rkIaLrtUN51UxPbcgqm8XdkjoffaHZKNZsbtHu2FiNx5kQdy9oTgUQ
3cbeF53NGtVzZgb8TQcn8l3NxzfFd2xTh13VQ2fEDZUQRGmBfk6eaXljPgp2feHcBbMfoKyVGS11
la1lNdwOC1LNRGSxHfKlxgKmdRNkxloa/Xgftyf8u+vS7vw7iBKHKDOah8ap3lUacNC5Or2Mafs5
rRO1n2i+7Mpe7wRdsy375GijSoRxzVT5uzq1LrFLFVISHTKUQ3qSDNO3GYv2JorceTc0GujNaG8n
OvVrgfr5rsVu3Tr6kzVH6OeSOuYSy+5BY0LdTl+wdOSfNAOkTZIW7loWRbEuaXntgNevNHmw5xGN
+FFH6ffBiqr1kh204pxgwJM537IsAEo1NKyx9LoOVjOH204OEYyc5khfZjqKhTnTNnIN5DY8GlAZ
UEWN3zBNOqe6S4LzGAQREC2aM81sM2wb4U1JdH+3tALMc5qRpNuHyX0NVfoUTvYdKVAjpNe+TO4f
TDWSg8549RCJRMestktitzfaB5xbzb0TftKNkz9WWbTJksi+R6NQPKKNT3c+mPKN1X9p+rB6EjA2
L2OsvnC61U+d37OtF3GBq/SnrZP8M07Z+mRWxrg2lx9RxuUbKGjpDRRbsmEzegy1xKY9DtZPQ2Un
v+q2TTBudC3k53xqo0UESJcEooaDnfLOL8oGewNsDYNWkgiT5GDb9bCRoLTuHD7mlUjc/JgVbCEn
/tCezA1o+vFXMepjlvj6AfR8dMvM9LaDof2kMhBVnraQo2U/O0HGr9M30c7NzZ9wTxNE/Od6+EZD
or2kCTatLkNaGRfBTZL3LlAQx94mCnab1facXSb2DaMnTZhh1oACZp8j6mG2xbYTVG3GGjkwJKF4
KaJQHZzKY2lnmyI4cG9M+135/VZMBI2YWWRtXRVS4IbdV9spbz07L2+FRbswzLvxKNr5OCTFblSY
ldJp3hlV7N3rROzdCVwaQ9uD7oZPwhXd7ZQ0pKfZRIZX5QRLM+fqGgp5RLsX7x3TDM5ZzR52KD43
djyyQ1LM9qzgkFf2N9mZzjFInMvo0EZwRgcmZt/szanXN4DIgFO3MUW8757zMfqBtY6GqJTAWxJw
iFkBuMYsSYuOVbGLiJFB4u/1axnBRA3DKaOfMLoQS4jmCuMVc5TkTrPqwuoUD0oJcN5hTvB9lbg7
u6AjYjACQ2gybT3lOmtzaPvD3GThESnPcYYTusl8MukdVoqh8XYOraoNptzq2KRkSnnh9BLXljg5
OBZAriNljsc82BU+udBjq6pHK4P149FSLlG37CsvhwQXBmCB0DveBbTHV3YNZBSE3miZ7ZEVaUT6
QaJv2+j4k+/GKxNzWSuCH5Yb6qN26Ay3jlh1pE7to4H4cDD5XF5cxW7B5zJq5q6xtQEBWKkx7fK+
NldL/XmaqWSRu0KFGoX6atNiPcI6+RoNob40YmvFSXwfjZhFst5nn+SZOZsLSUelorqjom0OJmJt
ILvFeZhuEE5T+CUgkGUsmr2j1B4RJopzbzyGKRCEGnQ6oIQg3QzpfZLU8raB64/4ZHw223UIL/rV
GpnKyOYhmepwZzjjOwldw7kAeLo0185+Es7bFDnOni8mPDTua1iKcEsQtfHVG76HsvBereS9mgAd
B2Kczq6v/WNTkCGLhJmLehpfYvz0a8stnvNibC9hl1qf9PBUpTYGCGQJ/8feeWw5yqVZ+15qTi+8
GdTgF/IupLCZOWGlxcMBDvbq+4H4qiIrq7tX9/yfsBCSUISEOed99372BahleiVqYfAp5e9SBCf3
nMwVyCCxfekyELTM5UIX1bSbhw0j20beA0Yw5EfVzlWJRyrYFuJVG0hc7Cocv4LyQmfBZnLyCTfR
vICSKLe1Mzkrho3e1VPvtL3O+ajuw7pM9/U0PYtIJmdaFONjDRRCmUiG6NqE9pNlfqqayb0vC8p2
+yTVf4rSoHmnZg4iVCf2GbtjBgrH5ylIhgv3g+7R7NQj7vIvPWViqtYdHZoIVZqjeM1lAuzKvECp
16iB+FqN4l4aqQYcu+0pDbf02Cew22WG9tkVvXtgxCCoygX1TZ/WrbVdKKFmYYwbx1aLbRvlydmI
mo1M3QmGQ1dv8N4TBKdS81SVjnaORbu5sqKdNgb9PUU30tOkrJLBPeMdHY5eiHg7Fv3PuOorekaT
ucFWPxwtJqxlHDfrLqqw1ebAM9pIDyF+U1bUoJOF4qkg7KJCLYVp6Txm+D+MItrWFhEXOkjT9RRE
nk8qYngmLuAG7j3eRzQYqICOvm2ITzTfuYqYRbwdkiQntkGOD0Y5ghuGaLnVs6DdFG1S+9FIM0iz
vqFFVQ5WJMDpa/ERvUF9WhZK3Xu+GMCnCsC493wsQb9o2nPHGX9MOkAGaat2xzF2PxdB+FPBvHnL
DKCnzJoOiKlKgK7wkGRQiM2U5vl67I12XdY6neMKAlkuw8GvSe/aOVNb7S0BBSWwqdyN40DtFet/
wBQzAt5GAF6zw/4vNlXsfpqa6ZK1JbJ3o69PA/xRmiLFJ4yxkkPCizeRon0bwRmRWJf1R8mcGBCO
W60TO7/rU1tf8y4eHoKgPI2jpq/H3LC2BVehXdETsNDZIM20KnobG5A9hsyajaEg4AvchKFQ0jsk
rdTZg0Wulf6rcjrjzSt7dH129rmcCTWDOSSfqasLP+AQ68k8Y2INsaTE8NdHIJylYdTbKO+fcy2p
LyVDCiuPd60t7ZXLdfSABYbqwC6VXbzHY/9cRGRkBIQq+r0DB9OSrr2NU9kekrRCuuKp1ZXUh9z5
6bY64s0K4Ilujc+mnZuHVsJdVIGoBzoi5Lwo+EUlLLfSRSfQInhDaiMhwil2SLt2+rGQW0ua48we
QdDozVjtSrC19CcQvmMGAesrtgu5YaocJOvMilKZIspBhEdda9L59QPAtnVbrNNY+1oFm0bTGekr
tP0k4NZM6MMq8Mq9MMkmyGd+u0BnCppn2neFEOtBIHon/gMEKd1PsbPN0vzVqwf8I6uUSr8VxMZN
0bTuGFTKvlSzTZpRuNKJGsntoL3A8v085MP3UKcWkrdzTsM0wlKeTO1QKuPD1DneRShA07QSwjNq
qpyGJk3UChZ1Yejxhvv9fOoWfjoAbDOGT0mpM0xxjpXMud6b1bq2q4pbvROuTC8hWJPhFJFgm7Iv
hr00ZlANxJCDQkmGsQT6OtGT3Ug3Ny8T8GdJ9KlqFSq11PiZpKLnIS0OJZZ7zeppPMJk3aXB6JxC
a6tpDdpxpSnWTkHxC+SL3CterK9kWRhAcOFZd9yjjqUlf1APh+9jVM0Ko3S/6WmyZWn5lTaZvRtD
g7KWgrWGUdAmBO64im0iZSzgoYPRBo8VxaVxoF/bkjZxUubsuaGQj1UaQRkARAo7WzGfZPGV1NSM
XHX6fTIftXUVCWvfzvN6hcJaJ2NjP2Lv9QGTFBuLUjieW9geSsXIMXfeIsVzKS+KYlep0QDGGZBT
HgzOlqvhiR9rwNdQMzdRK+OhK7Qj9juCnkz44VxnOQyxka0wQpl+FDXG2USVc8j7/OY5sjxDUafy
09T11XEYc9pyIKGQwfsAJRagLHWQmNpanFSwNxv5zAhqBgwZiGWi5gAWLVmbePlpfoabUNakaag5
coph5VYlgKW8qq/gOZ81OmVzRco5anqWr80WQLzu8sX1YmT6bysBJU/tuUonkLkY5s3RTjHd9F/b
Xtf8JAHO3sxo6WhjBl600SuGb2GpfYsymdHlKH40TNp3gygCYvx+FmkTnZHYEbRnJT96ay516WG2
T7DcWy54ax0X4dZ0g2+6XjwEyVK3pZA96vTJmgjzb8tRDdfVPmhFZMFMp/8CaqrxQymUU2MlDGSx
FvpTWJhcZ/Of9HmZZOUMX4JpBlZ1FItcJaGwIIaLIb9QwyCiJk7fnP4wSpJcUk1qvmYl/DougUsi
yqsNBv6jNxlfaydRt7EapUfw+WQ2ldpGh8p0qMjoYYLOpYRx5L0IfmlOXd5V0xpRQ7j1phBJsrND
zkzHG1bUHD0m1AhUPWwjoTHfWHPvkGb9Z5nV8SmU410Ujh/WlThnOAv8BCbwOiM9h0oCMqzeAkNT
Mh6IM4pBY2p+D4iEXRMKya/ck2bjEIJjW+SqpZ1nHC1X+ZZhJFbxtG4pOXI/6Eb3NBj8e+bgEuVU
VBIokVmvQ1qODx5QfMNB0kWFNlybVWDsHJotaQTxeE5P6ketPLiKne0Syn7bzvysApmHASwhT8Z9
fHDMa0mRxVC44igK4FC4Wr3ucQToDSdyVr8ZDqghjH3lTkwkYZa0nwbTpqEPrAcVieC6TyDVaVlk
vfVDUFuj9hdXW4oX8YF+0S1whXmOauMbY0r1e1abdytQo2s0Vu5Wi+KL0/UJ99cOaHLqdluAnpzP
rckP3AQZc017T70lfku88jr1hBURandJxNwek+GzRM7KgClLjnqRH6q0yY6hGtaHYrDuRuEMO73i
ojWlFe09n1tGFJI6hM7ju2S41tbuW5DVDM57I90NqZn6uadAxAczmjjFPm+br+TGpASkOHJHuwyF
R2dU17ytnxlUjQeCxJASFNlrwRhpjKRx6LwacOYgN4GTMk0TUcMVqYeBn1IwHV0M9lUA9V7q0ZHo
Gjp3Q8DcsAIqHDcpU4EJF4YWEvQC0OCMZG47C9k3xRC694Z4WF8ZhLodR++Lg3DNV21itcwB7wHW
rTknSu4rwhYJDAytlcdcTCaU31KwCBQaSJOqAXOrZMxcvEnjPuiIXR7SixlTBZovE93LnJzYlB5T
Hfzl/MbB4zULMnubeK2+MSvO8kboVGiiIrjk6rBXB9M7ZoylD12Gy9wWDXonPbtGXabsh5AgJIt5
uZI8jqVToLcZo6uHZTBK8E/ooZbtcvqUtKCG5jAJk6mycknKBpinaiZrQ5vEQRay37pYvNauSgYk
DGFKmvanjHPllmtkrOhNdChQUD3kQrnmYw1L1E6bqxeGoA9ElF16zkvSRrSjlZeITYYAEAJauCi9
RtJs/SazIF7D2PLHTuq7usi4WhVqAn+WC7/bMZt0FHIPSqnrB+4d1yXQUK3ErQyTB0On6DuZ3TpT
ku7Ej+lwCEku5EKoe5G2F6rylV9Xtf0U2DQnIPk9lQVjlKBHfNSldIa6WPtWJKK4xU6z6crK/OxS
aPGxAvEn4e/YFFVuvKrdXnY/pZDmc2Wo8uYm8rlo0E8xHyY0zggzwJXRz9K2u58laaO2NRLzVaOH
tRSmwvE0njvFNg6NPqQXUJy7yRvEZ26DBRpEPYHbW0bH1gDT6rWjc41SNCVBWOb+0BEAplXZQaGV
HsT6M/Fdj1E+cRCpzM7H0hA+BukRyWJuXGXN/SNIpPXQiQnqPSCCklLeQzUvoNiTNN7Uw80c4NWq
vWq+TKjGSel7xSfnzXNcsBp9dhuFMeybQfzKRVr5buJUNpN+BEXmONx6TwuvtarmtBsei4CZL6Ub
52RR51y7mBko3xPzp6tFtFHC1iE2r7EOVVPHmADwtk2CcX+NljZhUIsOroShIJnU6T2AYBGmXzRL
e8CdrOywbUZbvUbkxuX+i6NNFiPyUh7ikmgcGdfpZoLVjIMqavYmXqenNJ9+CY7v2O2KZ9NrjX3F
PHqVci6TGqM+9AOXn8RJ0axOPf5HEtgueT0LW0wXcHwwBae8FnRZpviMoTG96to5rGlul9LIEZB4
d5mRwNDbZX1MO446HEPNybUD9dKZRXPVm+xAcM6TYSmUn3HmHNy6ZkBDTo3uMOLSvNB4GUbvkWK/
PHaEYZhYBMCghcETGuFXs3fJnUurlESYILvrDSd8aXjx2jFiKmRU8y5eUlL802cecqTnZ3q0zLFE
t8898lXaROr3clhMwda6ajP7PNhhc21V9aJxzVg3bamTfMtdRMko3dphjPIObVNPA4twkpK6YCsf
Q6VU7150bAhc6WT2PaU85cPXbG5Ndytllp0zzAVMPFPtE8LEGd9eS7xgU//GfLHrL4Ew3c9GIku6
P9wUNco/jA4dukthSFJLSEbBkCBdtIV5zIFcMyNQT3rNPcGLjY2KHdzpx/Ik0ZPzq3BxSrMuuvWD
8Vy6jPVMLaJCMi9cGlQgN9p7wv37hg3iTqjGyoYRcjSTBhVRosWnbvQcX1b4jRqLQI8g7DlqWYSS
+bYy9f0+a9td16XaofKs5DFAGGer1cbhugg7s5tONgWM/WiHPSWZ/Ngr2AKFZ4Sv9QwyDvMmOPOr
FzgYKwrQZlp8yQIGIsA64ntetPquoTv6Sm8bmd59jiwy0wc9R3CXy6NwHfGat/PsGbpA3e1J6pAX
M1RfAhqav0qj4hboWDe7pdLXNSp7DVzjSlfonvYMhsDSjpsRStS6bPNrOZGYyC/eopQV6kWl1r8K
0/ZJIlDmey3it6iivFO5+MX6sd6aQL6Z0Wq+xSC0yztxETAG1zmqTPpQHhfhxApudW5/dUO73EV2
96Qr4UMdIbht02LYBTb8/DTgY2ozu1uj657o05d0gvuEOkkW7ImEa/Hrjd0dnPZzj+/gk11T+EzT
+K7hNqRRAh+UcxKXR3DA/be1G93+QaZ4agebtKQ2tSwSgOBXMzTVCzSmdbhW6Ad9ysyqPhFAxP01
LdRPsu5aRGqRezJ65H1tEzm7jHSri4gTtNuW1b5EHNwUe9NXxFTJjvIhU6opBDPahBqJwZ74NtIi
GmNNPUcJ6APhetZRN0CyytJG39nQqjdy4zt5q+lLQwmH0YBV+Y7j1mgq+uFxJBr0pMjg50A56DEO
kmkrCoQK3lKvKtCYFnPgzFK+susmB8n/y3GUYVgbBspOoDKaD+Gu3VWSk5I/3Hixpj7yY70zjk3Q
GS8V4Or3h7bgfgctbtzWBC3s1RJZeFYM+WHsR8wCefhlJE/iJROPnvDK104Pwsfe6NFcJMnd6yPl
AfDBjviVZ6o647kxvAh5nufc0yKIXrWlF9EO4tgFhU+Mk/0cZdNZepZDOSUdn9OSShsms1OdIcJg
mmOcegdLFMjo6tMU0MLCXCCOeDNhBtfUHDzUbIAFWm+btkyhLUTYxSwvn6x62DU5kbBxnxVXa8QH
SdxNuxqRmm86wIJbursoKq2mvOqEnFNqcHeVrqJg0Hvyt8yaU4LBxmrIafAHo8JlhpGur8ph2rYe
c1nG1iPRck5P0EXfMb5TtL2nmfKBTFzO5jTUX0d6D7J120f+sF9jXXvrCXnIhhjqfl8gQ1vVMg3O
yL7lhq4mDdagth9SFMVu6kvCzU5dyIA3b9pf/JwUCMOGnL+4NbYF0THcijXjxkzXvDGtbLH8WKdc
sYaNHMp0Y76NVp4+V6FSPzN+C1cqMYg7ixwovy+YY/eTnK7WQKFMjs5ba6jtCxJbprhOPt5p7WjX
KYBUnjrJBQuHRQdy/FLbUrssC6XTaPbggaR+wTbaZPu68ggKjacTv1V2RK2nPQbWMW7b9E5coHEK
8oFrmsa0xnaM50l7kp6iv2nfs6a9ks0ZvkaKHj5AFHkbiD1ZZ5ZT4m+L+oe2bvqH3J3OOGAD7wjy
hgimibrBthgZok4YX2kTF+q2qepmIRqc1JSIy8RoJLE6sX5rzexr4qG9HBJhvKGTihDZPcmOGUli
a+G2NLr6EjXFg2N2ygMTBkRAUUeNZ0rqkxYqx0bwywNNebMnrd2bnQNC0ek+M7PQDhjHQLjaWbgf
Bi3fegOemTqbio2HDpTCCbDvgalq5Gz0kOD6Eu8cbrP6NaIqDkO7+JqZevQytTcS63JSgeHwT037
sxPycRSaux7Msr9Aqjh2pWEBjwtfQq9ST20uzZU1KtOa+4S763Wzezdc/n+i6fMofv79b19/5HGx
jhtZx9/lv9BJ4eb95kyekal/sUtnJuvf//b/6niCo/7vb/mLZ6qp3n9g98Gj6s6uf2N2yvY/G/n3
v1FKNP8D+h9UAEebLcU2hlK6pzL6+98MB6IpMEKUoSbeZgyn/ySaAjvFswguHr6NZuHu/78ATTX7
T1iOCo3TMTQAqfAZQWkYfzhp88ppmiG1+7NrZO0mruR0XBZEMk5H4h+noz6HmhQCkTb1nprqaMMC
udNfa/NDuiBvhGzTR5ZEm62WOBIsZhTx+6g7kqmRN2TsykUlOmtMl7Vl0c8P23kBm8VLV8tGpYJZ
6OnRQaXTgOBjfGZuHE6+p+XFUSUVt/6k6tNZp0+zTVyjOH4stKZRKH7OG/PJY7Uz8zdzFoe2s/yz
nv+EyJEu0sVF8mpVXAlCIoPWphdzL5kXesVl3Z+Gmscfq3rmoXmgyRA2RZqtlqe7bur/emWSF+NE
YTQZ1+iDqAASWqe+f2PumFX71Aw3hHN2NKHnb/H96b7KT5gwBnXb54U4WmNQHqXdCbol/3iYZRGh
hoUSzemwqxTk37GYUotLybwa9hMtwGV1WQDzk0d3qEyadkWr+lOJtADef3H8WGj2/O+HGvQUNGp8
8xZKaKqowlm32lAeI2GXRwf+n7rB7YcWxgptrdgvm5cXfLyqr/VXqzeUzVQS5zVW1HpHDgyD5t9x
WUNW+NcaN6pa5Vr3L08jggi0jWEk+Zar53OAfOGYSsGXtLxweYyMgS/yt6c+9v7bPgtEBLxLEmSQ
jblGi4YP+vh08f70Pzcu+3j/pGX145XLG3PazyPHWqqk+rHLXO19TTFnF66V5Ya/rC5PL4sKtx5J
Fwwo53d8LCAB//XQqoAxFXBPlyc/tn+81mq0/FhSs1G08jgQmU2FmlxsBh3L+rL5Y+HMx8r788vG
//Lxb7taVmkaQrqwjOePtyxr7/v5cxe/fe6/rSbeDyPvy8Ofn/DbnjJ7hCjb6Q71lvmf+R8+6X/3
yR9/9G//92/7/nh+WVsWvz392+ryVGwnGEEzgxI4RDDd5cz/OLyXtf922/t58efTJPwU+z82KiUn
03LqjIReYeWaz7CPhWjKGq3fhEp8hebQ3ulc0j7e8/HCP3a7PGFPdwSb1sFlcHYkCqk8LmtawbXj
4+Ef20qTLtsKy3Z5/LfV5aXLU8vaslh2tOzy46GFIwv4/LyPfNndsgpFkT3/z5++vHBZLB9jmdGz
guh1u2zSU1x2n5bVLoloxCfNpO3UHvdvpoojIFRxHCcP7n3SZtVx2bgs3ExHCvD+1PKqZSvhHDQl
nInGFfnh/drEa9+RA8muJjWxp6dlVbWIJn74bTc6waak8hIeladhiUVqfoNUDHOVnOoaRWlKsA5R
m9hclZpZnz18i2vzM65tKsNAxoqIqI6hbr+lmZn4KGyGTZf9GHsCyMqIND2lyf1REPDRu/FJZCW6
vwHSNN3hNj/S+vtuTB2jWW5Bqz7Vcp+UV2fz21/5/m+MpotLMq5hScy3tA/Tw/Lwv932Yc94f8l8
Z1je+98+9HCycxedX/ix6//Fbkh9aHem6b5bRn7zl7yvLvtadvNuS/mwbvxXf0muxkcwvuXu97+m
Gcqt0MdHxsXcyeAo50cvH/LjsibnP/hj25+v+Xj64zUf20Rl2wxF/nUXf+xW7+p/fOrHLv5vH7P8
tR+f8rGbZRsEp890TIrj6DFeoKpXzz2Q5n1t2bY85A5+0xJ13C6vWLZ3UUOG2m+ry1PJcl9d3vPH
HpeHsxE0Wy1Pv79yeROtrr8++/35j8fv+4xMZY3JKltPGuRWkPFXSxcWfuIvEV3hUzTl53IOJNZm
4Ammdabh+IIAlNBdTLUG2ybKiCkwaG5gyUeqLL6lJAmt3RGhLvdnubEjBAahlXq7Oqce6dHh76S2
8wSa9TR1vxhmmGIgppv0xVbcAzbr/NC7le4TjQ2RzXlEZgdWRFWildJU35OpM9cdIwyIv1fXDqdb
iHS+EYN7TDEDw8atnlVHMXdR2XzKYuV7kqPHGzUiMOZcuLBXXT8hoTa03hqvoH0Ye97G6h3fSvEd
t1SmMprKHSiYlS3HTVNF39OAOs/YI9VoaGBbQb+JSE7NBU7pbsj6beGYtBKq2wyXTgtCvphxqKvE
ts9MEaJV0HsQONP065ihqLag9p1iRuRztN0x01VwnOlwzWNxVkes14zdYfc6T11fJger2np05rD+
Vt5mbn1tTDmmftfHjzYC+rUdZunqa4fnm1zXMuKXVLWtSTThOe6nT2UWf3XIpN5o/We1eWpDgZLV
8sNqX+YYi4UzX+dQKtGFILV3JHYqnX3sljuHYQeJRawQtJO7aWf7ym45erHiQFYuC791yy8lklPo
xED38xJX+RgZd934kc190jzAlpIhVnHTaHzMpY1XovpsWcGwbl3yzcZ7mIfHRBenhLgWkWvFEVE7
CUcCc5DVC7nVJFlGsIKnVYDG+4CnFVDIWF+KMT32kotqpRrF1qSAQicMM0Wuo4qsvO+JVhJz1eju
eTTytWdTnyBDFluRo3/uontQ18CG4M35FVaVNVDQnRaoOwgSzgbaZVYw9qefvW1j/i17whjeo2GK
dGSVrZjuuCSf1KHFzIioA2mi8lOJ9kFF0PAc51V6U7lDOQY1PCr8ZjJuBv6kEsmVJYjkosLmS2sw
fUh3fieiCdd2TXCe2xMRZhrbqMiaQzUbd6lFRmu63eSrVt1aiWNnHQThprfyam948jMF2190NykI
Vqh48vShA169GcfGerC0UwQcNfWCqzCkfUI35BPeFPuD+IGUJ9j2XrbNciFWFbZLX8Lc8Rrxq6jM
m9UGJF0JDodNVGNQoUAidl56q5Ku88FCZz6aeSCWUZb7ZKl69LnjeN2U3KLtjJkNsiINnRLyoW7S
kKv3uEY0m/0EqFwTOvLTcEfKVG+aeOJWiaRyeccoomgdqeOlKJsbZXfxGVT2Ptamk3Scbc750aR5
DcAN+wtFyZbR/ko0GWVkjdDGwKXBiyX55unmsSpH7aQnCZHfFZM1M9S+D1adbfCh4t8KR3EbCvsw
Dh7OkMxT18I1/AEg2l1wVvltjAW+Ro3jW1oMkS3mlyBFALf/6L7gg+MeXquhL1oSRR0j1HboFZ/1
diCXJpFPNPJgJkzMWWPqWWMtRl8rLSZkDKGrNGwuqgtYJbJ2BMHfCKlV+ZHMkd6b9RJhfdqi79l3
fVoSUkeyddtoPj7dZiMQwU9J99UkhmY19EW4ajjxfQKkKadhS5Z6vbGUYNdaKGT0FMw1B+qL0jYo
Z6VhnoNqpqOOX9AZrmxq01xPReYrbsnVrWYHcYccNqTp1ZgVUsNTytF4WEIJrW6NiYvfG7s+rIbs
rcRnZ/RtucLaXa8NEy9t72EE7CSylwjHwlRAoFO14ZOUXY5frt8LflwY9Hhju+AnKWGXuJv2djI8
BUV1awLqkC7ahEypHCLWlGrNIA1pcCmfS51CdRSgVF/qnAjjnsB1mOsp9g4F4sYNl0Ja9QmoFyAd
MHO56EZRlm5lbrkrUYLyxEm+lQEp2mU+7ZBOb6pquAaG/SmHluebaQmx2SN0rZw+r8dCf6xos3D2
ERFat6QukmAJujlBRRdsy57uNj61GYgWnhK92g30BMnqJOKIAvZLzGm6a42vWqkNFFAGXAOVU64o
PD3BDIMn1EWuP8roAJ3WIXnZJsBZe8ZZwBDF686q9cXDtbkjwHbvzR3vPJhzyur8yQhyaFR1GvpK
QZsVz/bO9qT1lAm/61z91D4gN1NOPScYZ5oBGgiRLnmOfjWKdtXk3kkHZIELy3VhG99JjdFIdeWc
7CELropK0Q+DdYPOca2GtMZHwLGHKchdhU0KofStZhSFttBXAy53UqZfmCCUtOGblQfMcFsG8KEs
W6QIZox6J2tadoykDzX9sVYfm1uKNGJMzOSehtaaqx16Gdwf+NnpRnHirdvQUf2+AuNhxsmFVIZy
QvnSks7mt465w171OtljibbGex11ddqYGdGhWZv5cgy+1q116sgEQ3SdU99K7Z95jVvbAclEUTws
9gEzgVUo9CcYahpNqBhrtnPS7UhdocXxVjDXtK0k03tDF7DCs6p/rly6K16NwoUMF7hQQnX3I/IC
pvDlZypq+WHqGBG1drxVLPtl6MYt0JiXYhrMlXSLPYERDv4TQr8ibzpXLkj61GqecXNiMDIIP/aM
6JoS1LDpRjR+lRYHfuNiqJoALBpF8lA/qlIfri7xgk6Co5mghC2Q3H7LhUSuZfe1a2OQXuawju3g
Zji0ApjgEUaQqscqlcWmpl7RQxTcx62JViSJX4MccC/ZCUQwm9/MbthGuHGOKvYsjgwy/XS13pIN
fS1rJduZ8M9KezwH8zcttO4KBo3JkuDKB3REExLflwubAXTRD6HhKRtNBgpNjM5YqiZ5DKWgxal4
5Ex2YtcmxbNLgajleny0Q28bNVp/KRK8lwG0443ZF9c2Uu1NaAgdA3z51DByqEj8WpOMcfMM+qVh
ZxC5rYsHwpBe9VpF5LAb7BY9qQFOyEkQFdALhPr91KbamRfxsxl3xP34WHOk0Hr3TfR8lJq420JN
weRZzrHuguqs6dGjOWQdx6jc9kn0Ix1e7T4lynj4lfVQnSpH0VfEGB6aosepYKbOCm8MlDi7ob3+
yxi5gCASQg7rmC+uFwHMRDgVdCRYAFPXVoiAxxXqQ/JUCmQ0KB+DQ8UQWq3LswDRsIHH2+xRDWUO
ajDi0w5tlEFDSs8On0gvBD9orGXNGmWPeqgckiBK09hzjdvQhQsudpHgmui+twjjzRSDaOzyxUVZ
vE0wMTDyaU9VZNvUee1TJei0jvHBg7Eb0jC3EJVLbyoYz5MOgtpP6NDTybswcEwKX8dVWqK1bLT5
0plhXLPpQOZtB2ikn0HpPt94sJ5C95kZG0j8aFc2YjeGps3EJX8ka9XFbiIuoUE0XZ+38PCKJ6tt
f4QNbksVG6pwok9Z4mE3QKlApGS1UWO93YP52EzVwKUZl8ZJdSxAMMdxNue5pvapjiOP7IPK3pBM
c+Y+yHDLdvm6Qa61peetYgYKwowE6qjG3FVzhrPVCAoIaCJD9QtCmC+K1REOAktOA4RPIDc6MJkH
68IK9y3awDUx1YJr3uxhiJNpo3b6Q2LXtyzkZhyRV7e00UTSXa34R40TFjKi/YaYzc/io1AYbw8p
te4p+TlOWG5lR1if6VnYGK2JY7QrCek0qZhk+E2krax6N8C4i6t0XfUaJ1+86hDJMjK5a3pf+kmg
XxXBPkq0O/hpQCgmCIVWXYLdTcuoNGCMWbWwh2LZhnA2pg3cv0tQR+q2CLO3CLjJrqjR07ZzLjb1
ihcogKaOmI7Ti9EBdlb02pQ7BvRzTRp9bcf4WQ3JjC2C/pcutbPj0T7Txu6XHb5Qjk+3fTP+6vPB
eLWiqvVTRcwDS7xNvUasCAKx9mKvEw3wSWgGJ4VweCHneAp8jUhGL7nXf/NGKI9UjraxZZhHDcNK
k0L0r6fwEFIV3lOj/2qVzbhC1GfhRT/YpLzsHK/9KVwxrrNgE6nx905PAZCZNkUbLzZpz7c44uSP
Og88AA7DyQUJBtU6Xms2NwXheN9tJV+XaEzp7l8sp9mZNeJ6DzNPE4R3t05fMaYSPO6+mA0x8R2T
5JXhjM91UPGrti8a1Jm1FnRi5ajptVObM1dpTBmS0h1g7kwvX0tT/xqV/VkpHYQ7HVoBt6B/HE9X
8tgwlUst2qPP0Xe1x0+maHe6xspNnXUUAtDArQpOpuKhals29bju6iFLL+/bNCcUqwlbAc6vf7wr
nH1OeT1EWzFvW57o0NjKyUFILbu1EU1PTfVEhlB/67V+JzHRr5ioRiCPUiiRdpLwh4QvCvHnyipg
FJtULTCOTg4rIDtQ1fEBWNm104bwLufFmAV34u/cIi9PTthbt2VBOXLCnj4xEp0VKcs2/DTVbmoj
Tvl/bmsJslqB4dSBxCEZc62AhjCLloNRONWNk0Lnki/r7ZDrwB/mBaVZsXdHAC3Lw0ZGxi3BEPTQ
405fNn1sb2zzLWb4e1w2uUql3zIxTDgampL8h3/s0tAD/dCEgJiWl/z2hAEkn+HLxxYLTQFC/rIA
ncwHL08EEWp+TxprJqdivWxanoxTtThZ9gh/kE+yIIoiO0e5FkbJnVohbo/xJjUtvvfV8GsgAvrQ
a8ZFhRR5HgYLoPm8cCfOq1La1vZjWzZ2xS5oUJ+kqpIQDErZ5YzT9phaqXWL58Xy4ja2aecE6QbB
a0MMrxvxo2ahDbUHK8/74xpSybYuM9MXy/ORsHRGRsON6PGHyeMa0k0V1oOqNW+elyoPYHjC+QE6
s78WTK0+47udjsQI8QlZOOHwLf6TvTNbUhzrsvQTKU3zcCsJgcBx8NnDb2Q+heZ51tP3J0X+7Vlp
XVbW93WRJAicADScc/Ze61sKg8P/fd2EavqQLSKQs3WbgZXxFObxNa/y/hYvpfvniFqqOESt1tlW
lreXktnXnSqY4R1ojocqCKfT9rLtBks+KDCzqA7bw+21kll0rlaP4m77q22bPMug0csUP9BE7L0Y
WtesUKxrmPKBFQXIZNBY1227bOQDmEkAd4mJgnF7WdDPfmXIERJK/pJV4FWMEa/EC8dfOcdYLUIL
pFxVGteqiGoMheayermM6/aE1CWtL1aAf7aH2xMhSrTbGq2pkqQdrFEr6jxwKoozxDMzt0G7+Xlt
VMPEs9IWcZJcJ545wx5ZSERBzK6tEoI53aH7LkLH6JDjKxbVt7au47t+vVG7tvOpKRV2NOGK2Xrj
/6si+B9UBKSVyeCk//tc1Ot3UbRzNryTOfRPLcHff/i3mMBQ/1pT7lSLqQpBaJr1IyYgN1VbA4Z5
ek05VdZMlL/FBKr8F5vQEiA/IPpS0WCpt2W/6QysvwxsjWsapkSi6Urr/0847N9xmn9SbcPv8v8V
r4kA6r8yslVEDqqiYE0FvEfAOu/3X4Iy6Iy2S16J82HKqgdMXAuwwuRBnVmFMUupWt3yQkG6INpb
PNKiqADKauvl0LJbhNkHqzay+0pGLpCAyOhGdW8tHZnEMfWYXA9725hEWiXZMN2URns3WrTjc6HD
3BVNjWtG+Hdu8kFHcxPkICh6/lNC1NrKdA+itAT9/EKNKHGDmPkgYuP1vdLIMxWBmU3UHddTjIEU
knkzQFtLqXNoLfqi0YoOcRSCEMyYugIbSNy2xkumstrdz4ZKvS4NXyxofHYmaP2xp2YGFVhPTn3b
PSXRfZw0zG7RRGFeHQ6hbJA6h4+bOuWqV/09IoVtFYlZycxseq6sG7UExpnKk0DSfHbMloiFh07o
ej5kolNTi/EIvlhscTXFhTHdJMDKoh300uwuUao7ojClviE3H8oc/44CXIolQHHdGOrdklCQZ5LG
/CQz/XyIILvp8hlPcmBbiZn4McWZVDmPE4tRZAt+EQ2xo0BsRVq6UIMlVsGfoHQ6zKdqf5GZ0TMZ
QekbzaQ5WNax1IdzHKrdSdI/WrIWbpRBPcO+xYBgUP6bkrbfNVWV7om3ZmTXa9kdJiP1lBYXAvpO
x5jrjiYZ/G6rowI1iEDb1EIT9koSo+YAwhpNGE9R6DM2YMJASJWz4DHaR32pTkNDHpFVmdCN7HT1
wolChzOnfG/QY9rTol/It80vmkr6naHPmLDEfs2x7s4L+Vc+sLiLBrbiYMSRfIs/kpqS+suQ8u5C
ffFmqqwKIxvlYcuQDoKoZKDkzL2CB/Ax6CPWClPiJOkIoHIBezemjc/U33CCPniarDF3UAkau1ZF
3wWGwqbTB5lZQARoyzqSejOsWzfVVSTXpjyxosDUYBqjtq+jr4Y8FzqQsA/zdthLZFxqhfBdpyoh
VRMWSbyVIFhC5b4zPaKeDJ9uh9vIpDEWLZbsYJwqT9Qz6YY/qR2r4zgJMNggFu3IhFDDa4/KZjdO
co9dY2gQshhvhEml+ECq2c4qPaShASlp6cTXCaWMM8gQrdSpPotG/TUWAX8ytQ+WDlQnbIO3XBhv
ctZtSyRxxBXxWTVD1R5RGhdpqu8ISSFJclBe0Qg+tIvYunI4Y5uGv9EEyGgbFP/7ctbP5UomnZlO
T4U9yw9zLOaHsBjvLMH0RKk+9OQcu+2ch/sshts9Ct8msElcndTGFW32ySCDZJM+zDqDbd5hqq+k
4nfepPbSGp0TMRPieAlIXzI8E3XRjWbCxjYbCc4XcerOXLQnPiyS6Gn5iJPxWBax5BRckJiyGx9U
64gptOoLofWPjQReB6c4wkYNnbeVd6cufbKwhQJ33BMCbdidvuR3+BCm4Qu0Jh9iArI8r8vQmBkE
/Yt6x/V7osudYEZeluQ1gJtAy8l0QDCtes2+MCdo7YGd6+opIEiZUu4k2VOagpit1Q9FzxBvkbFc
TEO9Hw2yOIIACbYmW4+FDghDMmK8ySseRlSJlp/AFqRIZ2K0v3Ca8LYurAzFUoP0Av6wmqL8IGtc
jCTVAPkZH+hr2eG8x+RnFU+Z3Fp+mdd70GFpX++jZrIFkeuDZu0Jo5YPBKe4KJVz4qbqV+yFBKpl
CgbgooVeoLyUkAAQnhJF3eMgOowKi01N0ppDP6XPBNEF7tjGAZ7KhLpX6881a+Wp09rnReVCN3aP
HfNlBwgqXuOFywWsy9NQS4GDqBJkj3pnDLIHcWbGEUwrpUzmpyrDSAfy3rx/xcCPhSPoF3yzYM9o
YwL+AgpM4XUimofgK1I9xKOSZOJNYdnkgx/HMU1ulxlKQN+H5TnVY93ttM96vVxbveKCf05dKzc+
BUs70FIN9oKMi39oRHnXdsDI61TA8TAeBZ0aiKF9qbl0j0wQfmyQCLvGIEhcX7D9l/HH0ikFhYTi
pdt1iMkFjGtIX6XVPkWxJtBNPzgYvfghDnG96yCKCIva0pqSDmFpsqYNel+I6CppycIVpnOVUPmN
5u051bhgQGiR8FSvrC9QRBK1NrvXxJbqY3YOlvQe9xOHQidbqBCUBzzMZ02lu4fQqz8AA6FLoEj7
QQSrExehW+EncZd+9rTZEdcGWll3FUTMFCoPsOOkuwUWfEenzlNzmZmstfJ89H1pSb/qCGTYBA8Y
FGaf2II8+J0IOyOSpW6nEQ86ZvTOSjCGuSEvngaGAmjC4C/oGj2lMhiKM0rfARQGY0Xi8RuvhoI6
ZeKhszRvpMUvZLyxUXU3ZYtfJhxyc0EpOArit4HW+zkUEJz0KV9F6+FmZsQ3rGWk0FJuc6s4CG0K
YZTUEHtZV9cWjTcKBuOnOdSoPMy9nATv4QzdfrYob9bNDnvFdMSNR5j5/JmyIHE70O3snnEvWSqh
hOnnaBm42XIdKsNLPJufWoRyrW+eYb3tCa28Sur4gm+HrmLdEjRP4RgIlmRYp05PLujf7a5IsI72
Z0GlQExV51yHqe7HGYOsMXQ7ch9UB4EzUgZ60V1QVzazDWxzgR8P9Glqyw4JPiYLtv3Aj5wTtiGk
enSUG/NGIrKARnXo9XIS3uSdcimH4TmdyZnBUX4OOw4uGivnMojCfQLVzhET2Q/L8qXpV2gkVzfH
KI19LLVPlkX/ldSkL3nCFDoJyqUqBvJ6YYWRT03FXOvccTLk1XG75+Demdgo7Lqq2O8985UaRHiW
3Rdx9FTU9Zcw6PCVCYUAR7+HRkwNz8SOBUCXc24fiPBpIhZkSsTRp6aNF1OdZG5VKVT7co0mV68j
VAqSgSp28RSaKBIOjOzhrhxXBd56A7yAJnaWl7s07RhwRygjfYBLDmPPdGxW4sbPzbZNn3DSbts4
AJhykn34R6ZEv6E+bjfmKmBqUP36AtbJlqJPgvLsGBs0RdkxPObkJCwCNnVeo/QIBIQfy7A6V+hy
2gEAOj+Bq5niQh/iBgDeCi39AZGmrf73w+0JwBe6u30RoZNRfAarehYkHwLYJMhJFKEcoZJpt203
1ye3e9vN9oq2rz+1hCn2z6bt3vYef97z5+2kKmCUrOa08pP6Y0l0qKXDQxiLlq8bcrqHjHAbhQVQ
Oxq/Kg0FXmAss7iPzcA3KBLB9l8/m7kAwlnJgTT115tgdb5OjFlOuop6myEsj01u0Pza7m4bf27+
tW17h39tC4Ck5K3SHP61/eehGdCrS5Kl5brFhTyKSFqs1Ko+NusNNYD6WOmjsTjbY9XQnjM8+rtx
3YM/uxVoF6o8sWTfbrs5m5oGkdr6In0an/OUImSxbRONsDy0quX+/PF2719v2OCTg+sWxXR6UPj9
3IgGimF5vdm2xa2Wu42RETqzfoTtrdLtGNve8M/dMNBf5LSEj7sJsFcN2XYvXWZ+Wgra62DSf22y
LCuLJHcZic0AS2nMzrxKrfQy80OpXWUeCZ64P7stRExDms+2C7ffPtG5mgORCFwRFgYXrHX3QepA
5rze02Oon9vN2J1R7oi+vKhIC8UJ7fWfuyGpKcfMDPcIaFO+VveynUbbjWEk7IVqPaMKrZtdM2ZR
QwKlRpQLp86m7N30vNvD7Z64CprUTVK8PbaGJGUliqG7MFDoVOUvSBL9qYwH9EpsmfGzXtkMQrlq
HjXpWDRcSmTaAC26IcRX073UAoxo0nsz1mAdBq9oOLC8CGO8o1kjQ+atG48Mx2QXd0ReqNVjgXfD
I4X0rlCqNVymSFAbzQyXPTZ1rpcs5vSY5v6yzjxkNOyqhgQ8ojxj12aWHNpF/5QlKTkMOI7pYuW2
tBjgBRLxFk+m5GJyBIaB/8yXJmYRYSr4ZtvHTqu36WlcvYBrlsCtLJeMkPrC3AX+L1RbPT0GVKgm
Lawuoja5uibSJJ6GX7RJY0+tMpISV1VBksmKW4doafSx+M0Z/ohMHsqXxbpMEGIo0aIIO7jvKbSP
blR07bVrVyWTDp1nFmb1bMEutxgViKsnm0FWmBFKaCvtMdLL/JDKaAKAREzMKFDx5dsFeT3m5k1z
R0pf/o+N/3rN9qwVc4H7eV3Z6r/IJaicRrHO23PZpvDb7i4D3txykq+0RsrjssqApfVme/jnhmWJ
YyHtd5pereD50gGFzlrrfiTu8Wcjprd6y61X4T5xGddJXAZve6N25Dje7jUpKlKyIyafKunPc0FR
1O4gAIDdttXrEp/UvdP2h/361z9v8fOwaOGpyXOcu20sM5SlQZQdZkQ3aYZesMrykG3r3Z8bYqSJ
ntRHP8kAKKlaobibgo+DHYF+BnuEJaj0Z9vPE9u97UZvLDSFTQGYrS+MPyLE7Ykwnd9liKVcSP4j
FazaCpnSqsiq1t9r+12SyoCWFKiniixojmhdvckgO3nGuqe2/aCbMU9sOxtFrjU72115s3wo2ouk
KFCdREFmBOVmNVodZSCzztAQmTVYRuD2OV+t0UI62EklEzM1u6ixSjJ5uN5s96zV2vCvbaosmY4M
FiPDKA4/UOJrYMlvj7g116+cNmRe6QQMBstdSY6pLyw6vkkmkeN8Rj/AhWrgW273hjyfcYSOh1CR
awRK1bzXBvnAwjXcNZwaNosclN7bJ1i2C2K5frbtAzYj1vayECNCF1aZpz5rHu3UWwXPCtx8XP7m
8DYnY38c+3lfVaK8D9YBUtZjjLameaes37XdxkfQhx35MzyesqkEBhxYyS6ZwhhACy0FQn/gAamA
HXwz/f4x4ySdpeaHzY0j5kLTwpVeNbdidtxsOttN22HohzEYkIbCEfYPE4+WcKmiAcoIkGy3fdrM
bpRzbP3jVetw8/Mvbv/W9r7/7TZzEyD/vMN2b/u7n20/D3/e5ufj/WxLEKrYAc47uzWS5+DnnbcX
/3Eg/fnsP39DynV0WEDJ/mz68xJBNqiaaGTH95UyHJeVyUgLTPeqBv/1qhovZyPe9Qy9f9xCwnr0
UbyKysPmM9osROUyPY1dF3lqkugHdBwo1ldtPiEVrtooEkyg9ZDZjtztOPm5AfR+24BsQP2VYNYZ
78D0NEfTWOPnYLjSnjNKdylycj6KEgQIeE3w8InBYCKtA+z2IcRmeKABTRKRCcApVvKDLhgtvGDs
QKZZkdaRQ2/jK+Bc645KXqOGVJvEcIQxSAgSYQYaz9KVPj+KXYZsu5PS7ri9B6P4AjR+0bp9I2Vc
l6JhH3f5byxw9f82Fr6LDoLe/9BYgCa9hlH/940FP8tiwI3tP5sKf//R300F0/hLtXSK9psFEbPj
3/ZES/pLI1tUZ7MJf4+c0X92FHiK7SgwDT6B+g97ov6XpeNG50/0v02N/x8dBY02xL87CmQEKZYG
BpWJtLI5If8ZvR1T+08yqY2OKp5kFBr+HAxUAcnFdV5ntWnx46syMMLZQC/TqDvWVwh6a9H01DT+
0mGMLHUnHLSIMBgBwwTqJ0RjsXWd2yE/mhkg9J5TeBCs41yp2OXldrTzmBzOLDxV8AmeCasypc9Q
GY2HqdZuFmEy0T0by/0IbdIuc5U0O0kMUMAyS5iIn8rrrPP0OuE62czQHxbSpZV27Q28jmVV++NE
Tsgg39CXF6EkZ3tpTF6oG8huaobMmYh8c1kRkb0oZu/CGi4BRyncC5Wm3bRJ9mzO4XKCCwvwWPam
8DB2AF7olIevo34UeoKsZogAVzkvmKor1o1hQDMLutE2RizSiaIwYZmIX8t6+YZiqHLtChPBL+y2
ZWUrQMAloysGNGUlzQsnsUqUDs1I8HXiXqnUmRqRwlUg1nYLETNmG9S32w1cYd+sySVIReZy8zpn
kkdv7qXykOaW7gxCouzyRCEZiFk0oj3hfl21E0mNjKipFqKDxlPVIFNZoXc1KSo7S9fKnVFRvFat
AhldT2ZiJcIqKSAcoYD9JnrRFy3axlkreIYJAVWHUqxOKHIzZPqqkU5X4AUor0YB1k3ZOfUgKE6b
QMhJQWRMiWId0a0EMSM0Ta1dVbWPOTDGVJiKk4pwy44htHiRTu1PGUvybawLfkC5KZQnStaoudDJ
71RNPyQltRH8s1C7SYPMtSR/oWd0MbnsuSUBQZNgvIoBLM6xVe+EEQg8WC04e8jfr/rKMy8M8y3Q
IhwBELvkPqtOEOtZRSC354hM+qNioSPT9Spz5VmgR1NyTVd02S2oOXYT1UGj7/KbYtKzPzd8NW2O
sochzm7It7aztgHAzuw+lItfQUDbZIJvqsn1YgsmrKUxqA7kGMYHMyaoUIGKSomhpzUIYQZZomi6
GhXEFlYMleb6HIrSvUE+ghwt3cVETSetFcIUqEobKhDZeohqnTA+1sYc3uZ17gtpqkHvKcksoOeu
F8lNXunt/dwiyYmsPNwhVVdq2ad4m3zrZgSKQ/pQo1LbBQHtMKEYhkvdSFeofxZTpYlel9hT3RLR
xqOpZJE54dDQrWORA/9ow2Q39cQb4Rf5hEmbu0IrOmKqBedyyg4C6w8XxPnsQsDJnUW9QZ07sean
9eaMQTb4VY5cFc0xHKCuVxw1IdZr1rUbkLRYvQhgom5XwsACbR/lzmgNx3GIiVeTP7UmfaQDK3jo
gPlrUGD2XJkvyWC27M5gpaqZvon6ASXp8lImKJ/VAln0XJVXEYumVSi1O5Ux3PWUontJZhS1RWMf
5tURQHo9j0Cacy9AO6RTSwVvIlwiHQVFNY9PQ1kIoKFWoXbLV2R6yCpydOlQE9QgjR/grJ/lteSe
191BqyVKYWrZ27ow6US012SGC82tkt9NdYZzEVmERn9zxCJOPRpKQWR+NCRUADLwvnU0KoA5vgoh
Z9I32+q164oLMUcjHKj6dTYXRE0m3cNsSUsvViWyhMuI1kULFZBC704rouUqFtnvOhwfgEDRmNJd
pvFkhi0Uc4PpGCs9CWQozXwWrh/ZpNKvUdOPJqv9sCKkVu7G3w0mD1dMy88uqzqnaujkNM10JFAz
dOmHAwiukastcbGn8Zc6RZ5cwzKgwRJJZC4HD6yXfg/gGexGJYWQ9BImbCRuksm3F8b6mlmPEU4V
O9KWF0tFmFllgTs38qHmeJshVsBFe0LC+oZQ+NpmYMVCXQiZR1HIqpbWQnHSv+XBjLyPcgmYZJTw
OITsQYcIRm6hExuhA2oWRnG0iCQyH7uF5U9IO6CpvorvaAyvuMAnghnFW53GB9F1yinJzbNsTD52
Q3xOM7rLSJNJC0I8L6O33Ruo6snnUV6IZ37LsiB2jHD+YvnlV+P8CwIXKVT03sKUfjvhhy+TKN1G
pCrupddKHNNd3YQ01dQZqWYsdnYdGzBS9fYlLpMTvUzAlCFGjFqsYpum/8NSDL/JQ6yDNnGUILgj
tkeljo+UVf5dLrhKutEyDxUK8IvVhsZu61CNEe0Y81XOdIrbBvkxnOuWNxF2YVvAPkQLJXNnOroc
DxdhLnZD1XwtJtikIkkaCtotF0CgBVCbKYia7zE5p4MENlwKkANwbXliEfMgIxNwYZZ9qxqRcw1K
ZsUQPCAjl1BD20q+W1Vw5U5iLThR6juMhIe6NDYDLxtEWODEhJB1jgYvH3zyIUCy/qbE9q729OCi
WH2q5Q5CW4kSwRpQhOUDMJ7XRFTv57BWz320BivP1OGE+IFLj0lgp9vqNdBexo0uI1nPWp4A3CHu
njCMkTJhjea7JgzPuljuAkWlmdmsfOUUC0/oqPRrY3n+VY+K4Fbp3EAqkvxMZ6aNguCNaUTp98mL
ESfss4ZRragBBM+G/CtHd3jLxyP8SZmJFWLgwPl8Yyji5MfESttgAYgx7OcnlRPDHSEKhzkVwGKh
gzQyFquwk9jFcy4zlalh4zRjcZjIi2O2dNKshLXCUHyPlLCtekaHHA8aNR/xtQ20e5FWGu1p9bOe
7oJa0Qm0YFnSA6zH7rY6BrTo1BvYZxfduKnQnOIccaToMi/IGroQNiAduw85kb77nKG0gl3UW/Rj
ol0VR1x4egNCcf7BKv7SaejhmuJD7rS3sH2eSFmRY2lfGPJOU1fvkPkYpIcu0p6GjESTHgxVoQNp
7lIirBDcM/8AK302GrgSY/O+zBBP6+lqZeo9wJozQfdfMrWftp6PqFuPyKucXqtepNmEzs8hJuL0
t0EIczR6lbhENMiUYb8wTz/FhflR9L+7qO3RO5PtkY8Q+cKs/JwC+KGfSr/sI/T9MCKN1xYII/rC
L8rnsjsFxnec3VbjIJy7heJkmdCcIsHnF6yLAHU0vxgqyaqptMOorXwiGN5z1rFOC4w3onVPEBJ6
lwnCOUSstzNTgLn8SqVjWPIlUqgRMPXjgEV4/7Hg8lpwlxtN+BEO3ZOeCEdznVeKtXIsvlQi66Fl
dXbc5l4dxZfJBBwUteTYGQykiUz1pxUA5gANEyBuC5EX569ClZLq3t/kBWB6E9n67Er1rghaJBnj
ctLa7MFINCJoYJN1EmRlC+0jwCXxsZ8bvzZ1Px2TyemmlyVvYIRb5DqZ0yp8N+QDEnCVj6yBYoW9
KllQsWQL0nKdWuxVVgK4ehA9LwiNMKgjZImkl6wRrH0Al7S21E+0hvtOld+stDsnofBhROa9Ji14
6yREEiMA4HBB56yoZHlnjd2W2LXSBzTvRDfp2qPUFJVDcBhxEu2Zcpi07zJ2/6A3oJ0KlERc6NS4
mD0qMDgPGAdJVRh3gOljO6ElxyEDpJxAIzsSWcP3AtmmUT02nCLrXc2kvqhOq/N9fdoMhZUtuj6z
PY7rOnLNHjXJtu3nCZnfXnR+Nv4887MNnaIXSHN82N7qZ/s//vlt4/bB/vWaNE1OitwX+7QvOnwa
6ydihG3/vst1v/37c25P1Zp0MJUxYrIeQKzvH1CzVt72xtuNtFbtfx5u9/QSvszPth6n3BEeiEZ+
BYpw852oJf6N7VVkGv7zpX+2qUeReSrLZIpVLb6tI74Wyrxg0GxmjOTMByJlq23j9prtRsPIRwUO
t2erPxKJHTr/+vufh2D9MP91RuTUW9315xmp1FM60MlpQ69Ma9U6WutPEhY0d9tmDBMGKcIjke8A
Fmjn9o7c6XpBCELpDicDHZPtbi+EVzLJMVDs6zG6Ec6testotWhn1hNJ8mTuEh27tB3sGKmPZuJM
v8Y75YHAzAtI1NEZTsxcMP89wZMPnOpleWFGKtOZ+STngjAUh5n0MX6UyLNU8wfzRhf2iX7EgcvJ
Y8ffycW6DXBfvfTnqTLuskfzujoCPxUwnKXXzDcS82EncyXyUiu3wm30zfnLWgWDl1w6+VtDktsJ
54FgHOJ3MGzYh8V8T3iXdCR4lLvdZ0Ea2Gzn6DhUtxzeaHTTdYsYWlzlgzgKGjBOu1deuJTYxUjw
ht068N6fq0dCk/GXR+4abEOEM7rdh5rOK0PaOcMg6EmPqnqMgMhLk6vudHO4JZH+ml3M68LVorbT
fdevKiI7ZDEbXWgAQ270ynuBWnKGDN/WboqoRIcT+bL8usANQ4Jo0iYRztxKuJQFu/0GA7rovYdD
Oxwmn3WPfkSst0fB1goHiyhnHOAOQ3LRpEeuox2SE+GgoC0rmdatMEJGdUd9RPumPk73ifgkvF/b
Eguiuxw0UKKn7CF/4wKdXWNbOpRO9lA81HeRI9iaF9AwQ3B1IB+FSa5NYsu75b0a1mXGtxs6wYyI
MDiuHRkszcdOdOIwQluIZdgeVIclplvlbvJOFO6h2c2v6qXafbIwDW+sc4ee6LUwHeGNjsJNiOXr
7mVy5EtmxzcdiV1H0MSsXRSX5SHkSOeK6rs5mO4VlzmbbZUOPN8xcZEpXIMv0x9s0+0O4DIeTR/p
/F6/xmfd17+KD/6PJOe7edH97CN+kup98CX0XveC2JJDNbiGO9RQNtMvfgD0Wni33yJHDo5Sbuvu
t3gtXtDWXRkVS5T1vrAjR4bFqBu/Bb8+rSfzal7FYafBgAZxTR+fVribyrasXSkiGQR+eMQhZDYm
fsrjNmKAp/o7fesEx0MKpLhv5e0lvH+F8S4hTHMIr7JJXivtrKxd7aBPDo5QfP7U8E0SdJzJARG1
l+5nTLJPwY12+63c3yO6EJxvkr6aD2AhFGeTC5RS/nXJ6Z8ecT1qrnSi18ySlhPvDshf9qtRXBDO
DGVUc4j0tnarA6gWvsO74oKm46a6lDTLDunTiHP6FHPF2S8nFA/48M4AEk9C7PnlE5Ky8E1a3P9s
paDhhcfc3JESMBf3fckZ4NXId8jbs0NYq279xPsml3pff+cIw/a50x1izSlGd3Kq5xZ4vCNbz7gs
sS3Zs7N8crB9npObySNE0ZMxztySmXDpHjq6w/F8Mc+TyjH+HB8mHy+q943R81Ardma5cecauz9H
ynfq7C0nY41qG7PbvHyiET0AkH2k5sP4XWC0SfgouWOimFNdPEC3gQsrdrI5ePL1dGZncpSdhMQJ
j+uP2X77COPs8Skl2Q/vF9KTcxD6BjUOKOon8ah9Crk9Oam/3FHtDhATciYfptqPb0n5salIOuUZ
BMUbRRK0ZS/4J+3MS9/iXXqsqQ4dWeeUd0yY+OXAqJv2kN95Y20bH/iE0p14XvwoOnml7jWym9++
ldVVvut/F0SszpdG8BBY1QdUxXqOipZfrbSc+r29je+hF/Scve7YvMkIBfFGPzPTpZRVDzt0RKyp
XamSHE5kRFTTciMgpFHfhy+tdYvuXJO/jELGfluAETsmbdpLotgfEroo3HkuoI7aS58w0r7UPY1z
tgxkVZD4DAZ2/Z2jCyl1yA0rN/+GSyBga3eUj/G70FD87vpxxyUMv65dw3t0yR3aoXk5ahxNT9Fr
fzfuB+PCr7OcajSLiKqaDyIxsKZTLSocxfRAG/D+HOnRfKMOv8qzxC5qneSVkM5C2y82q/H8yFkY
OiVM+OWGcyTeEYyqHMicfMKIXBxVMnEIerzHkA38HIXM1JHL7uT7pdxN7PrxO3GZXq0jxoPywWDJ
EEgi+ClzQy4OY+iXb1hRU42H/AZE7dxhJMm86WNmpioSGOJS/uEC7az7nlJN+Z4fYWIeYBmLX4rL
YmnRz5E3HIibgwsBCr5/zvdDsO72mCleIt9TuMwe30jOKN/Du+wBd9vlno8ofjcPfOH1S6O7JknC
p2vO+UbMth34rQd/erntDmRhbP+Fo798hLZ0Cnde+zSJbmzYi0ud9Zb0JSe4K67lU/kE+zhSD8GI
lR3XqI33D6MHSKnsk4Rs2/xeVPgOu3qfeHyCdNlbOBhXpSlaPYYkXJWJsJdbdkP+zcjAZeSlr7Gb
O4zndKWQBKhEVtjBsbbFnbgLDxxWyZf5W2+RlbLUZIzyOIRazhWknfyOjKR8QdJh7gCge8jo0530
IX/nR4PLOTA9AyW47ATU5/A7JxBAyQ+/xEdfZSDyPFQgGjC4zD7q9d7NOztxAiAExm0S7jpwAcHd
4sffWk9qRLvaom4r9HCD+Bw9WsRecwzcpo8svD+6F/GJE/U7cskRCY8k970lbu1w8eSaUduR7Ggf
xmkkiy+0vfDUv+vHyuc0eA3fgzfhpPj1KfQEtBk2XWaPIRaS3rVuWY/b2VV+D0+oFggNJqfL2G0X
JpeLk0vySBM52fO1s02bAl2NONsabtk57ZMJ+8EGhbdbd6LCkAFZyn1cD9N6P1A1squTSYwKoQmK
3XrTml/mZ++wRRaudcRTeu3eTFzOfPOKEJ1rIYsGgSwyTNHPS/lWMIdTj9wikp7zqzpkJ5XxS0id
NHP14GboHFnxpBzV6INh7qvxIaL0G0fAEkQ/ZNfqgGPUUxJ70n3qGM73nmQK4XByxb1mM/d8sCx0
o3ARdh1iG29hlyveGoD51lwikgSu1cHY7QOPapYbeJ2tOxzl94obN3ZJj5KApPES1h8kcuWftfDY
ZJi3vhRWkzLiDOFUFcRxFaQqtK4RXqUe/USd74TnZCGEz+FYzg/me5iAs8imvXDojPfM5ODo/QpM
OBr35RGhyg67c4mQk5WbMxkEywHTvSk0W4W+txeKT/mxmZ2OzHeWiTWae50cnuAcHKzhTXWpJCBu
PnLZkQ6ZV1zQtBKS98G1jfGEiTS6e5ShNqd/z55DxYPdxPKYrtRPKcPvRGHMZ6LKiXfhyhMhajn2
37VTP5GxRPpcxYXDZQrKhLoauHjct6qr3df6DfX4QjsS3hoOu8/lRDDSEmBahv3jStp+QOO/Aumf
kAMzs053OueY2xV3xJq2TvOwVIfKU7/Vb6E6tI7+Pe6RNXfpr+rCeW68pLvOR9g7+FRM0OxjM6Ho
T3XFzu8lTBGjA3WYIjGcdUolaCaRz0+UoOHzzlwrQEh6MVcxzvjRBm3z0GMvZLI9QuV3ZSpB5S4p
fJmzVZ6Ok3qhpLJk5wbKwX2Q3IaTQ7PizXgNVNdUb6fB4+cbvgTJ/fN7cO3LGFLAFPOZwUWzVvf5
tTMkrxfr1CZ+9cDUhfKjOPqEzNL+q4iJXPfljtO/T5/TI5hQzucZuQbfpbYf1fH/sHceS66rybV+
F42FDngz0IQwJGiLRZadIMrCe4+nvx/26avToYFCmivi9O7NXSwSwO8yV65ca6eF0PiJiPXTvBfd
oXer5VimD9OBnuhoHbGu3ufZIRJ/BPWI9AS+1u+xaOOfJBIWyS4u3vEm3XBOL6/Yy/Xn5mF+Qnlh
lCHGP9JHU6fbPnUAVcSnNt4J0AC4Ap0gzVf0k9LeZuE5mN4wCERZms0FNZD8vRM3RIQvHQgzIThF
9daWH5cLfmSWZ1heRncOTOBt2NNqsl8O+bZkzmsXgEZj33MKiIQYCe5Wdn0K1qfHVCqfspuQ3inq
7OcaZ3Ff+2w5CcYHfDdL6gfMn43co3nlSLuh2jX5FYbvhLlUcM8Suk9I4eyC1ss1fKFHcYMAAs0P
bfnZWKsR5sEg21IeeulCOMP52MEybO3xx/zB9LcFkqXnY/YsY1urqG4DSZV3aJ7sSB4etnVAqz6i
U5v+QpE2HLaJwd6G+yukc9oPIETtjPyAylKeOFP/S54wss/S4LGBwA3UKNMZg1qYZo+IpM9OkThi
tUWnJbDcWaCphUjebQ2nCLeXdfrtrEtBNQyt5dxOc0f7qqLHxC+MnYTMxr5KjjP+YwRhnCOaQ6UH
Iaka7aUjcHRhkbceU5gWQbvalT8i/uf0JCRCbetIjREj8l+SXTuKmU8MwPJJNBhDut6nKedynT7k
6XbuHWR/BoFyySFiH1Q/TOOhEb1ahOW7waalUj/HdxVs67NCLYFc5odTCf2NH9rGldKdEVl/0Fyd
4tdRDTnLCWLRRwf5nn/YbMTeAQkeFY9jmtIxei5qvMOMKBOeMLPLvcja6dWmeGnw2om+AyjUPxxJ
eH6XfjzduWj2HLRhlGofgoVwFBEwsdct2XUSnOHO8cD5tOkurBtzr1DC9i4SP/ajGjzcI+7obvkO
/MqGiHgOP9KP7vhe+eXmvfpWdtPL10Imhg623X1DAIPthLEv+X7MxjSfGIQXg5iGKYq0P1+DIsJD
vItP+RX9AQGMHWSW9O5DuNGuOt10HtKH4gyXCa2GL8Iu1DE4xozjHe8kwclSNlQsLD+HF/bSwqmv
MXNPYhJPzbYdSI2oJlFFJkrlz+KSn9I9N7TpbtiMAx5sm9FbD15Q989EoKGASqWd7osLvcHj4/Td
NzYhDeofSMftYn2jAUYwq2kfat9pixUqN6CdUAb3MF16wwNmJjKTT9QP11fI3ah+bB5T6rkPiHGN
p/UgmW6sLb6JzH1bP7GNldd+y4JLub4ac2r2rGNxY/GyIjOPWjl4AXv6xB60kQmfxh0ePBTBfQnv
gHWWzT+xW32jNhM5RB9QsnJagddE1q5/xSfpynLnW9bOk4cO9fZvLK/zHzwjrsah3KKIXG/005/r
CYdL8iW6yxFVnjVtJsivql12CfpLkbwtxr6VPW4Kq2s+LseF5VwCIRAWrwXT/gk2qG29JK/k5IZH
qxdNLz8ATMJnSvvnF80Z/VV2iXTYIOEZsWcCq04PTK0Oh8WN9EJ4qdvdG9IiKnCBdxF9RtzYNhew
EujEIE+xV9SuSETLw8F9D6PSL4CjGBki0QWspqKfBSQuEcIyuD9TEd7E7/pbS6cUBT72P2GTngia
NOv+Y6De4cpPGGWTtA+KWxaO+VZuMSDaGqVPmiHSHp1e0N6P8188G174cjyKUPLCgs2kPRMNpw5V
D7iwrngXvFJc0YNFO3YPIZIfj+M5w1XGR0BjQzSrKg9lsBPfdLAP/YGekfaHCeQHW+5BtrEAYsvq
4U35g5N+NEeUFfB0ponnC5PHBK48xIXBxbDwYaCIo9oByEvthEf4Wi+Q87fjcbxHh+ClgUNGTQaG
xwbjmdDcRFec2OxbY7zgWCaV9se0T+iT4NTJPWdtnSeEcAr0qh0Oe2Ry0o/gd7iV1rFkelU7YK40
vo1IDOkOK7HU77HlGB2o/bEaXscPzjO+5j3f0iZRd28vOPkg1UjbFFsLffS/VUtR1U7fs9u9tJXw
2F6JRvp37BmQSJTlQwfwmsNK28G4AGbsiGNBB9qfmd4jNO02o4Y5wkb8UQ5b65HY/JC7ZJjURZ0e
DFN+k98STItBZs7heR79HpsM+ZBS0V2OUEVkj2SC47m4EQvk7/K8vRtUw5iptQ0CAoAB0sM+Te8o
OMgKdvwkzRZlO6c9zVCw6ZKUDwJzaML1217aE9pRVu8mxzZtmdy58VQF7qg+4BVavcC1rQzYMJuJ
ONRsD/mz2V2m5pFRP4kUgDHoGrjVi0WbVZl9lhwENRhcQq9mxbsNdBtfQegKfS8ax6DwtOWT/0Bk
LCg46/+dFWyDsDEeqyfLuE4t0nXEoXr8MGyUXVXu7quFUvSNaeAgHPgOZL/7bfBbXJj1X2AjlrrF
bGnwTYzYA4cN7UiOv+IjiK/tAi/W2VjhBdKC8GgEBxODWLIrZRO8gdMRwhdgHkS8ZEsAlhCcA9vn
QWNqUT8FCCcEdvfSvfB/K+K2016sx7p4REPwEGi2/tYLOxKvM/MeM790O0g22dvLwPaDqRlhGLvG
hUzDLD7EcdhwVJlYuPfORPtZ4vA1wNdkbSzmiF2d8Df2ml3i4eQc4/YxPvNhnySX+GNA4ekvIfk6
gK580BI7J9vcTC/CmWOodNhU0b/SKfwQRFWYL+xyUJutnJ5jmgoGb9qtD+SdK8IYzwgohNEftGbR
nIiww2IwDBMhQC4lP7Hd3sjVacQhq9GT8/TJ0xpeiLXY1qJ1u4rW2cemR1wavOEJ80XqQlwMlssG
GXtsS8ZOTg4kFoefDA/Wt1i9EWImgH7UhFrqj5/sbtNrTnMd79F7cJSRotOJLtzkBqjB0kI9aJOh
P3KaZ9AYGh/96AW70OkTCUfBViqgGQQZ061Pao8MC1yRrYjy6YuIWhpZ2CFFuyu5i5QpU3yiL63p
CmceclzbCVghjYPUcE7jk+oiL1FviKtpBPOUz+4Gl+wI4FGD1hCAmm9E9xm4MF6N4oZUiJBCArMi
RtAZg+eQXBFWh0swIik7Kbn0sKY2+ab9zSyPiIoWZCB3lZZKzOTBYAhLYEYkAyqQTvkzai9II8O0
Qu7TfxVuYKJsGds02gMpcVkMkLodxp8QOOdX5VCs5y0VCRjPhFVjsuWJQkxJSZHSPUlS8DaPJ+Wl
uKQuZ9sbj01MXgLiLPJvE4SGXp+KZvBPeuHe4vc09NkauJr8afrkk9hWNBJ2xKEXwtQLdPHpjnQQ
7dmlZ5ZHDBBXDRS7f49u4znG2gnE8TlISBLc4JSkF0PD1x0O1o1dC4MgjiVgqd1wy5+pJGvzsbbH
54hJyPsrJI+Y1J9I91m36cBCBqyGCXY2T0xwkCYa5FxcLhuZ1t0dexeGkoA9JOprOgJ3Y3TpQkws
SkpbMX3Wmhd46ZTaKIaSv6Z33guwUxNcpK6MCSGbn+UN9JjTCgwkRFpdw8V6iIj4apffG3uHAH2H
kwyZxMhjapD2tK3CDwFHNczGwVwLC5/i3w52DCoAIEyQhlGh0t8Ly8MEuFJ9IudWwRr2RWDr55rx
iykaJL92WbOdxHmdPPGaebBlk1pDfoEiwawsqP26jMPqtoPJLmmbGwkOVicc7bSNy54a4rTmQTLk
6rlWPpm/KBLzGTyd0a0BSOv12XC/nfLEF7KT8TwqtpTpzk8xF2o1p4DhLbv8nZSrfBInW5XuCYaZ
dOJTWC9Z3tF3NX3zUPvxjV/ne9Z0xeFBd6TnxUY58Fi5I+6rItwZGBFHUHZckkS9nhIYP16g16z1
HGN44CzkifO8VGHHM0pEx0QKlfxqw8UY6B3gy7chL64YRSDKd2Ynn6lPdDN7wWpQ/MpdY3bE6noG
9ucFlw+y3q3hiMaPkEDGSJNTe4VZpYoDd71NUhRaYnuHMeNeyQZR+iFyZFA553mqMhcNoEFbMCue
ijfUlspj1LvB5q6YW4j4WgH9yTbXyBCxKzCVAo0d7iq0N1QZt/W7ldvc0RfOOtbbUO5E4VcFtj+t
DdpgaIMHTgJU2WPYxqQ1XV16Za7wEshV1tbP/uub+Qar87kE+rzBNFRMLKmPozBMs9KmYaIiPAEY
G5P72ySyfOpU+Tx+vp6Dv7jNSFHh10o/FZksAxri1Ohy70nsMIzcDpNecbkqFhE/4S0Mx7idMEtD
fZoogPmOH25qo6HHo+MRcI0x1pvs5HQchzZ3zi9xvUyCdZAQvuudAmYb+o8blRwUu/G1fIM08zFA
sZj6HWcPURJAi232znwa3/ni4UaVQCBj8vhebof/lvbGB+rAPNqZ4QEXTsmaVfVmaBdWhab6LPlc
OXQaon8zgPRGpQgsOvDfGEQ+bF0YKK+yGDSnrynW3Y2DSv5jegwsC4Tv4I0MO3fIbSJyUjmDvq2v
obzDUbOmHT6/1tAk1/oBNFCiX2dYl7ItWbu8spfAwwqWqFC669kB8ERIARNuzHm+PID1LEDldGfj
AQPfTHSQOuJ+RqYS8eDOWI4MA++1lhVACSCmAD/L65Raqa8g7oQ7zFVonU/jj9Zs4Y3ylLkK3scw
SOaeYViAFAx6UU4RjEnliV+IxONoHanXMT8YSlqQg3xbS1u+iZp7hAtzvE8EljpFQOuAlJmEbOKf
Cc5lL0cKGyyLtLK7/sAk6x76RwqkIVaprMXE7u50VoB6oEoe1YQtsHS2lNhMwGwPl0Il+hCLLVfH
Okauj8hx6r02cUW80XPJNgr/cbEcthOrvw7dWwJNrC03tFHm6glKmyh7JkLf8qnj4xdvLral6FMa
txQXxlgq0VDuidoLY8xlDsGdtWe0N15yuyuDq8KCa0dcHkg7A7s8AWUN5i1lrvXBhgcLio6M9RSU
cCav/+fxb3IXBKdQNsxJs35SJ3rk1yfMXip0OziVPJ+0cMiFU/zXCtd8nny4btzZLLgMCWuR56O1
WxZcsVad7OZBfQbD42lgbFqm+Mw7zEI4BYbsyILLAytaJBo9ho4HRdVaiVy4OoicAGquOxCvV0lh
EqnCRdOTp87vp2tbsC2pBBrr5GBBths0qD0wuW/uj3FlWgbU7dQVnxyzg/VZXwPuicSJyRjvebCk
eVwS978SgpDHgsiquwFgPg7Oa24KP5K25CZ/WjAtg/jAJBiAMm3Uq83JBj3Xgq0KyklWtqFyIRfu
ZKGWCKS2QbViM1q1vWX3tHGbyNGVGR9j/ZXFiHfyFyzV/HGdr4LNJw+oTOC4W7yTPTDJSHDJgVWy
tnK8pxZqKkdxCtxaeBHheP5Zdqbq6cP6pBWeAFLpHJBXzkxCC6WFCkdLD4Uxn+7TtoZR4a4PXHdU
KlKWrT1H5A7s5dC7qDDCnnJmFsV8GJQrlP76Ds4Gk8MyDxKKFFIBQnQ1soDOsnUr5PZrZDhlB/vj
7KHp92WPKK3DUNeY8tUkFbTgQz62x3PwzBMV5RPMrgTkXnZYASV7iLyx2h06dEq7a8zPdV4rV8YS
oFWkIErZs47tDqAe0ouQoUCITZMH4RIklx2oACaFzpVb63ObZ3PPPizLFrs/KX59pvcXVNFCnIIa
+bDT1G3eOWnosj2X6p5pyF0MiBMMrkCgzgJt3ISk5J10t058Kzp3IQRwLxRZPG6HW2O4Y6XByEQD
qRw/hC8YK2xj6k+9F6zdZD4iB9DyTAlvrFejwcnOgYO4zqTeh1lOX61GkIItCOJQh2Y5KOGZyl5Y
H4boMBeONrwO3X2tegElRO7ax80KbfbsVTKQE9YAUJMVgD1b/QBGsCjTbKt6x8RkKJiyMP6BpArc
CM6sQA2sjyDL2LBEivCJw8gssZtai3ijeeBHbO1rzBH57VX45LUZ+XxUGN11bqHyGTVO8kLktN8L
6WNGzWxe74J3lpW9vtQdVKAbiJHRIYJsvWrQ79ZImnWPd27zBiLC1xutw8rjk6k4cW5nHKd2KTMb
KfrP6wayntkZSJrPTgJBeYmdovCYNr12ZVlCTg/aZ2RWGfdqoJmRCg5CJ8ikfDHhqYEEypWl2+FR
u6o8uVHyOHFDkB1YFULrLDVequho7ektwU6dAYMD0x8UbReOO2H2RKBzlEmEK6MzZm41HNRlB5DD
4xaKK4KTOhvLn82IxVo9ZG/MGZYUV8ZOtKBczxX82c7ZjNg5GKJQ3IqZz6Cx8+SQVpCgYSFzk6jZ
f0AIYYPivBM0n7f325G8mXg5s3M4a7ldShe2sT4+NSY8Y2JzRGVtwga+jG/l7AMs4yXPkOCM1SJO
5KgPVHA0C9h+LTIwrPxWHtKYA2f8ZOFTs7bkJBPWs+qzAJdM+1zjPT6KECTdsoVkS0t/BwRhNG83
xcDsD0db7JH+ommYHeXjEU4AJRkiMe7e+GKTfwAbJVknX12P79WOgPvbUGxGZxBt+RbWnw/TAjCZ
w7kBYQqIyBu7W1t68W/MoZOqarGxRDYPDaWofbi28Ss1rjbMXF4LzWqiNmh6wsezwdb10u77Bt+O
JkyIkPTxvNDrTqdQZ+w1BK5CJRlw5IHJiZVOvK109RpXk7KX1kZgq5agkSG6ZRdq7tOw9p50tFHk
3SxjxsWcEuvUF8eIQrdAU0uMQ6wrNOmIj50x7MM+CPPNKMuspFFBWl9kE58sgLNGl8Y9vf2XKtYF
T1oYkXZUn+ijzuwwaA0aKyZ2rk5V3CG616pJIvWfPkzGon0jRvkxBhwylcLpjB3KFmXUhLgmDM0C
FWUrQaHWytzUkG6TqZTe3+5LdMvPXpCalz//1KQKdpKKePtjj5Tn6bybQG6KtS3oj9oH9qnIC9Qx
j6wfkK2GJpr+5x8y6poQuNbXXWTU+16uTDq0Wbh/S1r80bUIlXaraSVHyTjXhBvi499vSPTky5z1
/l/kJ5phppn0byWKP38bWqZfXuASu2pd/Iu6yV9iGEJZJciILgehhq4prD3CkzohwWsYrJEYvj+y
Ruo/r9ZcJVAalMmxm1r/+ucW/vrF9bdhdvKTv/+xSgN/aMjBuhaspzFgQv65iD9//FHD+Ev94m9h
DDxDXiyRSuJEfzley2JNXslJhzHuP/8Y15f/5d/+/PTPv8l9tFMSPd4qBlpnRiZ5xRDWUF3qyh0T
ErlVyUZP62e0n9pNUkeG01HfkMN2dMRBw7hbh2VuHXu8AV0tQ0kMoYmnEWRmgSymmSu8nYAMFNNv
m6G0HgjBJ244GRFBvS8DC6/YWqMwgoK8nwChJcYAgWAowkshQJRRkOSXUHp1ragF86zMhJC8pbMJ
Y+kZW3VcUXpzI8zjQ9VxIA+iZvdFVsFpnkmJsnMzrd2EeE477WAiqjeZn3l7azQAQa2Rijt+0UJM
ui7G+eiFZp1sNbmiEAJIgjTydZalh1qkh1xRIb7WY4BoPuHJDOcQqQy93Fg0aJESgM+Vs6dEGSIZ
KkdaOfSPiCBtKlArE6GUE4qvvjb4q4wqRbimdoKpp2pokmtZ2rBDMR8cqlJdi+Y+N5940uHstUXX
OU1fQNgzVs+Ehoy8/p56gQM6JAzSQdvCimI6jetU6zmE6D00bKoKkSMlZIUCVZkFETqvNnMe6mA6
4wA+aomKV40wQvJV5Cgv4+dS7Hz49LE+UqBNyJ+R+It9aYGDhIQkCjcKQCJ650HSvw8lD62pRxXk
9VmxyB2KiWhTxOWHZkVnyOlom97pD+yhZqK9hl1SpESv9RwIJJYIHhh9qW6zMvlEbd3TpFTbTQrG
QlVG8BgVFGB6wCo841sSJFKGeBnhtCUhLU19ccpr+SavWRetEL4JhAjViw5aA+aRdUGekFUzCMZW
jMa3sueKBSGFFCiYx76btLPI2WX00b6YwoXAHrJnFaVvRkc0KmqfVmJpx7DngMs1Gk2R5X2RdDJD
eMyIkMnzoY8GJKXFojhYmOweRLGBzqaVTiat4b1UBm44FtmJdjDU2gZk9AblVMjVdRmx7o4p9NKC
shwkQ3utZQUqwSBsqz5GRmk0MbxB7TYMr2NxaRXdesEjYFg01xoV85BPhZ/EZef3lYZYRlUeNKFZ
bXTHXVp373qoSd441nBVWLx2LRjXXoo59+I5drLQjNdJRJ4TGwNojvFd4E6DJii9bYmqftcC4VyY
Kx660y0suqKwVyULV83bwu9j8RAhweqPMGmRDchhKo007yX9W4ph8jZfutRLJM7fWf02QmPcjQ2N
fbR9nJUBKwYFE1ZM6Ij+cazQFJ12jnQ8IfIQbuc73q3eoErWsanqI/003YG+lUMWSFgLtDTQVABn
bPnUGiAkddpB06Rkiwce3iN0HuVSjTzZY6fTPNu2jbwvIEfQ5ofMhAGLTZ5JkqokQwlNb/d0SPVo
2mvfYl7m27zUUY3CLlZp2qexKd5HPaOlrZe2i5Kd15lOp64lYi2TyUcjmj/NtIodbI8R9qLlbaRF
pUZ4aiL+Vq2doEi7Ma5oadZptSksuB7NMsaHhHME+c8YfzCavUey4pW0CA3EqOmArTXDF3riLcS1
RU8OjX1eDRwsRjA7aR/VNk3DviQKyHQoxXxVo2iXVNqBKZJ/ZoF8MgvI6105PUk5eVxPm5s+Ulkb
W2DDqHlT22mnmp1wWGJoGsLaIIkGeOgpZvs0i9nkK6JyrBkaIEfY32Fk2XOv/Ggj+Q0dVyOYAFGR
JM3nifruGCYkQrG2IDqqvCC614J8LCjMorcAtAgQ1cwdOSFNWDpe4Z7QDJNfSjq8wYgqsuDRCKs4
JQ7utljrt5n+1z1eCeM2DizkKdEe2S8EMnpWHvu4Uq59ndwDyao9NuPUl5MnPSzFM0JmRytclMPq
haKnsXzv5oGiDlSsthGkw2i8I+LyPSFSssvH+HeO8MeRlegJ6wNaTv3SfBfiZThaVXkK6jnbJjQd
0z0gfmQrRUIMqGeZVXMUqyo+plL0XOgDeR6VjNUtUcLawKvMYfSE1IhcKa+emaV2VQvVSc870vNh
JG62NKzZWoEqYKjdVAHPlUXTsUisfpIpOCatrECnzTHnqAg7yzHujjjHQQeg7FKrlIHMVNIPfTDc
O5TL/JAOHQoPK0RC73CIxcwpTmtPNfLf1pDoD5C+AprUaQIdR79V4hSxQfmly8PVpE2btuNQ6V5u
DH6tzRy1qqx7GIzZmdGoXi5mz6iXwtFo56tghBTFFGwKchNp2BKXs0i2uqM8Yb9Ws7X06ipCKcr9
Ua7yh3Fc3nAqujR5C0aQTspuEYejGlfhtoujAQx6vKmghheENnh45SogiSpcFxqOoWsFUOcMxUVQ
6IyWA1+e8AkoJYHoTqMhqdUBFepOzu60/1zGeTri13kWEt1yjSWnC4KAvq5qnJpoltxICQhKIhTf
RVK6WaK5xO/qRyDS+8xkfyxUCagcxd+YCH2Xh9A69Kg/CrP1KNGGHBb42Avo6EHgRjG9TXbVgOCf
LrG1C6CKkk6yhc3HV7wQbZZmD1VGB6dq5NDXRSDNFIMYH1uYGUPAieQQw1jKtxFM07IDmzNr1owo
YSVplLDMk+FE1+OUFr807m96nsVHtbzWzWDaYRwUZDfcv07Hy7JY8WmOLqaGPDu77YxK7UaayQZk
dHmTA6Jc07ERcF6Oou9Q0wnMw6bDdv5x1OCjp1ZbeygEfsezGtwsKktiie0bysdIH4bDV9gaiHr6
ilbt6orSrdxNwABL6df4Q22w7TxETa5etbT9krph22CkBJQCCN6Yy2scQMRA4Dis5pll/I4DN25j
C0KX0kC5GeHSWljSszSdZiWOjoj/kaQnijdKFgVCgySHNLwrNRLeNMKDrMR0TIqMtya2/FHu3zhw
HnVTTjflqihRbUfWqVsFgXasrOwwSUtHt/mKMWGYg4xv6Sfw4OZs4iZlGnw1AHqMyygP4gmFPGTt
NvVRi+XlYsR9fUKYAFgfhU8LhMCMhtaVpuqiSNj0pRal14lGnDTC6m1MFtzj5PTTLIPk2AQ97KAE
IxhdA3KdNBQeRrHcjdjUyQ45Eq6Rk9B6xiy9oER2WfpRP0lZ80zbOuekCXsTHUhMBNlyphlwby6s
h1RnKBGKgNUkKxu0DqhzimPl6NIVxKzDD4CEos6RCShOhdomIOAdWJ1eaW4Wtnus6ernFtqiV1Ff
R93hUdcb4Au1YsgyArpBpEpfSwXQcKMWNO+Vty5BHbTVaLijo8uPe1n2Vct6aGsx3vWroxjBN8iZ
0Q5YdOHmjPAZVPL1ZW7ihZOl2jsGN4mDiM5hpMkY0FJ6b9T6kpcKRj/L0tnr4tHT2SV55OFqurpy
cglJhdwr9Gn21K7R6McmjBDYmbK+cUb8GAgu1feS2NdVchEvK4zuJnHMoYQ00SGud4bFIq3kkG1M
YYIHlGuxbZH8YMhNWylz+t3YJouRTgvFpFc2aO+KmJmnegDZLeVyV8ZrGwKEz0LCJ3AKlrMoDtJO
RhxiRz6tjMsaFUBdT0PRw4cOOiOEMBLqvZQ26bWPLXTueorrOHw2OwS2Y/jzs3IUg3Qr5YMOaoad
laUhkTbSfmQaPUkfagj7LBsizqsUTAptKVVaFMKTralkM63fc/hsaqvob1rQO1ZKr+FrZtCCnxDU
o8G8pHiGAqfUY8GZJ4vBeTbStV+A8kmgZU+iCC6iq5L0UJk0w6qENhs1zBfEaE065RW0IFQj9KAB
JtsqWLBBx/2GPsafejbiPZaNuLdM7XuvV/4iFEjZdzh6LqW0DxAb31gG7u4NMFoRcrOiGV46hcFt
ETiuxYXEUMMsdDRFaGRYVDpCIqL5VbSvSIXNHL3YXyRVghr2DB2dLALICV3AtFu6/UL/S9udEcoN
T6aYXGR1FO6kuwpn59fStLWttodBj0FsTGqNvfCIE5cfFCQKRk9VUww4vrOOKnphnEmGnCJVvsY0
0uE1x7iPqjleYIiBB3n3OgTTM7CDRvpksstpeE4ZTU0DhVUdg14ZKUhkforS5d6oGvaWOtq3VPqF
RkQhEW+KDXq0G3S1DcRv82LTjdqahYrYMrUKxMmQmmFP6FxkMEMlhe4TCYMaA8nZB3Uc/AF4ZAiD
+BTNaFipVl2fmZ9sp4myYLcpsneaHeG2LnzLdBYcTCl+nWKOVTFiNTJbWNCEsLQPTfgkSqXXQntt
JbbRWcfVpApVZLWz5q1URsXFjOVdHDXkkjGnjNSqopKzvEqx+BQllAqXgbK8aY0B9H9K/cE8LxSo
6/coriVXmUKKlHDNcZOFg1dT/YiigbQrT89TrNwEYxy2ojVjiGcuG/MTm6VlM0cVVA1Bzwke8Jps
oisKas/LMtNChvT8ti/zc9G2T0uEBHEWhrdMe2mH4WtKLEi0EalkBcyBzl1coR8PO64V9+2U0x0C
g0QqMfkUzf1gpqeoOSqS+N4sSDLkinUwUBvYWJpuwr0dHlsrH66pOP4oI20kpkZXyBBbOLMZaXrT
4uxVH58r3Ca/F/VWxOk1n5ra74uFMlAyrUVnKkGtBdyaqqeJA8kFjfodamvYdRa1PHRrkOIvFmuL
ghJu0hKMRvRbPoSFyoKkI+s903smwOFzpfSFDWvw+iSAKVmwv1dD/BWX2XdlYD0boseBAmd/LOBS
DpyqxmJ+W60oufoqDRJ3y/NHb0rTWewF18p5SOhWIHOpBPAA3CaL5QepGXZGiutYMXZewQ5u46Z+
HIZQ8eVQIeCPTkteDmAJBqWLatlNqGvY0zzTdtAjHBHrfi6vmMvamDiiYWzNHVanTV87EdroxH3V
hR5fShc1azeq1dfCsn6UXCi9pG8/C50Rl1Hx3844EWAZASKdGF4rEBUZ5HaVSSuNKtAN2Bc1LfoQ
xicVJRCLvi1GneWjRk6LNqmtp8iyTQNGfArLEwHHOTgPVvUdU6bs0FnDajiEIU8PagOBmZ0msMQP
IYdOJKH/h/sAdeSYYpyA6ZrVNp+FRBdUYCJNXJd+o5ZsryqpXDBEL33bvk7Dslwy7cHK6TROe9z+
0Pwo4C4iqiQIRMwtWDp2YIxje+3SJsKDoO3/T+jtfyT0ZnA8/3c6bxgBFz9fXfzVd/8q9fbXr/1/
+xjpH6vIG5ptsqIrsrl6xPxT7M1Q/mHImiGKioGom2HpeMT8bR8jggwohq6osmEoKp4u2A+s9jGq
+A/LRILLVDTNkJB7k/439jGmgdhcVWZziPHV93/8m4Z7jKJYsiirJhiOiKMCP//6eIyLsP2Pf5P+
HWEcVOWQ3gV5FDloCfL6sCYrwp8wQlPYRmvxtRN+00Z5NMWB/hkMP92inyw7TdjhCxNPvFhoidvM
4gUb1wt91neT3W8fFlWAJ8Dv1GfHwVRbyv76mU2FrsrYz0Sh2BjJsKbwKzc/pPnF4NCjl0HdFjN1
nkJHQb9YnmILOeNZWs5SJFwrC1PGSjE+2il9QkXjmpFobsRwxGwNVQ/jAQAkGDtHrmjdw31xE+Ky
ulldzMfRCxTpA9knivblWr5/CpBKgtqsXq35cUBwqIHNICzFvVmi36jRz7qWfPajdWn16DQ2wXHq
UHcVm3OK44FddbQ09L0u2tXQvC5Rdcf89hGPyrcWZG4WJ4QmcPjIA+NZVaIH9Nl/h4aL17XqNSvj
3zLsVpMTHjOiMFei40OjSUeZiJnGFa45NJpXtVyVVjwlR3Y0QAMY683OalxRUremprLvJK/ZEGxD
aYQxtLS4RBbfSp246O76schjC9qSyJJfSQKt2gwWYF9HadpA1wa0+USiTqlMZ1TVdGdSfkqjnO2v
5hqygWqbmGQ7US2ckGx9inQTGTjTV+GXBQbmLg2/h1JXRZeNYONvh9JKrqHtD+YONMFMwft9oy/v
Et7yidpUXhqxLaYTSSjp6GqmfF2MDC1pRd6tH5yoAaX5dbSDVvhWYfnOPAdcI3CznBDy6uWZTuSJ
rvsyu7YhCh31CgXTEaKvrYQYbfkacNI4TJtWJQyJ2/HcFxZ2JNh29nXTOkpFXRDVlqe0tRAyMHoT
1KD4bZXFIgsviLbDc4zy3Yb/bTuz1ch2V1vn0nhpOnM4WFkIdCFIm66x7gliNbBCccssN22G63rU
AwOISWJHOfQKtTNNlArmB2GQvuTmSwJ7fJTbVcLVgsbfVyI8DKe29IB6515Fd9pD4TUG7t+PZgN9
oOVaRwC3IYDpzJ7/Z7EElgVrJRqw2wTyXcTfyhjAvADA8oE104jWvZ7Cl3jJzmnM+MJHyUXtinI9
LA4pvNYdqtKcWRlchbU0AnfGrLwwwX15DqrJlzOYE6hV4BVA9V5+tLD024SP4tgT21nGGVO9EXwA
gZHM+gmAB+P8sZL/H3tnstw6ll3RX3F4jgw0F50jPAH7XhRJSdQEoRZ93+PrvaDMysrKLJfDHnvC
kPSkJ5EE7j33nL3XJq4+hcEr5G/DRU8yqtONx/Qv9nvEu7p+7Ifou7cjhu4qr0qpZs+0gX1SWMkI
506Q6VnTUXZ1LGpoIuaiRO3KJWK2jMWThPeKlkdG+9d7UbKKWRVhR1ym6ALKqnzpQsBE0iZhuoet
lVtM4qYjPmRV5Mne1bgcAu1q2iX2jTxae8q4HaP3qPAmHPhMLXitIZF8y4r3LUqiIPCojME1IBKR
mIQHyyeX1DK5aco2Z66dINvPkk0heolP3F2t0XaOff7dsMJ3TQHJwNqImL5wX9LSH9YNb6EpzKta
Mmm2RMPsiJ5JbkNNDyCTzKFI1Uz3fmQCCOh0BuacYF7MiN9rmAX++6Zf+dWwt1g9I8OkK5s/0A3n
ja0s+AHQjCZM1rvEQsbguECjxsKSmgg4aFEQE6OjbC1kR5U1J5d9BCCx8thwkEMNXzRrUr8Q0OVE
N3QllR3hXtyzTQ47LzCPfchimZXlm5rZ3yroTOh26PX9op/Ti3SyiC5BJqSdVUn9qva0hymqr/Q1
lJgFT8j2n6qK5SiaQFtDp+2DDi9L2mRoWSomLiRnL+kOpmwG0UHjhXB0+Gqeu5MDqCIQ1S+SqBd9
TbPfGnGpKFE2Z+D8zcHZnflSmuF91o+dxDvYCgSeqUeZxSzAxOBu3eRGX2eWQpuGg/tBTsrOyZpw
Ip80dILNjOUt6UAsEijk+YjIOrcWsz5qF1TKVNYQoWadsB8UDVGfdpIS3grJTekkuh+Ras48BRWA
n4efzO4u8HVyRBovTBwSZzSjcZnlpb0i0/s9J1vSAR5+bdl8ZwbzNnqB1gCmDQmt4HKZ1hKvUs+M
vMO5Z9ePZuxf5LJhaNbfSgOdNzw2FgvDezAjjEdc5YhC6ggTGYlpQE9WnegAxlU4+HIzOwVoDa0E
1R+RaTCcNAvb7LRh6aSuzEaJPzSTKnfWVkVKcYocJtSDd63NT6R7vZlN+u2LZBWOzT2jX+koSvwp
S9yLiUbOt6cyiCALbBG04DwqGtCWLYGXlP1dEdoFziR3pfdomlnthykFx+NMTab3cezMQ9fJSJ2m
trDbotny3UUDzpTiiAV/lL9ko+bEy5ndj4fzqOGgGtPiHjQYJ3KPzUhSIpbynhYK/EvsSW1ZsjnF
R4CLPK/Uor4IEywN0TMR4FsFN03Qs08SqpjL8peOUn0G2/CVgHmsoQIHtOG9CSGg2OV7vbvTY4jn
ZQnoz1Ww6ZY9fpHOYLGxGc/YDT9twllcKlW6Jg8TmQLqMQ6HE+GPuJyGTobTmdK1IsbVKS0PL0ej
ntvJ0kac5XKcFkijR1vVVuzEMl2eWdzuip5cIi8cqfd5EnSGWJMhD64GBrKxAjOP9zWGj8aQG4vy
tB1y88B2oeKIp+or5ATaSzgWAhZEyZOuBCS99NEYbfuMwJK0ZLHVxRnaEoRF2V/aDTulr2FAg3gR
hZQNkp5fUPZUM9/GP6u4rG4oaXwGhnuIUl4m+cepdAly9UDLVHJMVTkOo/zyc+XYWoYK3YZ1KREb
lErGwuyB9zRscUuRIqSNRlEii6xOXes+B2GyjoUOredom1rEhQTjUu/NmiRB90EdO58xPQ0qH/Bc
qORo2egblkH6ZXWMzQLdyPF0um91o+sE3SLmIrgJ8A5x608JAFGsyZRZRkSjFH1cViONYji1rBXx
yEuerlXDIBZM7X97KIas3pVdi7looJNWknjYt/ZWY0Zm1bmCfs66+4XBLuGBX62Sn+KYtBkGSYsu
i59juZ/7UjX9b4+6b755RI8trTxX4ZmUo7L1Kh5+/VyuRhp4bchoCVnA1s/iUxgCCmkmacmUBZAP
WrVVUgj0mbmsLRiqQYOl70cFoTfyH0URf1dGuFBQq2Zr4G6d6N/mRBA3SDWeGUM3IndS/V2UWCcx
Me1/Umpsq7SdMlQgC6BhtNXSWkowk61OXY8gb3v4VkoCtEkODORm5BvMhSjgfIRRgx5QhRcsag0k
8e/yF9hoN73ECsgQiH8opoycesrIAdk3dcsU3NGQIgsUZYxbPe4kF34EbE6rKfHqpschqoExqyCO
jEHx9qYBWqfxG8afLlCZhBBqAtTAQakwkH3NgBzdGFsb4Y9viB5HQe2UaXpx9S+jT13S7MgXq+z2
I8vKdu/T7NqP59g3jnkBfVmLLYz+incz/Nfc8oyt5iKX89p4E9dhDHmTC8aq5J6QFBe51c+HkalS
4hjx989nQR7jkWhM1B0jjqDE6LahUuLxmz6KyeVKTW9nGma+C5lbLHvVvKfSyPGeixV9nPFiynA7
MlUhzMyPtK0hazbgpN8/V3tPXRip//kjoZKDHsHHrx+KSMxooVI7uvweqczVrSK59K9i394RkRzM
KXMmTas1Eoqn7osMV1oZkpDgMbf6+UztAo5TtmekkLXxpbdWLO1+Hqrpm3/9tMuftMB1lwZjIETw
oACzpO7InIczp3Y5yCvTaHeJ3HI2NCkCojTo9obrm/RNdYHrCOTwKDNUsGx9VySp8etHrijNuagl
zfn52s+3NIW7TSsC84xQLH6+ok0/ZKQpN2+ZgzGr5IOiAVvrwvYr54/Ne7m8R6WLdVSXjWPnEorW
2k276wqmFoMk7UkvoTUluktQM1GuE32XdipkFA11cmE2ylWqsJyrmQH7b/pUH32Yu36+MOF6znIG
hdc4CJV9NeJG6NoY6+vUsmYoQY5YoHWvObHsJqGZ50hXkXJG/T1pzOQpb2xmGykFQpTqlOcobLWG
V9s3jesf+gv/LO11Oo3/6bQuDM3SDIOLxbI1ugl/PK3HtqSOIiubdY3SYaW6i+msGkQDou7UujYl
VY0mcyxpB4wLAbvX/+X3C8ViKGXJpib/qVtgD0Id7Dpv1pXZ3/SxOJYmxSSHPca4nxT7agUetgF2
4Crj6l//blovf33qpqEYKvIK2bb+9Ksp/iURjGmzjgfOidOBsWrsax8P4JUEY0ohr+k+e7Of3/r/
6cn/Q8iBqnGc+8MbNH+r3/7t167Z8S35+s9/P351/7Z+S/LKD8qvP7a/fvvJv/W/5F8MhaRjgywD
9e9BB6b6i65bBiEDqoGCRrF4t//W+9J/0WRD0W2KAEUI0gz/3vtSyWLW6adNcce6xZHlf9P70v8S
c0CnTtMMS1iybFncT/94MwnJ6L3CMpHYedUqCowDi8HCChbSrdjHa5q9o7oszK2rLuDNNdf6TXx4
1/pJZPTI8cms3GGJtNaUnusc9cMK6YiSriYDAEAUeW3DDMH2Ejn+jd5tkW5y9zFeJXN1mb5p3DAc
mqGTuHP/pnwWO5zeG3uuh7+2bj/6//hv4qH/umDwHG2Ll02nkibJ+h+fY+mqg6ImyAjl0XxqFOXR
B3dbWNpD2ImPpmy+JYnpfR4Fdz1QHv9wQfyT1YqM7L/cs6YteKdMXcimrP95ueKc1hehp41r62Z3
O/k7eyxPtBrkV0paEpIdFvvm27yIxwyi3A49T3SRltbBvpDdO56Qc4qzUh7Izt2qb8lx3LDyNnM4
bWDzz00+qxYEIL+B68HvqkOyXY3hPFv3H9mTv9ce5FVufSEzMBaSPT5FX1G3MB7EnSDUzGF5HPmZ
AzNPzhdkvmOUL27JDeKPpG3wSiZ45G0knig5Z0wPxwJbjFPt6SMu5U/aFBoUJMgE85QkY3AJ8/JS
HBVcPDvKxy3WiNfsxknF/wivPJ1l/5x+wzV/xEsdgDzimBqpTvvmIUjfNyesJNYy/BrWybyZMyQI
qMJz51vdFdWMUY4TShvgW9U7CriG7X+evFcYA6DHbcpX9JEJM5YbYkkasSpuI5pLV6w99s2tVnF4
Hh5GDqsH1G6ldc3O0Rc+4x6P3CG7gnx75NgCw7G7MqmABMPL4e2BT74Zyy7CxOPo3whhiZA2Nq2y
xeaBgMvz1q2FdI8XBFaRo+HbEdRvLxjuiaYcmcXFyiKVz0ImhsIxz+VrtzPeswf3VGdH9YK0EtIW
BkUM1T46nEewekeCw47eth3X3oOxg4k8zBG3Vdosf4u3BZZH3/HP2Vz7DsEyqA3mUc7uTvde01to
lz4YfGMOd+qF2ERg/sG19g/WTgzzSbYBq2xBw3o3rqDfLxC1k8oUpI5+Vz6RuFJ5HsYXhHv2PDm5
s/jVP6gHzeOlRbqLO2eE2A9QG4bcytyT9kts3LCzntGbpGI+oKL8Ks9x7/RHFXzOSb6r7UJ/hHQ4
bf6TA4jGRwci8NrySqBRYRBs7hEmqevwrdmUs+SkPiq5Y928d+PYVLtacoJn92adQYpyaRP2DEME
lcTGOCanbiPXi0Tbm+dKLCR8Fev0ndwKmBXrYh2/4AokjHNN+Rwe7Af7CY5y1qzMfNYvSHDl7nDi
r/YoeDV3anhFaVScso1xqqAo6lBuSLtAC7vtXtTpTSPOtoHzD6FrHi/qN2ONKJNmAJLm2YhXeQYi
4awj4nd8hmczKlG920wuKMf4KGfD9ASNZbqgeRk6qFZp9SvdKjwMa8IuONrigT0m4J02/oGAN0Ww
BiKPGHABtAuSYkjYayEbyo7yGd8AF6816j4nXpGdu+4fsDAYK6SD+ia81a/DfD2s/ZsAIoXPwpt5
J86THt6Nq/tWfUuTv8FRD227GZ6JcVigsLHPDVJJfLcrENdgZXs8SDg3HeukNTf73B7qu7/lrGbe
h0f5WZ4nzKQd+VE50UD61+vjX0YvTIN0YdkmmkS2OZ2wnz8Wc2o8WnpnqHi6OGJCpF+piflsAWH7
17/mL4vw9Gt0WzXRSCNBMv5UOJWlNDRkoBRrXemu06+wh34zeP3XWMHvGRI6u2PBFv974NE/WfpV
hq9/XvstRagycwgDhZZgBPaPz06Da270dlWt0dA848RwF3qfIlXr4dalhia9KvRaYk6Pbv4UeqTz
KtYbeoAUaxMBQ8yKNiIfrpnrtuvRQq4ex9mIOxotQ6DJ+6jpTz2hGSi8ymqpaIOOvy0QCOlUC4u+
koMYyTonKqpjTbY6spiYXr/YER0fntJRY8TVTVVzaG4jY+kWVfWk5g1ONROzfyvjMYvJ71ow5H2s
k8SFH8FG7w1rFa3EYAF31c3m4ulYR+04pfmVT0YZU8Lb4eUbu672vTm5xn5C6OX8brfZxtNPsZeY
y1j/aLxuVpCEvCwNqUC3SwxrsiS5eSsnkbLS5HFDI25cGhGYJjHZ2w23mXVlib2Q/nbXMUdR0vYB
uDmET5tlQcIVlNqI5ktF2mYyUxzLt5/VHEtqaeMyVsrguylrIAhdCW42ky+R4YpDQEgHMzaaR5mq
5oSGStvIGggoKc9GHERQKhNm70RGT+GF/JHWt3r1FZc1NfX7OZcckc9xnc11T6G3Twr2ShQJacNy
upRUNLxaKJuHujIPoRjTuckYwYlMcRpKjW6YROfC7sURP4WIp7ZJY8brtgW8INd6tZmI5n0XPmiZ
9GGr/GWpPl516I/8vYgak8+S6MC1jikJN6V6Ctv64EM5YFqD9VENjCe6i+NCJGwU7uA7sUGR0FbU
aCX+jNEwLvroXeS8pL+hHGXy5qRBf1D6z6LXH8dc0lbCG557I3/K+/jNPzWyj3O3rx57P72ErndV
g+oztFA4jlzAo2gwqlXP08eiWyhdAD8hkMKlnmhzrx/B7smQN9xIrOl9dilkG300NKiwmHXVhESj
EPJQGXpHP9dv6P4OkiSjfbR5py3wl2EGQzGGWlBmDPNa+nVaJDPYbLqnNMcEakEehTtNR6f/GrjU
ZSm+9rn6SbYoOYJpycKHMV6OVlLUDI7hNSUbhfEgmxawEHaG+tjyDiDxo4pA2TcelAGPa04SdXch
hhdCApAVMAV5Q/t68FcpWLTpPZMxSPTxF4OxpUkWuObjN09h3owxRKFiLR6MHJYHGaUtxtE0QyEe
FXMLXbtOq7HrIS2VmwZID9Lnmau86gC2zJIhIYVXqn+F/tvYX8ZWn2t9e7Oqbm9rPkwdeSlyGq8R
pGGyVitKtBaFCFyf0sAA6olVkBBC7+t0+z0XWZ1lTptG2Wh7V2qshtnqcdTmYYa+WicaHpiQ3s6H
VCk2hPIN6zDhfBu50JF1pW92aVECJvewImc0sfoIE3mm+791+HJWPoxmVjW3Wgg3Q9vijquYpLrQ
1BmjLSxFDrZDFizNSlK3Pw9I7tVtHJTUbMiV/VVRWw9uzYgvleAIh0pVOqhf8DL5crSD4BxtTeMt
jFyK1p8vBdZz2hIdnQVoSH++ovs2KbPTt7fqB3dECKYeuDutaXmWFAKaVUmDzq9jls/ejulBNupX
4anSUlWJT3oIZkQXyqfxEdo15SIlQA5QvDpkZzpUAVzhGSWje1dv4xoKVL6o5uUhPvQH5Y2WWLWr
8L7Yc/thRF0HMvM+XLj3i33vz/rvcqUsJhv0Xjtad+hrEIjlO2NncfLfqr1Y9odGdtxj9p7sKNmJ
u4Fn+cJ7ZLxYu+rir8U8gEFhss6fzHzFvISVnsT2RPBCQSeZd2KOKdI8yg8k/yiUp1hwwToB5oYZ
hJjR3Chn/NSeA0q3vCsVjbQ9Cmx+DNi1OUHi9Xc45aDCiq+gvfvjnDEMqibR8IPtd6Et9Kdurzaz
lJmNPQOg6DWzqJ7HRywMT9mVQt57AMHzZK6w8JwC/OlgB0A4UWho3/HriD9iZr2Pr3T5zVVRLTIS
RycyPWXzXCEHeFev4a7n1rLdqT0ZlNsYNBL8AoBv0MpLfWXgEogWHritDkP0UqO6grVS7RSxgbk0
cLfVOxvo44FpEGupjh0KziDIGngyvZNDsSAUaNEZ5IdMoLzoPLFdgHt1i8Ba+rT0UW+jlkhnJb3B
Yk6WkJcvvOe4XsEvoTg9opwz6SttcsL1XtR8pWG46yA5ziyyR3V81Y5+UrdWsOEB75CTYX0Fh4Ir
lVnivHvhNYYwPQwrEHGltgZGbRl7OA0qdH7YaC1cSWcCPi2Cc8arRXX5BdtKK3flO3gn3h6iQ3sw
KA5tufgETp9BEKcQI31Eqtjbd+nIEmYfdX1r3IEEtmsui0Ta8BIDlU+8i3kUn23N6rfgSAZLs4RZ
BxprpGa0ruYxRRwaHq1gZ3zqC+k8Prknzk/VvQSzlj7WV2KN+N0e4PvxJd3nm/aTM1lazcSXtgyO
xiF5g6/GdLV+7m4giHCI2kduG+iv2drqZnRcsxvYoIvPUQta2Z07QHsHhaWGc+y+QHewGidc4LcC
jNtcP0Y3nVIVroGyM8KFDfUQKDsIcszVOX8/adiU6wd4ztyTlFDYKIHNys61BM8IjW7iHIL5G7wN
T5P/um0fUOgyqIH1Y1l7j7CtaIFbjRfR5CB5BDOh74FSmzt3i40CTQTewVpe8n8A1OINShnYgY98
8sZVMgngVnGzk95FuggePWXdTOZiBn6z4kj4ARkT4G37Q79p93DbMsYnE9gKElWxKndNtKS/vo1I
e5lT2cSfmHLDF9nex0DY1pxtEUOkFNvpBhIqNDBOc85kzECQ8cJ1NYwzoK0t84HMkdYqa0bzHi7E
OsX8uPfXaQ8BZh69xKsapM9hOoCBVnpiRBad6hWhe1I3R4JQtQBi4OFhz551FpfIzDMW3R5adJvO
x4PNVcMRlb7AIn6dZhkdwZMz/zzZuMGOXtsVVZ59tXDPP2dUOJglZ9qmmikvylJdGbd4RTPnTnog
whh9Ex+CpXZL6SsszP0uUxbjpUsWPQZNh4yzM+eZOx6kTQA+4hCxjGGbn9ss3J84v+GlHUn1eWlf
GGO+8hzOnHQt1NDbdtVC7QRatAdAByZvk2Xz/uQps6GcyeaSwbh8dB9ryDPMgRCzzJCtkwP/WJ2k
e7HTL4i86xfrjFDz1d9UO5dGCmXC2e0h7nHYJrPxAl/WWiEldzf20n6H0fTEFlo/wFpTiBvIQACW
H0w6MaypB2Km7BM4SEG5dcvfm7l+YIUVV+0Y3OC0roW69bStGBbu4KDhGeR1HO3zepPLD8ZZHMxL
9oQYhQIzSMHKzl2uOtTtnxwNGN7vyo3ywmgLS8rVPbLDTBxyPMvvkLBrDF7egqAQbIpmMwNXBSgz
J+Zmw+siXoodIDMMquWLoi00uvMn66jDS1GWpgQyfu1L6x6YNvl4AAmZqkZnud9nAu8W+nN88jO3
WaYH2iodqRHZnlOl8lkV71QVdjHP6r04+1cJHShEbuusruwLiShIY1CzAxjACoLrNliU8Bw2uC20
xun3sFepCOwjfXOfDelYAOrmrvwG6KttuOy85/EjOf4sc2LhbZNXuitIM5TXBEyG7EDgfQBPvI3O
XsCk8h3oXGidEb8Fr0jXmHKMk9fcCWssYQ0V74HFvxm2XrRzu2ujcKVL305brKASZuED648NnBfh
W7RtL8PC/1CeJSLVeb6H+E4HQntRTjRAWs1RTvFmXBZnBeo39dzZe2VfYjHQtDcb2fCByJvHgEnq
R71Ej508yzJjYSARM5sXoAMze+TJ1ZCo2IcNZRHf+vzmWVThiCaA7TiY8NlUFFa7e/hamzOynKlL
z/2L614wP01gmI3GFRtCNijnzWJsHPeVVDh44KmyyN8JznjN3L14yoPH8MHKd7a+1tfhfSo8pWXw
1jMNgXyAqRS4zjY8jXi/2CielYnfvWpmQ0IK3qxYy6t6w/G0wbA28dbglDVfFhCq1GHZhE+IT6O5
WxcZKvwlBbkOz45oEYdAHPVKRAhZUVo550bxjvIiuZnoHR6yMzSjx3wPniF6M/AgfGvL5jWnv/E9
bJM3FeUWoBgOdfiWDwyzOi5pJ76w5wVnxJEPLQj4YAMifDG8gkSCYcuiA/qH/5Xe2DHalZc237KL
aGvryaBNmTj2iYbSm7aUv/gEjDlsdDiIPi3WHoANqq9FrMzcq0r3cqc/5jRLkA3H5+QLcb/VLpIv
3XTS6Dzau0hZSoTNLDX8CphsHloDxirnBPlV0G6JxXs7yhxOAGF5L6ORzMuIDUosIJdn3HoBB9tO
sNJN8kQcMzElUBFA+JUXZs6oNmQuvFJURxwGDugvmHjdQ6l9V+VH6c/LB54T2B1cB/Bcvqhh0hNG
h+AMix2RakyVsDXraW4P8yO/h6h4KJu/gGkU6UTBq7n0b8BUuY79a7tvP82P7hU7HHi/8b344tRo
AzeBhPJdGcuejabjzLyll6w/4ypkz5Jh86zM7XgY5ske2QvVJYhFpztGlBllvkjFKoNP0c7zHfCc
4kgKKaBxZSk+QfoTNLIqSQnYiUOxpuHH8gLh8RjfMUWvfNjs7w1jR9qa14KoqhmaWHaKk7WCNmjt
5FX/1X5ZR65KCSjJdTyQyvqBSuhUHwhaFO/2Jngq9/jW6J8XT7iThvRbGR8G3UkxacazAQA3Ivxy
2X9MaQOMKWyOMo4Hgz7B9NEHiYZc14Px1g+kLaqC1xmTAPRzTrG+bsq7zkMj3//8gyLXhzappZVc
DeQ/xuy2zfSvPw8/3/fz0c+PmZ3HQh5FFYtyo+zsPlBgCk7fnZljvnWHh9ir110S+mfsA3NP75H0
W0BffdaZuoDKb8nwFU2V1yvXvB7GoqHMSd2jlrdmKCxOnt9zYycV8rdcCeY6w9jA9neoNfjbbMzN
kkjkJanHOqIG2SbfrRDzOsrhEbdRQv9IZfEwyEVVQyoqyayX7iAvKtNC11fKNKNsnT6nC+qxDuu7
Ehk+OSVVd0EZ4QSkui8LlQ67bFNw1wy20O6HPSfh8lJVGgljrvWm+oKNS4IpM4DOjqEbeWUMics2
y0UXlzTNVTcBCNf7T6TV6YXAyh6ayjLw6hI2sgsaGPMHpSdbYVZk9WNBdWShFbVtiHRlj+SIRFaO
a1W3E0htGN6MNFKsbueH8VlyYaO0suIe/Eq7G2LEDMP6EDaRv0kHOpm4HB7zrEOaYu5MNifXh5UE
BVoZiYcpCipkApfPceC+Ci2qtjWBiS3RvdgIWf+qUV+Cgu+8rNyqkJsjb8f5+qHOZSIJxEhLXIXA
OQQJJ5GBoiIBye119s1PUDKFiCL81tpWJrqOvH8xopTY4Q7XRVIbD274hquu3Lq28kWaBMey1urx
qIThSnZhB9IACRsR34XFYcWNEI6PVk7k81iXC8ntH0fvnKSp/pI0L5UEH7qX63vaIPBWunkQutdC
/1akvHQ0L35qfWQUXRERG1Ha37ixdkoFDUWS0MXKKX9DMhDa0gtyByyJo+/4LCH/Xdc9sUqF7H/j
y6KNxGnIwkfld62/dunlFc14K0xhYUkkX6rAPkruT8eEweueh+mXqbDVpuQ61Ua60Pex7pQIjw2f
1CAFilQQqiSX+epazmlPB5pNWrYAjZf66FzUXTM+d4X03Kb+0WAPbW2NbmObPaNKI+Np+tkk1L8Z
i0cKCuYcPENFPy0we478sXXCLo6mZpCvtYw5po/WzYRlnEnIu+WCXWcY7SdWZd9pYDPKufmhuNVz
pndE4nEgzlNKVC2rb2khxWw+cFvMzn4vezKR3XdhUBoHbbMzMwpmuCGOCenXFnc7Vl7Kho5jJBhg
1UE3i7phD2lk6eUcGVSfEUpIyu0iiElkx3u5efR1hkrZwIku8sm0UUgl80GbqIWJTN98ksKOY5NZ
Uk/L9yjv3sOencZK3dVg0w9K6g1W4m2pYhi1Q7JQRXiDggSGSWNJiWVOy0QXZnM/gHiVaBDrB7WG
11fgxkkDY9sqbACmd2164a9MPI+cS8O6JcFSks+Y9JdVZeO8Ca6uH77pggxpXG3wNOsa6TSaNq3K
2RdV+GhaS99C8rR0UxV09AImiCyRC20oEGEBX5Q15m1ek58sOz0HXXlTimFqkw3A8yvF8ZX60e6q
iuutuyUCcVKgGpxkzAEVWcXYYrJbdhnjZNmE9DrQgoWWlCvZWeOl5epUCZYTlLR6iZq/jZrnEGHf
DPU6DfQ4TfZ28aRZHNEUYPNmDalQhO5wFClIZM+6tl0I3QLMmCoiSNHyCusooGN8TwAmpGEeRoN6
ypkDSnIGINWG1h+bRCraRKKKqL+EVkFLIbbfiikHPvPB+TbsSC3vlWZr+Kv6GpBcVBxz2gx17X6h
6AK12uAgQUBfDQL1XhyGi3xgsCaLflu1W6tSX/2eQjav77Kx85T8yFxjnZvgcqy6+rJ7BvdJRShA
QYGfHrJBozeTeIfZY2bpm6QoLshKjj0M2rYzmLTVZJskZfmZx1t7kN+gVLCdpo2E5ZPIWqTONJvM
+A4KooqY/pa6f4gzSB7MEih4OOIM9zdjwJatFxT2yKJnaUufVJPUfd3QFSml6axqgSW0UgqPMDjL
OJ31WE/WWsHYF43mbMzsC4iEhHRFOOxNRJBMNW5qo926UER2WSkRnSLHjz30yjYPCYFIRsoT2BvY
lYWTpO05k6S3nqyVwddOXpvukE6cOqKWeTcaeDQhR0l0pZZk9su48o2Z0PnUSNRy7Ubyyjc5E6ce
rmc7is15Zie3rO/4Uk5bDX3kLva9m2z2c3RiBIzrBCl1ccxotaP7iyW4YjVD+05OTt1qR2VUn+J2
MFa42CBox1tdT8e3UQ922N+kTSgr58SiBo1rgEs99JzGqC892azgS81zw3UKlIUFXrXBFxHCQ8Aq
5yZmrZ7gWNWCc65clM0F9PSAOBVNAhxPo0+LbaLKlHSjxTlatuAi8fyfgslukkUvEWJ6dmLSdko2
MiXVsFzbnbwRrbyTbQSrqgZctQ011qlSBEs/52BvVqglaxfFbiA12PVDzh2kmc9kL8TwnkK2iPps
24aWCeLcg/Cu2nN/JBNNY64DbYkDcKByNDSGN0Fu7qxDLTnLciLvZGWdZPhoQmK0LUnBR9BEUAgz
qP9jjyuf0BWoaRh6VOI3Zd5/wx3hNHEuQ5eFATaUHgZRJxs9xwxZWtg6myRbFpmZrlD0fncF1tIu
Ji/m2koyaAloecUQcnSomkOlgsxrEM+OIl0PVn2pkkmLXpcbt7HWsRnQgyj1c5ew5eYjgZ69fYx4
iWaBS0S04QKCAIAYMrSK4+BSDBV3TKU/qz3BM3KU3CNXBk7jDysdDWkd2M+m7NHoa/ulrnWErttV
smk940VgnpxVYGF1RZuwPWj2FWEuebu7ZaaoL3WLg9Uw6AlYU89aV+PHUZLIdxkvZcQEgoVdFwsl
5zZORHfFRq6TwKB8NklTHkRYrejj5w5m4mLZujWRcJssNt/JNJfJzzEIIRy+Q+I0oL+2pL/xCmVC
LJqe/hpED4+WMxllRjXgM+euNosPsyjY2QwuCb9yCT3tK2MeLZWEGAAV9gB0COXmyo23bxsOCgJ1
ROY2kCbD4BIlIVmnFqMvNG1ru2CUHbVIIEbQBq4975loINiVHK82D6pGZcDCdjBlnMKNfcb2BRV0
GMdVkLanVltKlspc3m+01VimYlslndj+fPSnT/s4GzZ+xsG1iN5BnFgLRSt0rEX+Hx9+vmaVg70I
ZGjXoUv83/RQtNwBLFhk2uRUba6i3uWJ+VcZ6YeeyRVQc/LdW5m8BnnS+up+S4fP9ziUKhxkiccm
3ajFqBwY9DRjTm5eXm8hKGWAG8AHTTreqIh/e2iG/CwlmrkcbaJ9qhA9tqPqmblVJ9Hvz0Oaoj+p
77bSm1vp94cAeYEY9WITTiC+eHpIEHhv9aKpl7gdH5POoium6emD7Hbqqm3IXo+LSPwqTfx/keD/
KBJUDMb6vwsD/qlI8J6V0T/qA39+6G/6QOUXS8fG+psF9sef+jd/rP2LacjoBgUast/kg3/XCP4X
e2e23DiyZdlfaet3XHPMgFlbPUicJ02UFIoXWIxwzJNjcHx9LzBvVeSNrLrZH9AvMIKSKBIAHe7n
7L22QFaGXxXtoB1grv2lERT/gP1huyHGz8ANbQyv//F//kUv1/22/7/KvnisklIthtdFpfAvglsX
C67v2rYrXGR0v4snzMFrMO5w3WoR5w+DyNVzZFVk36EQ7rH8Q46ZGe1htMXRT9fL4t2cM/X+00H7
b9QUpvPfvAucvoLDxLG4qSX/rBQZuA3MTcD9rcwBTNVu9DKExXketHlxscpsdNGeW0Bliy/di01j
Hbvqp55quZUuUxnHatu/0a5YiEF/PzCOcCzLF75jhSzS+fmffMOtYVt+HVCqt3QNZyA31Er0s0lo
t4+APRWP+dTvmqpTW9uOvzquX933aPFQecAbc8mogz257sux32J0RvCWU9nww5kboSCbyxfGuK3t
BoR3peJ1UEcuOPN2Z4zdbrTM6GDE0+vfHORFbvPbqXYRsKNi5IJCvPKbHLQxRDeRZl7uRTiLo+1P
Jug02u01hBS7Dp2dFbUJiSiTtTNrAjFY5iBRQytfn4KpvCaVbxGFFrxHlgjXf/Pe/iIV4n7JhW4j
/g69wF+u9z8fbdWptB2xIe5VPD5HI101HET7CnrbNl4ohl1I/VLbDRXPnpHQpTVvjc0+96g12VE2
PxTGQywY5//mff3lwkSoKwTvyvFQF7m/S5hSYaAyYKa0c7I93lLywgT9A9dAa1Gb5Um5hNNKFa7x
P6VbKwZoUVBMr0rIt7M7m+eCaua/f0vuX+RODOyLzgkBMefSCpa3/KcLk8UTDt9oGkCEmuPGTSPj
6LX0pVjKo9VJ2hfQlpll44Ud8/Ramt5au3SqZ8dLEBbiFoWpNl1Kp2LdMhiE+E25Q0JkTEltFu/t
SDNqiNoz1D2EEsyq4RM7V09P5gny2sHpnU1ppohWp4c0gFaEIQoKeW3Nq2Qy1jqYwNZG+itcSMxz
Rjhtuqo6Od2Cj6+7vWtXONHoa0wdDfs8JXXb6C72SGYxrhZ9wXIcaP0zSQFrYOYktcdHeeSDlrpT
+MzWHolHqzmcIdyUIz1XK7j++8OL2P4v3xPfNU2e53svQsABvx3gssAPkRaq31nMaTyrqC42ns0G
4AbCQrvdpzjaEF6BwJmi6cLknQDPrCwfU1k+Gj3NDU/hRyvpBRzDof3RFj4FzIYDpPvvo6Q9Pukm
OuIVio4y8r/VTZpsYfCEHF/K/54zghgy6o+IvG4p6cPlk9Vtq8jyD6PlPGaBdQ21HPay88XFaNnc
HmVhTJaV1z8OIVVyW2oPHaMpH24bfDQXMwqq/ViZ2BK96ghE6JnT2F9yNZHkpFzzOjgwDWX0QOmj
fyxhOYKSns3r3KEH6FpJACcL71ELg9JwRTYSOZ5WBQtIFWCMhNtC22Ty7FYsT+WCZ6jLlNzdOTur
sM7OlvtV9xbTpsmMz1YuBQK2Pt9zg1sJrydq04baLqw220ndOSfWHKsU4B9tKA+p10U1eXI2mb4X
C5CzSN+10fW7m8FUmrM+lu1gXlh9W4bWF8wlj4HbkD9Yt8HKtMrwNMqm3TvLpAtjG5Pxqjb33NiR
BAuKeaOjK7w8i3RIJh28Q/q2atYHQ4LO73I8MkVP6koXfWFh9BrUVXC4nSMvlzSGpW2yXuzUxrbF
B1IVpDMNCONpdN1Tqqo9mJYL80P0okbun7ir7sPGT558BUWUIs1J4p1/ioyB9XOKd74S0Ijaqtka
RmO+9NAnGZnJsAJGszEtjwhSGG+XJig13mCuFqrYE351fbL8lLpU7DRPoZeAm7dbsaWY8DlRMW7H
yVxE/T3Zer4DHtCdDtqnfW9r7vIpsNF1MDgsCqY8PTnLptPCJi1SXrLZjzahqeS9hAf4EAfTM6SG
8mC4ZvIwCRlv0gEJ1dxTtSm9Nqcvb8+PNEjEY0RJJ0nSZN/o/gt4H/3YF8b0OKjiLSTicu4VjSpz
sp8d0RgPCaKV257tiGs5Txxks6LpronMqrvw4Obzvo9D/+G2ceM2AZBL5tptdw7L4I8fZC6fQw0k
mtyekyl8O0Yoiu1WNZ9uv2yHgtp6UAL3LRCJFHjpFrZn/NQum7yYgz1fEiocy65uGExbW05np/W2
t6ccUQLNHc1DZ8MLoOoit5aVxS/UMv1tnKHWZYAxnm8bkboHLL+QzZbfkIHA4ROoiMRMHKe293jb
UIYuD9rR3257BUS/Cx9vNTFxhGg1wLZIZP5y28Av+Ahmv9xoBu27rld4bIF8mXc+nak2L8gTn5r6
McxHGl9TqF5iBGvcYAlzr0sK5Xb4BnvKv8NXN77Y1UCSX/wGi9XfUb9b/Pwpiede169VjyBGhAu8
tKPY0c/ErExRU38EzYAK5PuYZMmr0lzEAluBk7tvKF7R9VQFmiSHqkzfODQQrOlbXvXhI17d3Lc+
B4VNn40s1l6/URw5Oh4ibinbnZfivSzjYacVhgT6FKu0By2YR+l+4nuxNlCduf2Y7ykwLTE9Cpd2
4Z76NoI04LfkuTgI82N/BsIVLASlZoTZUOBVj0eBowEZ5F7UyU+LoW0T1iPwXYUYJKfovGqtgE41
Ge8UfyVru6KdoieZk61r93LjMPjuisXa3/bBpTIIGjTIbcMeXmxFndLf0NZrqjyNL79rHj1JwVOM
12jCMAzQLEBgIaNDaJI5kAPHWEdBfM4l6Mfb0USQaOxnRC+ma6FByshBS9J3t+/Vo1Ae5WOq3bfx
ac4D+6q5ltvuUyCM+ok71aWw55EclpBmXjC9+N6YbHv3OLEO2c45zzJ199atTYbiOE6fnc6B3JF0
l94iH7MfGSS8IFjB1Qvvu3os7p103skAZaNpy/uBF/iI8/nFQ3N4SuIuXJelXW0zWmRiGsO1CBPj
0FD4RdIHDQFCJefvMYgTPJWx/+jXlPIyAYCr0RlwCOnv3LyiD2EG9z1T4W0ZLWFrAV1LPprezAWG
kymJUb/IcroHH/sVig4idtSkdUqY3Qhb4QgzjR5TouSJuhqhj8FIrO3aBqh4MXFLllVqvM8zEbZI
6EYq8FS/82xnJ/Vl7mn1siDLt34DJsQx5GEeNf6K4T2pgEMEU3QVNmkMmXBfslivnF7S8lSm8Rb3
MVk/U7XFkOmvtBvPj0Hz1LopUL4uQRxaTzX/3prR9gbcWIf5GExttpeaitw0mvmDKAK8vShPEwrA
cSTHfdYU7qEOCmbgS0lb1yRlymUeUKA5VW578GLHPcwd6kQRA1L9JoKF6zPW6c7u63OTW9VFhD/k
aFNMjRAzIJPfZ277I6GZdN8Iz94bKnwwe5u0Az23RJ8UxODkKexu356eaZ6Zx9J3uB0HaGlmK0Pg
p6aWUJbFelp6zhdgJPVH4su3AUjjwe5aJEVIU1d9XpDYbdr23gFxeuijQ+u19Tbo6PkEyUAuQuNd
moE2eLJIySpKcF2xKzPv0UwLwLMh2lsCuZuw1nfKrxB5p0T1Bn7U7m9v3lBx94Tt9FzFtXEQTYJT
R9P0UrCvz7DCtnNcmGDar8A2W4aBIdnbCu0Us2W5c5P0owHsd1aU/x0+mTZa9eCkEhmVkxTHSU5Q
D9I+ookP8q/H6xTazUPeDu1u6uiAGOQPD/WwG6YfrVtW57EK4BFG7c96pq41QnLcpy7glrnZm2mD
oYt24S6HpHzgpga0lpMHs6zDLBKXDU5z38dgz1DYR9O7BXfoXmo+QoaId5UZlYEeh6tpeQ0VkYxZ
otPdcgXt7R6AaDinNutbCJs2kst4zNz1FCvuPXEYbsbcOxWE2EZRbZzyQeWruXWJT+v8NZcJCSTA
61LvR46v9HHJYk98f2+pMNjinUbdQPhNX/cWKRxBuk2oVdwNSBlxmOfXflz1BjrKuG4bNBsrv5L2
te3NuwAVQkGv4z2aQXBQAb1aixUYEi9kmYb8t8UmzLjRUnoM0tdei58trZu7SPvpc9ujv+u0/WUY
jBnvEeZj08DRL40BEY0a6mOe8H9oINDT7tFUmiq9eJ3P3NQu0p0h4cncdvt+mFC0ccapbx7lYoce
XNoyfVHsMyNcDw2W6aCU47H2XFiR2ouwwqGu8a2s+GSCYzAW27Xtd3tqD+dgMWRbSMjJrsPUDZTM
PYZd369pAKBUNPmC8Ewyjt4xsFASNzNF3TRPaLfeflLf/qqvj+0Q0oFemsH5Yh1v+5icYoG8p1x8
5p6viR2VLJOc1mLXiL6HppVvxrEWm8QtPrc3q3qcxKfbo9vGl4NcjQL5lwutgpwVAZAmTNFuWgPZ
UstfdAk8jAYFwzSHP31lJVQuyfNxUzz4hmf9sSlzzl4zNBHmaSz+PssvTSoo+cUCXkMwJx+iQRRn
CBjBBqKe5nHKPe/RcLn7VFH9LHLL3TVUcMjV1vXz7bnendr7uB2CbVfbBlNpgu5nLdvnKpP39Ayb
x9se5VXz4C0u6ttuvHPLWG24jInY9opk7QVuveaSsZ8yD72QzpZo1BzVvJxx2LVUW8C84IiavIXB
OKpTL+LmhWwRsmLsZ98M4kOlm4JkWd5O25rNKQizV5OOy8lUwT5w4AE7ArG/iKX5rDJTPEsPBmvH
G4xU6GyqUbACs+I1panxziJORYyAba3a37HcqE4B4y8qUJfKrmE8mF0oDnoW4jDOFRLC275fIwTy
qcevAho5KQuko6GD4N4qcn0Pd2Q+OEb8bPdBC89+Co41nb7DwMSuH6f5cNtUeQDO+Ne+1Ng6AswV
a4vjzC1Tez8Ss9NEG+4gJ0kowu5TXvcDbAwAsszL0UIgTC+KOlzxF+mRoBBiMLvmYkVg5q3E/WQQ
AcI0DAs984b9VCLALZMgX/dxgQY8/9RW3teoFfHRyKHPhNjEiiI5ES+B+kfHT2JML+GcXMi0uPeU
dWWGt0vNHhQpb1WbDq9d4JQZ7fykuAtg/zLuUj19bnLiLhsrfTdQqZuzsEHpJlevZOnV2nsCCehi
eM59p0DftkX4zZ2dL/7s78ZgeDVKLH/DjOQUzppXJqiOrrLGuzmotNqW8J3RzqCVG2lnmN24Sx31
xOTkXS53mByeva42nUAMRu6VZab7ON9brXzM4O9tFa06YWGPNEukZNFIPwG04Mlw9H4kG6prhoPo
xJeqf2aeH62BQtFwnJjVmK1v7lM7su7dYdoNDqFI+WCYO6Cw5V1jJsdEoL0SQf/DMfx+47nZF7A1
gHH84N2qPLUvAdsA8uP85t6eUtu9HnI0w2Z58Jfh8rYpCGtspUfCbfijm/mcoD63je3tzQCuCNby
J4/+FYCljHR3bJZGSQJPgC91HND3ZrZBNyvFiukZz4Yt0aw1g0+2a/51ClH5AQHKAzDNTRa8CSs0
1pEXIP/oJoSNiCXIYkGBWyW0c7h13idLx6QqzJ8Rh7oeoVTM2KVWhslEQGXNl+zDTmHQ14s1K26m
Aiwpyup6Vt8ZOB4YhiSCJwvlnkHjqxz9ZmcX1c/RJbcsSl3yPqfQfYs9+xI27r5KVEgF1DMPZS4d
1lfSfvXCGqlFkh+SmiWwg8QEpA9dfKvBn9HU/lOGqgpRW/s5Kav6nVNyhv361jYDQr22+eL1aAxy
r5m3HTT2e2/IaddJ9HyQKJ9v/hLHNyfacTYFM9+WFyMPoWJY7UXRN950yngbGH7KhFV7qgdYgTW3
ryCqW4TsNjq7NpI7lRuoWsRzOF/6OiF3x6/rpyShYthOd0WfwYH2fJ9FuUezxtTAJqPiNOQ1IoD+
VZhKnMRo19AEFTKzsuEgWu3CF2+PdevkK5eUmkWpMexDV30uKRzdjQFQHWuSG8Y9xi9XLPRXUnYp
UMMreiR1bnDo/dcC+d8c+84xzUMcQKL83DCX2tKpexIzHuGIFMPMRUwJUcyEjhgC1RkH2OLXkaLy
zkhIyqJKjae2SV58snuMOQpOnLWFr0U9KQK3sA5IlAxSRBt+P3tHJ+Pbv/cnshHMAdfq7b4RG9Zr
qF17z0ThVGUxkvWOd5876VPgjdFrlZawxfQbrv8RsbQFTFOj5AlkW93PSVquzDF7Mg1MzuTFVGCw
EP7VZP9ZpGd1XRTd91zTiKCah6HqLplB41um/BwmIE4fEUUsi5rd2BEKFpVwNqhNjCrDLVvNBA/8
V/iXV/jVJvLn18AN6sNSup4hGPOwM8Hk3HURYm5Vf6afi9dWXCvCdglRcfDdAK071EVuHWTNmrL2
HYzFXwlK+5pSoECAGKFXGiw3ONz2S7qdk0zk3kvq6lBbtNzbZXPbvW2ATaOW+x9/HNWQBX/99uhj
ktSjfAngGZk1LszB+/Czpic7Dbr0GlPiptBlthsIFdi1yy8sncu5QsxFHMVdG7b56hbnddsMKYJP
/V2yBifDbGKydoryHrqpgZvae+hrujV9MjyVpIAgAggOZQF4L6+LL7pA5gSHKeCy740DBsauCHtW
mkaw9rPFd+BJ0p1ggz1HUHNI9JuLjTnGT/62pQP9kvjDaysCFEpdUh6AycKSj8O7qUUpBix1RYxh
OPovfUtbJRyCdzEV1TXEQnad/cUojcBsGPdG5WH5tgN9kTppVq6POjSr6rsY4RaHJierTYpdrBD7
jl1PJUOX+9mJQL7NqsBBMRnFIUBlQ3HVeYG9XtZ1dgir+TsnmxCNgUQ+Z1x8J1aqVkmtP1kkr11G
CU0+D72ahSKqQAJa3barWAFqwtKrgLJuTmWlz+PqwU27c0Cwx7Hpy23IlUzuBQyfoYKRYE8SB1i3
toI5++QVRXuMSooNUdKRa0K/7JTl5cU2K+OtRh258ZkjwHqKh6cQHsTSflDfpgyV16ywUyjnxfdl
teUrUO4iKcu3qoyOZZkaX3qcgPfgc4fLVEh4cwJBFYuAdc1k/EtcU+PpMfr7k/NBJM2TFyX+j0KO
qwE5p8UY85ADZzqVMdqdVugdcFXva1HiGnAUygYfSOwu7+VzONHQGXqKvCyo0eHES4iMMSIhLUhP
7CPs4XPJ0KHt3ObeotDrUJisahLXRTNtKXF0h66EvqMwdl7iBnU4xQRzZcChP/mtEcOux2TNYv+n
3XQ7FpTe3msAkcQ+2ezmYF4pthHuhj4sL0JNcBGcXLuSL62KMKuyhwYCu1Kh/IuybOIWihk7qtPj
3tXlVbJGuE97VsFxi6A9DYZq6whyFSINVZuZ+dMUn3XqYgVuCWEVBqCAoNN793M5KXXBpmJOE5os
V1jH2sY06of428Z0MjZtPQAPbImyTsvkhKgspz04HelOVnvGzPNAstOTVXhfMgwXiG+LVUXF9zEV
cAosyU3KnIK7xuuf+46bcReTgAsoCycHWYxOhNLMoLiKpUqWG0/QwG2haKdtjARoSrozIjlSpEZA
awb67jHT7a7v9YeUiin62JqXW1kqdO0tbSPv2RRfGtup8eBU3MJU8IlsoRpOpLRxfM4uVYx6Q34F
19jU0vWM57dEN8Dp9PjC2dJ7r0T+n2TDvCmtHuNjgIst9HtrS8DDvDG5wBgiyN5N0b9mVIe7it+X
dvseKpIiB9pIjRb9ccjViTKnC7Piw++Lh9Lt2id4zqQieLE6G/ht4DgymRy7aevqDx2Ol7AMxSnO
cBByeA86KT8BKBgJNPDIxE29S6nH97g0KoT5EQlTUBTs0cMjPtGyybT3EELpus8slG5z3D3MlLZj
n46NM/ZEa1eNPKqkf569jEq6+72xp3XpYkEB68RkO8Ud1NnlslJXVCbJPlNDse5H21+yS3Ddjuqb
GLU8zoZL5udAePiwq1qVkIs19WfZ4KrO8fqujfk8NoG7tfGYr0QNRfBWOegKglMihZM9jBFG+mO5
HzLUeUnQmDudcThAQV6SIiDR5RUJZuFG6kFbQ3vQQ/YST1ZySXVtHTNlrrzGEWtCm4g1Qyl2jgzS
uVlFhpbl7UBUbaRm4Skp6I19L7Zzx/KfUnH9zmjPLFykeI1IIlbzXifJgbTA5OIZ9JqZJOFOF22E
iTRmJuTTeXqUHcOh3SrgZq3Bi1rx4+hSDJja+Rw4xE73HaY6k0UINruJ62Lm+DGx9Y6S3J9jX4Wv
SAGxBFptBMemtF99uCgMPPxRrQjvjvpwoKOSWoSLpD8GKKwbxNeY7ftncHL9p0GLT73iDuuXc7mV
JqfYyR1zWwMew+aATk3Sn9cFrTEz9ext5Q/YzYQYyKanB4y9PkqVc5rjGr7RVL05ZipPYBMasmQs
qMt1ZGNK6GIuQiN7CngJUsNJR7bsNCIRb9sTJTFM/i5h/X/slMQPGmrvWDFnjBSFo2yw1JYVbnN2
McwfJknV1K3McyK9N1E4gNIs+41WhUHxvGo6qHxMLcyWhq8VdNSXLK4+K8BCH+oRkIAawT+FDK80
TUAUqgi2JrfeA1q++VA72bB1En0ymVCc7GWTWIzIbdxjsGJGWAtsOz1tqQPRpeewTszrWCBwRbKX
rIzmSCW1OCIJNu+70fgJ5BBFfR/VV9sJhgcjy7YwJ4Wr3WtntN51puivxuwjEYM6+7nZntw+2vkj
En0AhBFETG4AIetEpWv3Qpgr/bxAZSgji+JY5A55SHEeAAFFltWYTXmcCIZlTTmdjZQpnxSOvcpd
r59Ixkx+eCT9bHrpOnAJ8wCExVsRV3QOzDS69/wMnrbHjZ1yq8XDNo/nQ5IRqhBRssD0zYDBG5xA
+tEVwFljbqYhpujnp9q5t4x42KfUhVrYx+2u7juCcwZgzxVaClI/uL/MVgQF0lH1eJEuWOM0pxE/
lOrVspNxV45RSoQQzIlzXtrjeQl2CRmSs85/aAF7P5As1T3chp2cbzA6lGznTw80LZmrNyooL/7S
pnYmszu7E94yV+6ClBE+LRH1aG1mD3J55CfGD+jOpKGo0duNuUlvNCQHsM15LirPXjV0Jyclwoxp
7LH1JtjKc5bvZVqwUpCSLqvPCjTE8dnm3CYdIdaGQ2b4DJr4PKopxfsizhkStbAri2M44sogEXTY
Me7NazsEIaYZm0manL9I345ZIRfhC8GI51K14iOCZI7fwCtx2ZqPfcfCvyh6+DscSDxk0LydtjIO
uDE+j6YlV9kYHsGikwENo+UtLPM75vsHX9jxtVUmBbtJH2O3t1Yy9ZEn2sE3HCLA66NqXBvSOkr6
Rh+TiFezp4itZUp6Mes4OjsT0ZaNO6wdCiiHgame6Vfm12xsNnNS0D1gEkquHpXQ3gBBrC0qO9sB
RuRd0XSQ08twG8J+Ar6anKacesJQQLQ02+aBeKwHSvTrLLNqRM1we+MexWFZ7aKw09ea8jSlhSt5
e8luVBSXbtfD7cqIRL11mHKsa4XA3wLass9jUIxc3FzxXfbqtA22RMoZ2w4y8hMC55WWVnQnbI3z
hVIZfajPg8QZbnLfuKMZ357i1LzSABervKSfM7B221DZYtlHuxNvbfeMqcjZNxWVinQiYWhoq+mt
DN0fRjfzVJ7j3psV3ARA9KtytmZcDgzCdkVXKQmY07mT+jYiSzkXbSe2emgqQBR0NtvUMra94bvn
ufPfZFWpaylC5wxc+y1rnjz6/y9kkSTXsMVBJ8vE3Mo0RCYQivbgjHVNCODy8LZvI2v649Gsw/Zw
25XaQWaVgCEvXMUtIUnDve2EYDqyPm8Ot01Zju9mm+WrCQmGs0RI935N517k4j8fZrS196M+U2yu
DreNu6zUwmXZdXsk+oS7R6UogPOVx32INvQANQhaA41QsqX+eIz5Asdza6cuEoWc1HRUqOVo/nMT
Lumed15zNFUjyAzsv2eqaNaEe/ICo57LgzKw/d0eQQlfiG/ee+q7ACAGimaHPx5Oy8NkyYpufEYj
2bnYJ8qyPpjctJYwx/pw2/21cX0S45uMXm3iZtXh9gK3F/zjpf7rudYJV7MfVzsyetr5Pic+F9rR
+Hb7tez23O0FlsCmHOosb+G3F8xqxFmIGd8aaqQHogg5EUYqm8Mf+8uTsTSWbFv0z+Vgd/dBjmGS
VFIivpcjfnv0azeSBhNVuFK/PX87/L8992v319/btHmA5v7XK+cxAVb0B6GLLSdQ/jqLt33DqDkT
SRcfuPgFjcvEOYB9dQ75KMHcKLdAkBFm23EMQkqHL7dfAAAUWl29n/yJFMvQBGlye12f3BGwicu/
iKqhpDPMT26PTBl0a5Gqb7+euj0fLL92e0TwWLfVWNN+vdzt+T9es5oo/Dk1+rmbTvimSr5ph2+P
bpvbD/qFYpwvPOOkfiGtT+8B4FDBHTzo/Esmdo7R5MC86I70onx/O83ydrn9Oq345IblS3X7Jk2k
+B1um2F5BJQZJzCpR2syfKZDU5fTwaI8T1GP3V+b23OFnFkZkqieZqSJ4t4pqvXtg/zSa2u/xVCc
tUumZVC+4nxC6oReAO18eYfOpb1bdE1yurOzduN7eJR0QrkvFHodFP4WTCeKreBqAGa+o928TYsS
xP9ADGfTfC8SEJVl+WxnlGDHaa1p5d/dMrbn2ER2oLdM0Kxj4LLEJzIB9ynqAlqHrwQ/PRRWGmws
nX0HEx7haupevYp/WKils8h3Gor/e6Dt/VB28MrxXW472z6DZ2ep1CDUixvUR+70ZjXug7LS+BQ7
8QafBcXmJDpF+DMPPm/wDmqD7r5Si6NXTmMUbMSedALODC+IJuOu65Req4jqv24cqptwnUlIQ9QC
3T3y7HPkQCq3+/O09IZ7Vdx1Xvog/BCMILB8qnWDauiR9nrldv27k7ePVMy2fQTlMTZX5A18q913
5eGJr1S47+LsG6P1iiYgnydOtqkBQzht9DeoZCTbFpxuGrOBJikirt1Xa/S/GAKHLWkmk6++BYo+
C4ndxp1l0i+Iumy+LzQdHGmxWOA2nmBnly4mt6THBWREYt1TAyI7IfncJE3O0iM370yLQFvEFimd
m6FgbRlFj0lAPzHWTOVLB9JyDRwCzGUOu4luDgWZIFgSU4c9uGayeCgZL8F6CqlD8JLnwLNsjlzH
Sgwq6gDen7AW+gpyU8uc/nlofpBSbIUss8isAfbUAk4boqdEXUrcWGtS2UBa9TBlmNesFCZk1rR5
F5DMiNm1Rwl+59jmNkJsgx+ZdArHoSppWck5bO0XrazwPvIUGd1z9kyJ6sxnJyBGJyiKE9ZVfsLR
g89+l7qzdVd75Rvfzp+mWqmZOmna0eBmgr93Yi4u07R20QzmsLPldh6SxQwpvrKA6PjKWma74tpO
V8wPqxV1+btpE6n6XSvM53WVYKgYyQoMxAqFZLSeXR/7fWE+a9/9HnnRCtdknUGPbIFLkSImCHa0
yDOA8B5t28nZOYi87gXKnY0wmozkVTW9WnlvbSa8dQATGmtbSkIoWtDduzQma8mRyrlOWFqKUcCy
XMJRg6Jwr3Npdk901WE4smy4PRVnGAz70XwWpTa4C7nhumvmDyuy3DNuWdJI0gyTn0O5YI4tHyzd
5F8N0pvpoEdiQ18RQacbXSfUxfuQRSKE/ZIvqJ1ABUCljNwHaFnEJ+icunxyvHJ+ISQFLz1MSUNH
zHgEl02Ixg9dC3olMgA9KhOkcU6TTi+42F65UQzX20ZNh2nqxAt8DbJk55e0sb+Dpw1ZY8Gs8J2W
ar+IuRXOP/Ik6Q9WMiaPiW2QsIKJuo4sxqo83Pk+9s6IPLfnWPoH6dinisZsMLhkLMwuPQIMeUB2
nm1l+8+TmWx0Pg+PordemrL9JkUR8iNNrVrb5YNH2CcLdXPcB2ZmM2q0iG0qE69rge+/CFtCTzq8
bqzshooEcITfX5jvECpOGZG63wQss3TGk5++FXUKRqUcW6I9J66CEQZ5AcBpwHELJZ2pU820MBfn
Bkzx2bW0A0AJueKErmHjGdrjm5wCIqm9nLK/f5/E0jw5pvPUDJBfDS+eICBwXVfGO4g0CMYqOE3o
rnbz3CSrooDSh1OiXrWJWtTq8I3Rh//QufWCskK+KMrzMlLFqzeS0NuFLy5hlNLN3gtyhk9RqOtz
apjPN9VNA8S9ghx4iOd2N3j8+3+vLDb/gioOUF35toubw/TEXziV82ClYeLb9S4zg2w3DjS9VQE5
CM3ga4Bo8WUqupaYcr1xF3HH5Knkb96C9Re3RxAEDKjCdE1BI9D+jcgZRlIREaPqXWEgdyLB48HH
s7QyRlxz3Mg+cov5OYKAehNWg7w4mCxDqzBhj2KO7Bq7QBkXy+MiNiWmtXgAsnBVNJf3LFfFZVGB
3qpR//7AWYvg+l+MC7xrXwjcE+jwHVTv/6p4x82Q22k1ceBCRWy3awb7eIgupj0je69yZ4uVHkDQ
YO4HD3Yfy6bsAwKK6eAMw44ddU74hbBiM5A45MRbRTGH4g+pCkHqLimITIGpxjx2lUscNk7mw9+8
/7+YG3j/RNA5AO09PsZNcP4viv0UzwwJUAx1JVN3x6hWier4EG5Lk02LPaqMkmzybtjMuf+JhFWG
B+ecwnuAplYR1WsFpzH46oLm281e8ClcKiAwOT/45j2mU11vAXyM910h3a1KnYuj8v7/c+L/nzIS
kWxbnM//2QJ2/UFIYtf9+PFnD9g//+qfHrDA/Ifn+hiJLNPBQ4KV5H//Z0ZiKP4BGPf/sncmzW0j
67b9L2+OE0ACmQAGb8IG7CSrtWxrgpA79E2iB379XaDrlMs+J6rivvGLcCAo0iIpEsjm+/Ze23YV
yYmu7XH8kxNvq38p4ImMi5w6FpcsF+sfGYm2Q0airSDI+zQdwZ87/xsPmKCb//sVhmNfWb5jWraC
7bHS6v/qKXEpJhvxKMtTbJGPvkwNe8b1MDp2d+rMl14jR6xswa6bxOFxa2iE//j+kf79eTAKJAyb
zhr/uHMyYrYQfz58feB6X4kNejutnVPXRaL85xbMjCI2jz821debHmYLkfvdAamGIloHnvq6Y3bX
7dLPvTNtbNbZfb+Kl7SNKYVtlXXd3V1vkgLuL/vrTb1uJjMnBVVk2aCxwcE2gdLMuvFonMD5EnU7
Rdh1vexFkneBF72eNhLpQrdcRiRfU9H0Z8t0c4Q2ITPcJKAzuaq8JAscmKLV8y7xNeofXxAGGL1Z
JCqCAqjfNxbRLV3mfjHu0LZ/KmYqTbNI8ZXS/8mcZWV1MXgWvdMGdZ3fdeZwTyQryWsz4NOZbNpV
xLhL2L7kfYSAcIhYETe0xqj+HKXTsO2fkkvXuQF1wxDIR/yxbuzLPEVp4Hh0sxAk3bpRnlwMu3+Y
8hYDOypFh+zcZQFU+D5DZhYU4BDRH8EGQtsnCueDqfJnlNakXK8i6yQX6PsmqmFF8TCjOtu2LgUo
UEky8PwnrKgDSwRQkovlfaQYtJbHp70MUxv2tX8zYzTcWIVnHM25AlLewhxGGG4F9L7oFROk1nWH
tDKX90b8OHbpp3wqUSctC2wrOBEhQJ3MHqzAX1AnwuUHrrhgSMFiDjYehGUknwrXco5mssrykrss
xKvkUtHfRAk8SytvqYQTw5nG3q3T1hOrb+u7QQdzVybCP+u8vmf7qB9EdpZD4+5nPH/kOdPmwSIY
EDlGUuAsHJw9Vr+tjeWRXnsTxG25R+mFUT/3L3icWWM1CTIue/ok8CVvsyqhWGytKP1QfR7XZyGZ
koTjj2Wou2OdDAMr7eU1QYERWMgMrhfK8tTmazNUTPdmSbcwkREU8WQEQheT0rBqzQeS+XY5kjM6
EPWpTEpxwCZ5oOAOm1aoM9PfoWHtuKb0PlIqY9Glwzage7T2x+d90drBhHdtpzKWIxFJ1F6nmjPh
N4FsxtOiRvY3CqabwV4mfPBFdiL2e1d6A7jTRj6JZPic99Bt5qV66LoVJ4UwyugF149lBnUjMGhD
3LIyc2+FNZ4kIvyoyLWPZTP2u3miqTyhLjIkSn+j5ULsjqVCWp6yt0OmJLdZra2LEWXPjUnrLDGs
i7kc4Ql9TUSvt0VWyKOqTDR+EZgSx4w3E7kw0Perz5wdiGV7mh2EPUHxi6p4VwIJgHBK5wUOCWfx
Lkmaj4PsYVjlB2Ot56FHhbxTOhcLvGrfzWNgdYgmqwpZkFwgpAon5szK9q0RHWjrH3N4OQa1xwMt
BT/gBHrAw8aGbf7YjgASGoekwHl9Y7qscNDalKuWOGpPhfNcWOo1c2E9AEaS5m7UxatqgTyUVkxD
NMS1bwfjLTkh33rpdkflkYPMdpPsSOFATc3aD2xkiqNrY72IsKR3mKkoNpiX0I9JTUaeUfu3uI75
euhXsGYnlxt+Aku7Q+xDBjPIfSZfeqTxNZLPMZ+iovmYRb2kOGynRwYQ8i65NOIYpWnMnmF9kUoX
7CVHA6iG6naheWtaRrG1p0be96bzFVsmRMweRch0Pw1simc0xlty7KITS+9wRVa0Ll5YdrQTtp/y
1HCOmcgaWfasNAMBdmFOIuotsKvw+28kNnzyTs0vIuOnwozeImPbJE5EjiGZUIgQvSIfdmH8OEeh
cRAxI+cAQqKWbrLr8n3U1pyNsY1id41rdNSLPWEFmRJEAFMU5dvJK8WKr0KG18PPJOAqcEu32i+j
PqFvhCcW5tRG9YhVb+VnYr6QI846zEXfnInhhQVnjtWA67w+9bRSX3O1BqEwU3lN8VE638lV7JBs
yWHb5ckpJIEVSMZ3ryrFOQuHo9FYPfnjwKwLpIiTgY2lXMtQKble9zJmH1uyhc+M8LRYjJv911pH
Cxt7+wVY0ACs2TI2WQtUHgWSQBLlDoFgmKodnDD5fHLdx9SLcVKAV2djADNDkheIU3QElkWYe2EV
hIilnxfkuwgGO3kJ022hxCu6+le7WaXn0J53urdn8BcxYNC0RD04vsFkqwukmL0x3RVD3e9s0z9T
zm0vtk9ZySKBpKRx5IrwU1OBofHiFYcbW6ewiA9SCmfrrG7a3F5yIuipNDV5fBwlxik/Wop7o2YD
bLI4D00yoNBitTgpcIPGXXP2p0trcUnaE5WIJiYBZErZnLw0xRAFxiqjRHVIUQ0E++RP0zmUmmqX
9PHLFtTtNOARu7lDGw5HOINPVzAXUT8JD7lZAHcuGTTG7LuENLMvELJu53Z2QdT04tSiKqyPPpKM
use4gFH1oJb8g2fSaag1wHBqDqxfyu+lr4ytL2H3lbH2diWTStTOd3O2PDcKn2Cm0vlmgCHMskHD
dbEdSLPJPjUWeSFi9MI4/S5RCJalrV8aeg3kLat30NaHNp8ORksHPW1iPG6aplrFNYEwJjkoRz0a
hjxCeAMbWYlgXb6gjA53KiouqWW+c0v5xJXz0fTymaIslrgmi88+65kfh4yFRNamKLTEYy3Zf0Mw
2sl4ZPmwtjN1TLIpzly6XGN1KhZk0NV6sGPxWjCl70ghup0wLO5lxqBO5/ABES5nXuzTdyqKfZ2R
XhOtUpLInBjrHLJP8HA9m4Sask+fP5mIxPcjzQYDjgfkN5PsFwJB3+ok7c+9w+pryAyU611RPJpZ
OhArj5kmVdEpqVGne4AI3UoDufsa4sTaA2EnDMC3ku00etjPpvI4GsZnxnwIH4a+i7pBBhH8LMQv
Dlb30Y+3GbaYneWv3VxNRKozp5ym87YXyXxIZftQgs4MC1o4QMtMOSxbcx2/QVXVQMzoEYly0IFu
m0d77SeNmaBMXQzgmdFN2djaWVVn9qNKEX0YCmpos7Y+zDiMYB/AejdL81x0pE3jkkLtq+R4l5jt
Drm+dczWpa1Zls84v9WW8f929JPp7NpiQOWdnukGymCc4rvJBoBHlBmW3LnDnpXm4lhpIKOxS22e
9lcgcu+xxBN4spOnOX6B0JSANyCZ5vp2FAwwzpP45GKPDIjgBrhFHF48hcBFSVoulRBnaHtw7Q2L
NaGPicHo6ufUz/hrKUCroJ+M28XPwFL1YmTcg5e2rt2jtc1A6gKo6tT6pqXR7bNC0SSGIq1dnSI+
AZwPN2al6wx6ZyagbxFxrAV9+gp0B/W5AN3Xhu9TqptB6xTRjovEtL3HorObI5D4F1uQQ9hFG2gR
1Xlsc6wpM8r6zHW6Va2+X4YuDroGAnvUmue2dMdd7KNdv3b9K5gce9crXoukaRGLlufFIMLSZR21
tuRkhHJ2eCpS79uYMF7EZvWuTC3jUAkoW9p+P6GaznT2nGhDbDH7DOe+XeMZU/WGW27V5a1eQI9v
3pxDvUtGEjAqLicLbt/i9xZvHMpM4X9kHUigqUhvqhLnflZRuhTDtyELjT39wDDK8DnC6uum/GKt
7JrafK49HITkrs9nZ91EOPA7Y9VKbBLoVPrV4sbTuNvSBzvOaSSdnsQjkzUYQiJ3BzTvwdBSHyTI
cumZ+miYdFPDHIAni756W5cI2qgkNrNyyfTkMEZfciRcp2VVbwpdvti2ZcPNWiz/ECM1SwybmmmE
SdrTsqUtUtK7je3AzetPrCgQmRcMNmhku472hK6BazeYb0mUKN9rBtsAuUxcz8MlSfTTMMb5oerd
4WJ403ZePOs090d3yY1zm3RvrB5ecl0hRFHtRRIjTtI6YtcsMKFNnQV8B2Sc+DOuGpB+lgf6CDjf
ZY9Qy6XOfxXtGllFAbn6kJCdRqWJIKXrRe2MxYPQgN190gU26XoWigYZjIJAd5hylxDgqAK7PLy6
qeZ0rwGQFibpLVGf3+RTx9ChML1ZPmiVqJi4utH6AYXnIwo7avf+nHjHxo92RV+A4Eiy2yQciVW4
L0AJbUdM4lvUEs/VHKkAbicVuGJRp25Zl3ypeQ5ViqU1dl8iIueIrlwY8NamsdQXqtfpWeMqo1lF
cm3toNUCn4qUjP5067/oBLNtZNkAqNfTfI5Jc2bgyfY+uuEEIF1WV1sMPzfpimu37X5vN8tlbV/J
UVqbpF6aXbos8txgq9+52E5wB9zoLAdQ4LwWZLZsyFQfdtr7fhUCXw+mSbr1JpQ2IK6Fc3TduzpR
9ceB/tYL4u0pGNHC/bhfK5P0rXio99dDqFwydvKovyFz+rpI3y+29cBE2p6v2ax21tO56/SbtHEy
+AnM+snAHmMuNPFQng8ImJz+nC+xl28yKnMjJQkFhhBOsJ6A7+oh6D4kDEbncDGdc7JaNa+3slHh
D9WM1sxD5SZDd7iPytX5DkVtlexig4pG8jW0s++gb9Lf1vd+GcUHU2n3uGi1c7XvIyrhsZ+H6305
egqYrRNmqPW/aOLlzipNH2F4uME0Vxmd8AfhFDOvGM5fHIor27kn9jWt4E9sKuW/00YUHWKqkOfK
d8NdpwGllE3XnZ3G8/ZOVn0c1zDd2fFpbFWYcrCCf6uPqNQ+1T21giLzwPjnTczJ7MGjXqUSlKDq
H4dwnSWtmNVuqrvlfD2YeF2PJRobu1UFw0bFMnZVlF0PxvKgbZKOrtPaz7tFxxKda2gupHk218PS
189l5/j7zOv1bk6cN3qCUWDRUbgsKJs36cLgu3COHqOiOi1LNl5KNcCF68u03BNhg+COHoJfDqfI
MLah8APGAJPZhYq/HRfO/fVQGOZnSF9PsnPX7DnrPWKmnokz3Cewz2aQYCAJJe5X0dUI0XH/sSg9
tEiiXEPDKebM2zpWhKIzs5wbMyWvI09fMpz4n6by0SA2re+AYJdVtItdK3lzhh7maS6B0C84ytFP
PdU1SwPT29ZxzaVehvI+9BPG1Tj/2jXGIUTNjseln7baWaqdmlIMX1kGJY1VxHMf2xf4nShrHTYG
k6iiSyNeF7M4edAQP6GPRu3Ivzq1P7SYf7COhuYGrmt1yUy0+mWUbceUFJTeM6eTdOS3rs+f1/7Q
UfYmIGUEqfHI9iyMK5izSYIzvXwLi8L6UurqTFHgAwhc+7HJVUSaI+BC0o1jsGtoytxoelcn+is4
BGAwC1vLqnNcaoUp2O/KJ4pGuLeD2ZGtVtACKrzRv0nqz9aY25f6bsoLhx6VFLumKsagSfydEzMi
VvNSn1LBzjeqrYKWXk/aS8R6YlalCJrR7ZEhT7QSS33Mwqa5GUmmoYuePsrxbUYv+Soc4DFY6ffp
ZD8rX715H/LI8t8xK0a7ZiWfxJLmWeeL0wQHdlPH5XzT5UsbLIYvD/Td8WVXtKHTFu1UQ+CRT8zV
YYinc11LazfU2QxL9XsTl8tJyXQ8YHCjf2d7xj5vw+dqmVnFmiwwUteZbnWLhc+GgLnDuv45N5L2
TpbtB/SsDkb6dcJdBRi9H7k7qpasA9dJ2GBFiWQ5K44RdLrQ7gGc+0Q3+Ovwnw1qOXsNTLjKSJ+v
d7EWms/3Ovd76loc5hmbYDracA3FYu76tUo7rLXZbj2sTi6/lVx8uEfsGUhVZXEC5pZZBakTvc9W
Cwfe1vEY2XFgXDUr62EWzT27+vHHXWTjIqmphXrfTRq74VVvtB7M9eApHVRQXLbJOuPo+L5dZSfX
/2Qz00PSoNFJL4y1QmFOaP4EUfPofcPqnK96outBTO1uDjl9EeBCE1UxsHZJBeF8XfSELX/09VZu
pXmQldbLdadTsa1x1+TvCQbKceJEUZb11dJQOxDcnYpB+UdD1eB9gPtXOGrxh1BWwbZKuWVeM90i
vjw4SYpVrt8f+fMoivQHLhjIJGHM+GHcT7RSt7AYrd1CvWDjTOrbADTpMjvexfNSi/LfgnNo7Pd5
9RhH6Tm2xuHMs/ebNMyeFaJpNi9Uj5Hckp4aWoRRVfou1bzWoB1iCrS8j0QUgldS7VbOI/GOZVLv
8rliiKwQOe6NjDgCb4nvPFSCYzkcKlvjCyXoGWTNmfLRuMNxz1AT3fe2ew+2Jdv3WYRDSQja5u4j
GNjvFLUylHnnbJqQPZjNPkfHs53r4X1GwD17NuTQXg8tXlIzaPgKNgTwZfsEvfPea605aFKUMfa3
fka/ZSYZ5PkofmMfD51lOmQ+QSMwJrugARoqKC4yPBIIpJmi3RaUCd9SZuHIN9YsAiMd9vTqSVPq
sctilmYs9+ZyVyd82O6icZq1yAE6G4gjZnln9G6AryhIpu7nMvNPnZ/fFHom9IlrlaC4D3J0z2m2
R8iX3WkfKW8DAGxXt+iuTZQQFHl3vDKLm0zx29BGNtWyXHoUtAc8bU+ThQqMxWu6TxOq10hfNrm2
6xtc5ZQ2jdS6q2aym4TBCeolNzYfjrIchnIlxoB2xgbxgr5V1EpzI/02mdR0R58gKfoBqOCL1wSV
9VEU5IiYMGiXDqRFa1xmwGnIfI0nCv1Pex3Sf6mtj0NL2XddxpbjG9ltxSYVZvtYLMnHiFXRY1vz
Z7eaSAJYqhScWQ4mefTERiC1b7u5GKmKx2TK1wjeQ2a8RcotUWvPSkS3LmviATH6LQp5dFyzo+n1
b6cKY6qjBLBQbwncDh0oipm8cN/T+nmRDnl2ce84B7fLb0eXUoiviDqh3PxORx46kdEomDJQnUC9
OrUxApUytG7zlNmsNDKce2bgNdOHPk3ck2HNz56XB+BlYUUwZjGrNTeapDQg1eMxs6eOYj4piL0F
lshIwyNK70chaAgkA5IVMxphsqlbJEFIo0zaJkXdnIt23JRFHj5k4W0/GwB8RWPtTbom4DOhiSlg
4bOhKQSMJCXJbNiaaIOciFZPQQrxTtjfDL/7aov4ncBkStxIlbMw/hTF9zF8REInhw1VQ7K4WB5s
KJxQwJLE6Eo1b3ltcrlssXqU9y55cBsW0poPy2RQIZnIaF5l43yfvpR0CTd5VN4asylviij+UKZf
2KnGFO86KMTwHRZID6YSbNnq+zkh+YX2e7J3wIYUbf3cOpwg7vKkpemxX7J3TuSUlz55rfqOK20k
hGhRH1MLiKs120EHkAHpXQT/F2BpnamdWVdzACE7YQa2SqYu+FYhZRYiizxZwOQVH6FYD0Cy7fdO
Jz4ndlnv9Wgi2Vqql7KgVG71CXJJK740fVMFIMZYKlNNLGd4YpTDmzkAgUKEV+88h4kPqdkdbooq
e84cNIl+igxcDSx+QLEFcTojck7Ktwh77lBLonBjNKg2nZOtpR8xDhxhOUBft8dAlTkUbiYskJtI
G484yrCtusajaYbdU+yID9XsfyozcA+8Of/QMaS3scIfn3yPUoe0sTECyQsNiQ1aSs+oZDaKWUGl
UYvr00Mm7+asPZCEnducnsJeZMapH6kb+3Nq7ZWNgR0gHvIaC98SExue48T43BrtQYbhrrZaaFkJ
vgLoi4R5QmOGtgfE0vjCxU4kCz57WHeKsoJgc03+DcxFu7gMFleaBvXO/mwDaaU6VCbNijayXrDR
YBICWEVcwE1UYkjE10IBL6t2TtXgysT+NxLYUM53rfAARDVqa9pIahSMP3Z3fBDZk67t76JZjnTW
eP/u+Gl0O5foBL8HK57fxs8E0TAaXpQs6QBpxcfg8xRDXGv8QaCQjPzVzEhgNJLuA00EudW2uEsp
Dp7QG160REnqLANJUs5KVu7upnhNNRqWYpsVFWDcfS2TiiwjYey46pH8kHDllvZ+gpBsaF0FsIi+
dGHFJ7PU6hbbKOAOLqiWGlFoNPXGbzaurtkOrKqa1aTVKkq9JfMlcOXIImCNPejct+yBTIzKyiPH
EV8G23LOwnLb5+4r1c0vuoJc4iSY88eTa/nmSr2kHUScgr0uEiP7SzJ3lwwWzYmxZrdMxUmZ9Ih8
F4jnV/eABM6E/eFCyUjXktEamkPAUWyad7lI3+iw6SDpOkKiXMYysiqemgovlHSzx2HmFDNXZnjJ
JY2mby6xD5GvnpWEgqt2enbc6owNNA08PU27KaYDGdcE+LbIubI0ZlB1vSrAxYtHfbvQN8KrSBwr
VJ2NM7OuNFmuY80/svr9qHMksTiCsf0OuIlocI55SQB8KnP7naiHTwa6mE0jiYuSGnrk6Ko9kgTU
U+B8UN15iiCF9jtjDMluUA225TRcuojuwsSYcbAGKq/xAgC88D8Tr3FxF1rBKTox1/Xe0ctVkF8o
HVaDA/bi0A3EERBSy5v88+Cuy2CMef9x38//YixWB/A8IhdZly2E9FWwXnZEYPzQswNhQFFAFUFv
aeHg9ywKHmJmQ1Oee0yIP/8/QfL0v4v8fX399ev/+cvN6/+8Hqq1mKAEl4e1PoVn93fWYgG7Xp/r
erj+7s8ff7yJn6/3l6f+7b//eL0ZGsw+shaG6jCFz7e+ylX4H62vMMqURfb1pbGrQFpf1mjrSLw3
F5tsxohkWifqvlAUA+XW1dlBV151LFld7+tUfUGXfRzAXWkCTgryu+M5rt657ir4Lj+lyzi/xjnD
dEyMtyd6eTQEel42S7RdRp/V0O83y1Unrj02OF3fvwIB4D+u39v1kHpQFjbXm6gOfNK114di9LO0
edabremm50JS7x2cU4Vf6LfHr8/nllSsfzzLVZV+/U/XgxLpv5/px50OhI0YoSILuejHb1zv//m2
fjzXz59/Ptff3+eQj3JarU9rAV22sz6PlBrhvRCBc/0xXs/T9s9Hr7eu910fvf54PVyf4OeP/+13
/9tTFT3yLiI+KtoFNEf+9E1E/LWc4OvP//VOu27Yc/x8vFqbDVgH//1L15+vD+M9EVHvnca1ddD0
nNL0q7kZVu78x83rQ9cDFlVKZMbp56//9hLXH21YFj/gt/8fRP4819/+7/95w2tQ7hLG6+RL94ue
TCED+zsV2oek/VLR5Cv/y2/9W4Wm/uWxKIThgQXURXuLnuwPErkv/oUuVCECc2zPcdUqNfs3idz9
F5QFgWSDR4Tr2ryNP1RojoBEbhMyhbtOmN7/UoVm/Zqn7ni+L+GQm8KxeTpL/a5NFZYZZz363Iu/
otDcsMPg2D1KlmBHqek344GJ38mSQr212KcSVgco7XlPVw3KqTPe/uXju/+hLv0FjP6rWvfH23EF
ajjHYp3MLu1XSRy9NlGLupAXWwoiQ6nWBan4MsxufWeWb37NdCI9pM7GUN+tQ+M/iEZ/VeT98fLA
YFDj4Uv0xG/4cchLyJUFvBZIlJ8qb+if5BQeVdeWl9EM8/2ouoLKU3fTyiH5gfv/BRL/y9++yoB/
Cm6vL86pwrkC8Np0Tee3v72JxzjqKXBesmKUb1U4ZwfFJqGg2LxLm0Q8G2l0wZxIs2Rh4Em/qiI/
Z1VKl7l1AKK3KLCi2Iy3MEaX4z98Mb+qaX+8OYu8M1SKpuW7v6tpibXCs200DmRQau9pCxM813Wg
dWgFRZsYG3yjERRc+quypIeNYRPNXL46qUEQGPMJiZEeCRr++/d1xaf/9qFxNdDCkcpi/bher3/V
UMJVaguICs4lHkLnEOmQSJmO5VkZ+t9ZG0fvEeMcbJEb9Eug9lL1kKvNSp6vNv/s2KaOONpogFWu
58s8sys1THQbbC5w6lhnH6cumpMGZist+NmFN6aihOxkNX2lCqMe+uqT0q179AlhT5ZZoxeLqlfV
+e+NVDiPRlbfc5Fltz4gYLNLrQeFp4SyGlZHf35Y+f5X32hYkRiTtJ6N7df9BD/ugykAKP/9p2X9
qkRfv0WaEGveALpXBWn7N8VpCoMPAEroXJKKzmaERnuH96KDzoLWj5YtDuhJp9ukIizHw8JQsV3c
/r++Ecti5EH+anFB/XahRSmgeUhrzkV63Xjuzfi2MEP7cemnQy26J4qhB3jL7QWSxqkjlabzjOn5
7z+MX4nuPz4LcPyOBDxBX1X+Br8HJNQYquqdyxDG3w1xdGARIJCdyRLx750kDfiO/ml4+8/RVpmM
+Nb6PVhMCb+dreaAQaYTuXOxTXmcmkrujFY8VZF3D5LKCFLfJEJbpu9ERwIfBOhbE0dWoy37pWnk
P1w64j/HG2XawqV8Zzt8Eb/Lj73QtobFsOxLlXVAoUb7xva7Wy9HXAGu6tH05i+ge/B7lC7hgMmI
Tn4oIdBXy6ldymRnx7V123cxtcRZSroRMzZGlT/aJvvhaqbEqpssPGENu8GGPNNMZ/C2yJfkcuv/
gc//m5b6x7fpMI/hR1MmARK/ndmhsEQYqsy5jPjzL+VSh3co4OwNEP7iMKXEhYa+d1Mb0Fu0zJ1T
Tgua5GD1ale1fmyRu7IBGCmNZGUA59ne2iOW2KrG8Qcv5DJIYbzL22gPugjtJgquvdlnMxrUaN3r
UZGkATVvZI0iKEWg+g/D76+xGH/8dY7tU0DhdMWV8esol4E1moqs5rzJpD5OBmQJ0+TtXtG8evhI
jbfa//3lYa3n/68jq2I2sj1pEVuBi/6362OqwTk3rrYvCS29xyKK5vs6ae6tGp0TKisCnAtK+Wxc
QIGuB4/gT/U102XxD5Oy9evcw0SPwd7HFemwQnH/80qt467KtQZJ24WkpiWW+eSA6zm4irZaPCXT
QYwp0lcCONiTGfYtLRFmwraxj55o+4OfE5YZNdFTaQ3NP0za8tcRdX1vrsdqjD04lzQ+g/Ui+4vL
hJRMRyjLpW/sF1tMlO7ekl26BclB0lTkz7uhB6HMe7vFqNDiNO93dRF6d+u8ggJR7IkgNDfogI0L
gDwyzyaU5UNkB5avSSuQ/qGpOI3JoHSPyKn2Pqsyam1AoSfBL6Yzcj0xh5fJ6sHy6Dy69VNtkTuv
NEhv4pInJ3wwSUUmrAmQdCvPXYPEDbkZebAUSNBgsu7LYgQQRTYFmjbgnuVRhr44Ebs0rfaWMRDE
EdXm/XhMrKq6/P15xlf465kmWfrClXO5cAn7sBWrv18/w9KbUmcqbOccRRYGB6nYVsdLUIE7obZY
3NkwG5m0ewRfEKrInvPMbaVUumWFhlA2bLLxnKbMI9pEu554ErFTpWe22nN2SrE4590szkk3YuY0
kUc4xWlJEfLEk0MS/EqfmyHEIMZTICzN5JBnGYUzGm47rARboBHuufTa9DCqkaJ6SnhuBBhIGW6L
JzCat42PfnNZHCKar/4NfM6Eyl/JBtefpxS4Vuu75cZsbCaZmiZ/EC7N1l7q+GTkw7Afa7u6QOEl
c5CW+HmkFdyP87tyXALQb8VFjLBQ0ZcjlQCqsavH7NLpyd4us3dk3EgeVGcbBwxVGAbKD3mdDacl
LteEwkfGNZJEWRY1+fCKBhiFfdw+xQL78kDBE9UDpstaqRBEhgsqiKZ9xxh6N4I33aF1jPfKrMcT
6/+DhuZ8U1CQ3dQycveZjXbu2qjtIoqBFeVwvj0xnZ2yD7d6ITndpbe7MwujBGNtoV8QH10zX09g
0uzsYXprmYSxAL+mZfrRlsd8QZBp9RTa3SEhA8LBh7GM5oeKkK9Tb8m3nsb5vm5psS/GjK7UClfc
Y07AhWui7CkG+wxfGhgyvGxqaMO7pLfVbesDS5kqMOWkD+ad7z6NEQqVSoUB6sXu4C+hgi07vwcF
Nt5MqX0U0oxPZqG+lZM3UKz2Sbd2W6QmFKIC1LnpzoVQdD8MhB7CojjaZCC+ZlR7Ha88EnM3PLqC
73y0Wch3/aPKhgyGH3mNkQzLvU4pbWZV/IzS032IrRClVsTCgzLjYZzglAKQyndJmX9vVRs9GkP4
/SrJRUdc7ImZ9Q9T17GYlYDNy+glqykAVYw1SU+MaxdiChaL530c6yYCRnOr09G9hMTWHVioEisS
uuPeygebLOG5ee4JefTBiPcGgUTA0x69VSxcxRMsY7LYi0Tul9qsd6idypPlZw01YojDNJiEXmDG
5JIKdlzaWHV71jMW3w3eKUgLovS4lPJxp6O+/nGGN6V5dV8etM8tS4ffffR+l2qpvqJAXja+v1T3
o1e9YyQTuzpe/ENkp9lWtuZ89ntSm9v2M7Lq8X1of0pLHBZZIm4WZKBbm530oY6d9EIL9tYgOXfU
s36iWXiInDG879DOp3NrMHwU1s4H6lvSr5VF0wStAfLPzwbUtdFyaXOXRnKaxoFa0uhhTvUbwbTt
sWl9YjSjHI1MumHA8HFeojLiD0ThlTbuKRThG4TU+dLBWDWcAaJQb5m7sLI9cGaq26CkTZ4jyRlW
JivScn5xwqdGkHIa9b37tbuRyxA/VoJg2tpj4e24SKbbMgOUUxQkqJSIZfV3f7SMW7Qtb22+wgNg
sxX98pkS5Ahei3hkma1hAbgsEvOU59r90FbQWa2QqE0Z36mKfn8U4muZIWfchtG4HUfXprzGC06V
W2xhoSSHRVMAyPr8HfLf+QC+z9yjVtGwHWJzW9Jzvam08dKwHT5IsLLbhmRIFBvVl4IlBdr4DJG7
Vd/XGb6LwcvoMiXhrYgR6YilfDKnOAyUb8OfWF5jiYc/1TOlXcPNTwgQd6EeXhs4Sj3QIr9sUbNQ
gosg34xI+yx1k3jg1drwNvWn9sH2A5CiIlAd5DVHEoXdjlW7b9qObWglrOfSPeIQip57MAOEBBbv
GyedbgwrC1+wtXxDFI2qfJkzttG8k6HsbfjONbQ2lMkvvZ9hXA8ZkVIE27sypk3NZF0eKd7jOSKt
yQr1h4kV2sZyYFM1fT/dFIP/HM864XobDjY9pzsjVvvJKTw6AS0i+lLOz9FqqWZ17Zjthgryu6Ty
s9ch0gScpGiwHPbUxSRPbUvJb+isex0iatdOj7O29W4h0kEAH4Pr5qxkZxyIruMjo4lT4wGHgtsg
Cd+OAqn/ZDwtLTrEaXL0yWd0ohO76apy2uMLkxcE8gQPkX1Muu9ANT5pgKG0zxTH3EtUeBWoGv81
LFRFm5tsi7RLxz29Wpq6Yvof9s5suW0lyrJfhAoAifGVAEiKoubBFl8QtmRhBhJTYvj6WuC93bfr
RlRX9Hu/OGzZlkgQyDx5zt5rC8T5+M9kPkezxuIk1oIdwuz/rAtJRTUhCTd1DB9D4zQEcaMdo7o5
TJwZsLgA5wMUOnOTmE8JwI/AsTlL+Gac8uhC3MftYkWyLl9dbS7PosfK1mlHVLRjuOtlspBdLTkt
yvmxZ9DdWQjkkDjYZ2lqb/CLmAJr4L4GuAyHeSTPyio69vzORR80sqY4wL0hI0A41V3xYE6ErRRu
vzfbyf/Z9stPRarXcQb2tqEnPhiHqZ/JYq0IVCqHSXdRMZIjKLhYsZDI7XAB8bz/WsBisEBm+m3R
MBYfZ7pGrVV/4/tKQ0+zxZlm9BMDqeoB2QbWjkHO+2r0zojVuyfq8JUf5yeRH5OJLrv0tuytNkyM
riH5Zy/dmQSglPMLIdM2w4f93xA6RosoHfRoSiGPTMvM6VIMoeVrCssUvrCZkaM2Mxc1mQqfVUcI
8kD4LJ/jaFMHNVtIA/0b1DnM+z3tZM+zvM2UWQbdqqYT67BecyT23cXlPK4Iy2o2c5/vPHQNZgrV
AEXOwUncLI6h35qqvPfH7qvF9XXJ0C+Ug3notnCIubeYBebjfR87eImMwo9QON3DZ6DRtzJhZfQI
nnuLiDHppbL5mzmD7LoLi4VlMVGFd4ybCqFEBU3M680u1HzLRBxcxXtGK/kd7ifD3LWtZkfXn5i3
6XiQDlkWhf3BDG4657GvB3TyiD0yc/ucwumAt96ZZ6s8gZCxgqFe7BtgrV4Uj05xN7ODHwQ+MZ53
T0evru3ZGY1oWv0/pEl9pw3M296zLoR3fEkJc4JnOqpj4LTMMn9jI8o4klTkCWhk8FSDvfdJOE+Z
yGDXEzAcuvWsC3VfOyMHFWv4MDVUMPOthgbvUBnyj2UbFwERIEJib+9iLGTGnLF3WJ+AWtPIUtXP
EVPNURUZy3RDPJHhPM8VSqIYEUTY1ukF2ubWDJtTuCRuMy+cUr7nmsmGMqvfnjv+sAHDuswHN7Y5
EqgqoYiz9+uUJbtu7V9mHtmod+ssmOSFeJLiUM3GCqGRiOJ2Hm5KP4n3HUKODs1/EKfGndXChlSA
djXTm3G27evRGPZbBrhBwtMs3kFeA6/nY5uG5WLPhbMnpAF4PRHfJewwPuvmF/DeX6ORH5ECfdqR
AjfIUJdEJgQDTJvA8lrSOlbduzZmGCIK8nQym/TEzv4ygRQFfdGVUW7AXB/LAvqF/hvEBiW2b7aI
NU2oK7N9vyhCDqd2kBTGhY3CocepmQNm79o1mBYshGlSPykdy5C7jJEhhigWmgGXOyj0hWktUZhp
lxURc6hzO3tzWORboMeEtqMuMVNUTtj0YxOWIH7DCQ5Kk1tDhCgE57rHpRheRnh/SJpg34S+n2Ek
tvAk9qgW0FaVj/hlyr1a5yOyHOpeJTl7JHaU2pLDztAfF7NgkyWnRCONI5IaXLEqmbA5SbKbjBxg
cDvHoZER4MmhrxmyiVq2TAO4GMPOWR/a4l4TxcdY6Jcqrby95SCFgGyyJdw+aG4HjwjkrvJZ0Dmp
hdSI3t7vszH00MeBFv7Difdo1USddBaCUdVZ72wMj9SiX9bqNKxJ7NyJK0Pqzonpu/vkaVl2MHtr
Lzq73ddr+1zWSF4E8HXUkLhEfEg9Q3FTNSgxx5lVztWPUmv/LDZHDIH6n2XzB8I6C5PluLNFRVmZ
4EhuEvNFR+8bAjD0N1fSLb5z0utE8cKp4rROTNFdWaMuiutDnYiFdcw5wg7KwhxQLNkc0K7L0a0O
MWyp1P4zzTZ7htBB0S/5YZmBBMbtEhVtykaQY5KrUoHRKznrhmj3YjBJc/EUjKIqfqpkcZ9507Ok
CGb9GMAQaf6n0lgqVUebnrEPApaZmHPtc0ahLpT9IiYLjDFE9qkTX0JWza0YaZxXbhl2bYaYApqP
X0SxQZLG2jRUjg3bTz84BGKMv0X9uJbwuCZfs8PCjRIN0sta09+1RRNWyp6w1SJ+XfBy1Ul/LMyv
Qk0wnxvFOHiFgKy1kbHU/blhlDsNxocySRh0hvKcUAgSD6KOtUvUsmVLl5V2Tn+sh6Ht770YqyWw
0iQorf7JNPmeWgztkBdyY8e8i153ALArMtP4dgzZC0t29xXcs8xzn2qV9qEjkMPpBnxp58PuoJHa
VjM/LEAs8UDsIPjhylR4ISeXa8yt63H9i3tTEaHXGRzHkd24RH5bJ4/TBEvFb5RXMz4Ia55/gdRm
qwdJW3kmu8sosMAEJPdS56OsCnR40zuvxZtcJ88ko2GmKMRIeE5qRn3iAMlld62g9BNJ8EMYXTC3
BzikxtFEseQ66ldn/yzN4UvzC8qT4bRtYSaKuTDprdteZGXAKQeI7Wqcs27cGKkDXP6x2Fw5R7dK
3mtdfhsJyzNZ4RS5Psdh2wsGr7xP2OWgPGGQ851HDSTrXpRFsNKeProOEFtT95+nTY7a1+pMC3R6
SfwG6m+2kF/i0yUSK0QwmyRzdp8ijxDVHIVhEDCOHxsxs3Wh46mfulioPeOCOEzVWB6NxHNpYc36
fsSpj9Y1JkekJVDTnTLzMDftH1KNjTvHac6KZfhkZBTaoY+gT3XOztRBJXrQPO/5Pvn99XeYAPP7
NKkexZKuuK7+19f7geA1bYV3bzlNxolKJ9yeGNW//nj9GocSSciLw44rBcbDEVQqQaYKTFLZpvdS
COIkhkYtJzSaN8P2te76tWVIv9K6So/N3CX3k6ltKm79RIZLcn/9BYnN379zRAxoP1k6DMreGwDq
n1Yp1HF0ZppOJbbymzTRzsx8+KM7wYCXNrdQEUjfYE7QZmYks1JeNpoSpjl0WUh2IeFzTIT6XLtI
sMZNa2lW+oVT8Ry6xjrtfRRQhcNHSIREVsmvvs4RwBX5EPSxevKmo19z/nEbq9hLTaO9YlDDpDri
ZqTsBhnWJ94ShDvUV8UCGqG/6+xpnxLQEpYMD1k4CXRyHe3LtrvzaqEcKxL6YzbbTGGPL3mePIwk
gh6sJt3zbeFDj0mQrZzmfJyYux1T2mKf5SbgL7W89q34tWQE1HM8+R5Xk3QEa1Ncbz3GFMmY1qZh
ZdOlxunLZyo7t7sh9y599gx17k2RPuL2KowsvZus+jBndETxrqjztlJOhCqycyeUtXUugA9MNg2R
Xr9BDGqFzdqTOlL63u0sx+Hs9a2+g3z60K/Zei+TkmQzt5sPGXF7uzjPtGd7NI6WOZkhh2j8w/ps
3xIu+XXlzjO9uHNNYuyI2wM0L5H1zEvsPzgwzHEVPemFS0IDpcVurQz3xbDZTOLEUKGWFqCi7eqh
t20266Qk82aD5xUFYAPikeaDW/tUNJDYRdomJz0j9WZu8kDTPKSLAwJM1afZoTNV86jTKsOw0wRu
5ffnOF+RDk4/qhSePuMN+9zX9YvTtg+EqhVn2Jy7vnVB/cos3XsmL5mIDu/AvjkdnPax1kkeS2PP
eLLT56L02miKs+SH6qt7Txrpb7hSgzfTdHMyN5StLcAQDGpTNH+QvFgeYUkTSjO3yB4X8oca9y13
B5Z3IpLu+FklcbD7bmYfSABYvpT5TQkM4dZOm8+uBZBslU12XJUnaQWyu5r2fPGV+76aJt7ljnRC
3jqS/8pU0TyTGTUJ7MSI3TvPcjihWM7tXNd71M0h+tHkbloezVW4PI1TEjGSxEgmHZDqpDkFTARR
Pdrd8iwp74dkbG+bpPlhNpUeZHNpH1230M5eW7/4S4HXGFOy57D/D9AtzwCoRJDgdB4wT/zoZPxL
88zs5DTeM5Du7ozg4s0Ac3VrzAifHXp0J7lqbzparWeDzD2O217YtAaBSdvh02ywow3A0egUIezv
4T5XkCaDghSUQ0X/8E7qSr8jYsW463UEssxjfWLu9HUhBI4vXv/NVNvqznuBgg6/0emfUrgVL9NU
9Hu8kPTfF0qAYMIctpBl9kTO2XDDVog+fi4bTJWNZZ+bmPDnygG34FdWvTkmmASIcaI7UicH13s1
pAa8N6eNsTZLAPV4QTbsDMdpcsjuEP6x7aqFrDlU87RFD3JqfaI1mIHzKplrmZN+I9EdWyW5S1Dc
3O0+fk5X46c+/8ynGApBSUKwJYpzr+uKzwCR6SJnDQtqnIbkehIgvIAEWQ2ocsBfeRp5tSxyUM6B
jVLZeWCXc6D/VZN+ZaJhU11C06rvGOdbuzaz632FAGvsHnwOZDv40lgI4Od+CrR40Qrd8JQjDxxT
HCVer5knyxydGz15lwqTyvUXnqPn1co/Lc1jJfXmlmWXVsvqbfThCXf49XfNvPXwMXD1UU3fgHC8
pLnVOfSHvsAOMbsOqqze5qoQGiYjdNekicGupxo7rUQP3iq1DeU2Pg6IpbHZ0Oko0idlMAuaIR+o
OueAQf/EE2en5tnQWZp1zIf4SI2bSqTuDvNEedN3HELMxXlZJuezT1wCTZzr+mq8Tu1sH5Qhn6YO
Z/HMch3N0MczKGfHTOHnxxDQCVLfmhHVExr0LuzFxOl/xPwiemo8QcpHOv6pWmu+ca3+VlsnZlWU
6qFTEWWJnYt4mubb7gqNiAb/SBdOAjG1Fqzwh0xy5FscMR3qsStPnvTf5EqscubGyNSTP6PVOtAP
eMWzreWRGlgdOZLhrOiSO8MhKkJWPpkeWk6VRbzmrmpigX8ccIZLDhYr505m8XJKW4BIaYengacB
swBOC51WxE4v/HehNPN2KrWXGUQNHZCdS2pV5Ls09z1SGpmTQcMoaFD5ZXdRnCVv8ozGulGyRClu
7nyJ1W60onG2CeDs9WJPsibXO9dRohdwBPChVou5nDh2ouElJ1IYN9o0Q1Dv00PiWM+SkVYAnKaN
iHLPVzyoaK39aMwJWsstJz1UGnMMW1phTk2iL2RrGO5KY1MTH5lh6geC3u4wX1c35Wzgu27iQyrL
AyMFL0gr6UTE99Kaw9/O0alzKEPpL7oJ5x1vxepHk6iCQRQu7dbymSuws/KXW2CQSOenFQb3cS30
RyORhBjAQmZM7JFCYYmbxkyx5WPB0JppxHS1JdgbaFRNQL80Q7ATZlWYrnpDPsfIe/NSqjrE0LV0
/rRWNe5dv3gSnLM5+OS4aZof0Oo7on459cCAiu34o/L1KWoNH588aJAdScCgPlmXglXOWYRbmRz2
FZclVBBRkA9ny+YJe31McsTvnmb40cHw1qR+TP/1GQcYwUhm/NU5GtB2UWLDwjtM4XfJ0PPsNJ/i
2ioZpbUu56AMSqfeSmvPAvFGMO4LCD8Ixk78MVXE2OWKJNq5o0swwfSkozRZh65mTjNU7rHUBWmI
4p2ktQ+/E2CYxEKCpANhd1kyI2z8jFWB02qKZL4sYoapAqsvnmWUMnMZrZzb+16Y9+6Svw+pYOJR
dM95N36u88Ct+D1lVAstYydgo5JQIemyUuy9nKZIBh1B/7l2GS38jPiGskAwLT2yeX2VRcQphW5S
Fbcc4J15+vTl1uJgIh1OVhHkHXggDRxJWJKvlkN7xxME9mZGnGUsZ4MWxR4Z2Zs913CW+/LdxskQ
ooHmNGRTNGPOh7VTOW1YlM7TqlmXRVcO64FnnpqsjrDnNJFvbllrfT/hA7RYLMR2e2vfdr6Ak+1A
sjpw3w80p2l5GLetFYsDw1fW+KX9QiLG4+H1X3rcm+E8zDDZcsiuJtSFwqAJNHEexzYN5E7RyNC9
fTsBI6uaJ3/1DmiFh2M/TPqplaqN5JbBo3S4KhSSNL/wNIKOBD1SoXzX5w4JmJG/zBzhMb+GAu1c
uFB6n4SfU5M6ZI2irIHONDl2oDmtBU2+4w6CZOsmw/CWZ6n94KTqYVR+8mT2MViXqXgtA4/Bahd3
znkqWRNiTeYHYpRyoMYU8ZUFKwGY58EE1r4fK0i/jjz37QFq+Vvteb+cspFHb3GPbTG4D7IhFWGL
A1ozXAV6ycGiMjk+GX35kK3qltD7+aViZEgMwfC6JhoYJKv2ztaYUl8Rryx88tRGyz9Il0JJVn1O
y0lwDjY5HVXAl/BCRk3vMM5fcNYyN+D+G423Moaz3ZMihxXnpCkrebHX7M+ISpz4zLW+I/Tm3h49
shtN0Ua6rD7rVXHEyPv+KDTvF5ItE8qR0CEgr3EwZGJn1kUPTS0LxsKDESLmR+KOGYvXdF4s/wc8
AUyVZnIRc/MDCBsZd+6UHKlKP82Gd9OoESJqVTEyWtceiqZbR80wCEazxqOeSJjvbjVjn6RcyaRG
ol1EpmW2rzfSmAeyo6qlD3KiJrcFiCyjYKZEih/0CjHkq3HHT6vVCwInjTubzO2zyNSxQE1y03kS
DN6WmpY24mAa5YTjkR2aGZIX9ilM3BHD/ea71Hd14ZVBvQEAJ93DqYtO+4Au5jfzaEh1efvksRYf
hFdiZHLgveh9h/6whoSeO8t9RThhUBA8EGGWxiAhmXDN1lNiVAdHcP6sWugueRfaGavbaFH8kJlH
tWW12Jd9MFZyMQ5j5j+PHY79GCvwLsEHghkkDvq2uqvtKTksS3FCqwOQW3MrKOkjY0nm4UZKnBrR
RPQy0sXdi8z8iBWfXIo4ojRnic6A0GhWzsDLGIrS0C3sobxZFXc7CN8t2LU3qKHpCIZ93h/jlvBu
gNtbVgPzzHxu03c5tvi8KUUaJjeBji41UmtBv8BVC1uNI27InTX2pt5teaLIo3wynG5BTd8W7nBT
q+5n51Y1vm5mg5Y+eQHkwu+F+CqIFuL3bBf6cfSIyikXTuhtkoQ45w4tGOhzV1ioFGfL3blZmtxo
WqG9xO0BqC9gYncT7aMdcbBZBPUfF252Mkvr3AyzEyJRsXA/ZofCsc0j/iXsidqDVlOqio7NG/UM
xL/uqI1uxvQMW2JKTsfCZG3oe8g+juQOTbGO0QYlylQb0FcAVEeaU0e9Ex8J4hhvcrKaXI1jUWIy
EtfQKYGN2Do5pD/ss4rDJ8GQkdkV/omAovwREdWrjiqN9E/zvpzwFXoDFVxutvHBaHG5/TTnyojo
z1RnWJl8x/yDU7bH7urr+7izv1sPMGbuIRk0siOcsIQJSLZtG9i3pT+d2EDvifA6WBxLH+x+Qz0b
/dnsui4ALICEdpRnhUENMO6wF81ya6mmvG9Xg/PnasCXMoFnDWjJd92CsctRc0tR0qdsXvhvY9W+
uQuPiqfh59FHuU9jfNeG3t+ufWqG5O2x2yubkE6uHHoa8BguP1r2qtutG70gXhKGatl4gy7mmJjD
Ufgwy51WIzuFUo7RA2fXvCuGnWsBe8Sr75821fyOrMmzTmBSkBukGMCOWsiz0ik6496LQFucUS0M
UW2tjxqow0hwCgtMUyJscAfoMuCM7jtpQMDbuJOd6c4huBeOoMKLsfm/54HT60Cb8fmHcwwJwJ1R
kKTKhX/air1p0XZfZiY5UjEzwa74nCAVfAHQdFt0XLeWtCN8YH4g5xGKIUYgLh/p8va6u4JcEv92
mv03GyScMRJnuhG3mo299c8v16+p//oX169ppd6yIwhgiXpBxLVkGP2/A0n+Cii5BoNcv3j9pXW9
POh7IIBjVwMdR6J59XZdTV9/ebv+8Xpdv3j1hLXsXWALN6/Q9Yt9zH2WDgzZK9fl/D2xWsBx7Bam
9zjKqnq9jQFiHIqrG+z6k9NrlsX1t3pVVzd4D9hASEr555dWLdBY/vmzC38uypz88+ptaXl7p9XW
n7tpafeW3dgHzewP/9hgrv9Ab2OHYyupvFfLz/XVGsmKz+/62+svV7uPO6qzarOcst4ZTteIjmq7
7BOPf1kVC5QjOAiMVV/aQlR7e/uTX6Ddcxxaodufrl+aYF/u+8R6saq8YgVNCgznRXOT0WEdaMKv
FUSAJTuqmDFrWyW/nNX+uv73YkMsSIt0aqPGQCzonkCGDTQfycNVZff/LTyv/3cLDxBnDzHtfw+S
vvvVLeWv+uv/dPD8/Z/+dvC49n/oFppbVPOWrgOJQeL5t4PH9fHi6DZBJhguPWNDVv9t4BH+fyDw
MpCrmvgzCZVEN/q3gUe42H4gQmH4cS0Xo4f4f8FIG/9VGmzz83XH03UPhazvm86/XSO1jvaoSov1
KFcAvaNagaha/Wlx9aAg9Qvaq1lQ2seYg1vfDtQ8xaeyYNvwWvoYi/Plp+wn2Dd3ws3/Jw3xv9Sx
24ujBN0ku7xNyoR/qbKHkkAubXWWo9YTsuBa1k4og1D3YXogd6PcWcxuF8s9WJU6GJVLWrUj+v9J
Gv4v+fD2IjyfT4NobofZ/79NPQPiMSge6YweFkmOrhbE4BJX5SK5KG78KumnVWyNlPd/fucNrnpb
gQXRfugFL5Giecc49qUBOkTeLLnY1ErBFoZWDhcgzDH7B69Zg2n11zP73xqCNuPPf9Fgbx+u4cAN
94jqM/mD/y8N9jguXqYWSLS2cMPYH38ot5SRKcSxjBMGYjPHGK/Kbl2Sp8NE7+xQb3dwaT4ynXc5
aOXjNE+K7FfeyFoofafTdkFFyiZtWsfChkAjpupNGfrrbKbwrH2Atyr+4CIJ2tvDrUtCOwDD7Gnw
1XSUClb/3BaHRKfqgzG4BGZL8y5jvrRbj4bbWWiWYBHrgmQ92JRix/CTQ658xoBG9rNlFKjq6IOk
9MAWF9Kzj0dI6CutOCvwasQWqI9ifQOCxFvTRC373uNY09GyCRNQ6dYoX5JEe9Qg/kUr/WtWaodP
hm2d6b0H6dg8sgnpfG6wJ2eGMq5sdgOdntBVFbEe8BKG1S4IsJhODvkkobC3K7n9644pKoWY9AmK
geyLkl/jOFHIziaUJCbnvkhuOXJx8tWZefSOF4nyZ4I74pimwN5KoqnQUyTfWOnym6lSzK7RIh9o
pV5o3fxsvBVhynaDxyZNjDKrdRoYQkFekBd0AVy74pYYpU+EAkUocg8RtsY8miMp/51kMYsha4s+
KXSrhc5fVgeOkHig83eQgkANXY08O2a7ViMgh5hb1SYfWyf1dxrYBNgKDidS6HWxL6kALkaPhcN7
sCwNuQxF9TAxZ/O3Clxu7pMhAeAqzT8ORSy3Usz39YhhiifUidub0JT+reX8EI8fwuOQePZri2p6
57nTD3KOLjZiVLl5wdC1dboKRMtpNa7811Ggmm1T8K20HynTaRcn+nHhm+wo4m4nEqKyPqffKvIf
HAAu17+pDD4mNU37mcyOpeUz91GajGsJEKZYzQ1hhp6ZUjJxNDB1U4/za+tX5NY7MOuodWJEFDXH
P4tZqFegpm65dq7ksUbj/O1K9Hh5+YYnc+doNniTkWMO2RL02jtAkIjnmWig1Bseyklbdp3L4tFl
WspIrr2PDW7EegI/ZdBIGSzOimWt06qvGcYTlzwyJg2v7yDJ3IQD2vJiTdSAGAQYZnOw2yEFfCy2
z31V1vfkkCHcTWeRT6/TWpWBBuie3jyvhYHh2m8h4yxLHfmDzxPnEdTdMP7dm3qaxjB2un0tAKB5
Qj727Wxu5v/Qt+M7lfEdFg+VDrrjaKTJxocIQsFfYXXRYQJU2TXk3U/rR47EhhY57MWZbsiakSjV
z/z7JBoX+Cmma8s9fQWO5tryoNbyPbcN+2RyYjMNkz4uB9I9yLi3Du4FK8efZCTjhiRfcZNP0zv6
qp6BpQ01ke6gAI8d5bHLuxPcvZlfk0GfVW9DNcGtKrdwnHo5dhoazLb3+UgRR3O9uHKNbiNcq0xo
k9bGX5+as+94wGcVtxIfM3FizGC3xa/1OaFqsfmQaO/MmD9Hm+q1tLxz1yo0gUbgDiXouvF9NFjZ
vBza7fWzkSP3R+OXF/IZY/i4VHI5qk5T4hTiIZmIYmMWyA/gTIh8DkOUbli/yaoGsVHiz/d4dsZl
w//MPM75g3KnAQUl269V8GhfPxH4MERA0wJfZ5qcc/qMOqpn4MPSTmMpmEsMJNnRM2D6lgnvDqQV
iA01sLrx3dMJLVbF4L7mM2rM/Bth03abOtzHAxcFLReBz104N2/rhCKHwfA6FRfkKjK6/iCqFJ7o
+WSPcNMhFOB/0LP33msfoKfaAEz52Nkb6EZMyfNq9lmAbmzjORB35f/Kp/TEJOzn9RZZ0XsGpZ58
940XVMyWd9ma7BkA5xzRnzlDezvUNxfOcsUeIuI3SgEPDBSbx5gzoDQAOgVAVx5suwZ/ifCcxDMi
wbcPUDgVrxejov8QF7DwLai/u0oP/W2vgIQUDob5mQid0XAGwHu790VcsRAwnuQ9cEE9nf7OCk9l
N1k/+hKszTDHN9cbM96OrcQjf2txqjPppesp5mLP4Pn3kBGO5yMzbDEDX+8i4bOsWMn6S6QFHjOo
LzG7hG7ycbbbDd4XZBpaa3VeTEMFY5sSMdmgMB5XbtiOe7vLWcmwHl5I2QCGnhT7TjkfNR8dHRQb
ru/2nHcrGibHAFdL6kZrX3WxLJgVHOOk/QQV4QdMKHNO+n18mlqIHyzFKy1g3eeawjbiGyksHnX2
7mw/eWkkioDioRL1RbKt7hS4q1zFrwpw4M6uNPwbEn00khAaqTa7odw2Dh+sMlC+dZck7Ds5qGBD
Wx8Mq4ZggwPZAlazU7J967m2sUeT2B0LqETXVpqZMJscLw693s6CHKaTyBVkvhted2zDYrEb/fQP
npI9c/UpZI6cB3Yl9pCx3tQWra0AAl/rAG3mvp91tkk+EybzJut9fb8kzRggKqOImX8MLZsKbCQe
+L74LuT4IS33sbK1wG6G80KSUm6wumD8+a7nV7OBU0Myw0Wbubmwl2+l81k12OjYatkGnUOVwEUb
JQuZuVY3mN6DlKqFIUL8KmDiK9TB1zeiSeRg2sI0hF1o1Smk2877bII588nk2FbOdeKaZqZ5cFlt
drLn4v5VghjgmhQ4NfrEJM713BaDR3wsferIzR+kiA+OKfZpymOeTO2LGtZ33zkh60DJYd2LAv2f
xFVk6Yzb3NmmuvfbI+OnsN/E713HjTQCLm7oncR2cdeJ+6XVvjiUKJ5OHpUxHopD6Zm30kLUNVrz
j6TseCK3ZdWAYUztw9XpGnnxcWbtWsF/NO+dvoGsnK6sZ1yLftQhf2Bp28w4qB1cEGcV9ZWweQn5
fEqh4wfXRxba+y7J7TYYCp5lLeGbWe7ylXiwVByLhXTgKBJQiNnBYGt/fAuyUTHOKKzRBoDfYz0M
9JXJCO3aOUos7b2Zym/XY2u1fe6fJgN1pvnfnDf2tvTTELfJzVKbPwfABgvGed1Nnvq0LwIq5eXA
xLcKZmjW1VC+Sq1c92LhTQIRPaa4gHuTVVmzXSekg7EfmKn5FdezSFlAFXkJG7zroQEqtzMrbpi6
rz77cXzGE0ORBh0uFC7XNbd/kDvlKbHem+NHvy3seU5GstdANJ3H5TBO7wUWpV2rvuOSR2eF9LcT
84gxmjUpNYeHgUJvF5fpt7f9/EpB3mMG7+gTMk6nemQKe8nz+lFqv8sZ5I6JmKXJr/to8zjAAzi6
HreIQ0jCWELFb9iHtI52R55qAbkvZkT+ze2SuYFuIfhKDO7VHkHlrm8oEYvmcr39fIhBYa+FVaMi
Z21/VWsS8VDeuduieq3nmrl6vJZBNJnJ3YJcti3GueGhHKIGuS7iec/mauT6UywG/lthUPcU3WXD
K24f5Tj2CPcrdjjMypgkvFfSDh7nur/keNUc86Dc+X5O34RkZrpSZtAB7NkEthlHX3xea1+XAIko
Bi/l4aiE3YpVzWqbI+sB+ZBZ+a1LXtVWcJd98cFsk01bUUI6OsnnY/YNluuSxh3rpVM9oT7YsK1B
Y52MpXv01njfjAv7n8dJO8+Zis8Fqs6tRF235Z+29xGufR1soUyB5qEmcw067iwBXaeOaW9fCnTm
kcVgv2SQWudca5WVFxejG2SwQIjt7G4EtMFfafm/IoZnjRyc22GxL9fdcdU4uJrOeA/K7tRSgnOg
IGYntx8tq7xkPVUNdIgvCpTQ3ar4sopfzYS3vL33eUrPfoIGfasbEItQf4Ip95r8m0+IYwj7nm0V
aJh4Q8a2BeB9OdP5oAhoz12Pg2Ur/pPM/mXWf0aU1ru1cW7r0nwsDgip/lzvfdeZskMGXm53/Rcl
ODtq5eBqg63H/qVquzuXoRgaS9BrdfZzqxc4Cb8SlZ1zNbhnhFOE1XZtvGm9y8hM2dmz+t0Ml6Jl
w7x+zGv6VBBhwieZrPvOTh8TwztqVnmeUKiE7VhfzJ7XykQMXZh0gXv7zV72nzqoS6a5Gwjyezsi
obfeFrSXaWW1u97H2z7cWuQZLbwsjBkhiTePaiIKznha9Bn1OCwOJmTjH0rNi+U4I2GkYg8y/HsQ
CFyVWqKl2865E6rWLFEE2QPIzrT5GXOGdTMNZ6lX2Z2Uxe01cMNqmHg6q3bUtPYDdczboHu/SIu5
h3n3WDo8X42B7Kl0yi9MwOqQc+fuHwr8XtQkrxnTFBalSR2sG207/OnbKSVrTB09LvaJ0LSHaF79
bGeCYSLjJiDgrAivReXWAzB6juuNPaP2MWD6b4fOJtk7VQoQbaUgNGT2XtjxT7dZzqPAReNplBam
E785bJAQ2LbEzoJNckWA3mDzYgosAlgZC5RX4zxKfwz1mASf1tD8Y5qIh7r0v1UMvL2YMFUVNkKt
34iphkOseGoAYuxJaAelPtZkpBTnxKMS68kqNpOpxqi48rDbaD6yel64MssvBkseJUX86rqK2Roh
NjpUWYJMh5dryIS9JUIM14RxRFMxcwiA0XpdkVuPeqYB94uL9ZrGUQhwUtNjzUxQj1TlEXqlOffO
FpX2zy9yi5vQ6xnEGeYqA1818HuWBr44JYFVufaRsXm6t1r1hjFXnq4vIjYpVo7d9n+vXxwBn/Gk
4nY1t8S3UmUP5KQ5e30jBl/zC1x7GCDfYfYtrnnk4xZFfv1FN8woK730+M+X/vonXjX5GOw2dNn1
r7Q+/U/Czmu7cWXLsl+EMeDNK72VKIlSpvSCkUql4L0JIL6+ZyDr1qm61V39kOfIUCBIAhF7r70M
xqm6mdABEyaRNRMl4H8eZvnqnwf/84tRmdgvTvbLz5Zvl6/++VmwHPmfH/7zmP/nz/7tqAl+8KtR
jQv+nnuxvMhx8Vn753mW0+s85aneZ1ic/+eZhXp+wqKyAjXUEJAuB8/6wC7+65sSfEHamI44t8zk
xyH1tlwt69YonCFCtxZK7HYJOh9F2J2XmI/l+wgd+FD7BJqoyLsA1gJWjtO+6cuByJCPoffIkmlw
xg2HqF5PXYhnc4yJ5+DZFc7EuA2eOG9sZtQPl/80Da6VVpRqK0Zw2gkULKKLy+S26ybsAvPUPy1f
sZx6uJAznJp64+AY3a2vQ3tHAIF5wm7RPMUAMqdwHp/MORh3GnqQbdc2vzNK3zqk4ThGY7DupoHu
yyu2roF7u0Gw90pggsN9W55anVak0ASqebc8VAH0etLC9m7JxDYheBeHSfs119zga5i36Wyd2hZL
myj1ybsKcf40a9zmXQRwdppcx4pW/hg4Ul/7eojpnQk1LAxVDaKRZYoIu8c7qoMUGePbzx5tnrhX
GeFlCQWEUrmOzj3Nxqd6rFB/duWD5qMjLdvgIdShOiSvkR7h+dYjRQmHlAWNTLTOILcPk+/drMXX
zBWXhOAGEtngyYXZrbZs4qR9ouL6UdLS5MCdGdL5wZHU4WH0OOnJkzVEN6nVHfLQAfNN82XwswxC
GSlRAzPUHVLiP2Tm/vZLz8ZIXfPAnYqvoBvwO2363/BtxmlE8NjkMJCcel8l/c1J0bTV6HkQp12i
eKZdcVl4G0ds6sH2j4wJriWa7RE17qq0xLQRw1duzONzB2toa9mhRnfHrJDIa0BI/wSp4FCFBjHw
jiDqPiUTI7eqx6mAn80F5IGZeUifEmPV10Z2KNJg37sd6V2+h7105ZUbs41RgbkuRQu+KDAN/RW8
qASTpmHADDot18J/wdwWikAx/zRjnFnK0aqZE0SrxMdoWQZWuhYRbqlTMT+MpM4cPCTUG9EYu2ZI
07Xdk8zlR+8Q5oKt3Y3nICAHvBqt+Tjm8A5rsdJBb1eoCz4MGz2YBoorAkLsgKERcmBrMBrgtuKC
CaO/7WufqEKMwmsLi4HCpcmsw/6LM6BfMcJgn1n12cE5uxxdupEkJNdFxP5Km/fQZk8Z/v6bKG57
TiPdFkl2lEQQEo9jVg946VzGHlcojPnKrPoFHqeTVu1vccZ3jgHaD2vsMUPuaogp1SGqzQ+brXGf
UYmVjSD2MURBGWZgiKhBTlmTbIFT4c1HxjkmgOlhBLvmAopXRotSrGkSGA/jwYF15onK3jldjxgU
HZ/v5CjqIvsRkc+u7LSe694oVr0l3tw+vgEjvLqhvx8sFgs3bm6VG1whot/DEEik9UPq1eSx08R8
J5Dqk8YVSMVNzwNUPCMeYohUw60mxYN8ZoEYp4aXkYz+sQyaz1ykB4OwpZWcUbcAoT54PW7gmUA3
3bfCgYd4pFP5BBr6jGV6HbEG0iAGsNU+uA92nA67NmJOYoiEzbje+1140chL3KIZXJWT9tQV2S9j
gFjTdRGXbQhoYzyUk7JndoGrIpcwuxKCLBPy8dA23g/0VPmj6SAnY+cv8V47NmhLikCZHFCiSnO+
ZCUoQiFJuQ4SMj4JSd1g1nBrrbo9EJC2m8343tcFricTqnzyooD6jEcxjtc5FcNJsnDjrA4FJEBM
WZF+6qT+0cfIR4ZkkQ5CJtuhjtfdaKOn4gRiAnPCTNcvZZ7GV1PAHZ205NgX2U30GUnpBEQhW47b
8xM+w84LSjayLd1xF8bhTe8DwKYoz7f97OLN7bxOhOURFEnoywidkiwoU7zNc3CjktsEI8auiePM
K4wSZNL9CuUVOdK9qew9S909wSpaefUmVfjDY7i39hzzR4+4LG6cQ68MS0acac0JIw0Nki0FSVZF
2Saympcao/GaUVA4H/qk2uF/yISDHhF93yVGKmnW4932XQSw3k0PaXEyNjHfmZ4guP627HGbhNXD
XDAzGDBFJ22jmYp1Y2DnRqpX4+d70VCr2MPvNJ7AJprKXPdFcCEa5dNWWIYGwgi0zqSEYJZsy5Ts
AQX6ta7qe+8aH2VhPjLbwi64P4Zj8RkwISTh764ZhKFcRl+LL31lbbUu3IgoZJcuLn1dsVu+G8ip
J0+7JXX76NvWNSbzadZYNoKquiqS+mh+xiZlsNm0h1I33kRkPnnY/0Y9H70VkRPpOg35epTlqDEe
pg6XHeT2Xj0c7LE/qfe8aCuc3MyfxlTfjDy6wNd8NF3wA8cDaJcVvEi73yR58YSXyaWNxpNHqJ9Q
kWgZfGIDs0Ti5FCepRK/OY/cEe6Akfsyl4gwYgx52/ZN061zAR5R2vab+mjUoRJPHBpWNh9kzGyv
qf8T2+Q1HXu9StrxPfTd31Pj3TtUEwNr8uS95nwcw1S/z9xDQsqtb7w6YfzpdIgaIa6GucPECz2o
kXvHSOIzjtw9MIaNkeUmmIu4gsGvbNvY+UDgAzpebfqYZjzALaBTpSQhTxf7u+gXeMrz/DxHOT2j
ntobEE/0x/DgR4JvZPCsFUwoWJb6PZYTtKpnqZVyI3jj55yVLfGeOr/4Vcro1Fc3H1An79qjkzYf
WjpIwCQNJxhQMSJ1mDIhW5KGkcIyyq+W5uyhSk/mBf0ae2CqY2/QZM+TM/8BE/tBqbJp6vp3m5z9
lMuwZLsiztM/zpVBpnBxnoriMOUTuCg8JNngO2HArITG8TQDcHjCiemwxWFooV+UWdqQv+HdyJ/Q
YQAi9Knq4hJ6eOIRN3h2gdeUK6/GzSzsc5/63raEITWxJ81uJyHxhR/N1Pyppw7VZBesWyPC2d3Y
NoXmnKdZP6R1yWpQ9mrKVG/Q5Xx2WfPpduz6pc1FqGeMWB1A5fpSGBg0gHL78byJK+8ydeKbMKZi
X2LhjM9OuIJETBvlRO9C41oTEhIWIuQ1UZFbtObkWhGgutEHFMCDF0MDd5uj5qWvEJvBqgsTDbdN
exGX9UabaKmKNn+zheWdXQPkONWeQbifXM2y1sqvxoF7vMlN2Ff2LE4EyT3PFEkKeck28B8AlGkH
Y29dzUQFpBoc3Smz96x+vw0jfHMi6HY9DtdDiboPfGlatdPwUTFAjSc+0uRWVfId/ybYwSV7ej2P
F1vgLqKxYxNvoFXVj9HkGhFp8WMIAE4zy3V2+PUkKxe4jc31ahIItIFz9j7H8W5QPkPEEuKiDfEB
d2/tNcqxpyzy5lUb56ubxK+F3m8805tWs0SZ0osBvYOzFy5a8tkkyRjcxIOFyggv2TIGWdzUv4MA
XGXjMOtCSEKSpRPcROG/QkN0rezTltTX1HouWvnVDOceq/XkCabkXoQ2qrT6fcS6ul87vvHZSCav
/JvhRVCvrwdhMoHDT98ZX3Sm71jiC3K2nBUzXlAxzLahbCOIsVRUNJQz/gyLUlSFf3+XTEoFy2gS
Iiq7HMPnAqkS6zdP4XJ4dbSkohOvDeiWv9pR2/zrT824ZjWCLKIeEjC7mhDY8HQVAZ7qEBBsV3D0
17M3bGcORyWvvjUR91jJq5Q3ddyowXeI/6sHhzzHEPu42RsZKyFnNVnlm8wQcmV3nyhdeK412FlQ
ZjuDDamO3Q2u6zsLzcjytfod/3A2wlI62Vs1whH1GIpUAxeRNgWw0D/Foa20lWXFy/9rxrt0FdBx
9q3GxahhR83fq4fUhrdTX6vbMeA4aRngnwKtudqhgDExaOGABojd2Ovf6sTKfkbeyRHSRDyhCAKb
G3c9f2Gk54BvxyIAwim5cfY1jHj1CPV8GNae4oqoFJ7D6SDGS3ITrSQ4qCev2wGKIC+AwbWVIb7B
kb8pN+pw6rzU02rq5aAqXl47x2icfUS3pf469vXHlkm2Qbie+nUrEMT9x8tTb+G/Xiqy0o05Uc2B
mzWSZgJzQiKMIALZiGzGXYO2seBnHROw2Ss26mv1mIp5v+5+6rQtdgWawUO77O/Dk0jf60m4xrOM
ND+EPkSJGeBYIBS4mezUjyJ+XXWYc/CQuk82cqBDIQHENvLf6lC6BnZNBJEL6D637aeoyps6pHpM
UD3k8lE9Qp1TWf2JH/51UhE/VCccVc5RPRVPcRVo+Eqa57QzlqdTh8PHBOn1g4VUkhblOZBIihDT
DunWLZX95E+dRBmEGuVtMgEW20ieeoupXpmq8LC22Ywmk47ISr49im2LuyoV+AlIAor2caRrbPfz
bRng1z30ZMe/axOXa4F9gYyLe4RO6qwXUJWZmJvCZByc4gTQg0XrJZeiH/fXNAynPXSE7zroDtPE
NFtWOlR2vHhcnHEOiN6hh6SXJvqVAuix2ZhPdAufxTgVDNy9x4UGYTdcqCPKTgXfDmooYjd3W/Hs
zcLrNm03VzTyXXks5SFGOH60ovIF3dk9lD5snd6gbxICuCGHOjs+qX/4OqFfVjQxRQVDvHwz007u
xp3hdUyw2ERQIMbfejhWu8T7TRYLfk/O/KMPW/KVHSBq8oayg6Ricyygfqv1Xi2ZvlslAQVuA7mY
hoEUYgaFH7PTv2QR9ZB0ANldk2mTRdBvZY+0cfoRexuHeEk2rBavWlYURt9uTe3pR/p9gbt9GzRd
q1Cyapu2KC64vzCrUhMYADvcatAFmIl1mDU7OQRtFRPaw+pnAQrPxXzrB/R9aV5do5zCFu2Ss9Z7
GBSYbP22WwQ+VUT3aArOv/xT+RXDWit/hz+xheRNxcRw/4iK4aAXDJDMRM/WerjFOuRHWRvlBTlO
ugnrZNVa9k4aQKm9PxBmO+gvdQ6mzTDtI6yw1cddy0dEgglJFCYHsvp8BiUUrdTO+CuAHZQxQLcJ
r2/VI6WRYc8kNmcbxrV6NYt5b7lVuTPJftBrvIDqVj+3AWDELBJECmqY6ZjVZYHwc0w0OM2FeVVB
FVvpNV6K3NfJ1IGUhmDZhhpDCwPeW169RCFF6nKh+148bYbSxV4hcLb2FA67gk5mxplvXyKa25RF
TbCHmjsP6pKvNdwDkRKmO6e5uLNjHWeNT3VA/C4wjmAe4h/wvRJXj2qJsYpDYvUpqLQ3GU6/Ex91
aBIQhahoPjgbwr3JEBlNJtIOlCrlUae+dspmDZ0BEslkVQ9ftIKqr/TgMXKzQnNTdLCyvKYywRwv
8s9FwnUhdPctn3yI5gLgdMid3RhQt8jkMayqeZ/M/KWXOmuHsKwVjLC7pZgZgjU6TbAegnyumAz7
0mnuRQnUHAtPQ5sZnizbRFE1HnNMgjbJDyesfCyugxd3auWORPkSL7/fVJyKkT6bezgN576T+PeY
P3WD4UQs8gt9IGmSk0SCKErCEqvfzLthRUMK3GLYdxrC5oaz9sVw028/vwYBpVGTt/Z6RsC23Avh
wLWtFdMrXJdhXbusAQbZJiYpYxtD7y+Bgd0COOEUw94qSsRbitL3d5yqBooLSwozJeYuubdGU//h
CutqUO97GHxve0F5pKQsUMiOBbBNHMREuqrpse0KRl1KjJUnpwFSuRoXLUODFq9EVX58ZMTPkArJ
xEB9p9vVzZHOM5KXPcMeBjfcwENtPvSD9eakNHClttcZOWLFhxCh2bId7PTUZeYjhmwXekwEqqHE
7GGXhbdJx0qj9ceNlPDiSouqTD2JYBJNwtWPvK4+iIB8yWJ4QIrlxdZB9ciwTPZkjCfcwIimmZCR
fBMW+h81P1uIOXJkHeZJz44FbwKs+BqRlK4+Hs+Osw0BY/QeoEiqz52wAofS6p+bNPswDewtaq4F
fADeNSXa7hhqm0OKQ7DwuJ+nbdxjIIHAhXaZ1OFL19OB6tOPOOreYwUDOSNMHjRo7cpXHBlIKHdD
ghGhEl+3E977JFEi+YvRJmN+K3dBlHxBELMYqholtn7BHiUsN8IAJ8JtxUEgFlnZZBFeCs3fkf55
sbPxWTL6BjrkAnFHXkSiPiQMcdALFe22ajDP8yvrpe6C5sSQbZNUw0SgGkyPCun5MXDtR6tyPlIy
yeqh+9RTZsgEvpInhk1QMvIR4GO8aiIkr97fMWNTxKc4JBg7HrAOg9PTk+aKN+XoK56WGjMNLd2D
Pfg7lDmHguFcG3Vv2RTsU4d3rvWYaXv9d5n697/kKdH9KutvTTwl1ZGkknOWK16sGvnliXuVpnHS
Fa2zU0zPLPY2fWKAm9QIsVFnQRohT1pN7DCUh4HD8GaLxvNbDQVdv37rTPGSGZD3Vb8xzly9AMEJ
yVbuE9fNc9lqaH5w5VhmZzi8reoq+NkK+VNMLEBYofHqg5hF2CDqcszT/4/n8JLJ8I8z819WMOGz
JtRqzIfhnf93v9zW5EaDA4vqqIZDMQ/LUJTJL4GHGKGSNi8hhx7wad0PNoqdVCKRU7c6ubL1ttSY
uit6lN6z8E1s7Iqr1CRcDVVb3TTFZMT7HtA2UIFwfEcSoLrc8w/eE8LAI3dvxr17nS06HL0+pflA
/zYyjgzUAK8hMJwG9FlGvG//hZn/f0mH+Hez5YUOrV42ZsEGrz34N7NlaFxVUZN/e6BNO+QsHJM0
roRA6QRJ6lRr7TWrv6t5wjzOcJxV4xuIsgzFuahSbgg6OVgBlCsV/LtZ0XximAAEV6XfFCG/mk4V
YDL49BukUaOPrwrv3rKLArBh7KCdx5xtzYyLl7ENuRGgIIda8q3Kplhdp5miIk8Wn8dfrr0iOJQl
UBCeUTeqrHfRUr2oFa5wTVoizMUJ/E6wXz7Xf5pEPrYanrn/+5tm/fdMi79XCy/UtFzfCRju/tub
5nt+5o2a1R20xIIAV4d3yYzSUyXRMsud2pceB7H1QqZc6BFMXY6VDRynthYalotXBS5rkPY6ltpD
hAfVQo5ZaE1Ssnjgi1DRxuXnrO9457DBxuMofgImRQ7OhVfZ1utI+ONO0iIpckMksAzJ2qd+nNhU
4yNpdVEMKK3uwP/95Xv/U4JgOSwaqDB8mIz/Q4KAR0hmBhhmH3S9M3dJvtFCP1p7+KWA5UbMt0bM
7RWZXjdTMEFfRRFzLWsWH2VSKBK4YpOHc/jo1PJiNd6Wxe8gXZa6Yjx2NRTLpWCYmvlpgmlQqU0l
souP2eedKYPgXuYFT2gAt2AFzvqjncNCMCMK5F/qkIMamiKSDNBaRzCPd5YgcgwjIphU6QTDg8B0
Ty8PqZwXHlIqbBWHVB9dHyt2V+1tJAYGewfHY8KrfYSxxMYbOWMgZLerhBZ8H7SwP7MPPYR7FM2v
GdQE6XW4PavdlXFVTUGOKdRSKJtpsIHHDQBmHxuYWJv//RMxdU9dcv99AfMsE9GKhTDDwrvt32Qh
DpLjOp9Fe0gxGtzgrV/tez+d8PyAs1OKB1e61qrvPbbSZji5bkM88Rh/syfXA8Rms49e0e4z81Q8
q7Ipz3FQXHGfcDGK5Y80LLBbk+a/ZH71d1HqjCPGXqtubNItCWi/dCG/vCT6gHu2E11yN4P8289Y
OArtBeCDDbU1maHAKstaV193lXdN7eFDFoQIzk3I5+G+N4rHaYdgQ9oYJ9uY+IPC017DPparoh7E
Y+BN2172Z60hbpIglI3fls65NIRzxl9zlSEqO7SMSWIOfRmL6UQKNQ6yTmkcQ9yLkqJ57MDqDtaU
ZxReOOBQxOiwyeHOYgEO3JjrxZalDfFG9aE4+F7jAnay4Clm2EJns3oY6I71pVb8NqdGUkWa2+bf
ODZiC8Ta5NjcoQuTavm9SSFntdqTPkbfyGKJscJ93uy+loIyKuqbqzHBbNFDrxadhSJutZ5zl2F7
UX1xVCc/vbQ9BlX4ykr5oVpTumhrPStsKM77n6St/gwxlMaECkovqjjUn+0eGPLSSCouPEsFrTHG
krJ6V8QgKv61jenpDg7jtz1OT02BIboeuzSJcOjRTQN9Bl8zTthRmx8Wpmof/6qi4VMz1bFiegiS
Kb0SSYRTFBPtprYdM64UGTOxI5l8q2V0oklTXlrXu2caDF7F6lIVZ5d3piKD5GtI5Rc/j49+hAmn
/pffNqi+o8SUAt/0gT6ybQ4JHFLiV+7IfIF6WOvtmLFTRlg9GZPwJ7sCv4IaVy3Nru+DAZ+/6RDB
q1aYSnbbQYzcdYP15IfVz1CtQp7kyfW+eUsaIkDVDR63dbxxyukpTkcYAHWEAKYxb7jwhidybchd
BHjARGuT+O0PPxI3x9JYbOh7MKNJ9w49OcmnlHIF5Z9BwO/W8PTnqame66S6zUo3QeTRqqc9Djo2
f6KPxCaxw7sGeI5rK3ncFj4qS9vdawAnowEUICnv8dpk4qjxh+l0jDFTH6JfIP2atly2cXw2DPy2
iVqNVGRE7cLwT8kRPre8yeTIQZIoy5+ikNvGR8iWCQbXTMZfh6wyzgP0NEfDDklkyS01xXGeMUmr
zACgxyvwBZJjuEOQBmQxZM9VObKfEKO1t2V8c+gtj1rm5ps61BkA+uJCut+nk83mSybBkrPxosVo
wSQilt579fGfYQaDrtXrQZwS+J6k/W5ar+6Bt0oA2T6x8QLpTCyWrXFLh45/FcKKYcj3bq85jP+H
AtMQVPqm1dOp2gzuehjWJ0ia5cHrnO1CDEK8bGMimvJJ4OMThydYZScrq5tdhmm+lIm7aSfdWk0Y
Ppug5vuYoOwYp8xjoUINZCCvcUmgNBKYmzYYJPHZtVwX5OdIm8hxK/1ZzziK0L1GO+F033hb0YFo
YAxYY1snKGnWyfO6//iKsSG22MVJM/UnSZDNDvraodYtYq5d6+4GlTwF/ZsgNhp8CSoKMlxcG5cv
e4ZBA6GoVZxN8BUb7Wx67RnKw3RoQqmdE5KuT638Xr7p1E+Wr1DUMQRtsQLDPT/dso87EAD9q4S8
frBtLziHg0z3fmkRnxhklyma4pUlC+wyCqI8Gamco666DvQ/h0rIh8jz0kOe5sRS5gN0c7Kezjkm
hutqTIgOrhyHpCjzBonO2S9nuZyF5XW8DKv7rkI4LCFxpJAfEkYqPoZPOCqxZGDljzHAuDejOT66
ec58p8kueZgGayfh6fQqOZe63h/qHODcYHi4tQx4vB0MwbNfvDWY+5KyEh0zr3XPtSpCQqOCTzd1
0x6x2RMBknhyOf7eM4BUMupOBi3TW0C0iUzmzWSaX5YgRTsdzPZsN317nmLjdwM5fVdM1XCO62lY
wZCJdpWLQ+k0Grg7lQxzQAnPwrS9dYqBm1qLX8LIf8sSzMeDUIfOEiI6Ktz1gAcrWDoG+vOT0xM+
0XG7xIFxMzVaCxAT+INalx6ml6iUxslPTpITGGSEPVcaGntITuO+w8EzGuZ+j+0tXXLTyO7kqKSM
IbRWo2SIsk5n44Z1eH+CYJ+SVBvCPUa5AEZoZP2JtjBDZHLyWanZeFJvsxwjgsp7EMgy1qZHrC2O
ng8JDPGNqTQqNGPJqqQ0I470tDCAsw4lSlX1MLNwfmi7CFjdiw+LhAuDERDgbPyOiBRThLjLsmqV
quyDXv2Vx+6rXcjXpbooxhnn1MneC5NxXtR3P8cItqPPuA8md/7hzyxTOPzg2cvZOBVAO+6+oDyk
qFC75dOU7GMEVbNT7UgU+pyj6LzQs0szV9nr8G4nQPzKRLQmXO0BftRuOcuFMK0gIhkWtykmebo+
GbHxYNgNJBPqdTkEjL+6+1IntTPbh4iKfZxCt8I1r8Xwi+4MmMYA8F47pXxS2+fCIUf8Aqu/Ze3n
VeAemz7LEPS36LIPXLXYyqCdU6a3d9kUH4oPq9jnmJV8+wibGCViBoIkIEEEGeK1uqDmIsJBDmIs
RhIcqRZQcwjpxuQbVRYiRAvD3HXdrLMmP6Xgiqth4Hl6qM9ZA+lMw8hvISUvIhmJ78vqY+H2jzGd
u5fsvByMoMjE3hjEXfYJrvIF4ciJFV9b8hd2eDIsmq2FIDy1yAhaZUkywrPfeg3KMoiU3xYROCvE
c+jJLPrbZpI+nojFyehRvqa4tXPPm9h9NA+tHpDTIJlVmje6W7Qhrrg7MHeLPPmWTc69yghq0O7Z
BOLgumgH2vlj9GGo9HqzNefm1nj2oZxdhCbOYWmgPcU2HjrvEbbEo8AOfjd2sLh6bDLzBU1TekDs
cnEZuuk5+E0RYZ1GqtRqqE5ET2xkbr3kCtCslboGz4NgpTc4R8QDRYt1cUx4U3T6Y4fyhf8nAqxy
9soQr5ZpnepNtmtCUDTiWazQyhjIoKKKwj9jLKiL1RUhYwsskjISn4T6gSJarBawZQrpT7wx/+EF
/R4ntZ9I044R8xV0xZnY6KlAScRJd0eCKKiIJ6onLF/GtYtgwBqkRKJbfHSatuty7cfyBKSgQOhh
fbDKCR8Zp7sr0Y7N+sBq2/xQteeCH4RE9vWNE2EGTxZK075kjK4RyVD7FoA2aUpbH2sVtrpavfaF
95zP1kOj9UQrw4IOW5jOXRvc9SiBVMv81g146wI8m7ZJ+uCYLpHvnJo+OHfh4IgdTT90Az606fF2
9IKPJ3ISEx4CDzRAn9f67H0BbsHnF0oEVlTqE3L/+GOA5bCbBJdeSVETJUUKdYtTs5nTLS2ixiEC
L776Y/SlRddKeTjik6Jb4XetyQzeZLavkO8QZINLBBLMmyg513BO8biJPRyrx+oxZ97K6oPUBcOx
RIs+jZL3UFWpbNhbd/Y+pGg+DiptXS+Kb8NELKDu296In1y/OIx9/ScLs6OhABBM6jt0vfoxm9uv
EeTUUuc4Uf/WHvk2KRHmnKIKfCjpPgpZhSfZ1pgUmtDFXFun0TgIjVsnwBJso2kC72ALcePQ2Hsn
hq1rTen3goj4MB1wserWHkDgxmbovvxYi+dVOBovfub/8qfgAQxqq+olLIi3+kikA1wr3gGl9qui
j9KxUUgO2QioRzAWrdfftSzigxZV+hFM2S8/iv+UsduARtcoqYcSy/EQyzdjN8d08pDEWQ5JTkat
VU1YvCHW2tfVQIOjUIoO76L12Hg7JVpR/bhqSZyZ9pqajCfJ4nUDf2auZloFpa9PrV9JhgOaphQe
S39Ux+zaUYwFcNVjljIG90U4tSgwDHVRNbP2WppQk5BTLwDcglubqmr2OkQpvUB9g6ECvNIIyS+F
X6FwZluU2driRs0AIg/DZCCzz8iTUJfios8hZJwLAfaX4WFLs3Qd2DnjmopD2bF1HepeKvvR0Gy0
z09u8DDIfl9UWOAbcE+OSWeo7HafKU6Sn5I5xq4/eR1sgt9H55za0dGwTbzxiVrapa5LPwbxH5Gu
9jBK97mvy3BNyiIznn4E9bZ+z2qVzehBRd8qz2+I5/Rr6Mlc7NKAMuxpV8dQWvXExbTb2pg9n+Ki
iNWTmZ2oDLbIaafc6NZGSaNfCLq95RTslBVXhM27Hevo07m5ibV47KaS3ZUVKS1oFhsb1b4HQKt3
FAeZsPG6nW/GbEDAQHUxkGJytGrdW1XYFmH6bJwWgSjGZLYz0Br1G6SeWvm4DDiXJtcc0e1Z3gUr
OebsoO9tUb1bvbaLKvnQCW7URXUbeswrcYEadriDBdM90DqshGwEaslU2sdUF+gW3a8KGcQOz8EL
TvRMyT2A/HrWcWcMP/FiBnvQTZS+4WGx6cC+br6a9lseOTrJriPCEoX4YJaM5q/zywvY9MkL0B5M
LKHtLL6rDD9Rsu256bAfzvNbmsASwkwK9IDbZtEsL8qTWDZ4U3r3wG7el5HbPLPX+f38LgPjkury
aSwIN4AKDzAWZIqlUG6aIH1fFG8oRdlX4+HTC+XjBG9bVN6dULI3Oy+3XubeRTheWyx6fNW/DkAV
sMbQbClfhzDSqm2hVF5q3EwYykWt/0s/qen4NQgtIlShyoB8EnLvXYKHOva7ZedL6/bWDUyPmWbu
lAJxubsya97ZTXf2SxPqUvZKYB3LZErezQCHLuxXuSrvmp7lebnlCjWRWYYaalA0jJ+ea1Qg4Hqz
z+e3HH8pOLHB3UpviaN/lQP3pabFu9Fl5QwK3A4Ucux7cF31ANqH2pL9LPrU0gqqMu/y35G00YoV
lChXaaIGqV1CzXlZJr3LZwjVgll9CujcMsxv6/Y4eMwmOu/OoImdRdVIlc7KNPjI5eBfH6epSFdq
GK/p2p/RHn/2oXgCDmPgkEXpJj4kLrdHDYCxXA1am2BDqe6LBUPQGLAw8uGA4JP7WfeeVc0MaTPb
LJOLZYDVO79Cv39ZtES4MkYrDVIj1lTdZiKjDCBRvsWTBqWBmJ6SehjskXO1AQ1Xee6sGTVy+AwI
qslxtNDxG/0LYvZUBQuoOslLpC7IeqB3VrX0YOGnQA961NryFvhK28vCa+Qsvh01UxJpMB5ge1MI
TQdL7Xg+lE+k3PlN1WNWNWFBlZIeAQ7msFgsJSjACp+vulPS2P4hqDv9CcBnkXgZr54koSPKdOaS
ncYuhmMT1Y4RDufZjr7VrC+J4afI5qEe0/1yLEdNdWXNJBXHzTuN/3epIYmeNO/k88mvF2FxodZx
Vn1gO0ylkv2CAWFvfVvw5ikyIJwyk1BTF/hn7lqn2luFWKWlaA8b0cudGmFCNWPm5fOxFO0NefPP
juZWNsEr0gcGF2AZMOrNa5bHP5d7qDEMsfOmFsGKV20j/J39HoWJ8qhRkjh3wkU296PbIqT1lQBf
qXk97SsHpEDFRMZkDVzqqzvTH/MPgCNd0gcvK8XAQNuYp21GoTSlpnoz3pYRhywwJaixKI5fhz/O
TBbFZLP3hN4DupyPkpYal0tui44hb0OUneWVH0khbklA0pMeGcv82/Z2DdbK60U/qflsqmbNzll0
5WVWZgKFRx5rPe1t9ACVTd+gLlbcASGeKHRKlS3MyJLN3PW7RVWo6rlEWSFYBfJXpVFcaCMO/l24
bgMZEyS6hT6FWlM7WDiwu6iCtmUSAhunXLXqxmLsc3LwaDQj5mW6NoudjdhZEDVj4Yu8EAag2DMz
JVlDWFG/+WhbEvFUo5bIgQIlcj/QwhzUW8ZK91MP5p1qZxKlrbW74hZ7VMdq+K1WvbQetrD9yQJo
ImslpvxLYZBioIZcFNzsH28RXjo4OXA3+BnSYB2tj6rTa6DfAZ2oDJ2jcP1kvbyEeJyAvUu5aqrY
hRf+skwwSnVtTn54X3wtMmTW7JGwf/FLrvAEyHDsW2eO+RHMtEs591VSgaf7kXyeNAZnDe5F/B5v
AdqQ2kSvGnWki0Q6mhYbtTktRLOKjOZ5zt2Gjpfmb+BjCWr0sQORaRpCYi6LpVhBCXUrSx8dbfyt
3lH1bLHV0pEpRUdnquwPFqnCNrHRlPXKcbJLCYIsnTLfLTC/TmP6f9g7r+W4lSyL/sr8AG7Am9cy
KENPik4vCEqUYBPef/2sTN5uqhXqnuj3iVBUlC8KJpF5zt5rG7uyFe9DkV7JmdOaM0VjbhsWWYqr
uOTYoa3ypBuUYSI8osKYJrLnnpsBA65HocOVEwnHtEGSEvqnxoxO+tKzDEFTjn9yg4/lImrnkLL4
nj+XhR7N9A9bPDObefBYOvvUcg0IS61LmbSa1wUO3j7HUsFqF5ihJF9QJqK9Ix0Oou1/6DQ8NDAm
W3D4WSt+Ih2luBt5pFsG1FNYgdnScOv04w4tWYYHJF9RY4zf3Sw7yMNdjYl5lvJzQxaqfoir4/ov
PFpKTMHUNFNPfKT8zne/wgIxiEuiuZKt75fRmZ4mYUcakUTUwBWywE+dkHXUtUIVkBxH1sJClbdy
MEsJ5pDq/EksDwMHZd6NKIS1b9f4Us69bI9+aB2v1/NEvAUB9Kj4vMel6Wpk3I+qmKDqGKS7xSiB
zAcFx2iLBbUtjHtL+oHGnGHUDwh8bS3vnBTVnZVw5KxcbFzwzWH3ZbW5dOc5zizhD9g1fi42AKRc
w3raOM5DQgccmud6nHuOgbLkwq4HoxFW+XGQmBfhVeRBkn1Gm/LNn34ol3rU5MhLArY5cNS9zyLV
qdPLBKeu749cClZ8XcFkNlspDOhZEVGGr7fFyElURZQhE8YhK2q4XBOi5IhzYgz00cqd7L7rHtXH
kenuPNVPPUOyrKwIqL8cjceGlREUbVo5HP1qAd2Tr2VZw9M4zfbWZP/keZESWcZoFNEu0ejaToO1
m6c5YXmO+HZigeG5+Y+8rk4LsZCXWGc2tielvrJQj7rsdUnFm0lUFkoi8AvTqjPWIdkyPcQZGiYd
AMF2jZBrKtyLNNIXJHX2nZCKj2Iar5vWXOnXpNe2jwarBXO/E1I8RcKeXjqclRRn9yOXlhg6NMFB
VN8aqqQ7PYCBLSUXveuz8nTiS5dJyrYJGI+j9YfHxBZtDq6X0itLCF3Mk/RVvIgGN4bTQgFqPb5v
zhwCUkqEXblL+A0ygsRFS7fELE+7iEHJLoqX2bGUiqEzxres77YEgK1br/1qmTRkAa9TyeBKLnti
iryTujRAGocv1WyNcE59rwoo7OqGWcmzAq+keXNF6O+DvG6SmeZTuB8uIFRhI5dL+IzukGdwmpMB
+r0antUQqsazMvuakgG1sWq0lPZzEaSHKKU+oACpc9teefReQ5b5X7XE2RuivkuaH6M/vNUNfXU/
Y58VJlO2FFXddvYwYMosBVuKkxhoFCqEyXi9geZH/fWrXN2VcXD0U7DrCHWs0qXIEx+a9dIkHBY8
QEe9Bv1yaNfBhaZFB2Hk3xSUQ2iMcEKWpvEQbFop+ogj/0vQMwOLLGZgPsO5rH55QAGUpmNak/Pk
py8oDinuzRtV5qxp9WzxEx4I+kiPCgyllF5Ts7FirgNKOCCbf7mLiNaP8x9InpgZRUO0sZv8hwIL
OS5XlKAiPiuxnofM/pF1xaMEGMnLpl4Bow+q9t2vuitElO+qXYfa77B09fPqMw+CukOePFWJdKDK
KTVDY4/asqOzm8iTr+2rL1g0T6oBbEi+OAUaJJbBLSzAmwi53x5TBkNtjOa9jx7k8mmemd5DlEWf
Ku1moycJVswOhZT4Dba4cvPA3K6l9kMVh01X2olB4ZqgXuiQIGR12O9GhxK+bInQYnGAgihGJ0N/
DlPREI6I37bqIKUxOm6d0d2KzqhkI/5+SFDPyq3PwY2uhwak6CHydsSnolXCvXBUcz+1dqs0iP7R
fvXpaRZu6uAZ8fB/tQgfEWZbAJqQ6KYHAi2garvPhsmQjNr0WyIltYnR7oPOpEXKPMRq/XufNe05
Hevn3vCbHe2dbeD212jNEMJLlJhcpc0SiYTfjxiz9FUqpUdBfDlFrBX4KaEa3RciJMWHkLWXpDHV
Rh0G892xISsPznvhzDgKJU5CrmxkdTTlClh28Bis2cOWyJKt4GVP2melFIRQuVM2+jfLoF8l1YpU
wGJ9ZjvNGVonw2jpvckTIhNI00x8NXIWrQRwecdMy1vT1+Yma1lQCPkfTeQMoB9utKPbinIfzT6U
EKO7U/yufOVynfohunlSixcTdh/t1r2LNLyriO50x0gLywXjtEnLaltDHTZM94usjq+V915q7Zsk
Wsk1I42PRzwtx6ZobiVTpEqdy5WiB0Vk5oyzTfc0eABb+oKLEB8mIznDHePKrVj1L4p9SOYnk2eN
gFhN3xOFyk6VNDpIIgTTWch0uwuKmG+qymLMjBxJt7IQbR8r6vwYT1NkgKm1k5twWXOZbDHe+1LM
UxG2QQMFEQxLLasonwrI0bQFlIRSLjzVmbtKup5cg6naEzWKs8XspbDFd0vWT+VW9uv1StT+2atp
163udzE12GSQ6OoCeDcHvWe/m+l8J3eP5bh5mNDeZLinGeByHLI3NIpM9Gwakv4G9qnd3GPh44JO
G0++bDJFm3FpwDdh08jNrGbEspyu1tezx0mvaEXy3Qt0ONTiTJnVCrAHr4DzOL9Y5EAhr+B4jkDv
MweZM0QSdQaUTZO+TSrblkYKNOthVg2ESrSvpJWgemiJl6/h1LAlVjnV9mX5HtbljTvjV5Mqz3VA
cd02/r26koyofMAd6Uzl6e9nNTMRDtFXcnJDsYqzHcUw2xiihqu8HF7lWKOu/U60XlsIj/boRG2g
wqDYBuQ4GzNOf0ZwMDaOnl4YNWzDtKxf+uphsZwviiAlJ72utX4tyuACB57ED5Iev8bxc3+td8lr
rVnv9Z0d5nYFD71mh8pZhbrYaD5u0GUJkUT6kZyqyuqFed0BS9jY43giWPuETeoGif4T2WfzBnf9
l3K6TwSdZCwRXxrTtGgkZgxd+Vc1v9VKW9uKaJN2zmPVNtNHNc4wKAY4Ds5GM7Y+VJD/TzT+v4jG
hucj8fsPRGPcg2/l278AjT8+8zfQ2NDtv3TkgBxM7ABLt0EK/w00Ngz3L90BW6xbMG1NQ+eX/iYa
28Ffug5kWKcr4jjo6BBt/U00tu2/LNd2As8ydceh/Gv8N0RjMMm/MY11x9Vdw+Kf5cBPtn37XwWu
9VrlZkT84o27dHeR0UJyz6vyWDYr3gQ6FmtZUaUvcNAiO98DT/nqd35/tmaAeQThUoJNLgadMGtj
pSo2lAxX2aaoe+fV9Pt7oiczqjR0RRekZ6ESvPYB43PjPXVOdScm5yZIKIjkwL/1L/nSf1vXYl95
xLQRO0LpqrVeUTl8L83y4NoCIihdgLskoCJO4mqu5bSVogGqngsTt7AJK+5tVva1sbPyWzROT5oj
ni0U/IfqZzxBnFta0tAW2rqDXYZJm6/00iHyxFFxiPmYXHQyzKbxS1HgTCKG9n3Gjr9h62391o5l
+hoTsw6QXbCc4/FtXvX8TvTVfghop3drm10iq71ApmYfB3q9KDWWeId+E3VgkL43g39RjkUVBg41
9XHHZAG/l18dCNCkkRgMe2FDTeMd88GsI+bRuQsJBbFHEjBVsg17R74L84J5GC5JN61jhyBhrUj3
cU3k+YBX0XSqZJeZCykHYVnMzk1Tip1ZE9UALJU+hRV8OOnXVr/txwpWgkYqzIp4H4HjQ8cxgGwP
Xr5pFy9G2837xixYxlC+ssh+wLNItGlSAy+mrhFaWfcaZNLhvFrVvhz0sxlU02XdJKHh2/vM4EIg
CjSnqdsOh5gtUKSgADCWfzWK8R5AsR2akIK3pY1h3B9xuy0rrcnKX26aKWnBtxU/iXfQ4GL49s5e
TgnomeMy8h2oWp9gXFKuItpvlxTmG5oTypYO6XcZet+C6+qOODiq+/jQ2bHztWY1FCtANc1UoeiI
6thaZ984pB7MeVe/InX9G8b44eDm3tcS98KWBgIllaVvN/o1iVlAOqz6jeTqDPBjudf0LrtujBZ5
f7264WxdWqZ7pohDCkybgV8oGqby5s9AT+pTIoYXPS3WfUu4BgleJDkiYN9ZLRKA3o0vevfYVd9z
rRfnTOrnXNyNB9tylkuUVsk2Tcy7oEL4lLRjeZ8kTxG1S9QpQMwoviGj7RPqaoKcYGnta2YyQ9J7
zNG6m2T7xv7uEJKT9CCi2htPm0rwc9IGDhdWcH57xs4hrAAtjGS02vlp8avnwMIVVTOXEakDGgAD
6U6zvTfRRu89AxgLSkPbtgtSX6ag3QKwy16cH145X1k6rqs+m5jONxBQ5nTiUB8hAY/UV7c15P/Q
cIiPCer6qDXVbmHKFaPladFJJUb20jg+ns3aWm/bCfTbQPWvHclcsYW/b9OAWKCkavdrKYYdGars
NSyusxcf9KYFZebrX1PMJxW8xgWNByMw6ErnnS3OSrg3jYt8uu376tQaPvu298D7xOSR0TaaOWbb
+GhFLqtnvSJUIp3eKFhhhsRI7wxEkEAvwyinW0AcUxI4C8g8p8xMXqAgXsNYbXdYcZFDVBxyKZW+
nV1QUPBx6AeVjVwkw//QdzFEhxI7a8Ayc4gm4FcBKjEM2pXBEVbO1qEZopsG1Twm3QGn4Yk+pFXY
9tbQxz5EvPvmW4IEyuTNKdObUliOjI/Oadd1/a6Jl7tsWK6SxzTdF5BvdkbW99tZFzDA+0NDNHOo
u6mPuYCi5DJEx9ammlbPJOWeBqdobxKmYOfexQtXDqSggDZdRpbI6wS3vHLaM7D57jw5bXEIYv3i
8yn1DtmQNxviteRnPl6TH/zlsZkksDfXmmPU18ZzLsP91D1jsm6Z9bxbeXTIEss4mAW2B0NyuxzH
J71CPlQ3aIXBI8X2T+BDEyFnHtKupQvgpTKD7POKhdRMyZWIpZj00u6EVgYyBLnJ2yaxL1cGahbD
nokY1NOukwQRzkpFLwVARiQrLCq/Nwl+UXfVTVe3hAHLavjqUINSN+VkCOydKeLBfz5n9KTMlclE
CiDIszuDy+hEcMsukSNhtrb3VkoOhYjGMDbXLxW8SCuvqAg6eEi7tDgu9kBhz8JUI29qBxyVHSen
oRMQxVsjPzfOBcdVfk4c95ZKCNZQcdfNVMZjlifM9698YmJPlKAQJLR1jOw5N/e9IfecQ8BQ28cP
AAhgLqjnukbuTVqZwPIeRUFoqF9S+O6WY0zPwTXLOJxn/w35EKez1VwUk4PrY3H2mu9mh8zrblQu
hwoaUREbundNzMh6si2trEhtJnLEM7/DX0HIjXMhduOV1mDiUMCG7qBuyB1rz4Po+IPVXaNneGzj
qt83eEWOqGeR7LvwAWakH1MOMb62K0bcWGMPDXLzEw1Xnq08J+b5znPmB1sX41lU58TFUZe6SXGI
DP0yzl1MIN74VYdQBorUPaVTI0gFM46iJNYaO4CxE3aMxjbKDRo78giw9GHe9jbOBUPC3tQvfd78
9pwJ4njXTeZAF70X+j6VoSMCvvp2rekqqK1En5C6UNr8UNvm82b1xl/TWT5eyEQbeoSwqDgadbP2
UKEWGCUcTBXiChimMrcQOJ5NZnJ9EAGVKpVK4zCnInsOCl4E3tkzzJcyR0ciD4dV4/SNbYLzGt38
aS4UjJaY6PkyOiDDTJNvSZF817AxLttGbl/MuwIRImrVz4ciH0twH/KVmYYYMmL5TtG4yKjWsfVw
hy959fc71GutZoc2gaYA8UG8fn4TqHixc00LCr38Nkuefurex9d8/IT6HXnzy8+oVwYxPPoTktvf
3qe+5uPP+fypz/eo56oIty0NzvggMu/rby/+24fqhd++8+NP/fg59frHE2qb/fLf+OWueleECo8Z
yJzPl0WrVR+b8/Orf3n7H/8nf379j2/90x/tCcLYPX8I7YJ2ZGN1ycVsZ8kFWo05DhvdOETtCvtJ
vhAtRu1+vEfEaV5t4HwnF+olRzxyknDKJ86DR28qjBFpnn1gx1zU/3i3q5niaQ3ezNJAL0Di1ARX
uqcY4FXEAyFzJ1JFfVQ9VjeYfCFZRcZuNuiNIP1FO0JrcKDKeUEcAP8JRO2bmpbWTucyumd1HRDv
6IpQASUXhZG0uRDt4rS+8QT2uowDupJjuC8POfVwTnWO3M/H6klNHvnq3m8fodPYo/RiWoTt/6xu
FNZQ3TNzbDY2EGZEDDM6b/klUDtpyaq7IxQrtFHy54V6Vt395Vmyjl7Iprf3brc05wU/Ol7R5tU1
VgbjpKPAkmnFqR/rbN1mfqDt59x8TKGNxKbLOkiejeqml/cyJsMbJwLWBrHpW4mcPSDGMNTX+SK3
oXN1wXCkz1JxrTXPPWTD2q97UDjxXpEZrf5dTJo4qS9kYSo+vjrqsN3b3slNp/d1Cm7RN1PTlf+l
KHcJiKMUX6oBQT2nNgNjr3fic59/nymvmEh/Kxoj/9iK4PmYnytOpPARn0dSoayQnsyUXkaDAFGE
l1SL1VtsiQ2FHvBSz4az19uCEh1dasAaGjCYxfdOS2Tdz212YEqASoiaq8hweinGpTk00ClTIyZq
1DONnforg7wn2T63CKOw/t6xEei1U2/erFbZM3uz7j7e+M9dqx6WA5wuAqg2cwVeaamyfN2qX0H6
zO6QTM0PUqh6/IHjNASxePlSWHSbdFoWQI1BN5TT1aAjbIUk3SDQZu4zpdg9ORZ+1omA2ib3qtoT
nfrqfz5UL6S+9aMYF+bjAXGHSjXSeEANVECYP0YNYvNqX7PJ1J5Rh3Wsjxbi5V0SUXdW/xv1mrpZ
5C7/fKhe/Tig5c7+00P1ZvWW//xVfTnOzD2u1CmnjjX1x6iHoiq4An8+Vvc+nlxRA9KIobyqvh7d
invUCbhQb1E/y1qTM1ndRVXLqfZxV53f6o9j5vePEzBXP/T5J8dkqeDXtUFeDF9sed3P5LmRaJG2
7tVpQtmkWlHg2F+xMNK+TMb8WHVJou/V2z/uRnKrpfDg4dRtesk/VUequvd58/kc4HTydGXzD9bY
b2OQ+o/1qAph48txK1CzE3X346+v1/nGya4QoABO5H5XLWvozriRt03RVSfX/uarP8Ruz6Zv6qcP
5Ko85dS9z20f/PM5r8LXUcaOBluIEVK9oH7y8+HnZ9W9z934+cLn9/322bTEbaR1jGFsGjVwws5q
y6N6rM48tnjeX6jHH3/8WtPASbVJ36nvUvv0l+NyfYs1rTypwzWlH7twKrEPkmFgKqOOlD/fVV/x
MVTN1dIhtil29CqqcyZv1FiiHqp76rnPh+o5V1KJ/6v3qTdP0ffJaMuT+n3190Hl5rD9PGciXx7G
HwezejYwy2GF4f6P807d+3iXuvv741++9Zd3/f4Dv39KMzAY9C5IBGAgaphRlxF1T332T899vkW9
aqpZoLr7eaP2x+dDdU997t9+a234bIHPj6g3/vZTf3rut2/97ZdiOeDTQ2iHZGCNLqf2VBKssVnh
IHCuf96s+DlXYqy5nnw+qe59PrcKwSmuHjc9fVl09vI71HCrvvzzrb+8ou6C9hs3eMoZkuV57a4l
YOnPE+WXxx931Xn1y7PqsXr/r6dnQKRmihQ0Xw1KekyOm+96t3dN3QaNmBM/H/ehQ6DvoW8ovgXT
Yz6XxIaQMPHIcALQC3/1HXVhAt/XoXmsSYu2G9QRONWW19Iujy4onUcTUuztaFbNzozGhzyr07Bq
52CvQ1U6kVQ8665zX87ILg0Lr0zVFfXlupC0SnZwdqITdEmePeVG6iQoYboYSZyA3uZRrRtnN4QD
xPj/+3/4YzhZS1BpclG1inn3QeNWl1d1Yf28+YWe/cslV93909t/e05dutVzH7/wp899/MKUB5du
d9CJ2US+wZRO3vjq3P18HMgpIL1dVkjqSfV4kgPUx5N/fP23j7vYxXae6yFR6OWgpj4ufK/MbtQ7
kfh0GE+aO/XCok7BP99N4yLeOkX13UhbFN8VHamOJKpi6smsT20SXqfkO36HQavZ0dXTlNneMS1f
clHYhIa1Rwp23nnSSXZmHXUe/d5+6ur01mjdS+kxsMrxLfWJf/A1C16IcF6dwbmPZv17LYUmcnje
p0z9j5PhoyVYiSS0pRFmheKwGwyZDhQTp9t0Q4f2SBTkFPTUNakzHnptuGi/unHihGbMzLBBTMFP
3MYEHBwj4LH7YsE5na49qkG62bAIuiN0cX1rOIT0cp0FO8z/xDVXkCuetFRET+4wvAJI1LZxIcyd
gxETfplGlW+kCkYhfNP4sgIfIagKPBCO3jxjs4ugNSfgoTWIhJQMRRVGKFTriKLFUnPPGayNHU/r
Ie7wf9kdUNXSrt41I7ixNfyYKzoLt9Z+Cm1eEEmYKUw+/vLCeSpcgug8CnNNXXm3Y5K9JcsYE5RK
W7kk/BhU7eA2d6QR7fyMNJLCZauOxBKZ36yg7K9xBq7boNFDJ3NCr43cfSHK98WvT442olBI5jlk
kQxlMC9vm0qH+7IY370g0c6S2nH0qgqtKPVrYwJ8VYxJvfUIjMVuEDb0Tjt0vaEZlWIb+4VsoRd7
lm1UzrsENWTpHkEnnbWMgDkx6204VcB0dJoIgV+I0KhJKpq8TQmA9pADOBaG3e6snoqnVloPU9X4
F87S2DvES7u26R6DNbJ2nhfDvvaDh2zuEaXpXXqXOcMLWUGHXMzalyqQTVPf+KJVZbD1zMBGZxxA
bDaiq3Jty3CIXQrauFGWJNUvytZZ9+VoIJKYoGcGzdsinGpXr7m5q2fC6Qgm6dAhddPB1crXwb8u
lw6wW9GjdM41CuWG9ygW443VJ6tKuzCgTI/HOWoj/rszReeSMhO4aGTqI9i8wscaX51x37mXjTWF
llfnWzn6J5Yc9ag3QZQhzG6gJosiux3gvdrGcOqnvt5YJ7qLGnjf9BVI7BzmFFgRWB7Fjd3HMrJC
pisb7etqde9SS7AvDPcLpCHpwnv3SIH/tlj6t6yey4d2zLNzSVTTziUvj0POuO5xr23ot2yJwrsI
1tR/mArj0ptYhEV2jaKWxL627I6Tw3UFxAgYsooo9OFH7KXlLd7xd9+YjmnnI+psK5pzvXu9tMnW
dKcHc9C/rW5pXjFSkFVuDUhDdPs1n5cBBTLDf9s0L0Xm2Ps0aL0tQnoWh9kJ8BO6liF5W3u33gRW
wfSzyPZtRLpjaFYTIGW3++pOtBKy5SWevAWZunnpTuZXzR8C1DKAS4Nxr3f3S/2dXK/kLtNB7UKS
nMO4IzDGSbTtaLXtpee3QBbd6dX0XA4SasSLdKEHmvfdiBI3HDWR32DsoZRotXuvMuqtpXtfFqT9
CJDMal9FM4r7BTBkx4hh6hyzGZAcgtYdeqGi2dZ18C4otYl5OtTRsl4WSXnnNfkF5dh573mn3GWt
aRTPAYQLCtU+kqbNorXagy+lrUGL9566Z+lgsbfyOzItXSRl11z+XAfHmNvAHGY/wst4qPSWdLZy
A+j/eSrxBNh+oodTgWa0YENqRnExZeO8bfk5HDlPpjM+B5PQwmJZYMAx+DPBvBWOuJhmBlJoBtXG
hmZ99O0e3n/DWTvYFvnJnvM0OpV+bqLnFRyuU4BrEd0TcC8cWoE3IUM0L3wkXRRBojszguvaRlno
Dz1Y+7W+wE1KkVzX2AiVgfAsJYexnq/tWYPLZXdcIRauSyImpZkGwHLJfIbopvanXdnuUcoYyUrd
ghb3D6OFFRjFN3XatTz1bZtyfR3KU2OzInRNe6ChyVkeVwbGCXOZDj07dWmm6SqqYcX7NJnDmqZN
GkA6Twdc79kgqK+kkrg8TPSzKeyGLRaXzerZNGVnoNR+8Fr39EzNllZQTLAOAabf43Vct711N4L2
JQwDAKkN3ARlWL5N4LyWThJfWav56Og1oICFKAT4LEh+ACLV2nVhrhwuSXE1afgwwP2NJ5pym0oq
1+bMPhQNgyVDw8YTIzE/I4jBnkQOP/aczUC9/5nxEZYlCJxY50AtQe8NFoOVaWhob7z8nmr8rpfB
MTpbbJdbQXaw8uRrZlTXmV8Zm7ybcr6ygtIQm1emNt6uPQzWluENZ/s3VsyHrqFYG6RXNMVN0Lcu
6XY5VyMtiq9M16y3pDqQKKGlaN3WBB2yQbfKne+clHRWAIr8t6oVZwlKmrNR0wueOR0vdA28Nls3
pkyPawnTm5U+g8bw98VbFNHV11AAhXPGxDqNh2O6PI14tLejdtcUeXo2HfduXqwDjTkg2gQEeRjg
fYj2wcQp3pAn2i2yewMEme42J2jEF1W2IMMVmoAjjMd8Sfq7OIJMbFbmwU+m01CwhUoGlzaYswsD
++9Gi/ZtfTnNXXAfp/F0IoG3SuFnmC50Lm/GxCGqiuhgkMz6cs7pKBcleLvYuV1cbNT9hNqdK9TZ
FEG/nQrm4yNp9qWZVtu6F2D3U4Ohb00fBlzNAI1dZtN444inDJaNoQHSNzWXSVrTPEbGrbcW14jf
kVd8tYI13y7WSGnLbPbExc17HTIihR/HoReVIetPF3nYkhg7pJgaRiKLcOfZ2suC8/YQS7ujWWgt
Lu7udUWs37TW+mVegL93MjOvzPEnG5W549p1wPUlNpPvvC4oNWZRX0waqv1i1rqNNYvimI7Tk98l
R8Mrm1OftfPWxXbHRe4E3Bs4hJ8M8LwWguRiJsxpgipNu00ka5B5Ux2AbjDq9T6zQukkw9aL0Eq/
9rRovo6mJgxymk84oHKswm9U2kiBcpL3ulwvZ8uL9vRr2RKpESanyotxxqfjzUp2ZW09oJJA1JwC
WZp7LqiFS35t3jLBrNczVyU6wUPDKYhfKhKgB1BfkIJcv/rOiLHNkzQ7ol2D5KdY8leUJjgfqEtc
tmV/Dww7CBNndI6QpL4lIv/iiCjfI4ghGNrz+7ArZqZJBvp571mw/qEdLcHMRe3uCX1CcnrlaV+9
OGkO6cDaYdEutGkFmyJ7VYvmhh14rw2Ovq3BaFqVeXKfjt2FV63eCduYZOD3+3RhUG7MptgthkfX
F7GZgYm1ELcmoIkTcbVP/uL/bBvXIP3EtaA1obpNlivyOZDZAA1wsSMeCGCekhX5Qj7Up1S7JQcd
YT4QDk6o9mR6A9iTbNA28eyezC5wLllcsGYQI9Xl88yuOhY+IRzaSzmZTNSroLow8XWXwj9xNbQf
UkYHzz8xoj+KFYscZaoLvb3NZz0ICzF9Xwf7Z1RG4yZFAoRGEOGbfdUXSbZb6xHW+RiETVbt3AFa
Mcjs5TRFESK80USTePJkrzCVDa50mA5l1rQ7PdFciMl6ColAjkAMflY33Q7zTKZDnjGrKg5rtwAn
j2KOe3DuQsv1gzaTQGP1OK8zYd8J+E8TKQAEQQVa8lou7XXnxO11j0p1NyetdlPERtjWZYjKsb7u
WUAbvl5e5+kc2r1cmqB9zxb/qxCAkDsr77c1RDGOfv8RDzXsAO80R/V95i2HyrAP9giyGKJYTTG2
y3YF0TtFue5j2pK7zDWflsZ494hn3NUOmNDUI2+5diyB+T87sGx4aSrcnwOag0J3u62WTx6OfS6f
xtocg7I9zANKgsDbz/z9Z3MdHol28c5ldjvokOEC38XBUpIhgG/WSykAOQFK6mBBZTEYznhBtJaL
1BoaK0fhZPbrdVCIB6KQvju+MxG+HTw3LZR91J3vaYYBJhoMOqlefZwtjq/Cvm6xPz0VrfcMqgAH
Wmbs+9gtzmsJ/aa0QJ323RRCqO+3URMfiXl4gtgtHroevxyuGDiSiJ0yOPNltqRhp/eAZBax132q
6KWxPiP3bfb6XISQvA+a62QcOVW3i9tlRYw8JKHLfKAlqHXnI0yDXnJejGQHuu96spAuN1ZRH8Di
j5ty3nraCAjJLIxD7AXL0cWmOxQz+QhQhwB6MtEx53mCmEskjtdm4K7iO5PrTUg+J32YgktujubL
cKBfwUURBJmtePDCyomQmsqwjLnpsLJ3I1OOhEShiWooCuDs3E7LccrBICG/h3DfU3wu/MtcxyOc
Dr3zLFguZTGt/ApVGiaBFrcvErZ1bBDB6L04EnGHo4K22NxKdn/WjaAuUI8xD77psx1yXxYfjGRF
DjnGW5wwEUXEMnGJdu06SUzF6pJdwSp59LuDSBk1hViOS5fdCRezTRLMJ05q6BARTjAIFjdlJKLQ
ny0NIy5Ap7od7zJCsZwI8Vbi2XROAEVjXnGyHatzTjiOQHCGjP5x6RjnJLCSMFqKJz2zGOa5aOFG
1w7QHOiO+CCb2up+nronn4hju3/K+oq8qTivtrlP4njmntgb4EzdTUQ8ahCz82x/3eVw0Xp3wDHR
e9bGqnS8l0nwlNRdsqfvfWeYsXtAUVYePBsDLkyg3dCSo2cQjXFjQPbeZRGTGQN5O+CX/eIlPwu2
JXatJSB6L/+RTu43+vcH+SeeMnf46lDlIvareGzniWrY0h+dPj4EAiihH5XtbhpezKgLRy+4TIMw
diyyIeD/XfxsGi0/RzhvMHf69yZLEGweWR3aEOPjCNMiUF+JJRlD1hUkBXfJNQFU64bUxmxHYRgN
HuT7xhweV3N4Qb5tXldsPZJN22sSFWVHgDhUwym7fT4UZRi01kPmyx6s68U7o5c1iOVmIJs6xD2r
w2mbCTa2jHgPqKK48I1+owSz/68t/r+0xWhu4Wf+e23xNfS45H+2b8TAp79JjD8++rfE2HP+ssGn
cCC7wDdN14EA+bfE2EcsbBrwQWClu0h7LXTEf0uMLfcvUkUNi84hSDE+xqf+lhhb1l+81fAD00KE
agSO9d9IjC3DlIzcf0FQQouwrMBz8BDSmfWsf5UYe/ncCHqy2THVHfuASOXR8cE869m4L2tzuMvA
Rd3F2XQuhVEc9D5GvAsI7b4cBHmbYh3OjqhhS5Tufa01wR7baonkUIMCv9QJLDrbuSUN1I/r8dYd
4jCOy+yh0lhBF+kEZX+o62ervQqMfJun+vo1GigqlcHUXJt9WV/ka0mDJesWIEmGd9cEEH0WJxIP
Xs5ZiWBpuxi0j31TgwlqkrfjVCnLLBxQqPrdaGcmjRMCzs9gXHTz9z7QruB/a/zlQDTt0i2O6xyR
Y2cs04vetruoS+fX1Gcpzhm/r9sC0o9wq+dlkSkSCcmaVgGTVMTD47wQCZZoS301ALd87ATmhApt
9Y7uPAOzbiSPJbMALEsAV1Zx0c1ESa13S5TYp9Fv3gIvKIkAzA9Gw7UQFad/mblrcoCnFJJpXFe9
cW2x1ApqopI8wqybVYyXgSAXKl8uusjcRWysJx2oHnNVWPABkjUXU6rmjOjnXPuHxhqtqvg5HZEd
+ZJ4TPJi5go6svCok2O5TveAZIK9Zz5MyO1SaiYhYVFdqNldRdTMJUHFwRNg8zsuCuVtPMwv0f8y
dh7LjStrl30iRCSAhJuSAEErypXcBFEWQMJ78/S9oNPR/+Qf9OAqqk6p6koimPmZvdeeCpwc3E3B
UijK+XaojgTSTTEpGROsRA+L/gxz7VHO43PZjvoDtFew2bDjQxKKVsO+am5OUEjWBH2F27tvRXFc
etc4dw6+tEG26g3RuC/TtXwkO5jBc6NXx1r+4X3UHDNKPsRqtrinXpQD3jJfu0yLmPxgrHGT7u4a
hbF3rKg+eTXD4dai0q2NHhIIL86BaG0y8pbxYHsC4NRMz0NalUYJvGAGUs1wRJ6Y7LTaAtE4af+q
TvyqNcG1Gjfmk9BQlUfmSTdK72oNXn2a+UfBjKVm0As7PsMEIhg3pc4fzVQ7aFDxQjygsINGz3w0
2Vwz9Sq6fWTmX60pMhxqfHDW/gLeJz0m5VBfRJbz3Cd4d6ER0qpUUE2eV+QPN5dkmxteAcIfcxyL
IDNesrRm3E+aqhtB45nUcnZlBKtju+Mbl87bXGhPiZ3c2x3T4rbAacWXkQceoSOQFwnUraHrPYJw
JQFFc5wzIHte/mIAIUu4RLJqg99XyxuqFM0f+ZHvnXRtQhVtrymdqYrUGhoFYxZzIf2NFoSuSQ27
12kuhwsIsl9m1OentmFSZcH5KHHe+IzBUOwzMFmdtj0u6zM4+gtAAufREUXJRHb79km043Kr2iMk
stXvpduH/fawEoWY0mfZ0u/0mvSfMXMv6ZS9i0S2j15lvECEP6eRad4M8H4sqSuEkYnfddClRjuu
PopKJ4G+K2Hlu9aN984793/KyUU2jp6vT+tsLKfNfL60qboQlZhg0DaTICmr3LeYtYQDCXgEX9Md
D2Jcd2IhUJzUct5okmOirWrbJynVeDDTtLkpWhvVll9Yuxq/cit1Jhixm39oHvF4Mh1ueD31HeEt
Lq0sVF5h9ufEhXRoeetbOZfooXCZOnoFfneax7NYvQ/Xw3Swlg42Q6sgDI40X1tGh8bVqs9UkY0h
nMPQmPUtLnpCC715hmiq04M4dXIlA56cdaJY9tLVgbKUFlZirRjuvdMaT0St3Q0yXu9gxJ7WNUNE
juOQA9zGD+0Bo3Ib59c0JkFDFE1cq7d4iglcwwQXlH41KnVauoiRl56lpxGaid8VjhfkbUoadkIE
W2poFPy19ougg+lFRca9IopCQr2+4Ybx9gpDQsA9tNF5zadyGd4FPfOT/heZvXGvefqDRKQCl5ZF
ZI3rbN3uuLkXVmOPwrP001FSigIklY3zkzge782EWv0gwRu1mUlLWEfEnCmMcpMio9Rmr3NYhOUd
aB6YTon5cU3c6ktZk7w77FEhEl0K+okflRN0RsR8HZeRb+iKMJ9++AflfjhoAllp1lXJlWgOLg+x
ceczuVwaN/vIU/0lTmftAioGl3+evbbL73qM7kNiuD+Upn0UznCpa4c2OrMJ1TQmxoIJWBgwmWtQ
FOwTObzbB5zE53gZ+c20fOGk/FpsPnMsClK+2sY7QWYDzRgvMMzBsh49nni/B4H4BE7PlOafGKDK
WxOTmriK+BHzBhPBzIWLscA0mhYMCSLDh9Dyv1JptyIx/WI2I1+vvfEiOwOsTlN+RInVkGSCgrfO
EsT07lqE86pBZYjq4WC3sFHsxDjif69eB/T1+7Ir5hCqkHd3zfEoSENg4wXJjZmMuHoNLVSl9S54
JHsKnLlYT3RNkBBYrzBGKuOHiWybW1bZX/i0MCrYxo9Jr+ZzqvTHNWWeCjTVepY8QzEmQ7Ym47mP
dDJMLTLMuKlrn+mZR1jrJqZdfsLE1d8W/SLG0nsjlO+ZwujnWiblvkGiHsis+xGPHmSBXgzddW20
oIbLBpx2Olfa9FF3Z003Pd9m8bcHR5jdQGdc/rtInEWdEpC6+0U5aBybVhzbjjtxGHqDGqDXgWgD
DEg29ImX04Ovxk+jEdZTNgn9lIvGvBqZCcyp4aZOEA+zkizdY9sPNIp6Ur1W29zFc7nWYZ+CRKuW
9gjlurq0BlMkGOJo6rPlDP3APfJ2hzEw/bbz5zxaowtQERX2OjaStsl03Amx76AlvJhNFY7w+M+d
hQzdMe/xIMVz30PoqeOL1NMzrXh1qrOexVIF+h84yeGb/mF1dffUedHF4wC64qjF+50VWdi1nX0d
y+RsNwRhKOSCO3aTf5u1oSrQYFAP01NT8GTDa56fYzG89J1mvba0LzlScmSn7EVdWjLNqUBNqq8c
x8qJ+defVlj0UF7UEyCCN4YF9o2EB1ZyXYuxk0TcEpoTfInRzUkqyVjyZDExHJj4DoZYCb7BYmVn
hnhIickg5A05U7LM4sArjX4z/sT+TXvaVEMXADWLT9Oq9P3qev5YucN9tAeKRzVdI0Y8bLJhQnWt
he/JbQAhjkZyta3q79DO0aECtWcnAHw6KcsTs/L20dS096nCNCWbl97RqhcVfpcRmahAX+vPqij1
g2gaADvZUH6MTTDMHG3a+sha/LejKDukwUBU1s7NpS7067huyZxk3uB4n6X1rCVyuhNG+RNA4BAW
61G4DQYjXXX00ECJ4KNe3DyHM2TrVwD7PXyyCzrEf6ZlJtc+illhxSuXgkN4kpfCMVbARS+9XvtD
Gi1ByV6Yak31jwWl1ixptjFjPVKzFteCnyKTZCzBEon+EcM8iVAb13A0mb1hm30rjA6oUAaAo6is
Fe91Bhp6FP0lg4c1mkAVZF7Fx8VdfkiIOSFogFcmhumRtXMaWmq64y2jIGjXU1kP0X7tec/3fEW2
ob2q4WxEbvuBo5l/wYdV1dxrWQZmPD15RtqcMnwqg6pIlZQRxORFnC3SS7cKu1E2voJpWP2WESFj
gXF+LiANJZCRssGqSQIuuDsZemc4sZmIL7cqZT8Zz/NjtQVqM88+dTNZTBraGgCJo29qGxlmqlgh
dJk4JHn5B3wPQwPNTMnxXdiTLLDdkt6RD70L5NGe7TWk62L+gAeONkNzDhB1qr3abhTC596LVsnT
dzHE10vMyuzipcQPmA711gUgfI1JZYb+fnUyRmTkm6Rha9Qvzozfms2FOpCn/ZRtIT78+Tm3Xd23
0RIxfjTYzllrG0DvYTwnF+ivW1E2MR+7ErBT8SMxmh1pbwS7TcWXqnrEvlqZX0m+bk5jyT7VYZt7
taYyKOmJAs9ZIMLZzRJ4hmcCaYQxa4/wmgEB7dOZKKLWBK5gQ+cMBLdlYC1RAFOvmkiIXfQH2Ce7
7z8krznhyyKSoaiXsIwQUXtW8Rx7ME4rjuPEFv2piokaXkZiERuKbaJK4D2lDNqpKr2TZlL4Dik1
tdaae5A+iPgLnsqGVLQwMY2jA9S89NoJ9rDV+di3AsbwZVANX5gdeezoA8C3iEDJ+Z/jwi/s2Ob4
eU9KmgGoUJr1uHNqEI1oqjRskgx0487cIkjJE4P20vpc99ssqsCVNZIWvSjoJj1zn1pXLECahAx3
zeARSNCY5bH6UJmLrLsDhvR9DPDSBV3+puxmxSllWH6/uu0Jq/keZL+ig5qmo91iPDWM+MGbyvJV
RzvjtVTAUFSPMQUjIYic9dEyJxc5zy+FsMew6gV0h8hEMkO50oMHwYtZk6M+pK9rly2kU2ILtRyA
g/AbGZ2+1HZHwmYNH6jOhoILnA0NvqE2dDRtDHO1vHuq0R+iHupQ3kWE4GyPZWtUO2xj+H2y7FYv
9XuaeDaPHzIKtwR3X5fLZ1ewlh3lUl1AYNsHtyPAeloZvzZp9jF4ALdHz079bFiZybn2zTK08myh
QuEVx/6c2yo+y5kpriGbk95Yf3S3xWTKngJcqg1bIc01dj8Y+VTTmT6pvhkv0mabdK+pS7pl1Bcv
y5LxEx/1fxX1SzAqXJlJPP5erJqXOydVupEuUFsFM6SDxesVjQvHIvWuYuKtlhYCftyixYe2cdhn
ZVv0cUZ4TpUUWzS32+HbdI9dV5dHqXuJnzrCOWY1iMZMt2+ESUNmkuaZMV9N4xuJgy7BH+wgV6WQ
viPRVIFBgnO4RH17tENP71h+Z1z3Pef2IZLNT9tafncral2TRJluJpRzzNJ9xS731kTaqZ6z7tjO
yvQHx5yfdQMFn4Oz7LIQb4Xni0O4xjddGmt0m6Pxi86VT8hHWLdu/44vyz7VhtU/ttUjUbMht3h/
j7iPQskohy3dxlJxPeLafXMlZWudRgeFKu9Fy0LyLNAzYPyYPT/t1r+uQpEwN7OiFKcJY/VyBfuj
v9ox+GYC8HIcvxsjm96U2wM3bdSeTMvAXs72CktonIQ2HCTPLbpTWz7MlSGvBhjLU1oCTSbegu2T
7jC175a1C3SWZLuqK9KwiBRAEMn+J+sA/C/kizyIvj5oHrvZIoneEr0LB1Fnh1h5ZEObVDtVidbB
W6+YWMPN2fdAR9CHJE1BiM1jEbgpNKx+cVsiY9jb6tsVOLeGuCJt+mG3/Xxl5j+PC7GQS/u4kFVw
KfIJSGLUvbKeB3/dg3nx2DESaaD60n3sZ/Fc59o2zyH4i6JL2K59GuKooiYqOFQTpCEeCdvvFYFb
egRmb0gxyiNkD6oO9EjagtyDW3QucDqetNV90iHrPFbuF0jsTYpQPdY6Kq+uR4ez4t8g256dH+nG
7UDKBFCf48Lgf18gDThkNUMqR5KrvqXdL/ptoB2+pdn0kfda90Y6BQOD8levaemLzNOPSI3FJY6S
r+8bSwGKi7qS/HO9KQ/VSnASgxhkqu1LknG+mK15y4wVJ+3QjyGHnHHiWKFkf4ImmL8lBNqyfoMt
iPW+ahcWw5Ddi3Q07pOQE5LVKA4rHvIeum+C/6JCHO7p+uu6YNBG5cNCkIeau/rB2L7bGYQYXbNM
T54iodtMnOaULqEzU+/Fk84+J+otBIGUc9ifmDXp8T97dZbHPMfAYGrdM5xI0pWfCxJbPllawYhV
zI7IPWKtkjObktXFKtU/JVtxY8EfWEVCyDoj3hO5DBg3kPCEfSeSBzsgu9w9NfOy6+CHdFETFsmk
nbp0zS7pzJYtzrz+EM+NcyurSjs27vBSeRNff5uJ01i0R8swy3BMQI2pjKWrRDZ3wwFqsEcl3DNe
ZkT1s5S/BlZXDeGY1tR96B3kJ52p5o6T/C6LOSEjIqLE7xzfBXJ9E9Ufd+7DmRSnfQvO0E+E95ls
eeYu85k9xV68QzDZPnaF/iw24JmJ+/WRymZ6bL5cuUL3N2EFtThzZBQROQtbCj88W5pOvCdjb34B
gowiNKKpaZHBbke4f534otz8zDcz3e1OnhjktqFULvvqlHOeW1xDBaoxjCnEk6YsdIKpMz5MOoyW
fGKaa7rZSwk+x4OIwalZs9qLeGarbVhrTt2zlbYMM2F6UtMmTrAq4mkrSYomeVJvXfY028vKKMX+
bZjJdB41p7xLCdR8mF7TOHPucjrFzNCv6CMh8kzR0eoQDXSQxim+iVpdbQ1gRDGroHDdKGRwzhQL
uBshePlwniONFeSUzXuNuLpjqlFbl5Antsxbd1+PU7QzNtu5VZPL9z2xGFeWbqB5i1BLMfww0O/Z
XGrFoWnZXYKw9kKHt/pKwjJDoOQRs+kzdCbgRLZ8GFiPv+EtWk/czw+TdH8jBfNQgOveSy2ZEMzM
Jlz5ONn4VXRdA3s6aOqAifmkDSImoDRqXhIIABrF3W2Ks/cup+3luExBNzbeE/ORfTVXLEPXucCW
T7p9DPaNFFHziBrF11gQsLMFdahtkIK0KUJ3MqAlx8wLB5vs0T59RyV9RNz11li/R1zi24SDyDQh
/oEWU4wsGX+4MZVzMnsn0FDNuaqbh2+AMKO7nCTx6sVeeyek+ppP+SIfKHXiUywyZACITnfJWHXX
KNe0fV4ZTFwbwz6NmuEB3dLPVswOrfcQCUWjao/auGtRaVMfcVcog11EV3a/xhov2lSjyxkX/XEu
sOS5WvnT1Yg1XrM4THGfcOMQNI5ujyHDZlOYnQVtLfHlOfeRjVusiZ0pVLHz4IimO4/tfmaNT9QE
Y+Msf9ZWVp6ZN5/17YP4MyMV7opsORqb4RhyxItghHLoo+hLQyFEIDXH5IDLhuJ+3dstE1eNT9JK
Jc7ukByXwhV7sEMQOUdxpwIxD5Nsh7PTSRhHAyKirtOqozU0gd1zfRFsnCClBEeYKo/K3x7uAyjT
E+5ilMkIOEyZBmTMTuchjqfzjHLB5cfG7BacgdMmj7QVSIAtLTQL+SBiz9pySh86MHHhtDZPMtoy
WnIAEloRky61fZ3ZaK98v6hgzbwHUWny8/eqH85QES0W6/u5sf18dGfSANEflBW8dT1F+otsLtn/
7jm0N6Ndc1bLOoXofU7fuSj/haNQrmeVI07E8VBETlkH8SwY6z46WGP2XrX5n7qqUs6i+Fp0mFlL
YBdnE6gcZqo1GOKBJACIZMxpgFokPcTnbHHCCYPGbHFZsziqtOyqWu9zjT6+fR0GosNjhe7wO9zF
0Uh4iTOcGcCrDB8pXY3PEQYWI7D/62T5z4JmqJ5YNlgn8KXHsyQvJYyG8ZoZqj0vszEFVTL96hOv
hUSQvTjUQXvKPYJKlm0vIauTFO4+Lslly+ORjlDXeaVLRIQLnHk7LS2/Y+lvDzb+1aQ64OFqz/hg
rgvr/5BS15zRMZTE49Bk7WYjm4IUk9RBK71fcZP/qeQaAvt8XVX+F8HgQVRjzPKGRQa3pM2zQqYx
LnXdjJMDeM03ZEPj2ZBttVvG5ctCC7+rPcA6Yx52CMg6MC4nqHbovw1Cs5JCOy8Cd3AUg0BpFl6I
pvwhzFX6IAyJG7TlcHbnR55crsDKug2bi9KWqjig0b9U05DsdVWvIfMJHp44foOuafyo1h6YcuYc
LQ6BE3EnwyGuq2iDVf8gNRrQx7YjWbuqvZjl9v/1cNXJEXlAkZx9uiiuUcO0O8vptHOtW6+JNhuk
gzjmWZQocafZDkTaw7pxLckaIw4zbeLMHmL5sdhGQvcIMSGSPqJNbkX+DjI+1if0Mra7lxCCeAjq
ONCtuQiGCrVAw5x+s41+e0fBObYHWs3n/55LA5P2wpwRTKf9Q6YA5OHTF94fq39r0+QZaFy0w/vz
0/F0QJWtN+zK0r67BSTvdYDfKBZfephRbI2kSc0TBCFL98RYGGxq19uIt6OevY40j3XpGGeNv5zA
k2DgyGtsl6DuuIwRelabyMVQxCMzQzwg0/Dt35Qpnm0CToTIkGryigPhmYnj/tsNq0nvp2vUXyIl
n6ssL2NGAWwDlXxc4/lLegC3NaemwZnGD62s37vfLin3uo0MOLoC7CEMd9iaauNHK7oX6QDsmRjL
LOMz8De/MGY0SAktEbMgPCE+MSXwkgvvR9YmZJCi2OJTz06iB5OpsqPlpTXXb00C8AqXbSa0szEJ
cyyHc0G4z3mxt7wIoIJ6OFDxrkzIGqjNJRNtlsx7u08R61ynfoP06Og+wXs/udmsQy220X5bqEV9
Glawm5D9YM4xu0sypu/xc2Y0TCNKaLiw4R424fnKFb6kLzHjJ8qXGI0X1w7qztVPzJHV8eqJbaQh
zo6FQBx7Q9AN859vG1p5rBNEzWCwOX9QPUVJ7NeLWZzaVR6T1vLCmIZIt/vpaC4Yy5JYosvi7Pk2
Qgolz0MDPNxShnZ0NHMfG/nBVqC+xol7GxQ4bZKJCD7RusCIV2rmwpho8hl9MR/Ya7aiqfS8GykV
HxTEsT9Hzd3dXJVD7SJdmy39GLexCFMdcHAeLZ9sJmgxFChua4l5b0RCXdihxDhjBMrGYpJnr4bv
sS7iOkawbqknmeENAr1rBbEFNRGAUKxxjiTieZ7fC90bD6a7vNXbX4vijguv4dXptCcqBEgJeXRH
vrT7vu6+P2wgIzy9qgyU5T42An6CAX3RiMiVaWXdnFHAvTSWxREbmRTEVYLTXcYBZ11Dr2LQF+bj
GQ1Tv321TcTPPYlX3tplcUe10ID5o+irhvhBCP4JLz7X4GHqnsg5O+ONnlUbZbkO4pQ9Wo+w779b
evvKv3815T/HFAaZ080Gvg3w6Al7PlEWb/OTWQLt5wdb111zWCh8a8oZxrMuKXplh9acFHcJZaRw
nrmvpqDtN2ykkgea0vVsiYElgK6DQSycmzcT2zaq8d1wip+YbGa0+0B5tJzytzAMSYds/vK26sQK
PJPj2SxZqhGp4muUp2cSB91z5IzlqcV7IQ3dBH0/vcEiB/LlMt9ZcQEjNsPp0CKMI/GzkSjhSM+0
chX7uRdxdeWgeRLkoedcN/410jpJ1Om7eTXD73ubAdZw0rqfptBeZTrfk+1Jcc3oEse4CXT53KHD
CZ3OiRBjZyvTMrYIzogWCvFuiG8BLyPLydrGgNG8LaOKebzbh6yfLyYToYsUaMnMVj6bLX4PBbqN
Yne+8kr2CAGm13ic7lS2T3Rrru+i1QsKz9b2ON7+WToHBL2y74ktaGTN313eSc0AZDoal9sk62P/
nonBOCFUdTb4JK9cPJaBFH8RllI9VSkqz7KOQoLmVIAi9qWlBQSO0LV3JqJtlNKydO4xMqCleXk9
n6dhDvO84RTcBnPA+YF2vjYK20GZJE+cExFjRcYYFptt2AN6rXMy6nF3GtopCjpgtaj9CMSJq+Kx
KmCBacj0WrOJQivrCAbVCZpjYgdkmyyqobDESbgdIRYd44LC/Uwx9p+EvtlLl/vISuTSpi7TBBQ3
Qzrde3B8ewqTvB1+Rqr8JXiJd7a7LHtLHzof/QaMv7H5Km3MPuSumEjnRG2SFa5+lToSlmrpUQu4
2nSarWxTjJBuU9JZ70uip7TxuSLSko5H55bcKU+MB5mSesb9WPpeBkYpWpzRp3J+8ya5HPXhj9C1
Y6cbEWE2aGEaEKCebj0qxQ+P7Nw21InF2MWNenVY2B67ZThmY6SfJ+tvVEWkSBLrY9FL7ls77yEx
/2urKP/wSAyruwIddZJ9eWHjYchUVJDHSZbysJrWX6/u7EB1HeFlC7lVRXRJE6h/9jq7aPXrkwnP
OOAbgCdmMyCTFtAJYlmIJnKyfe9h6kKoPuPhst94CPZyZSCUdDUh8JswAGCjtW3mI6+4p1MeH43+
WYxId0DW7pcspcDDBrpNnUX806Rg3dYpv20v84DIley2AQkTcRzmPXjfMUIanokW22488QYvTp5l
T2yIiNKNlilm0vTStio+IcFa9igZuodBjY+x0x3qzNgVnv6H8b316A5OQSt161e998e41kKUy+ji
O4bueX7XabCtwrb9Lo5DDih1dKsakr9EdDGc6lz8iVqUq7E5qzD1PDRJoqrDyCrDiMEQpxVVikBS
vUKcSLbg9TFw1uUyzy0FCB4yrW27/SxRbZkS2Zght6SaqIS6CPGwt5z+aJjO3/G2BjN2N8KJkKov
EtBwZSuW5auP94IF2iFS8stoX03HbE/DhEYhxcGz7a9Q/qD+wJZmk3DAkKuCe2Rn5RPiCvfgZDnq
bHw9aeEeM6lxHWUBw0c6KGsdiKWYaeMHlo49sllDTKy7SnmZxdatodBB3K6cPL7YovpwZtsvbHD9
nIJOQzgCNXVC12GYzCw4NDTJsokYhl/e1ILS2L4wCx7drlmWq1FGEjdf02zQwT8u8+BGXDRrLoM4
yV7zutEvS0VGVQMz2RmzLfiDIplrDqY84GMMrAsScqXawS/j5pkuj0ta5PjgUriecvHzdFhOMkcH
1HZ6YGkQJYup3Kdr8YRhUvlmSkpQC9+/b0nqiwa/rtUputuuiRvOZG3E3HGfe8NJtMnBlXN7rjoI
0ovIjv1QEpaYGwcVTWwPLTTL0uwOc8bPLtanZ62NPcxYKoSIidGV6JomqkMlNWhHenmCz4vP1YBA
HDvkxsed/pvVr7nl25h+pwoGMcb8KJQq/PmZDqc9Wyn8nchID0iNv5oU0XgVNT1Dr/nDrm6xh9XQ
qeWvfDIb350ccRhS3udFNX4i/im2HV20U7l3YRGshXlbBC5/5ZC783NbQibFl40MaftXJlvIQ1MR
ECJROfUVhjtcFcrU6ie7KMlZ7YlYwAvl41H+V4lkS/Cxb6brlTtaCEx3WeebRsLFm+HQMOLknk3N
Lop6SKXI84p8vMalC2eQ/NxdydNaN1DChVaxaGZv4ccr9y+DlF09FUGsxZ+t8VQS0PujLsKVJ0pO
lNaTYeiHVFWkNTncRVYhmPU6k4C14F3RjZk+O/E5KFZjN5b2R5kvw97tBoQuZJ0WOJWFZSSQ0lK2
u8X2NHQOW/gcr1mE0o7YnkAI9TrY+rvL+qiQPfMVZKKuXiEcVz9wVa0HJBoxZ0LuISIzuyczcZML
a6rbhPBw14BwP3hAIF07eoeCE/lDD+E2ntOLDRolK6zkuE3x+85GGDPEUHOo/1eNXGFCi3bFMlWc
DwmJ72J8bOr8Hjlzd9B1HhtXthHivkY7NEV6LtopeWjr5VM94Lf4bea8XZe6/FH3DVveEQK29IxD
AqSqSPIFGZy+jSGJ0F1pLcqx5z2BGmwkHDEdzrGpgrq59Jv03+Be9liFUc+nb5FlKwoPI95izE62
sPrzVG7vRHCY29lHSME3ha4Rw9iTAv3DdZz+JLbK3dmq6+8P//12C82zF+KBrRSekrY0UEAbqBbf
bAtzmz19f/hm3v3Pb/8//huRtcWup/GEnY0NwGVwG22MmVGRIC1m+szFHvSD27ovgpYwq6IFtVEP
fSyDC6n66fz9q+T//er7t//bf/v+lP/5G//bp0hJwivTnsHvJNkrZtrg0eva5J54yg1igI3kC/co
85Zo9bWO8UyyqqBM2h9ykn/iIW7vqUqnIAIRu5P41InWYTpii/IgkSPvbT4LXCCZYjDCqZXQENVn
1xgZCC6sXYeeaSG2vStPXsgRizt0oSYZPIISJo1Q06SQJJssiPyNnk0lYw6LVe1ODukl5s8xKuJJ
1Pv9sB4ZtkVfZFTo3k0S+pTi6q0Ex9zQ4ZGzmz60JDRAQ/8ZKwwGS9TFPnwFS9MVp6TpUEINO4bv
+pko5k+Xo+MU2T7w0S8ADY9LHDmhQwu/LbG1Yfpl1LZ+ieCq6j1LUNthLrRMEJqTe+spk5khAIQR
SOvOsDEAbxWlHWlvQ/FPdF7xMumfvb78tac08VcR/YhBOjJUX3Bj9fW5yohqGWZ0NWtrSAK5QjLL
5CHaiMzTXP1ZF3WjduEaFN0bemjm0itHweLmD5QLoBoRXuLGzwBKDM9FBEdEe0ZFZPp8Uz+m1g7p
0lM+Q7R7w0h/dwwodjiH5sPskXVstO5rqWEx6acJVuqQ9nv65bu5Fp/uML3MBYWDsFIqngL4e1VL
hi1kC2NkNMN0Xa2zaTYAMAbXOsvKfc01faDmpaObCyJXGRfNvjMv7oF8kod8GLRz4zmk2Qz2xGL4
D5mrEev2Lay4M7VzNSsGWU8xE9jG6dtLNd8NdtU7Ds2hDXIuGh/ubAJczCuDZC6e1mV4STy3Y71u
jH474gbR9Nk520VT7dylaILO2hIRWbdkKePUyctDwoFtvjpm6fh5CJrDdet5xglXTH5ZIIP1WTEd
5dbjjRWQgnrso33copXwKn4WelwYF+ms7zSKmO49PYhx2h6BXpzrOkPzPevH7+9fb++m7TBCmcUD
23KsZotN5128O1n2aM3mo5rQvSVvMkIF5IpaIEtgsMxQ+nlQ1Duw2X5+/0P4DE2b7wnw0z3DEXTo
mRmMSWsf0W0sgGmZxXqODjaUGAIgnUZYzPhwm2Qcj+NihaYlFpZWBlv1CqavBUv3QZUKHh+B4WJk
pg9qI3bsvYaLEZcqDw71MBpXuv/MO1DkfbYJvaB0CMh0sVYuNeVbngGwTW+upb/3M5G1phf97Gr9
SuZK2OfO51oSntMS657O1RGYwicQHDJXdTW8jGaygzibnIeEfCWLlZk0JZJnEl26IfrQm0EcHFMx
3E+Xz6yuFzb+zKNGpWVBpCJeWJGIl8pq/orCCVsyYJ8HhAw70dhwW/JwymT6XCYb3XvN3xzX8W5a
Tr1O+4BzX2AqtlyIMZk6Co10QSKJkpvqbe80l6nAqMTUZZJXoOTacUhbNo6tx0iosdB4J3d90Gln
ftpGTljY+rNEX7Q0zvPMKCdm41gj6jh0S/KUb13UBEeEyRS6BZfNA3tH8m7z6dXNmXPkg3L23bZ1
qGrvl8J9gJprKAPdzZezsT1+vcWo3uv4sROE3oGPJnzdqKnvM6Zbgop0y3AkA6jsHpKY7AvqxHdV
1+bOmxQBmtskf3V6brFiATyLJ5XzT7cJL43RAQ82Wwfy9nLMK/sVwiItjUXuEpoZdjvT50hKw9kc
5um/D16N9Q+4axxArbiV+jiGOpsI10QUlDenMl/VOerhT8aifhp169RvC43vD0ONQMUSGtGSbvQG
7tPe4TsgWspKSaQbZ+AQ2LJcD6lzM6wXSqYq226QrPelEb+WBYUizgnQrgysz/YgGDttH1YQA77V
s1n85uDqRvq21nzu/2HvvHYj17I0/SqDvh4W6E1jei6CwbAKKeSlvCFSKSW993z6+bjj1ImsrFNd
mPuGAGJvOjFotlnrN9lCiIUp2h3VfJn01DiE4O4nDgQBwMRqadNMFCkc24aMHukveo1ULq/Gzqk0
cp59fbLBN72XJRm8EqBZ7o+v9ZLBLuwkWctIfgCXCve9Xcp3PT5Za6vTCQZG0gt4xWz2ozMgY0Sn
JfzrkDTTN0NjNvSaEOKglEJ5t/MO2aguPM7Sz4l4PTMJ/Wg2kXnntKS08b2vv9ATQRHF6ANXHxR6
Fe1t6EgUyzJgLAOvpLtEr26In6dbEBk547LulHH1SJUXD0h+f4yN9hjo4fwuFcXRsYbxK9Oik3Me
jDl8rzNy2rNkQA0OStDJdtysydq9qOGERrwxbPqYCP4EZWAOSaI6ahm9qZ3zrg1G/Tk1r1ZYoNYi
n4MWQYqoGYy1nms/fQswalwEEqq8duz5vcrcMAewpcFFWSthEBLz9r+SWQdHjUJPOAEDxNs2P2F/
DKhPmZ1Ha4GAY8lkf1OGfVs251Y2Hswq6tZGHST7BuF9O6ueiVGRuEoXtgBGKCDjvhvxWR+j8Aml
aMLokQF/z+74MmjZrCr+rqZ1cMQHJbtpW63bMMpGDCgAVJIUxWMBRq70sRYP7QZKqVk9DMBGdUfr
fyApjZY9+d4ndHsOiBLzFeUP5tS1N74ye9WkoJAYKT5YAYBdU1UGMGAUSFE8R1S2y31gE4NVpy9k
XG7yIN4WOAX/VKtwb9dAvpm8m5to4EY5HULmna0oe5rCbquDsHiE88U8F07TlxHslFkqdzMjXCTE
5u4YhAaMmU451wZQ7bEmrWiZ5o3aFdupGKpTHyIhj3VBuE3UkBAw4baTbcr3LXBp4MtNfgoqhCTr
mGBqX8s2bXqnvDfqHG2gkVsHa0lTiEXGnPCQvA5hW55ylM5OWR2Znl0SXb1UCeRvmxa5Jo2xyqTP
w9luw7dwguOFPJdGg6o+wLQ01prTg6eqsItNpWqhiTjY0IUwnSXDor0bE88Y29pNfLPdt1bzZllz
chMYyz0vidzoiaLfVIn0bHSq4xEHyL02/KlY5tJFTi+kg/CFnmfwkDpoaYN0cOeTbmLIWq6aMgHk
ms6HJjT82x48gJYOhyickrP9OJgJECIjz1276ABIOGja1LniNUhZryBvMCRWdWJJJaSZgsZ4J2W5
7Qkn0194jucLM/B/Qd47F1HeNv/1H4b8z4RBAz6jCm0Q+3ddhbZY/vj+EBEe/K//UP53F/ppVLZR
vDPVBhLP3KinvpUPkdo699yuTUds6pDoCLHCya89U58QQZHJ/M85pBSGUoDZ0wkx9cqOX/rGZoCL
f9YhSiJpB3wlw8/czNDKL7U/qFBaGqpuUaMmGpTNzhyj+DAxhAcxkJpPbeo0cD865agl4PALBb/K
QJFnj3hSuEMm4j3NteGEoV+8VzvtrvTn4HRd2Bm6SWnQPeHYSV5LZ5zUg4DDDBonwbnDP66UlYfO
cnz3v7+NuvHPt9HWFPJdumVr3MrfrF1gTivkGDAdbQfrs+wD5b2r495NtBhH3wRafmD10dv8Vk54
kMxWiu+hMmoPoB0N4CBpse/0VHsg/9rcWTpeVwAINqaeQX8h2P3IhwsZp7Oe5KmR9omDzSQhufOY
xCb65GnjFab5I0U37QA4OLxXoSECuQi/pXUKpggC/4uCU/caNR8CpzrOzcA//VsLvSt7nKojkNBz
q8LT0xtURMg7Mz5rlBdbJ3/+398nDdrt7/xUR7MZAqomNFnLWvirv7xuuK75RQguYNepPgpcWe+Z
frMth4Kfi48KQ0kjRs6mao+9DJQ17HGtV+XtoHXRnvDwrZ878k1IhsKa0nonCGyx0VY7IzAc/Cjj
wP00yiy4s71qnKfnbIxusWIY134CllHys3cpjvtHadBR/fg37wD/9y9/nMkPNIEL437w24/D8rzL
+xnYOxoee+ClhE9RJ9Oib9DfoUAGRcWnxIMge6VvtKoZV6UUSR92pdB3FQyCkSnZIWONbp1NspX8
KaoIuMQ91w6mI1adEermtUIPrgC8Qsb2LtCwrr+WEiO8tVStvZ06bOglNWl/9DSRpjzlrya+7xt7
C/hnPMDKVW7nosnXQSBb736ZoRBJNi4f5Re5jd8jtY+eGd102xQGzE63OvUhBQiOPUgPEHOYTCDq
EpaQlYnEGf4pXRzh5sGcA30HR3Er8iY7LHP3prZWoKUd1fBc20guVYFiP9LpHYCWdzi2puFN6Zjh
LZNZGgTEYNw6Hv1jU+WvfWP2Xz3JLl9vvxXdhKk9sjIr1Xhoe3AMuPwiXWm0+mNJLH9bZiNGEkyo
15ICkTSrgPNZXW++VWNxp9Sz8UXTuiP66R/NRa/HjHx/1XZ28BT7eup1ioGKmgw0jCwg8lsE8BNI
hnG4od+uN7MERWXYNHPZvEN7Azje7Pl24e8OTnujxounTk93NNTlW26ZzsoBpAAWSz/EoZHtWq2e
tuhMS7s+Vi2QVS1udwwzkH9W3v/NF/bPLZFhWYphaY6KVY3y+xdGgieSNDi5O4eA6U4GuqwR2jxZ
/Wvaq2f0SxIgkbXpEUxUjymmm4T8kmAHhJ4Zvz20Xr3kHCNZ/cgM4rw6ubutJZMnlydke7JpWs8O
9A68lDA/XFD1My7JVoseVDYRg2xq29MKh/i9H74DbAO0QXQUga35JLfsmdoDVnfkKv/Nz176qUv3
tv+kW6PlBU0B683UdEtTZOW3hkUyKnSrVCvczVZxh2C1eqdOUeCaqRTdBkZ3zHI12+VB/lSoDjD5
Xu6emNHcSUO32Ow13bnBs7vrLZXsjxGcJD81l2ClBkwGznLZg/4Osh7k4AKEnMfvCuy/lSbBAAzi
+JmPqFw75MQQObo1tfCgFsaOcDS+zaNPftqqDLxQM2NTGduG/Nd6Jp31b24BP/gv7oGpG44J34Po
o4LOwK+Nq9XLJYzgKtwhqNTfTWlgn7paI1+mvplW297PSDIeqiD6YelgN/SofB0i1EcsJA5NSyYg
lznle5rcIX39mE4JKOZM1Z4yK9DRDkGUiE7kaFQ1GnbRuw9M4dwP/Uc1yvJOrZCGifGffdFiC6tO
ky+tieGrTMVdq/nA90ljh0X6kpN4u5uj+hUFt8jFGCo+NFLdPToWShx5+dQREVpXWLnuuq44p6U8
3NWkkG/GYPpmIz0EzDTbNOUEOtwwX5opNu5aVdfvaC/fUj2S8bZA/KVvo/YB/JB2g9bArVp1BlPD
DHrIIJ06WEXuHOiGF6GMd9eQqlm3k3oS2BLa7H2TMuXv5RGjs6maH0pDebBRvz12Vf2gaa19g5gh
mGEmg6UzgzgGL4ng6HCUihLOSZtHW7szYFPM9rabnWOLnNlhHuSIJs++N5QuQSSnRYO3DXRvkACk
QlMMSh0EulXaN6rRSICWgL+MQMs2xD8+rcnBLrNchJntKneHLvXPaabcEXFIt3Gf1l5pgyRu8qD2
Iqbvnqxk1Xq0sWseEbHaRCqio3LU7YCcAt+LmJf7M8FuQwmwDwmH+AimG19HiaC5Edq+p1SKutUR
JKzTFwZXjP9SInpSCPG5+TCUksjXPAHlmvt32dKa7RwCQoEZydivg+BY5igp9DHzBmTpflapega3
eVKAbN0NGcFRHYapDTBnVTHtOtcpApKmtTh0TQRcIky6Sa3nYAEt0BZTJD/BMy/u03CM3MHkyNA3
GavP9gtIsZVmMe8DYWreZN1Egqf0pef/vmVRVMwBf29aLNXSTcXWFd109N+GyKEiERjqLWlLNnXE
dDpW7lLL910Q3epqmvXPnkn0Q17GPnJgTeqVlp4fhlD51udWgHoCgTspRleicJzx3EhquO8curUs
dJ4Mx452NZIFyNMMyk7TzNcWjaGxnLKTgenuXTtJQPeqHr23MG1vHV9yHcMumOCdxzAJz0u6754B
KdwKRUXjNwf165Oct2U13tp9266ytue4gHDKaOUpvZCWnMwC8ENvDN16gCp9MpDnW4WFopAZLr6T
NidSbRenLgxL0P28j7gZWbdq2lauZkbNJhzqeDUpULezqX3NBtU6D0nkabDNFp7eJgsPmdQ1P6yp
2UcO6FtFOqvqB+GLficVZMuLeDMziLi1GOHSkwzImaJD4c1mvEY7rfcGtPFASpoGeSkfCUMzOLd5
DOSGKRipuWmP7oWxFjx4wzpqJmG91C/nXUbEBrG5wXmBRntKpgp1Cv0+nxFdYOCN3ZnhQAdsrWoH
fR716ACfDx0aNl6ouXaX5AzNASbdgMN0FalksAHRq05BxgxQk45mHsgbYOwLqG1BQgCuBu9iPMUw
b4h82dkaLyMMtXEr2Dl2Ut1G4EFmZCs8PYCMB0oyDuLsh5MADHAWne7aV4+ovM1r8cb+j8zPv5H5
sUyNHu9fq/y4RVrU3z+LXy1EL8f86SCq/k1GucdBhweXThR0/pT3UWTnbzJoPQsNCdXQQFj+Ke+j
K3+TFQ2JLV3DR9Rm5H+V9zH/5uA3ioibZRiaxUn+f+R9uIx/bIlk27KJHjuOZasaQ57fWyI5C0sZ
WwzpmNZh5lrBgjbFBIh0199Ll3XlCESbnAvBW5zmKIu9/mnb6LfwZCeAkL9sX84nqmLBDBwRTRsv
8QDPmTbp9JkgRXof9laL4yV5yqQJGVKS5aFFCwAIipXR4r4iFqQM2HzZqc4XjxaxWuwFAeyPva7r
Lnte66J0XYwSCmd1R7y4gxRwXf/bfx10gve/bP6r812urJEs4J7OSKZnuWZxnlxpXlFMcjwpbfel
VSM2hpDYAXx3fZB1M5Ehc6KCshJrxcIym3+oJ4txn9gyhzJ6okawF0eLVWmPXr3yJMrXHUVVLK57
XnZf/u0v/+CvNv+2LsgLe9Mk5imEGN6Zcrm/nkmUCMKfYDCYm3BJP49agvCvKIpFvKy8VlXgobML
g/GPlZ0G/ngmUXB5lNen+NtDvdxL8fxtDPjWk2lBTjUXO9NaB+g2La9ajGTyqhityFvYyZhSLa9y
kZHcrRWcCsSOYp0oXY4Tr7RqSNpGgfIt3tNJrBObM0U5VlqYbEUtHYBrk2VEw1n8z+t+6qAjYWUN
G7Hh8nEsVySql5MuVZJHjKLg3ZAMYOxE53jFpEYLZalLvwvewRTUmHAJvHciyAgL6FtUiRlhtSpp
BdxtALVWkYY1EVGK7YRaRlAFeyUk1tMyf724LCVL3r5rwNTLPH3wtig2Wzb4/mU9hkN8dstCxrpR
zWsZcjiIJL808cFwlrDDta7VBXNNM39XxxrPu2VhGtx8UQInAd5Q+DwuG9J5esWtnkDjsoeNASt0
QR2jtOVj8hf5aMSQwp4cprUTFh/94oQUwLomG30tatH9iKI4fM2xWl8McwS34uImZC/uNkM19nsj
O5sLxaQy5JP4OfnVZuriQIMCIrRAB4HBXLXUDNvNwLXi2NzFmC3hSf7n5VsK0w60NwBVLO9uudyO
FpbEQVTFgunOH9Ukq052s1BiFjh5a5UIrqqzDstOXu5CBtAFIHNzL+5C3PEOiJL4b3InTbtRt9xY
qUeMwkhaxTNA+zCfKm8cLPJB+pLECqKKImzZZKEPo0y+RLhtJLuAZZXSaoob0hGX67p4jJEQXDE1
tchPclHimcDFXeLJ6gX2Lh7Y9VktPAhgHWiB0MijPPtSMv7fXKoCuT/FBVo/i79UAx8oi3zYVMsr
R6rmxcEUFybRTKIaBhKaULBclm2ipGOKhB9xuuOJ1wdJxjpSlLApAQ8oVU19QNJggZh3n3Y7gOUT
JB4tkUj91UsWUNTzOX5U7KSEqqOXsErBQK9E0Y/hdoqSvdB4sXK+Ebh2gXBP0GjnxixoGQFID2rA
pQjPc6wTvKFB0RwEVUWUrlWbYZanM9sQq7oO7Q9MTbyw6HglBIsHJwR/owXzCSWj9iBWhQE6LpGJ
iEBiv5Z6Snv/54+1cx0r1mt9lLHsUEepXF9/4eVnaiH4esFgKltF3csZ3pf8wOuvFFXxe0sdmDpe
eZvRrgGkYBbrysLtckEIiZ+L/imvoSGWYkXBZBX4h7oTRkgdQCPsAGKMp6/vq3hhigTeNzkJpF+R
D2OuLr7gZeF0ElxU7F2vq3Q9u61gKW/UWqIFxg/nl0UwY2tBrnQG5AQjrrBxva+AXwnmwrA48wjK
k6jGAvMk6gCroQzOfQyRZBkQCI6PWJDpWfT3KmQ0oyZyzR65HfA25dpa3nlz9IdDZhGGirN+cBHt
GA9inZ9P3xCMwfeiM+KjWJgp2tZtISsYjYDc0WZIjYDX64PABoqSZQe8pHlSj/vaelSGidhUbptu
Uc0NVrAo3a3o95qDAMj344jzgAyBJ5AV+m9B1xIv+KWuV0Axcifk80Yn0SxrPjXx+AXfQCxmPD6Q
yp8GEqaVg+79bCmLHAp0P8EWayU5QzwZxERbRPR43L6rfdW12tam4hXy0HkEWcBpz8pBLIJAeTX6
CCPcBcPFvP6PhbW421zXiSppTZS6RVHsKDZfq2KdFsO2VyfzKGo6PTQRgOXUl6JY+8t5LkXsJqDO
0O6ZUy8BIq3ArGZLBJeWQW1GAz3C+0I1+3XXWcjnKImGum8QuEhGy6sBUheO6LxncAVoGpaBFL7U
CwJ4WXkpiu00Knd+xjxVTmtzlS/9CXrXTMCCxXtWFMVKsSiXzaIkMWpmgLlQyq7HiGp/r3VGdDmJ
2CTWihPBUeOccNUhtjVmydBkqUfLSa5nCn1wf2pkgONigBJcNmPIy9st9gzFIHc5Bu4inpbLAiwP
D+FaFzteq5fNmRg3iz3FQan4Yq7nFPtfq5fNv/23+HqM4cTFtu3KyxWI4365ysuOl3NYFXTCwLdV
HCno+QvMEuimCVojpUbdV/WeIDwuBmKdWHTL1mt1tumdxM6idD1WVDvkiw6oQYqKjmMgssbLAbJh
ojQidpb0pbsVxcva63mu/wrXTTxJU7B6Yqv4f+KQv9r5lzNeN/92ieLgX86/XJRYN0a0FMRgcPmh
110+W7GY/yz9VtWmDCzLOBhIUrCzuvRt1TLauC50I6s935g+xSq5iyD+wGX5dZffqmLHf7kOjDfi
kF2CgPPyjzQxXrj+O3Hc5b/85faux0++Miv8ecQV//lDxbWLdY1opETxuo/YXGsxzddl5fJTr/sQ
PDT2PRLn5aDtBtBG4g6Khbh5g9TyyC0F3piEPylOMEjbIWK+hhjHODLr+1MYZAgjLaM0AYK1AE7z
Ziz16+KyktS4v8LOYVEC/cedtGVUdzmlOImoi8MvK0UdQcfRU1AvGRZ9wRCqCtphssREFp20Fvuq
lSwZOGDXUHdsaBOebuDJsIRcLRdvbeLJotsbARo8KmOztqaq2fULtaFTgPPJyzBUX4ZtnRhLzmKk
HYb8fjh+iIljgQ0Y1YEjN8v6QZTCKjMuJdig1pap/i5cyMLNMn5yxKgqzrHdcDS1donkR7B+jopK
+09AjB5nXJimYQ47ZgWbpgKzzEKsNKUGqx0V5fHCUh7UhXOMUxd6XlFoH+QR2wEBnkRB3jh0eoHx
AKrodVC2h3iZtYhS1jf7OGbMUMu5fGiXxWARwgecD/6wMD4EIErgo64LsQ4Fw3atKdrEvW6IGc8V
3OcFaqk22BDjxgSIporf5tq2UUJcumN76Y7FopmxfyiKV5kmmBdhuRPGwgwXN0aUxEJsSMugd9ve
h8eQmcAqxEJNQ3QK7Y0v2sZWtMzz0lwPS9Mci6JYK+fR7aQDJZuGsD84puKk6Bfze4MaguxvO199
x8UWcYJFskLjYRR12/6yyP6xKraKdRGat/B2CVrmedUf/IUlbsY6NlIIVLhi3XWDKI3LrXJGcHJo
h//xfEXpuuiXd0A8c7FOVFtlCfpc65fS3N2HQFc3yWW2sJxQbBAHi+MiJA1aU1c289LlCoAbY8Mc
AOnfqyQt6CJDMdlrlt63El6R113DCEkUX55gfFx3SjXklCIIhT1TVWcu/GaHF1V/sBEjOjiqBdoa
iydmvcSV0Q/qQ3ewrAK53bK7EYuuGlyLPO0ORR2gUoHCoEMsLib2ur6oTHTlpQGv+onO5dqGZYo8
emWPiC95iemQwgoZFvUDgTNUlnnatdrNOoHga12UxD5ib1EFspXu/idYm5Nem/5NsBagjEKg9F9H
a/ef38N/CNX+ccTfY7UKYVdwuho5GeJNvJrXWK1i/U3VNMXQVQT6LIKofwix68RwZWK0lo0YN4QP
hUzPH0LsBHEJtzqgMDXDcAyLIO7//T8/xv8MvorzJc3c/Fb/FVVlKb8LscvLKWSuy1lgQWi//4YF
SRSfrKPlm7fKFPe7JMfWIoyCfafOBInKKNVocRbKuliUUYuEdRA+mIvgRKpEC8FqKYpF3MAfaGLg
WV1FWFEs5mUmPC4LUQXIDhEPwuUmHdRopy3zOrEgaFcfRA/xyzoJQjwGTMc8WSJuoiWI/mwTGNGz
Uq9tFAgtv1r8wMpDCdWND2sporySuUO/dI3F61whsRBKEKmqoE6PlmHvzCI8+7ozek5b3QIMZ4Yf
Zs7KtgmaNKJ/FF2l6RBTbu3sFIIcyMcRwBKWDRut7eR1l5tQMhxr30zJh5ObzRpycw+bHh0J0WJL
vaJsKkwoJYNV9cL/1yUL07igKh+mQENGBbAMjDT7uZvQm0EGJqrkYq+p82K8ZURrY5kaj8iAMdte
ioicUlSXnlzDthz0Wr0T1yktIzdRiqICN/V2Uy34CLHA4iXcykN0N/ZNsYvoO4LFVhbqdJWMAZl2
P9qNau+hSd1vFBPN0+9xlBxDTOfktrH2aslABN7FHuwyDG1r3OuB/phlEWGzNgNaTwN8wRoPmu5K
I5PM37hAwWJ9e103LV0XyOv4HoUOmvtlAi8WgnQkSoKDJEqqrWIcidSJs0wrxZWLhbVUxTppRmdi
zHREdBi6rcT1tOCnNkGyRXogfURkaRFlJROBQkrsVvfajUIOHL2tZ9VA098dP2t5DZCRTqEgXyBv
cPVkDgkzH3HYjb+FIOziN2BP39t2V0mPlbrI6z5Qcrqto7nZywKwVNcNHnIyuASyf83GN4+NdUyU
E6MEjEV/Kut5Vb8Wp5AYsuEhfNYk+z5cF/Dwm/lOGx/18rMwNnayW4xGanjP0BhKiEkIc2Mk5lbH
cXChcHfwVV1lN/X7+UN+RjK4I+rNXO9BZlrdrxyCfKQKyAPKe7T4ZBNmG+xdRJ5vLB0237rnLcw9
8ys+02v7TB3JcOsEx1YQU/LH/FGLN+aLCRAbJgPcOMT0kH3UmU0A8jukyAothMeFe7+rRgKGLmiZ
AZcCy62DWyD75SdO9Ny+u/4pujdf0MNyAq+9aR97FCkJa6wDCCLgeBmKO16iniYb5NQqOhb3sEoa
lB/c8n1cWd73ZB+vyqN0mwHL0Vfle1eA2IG56eaYIY5rmJgxeH+PVA3jcf2AhO7Yb6foXMLrhgvz
1Zmrof6BdqIFmBrcQLIv0Br6gYJN0j4w2uLukhjnMKZK8nfQ42ilVKnX3I64IejuiH2UihjSqnvQ
xmN+Vp81BFFdxaANwe9qhcoAPEJwn4FbPiJYuO9rhEU9DecsaE58m0iH7BBcLcn/ELLN1oPspY/m
TY6r2Wv+YT3nLwiU38UDcUOcVI5O/e4QUwHmDxt95XT4GG5x3euQSKNF6n/glOAkz/YWuTXiceep
WmctlhVr+0m7kd7g1vJjeG317/rX+ASdBcrvody3exuZy8iTMGpT10jskLDmc/C38Y+sWqEJBawk
O6kaLcVOf0mOsD+Rbunuk+Kxv6lexrP6zc529RvzA3QYeNn6G7u85aF2PzFn0pk6FSun8XihjHSj
zi7RyMo6IplHMCv4Vh+9aC+bXvFkLvxlF6dQGzb/Ssk87J3udXhfP1FngMOxUiG2eZabHMyfzo/w
STs2X/qndjC+R5/OPe3OhFX1IzQLjOsIE8/Pfrob+5UKGbU4ludG2474db76EPFd52BM3oCOChSa
u3zn7wEZ5R5c+MEEB7FqvqvfMww6053N+5Cha+aFnzgkDxiBrj/7EwjM/oSWm/mq32Anie5Hf0J5
21MxQPDw67PSlf+GyVzspSfsKk1rBQlzXT8t/PRjhGozGuPOzv6Zz5vpBUxw3npa+9Zo77Qd/rRi
KDman9iEptaDEXoU6hsZmPD3aXaLA+FbejDUrZ5GVI1mr37H/lDbxZ8IU+PIHK2SXfGALxX3vPk+
P8Ub5aP4cmhCIY+A59wMI/9/h1BH/DY9GzdAT2gWhy1zxf2wgWKCIobxHL3PaKlvii2t5fCtB+Ww
L89xu1MQJPO3PMuwQd8XgZF9+eQfwPDncJfP0g/I3zzfQfJ49Hx7+RO0Sf6hGkFbWI033Ys/78Es
QpzCA82RNja/g0krrl/EqMFkwd6CCkZHR7ujHNKnmJcSl1zJC74vY3bUHmti4SsNNke8S3zPvOfz
vs9O8UcYu86P4KH1DwbAYxoQ7ctWk41qMNLHLOut6J/jCkXTrfMogSmSNpzGRziwI591g5FeM+UM
CzZos9U/lMf2zcf6hfjlGaA/ElPBC7ikrHgxcOEu8VWtV3BTigzd8pepdGX5vhnvLPln2PHz15A1
lsha5vlQU1IvS78yGFPoLysr9X58w5XLJimIisXj/Iikqdp8IbOIspBbTWvV2mh8QvDPUUSM8xIz
izPn0AOHnA7uSxsaCzyvWQb4BKDv66wahyezTv1vYf9K2AsLMDwwip/pnr9+NW58QgY4ygG62jI2
O4Q/AtT1Vk+Itt0H6Vuin9RbgNLQF+fTsHf9txoJolVE13eUq02KshjGKcGP3ryJUzfJ9giQRR0K
gRtgiLOMqa6nhGekq6TIU9pTP2y5PJQgmgnG4V4pThBe5zsuFox2u4ZZFqyeqxx/kg10HmmtN/dY
/awUnEXenYN2iB/M47TTb7W7+c5/tg+80SgeHKU3S4Q1VomCrYVbvnEJDXrPzZ0UrUMslLXbsknX
WP0q/q6PbnP1UXXWunFQ4Ho9pN7whKrnWts4dA97BSMgKELRS9TeJuPNoJ9QP56OuZdsXkjS8ATR
6g1/6HDDVUw+VhriB+hYoi5HODdCFDHA0h7i9wNY/6g5+rJbfbQYKmIaI4H0RtTXgBuzi+MtcGgb
ais+zfETCpSdcVKgFuprOz2Zvsv+KjI86X2eePAQFkcL3q4HGqLn5VTDKrtDFAGuMJbE+/KrQL3y
WTrr1VYxXdjcsenylCBJx19Rcq/GLsVwBGa9BfBWAshpgCV7UJYTE3VZrMK8qvJi7egkL9awU+Eu
4J+mrKIf+mt5ct4ze5Xfs3aqt/4xPI7SLaC9xLVfq3LNJT2oR0j8GOpu7Q/9tVjLN+nD1KxRZajc
9qdkrevbwNmbm5oA7rrfQprcal7+rb2Xtv09LoRnSTl0++ZuOGrv1e4eYF3+VX8bbyHk2ncl55g9
dKB3+dYs1mG3jocTXrNv8i7yn2rUhxTXPnKPIMFDcib2FT3ir9fgo8RwFSLdsIdV0icv2rlqiQG5
nerlCNbjt7eVP5x3+bVrXnvkiJ77ZN3fZ5s0WTePmBXJy1VsGbMb07Yzt3K4Sg/pKYcOea8f0/vp
dXitn7n//DMsUMt7bCFRrszcfvTcYt88DU8IOfPGlhhNbtrRndPb/GC9KM/zF+ZISB5n+Wl+rg9M
A4bF0m8lq17wozuX33XyD3StKxOJQ1i4KsJnKyvZhQ/dPniUnqxPXhwUYp7lFpCqa7wgb6RAKG5d
JhGm/GrPjy2DEq7ku8J85gUzdYz2UJCo+4ch3BrFdlHaOFogC+DGJxsER25qLIXQEKCFX/n5t/ge
FYTK3zSdl+4gjhadJycP0JO6fmuCzM82RDxbc6N9B85fYC7y3Wuqu+KTfpog05RttBeMb8MtPGtP
2uIc3+57x1X9Z2ZV1V37LH9kAKzf7E0kb2AR4uVojW7TnBAlx6ghGxjdnvuH+qFWT+h39g9asXWS
ffIeIRMf8tZXZ6yxO4w7H5Mf/PhK8wZEf3AV5YvBBuBQnVUCZ6OH1g3GwT2wPnktRYcOVP/dTIiW
gbrplcouR45/n6KAlHo2LEtlheIKspu3yZ3/yhV1APFmwD7BXY/fBMZX7YZpk/PTYHhOsC9Dzwob
jG0dPVrlx5jtus9FMRiZYchWiFbvp3nDaEK5G/bcc/KDyM7NWoOXucaYM8SSe0UEFi2OurEPRhfb
B20gElh2+3jRrxILK8ydAyqyTC3rbzgw9YvGHTTNjvCSKIl1YoFfPNEmWWeEYdfBKm2L5lh2pqu1
frzGWwa/UQGBuWJcRGlQiLeLUobuHoiqJdic6k2M5GJ/HPFckj2xeTS0FinwPxEyvx2tlyVsQnNg
HGnsrNh2oZS9VXXQe2rOSNFo8MaUCuaZ3fIP1SU5EWncaifCCFKZDnmftjt9ntYCu+PkFd3+Bcaz
pNAmrFxd9WzS3C4agK+ENL4i9UhGVT4xRYNRkWAFhtXD1qi3+KsUPXrlcFixg15DkmXYzCxl+LL3
+bFGiGffA1TAh/DDVFb2DTMepC2lW5mZBF6W7wY9BenNm0LdYJYKU5EJ5qmXSZC5aM465paT6uZt
d0LtysW76VE7TcqmiI8ScAvch2XUCrzsK3+dzpLXMhZ1sDVhrO+Vr+CA/JvQDU7du/rOBGk+8utv
Y6ShVpLb7syVcz+F626jv3en6huzzmDwFqfLeR2RT7BhKqxwfOhfK8w234ODfFa+mY/thzStgy9w
sNxo/b1AZ3eD3gzPHtRbiu1lslK/+s+Fyrkq0wfjw14b9ySE+xm90gfjNmX29pFvUEtD+R5R9Zv2
Rp8YJbnNT0l127dkN32FG+UbaP7h3brXyRLjYrSabuNPBsXM9AYkn96br+JbhRJv48bIHVhb5cjN
q74YXBLvfAeFjVoVYzf1pX7soUUtOOZ1Qet6o32o9H/3zZYn0jIePmUeMhDpOtzwuHHamc4Trkk7
4749BKcBEPDtpBAq8nILHAB92kr+hOPfkX6G9YEN6W488t/MmCZvjfTAlGNNt+JU80O1bt78Tem7
bYGzNRpYmDKAZSWOvwlueCuRgcg/YlQaB69/Dbmd8KNfJe/H6OIYvo1usPdw4czszf2MGNrJ39ST
12yig7YDkqsxq9+2H8gh6Z+ctdJggLv5rj06jeugIraSHtvQyzh+x4oH6aEiOXvSS+Dd9O8PzJ+1
I3EU5YjnVfkY30FI6DETn9fF4EGw098bbWU9yIPLu4KJlv5Z7tLXGqcjerV8xR6JCmvcq55Bwyhr
/YARjhfc59hsAX3cVghaE5KDhUoQBhMHfqOrbTVEgDBOOcl7Fej0rnuO71CttV6rA3I2CLrdFd/C
RxRltWI9fVqudu+jbhW7wfMi37B4Bq0cr4cU7Wo85VcE2OXz/yPqPJYbR5Mg/ESIgDdXOHonihSl
C0IW3ns8/X7s3Yi9TMx0a7pJ4DdVmVmZeuzJP4zgYRYs4UzCClbthgFySuqrvCEZ7Y23geu1X50C
AKF3WbXTWyV5+YHupX8Wgev4A78ri0YA9+keg1fC614ozi8V9pI4jhj4HroZJqyaE6xx89Y0tBBr
VQLvYmQQ+xNbV1964CcuzhxHP9wrLj32GNcy8pJP40A7kJt/E5nwwkFrNgK9+zfFH+2pvqo2T7BM
wt8IEYSn0aHU/xADMILYoSH7Mwle3NNH4jk9fiz7YPjEbSZSnZh7ouVDrEi3LilLuUpbv//UvpjI
QCAN6AFYmfiG7AXhtchetTdfvE+bijGelYxDjLTGLysS3TF0CsUmDZgRNOWteEeZFy7kArmV6C6o
r76ItsEsi9Fj8JbWaT+eq+jD/AVFUAFgWBiMRbINAYB44f0FVEB40HxrXyyS6LEw4UqC/Qfj49pX
O1/y7BglfgYg8eh/OeKi94o5bzLBM2q13XBujzhHG6TovVXIcxoOST4X4MRGv4w6Cgg/OY8fzMIB
ZZBrCY41a2/IoUiZLchL/mVso/2YK7/noY0HpvVIvTUZWIod868F/8p8I7bzDzi7iOmplQDsEyJm
OFg004zYfOFgJrLUDwo+SffF7VfJycBohcHct/zDepm1Y46jN7kHkpNlF1LKAk6mt5Bxr9QZmlXI
FC3GlCJL3tVxTQq4ewGHwn0g+PIV39k6sV9wk3g2DoAO4AQ1GOp+eRvO5XZYB9fZZRyAH1guwFrO
1GGC4zQ/6eVp7axcDY2L87Aoa8X0cT1hIsDCtEu38fW6Yf53eYpu10QnM6J5QYlfH6rxDurFTRRo
58iiVPC4cpovw4OXoq/aKW/sXUKM50N10s/zGTd3ctotTqU9dl2czvpW8Zmroh3lj7vE1QvvsR43
8+15UiROdOXNs+WEt/6QmZeYFBtOWJPN+MWt0c6rJOG4kZy55+Tdlbf0MJ6NDzwJLHRQrvg7YdzF
lkt3wlevuanii9F6Zs6hwkQcW3ucTe2SMsI6B1QxmBVV1IubUvj997x5MaonXgYOAfPdxcEx6lZ4
jWo7+mzs5U8tKjkJvw5kSlir2AZC25JgJaeRPYnmU23dGgfQmTl7x/zlqjVHpLcrIXvoyY4bilOU
hRWPByZ+UtyfXscX+bfjNV/ZbrruMFoBJA52lwiuLPvMxeNIzV+oqpgX2hb361MLg2rFjo7lZqH3
13FGYVvbxSecWAUT8IDMzR/zx3hgp3Fgi2BdTzcNO5YOWXITtV2mOORCbhScbEPbYDmVGzpUnpWg
3KgWRmz61+xawSG3TBVehudBr9Df8tl53uq1HdfsC73cP9MMdsqHRkpq4Wa5Vy2bundSc1VPODGc
elbjT+zRHvta6hOWnOaeLpG+4RlkT+I203pN75A4xwlyfX5nTpbaA+tkOdossYj/WGtfRIUDfvLC
A4QI1To0zsy5z93Tps8LubbTZ2EkBE5cYofhZLKHefxzoajAKX6XXToOmGcW3Eh6BhFsHv4PSoDV
sm8dOX7t0dPvA6cWNRRTlsROw//8Su3VQpc90F0exRuXIqBgT5f0U17acFOuEj/WzrwU5U29hZfw
pv7gMWkch93QAW1OdutQtYVr6yQ9sV9X+k7OITm0zlBuyGljj+JkwcIrV+AigW6LNzwlJuybWBJv
4y+1FzNXHeSQ04H64B/jNCfpax48gMnlCxdkLp3y0r1qqCDuM+Nx7kLQ0KXlIHnC0SndYrlJKtcf
X9obTuSf6Yvo6R916eoRU5528w/Q78cNmjV//LOadbg4ko85oa8U5Gl9V+Wa6f7104YI9MzJb1yS
i+qLVx4svoPs3faXWnxIHBIVmgpm4CB8cqWn29ZRt+ahejCiFP7pBt22v5i3Dt+2hCAocQVik/IO
nWCLr0LBL6lPYFUEssSJ+S8/0vN/GAaMG9We3LtN5dbMPt0wLbzn7AAKPOyiOamKtaQ5OdlDtv4X
cQJbyAKwo7LBSKnUGn7SlrfTXv7j1BWRXuC7ewp3rLLuWvyo+LaQaOZOrAS72s+XzvCCX9zDOcGR
clTgQMl2gfwYfxV33ibn+iVcs1q/+ZBB7bfdHrC0qnDBtdGPblRKNxxeDzJt+4d5r4+qN+3iVeaT
toRBpyKzPAF1+j+uZayyslf5Ruml7VKakm22l07acsbFld8VHcWlOH/hjGqUNZ6BGQRZ6U7as8wI
pF1o7iPUY7FPCp9Y7mnthi/ri835TMF4Y7HIP3Ln8vzs9jDeg22BCY3T3qa3mcwfO3J5fD8f2euy
b67tjUMxAT8Bv3mNKRM8eaO+L1/W29Ku5luKGeMH95KmnjK8UuZvLhrK/2CvfAS1G+k785vqRIiQ
RKwa0hfJbnPiV+1SAehcU5mPbGcst738iuYvexvW/W9G37PNTulhuogP5i7LTbbY+Z70B4OxU7gT
u4xtxJ0dXvAU+5vKsw7hGbuuaD156glD6JGuJrnLvuKxd/bMsa0tvzhbu2k9vYwPhLP7hiOJZuk4
49DGuz4BiT8jKXzeRmMH+CVmHtVFZNrSF2bfw5Uzsn2eG3b2JSHfGdaU75jUiE/M2cR1im6Mk49q
svJI52SFowSJ99rKWgETjK9i7NJMix0JyK6Cg/Him09/LkI6drPfCMw7rjCjLBn8v/Y4xe9MxSaa
gr8gVbBRxqPZJUHOIdHK2M7KreJgTcGiQBu2uKIL8jqTPArEyhu/yVDddh/j69D6GAzIj8nRXV46
FXMv+xrN4Ymuj8L0pVQc6QOju015o+PbQQhsaCyMW81JdMiOVUTeJYa7WMo9W432XQRp5dAP1yVN
bucKn8F6fEx/Il8PIcyhfgid3393dyxd8A7LLjUmewX+drZ2N3fiF8CVxtjcm7BtpFX0Mt3HxtM6
H+ii/EmokPhUoPn4iVYiw/VIan3i1+QYAgBwkxfuEdndR4zVYsOC9sOuJkfeM3Sr4iw+EWjgiHtw
n/k6L3vFM1bmtX6EIEpQUBTjxow0yamBSV7U9GPgG+E98YjHq6b6FpY7LB2w+T1I+vcarRWI0Auv
rQ5sZ8gA3uw+YFTaxWtz5hhZI2gVfkiF+lPukB5BiAHSSoNik9bxWVkYi3VblgVZt05t3tp+VbX+
wsqnDc4czANR8xg45aausFLx7sdQ3M4Kl5gzEMXvypac8JGBj6kOFgWq/Hz+MSl1pT29SPhc4oBG
VRvQdtLizacMjc8TlCrP5vfYrPlh+oIMO7bMSw+c2hndDv3ez+zji+jDLZ7rY7hD+lp5ss9kBJuH
UpmLJDyQpu6Xn/1d++r2yWATNx1+ikDJzfP4Tf9KwrD+undzel5UcH36qt22u+gAxxr+Ka/Jynpt
t6Mz0PDPH+rfFPP2nCV+cqMRhvdrzfTZacMmfQkELKHcvn5ynAtJwOJ5WY78iRFBPI+gwAXehpBE
XsVhnfQrIdiaKYpAR1P3KnDPggOUnQ2OhKnKbMfPO+smfZEeyqCyZK0gLZVwFRBKlbuCuVrah0oC
yQLp5kATEQzZr4qQGRvqCDhR08EkVuNdv6gU5WhA4egeuI3BmuYhKaFuK3hcC+3kmp8Ux8GRSc+G
QesNQiOPsScYLKhvNsB38Z6DrQkup2VhXTSNaYC7tm6uEpo0kwLGTr6jwn5eWW66zj+R6IWNnYlu
ChucnSA4RgtQGvZzTeNSY1NHnZD4uJyJh/BD5hyjuvdkpobXvD0q4PQSp5iqPj/BYtr5BWMH8E+S
b3Kf68wjCfWUaId22Bhew4VoYPjnhCuO7CNfl8o4eVAt59W+mOCIyjU1mvVp3HLSgO/pT6h7LPV8
nzqWZ76DBBj2zGH0AcyUX6Z9eIQ+7V6xwyGKxbJWwys9PISi9d6MrAz+8Lc6PbKlx5Jv4Am/47f5
ziX3jEfkQhrWZAzmH9gycn1zw+X4UZfUtuNR/c0vePBNG+O7JOfVSyPC+TaE13Y0ByvtobisiYIb
lp1EoAOszuzHWDg1bjH7LNrnWc3Lp+x9devGh02GLzMQrdrdNxcobrQ/8600PUGi8OeRomQX76M3
4RrRePg/KkgaEwyzmCJOBBuviJI+jJ3GukZmeov99ppiEyh5KZ5JZNN+kFJbn6tbiUOhgOMGyLYn
4T5Q+oRJSsl5Hu8WLmYltTMHBcUGH8Xvv1JwnpUOvONCC7LWVa89zAfsk21hDXTEWqCyq9zhBi47
x25FwXQ1zkgUtZOM5s1W74rf+O2bUvqVsC5x9rvJktOQ8FzsY0DjFFhq8DpqsWt4X64SwcDKR2z6
HR8QGgIqa03kDcQcIc+J5sQkKMFUGfqGtBiSRnHEUKIPnQy0dpvypBKneaAHrpJb/fys8SfeVoHD
vHygrGd1NcxnCHMIo5F0acMFsqTcwOLeU0lndpY7yIUHjfXooSlv0lnY5Kf6ldDjxcb2SN8JbrJS
fiCM0ObHjU1o5455Fc7iq6ieki2BYx02yw45N2/i20zvS+G9qd+LVbKV3cUD1VE+Abu7D/B/FPDk
iZL+sWs+Ci/whE13i698HdUN8OKCH95EmxiBAce15kSH8DQdipWMbzeg0pOhiyOHRUNtl702r2zN
6ZVFxoEn1752VR4mB/eJGT5pY3WOIu+H8h2jGOWuA8Z0q3HypgJ/EDhZFI4udHf1Wyi7JvVMMCG4
Mq5onj3lTo7J/TqivyLJLfWxjtM4XvADSv0y3SbmxqgOUuhGxqavVsSh9epqIR2k9FGRMfSkp6x+
O/jHP0wy5hQY6XlW+pZVlDLGbhCO0oGLhRl2qC+eHjFnz8erkfBopwZ8tK28N7/xNf/CAbL4hRC+
8MezYp4/hWDZNpjRo1F6I1jgtxFZIlzptrFPbpVqmy8kWPHtlOEfswS0VdtQgFikk40mvPJ2+I4t
/Qdl2Ju8613joJ+QCTniznyBO8RyzPjREs8NwCEahwHSSLWZB9J3w+f8TQylQiP6B8+x6Y7NZHe1
jdv4ON7D/igpnkKRlnrFJSR/2S5Bdo2DsRLhRkRqW0ZVtNXSuzhSUG7kcHYd3aw9f8VvNBVBjtOn
ixKihTzx+q3GPkXS82XuKmz6L9WNLMTYFzacDqKvJCsC6azSX54+qLbksQ1ql0Ag+VU9h7/Sywzf
/E3YXOcgi7hlvwLobQks4cpv/H2Dz3cHszowdrxWblCKgltehXf9ZXoPk7W0kbVV58jfLSXKT+9y
UwDE3Qi0Jt5gBbd4M8jThde7NttostW38MqhoBPNxf2uelX/bFKO5mFcwzNUumMl+BQ7tR+fpdX4
nZ47yDfh3IsMCtrVTXlXIXniK+7R1c38YkBVA/zZ9a+QJ0v9fJ7NykTU/sqf0V2ai/il7tKTxXcl
jQyC858eZbovH81KIawYXgmgAVz0Csms2VrgoX6TH7KbX6MPll14FQGbHfME5YPzar7//KStTkEY
1tOKrN3u1xjt7lYDCjkRfxGfkWhKDrxrcluuaAMKqlpOcOJUyBzBy4fd+YX7pG3t/zIeqLXPVqFD
Zk2PdgFu9JoHLrQyxC26KS/7na8MQV/a3bNCnrh4EQLYSEhuAJa77pif9KOAtSnsV8XG2sV+81Jd
rI12Tt36PK3ULwXCcLSRheyY0zybuAQ+4je2brSN3eKSHUcXdnGedmLsoXsBlqfsvLjSpsDkxCGU
BkmHsUaHB8wCMI8DHMNSzy/Rv3Ufw1Hn20Lf/jwh25BXDUtJvhDxAPbMc6ZdJ0L7pq6zFz309tpf
He3YX/paLcHqSMW0f8BiotATCEIlCRPKB8EhLZg/gDpAIhrbBfOQjX6ixEzrV2sr7nKOT66ees+6
ZCL4Rrya8al/8Wu9ZCu/HBEsFOk9QU5DZf/WHAjAoGKLqYjcWj7jH5XA1MxYiqKnI1cEN0n8plak
AlS1A+yMeSlLRHxtLug+BQR2dNQ5aPkn1XulvD6zg4ktkFcKvbtmi981rreoHm1TccTeae7jVUf5
wkYonkywuVN3QeRqn/1r/prsWJ+Q1zhbCyDbCDGv3UHYpq/9BhWV/o/lp2t8kffR7I4bKvWKo4+P
yI1JgxitzTcobLKYi4P0Dq77O1FV7cN7sX9KxELXnD6CeWOd6s9ow9ZawFMfaELgbfBHxndkL3Dd
I5/zKotBNq9GD3dvHi0t+OiqGZ7g3vSoYXdBp7bhHUWHsNcvoAIdAPwHN91rmm7NC8KyCzLXS/de
v4m4M9h55lefnNhkTiVEq7N8lBM3CDeNvkU1pNbI0ADCHQpNqcZj05kvVNnGmenSKXJKyuPmMr+2
V+087ppVlm5i1TGobO/NigPmhPW3sLNes3CjH0UEJNzMwB/LtxCvQhdRzC6ZHE4+wUfzCMxC1Tvj
qmqusLJ2OQkejeFO96d13T25Wzea0s4E8betW0gbRPnlhW6/fWTBoXja1uLWinWAXRDBDHoPIf4X
W471SF5pGDpeZLjKaJq8+twcE2oO2poa12FiOaiUvfyn+6RTjQlNPFofBO9QastcC5suJ9h0XdNc
xnYw7orqmIhr/Vv/TnFZ4VHxEPeG4WrpGho9ftBT9Q91hg7xdIgr8WRQ7OZOeh5/xG5dXpN1cWSC
hQ7O+BTO3HS5csrD9xoNi8LiUumnCFuZ9+RzWcVLnF0YgcLYuYZqpTD9reH/3qghMFSjzCiBsdwa
bOUWfuM3iu1hhE6CNocdxAxMucblqMapKV31zRv5OfTqXE01cJqEWnbNKiN7YTLgXQGv4JpCGxBM
PpS7buVkH/xZpHTO/DpHC2aK+tZ4zyWvWo1fcbFpW1AAfafpDhZsNNTk0BLpxIG84JjLsCoGPlzW
0fMCDq/zuvudVvIO7/WSiAim11/btxSJariOyr0ZOBroB5EjyrrMDqQRIqPi5BOg9RHxGTRtjvQ9
b/Hze2aLPEtYuhtwyxDTacK3cV1HKJMAmo/3qTsZ+J/7qHoUBRnqnnsaWtoPnwlnzN+8YB+tTNsa
EYS+lXufioQPnGcPKUAyyjCxQCGK8ULpSlwqkBHU1vLz8deyl56qcZMLu2G6dOVLnJ7k/JBXa7wX
sFxCZLgId5KKxuFczFsTtgsOsoSY2E7DQcm+sExXTcRi99kErinWlCXUZdRCT9sqXi9gCCU7ZbdM
VLTPWcnrWDAtmvaWsAoQ1c2OPK+DwSU0B9ld9lBfrDPypJ54UGJEIKzLtSDYFEZF5UvlZ6hu2mmv
TWg47hzMMZmmN/1rOCtPYr//Nyv7/Mf//5NcN8QvuST8Vwvw7zciM3yiIw16OH520kMMSvImGFca
VlP/fm0OdNU3OuM8BLm1MU2RsA2AsaRlJ1QCoBwzyd02Dkf8rp//ZlQo6kccnjZ1szcFlV7x3y/9
+015KRBsdkDb/35NIoH5OeDI//Hvv0lh9TH3slbd028jT2T8yKb4RxqfWvt/v/bPYKN+Dpz++8c/
G5B///b/3/j3c//9X3AhxTlAiAeMtFXorX8/xASt8j8XkX8/2jGU5sSJnG4HLSOHa9hMFd04DsH9
3AdrhQ8r6bG5asa2JG2uW81ogOSkwzMbOylXL7z4lvbzoQnnC4Z9nRuavLUyxyFZL2KSyqNPS8lf
FFX4lMWh89VMJfAPegOnwU0sJF7Dfu2D04QB5QonLZwzsgeRxa1tJNnkZ+jp0nCY8ErEBxgrbJo8
EAQSQ10tQxY7K4noGoJES0M2O8mu6EQzJTkKcfrIh3LcDMQQEG6MTFvUuTf1Poa4anuSf3WY7Xj8
JItC3qkBsqgW+1FT9Xgrm6TgGWkkbrWSqbEGgUbHc97J0g4DJNgNQ/sxRbh4YmUr4qtmMmvMZv5g
KqTF5p+CA/9MEr+RpAkhhVEWQ1nG6Ds11BYt6RPe3CNrbEcuwrQFbB7FaZOV0QOTy22JOvU5SBJA
D/RWVWEYgtVJnPQ+D6RwtDIkfFQj/yq3avzFY0ReC95adsFgaKjLvy0jrTB8KPxbhtIW+PIqGkVH
XoyfJNc+Cws8I4sZbS211NUMlAmTifalAb5JUFNguUKLoUiSKzHnKTmCWJk43I0FHespjxDbIQic
ix9zKghxa+He4hfG0LoWtVgz0AYkM7GIDHy6Wv38359hDXF0j5uheAnKFMFTJF8kkYtDU7R5jz15
QXwpyRhim+XbVvua5rVWCDhqcAbOZRK7PHKvxXfDluJs8eK8fwRiVG0qMjsSlA9Bg2DdmLIRu2CC
tOECBoYeYgnMocGe+Zh0xIx2z7MmKz7jmmkL6ZhUNSKF0kS0QCKhY6TGR2QY3UoO9C8rWg4zuZAl
kyAoj0XNn3FbJJZ5dEMVbFOO9OmYa1ioZiX51xHuZRlbbWMoZLMP07TG6B41d0RsYA6nqOjlvWYl
etIogUMSSiLLiCNTDjOivv+I32l2lTmflgVMxIxnDuiC/RGMkYhOQ4XkyahdjQ+OwOpPzcOfRG+A
1jLutlQCopJZsh0YmlwLw35hVs9YFHZJQjWgJu27gAt7/DQOqjsIokbVBU/Gahyfm+xTwy7Sk5vk
YcQYzHYBWmejupIZi4ujUIArD7CqIrhhmHC1JYp17dUQ2I9MKrfhKEuqXDtJdP/yeA5YSG6AiQVJ
AKZbVyHq3Az1d/E3Cmm/l1JObpy0Xauvqchj7Et0csS3+Dwi/Q/JLlzK1CFKhIKFZG5RLFDPZ7jK
OYHGhVoOWenPmr7TeQDDcyQU08LQHRZQ8HCM1LUpI/FfmmTfxxQqeUvVV1TpZQw/43baSiq6LxGR
AUdsuFY105lVaIg4HX/Ik4IijcNHRL4yg7+ZhJlMupqVtnfiJl1Wco8vX2vObBOUqs9Aw/G7WVTc
W/v0rVmWu5qepwpqqoNDnFKCGqSeFRw1pp0JgFglxGdsCS5h1uIF277uVMq0MOn0LRri+zTxrrF7
mD1hTj1k2V9tSW+/DSKZVzsrJ1MFchTUe6FL3NX/JEAzhEsiIrbNCzS4WvMy5YL6ngI3ygpcpQEW
HGL/nKnCdqSIkCedC6c1OwKn44+sx/aRIbqdwjQwqsgF1nqAIJ1CxhICVCLxXF8sqbPNPsl2pQJN
nNRUDp2kiO5QkxZeCPNJ7mZP1p/ZTWZA29MoV5xzCsTvYIbGVBqUDPHi90vD+I0RnQoplI+i3D8a
ub+VDfukX4hvmZgDl5mOptFqyb6taEA1SPtFE21VTAHb6eaMsar4cznfZCF4EYIQnqIW0i1axJo8
xUijvmAceTSsfcARWZoPMQWmDPIEAp8JBSmZu3VLnIOgZzcSQBlX0PuPDi/MjWhQDo/6V6bnv3On
WyttGgdHF8Hgcy/SDdll6pfSUc4jl/E36dSXSM0tqUxdU6Vf6kcgLTnUV0vYX+KqJXcmsu5qKeJI
n4FTsM1QymFVbZK5hjtE+FT6OW3IfA+M81gk+gaf0iFEb1iILQkS8XgX+5d5bO9t+fL8iFgORSwq
omRWyhzYUqJorJPsHjP87BOrQFJsDEfTFOTsJQsaD8kCGTE7tmJGuKRPUAF0BMTHoAs9EmgRQ8lZ
cJYoDPxh0E5pQDVqaGrpWc2y6aWo8vQ2uzBePq8LaB4m0VeGigGZGC0IG5YRl658DhDaZ2CMxqz5
eYpzOrQG5++AWs6V8uaEQb7K7d0O7vyEqbF+RhDBO7VEfKRJbsTUk8AkvQFcrpbBdIQZ7EsOREiI
TnvLRECD3NwvnbB4ao16omQyHuXSsq6qgTCciUlKLcy8sqCEtHJG+5IQlL/Sgp54R5PUArqwVIhj
GDRaGIQnI5KF0AQ1VOYm9Y3mokgVttSaCEk40dgnKqhHq9P7DdywtgHxFBkWblVyBocpoMVGOVLP
w2DXelutwgIJH0kGxxnvO3StjKTDxfbw+7FBlChHvx81DMqkQtniXq8l6xiiXZoyPw4QyDeR/EZ0
jGILrG+vA1ArMRykSRQI525NNzBzSE5yOupOza9ykdyFmkiJiQM57NsRHJ5mRCQ+kwjbDOeWhLkl
LpO8Md7aVJPv5M8T8UrYpFGRiAWASd4gE1td+cMTp2U3rTfd1MbH3JvfQZZfJ7lbjnk/tLsx3CgT
fICsx+NOk0OU5hZN/ZCDQjWWubeK/FMLgsgZRFj8MsFI1TS2ytLfZlYgi5WyhuquGtsVk61ArzCN
SUB6Wk7thY4Ly8QS/inX1UeeQ2QJiNgSI6DxjcGwFDHLUKNJP0qq3cumlphqF71pnPdxgOhzoH9x
taHL3EpSV0WKdCFqXxbD2MR6TVQaogZZqldmHQIVhsz8KKH+obRjTffVeRkpWqS3FMdKI1GmWRgY
gzyoctm3BEk49Xx+t9PC5ljOzZHEmPd5MqO1PoLGuHOSqxe1E9ch8/cEQlvLqiaQc2jQ/4gtzLYq
Zqtpasl+jJet2o7nOiPjslCiVRSDXkkRKv4yqRlDinuGFZ8tkNBkXkQt8EzAUWPrGJJZszF60JeG
uJeUhGBfrCDpsyhxC/WgC3lCmi70qqYzyChKf9rYfZtix4+FZ2TQ8476jgdW3TACMjf13prwd19k
nblbya4I7tnhVkQZfSeZVfWZAMdpVdoSDQ0wEbBqpUXbj5EGmVIL+ACgFTLkBqtoUPqplWv6nHMV
5gzczoyStgQAm/hhmFWO0cxioLsaD5PFLTHC/bS1TkbKjBpy7O+KoiSbLMvPCBEmmZxMUu7p2nnV
cTcpnig0XsG0rz0YtbGZjXqnTmr4UiUkW8qRg20G2j5F1X217j4MLFP2uWUR/kW7YmnVapg+Cu1A
5M2+ZVTYEwwTCmiO6aONt0jSrl025U7PZ+UxJagJ8wCf5Dx9nUPzK9YGba3MiuW3RfciYXq3z8mh
Rfubvmup8Jt2PFANnNTCXCPSqvemRmIs5O0jl2N4DbE8xkGtIQImqJidS44piaJdx1OINYGmJGOk
SbmKuehW8XAKK7A9aVUTMuObJXmhHZVTXSz7UYt+jDEPmHL8ClKQnSAlGI9izC+6aj4qhnQkj1y1
hQ6Vgq9KFZLjClCtp+vl8Lfqi2jBqHRx2a6qp7I3qfuNRTyYEyrovxjY1BYy97SQ2rNlQqTW5rs6
5QwrmnHH8DHRppZW72oxx2/EfC9l7uExE1apBHZUFilKoRbwbZ6Fc8NowasIaTbG7Xs+Ja0TKSO6
yTE1VhrC/HSnDzIttDzsdPxjwKVkhkyKnH+b0c6JodK4Row+TVMw3I6RajSxygHzLS5L4ghdwTe9
dDUz0CMjZZFEFKGuMRyKqzEyxTlM/CCg1VuU9BpEeuxmPVwtb6N0ei31BmI1PSmHMaKLBs8nCT6m
7dgogn6WjBq8q/VTcd4K6CamHHrIhKRQ6FKRMOeYsyJQo5HfsJOtl7baN5kfzf0TcUMryOZB41Tl
rhWNG6WUV1HQQCuTc3gBU7gJmcTcRi6slYAXKEgNGMjUfxBqkTq6anpU84LTduI+mGFrRS1HBQnc
OCOW1vSLTje0lbTLKEKIJfM9Cfv1PzNKI5IyPw8FHhibXTa9ZHzTyEZwokBCVms952XbO8Pd0464
sdg+qUVh7TRclOtM7VHEatGKRLrLMEh03niK24GSAIXW5lHRwV6JRz0swbNYllic1KUIctoD6zx3
zdCC37W+zKZvQKOSnSQMZ6z0DnzxxTZbGjZhbJlhH+qjISYfqZKmq5YEEbfPOfzKApWgkb7IE+rx
QemQlsw8X/H53gP0pIoU7OTAyt5EPQBmFLpd0j3nFPMBBnLOCpsYChKbNbg+Ed5lssCmeZVqB7Gh
pU12mJ44X1sJxyb66idt28xduiNfkNVhqtA6TciUD5JWk7YinBVI64Vp21ExNlHyUmbIGMKo+8bl
9U9pAAfqjqbHglef1M4VDWb7i5Gni/kSMQw9gp0uhvAWSpoLUoaZ5Z6nZs0twAB0o6DTRY+o1/p4
iErDr4gceUIZzHhjqe/ExId5+qQgWF3kgmhy9HWYARd026ozKqjJxaAyVz0aF1L4yDInp6sZmj/i
aWzNimb82TOye+dGR8SI+mi0tIDw3GA8tmm0Jun2sIhySsAnur9pqXZW37Vu1RAGrwSxpyXBJW0Q
XwuEVmBei1E9roO2mrd3nWheQcT4f3xbCDPBWUa7E8eEmGtoDZsPpdu8T4KvhAVVzATlXmj5Til6
BqW6Z8bszLrOBV/RmGuY70qmM4r6NHpPKpRVLddByKofl1L0pyIKXLrgN6QZldjI30t9jeRY8p6n
vsELZcDUaeOjHMfMBmODWiLsqGQUhtVcr9s0c2tJCK7keRMKBC/MF8uk7C3TFX9YNkrLbIWgxDvK
wguIyYLYYlwV5MZxUP5ES107RkF3V/SjxA7I3aBVBbvpFOg1OXO0wiw9PbZoaE3rtZg1NqHOQjUg
C0d6+JPMYcNwlvG9xDGaEITvPRkevqyP70xQEUynNM1+1viyEYrqGiNGX6iTZxxvF11m/csMXxhx
ILAmtUMLz35cKT/EDjJlfLJH88MY6Vwyvf0gl6R1Kr8N1EdQMlvKCNZW7NB5ZH302YmAQgmeAUmZ
uEQRUFYlkJRtXT/YcgBMgcS8iKi+N0o/2pKC8FTUCxmZu/il6OOVNA6sJPRj2pDwhicKcj4JARkR
eZERF+cFqb5cQpWVzz5Wo4WTqOGqMcQIHqn2CAQyZdKeUAPzqjUQIiPk1Qz4FSqxdDRKyS01xqja
AalmWk3FdVHEL7OSoi96mx8tYEtL+mthaaCaSvvD/fae62AvWhdSZZ3Kum/WuCtpE5kaYR2/q6KK
LotUci7U/7B3HkuOK1m2/Zcet5dBOADHoCdBLYJkaDGBhUporfH1b4F5rfK+6urXP/AGSSNIRgST
hDh+zt5rhxIzb02cSsup4ZiicBmJ0VONsSTUotxYPkWMA6uhMvs1ly5GE5LM4D5RC/IPPz0jKmDl
o7ryqE5Gr/JwXXfbQCY6PFFOb9mofySe+wR4Ff9Kcj1ZMXzyhlM4JG9Kr/vNZKf1sRykYt4lIFqG
Wo4gp/zoermZlxnkclkkvdpyOrhuh5SDuiWfqmzd6d4tJ7rooAxX3vhFRnND6Y8FTLabJB1IsQgw
xVntKxev8C6GMrawlPugHN9deRPZsHVZPxFptLTHUi6HnChfPzcfZMP5L9NltUz8YuNAGN6gUTUI
vmP9kKRc5+jxDJz7yCWqoI509jqt5L7KM3vroDwwE6fdeIIiVOHkNL2Ms1Cq4UegStLCHJ88S70u
4IyiGrkT5PouhF8s4ixytya1xd7P5VeYCpeY4eIyaZg6e8Mc1m7Kam9SOF7SjEJe2ityusiR09bd
CLdXullzMj97hCcpJ/4FK8ISbW+8TJ2aqYP3AvpzpSYTkX7HPCOIPqoidy6KdjSrhvHG7pxnF/Fd
itUPz4scV1YhfkGc3fS2IkF+Emenrb59Gm+rvEIr0RfmtHFRYkwFzfrSo+yeu/a5luZr3yELuCd2
cNt740kNg3njOcxILW+kkIOzjEcFRbEn0CAQKkdZTP+KeHEDKesgFk7bvvm+eI5yh4gam1VyUGSv
xjilW8OKD54HdGvssR+a7SyybJplOuLjFz0n0lyn2WzWl0ooUAx+Sp/DD6x1/d6K9lCBf94YU4+p
w67gFdRtzcVK1MtOx8ujEWq3JOaX2f5EO2LgCreIwLBtI0NzVqXBpyoG7cturXuzTq03V6CxUlHx
HtnDh9aIk1HZR661l55vlpASaz9oZrIIshrFSs0xmCZyHWWvA6virVfBkRGoGbJj3GPkJ3+MmSwn
f+Ik0AliCmc9wvXZLr8SP6MgvZLN8hly9u/vBmN11zezoWrGow2ulUfn68v9Eko3g+p5EdGRb8zC
P9v/ftH8yj+baWnDRLhu/757/fF/+/yfH5+6Ctnzn21HMWHsN7rof/EnAzwS/xcd/LopZrprNUMV
/2xe710fuz573fx3j/27l3jQZorui+yK1RhjFXbTId17ccH/Zpz/i7/vXh+9bk/mwFMihfZhuPkD
65O/yNzsXVDl/2yLaabMX7evqG58NOGrk07WNp4IPRFabSwkrcx9EjfkUynR7IgyvkmKUW29wYSW
o5ieph3p0IEWWPs5R3RJoBWSlXmzKcmOvt6L55c4NsGp7FTbPz9wffK6KWgKbew+OFwfCi0p94Oh
cLK1WizxL8Ptub7u+sz1Jk8r/jiLzvsoNDFu2xmGrmj+u9enG8OydrnxNUrDQjDsdrhbbbQCIRSx
A4UDlK2ZVuSUDPO9hGtxWTD9lVHz0EQMaLpqrBZ2Dp3xemMMDYKIIK8m9I0TChGoM5CSvweB1iJT
Ft3PSA8PMRdwWTExC+qacaEg+RLY2PbKh70SZq9M3Ovm9QbWOtLt1qmqbeU3y1zvsDdcn+n8jORR
r8h+kp6u/J+f+02VHVsb9jy2uL/Bbwt/hvYGoiOqgoywP3/v91+5/trfr7k+NTRMUvQ+wxV6Pepm
8tUVxPvn7V2fuL7498/9j0//+Q2FiuqN29a7P6/929/MQ7UN44oMNApgmFmc/lQKSAGc7jLw3Yde
Ilw0dHx2ztgcY1rP4KSgZ3RzmG4qQlqXH4RUllun9JgK5MHOicdsZwdRdSTDnalSzByfSMgu6FZR
k+yEj26lzEF5gVhZeq74IAb1lw12cN+BAyX8j1K/onJhxWmxyoZUIGybnhgzS8Nj5elm5gABBgZR
R0ymx+xD2LQC6qai8eY+UoDlp7jnlOaWGtJZTVv5TewtQWWWmJUY1ndk1S4qxVpEDkANahgeWfrT
kRi3qgo0UNQCyzYeLy0tuiV2edRFdv7Y2AwQygAyiI6SoqNLtqToZt7d4FcME+nvykF/MJzsTHlb
L4ZEQ4hAomjCJXjb2TpplRkMHp11meaFyKkUfq68vSR6zsUs9NrToDNYaplg6iZjunZWgye+Sx76
MJLciGkrEmiJramYOLSA4jholeF+jAglVSGqS85s0YvOAbFWi3RykdDozbflx2o1RSXBAC5RokHf
Ij/1EKPX3t5XGEA0x32JkVU2zEHIQQxxELUoerKa5r34aNs4WVdZ/UnMaZwkDYNGi4l+HF8IJ0QT
bc35sAF+XQ81KFlz3kFa78RYfRhxi3m2ppkmR31r2WjHgxxhQH7uYuSGTlK+4DJICduDc1IRWX1T
KvqkOlHpXAJrsk5jzg9C5sOudFg7+Mxg4yasDk4vTswJqq55LDXqYp2VaZPBMBnBqjMMPvWxfuwJ
sEE/1karhggn0Zjlure8szDkZ1bOfVvejmAXpjliCHKpWpCBGcaY2Mt+OUl4SLwe47hfitsgo4fG
5QymUCj4TBLj5EMZMTVibquadkCJBGYsfGORxfqr1pg/diyI2MNcwY/e0g7ggAmmSyrsh86uhgu9
R8OnWIstFGC25bhbBx5NSTNkT3LciGsqjne6YhWUueLgeA+x7Ky7JjF+WQYu/jB58ilQcNTDXWVU
1JFrsHSb6SXYCl9nmTAZ0ZbEXiQNdvPFMHBe+PViRWZae2lyTHxmSzhXxFnNTPWJ4Qo1q5kx0kYC
SwKatmSMZazy2Pnyuyp4zmlveZ5bLIM+XJc94DaPvu7aSz1yN8Idzcwno5TeruQTEq4paHXm1pOe
N8ckddHAKU6ixIhjq5PWlgx6tW0K77YOwmovZcZ5JE/3tARuNUxYQ929lUn1rhW8g7RABJt6d0Wu
X+pgYOnH592JVWdRCprt+K3HtritQnwCRk0LTwQ6ahp0WHGIDDyyvNcgRFRNQC9MnTnynkSURRN4
t/lEDK7G8QE9QnyxXENRoe1IVGWN2x4kCrseY09dgVTidL42e2h8hUh9NLVp+ZnatA1qCIlL0wa+
J9G36bT2EL/E9dqZZP+QNhUqwwihDJ8tAuYmECdqegB+OqLbMTs0TuhfnJZrss9YiARCfz2Y+ruK
XA01TIb+0oifRknsKOE1Cacbxzp1gffV0EJrdWKUYwN519Dyvso2uoRNAT5wMnHPei1H99B1yGLG
G7ejM2X5iKa63ltb02CQydb0j23eM7bsH8uaEN64C34MszUXJc2CdWOh+R10Q6eG55cyJUbj0s5O
xN51FxWe6aROG3gnkbESxECGrbE0ao+0zJbWhxzqcjNjexnjo4Ql9fCQ+X0DOg81KUIOIjaEteoj
TBXQgNIYpbFdW+nOMAELWSI4gyDt0WjNJASmd2svUuRR+9q5nNCFMax6aklloKNx19c18QKK3sdY
6NgLNV/ue9V+RZBSbyCifA8RSMK+CjKqNO1ZaGXNp05cm7AgZZbNeNAshbGtdUhcb2nh5yYNHkJk
b+jyYbYoh4ehMdCDy5BusVhORjEdGsQ1ieWnpKaDcqDKz7vwGBdTuqrS9Eif9Cy0qwCdDNg8skuW
HU61aRv0//0wxfux4ot2p/ok/RA4TdERfi6GNydGA5IMwzmmb7/vCwYrqcLGNUSEuJIhutOG+K1H
8OoMw1tiM0zX7Oi2nQT66BGrhW1gYdIqc+FbSOHHbjySuZzsS6jO6V1S6JxTM/cD8DjN/AaLr109
x0oL0cwUDzZDrWwKoYjaXJlT4Xzb86Fqk6YDGeFY9RxA9Oyo9qbh09PKU6+NBdAc/vcRjnddw5Kt
CIK3yuBRd2tLR6rrljt0OWmJEAEKKL8u3fc2cDvGzNig5seuT0wKNl7pyMe8bvyDG1ivYQLZMKq0
dt/OBJt+vtH7GDOFnz0F5C7ugxRS+SiH10AAqqgzc9zrVHvIS7ipiJdaWSlygggd1CEuM31XutPS
mLuH5Mdshmt4hMPioGQdqepc31yTHq43xoz7/LP5+y3OP1ADrt9nq+sDXWNQzg3zO1e9/ijiBMiP
02tLhbccXeRLOjSHIhuzDeXjRMNpJGRFGYq7DNLzm9zOCAJ2BQCSyt1kMBHT6s300f7rLjrPa0l/
vSEreIKAw811MxCKDjoLtqVsyF+KvXefeJ3p95sy67qfVg1JPcG8h8eS60FDwtiNzdHC4pKh5pWI
nxvwS673/uWxTrlcN20MRpUR0Zycl09CFPSIfLNFfRlbJ79tWdBl83f55+aKv25Dy19oTJwXsmTY
uf2DCfeJ0405+26GGRt/ZcdHjoWU6bodzlDWqaQb4ybm1r5GvVyJ+Vcya1rdd43Sd7YDsegKyZ7m
mBjRlMmi1/qZVAUsdt8WuM6q3LoNnJwThG0Y+7HNzf31XqUJY1/0dk4zg1asPzNiS9OcazGLJQdb
1/dwvWez1F3aEglXEB4Lq9T3zZzhjo69C2xvZ80JKEaM6NcvAkzwiS7HXWDeX7H6ma7KTRApoGz1
29RT57HWSxeMDebIuFxber7AsuMQvFgYurmvzahaEhGBvcpGfeAYnCpndDKsS9fJoAVAvEk8aAoF
gtKCad1YS2NhdqxlmGNeCs8LN3rqsDu5LHlXTSh+XYns15t2Rt/qvYeYfjJpDJEsd71xslAtq4SG
SFWp7JB1OvYlwQUNqlfhIsSNQhTO3NBf3eXNpG+GmU8+/RNSft00aSkmKc0cPm4fgN78HVC5/XXj
DjBUFFoB0h4FCtyEBZERmIhK+03eongpKXjdGST8Zwe8bo4RnvJ8nLxlW6sH0+zfigJPXTfNWslo
ioja1IZPE3s8531n1w/F4T9T2dWBbMRwMoARTu6O5g7wTZ8rLz1r4JPxJo9X8crBHaa9T98BC4iI
NuEKeTU8x5X7WH6Kx/zAaEpDpIpSe64FYS5HFMSEBCycY/A0vYEX+x7OTCy8p+AxReuxcUYIp4v0
FxDF+aAcNrQ9mSAW+JIYBYw3piT1gsKdYTk91nXzms3AMRAka07q0wM86aoH9LputQ1Ux6DbavfT
ufnK2RyRDd6Qwp2DOGIG+GZw+OpLhDnNK3/KZhaH/Ku60e4xozEkTHGDI7yxj+GnzioGe6rLD03I
GfAbiwPeqSZaUTlXwwZHiCHXgfWFGAa8bQFo9FF/uwNgtQovLeO4G2zGCC0eBZ1SscZ2Hs2gKXUc
v/yLcUSdBrhghT8WIkHC6PW74HKWLOwH+9s6GQ/i3dx7D/TjqfUIe8YlbfCJBUdqBk4rxlv0Mp69
7wFv+EsPA7vZ+Ec93EkM/ISfc9K2WUiuZbkUTLGQkx+Bz04Fi+6b/JX9AAf8xHSCqdExOUSfOC6L
RUY8r1z7FY4CHLHoLTD2AnhoxU0ZMsJaII8DFNVfqMQ4byCJd++OqC02w6df3lj3P26zbkak8scR
n7cquRhuJSkezoNINn/Dtf8FRf87BN1Q8NypC0c/z66Z3JrSLI1ywnIU0lTdsv4lj7ooB4K7TB2j
prYvBJKVVfxLHPJt/Nnu/Xsopwm6hbXmkUq+HNMNbUXnqG6nL/YQ6lo0esnMdhntpb4mtyblq0hm
TmrkbwK187ILzM6+gKG6NMVGuAYzduqGjYHk7xWiCcrA5+kXdL91uk7foHDc4gHdFs/dXXSfPhbP
DR2HhbGsfqI9xNrX5ENicNl0p2TPtR8dpsYOi7F+a25GJhIb546TGVqDLbIZ7NTIp/Htmxibxo3R
L+SSo2MB5g1l6SRxRzXPzi0Y5oFu9tHuVm67/qm6b/sxPYLjDX5hTMDQ4PzCAWWRd3ZglbYEmPYW
fSKG1L7pWyN/7R8YLDySAJZhtYFVzDMc1fAaBLJ+pGQ7DLPe0bpjl20YP94jNitfkFioU74+YZTA
q0tvmCBz3vbKfnNCiuxt8olWfy3uzGcomGuip3+mTxtjt7kJH5OZ02i8KnMVHtudtg028oQvVL7X
xQL71ArrfXMHBhDBc/qSQxbB9YKyaYXcGXMkx6mDG+AzWi3CHZl3dCc5wsbzjAB4NLXFD2Cy0FlR
HSybRbjcArME9skEO8BAeGhn48UBnwI49ZV+z7BSD6h0jrTIoYvP9AZ2W2R8p3FJlbEUZPguxY7/
or82L/p3mu7K7fDBEpy3ygV8Y+3Lt/HgvrGu3FC5ranNtwLH0HIGLZzerHeUhChEV3tyklf/y54/
w/3/245vGxpx0Y7tuobk+a+P+xDN2H/9h/6fgOxrFF1GfzJUd8KzFCzncwy715PjvhqzwvQmhNb1
jm0GZRNGoyccSfVM/J61yv/LmyEI4b+9GV1KFM+aJPvgX49CK2oGu3K7/hQa9Ar512i7IFuNfEQg
2nDYcP1Y4rOLoGMwBzsXzdlngIvN8gn/SHi+vp3/H078v+RdkEchSaL4n/MuHn+Gj/rv0cR//cRf
eReu+Q+UfFgzbN0yWMw5/LL+p27+6z+Ertn/sE3DcBi5Ga6irP5n4oVp/0O6tnQVUnRX1/T5y/8r
8cKw/qHIupBKahq5wnOi8b8kXPy/Ei8saf3LfqbrhiUNkjUMyRsy5TVG/W87PUMZgbI213Yyqrqt
XXcPSNh9DEAIZ3LHvrVdsDiGV9ynZE9AnRqPWesuw8ladSMvMZLiaKKfpnup1paq7k0r/ahq5HtC
c+C9T9RC3aNLvNyN6WLAtdRD3+hHimAiGTFcel0AC2WST7Gw80WsGfURfc5HprX4qSDxc2kdQuNs
66xhQ32vR6jC28LbVgrOD5zbKYspoQJGRLSNsS1Yd6VZn6xqUBB/ew+mKm1JUZoXqruaHvi06VW8
tlj3GG0D6pq0p0p8Ra4LpD42uARXFCqBAe9SN5Y9DJokgc4+ObsqpDfihHqxUvRVW719TumHTToS
JdPNNkKEj7U744YciAgtxoap7IFWh3i3NRjURcsazKvfSwUboJLHlrwcNGkBSwY+j4XZO91er/Z5
54z7MCnTQ97DqO+NGaffoXyhm8DMIVK/t+RQGrfXx/XKNoG4aLfKkfppGvmcszx0KSbJlroxZH3U
LH041MK0l+Mw6UvDdsU5w8hx8czJv+RIXbK8n44TbhaQCw04WKtEdT8xUlYpZq3rZpt7IGoBG2oA
iE2DiyDqPPnodDWeEQcQgMXA9rZjiOp7mThrrg8iz8cr6wjlna83lRrFuTAA6ZufJDcz35ucxrhR
iY0C1M/bQ5YaG3RMPKZB5hIe33KESQeqYYoaZIqxKZtWbrLmNnQcs5kDNofde9GgdD/2meMcK0Bi
gaDcRlXuHN0+Z0LN76EH2QWXoXLCU9jTah5bGjFNQPVfaQZMyB5skK2JWzse24d6DIPN6IMpbh2r
ecgqS+IYOXXuLpB69aSJnBvt3TcnJCHzhmFVa9nn3YXF4o3eR/ZThxU8ykT4qiVOcqDzOi1iuyY+
q6ALN2qWvYpq83XI6/HRM5vnzsu7z2hW/AyTlHedTWc1L2mrBR5szKHV2gOOgJMjfPFTosbu1VCc
8CFA00woqDXNJ/gja61HwzZP6MUamho9NubKeBiQ+X6rMt35fYFzNYd0pQs7eEPVTGHsbqoYUwfr
Avs+6OPoXfd0cdPruXoYaZQTr+lwLe/JDVAZSpeEPsW25Hu+m7ysW4Sxst7V5O8KQqI+O+o3Twxn
pJ/9U+2gApvn1IQYmPVrjN4+weR0tjzkM1pfkU4g0BG5Y+8/x7GSaGFzuVKD6z+nsQnb2vI1mD08
6/bGRm+R6TEQVtu4aMcXp9ZfRuTNl1qa9DgrYkMUmmzEY3X3nX4IvfDu44nu0aDKA6s/91QPaQj8
G5F9MoRAs3SgNTKri8fAbjdWxJ9OavxGZTR1j8qr6j1CwifKA1Cmif/BzKikbpTTJde18TaIA0z9
6QAkgYPtUBams6fDgh4vcYeHXPTDQ2YY29YC7tXXWYdxisf7AH90E47Ehc6vcOrKRWeFYKwjEb5z
0hGdlDPcWbLpb7Mw3P95iO8y3vhaeAhtbOX1kBUvWmGmm0nlWKTmzXE0oOACDTLS1Eca0yXo9AA+
Ey57Z2EUeRpx6dpx/26XCup9GWSPdZacwqz2z9etwe/xrweYOGOOiYFV+yNnoHBBE9o/jmGsvaQa
PurKsh5HZLUsUtxnizhXR7OTe6LmwerNPqqeqkTayEe1KElvZTUktwLFXG620ZokcebJxYBOyoOu
YJj9nkGes84dz3oopM16IfHKn8DdtGXUHbsSA4QtWOlPSZzdgk6GeceJ68bvuoAlLdZRzc2ffSnq
B5Hp6aHlcrlMvbBYO0URbgvbPPtaF34rpZ9VoomvYd0S5ZM4/vgiZIb3x4V8dd1c5h3+2KotYbnW
0nlN2KuSQI9fpIva18GhwmAmVSBHp3qhsXvh4C/AT9l+/tquuORXr6R9e/BMkHrpRfOrExxPhq1j
aU27Z1vMMwYcYbuq86y169ZU5r7w7jIdYp9bY3H1GlzOqivlpRqxYnQah3CJLuymdYkX79rK2zJu
LJ6dnC8ldZrwMITZycsL99xP2PVRkfgkUunRE6oxWkLJ+Irqp1qT7Qv/Q8vbO9WBvZAaNM1ecq72
7GJr5XlyxEt5jEvVXWRcCA7zqH2pLBCoYZ4RYtWGT0NdsUpysnpXlGH4ZFQlGmaN/9H1WQZqTiyo
CNKJMCQNgpbtVNPFsts73Z/aw+/H5s2swz1ZpNqzV0zNrZpvrvf6jPfTdwR/NEMMnNtBvXu9FycD
yNcJb1MakOlg+lx9abQjba1qe6lCXNqhYTA3idGvpIhRmUv2WyeufzFABa3bteBdJOJKlAtcBjEr
hJnnr3VFi2biQ2D/UVvEL0DcA+wQbvlm2npPQhC26URrd+hI16OIuLD3FlVO5XjHwoO9lDXRiTZd
XDEga9I7wVkWwG+sr4X9o08URJKLwibVJsR1Rl0euhhUAIqth94LMf9Fnr6dTM9eOqoClxoXO9Ms
33w33eh+Z6yGLu63Vl99chImf6BE4uSPACDsvH0pnTi67eTwIUsXIhp8EMfi+tDGuLiL8SHskgrS
GjNts2n4sxWhQVI2e9P5ckYCGaKSM2q86Bk73dTVcKdbE3OhqvzlhWBP2kpbljZ2kLoBadB4pI4Y
3bc50OKpWKyljo4VXuA7zGVUblWE18SS9Ssdrxstai0upImxduyBBXFYgA/GOVC4xZePevKGo/VZ
NNZEzwmxNw7WEQe7G7rPZml86am4bRyNgZMH61O+qSLY9Lq6a3PAYVHS/zgt8+yyTHHEhfYTE+7n
2LE2te3Zm7LFMl2MP3GBq8lKgAI1w4vlFV9dbiOOnfwDpYZj9vpSG5msD7gug+DOn4ABWGuU5N3K
67z33GV9mX23iD+dGKiDy0x947det9Cg2DX0ocYedoKVWNhIQv/LiOlaayl0Q9pXZfIVRtXrJK3l
lHSbbIQB1ofp0dOZaPSI2SdLf8kb7cFj6pu3rrtOmeITntIzZOnHZ29E8YqsoPCtrWegbOuaszfB
zxudJXvTCm3sYuouAylyqmImaAQwWE3xEff1neZruxoqciTs7ejQn+FMDLd0eFQGCJdcFDXTIWIv
ghbNHSbM3B9u4i65z5z+0QgnkBaK5BwzKpcc/Yw6FOiFPgzWyuCQpIlVGhadiEjDbI1BwDbtY0kI
ADbUpxwybuNyrTf3YVGeS192wKXrI/VTDMGIiRbjvEGn15n17jKRfc34G924BTZQ8+g+u855luia
TIEyJ0ONXXJvLrtDjRNM6r9auOhPidu9OWl5IM/6K2u0YlOLEQeARbZE1Ud8jOiADDwMBRA/q+RA
dCECsRAD0eaOgDTwCphRnLE+Z1Zb8PVUQfswximtRjjCmYJMNM5dWg/VDrs6fQ9lE8Hka89abp5i
DX3p4Joh1MWIhCCg5jUANRrtPg3SiB6uMVDIdc91ar7V8+/RdeuNPD2m/R4kcUWTbwx+SskxYory
qysgvyCnw0vz5KTuu6P0z0h9cwW4IOfnrRYoRMCSZbX6pdLxU9rG0WhqmEoZOVtB2F6IwIPpQ2Mo
FONHZ0J71eVPZ/c/I4hnWfzUtaTnmqdHmQU7q+Yrt5LgK7DCu4axFE7P4kMnrwDbM9Rde4Q6x7Wo
C4t3m546JBlF2PywzYPgloL5Ve+7Fx8hX23bJ1W4d4kBvjk3U9IwhjdNtbc5CbCyFAdKI+Mmr4Lv
QDfL6w6YSgyDCdlaXRvNxBX7XMX2oaUrSr/bFghcnGSZq/riEfnOvkZsVzJZtOvgfPWivwioalEh
31EcXHyuv7ZA/pAPhMp0dXvE4bctmcwjAQgXuDijKr10nVds2skBewF2gPnm2cdtv26CdVWBpxRt
4IOVDpaFepexSyjXNP20Cs1EFZeHGlpQGq2CCAIZRQMqb2ReW5OEwDoxmo2tdxdFMzFn0u+5LXho
J1rLTi8ZLtfrbAhv25KIlKbRYaXTINJlqW3H0lrVIv9A89rupDNAPNKEdWK9v5Z+UVFv5AjjbNbH
uuIzcKchuJW04Ee3Di5O5T2GefUrHiHktx2wLJPYPSkVmU/Rg2rNB9vNwsc4N188j0u7jxdhKbwe
jAJJJlRZ9c5y2aUyF9YAuv+zLJsXHc3xsa8M8lDCMV7HEPEq2D9jsHUFVPEy0u5F8hgy2AHhV0hI
BrN0rjuz8pNLf+Rs4ncIe0rSSOQITVm3gYuUXWRtBHY1zt32c4APCMpZdkZSFa07NFxLzSPzj2/t
IPifgp/YjWbnrwotOQvRG8vSUucep+fW11L0v25E0VK5oOGbaak49UO0H97tyml3rBN3VhB4q0nN
CWwW2SlRbuyrlFV8VmvfeoMnpkiEWvYuMp3CxDdopCMQh6Z8rRlgNJVajSz8H+I07GBS2h8Go5uF
n3Pue7dQ2izQCk7bRrFutvny8U+By85D5y4YvTXLWgJAKnXPwJnFRGU+awbUtbrC6i4gqPqNOtdW
djd6nOCdRLutWwE8LfLUAVVMz+VVYQ7aK0gHQERG8YTigWA7N1xWbvhqJQmqJau/7TNytUYksS22
xG0Rp/5KLyULax+nWEuUd2WTXx4lAa3mP9vXB03Xfokx4q2uj+PPLvb21QX5L6+7bkZauGc1Vm6u
P1oRfJaHM3bkn3/i9+PzH9M8KkK8acfrr7w+3gOAGEqH+ZDiQuuZfnbQnLG+iVK6y7Lf1CbszCo/
QWNARNb/BCnFbDNqrzQ8bsMdweUE3KEEZZR+ZkK8w14ENQjcZNbar1bYfaJS+HGi8ac0gQW1mH5r
19yZff8zxfB08jx45CJ2wP9XuuQQoePGrWKAF5uk8QM8mTVlAC1av81H7Fnd9zThjEnQSN10ln4s
C3spwyxDzEZ722mQ4GJIgCWXkwodzzfdPAe/3psST2G6IM3RaJ122zI7vz55vQmaJoUdZz2RG4rO
xwg/0iCxMU0kW6T5JctV5yYZ4M/jcoU0kLtMJ6SvoW9Iaybb7cDlWrU1sV1sF6zxScrZxk2CAUVn
loImgYZVDuuZbtLooidAXUOiokV1NhnpSyInSI5XfcCkQyAKovdJBbiVTd84aJ2p/74x/nnPpv9H
KeVzEA9pfFCdEe/GGQNiRA9JirSuNk8zXcSw6cFpD43hPyc9qPI4RX4HcsuqvoLae3LCYcsA0jIg
UdjLHt1Fb2orQ2R7nBKbLppuGR4xo5PG0RflSlogsIiHDfNuEw4l65llErDoYd9gkQKhyzh4OfLt
GmVeKlnqO+FdNw/Kx5ZhobNqXPFe6j5XBifDE+F+F6PaoQYE2JudLItylsgQx03ukBodnAwycnk3
+O1tkZWQWFCwQAzTNfHeeP2S3h8lPpzrHDt1G7zrk3ZrllDE6slHIA28UtPQ8UZSu6gMVWVwn6Fd
2uJpObkDbXackPaUrKdaHrq1IjMXr3dxlFq0SYeKcR5EqFEZeHaic+wPJRh3wJ9V1m86FtTQcFD/
1w57MFKKx7ylcZkne4tVlEoeR5LNb6ThveB1wxwRsb4YiNo+S6fqwXA0JEcwIKkiBKVhkVyMaGdq
uGulWfyKi3HhIu1Qo6oPuKP2lk1HQGUsfgY3h/IM6WegarFUvjOyYUR93RU7lEyQqgG3Nu2xTL2n
vLAR+Mv4jPYS03lxHmUGeke+jZ7HmBFpEpemPcbr1sJI1dSFswisABAVwoOpJRkhm6gv62jd5+mL
16rVoEPZS8JZBxeEj4XctCm47Y5sK5pUxAGour0pqgckCArkWGMsKts3b6D/PAUWJ2/ZVT7zoreA
toNCx8yKiRFy/SVzZ99IAt6iMPqK8lQtadzSmcREbfS3Mk7eB6+t9vgP7GUGYgmVxLaxg2CRFjjr
ci/4xvrYAq6lejQLqBlcxhJ86VEMhhxB2mME2dFBjEKPqH8tZ0xpk/z0dv2CigID9fTVuCWBnyLO
15ZBoDLitl06PSQG5gxXawW6Mnw0mnhSTuwuZUAsxNgagIYscIKbJAnvU0c7Y6wEgjjedchpdnrz
KmW9Fc1L6xC+Awqhb8udlsj7KCM9QsOG2+vYYJIyhA3WWb8qYd4KPLx5iYWhHG+o0G8TD0vkhKmY
HsqpTrqfcgoBUV5MvXxJckmw3f/h67x2Gwe2bftFBKqY+aocLDnK6YVwaDNnshi+/g6qcY83Gvuc
F8OWrWCJLK5aa84xSwDZIse31tusaBZobtUz9VZ+8NaVxZfE32U02s1gdrd+8OxyIhp4AfEYwIV1
/XuJ7pGUkHRjE4lQNeLFBOlpDfljgFyqIZbOTRMEGemyqZ3HLK5xTBYfSTWC14l8CcEasFKbdG+h
6YXbcjI//RiRLFpV9AlW8RSGySMOnp+QhUKfqh9gWiiP2/tUsOY48mZofIcW5ucUoe1iUZAy+3E9
eWq78jA6zvuIz6SbPPaY9aoxIZmVBb1/JQvC3RCaOgm2URB3+lttDvHOm6YnNDOPJPrhQV9zdl0K
0d+nrvuOlAhlbgRyoe/gJjl0zTDo7Lzx0mWtuwnG4pDPpSrS+p9WI51T7xgS+sal5hLQBfLW9DAt
CqaokqimYnKA+LAVjKfgxKVvQ7ftPgVYpFlf0D2IksYsm+hvhjx3VG/2mJ+Lqd+3Q3CPb/TBNinK
JjrFHW0PiyibPrkzi54wxghKLXnTjQWHzTNPkRTDIjKcxyq2QSaMe8vosVAjhDd7+dYLj7wkFKNu
pBO5gdEqALvTVzrT+5R/t0hB9okkph8yUkGnazug4JmK4X5+i7usfPJSj3RXVoSE3Ai9Db809mWr
sWROnPMvhG/xJOkpN/mqHeVInJV30QcYtTY/zEaEeqpZPXGG7C0c+W70pRprPJlRCFTQ0l7TKH0z
InfeWnmw82EwBjEz50ufF/A6suj2eiK1QIu08ofi45JFTkHmR0qIHZyDyr2rbNCt/ejRbdeIdnSE
ZP+BGXoUw4tj80/p+LeBV7JZtOE9I+s+6ZJ9kZ3cMB7jsRSiT44YruiEMTPt2oad+PRxtckkvIt6
+Zk6SNc7r7oLZMt53/TrsSg5K3XewDqmgz1vtwsSB0URyBu7xGYtE+/Mp79XeQ4AP6AdgkEKdReT
5S7hHwxcCwVsDRzMsSHHWBerst8HC+WRIy9+SIND9T/UuM9d+mjBRNpEI5QOVGIrji3s+kaPcNYO
ua7grVl1QxhQR44Hv8awxqYPVIMtkPq5m2QA0Ffy/GmnCFbtTC6ouv6ZuQg/m/4Qj5Z/srru0qfD
MmuQTk4Vvq62wTfaiKOeThOSBDba3sxh6UaLlit1aUPzSbhQLSVDtwkUfFVsUJwxOkRzS4dOvk3y
I+sh8zGCQQuCfMmbV8gKONSgPmwDfaLbh2s7U/IG3x/KBDeDY1nz8gb8Aayj7WrACcalDAYJ9CpS
zyZsFm3jQGwiKNMxN3YHWae28O6Qd05IQkg1IWPQWGUbym0UIl7WQnsN3mpuvSbuoQ1drJoOuLAo
vNSdQVRjXW/qlrgL4noM6BZdBZ4LkNjIORfcOql33+h0SVvjsa2Gl9LwzipglpFW2isdW0vgCh2A
ie0ygB7wzyKus1zQoggcazjuogmSCdu8H5TceEUUe1bmfMtxgJ7aOlwIegDi9Nc9IB6ftO3ha48T
zXSUy4b+1szdFC4b3wMEQDNz+ODCJFmjOFKBdB7QJLdqE+rFc2gCN2p5ASpEcYLrjB6S10ElKPDR
Wu6q8zjEZTFPN1UA6DgDwIxWn/wQ4sIG/RIgn6MS0lZBN5Epno4/AzZ1rJswUvBuCy/SyR2BAeL7
G5EbxVm23bP02D91zS3pe3y8pA7QTxpRbGtFaKw6PEjsUzBg1MnFmTBbwZGNt515duxqOCoBByAN
CnkTZhnbh8APn0UJfKrqcaAyYcNu0XyYk10tA2LaHUJ/8gHXB0gj3rgQgdaEht3lU4JIQo6nzgar
8RaRNjyJpDxhY30IvYINWhICOPHIIdUZJ81Uy2ygiaX+uKXYMld5SWSsL1CLXoY+ATZfCbrwpIhZ
drkH9jJhmRzPY9H8ybXK2mgNJAz6/LJ8li1zaTtyaOZF0Wd5HJoM/acSWw2ktxXf2hmKoWR0/yAU
pP/PXC+nXa1p8wqQmYyge+j3pIvis6uhGSDYS+boRgBmFOWgcgbe8TpQH3kHOBjZuifxUbdGJ4jw
EmvEhfdsaJ9Cv8e+4oLvR4li5OjVWgH8O8MO57eQOtRQvzfgImDYQUkKBxMYJvJDOcpbi0Gh5aOZ
Cl1WPkNLTrNSWQ2hSVM9XidMU2CfckmnZC93jYPVrKxnPWpKmPvUUKNbhCio2Whif/ezYKxzIEF1
hIL6Qtqr2Iblp5r4u2JktgQ79eSkbJt1OgHLOtdY2WkC8szo1QFFMuZaDVrzbvkhoSAGhbHw9bXn
uBHy1Ok50IjOyTogH73bR6Q2ueOqE8NX53CTlel3EBiRUQ2HgMnLisYYtw4PrdWhPA6RGYTFEQfW
rpzZOb7tkuogwUtkBmRPHcUhLfeHsfH81ShJUCorgsp114YjH4lZVEAxab34jnFvDmSy+hFdQlfi
VXTytyKIiCx67uIuX4UF8KZUkc9jkGibO9XG1Dtq2yen1B2gcTBAsjk4t9U3EWN9++ynnMlMnkg1
dzTCAQJTbHxDGZsOe92ytOuR648k9ZjclHDgQutZm7ooWLKx82bpPhlHzPzkcGXplK5T0973Hpe4
OK/31NL3RcewJ+7Dk2YwbYjSYR8lHjO6VOyDVE67yaUMsSEnOcTVD17jbzWy+fBVRJu8oUQw62Hj
qg5OedTCy8YUzEmnvRa1c4gqPyH5CJd4cRQBYS0wVvCw165cmyMwSZUqDF4JiB5VeM1mbMdP9OjT
CafZiulZuhLZQxQM4AE15+R3qO4CUuAYGq2LIk5ucj969LuewgOtMe1ZunbQ8xaMandRmGxippMI
zLoH9rGoU4VHKAOTWpU76UHlxXaKDo2e31k5g4WSfTaJ8OlDrwLvBVQqPZyitLRvunPrqbW3qdKX
cuQyY3rNrY/+a6XFKtryfB+hKlk1FbZjh8TWwSyLjaHyTwHnrGjiYDWFDmusZrTrkY6IGcRnK9cP
XEIfSsIWFASaldWS1zCYSKBjm3oTrCtoX6ej2eZ8of8hCbQjrAvHubuWXKNwOWBoAvzAjKU89Mwj
A0d+5lrQHLtSu61wPwKMvLgjAcm+nya3kN0siDEl/9IuKIJwz7bkqEE7ZX5AOwRpxD6pgGFDCFjG
IrsbOwJ0nGjOfZlTlps7fLCMOrApSt2B866qiEQi8H0dOc180tN6SsJHwyUjpgrybptGpbh3scAv
LM0gTKh4ULA52XbM8EZlXKCsbCYThZrJ0HGvJND82uvXEz3/jcCQs/Lz6S7VzibUnS3H3clItDOi
ApQfA0rGSdGXYA+HeCcCyoCrrwrji/tKQ/+Yas89YnajYLvXB5aNcpdLj/hj9IAE2yZ9TgiwnntB
TBy6D8Hmy4YYuUDecK9UURJzxCeJu5nK1c3stWmjK2ca/aJ0l/FbbmzGqZxj4aZdPJb3aiRfCFdp
vkqydgAjbbv0kdxz6JngWQXVHhkzp6xOnbOWOMcgJgDHMhJaax3RzqBoxpKQGZH5NCpOArIX3UF2
Ii2h3ba+TPSOUJfWBe9MNCeTD/M8AyH7DsSHCyohy/RlxnCZeEtbNatWp5PN5faINwHiT6M+7cLU
FpZZ5StDvbK2EyyUy2/ZuBVosxjYmSFgVXvdKdu60I3xF+18LW/Y81L/JkRfe2lBviplbBexpaIp
Xxmw3ZhZ5hCwmI16iYlwOWHFtlDw1orGt2V7XJ99oAVGnjpcs7PjUBJ3mHSVgH2U7Uyn+QlkTJsr
+TGL2l2VfCKusg2iJiPQ5w66iHzjhObnGPW3noUlBR60P+KRdyN1aYv4MTZpb4Y9GPOpv4z8N7pq
38foo7Xacp2iQ1mHmEZCG90q0CEE6KPgUFf9/DHFD62R2dsM/Y+U3Z3veaucT43tfoYzcSASbArT
rSoc0ryK5FsPmfII7LK+P+yQTbx1jN9JE2Qh8qrmYwJ9TSUtnMnZpQHEdnwMPwyqnie1YSnn+ena
gt7vnh05nJrR9Tf+SLuuVxmZIQX8ryj9sEdDZ+XUj54uvn0b5fNA7U996z4pexsqwyZquSf1rTp7
XmsTEgDUHq7j2qeJu+wLvdm6SfOdYC5i80kFnAqnuu8q8xg5lrfO2mRTOSQopVJ/bNudYqrCoJB8
kjQEalHmiPc16k8wQzSc9HiVNGWNNn9cmXQ0YOhm77Y7w0/ny5IbDqz73iHmOo5qO96WmWrWGldM
a2A/WdqkEBdZ84dRHPm3BsKrAAuCok+Xj156CDCM2MMcBMqwi46mubQVBxwPzcoQN+a2PtpORafD
9B61MLUQXzTfSLvYRKXQ+XR7BPJsGA1qHhs1q65ti4hiU8rnSWjfdTCYh6Ys9jXUsQf3xn2SQ5gf
m8CFpxvb9DuDRxtDaxo3dwWGr6CrMABHK38Ih/MwEcow77iapEZvh3l2tMkzFtXJnzJ1Ktqm3rpG
KZaRGxBUMeNhqqZ4sVwhXrH9PdSG9Qm1+DXIpL8145EQ+SVnxINFg3VrgMw6Io0iCHSi4Czy1sIM
ygKZmO6SNhP4PQeUY2C5IK5fwC4PexBHxUFY1Sc8mOqQYcjofByvpQF0XKfELDoaPmUNo65uQUgG
1jbEgIO7pgzWVQWKXEvP/qjhvVXjeCud+CYN2vrgR7XY25O4pXFADzueyDhZxRWLsQi7ateaEnVw
1It1S4d+2ST4IIO+ocDumxtAz/53mDFiG6qSRAhvi1M93frMl1ZC19Yd1gCc3dgSMHVqWsA1y+Aw
cBXy7tF+lIVvPJhpsff62twOgXyMmEXtBpEHlKb+obBsuc3xrSkG+wfpeifNAawvBnmRdAgtU2EU
9wXEA0xbB91wP+KStuNYm+lmzCyGhwksQ6nYtbSkTZhdy/kOtx59F/gtET3LqUGl7bYfTWp6ZOqk
yxy/LyRQOmQ+4a2JMTRLOVvf2QjPQVJes0cHIlhK3mGWlcusz7UNs/d6WUaMgfiOGIxI4B0H6Ozj
NJy69EPht7qVnVr3GR5DK3lO/fQ+So1PK7XXbZmBvUgVxiUyUypv04X9A5DXWVELGla77n61FayX
77ZuX7QKJFNE/iiwVagYYIC3FddlUdbfdpBRmHoOIZptedu3OldKdeiLEqt5FexZp9hN5ThUYo3V
10Dal3k+Nih2nN+RC87OjKK3suC6nNGujjSCUdMmOWQc1DvDNQ8CZdLeqKit+2LAn752DMqnMZje
IUoRXcDYFRLiWhRMMaL21dfriPyh9q3Ra0KhaOEtqZD/9HUJQaLJwaJDVll5kB+4nQK5w0y4dqD8
ahyvU981iG6xDIqaF6sDIgrA4/H6YRMp51iy2DiFOdEdFi+C6n7lKPUkgrrFZU+b2CyictUV7VMW
zU6YhtjY3LeMlRXiYIKmwdqS+IfRygVwqfACbwtOfAEvptQNtawn4g5EyMqHlqRaB8b4Ubfk3CVD
iVDKuStqYW5tb7I2KXOHJcKV5ySiBOyn/BnObk6TvZtWqVOclajo8epgxtyyfxLwz3bVKiM1kBhd
FxlCA2OEEdU+9ICAqo0ZHq9IFTEjVq7f0U9BrDnDV/7v2/QrM+b3D69Qlt+7lJRCS7sK2/wo45zM
lfkRr39TVjOh5vozfXxMkL/P+Jfxcv05GkN+db3Df3z7+/h/fwORoNHd/f/6Kv6+yL/PyPUOBsJ/
3hKYfrxyKrNLjzYkzb+v8frsf1/I9dngmRdwef/n/SHWgBLi+oxVYk/13/fv74Nfb71++f2fhDPU
nA8cpHtPvQc2bmkX8MY+zwZ930ocpNIlEOf6nY/24e93v7e50wTp7vfnGJEVXbX/+cvrd8G8Uv/e
1vjpcvBjc3e9/e8jXH/7986/z/V7v38extJmWY8M5FLa9NHXUSchFIzB7e8LqXSNCcT1sf7j26Lh
WCWFgNdzffC8zoGvD9blL8NFQZjcuJ24/eWvXNEr4eyy/Oe23x+v3+Wtc+Mkubf55/br/a+3XR/k
98eJKpS9D/Hj19/+/uL3yX5vu/7JX+zMf3us623/PMz1R6+FVCYbkj/pgGx/H+8/kDXXp8u7Eifw
Pw/z94/+28Ne75NM3sFryF670nmanLJMmhrxPDOxx/Ejxmjzl39+FFeKzz+/7gWMLXcTe3PHReB4
vt7p98s/t4lCEUkzmNby9xn+eZrf+/7zVP/t76QHqw9V5/9/tegLKxJip+vN1zuYZc8M8J8H/Y/f
//Mk1x///bXmEcgyEh/+X9+C//a6/uvDXP/w97Ve/+Z6W4iCbN07xp8u6swlOl9khFeiV963jD5k
ZtTtXdBC9fi7XPTGswavxZ9OoV5erutCQQvvEMZFsTeNxAm5gtN9yNY6gQe0FNmy2YY2X8QSsBTy
g+CCYsv0tz6OyJCOmKbrI9262mSLbZdrJROifbPyrCe0zoSbPQm/FjtvRuYN6qnqIlqOGi1NJyfY
ExTIFvVCsCl9ddvI4mRNXDj8jpq5yca7sVTfYDNXCXgrRGmEygDJmXuAcK7ScVwJt0KRpgt/m0nx
7aXDkyw9jI8VoohswDU7MzpGCXpSz6iSguSUFaDKa1CAuGfK8MZGBXUK5jlMYTRMQbJzJtECMMQG
QASJ8SgohZmil2szaYGUgOkdBGAIp5/Evena+m4CZm7YbFcH54XShK1NC8qgB6dBG4z8k6idKzFm
4Cpjq897ugLoSMcmvjV1SZ4RcPe1r7XMcunHYGpB6D9dDDPd52V5QqWLQbYxSWOqDkUxphsKqGht
cW2nQrkJAyZScUjbjR17sWry/Rh2N3Ql2GPEtAE1MdPMY7kQBlMAvzWjTV/x3lktEU5uGD4FzBCn
Eken5rsASNmYk5pwm6jhp3F4Y1zlvTFTZzyqvJtgTGIASDxOHouDLMthy+zsRlcCcr1BnsdYhy+V
+ol9CkghqAiGyXIJiVg4WtnuWp3xt1a728i0eadN2uklSKY1tfEzteSwaSpREPrYfDvRHfxcsj7R
2sJsp5W8NbRxfNA1OL1dr1GZA1d1/OS9UV64Znyf7UqNBkHZhTX2a9lvzZa4aDQaa92cEezoGneJ
ez9EXk24Jy96mNB8BlgBDiLngy43RuhACGUbtnCBPTM24FxqdXb2ofbTgude1cNpPoL02G5PaTj9
YYRNmdwwHqjM91Zz/HOhd19VppO9zOkH3os56EAuAKJeTJqmgOrg465hTNGvarwhZkNwbop8yzAT
bTslJBDYLYhMGrIzdbt98SMiwG2btKEc4dWYYbt2eS4bJdkqbyeAlYMCh9FZ6Og0iMONfz9K8lgr
97NMc7iVIvgYlbZpXWBovaQuk8aJfgKgtxwrlxd+a7PytRgIOZTD9OpVI5Zvcye1P46XIz6JjGhv
SKKDvFjcT61PisiYrvxQPY3SxZ/m3XQu1Td0IhhwCoiqlnwllew2U0VhTOOx3GjuczhX0Fac+bik
QImZKqcXohU3M7FuCXiEpriUt8FAdyJj+tqJD6ua04JGcO1d/dgk1QUxPeZ6OpW2V77JVp2ZoWVL
12g3aaueC+EDhW1iOuO+yGjSEAA8yYHsgqDwkU8x7oidcGeZmqBOlg92bD5rMU1RbGtpyh6pyQCI
5XF5MFySM4TsdtJAcJmm40vgqQ8/qIiZjojinl4nPemRqYVfIiJesdEvbhVeFO6DYx61ctMfPbkR
tvI+2qEDxBDQf0WMFxcU5Lav/+RkGrfCfot764wu80Wl3o2p82eZ7E+GQH8HnSteKyQtbdnAbaXf
JPNxm4ShvYimPNyNn7baKj99SvLuXXakzIl2vDNjbdVDrAxtOomYJFi7TQZhFVwTmXc0WGtycDgm
SGzrUMfFH1foVl0ihMFmsS8HLFjYtKplyx4RXmXqOPh9muIIbKjOLP8eNUq77kGiLucRsj1kK5DC
LAQA0NDgvfZBB7/Iw+DbwL9bNE32UlpwW612XKVDAm8sAWxj14KGzMBEDJX9utHSZzvW79UwN6df
lM3Ut4JKZjcIIiL9u9CS7ywiBrQy6HLUqNyFRSyjk+GY6SjXwMKDrkRI46ZMtcIxeJWoFIYMXWc/
Fo8irs7VnEaYjzdlR6OzoWGl97xgwtO8BusdNN96PWg2fU1R3jK3WkQFnETDCdi3BsO+kFwUMsKe
bCi0FX5hq7UDmGX7mqm60ziYh9LinCU0tgxnX1X2RxOV62Iw7+CzZisCBnYhCPNF4IMR7XoiE2y3
P7RM1gM7h5XHVXfdGTG69l4lK1tjdoO4jxBdKx9WvqF9QUy7CX0CAIzIYDLQo1Fy7C1T7ydTTlun
zcDYmvrWmvpTEuYXqLGQ5lOE6CHykLFK3yKLw0wrXj1RxAcFj9SFEVY9oAF+yqz0eZwIZjDr5ims
p69isF/0Al0NreHMrjZ2MJwml9RdGq6yQcoqbftUlMhoCigFNNdmkAqsQXhmi8je9pDuaENuozem
9u9ekD7ZZXczkNwYix6Ba7przPQtgVyJQ7vZ6B21gUEe+jSjw/G5iZqmVlLqdxFAJ6Pm/MSfbaU7
dt2oD1NmfVFvI7EvRhLMrfexHd6DZkawpkhC3YI2QcTEN0u+eie6GNXwpqrpT8yQVgXGdlLRvjOz
J+arTORE8VDiKu0ikBAqkXwxwkcT7vO2mCK1TiTUuQzDq+kFH43b7IHi3Eu6m+scBNKib50/jdlM
q5Yr7KJrkTDkJuMngdxCM3vCkkW+AgSNBj2/TwLy0SXCiDWmqO1ge/u3rInnBpm7LwbG9JjUgqU2
kmAaRlybNf1YpR37ZR9Bu+nou1lHXZU+YDInObbWl8gwHon+FWRhtxflS1Qm1UKQLuPV2pGV7zGq
/XLRdQ5vfXCWJWWCpW/bGHh+4W+aXUMLueFtYZFAKhFhuVr0jAnfQziLy84pz5E7qxfaZk1Ihr0a
vJukKMgJAqzAUAiTCmdv7/p/0nQ4FElPhMpQv6AKudG99q4j8hfc2X3ZBu9WhpgASmsOpCV9czzg
NxNmT5iSNLUMk97wxLEBxMhesIi9VLUk3rUd1q4hbjgltyaEmznS1S+yM94A1DaYgfDMcLp0L3ZL
W25KgaU0QXGbxjRIcPnwbproOY0seCrs9E85G1eyNiWS1usuEY34XR0yVUHQ4+BawGOA7jwPFKFK
WrhAw/iODQboXadv7KzaOI06GbV3aouS8FsfLX0KBaxitG5o6AqwUGcJ6lQ3cLSFMYGzVAZvssPb
6Dg4CIDQQdXXHZKQ8bDTZ2Gymj2ipy455hAzoaFeWE0dPbRkkft2+8QFjkry3vsmg4DoLSLFwClZ
O6KanjRzZDfnde9ofoHYaxF22e69brxNoFymGmBppIdkLqVJA/WHEPCiIkFI4+ShCKvQBFYB4zNm
fQhSs2SXEeCzB1b14lDUl1zBO1WiA6c2ngHBcaG4GEY3Jn4sFfRAcWIOlyp6kCw/q6bjXPP9hDFh
dRNExY/TRLTHJePyxLj4jXtGcPIpB1QpE4m1I4hMdPPuhnHvqQuqo02xGNBkU15wpgRZxDVRIFHy
TK397NpGSeSFRB+tD190pRi2uGo4ux6XGnILE7f7CAgciB37XiMDA85WhXQbIGXZL8mHEbeWypg2
2WmyMF1qMHumIgfRj9p4ZkvEgqwXzN2hcA39xZrT3XSCZcZM49rqsA+2uztMpgx7teTOoDfOzPWT
lli+Zcx2W1UTU8wpVIRmLAxQdyvp5hcURJ/slMmrSSpkr5KJv8NBo/3ovv4RFcnet5kORiG4MJOw
LEGMYoiYGGQiMDeia8BguEsPU048Wae6854yrfvDaMfwzJto8NdI3lcjTukFVqM1tGDiWed0ubx6
G+r40OXQcIyZMFy+VyY5NIOHaEwU4aU0kYwOpX+BCExClwioOzHlo5XFAO6i5RAgBBCnMF6ZAGWN
BAxbH3GXhQs4zkuTSMKNaYxPusC8FHMGhrzDQPKCWXL2x0JQskrh7rBHDKWNEmR4n4YDc59L6nCW
Ar2t1pnkfTJ78xwMkPSwMs+bJJ1yrDk1ifWiwRgwsZEhV1WvenPU5MYWA2MAS3s0C3OjTLZjLFKA
koSLD3R8dmfvbg9LL0lY2DTC0MLmTYXGp25r48bX1aMgc3hsSaMcgzRdRjUVoeVx9BfAwNcUJgFn
SEJBZXCxQNJXJMaPwbhiYQ/dH4ba13WTJGlLX466uI9Q1y/CCs6kx+xeA3VF6pb+Ybnun4j5ElbB
Ym/o/U6NusfkQT5UFhTFklCOpWdgnUsKa74DkSkkySLAIrolYTCuk6GMKNKRJNsF6HmX0kPCg7jj
NZbVvvbbo4ZAkcw2E9tUeYnT/BQK+6BqWEkF9XPfeszgpU52RTpb/uIVaXXTmVbAa2l+j0iSyozc
RAZW+MSa7t7J+zen6eG+t7uJobaty3f0ndaqNKDx5FO18IcaW9/UMxDg4CnNR5U49x3D0AUhSieF
Y0ljRkkYkvcWW+hP0D89+e1DZwoGoWzdF3ntktTn+CuGSqfUMm9MyeQzCdq1PZG2VQvntmTXoQBL
QOASd57ZX3SlXYTX5ZsgHB9wuKkVaIP7DPqTUrG/Z6v16noPLr12RCaZs8iZIy9bIk2IuQOn6uBL
iud84N46IBtbqLrbtk6IfgjXc3qpcIAeROzvOCaXdRka6yGW7MSAqy3wG+RrTbfpPB+aANOlbPD5
BdEEtQjvae6s+0q8aml6IEZF3/rDuC0G0gdUiumlcjokVWSQVM1qtIw99QWecAqMHmAvVSW7r/5W
JHsqaWtPet0yVJGHQkbZPI1N2o2n4fvwXvPKQIPnxt+jE76GbbgeRwzJmgLQGXs6oqvxpTCjdO3r
2xQMySJXoBgbXC12zGjP7F6TnAm7z7Rz5cd8ap49U2q9HrejxMLp7PizeBZf2ckFRj61a4Ggtewp
OZTdLslcKRcMAQiRcbyDWXyXPiCmJCzPbRBuDGIJMb0OxzLRPwFBkPZM1oVFf5xmyFfUj5cEFdtG
KzxvUXHGE9btsDf0OJX6vjnn48YjDGYcowCtZ1sx+QoYhRb+zPJfm6kqCSeyGQwAwCXs57vw0xvh
oGliC0ZGlW8RRhA1u3AoCDSkziYRWv/uDUwd6UUyu94ifHt3ULM400D/xMv2iVF+F8yANk6RfhO4
+kFF3W8qPTxPAULVii/LZp7fi+m2DgHx3g1cTTkVzziVP8h62eiW+gHJcvY9fF4Ra5QE35XNwQVy
OI41qXZTxS6+MOpbVZvoypj+OUyvEk/fanMrPCzHm9QSc2gZ6TMRAkaIwHMWTf/MOYoaRBK7znJo
r2sQWtxvkU0dUYxxuJepuOBB1VYR079nU0c70lf+fRt+e8NL5Rov6GeenIzYqA7qClho8NbAAReI
OlAkoaV02C1Q8HJuotktqm1V2xvjTdg6/g/jecg6mLRR/VDw5i3y3rjX0mRctabxquB+yKBXqwmt
Fp+MF9xgIXgKJhu+IwW6GZDMy+pEBWBzZPFx6GjOqs4g7K7A9aj0Oy8M7ss/LLxzyGNfGTdDqO5T
k52aXevodvoKCYF4DesGBJhenK20fxrQKWzGMLqLHXVjeOjIXGayJmPYFZvAmx6b9zAaj/IDKfWH
g3O5ERyYifXshPajbucr/PmnkES3pMWCko6HpuZsCbBOu8OuMcRr11qfmoMkhP9rj6lqjt6kGRNz
/XemyFgIXe2r7pxU9qlhAfDMKFvWrXzz582rqwU3E7wzAktvEh2EsKaar7IaZq3Ac9rBmKND2jP8
o/AW5HdmPkcLVUyXFx6AVtxUZCwcCr/9zE11X4YdyUtzpHbdPTqpeURk0SwZUlBTIbV3mVjywjRt
ZWbxHwoAyVBGb8EKF18hMT6xlRxqvMUisb5DwoI2zBgJaUolKOFoq4/lObGTYVlX6b5UA34SQbx6
YX0ksjnUOpNYz4rWcYL/Nm6Nz9DP7+vIWvMSjl14S4LMuZn6m1yDfpPYSDci8Be98eC3Gu4M/2fK
tSd99qzh2HnSkneFxsGadFJFREnNpaPtJO3daOWX07V73YseIeIEe/LHvudgWt6o9H2Uipx3rCq5
gdO4Kfifo/48Jv2JmOBHLBQflBAf5OWGM2h3Y5Xje1eSLuMKLuRa5iXLcCrAdukO8ubu2qkctgNL
5soYac2KSD+gWqebEL57WILmmepNlgZHVNAPmdsTaim0tynob0TlHUIvP+ks4UBRtm1RIDHodVQ1
7TrqI7i0tbn8qazyyzLST78s4VTqxX2mVQskbCwuNu4YH/OHXR2nvF/72F5tOnppIsujQSgjYshF
7qAhya/B71iYQum/xDGqWKuD/DL1zjGaTIMxNWJ6DcimXeX9UoBkH+KF40TJZgqcY1rkH7ZZvSMd
v1WZ764jjlPOkBfcDoQ/dYDxi1PUucFWr+Ol03fB2tHypRFPZ83PD3mq4NcTv2x1kH645GlrK4XB
z9mFilLtLIXCfNZTDy4Wu/mfKg3vYXBo3oBpYldORcdRnBMQ/wxBZhWmxV0dtq+hQvs6H4LTWOkL
OKM4MmwOFHr5Z+x+Wzrir77Tnunc3vqNL9gl6D2rkyTOqjymxGK2of6WDTb5zW1IWQvM0PWmNXRP
Lox59Ih6geuwoClD87jcsRt7bMfstWzjL3a/T73btnsHP4iRQxCFIPBqkfdW+m+UB90+DClRfBr1
N5prrmt0VAQdkS+HKn5XayZtvXg0KBkqAgNH7aZwSCFjr/kyZPR2J/jQdRnlK5QWPXt6hDgYauiM
m2myy+tTXmgMCHgAGFbaF/vexdipJzPy3f/H3pnsRo6kW/pdes8CJ6ORi944nT5I7ppCQ4Q2hBRS
cB7MOPPp78e8tcibDdyLRm+7gCogo1LhcnfS+A/nfOc0r8ZdS1d+TsicSnCL3YzZRNNo6IOzdMR4
54ju20Ucl64C/F6iZVarSthESBo1PzWPVWwdlwWasjB85PhL4EPmdqonY+nQ1EDmOP71j//5Z3F1
yrkvWd9A1s8IT6pbm2dVL2jjq4Z0TX+f1PNP382uLH6GgyfxVKlgOTeSSHXTl+8ec2RAfsAGnME4
8X4Oq0WhOrgxkz6rCmltXtdSd0dg4qGeeIaRx3Essv5HOzcfQw8CKvN4+qzGdHatMTjK+I+UC7CX
ktWQYm68dpDBcxybSF/LX8ZAJHjjUNp7k/WNG5ibhgq7iuNPJyfvjhGRv4eq5AZY5FMTCZb2OJZ8
dYNzZBueG4g2/ZOM5e80sDG/uLt84RCOh/jsrNnFdJlY9YH9FhR3A1IEPMJXtb1ctm1gHM8i9Dd9
nwL/1XchYvj1ycV/E45LfllN76lq79scDAPKmh91gsMdI9NZty4jTQmpO95p6X/pWUgehpC8RPmY
b6uDwKgYG8761jWTCReEwx0R1Es0mP3NMKJ7VAk5DsT57imuJ25r51yP7ndgCro3+CnoxFVBnAJJ
esPOkoBa/cIhC2rBeAdC6l7n48+56iiH5hxbo1P9mbK1u/YFTFXG26agU3aSgAfsAoQFV1UUpObP
bIHCmfxBBZXfmnrzItBwtpkP9d/If1TTa+xgSxl9erQ0QR7bYP2e+waVMFm5fpDTO0tkeTBkjnlm
Wm9FwGld9EDqCkYs0KDEETqxOzB98Ub3jh772TOrt67ySWjSGAxGCwQFoQeo5OxjtknhchSZfImw
L6V5cpkcMqRCp8nYE+Mv+RU237HdglBeDe9uFuQRogzip+xbh13YwfS9jxVDIvlFbB5Glitjwk91
G+Otn+nhDAfCUk1oWOF5FuFb4zMJ7xSqjsJZDOln5zCwEu1XkasHHdRkpy2bu6jEM2K7577qiSVL
WEx1K8MnKYuPgSEfT5vGwGzKxKwk6CTJx62Atn8JD/8r08rkyL+tH8wKzdJkI2/bVk/xu2LCgnHJ
oHbtyTZdMA1iqExKaHoUI48xmBcgcww7B9MIQK+OJO+EbTUQ6lYLTc3P2sMbJ/88KCZ+2TpM7Mu4
YAInKWBw6D3iOeB3uhgeVcUSqCNDNhQTcOMgvyYCrsLA3GYm4MmaGGtSS7XnfMRCQzd1TAlvCFm+
mteetTuOUg4xaUs8Ntm1ds37oHWdo2sOitCv5ryqHINGUUep7YLkS3g4JIlL2jDz9sLH0pAX8yuU
c1gY/QtbM77/egU2x0Q2zjoQsw1jdfrWCuOrd6ud8VCbjg4nskQuvWR/qjRD+9aZjVvNVQwDDFhg
j9yTBuJnENSkFm71Z9OL23U8i4KTtMwaAtVX54TnDFqq2yw3brfthACA7warwrclC01dW4pdMzBW
c1MuC2Ny7Vv2jVXPjUab5YnXqsQ2Jq06Dn03rG0oEWIiydDlFu1af7sl78uZlyiIEwMgsaUyu66D
ik5d8Ne+9R6fbWz1HpS9Ag0Nt/2+ml+1xztWgpe0Cwxmc+JxrLGS8fzxTQTCQgoODJehJFFwjyYj
FK4oFt18K1FadFAeQSJEMa9ttcvBURyh1lZlSXY9keejBM+T8eTSuO9MozIie3DrI8tiJxX1IUCG
maakQQzqA4p//1TZcTTmyxs4hks7yhFqQt6gp8RaUS+siFYAAoS98y8Zf9wKsq8QyWfrEPohfWDF
7FAZHAZ2oAFYMDb32i+7L/mIlvxh3Jy6fuy/lunon/ApjVGiWgLA0KDubaVOQ32ra65kEeOa4kaC
zNJe3QWidDPX9lnaODspKwTXnNtC3U7EB6GP47x+DbUiCTKPhFAPa+eZMPkxlnfxB9o9ftq1PQzd
zzFkqS00uYtKKh7PmMa7iR2zh38qJ3qoS41fgSavZbC0GXLeISlwDTi8q/87LVx2Oqy9QpSx1Bor
tchCxUpfe7QbzspqXoo9j+1z7sTLjYcVZ5fR+rj1QDGbNEREtiScttmP3ijNg/YfbNegMDSX13EG
UNWZTIVn/dKPbES8Cd9dUpMQNAXgdeZy5bdPrmnX/wI83HXOH3vMHny6fZpgnorjOL+5Nu3AgF9t
lwZEB+cn3Yj0PmlwJTQEiCtqlalDz9uMxAnUaLrjazEUBCkOX9MWM9TmjODHxHjuGQo0dhmQZlp7
DD+clzGmPczLviIlafowaN11KhfIYZl7rvL80XBbIDQCuo1cWyIMAubX1kjPBzWO4T9pWKYzffaj
ScXiTSeLs+dY1A2sz/ITR3nMz2IuMXw6Y1vqJ95RzlWFr0i3ojymDhjPVe0LMhEqE7aQjp0H1QVE
w6NLDh0FH2lLiGyDW66jOrQUXpu0n6a7FmuWqxGyzKCz0uFjWZp7nrA5VTA8/bbJYKLW6EDaw5I3
3QVnGVP/gHxDc22/cijltAr5D9sM4jBVjF7TRkDoUwxOMNAN97UXZpXxm1n79G4kJ7avyNgNF540
a7Z1rn9LCR9UurRGurtTmzOHOIz1mEC1u8+2/xFM38hUlDd//RE+ld+jYPLQFh7vtvOfARfMpwqB
OLFGQLuxNB58I4AsqMdl3yrO4bi1nnOyNLgOzLeuTae9ZdsyTJyT7+EZc9fgLclSoDKamXYDaznS
MY1MNYHezsG+N4pIqu55lO16tDEgRSMwpblwwS3XbOdggagjNw8uYh+LUu/j/bXYxFHCccZ6qOzp
vIomcnQ33I2t/1SSXEliIX7V1tJ3fUCYZ5GBpOTnEcAbPesNNeX3Ol4Y8jNmxFH4OQ0WTFLJWj4f
rFfHU6TAdu+tquNjOmOwBkgfaHlfsRHbY2FHToxyPgaTPrJitUqCEhugZTmmrdgbsYYT4KeH+VAR
NTlm8R1Qsmvi0avQlqGDbeHFGgXzGAs9dNC2FDnzN0cuMDbpP1iOflRDwRjGg8SxsP90eS4lJWkS
Bt7MeHzIY1zjmXDGfV9XycEowb8py/8jxYj3sH+de5RmrqbckAsK2w4rvuOsX+7sn7QDnTX/Iz0u
0LUqf6sZkoYpe2o/A9V/vSS3k9O+6AIxRc/FZXfPc9HdBhqFDz7NCJ35i1XANZCB+9sdNT55xwIt
F9hOGNvyYickx7J/icbEOwdIfm7afH6xVix8CVE9omz4AKT7BTfgOJBei1OkPMyxn++hzz9DiGBv
KnHyIyNHTrfcjw7bA+HGv9IHFCicKmFMjMhg93tj1FfAY+URWcZ5GeP7tmNBLJlFFNaMVEfyd2KD
eqtq8a3X+eqCN6BK3adxeoshud5xdRoIggjodvFpFVt1xh7l3stTLN1Fh2FzdE5K9GcLYtJQzT+M
ZbWuA1oguxU8BjJiUShx+8D5tgsHnDGsCINQCuZcBQ8DPjdSMSqF6En7Kbk+nGay/LDdvr+g/+S0
95eD0ffBvoOjHLgpV0v2WDZw+RLO+kYfO5dokbHkUQ4gmTSP9r30iE8nP/Gw2MZ3IgYi7YrPHqIy
V799nBTfi5tNhCiYxcFbO3C1DCHzvIoMI2eD5uDnsxuQIC4uNiYMbGwFH/OIZhnhEyfsTd7nL3z/
T/JT45fcJ8wLGNMy9O8CE98hbZVIvudufups+d2W/Zu/dD/YQkAhzQ0g+7Jn74y7TMW0A661qXfY
oxp4rj0XvJGZBiTGVaui5TfZOsvYuW2V9WnFE5ilGp3Yts2q+wThS+kDC6vb8zh7t6O+WZzlKLmD
atR7FQd37Bk/nSH7o22c2LCs52MDqHmKcc/r71p2b0GbMI2um3vlHqyYJydnegm/7kQmx3UGKIF3
dmJ5Eg1+hqTOJHE4oVBVLfkRYrO5cPh8SfubhaYfpWtwnZGk7cm//V1WySNm4fQGhhB5oetfhvJr
CyCMwr26eFu8Ta2qY78IM0I2J6guIDbW3tGa5uRCvJE6JJ16wgcWmaLh9i/cG01TmvTKwCgPeqAK
VM8Jj5Es/04hrmFa6M9ObfC+wSm6HlMcyluaMC+JjGXCApEGt0w2wrmrt+cgMdezrJ/TVj84g7Of
gTrwa2T7CR/t3mdaHmpmfkQFsnpmXR5mCww96RSX3FOPCaxbgp1aNlYzS4y5yhlWlUfVGwBK2vt+
NS2ozeMB1wR4tYKirO1ODXFYeFeSfVZD3ulnMnXT9ZrBrw7jVNWR2fYE+eXnODERqqM4ImCoi+DX
vGU0i+WM32UkZ4PlOxw4in4AEGTqwoDMASsEiZHtjcX+8Hp175r9qQrKJeot6t2yxx1CXW2EdUmG
cDw99Inz2bq3icOpOWdkVi/2nwCNQ+MKiJVj8E1C5AfDL1f5r2xQjnOdsCspbh2a0jShjJgT+17m
8306IakmEcUerHObkHBsMR7wKu9htjHDMZ7Sx1aZN3BlQJtp+62b4d0oBqaiArPSk0cW1N5dvTo/
Yid/cjlTDj4RyIUmHri1bmKe5K6fh0PDgswDmZTnTCOxwOVYJGw1O3tklPyTn1DstOhiOnjGZl+d
swZU9WgdZN9TlTBsDOoZCYBRXtxZf8X5+FV07CrydWepp1INAzfNghWmIc3A+8pm8T2MTRRDOnfM
sj2axsy+bAFkqOjavfSTkSwLewxkDM+Me6dZn1MhX3M5n0zbOWPKJAKlty8ZQeXgZdHoDDwQRYfX
9vIHLXWkTBLhdafDMXAPQvGENadPJOsPZfHpOhvggEDxonzEEmbz/TVvaxzsNegDrE7WS9Bo1EjB
r3TAdc6m82KASSA5F1BgUs0XUfk/8Fox4K78F1OPlyFu/n/qwXfdZ/3yP6QeWAHxAv9d6sH1I6u/
/5568O+f+Hfqgef9K3A84RJvIDziCgKSNP6deiCtfxEwgzHekh6oeeGQR1AjG0z/9/9y5b/wU0vb
l4FpQ9kzCab5d+qB6/yLVlIKE2hLYLp2IP9vUg+sLcHmb0Efri9l4Jj8RYEPFc/y/hH00cvcNPrZ
WE/DshPstiiFdxQS5rADSHuj34dn44yxm8L/PCW7v31QD//5Kn/P17H+EbjAi/uWJ4RvBQHvRlj/
ePEG9j6k3WA9OTPm6yxc+9tyuiMS3KNcRPinQh+U8PT/+rIEUfw93IS5qBg1hf5J/xwUaO/7wThG
Q8mZuIu7W9EiFvofXpL8in98yv/1jf4jR6jwAh0jvAapiLVxfbSwkXURD/Ql2/f563//qcJ2/T9e
zrcsRp/Stk1aGeuf6S1dabSMFpQ+0RfGN5iDj9J1ICQFrAJqX12zrkgjB+roDgdzv18ccMpBNRF3
LAXiX7u4ShBmUY6C/MCVG4Q1aAgmPbR1K9pRZDKUdk5nIguWJiAI0l4bWiicid1uyN2vESgYQ2DB
pE7WBKpSYWqnwnSIrZ00XMYj+XQfGxjIqhxOmUcGFqPQfI8trt57yj+M/GffkfLSb2kcjf00JNvC
iKZjnknS1CsiH8er7mLOQuxIel+7mtEmMxcjm18cvx1R4MkfbEDiH9chs7cQo+xEEiOOIQnAHTIA
4TyddfL0BynvXHnOB04YlNP18iJIF57qoQ8ZO910RN2HltNd5USdKMRNnQ7nye5/E+94Z8dwtGha
v0U1XMH/vkOKfpkWMBBddzXE9LbYPGolyNndmlsyBNVMIY6Zf9roed2M80mMUel9DlkHUGpBV7SO
aPn9YXqZO4QkbUuiaqL4YuwmrDPjgFQMelvDCN+b8ScQiaeK3+QSfztbRMjk8E1AYNp7Nn+VndBO
QQglt3h9bKzm2E4UCBrZKvh9ImfV8rM2aCiKCk/F6u0xfVpVyc4+g8hFFx65bvPOiCRkKBbJAbj0
SsyPh9UwoSvQ8wsCwzQsoc2OtQfvTq7fjlO9JO0XEMePoVMlYAEf/U/OqI8JE16DKpJT+741Gob0
DnZN3oHjjS+irb7NiUAzlr/77e+pnPnFXMT90jx4CglOQdnPPDfMWjYLfo/P1kufEsFx1ep5z06T
f6VpIpfIlDWL61BWaAQHg7ql8gjlKx3awqrjU/Nbpsye+aezeY/n2WeuTN7CN40RNJye2oNJBiDD
B/ZcdHF59gcxF39JRzOZGug00c4zc1spBUv9M3dcgp2b7itoUMsYqaRuLrCVFvzbxup8m8AhdiUM
j9hePZATjDgtKlvl84so14vDtV4ZKAOBZUJhX0s0HsqjzEsVv7Ps6sfA0k/uymVSWtYFsQ78GiMo
I1TlLDWM9NyXZlTbpKlNiutHFcR+pcg0YADssxgZZloozSXDD4wKbxdfdOBz6Kj4ww/8B/4u2Ng9
Z3zMhzHZVG7I/nl13F/pdE1a+3GRaB+3yxcED02PAoyXeyyP/fIxWQBHj0m37nrXfyr05gSkkSX5
gliABh/7zhHEuklAett1My/1My60O5RvSeiU/bulUF53gGEbUB1sb0k0MAK9oOUBiTIjzKjF8F0a
2wQpNU8j6l5u31vG2zl+ApLyGG1GoN0fsnq2jrCkIen3LzDoUScPfHx/XXkmahTOXeRgSftu27wP
kgmqY57HEaJa0uu2O66RLHPl0VQpQ1doRBg84Gm5dn4a4XcPdhsVCWNPv1+5OwtMBNowvyur/2FP
OXG+GBPcTfK1/Y8jkFF0CH4GF99w4E0vo+Qz7oR+ZzGvQXMOj3rZUsOC5eiTUb3jdl7C8TUetR0N
AsVR1eMOYtEELYDK3EpKYp6H6rxdTlhbRpSDHGZJn+1lm72UzqtWUNkZlbHNqLxH0ZBY4HFDpoA+
yLp47VGr7GKTb55o8cNac+T/9X0CU1s6qyDOob8OYih2Q5kO6B54U4FiXs6L5In73XccVOPCN1Ju
82os77UdP5FZwP/Nl+qu9rcuJ87iAJ2E4z2lNKQev1g/84d10DxmbvaoR8Yaun4xwMUfdAa+KaCY
335+XvuDkM1bYE8valxeNLo54M33psflbGYzA7N8fhkY5yQy+zHQInOocjFO7rfd8HsO03bG6Ood
BcQL/RQASbkLtPPd5AthNFyNnGWE8DqPeP6Irqke6SH/BCvwIWEzR93uY5dvlIxiseuM4uCODaks
IMdDoaokjDExukYFe6O7suABBDXz7Qz5pUM8iaGHC2VGY9hKn91rz0ZMFIBHkgmOHFxyCXlwvurS
4KkZJLQv2v7OQJyFWZ49l/39OBzV2r8uxWkeOT+NgLdGN8hWzljOXaDft49kUTxibJfc7IS7qSpK
kL7j+tcbtAzWIqBbAVRwwYu2f1esaepAtkd28B2viRON52jWiKNkRM0TGVeKnUY65wsPYhQ+EGge
pdtdebS/p07yUxdMvjKJBRxCGVmOsD1lF1lwY4/BnJb73nYw8JSfq+W1Yb6dahCzGnBhuArBUqld
uaJnRnkRxROReBOoGX/SywmTQRcSHp6Hk+we8wXlRBNoC9Ab/X8q2PlD97BSjZCS5GMS3sH7zxNw
x/RuQIujaoSnE5LNcnvy4Ty44ht8RM08gK9Nf/CMvuUrjEHJNTe6sJPQn17aWVYHtJnrrsgbwPdz
8KdP6iNqbXApFelDFnixzuct9GlGgp8A/woAKjS4Y2/8rAZD2C8vgUzR06Kk4pQ1jm1bMSmAorfP
4GAv3a2enlcSHExZ3OM8Yf7sKWDds/9TKwmufMuHZbtmK3xPlTUSJUyQdNgnXcmMg7+Kh+pXR7hU
W7kPeW5bPADnS8F/m5590xL3p9Ye7bcpxYghKshMlDVxPtxOeT/cMpXgKkWtSFjUhVVrycoAh12W
uSqcxC9PciljSOGlZvt9YqrasdOsU+wejV6H8+ipqJmS4H4lASNdU4Mz1v2YY1yWRUms9Th1+DiY
G+98hzeV4pQ4uNAbsPYWz+OKVAohVRwWZflpNMXAE3ndSElEjKQDrqwlBQGrXJZwTeWQ5kTKd2fz
G41Tf84V9KTAmDwEd4+DF3+6S1mERW+800JT6xgLn8YynjJG4wlqz5koQpRm9pOByF0HvY/oA49Q
1wrIH/OBsQTQzilhQqRBQJrD6gNV0Rd7VffO5AFFAaGJhEUfxhlyh7PmUeuGsxjNE0BPMKNWC5gn
Y04kHdxyHWBGZTFWsFaRnUZ/+r3Ktr7JHTJbYWZHo/DDpR+f/X4g+AiNH0+HhovIhP1o+szkeKZr
dyLZtvvitJtuvXG+kJFlRf0MOcifhufcYuiYCbZgyBoA/m6/RKaIVl8EiJ1721gvZLW9W9tGWJkT
s0kHpaoFFRb7UtOxAgtsYC7Efxnmm4EZKcyIB0eWbp7Wtt98dUQwzAQFEGqjjw1NKEJQ93lxsidM
kdVeIjtHS+bWeyRyVuQEcb23GsqfdmR+M88+yj2HOtC5wV5xylXcnLMcEq+Q57mR4JfJ+CiNyj4C
c7HW+Ys1hY2J0GqvWV6eOYApCvqYQUyPfYvxkYlTtHmqyw35qbrfHbdm1LRfWcUFkY7pbwSSiEtX
CCN5uS1I43UfUPGyHO/jaG73hZi/0Dkxv0MJRaHFANdeSd/ZjlxkwSTTOfzyf11RHBQZ7hful/iK
94ud0gxQhMgNBJ1lslysqfVgcIM89127PvFJkLW8CWhSi1RcsIvZZTbih1J8JSVfduc1LC/r+ioK
iHLuwJXWkd7NnDiLFj9WkZNln0U/lhFSCjqQfMOmeQbgXaQaNLdUNj7iz7ju2c0oTx9kAtBssDoC
4m3zJUMoOSR2EZV0X7BSlDziwPmoqnFPsXVefT0+VNnCMQDFQyQxztsac33H9tuZ+j8AHyjc5uKT
rojlss36rFUutXClj4YzBPQPCU90DMFcxvm+B4BE6yNY3NuvwmYS35P5jaUR8InV3CFWM0InRWyc
IboI27R4ak0EwPkYk68wpMfAUsNOY/nY2XDuDmPOeQTaM0gxtfoVKM9GOBc3Kz7Teqp5tp2hEYJ9
Km1sw66Lnl18DTSsoVRb3pqw+8in3dKu/KoSjJTuijBSUNq2yAh3Cu0hA/Ju81ipsycIF+3wCgHm
Hd5Kb3ySrYTbiAaKRxB6Dl9zFdhx/6jRoY3SmqJU5ndGMvwhADGORMvuolnyF6Z76cGwp+lMjQqe
rjzYJerNzEf9bNkjCRiUFtg+DXTRNJtFHlFTeuzzOgsJy0Cz4XBJe3gj6RQgFGcE5MgYDec8koHh
/8QoTpyja8D7kU92i0i8MKruWDpIKSaZwEHBLZSgkFG6o4glS+IYQ2AeRXZ1RPwDdHUtxFNXNOSc
xEW6r8ebPGc8aDa4O1gLo/Rb6Tmk2Iu1r9GxrJ9yRTlpGd5hCkY3SgBF7NMl57QZj477FvhT/zGX
ATSopT9TWSHNmD2kCnEKkzKQHOGTuFAIV8cRDsM+mLYorY1Yy8ggBV0Tep2ucQL5/qE37Wdhu/dk
2n+6ulz2kszBoUzu8imYzrWm2i696Vi186cvRMChyH1mAYeLprimd/dhEvHpcrn3U9Rg/NpLNwnO
/VTR0eFaZLuGwd/t+svcb7dbrqeTB+wZKJWPkGoNtm6TyxPCVDgn+jBJYSBq2660EsydJUwgBnbE
ax8mvK87bYHZnjgtMcQLCkrDucFgfV4Nav1UsWrakjebZM8E4kQGjoA8zOyhY95QF5Exogwychn2
tbmeAr8gh7K99liIoQwvR5voAYlXb09SBkir9NDOs7lHP/OrJhgTyX5xM1ZEFSNinaCHZr+1ud64
VDW7VqgPaHX0BbN1U1jujTLjy2CjlvG3uG/WrHFRPZqr+oZneXZ5BBPEBFchzc2F85/rl3khntr6
l4nOiWxP6wx7+bHJjI82wVdBnY04BknUuCCGGS2eaZQ5u84LnvoUeN691XjoUbT+wqqIGbZFXWTX
FvjBDFZhIdW+GeYArOrTIOhk475J2ZAVn7mTQM6qXQJ9XJSUvMyP2mVyWKzLKUZ34vvu3hsc6wKf
Hr2IyV7s1WDjclw9kR5iqyJMmBFYRo5pGvdlVNXolmEkNUO2Htx2+K669mms0h/EIL3WeUI6UAnz
xE9r2Aolh6o0SJAUBjForj5nonlre2Hvy9ojRNqPbOZRoC2wPQcIdnXhr7ftSrR7wm/Ap3uZtfPY
Ze7VgdsZauyzx7wlgBTO9dklub0qPf/k4nQBfrSemiS/GuC9SNQh+aRcnQdWCfyWyYIDCve5Xgz3
6NKh4KaFWVuqF7jHbTjjOI7nHHYXbuR90lYPXudyMjNNipaW9q4fCfgZKOyRTnIIsi0HBTg+9M6s
mQ5xiA+m94pgrN/2KmGlIT9Kd/BuHd88Zw+G6Y+nJQW/WOXDHy/dNqZHiUg9rFs+LrtLqJEkLnWU
MVgyQdbRHBHepSyIeDHAvyHel1VRn7ymAdrty5d2IcR06+8KUqOiRb3ZTDBC1r3hBhTw8hzYg7kE
oZvyDlR7N0hux3Qp00uZU/4srnHTmPZTicRL1r25d5c1D8dquSvwzHGggHt1EM5ANMTJLtw9sJE6
nLoOrTB+JZHGGYQzt9s76QYfn1lC9vNM15Yq9Alrd1rwLx4Wq5lPBlqzwOGfGshUb0MuL4OakGEa
uj667trcNsWMlWZFHmgSIzCK/EkmRnXGQ/LoKMe5rSmC4u2oJ82KJBfMLnPecc/lVKwytnBKMfl1
kqQKlZGIk2PO+IFWFPadfp669t6Wqdw7sQYFuSy3ROyRMYeShNs5uE7Vqs/DVJ5H274vUevfzquN
p0FNx7bi6bpt/PSYMnBStxw4NPbbs9ojeTGcaNPylK4pCHhgi21fv8TsxQuJrXJa1VuzVscKOgI3
Aif7vNLCW3oYQ9vzqeRk/BA4DWJKUj5J4V0PrV1eNCsyWATL/TxNb8jEkFLZJmH0S3rTBgbFMmu6
s5r+Ohfzl3H75QOLSTGRx/tOo4Wc4hFXkV2VkXYZtSpov83qRPaMftjTX4DdfpUF11lXzOXNWvBU
QH0ZIcokEBfZo9VRVpCdemihCyTF4hJERBBvLXP2X5y9Fu6wQ1cHr77oNmonn2lddB15ScWh8hFF
wjYsF33rieoxNZgadgFPzAlVTNgX+5xJ2wYkI7pBcvvAyrUW5EdwdVEPmQY82Xw5LEjbCZzg+uoH
J0P97uOoJRwnmrhySgNK89L99mKXcZ2wX4OE+S2BMh2inH2hE1qjXx7+5Qt2nnLBnKD1uQFHc9NP
DB/rNedesco/teeNYfGXk0pQlsdD3xN/zjXPxT3fMvH9EoNiKFjym6FYv5aOcT/m+uDN86UmqzNc
Z5sIg9b4rLFNoR/f22b7EWicLRMO6ROPIusmeffwnq4tsuySAzjpEF+nTRoQ15qgnIe7hm2TFghb
2bKk+FaqU9NxzfFWqLKG6TFz6gsE3Ak3siVQjhdf9cz5jj49P9YvzTpHlWwRqwkT3odUTahmKrYC
Os+MtTZ0UISHnawueHsZzwmuPx9hr5DK2eU2dhJZj2TSg5EMezNNozXG+i51Bd3dYxIU4BA3VTIx
pUWQs/3NZo+Cyl/6aFZ8vDb+/mnGkblUj9nyARgXqFDeXgk6MyjKA06TEj9uALKkRjzbrdYO9UCA
ImYbAiK92jWTup9sH2/khA+umpqXqQcGmxCHi6iTp4Q1bLU1UkNtefeTwQC6N88lQmjAEs/Gl4jj
23UFMA01msV4Kh7VQl5a60zbl3YQY3pQbQttQH0ocV409v5U0ZJ3Iv5ENn+Ic/+O4gpDso7WgJUs
ngt0LZ7/5szOrVd2Owj3KwoOCxs8Y2zVHaqO+33iXfiN/ig0GrI84DhlNgp1Pmr0+BXYjJQzq7zz
CnSXRULhnndL1DzN3sXxFoMR/2xEvagoEbe05V7Hh9brLrgfEXgP1rMBvtMGVrQftyYjNbCvChIf
tzg8DddANQQPmQWpaeBXXaU+ELSwtBmMRyrUj9bO8UMsb3niX9gTPHYWh91k3LSZhHlt64+5WMCx
ts3Jy3hr6NU+GAy+ZbPzvBru81SUMJKmq8HOcVc4SPCTlj0+V/wHLsEfrlH/cjV/UBhQ7ToCkRaB
z8YI2sgz2qeyTZGD87AsVmFEy2xBW7J+9gocdJsFF4R5lPJO89sx0HLC3iBwApZVuLxi0H9Xi8/H
4toRW026xILEUNlwkiOwCRVWblFrdAjbuaAzeuBSIkJeTmaM9NZVeUcfM6ErI4FuDMD90taW7If2
FfG4EKifgIkEP5y4/8tbSp8IKCLGpDJ3+IA1MtdesGaBP+WFY29jkz0v3JJhQDLd0TQ1aFYfFUSb
59NjM6qTlPO7ncd7Gm04WYgEcrLuw9abH2gkCXkXpzqumDXZ3pXE7/W6dPJtFd5PaDTZ3sbEFKYp
lne3vkNWOfKM1g5UAjp3MxkoOlswZ7g6t24FSeHW5JUYGyycEVz/+SE1sk8kbfNdJzj2MxKZdlWS
8zvQ+6GaAbIsZUsuVfPDGh3/URRM9BaYPjCEl/Zs2wh2vLgPHqfqaFbf0xh81r7zYNjc5oIM2Xnk
tOg3NoL/bOiZ18vRAJXBwio5IWyRwgj0vIm4esq46p18Yaa8NbZwrEQMfpzYirvSwdktq0cfhtR+
yDkgiZa48QuPbn+gLJGWfMag8KTVwAB1JNVwaW/+KliUYkQEsKm8FcZjV+fwRhUeUbRPl4mNw6MH
NsIxX6uJNNdOIzYRc/aWDyq5MaxN/rY4mGHN9LZhV7cztfci1OSeSveBsUB21Ki6b0kgLjaFrVIt
hqSqeEKVre4QZJ6bvtTHtUvyo2sdc381ruQT/gdh57HkOJpl6VcZ6/XABlq0Tc+CBEEQFE46SVcb
mEtorfH08yGqbawqKiZzkWGeIdxJ4pf3nvOdWziNX40Arlag6L/nsAdoDRikMGZwmQVaMD63+W6c
8eU2BZtuwIOQfZKal8/MNAoyu/v6Vmt3YriDnYIh0xWeK7D9UkupoDYRUlK/qpZz6q+9MBD4BrH8
iAKA3WDUT4HGlo1e9KTAtV+hARQ2qYazxvRtADWmLZTGTVtM+vUYQhwmoTXywRHPI21EkYf3a6FH
sYC1YsDMqpUQl8Lo49fQhbvOFV/EL0t65nICDSn7DcJPKqkchBTrIGbmWZQgC2ZJf4rmwKmypqUd
6Hcrvezf1NE4kRZBQWGZ59xXfpSa5y7HH3WE3yetyp8uCDemz7e1GjTIcVkotj+F4IcYDbiwb9by
GgnBiuiEzWhiKV1UxXIioo5YQcJDOVfQE8NbWrQWRFfavQg33DEq+JYlu1kYl40dK7PTSSYyT0mT
PTm23i00XV5EMFKZmhMuCU4AsYEKS5S6ZSGKYcOo1DsIOrh06lWhsOgR+k6BLt2w/GBETJE/UR0O
MWttLERpDA0UZxQrubILPzF4Bk+aos7Oc4BKhsEcVLKZ8wkvUua+Ic+D4LZCDoWb6xN3L06OorAx
R/EnkkoJmxBK5d7wpFb/gvprkfcFtRlVALpOox1Pv77qml6yGagSDf0xciwftG5HLto65SgQEWMN
lLcfXKRIpH9wOl6XMO6Rl5V3rU0AKycumeyywJyN2wyja9gQljcS/zSZrNaB9CxHPkb+OvWkHgJN
HFKmkAmhfShFBfvo0JMUC04gjANuPeyP6HbHM0Bpg4IF7KVWTL9TlV1m1Gu8RBwfYWulL1WsbGvR
2iqp+lok4XiZ8ZA4fnQOqcw4wRx/5aJBmxQ7PUIbxVax7Gg9mkOZl78us7cJjBWl7JRTo3GErDXP
nbUSdJKrLQuOTzX3uL6j6jlPiBQxuUxBj4uaBuxH/DLxypmTHcFeNXe7MrDsKOHSyqZ9KCADUNcn
6aCrymhrFPrnQANek1PmbEnSomYGTo5899UoqvOwbGiz9qCUtciGFwerUIl7gp9rBGbR9IO1ZY+Z
F2AX7POee8RKi5rXPK+2lP6//DI6kg4gQeQTKb0RYosanr5GFMzcDgP/OWgF4c0gqU3BbR3Pt6Lq
yeAxmm+kdqMNHstUqfeWrVEjeabUosY9B2Raq7YaR7rTGtqbHMmzB98CYgJKuoUh8SBBgynzkCYS
2PNdVSbATip5m8uYEnDvOIVCA0vy+3cBLvBt7CjFWiiPqWvdc6KwdkMkr2VOrGtYBcpatOh/Roro
+Q1OPwpjJ4NgVFdTApyI+Bupgo89yb1quCEJJief7i5zPSt7RIqCH97IQgWPrfegVfJJ3fn8V9SA
nYGU+LoYUFuLLQ9z+ZHEEsgsmfSeth0VvDSVtgOj0U4ZvA7YAhJsjL7eZmDgSfVLDkoy/cg0ROyu
n2ZPpra0VZP8JQ9pdhJrTHGILr8DCr73dXBdlbUDUORvda3ldESGDk5vBt88N/SJipSObU97V+hE
1CaknBNfg3YCvyzkJ+6N+XAtxamwdY0tlIONtUa+vjONuXo01A1Qcn3bFdZ5kCl0AtrgEk74QU5c
idPG/UOiDpJXzpm5puK6wTJLMYX7UEByrCOlEDmMALRBbIWN9+uXgl3cU6Q8lDcoDf7fl7LIAJMa
tRWpD6u6U+XN6R//lP4hf/Tr70IAnZWXX98hEm+xjygRsQI3C6DNrQr9v+Y5Uo/n28ZZG2HH9+8E
n2i7OT/ecBLXDylpHTTZYHVxs8nWOP0sFCizdbGYAWulBGszhqXlSpaTCJClxjh4sMJaeH/U56LG
TWP5p8lgsOTyB0je7+QyBYK0i1pEp+W0SNuHfQIy4Mx7iDyxBI0daxvDjIhSFHvrQZQxEVhmsCG4
IrrkBE9t0g4uYg2NR2Mdy0TVQNgGhAeSTX2V2NBnU7j6w0pJYPjhMtvlWls4cVm+JkBmqCQMr3FG
OCp2g6Ooh/12MNUMdQBS6dRSjkGtts6U8gyVaL6PJSpZ+vq4uLso2WfZuLUiPpGszLi8ZFp/rAqw
YWDh3bLgridzZMri3IksZV9HPtC8KHnMsqJ2SFe8j8T6EMqceTO6L9bmkSeYdc9t4R/0pLxO2FI2
wJzOeg0NZyDuZ+M39Z6aVI7erIdHlfYapnqBJUZK1J2C7o+oLrhJoUQUC+laiVH8UFrkkK6lz1YB
2SoynIEEeR6vVwcdldJqVUiYULNlpqvI8yxljB6X7Kt+MIxVSOVwIwXkJdDF31ULuGeQC6ddEoby
AbQLER5YwYFO6BO7sIUUjGAE0zEMpcHlywkqaNqTIsoorGerXspo1rahrUb1QevuqHSgws6TE0Zy
uaMAGD2EouUCf2u5kXrwgL6n3EyeEVRgCJa8PgT3lzdoP6KQbnOVT+Ma6TmvpcdHqFty52BOJ1UP
d1RF4uueZHhaX2UCj8XXSaQTmP9JWX7NoWI4ZWg+luVAZaKki1tNtKbjRYbUh1q8V0do6Vmte5MM
Qipqhh85RtpeZHiK6d0Zc/ETK9qTNkyfXVghK4rUg2Zoe3pvNoUhipGEhS+VpWdkeeEmwCbBINZO
KpBbTtBp7bbhrF71sylE3QW7J9fugIIlNAXEygQPNgV4DV0ajF1O4rJAWMompbvl1ehRmSo9iULw
ebaakVI040Lugnw39zHlol3YCJbX9761qxQiTQeNt8Hwz3aBpSv7AtYsdxBLPuidP28xbyjH2C9J
0FN6JM4+HfY4JC9b9U/ooeRNLcfi2ZB8vJ6kp7igKwwULuSetEUTPErUIW1N0vpHKrBQjwRNeFQG
08Yzu+QBYiZpVVrrtdBGt0oV1LVQV+KNjMFpHcC+uiPZqQm6KzgAh2B4APCPO8nnQgWTPiICy6+f
Bq4x6yxOauB5gBQ0LSqfAmi361Hs8qe2oolUjnr6JJkmFtqBvrAItH9N+TJ+apZvKgO8faIWimhO
SoInoljgoiwOijFHRJDGlnlnYVryX0vjjryqWEu9Wp/9hOiCqZCpcCOPMmsUib/+F46vfCKkWNyM
0UuX6jqIDXrrRHbSWqyEcxhr2i4Cj3kiQag/tS0cjSEvlQM2IDz5/H5bDe2mtHAWyKmhHRup3dex
4Uqdbj61iXlvB3SR+fyRjsSXkRtFTQT0xyYzA0IoW0JnQ1CkakCOnj7i99DzeFwSSWqisTNq6z0P
QhgLyUbr9km/ksQ3TBCUqXUV6Ai90VqUpqPMuYTCSKJskjZ7x/JzEEWpOBOuOWzn8jQMCpyCKjHO
M69YiPUDiYeeFVfpY6axHNMBzqi9klOS9SSwcLd1/aQmDH3AjC81dATVEqWEmmuLYAc7UxHWFMCF
DZgUHV2A0eP37OmeDL7pIdpR7LzuHtsg3rd1ARijGejWaMm5jiK3q4fYGxfNl0/s0qrv6SePSnrw
C3MAyuH5laFvKOxzsuM4xSbQvuViQcRRrDabbKq/MDlScEtO8rJqB2m5uBs6vE5kVwklxuHIX+61
dEkWm7jG4s4ikvfNoQK1sNaBiz3K+nYOEGIhBCPaV5ap8oSKRUYvpgylaDiwpz2AEML6Doqm68eY
wyaXJssxlanbS+pAoAkl4AejgGeQ9fumruEM+WbhlEBUdywIo8vw03hhD0I/VohYZ2foI4rnxgS6
a2qQghgzp7Q01NxO17nTE/IE4lrCs9Nzc4hpLKrxvYGkcA6IXlwpFMVYtuetQoKux1VIDqKnee7n
x4AywsGo0Lbkiugfm3AI1wrJex3sXg9JHMk+ChTkMGUpCeo10UeGPY3UBHiT8y4N2/lszBJcaIJj
RSmBAqE709CphzTqOecBpfXUXo9WHfDdVSpOW6yuy71MfqAriFBVUZ6FGBpRWt8B5hqMrOlBL2mW
jxroY2FmxQ0bsMwNq5abEipDlhC12q6OD6LfUBSIcaaP1vCA0AKUI7eQxcHO3g9XTgdlKU79czHS
H5lEKG9Rl8PlG9VhT2KDspWNh1btgHCHNGy6Us48IewhDodgUJGX7cypH/CiFNWBk9kpmP2e9DUo
XLKcrBXw3TeudRJqI+zyozV67ajW1O77ZlsST0k7tnO4mRB7bZBsM0wo8YrgVRAtZO+UjLdTV50h
HbM11JLqsoe+yDLXoFAxl+KPWxv1yZIFEU5yGjt5ZZJOk4DUsnzEVWBtPbAHbJ5lfWkUbsA9BwI7
6wZqqDlxlPM40ov1xQMnm4nB2B8Mo3WGMa1JbtQffl0c+SRXdaYLgAZm18DhRbkABUGv4YEK4DXq
tQx+QEs3He/HSWXjqBnIcdO81zeJyD26EmWU4UJwmjO5PGDpmzeCMpGOifENlYdFlRAx3npYEi/7
OH5SAp+gnjnf6aKs7y29PUyx1rpqHJ+1YqJKkgY6xmK12xnRwF2oJbYP730nQRSgPwgnhELo8nu/
fumXr/zZQpam1RPFauAbdqYbilvrjRtohrhHxmaCu6ljR/WrbKeMk7iPlj/49ZWc0+bPLW2piLe+
bR7N2lEvfbsFdoLZGKWC7kU4m2heX/qXAbn7De/XLrKlc/5ivvWf1kGiXRg+4/kTKPxuOFapT1wX
1EvFQFA3w8Wcjv47ocXtcGkqHFCs3qulrIK5UHWIA5Zeg94pt7Eruuk23+if/MZDcdX5p8joJe4b
xSp7ki9Rc5pfjXjFxEBkp51z7FGUr+/GIXLmI3BSwX2qsYDHFLlX80OGDetGi1D8MHbyKVbWyjX5
0A1HLewZ/sN2xMJm51/lDRSuVR2NEpayrV+CJzVzm+qjL48sCBBeFPYRWpkY15rNlK4U2e4CB3Nm
d0QZTdAPZWuGmQUgHsYnsXzxgQwlpDDyY/WBNbEjqPFoGjdB+OStI85zlDvMV6Q91JiGr2qHsAQ6
YfgOE2w8EduNV7n0ym2V3LIrp24VOL60EZErsnZc8JB0u/wpfhLekBJQSsL2sCm2nbZRntSPVN7L
IlET6zn8bo/KnVwvhqqLt1013IBm4qrfVwf0bWm1it/696xfKZfQNs+8uWmtfo7b4bkcvf4lvHVP
klMra6S2R6DGQOCmK7saEqItN05pg1ykP6nGiijLFBXGKr+LhY2aRLjFAmCw1dhvenL/2tP8ADc+
PliEF6GhxJEAW0lbQw5tvPkKeZbWOEmRLGEbult7SDc8m8mDhfUkPWg3MFOqfukACqPwPaoeCJu+
80b6EFfxYtxgEMgMHGEnMq4r+6Xz8AbM1IZBcB2yvXmkcMxF8hbv0nEZAQE3jskNnmnYQfb4ro/V
q3AZPXCryjbbzRt1f0c4uSHijzfzTPY6ghqqyZ8NR9732qb2d4L8QLl/pcHWtZMHUA3tG3aIZxbg
TNkV5UaKtoO6RYnRsqmerF2I+LpZG7spwyO6I9YQwBM32dEzKDIzVe3uVjn5iXs4WoJpLYhe+JQu
umoCnzHf0uGxm4O8ir3gOt6BI560bbQz7nV+1qKdDkYxsJ+li3z2d5xNgSrnzy0My+96n8EkWZHZ
stRWnQB2K0rQV+zqL/Xepwz43DmqLTxCpc3Rsa1aNwwd1CThaXxPvfponMvt+xium4OyLTGMryrb
tMfn5A1DyNW4oHEpXgBiUYsOSJhwomATmuv2J/4B2YZ4oqlWiBBPonJuXZJRw9XwxlKmfNDnWwT1
KMC3VL9TZHknhQ8GpaabX60PEDrVW3EX1rRMyq16a/c4dSuoDR/Nm5hsaLRaGzBJO7FbowK11tB/
XqqdeZXw1X+SFWbX2+4huy6OHqS480p0k2s6uMKNWlHc8kgpB4k31YHO/hK/+7SpNsZWu8ywGp/L
1Dav3BPnHwm3cOpmB/GqXKxLGO8og/k74F3CiU+Iy3rsJaDfPwTVbrccN/INbSLdC73iQX8ZHOPN
P9T7YJu75U/jhP46/iDsY+pIadobdE/45qtSXXVwvwqXPt2+Mx7TS0qty+mFVXqnbv8iKuvkAd+7
xqEJp40LJQYxMtK64ScQj1BK4o4tcWV8oeMEjmqapwFpjbKGA1jf8CxU7DUMGpLpoHhZSPNsjbMn
/Bdlxye/Kp/Cd8HAa7RuPrmxjhvw7agTacZChNw0rnQOUR9vY/Du++4Q1TxsBlOOQZ2tadE+rMyH
8iICVsSXzJYV7YVha2hrBNDI6/RN4/l3lfAI4vbqRwSR43wWrqAhpsf4jp5boBQMSxif+0Y6Ti7G
O9WlZ9quWXU/g5N5LGO7t4msOwjX8Wwd5gf8xgknhqN1CLSj/41pPD4IDrdEfBjKjR1R4uz2ot2M
s/EaXNkSXo2d8iUcFhznKuZST8EAzyoQfbd+qj3EQBFK0TX4oA1mhnX4qv8Ee2TiONkpeb6C8AOJ
Tkeip0fqSidcv9GWRq7lNQE6hTUCYFGxLWtjXuvMrn9EzNhe/CbySB+lnfRQde/xIXsGuk3VDgwJ
4YjtmlsbMpnC5n+K9iFlKZt8t2I9FMn92DWgRHbZ5MQ/VvsE2ca0tYEtU8V9vqbRK+DJB6nBcoi6
1u5es11TurSU0FSQQivuhCMtWFTWk60glqEB4s6XMN+CAs43gd0O63BjIM2+KNNKdton6yiJ2xIw
v60Zq2o7HvStxTSRHoSXZEOkJG3Vc/QdHOPCNr/Efqezpp4nCbS0A2sn26IT5hCkfuZuu6fHSZpt
VN1hjADilvP1uEfmG26KU/5qvXBGlw6VsDLIk2AKvVPnR47rf2mnZFjJ50QlOW9Gz7JqPywRnR4C
42PtsyzYwkW/Bv1Fhw+5T+1m26wDDEDb6his+o/8Wb5NLxltlA9KP6Fn7vNTpm6a1/CpnDbNJ1NO
gq6/Vz6ERz5dB9s1BG/61gPx7shU11FjR7ckdC3rQgYMTm+ZNhrQBNLq+X7w2J/FyNPNzQjG6SCt
elfazog0Xlq3RblrrkoYJF+ABZLRbta6uPdF2zj2P63oAgOWZWpB2/ypQTC47u+QHPmkSRDkMvZg
7iOFfhMBmo/pPs330H65+6+qQ+iqH6p16R4QJhIXtJ6c5hNYHPmCkdM9xporDE5zh7aAfxHwAhLV
jA9vj0Fx2pAsH5Tu8KB1Bz3c4saQD8YPeaRNtNLA5B3pyWuXju1euE6cN6K19lRfBmTyHzmay42A
0+MsOAGSGpS1BspkIFYbJma+hXbowmCu5wdGWHPOyp1E6rUI6obu2qrbp61tYkXKPfmRv2/AH8Nt
0G+mx7HfG4mzaCvBmuOZhOwVOkrumJrHnT3SL5wU4uKuq0dyJgDOcJEUuiMHtvK7fmytaxu7PsfQ
tzjbSRcWKORPcnSnKJg/grB5yPFUegPxftfuOam2CY0XjTUK45Bt7ABoOeWnaKxDNv0n7YH8hnpy
uBWjDNDJTD5ViUdxjuMcKqToFLybbzKRoKv0O770b+S7hy4QvrfiUO1Cr9u3r+ojuYcTHWE0pVel
CFcdtikwlbNLngrsUsO13lpid1EUZftCWU/5Q27YWABDoFMPwXyFVfxWhjg3Vlz9IpOj+XegES2z
yn/wdmXqN96y6QXvIjYsOEuo5BAOLoJvXPSO8VCTlexRJr3l8On2zZVup/8sAC08zj/FQb8WL7G5
9l3zFnD88vInPKhrkkVBzaXHEmg2DwvriL6umKw8JQbbpZLWNQqUdXrnHNfm70G4KiiNHkfqes+8
TsyhmAfYvrwEXTdpvY903PzyWesvwjm74pQZoZQyzbh1IBX9QOw5f7OxVRgj9gFHiZXp78VndCvX
hluHBxIbRLJ/Mt0GwTR1xXmtXbQjOvr4CRA6Z9QPBr7g9anHuRXDDwns6/wtquz6uzs0tsSUYXtC
VYcg/4k4BsHzXc4tdnaB4VDbmlN4pCftoqN5KPGCmZyC18YxhGu9CQh2WKWgvD0C7lE1tuKqvOoz
jBpn8dsmKNg3tXXzscYw2jRPOxkwJPbU1alTqK6Pgw98DTNCXpdX2r/Bm8SCxYkqtjGW5PvE3KZP
vgTq/OtVeCvHN7G49MQrv1B1DoSd73CCirZIFBBSczyD0TSq1dZ8hKHnBxzr25y225pPzvriYbCr
JhzjudDs5JVwzG7jHcRm/2YZdu3BtaPK/gUCWbthaKE7Kan2fK5p+TnVs+jyGP1HH0nRwH63Dzn4
yYAsiCBxwzsTtEA57qhedgmgbjom66eX7tJD8d7D+dmnt+D0i6LFWQk2TvxNIeBR/aA/w0WUA6u5
wSZjHVAsg91GLO5F5/yRly2dxTfxAl99gz0T41vEHeEVr0+PIhk5+76webjCPn2jdsdFIf1u/D0C
kqXLfgu+WI0zwUNR1Z7MZwy7H/FP7ca09HbEl336BxOzJhmk+BzAuR+tR7yM1PXKw0Ds+lqzm034
BaqE6zaYWPIJmUe1F0PGWTFeuhdKBezX3Qulj7Za1xhbbNkOHtRH4TVzxE8iFEvyf5iqZ+gZmKRI
sjm278RCqp81iFAs4XY7w6+yhx2sOmXjf/r75jmo9zFi3p18EGzDIyKtCu2qX3XmTnSqVwuYzcgM
5cP+QUIvaCvLwwdioJUgTcshaO5SX9o7Yk5AOnaB/xHhJ3MVRagzHcJ3TtUxXJ6tlNp6ZKcfEwW+
YPXdE1nLrqBu0Gezy7fP3SVUDumX9sLofIzeiZNzLXj2kW3tjZOEv/CL3gKiC2t+CilgbgwFKfxK
fRMOokueHPhNIhRsVn99T+vEDo8Mq7HZxLvGC7HAn6XrstgsIjHucMZOOpfLJdakw7Clnhecprv0
8lJJtOVtyj40bfGcszECAUbLvh4d9cTA4SGFF3kffmN/hdJVrKKf+NZ/sgkIV8nJX/PblG0JyNEv
5NnujCtrFJPC+KLrdlAOkwcaynhNQDek6/nKNxtfiUTo5p0KE1ThlLYOd5yI/W+U41zX0d7G3zDE
Mk5GKsrJVXjEXiU+ssoHYGFW1CLxwNyKU/GOHN06LPVNga7Pxn8MrgRVEUH3nH4zhvsXjtCThx6T
UIUHliPYIwKWsxXtrua5edZem2eWx/BR3GMkOFfO8MzdVT3mBwgt+11yETfGS81sI4WlLhwWTxZL
7ZWz9b1/G1y6Mc/lHYGaYE/oSL2eo7QzvXBhBwjUHEp0kpXdOCItP5p9T5bHaPoAECZQllkniMJy
e7iZL+DuLbs/+Z/D+Bw3jpBtNRHSPnfLFap+1zglS3QQRZENK2AFVFRaia/LBBpP1bAvf3xHIwtQ
deC5jZ0jVm6w5S8WW20/ncoHVkE0h5Y38WLrbf2oeeOWT0A8KAALuavgMQ5X5MxQkhgB7VAXYqOk
uXVajs94CT8IGDuFm3EjflUmjOsNC/izwEK+CBdWpWscy/fmBTsF5LlRugjk3awDCDpMpU7dGoig
Byv1PZJ1fO/XV8moE+SclAs8SyRvtmZKI97H0PQWJD4PTyGxi0JDBPAVr2woJvvo1+8niLBIvqkY
Klayb4ix2MQ1+zieJ9+OYgxTypwSn6A0Dlhi3rcOrJXU3pwvAzPxcBzS8Ytxl0ScvVApoxAdunNC
XhcgMl5PWPZYnScmw7D8EiO7WXd0NvB4L/BPozmo0shxaSz++5fRrI+dWurbRA9TbxzIHW5VDpRp
nVae9W19F43VHyyhg6+DnIsiLPqETVYK3FR+/aLP5JYIwZbmAkVMBMZErdRE7kFTfkZkWbthycEc
3SMWRArPKt5TlByUaKf5S9RiyOjngIrFUAYmogEJ63N9GlT5S07EhlADLnO6efF5v15U0f6rss4u
Ku5cvsD928LdXQXTt1L6R7/1ZY6wJNiT8BDrcsNUEfEf8yA6VXbRK8NUG2a2x/FiNB0hPFgtqMzQ
OPPLJ7V5nlTUq8vXkTlCIIqaLyGOb1ZaXuuxeWyFmfBJcuGKMX0f9JIS6vQ8lYKybVXgvL3uSJNx
TqaANEX5pHDxtHr/EWDXFfryvDJk2K/6xI2lVlw59S8+zZ3N0JpP5QJeTgLUQP4434dZhuwJbrAq
VJ86UfllCgvdve/sWhw/TZl8G8snbBu+va/UhyYfm12Hy4p1Jk13AJdZtEZ3EKfwVAuYTjBjkA9b
ddteDKJ1pC5dzMY4mqk17vucQ6bVUwwEZ0QbCAaSZcmfE0XjjSlDWY0QZ9iB5OMffZ477UcdED4K
PrMu6VJHWyDandh5GNhPMWSmgyCZ6//4H//r//zvz/E/g+/iT+QaEED/CnQxES8Zmm6puDP5ob8B
XUB/ynkvmLU7qPAhCgtMQc9+IfvRrsnaFYzDba3GYNgJdSnr6f7XP/7f+S7LT7ckRTR1OkTqb9wc
Y9TGViuM2hWT4ccfVVtsAkoHMVUMYREo+bVOtUvEK/3XP1cCO/Rvb1uSFcMyNZpbqry8sM/3xygP
mv/6D+l/io1ejvIo1XRaMjjaOMVqsoKM4TzpeOFnETV9Vh+x4R11wkagNCO2jQtlp1qD9zcvZXmP
/wIu4glIsiErKjlrvKLfngCJtGSkKbwUXwSLEFcCWAgBLpyJKvIBwGpJf3IBwjB8R7pn/V3zq3lt
cRLug+lvhoPxh9ciS2hRFVPVZOv316JFviQLBQEneUWmSx6zwS9YgXQq30O8aD78+r95EsqfBqCM
xcPAYiLqqv7bk0jo2M1lKdSunlPuM4bsbigaOklOWt3cIt7k4zek9o3IA4Ax+RYoo1qNHO2RA+Ay
ST0lheaqUEQTsdISksNZX9X4R37iYLvFcVXXTyYakHJCmdpmPN6yowVeQY7gQoQ4bBOZ7eWvH+qf
nqmsKAYWWXOhXv02rqdALdmVgsY1MzZCHTzMSq+Gv5k8vwbp7yNHkZk7mgh/yzDkfx3EI07nqbXk
2u1r7Qab5tJnxn4wKH63zJiSEqwx5Je5hBAeWHwxmLsx1o74P0bs6yDaQkZU2pTn4eCr5oFnvy1N
QPDtwiyBR1nVx3kCoFHq1RbU8Vnswp+izmrnrz8s+d/oWcwARdY1QLemZEnqMkT+aTJamjpKgaxw
HbA4mgZGAa1AR+NEq2XKeKZzHWVuZii7EdoTeQbb2nTyOn0KpAGBYwJhRB+/A0v+NpP63izMBSD2
wDCG4OxnZv03c+SPa4ei0rhbmGOy/uvP/+nlKo2lF0bEy2VkrTsJqg2Gq/W8YKekrL8ntNQXT//b
qO1jhdplgACOmgz0frH9u9fyp9mjsHCLKop6hKG/DYEAYYkkmFPtJoTXcOUnPGehjUwhNaFKrraB
xnxqe1rsAW2MIcy+/vrZ/XH6KpYGdBTOm85A/O3Z4Tf5xxgcERTZtSRTZO4jRKLT3ezieCUrxapZ
Zh6+rAQgyPJwevkam9SVFpzMiE0OG/v47S9AlBmx/7qNpe/WSCi4BscyLWH3pNyyrRZ7/3QjQvwD
TsQeGyUF07j3FspSu2Co/vqNSX/+ZE3dYDeWCcv+fV1Cg8oAEmuXpFmto8SuK7gCUa05I6iZNkZL
PEvWLqVwHkN++euf/qd9kRG2EM9EgHvKb3uCOvoqmaDsCdPC6REoTQwz3dR+iLdSYNxjLadAMrR/
857/tGqpIsQkFb4PJLvfcHLJSBDMlA6k/408SwQ3b7pZvP31O/u7n/HbOyNvTsYnyoBF5Hec9Xqr
mtnfLL5/HJNMBkkhmlulyf37mLRiWC1yy6SoJEcZaAFMrCLWyACDa38Zf2GCVJLKq+6IX+aCqYlm
PPrhND2kfrWP6v4ISh6utyzZwwRFk3SOiapU+BaVgdM2KIDJZZ1ggU33sGRvnhZgVGA8lpH/sQDH
TEKv/ubhSMtU/tfVXhFFzVRM1h4Lyf5ve4qqlZ1CrBmXN8Tpq5ZtfKWmhCkjglrHGdPMaNI77m5a
DuBuiCeka1Jy9C1J/PjrZ2j96ZUYpsVhVZMl4/dFp9IN0ZxKpXKr/EcIaLaHMvVro5Xo406XsW79
vQKwIlT2f/1z//10gmrSRFhnkMZI3vXyCf3TwmsFUjvXSVq58xzahsychM+OCbTs8aOx6AL9/pv1
dRnxv33mvD9TMzDOa4r6++nYaqKIXEITd5hqwo9Amc1R9qWs46e/fmd//DmqLEo8YFZzdXnn//TO
dO5wilUbhWtSu5kJ1gOLuo4q/2/Omqbyp/fzTz/nt0VNUFLdRzhSuCApWsFSbTTf3PL1lTAiC5AK
lb7iI2EWu6KJCbCdylc13hlVfOPtU2vou94RrEVzpWTE1+gbSQlFJ+YktJrDjFecTyZ/BvlgQMFW
qQBuuoCakWqN2O9LMd/CDxU2oyai6IXu01kmogo/uAYZPjDZ55ofKzutagJn7p0iC7PDQK7DSuoN
INqBigC+aDdhMX/iMxd2AxdKPJMD8kh6+WX32Zsi8oIkJLGnwi8GUOR9MGyup7TagrFFr2a+SgZK
CbCPJeamobWLHTIk6YaP0TOD8HXIdBHhKnQdbVQvQRn+iDDx7ISUm5WhmdQwZ4k8Jk17ISY3ns9c
mqstgHNuTjTAex27DekjCOXG8Cma51sQ/QNf+/+/sP1hY+JAaWgsBiLKMKIo/nWspOksKFzTCjfO
AALI4XDt0/yiDPLVrK0PqhH9SpySC3aeZyuLz40F8VzUBqz+hyLSvClXr5jXXzSp2khheZ+F9E3S
lZSduq1XRSpv5ymksFPpdiQGT3Wv5zxcv1tjStyOvvhVN/irjeSCrY0ulRo+FeTlrgSAoIr1kQ7D
VWut09x2Vzmh5Nr7jhrnNEQy61RX4UbFRtiSXg0gJ1orY2eHA17O+JLJ6gEvyUVu+yuWuaD+iqd8
pyjS1xRIW18wTvBgIN3X8nuXS9typPUY8bH7Pl2sKEopNW3IbUFcgWdhvbxOWR0SuzG6a6hLX7/+
Xa8f/i9pZ9YUR5Zu2b9Slu9e7bOfY9Z5HyDmCQICIenFDQnS53n2X9/LyazbIhRNdFtbVUWBkIjw
6Qzft/faVVYdUd/OKpLLFR05Xx3LTW+4K4u2YFOqL1XYrtyeMU0zvxp6usZnsSE2cT/6+r1nmXde
BBvCL5+UMdvjdoG54/tPfhd9K/183NU+TB7XUx7qtNqbjfMqLajmpiADEDvifdRKvFvpPda47IE9
KPeUi+Hq87Hk0kShS2ipFJ8sVJnO2WDiJlBL9XJAHQ2GLPPKYVNDLr21JXXIhDjVIJGvAQJ2JBkl
chaVyx5VPU1Q1+hWVz7LNJ2fDaCG7pjgJiQsD3m+RaHK0rZdnmQrcCDI0zeRogSTUS2ZC/Ryja21
G4T36q2Sdy+9U//UMvWxKlHW+D5RaVkLGdsg9HDdEX995aP9vusw2KGptq1rAirm+dheekOr+I2d
rjwsA9S7coFUlsYL4nJv6/blNzcZoRM6OvHwDpwtn1CxplHdK5PaBEc+P0XwbZnPhLD43/lesR4i
koOHBryseIIIkCzx/xGi884NwdRx04f9sE1jxIlGti4nmkY9ec7NViIrJvhGqPZPK9nG2Akoy/f3
8P7GfeYqyJ8wlugmmX8S5Sz5kbPRVu6NNuZYglqHOAdbi8CxhUsaIJaN+MrkeWmkYn9kgGSwqG3o
+tlIVUV1Hkd4qiC0Nodal7TeyxcYVDdtXJ6KLj3FzYD0xxiBxWQvn1/e31fQ5jSbag5IaEda1tk6
M2pz3E1aiB1F0G7Cr0Rs53CiWkfwBjGeevIwKoiHPn9T7fdryaod3LVDeDIrAfvsiHMiJBuvbeJV
FiH5REuYR9XLaDdAP8I7y0UnneKR61+S0CGf1X79/O3fl4AfnzZTNThsXSPF2LbOF2ZeEOepGRcx
8d21SW8RSL0gLXvAIEVp9S6M7WOLOYD2tkVPWgFt0VGdKFrzplfFc9kYp2b6sSBqc6jw8ue9oGKS
kWvzYDR7MH6bkMyfG6e8drV+Hyb44Gw6WLRbFh//bGVXWNSt7Sbhg2O69w3cwKN4DTHhg6A8fn6S
Lt0YBkU/m9PESsg6eysfqbArahmtogiugYPDw3OWidXsHXTeWMbYUdby+fP3/H3BzOFBTDeAnE+D
zfmyy8wBayoiQgnEr5f5SzZoJ5AMMzXXnt5PeeQmc1N3rtyPvy8rTZUtuaFOi3Xe+OwhsCqKGLXr
RCuFmIAhJqPLjO4CW919fnjapXNqqZS7DAFZUD8v47Ls6oOA373yUutot+zhMx40Cm5Mldm3QjF2
kakvQtVaCNgCZsUoWxo4rZphHSAKBFJlwYEbnWfFvXZnXRiEOAeayvpd6KrNjvDjcqlX9D4NQ2y/
JT6gMfAfDatnDHB3MPW3TftNc0NEPiGMKO3arWZNM+358zgNfY4FJIyZ5uy9mUBqCeUoWkkLuISJ
0Y8KCKwF1ckY17NuXcN0u8GgCa4BEklqeMzSAlVx4t35mOBvutYdb4EP7t+Bt0LDCCh4qA0N73Gf
RBBrmAk8wupSk4KZppcznHGIQnLCy90qfYhNTOT9RJB5h47VuYmBHjcJPrF4crSd3lkGSiHmVge8
6P2vA8STsJOAPmEip9QKDq7rvteVtSlbkAxjpk6meG/hC6O4hX0MkiP4QV0P5VsP3E/J2hUgLnmr
a8ULgOdFPm0Drtxw00P624kVcirNaEIScffxoo4hDFffZKAbOuW7G6KX8625PWySEjVaARDFtZoN
ifQmsUbKK+6cuZFX959/iIsPF5EDtC+kDv//bCBJzILFg5fFKzydSKo4bDXSTsKpr2zaLtQbuYOl
zb6XQd2m1vfxYHG7GSlhVfGqM2g6oU0UzbyfMKlV0W5YQp1gHqAH59rUhnX0G31Xuu2uE+O1D3Jp
drNZWApdUPzk7H/8IGOoYiMGzbrSKrgXDS+zniAj7yVKhq/WZOWsqvhHWViHyQifiB//7yecs2Ay
oZtCVc8rcjwGdhv5jGZD5BKp3q5K9GVJ6V4ZrPXfN8kUwRgZ6TNQvtfPn9q+ilJtzBgx7IgWg4Tz
fxPnMeos5xgNGpQHxqzQqFdBa8ubruYuB0h+06Ix0Uso4hGGB3YOq1Gy5J3ad4EpnxOYObpL2ECP
PLDSEDhdH4YvjTakM5gabYcLZRlhlwKEXxuh7Gw2SldvlDx/4VSSI6nvBvXqqH/xPOkGrDuwF+K3
zk3MSXJsql+rob9TtAYkcpS/NJRNQUIKlDVx8KOJf5iAXzoFXFXHitQmOTdFAPP5jeFMT8D5cMCF
oslragbhJGfznGx0AE9eEa0wGePSAfQvAD9AoCygVgZovzBJZXV177OaYElwlKJaquKbI8xTgrYm
I54N60qQtKuK5VLIBAlqmsTxkZdWksbY9dbeku5+qPWT6Clm5NwMqpG/kHbzRRr1Y5JnL7JXdzmg
+psK5aRZfiuFNS88Up2wUb5QqqYEKU8jqT0GtKZcBhN4+C3IaLb7IjHmmW7v8Bg/tAYImNwpt35j
gLdQF3T4Z67jADy1n9OAbS63vYritFfBWuo7n9vhJrICWDvf37927GT+fpbzgoqKn/0I1Wuzqnnx
2jtUWBn/8PadL+1Lt5pKCgkzW0FqF7AlEbWbjibnbHogyq5DH+QPK0sjnLIPf9ic6VBqp7BMX0Kv
/Nn41XpUzZMSsMqsOwbsoiweYXHcj2ZJxCDVr6j0f4Y/NAlypPERJdjDPQ6vVQaLLJo4U05so4xW
7NeWm0vkVnXbGugep7HYcPiRCgEfvFSOW6fFSZB5D3VFP8tRrkwDlxYYmmqyjcTgTRDe+eIudpo+
DACIrJSa9Oo+ffB6d6OGc80rnrJyeFFztDpufJTZcGWPo1+YgjQGw2nRTLPWOF/v6xpPtYl9ezWS
Zgau7Suw/y+O5s8LmT6G+fdGM1bGanizJ2OZhXDH/6pmzi5zjRfR1o9pAVBP5HT98qlStax6BBS6
my6o92CpkvWjX8brz5/VS6OrpqmazXqf9dhv2+4W2mpfelm26kIUbU66LhrqO0n3WEbpesyjjdo5
C8PHoYVKc0j5cOhIbjq1eYxr1BGOj3XGv4ud8WfYm18Tob6OsOBC8UTK7ktUqVf2VBcvr6bRlqQX
w57ufPY1FUlil6iyFXa6Q2F3JaKhL16db1U1OHosttK4nw8haW7CupordGFhzXtPlWddsyRj9ccZ
lyGvqyuz4N4iPOVW527WenPHU7O0splFbjbO+o0/qq95rL5Sp15AbFumnXuw9OYRa/5NVJPt2QCf
NtR0//mVvLTZ5cOxnTFYg7FzOxt1E7c0Ac5zJcc6+wpubDGM1tfQmsJrfQKabWunptSWPMs62J7c
mL335conuLCv4sqo0hA2GyxxvgzMHTOok5TqUjG0j9P16Wy58gieruuvpmwfVTX6kiX2ro/EIcBP
hs4jC42vYTW+1o53VFLzawpkXzFxzTralafzwnSsGahqpGEyJ/3WnW/hW6YjdWiU0A376uzNsopT
XHEDBV5xFE16rRl86WYxiNnSLU1HUnI+EHFnuJlejemK6sCiJB+xhGdyA3l1ltv+Y+gP/GF/5XGe
rvHZzEu/XrUMgw60qctphPqlcZGPXV+qLsUrHMvPIzrGHm+4U++9LL1W+HYuXe1f3+vsfpNKGIWm
ORXKJHws8pcxmGqQutjhaMFL0WcA2ASyRtNY+mpxGPPMwYQjtmKQPLT2DMv6aSL6Jqaz8Ojnlfmw
VjPzGVB9QiefdBJwS/G4zLUmAMOjrislP2GJ9UHoGzXFWigSW2ebN+XpnXyMRDOh/QibL38zU201
GKwLrRbsSjiuK19bF6kzT7P2bghePd2Zk4uIks7ZCDzYlFz0PlvV2bBUC7nNy/YgE6AvyrAsx+qg
dMUpAuDTKFhNMYDG7T5ph7XR4FIrmr/CsD61FZ/SSw99CsEkccdHK6ZTQnZhz+Z7QmE5IGzifrzJ
f4i1H7E9y0yynhNX/UqUzbeoslclyDJlMIZbQNqyn7UqITkGRJpFgR/tnXApOZSFiUoSN565sdEE
OaFXLJIepbSavORIs6gsVuRg1dvRIwy1SlPmEZtUzi7jDgQvsDSNkfRd6QUbnmCcoLRalqHXIdys
O9h0gKK6ISQgookemoRFoiFNwCCxGvMrJuo+skRYCdbB7x1/CVkIyTgV7BtCGL66BTrrUBrLlFgg
oeRHMHp4dLjrR5EeQZ3PjJz1mKP26yplKrSgxkX4hQnQHWT0JrEHOUF1IjF8a4nyrQ2yo1emR6Wq
0VK4aJ5MLO3Zz0poz3qMbzGNsi9hv4ZleOPY4G5pHDw7wJHcHJM3kGLpr3yL3xW5e5VQqwZwABno
i1pZT7dEbxdHOThbYQ+YSPmQ0zgAJH2JvnVpRHAPXX/XBc3XzPH6WdoMy8+Hy4vPj+Y4GoODgWzl
bMNqF1VRDzYDkl65s9JmRPa7+yEn8QKVkDnY82aUWw7xyjh4aZFC/YPdK2IKtEpnb2v5AwwVb8BF
RvtHU+UhjRLq+emVkejidGSxwjTo2NJGlGfvYyIOAl4v01U3yFXTNXiiIMEnuHWppmTI6YBu+kdZ
6lNu6W2hXV8pXBrxmVQdm3NMFfZ84yjzpEjyzqKjgIcjLlCcNujfO8Xe8ccHhAJs+sSN640PDP5z
P0DxChJxp5YAkgXFx4ZAnrou7yOdSC1hb91Ep4NlAUt2CaLpIGfeJFrKI1i5Ky9OXzOvfmh8bwNX
fCuHFpgCaVOtVeJQSKnmewSFeBiIk66ZDZl9MhowcBHDZTNMPcJYudVLaKX+MDmd1OHFSMdVOhK4
4zu3mnQOia8i5H/VqwhhTosBn1wvAqGDhyI/liJDw25iGlDr8WW6mhlkMPxffTQTof2FrVSU2EAb
BvBZ4bGEtwS5l5XId1fpEC5MHTufccOAozfTvIBCTRvuBYtUsgpCcApUoarEqWd62HpUGcA4aiCE
YzdYEvlBCgEC9TrO3zBSASZVYXP3LVh+hBGdZxJpUJunvO+KxYDm3yF2FryDxKGtwaGg9+i09qZS
MVHGJVGvPR7bNvwyRjn0jWQSieP5DFzeYMIKfv4MXpovbYMtukTvxq06PaO/zJeBWllJGrUp9EN6
TPpTYsfboVOXkUZczf/XW51v0doc3nAG8nHlO5AUU/jCKTV2MIm3Xa1cOayLq2SbfRW6FORobOc+
Hpda6HlWmCXHFa0qnzQ9L537fbaY1u2hNnzTPOLFcLKDG75ymJdWPVRpKEmx1GIfdrZEtktkBWnM
8NLT9oWAniRYXur64Phyq+VcX77//MRefkeLSv4UbPpbtQE4NeoWOIarMiwxgJUnqDIvmjs8Z3H5
VjOHQHWaf/6W70PH+Tpr0sdS60St7JyLf8Yqh+pPgsIq7GP/1iTksEXjiNlSEjSqljdjbT9WsJnI
guviRyFORQTFsRxYI5Td1OrL8JjXR4WJqsLsis80qVmRBoQVD0gbLCWDOkHyiJNY2wjRG4UuF1Pc
uLZzx74dCTX23Ly+dQTPW4crjawBatvbFo7ujGdlGwTwpWjeVrea+1jGGONqmHCJNFZZoj/1srhP
lZSUYiqxCJpnfu1DE5ZKNNPJT6A22+E6ntznRQU0CQEgIWHZLbvP9BaO/7dQQJ2wgON9flYv3rXc
swatIFrTaFA/3rVd75KV5stk1RX5Wzx8kdBGIndcg6876Oa8bmYhfsfxWiHz0g0ED4hCJgVd87ed
QdUqg5/rdrKCUP0Wjlw+OVYvQ1y/JJMGoy/zI9yf0+cHe2n2p/OE4l2dXt5X17+MPKosIwTJkA8j
ppAMXM2tRKc1Tf1lZm1Cod3FWXGa1iefv++lEe+X9z3fP4ejGbeZpSYYm/uliLnHQlEdOl17LrP2
8Pl7yQsValKIbURibEsZFc5K5XUnCPQglGllpOFD37fdLEC27lGN1cu4JsYl/8sizI3u07gcVB8v
u4CZQd1Q40K7buXcWNXK8F7jDPqRbfd3oWccYVX2iQvg1IgR+Snaq2fjxapMYHmu9S1EIznXdWR5
PbF7FYxBPwScY41PdQPSZIweGRth90KeWvjpmjUttmjcJhVubZLbnt/NJbYIVWKfsN3JQ5ThRioU
9hsa+Osbdl4UjDPW+kp6ImajwhJC3dnVll5rkXFXV6TpEQyJlGqeWt23djQ7QuDY9mi1tUTudXBt
D5JzB/ySTBOm4BrGRHTr6TCEI6M/mrG/mdbNRWk8C1bEfcW9QaTC3PP7Z9MbicGqT2HWHIh7yOdO
pGz7yJp34GcDxf9LGcthbvn1hozZ+mCVPmlRmF9J6L0yxVx6aOQUQE3jgaf1XNQZx3mF7jKnrp6z
u8qM5xYcRa2az1ZubWn4PtdElF0Z6fVLN69Ek4EbwqFVfH4/sb/0yC1kgLBj56ADvEd26+ozjQR2
SLjBlA6lTS24KpAr2w2JNEzcQx+E4coLk8eyoa2Z67R9E1I79PCv1M2/orcn3KodJ7REtIXFCy+h
AagONmset1iANQsaxOfPxQWngInHAp2HznBDrfLsufCUIUZTGcM8cpMF+ikc7ioV777UDmbCUZG/
ld8EmPqUAf56pPiE7UmJMHvIqJB7GBEVWS/bhlG4Th9J1UO/hdVpSWoBTlz47UR6xF9aY+HaBvD4
HOJlrRBAEatTNLRK7mvQ+qvPD+r3xG/Qj4gGtGkxJSj/THfMLyOatAeR1LoRr3o9nBcU1UGpiVOd
EWVR6v1Ck24+yxLQ4YmunXz4CuzhU+y9HtkgdRotg4htANRK4Ysr49AlIQaibVpH0yrB+a0w6/XW
mLstg20u/F0TxC9KXBz9DGO0ZWJErsk4KeF4V1Z/Av545/f13qL1ddO67DzryvnSLRI/fasjLhSU
emRuydtAWoHT8SuaVGwJrUHtYyp/XTmn6oURFG0EUgEEbjR2zruaauh6NmWjBH12SZBShN+vGRg2
XHVD8jMaEc5uP2bBuvM3sgM9kIXRuJcq7IbOf1WHQr+jgUZ3O4YYZLhTPmdToHrThhdv5HEZ4h/k
Q6bzLq3voKPCPSFZUebUOFKbp8UKWmUWwlUlt5OHbYA6bonggcEKQGWaOas4kiZpuyl7KWFsMp2E
HMOnLjx1vuCm+BsAakD6YgoUbTtxTd03fIoPz1Vh+GgNpTJXixzlqWI8CCt4TpEh3RiNqd10OWsl
oYhdJH86HUOwHTavnqXOXIvVTNquELLNCvs7xNI3z/U2vQf7yQutmWdkx2k+aZ0nYjC/T4vCOjae
q7I8aU3zqtPro2/+3Aa6RvefX2yo9clnzd917VrmNQ1yfwu1vp15QffX3lWNg2Q28MwwWlItxJJe
FkSmSOdIHDLbR4iADLEtzK+8Xo3xxB0d1O9pNvy8ci9cuhUQpBkqohU2teddtYFmQlzVRrLqwywG
C2ncgPd9SLyqX7Kf4/wE8tiaCiGe0/iFzyZKtCvKkguLFgyCAp25Nc3o5wVe4q6LIpkWaDLj8nVx
/sV2QAy3suDcICddyaGYj/hIbwJYy9ee4gujP6USejqUcVkhnlffU3rsTZcE6SpqCJHM03BlZjDM
HED3M6PAXpVhRtoJ69HiGVgkrg88tFq5eUbus1+LpZ6GB7cp9LUxTBGArQRCSC6Xaq3bpnf30DJn
BCadAkFwKGuLJasa1oRl+fcs9j8+aIard9PnzywneNXz67Nv/+uUJfz3f07/5r//zsd/8V97ktuy
Kvur/vRvLd+yw0vyVp3/pQ+/mXf/59PNXuqXD9/MU3Q1w7F5K4eHt6qJ6/+YVae/+X/7w3+9vf+W
05C//fnHyyuXABoxtuef9R///Gj9+ucflPNM7un/tsNO7/DPj6dD+POP5xe2oqlXZ+mFf/b2UtV/
/qHQ1vg35TKLdoWQBlZRij7d298/0s1/U2qiAa5Nnbk0K2v/zz9M+W8VCZRg4McbNm0S//hXlTXv
P7L+jSR3apri9zQZYLU//nP0939v9v6+bP8H6+7H29MUkzrh3S6HlA0R6/ntCYSyaJSqsY+RagWQ
ZKNhXdXeuvbU7tZrknSeGHglBUSDWmrR0u6ybaoiyMk6LdlUuSimhsgqjBt1r8TRlZnkrM/3/unQ
nE0LNYl5AqPIx9nZs3ozdvzaPNqQHYsxIzRKKgBGhAIoONaO+K8fCJmBoZGBXRgyJb5lq6atGq8i
WJPwC3jkGky2saQ9bsFbHFlxgn5ld691/l1DXlHCujcbmZCMzP3xy43wz8n+V9ok91mQ1lh+z1ZM
/3z8SWMvJgsY1//jxy+9OurKTDOPo+zzb+WYhYdiDAvw4miw8pEsEE/z5b0P+9Hovg2eWt/Xmr7F
XOHvDN8MdswTm4IK0sEBpi8UiFui1p5kTuAfUsBZmrASC/SiXLdt9cCOv9q6rLOY6GFh56pDOlB8
vHJM0yn/30WE6ZgoHOga4+nUldLOj0k3Ai+VxOocudHTZVmBTmpLojzVzsPjjvPb8TVrF3F/LPJI
iJWbFcqGft6wo7XULQNRPIl+KLZOgjAhLFg7ipMeBM2tHkbmgx3D5fRSJjnp1VfqH+9rud8+Os8O
lTONp+p8p87g6zZeLvWjlotb1VbCh4E4hITifpwELuERrb8l6wHNxhDtEeD234mHrkW3sCyFrkyg
ScKo6mDZe2O/MECaAxjtoDj6ENU5hK0S6nulxcE/OPAYWfr4d0Ix5jXbJvA6kj6BUw23kI9BdGQO
rYkS0ott+kDNsCpxS1bw9RJdIs4gNzDqAC0Wdhbg4yFayjHuLA+Re2xmHq360T/mrgtbss6hs0v6
RIN3ABAt9+8vEcSL1gbxYfsN6Y/qfuiLYG2Bk15o4GVNVzUpcmbDd5nZwPm6gJ1Q1uxD6qtzZJD9
slJhP4pQgwWr1u3d+1dd1N5HIYGlBKRUD4auZwe1cNcZQkJR6GSldqS62tHJRn9xW/aRNlc0k+1x
WBbrvlJLJDz562D3cp0E1Vc99bqbsRfm0dfylUVH58raXr90q1JPRLdNN1PF8fbx8RMdDh36PfpR
0Ztd67DAiEVZLl2I0KARTJIm9EPHtL3OhurJDyyA3gnEmszLKNjorrb3s3zZSOVWi8pxFzfasSPf
OkJtiYl0nI2l3Esrvabzfd8Pnt+mtmRgdlDd6/z/x49tKyoZ3lapEe8CYk61/Qcvsu8MojVn1HsE
CRV6yIX3MAg5ArgZAReBEj1W8gUZu7611eAv4WXAGLBowl8A92T6OK0K8nQGvwmuNITOnCLvAwK9
e0S7No7C31szrZRpVEQwWRJXFPfqQGttiL4HXbzzm6y5FSIllzMVG5GaO20kY0TzwqcgEvWV3o0x
lYfPzhu1cHXS9fFpsEF8PG/Q6WumJq4SDtTHItLMXfkc+/DXs4Clvao0NBS+RRnWJZome0+nv1l3
un73firZJCzY+8eHMq2hZA2gG0Gshvoa0STyn4oc4yBUdlwcuIO4Edo+ARYctA9tZIIvhBPeuWR3
eC7b+tIp1J1CqXKjhPFX8OLXKuWXbpGpWc6SQsPE9dtIppuTh1N11WPVBz/Npgu3HYtPPO6GM4tD
62Goor/sTBwVpSDe3e3j76Ft7LUBFLUegKLOw7pBa0LSpe9AAq4Ttb0ZlX45ylSZFeSP3Hw+a9jG
79fGmfaC7//B13BW2tfycMobbvVjWSHk1ZOgXTJIL0en+ZkPtXMnLKBcRQwjqHEoDDUOXfKkDOEx
ThTlyLrXfCLjzaz/aYlW7DQfbbGFrxj/BhGKKhcFy2u09vWQuGZs8rrdGmthPtu1J1YqPb1NlPlA
lXmHVVMZGx9hKuEjlb8oVQPYsUaiY5MMoFwxvEqPFr3eP0TYNHY1fisY8aW2Ir0XcD844FG0h0K0
a2YFcRf2EBvVVL9PoY78pYBbTYMcQFHjbIyw8TZZqD1q0jOekl4Bc61ntINJnTbSpN9T6FA2CbAd
czoovTTaxefn3ZzGirNnwsHox2kwcWMzoHx8JsLYcxukCxoxM3k8kr7RPgw+fMTRKYFlKHb/oMi2
o8/P5mwYRtIJumFtQxeft0pSrhLVdBdNZRK0oi3NVDk0SDNvQS0Ut6HqtWuAMjNPZAMlqKemJfPT
EJIqZZPPbFIoSNZjbUhA0aOX2pKE9PCObBv7JKCMx6m+HY1G34ssh8s+uN2eeMLF2EWUO7L4sS2A
1Moa3JSPDL1nHrwhqzSfJ1Yk13pWNlfuUO1jh/l9GHOgpwhTNTlfvzEIlF5vWhJQtWOfp89mgR5e
NP5Xik/ZtioA5wlbofXANvrWDZJka025o0gNbiKzz7eDC/IS1cM+NZxh9vk1fG8+/XoNpwKQKdg4
qJpFbtd50TKpPYJEoqE6drmRbcMuqu7xKhGAFj25BbWG0lF2vWLCpcvhCGh2nMISGq0bYefYvKbb
N0cYsLKGEqKwrhj7UkDQC5pW3Q2u3INYQlTr2vHSpBCyQIwaENhMW7lu/GGO4sFrTPWhM547m3lx
ojPdjMCPVpFTvyhp3JE6gg1oDJZJbJEUa07hRexDp5InugtiF81KhbEy3fyGTcRAm5PNG+Sz3vXR
XgbSX2gO+e6pGWHY8yShuYnazzrLmBmaRnRy9BJGA2zhhsQ5hmbWHhlrdf0LhQJt0QoD/lqeJwvp
dYTES5MgcQ+ms5WZ49wIiDN3UtrEn18Stu0fiwqgHLgOPFAGoxrl0N96lSMSENKYBvRfUZcdEsIF
F6ZCfqaV0vjOFGBxxWtAyPTCGQexrsNgI43UP9UkNK87C9Sa7/wQfRkdrKEx0fE44zgzczz3LL3X
joMKmw7rUC8sz5yytH7ElcfeJmwJapCdeiB5atEQRUeI4Le6LrSHyO2f6tZWSU2A9BPdqS0kZE6Y
usSd8TNo7CWYKag2wrL8h67V7cekVuB10hzQQ72dp+a8b4N+IXikb4wsaPbpwCG1JjjcjL5GIz11
xowTbgFy0EyPH5wAosbos0pCwr6yBcHNooRH7wN5tcUAUpiu6izpTf22Sp1uZ5BNDApr+kpvjn1i
bhy3NzCeuO4OkNdcjfroziq6eZIhljeUEmB9nM5yrymAfKiws0Wv4bPUH+RI4CIIELvZpXbnzuoi
fCbvB/SLnm36UkLfjIhqL0fAzaTYVksfzVFcOMGd5wt5U4R5u0T/4IABUg0ihAk6rTsq8tzoYBWp
nM9Uor5QAqAMK+KvQ6lp64Yd4O1YwW+2e33TFsqwk7mWzMuKOGbWA6Xb9UdX5N6tFjbhARkllXEX
z6TRJz/HJhpWaelznJZ56M1mp1h8mviW9KjyziDfm/DZSqMdi6yhdzBLJ2qdzXtIXURjvYV6F2/V
rjokbawubeH2s7KBgjgqzZF8FJNnmac3T5xXLVTcZekPyn7silvLVdtD2Erjnkbq98oYX1KR+osw
wsI30EhlztDWrbDvSZP7WpLOcx9kHakH+OhLjRsiNElqwI64KiIbklhWvZqxrq97BzpoiV/rVBK1
mVXquOWyBbeKyDYsjDUkUniQ4io6BEo/zkMy2m7UKM638WDfE5Y9rvpc1vucmiTRcTL1dyJr3sSU
kC3LKtzHGj4n3Yav57tVdXAH4hziUs5GkmfWQhPJVpcDIiC7uIXaBGCugDVG1k6yR6y1bwJHvUHQ
PAHkaJHlUCXalMOyqSjdiRgCWSL8fBEQhLXILCxUTgcAshsgdbQuuzB6Vc4UzdLFJIDxgPWxQyob
UkDJZ3ZZcmXULveDAU6/sUz87To1HVjvcKdkVBIbatjb2iYMsCvpffBH5Z0/etWdGQOiGqHEzENf
jbdlnHtz5C75zDcxzgq1/2Lyr3aKCnIxHxXx3CscP3nWeSXphY2meh/XtXo/jEN3H66tFDpvUHOS
qjCHrpwY+k0i85QA7gAya+tu6sy0dqgIXhoCfuaWM8Xj9fadFiNzo7JNJJClwFAUI7h4x8jneil/
Dr6JTND43rtCWbZIhHC81g3sY+78ed9H48YYPcZav35z6rA/yOnFQTxxU0BNWLC3Qzrnu9Gy7ePX
IfG8+xE+wlrR3fsMAqZSjOYpw9Velq63D+ypkyhLgNl++SUpIv3R9qB/At07BOqSejLREYaO7Z/b
9gcghNcBC/+SBHgYSTXEwzHXCEFjpNS0st/mFhgV9kLR6JNmRTHelKNz/76W8cLgruqV4OCSEoPc
2l95eeIu8WzD44gnpU5bmLcMBGCfK9C/JLhhSnOd+ybrvxd2vYmL3n80I3PuWnY1b43xK4o0JIwF
UGitIR2kAC5x6sy7PEQuCjEGi7/uz5o8XFXEWFMTqdyFEwGFtRMitGx6r1rbw11sgbTVmrFuSvfe
yNBQVbIxn5CRPylwteY9FhR6XxaSpIYt3eaXL9m98/2y15N0w2622LRBU2zYFuV/f6tXPZEs7z8R
obxjVEaEKYN8Q5dgVOcjAoHN39+r8AbcoCJLMrezTYGk9O8Xv1f2ulM5C4BL1aYprPKXl1ISDZpb
ayc1uT96Rtk5/vhXF4nAxjRYF9mOW88iyxk2aKqHjeONA5G8DnGjeouFlVhapruN37XtUteTdUh7
cZ4M7cvff+wHO9/Wo2Vep82mnF4SgqY3TUAIgW1aBFgSmLtJTHfmsKVfBX0PoXtQmmrz/uJrRrVR
VF7q2P9pJx0p83Ecg7clNVzPcFl1afwEiPKptJtyKVoyDWSaxPNQGOkmJrZwQjLImdFCB3VSHpax
JOooH4dH3WegTvQkZimEaaWnDl/VGQcZ/fNy9i00qnQ2KgXkE5Ie552Zw02r4G4TFMriwM027y+j
0+Z/f/X+bTkoJoH3dLVCv2AbyQtzcU6M2H++8joDaPH79yEaqVKjqY8T+a7stccwNr21UjMlwyFQ
lh2D/YwW0k3p63LW2NG4zGzimAASEbGBr7ONhns1mFKhBYFqRabMHe1Nze1919EVMVTLZk/bareR
sOksFlCYTY9Uk96Ec1IXnTrD3Hkr/hd757XcuLJt2V/pH8ANePNK0Ft5leoFIZWBtwkgkfj6O8C9
+9Q5O/pGR7/3C4OkSIkiwcTKteacg1yVK+BhxIfpNvYiKGQmKZyB2M0yRe1ju9NqGHMXHWJDwHoE
bbGJwiFxSOBRtb0SJGSsZFvyRtGvOMpO/60F2meAfDHVoKLFCTvcvCc/M5Obro/3jAjtdQw3y6PE
Ofs5UR9OnRz8lnN/YRvtPq0+Ky3dSh+YRz8jcRCEnS7e0rM5LaiTaCEGFdqz66T5Ool62pkxEeil
4Y2hssSJ1tC+KnwOiFIGgAvUzFdtueD0dQjiTuzud2VaWx3vj7tfu9/357F/Pfd//PGf3+AkNAd7
4iQwg/zn3ywFSyq8gf/9Z5pWT5FcTad/+935/TFmOxY7o/KOjVILTWJ5sffnNUtVFCXtr0405gyd
jx/ULE9zmC/0HTmz17v/hvtP/jzv/lLuN/O4Man5F6Gl0tZOlw0wUBFOZ3xDah9oiNLYIPl1/zPL
op02oTihTpvXZhCRC+NG6XC8X8ymSeBdBrfEyXoWfAWDWY19WBkE40yEXIa+A8EjW7hTupsTmxOM
7DhsQlXDxvyBLsY9pHriHJFrO8dcOmBpKozTW61PnqXv802+//h+MbAPOiJjIr6iJX0jqKzUhu/M
szkLOkeVZfADs3l3f9z9rvvF/WbpkOeuOaSGL7/kfr9TgCS4X8MqQ9dAz4L1nydQyReciZk8lI3y
wbaXqJS0/kCY8Hx0Ok6e5OEKMyR7J/TL2dln32IZPTul429oP9XHKHbID79frUpNzKEAcceytvzs
fiFdfGAbQLv1sW4owobWCtaRwRngfhHU49/X7jfvhFSPUBViP//1GP9f1/7cd3/e/dH/+DVTLAoc
Bz5rjtRnez2QYzKDMebwzLHxz0vN/hL3Mt2azAAogMqpPP65wDlJqvaf2wox9b/9+B8374/rF6Lu
n2fEKvFV+Of2/+kplAMj4Z55u04Geh1/PRpULCnu9yfO1sSr+PNMkeYLs6w8OMRlW0Q57COSPf9+
nX8e9uePaimk2T8379f+8bj7NOzPff/2j99/8o+nyKDVYPBcAqt56Gif9vZfb9I0eEQ9EgTJ29RE
s+if9eVqVOZlub+/Mw2q33I/6x4aY8/Z3z+zP5/o/WbQm2zAyrrg8q/r97v/PPR+7f5Bp4S/Lgq+
5QnjaGgqJMMa6mGW4v41qfvlTFK0APnXshEflvWnQ7g5b+5HwDSDpP42LStJcF863I7dkdFKNj4C
EUZVlQcMIj34jOnvi074Jpkh/7odObEWaoKYzQb23MabHXYYHFz3X5osZ1THNGL6EtGp0DDQOFoH
ygd05f1dvX8uHYXv1mzrl4Zd3QEPRX00lw947l+LtN/c38B/vP33+/7tI2ruh+lf7/qfq1HecNik
w/DdH+IfnpYyxXLS+qRqgjjnYQk7b73qkRn8aUKOvi5mZ3qqc/SRK/CdD7q/9TXhbwkM9xDQEX01
LTNMO4fO6XlDsmn6XuzGACRxTSkJgWnuLowgLhOJm+/Og+ZG1nnxnxhOfMgDdYj1mEzhmmj6ITG+
ZojV17bWXxxQlwezvw4Ibk9BCUvP78w9jZavdJsKR4Fey4sNygCsQgVTItF2mIRb95IOycvcwXby
Cmy1ss12but/1SxWq6HIdEhEgHk0ONHhlAbf264yrvVA7u1kW9FBVyAa0CichKt/DxIoliNBZvve
Nz6cBSquJAxLsIwkR/XNLZ/bbTdAaCM1ZYIDz4Zes9VnOk/fK0J7TmlGB0rX2TwxYTKpDQJ32wmE
VVbuwZyy6ukQGNOPmQHwVpYasRWxiB90aA7eWlR295jF6s0hTxWrp/eziiAf6GII9qSBSnw7wVNb
xemTJ+Z214zZ61ja/YbhcAE4rYnXlqpJeC+l82mONMwsYyYoPUabxJfhRuy5FaZJQTZ/ClAi098d
ZTucYuFmpCU8dN72K4F1Qwi9/odWYZAcG6h2BToP+qAPLEjtCaV1QsZncc0ydzwUbv6Iqrd8GcYY
0Iltf02m0t9QpOiWU59qzfO2gQb7wjfVDqUUvOB5zA4R7G6piPNngAxdyqJnwOfxY/as6xigXkwR
l1YR8tFFIwgomymzDv9YF8C4nBZez7FkDnQuB79683P2YtbLJDr/s4hTbRWbyEyNOi52kFybfhrO
ucui4BiifTAFRDJHGMhSjODc1v7K77WJOjuaFyjubVRDu/eMST2lSbd3oJVpnjOQwUZA+2QpZpSl
Dzu2h6nlFRkbPU50mu9dZzuKD1XGEDOrEPYnxW7oH/sBlNgwEiRcjM1bPHrGwUYn1o5RsR2AJ690
p/HXXQRCHQecc5qI7hjQc9mPasqDc5GUmLbLZDylxpemaTLURsYJSsRqZaM1DyO3dQ4IRHfBA0qa
2fQ1losGbBf6W6C44meJx+yKy/yN+Q0VLDv0rWHIDd/u+jq1HFhKlqFFRMjJ6LznpLHMc/k5M3J+
64Mvs1FPKq2iRyO1v0PmnB6wcTvHWqkLI7zy6sAVJowaTFZXT3qoavHWTZ3zbLb5pTCBtAri46uO
HlVMoM9FaaVcD5I5EtK49cxw/cVfQhD0DC5CmXf7StRv0vKbA/vTA6IIfZda03m0FfOLdDw0zE3c
uupOozEHyIszXh1vMBGXtrYv1PwKzbZ7yeGeReb0kFvb2I3Fo1+m6Ardo5Y6Ba1ipqIGRundUJhh
NitkW6kNEUz1U0ixuQS3xPrZT9x6VxfMD0CLx6cgdQl/Jr3U5Lza5b2zJoLFPvVz8D6NZnG2xTyH
oznMa32mR6j0uYD4bVsnCi8YuqWZ7Y3WCmXjhZFRge4ts29gchfkua+tnK7/ptUSz+RYRBfNq36p
vvqWNBDaB5DxlhlxdOtDc2qnYXhCevBsdib9BG6uo7mxmLZoPbP4r6CYjWtFZNuQ5OKgPO1DZ1d8
7RdbnUoA+Fi4BfJiLgFh+j9MvX4JJvHSx8rfxo23r535kpXNt1rrrq7TTTsdnpcWTB96nxvrGinN
Jgu6aL2MHw3rl54dpBFg8viGOx4KaQLRuTs03mC8pOp7igD0UI/2d2kO7n7IxqfeyX47edbtp4K5
CVbtpiiT9che9oVUMmijnurgwD35aatvxsl1CU6tIGWOdBgt0FqV5Yqdx661wGjyapj63vPOZpGZ
ZGP564lxwNlpTYx7fuBB1YEWpvxRP6lYP0Cc3o6Oesd5TPpYDIneGatsU9dtsAm8Z13a3TmuMERN
oAembPR3WsQOUGlevMvoR63cKV5VqTxXGMQuzrC2+6F5NoVPS8tqCJyQJYYPYziX81ctVffo065D
w/5MKefiPWl2UyHVN0vkFwtatbCy5DmIwZUZSdYeW9E1YCdk8qpZ0fjo6TTC5gD5Dxlpj6P6kZp2
96XhH1037UxEac5BSzeyYhstzZXnTSrsxljSA8rJhe45p/noqcPhPikp6CYMM84Tezje74ksAD7W
VP3Ks6AgwpUMS3xwO32qzgi+tf0sqKFMMqHWgkC0S1Nn4F35O3YGFzbOQKVIR/K9GMqc1nCevS5x
8mQXJCHK4+zWI8XksC6ZeASA8uRU3abSAayZFt2GYyIUrnkaBCeGJSZl3fTqp4tGHksa9haVfmp6
5x3ialm2S3rRBHPy/aaopPTqgm3REyw+KEQPwyLz1MoHz+13RxKVnMPka95GH1vgXbqtPRd4rtFO
/q7UIN8aB5aXDogazEj6JAqwSCKNd3pNWilUlE9yi+uLGCtcBcypj3iCPIaALo7djIV+x9iFrbzt
7VpVxfS7S85hdEVN9zDWrnyltcLhuyTndY4V1lZsH33XXWol+UlzXt8VGVt4v5XBxSYt1zHw/gZT
Pl07SZrqB39yPkjeha0y5m+J29krpScNivNRMLnHihzZtEwj3pmwqbzXvgY1qWsOwOcOQ56R5+9x
sRCMXXMOE2mKbedifLR0ZrvwAaqVLpJwplL9ZtvF6yhtKlharEHU9muVSpd6AMW1U0FRjdEnSxnf
8K/XRL7wIjLN8sLUX3KWlL+jLUxzJa6PuvvJ8A6juTfseCOtspQfVgX93HXiX3HHZK5mzoR9SqOs
7JOzFzxM8eiuzap4rkm8WY8p2l5hsPxTwnBUqPlmzBZcefbKsvfEbTYcsXHj6S1l10wHeU5fIne4
xDGospbkMBJZAwhz9t7KSO5sp2Knj3xdewREm8zDLZ73HfGG1iYTtveu27+p6op9YJJ9WzkVh8vQ
/GKY8+QMpv7T0lIayYH7ztmr2eTKW5O4ZD42hfeazOX8mcRutBqymXh2q6VmHHP/ZOcuPFGz1XZI
hZOV5sjgIPCdNpb+prfVlwdwDTO1PEapAUTYnjXabNFwnuMkODfQ3Q3Xo65HPbJJiyHdi5ydRkct
fWYrPgS596iJpfKKwBgjGccN6T/ObdVhGaZdos/YQ02jqbdF0Tagvd11EtsDbWE3we8nEUCQxg7v
IXM/grj4jmEfR1uxxDwa41rKKT4hT4epkkt93+dtEMrYevCr0n9wKrmLPDoYhUxPjAT3tLLpq9jz
RxuU9allMRCMY9bGQBuuxke2QtsWHdvBesrQzISF4/b7VhNUy24OOb4qefbEwK6g2E8KIM16YJ4R
JdAvtids7a+Np0VA5XC99Z6OECnwH5opUEe4FR9TWTTrwuCE4jFUrabxTKnQ8woaa99408/WMW5g
kRvpslaXXnRq8+ABFejNNGi2GC1ptbOXh32JOL50vIc2qz8aAzjS0Gg73TDFSpuhzmRM31CW83Io
qwCuz/14SIzyKVMagnR/yNeT5v+m4LFOGmG/qy7ABzgZ8uBybruZbnDoWklVMfoVLdzp0xUMYGxt
SF8dPb+VtjhOU0TZ5Ip5m3Ztvsn7BXdnOXzpQeX1BUl3CaZDP//uNMr7VYno064/UkufntxMvxWD
9VEjLb15QfNeBblx7E2boPNGKOpNGTEFdOBkGsOpzmWDjxqpX1IZ5cVt2QFzYkFuOZZXtFjHZPmd
pdMXoRm6bWC8jEWzt7SoZNI2+8c+AU+G++cpZ/0t1OCcirrvwkyhnUNcWO70ZjR3hk04Lmrb3/TG
nxI8XIlRe3x8ZKC5DajpOTY+ahldKI/EEbvorsvi+aoDb0y76WHMz15cfrS2NB7MBIeX0cI+w5A5
3yY+iVVjddGG9D+wvQOEst7aRap/UL0/HHInOtb2s9sW9sXosZJPsVFfzGR8LDK8W7WbXoKoUPBM
qnFbGM0xJqsKj6af7O7yTPJAzY2NmWfL+hrSLxEMOZyOaZCDbyMZm3W3FOO5Nl2/sJNyssri1V1e
UhIVTAQbgSpK/DD8OrQZUJ9HX+51X8yHwcWOwbsAyDKdK34zLLrlGEcmu85j6KESJwMyxF1itDw3
J49kZFizmkzG1elETanbp3YofrUxnFVkODrFUZ0TMGHQbiyNJyJk3hIfvHfr1dd4+q41CDV9mpAP
CKKzddyijLhf5IhdL22p3mXuDXsqv/I8l5hb/Zb9WZXAm8xQIhUgOxNb4UH0nBfhwyDMv4nORioZ
wI+N3IaQanQjZJSxB7mPnWpzPGYysi5Z1L793RooNOsQY3+ruXPKzzxu3CrkprPTBOeK/cgqY+NM
Vnjb7/OA/NIx2rMYDKdW5I9tnhunOHPtLTaxk8JKzVnO0S4AheYwak0X9CUQW6l+sb8We005XwRX
FutMq5K9TGpjxZ7oVBA8zoDPP/jYVhHk6j/ruZFogyptCwpBnIYBUyPfm30zQt9KBKRjpirRWjd7
VLr2sLEqm75QTQ/e7oogtCW+8CIo2wMtYPPQ9txMGgLOLMwmR83Dt1DbMDEFOSZhxuBjx464W5V8
uULaNsWpqom6gtLy4Baltl6ENoRKi2OFgX9lBBNipE2F+mojxmHPIMJ6d+qf+kx9pGp57tmNHajD
3zlmxElYTz1djcc8D66kMcNE1XXcaok+PaglJoxwbTK+UPfEsW0/OgFGxAUuYmfVpeitbRWX1t7V
gQGxJUy2c4ONkdzyMjTpvB7NJRZ8LAT1PLKubVyV8Gjt9F3QU7w4XRWFTtz3S4Mr3RSJF+wSpech
Oky507ADhYTJFCd+mSKkI/RUq/aucFG7dWYE0ZYGSdGLn006RpepiR/MeLwlaRS8Tb2BRLnS4aNr
8DKzxhegM7MzqWrmsbINStLCxt6CUHBjebDSbQfDFZGDV8z77a7PIXFrimxzAoSnNcQDV+vNJzLx
f9WSGWsMn2yXE3Z5Dso82DsMysKqN35rpBtcPAEufOjam5QEjLppepw5SgHA+cO+chmf58twO4kK
46phCxZ1cibPJ2O4ogOSc/XpWHuBfEjmjLz3g9ISeZPCfQXWdHEtlW5tDyLkEOgHxB0KIkpgExYc
E6QbFzetBTfjLhuSuHWyazkPAM6SrTfm5k85enDFAuIx7MF8lYvptXfTl7EjP80eCdkSZvs9KMdt
Zxc/TBJt2I+bz61DcngeoaLAyE3ijTWUj4NLRUIeBGCqhoQ/XNRU5k1As6J6QH5pHaKOb0PRJBuK
MQEd3sW9Q+8hRK2TrdFSLlsGOaTEA3nCREDnjRdzahFF1ebGi9xo3zWRTS+LwbnsqpkjUrFbX4qS
zDCyY9ywR2B8yaS96WBtIr6cU8SOjSVfLEfxHzLmZ2AQmZspw4vR58doSsTWjMAkmEO0ywZjYIKB
hUH0dsr8Tv8MqKCctuM9zptvY55rx8ExsyfDYhjSbHybTPe7JcH32bzoNhjhpImr9RjHX7ZDCF+Q
PcUsF9dEq36XygxJic72fj4h5cFItVEjgksxVKz7c6GHHVu9kDmKth2L9BhnIg+9SmZnX90wqVfs
G1VEyoAx73zxqmVVsMn9VDswgrdQM83eCipgf/RrZvaCXCWykxVlWj7AH69Tg4GTveUbXSGU5Iva
McuLtJsJNTUfO3sTZ/pw0nN/5QBw94uHuJ+SQ7Mss1LZdth7SbOrx/Y5LzwfEfjFYoRPrAgZT0Fl
b//qr+niCWrUfOuaQN3AvGhhpxXZdq4gaTZds4lNgl9szMM3Sz5wNkrPmvC+3VswhSft0ElMY59/
WHVhMMNFEER4GF+32Z4YIo76WsT5sNM6WKGQSadU2g/VOP50yiXwJ5Ibkeko9QvphLDsnh1BOntb
O8gmWsKY3BqDXGCoQ9507FmtKaJL2vzm33602vS1rGJzLWiZhpaD6atqHIqjkS6KXCQcSaR/740s
W/txriO77ct1aU0cO6S93MxBP6YKFBForF2DiHvtztW8Jfu33ZseeXmM4JiDW03xZBrFqz+mT8EU
24c4TqeNPVKAuDpcQtgWNpgN5zrBSTg1DBH0q11H6ug01q8BicXZKJ31ZGQ9ZmXUE6necbgFrgQ4
owHhzjnDpVQq6zn1JvbJRh7i1aHAGNE4isa5JDmk7CyPbrLSt75XO5+yuZhz4p+tkj4SMejx1snm
n7nWEaalDxxP3dwehjSNqLnrX3cxfDT5X1XjineiuNyMpF8/2pGgzOmNL/zNlWrtmK/ONMnfs1WH
ih0T4jgbw6bxRcGV3vrZpO/XTcXF8uuH0U1pNtaFtc1q5KnQQnXSgmVISk53qaV/dmKjeqJva4ZG
6nprqqnXPmtTML0a6oHU8c8Ijj7spulObYxHYiCFbtMVkbnKRNFvVCtQPPgTo4/OPbuwHZVeoknK
6lM0DjqTbYKjvCBOXhQjCaS66EOqGsxy6zprVMXDXujGeS4a+xIhi55wqtjqWRVJc3ASMgRoKznh
vfVIEtcMd+PBzCe69JoifqDPvrVshs+Zq72NEfMXH83nKc6bm0gX8WKgrU2L6Wkljfgog6fGywg0
Wy4KzeaYE+VT4UUWyk37V8IeFeEw6rmV1KpPlV2pkutzlbvTe5566E4JHCC2/WZVZGo1dvBc8EU4
xSLYuCJYvtU5zbipoMWVJ/0NJZy4mY2/I9K0YI3f6KSw0+i1Nl5Q/G6DEZJuM3MiE83Fykv9xJCl
PyiAP6ukJl/AQfNv5Nq5LYbiNZ2y/LH7wpG/q9I6f+XsbJwrlZB20u5szcyedZT1m9JQjGwMW10C
owshjIrdJKAWj4JAk3tvweie2KJoe1026W5OURgmzD90v0v3+s8p0ZJTO7LaQyl8rnpumYOzVr0R
XFSZHyAlekjuu/aIAQ6G+eCTNdXxjfLbDEMsXd50MleSotazq2mPx4EeVmJaYW7imLftdK+ysmYJ
MqI9ChHkQqqkt1T6fgh1pVqzGXHXWtQ+68Ja8DzJtk8s76ny1M7q0erVvnElTeh7Py8KmrERBKl7
dNckAbjs1U5N7fiHrKJRaKR1f2q1ZFdPJqmxVf3GWwB3e6YEV5bxYCX8+0suUYi4vdy2RDiFQ+XZ
a4uKeIdGFzoOHRYSfZDsuaQJF9qXJkd3V/lkW3h1V22b9K2Py2mfRFLBLSYiA23GJapysoCKsT8X
fgwYfhrKa5d/BTWOTt8sPzNWU/LyujWOH2hveS83lWllW8cgTKFyU1IuJ0wcmjSsb85Iczjv3/Ma
WnAhtBer6ZuriFm3yEiNdm1nrJMpmB+7aaweoul3xVAePDC7C1o+6sFNouw25YAivepbpzeChPC5
RZqnI6NJ5xGNbNVfhqoxN6PD/sH0V4YcnQumI+fiBvmPMm6LQ+0r7caw/zkoGH3QruuuePJ9gg5m
mkHPnHMC4DmAGIW5geRarIBfaDiWn+h758+a9rtQfb1jZrjkvbHVkU1+Bn+IdlIvUOLEKUdbliZn
N7dumV3Xt8DwymshXv+6YY4cF0iyQw3O38m1K++kWQhWtUram9S2eZPZnL2kpuQgMeLxbPWQbcZB
NSvZzd7+brgwJRWUKdhRMiqqd3AJGU25/rkdGVmZRBafieR7HySdPHLOHmoGViIZSJifIFN7jdHR
iQIo7VE98S+g+s20vSd6Pt+M9d53egS2rrcz03kIPV0RD5jSvANk8uDE7Djj6LFLjOnGK6BC99W2
kGaxyaN62qD53dV8WCE1jbFGHepd3Ln9nMts3E4DEo42Ntyt3eUf8bKeeF4EybPXHmNBLL4+qmmP
jlFbU0Z6+xFvOJvqx6Ky5IW5gbZr5UQu8TJ2bASnfUmKYGA3K4ZYVKwVZTGSmGzVDJwcaHb5K8iK
warq4SuPUAB1zaX5xHm4NcjTT0BHEH14ap0h2IgG2dw44jfjf0KT2I87n9iETTwZb2PNtqyVP2hg
EpVtq2QbydIPjabzyEFDzm+ZvXVupHFq9DkD0oGg0/JgZPuJwyyiIi6pAumy6nrHeKGhPyKmp8e6
dzypXuzMzh5jlqxYESqpe+pZCodH6KmPrswIx2Ypz1LA57N5prmA0SjTGJHUgLqibkCXg4VGGYn5
4mFx75HwlraJvYYAXlaw5pdr5fZBoy6+VhLGZWqvcy11v1t4FD13Cr3B6lmYBv9kLItn6enDXudz
01oz7BrlUvwZ+bojQXdv1h79u/I0oubDRUte/4QxaIWCOjgzxDrWcZs9jPQzQnei1Sv6rD82yC2Y
abrXhvD39cyG69y55nvkfp9it3/jw3pNpU9sVNqRrGENqAtcMsAMPbG3iW2+jlb9ZZutvEaY8ctA
sH9mA9REAfWHCwEmwZBMgn3lDM2H6WkbzP7PpUk0pTa4/cNclwe7zUKiwIvwPpnLC77qjSH9fW8o
Pj0zjTnhmAZhUdnJUy+DjQBd1UXAAlmoW02uB6d0+QHVj3+SpBeztvYaO6VzYX9pyHF38RCvGUq0
nDYHb80EE5ho4SanvtZZOYw8eiuTfuMnuEcqo2dM3M5ykwIAZ6VAwVzMdrwWymp2FUGHQS9Pgxrl
w0uMWOkEm2tVZm+UTu0aMTNc+rzTN4M778ETMirRXOtgVuUrUmn48vYkT4pJ0SQc6zjIvL10CFZ2
gT9/eVZcnXTTKk/3a7XTVCeZG29x2zXbyKrnYwxG6Hi/Ns0gIiZN0UsqxMXTaGy7GG2hPFOZE5IW
miayMT+NUU4DwZLYh5gk8zFXRHUwkArA2HsVfoV8Nl5UF3dhSwB52MU+kBpw2ZeO8f3dXlYxXn2e
sx8IsW6tHbkfgv1KEhgfzeQNT1aRNidPtpjfJUkpruadrHwxFaQ0A0lSvJjEjwJJ+44s0Xnu7Xxn
q2BEYDboYXmqGzGsjdo0w7z/Xaflt4TKf8f4ga4u6nVOyrO3pbY9MjKj/irTYxpP32ydBFkjIfkT
iAebyDL7vOsjpljRnpZpeyGbKSY1BKZuICsamb5P6kMykk6TmWfYqNGGNtTnwAtZkodWqCl+G73T
EmXJ17jT3UWv0p9G236D4fuEPC9Yx1n9I0vncmdE2lqZjnF0ZudiRz7xMj3u3cAmxSxVbAz98dQx
LjoFUXluhjhfA4WXK7um6rb6AbtGUB+ZGb/G+N6PlEnuumfKTfeUs0MPY/2ukx0785o2CozSIlyG
IdQwDiRaqxhKEcJccjbou/2tKOmepNLSQlUlzJKbl6Hw203ss0pUeoTxnOlUmFWqD/OBOFUx0TDv
Avj0iewjbOl5tiE3eWS0VzuPaeoW6FOdQ3ZBAxm9WqJlGM9qHwYuipTUK+iNViTMkMC5151jrGnu
hVYWZT8kv1To5qtfeL9KgrQl581dyeSlHATxkK6f4rqkpzs7DucBUtwRVsm9RIJQJTSe23FvSV3f
a+UXRpd6N9bpLaEhu8JZIvZCuBvhyl0+ZN4PCSm2g9Mqh6fa7G5+Irt152jFWhIvsyVYwl2l+WgB
LA4MKm3TuLVjf8lsbMtl/a2kpbbCTuSxvjTNymy8fisJ3Uk9RBMqqNrNPih6fC+uN22nmLjewSuL
y1QNP6bMoC8Z5QdLea+twYikJaVrNdkZbnGA15u+gWPA3AKLYG2uXQiUFzYocPCM7tg43Uds6Vez
FuVD75hbK5XxhcTbBzUkM43aIlqzEKpjEmOo1yudeRjzJ/Z/i+ZRXjWboGQii5/ufoLeNl6QaNaH
vqcusu3sOSPlbT9X7ltvewVba0/hUtF+OgRD7sskbzeaCgLsNhKbHlOn0C0M61z1/Wfctf0pHdUi
IHX+Mj7//0SU/1siCmIWbKT/cyLKc01Qyf8KP7saxfbnf6Si/PXUv1NRPJ8kE9ADLlFieDmW+JO/
Q1F8678sh+w92yJk0F+iUf6VjGI5/wVcY+EwWZaL6Nf7k4ximf+FrwezJIb/JUKUoJ//h2QUE67W
f5hnEcZ6ju7o9mIox4pi/dN4OaRmXlF2wECk1c3SOBJf2w4vFDc+nZr3To7iaRRty056HPHxkHtB
W36cS2afjuvvbl4Z1FvbJz7Pax8jhnbrYA6oTTXjaNWEXtpJFG0idVUdnb9RD35kWYFDYia9wcWu
Elo2WKk0Fe1KUpKs46tfFtlzkOsbvausV1ynPgY7S9saM+35ySXnSuUWgXYxW56YHWDR+TGFLrtC
YYzIdT1WSYSZGYUUAnhmhluP/c0JNDeuCrxvwKQ3Bi+UOjGpNwFJeYc6So/QSrCc6VjKrC4OdlVD
roqyg23Ux9Eqlu5V2ONWEC/67BkFjf3RcvGMYThC3bduUwPOAcm6Vgs7vkyVA290ekU1mODHRrmv
Obth8tNTM5n0OQIpPjQLnrforF2cZcFWK1L7GvVZyXTLC46urH6iraGMqXtSsWrT2Il8AHBtLFWb
6zCtIl2ioEm3sBnf+iXvlL0QRWJr7fCKHci+904Dm/1jIa2vjt596AvmnkZ8gHzgvAStgBqZtofK
ZB9O27E8I+NiqGzGR8MeyXhkszKpz3kU59J6dYhyoDFPRnAWySdLz0gXLKiaXL3wL964QsTGZItK
Meqpx3NN2Dc6k+VBMGZe5Qmt4Sj29JMzaKfcVcURQAkKtDGYNnrQvI5u0m+tQbW0xxLnXDS075Nk
UwxjdI5ER2BaxMbRSuS2W7YkIIfeq2ZuyYP23qaaqbTl5EhjIt17knmPWh33bNQOi8mbDlwwjAxe
ZJuEbl9TmUfOW0Q+Xw9l6GB2MTOC1Nq2Cx+ypf/dltWDTkMbMHP73+yd127kWJtlX2Uw18MCvbml
CatQyLsbQpmSeGgOvX/6XsyqH/1jgDF930AhUUgjhSLIw8/svTa8fHS2ACXs9bzkK6y23rpvHSN/
4A0NFc8+rFM3PdWKR6WEfC1SCgr1YszskGWTyx69QpyXJ4jOWmyLiPFI+XDuTFQ2fmW811KrPxGA
ZmRpj8DUR8E2Qe02KN9ov8LqIPljsQ4l1rOQpcrVsYslytmacN3bI9qR5SIFMS3d+GQnan0Ws3xw
UWykQ/+IUmE9La2gIk7EGeUx46LYgKExWQfqRGdjvh9q4tOOWpkc8IS2N/iLIAz08DTAEByzohmi
HuJjMFMd+agdu3OvrPeoIfPDiiLjvH5lCsWsA6qZC0g+2nN/qxfpgnkw/kKCCckD5hGfa+n6XcIE
UTQeO3WJ4kZDLZZhp0SMo8+hUpcTW2pWP2igNeXDWbynhmHTNY9DmTXWng9KTANP98y9Ubxuiiqt
U7Cud94pb/NnVZqBYnlbL1FeYRzX7JaH66zPxbXcJ7f0X2e6nYwlGJ78NFHVyMz000BWR+Qp3QiM
vgZ/UyHZnOthn4+ZiLqZwmRiwuz1wJ82U3Orv5StHTBygjivaultkjjMIj2dTAXFuYsr+4kjyLmb
puFHdAaWyzLuAvJbq8iWi03CB4BlbOGRNwxpIOAz7zMExyyVqzLQ7OZ2TlICZ3ov3hcums6FxFJ/
6AcWn+7wIOtmOuEKAX+O0QlZxmBEStYY4UI8Eu+P/kHWFbZGdA57VQxfnZ3vkiIhHjsp8kNmYO7q
zfYb7F4RzXQkYa8qIpoyV96FyyZcmVrlGUWSvkuNvMfbUcHJsjV2mkjBfZEod6vIlmidxRihrPsx
vfilNdga1xrx0alim/vqlf1piimY+jRr4pjXPV95awORLvKhKb9l0Q/P7aD51UyctulZB9XMhsjE
t6xRgM5I3vskQzaq6WzxYjyRk4VJfhyL2Z94CAi3L0Jn+Y7rLTmhYY7e0hcTMt+8ZhYD9XRs7RC9
SIhV+a3N2wZ0DAlXKFSfS1Ab4TKjruis+EZoGFQmtfy9us1pQEkQMhP6LbWEDWjeY1PMRraugn6W
LFkg+p0vC22v0deBsIK+hbAIs0lPw5SQZLak3JRCfamXuUPnhU8D8gpVpKE3rIrmw+yJY+Pmzo1p
KvOdqwnFn1CJtLZ6GhzMkOXKwWG02zIgmSTH/GwGqymXqFNezTR5XsCfRCzOjeMCmL1epl/WLOfA
Npics2qQR2Nt3vVk/eWKgnFRe7Rnc3zY9MxLbt27qpneJammhaz/qHJtOIx/EGKsdJktpRxxC7cm
DgOsvithurnJ9mi2/LF0vJ2GISpoDQ0hNTynQttMHDCeorVgKayqF3e01mvvALBOSLg4uGX2a10t
Ysw0S6EajRROuj0xiCjUgccknVXeSvQDCG/kCgErk5G0df3klNgrrTJDxCyW/sQcK4odczl4OZm8
q9G+EioiDnqfbiDglGnSxJRd9MGMKue4rjnIB3u1Qt2auUq4wEgU4IB1Oo/0iDvbzpLnWSoHOUNA
FMl66Fbza3EccVkzYfiFsUlk+h+mydpT2R3USr5pzlQ/yDF5rZr1d4kNOlp7rhm5pOhRrO7awM1k
+ZbhUIsV5UR217tr582hKZIp9OpphIWZZQG+Uhsh2CofNb0/5jEag5Tze9dYsX4X8wMYravde8TD
Z3j43pb8mM0kFsBwzyOd5IQdw/D4ZNkJo9zRfHTT+R6lu3gbdQ3pMbEJdTZYhHIozxxLfs1b8upo
yZdgCBfYed7dOunQRh4VTADbTz3kEEbCHK/zo5lOaO8Lko4blTNPbQwZZPh332Z7+dAXqPBaWpqh
l93Qg5ufo5rgW3CmGNe3dus2KawvMSGMtHvn0xLuW1zHn0Jdp6NqSvOpHEC3IrR3bkSLGXp02tfR
VLlfGLPuXLdJHizbgy0tBD6fhV1+nypmgHArZ4U7P5hyHC/G2Jahvir1wU4OyRqLb2ZlzK7sNntk
uT3sRxdiQTwY1hXFK/J/s7Kx1uviYDTsRvPJ/KmSjKOxIMN4+RaueuMIpz5icmZKoGq7tamT/SRw
YOQpM/F20RDPait3/tDf2OVDLhmVNQI7Kqk4Tx6INFTtxvh7ruyAQdFD6oL8aGK1O9ZMI4qq2ozd
6N27tD4OvTHs7BhRtUFwwpktx2eagIfPGnfgQ7EQTmsNA/tUPNnZ3VZnjXLd6UVs7x1RWni6mmee
vTu7TfIjCI4hHFTrYai7O306xlXrfiByNKh3V+9xdTojEtVaXthzQiNBKIT7zgzMFKArD3+W6ZUS
1qWxhsp24eDfz6K8AsoKYtXhtjN+sm6yIM2b9kGW6p2LpGntXs3Jar/I0XmP9Tp9Uxk/B+NS84DL
GG2u1kT0GHiGpHoBIdGFZVLrm/40ZRiRVSivV/Ee32FFvMTONH+DsocOJ9b3pTMe0Rb9gidRPZTG
eFzM4QLSkBPENYp9YTY39uSmV43LkrnX1O/t6c2aNNcHEpEEbFXqqFq19jvu+RydLrWv7mieV0EQ
uKr8wNFlEbV5YTM1qwLYPxNzOhaymgN4B7/x5Bf6hIxxRSG10ZEwhry4JPZQx4mQOa56JRBcHLUp
/6pd+EvdpC2HKp5fm6qLmhr7GDt0752t/CWGpHzMHEc9oIv359R8QW8E+V/VfybZ4wMuXRT4W66l
kebljjbhyyhnP7f14Vx2o+6rdSp9XU9ZMWEIpPVYfbUaZYi9ZDj9+Ydo0IeTMBmZw6uQPhX6Yz0p
CICrHGPHvsqK9dyp4qVUKycwx/kLUu8QQQipOQORYE9u/GKrzEsoPMbTkCTT379wPh+FWt8jkVFD
LA3ZSaSQ4rji9My+rTT86hRgF3BBSRRvJkxzmKfTn18mL51P6Ti9axUQFTPVkgDvtMe9YTrB0kaj
XU2nPGFXX4xsk1dYxj52CVwQTs80qBVOc4o3u3he19CwaqgmiBF2Q9/cojdgecwaKxCIjoNUh6sz
dcM5cQZYN8Ls6Dgbm0nLsJx0t4BGRm0ZoTXcymb7V9/MSiQZMAV4HtKNEP3UzEsWdpgHApAOu0Qv
Kl8uzhgicr1vLMeGPDO4R8qTtXEeqnGIHPGLLNP8pv8So5fQP2RXaQ1W0KcELYI9O1dzkRxjBTjt
PJ6WMiWQpEfnmYAmvmhKLHZlnhEq7mZX14EYkYksSljeY0BwvMu4Fi+VqBil52b6kE/YmBuUWoNH
gSxypCvS2ROY9e2pQn1UMrAIUwYPsyiR7+ao4UJ2b+/KpMjAWpEJ5In7VuqkY1Y9M1fP8oeJWxLS
izhlzBIJjeoZ+3peoCTuO/75w9LCFlfL4m0onHczs/d9rd04k/glLA+ohjRflfaC/NZveo9GtAE7
hhqs461cr0O/vPe5t1vVzlcnPDEuadUhEuiTu51sQl38zfNDY3LOywzI/W2BIT7etMGFHsKiWvYT
XTHYe3KsZ29iqq7vu8WNTzHPLB+rMOUuPSBWmgxvSFMHhbCVXTKrV0z1zim2brCFmCdjaD7HjHXZ
kFoPSoc82lPxC2NERr4rXvLJ/bRnRMtQTcohf42N2j55vTxpM4oN2xlCCvs/X6haIe00dX5oYmgO
Xc2DozZY/xAyAUfkVU+kfo4r7mMBpyhqRoatU1XngbVdfkMuJ7ogxgfCK86x5+koqBjIS7nsF9R1
RMvbp3byij26pOs4zUGP0/roLbKJHKarmNH4mbqRYbFW6GOYErQaqsvwyMFznw4GNY6kiEQPlYZj
SzsSGdMa+5O8pmbeIo9kBX7Fg6cd6w682tAkybm1khggwhcrGZRKnoNibhgUmsD21p2x86S5M4eL
nFlybm+kRBdM1+M+0VlZ4CwQO2QUbyePNNW9xderaxJxzQQ1j6op0l+2M80bpkdzle+F3SOtSftg
mFCVVAp1FLXME7IheSg9Z9qpSY07QSS/qYZa6voEm4Ww9qpuPU9zDNJ/VB6QEmba8KC52qZ8nvDn
OuiJ3OJWXfs1SlZ45zxeX1QbSbpii0viFF84GjXfHVE1YQRTVGplPS8G+gORoR3INy4IgpKRbCJV
jZ+dCcvKoC3fU/neNbN81PVve/Ve5JwmOx3lxTSy9wBanfs4GfQ9eZlyYSuv2w5QGKU6DkUXxmLW
zpnT/9Ia7VAKSqZVd/YYiu+yRPsYNOyZg3U0B/W9ZwZ4qlzY/8vq+P0wZIcK/GfcJaHIjAHW16fH
RALVWr/vu8WKEvZkfrs0MyET37XSeJfbgSnvh86kzCU6YZA4a5iMJW5ytjuigkF7jH6j91B9FtJw
lwQ4RI8zIDemK5owwVom03cWW7w5ldmNTqkf9G2XRGpBvPLY1cikIwuXsbnELn5x7WuaickpcK7u
WiYjXJekaSmJ46eZO0YI+RFF8rcyq3pW6z6LVrv2wVesIeQVErvycQ4K2MaRYibiio6SADtjysNx
0PGh5aTS5VVlsIJfOqRoCYJ0knBbckDrtbjLy+bYz9V3Q6/rzyI5pM7oBkoxX+tngQ1imlk+QM3x
FBNpqCjuOq+ARJV+6EKpMEkWWMDXfG9JDBk9B1rFKGTVb7mvd9lSn/Dpf9c9lwNCnrMZN0tgtdNF
KOPMfYV0X1/CdUQPYtblp4qqqmnsx0YlDkwUQF1i2A66CUwMB/3ngihlNHjKeUZ3q/MsIStJIdnO
ijD4XBzH4rlQUbMYgFXpP1Lzy83EF3NDT2SPcyKHKDcMPqD2LSdRcLK3EfHRbPnktiWEiV/Gigkk
T/iB27H4rACOjfMmskXUhHguhK55dHqyzNTyy2VVNVdzGRW9dYrLLlDZyiBQIfJUqugjx149mn1c
39BUndVMuaur2Gfac03a7Ckd60fIUOl2wsPI4l3obCytYZ/U92U6fts6xKVOs1+Tcb6tSE4nqQrV
Y/3AgOmU6sqvNEaJbxYm3OPspLoYYU2O+QSVdKxGndbIHYea4humcdf2dhd4MyfuaAqq1ldSDH6v
k/mdrd2zNO1oTeYoc6eXLrYPXjn/TlHzhlq7XJTU+KXMzeOKDXXM0q9R1R6cdQpVbzyuefk+FhrY
iYr5kZWX4TAUn7MCYJGUhS+tr8hO6rl9+BxoVG5Rj/IYGowjfs3KR7L2jDP2uNT5MUkr7ifpt3X/
XjXW00QXMFXZruAwLyrSuUYErbiXWX7vpXRC4VRMXQES+BVarBwtP0lRGqpj1fhy4egwHUX36iDg
GPpis2rzGuPuwaELwYHGH7lKExY6YQ1ujR3avhNHU35V6GeUtr0Y7cSDVc0rf51Y1xVIsaq++dXr
xJ9ZxCBOEJayuXyZASTTSBFvmVOX9Spzz6r4XsxjqbAztoqtu3El8ok9ZLUviG3v5mgVfqZRP1al
G9l1eW3WGi3MXUFwk9K8lPzsVd7feVxTCTC2Jg0R5kMiJ76KbRnBGoj+E50fAPtqoI+bUTo1Ittx
KlZnBTqRtutIT6W2FhbqL0EXFGfmS24857l78izmHxX/fGUG3ZcKkvJ2/qlxSgV17j23qPihla3v
RHuPfCtsbwahDlnOtMWbxA9xlLe95RBAwlR7cIdIx90bGqJUL031vTAHs8s6Sg1BtuXgKgd7eGhW
aR5RZgtmHNhqsaia0/aJDA+dNxdBQarlkdidSwxPhq682BVrjJIhTa9yjClMGeaUTQo+TeHoJa2R
nDvcT7CRjKMmxjZY4/lXkouPsgGam4qzI1JEwjGTIU0iTFraEyEmw7lgNSEOZt2M+xHBFL1iEmay
A3WNMzIwa+46ZdAR3UOZWT2eeG5Hj9mKAW7lwqq5i6vlRuG20ovGxafUMJPVrKBzavNoElrpz3Kg
8JSYlcrs0xbJdJzVBiwYCaYKl75vzbkaABFGwZRaW7bv3phdf9UVAACWZMDvnGTqUgNBMR1G6znR
eJcn1GjaZ1n8buLReIaKcizbDn7iRkXsFoQyq2NNxwzz465IyIRRinanDWOLglunxtCYSxpmJEoq
rRIT367T04c1A6+heGaPxp3hZ5OOdOqJEgEpE9gj60M7tsOtdV2H32ptmMG0YsBvOJ9NFH87XVmq
cBrHp0VX8R4rD7i8kFk5jCRUxxORAN+Ub3lkugaptMA1nNb5vOe5aB70eUDj1Odd6FlEPhpx+bIw
hWuT5Kn2CsuHtPOKJ5DpE1yzkUPL0xp9n9rendqYTwDdc8RtIr3YUKVIIS0Iah2th7rL2iMYOdqW
fPzViuSpt2OaoS7h3EmYq7LWjtSue3SL3uU08JwQZHGDXRSJc49dFPzPpoKteUKAal937crdCYoe
LbCpUosYAPPNskPcR7W2JA1XSqxumfdjlPQQinrAhgTu/aAHkUHJWWWvJMWMjX0QDV6jNHuFrVXf
mWhHtJbLsC+TaCg2/qQkTnOsgtRTXyhwWzRqTn7SmYlQgRS/h0rR/Up/BhrXAOSgCbM8aVzVZP3o
UHJzXRvV7YhxWhbNs4ydbmdY6JCspaDJm+pQkfFnPWB0nzR8KKPhjUylir1e8GVxPZthM74w7R/Y
9H9n3XKaDfk19Xg+t+TyVUEsbJfXNYE/CZS8QZTkZ+P6VnY5oSBe+Tg7vCj1Hnk0Jw9T/daaqIc/
dGd6dEtGGJ42qVFtMVBISFtS0CyimYa4DA6xxgtpDhNvdYIyul1AIKvpLjPL4qDN3UFzkHXkioIM
gD36Egdd+xgz0klnDm4no4FT0ZVIkJxK7Dx2RnylLGD0D3KAMWbuq5kRbgo7r9Mnek1yzTzQ9iF7
iIelNfMQN2jqd2rxKfjLuZlgOPjCnH5x1C0kq2btZ6T1g55GmpdRfJt7iYoYMelHO/VcscW7Rblr
z/NNKpKA+W9QK/XCMMzB+m2Md/nWGxhrRDlz6eWrPbM5FLlNzaU232sx0qZIuhTGXcY+V+FWzNMr
28VIdkbY6s5J8YaflbdktMxvdy7aUK35KhMuT6691Pg04i5CvPMltRBFBfE6KNo0vQ5wvdzo6iYz
jPtIjvZ9a20QsjzwEuTEdnJp0u6jc/KoRR9DlWcihoFEMDsXxcac1tK1+qpWPI1D/1bj4du+Vmvl
l7Iyz1Ss+954a7w2YGNBszWfNJ6tqYkRNS3PibyCpnnz9OVuUu0HD8JbH+/tdXzTdQcwOQ+PItQh
tFpZHHbWpiDk9MGLUWqbwg29NZUJgX5RwSEFaY2SGLcVKRm0OjCOjZqjMpXao7usT2lXvqE8DXrU
fLMz3ki7PhtT9QxUhnct5C6F1tVGA/uQdvau1jRct89rUBjoYn/nW94i8lEr+z7uu4+pZqq1Zsh5
bWRw/jyhajHRp8NomqYDfiHCqYuWR4vkyYhnC+UhoJN5ae5J2XkFfcPb3fEE0B90G+VljxzHxlWW
tVFrwMiry/fMMjrippr7zrsvNfu2WcSxRT1qiwL52yaUb6yXFOuJbaknMskvTUtuT50rT3OJD8ib
7rOMSRWmNpY1os32RZG9zMr8xVYxKCRiVIJi7wxyqFW3xJhZjIe5b89mwd6gU0yEO8gu69G8Nnqy
ywbxVRUsXEVTu4zJXpg9C05CwncdvcdtqupX+zYGCqEgO1xGPSxnhtZjdlC9ZF9O+qGiS5Yr7ICS
OdRdYs9RzzWiYKVKTW2fZuI4ZOJJzyi8FWO39ss+7+pDHCs7dHzQUNi61DDD6pmtkhbGbpz4hTU8
xgyBgbz4HLv72azY23jqjV6lESk6j9uF3yvZZ1Uw9eCZRgLjtFS46pqwNZy3IhfnVvFuC8ArwN6f
WbS/TXkVZtZ8psPmuGpUcL2u5avLT2ngrJlld79wy/sa/BG/GsnvnrTyTOmBmNg86mq7l52GgDZ+
0pk+1NQvBIISkZfelln9yfr6vZvdAw4TduO63DvT79Isw5K1p6ms0GLKUOFEBVuzcZO+Bmk+L7r7
3Anm7gwjvsreflpyO1IU/Wj3zQt7zI+VWnGIP1QrvjfX7idvxHNZ5rvcyu/ZOR+nzaO9sGhFX+GV
GbjlvULyJWkbIUuqXeoVv3SVPbBtPMIeilJr+M0Y5gAqfhnyz1ZRH9qie8e2t1PK+mYQ2ZteT+9k
6mKJMA2YAQ4eJXm3soI1Knbfid4SqM4DCKm/K72TcLKQZ8zRtZNnHe09wteQcLsvXqvfTIJY5HZf
yWeVTZrN87PR5F02P7Ff+o4X97ZJ9NuuyD8wtfmJkx0KkdxAY7p1bTQnSnlZDfPcGvV3OuaEh4xn
SxneDG4qG5qXvWgyTNmZ5up90aXv0FpORaszz6PBHThMuMFeIcveWGkK3iX1a6fxsVff4oc8GCPL
FLWfrsZaXye9PfWrgW9QY/zM89JNTl2c3wza9MRw6bHlmeKvbEQqrUCavBKkwqXN6UnYB6wSbk+p
3w01/dMDmZWK3weJZBRpD/3Zrrbuq22j4qSuzhUXHbQ+C/GLh78j2C6WWJd3cXKnxe1OAJb2U+ZX
nDMKo5KuLYK4ZGgFXzOWxoJ6ot5VbVv6ydUcYSL0JexMFwwsnoHKMvy+aqJera9Fv0SD82hk09Fa
DMQJTPgT/c1aSmMvZ0ZAKKsde5vGYBMCY3NdR/OSLfodmUa/jBkqbVvvhVxvYraoIHJuZd59yCF9
IJfLEyL2Dcd5XdyPGBzYbM2/K6Vmk6Lpt32XP2BYX+fnSWs+p2E3tt3N1HVvwlzeAcxE+DqxQnPL
lRsas+t/L3p6MZmCsxbZ1yrOIUWnnDLa6jj3OrzN5JA7DiL7ns0GuhjSws6TxyxOsozO8S6LdR/n
1EicGJGNTHWdauk7s+34aG70aNDKXUOZFRC2AVcuCUdHe2a7dfFwr6AOONHjHFKzeDFHbvtpTfjq
61ll/FAb3aHUWi4/Bk+WeUfN+73w57HmRp637GbtajfElBXtnlTVecV8O7WPNgGtHmUE2wHG5SKo
ajwTWb1TFMz5vYWZSDN/tu+bL/a9anhn0YiL0JgLtzpSne0bSlN7JLg4DTct+ZwMD54oT7Qdh1ik
z7rEizhWLw7y4/UCUgjD94zMshPjvrDcsyLYP29/aZbN6+AktHvpt94JjKPSfiJg8H7zrYrAgBNX
lY8ukhIT+lEuYUZ18Waysx7UdeVJDuaaBs6Huc5kmFDxzl5fjHXYZ1a3I7d136VuYJsMRUDh4Sjl
aQMrmwFzlyuXSZMkNJNMQ8DjoXXGq4dxjKSfY4zLATjPZUkwn4t+n63G0XwbB4bYy9O4puGcLgfX
Ha5m+p5so8yp+s4m9xfT1qNdsgMVKoJj51fjPbOiOSRx8R2b7gXScxYsdnN01e5zje0HcqeiaQDB
WjLBGYyAb6D7SleA5uGIrGW+Z4QXDIvzUbJNCy025EVRnbQcmBMaLjPCG6DhHcV84bBWDbJeIl1A
NsAGqgxMgwnALPX37cgEwv1mywZ6ngQ2pWDhc3HJAmhrSPoAW8LxiGriYi3i0FNPIDL+OzDiv+Wf
/w/5J1mO/9c8vPAbqO9n+/3vus+//82/ZJ8WMk3PMDSbEsrwVBtx5z+6T8f6yyFHyHJtT2MttSlC
y+pPIJ7h/QX0Qrccz9hSdHnY/M//8U8gnuH+RQwe0Rh8Pd01dNX4r8g+TYcsvn+LTEH1Cc5Y08gB
QeTk8vL+t8iUPBtFxvK4OYzAMUIXLPOqjc3Otd3TZIn4BBWlixKUcb4BYhygtrIxq9KmPGgsM0Jo
Ez2Wesx7libJRNjgCZkJ3wcrarjQPJ6tDEnHTiXXLqrJ2juPpcDHSJEF3VMPaZD7cyfbgDrqZugq
EPzJB1Ee1PBWb4ODggWRIiTiQd2r8FoEqU9oTZFT3E7WIo8py+bUNklgt8NSEPNlrZAD06X6zsmx
3Zudle1cfsRgw12NZfdmztZtVfNjaQaTquLDVAAx4qrfz/MGPELdHnjCeVkM6J7IFW9J3FAiSLN0
LiTPRHGLjmmNac1L1GjSsh5ZvZ7VBIWAMmBGHmOxnjHx78vV3NcO/oVWs0ixAHLnyvnImHQ9OCpS
MrPLQR4kHzYsAfQcjHpy9ybOcA3KddECFWcMy2Yqb8ZqvUDCBIAWEDVb5mBuMKasifq+beDcsvKC
Vbcep0mvo9nM80cElu8MrVrMu60NWKTvRNSa2vdKGkVAqswtiyaN7bW3KX6wZUkWCMgYP4YqShNF
jzKkdJRe2oz0rO8jm4wKr6+JDpSci/2Oa+iHFBBiSWqLnQVY4zphgWtrfPY7muMXSY5fuM6dG1o8
ygSoNmYhXxax8SAbpcDuQTDSqN8j1WQs7OWs2wcysFOyZ3dXkeu4HSdGvEn+s5igzx3yaVUjAUIh
LwMtEQPjpzhmrel0ZCIgCj1bdbpu6XpfWoUlwWoANOW2XYNclneCb2QbgHtSp79QuqDc0vX7cuO/
Gc4N9uKLFtNOiLl8HNOeoPFYdYOWwO95qsEr5eXI2KU75m5yr7vyplrkjaX+amt5Vzf5aYYS6ycx
9O8s40PJl+TDs2OGyvivFPil+ZE81vuchLDGGqmEGCSwMIwctyxecIIHsFVZptHXCcGShMw46SiH
QV1w1aS0e/E1GZrrbCCbdjZ8TcxPPuLegAYGm2AYfISj2k6OeoVlElXqQPo5Ziji2BWyg+AXtENV
swdgUCy5x+nEZvZQk7mzG+cw1K1HgPo0H0c1DxMJo00DpbcHtE4/jyLRr9XlmGbJk61RMmIwoLJV
5U/mYlwQ527CnAJz6Ape8YQyWoFi4kBxdB+Htpuuditv2ELsnbV+BHHSPyiMV72x2aoP8YLLHvVh
+qPpYUwk5REaAFziFdim1TfXziZjEwM3VHL8k1ofmbn7NIiLU9jUuNA8q7nFH1XUk49ouAoQmuAa
z50oMXKAUZJMCYchcWh3cNZzjpq8BRtb/2oLK76zbo0Cb7RnKLcOh86u3s42yK8KQZIJz1HtdZkg
zCfq+CBTHs3oC1hHMpcZ6KL8/sQYOtCwceJSq2oYTlMXTXZz3yzFfGOsMyPWHhxb0y8J+siyjcjH
YoizIeI05jTrWDy4jWceZKqSgrJ0u5iNne8MPXkFQr1644rQ3KMvH1Aup+IRI+kKXaV87DaZCyXC
D+JMbd+vjF0Xof120pMiV+00PcZdhn/T8FWqXg3IqafdOY2GCHKZbsflHovwuS81opsNoDDQKEI3
VrFBjSngMesF3uZjmjD/HQkACmgG7b+dstk8akfytKPRlQgnoHf4xVxBPtBXAB+8AKOh4WeE0J71
KSOyU1m/xnwGML/sjGXGcGi5nA0Mu0bL3RsAYw7LkN47M5HIeJfGsAL1yqnU2meU6smxxt3nyJd2
O/h1bQZ2oc0IfYoS7aWqgvWr0rOZFqiX4swLuFryGxAuAdYvAbNo3MO3QmDvsmcfXc5RUoTXEOs0
cLBYH31pdD86y0kf4LTCFLtRzmnRWftk1O+U0rLO5ZhuaD2YFILMhbMg6TXImbYjIKJzLKf1ts+0
8qC01cWYF/XsbrQH3opwSvDJomsGXVUar96wZnvDdLzzAjniYHj2pcrUP3apLBLtFqSCyOrvV9Fu
L+XP62nWHzpd2oXtd2Q/zUwj279fZSkwHOYDtMFuk0jUhPJAbZD//G8DJd7tXyxv8xXaxlOlkiOn
DOKwaLa+a039nvlqiQHAH0VugKbpjNOf/yt1ICmmwk62z8jtrtbxR1pNsiMQqCEp6W0s+N0tLIs1
xooaHeevuph3CfFVG8sEiNCinxKjxE5QgF4cHDz3ynppZtX47wL0+/8nkVmn1KP6+z/7jy4pvCX+
q+v034vQf/7dP1Wo6/6lqZSNLtcc4EDPxvzzTxXqaX/ZpmlRY/5b/UnRqqr013SSqu7pHlXjv+pP
9S+N4HQNIQszPpuElf9K/anr2pZT+Z95bxSgFoL87ZXZhuGZqsUPW//+fCBkmoxh7X+l1EhWXnc8
KTEKHryp/xhM+9aT4Iv/iF6xS4WeMq7MFHL3kKXlMZkXxDe9UA+tzm7QrFn7OMtd3hr92fNW+kCC
mmyl/uSgyoNEG75nyZFaJWt1yqHLEwU7/eCkKW+6hTGGgzzQSciL6UpA4MCjlgTpjtMOEQqBWyN7
U+Hz5MS//l3TqK1TMD43C+btPy0JATsWsWdzksXZuhu2wQ2YhA/Z0BXPQ+PslmwwQqRvYvidCEME
vQueDlBh0CLgCY1E5GB6ScdV4/XwH+ydSXOkyrpl/8qzN+ca4LRl9iYRRB8hKZVqUppgyo6+cxoH
fn0tyFs385y6Vc9qXgNh0YsgaNy/b++1i6E7jH2dHXxd0lwGG3QEo+7fp4u6YtbKcp9SWfa5lN5l
mk1ak932WwtnziEZk3oDnWg6Mwz/pknDP1tFJ4gnEcmxa8K3WKTJHdEH8Z0bRknQGXoSuDAHryn9
9J0cBn2DsJA+tADNUmIZ3clU03atz9DOdyMkwyP+Xkl0AK4iBpS2iPFE90vqRt7daAncJp/MMHBK
t6nN5bHK6kMRJuoBI8xnz0EJQOJx9tnTv45DdRricvgBQwl5afimUMzQq8RjoRkhQZ1pgx1e4aRi
VKeqlkr/iIWEqfhLGXpWYBrTk1GX08FvSYJeRHSNNpFCFw6wte3h4ik1PswuPyjDqgl8R1ad5kXz
MWv5la7eppJ8MA4QsUsqCdwVkevy6qmL7+xq9i9j8liE+QVhLVk0NUwDnQ9Miwa8gO5jASY9CHsp
wiuB3wcpHYQq35QHT/AlmcudVze6y6Rlr7rk2xDbXHiXhR6TXLou2jjJ/ri7Pru+bn32391dnwit
VD+MKA7XexozxG0xwBeRac/84W//Y/08ZOE8s96kFe7vm8h5XN+8LtbVsFIPpQSwsUa0BVeFv6zo
+pk2ezXhlnhM1nf9H1dvfe/6rJWhn/N0bGjrO34/sd6N0oih/nrzj/X79UptRi9BrkgUZdPmjxf+
cXN94fpv5ramkG/XmLMoFMdepV/XRYvIHp8/ElxHTfpVRdRUrKHwg2HKoOL4drYX0fhUQrpeJJ6/
F9pkcf02cx7ToDBGuSUZPvHYqPAjixCqtnpbX74+2nvzxLyMhJkhIudUta9Sz6tdY5qRDETatMdp
uMZac0vGavHZsysZeqFdw05p1/UWxhk4mYvSsKMiecndEcQQphAJ+mfXNfqmZBpLY+zoFLO44h4V
V21Z+HZiXq0tNCxRB22fvy5VBMADPEUnxTm67XDF2DhdSs1mUzt0X4ZaWdcocqzregujYLhpp+mR
zqzfCn7gRcpKyIUN6xr0ZchMLvj9mBvDQex1eR6XV0wy/Cb92AvyTBwTpZxLXZTOJVbodI04wwW6
bHc8QoJGSO3JK6pAYtThOEr63K09b+ccGf76qnWBQdr4dVd4cXqoVfaFSDwi1lLKLyFUUVEsuS7+
VJ5noJWm59vAYvib9AZPdLMYCsQ+tMpvGZMxvJdpscebVd8KN4Pm0AEYbRSKpIap3kQ3ZQezAIvb
XI1XfHjjdUpjKEtF9VSU03itlsWYmi3GcunvaK6OxNU+qGEWFE4VaU12fBc/JIpxnBaC4NOHhTCd
VKcY6z6uWBYDpNJzC8lHH21jlwst8IADb0qXDxwSJthOQmVZlO8OfvHrDJ5LWdj5W1vuFfmiVw3a
81UPSeJuUcqd5jo8Y8b75+OzipoN7uAUhBWPpcuev9762qCL9b0KA9xJaSAdkwiJqaBVeC19Rest
q8370kKeW3dLXAItRCMZ4u0wyPwa+qxJNGtMI0zKG93nAbVdxnnjOo34ACeErhZ4JdqcPo2wskYe
KbTIPtTCfll3LCm0cWktoqTywvzWkK14o6dDWdeaaOgsdy2tbfcAIYkx1afihuUdRYdLMDzY3K3T
0pBjwvkpj4oHijPdrnI9iPIZHdIMjAsGyTo/9cyatqNG5nxfRca9axeHCm76a0I861HAKzKB7x1/
hbbYqKbRIhGtsoasWEvcyhSmakvBZiB+F71w0wmcqenyGtUSPbTe+vXg7/vrG1O9Wursyyv/9vL1
rsnPg0Owv1//NR1NuARQGMh2+ssb/vjoXzcJYntuQzPeV7/XZP1/67+fi4LVkyqst5GDfP2Plfjj
9RK49taM0JNEutEtAKUW7dGyICbhn7fWu5mZ/m+PrU/0SPMOlhXnOdwXjVwqGdKCLyP3Dp31TmN2
u6vCRfjjfCVf5GsX0oLTi+arM7vvxiiHG0GpiCWHJKfe/sW2CFBku57y0eEAsnD1MRA0gZVYQN6M
gQDRzA0WKQZFQNwZnUU9YKZo1QKBORW18ar58uQgHUlakmJnXB9mTN8d6c4jnK9jXE6PnaFw3ym8
IJEW31PwMHoS0jJbJEFN+XEjhmKjRVSvnKgwtpZXoZAw5vREcC/durA7kpDXumEVGAYEyFYxSPOa
U67Rx7NgkbfMvzaVY8O5bOqdTWdLlfhZtDh194W7K2Sh31wTMnbTtTTIEB6Fr/HQU7Kjb3h0Kjpp
ymrGXTZ7d2lF+yKL1RZzyntRI29Ds+5vIzpzDQUvVAl0GauW1gTYwf5KvGWgcyJEBeiQQIYLg5/9
RKGy35RDi5eN5RY3GZq2KjxlXbwMUTDc0Eg7xQlppCYZLgGxNyGyxZQ2qidOsT2gIdD1cWc0WGZB
YOcbr6X70fgjyo5WveYGI7AwtyFN4grW+B1kQkkhJFF4U2QRhRW7xYkZx2wElX/UA1UxdPx9FKNA
FN8T0uj2hf7ZAVoVRFZNnocAPFq0X2hzhwFh03CMUVFlyJrPYQ7FtpZZTvNNw5YwZE+16Y7IaGhj
dbPzHs0DpUNdtnvF7slYzHmY7L4ApSffyxe3zzFWE5ygtKpdIIhfWuo/gT+6X5WL/sIca9xt1Ihq
Z9wIv503nipVYCpYu9EYHVw9wxPa1u9I7uLAv7meeqhdeKhh7+cnAwToksw9QJ7cki9vbb3udZ7D
H3HvH92qbRD4iK2e9M7Jn1H426O4yTIaNzpIpwHdDbsjSc96oJTPpCEfFwtchdKACMpKl8/QTMGK
YoKrfrqWXGjKPUEUVEExM1ZlmAStDoTBHrYxSvurn2IZrql+kS5x8CVbUKC5gRZH4FUyBIOQ+PGJ
P7FMZ6bzTZrpPE2UPBFixhkhS4p9CQz0EQkHqldU0JvF2yS14XOBt2jASelzgdtWs02TNgS45FjL
Odl/9mOt3+GZtbdE3G3gH+WHxYlM827JpYEIHafgi0tOOgCsxytdLazcDhRgesQpPBvDjJ6Nxn2x
UskhFaKIk7o49sg44KIlZxdBul26t2gqYS3pZ2kCeK+M6h7bHVrr4diWCF3pXBCKHqX9sRfqiD2g
F1Qa9dzycP8chzScXny7e3ZE8jE62hLNmUGHckxxyPu7RlBj0TpOK0QeMgLBAR84Tg7zZ7IJg9D8
57EVL2nWdsFQ5wi4IK8fYPw6VKv8mZoRo7ADtjixDQFO7VsgypA57x0jc/ADxh4a+3ImdEEjJgr0
g0xSDsvoS9jn+knRsVMNrXJPdXew3LxrP9ZvXlfe27pHjmTexYGhkPA5I7GPYyzzfQntOJzphBYT
653WLaGBTYEKxQe1SYwuHqXsxSbicmfGVbI16xh2ms/26adpN4kUsG9OGKVOOgSkwMjc4Tu/LUMc
vKhbhyrZoXTzDo9Q65wxkJNWRcj2qNNB7eETz3aQhJz24Z7v0U5rQaeix9DxvUvVL/w0UiJjje7I
MFEScggx35SR94CXDW06BP3xw4vKEtayB1OZc4iWmgkDKZ9yP2VOINFkZYfSp3n60wxdGKhuIYMp
oixqZQ3fvU/vjaHLmYSzaYFclG1e7Ce3RszCr5HaihZQUn+PgI50Xz3YsxuLoLugTMZ3Zqzjxh0Q
YJcz5ypci8YytAuP8KwTiIHYE1Ix3KSbYmIC9K+hLUQiA+7Z6HGc+6RUdf6sb1QGq35238oBXGhi
YaSl95Vt2oFEi65JvxhIonYELpw9xk9zhMC2jCxSwwAGcWJHRQHCamdLz90PmvU96s/eHIafyQBH
z/FQOGV4CacIr0VE2gQlDArFSQ8VsN+q2DlzpkIM5b8JfNsyj5mma+gZNZmeJwjXvR5zam7eZMlF
yeq6nzW12i3tJ66AFm00YFgcj+ZiaogHTjnJk3Q7ZhaIasSAMyrRi2+hwRXQx8xgyJKEFrtIj6oc
tpXn7dzU/hT52klkIrByJQ/T0AfU9pEYTMj+C4Dh+K31O/aCq/CKe1B5j6XKbpH+GKn+phOQTh9E
QycQye5SEgxf6dYbOtIXZfMzUP4l0SQJ0jx6oQIOAtNRSKHLx5qZJxbohNEmyL46abdR5u3hRKP8
dUNYHaXzbhV9t60GOgIG6mM//mamVRX0CLnhaiaX0KUrrrc+7igc/hkxSr3z0ILO6DWBpDj10PtN
Rr1/qIlT2Hk4O0pP/5SVHH4azuUgK9vvOeALhSbx0I32N2eO9UdL+4EI/di3kf84NuimZ2ZDzmgf
BM6f2h6+yJSBhYfi0IwY+RfRR9mze2lZQ405jhgiz9uqW5hUBGpVCT0kUxagQJIfqrHenI66CSeR
cZvWtI7mlJeHhP5V1LVANfAjau7R90i94MJYBs7Aabe2q48OBBW4PoTTVRq/4R7+EGWCTmaksGWK
8gn3BzkKz3Uxf4/nGiuVNSEQcbwveHWMYxVr6IDm+6rid40BcZICpm8Te3zvYDujvJ+Ib4aGEo+P
CTE5RlR+I2EJEuHBwyD9XGvHSS/fu0bLArvTOCcORACn8m7w0uSENGQOigyRSGMRaD2EEiRsVr2X
1GhKPXucVPmu2QREJ10NZ2KSh24iBkZF0bOXFhNU7iX+JfMwcEou0EbK7DRf5r6z7TcIzLyz20QH
y/AI1LNvyImJzWm0au/bZNU5DmiOKNn7Wcj5Q5dbvyIDXLbzK7RStKzYPegAtqifa/9+8pCP5La4
DLAlYVwQJKWgkTRoqg/jEPpBSzi1j/VoUj9t0UlELhqcjQ7XMB1YALlF/Nr32K0saX0ue/1liqWA
SMcUPqWZmFfiEomzLXR1es8WOa7vwHVPpAXM3Lugty0vo0nlfrKaL77LRbWw3R9aV/2IoBagUQRY
UMcJCXFtRaugMGGDh3eVb6n7qaDUofnh1qksZp+xl5ws72TVnncEeM0wwkthKTiqu8pPaQvCNUlS
I8i9an7oZ+uO6OIW+oKHS6+enQuIm+ej0Kv32sFhl4uTptKHxIoMpOH+CC9wmbK79oFkUWtT9PQE
uU6GjK9DcNlWdK+EwLkLhb2Qzuekt36ahT6g6oxsTmwTjU1cRItCpb0yrqsy42vMoKknBWJXu9Le
p43rQfn31R4h7zjfevw1DUf/ObEw2ml89SmlmdC7r1kIJT8ziwEsBfbHTFyNPAsKzyZqbpZLNpxK
Tp4hbroWPZdLhxcNgNxIP48D1yneNHv6DPEi4UoLV9n25RvFcOeEJSnt9lZmfuupzMDDnpMTsM8X
NTUXSXoQ/iPh4fG8z8F8wfssuer2Fz/tuShq0Q2f1N3QDmjiNLBElo2bTtTN1fTsY7/4daPZhzPi
gAStlkDBLGU/bB4GM37UfYs8sNTkcjV2T3p0dYxywHeKk7Ud511B12tbmITVu36v05f1mbyAswjJ
WttQKn1tkWAbnVp+CmY48N3vaITjwKvTe6fQXarA7TaL7AdK7xe76G5GzOowqLqxnayNG96bcD73
Tue9wikBVY4gu/bVY1ZbL43oGfESNh+UWvaYG30NKR93Yr4zEtSJ8XuuCBWBHTgEWdoQq+3DOxCH
aVSPSRp6x1qLb7rXuJe5h3y0qa0iPbfeYcrMPenk5al3TWgBBvMYR9onXMXpXd+XkHpH8E+cLep6
YjYnQnFsqfLHezWYX3wgp1vwr/GuFqhgS4x4a+vKqiI0cpr5fQVVMglCMEvxv5aMkme7glxzkiMf
BxH/omE/OhYhXtDI9l8GatevgKbq84ioAvvwpqS0/l3kn/smmyjJR96h87JHbOfJbpKuhw44t4I6
+lHUvbo2UY/HAdtxWo/4Tgp759Ueky+ZJzuEvCW/YlnsqzI5jgUXRYcQRKqJlLA6eB40/5n1OLAX
ksAqEMo0jt/teizZK/jY4dQRNuhQh9hcYMf3kWvdMgyYxIQW9ikcFerm4UGi1NuGk5Zuc197cv2I
rAod+Q65flUE6n/uGR11J5WiwY2niwcMfDOATubSasJJR7eotUS7Ta00mEGbNsN8SqSRN7sLpATT
YPQz1Icc8LoL8hbvpih7fLQuww1r9slyQh9vOZyDB66FcIwy0hHxLVGQ6Z7StjXPbcykp0hN41IM
8kSvgTaFrjEvdDUEpD1qyfTJcAQ2iaZ7HN0k2kWDUhtSkajFGQVU5GI/oJIIkAuW2949D31Lfnwy
MQguPVTb7FCGqI+uWeKJ9e1p5ybkHU2q5hJYpw2pwhAx/dmkJ4nNKM/1jWfYPyAyAF5T0VtCvgMe
di52VrqPe/u9yyvOH8jX4ceC7XTdjymq862Xk7+gXDzqcroDnU8Rpk0toiwhJ1tkwbDFmNpghJxm
dSSV8An1tQaGH25j3en4bzn1I+B+i6KRoUrpvUQQhNnGpJSayGC3omfyrJcmZuW6OURt/Kk25hPj
N5pHut5s5+YdCtPZaF9kTkfWQiF1mxNt4if6koHIYbylfZUUKQx9FFdcl82OGYlbR3sPZdajltv0
3WP73JVjTRlwCilDWD/8OXohYZt0hHjEoaGZiBaE+oDgWuxjPX2Zm7so7aKbhHr+kORZs0cT1u1K
+VKSrMv1hEKOq+X7zsJWk+tcP0aA7VmRejiiiTAaVPEkorDfjR3DUlMvX1tBDXgezd2czd+ZCs62
qUMYKm6Ygj7F/GLUuFOu8w9CMYTudGoQI/303nc+WU36E5E5Vv3hSYJVxk1Cy8Po6jngqEyZcA07
8dGGY3HQGkejrsqEdBaO3CLseMqZmZ0My3/sZ8JjaE+DUL9JEm8O9P/Ag9GnTpMXikbFnubkC1VR
Uout7rFbDlLqkcHEfJGsM7ggOEMuKDezr/Mgl13Ngl6mMKRXIvT3CRqEtAdi2Mf4LTV4wQKGPAL3
ae937Jk+LdWDjh0eaMoLYWQ2e2jLrCyef84KmUunWRz4MNaab2GECj7GyDSoTR+N3+0Z53I8aWfp
NV9CtLq7siKwJRY+9avQ/1nQdd/Xjf0+i9w4ctnEO5a305YuC0bkETvOhCLEEzDhkwIKTLtcHSGy
PwDrwMfcfM3b6Cq9+onsDlKUwxZgSW1Qis4+6br1pBYvh9G2EDxy97UBErmYpXBqGrtVtZrMXw0L
HCCqtEsMjpYRG1NFHD1Eueh4kwFNXae435CZy0xHVfc1uwjHNTGcuYpiqsf5F0nsxi6uDYGFHLiH
YVK1pcZCMAiuhmPRY+nVi/AcudNJSJehtR6kkYWkzH2SeX+PqQzFYTZ+gNZfZDYIkxyxddOuhYTu
Bhq57tBoPw/t15SsgksjxHvRlbt6pPdqkAy9EXqrn5zxO2PMFM063Ua7Hy6zh+1/gOjC5mZSruDi
w8uxbSZtSc/wmSrYpstJYaQr+mMeZmzgln1nuozIm7al8lI+mD6N5xiBRRBLxapxxq69wbvzSUc8
2ilfP8cznC1MPEPm37uMFnjcQLd0bYcmYx/SuGJ4uXE5eW5GrR82OSe0ADA7dUkibEgPK/ZkEt1A
I8hTJRkf4jU51F504ADaGKnqz36eJCctLiFIE5+QweWDPjQRzNmGkKWNfD9J79QlDaiOIQ0I1aYH
RRzDIe5ZY1JfFwKYkeAtubUQ5RleF/dW2l6nkuKhdGHhu5SOz2Kg+tKK1ypUYMpLm/6DI+8Shq92
Tnu8B+vUaepBSwyiZAUjEhjxn/w+5ZqpcC7A9+mDttD2TYp30xJ+d6gM/6HL9Td0tcPWiKv9MFQ+
EHKSzv1pQ5gB06N0EabhfOb8dED29cHM6jbrJ3PWvHvV+HfjVEMhHbX3rqYWNlApOJBDKrYC0DYg
CSJdkQ3uJtsZ9lWsGzCQ7obyezLhi8fbukraW0E4EhQDLifWt8TpiyCuPov8QfUTWUAhVJY6jNC2
ai7sg9IKtw0OiK1GlQGDqieOqkVyL40WZ2lWBBSBqJuDVqJaeig1v2SHggzp5wILk/NEiuHB9roe
CBXeu3qYXTyyuX7sscf6IyI3yp1DTzquqI1PpYf0Mc2nDfTu4ZTk4830GpjUaH4Dstu3ul5TjR4Y
osONE0n5ac5MAAb4V92TWU3jnuANGKLZ4vxVOMMTdI2xHz1ybv7pxiFFFJ9Gf5qaJOUxUdpJ45R4
bv6QFNW1MvBxdlEJW2CxsWjFyZgJ7zDF8EDnH7pZCsyPaABGDaFDISenUD00Gcdi6d/Ao77G5NjB
UsvIaswIARm60aGSHr8wEhGByU5t6vo2bvLkNLeUVCftHQPQPgS9+sWdHIAfMNuT1sq3ltNp+0mv
JnI3IwIEJQyFyovns9JwrdIe6A9cxSl/tuOHy55AQ+LY6fHA/gEyz7LQLZHOYQu1JMxWz/00l2fM
8OW5X1hMNh6bjPP4/7q/3pLL3d+PrW/xIo0I8fU96/311t9ek9DF3s42yr/1idIkQmNbzGm+1zzz
8x8f8+u//tuP9HJBZOvUmsGvF63/h6shTejf//zXO6HxAcVXKaM0EPzAd9F4LwlYf1u/X59DBNpV
93V//8fHStlfmDMlh79/8nr/1wvXb9J69keswmG3fnRM6YlNsWzIX29cNuT6unXDrY/FRUkmXAmo
YL37e4vqtlGS621cEjiU4WBTbPCpVSZp/U5muBbEOuQ6xDWS4t2AszjXmLlAqRKjiS/byrjomjAO
i4FJMWPmT3eOcPTAG03/lBLO4+iWASiFStg09885Z7gUB5BlgKdZ6vQxXskNl1i1S0mpFAlJQ8qn
fW92uKWgDYxA3TbkzDz7pMBPAj2LnT7mw9eBvDoEJkWHcjK70/WlZTKRBo4Npdx40dUoISU36bel
hYEhexkr1LdazB9Zi+2qb2zQdFhg0ZJsGGK4Nj457U4UYIQJ7eb6lEITbIcuRV+ONrQIH3TBCTV1
UQgInGfMj8AwzQSIc8CWs3/vRJwiy6FHgmxfGlKFZRMXsBHIEk2cQ08vHhhxfBvBSG0dB3BADeNI
dcXXWbJ5K1pcokZOS+zzAjp5JoVHQoCgXeOy025EPp64sB1JHDxQSDM2sTN9CGp5k9LgmpgaFvLx
ijRnK6jZbgYPOoCdyEOdQWyNY7G32+kNWQ4zh24fekBxfC3d4/8Jd4mStMyt+qXAqVgpAfWzmb4r
F7e6nlmcuAVy3hSdKoPsrtjhCY8jE38Uw1tiWykCDnUWVK+9ThV0nMESGzvTJFdUku9+VFkfkr8E
c9eTNNCJAKjRHXkHyId8XnYJQ/LX5ERlwEIEve07zqYDITzkVUEYBK0Fag1vYKNMfQNi6EkRvqs5
wIlo9rzNuUmGT0G4uC6/TkHU518nLmo7DYnHHtoFqFtHXV2J38yyPzeUOJuRbCoT6S8qzvKO09jO
HxEv2B1YhrSAP0/8Koa+kOQVUo2RwFULwe5Fkdg14rbdlsAl9t2051naTL6cgTJVRHf5L+1cn+2s
+4Bu9DBPdC2tuH/TR+JobCO30PK47n7VPDm12/4San4b/0f0o3r4pdz7j7IvHqqEcJP/+k9zEez9
VdCHc0UIy4Nn7qA4cf4q6APxPOWYu5MTQZ9iUwyaf3aBh2wTI3/IddQdCc5Wu8aBrRX447QuDvde
RFW4gMAKX/TUSvNAD8XYgqnrL0ah+Z+scYIL5Bb3GTtC5bafORVE/82KG4vV5e8r7ujsDsKzhUPd
/68rPidgfSdqtCcawSRVOYRIlJTzAAzQOevTjtJgClwzgQ1lp3FynoRf/Xfr8G82HvUP+OuLFNJj
lPfXdUiaJHXGuEhOiDXgeuXmKTOwNTPyw7ExYw6ocuWRhvPZ0xqGDD2G1/s5Luu3PySk/+ZHFGg/
/74tkIpaPuZx3cO7tKg2/1BlZtU0kRjkRqe+Rsgde9I69XhAWp2ToGoRBs9Rdahy58nwoubmZcZ4
JAua7BzrVIetdhvAJV8Z0G9kiS8tQjDD9YrwxNiI1c6KOE2jCDVAQuJ1tGzMyqq9YfgzYX/SD5cw
f4IyDyvA5MaH40GKG4n2zPzKva6LZLnV5fOX//vX/jf7rmviuTJc1/B0z3WXn+ePr93rnRd3Qxyd
HANkoWrrapf6YGOMyN3Xtkki7iyvQ6OYWw7z0TbrUzGW9PfzmWH7SPZ0NBwLXVlHwy6GU2hBBhoI
9N7IOsQ6OcfmsTfV5z6sxH5d8//vz/tv/HmmhX3tjx85+Og+/uOXsPruo/jxX/95L39EVfkXZfSv
t/xTGW0Yzj8sx/F14Xg46oRl/UsZbZjWP2wU0I6rcwTohDb8y6BnOf8wHZ7D2AdEwhY+6/BPgbRl
/MP3QVy6gkQH13J0//9FIM1ZhxX481DUbUuwCraJElvYnm7+3aHX9nOmej95KMN3T28ICm7m9uzk
qDVaNR2nnCzXqn+JRROeyUbvthy4z96YfI/0uN0y6aPKZqD+/73AfQcFIRXX0bFpEABJXHNq1oUU
2aVrKlQ8LhlOlNJDtFNkkOyNUbvlUY/9fVlUbo8HjQofgTcLo0E2HDJGteti3Cxp7jgwSrDzUG9w
9202KLx/8N56MVxCYX1Lcy18IMy623fCfym9NKdqsEWv4j44fiAjNT30TZN8oh90Cjvrzhg972q2
xY3RFf2kQXylf/3LJhFZima8pnBgGx4jrtm2i/M6nFxvraNLxxxfamYCQVMRvTiU9cHO7bsM2xNW
ZrAaQ9t+D8fwmx4L5zzm3rSrajA0SeGAOvVGAzggOi4Z9vvSUDYMfRb+MIqzQJ1YRIRahpEeyIWQ
FvFttPRsJ3UF7JXF2j1e7663qA8/jVmX8ZPxG5SRox07l4r2gm3MZoQI8xI7Vw5GQN5kcV6/A1ho
5zjNRAWvw/f1y+n8NzRz2KgGRMa7qMqfFPEBqATyyzSB3Jsqz9yYnMLPXh/bQQ9bI0HNamjWPjMk
BBWyqzc6LdqgIHGvQI6HTs8YqDoozaDuVMlz0jmniOEZYV8lYCREAfQ1ewfclMKWEs54TNyM8Osi
ghZbRC71LbxCwkejufwIvwf2v++ut9YvUCUZVHDZ/xRWedABJx8NHwcdTrN6J7uyP6+LcbTkzqvs
H4SXAujrVYu/JZUHRszy7CwHw3rr92LU4vYM3TU8WJO9F/yr87pYv9Df7iaA2c9yBmUmTYMyjVY7
YC6WjKZfN6lXPqg8A/NumG+r93UeJRqexQX7+y7iNzyzrrSOHhqA9ZeuzLH6tQusd3/vDOuteeLi
ZtgtutvlsFwPRtLImWbGFOl+Habr3qFS+4soAKzh/vjnNl2337r4/ZiIiROCwaeWCVe0iA3zeVpE
sIvY0VgW6zP5TMvIqxcxQGRihPjXYmxRPa7HeUFKGkWcjKuWDcpsB66vPkuRMgsyXJzBf9zPs70z
dZ+stlXgypKwAE7c072S+QfZu/25GyoLbRflmSLr5rPwjPlsL4v17rowEd1tCF/UkFm8pUZxNMDu
1Thtj1HdCaZssJ18k8jlDWIJEvmk5GZTAvKhb3ZBEfnqkX7YV4CLoZtrRD2Ip8lbXGkQObPNulIW
QPEEKsZysK0PGMsmXxfiX7fWu35bGcir9IPh8iNMyxvMsDUPRZrcuEAs0C4DqV1UXZyC4aCmaxF8
M/xW8ZLjpmvadPbJsdjP1vglKaRPwEYcn635mS2bUSy08oG0NxZD7PdnXGGctWP7y2qJlq715KWU
oNdVbJZfOy7oc41AGINxOZbWJ4YEE8IXV/eb06Qa8OuGSp+mCedgZpDHmc1QfhpgMYq4+n5o79J5
/NpB1cM7TW9FH65JRGbycqWj7hd+T3wjxxhRG/sGhr8Zys9ospMjY7MX3WrQHyixNUv/AzWmjTay
+OTve1/mWKeR1NMR25cNr2iSDih7hYZIMa9qwU7VnlsevHF8G9UcGGP2RtKdfxLooSnwkdw1UrnH
gMyuMI73QmaEXkBMDSeDOHKjAKXV90vdEBNa6kEkWzpPmBRbuiM4WGm7WjumaFHARPQ+i0syYuaC
U8RAhZKSE7TVwo4wCiP60c16viS2FoxAlk9TZ96MZgR6iVQWWUpOSdllMp325g7I3h6f4nhsbHWZ
l6IpahHgYGPcXhj+vYx0QrZTqpG5GpffSUpmUuD13zQd2f9cG+5OeETkjm07b5vhE1HUpKf7w3My
L3qydLqnTgnxbkJynCydkjqfKP2jEhQiFRcXoNqpzDyi7sUmYpC4JUOFmVqYHVoUE5vUtLrzNFUX
TfoCcmMzwP0ixbfFSbwVLbwtUN9mEKl7MPcmYlvEG4K4BDyyUFJQVG4HOwGOKXoNNaNncA4HxCot
IfZCgK3wiuwHKnL9QM3gqSeDMZeOesotQbeGsKWuEu5uRGu8Rym2mQjBhq5mosFP4cQ0NR+K3+eh
m4mv5ocfL2aZadRdY95MAAFemDsvJ9GtCUkXwP79PNYdTXw3NRDGWO8V6Lu9mrUzVHrsxQ40qSmH
qdV5+n4GxappUrvrnUwneAkObl8MlKPtbPysUrShttUz0y4o0AL5vHm1XQeFgUGSwT1tDYfsgdlg
vRLR54SAK3PLdPVVeVsa+ZUP5WwuzVOFYErXE4rwNCkorRBy4mq3fsmynnANDVzPj93IAQS44K0l
uAXMj3IRDDbGibQQNPAoB83MIZ6ln767FiHmg2loO5oZrTV/JxXlwS3CT2Xt3rKcbUqj9r3z2zeP
DINw9G+qKs6Wy3FLwrE8x2l0p0TsoV93jwwu0YEw5Q3iOAY1FPbXtjDs59mFaDUBc8Uwq4EsqZ+z
KT31NvhnORp7x9L6INdTEO5pEyhkx1VvxS9067/lZsrlRI+MgGQx7W6m9VxU6YGKKsekAeWJLId8
R7b8FrZ1/0ADVdsN6EMZGahvuD6JcMpDsOb0FbfdKXaMV9XqZlBr1tvocKFxfaK1xucuyWeoydbP
TLr2p1I+ySm+1j6UVzfqspPMHAjmFm3Pshr+J3tntt22kmXbL0IOBHq8kmDfSbIsyX7BkCwbfd/j
62sGdE7K6Zt5q+q9XmAAlGiSAhERe681Fy839vcNlSK0DLTHS2dfg+chItL9wgu9i6TSrVGG6hLj
nmOReWgy62c86S9zGQANq9SzrvrOBlNDjXYA6WNoXDvB3LKXWpo268j3ylTlksGFWTlpdFL16ldZ
METUvYrqPqVpGAtlMUYzpdWqTV3bb6Pp32IF7dGo4t9BlgkEAt/0mIhz241XnUIgcc/JvWYnD7h+
kjXluUdyI/UmhIwU0QuzsEHIXIXALMYDfGQ6pKKZuVTIxaodIIXQMKRopxLECdTMwMbmeUjmzitv
5HOTqGDBOJgQr+2tJt3pSadcqFu8muZ3yHD+qaYzvjJDuBOAnjeUqqRKO7kbsG5iDQkQcDHzzpu3
vkvSrT0rrzMYybDLKZhFzMRngxTHUFrZ3efQwSTSRQ3rB8P3ynBAbVuqJ2VEo0/Ki71JlOqdsmJ7
4IMA9BnfShM4XKnUdzOKLRqk2JbNSwpPy5oJtybvFoVBAtZpINHC09PAPfbSGa/DfdMYsU+TwHMY
+d2VsTRYlx2KhqpbCz/Cb5/TtM+neT1YgnA1NSr2Nu36KVV7Iq8KPEQhE7SBAh0iYeYny/GyB4mV
RAH5MBWKdTMpTMnk8mXZMDel3fvPQ4bEHKA2FF2DJkmfkeLKBkibDCT4w7Hxx2HRjSbqlGOuMd/T
GU1oek9fdL1WV31M/xF8b3SyO9vxygokP8C4/Fj2QcoqKaE1a3X1LjQIosnTr3qhTltyrKZNlTDz
qkRZb7s0/BEIvTlCUG2O1Bv/2sTjyAzYYRq0p8sEeCVrjrZhxp7WRBqiQ6iU5NO0x1RuhNknuyiM
zrVREjk69a9JoEwbXYOYAkB1t5yuRbQObE1WLADbFuTyWMEMOE5uItVsPbri8vJycYw42vuUzs3G
yQ1wLiIqzUNPbJEY6t82rZyVa0Fmy2XdxZLLn2VTyvlwVuagVSwgVAHhM7iUmEW3BvDyzXLsptSZ
ksy+OaYDsTthRQMMgl09VcsjDJmKoFUORcxcEwyxnNkPZMepa0qBFa5XZJt4rdpTN+zw/c7XqVFP
PoClL6ZePPlp0u8ZRQTfMjW4BL3Mlc2MRyOAPK8jY84KLu5CKLfYjt67UE921VDYp6npii16eRBV
bTxeHbkhrgeSpgUs2LSnozJk6kbUrI9m7AEAr3qh7EJf/R7BidCE9SMKJlLjiZonR9c2YZJwiYQR
1axpyCw0z9MeyQhV+9B67QrDhAFIUnsYBdfcLVmaZuB9E1JRmLcNzZbS6OvIkssemuLhzNBQfpFG
xUypn0UrSR2OAm6+JFeG1TgMUzM3v/a+lRwtNB7C6H9NFNUurWg1NAKlJNywXlR1zdgYZs9X2hb1
LewCEs8stD6jWtCJjM0TVx7c4ZBbphWhggZTOUMwsMh3MhTyhTV3uh/pqJZWceUP4VKkNOM7iDN6
UydXA1xxPus4R0oiO/IYAhpDPFRp+oJZY6Ordyc8vGU03eKZZD+BbaVPBO3gYhzvs07i18fqgqiE
9T8XDJ1ZBe5kpVUIg9CNqXN2UgL8JKMk+RALeHWnqLl2xdhsy4i2fDhGhOBaobNVh/qnOSmnwA3w
cq7bam4vbaPP+xGoAayx4qSnZIjEitThNbx0EzON4XILDgj6tZjfr8tGJWkFg3lDW+NxskFvm6mm
ERDSvFcaRu5Yg8ilDP6WFD+CFasw8iYwx4orUAu79ovtGHdhN+Knm+nODqZ5H4Pr3zrIF2o3+K7k
k37XThXp4QZAOTtXLqaK89TtjPeondNdYUA5miS7VUcmQ74kECZmLTumD9de5OkpN3vmc846V9ti
M9kWsGFUNfR5uVPFfIXWnQ7LH9odzFh8Ku3ZnDrjGmvKScVatzfG7EdLGil8B2THoRPHVxAowRqI
/HifVEG+7xmkBzasmifEndoR9UQAXAn791zTKKnTl8mJWZ5AkVjhjom9sDOIJhgg3IYNEUEt72jl
xI3NxVX2O5wU7gq5UnSLmMHn3GZ2zUzutCrhoVNNtkbCglWj6EAaSPxMbgL5ugnRTKtSSQBWokKv
qNLsedp8gzoPa0+ac2XW9g4iMrScatiIZExuGtzjMPL9s+OP8F8z42iL5j5Rx+Fcw0Y6L3ssUYiw
VmJMDlad71JW1GRvxhIZFaBYmdw9q74LWnc4b+lDH8c4tCQSu3epASkFHV4GI8Ifpp7U3qi7IDDA
A0GMxJbYPKyH/UZFK7fSLBeHPnL0JOnCB4F76LlKzJ3bFj9SJyVMRq5xlCC+de5tbAf1oor+azj6
6oOaf+tavl8Ffquqz9Qr+mZ/w90VP0L9JtSZ9pVVt9vcBboFpm/Gi5K5K3DtzMkGkd4a7JU3pwwT
hJdvgypNIK1eH8LWDh7LOYDtXDmHquYp0rh4H8Q57R1rHeQhva26RQxA2vVVJWE47id6f3XVngrS
h20ZQ4yiYyZnsybXT5CSkKU+vjyz6faEmb93JXKoToYaq6QbJzLm2DTiLx0u0KsIiUDuDPG43Gib
uXkI8DQf8JcOV4HR6OhMyW60/RktWw1Bl3hlYwlalpHLrSPugMkGl06mMctY5pB8Zkajb40v6mPu
jPe2jHCOCq5AGercyXhnUwY9g5jCKSXDnyeaiFvbdr9yo1lMYAeWwD8Ie04hCRIe3WID3voyUPow
u4RLxzYx08WgkUAUdtsUOxmzFewGGvdIrpiXRMZU130LwEMTt0hGWMNx0PFX2RZ4LfD3ioUixA0J
vS7JohnnoXuQ1dRxn5Jd9KMlJRurzobvVLOPZID2QJI213CxC/I3Y1CRhVT9PiAj4jiKN6YYwz6R
cdwqECz8QgR0W0R15zK0O0/gBssY75w8b5dc75hp+1eD2T2SV9wrCuHfwjyGJWHgE6ngsU08uC+D
wi0ZGW7I8HA0Bv7X5JK5ZIrLcHGAceY90+t+Pcjo8WggF0dR0eY5mvurmeNglVtwtGqo6WvbMm0E
UySN+AUT7E7kjxVIr2melLUTDuA8RpjxWJKNDZzbZt1oTGDByZaeJQf9aqj17UCM+jIVU2WyOv7k
Fr1p89TK1PWwLjBxmvrXivu0IZPZTZnRTkLqsKpkbjtD2Rl5SHA2Bzg6Mtsd5pvXttStyUgpPFID
L1DUBEUfxUtkNjwN3B9jjQ48m/oHu9WeUgtUHW13qQFvj2GqARNHB2vbaXlABuA/guOEezS8GsMM
PzStuD9NWDfVJMpu/Vx6InCNi5tNTOo1hzlnCF1bJPMRShCxXQgammvZE981WH6/NZ1++hLoNgTj
eNhTijJWYFoIYml8QkPpQV5Tk7m3bRCZ5bJ8JYkPlRGOsK7MftVqHMRg5IdXsy4foqTMNmYl8ygt
v105o/8405qlrImoLCF0+eJCgkEZr567aPY3qk3u2cz0BwiZy6pV+8JK6lc/q5jlG4jGrBjJtyy0
X26rUTbR9MMw5xt1wjkbJJnBmIEcUIc1tepoFG9K7FmnrlMg/dfBiu5n/rXGh3rDyXezjNc2jrtn
o4sZ2WbSlFun+eEkKaIC7pJXmsNUohYwUwNPCpfIfVWrEyGvucMdxvB3ZoIoxChripyNwJRECaXK
3HPQh89T6jJHlO6dgTg6BIVFdcrUEEOXoaD5Tmf1wuKI8XAE2hBqITbNLlXOAXozDIxNvc/EsC+F
Id1pXLA6rfvEwG9gleOF7Etll+Tliyq99YhsCH/g1Y+KXaw7K9O8nrLZHqbzaxaU5deJL2LUO9xk
TXd8IL5wN5dK8CX2c/RhJtdYTv9DxEg95sYpkIBVMKhRxA3kM3kpS9tNpqIZbRloyEqogVs10AKS
oUdf5uY9wkuJtdEHxfPxMFwwF48PDZVbaGszA2nBZN6B8YBEt6e6bopHHcYthiYkqA7NGpYPFalA
8UNh5a40VGB57RuMmoTqiaQqrk5wBQZvnghT9Vekt6UHBLL3QomGrTvwB7Dd1vSGQObLdS4DAEts
4i+U7hBpxprowfRCYWKHgELZ95XWnPQhx3vR9KDVwjGmFWSjr7CKH5rJpEj0TrsDPeFfLZeSRFqJ
YM+saKsPAZ/I3ACYnh1Kx1pfHoitYr0GrpgkvLn37IEoshA5Py5UPgJYFGtdiOmqVP7K0n31ZKPs
EyzPekYiHCpbgyDGfWtlZz+y63uSXfFRkIcckXgyWd8Vw63WuVM8qmlMuzcgYCsO3FU/ae2lyAbi
Z+AizBbIePi4VBQzVMZo3UBbDE3ygvt73pkS3AHjzt1VU/bWZgnm2cnF3tWrKfXInM6Jnp8ji8kF
5uMaCm4dn4qh2ArQM5S+6VgeErtUD6ZK04kUOsZkciRb+ApWZmCASIprqxKazTvblZjs4NTg26S2
iWGYT2p4ifJoODsJbjTL16uN4bTWMbVdFmmF8kA4qY2IkI1TE47tYjhcq7qR3cyyTMB4SAB3wBSy
ypx6Fw22fdEiC2S2AGUZKQhBrW8IYl3iNzlq7fgbgW71iUV9TwGfe8GgW88wDfNr1anFNda1hzIY
61MctcB4WbNu7IQIKG0aHnK5GV2If3kHlISVaj7G9a0ynkrb7U44bJAExLV2Vuw2RRhfmNSiYqDj
kYgPBSELCAbEnRYq4xcV04MkA8deNM76Dv+Otkr5w+GpKm20FLF07hJcZNKw7Gds4pHD3NXl3kXQ
lh8DiZpvYyMtc8X4ZvRVtNf4o17zoForJL9e3KAjDy0U5MvG3Y9hNI37mMvQZUj+0vt4ZlL1qgSF
uLLmPczYJs6VlawNQv/wRh4MmRvrCieF0G9DeGm6GwXC6jQE0UR920hOVs600aRwm05ud3Fqj4A9
BgOWpqsUeVOemJjnM27CWaq0F3dkxULF6c5puYhIS02YZp67Oq8uyKa8yBw0Ly31x8HUTmVdOTsl
DkhAcHwiJyugqjbQulsy9bfZDvpjSjmwSchkNdwiOsBmpE4DOWAwCCiO6a82AjsYDUx3hUeUIjOW
RBR3yHhFkSPdt4qe+4fL97q3fuEO/KnGVrVzc+ctnGzqMn12LVpiOIYYclXlkyxu1vO1hvq+nl0d
QALF6VVJf3g3jWO7M1KG+phl03bIdFlwIyQrUkocibbwQi3onjKzPneKpR90m37zjGOY2D0MjipW
pZOZtgQT4Gnqi5bXOjJNL53uscSpCwWnegwEY0nq5/R6IwE2u7MPMJxw+JcHazL1A2tuLo6O1Rvw
AYx61HbFXNWMaxlpapVz3wJ92Q8mZFNFIe5garCsk3kLVUE0P2EMFae8kjo6s9ijiN3oKoNM0zXP
uVV8AyvWYuIZXruOma0zxpvlfXROhc10tp+BQHMBEzWzH0T3NXQIpURRp9B2u82EeY4GTB+on9wC
LQrEBEDTBgMfW7TGY5mcIA6PL4bJuDPURrZVzO6jx7d0+5bm32ff7/Mcpo3HsIIzRjWXYm8ma0ml
7MZiPNl0OJCPRUgoNUTdNc0nXNRul3InIBYUpyp1oVzN1qktNQjLMV4glJtEy1M8VI+Ti9xStzAR
iiFk+m6gNEdVlW7QpRNirwb3QeeCRQgJTVmax4tmlDkUxv869NQOaFarZq+Z7nSUZZW9W9/iGqlC
QOsYuS+VMjV17ZUfYI9oLDEcAy3PvEpHygychNh0uQnT+Oq3gBRx+4hjM4GlMEYu7owu1skHIrdi
SnPPlwVEjVXhVx401ixRSJCqT3YtLMhgTdM/I4PMoYxhibIE8jitbAKEob12JPhhPgcdAGjFlvAV
GBHTSpvdeUUd9KuIiWcLsKEjrGT48yWjhSgXY80SxF8t72TZuPJXQVDS8JbvbtkouhZvE0TKf/Sh
fZ1ZUsJqxBz94bi882WvKPPxt8PlAbskCLXW6SSxPGQWXCfDcdlz/rm3HIbysyo07XEmjzWs0Mxn
5ZgCsuhT9PKAoZF0+UcC1lni64rp9TKgdtmYjF6HuS5oB9HunB3WezBU2AWxQGNNbpbDWWMyGseF
uzIy1KJOMp2aAPF+a/FhyNeGXIqrDwo/MgwCuhApoN8ExFrTNKZbwYQ31mvWfU64a0r1RUw6QVKy
aEoOW3PE/0C9lDlIc8TG+tS5cUjkT9keM0hbx2UvkXthnprbpo1vyykaiTBU7KdWvp0iiv/atGUP
n6NP9VUvu+WLUiawnGNWoPXPlBJhqFW99Q5Fs9wKUO1KLubnpteLc6eJerc4F3WzR0S8VIRpDoqN
q8fJXmK1haxkRqNxZyCo+z+B2P+In6lbrga98j/zM5/hfWEJ+10h9tfv/K0QU41/qFiCHaJpeS5b
/00hJgQP2XAdgGoZuv1J0DQgaArwIhS0kZRDykRJ+LdATJUCMULbVUdXVRt+5f9GIPYHPhNWCBHl
hu6aqNX4fxYh52+KRTFrTVKjPLjq1UtI5rQJ2kHZktljGnckx/z2yfw7WaiUn/4mkf1//jf5+G//
WxXoeEoG/jf/Mv1CnW49FaNHpd6/p80KMdp8LpJTcNF3xSPCb+OFPL6fwS46wHDpVjVzyXV4Hp7E
efTsg7qiVgDzYlaIOtkUp///SxVSaPfHixVkfOhCQ4vsUhhW/xDOTaIRqZka4mJTn1yVUjW3SOdc
ZOXgQxS7OSLOtHFqshwHn2A383hggsdteREUtUt3Q/Y0mDtCuR+paoXUCLzKyImhkMPRsumhSsGe
U79X8n6rBMN41MUsmS2wqZdzuY9ITVhT6aHFd6kv0Dz0qwoCmYPXdRnmlo3ThAh38pmZuCFY4C0S
nmjBji23nOX48w5Uqv1dTh+ZaAwKpJaJm6QQJaE28j7yuVm0TxMA8S1D3HUROC2brAYkXZrB/vMU
LSEQfrNN/BAfEh54KW5SZQems0t4WR1w0k072mDa5H9p2tB8mJOtbdlY+xjzrWXkX06oORbL2egp
WKQkCg5O7e/0HquVbEoZsnmnyG7dssftGdqm3DSsp1uhHUzwzMeMBhuSpNDmvNxUcoMUsfQGFerL
Mkr6skNlL42pz+MCe+4mHf1nQt8AoKrarheoiChgtsjTKKdGrb9dTrWzotJr0ih5+070zZGqMrrU
v5wea5glj5ZTy+bzUACEMQeEi0qF8WF5u4uGCt/sOFPf5J0vfxWnDqiaZBFRxLzf5V0ue2Qq0sFc
dlUnga4/x18+36FGx/Wvt223A80lVe/e4f00ML4k1G0suUg/3+yyR6EC/p1AzSLHvGUMXPaiqgC2
YswHZ0R0JMfC5bE08mmll4xoGrUlS2mgGEUdrdWcyGqEVy0e4q54+jjUpTJt2mnySjBlRW7ZW64O
qVvdDwboV3l+OcVf3Fm3Ltd84ALPJsCR/l/lpyCkRdgSI9X0pBgEin1s3cqkS9ViDAsrkpuYPg3H
YWAiuwryqWKhT1TwuATNS9HiAJo8gemxt+X/tVy28NLIQJHtwX7u7jPTJ6Dg83otKWQyLZVXcVMU
DlaJ+rK8mkWi9/G65ItbhHku/avjcs5v8DlHILH2CzHUd7hV0CFsj8vhslk0aZ+Hf/xIapCvVNOC
9oyCvxcrfqZwqN7oWee0JSy32AkYv/DAeJS5cX384xBnlEYeWQMlIO6RCkjXl677Giwg+SuWmG2Y
TN3L59Mvey3asX1HzN9yVIfYgIdxilH78HkNDZ8SYh3ZH2eznJvKkdt3XkfGOunJXFpOzqILiFFg
Zv7x8G8/2ao/lR63XywtcCyx8+OyNxpxWb8su1NAzWmz7C6bavGG0YJpFofc5wPLb1efJz+fbfkZ
xclYX6MN9pZPPvnnx28ZNDFWivbQhdUARIIG4JrvSIn2Ud6iRFa5+wG17LC8NZt+0Mf7Xd40BkUA
xoF6+njUQK+QrsJJ3vU+Hg81ZxPV+jP+yHxjoZH2Jxv6H0/y8bPLTy3HWCD/eublcHlgOffxdL/9
Tq50Ge3e9CRqzd7pqrIdY/kl+3dP83lOGySdQqvbd7tBeYsllrovLXWkI/SzUvt1OYrlKVVer4CW
KYTLw0FwSS97n5s/z2Uj6m4LWOJO4dPIFAXK5PIz+Rz+muSb/7e/u/za5yPF8nufx8ven//Vv76k
AC2S6vIxTBAualX7VUjJby+HWT3EUz6WmKpy9cXwI3Pzh/SCJOKVjdt7LHc9HixI9RBN50KZ1nNU
9yu1nZAvy5n7snFM9QHxar2FT4+O4J+bRQryebjs5VH1s4GxvoGLwOdZAnjImxhAkxzmcpxxINsG
HP160NVet9hB5WZBfX4eLnsf5+SoVyOB4X6V0jePbeJ7c4MPOR/ow3ZTRYCHOe/jgaBsIG4HPKpQ
xuv2Ox9Hf1CEeo5lSGNE04lm0tFUs557ev/FuBHxkhyX/wmoTX60l29QZRQ0OdBPUN6nYRrh4V3V
VIIms7L3eRS1pCUTcO/LVWWfNTjXl91Qri2XTQ1RGf1dMHsOqLtxQJBd9j+Wz8bUlbzYF3k5Hxrt
CqCq4C7Cp2TJQT+xm1vsknYQNI25yQbzVxeTst5FrL1G5xVUOPo+O9i7STNRyfc6aoNH5C9hzJe3
kTOsUWrNXbvLVOxD/kNUED+0nJOXA9KEdF+PMS+4UWb3MGjnQTCENJXdkDGR3OPjemqZ605TkByj
4VTUIjn2SMQITyVuGm4nUneg3MtmNrobajbQji2N7qRwrqWDGkObH6uMnks8AcAeaJgIJjgF2Que
qZDD7Of2fWzgrdfaUXh017LjspE326NLiubH4ccDtJbWSZon61AKVZbNxxWw7EZWwiSYuv06AsnC
aoMQktDW1moz114dGufBJ9PP1ujVtHNz6J0huAElw5g+IIEcNeatFKluFlDJXamaPQNqJn41o5rB
vOQWuGzEMkpLfc1ymOu92NEKpBluvJejuMtTvT8mjkJMmNyDlUzNPaQbFRZ8CTPeATK/mb/Mb8eu
ys2ObpE8nbho7JfHHG4dPQ1SnFl/n1p+4uM5aA2iFWqsFl1wgB63kYNQJTdAZnWksnK3M+KOxOi+
9WyjY0akDi5y8+VHy4TZxvJDy94oB61l7/OB5ec+foXolfcUZvNmOWeT/7LDtbYl5RwQn9yosyxp
Lcdc7IJKHsUh5myEPMqH4e3xcIm9axLmYTm1PEia9lI6a4+FkuBwq3h5aUcnywbjiArdOeSdeTf6
lrHlSmFI1wgiIW19B+WD1O2Pcy0uJScATFoyM19OmZlQgLxixG3lb30+8Hk43Cgkwr4SmDzQqMGb
Q8rMAEetaSec/krhK0ZpdaJyaTqb4Tn/SRrJZfCAKyjaDiTQY3pl2fGgbODThytaUg8TWejjroWs
R/HXP1UW03Nvqh8aFBDRVa6SYsgayNOfOu0V3gLZwbvUQX+xCRNAnjcRk01KweNEI8KOd/T/4mln
ixPdIgzSfL/PeXzFCNeNZ4QxwNQy/9QqB4ecSvMehOzgetSek+xAFWtd007nfW2tY36mnj4zYq/b
HzM2nU32qwpJYdp1mMSV79SSUP0OX1r7QKtirU43YhSz5JkSHS2uwAu/wtmq3qTgCbGzRlQQ4LQV
2XrdagRYqmG334JLNXTAr1srw9O4gRYHeqAybvRQ4691fNeob+lF3Zars3ksX51VfCWdka/oOlpj
XziCkPw+nRsv/kUb8rWBqb8Bg3tncifKV+N3dzeunYP2DpRhMxySF9UrnyrP8cY9ZT903vt+364Q
It/ZG4mouWPRSR/o4HjZBZ7gW8TCsr1Cgm1LoH2rNNr6yqEZVtZZ772y2wpm2K1XKCvfe2tW+i0/
mNv5EbeKsUnulWvwc3oPn8pfxbk6j6z81/Ume0HMaLHMxrvtmVftkeQz7yfxOadD990/8Kqi3byL
1rxg5iHH4u6oj3t7R5T0ZGxQ8+C9iG0P9odOTvDGql5a0H3hwxBsNHJv661V7X0yKEG4ZQRz1CjH
1tYX4r4xmKvvRnEfhuvpW1BsFRUUizdPHk0K8ptRluKyJ2NjtAGcbqLx2AYrGhmz2JSiXan19/p0
tu9d3lZ+wOH8xRqPDoSpTXQQA6z1Z7RaRbCbpw13SJTy9tduS25uuHfvSQu+BFtghtR+37Uz/W9Q
n4m7J+wCTtf0BWac5W7bcd+6m8E/oPoorAf4F/mrXp7UefsNHlJMMliyL4vrsFV/lMqmnDc0hlVG
CPLDIMe/2e/4+XsE1QTO4dNHYchUeFjrN0S3yRNy8ZP52Csr5SS2JTZ0851O/UqKUbmSzv4DCiH7
W4+VwF+n393WA4bFg8bJMPb99+nRLc+asVfPzL3u0+/ip9quqUyob26+To/9q8pVWZ1FsWb2s8sT
r4R9dEiZo1hrBNsTKdWClfJKe853JKkH5cp+st76++zOeakO44X0NsmByM98/ZX+AFh9oLG/yvxV
9x6s658uXx9Bd3sNEhsVeQrF39jxCnn6lDACcr4v+lG/zwFtjBs320sn0U/1MrwqP9I7lG7r8Rg9
ai/Be/KIWkQqiru1RUytf02eq+fiBHUTEOo23HQEtq2sa7FP4Wq+0BC7Pk0P5hdlr9/FP6kn23Sx
yCP21F/YFjDkbYlUoFI87eqv7a6/1/bGCcNTtKqftNDrX1kdJ4fGA022UV5Usly2voc0xOseoWhx
LxRrVgXxBCrCI1iEuNSEWzYLiPv+e3bAEINInGw1aE7qOfC4pz6j3kpWwZeCOBFrXWxQZvcrjdXv
sMJRt3X2+b37Ddj007gBQr1Pvmc7c0P4a+TcgC6rzcZdc9P0gmPerAfUPmt/VZz5usVbinTYayiS
cR2eEVKIFaUvsuRXfPO1eDdf4xDDxtbcjfc//H1wbo/+Pt/PfFHRlzt37R6sMHceYr+pN3MHpLOP
rsurvvCZHtrTuEoSD5o6GN4p2Ee8hx4bgBfztb5zXyp1DZURtXVFUILU+8LkXVVXew9bwOE63NG/
7nZIQtfVLv42XIoaMqcXw3LgGcGCPCNlIfSvxHNydrzgUJ39bXa0ngxe8w66wR6UGI3MtQ1Zckvk
FWPK2mBUR/azzX1oeZuf0y05u6/GXfIVCe4ufIOCZqIryAZYxn+Pi05eUfBZhkid20bWp4DaxXRU
DdA4oe5fhSOFw3KF4xes1w25NuoGdB8R0upNpDkvFv3dxsQ9MWgrvSzR5FMBO/byV5a9QC5Ilr0B
wGe+/9hFRKNu4rQ/JUYDo0D+TLqsbv7zb+tJxSym0ViUIMjzig6uX1tAK7d/hYXE/g7S6wVe8q9N
XOOMU6QJbNlbHmigkCsFAmylQvRB89w4BvO8DZNEOzRUrhzsmOsZV9nxY3cEOb3CFwSE3DIaY9OE
TDiHyietxOlHFFw2fRLgKjH3XWoQ8XLs2zwEa5REThSeVu0ynVZzekuuI5tmcq8N5aLg87gm6wAF
uXqyeiP1yhTIpSYdc6rc2NLwt+x9nhNuP+yyuruDHOihEibOgbh7kpVkJQvzHNhXXBY7P7gFlqoe
aQ4xB7Ew1cVh3fxFmJET6jYxr9WEOm5xLX5u0GGyspUVh2WjDSGfUq/ePnuZy14Ni5EbglykLG1N
w4LYYkc1jiy5ALS0DrzIbOyXcnArS4LLniWrwRHQIdJE3LWwxBfAXHApXEpT5QiQcSoZJnwofada
JXPR0Lkfd09jNQ2HARWMYo7u7rOApDoAIglZl1/GqMtWUYUJkmDPeA1Rlrs6TrZUdresjvi90ez0
j0N1gJmKTf3e7f1HO2hUfIAjgmSSPx5LLBJbegDjR+PUFaO+00E3BbP8i9eG+ZxNJSAlKX5fx7Je
B0mpR/XklB5drd/935++02Wv79XpoPnnxXEsesSQK6MrJm8yqke1aa42qx7d9q19LwtxS4lO5tii
c0XUHsnSm9HIKtJH8fizmKxp/XfTRLSgKoWBDwLDdD4h0J+qkDtr9TahIuA70rWYcCCH9Y0jWLmx
UTOES+rQbZoafstSVl3+ln90rMktiniTLAxV5uTLn3exqZIGJVgYVa65LqcB4PbkUN6pZNH5YyNr
yGaJeZqYIVBBLk15vZLqxVlmZywV1qV9+3HsqGO2WZoT/0dr+G9pDZpOF+Y/N+NuOB9+78RpxvIL
f3XiHPUfJqxGFQaCbQrknFAX/kqxc4x/OMLWeBRBKAQXmmp/hylLIINtoqfWhW3xj6n/sxVHmLLu
Qnegd6eBrKdf9L9pxRk80e/dMcMmyM7RuKSFTlcPAM6/dsd8iGMEm5nmISd+A53/dPPdscGvSHZl
Fphvegd6z3lzevFQurC3U5cEOK74l8p1csyMRk8hM/AJ6+0PFZlbZc3jdIdxVDn9XVpkaASH0Qe+
YM97Gj8eMOP7UoC3LnvqGGLAPTv7GqlyWcUKJ3QPc4zcRuPulYpmZarfkkQNN3YO2r55zItdOs0h
KkcNKhnQVvjq2seF/p9hQP/mI9FUPnM+FRooUFP+9SNxO3o+YqC+NSs2c3Et0knVUq4pbo8dxcOd
lYPtQpblE/+iswAN99qcfFeEZXpxmXk1Bot9W7rJunORUsXB2aXptW6wGmOzsIh2RiMXuNYLPofy
8NuV92+anTjd/uggGvR1MaUbkD7o01qG/gcFxw+1tAS3Xh38wH/JKgDWpZ7dZ6NFWF5LDX+axS1n
4U22MANE5a4qAsIORu08F7Ey7EQdYBQOIIkOyIHXdoH7E2JH1yYba4wRpdhkhzbRvCJHpy9L29M1
pSKtJSCaIRwZ5VP8KFgisnjeCW2+j0TVwCquf2ZmArLLb0/w8dJNWYwoUJi3avMlGYyeJb7zovXB
V7tsjTUEnYM6lyFqloNI4uhkOXcB1ZtVU3YdZPXk64zAn/BBpdcOmcKaPXJmmTG/oWHFjRHlexLB
5JoN6ICLR7f/MUF2qxyD9Dkfn154cxRRy/p+TZOzd1dW+66FwBVl4dMhouMQpAHOCy3bQwN9rgbW
i6KpOpCdMY2np7Ii6bvXlB9g8RXct615CyWxT7PhwvduRoWE5XzQqWfIWxqTKlKETdU+kJLxmGst
uaRjRuWAJ1EKJHpRZ9wbWf4j8MN4pRE0YMfAvDDxvCbTI0M58rXReHXCAwSikLt9C/3EORlqaTCp
7nxEss0pgdkVpPG3ebY2rk8Ed1EbZAkb0wQVpCHZasYOHeoZfBRtZ+f565xMDjUOapjzXHlQQ18w
DvC3HIiTrToWTFVB9ZjUkrYOT2Qdwv1rc1bmsQVegmrYTfO7ak3UJWKlczBV3X2ifHF0J9mntbZx
Y1Aqs1QxMo/L7PbNr1u8n/NMldDYhlH+qlgZ1PAWYzLTr3yLGPY+cNC1TeX0Leu/1qTFrkEYPJWT
8b1umzc7xcBgdLiRRqTobf7exNG9FtYl6tjoVictyPquf7aq8hvKZMXwkSbaE7pLZd4ETueZhn8C
5ErtQzVe7CjCIa5dKnWu10Ws7aLJzwldBtFViv9i7zyWHEfWLP0qbbPHNYdyAGYzs6BmkKFFZsQG
FhkCWgMO8fTzOav65q2ynm7rfS+KxaQmA3Dx/+d8h7Sd2iw4flAL0oKbmYjno4hhCjPtZr26RUe4
Zy10jitCAQCk+hOF4az98Kx7OP9XQ1A8d2aYaxrdu2HCqh6Gq8xO8UXwZ/EREFQLcDD2eBSNsf7M
3ls8ezkNxeHoFkBv8ckAn3Z++Jn3lGesGEhXS+tYbFEeA/NMybYsHYm1fL5VSfWQyu69srrXOFd7
6vU7lzNpVcbDW+8f7JL9deVJ+N/+oTMJmcoCxGXAWVFAhwys8oncEex5+a/O979pHb21+XxVOva7
0REcb/UM6J6uB0zBXaLcnyl/T/het1mYnLKGglrbPE+0vRsV3Xmu+xG6fIHSeXfmsaXORlRoGT74
aX2dBgaAzwi8suE+EFO4BTKMONEibyUK4SUuBUDUyPwqOfNWfjwhWnbyZ/xdOwhobIcllFpXsEe0
looq2hSyfRIVeVgVXod8Z5JWtV56DGBKskyvc/u2KiU7HAOHtLqfPf8umbL7VELFto0DCt2NWfuU
/MmK3KL1YrgOttXY3cwJDDgZVUAoKjY04XBM6UoipftFBsLZKOPHYO5btgrTc43BYrOEpAuFo7j7
431hh+ic7V2vIha66XuOI1mf33On8QycSi2otDAPt3aKC5Oq4OJEr6qp5tWipq+8gPLXkFOxMuAL
9+ZdCDVV35Hiw8vGhQJZ8MvqqcvIfNPhMVlBP17bvv/mT/Y58pEDHr0ugNTRqJ/LcRYzOREma/c6
hH22TFu4f2uU8x0GAwHCupb7CqcGHOC2oMDvNoRvxE8Acc1DmgxHy2LIjHtJgcqMdiaJDggXjoA3
f9ju1knbfJN53o30qh9R0GJScX/2OUOYvzjNRr4LcrjIRKWwmpQsjwOSxYeILgMpjB55rat68J3V
0HtPXavqlWvGa/ZJ6XEM8G4hpyPKoIIHUdsvdhITfYYBeyo1jd+xb/O6fQnj6U4ii8fn5b2YHdq6
rKN65bEnHexP4P3kBlE1KbnShgk1EcDul7vmoHkAOUu+oM8cCMWiiO03iyofnVWk+S3l2UCbxklK
Ry0MvXFesJFmC2VQ0qYne7iXSYAaoPglxSSupha7SyLlOSCRZRUlU7urbFXvrNm9jXoHW2JRHKt8
eJqMalxFYmZ8Ye4h4gW+rvlRNPQBwQtDJlL+yrPdV3Jr7U0aWu815cM2Hq5tdPar0q4QuUZij4YL
9b4gKDIBVW5R0FUAOmGkQr4k+eK6trL9OPuPKT5Lw/d+EpNC8CB7hs1bWifvcwF3lTbqu8tCJGUn
A7uAFCdnGtZ1AmMaAMKN41uASfBSNXUvcczzBYUdyXVQM7KQMxYnvZYxylUsehw9STgS0WX3t1Qd
S+gcQX0ty0Sc+i76XPCcNhOeVr4DTRsOePIU27WHrxl9Pb2pIN+MsvpKBPXl3KzEagYuXsy058zg
2EfU0UgFDre++wTOPDqr8OhNuVq1hXcnnJE/tjN+LolNadxC7jFbz2zOy71jRAD7LoZb72mUzKCR
f2X16mYS8KnZVVeuTUORT8u4FS79O54SrA8cEtfgn9PrMRx+aCEoY3FBpYMeXu88whXfeACAX/VP
14f4xfTfA0Psz6gZPheDk7iIxc/RG1cuoI0VvrkfkVk8Fp6EDN+b264yf8LTxLRH8a538k9VKgrv
rLZ7wuiQjTSnIDfuxkG9OUyI6wVsyxiWz5J4z7XK6So0TfWC3X0z2vlNLJvjMMsHwxpvETNQIM+e
WH5eGcP0FMaJi6BuYGiiB0mtt+NZqyVyny/fjulx7cwVbkdiN/Xb2jSDNL/CT+UXXWSO+cnDxpDc
K74hZZvtmMEmwN8yN7cEHfLBnXET52svzINV3/rJbgqC/G5QsOYRiIHk6fYUSQIh7a2sR2/tduOx
hzB7BJtsr7FG39u6GMZQT3jdtoEIMvbz69J4VJ5GSnOGM63tHEmJ5dJ4KccE83ObXFEqaNZOQuKn
IVn5EMa5q6XTEnSTbJ26wNcZjHe5Z1lbjK3UdEurw6poXyHHTrZtkYOSUfU5c/InsyejIrXYwUBp
/cAnb55G2oozHfv9khTPljGwVjCSfBM7/lOaxRKZW8efkXCnMBOP5qArJeU2dNM9sZ6c/uZ4ZF0y
0FMKvgAXAW5dRLT2U374bByT82wt+LG6FtxcnSDCDVuoM4N4KLGNUFBN7psiw6IVGAY1b+zHqhi6
dU0SVd4dp6jzNwY5KeiB7E3tS3MzWahWBLidIh/FsfGMU+7gmpqVgdcwcjYyDwv8FNRaYy+Du56T
GRfHpyG3DDA9nB5GQ6yjXCj55GGcH/rEQvkEqUMHO2JavyhUlJapiEsBU1+7/PNyhznLE9SdZH+5
czQyuAtIq8me+OcT7Lu8RZ/Y6abo75e4XJvFQkCIMvBRoTGrRkH0TCOY2+19HC0Sx4suiKgEcV2s
lQ2GFWGh0wfM5cLSH+jyQpd/1mDPyhTU+wVENV3qQZermQjZX+ggUt9/vWCpSgqy69Id662Hf/xY
W+axaA14xZ7X7EEdOUevpYHJBi7Cl1A+khsESHUOnxxIPZWu9l1e5nLt8hbRheF3uTHX+grfMSey
AhiYIngixQE2L2XzQvD3asZz0kXeUXnjtgHCR+vSLI9BK2jKBOiX8tinoE5WOWO9W+9tozvAQlxO
HDIx8YdmfDv5MR7c2SOzqulIKoDoQ1p8l97EIbSOabTw5UYB7fhweURFhT4u7K0Hj9Q8QrGGeMcK
htVc3qhtNM7uxpFUouHrufeuZSZXVpFBmnbQecygR9ZeYZI3ThsWybhxXYUU82ISAtZdllLDjI2t
VNUb65Hq6ERBck7i9qUvjIlVIp524k5mdE3XorcXWBUsHnyMOTEpRTvDrF34X7x/507ReVTuK/WF
j6VdMtw7rFKJs0ItssvhPRwTEqQQvtbOQ2ymV8E8kEzkLslZdowPZc1U0Rc1q8DYzd8WJiSgZHT4
agXhUI+zjq/sbRO194XjtCf07N4WAccj9qrpelzYTIli7na4b82TpNQRyza6NaeEvXrpIjUMHaAJ
YXrfBz3KQE4ZlhrlL9WflwxGMFyDatOBBD6VJiuxtIm652hOerh8SGZND+ZDGKv8p+dF91Vo47PO
UlpDiYqesJ9+2w3jN8DWNWK//hiMoU0Xe3zF3TztvdFbrjlE/I1v9WR5kTp2kJZijen5p5HS70nh
NnXTh5mYAHA15U+qMGz36mC+daS6y7I02GdD9Mut+vlYV86vfPLiUxaqbDtJ8kDrPklv+rBPbgx7
hK+MVHgzWPJqXpr5yZCGScwc7SdAEQ9kbvhPkUEYkqGGYl1Z0KqaTt5NcwuKK6sXBUWGFWuZ+ta5
1hdKoG4ZdRxoQP6lu/TWc+LJu6wei0MyTNeoDOnvBOHNmJo5uSN9d4qm8Tn38gpr8SZcFu/O35Qk
LD60ph2ck1weiKjDuJ/PD7POBklb17waa+dnIluA/UWmdnRG/GM8oa9CxkCSZMCsKogfYTWyYRKz
j52bBsdcVVunaOsb4kcQsxaRc5Q0JBPXvosQrByMjnANiry0cDpLrsYns6PwsDjyWlZxdAtatYN4
ZlX7SUUEf+E7iovws1dZ/WBOdK5K5e3nmBLvYrr8YObyShwHqW393sDQfYS/dCK0pDq5HLltJ+k2
289Foq7iGPOWNwIA8eLyR7iY2YNXDnAa2g7hH1tQUdAV9jggFIgzlnPRKaIq40FkzLCzIde+cSfq
Jb6c7pPZDHbEYHToVTL3IBb28aZbu5u+s+yVZcQGBONTr6CGDm1NfNUwfKWke94Ok/8aFvaLCljJ
TAv483Fu71uOXLIPiiszAto9LPbRJA8WewlxjvPC4sgJLeoQyZuNEOoBLOjW6LOrtiij+3Sub0K7
IEa37Es2IPj26bjbpYGpbebb2QWy8eVlwQS1C9ICjH6aA11EEgPaAXaHsYoq6u/OmA2nFXTv9t5N
ijuQTiSMhb4z7eXcYdsd7Hofk7N1io35lvV0uquAOB9DY79kwChIlVDM1bmxJY7lJszI1Wlzh5D6
wgr2SR/IG1eOjDJtOe+FCK+cQZbP6Kh+9soU1+2PBhT70zANm4wqxx0wHeguLBgL4T6IiAbqEuUO
SjmgWBYNTY/Ved8CRRjkSOib3VlbyFzFppv8z6go5j3QhOY0gRvz3GVn1diQqZXu6sintCad5zko
+oNyFdsjKnBTngaHWoAsgC56BpPbWum1p0LipwhUw6BG0m99Kio6BaSonayqE/fULBEsc3Di5oc6
RWAO+cV4JoOry7UkOdcNU7LRaNR/q69O7ZktcHhVxrFxFSliNmdVHNKghv8hqCUZ7URrIjd0i0j7
xfAPGSB/mu/SMOdtJwzrKqVevDJFQEMzmzFqmiD7aE/pq0mt+yhOk18VzdEvR0GgW56jsfDnnvUH
59rQ02qeAAs4muDSF2mxvaCK4g6Zieb2ssPw15ebLhdzRy97oNRB85Jmk5NYy5WCC/Xn1axqkqOg
BSYKFxOfvrhcs9xpYR8Im+SPf/dg3zcizYtNpqGjTotE8HKtZB/OCh+93ZWcIpv9TolEjocMSeSv
q4nue6sXLo3UjFEihDeiIgjhclt4Wbr8vlsy92+jLntjmJdrN8Pu9/vOywtcLv522+9/CqFppmOb
knQbsQf9/ZTGYz0blQJmxz8/zOVeYII85V+uYrFYqL5hAfz97H950OVG35AYnLuGVNi/fYPL3X97
i8A3a7bAcbu+3BE3NOh7ayL8Rf8k/9Ez/qPbfr+oOXHmJj1yJr1aZCCMVjQO821YJejuINsDQaho
Ef8W0lkX2V3aPiQR1BWJpZRNHRdemAxXFE8xyl3+7esbCWqgdBdCTahnwixWsiCcUaqBWXQ2HtFs
P2Hcr7R0meDcMfwIKPls3WqukMAaZoXynEOhjzRsFpYBgC0rfyQ+7qoIpwbFSRHPp7xrKQpcaGG6
E5/irpnK5diq8TMuqnFnxWsZhdeDVV+RuYDGRoU6L9sFluVBEuQoWhFctmld9Uz4PFqRrH5MEt2X
r1GANpvIDu4qM3qXVYZCRGU3VGK/W5hTKrlrpgGt5ZAQUC+TI9vunyqp8Sa4PmpL+5fsDMB2htBy
JeMd0iBnHZKVdKkPRjN9ZEVhU/uYQIEYA07GyOfd+/naroxvRIIRc8xjOTrPaTZitYUNNlj+3aWD
QPQ3Fd58/LCBA0YVOyNp1T9a58ufqOQCBLklYfOAMV4JKkCiHQErwSJzyJ+O7emEARUdd7S3zOjN
0t/ZoF1BhrRl+icPPgkLxJh3Gzc96790mHaThqSSwPxoZOVpnIJ1X2CxbDzYKs6t5Q4vgFjsmGJ6
3ryQ+vzgVqQhV4iC+sT47HxHbPAn3FqaqWouzxnOyYPpwCyE2HTu2440SBys2u6UhRkuYmLfimDG
/y8V+bDfXjWzLIJ7t45HNshh1yEVta+xmBEKTzolv4St4ypJ8nQI8iBZ8coP8ufJ9tH6jcvOP7Us
ttZ15gckPAnGZUgXJBQiiktZ/iM7eOib5zkjxpUAo5RGWubbb7Mx7popPJpDCB9oBMMQXPdlwzBp
6+X5jfDTJwcvxsqrgkdv2qTzdeM667JX1xgZDjKZN0H/pgh1orxpfIxBc4bsmO2rCE5B+lJb6Y8p
jAlLCQdCYev0hBen2AbjSIZlnDz4gHc3vqx/VTZyrKALtoqBZG+ntreeBzvZwfVF2ofHbjVaDYlE
YTCj50SFQ8sLtAtNiAKv/Mqp3QmvD2eh7yNGqFjIR3ojIytUS03xSVDetF4sIpG7g50jF4oNcgGL
rAtXS8oPWI/ovIKZvSA7dRR2wXp+CAxgevXif3pDfut4KPks4kjwqRUcjOG91UI2KEoksJQUn3xb
krnohs9JBWVLdC9syo7sJdCTKf52jiAaI3LcOxjbECUnFzFou5zQlHxVKC/j7LHKg29/FM1WVdii
SCUjsht9GErVN5K50WN1E5AvslUcKqprKy/XiyfJbBEOokbq99aPKsdwWBUehSDyRjYu8p+VmJoa
bG+VHbIaVQT9p8kZyOxYwCt4/G5BlP2cA3EcJkhuLlXThZ+AAHdiUMs3CJPZztLnWi0LNi1XACJu
9H9hOifrnKWrVoFss5751XDbJw54RhpJiFzQ9gpzsr9pK0p2TU6VoV2YHAkBZSE0xetJaHaplpPF
C8GYebVJxpqoooUM6NaKbgpaBcxmRIiFBMKC0J8lWnmQOtY2j2Y862NJofi1o9xz6qosxjiIqVxM
Le7LrAto38LT9LOfLeWRrV2QX263zWOYeyXWn/w26wgkDI2fxeTRoBo5r6RHwU6+WRVxwo3+Ic1U
0f9yixt2K5r6/6ic+Q00zUdLPYS/hvnm76OWBMcQwSBk6a+ePmSbkZKK3cAbYTuGMnrWDWm6Xc2q
6+N+78t8345NspUFckAPxgRKJZ+Q45AlPeQjUttJIV/PY3q0oURt4B47q6DXX7/3ko3fsFJvbZdK
nrfPgUXsYof94IRRz2N/su5ccUdWDrl8svmwmrjbp9YcbRuBr4AMkZwox8hy6Pk537jLj4BRTq4y
biddsO/1GVkOCAGraIOLE61pGK8IAv6w4vSc5dVHq+vpFnw3uh9tdbr2A012Iym6to1k78lDMPX1
MbTmj4YzqKXsbJjmi0oo3fRz8hpO35MxE5pcgr2u2pvRpL1rUPrOOOgEpVMhvzNKBru6pnVARWbd
5+UhdheIQBkR1iAbYGlBh8fbEhegWKjBrobEfcWcQG88+7BzC1JvvlARROSFFHS8X1r/I2MMrQ33
2cvIXl04GyzTujUKBSndBLbUkXbL+d2u+47PlFf86AZgjbCUt2lWINgsO9KRpn7D2c6vD0BszQoi
bS5/CgfeITnQYdACWW9mDohQtLsiIOeO03JV1L257hFLVmWIINoOsk1vHHLji+zSnLoBnR0YxehI
C7i3xdS8ZPltXgXLZl5Q6gF7JgXSuh4GuLET6VPZoIO0mm09zNvShogiCNuEVtWum4XFgZVHh0vD
/39UOf+FKicw/3NRzibpKAZ/9P9Wff/bmtZK8St5/1eRzh/P/1Oj48l/kBInscOTYmQhg8ET/6dG
x/P+YZpw9jwBPjIAQPI7TwUhDpkplD4Q6fg0AiR3/WmX5y5fBLbFnUDiLIu7/u///osApfvbv/+S
TsXb/0Wjg3rIFY5tupZDyJOtv/m/OtjJ8c7MeJ6oTQTWqmZGi77d5UTS1E507LMQ4woH2asPStT8
cmn3dupxABomlk8LRnQnyChjOR0VbOvGu7E+CCCazU+TCnOf3F0OyL98+L98WP8/+rRaNgNfIHAs
1EV//bSVKyXx7nSoqXdcmTHUq66o74Rn0QFymMnqc0cNKmKqcb2DUYgHjymvBn7rq0Nj9L8sOCPK
sQ4L/jUqMlsnD4Eg+juwTMgn8Eiy30uYFweWbcGtZ391nPUZWv04JKf1pik71vkhPcH6Tr/cLAuG
Cm7jEVk77pym+tCPUZlPkRcUMW9XudgvmVUEuyv9Vj2FvhrJMGF0+ib9EP2STW3u9ScgkQLb20jB
CYuuP1CC/3B49X//UFjtN/oz6Q94+cC43SvhbiVKY/0Y1BgA32ZaxnIT1jxWmyQCRN0J/jquN1zv
xnBNigxvne26KNsmvkCY1a5iKPutu29insrdOj5Ap1E0+qERt7FHnEmA83ssd9PRoloHbnPdtAN+
GvKvk+BAKO0b9T8GN14jqcpNQzMsZKBueG5Dunc07wEAbMYiuNYvZ6UnghkOiEd3+hFZMt43PJqq
Iqpr3nbsxbdFOi8NHxD+t253csDj8oyM1MyQ97h8Lt680XDvP7+qfj+9JfEATPaCJo066LscO778
fzq44leXDmsL2NLlC/A6DouPkGlM/zz6u+s319/BMVK6R9lOX9c/IWiknb6vq7BvVEw7T4KPNtvl
C3gh4mVo5Vs5fT2LvlYB0HFgf0P2H6y1aKWqu9R6Iv1zI2g8i/4qYfKULkF+/FM/uDOnVdX5h1ng
hWEb2VDRwu28G9KC2O7ypG8P0bkrhRJ/eUt4D/26xAntEqCVSC8uL8FeZx307FpI+tafSlrm+t+f
Sr133aT0K0cAlQmVWa7r+5hBcPDo5bR+NeIheswT/aPI1a7g6foT6KeN+U4GryZcmUyGB9XMOxXo
eqmq3gv0WwG9N0dCRUX51ePdiCLYafHmXU0FG/nsYTLCpyAyegg59VvGPiAnDzWA7xsW+ctYS/BO
9E1L38U86Z262btuWsTe8O77NCO4nskQS/6mJNyATtp+7FGnWr7/lJU/rY7SjpGEzZp0eEw7YvzA
XUqgNztDGXHC0OC4A8i6JXWI42zY2mN/jy9wXcuOzJSFX9C+ZRCL1v8zh5Z90s//xRxqWb5EPfj/
V7befP1q37vsLxPnn0/6c+YM3H/YJgwXF1qJFK6jX+/PmdO8IGhIA7TBxXi2bzEPaIl1/H/+l2P/
QwDo9mn9Eh2GkJW7/gma+e/MlKbl/U3+KDTxBsGtlsjaEvnp3/SswKwMJC+xOpfK6Yn0ANjWXl9U
4qE2AFyu/b74798WaYts4CcIzv/zl2md2NhVlEQgsOgy9+7yXlUjcfVdnqkcjIDKS5y5xtMT5vdh
PlanPFgGzLTjHkYnUrOxfYrHl8pHiFQuo7dVNk/3TfO1MKwjr1WvUjcfrsqy/aEjObxdijJx5bzD
Li23FcE1Li0xG8n+XqDOXGy17Megfgr9+Gc9pBQsixmnof3c41osOorbbo2xptV6zrGt5quwVNd5
ql78sj3mhKyAhm7NVR+kOA5H72hBbNnFoYGUh0KZ2YYGpEgcY1Hx4gXyfRwbe+UQU7ahoL6uZ+lh
Ch/FOrOM10KSHoUi1TwOevOEYMekxVZQVyl5n9VgW2wgJvQZIqquA8OvcKU7yFR8b7gVFc7nPlkE
ZSyEcjN5aKnZ0U7ceak/rNNMr2zq8sVKo0Mn3eHoGOp7dGKHxJnyMROpwugVDJswy4sdsRAx1Som
/Pwl0v0Iz7/K6GhsKnv0D1OpCFw/AF+tXcPdlWN5Q1uMDHr0kWUy5fty/gzjMdgpn/KBk0JeXVzw
Ka7/EkSkvFSSZHfVPpVSfvYR2itHiP56TuCgj1V+18ZNvCdRdilKdsN28EOl5iMNeZfNU73vvOJ+
qf1XVTUAso1sWcNzpGI/4K0NWo+yvEIYkBGykQITbAAcAkn7UEkzb8eJ4yAxnbc0wGEVjlQlcvki
CGLdVSXWHUcgxxy8MUG8CvmNiEzDi0rYqzdhK85dPsGqdVijZTVsVISYmda61PR1RfCupMmXr2Nr
F6IgaSmTbUzxUSmlYyjeDY/mUC4KKGgS4mKbNSykqLDDjenZQbNvH0ji6hOqmnURSKaKFLyKGUNO
kc7tMpXyqnCHk2cXqIh7+zhQdsC/6FfbSFYvZeXVBFLW6NSUGnd1TphMwZTRFFunadK1tbgP04zJ
E70w+63YoQY6cwpMLaYZJG6SGAKONjxlQ8VMVEjotMKKb0DpzbiWjYMpWXfwUeON2Xi/8rb4hVpu
UzkNTU7He0j7/EsI6A2xSy+vllvpznRSnPfSI+rL6wBAKGtGCUb3eF4+UzUh9OvvHYWl1yDVdqKL
cG+y4bai/I2i0laY068lV6/x1LQHFzLECnjhuw/yDgcmFhTbfvZr/G74xSiPWg2Aif5kBL8ms37U
4yvqUSfgj0bZVpXXULVwi2Lq8kOL3f3oCJLHwvrUh8k35O4HhsftEkTpvsJfBmk1oLIue/TQVrUi
5HSwn6yyfiLgKjwYwsV2iCfnjwuPJVvh/EgK2nZpYt2lrbzPeiNApxY3iHsW6jGDT7artU9Zpt0h
ZtPwXAt5tQB4Ggw0LxzUOzr5KJ0oc7OGYP1DQk72BJH7I+XsQua6YwCwXfPBqABXsHxlaeOcGmNr
L8kP+sg4aPsOvGYz5jrD6ZQXZM4n2M+sYUceOmEo6TifUxQ8fJfPJVLONZHUN1MScmhYDfRxZx31
012TRxQVWMIcvIJagpc905FGteTV9iYJ3OvI8395jcBi7h4mP0sPIuyw/0r/oUqgoNIAhl0MJtMd
FoLn7FuRoElOlURpnNFVBQTMKbZ0832ixvI2bEj26je1aErq4+mrg0a4QJaPzxB1tmA/kPazS1Ir
ZtfCD3edT/XYXL7qgvKtIh2km7xyaznOWx2SoDlct/M2pcy0qZ2s3hBEmK/jwkWPtxoQOKyT1gzX
FhoyVopUx+w2eTAl6NLZp10/tC5SIOPX4FDkJwiMFb6DQCUPk2RjKUKqaz8gtnMTKiOCrMqis6e7
AbQb7Z4xSxTI8I3VQP8iFjtriXusioRcz2m406fWtAzjOXeptGbpp0WBNXSdq3ah92HKEo1tZXw1
o/rJgMStLJyDwTxXcfVZV+Mtk8G5jZDkpjGDbuzk94HI+21UnYN0rjbt+J1YCIHLov2KZaw19iNT
Zf89h/NwRQTgU9p39UENzYY2ybLrZf+dTpiADXbGve8558St8Zib28xLcqY91qnsYznK03zaAnr/
Xnr6ICVQEaKPAE316kCm9aow8AZj7eHXzd1b4RnyxgaogTU1rq5jx/w1TtZDO8/nHuzCMVZziUaR
PWQEL9PKX8wec26Jr23flwFDbTLf+Sj6GlGy7UPsQ7wK3oBFopcJC/S9tG3mMbzuKT92JF/44bix
M3faVjDMqGR+BUmJSbxB9Im3iP0pcHeSZ7YEBrz2lOH2yMPewwZ138BrR97wXQcgViwnAVEmlzMs
6vu5ePGtiMCH/A4YOy4PkWOineW3i0hkR8gx5hxLbWgK8DO53gMvuW8QYtP2EOldItjYYsA5Z2Nj
nNUQn0QdaNxyHAAoodBQWXseDC+SEhzY54exZpUBAmqjajz3RR4QpsD5BOWeph6SgZthDhDpmeZX
o4ItRYUannyNecVN1iotvwOCpDvq7vueJd16cQmnCProoLpuJp5PjaeZOHnReg2FawK1Mqul62XQ
0wWmR0W2Iy+egS0qklMSVQbbCOzXLlGR2jZpZ+qOdSROo4lqblDGhKMxHG+7ZDz0/vQe9vAe/Krz
dsoev6IreoHeoSuzYFMtxitpZcl+6rwBOrhP/xOGFpM9/SNipPtNMzko6zIoD7le4vn9ISQ+4Yz1
78Qe8nburXG92EWwGSKx9bTkZiicYOMEy36O0ADYEwgmQNk6WgC1LCqwle/UlNhTwK42KgR+vxR3
VvM1DAwYtl2hq04otTKWIUSdzZh+EVoR1VCedGwDrb5XEKUDF9Y0S281SLLaxJTis7GLL2+2szN7
N8aiA6bOz5K/ZLNYM+urYjx6czLsxjy4sPjn8+iRbuC7SHJcw+I0oug/N7O7HxedjRV52zTNaAzy
vgFcq3VJW3lHZdRCsl7mG4T/1FwmcW90NrKLJu53uCZBjabxQ1m32dk1aguDJQsGRw7XHAOsQfJj
s4iMmizuhbpUn16XfS4pdYLWe0QJnq9rOOR0NIa3Jl787Tz47lWblj0bTSveuu78bNSEcsmymK7b
0H4KlhFBHx09FJbk1KlPZwoQrsQAVgZknnDSCdmY4z1z2LiVCVhke/gAMefeBl6yLQK738vaeEKw
Vt+76ToJ3SO5aAgQyrbcRciImyqh/GAykS9RrTa2X9LIAMZ07gjlkKlo8GHD68mbBOEm4WF0TGCY
YyLdu55MGQRituQLa3qa/urJmNxbmPE35AxEB9N2yMzQTbKSeU2E1S4mFJgBETlXWuHfXyrLBUNC
zIakkE49HJZhXJFXlsWsbGwZ2+u0BDlsEnZ1JnlB7VTWfIkga06dZiFdrg3Iim1XmEfLoONdeaPO
lR/BsyFVwmI//jDmwtiP2Xx23MG9iT1ObJdszTmdh+PItLlKSbXZp0IZpEmlN1ORIXHy9bLdg9zA
zrE+WBUZWAZt8dkkiSJVKANHOm+pA8yJieLcdl5/ImcrOXThcj+nKsS0H3qrUXhXk9fb1PUa8lWU
95ArqlZB4mTHMG3ES+GDZjCd9WTOPTCYCDN16m1nE1XtLOwTwOv0ugl9NHbMGGZ17qpF3E0gXGyT
4L/Blq8osiMqq2F4IMPtqekW/1TUzaOLnAwXkUdX+6ET/nK3CKTHzVI0O78swm0QVMiYqAmvUxF6
u9Ff0qtBGo+iIIopZGexK2HpAiM0f/TWVrFyI3GlGG9Gq6xw5p2jcAQu4rM41bmZV4W+WDCQ/XHx
t9uInSCtixVHCCGMBFDFtBgNYVSg2IGSfLlV4NIrKsazWrM+peYtC2hPWGT++W9VJMlRWnr/YAlA
6AUcw7KMvlNyIzloaQj/kepWFdGMQlhZp6ix35Pe1t0Xna5mNBD+gqDQVzXa8o9/9817VNvLVmos
pnnhQzrMtYfEjSFH4Wi+3HG5SOxmY6hoOAzOFKsTA7l7cHVFaSpG8hS0N75wQuTJl6uK/GaaQ92P
WDvsnYt2558XowZ9XW6bDeOekiYBdV0o1kNURoT9AQC7vMblQjCwswGhV6ff4fcF4eAoslUMvUjb
9y+vFhKgi81cv8/vGwMnORDnO+8vYDOhQVustUJcgPoq6VjLMTLPxQWodsFpBZBbiU2+RMJpLgFq
gmk3xyQRKE18cHrcan03yf1E/SDrkK4EA+KxNkbUXYPFErjEI3LzUP1QfoyAQ1chAF1viIfNbzSa
ob+OPGeNG1tbAhoZ8USwyzTgG3kxPCx9bSpsIDaJsbKZta9aDZW8RNxdrtUXVJczeT8HRvDtJdIO
HzNa7f/H3nlsyY1kW/ZX+gdQC1pMXavQgmRMsMgkCa1hUF//tllk0pnRWd1V8zfBgnZ3AG4wu/ee
fWqxVAdci9dk+vUD7wVKtC0ToqWicKpl5W9H/2Q5WFR0KDJaL2l5ag6vd3FwPGgnEqWmeGpqLm97
vI/NCTEUu4b6pu+L+DdLwURyshM/4XcPE0gXIwUxop62iL6OsVW/npskH0S0o6lnETeXv7OXj5oI
nKk+jEW+j1PD3SvjRTVxJOS0lkr7ETdJvKXKvVpFDWq1CRiGrjJZDChZ8ZbEMShDRjzR/8TzYXmG
/RGoU8fH0gJl2EPTW9SOvWMAFQf3SgScJSc+C6BEKhgegVaehe4Xmk+tVIuLRhGJ05bQqUTBMDyR
AzH0iBcGceEulA+OxpABY5Xicxy7kmQgf4H6Qeq3TI+igirXKCfsGXE3YVhquk80E+RGAQ/sXeGe
mgbAsCc5Em0S5O3Bt6XhFxW/ilcppId1KiGWuZxkEmzZVgSRS1kGryb8p/+cm6l/IVP8a1lt1tVK
TCTHLcKkr9fjXD3Tl61a7nEmaD9/ONvSWcWx039MtaQ0KKDa+6ytEJ8S9qlWphIAWrSgQH/bc5DU
NYVeU3Nqx0EiRYnezOtI55EwU7GtHbc4qCU94KFRc4HVfm5QpKHcZK82I9QGWgrN6LhQPltr6NnS
aoDRIommah8qjKBA/n3RNcp94NKqjD6D1NX19JbVYdUkQavq2qrLGvhcfrWoJqO86NfFD7vECvCK
Me/Gkf9FxZS1KszctlrUugePgCfDbLxQKJXDPcJoRuJneNmQEqR1gbTNk6lmmxnLHclXDqb7anZg
K0neBmIBbqIibPhqljBus1ka3gl99aCpuynkzf9tVlm7+y0j6SQe9mB9aSR5hTOtSDwcMvhmiq9h
uYO/rTX9k+LwXr++WlRIDjWnJnHdfKFK1tqaEgmo1cg+BposnuFfy+E463tfoGSRvwzxKVIiOSlp
P6fBTA6EiduN6eji/QerjU7XgkgjBoXxj3TlpfxU0ff5A8XtQc1OOKSviWn3VM/Q+Cryfirn1OIU
tYxACwnZ7/Ov8WgMx6uLgMVbn7bJljBPQ7tFOPHxIZQPphsJCfXg7jnE33bGaN//9nyrWYL7Lvkf
1ychx361JZF2hnH+bT/1ZOs9joWOZu1+e/jVPtfPaIxax5y7lrWHfC62DfyfyokebGL7f35BdUjn
1sDZJterV76OC3qquN6pfPsl8k8dK3Du3xfVBivDdet/MzL/UUbGMixoE/+vjMz4f25+TMkffyeO
vB/2Z07G0GV6BQAEsV7ddVXJwq+cTCBtATx4JL5te7Iu4a+cjOXJgyBScRTmACpd81c1g/EvShkM
17cMsirE2/4r4oj/kVChB4FuG44P3t4xqIa1P5QzkKTMlzEq0wsOfeuoceGdWfQp9lk+XVLf/YsS
HkMc0tdu0FmEqA1c1SniipOuIXHt/GEXyI8sBxczENtdjNuGmlj4tp1CNMtbmPhvBfLPkyUxXXgf
0g6r2dInnLBVs0JSLNWcmmQefW5NpWhlQ6Jw27XV3DeFwAhTvoDVxOg62jY1SzijRKD0XbWdqtVU
E0++nq+LgsQxAw80ZioFpNpLlQGqlHJMzcJEQDRfeDPlR/zZhPyfqYb2uqjmkBiu43Be6ELT8VV8
KQXYv04cWMV7YQP7+8WTUgwiBb/HVE7bLUl3UasIK8Pgo9iXIoGZDgJu8UzfYfhDVT0CYGl3v0Hf
32c9hoXHbHp0akkjsmTX/sopUoup9A0yEu1nq/liPEdoP/CI84bN7GgpRb94F+Zx6DPoxhS1Hr6j
Cr3XyAJt3AUOXBcUhCjEXZvq0W7uhr1PX2vlUfBL4gMZTT4NiFvTPcoY/YCoDHQmHnR1LOvVcCOd
vUZqIqN7Wrymb89LmbVnW84hmakg6htfwyzbelTEbVvIIzsrQ2VCbqWgOnbJKf5cpdRNHlWiT90b
uE8v+dI34XJTmvarun/wzqgJBdva9vd2RSGHod6No0hDqlxmECa6+6Ovym7rymp0OqU4yMg5ehp/
zl3XWfUIxvW6rPa5Ll6PU+v0ILRk4QGueLOgfvvXCf8/p/m4WZ02MtHNYbLGN3vfnp0JywJr//Vd
HfXlrsvXz/vv17U1IpKsXKipkOdXk0IC5q6L13UD/nV7zUHI5O3U2utleb8E1+UPm9XiVKbURYmu
36hFXtU1emR8quX4LVHvMTkpfy1i1yONLH4tq33aMiXrpo5RW953UpvUsp0Qq+vxrI1hVa/+6bQf
1l0/Hh0Cn/dhs1q87nP9NmVPPg+KOOZov772P+13PR/692DXZojnfv3Y66HXddffdl2XdeZd67oz
T7i8JqbrvaCngoMpO2KaFOHW1IfqjMAZMrbopJf1x1kl0NXm6C4VoOdMt+l0Ul2RsXY1Sk7UOa5n
+7CozpV50oZBbQE9g+xC7T5TDXPASPD98/7pOLXu/WB1HvVF3s9wXVZzas8P66piMo9Zi1BvlCGX
OnyztyNEllMvVS2MkSb9fRlFImX7atNvs84sowu5bEY/bqrFgUzTXgG4YS/RzZ5L0m9JQnGOGvKp
AEKrXgm/7RSpXa/BheuuKsAgXNvYzeAHldt8LsF2ynJeTTrljGJoLcDZuXtQ69R+as5RALzrsjr4
ung9zShH+GoxBtawCkpCiyog9SE05VTBsG78BWH7NWbVk5ZHBAZZVXILaaF/n/zTuj6jwAJUtRoL
qziLmnsn1Mt3Y7bI/43aEhnTobZBhU8Ky0f+WJxm3/d3RpncqsN+2/l9Vq0FbMMp+sVH/p/HJHno
P6iJGEK+fR0BNfsQnpJxBBWoUhveY1l19UlvId/rWtyd1MT09JHudYohgxNEn6GVUNXeUaOAqAVd
nY6lxIQwb2UblMKTLuuJNdP8Xfn/ak6tA3f1TS8nzDOktk25SA/SShqrdGNfkvfvZOxHBYjUXNqH
DD2q+qgC36OMfhtTP6thfkzsUV+Hg9nuInt5bEPYhnNaaWt1z9X9VWGbPJTWEmqlUM8OEpzilJ8X
sqUcb5kkV7CSpTJR+ruoK6ECLKHtH2wyCvtw0W3iVYF9UnOx0/45N7sCS3RR4cRblMS6VZzJXGyJ
121oT5AFoKOLgX+Qsk7h+TfdwZw63OHsZXxSET0yGQ7FBh6iA6clqBggHNgmBQWuGRCS7aThwtiR
aD7lBUnuxJfsFh9rRBP4qD9Rct/KXp2tem8qpa2WVdTtfaVavma88f+jn1ebuQkHCNjQ+/J1u5p7
X6lOopbzXHN3ptnfvJ9yoWe4CcIUiahmITkai92k9ZC0VBhGhZPUZEqadViP1sEoDq4ROUcVq1ET
S4an1FynYjlqWR103ad/p0nK0M519+s+rdtQHrro4ZpoP2FBOVlEQpuqZnnKCBDUMvz3j9txddeh
oBD8+bCP2vs/WKd2ef8UdUiYjN+jALT89ePU3PW7DxOpfPJOlMz/Clpdf666eNdF9UPhZjjLQy9f
SNfJlbur1kXy9aUIvAZGSlZLkBWlOZehUm+z63FqbvKk+c/1mOvm99Mm+NscPqyk/oPTffhYtc+/
XefSkYdzYgG5iqD5SP2hmrxrDT/OqmUlSPzHPTvH4Vb+++2/nfTjrr8tv8/+9tGT1HU6mgCAIrWQ
/9d2teuSVBUqFqqcpEjyt6M/zv7zJ12/dDYbz5SJp7uPB153+e0UaqePy2rlb4e/b//tm1n5Hn1Q
gRNQhnL51yT/NVdUCNMbbT6ojdf11309m7r6esnfrqtCuzdPppMX1lrNqi0iBw+r5qqZcSG2Wqi5
WoTbTCZpsgQSg4B8KtMoalatVJtzPBwBlP3aU83FGI1v5hzoeHrd7JLsB5Yt9/ztdFiJdidzRK6z
VrNq+/snqeW0XZ6XOsh3HeVwxvZ6uJr77ZzXr6TOrjZzux81A09so5g0st7mq/qvXP8RatGOCIYe
3v8X7pDW1PTLf6Haixox2H8JASkVNh4VtiVWPSCQSgV2nX9N/BIGelAKnXxQY/MqCow/I9MqPK0N
C1E5NVssmaOv1WzwoxUOwCDCz7zU5INLUhHEsuzOXReLaZemIAf8cq+sxzo/fqOzQwRhpoba78SP
WdjfQ17kedXspwztlWM8RQUGMJUYPlOEV5wTWF67nmK7mFqsrRpbZ5ymCs4ow4ptK7stavh+nagR
Pg5A8dYGE7MCNZSedYEELIvo4MaZdXItXuZuj3tYk8LM0gXlVO5Lzm9xnOlMbpyEOl1Unh0DrNHW
p8JnQRSYttnddeyqQhFqFFtMWDA1Ssw7YiL7vwG7/yRgZ6HHocL43wfsXpOW8MbftUd/HvSX+Mj5
lymDda7p2DLsJnGzf4brfOtfruchW4UFTLwskHXSf5ZQW8G/CJ/ZGIVR5ow6QBpJ/hWuc/8lVUK+
7oGCMf9r8ZH6lL/Jj3w+H/oR5+Rr6EQO/y7o8QcUutUcGYd+aR4QSVFmk5WUyV6cPkGVGFF9G4hy
j33NPl+8cz/C06KP6hYOUQ1lxzyn+NGMmN3Sr7mthmgDfQeDZNnnqyj3OBDb3yoH36LWXro22YKw
elkM2GWOEJsAQGRuwWgR+rzJXeqSjOlRou8i4Z8avXtyzZfF76h2KwssbqobJAti68W32c9laT9R
Mvc59Gp9ZwXo3udoehu7++S1dTpj1Y6UJmJ+4Zn1W9pF35SboCwLopF6JJp/8Tucr1CNbQftOP9M
qGFCCBbuIiqAqPb0hvmAeGwNhB2jcN7fa9ybcaxCmQhL38S/z7YOFCxvMuoBgc3EE6YDtn9cbNul
BiIBfFljGBDMywZ01k8PoAhjJ/euaQOx4kqPm1k0X9Mpp2ufgcLRX/Pgu+UEz1Yy3KRJ8DIBx1mp
FIXKTnD7HpMQs4VI5mMJZWFGKevXUmulOxDBW4Y2Wyo/obr2GhiLeKF7rJczr4csprpUD+3NFJyg
1pGfb0sbd7wx2i3UOPVLiNtewvc3Ecrhr95GL9R9fq6cjbBzdC9e9xPJa32pE/ecN/zsghL0k7kA
wqvs5N4UIP+csKzwXtKA0cRDtCuD6GDNUQIioP9ejxKpOqULdnBh8Drbs/EKqvhYo7g3G8Rs5lgY
BwrjUtLZYCzszDUOfvpgZZ65KgIU8n5s3w1zGx6B6QMBaKmqzgIoRLSRQpOQFgvfoLp8oQydnHo0
AfuPoaHiWXoekolSugYH+XbyjWM7aRw35PuKYiy8CnhojDcRMr5Q1tNFZ746SRnTY8NoE9pjcJzc
Q+Jx+/1cR9DiR/s5zX84Y/A8xsZ+jCogiNq3mNKD3WiSC9VDnE9aG+sGeuLwn+bSwbPGB+8iM+Km
UVa7JPZPQMNXycIAuuBnEZ3NHivDsHBOxQJFKwrqAnV/rWNzf0TocM5aqtiGNjeoOS+e6iXtdpUx
f5smypdSOXwNxHABZJDhKEStCCOrcVOaaf/u2KoCyG0B42bRkOwpMr0WzeYmaoxqBS6g553NxBYa
Rfqpc1Dx7Sn/krTBF1svLmHraAgDICr1f6Dw32NHSg+lLfsNUVIKUNoJqllL0pf+0U+VQFOPLDy0
C81LwoWuvude8aktdBLcoHNF022nRtYCVeA9xhBvIJmoVpNQy4+Eq6iUkuFn5UHKOxSc13oqJEgT
XMg6jcHoQdScDoHEVMsLo8Ejw1zvJaPELW0pGdMzp9vKsl2EDql+CokQb8eSsW2VRN250ruHVrjZ
fkndW98lWdpLo4fGgQEOtFKr03uvgfoCpALbFMxRqPnECtSqxhPlltu8z5djX2GcEun9kRHwXSzL
PWsA8quhnhAHjkgc87GFA6VVB09oQGU7u1mrDGI6+NauxSyiaaRrjUvojBqPw/v3TJynJIrH3VAx
RCl1LIEsDFPDho5YPMaAojuxoxT9SXkLtAUGGiMjzOW7ngXTyZSTcLFW/viYIdDC4UjHQb5fK6dh
Up+3FPBxaZFsZFVaHKcc3frkzQdDxkYbjaLKIuzQNwooCGMLzFQzic+XX8fCKnZiNgBp4aQsaArW
bdl9mz0z2dUVuY1OmJhiGc2DY9DSaB53qUkyD5sPxkCmmc6Pue9fXIoZN06hLfv+CFYRzqjpW7cQ
bcBreMvZwCaEh3fnT613WurouY2ncp8HYFpDbFhpEZAujLNBVsLeu1iE0CPPvpszPlCuG8GvHucK
MCngn8bVd/GcHdWLaGrtmy5KsfyIKMKapuypRPO5D7vsIZN1d5OhV4+UdkIlbdvXua1ot5rui1qK
4i7dwXBZNlb/aSxN48Y0Ovt2cRKE3zl8E0oxjINAsYtkP+KqgzveIAbRNmZm2BejMX/0Q3wqgEY9
ZP5ltG0KX/1++UpE5DaGA0PUxIK9MbbdJmwC6xOXduULwFizXk+XsujXk5n1NyJOrF0paV9tUFPO
nlv4DbuhEZkre0ypBqYy1Z/Neu9LckIGO+ngTWG0KQHdYkGLGxplFy7Fgwh1ePC7XdAh9O+o6QS/
/s0OF+dcNShc5ram3GYS9xAjfJp8cAnxSCW7w3/qppqib3WIn409ZeMhM3wYG5V3MgPNPblxcmnt
wId/O1abcso+oXHQL06I4EVzS+tS9VKbs3TZBsl1stEqzd7CSnZx4+u7rdmlr+6cY79lgdoYnZB8
ipE3SAhzn7qm+BM08/ISCeSLdRJS9leP7mGaffPUVxA+piHon5x5Y4d5dxeW9V0cMGQVnu7usx5n
zwzPknVI4OtU5N9Li7dIH3BPmwziXmKLo1EEz8lo6IeRHhnthKjOi2844AKA3xlllN/onGujNnAJ
y61Xiz2NErzvJLuPpWhiEcNTaZVAl7voUWghGh1K/28hZ5Q3NYqcJNHTx1zouKnpwXMUWUdNs15D
gqKALSgXTuDM3SC4HIY0exqs5WR49oC38gJLbWJM5HtJ/7Wd97k+aqd4Qb9pdXm4T20faE2Ri/00
N+FOb1PobzaipqF2p8fR6o6ep92nYxU82CMCsH5o2nN3DqwoXaP+RfrjWd2hmrmri2jpxhkIpv3+
ufJFsR2KTPBY5V81ETxaUN3vMrddC2do4FF786WsL4wuAVU7oYkn93Tj9QOur1A20ceh+PG6kZps
2HNWdPTtISJQx06LS7+sDscvYvGjewN6XGk2uAb2PtRHHlmSkU/cotMSuxd6p/0j5Ipl5xoa5KOi
2BhBWbwA90O9Bkg4S9tLOMIH5y20nPX2KV5aCETmmN/aYaxv5sKozmZnPzk6tnwJQNC7GHTDjebS
tPpvcxlF93QiUK5l4USJYrxPU+y5agrvV7XmiZfBThAAt2l1MrpEvAg/wzsSHKdE6y8rm3/b7FfN
S2F8XpBoHKKR20MQtohb78aoHGel+TO3w0Rmscmt1D2kzvLUJ4lx6bMk2/d6ZX5KzL1vCZcxJSF2
w5ucS90nSIFMXr6iLy5putyg19NIzlBBP4Cw3oklkwV/fAVLi+t9bScWuM3YOYRTcAFdbW8sp7de
Gp6vdRA48zZ2o68tg5G7JB1LQqy1c0ijql911ljuRwqaj3Dz/AcIq3doMh6GJWifl9icto0H7iJD
JHSKd2mr5ec6nYngYGb90lrmG00f6fekf0mmfmdF8NmLmCeOXlixXaaoYTHJL15T/JHKuLSl1T7U
H+F8znZOJtlQ5XAHc0ngdaujVGxx6TJ4Q96hG3wM5sDZ0uB7EH87gpRO7O4wx+739JvbvdahC5gX
tEfR5PQwvfv2YERRBqkHSZbJyP2pqjldVnbhw1T1n/ourlY6SqAX3YQKUwx2/N2BhpoMtf9CPTYi
RcoOJ699KVMD6Mk00ao3S/2lS2spoNOicwE1c116sOEBuX/zinY4RTPGRm5VIiHsmhe8Vv3aiL+l
Y3vnVAU5PRp6uzJR8M91vjEScC/CR6bd5DUizp6BTuqK17jIENRgwk71V10dsgV1Oa0dzVRrAgTv
lptE/OjQtMGn8eg8kZaw+owO8eDydHBdNS0OduhnwmPYfppDo73YUcRQTmgUgGuuhfvAbB+oLNyY
aQzeN1gytJzSikJ4/ucYZ0ySXc7DDBwQ5nx7ydAxrFLcT/eZ10y3VZB+5SzhuYTCsva8yvk6BJF5
Z8VDt02CMdoz7tsu4WR8hn2NuiB6jKDrAb4vy0NVxB0/Qu+OhsF1TyN7W+PfcJ+XgLS1sovWwUJx
vl5DIsipCNk7eQ+LvYqfMswxKNnC1ATWGsBFOod6aG0U23NZrBvEhf2uaFATAAdaLWMS3g95+CBi
x+Gfo/2EIpseXQ2PTZn2F8G2LLL2QBXxsuNBw/e218x1EY3wr+f6UIeddmNqqMx4fSJnELiKgplK
/XjelBVPfpwUDVRYFP+6q93Q+7qjLJORkZlR6e13R14SzYlsRXLEd+dbPC7GrsPcgDJBki8CTdoe
0ViyxoC7uply9yER/TOi3exA99entq0OGAVHIBxrZE2mWXFmOFltFBy6hTN7jfXTCT2xb0y93QR2
md7R3NDfqI3usU2nejXH8bAu0j7Y0kr2kmMO+JFi/I0XoRXQ6GGQM48o1/fFbfiFEMS4yoKuJX/p
miuMe5tVWdjWsZ+9h6TT+sM0ISaJBtwmPRQRa5t428XMbxDqJFIPZm47UcXHMPY+z1a8L1ovfylD
/U6j+KIs4uKCRYvg/mR7GwPWOIDImtYpv82Zhk01gtNxoLGtPIy3T2VTnXEs4q8+8sofC8z5Fhuk
dbZwkZEFaGkmHjSPBzOlsrnUTSp9+h+LsJvzYKJI6Ur3axtBX6DyAzu6stdP2jJBjPVHIOlDuiZ0
Rp0JXK6HbKq/GDH6F4x/Inp9FIYYlZ3vtTQC3zQPuBDlDpYDqXWYQ8fa+DUwOQcmNURBEKWxrHas
KnNHYRWGbYv/Rz8HYF8JMq5FaZ5DB+JW32TjxQvHO7vstxB/gwfwlwhequxZKx4dS8RPrh8lmLcY
97oWLad6IOjaVvCOgqiDQanZN1MxXIqUjl5se0jp3OAudtCOlWjrioZgc2/bZ837rkPsOJsZdFwP
6SDfvTnp1dMoOuuUDWwKzQhgaR4dCy1Pjr45Muw2ozMOOS5VOBb8a19QiAU5a1rqt15a6qbGfYkK
+Qv1sERxcMCOzVughggFqRa4NSsd6zgd7lLgZO3Gl29cLzRcWswCjeqM7WUeiYfJ63h6x1Q/UIi0
7/C+A8LstZjNCvgYtnkeKr8/p4m1MSqDDqLfkRyY4Vf3GmUkOcIxfaDG3dRRdCFqqHEXzg+dh0Fm
76RvvKrNbWGU88mFIqjHEQI9kKIpo8CjQTg1ikuxJz2NGoWI+KaVIFOCrHCzp4qeS5PnYO3xncw6
D/hcFr+6gKEuUc7/yeR673gFrOpvYxZNDxMksvUyDN8NCpTiStj7FPauNaLYnRP7B8LpH8jrzH1h
FH/g590e44V68Tp1b6gmRT7nUvvUtK75atlHStmDFzMov8Iu9w9LsNB5Nepo5wtCKm4D/s+C5lJ0
5VkYFEcNnai/xkb3xJX4bHfItarkTFcwfijxnsVcQ4YS8s/49TZmOX8Ko8U58p+zQK7bxWMBNjmo
ovmoeellGMSrQexji20Zr4O4guiiITjWJO6qNcrt0vv+Q0UxWxeYx8jp+j+YUMaVEaeuvac4teCL
DzttjOn/elDIHMiDAOPizUR36S5JOhMp+JzsIsJOrtbtQfE3l3kkbBi67RfXQ/YdZ3a0jUG+RV66
PJZa8jQNdD3nVgv34vPcpQgzKWoYWxwaWZdiq2B3a62sdzrUcBdvwyjDTSHqcUPu4QRstaw6xObQ
SzlxuUFmOa/BKfi4hyMxnlwCfoPxFQlPtb03venTMFa0N1PFq1CY7UEsOg5g43wrRt++p+l37vPC
HZCL86J0Rf0QdpV/xo8LYI3m0yPDd6Np6+SLGQ9HBlT5WwHjzfag1GHMFd+gHUvoqXcZXcQGH7Mm
BrnQEonpJtHdGTrxF5+ftXHj8DvZQRyMWiBGdjv3p1kr0uOQ9g+lv1j3HerwdeMjdZykf4gedOKw
pPxoN9F0PBpnhKKlER9aHrmmgljjwYex6h9FxKjfiJqNYXfDBi5wfG9HyIxHJBi8/eEx6EHi3ASu
ASV/Ft62982v+RLACo5u8hIj95kXunBolX0JbzGL6tbMQjDdgK1TMikd0u1nZxn4/7vJTgj7KUHA
D7LHPLeAXYbAea6aJdwUJxxYJ7eJH+HhxY+xW741Xl88OAUPKKM+sDC7fJx6TDoC3o2dcRdoGwwi
ujQb1lMTzsj8s/UwRzcmmMhiliA719Bh/1glpZz8Sd0AER1VA+tK4wmr6uSbhheyEzSfDGHfNmL+
OiXmWxuJfRs6yJfb8q4dLbGpF1os7I6xVLJeuMroSkdx55j1lymkqB3oa14kDwvvQfo5IBNL37px
QAgQyvjmeCvenS+tE9zXfvzsmgjnIDwRfY7c7ieuKQnp9Hjr68gnc3o8q3I27yYXuJLp7MUozoSt
kXryJGIpiR1tEr9E43yDvOYlziHmVIn2UuYAMMsGbIeZYbm+xDF/OfHFmq1oMzg3XkKnCc0Xwm4w
KSCAsE2a0uLTaNKxjihccYiNaPQ3nLHYN/NwAVblr4yJo+pq+WIm93FMT6HOP/NMvtkFjKKhtKId
KJ4vPUjDvWmErxQ2/JFNmb3PNP1cz2I88I5fj7wATBuf4A7wBPpRSg9S49GZR2rp8S933WmEtowT
tXx47ZjwivboGVD/nNHyzgTfXqMZe8A8LmsiBLbYtIW5B5ISrCI/fbGr7mjmOWR3Z2KQWWnLxuZC
YmIALZDiqHVFzLJquX0AZ78I4oMrkIUgRAcLo0J+bF8sP3PNv2R4qFDyQId92vr1xfW3VI9yY8BM
HbwuR/aOcFf40zdPQ2JfEj7IapraedYPbaE5Z4QhnQFyy+thWTZEk9up+eEm4dvidssG5Dv3Kb8V
qY+WZLLP9BlMUnVe0BwMinNNrK+wj88uIjLh5M5IQwvDu8ddjvBfa5Nv6MeDP6KTW6ruLcz8B5y0
BohujN6NoDvPpEMMLzvYwQmVZLallJhYGWGjIK2giCXntq7/iEDpu0uS7NoGNIThndHiftPzQtsQ
TQl2eirOzph8i+yxO2b+SDWbdZ/qs3E0Gt9bNUm6sTFA63zPusDYuLeoTEETXlnrrO5+wDQY75YW
8xEj+mM07eEzPRUQv1554yQoX8Lx1aPPDbYE6aUe0rOrqPI+tIBVV2MtmrcshFstNC+76wETrBqN
ciyf3ya13aveIeI9B/wDuHHDxqzb47RU5spJQbuMESAD3TZvI+r8AP20O80Sr4hvT+5w9BpRvOmI
nTeF9lNLTdxkFp64XEYXHAs3HQ0Jlk7JMQ3VFO4W1LorzFeHlTOIlxisC/Sz7j7wSOwmZn7pLQ3b
oHyAEDnQM8t7HgTSG82zQ5d2MjTeHCWj2Ypj7KEy1lkHNC6JGX3CO//EkKz9kro149Zp0LCtXqyN
g/0RthzoCwtCXijtJ3Gg/BiKaNHf+NS0B2X9QO8OpNe9tuBtaGpjszc8ojCdDokB48155cbNscOu
sJwGgDT1/OhOPZkB7I5mxp6bsrMf3BElflU8Y3DHaBtkEe8wiszj0de2pkaEvam0e6u6NToaXhML
DSGqu2XMH0F91tt0zLJ1elu0BXAC04LC7vox2uD4Lmoi99gNy1to6t+EWY88+QySGMd8o7mhsqba
a3o+Uhn+LRqNfDfEN8mAn3CcDfPOixz4vh3uK3nXwD0NrXYXuLG373j+0jzKLyXa1GNJ/wCb52Bn
j5/iGQJC3kXbQeANZo1wbfuy5XEvsThvw59hsvycM9t+QKksVkGKa4BgJJlkvBRk1Mp2qT70EtoA
fSntjdNqz17zNkFFWDtL9Dl2EIVC1Z2a6cGYgfV0pvkVFxDnXCTafZl1+BVV6Qm5br8BW70ywsa6
Dcz6G09EYZBxCev6BnAJ5F7dyG7KgB4FiaWIerH+ZRwohZnF0l8srEzGPtiMva9hs9UsSHLb1zTo
H92mAtfSkJQr+gKONUZWnpt/LfMMgrTQX+fKJQSw4AMvktncDe3sXry63yy999I1ugGasOq3rl51
hzYxz5YO3EUjXGYBiQmqYvyc629VPFDoTjzgAB1Q7KRX9WFZhpimqUNnfRTuyDAHRHnmfbKa4tkj
5gwxsJs+SebstJDiDJP9UphvI2pTiMvxizGAYcAdOzu0ntftksSM3ozW37pTUeCpHh1IS664Ef5m
buNDmXwe6FbiAQg7VyMGu7j5mRg8bEbCCAuckNqgh4ffwKoILaB/FlnC0Qfba5iPiFkzxofGcxqG
vI/q8oRf4GmOG4OcLmZr9SQlgnxSjRnWGsXgD2jgYle53yFPEDuv7RjksFYRIqXr3xR3ouGK9ZAe
IpP83Uy3kFzSQWBssnZwQdMHML9FWGtkb8Rjb+pvM18OJQTQE9sbvxdujMK50OcHyjMeho52q5ma
nd3iVOO4QiZDxvY2N7y1P5/12BQPs1kRqkLUmrJfmwGrj5eDLR0qFmfZuKMJpxgzzDEq5qPT4UWf
DuiIR/GJIkfI1OZr1w34MU3e87BUL2YvnlAXbpO6O0SZe4iKsThGg57d14OW3ad0C+FsBU9QB/Sz
bxOXi+GXOzSrleVqd+S+3PqmoNLsglsVPAkvOXoxLq6zyVCaeoTyc0lVZY143s46/34qmnu62s1m
jK2jr0XGrZbp2T6peVcVyWvmWOalIGrSOqF+z3+YDjBu2Vh6FOsOiFUzU+BjuQClesqjyRH0NOeF
2Iw6sXKnvsUP4m5cGHXzYp3rCTeW5mGwdPqFdvNZ/JFIgHy5uG8OBBaw3aBEdJE/zabDdUvAPDNO
32rD4G8EYUhY/5I4RBp72SKgo3M7w9rxwWvhSEvdkDObD3h+79IyiTYUBpGlwHXS17g93cENg+cM
G7ybgBQDtvD6bgxD4g45ot9MM7YCu6AkDeJTh9jRT5tNXpMeaWL7BfujNS812ozMOqe4v1X6fKEa
BzJnWpFNhcpOEjLf9wZNXezIQUeQtTfzrqBZf+h72bYn8bKHBX6zBJg4GbNJ60QWgPQBfXgezLj/
loJI2eAOs6sm+NY4xOBOanSQA4JvQ41bbbrMz27FgxJZ44i7XsnFMX/kM93YbCE9GWvuq5P+/B/2
zqO5biRN1/+l1xcdyEQmzKI3x/tDHkqU2SAoB+89fv08oHrura6a6YnZ342iVCVFHZJA5ve9tout
n8NcX0rHVtsxjcqtizOeLwZQz43IyJrjkbh64Tw7dFVNOEazGYTWq17B17JTa7WvTin6pQfrHrGV
wrVk1t2jVdAa/B8JiTxkYGjjSLuItRmH5K3LkmJb6YegwCkl2fSjO7uP0a/JgAxMeSnd8SjtQbEZ
Uzgk6uL73MWsDnNCNAPhgmsKcymisfhpMO42HnXQUTe+9QLXTU/hcum8jU4H3p6+eWIiroloyyGc
M8qLzXHTd1a17qIZC1EnLPKaI70pjPjWZyjKZDPDNtxd03/mO4jNxH/CMF/t+4QGls4ncmgmci4Q
xDYRZ7FJp/bJCBbmSrsTQ3VJZ2hCbk89HAVV0NNUOHvH7X4ayaeKWp3ccUuCTazbnIzRFtf8Bs0H
nIv1DPb7WVRUuTksl421dcfI2Hipzf9VP+VuG34e55rUkX4JXE9J4THZ6jFC0SaX6ZHwtPIWj/MP
oyD0w5yGH3xBRF9ZnbEP6wd57g/veZ6D4SOE107bLm2Mrb5pKESsAv3aVSy0mK8eSea4gJ0UInEO
kUlQAfok1Z7H52pX9R22tiJmNnyIKLi6ldGshDWWa0s7WOpRwmRxvJV4Iohoaz75rruF5xj2EdHD
25mZBKbV27c9AHaYkw6wVP8W/rzPbAcggwJHb3ICFv/RXsVUF/tF2myFXblbMCDM+zbxvFU9HAw6
T6dJVve+CD9D+dmEon4t6MhDZuPcU18/V0KSqWM9uopuZhC6qw6QMQgJFoTl64M3fs+ygOz8SaLL
wDoiUjZA2+xJrvLsnKge3rec64hQt661ys8JnRznRdvE7JoyFjVDvy0oAVsZE0kSPBH72jS7jVV1
5SZ0BtwHbspeE9r+xnGIL2tDe0UCZbEDNHEJwYuSix9Onxu3vRb5kJ7xExKEQC5q2tqnIKJoVbB2
qXFEgpIWZ5xkza6LKAkUQt2o7YQ3gH9ajzHpUWHefO1ClqfQy1Z1Crni28fRR5dENdGudilVoBWD
Wtf8bfmv0TBeVe3cK8M7s3htgfZWgXiN+eS2hRPaBpEYbLIGEeeEw/PYNq8YQLdzaHwo2p4gr1J+
MA8NWSFdWF+FBVXRJLSad3GzxhT98KKMpkl6lUSYxBvET/GuqsJd4GY9bWkFLWNBDz7QByCzrTA2
ecwHdKbyOncQAcsILJ13Li/asJpP994msC8L3ojVjdbWRBOXHW3SThPJPPYvo2BICjxlbpWZVith
2uk+bXS9piPc25YKSVOT0Ko3Zc3yYzPVVgyRsQVUmZ+SoLsS+d/v/IicJylfNLIPtKhca4WfE1Tc
hPBFlAFGjF0Z+YG4T9d5j0BqSIq76RD4NLLeD0E6X6Q/nhN+JmvtDjs3AMG28uFtmKCdtQKMadyx
OPZucQT73iSWuyUqmyY6g149CzFskya8Z/WB7Aeagb253AZf/GT81PlpQimwMpiJWm9t00QSdja3
3DnI3Ws40Z5qOqG/X97atXIWv8do5iQt+fc2129mw49Bk+YxL0vDVAFm13pX9A1RQibFYPU2Seru
ZotLWJvZMXLrt1EkGC58WnYShUtSmsG9i0F2XT/9qWji3Slz/EEBi+pZ1ay49/ZpwI5slX33bFOh
jEiK8JPJ3y4tbjEkTF/UBAEX+TpyUn+dUHZCrpWJ6mgilpmMHlPpfcTEtQm7KOZPE4tkuiIi06u9
I2aMjtKPGL5dbLD1PbfAxXjzX6S1QDdhfrDa9txZ7r5JIRX6kZxJ9g+1KfI03sYFn8yRRoKKZ36J
/aba29XHbs4nArOcFTdvDNDbXM1m+uhl+iMZGOVuiglxmtJN7wAapRSOrxrnzStkeOi/tZP9eYJ9
WEUK+c4QiUeaxfZWT+AiXmR/C91UbKKoKrZdUf1CTDTSWLpJ89HakH83k3fNo15QBD5yycZXLEGV
K+DqgsY8dN58TCObzjAACNKsZv1GMyC5gVwSpxjGaxu2I40XQX7NciJ9Ct4nXJ/55yQhDjmPf+Qo
o+shcKhthXXyGAJHrqsGHJRwu+RYMC6+TtW1qaf+qw41KRCJiczyyCzm8c89Tn9dUH6eXBSYPAjz
C9l0z1Ynm4vEgeDXfAEqKBI6GiyWT28kNNNx3EPR8TgxdtG/PZXFG71o1aqg7V1zeh2NyNt31q/Y
jdXZ/E7veLAxO0MfdYlw087IAIyQIHAIoOVK5LwL8AddwmqpyhO/otGPFuLzgyA1aT/Y5M6obh9l
tngSRkcPtkav2QcAwxa0MMz+vPah5Pbg6+SvDCkSmF5/NiNiyqFvzYCVO8y5pAb9JRPRcE/l8+jd
6DeWn7gn+Lpje1xFZHNPeu7AVFxJORxqqiQqCMLEzJkS6pMUS65YAhYrqAXcYlpxVujO5lUaW69t
/9WHMjzPZp3up7F75inK9n0bbZzGv6RGzXBK12fcQjQ1Ja2Ys73FL0zjFPvdKqmjTw7Vj0abfazH
7N6CE+/ygXQorpltCJ23Dux2G03xlR9B9YIy6omgw2rtEQBGHctjst1rX+VfWsdNscljzdISxUoy
5lu7YiSWNnTUhCK2LdMJAt8ibB7BVebTBevU35s4hZ0mzMs0Txp/BAdDCJI6G8/9mDBClh5kNz0x
Y2ERkZsNa2Wn0VoWy2agGnJvE4I8sUtuG79yuFPJMYPlYRTy1iVO6TlDrmkqquNaQRytYXLuTfow
Odl8zEKfYVVqwOWOM7VHcLhuneJbz4V/ml1qlAyPsMUYeFfJ/BOtXQnYtn9HjUJKqRlOB1CDps4O
FNDlh/dEp8QGz6DhgcE+PooC7YvX3s2Gd8Ka844kcg215mc7lFffsrCv9omk1LDOaOlWfLutGrhJ
sqjT2GMQRRjaIQLi2Ll5DFDu3FSAfyXSMLcEYAl5BSdPXfO4PBaOR+9VTxlvpI1rU2U//aWGlk16
NL/U4Qw7N49oaR+6m/pz7dTt0UjFoSZDZq2z2V5ztm0jK8VoRD3FIUUYMwHgkta+KTD6bTTJd70d
E65GxBl6T3/mSmWBy5Hl8dit0pHHMmvTLRQQ21jL5DLDm01j/ChzKuCsxv8omzeBBeG3HjhNJ8pc
osbZNBEMaKgYVqZSUxHjVGgnFs1fThZYpFJ6DWLxc54yyhqsRaq8eAEncKpqsoejQW0hxbkkDC6O
t9/hLLVZf0g9me5wV9BVZ/K8vBNqPQLCgF6mk1mNm6T3K26QNtqlaRUetUfavSK6CGVUsTYqwLkx
fFXRiyPEDCPvE1mbVrt3iWdelRQVN/Kg3ZFiRIUd8V1syU1wpy1b7zw3wTYh+z1493jiDbsCPQOu
tOWH9/iXfmrFITQb5BPD3bFFs/d9APBVsxQC1jQez9ToHt8/jr+0DVX8dpPEL0NNoQwcjtqQ0NCu
fqu/50W+HvXtA7C72r1n1BiyLldmT3RV38/ElllgeogRZj/ZGLp77uin2WuGgClG2VERaW16y6uZ
8VO1pzBa28IDEl8ibgKcozvXqO4KQQDtEdH30i1o7+DlsA1iMdMwahmgScPwvB9901e7qUcyLuzD
EEcAkw2hgwkPYpNlj457eOkyJHigWIJrKH18K8yMWiQ3xPzfEzk5u328Dfzpy6LEgKZxPswmHVRZ
hppzLUgU2ju6OHRhlm2b2fgqQCCgV3L8dr7eDF3ubHltr3Js6dMI5VdckeYJvohfqqE4RhUEcVg0
GxUww3hyFmQkJAxe2t3Y8kHfn7uNVQ0llrKrL79USXjihRv3s5tOpyGJPts5kldh3uw2OQ8TuHYX
jKc4ErtRU37loDkJ+FdbBI/32g0/zs4bpWs9qg4kw6mn9hZleRxc+pgI+Ssweo9rlm4n0j7EWqUx
P2bXJSK7rBTVxcRTBuznK4zG7Rb5IMHeGtl2K4ZXSwqyUDnkPOKWjzG4+8lPfPeEiWMjc+ympKiI
NZjUkqwVTva3VMpFwphX63DikWgD6rNkW76x4n5yR0EAR+ZcuQAxBZvdRCQrLL9bxGpXtdUD6fSA
x9V5eKwDmo0kG9o92Xf+Os1BNacpPYM8V8idCAAzWG1eMHW/ziG5o0NhfLabUbL70s7ap2/vymEi
j5E5L1rnCRB1r2LvmcWB4Wl608liDmhniuFUR8W7F5xmc5d3wQ21NqHdJGCQrF7cg4DI49LPCSLO
BkUQHW4sfmTITndELpHLzRUNvSU2BhGZqxKz7q620pf3t0r4oCGDpFqxNMMzvbFP1pIV8v5Yvque
33+Zqbmnu/wejNggWuPZqfCZgIibuEWqbCfd6TUVXr9j6Pg0LP3cXD1EhejQPxnE3gm/M/dDk4lT
56O7m8wLxzbC5OXT1gXqlWp5UkzfjM9qCsKNGYONjzbe3IQ34D0Eyqgo7hg0lpcSN8HKWUIDB7+6
a1oTN1Xhf84t4+rbcXSwOJPsPnuk+BN2pA4TM5OGBl9fH/z08oF7DpvyimhV3l472/Vkc6pYGoe2
Wp7uWJ3eY1rMJU6uDbF+yYll34b8IRIEwCzw99WsUF4Sh+YxTwHMjWvT7+aV57cb73cMTN2NPwDI
ufd1DsXIhf7+AgYWR4IhyXJyDcDqKCD6ul8OOZm8dIJ6DYNe+eTWCd2tm2lEGBYFj55M8rXXpzSM
VTsHsc/KKxteN1WgvXISdtQ/2KGeinQKivyPfUGLvelf3EWeaWkX640FKifwvfypLijwho7FfKxR
qMc/Z63oTdGEI+Q2ZNIU6qW5hOdXEid0QngigVBgzSb7zQPG2//7z8Jf+suHUZQ5aaksh1VE6uXD
fn97RHnQ/ONv4v+khDfb2mzIVjWRTzta1bt0ypAcJeZVkv3JRrIJaQVcGaivgIJoTRStRYWPcGd0
y0XwWhQvCa/WxYmS/LIooYGaH2WYJDcbpAzfPrH6Uwj6RC78ELr5xpFkPyrGyZiyuQ1snUWyWEZ4
cJ00F185iChbmE4RtRSgufF0cnMGpyHJ9pFQyaNtpUIYdyt9Et5h7r+ZvekehCxDdLlIjbhyOl54
+Fgzy31Crzv1cdI7LAEB1d0REbxlxOk+9PqYJrAGumC2V5r5J8B9+iFQtbuipHvH42h8KdDwWtWx
WFAUsp9vkqR9prmR3rvSjD7NHqOlneZbpCM4VMLgSGB6f+xUe/TN0r6rqPws6yG7BKFRnCOLxWby
84dR1u4JGAJbQd2LW+7ynJd1xDGpx4bGi+XGnF3rbi78Imn2pIEbwSsgShrAmbN1L0nE8W1wHFCY
BlYCya21T1MfQVsRu0dTU4TBM+ntJUfpFuCn3SN+ELvCMD+nes4ehnYftBPP1wIwetOWSm6rqOyf
OJeaPfKsBYuuvyV+HpxH1L4ny6F3ScjUuIAc/uCqEKeEHleCxAERB5G5Z+Vb+8gZxouTcwhSYT1e
UQoa60yRID5UxbcxTIKV+8wtQdj/zLirw5CwTPoTPESPlL6Xr5E/EhYNS4mqTfHc+8klVDMXPdBi
kUn5QRr4nNI5/oLt5OCUqbtF1UYSQq/mT5lX1OuoTH9ZpZR7+tGbC36UCf10Ur96TvtVpGKJRAAK
G6bUvCq7zo7Kz5665Xex3Q+AHcs/5jxQV0u26c4tiWfw3SqteF5op3cr2H5z7DDkBY4cN+9/8/3v
EPgEYkTq5O8/SGS6s7H7aTr4WIDXyM+Sk2pLRny8bBSHS0ZSTR5QgIzuGGpvfDRjXR+UWGr9GiAf
95VcyuGUQ0SH5Livi8CZ0cymL/TzVtfCs82NmcQmbyVY6swkhQqEuCjeyfylGc5oh7InM3OCQ0n7
EZQ8/Qze4K1SG/FY2NpHW1T1TlIOWRmh5GZvGlJuQDHqZMhXsqjVg3kTVbV/p9KR7JnOR/cbSrWj
ZBQ7FN/YO53BKQaNxL2aZAYxidMwpQELH+jPC0L9vfjoK5oLOh/XXp/LtSjj8p7oX1XQDx9dlDRa
tMG2SUDpUGbqcxSbu9TH+JK4reA6ROFLKjRY4OR8c4OCrE7Zq4sfdC+NEZTXsbfhMcW4i0pr2LVl
jW2xI911Lmoy0B0OMl/NULkAOQaaCqxE89YfqXZKCcUIc+sW2+ZAjmWxTZOiO8cWGepgTC074lJX
VoRq3Y7DcHawmG8gp+sdgtGlU3L+BsRbk3cVp3tzKg5u6kYbgsHV5t8fzsL5y9nsaFsp4lu0MrHF
/umiSGohfbsxiwOKAnpg8RMSORKfTJnFFz1InwUl+VnzHOOYSZEMuFGB/p2mCU+b0UXSoikqFqU8
x0QC1/ILNPF/+IhyccL+vuKOP/7xN02sHh+RSiNcvMq15J/vMre2AfnQQB1GEdNJEmDUGFwIPLRe
8mymBL90WRb/9DnKaXiuqM+UTKcEmzz18bAR5nOaA73TRlOs+9lt9309OlcbsRqldHqNLkks4fGE
bM7cTg0DPVAnYfv/wzf6TxVKSzigabmeZ1OH7FkUO/3rJVgaSOnNaSyQjeXVVQX6CQPeymb5wPmu
82uTncqivwScgWBY1T4acwWjiSCP02dA315+VDVtEt74Bp2Eaq6gv8MYMjxh//6TKusv328XmYfp
epKGKe8v329siIZf+DVK+NhGCEUu8qYpTfsg3WFDUw4OmWb4TmQnkbxu/bm1v5Ma1F4cu6npYsDY
4frZ2SY+ZDPSdrGnmuRTXjlnAmrGi4uIe1snXPW6rjwGbClXo5+xsOSlJqYZD5mGAF2VmWPt+6GW
Gy/L9pKd4pNvjz/7+W5M7vhclvSMjKk6BJFn45ZF6m+2wDuJgzACZD8CTTrUJkze+7fm//eCfpjK
n//429uPLMo30e+Ozz/2ekohPJ7X/96Qf42+h1Hwlv8Xf+mfhnxX/l0J6TlCeeRZS9MS/9eQ75l/
V+DRHm+6tv9Zd/afnWbu34XrmZIaUctmpBX/rw1Uib/bnDEYJ5Wg9cp19P+q42zpVPvjKYPZkW5N
JlQbYZtSpvWn9xOT59hWaSPOhi9e2roqrv7c61NhgfZDBbNT1icTxT063NbcFjKa73WFQdibxe39
d8Tdu1jcvOcprdUzCvzPVTHTorH8To8p0j0RssyUwXeEfz9z2aD3NdQFONVazwJ/CvVAEbki9rab
wuyMBEGvmqqoMCV3IPYa5M+q8uoxjv2XMk3ss2P3j6Zugrusc+ujH8/WinJQokkcqN+C1gO+109N
a4wPTDPRziYSlIXPrOll7/CctPF4gJZt7kq29s2ntpHawmfWFhIlJ9C9CBXyikzR8M1uq0M20guF
4wRX1yjyF8BenLY+8O77OdWGUPrkHahnEA6Kf3z7if3CeMmYvCzdmFibVH0GzONDV9/tIhhenAxW
c45BrmPqmYtKTl8D9gM8MYgqnVj3K5XZ9U7J8dwyzONSbeztROvBSxaUh6ByvYvbYfdNwyQ7ctDM
LH8ExNHe7tzcCRpS+I3mMovDC/a3OyAFttl2OorW6G8FpfelCvKf9CM4l25ovBcX2LDD97Hv+8Sh
4ic27wVX42aoKYzAIAheFzX9xW7tF9uEL5KL1hCqL7/naIkTJ7MvYzuhC4+wmjbjKQ8t6qV074Iz
hf4tdjZU/9RPkfyVz8JYJIVKI0KzqDQPjSNTuP1kz/xYUE49U4eeXDOnf8xUDTw06MRky/amqgCy
EU/5xhi0xtQg9r2O42vYGl+puoi3betVZ1zwCbv7a5C10J49sVihWT4GfPhr7WA6m9BnnMfE0bS6
OxJGLWiYesTWjWVCK4kpnhpvZH5lvts7OSPUZN07UQ6/w03+20pb8adrhrhY3jOXI8F0pUbs9qcX
jgyYASfZXJ9hJQwaGwobA3R/sRCG0XkVXRuzA8i0ohc2eHHMo+YLTQUN2GoMhxtQCfGHA+vpryuz
FHL5P/5h0OATKVNg7SQCxLU9ToJ/vaINsqdKHETB2cMFzuJGvSCOMPLcygG4L1NHauGBNSsk5m5n
E4RrGs9+qc/sV+gHrfpTEVf22q/Ell3TpQ2Lkrco84Ovgxoudo6UWmXDF/o8BMRBDIf+neROjLOG
N517KMI1+b60z4rE3uexC//X6FXX9sa6Z1ZtQH+udmoDlHjTru34i4EN04f7mJpY2QxHq6Sx4F0P
39K1cnfgOFAIwidOzrFapDx4c0Wq7HPYW9EW5V26jutgvCnz2Fp+hoR71hvTNxw0zOG1xjb0Ieja
C4U3ztnxYUddljzoTmEdlbCvaHeCK7LwZC3LZXwvwxb5U/4iJ+Pr4AXTw62trSZdg4hxdSloGbCl
oZ7m2t+HPqyIjgd353n9po0XPpwilSQHxRnNo8DMPZYyPoQtISVBnKojIR9HYTjZoR9+IWVr91Xc
fRS1zcsdiWaNsK3fNF54Q/LLa+wgmMeBd7FjGGwr+5JlLAHRkOutomtn02bizSODhHryGZNy131y
7BGWpU2SYzxAr2eoL4y2J/akbBeNULgxMjQt05ydVZMb6/dNoU6s/jl3OqSNOfZBbGvhVNRbN6FF
LGYo1RWL6rtRy1+k7GVXdYfYEdSw07LjDcU6WryDbTivhcCVJwHB1yYmq1DH5HnUKREnTXMO8d03
vcZOr3lAurb+gnbH3Bu2CSQW2PZehTRzte1sECUGA14i3l7HyztCcsQBEo2/7k+f+jBCu4R3tH03
KL+bpirlYXFg/6LzLV6lXulRkWGTQxPibZKonvia8BH7L8qmQCpWpKM0wr6lc+Vu0m4Ut/TdnosO
jehr89CGbbSOae7YSb+O9kK+9nQXrVvejjXloc7OqbGm1C3VOoXXnkPTPBRAWNjUnefQjpNdPFg4
H1JqtSrfcy9w4vdaoEhp3Y+V5hlIvSkGCPbftDdFe1jDNYb5cI8agVh3/8XA+A2C7zBclzErgZc8
dI7rqUVY5BXe3sPjt8HhgwK4c/s9OrgtKO+HpiX3xnVi5IXcALgQp+uEeTNXY340lN3Rz6hfrFFg
qe52JYKkY2PJ76gOShScfJ1J5H+wlPNaaCZ3w8r3tUFKBQK14jLVyGBQlDfV+JQq6LgpyW8lPt4N
Il9v6+fRK8YZXBA2QfJcxQkOqmmEIptJv5h6C/9XuSta4W3DJgN0xAu4V5JZwC1zUCsf+WaO+7rh
lqrGWr8ENWUTCIoMutufmUmabU6f7MaL0ARPQJFbtyk+Bv30DTU+QIAVPMW1Z67ayoz2rBSPkcyl
PUkEXz1MhDxrnDzUI38NTVoiKW2BW9P1a597H5sODZ4o52w/5obaIHuL9kWtz2ZsQEUV+SFOZ7nX
/gen+1x7gBNaPLWm4TECjXgaO+xyo9W6Gw8qNrbloRvYJYuFNglTg7qrUn0vo1TdrO/ZLAtmhmzT
UfettPg1RBnPYuPTjRj+iBrYfm9Z23M0ZqGNBzmPUVL0Q7TvonD9fsaVieJlUAwZDUhHOfbkO7TR
IR0rgCOhq5Ma6q8FityDgca4bKJ9bbZfywydTe2iJJirfCkhlOgcYoMVGTTl3fUr1XSaJN2E5QAW
7Q/5TmMu9C1n19F/s5pHfWuH3Nm9v5FLHWK42JExb+EkZ6CqG6c+9EhHirkon/uabnW1yAcnxLpV
C3vAxWHTT93+zKTb3Aj+2QkcxQdflvRSCvfJMwPvyXUnTH0BFYF0i5AoY3UXmiQrPhuF2RlxZ5X9
NZoIUnB9K3nYk3FW5dScU6rRiIcJjy3a4DXmMATwBuSpsD2ER5Z9yMtsBwjmXKpiU1WR3Dgx2v8c
Au3qTzHZuoiZUK4aBOS48TGjfeqcJ4PeYWv6NVCLugrbZPGQROYZh8tPm9MYew86cIVaGF49cHZ6
4E8wlfhrlAs5sCPLuNUFPxIPCoz+HuisovhCeFJ8qq3uuXCSFh8LUGadanmOOkRE0KXiwvaAfX7U
x9bUK9Hgv82xqOHbsW9FfkvMKD42VI1YWXpqUgk+vGyZ2DfVzrZIV5i7aadsq4KKcYInJ/CWGlkG
MmCsCyorikNQCJfynoeLwKaRKK9NDKBVR6n7bEEk59lU4BQpb3Do1RWgRa2bYHjrWiU3FXo3TCc0
UulATefIbS82Z9rO7Yd4BcWGgqSfhl3jtw0BRyEXhIIbqCwYL4NWlD3Ahz46NVJFI6b0N/fHHuxy
eDaKyCGsgd8NCXClWkAjrpp803LFvqQobfQ8m4dK94h7c9jILMBqVMOYmj1nuQjGY9xJ/zlo1to0
9xY7+6es7Cic7OF02tG8v/uT51h621m7byk4KO5c5B/o5AmbadqlNBfMu6Y702u3xXLARstR2xH2
srVn0gJhOKKj6KbPVjaHF+lSLqxKIG+cANzpZJHYVccVX4d0qIUg7u7PZDG60WIs4JWhmTymJpwh
HnNL/UPElDa6jriVlvjAx4kPeRL9HAOzfeptfbSSkJ/gaGf7IKg+NiVdRNFiMlej3yJmwTv0Di5E
g4xu8zC+JgNiPY4iMxq2Qaa9W1sZIPAww1byKzKt8hCGE8LhxWlj1s9jCLnQJFwGs/geoGrUiVvt
LVywBi8ZL+GGDzoSsMY3d4rjXerkxoOrS9kT0HttPpkcuwcFj7Uh1nFe1WHqQNJnX5yUSJAqsp9n
RBcP/L7cgGOntkWG8CAFj4oW4DYyJSpOzJk3K+08ch2RY7sB4Co6oo+NQ8xbPaB5K9qnDIh3hbQh
2tFLl5/ff+ly80cRxwsWG7KA1cF0pl80SPrsjC1fc/s7RDbMUAooRchgIMhlFfKVHMZq1Pu2oWC0
tXVx+b1A1pGDeTTFmrBA8x33chlh06hmwlKgknnCckoop9qCnw2xJJPPFWHjl6iO/fae1gitywEE
1CkJ4JH0xWETQKE7Z+lP37dpzgU8549iy7KDUB0jp8WngfjZi7ryt2s+C4LpqR/CS2Lqu7dQRmEV
oIofdbmD3PgWsiGt47amXA9z+27wmLxLrG47xBifJNvdGlKMcthGo0CPcBf1ua3e+GR8vLYcNgEz
PdXacEFxj2B8TKdwN1vDyVmO/tZtclK0Stz6EkWYN5BmtyhWx8Hn3rKKc5FbMxZ4rEqYupYnfT54
RvaN4JnmBrLVIZC41e5xMpNqayWM5k1vP6hNiLcuKQeB4X0fO2mewPp+qqj4xoqrzmNTObBP7A09
euC4RNw11iiNBsT4Oy+0kq/DDM0+aZeoPNPhkuNV5t/b+7ql4tX2O9qlCHBYVRpHQSCPVt8LOkbl
NzEx5QSKxs5Jym1XzmSj5WiD88jDcRz51aYPlUuGHbOVdtF4FraNDr+XCINC9xkmLeDm8bI9Vgr/
or+6nGy3IRcPCyDCEC6CL/idnVm4x1QXxasuYKD8HDZsrh3rPo5f4UC21nPR2u5hyugrKUZ5Q3ZF
SCmt0YZCLiDoAIxqxg/uCuv03RGjeUt7KGblVRRd4/ayZDcfI5Ph2reDL1Xm1i9ED7207rTvuiq9
BAR3XCy+WVsWfEkKR5Dwg8lruopjgTte/eKnEp2qMhEYiPAGBPVRzWLYFV1urSQCQDzb2XNXxa8E
qyIv6luS0OzlLfCo91GCA4BYgG9+0lgXNEn1qlHOGf3sdEN7nqMzTYcUvWHoWQezNpqL0PJadH5y
5oO9+ePsPJPik+1RA7Ak0q50NZm5d0nFbB2opxZh9ipqSDXVFa+3lUXqlSn3BZULbXB4+PKWcLEh
ubiYPfmD90lY4Y4Sv+nJBMgRTpWeygiYKcRYv+bZZP9Hz53V5XnQXrLJvPGsK6WveDWb39NcLn1n
Hcb4kn3HROzO5kBAAr5vZvdtZlpwFFND2E1irIfYFef3XyhsrJVK7n4ozG0dy3nbtaT3YRg42DlL
bSyHH4nkTSKTFq8rs9WoQ+Pxnuw01HSSNAvsFqGnY77wUmYFwBsa2dcsFOggi0XrVSgXIS/BZgYG
83M0xmT1LP9UiQxSJUpPnmrtTVmUxiokG+jChOYeEI9gkScDCnwyv2MUYUPjICCWopiwkWBed8bu
zfLj5Il3JXkaTYT4VrfIn/FIOYEs70RK+BdftgLVhxiZRY0wPTPqJ2cat8117aLdFubsn0jE89aD
bBuXET3+Ptsx9kAjzx4AoOIgpk5sZQvXUhA7VWXOTuX+l/egIQTuvFm57eEPjd1Tp1kjevJfsKhL
48OQ5J+YdNFuJhQarzL4Yh7JNQFt/rZaRN4im2vYZZ+Ms7nKzgnYQ2CNCZXfBWEbVoK306OmK/fE
2Q1ldh8W0MsYrVs/Ih/qUAbgMQiiD8GY61Pe8lmMyAw/cErPl6kIfpCfFjkvZuWQRlBBXxNSbB/R
9Nfr2mnlnms8fi6mZB1Jqz+bBUnQsuZsnGLCkET1tcByw2WGT6K0e7yMUSafOtd/odeZDFHtxcgO
YXIhSIxjkrjH9y+aFnPCrLycjAJ5JRlHLHQvw5sQR7bh54FZ+Kks03n1DkKW0k7OM1AGUWTyB6Ro
tGJOTg+V399nfzuZ/0HZme24jWzb9osIkIxgE68S1VFSprKxnc4Xwi7b7PueX38HVcA9VWmcMg42
kMhy7bIkioxYsdacYxbjjdPXJlzS1jcSYm2xz8/Uyw4SPRlSBrf6NapROTXLBSxAem00+xlh57it
LWMjGWzvjVrJC6SI7meyROUlHlmWQFZ3NPdMNt4mTw4NpZdnxbFzLi0mmrM69aQWXDFfbegSphfH
TKZt6sKGmvqp8kK3M6ng+UhGPKHjKvmmWnAcBQXFEcNzd2yb5cF22o4o22C85ktPCrVZxw9au7Qo
lpht4U7EcNa6tQd/IZfMP8g6HYLnvKcZiYmzOWYs6Oy2+nSIFuNnkavq3I5ZBhaUY1I2GNohAFxR
AB06ZxMYd2nO+CSzzjnffwBR6g7LOL5Yg+mchxGyIVqL/ngvQFwNfSlOO4TSk+ELo+PFYYySlRtu
W4ynHlEErBdAY2CbeMsy/iTY+nly6vNYkGPJivotFG1J9YBUymSH2qvOJVM3PLY0PTZygKShWfR+
9ARg+rAM8V4Kqz4GyUPfpu1nhYO/qfRrb4zqU5FfTTvCd2wkSKwKw7haWrzXERgc2TLM1W3CoWo1
4C1dhmtycJ96Ry2eWgUwoJA2lhuLM5yJxyayyvNUt2+iQnrmKtw76O+3wQRJx5KLL63yNcjT/f0g
WbYQyGmrv3UuDZ225XCr5YxtZVdsw5SP367xGmS8fIvb5WcZuRh02y/atGwW23ZO+KeuAUEW+xk+
IaNvQlCSxF4OS6nZZDRDqETBHoet2vElA/KahhOZf3BbtOGpK6IYc07xFsXwBjNHfbPWI16ebbO1
lJ6KweIa50wUkl2DmwZ1NXkX5xaJJqnUnNVlDQ6mQS1p5SGyTkk7u2dUs2ehafcZyzha/S48y9jK
to6Fj4tznIluIeMEiEmlp1L+hB4LU6mNs6QU+mtoocppqwL7PuoGJMRcAA4UsxdomF5tWX3R8Ege
XHPhKJQNyd6wG+pm8XnOKcLmPHsY6IJeFD4qFYbmZckYL8zwXnZV1orrXJBF0qNS14hC5FBBI7NJ
LXomRltdNEDmZHpHj9GMngcMANdRnKgEp1tb8KBrTUWYu915uT3/Gk0bOT8rU9u75d5YfYRDqIVe
pI+Wn6P5lm6eHOklJV40shCu9BxKAnfTN6jgNatw6REM9nYIaFRWsXi1R44zU+UUXqJF0TbsHfiQ
LmN0MzpwTBhh0eR06iDnHbEd01vHUqPjpWxRDyJ0o4tJpRP7O2Ho4WkcxJtLoucD8/fnOz1r0cPP
GA+gppuI+IRGdw8GY3iULRbBZPA4D7Nn6XlzJPsC+JxFVDh44AruGV8VShqHfdemveTSGf7lFEZ9
0bJQe+kZ7tjlTEz82kzpg/qNscdzNaXDbhmy4Zgjzk/yBl2QjTgg/2xHdMNDrtJGNJRW0i5/iCb2
cZQNe/ycHYo6zfGtugMZGFVHteAaoguqH6MwACFQGre5VhHuBdShVDOHDIAgQgzaNrakv0P/vd/l
GKu9vgKYp9nv6QhRqS1Zd0bTKZ6Gsd6HTIypvCR6jmRAf4SY/v7uE0MWu7GOg035DX33+K46uCis
HEvBICoJrmIeiid9Cb3eRcEr0lpxzDSqr9CZJK3MYtwVmREjNg4ppszXrjLUKZRAAbE81TR6FlzS
OV5C2lkxXdB7515wXzuyrh9EFz+3NgdtteS3suOYuxpftnf88qDchyZdODsEFQtoM2rnvoTTdO9I
9II13EmottxkGTcmBNvjyPwrDL8kcUsIKVKQjSsnOt4L5j/dUfFxkCLw8dteXJYvelx29FKEuKxE
Da8kDACh2Cvsqp1X5eoIZMoyqursrD+gSVwzPUSztRYtsAafnLLV9ipzwrPJrdPdtXdu0OX70GgT
3rdbn5Mq3q09AZS7yk5xoMS7OyhRrbTEwtY+wzTHFNSAUDDUqD+UzPjhwdXHrjOeUgNyTCt+uUjL
joUzvIuwcelmSE5PtbPsxs6ckU7ivqFNegtGSSB0WtWX1rRxY1boZhP7XdfC+lCWVUL3YAqe2jH+
wv7/vaw79ZKycjEvqR2IAv3K8YNeRNcme7UXEgg7zK9LUqztI2UeKuamGxJA6SE7g/gCNOqvFLLK
hqrI8M3EDj2Jdfwwpf24UxM2Z3cVbndGyz5u5zuoQbWXTHAgFj33a9PNT91q2ummnvlvwIg1rUrr
EyUQXtsWYeEwBLsl04Nr0jf0Z8zY529GNaXc5bXFkJ8nirEB6ufjaDnurUvy9wZyQOTq5mstf7Qu
rm58w/ptSeqLGuNsXyO726clsapypAsmlu4TQtU1gAVKC1QAcTbM8pOO9G6nxMJEsycbMJyWt6y2
252w3kSJv0lPxopxbW5h6kPVnONLuKghP+QMA30diDbAyr0wdc/Gufi8MKW9LErewjUbOct0lMI1
rIh04ThI1+3iDtMeiXv5VlTmc4jiiqE2mkmCKe0tX5GGvT1ub4NcJRrWhafDALiu9V4Ai3UfFVS1
SwwQDSPaNgSd8zyFCkDYQGThkuL6xcw1b5IkeoOlCCB5qCHUZMRVI1DT/CFzGppxMAZVR4VpF7G7
BwhSfa3ICjmrYEG9sv5b9kzmosAcE1lcbK1MPWyoJfQFThFyxSOI+bHPOaQlfXmorfmGP3o4hWjY
rgPGm8SexxvPYXzgUd8yFtO30rV6uO3fag3oAQgfeQpcmiaciRqPEVZ1ldZMn1pRywMEajdO0CZf
rPLHHIUJszaoCUkgSaCEYnUO+whBeJJP5wkLRanVMGrwr9JJNDgyz/3OzhdMMnYHwSlIwEUnGk8j
7HFvavLLPBspI5uZhWvlyzd10z6OUI4vuvHLhPV0H2unCRW+SvvXoIubF3f8otvmze5jRpssI94c
u38NGfaqJl7cTdSI7gWWlDrTzLlp8/IDY0L3HIodDXzlWbIeifwiJ2Qwkl8TC5XXkGFfmPqrHdoK
ZZxK994kQ0SpSsPmE6KQ7SbxKNt432WRfogT0uys/kWawynh8AGQhJBuxW1u29qPIIQrF2lGykiY
owR0HPSl7bXjbMu1bPeGhqgYrvLU8vhEunHmfANuCEa5Xcp07xLVglry2ATDE8l3HRKAhHcy5D8M
3QiZPQAMxYVuLCQGF+7kGbn+3mmU5gzfXbzBAOVzsJGrCyCnJ95XGw4kcVa9o+81eWQoXSRAlwrB
pT3WFwShwZXgcHW9/xaG2iVtQSB29tTrHnFEwxF9xxuknU9jSJfAEgEjsToKGe3z4/7b/Ye2IMsf
ELQXUxM+oAmLjlMX/aiFwFpK3HGEMnk8tVAJEKisf4abJ3oY26E7dJJ9gmlrsrVtG55y6VT6RlCB
Pdx/6Ca8qR49zt9/FixkrDQdExIYucmDDgzqgdJ/OYVhfsP0ljz8z5/ff4PXbVMTNJCynb0ea7RT
+sol6sUuLyCoOaGVAJvGmCW2dog6pOxFHl1oXoKtds/f7yCX77OjoCHsAaoZ6LGkuq+UfDdngqkM
I623up4dYW6QFeQWpWcudQNTk+JXR9e109yS9HAzGF9SWpOXIa7Q+Kln217C7Szj5GiyIgQd/T56
8becKwvDbqRwzh5iCANbEdjvIycvxMvxp1KvfhVj/FmMQOD7lDA5WpO1IkstrGnldLM4NCKm/d7I
szExWskRHrtl52PSYzw9/iiKr7Y9fDMY/vUoE49AhUz4tUnmfMkMbLkNdtomtC9qplnM2Y6qzSaB
IyrC55Y5amo5q/m6xlhE52xjcIpzFJJ3G52GhpItsqJtmerfigmEU/TeG98d5kWcpKRfjpOzK2qd
qc0Q5juVpA/CLNCXDjbssz4jVCKBnagS04DRfZSynB5lgyNX2l8XI/Nnx83xiOZIKlznKcPqx1bc
PMCX23NsJbNv0+j01lAvM45W2ikIqohilU50ZPVPAS1xLGABiKKsf9COUzZFX4RVOehWqA8SikYN
c9TW6gAQI+5fNQxfCzdkKy9alt2awAlMoDGEBLfl79Sz9VTYHlNtJmqr/J4N1rhJLFF6w0LagRbY
W9gsvA/LE0Y6YXe/Tep7OmHYR0a7FtIlslvDRhuqUto2e6ZW1MO5k3lmDyuEeR6HHPFjAZRBnbds
zMF6UUQYxEv8Y0IK7KzPRQMGGacXrqHK+WuJa7kpiQY6RDD9syp9KHP4tu5QYzUy9Y0Or25vN8EZ
0yNPQcjhTLrzFvnNvKtr69VlTIQmnBZPRL6wE1k/Vfoj7R2mpm24NvQEYuq+Qtdb2sc8FLMnguJg
Q0XbzmNb7vS+8/l/v4xDDYaxr8+g/BWsVbAEYyZfIjNeoSwkgMK1oQWqS9ppzRezTA+EEsWg+eqf
lqMfKdshEMH5H4EWs8KvTN09SRR8AwXkyXypn83Gqvf5gjcuYJAkNOdJOSMTBXDN9H+x5g1hteOc
+cOYxK1v6D7KoPBEEXU73eoQXsU/HWnwRcY9CmHIPc6UeL1qQ68L9I5NsjmYVvHY0uAR9mQzpQdN
0aX6O0PJr1zXuHoUEyAMDKLc7p1LOd8xoCdwkKk1e0xJG6VqJYKHkape4/sJkETsSJpmNABLKura
I2fOgimbxRCmommfgk9dipHdvsz245zcSGLnTJpaxrYCzejRQWPDMcsxxc3ZvNgmZXMLOTeR3W6I
S+aGsgX41ZfekiNMAoePMbxhQG8nm2piqwgdiKVNnO5qIGypSbNJz7Z5jWcVTR1BiW2/S9zViZw+
EfIngeRgR100tXNixjpzr62+oYJZWUF/CyPPA+NQYpoN5OSjjYp/VPr3LiPK1oAzjmQ2YyCsg1+s
fswJsDjwS2q7kGaD9fhTqcwjADqxbXAVAuBJXnqjBri7z0v5Vx5mTFdmOPLlt5QVDQNOHW4iBDVZ
29jgX/T3eqblQwdjU0/icz8S/Oy85r3RwXHbk/s9HTGBXIFeBcBEacTJOd8WRonfk3oTK3h3iuF2
mgtFvO6O6WGo3hskL4R3RNjzl/ZlHmNA5VC6IaeFvhXzpdo6gIw2PXGw+5Ik6XcjGsuNxWJcNPNO
xWN0QKD8Ok/nWgRfTVYir2McRTyFBHfwy4lcmsvS5eQbp28lrE+gE+ZfFVahnqcuUSRiJCnZPLJc
3nOV/3SGFlB7eQ4G9xRWzdccs5q3iIFRw3IpG0HrNDJpRjQYLvIOtKM23Iw2jzjGB/FV57vIg6Tz
MigZHD5KwI72D9QB72E5jCe7c38Ni/oZWGy4dabtx8bV/6DKXpWuH8RpjiP4H2nxCv24+0GoX5cA
ZUm2CfweAGQ8u18qu+qwFSO9isZQHEwRYSdsTMnaH+xIfQcvrV1TDvpe79CZJ9qnRSxpR4eQ6ui/
tXMfXQSmKx3HAmBv4jaDpq8+OLwA3UROxCzBT1pXnJq1/WWruNs7ESykJKafn6mrEj20M1je28GN
HALTt/kKddQM6jJQVRxRcsD8PUpUc37+wxtEXfzb1bMd3p5CaWjq+gdp3xCVNuC7MPBhb2ERKhuq
CbKG0iXW8J1aahu144QUnYkjlD30TfZWmGD8/vtt/KYx5jI5um7wPRp4AT6aLQzZ4ypBeuijpmFI
sUCaim2vzK330qbozNYvs4JDALUn+4O8cb09/q1tdHW87gqds07W30f7QR0SI4U62PZBWxgPLePC
JI7J0x0VINz1E4dYEVDIlO6f7Bvrd//hlQ2L9ZM7V7el5er8+3+4/wxst6BEcosRVFwTAKH73QiW
KWiNYxdC0h5ByRrt9Fos7q/SWWBay9t8r/by3qVjGP/KJ1AFEMfov8EBWeHn5yxphisJKN9ymyIe
rcOf5Knig2mRW5or5equYwrJLfNRngriQRIA0Elf9A39FW3xx1U4UjJ0gD4jh5swwBpgqEKgJxdo
WIG5ALZUjNCDGiYjqsRkBCMfpszcta5DdN3Ox9RsnioAyuder3Z9g37PEdqBuTEi8uVHPrrkEbYJ
AwdGExu88T0Y+gitnGMD5iUOh39pHhhNXym8jdf/693pWvgw0eo5jsmQ8cMXVRay1rnStt/TN960
PMAbXdS7eujfWkElGDc0gA0n+dLYqb7/79f+fXXjtR3DUpxJLBNJ8L9vkiwwR9Tvre0bOvyWZWr3
iDT7XeVAf1rbpv/9ah9MT+t3azkKSyq+IsWy9eHV7E6YNWpJ249N7edYVp/QeMNEorufGvmvqQp+
/vfrfbQw3V9QSYEBCGkxloUPlzatYcZXcWn5hB9BGNSSLSXxwWhlsSn7tdmxjgjikrZ/qD1XVVMg
8xLstqVLE3AdedWNI08irJ7votG8AvhI4A0N+IA0H0vuUxaspQutx7AFCqbRyf3DJ/h9AXVti+WL
CyZhG39cuop4COYxs6UfJZpD0jzt+6Rtbkbvhv7kqOlokBEjGITZireLoApoaD7RY1vliCOoQHg8
hzboQSfLWTHOsK+uVn02Y6KmluJTYNXLHxxXvy+2OJgUo10uO/v9x2uuTIA6S2WZPq0GGvwW0w7L
hWyCAvCEY97witXoQCs8zPXzf1+tj/br9fvmTnZsQQPakfbH/dChectr56Y/re6BuoDHYrgod4Ym
PRuCaX7QDPPV6NxqIxOoD+mqqW0meNBo/IY/3O3Gend9WIFX2xn2Od2ybUusK/Q/VuBBj4E+gR33
M/hznLBQDy2r5ufG/RcdluoTp3IeOOpDzdHKPzzZzu+PNmZ0x0JQ5zCw+X1ZYdbl6kWk+5Wuf6Un
WKEcEfOb5R5yARY3ZgQtrJwWaLCOcPQEO3IWMiSJ7HcnNo9w0IzvjeEcl760Hgfh07nfxkYDo35B
zRDi3tzHDC4fJ2ncFghYhyoglUb1xjkd6sG3LOyh5qAfOquwocgxcqvQ1D6EMVwL+iwbDCM4t4Hi
obm11Y7gXIWbPH8eRHfsa1WcGUqsSwOQy2oTsIIdZYVq1pjDCCStifQL9NjmbpyfjeI90cNnc3Hb
fbJGboxGcAwBrXOjeGQZTpcwMe3DOAHmDivtYohhfp9IKNdgl4xanj43GoUbRe2lHcaFuZhi2Nly
okp6PKbSHdxL4WQvXZje+hYaxBAVxh9uF3O9Hf59uygdI5Sp2PY4QNwXs3/cLkXM6XHWAssHBOWe
Sf49oDT4nkSt+zR0oE9DZBjpjGYgMTjItFa3KZLitZ8C6wQVmeEyTdawRlds9tmBuE36BGgZGZaA
m+5r65O1APzFoWD+4Y1bvz/xWEVZZSmPlSvc+534jzceZjiAA2pA/y4TtdCYLNr8i5Ak63ueN++u
NvtZZjnXFJYb1qeMmXTR3zolE74MtlMkNDn1F2tWrF8CODt0nwXqwWbaMuwUJ3Kp6Csmn8H7LruB
Kd9BBtCCuopZAxFJuaHeRDISOGVouTyLjEm+jUzdN6bqdq+sIJKqS37D2cnCqCZzl5kxPWRmy2eZ
iydQZ5WXNX81AaJnD4Yok0KWzGNNB68Bz7LX3l1BgreVk9uBDovPR3UvuMKPeTBBLsQNdiw7dF6E
mn39w5L2u10HBytWYZcFlYfY/LCF6XUbLdD3LD9zj4pmz0PrdPUOORv+IpUJYiHymUYcI8G0lCWI
GsfYThGiiFRV4aFJ/7C6G2vF/q+71IYjyWODhYi1Db/qvxc14CUMLpt58fl6x5PTIqlwSGcCtPAQ
SzoJ3RPghXLrVOgeJ73ak8oqvcJh8BYDzbn0sRH9odL9fdXnLeFqIn0BJhaV1Ie35C4mmmyah75J
YiAyU3tDj56BIfOGNDJoz5jI6yD3zVf6/TNIXhDJ+gBcGh/u307V/91d9Vu9v74XtMaGLtbi9SNz
I8edU7WBPvtWSEgcNUJxajtcxYwB4V/zpQUmCaYhc0+vszUAuD3vTRsrAn8y0O01yIIoCvhveunV
nHY5TMbJeZmW9z/cV7/vTjYFxXoowdzEAeHj0SwTUTzZlTP6WmNCD2iwI+Uh6YUqV5zTUvdIA3Zk
iWmDxyBQR00dCN2gsxbn0UWLn8UC7np0rE9R2DSnZoiJaWzc/JLNeL73hCX2z1U95VuWu4dOddUL
K0R+ZmKJ4QhgutmzDJdpC4YMWCPGfvU1KLqf+oL8Ez5MsNf0LkdnVRXKiwoE4VYiaS6uwuqoBn02
uBbKQrs9CJT6snXg8tUwQBv4Q7vOrNtNhVnobJGFYqJM28vedQ59m60qMqc40iwQyINstV/KIvZ6
WMOPPNOYdJfRpzcaIG9cI4WlVZwnwVj4/qPq5m4/zKU83A8gJQM91K+iuyy4JXGHkHW8zEgQhl3e
O+YnAy453ZDwU25WX7OWI24YZzsi24wTDs5fULgWn9BDEgCL5go9sNvafa8e74toQtPwrLvDy1z3
X/VywRuh7UaUVpfY0J5bs8OIM6GlgBd0DasvDPwTPAdK+XYzH+8n6Thofk3kT2ANGrga7ASExEC7
NrKYPS4nHFPC3v3vm+r3m98yOOnjN1aWWOkB/14b4gKHDGouYoRJo/NSgGZrDV2NOxcP8F6rGSCM
8//96bfgGdoEizOkcMTHepM4WrODmQZwiwjQvVYSktgP6pxoRXaCihqDAxOHriPPa1Vl5Zh5/tYr
WL3tXv7785sfDjikZVNqmeyEmMEs/bdnqsD6YdQNcJ8a6WDtrBnIAkayZtGwRfZ7wL4BXCAKrlAr
Zm/1aywEh5xIFFWfk1TbRw35A4U7XuO4+E4hQuPYBLCP0HHScmonxSh/iZ4E4z+vRJlNuGmzt9J2
V05kMf33hzHcj+0lyWexhW0LPospOKOue9M/NnaZMamUiLb9aKqh4miR4S+5pft5m9DXvv8zlkXD
v/+WEqzXVnN8Gp1g8YmTY456/9W9U+kyNydqVWifCaNd/PuPmCoeiftE4dlY3v2PLK2keUjrYhPW
3eKbU8pAoeuOAiEcQ5BaeGmKgeKxn09NvTBMSWzhx1aikchQTf//Vx1lChwRph59KfwkckHFEFaT
q1nz43KZ2N/bftvkLfj/fCqjjQAeuRszkR9hox0TrWKuncjAz5BrB27Fx57cgmw5fp0xCzGQ8Iv1
x/031cYcKHWSixnb5AnFqtCfCqvDLNMkL10gcUsHdXjkLJodJ1seTFdHZjNFLzWMNJNVDMVc/Upg
AkJjiJSMrJaDE32K8tAiiB47G7ME9OKaTaZmE73enZl/26/QC2K5C3tI//iB+pmxTJXJ+qbF34wO
Qr/I64dFRhTgIIj28HrJNGlL4gyCFMQrWhJzzSlOjMF4LaLea9Gy7GAbMirIGLAas2zOCk/QIWOV
hu1GnrGTk0UIuXpfSWN/L8/msbrJBLB6FabuPpNddOwwit3fJTPwa8HsHah2E2+JU7FeutSEppFy
N3B8YTKPRAjMktZdNFH2lwTxE4eLCsm9CRS16eg1dcVwC4Jaf01CncRitMONVMELnv8tKV18Iq0W
7EttpUGwvqv95BUGfPZYJwhmyxQFlj3a9ulu12Hb0jbhyOhKawbEFF2BvX3GLo9b68g9SDpsESFe
FVpxiIAiwkfkOK2ssNy37V94Z49wqYzXUaZik9ahhgeUlvwMDOOCymVVO1kXK10BLvgoDh0i1wPO
LWMTd5yfVE2uA9TOVwRj5i5BXQOnAz9kShp758Ya85/wMz2iR6xWtKEMMhqzyDiZOcgNDvto1Bdz
1wWNP8fjltFHWtTGW5Fbn2WRv7ltiLC0j/CV4oo/mT1JMoNDaFtoYOULy5OtY/GHBkoy3GB+QThL
7Vxkcjc2Mj620W7kRZO+mW68zU1nY4//u0OpQ4V3XVDsNSp1jGTPd2PqvMpyp1q9mui7GMKsQBVK
v0sx9Y+lsfTbQgOG547Iq4Ys/oISFhK9y210dxdDg+puZMxgfIEp/lcTfdPDxT6o1sgOhK2tbq81
dTSJSmytHNdxGXC/LubTgjLmdUQjvknjLEKcxD9mdX/FyGOw2uo2uhG6C04/ImqJxHSLG6p+MRAg
n8duciRk5KIsDfzygO85yTAvThj+dlKbgecFgXhGL8DLLw2pDJnj6Za+S7QUs5ftZpuEnRfSGCPP
8iRnu3qBzBCS7lf3DE9kBtqLCWuRrfojrLdex5OvYzlFQJAdIRArREPhuvXOIWJbHQlkE11olkQn
mbAKtToPRAH4ft+ItPU6YAjewADrasPCHV2H+ml02fAdJtSKULCdhrPgPB7m9GeVIhVF21dd9Dhe
lSkYTjKEleTvPHFS6S60erMdDUjinZwExlgpnW2mlYQUD0QvpnZYv1LXbmGGyScqJiwrqr0WXW88
KKEleCKeMe7kG8xQrDFtu4CZ7hQNFTmNZz5/5NtgoGLdnW6JVcw3FFQRd8CyGUYHoqOMXABzJJ5V
PEw1x9ltiBjTj/HBrw3c0R9q7QJbKA0I5GGhfyuriZ5cMb6mpgrYKWcg2lX4iIDYJSH1LzYGJqyt
cP0u59TDSbIOTWybiHnlocNkMQQDQqibmoz2lba8sdfrmainqMj8iVCPfPLnNHawlnTfshl2JKEP
4TasyH6GZhucy9J9bvXJ4pJ+i/rwpPDJ+KlCBDcjfgdLha3VzsjFsZqBZOb0E8mT2wm31Rkg+HQc
BqCnA9+NZrHFNcoK8IBU6BqdFetOusX0rAF5rDT0H0apHstOd/YTxNlDkCZPsqDV11U8+GVFxo+m
40nrUZif4rzQT+Gcf2LLX4FrKeLaRKfRR1QehiT0bVtqYmieEVmjGcPgQ9jbmyksx/s0NalQEUm3
PVd4cKE3qYNWVzzNuvWgEvErJf9rFhHzWJMpTWBN1i5GNVWEzLsRzpbnOadcrknyK+R7UM/mBhqC
ue9ci7o5Sx9R3fM1JJXuAWCG8ogqunK0Q5hhFMAttjwwkqTRpi8KMnau9hG25R2umPwQLDVeCWWk
5wYyYa+LB44taNXg0zyOjYDtiqwVbZIpCDcT5WHqGq90TPeCgK7flYRX7ZFu6Qeu63GAC7cv63Q6
AffDc77+1QyF462x0lqQ7pBA40wvI6vQzmEJdVmDXsgGJd0z7CfEEzdpCeulZqkkzqS4LXNZHEZQ
UGtuIYYTkJL7KOjdbR3oxo4rmewsx8JLOberZSS+dPGIKm+Zkm+6+mynDzLuna82vI3WqjP8WgRl
J9M4vKBS2961vyWZ2N4cWd9yx0ZVmGTRSWkdaVKahJcuZ7h2zY0j5Q8zro/uAGzd0D1JKcXBaPqB
nAP3Yd4+OQ75TXpJgrvsnYcsDcks7ftHs52/zrIKvDWOymx1dTSbXN8uAqltiD1x25NrdaBE2xEr
Yh9bzBMbh9YlvThOHYTjbUHKk6HeDiRV6/YpT8luKmv5ch/L9J0g/0drbN538S50FBwd8cxdUZ/l
KraeQgHMJr2AgG1OZkoAQBeEGK2HTiLMG6ej4FWMvBrPdlEe4jAyLtZgE0Sf/ai7RD0EyIIEDZ5D
tzS3ehKklgD23ZK80fuxEXjRci5mVT2gL0NSLAk5YvIM5EVv1C7lcsRAGmgFQRCYk+dSudHVwj5h
zIZ7qRubUERheU0wfrs7yzsoxG6dR7tmaS+1SzaapSDIKOIl78OQrgIy2g+pV9dE10xIW3dTTI+o
pBG9Y56PplUfT2ATI8/NjaeK7kjS/6Vb+xoxgmwCdYrRlGyioIKPp2O4lwXWe7vC+j6uFkYcoviE
G5CZY/QdafF0rDpxQ9FaeHPSVIgA+sDnkIdOHmv01qgJmwqwZx5i0/oWB0KQ2diuRqXkZOrZWzCN
cs881NhEOeYFB69PrBcd3G77RWXVNpWJRrxAXaPZ4wSaVuNLIVr9DPLWY4g6b7tZFjSL26OB7dek
NH+mt/eaz6Z+zhb0KmOQwv0nNhjS6LCbHRE9ICfZjwv2ZgAlzsXoO4wnxIb59B+NHaaMzKctmHNg
tm62Fn9mGW/8kebR48JmLJC3noRLgn3bQXJdLPVI68SOEVDGTAQRWDL2q1tA9YQYPdlPd8AJqXnT
7V6HIpreZ0pEF+p9wTKOpFurwZNpPPme1iyEEjohmsKem3ORnpRdTzbg0nqhcIcnTY0nfQr1a9cD
vFWhBWXIstNDETmPiS6bg5YD/g6I7fNgFiBUaePvzpAup2nscayq/LkxUja0XHvRQ1kdEtEqlvsE
8Yk1YgaPg5Oa6uq5gDcsDI1QFTmFx6DitaYh/TKI9qXOp8+2MQbPdIvQQ1Wp+ThgsqY9BGBmJgjL
S1I3J8CEUwveJqx5w3KOW315NHvAA00+au+zyB5xIvWgon8FUcKnbfRvnIc1rzG7S9wwHSWofFN1
qXFq0oL6RnJvZKupCgdYW+E8Gux2vAj8oUe7dr9DBzBxjp3rjinZEsy5n5YA+aWlBMYN6E5/i4Bb
4ASIRxmnYi7a2DWASzg+n2rL3EWqKp5QY4POBgbIKKB/ckXufBt5wNSCLajPWkLQEEc+VwQ1NKwm
pzh0sR9PfYJBPVj3DI5aUx75iXyza416sGiRJFdtZXgdkjW/rer4FOXzLayXci/lErzZEWobmJBj
mQy3cJA8c0krHpyFXblB+j3HkXkLhHxU1oQHZBTZZcZLreJMvboCjyPyvmtfS/oXc/NEjln7NAwo
IokAktv1/HC/b0c04duxgeHS9ih/e0dMz9PYGA9JL9Rndh+1I7iW7JUm2M8VQIIBfazXOD1h5uN8
WjTOeZywP0s1yjMpbBgsdbM48M18Ib3VYkbHahsk+rZSqEOLJg+fVqRM1SCOn9NJAmgS00veAS0Y
0+FoZxi7aRu6JCx8JQYJAIqhXkbwK39zRXism20LMX9zHxf0JrYn7jbMi2CgBeBmBBmSvMQCXjiN
MzRXxXTKdeK23IasSjkMEzgAEoR66oGsJkvazdLloLLx/7F3HjuyK1mW/ZVCzZkgjco46EG707UI
LSdERNx7qbUwkl/fi/6y6iVyUqh54wGO8Ij7QriTZnbO2Xtt6AZZaZ3Zaib4EEs+SFX8oZXhbZiq
EOLZ5EDWQewedANXRDDa5jZBpHcxSWRAzJOecoZNh87tzmKM6uPIkEXazT3fDvFvQlLERFrIrvOQ
aox6p+2aaep2ZaA/FcwAThMN6Vt7a26jn2JghuvhfF3lfZCcsVizNAvnmRH8syqma6Ph6rI4wU3Q
M3E8EnSntREK9Qavp7HTMn1JcICJ0Cb2axzjwalb4pyCxdWEVb+9q+qh3RWhh8/KgI7LlrfDXy23
guaXH/ftF0R5EyTZMDNNQLlD0seyhhWT9kKGuxHaVAbOpPuZFFeGZeNHZmNBIT8tyxyOtuPGCRTy
9rAqqLeK9qq6Lj2SRXkkG6E8yTr9DrtaI75mxNFhMQUrTeZhN0RSh352g2yLpAoiLWJaUFeYONvC
bpsHM+EgGSTN9xR5BMkG6LJkPKzaIMf7KZi7OPGY+QBSutMQduYxj20aZqUNab+U8dnOT2RhhJex
jtQWEwAByoxKkICDOXEYssL8BQiDimpN3wK72agOvds4e8i/1xDB5X4U4o/bTPYl1+V5kvgiWgtP
Sj0lah8hy/R1zfy0UBxvHCoKiiaCXQZev73bvCrJ0iBMtvVeqccbCIqzkc6N75FcLf/CTCA1N67B
RChZHTUXQgqeSQUF1NM1+aaSZGam9ZLXHBrZhRZyoMrxrOzxKKkhjhUIsB5l3QbFbwpVy2lObiLu
DCXbR+pzLs/FIJvH10HmR5l6FgBorKZ9NiK6tcJ7+vckXXj1xg1D3e8I3kBJHNXnpq76ddbUd0bV
T2/9Fk35qtLD5q5FiG7hWnOHub26pO2FQ8Q7Dx5iG9jlp2r4hzfroa1mmJ59cZdiFfKNEPVljati
BUr3ldjz5wEbMjajCdiJtXaTAEwYDKI1K/93rkV40DJRXxQ/8+Ap+1UrvU/OKqvaktkOWy3HXJoa
u6wpMNCQ7FO3OeRfqsymmP5qlGaVYx4K19iSEByxm7F36UvXEq46CewRB14SDAPztwGMC3t4De95
tvd6XYo3GXxBUfwORzwzZE0Gm0hk+CMNyv5RECWFzdLwg7YjrC7K9yHumHQ2WxKaYMdEXnTBOfjL
6jnIuTQGCISo7VXQ4QhCMI1bTTynJi0xw+idX/OatG1tNsML0UpUO9J4JoFu1YbOhznYw52Is0Oj
u9kpqfPHsKHwskwL7kswPqjJ0lBgaemmSx1Ct+JKHuJOnNo+nDatMu2vwYjtDUHpBzjM5h216JlL
vnTa8cDoTPhajMf4doIrWV2NmOlFjOqYP8lD0AaE0R2IFcAvuJt1909k0I/ClYnRu0cWoCbu1RbF
auRSv5aKZcdrzfeWa30VhVN3MOdhxFmlFRtPnzYsE/E27tRJTIxAB6O+/gWCXARkwJ9GPwl0E4MD
XYkxAbrvkhK8DZZQqKFHZ1yU2FmASet58uQ5i72yRTiI2ncna0vz0b+RiKcFHSfnwMEwk1xwjalV
GMwF6B0sQvM8/nYd4Hyznnh0BMdo8QouC3r7q0riBig235U791vbweXB8eNdlejV0VFCrUczGkge
Y4wEVQB20ohsPyQ/4qgEzdqbaJJBMbEnNC9XqQ3QhfS7neU2dGEp62RRtTtLcez2MsoptiBnQM9b
YCxfdeRGC/D9x6Ejo7FzYojepP02jsnexbnpEJXdg+o882C2LlvKpN+apnTyls/pzXQ2yH72TZtU
tVANH8pquq3qMiJkUofep+s2G08qCr1xsah0CqFNtIRfLTt+30GSKMth21Bt1Sa+MK5JbKhA7caM
0FqnFYfYwvXs6hDhSZYYq0MxMjKbAA4BXVkDNx3vkXiShdcwKdUJgeqFeQhYZHvptKdZ1x9mmRpX
1QAI6RsNx7ZS3DsUonIpdrIu+G4U1ATZ9FzNNZANaRMcp3sqOVqgv9azdHbZMkzU8eZRRink9GW9
Y35iHirsQWRTF+ifZoxVpAJ/8jXML6LfdHFsnFtVXwXhhgdtwgBOL/3eO5Z38Phth25RRXcKp8sh
SUmjaY1K+sJpnyp40I9Zk1iHHGb+nGn5fXN1lG092Gl4bmT5o0so79Vg1TuJOIFGhey3dHyN55qt
6kCK+Fg25X1mw3JTBHuqgA0Bg/kBSfP0GGfgLdJJLvqN+JI8ZrW0T05PjBnLx73rTOACVB2uRcIS
PRNecuYkOkx39JB9s4HhkUA7fUCzypCudiayblXL3ZhOdyYuN4zD5MnjgzQfNMlia4lW7gMgM+tq
ifOkVrYZRSxXbg0VBqtvvwN+CqDLLkIG4S1Yd7ZcfNiKRKNRuNvU6NnXNEG7mry1DzX9IhkAch1R
B9dEjNlVb/KvwCs+e5umyZQ9t0DxX8Qw4zZF/wjWozoJe/hFzR/5mKZyZhZzdMdu5VuOKM4toJKt
iWt7RVsbpkJoPTa2vZlZOJ9KFqMpkkebQ9M2Gq3vqp7iV/QG79KoNmB+m982/c4wfZGFNM89mZcX
iwXZQFN2Fj3jA0m7ZU98028VlxHWhozJlTlYr0HwQUX0nNMxeizD1PTjiAT0PtOZZMTTdo4As3O8
TPcc6M+qoJ2uEYT11FQ6tw/5Tni8634VBMoGeUdPKnLC9gGP16vgCHQxq7MmYn1nFIBxiUhOCXuu
azJ6+9Ynn6v+kIsVIVDVeFfXpf6gjOIdP111P5Xtn6KHRiYUIPdUae7bPImFUDdr13LC+5Gq2doK
Sq9923tLmrvWXsPxvoeCVO6I+/NNN0EUTIttDYGEteqW1GF3dXpuUE8fyemmATiJ44xFBj8PMlky
vC0aXV6mryJRPKlkfAtKbdxGIHTPgaFO5tIacaZh4LRNMUdk9nRFRzddBUuZr40jXd1+ekn70Lpf
ssuClcWvVteK027WMYTu6+EpwrK5dwadm2N5OlVB/6R7B/LM9LusjHalWxovYURUodDzj4bpyi4D
U7FtSqN7cev8wMHfHxzc7qtNgFeZ6xFCDahI7cuopg8F9OQ18rCBS08SuuHbWZee8xkZGTmDB7eD
PkUVL53uVEY98GF+Ng6QdLWMpBP8DuDremeze+S/37/vh9Wwwv/Of+zXG7SWO7hVJ/sq7uVz9ub8
ohssgL+rlTIx+ENyYWzkd5wgYj9eW1h0NkSWKegA0x68cXNW8i5WT+jYyTNJGh/V7M7yN5vr5vpx
xVm2+pIrYx2sxs24EVv7WB/i+/h+eJXv5h+wN5x6KwewIO2cNR5RniaPdbfpbUYfmzTfyu+RcdVe
P2Sn6V7di+f2o0G0js8ET5QL+2lN4zpofZxgWrft1Y5ePu5VlCA4SPRrNBHnbFfRc9RX2xYgGm4p
BpV9Jas9IMRhFyS9hRW/8daJOWkHqYortrvyKvvoQ5E+x43qbJhbm98pB4EVx1kNNGjq7sOiPGfp
oL7KChhAP2rlZUJyd98r/XUOi22rhuyNDxKUSWXIGTPO3ugkr+0GCUJqRzXecst6Mwlki+aE42ZS
nEwMHwW/xNNbs3FWeGym7X2nfByZx/sUcFXwdO8+4KusK0WydTvVBOvxcEs+qsF9/vWUXDn6iBWu
n0QkzdGF2nYM6rY53p7ePkpbLo0+z88G47Qjk6+zFp1zOrfbWozl0aucknk5H/3b04bpyH62Bz+R
ZnEscyJDOBHVPBrMy7ZjJh9vX5kDggBju6FDbOQFqeTm2WVAuL19MSiH4lgPxEIsv4FSQvuXz1eF
SxMOD06hjPx4e7jlwgUx4XB/f+72EVibZdlnz85wLRvLz2wL9utgDup5ffvV7biirmSmuw6NChtO
Xx2DNix3U5c17UmvRL8rwbvNNnGXt+/ZtnHx10f/9rmkBuBkNBkxiHn2Mhek0DauwMjUkpTms6FB
hNLq4kjlUxxbbJ1Zkcw7dIyCpUdEOIQYVIuMnLe/H26fC8n/pqVHBtDyqt8emMfSO429lMfRGcHd
aEgkTJ1Vf7BjKFtEqx/T5Qcpxvt/aQf/P9n/fyD7L9Cpf5Fj+F/d13/8LmgwT9evnEiA/9ukX0X7
1f4r2P+v/+e/uP7ePzB1WMvADnPJ4iz5m+tv/cNBoOo4wsIcJG0PCd8/uf6m8w9bl2j3iN4D7oTC
9j//oy37Lvo//2ma/9ANxGCe5NNI2IT833D9hSH+Tblu4ORGBKfbRBsy7rH/nepdx9BQueSB9hD2
ucY56/lhDlg5tl8zy40PvUAJrBzrx5y3yAgd03AOBH9+uGOtb/qhjfehMz1JJ/9oCQn1nVlSHpXQ
OA0tfMG4txjjYqqjnqXejJ1jFBMNQ8eOsA/iOHOWjcCzVkPvvoVTMu48LdlEeAsXkcKxYxQ32aT+
4MFNxq2Wa8R0GiRJCWGmG1rpxKQa35LZJOO1s44Kfx3lqMQ7joyrHPXwqi7dPylMiqeWSbwSli/6
JGJsH+yztkM+1lNIVd60zHp0G8Q/4EjDGtfY7/SNO0X3VuGJA8ekJs0/D00VvVSAEGjtQLTra7Cy
w2xdc1nO90kMvCltZ5ri4JoZ5GpwSijAiUIt4dPtS0QwcZoc4jKJ7ynO17Eiyb0EdnVnl3eYMcpt
l/QJxWNurAWaeSQqAbPVvvxd2O7vwDWzXd2U794kwJupojip+UQorI1OjxO4nmFIvhoDnPOy5wwQ
iFPUtBcyGleOSMwd9eirysVTrjlwrPLozZuZiI1dam2nXMPjb3bNdlZ/gmy865rgPktS/Ofk9+4s
zFireKgcdDj5Pu1j6+RAQLRr3btzPRgic1shmeR4MFgGJ6k0xgqr4/JJg20QxltMPDWdkgENOeJ5
C1rFrlT2hYHrVtYhHXl5HEqz3lYRCEAyi4OV2YzhzqCFjlYHgqGc6L7QqXqu7MIGENQwBVblQndP
9rMqPks9fSzbhikOvkqJg6LOiSaD045jrtNnf/aa+IBj6irC+ogNHL6uE2X+rBeftbb36ip8aRNQ
/rMvwuKHJX3dRyP97FUBnW3fcw7DaD1+gsvT19lioM6teJXrxp1i4Iy2AJ+WI9/1ho0yY+y46Tzj
l1bHL/THAq96bjJZHt0MBT861i8oAh+4oOnh9by7NaoZd+CQjrS68APJUTJmhIrbWVzyhRZHzGxw
0hM/rQLKZmKa1m7XQ7esrQ+9in/PzAh9UdIcNCtrq7Rq1VlrupOVn8xE/iYTThpFsvkgQjIog3sN
gsTGy6f3xBR7kTu7SXQ+WcZEVyG9fnTzgTQwaoxIJwzL/oEXaNHiDkl+bX8FUaT8FNgnL6iALEPr
OhrMzSthZxXxwQx+qYCjRWDCide5b1B3028wWi/2Nbcu1kRinAZLdWsT9rcfRD+p0cLjtyTrB07N
WtBTTOyEpANFUeY5RIE0a9dIS7+xQaSy065U8Vg6atg58+Dshj5+jXqgyw7t75Ebmp7Va6VbH2UG
mrHpTjgYVl7V0USB8oDYVX/EzXwxYo4j3HEdGinydWBFwzanYCvWNzTGuCjGsafsBEWSJrUD2JQH
Egg2VqjWiDyTPWB0OLe0uQT9kVWk5z9igFY85fl97XZyM2VAAjX6J6FQl9BbcrgKQ/h5jS7IGNIe
saX6o5kzAWtZ/WFTwxFvgtWiSdDnWZ9tBkvXQqobfNS0ZqPVGDnoJvo1OJV+T4o5x6rO/gOMgbT4
bCSB9FGSL0CbuNaAhBxd4f7ilCG3eZJYG6KvuXW6nPAyK9qgvuaArw+HPMiOomhIbfPC93Q5trEH
cJmTgwW8tOGYNrsftOAfx5GWGTelovVQrBIAo5cEtwJ/TdP6JheoOYwXOkNQciuPoOa5DPZuRPMq
n7E0OEBPWMtiBFHx+ElUPfRbm3aY5n5b8aWxm1+prZBzABaaXZroZZvl2yYSBkFJq9Gbs23eJ3cQ
qFAkQmWBeIu3H6OxtpfIKgyG5AcopceIW2WlUjKPmlFjsE90FYSpYJ9mmLyzX5RWSNWwT5ehvBex
A7IcsQ/SNoE4IHMhLvaoEJGsn3qFN6UrNb9NtWGbBGKt2/5QaZdJn2YfhWi2jkdsD+CTj25ewaBw
2myhCawnWtR50JKiFYrNrEeVL7Mm3o5mou26adoYHjxto4q0tRGVBOmqKNx2df4K2VtnMxvJOWjj
jRnAPBoHhxhDMFJ+yZx7ippsK3KhfY1GJvZjQcKOgy+Tequ4w2PxAUhRQjzqriNZOJuxHd81yvrD
2L9rHYC5TOqEOpPJEOmwuKsoknRmmLjE6V0ThtaJxYBFuTBNwJQKJH3D2MlhxVu05WO6SyZ6VkOD
hDkz7VeJf7xmYonnEUg/9Az4QjYE2CQo0dpMEn1Sf80cgSkEXYOvHKwWIky/qli9JGUzv84STZUn
/d6Mafikm8FU+yJMACViYdh2hR1yzezl1I/0HOu7YgCchGs6NNua1iqpZIQ3IJWJj4E09whwzX1a
xXsVq9gfDe91cKKXmDju0KY353g7bDzmSlbDuUliftUeFWA72yXzCZumLcuuS7z9bkBJ4QyCCWmU
DRtVv9aS7cUJ0DNVM/+wYvi3JtmEUksci3R6Sgtx53T8jgQnlnRDY20fDxaIy665OPWiowimhyl3
PimCmJMyX5ljwzvZofLHkkZ+o0/roOFGLnVa+1UfXYIEwfiUd+cWAGhHlFuF29NXcf015T6sqVMR
uIiYKuuPZ9KANVDORFH7Amj0WIU0DzPq8xGAmd/Hnu73WnQHrzq7GKe2AGye25TLwWzujbh3DpDu
17LkBY17b8/A9rfXvZFDZK0bu6zWukrhtjBApx96MGipbDRQIjZCXi68FFCpA5iZSTcbtNJgJbCY
+Wge5lWXj7z7SFAFF5wKejqjnvUNUBEpiN6/D1pJvkNW7ej8Of787pIhgEI/P+uBvC85vZ2yfGq3
ChQS8HDv00jqiroTnR1b43OiafDjll27D4P6INHqHRNeQDewBgY5LW2gvH2fNVPfRVZ1cY2FrxE+
1+kQbfX8twBoyWZoU9a1h0BlX+TglX5bsZMWaYivYwkgoTGXQJGbD7jEHwQtp7UNNn8dW9PbFJu1
D2EUPOxcZyu8Ptqq0Jn/cYcRWt+JQ7IU8EFv4EmNZOqLyFhEpONhVnZMsiJiLasMDhLQwLqcwZKS
Uu0dOAX2EKsPo8m7nk5wFVGBRKsB5a43xFibGQCTxgu5t4lSAbDO2/feMrYzq2EFwvgrSyO1TpGW
Z7O8si+RjVGCSQldgOHxwAWKY/4N4oEz98/DOHj0RJR+yVzI44m7RfdWEo4t3m0XoUCBgEFKhF+3
MxduFn9Skpc6ablqg2OroQ+tSB6ys36fS+dc0Xg7KIctEN4/Vu+IkwXwcqY8QMIA08S+3qeWH1Qb
LYjuPDWE7GATv1KtP85ZtUcd+4gNKFzbs0F+BKCDmjehabtDb5hvbb9EUSUVTDNM/xsdNhO9ZdfX
BvB1qveGfdbhu4Nm4Du8mYjDsSZOZpgdcNCAznnPOLvshgQmhRixwruz+wkn+7tHt+g3Rfgdz/1G
DJDYjUQWcOwIIKdcP01gatbIjN11LoY/BrS9VVjAmnGR368m5TqbhZfEsc3iuMlRE3HIx1Aq6CR/
lFl9TZGzrUvzkgswKHEmyXnozfdaFvs+7ZCyJN2xyhjqWwyhOSLKI2FF606s2obOX6sq9yAMBSeX
zi7pEfMjeOPRz/Im2ZpuSSNnfE6HqvfHil623cFxbEYkNGlbe2Teo5J23PSxhVu3srXkaXYH2086
iCaoIuHXiOQr1vW7gsPKshsiyGHwnAG8GZ1aXxcH95d0w42t01MaNCJ7VEM8udLxYQ2nMv81RwD7
7aFyV46UJypX/XlSB3opqwZZ0jYuW7Bo7icnvQIAKkWPhdbWWcTGuruBzNZuOtSOjgiNVSnCAOFy
STq5Zjsr4dSbAe3Klss6yAfC7ClbfDeeAJPrh4QRzaUn/orZafAzO6rcTuw5PRm3G2hlzrqFwtpJ
jUCzrFyZ2zQa3C1Glnw9RRGHr6y7s5BEwG1C4WmjkEhL7ZRyAx5QLN5FzJLpZXZvMsLjng7JZ06X
kzSP6mLOgNYg1gDLZdjkt706JWyMD4DWLhqt18OILoKYWPWh9ygzzIZMxcr8kxE7PtQspY5xkVFG
iehBQE3ggmepjv8cKpjb4YxsIUJWlDEN81UlnMOAYYGG1oHU55gpn/kauoBw6p4+twNKEPnHy0wV
hujv5CA4Is14jaXmaBYAg8JGjzdTN/uhrf0gvNQ7KG9FO1hEu+bVpuRC3lpB4MNWJ5BH+06UATjY
dhaUBjscGCnU0qjfN70bAT/Sw6NFRldEhzc6SuQiDKpqGsQRl5gwIoRqHMQAEKe+bGuyDYrUpFqF
Vcp2+kdK9xq17jYxIm9XpuiDq8n7iC3xZuhB9+S52qNelJT91T6zPGudhC9uwTtHUJDakh6+KiZq
k/rRqqjmvZlRkuuQ4BPS0xJ69WWk4EKdOPW2DqY0amxQslZvrbMyfYYPefZiD4VIbz1rXkRQZjNt
ITVbPaaExFy1I3KcGk3MNjKiE1F8TNUBRq89Wb9OSLKA6OK/DmP7W2vtlyoBGduKd8/OGcAmDfse
xyjT8O0IMBTqstg3qnLa1qmDdN45pind2b6dTLBk1tZMoVoN5UfXkg1QxvrAkONTYa48lSwFcSHl
LonEkxzHdaZb1bOV7wZdxJsYow9HhHu9lWTiQWH2+9QfSVBG7NaCf0p+ijB6S2Rt42/JLlh4kWd9
GqPxx9OazxDpoez0rdXMTOvovIDnVxuRm2IdGD2KemdaA4teOREwV6z2BuZvyUwxZEeRbFFhe1+k
n6qbEKHSR1zPCsSdrn71xR+h4EKViiGb3hPxbafD2lY05Ee4hbhlmOZj5fRngF6FMxqbPEzQrJDo
46jgIWCQH7lERKbLvLw2GKf2hBbHCCksmue5JrhDpXwk8S7Y9y3oG7z/9AcAJqipV/sJRWqZdefO
wq4e9fSoWoIyAEk8C1W7B2mSPe2CPlzQhAmLSxkYlzTvxL7jxOMkRuIPjB/9JkRQ1kgSgpZzSRhQ
N5lZcTFsDTW6nAzWU/21GryXxuROc7pXlHXz1nTEjypDPoHWcLJqphucHPq2iy4OXS1bhJe8yp8H
otVUjOoeCxn3JpN7BFI4MyPaMhgYwqdsLo7UYtOlq2kNddUE0xIn8SI1fE+F3j4SgIlyv1BfMyFP
bYIw1TTfHXNcX3BmPsVz9DybcglcYAGLrWpNBFtJW5n3+q8Pb8+THIiaLA9a3CX7WiN/qenYdpYH
w5E7EEDW7vYsCwW9fKPodtIK7gUgMkyZ+iGICo929Kxtg16/GzB0cJP0hza3jEOwNO7tSdJuvn2o
Mrnr6L3tokWl3KQ9tBeKSTRo3nZRPQEpaIeHSNU4ZtUfVKvpIVpY1qGIcHyL176Fx1XJAZcH5Z0x
DNMiO7R/lHbvRHb/rbLqQEwgHW7mtScgSc5a7x1isDNoRGaMMinvmcYRf8zrGTY/jjuicp5pWNgo
yfH+bXiliw3Z6FTNIkXbQ6UYeQDoUH+6kbVC3nFvBu6FNCTOkBO2gjisDnrX0wQyYko6fW+23fQY
aCWmVbKK9KwjuL3+YSkqVqHpXCBgH1OVfYIHupahpnww+OC2UXW7pya2XpQp090c98iPIyAOzBvy
SuaMuMWMuuQzNlja837QuUIkUiQpHjNPCoRJ1QfbAyDW7liTl4f6Z54Zv9vnAK/BytFSa0e8m0fc
qrymnfPhVeKd0d9jXaEk4oD4048eqDQS70tk5JZj9LukRtLdDphrTcLD/bkiKMHxUy5a/b73mosx
LZF+pYuij1tIFAaTupoh1KSbezsrnmaNkJ3qYQANsyu7juQ5d3jPzWjtmkG4gqOaHpXqkRqT91Wb
26aI1sRoRmCZ6znAX5CeaCdcLVPAYdUwmwwWY3kP4fnY42nTXcwY4r8fCEiujoyu//k5OwqA/Jlj
sZZzUKJFzoeNkNpPlWfiCNryruVS2t2eBXX+0ubyOx7omiyKQH/OiPm43RzObfSjSzLV2nYtGYEe
S0ywx+6oL0OvwkPtszikzLF+N5e5jJq9nE1v+eKQzZPfWg4r1fJrAadXu3im9ptdY6YRwue6YSJj
1VWRRCNv7sIh/Syt+aFJOPLLZdZze8gBJfCi/PdzgzdKJ0v6cPsVbw8T6gHICcv9nYi9RTv9UFIZ
dWbibaH6NssYLrmNgobRcbdN0FzCViBijpf7j2qzJonn7XYzmi4dLTEQaLf87bdvaYThf3335Web
aUyDNJR5f6r5IRlpHLvbX2y7PeFYt9fh9ryIvGbriunRNvtvbxCnPqJ9olreXbvHExPVcc5eO6rj
iJkR0YSpI7jiN6IYC9XR8roDGoMOURHDvttveltFbk+BzM1rudRNzfJX3371xszea3Yrtpi+PXqi
X/fOYGH9tDoS7cqNdFl+o15xbBT9A2ZGazviMaU/mkP1W5G7XRw1zyu2deE9MqlAdDQx2CVHfMcZ
jDUh9zySrJKZthSzPlRS2s50Wsy9caKfkFYBNW16KrKROb3XpOoIETzHo+mCPJyXxAJCZMrj7eeQ
8EAtk81YWYwU/qnmtkcb5CA4XrF3SErU12BGp2q/nDBu628aie7oIRvtpttbiELSqsmbCsnqYjrK
w+2j28PtigMn+2fWx3wz4XxcOis0mCUo2L9uldv9sjwIZ2LBrFyX5CpGgoy1Ywxxy2Lv8T+vZNi6
fhUnqEVRwK2LFngBImgOejEQvPJQTXVEhWH/xq4qCGy2r5JOwVaf+uF4ezDdBlI6/pCV62bD0axq
DHeoq1ws7A19I2ap9LtZbTAGxy1HdYqrct1nwS5d4mhGNjbf6Kh6bjfj7aFarufbR4Q0NPuOSHWt
KVJAHV6MQ6tmBnp7mJdL46dHxZoDPMYyHC5m4t550YukO9zeB7FMQP96R+jmSKH9aINNKejE37Xy
pjOl3nxGz9qu7DBpdqE+v4wCoa8d53eTJs2LvjzUcbTtNTHhJY1edZuSbpTTP79mNNrOThx5cMfS
PoPmGlazpm9kRcHE8Ns6O5JOFyH1u9s/KNTYngTA2tvXjFyd4d//URYRcSbiYAtyyU5Ph24lVDhY
qzBvhh04ombVVEVO0IO5HzKv3ePk2xpDU7JABXZ0qW16EPaIe1Cly19VQonPhid6C3RwiVihpc0v
rTfMuCptHrAE6eKCzD5Bx8ZTzZq/PWjZdUIiYudap6EtoLTkl96DJcfSX5Bj+KfsMSbiaaSHRMNt
EWelh7hJ9jJ09G3SUT0rRJnoyFthXFgyIYA3vQvilIGClWbnKK1nGEEaEbhDhgEtApwptY86dKmm
ErqcZX6SQSEJeWiI0qpG+4EYsGRljPlnNdHtsbHH9PWsNnbFxYDG9wfjxn0ODQywzpDs+poztn6O
ZTVvIidecqOqU++BZBUTIWUOZH7KkyhkrjktvmZh5qe/H9xROCtTzqCugrMYXGcbSe+Bxq1OUuRU
Z6fcwMJE6BRnkHARFbDVSTL8IB2Jo2w1wVGIj6yEmDvSlPdgmfMToIjsrwdX0uT0bA5nvft7nNzY
j+x8QwwdwbpTKI6GZRrH20f18vT20d9fiNoKPFaAWTNlYrq+fUGPLE5/lZ37f/+723e5/WPLiF9b
+uvbWtec42AJ5yjKpC2Yy/Eh0U7afrIinwRRdSRq9vbZvx8aSNh//U8F/LoVPml85YPJEW10yTvq
9JWcl52EPvkxDHR5HHVUjCrXgYfDeOJEOLVcnKrWw9XQdN80Vyy+gZGuc7UjmSw6VRN3jFeZG7YC
3heWxxAsvc7GeahYVZH0dcdcw5xbZ8pZu2GqTgawY7J6R7/NOUwaML0ttJcAs9OS0C207GQn/dhQ
0vHCvMUdjGTU8cChgfcj9jAl4p+yfY5TatxUem8qlVAkzWrF67in3dpfiyD6lVUWSiQ3i9amqhi9
NRvRwrRdephHM80+DXVJJkUfg07a4BApoonsZ9Rr8ul4yZCM/HguM2/Z4RAynxPvHf5r6Me2law7
a3phyxbookkxmhSdrrJ5cvE5rqST0DnBXtflLiB7a1dH8XOkox2hmWHDM5bAevK3DKhhYIItwW7M
JsuKR74Jvt6KV8Gm3VYk97KNjkEWLRO26HnIP+N8kKxrd0iXSBfTc3LaNR3Uc/CCJpubHXKylW1Y
B6uDUYx0h2oOC3O0NhI3WwGmra6StrbRONz1wXCUIutOS1t2OfWbZvXH1XD9CxfXUXJvTktKu8tW
OmfdNzuD2kpxl2njkTn+/ViOO5VE7/XEjM3LnjsGp1xY3DEOwKbiuXGDaBXEKaLXkiuAlXLneSNY
oHCs4ZAndzPfbKC7COad1wh5Eu4kOsbEDDQbvbVOLotiaINzsovVXE1XhDUM9p8RMjX+YIp78p07
7uAApyA3sKg7mrezfqmRQ3YGbcoYTz9Su4VXXOXxV7V4KvNoWxb1NSuZ5mj3mkAcxJzE8bIHLLVI
Jg3wEsXVMfAzxO4hGr1fg4t5A7/GKhriL4Qbm7Hf9JU5/D/2zqM5bmbN0n+lo/f4BgmPiOlZlGfR
iKQoymwQlIP3LoFfP09m6aq+q74x3bPvhRAAyohVKACZ73vOc7ijPUVBgKqut/dhXWFAF/atQXqf
gXC1TAgdIYsWh5HKWxaU/OqMSMywwR9g3VEIrJmqmveoaY/jzPDTNvd0Ie4on4OxeSh+GtZ0SnuO
qtt9k816H1QFcsn4trfi184T74V3F/nu985+yMuWQpjFhHSmuEYD+aaVIWYcw5M717OdzTrZ4paz
XdzqNb0Y7di6XQKupWWSfWlWgZHJZ3CZO2tyQITw0XIjQOZeoawYSUJnPdmU6hJAz6HlHB/NY9Bn
OLdPYcDoTS5hdzbJGwB9E85qcMZ23xOokJISuZmtAVIAiV/bjAoj4UUtcziuvDNi1c8JYw8IEKg4
mc4hCmaeSa2CgzlQLT13amElM2Up3KOcnX23B839MJLIm0KyxMpYd2cRMo9NPYgFsxoW6gU02qee
XLhDM1A63qRqMLcEdoN+S371UM5vi5JJjK9mHFjFT0HkL8ekiZScoAbUGCHF0g/Kd1lPfi4V1+Ys
1EKxKQpEAhMIK0rNgK8zpCfotbKMc6UCi7dpHcWRrjiHc9HJM4nlHHgadOTeukRuQoTkEhxup8Sd
iXZcwdPM0qzo6HrzOVYLAD58o19sNd4m3/x9UPFJKkPd8vSTupKGQeJhFVOKv15JAZms9aRcqFWZ
NdGNJDggL6J9H8QfrXng45TwPxh2qU8sL6NHmkHOiCrDKHx7vEX7zchzLCnFqxGq3SM1nJya+cx1
uxKQ7uZ4OIbDTLf3+t9rrSGNPTrdXFvI2zuXOXmFXouHIdSKRLVPr+mFAR+25tRnfBTKM0MV/yT9
ZB8V62fbwXtKK/3VxfRxy70A1l9BkamufJp0tR2BeR4/mT2MBXtSzUKGv95ojmdKgeM59u0VY6FL
Ewgj51kv4pUTNjbksaI2jEmNhZv4+yAystOgP2EPhGpXMOShEpBZ20GBoqEz4/No7A+FwWVxLxVX
Wvg1yeYdccv9SEZ4qcbazL2YbqRevIdWaKnvmZ1F7w3nmWgeLUH7H7HefyHWs4UjQF39r//zvy8c
uP+k1nuvJHT/tnvL6+Ht74q9Xy/8JdkLvb9QnQjPRWGHIo5uxm/JnjCdv0wYf7aDWs+3PEXO+iXZ
c9y/6OHDQ6Y6I7hw2Kj5+otkz7H+cgLX8uCdkrBgCl71jz/x8YLs6//Y/rdqJP0qrYb+P/5d2P4f
wFJw6gxkMTwQ1xBapqt5UH/jPYVmXw2AdgzgWSnje4zqe8rJzI6xc2wlRbY+ptZk9P2nwMWFby7R
OZP0R0vjsQB3grWYDnRGo8mZmHniXUg24rTkSFewfAbx/BiPYCnSdRdR04jQVG1WEyMuad47xmcF
zed4n9A4O8rQhWukst3q8rn3xk82xnamVNq9/ZBIzEht8EiZmR51vbo3dofqG+UT1rLws9n578Ow
/kBh62F25LegqWIuquNhLJdbp1rOQSRPhJ2D6eFeXSaAKUPYIAw7nxkKfLUzQD0rqTP43FqKpzk6
wQ25j/6ejrrD6KjedlkBQlK6d2LCg5yCxkI4p5pbP7k6ow6QFMcOVUOIWz8+jrLwUdT0N5NEcx7V
P+eEJ6cFDa7BcT5wS6LxmL8aPprEyuYzu5GP4Lx/Wmta8PnYksQUW99W4dCJoeKZt9ZzW+RI8N33
w4wo0W6Glpl2uAs648vgTi9NW72RjDmRAtfDAiDAutuCNc7pUBHjIrsPwiSHz5x3w0o7xx0nMmtQ
MY6xd4+4bWCa9ApA636qESQZc0liLR8351voDYqTAhoTfnuSm6yoIkkkOeX08rLmeajkKVgRv4gx
v1uRtm2DmUI4Do63dkmopi54JjAxfa+LxxxkshuP750R6x/vcchVtDPyajI2SL2ywG2q9AukQ4bx
EOG7ROAtv3akZJGlTaulKNJDuD4XKZbxb6b08DcW3K34Epamls+LJF9xQTMXfg3yFLEz85JmjF5c
uT4mHGuL8MvjnE43rqmTvyn1CycXW5V904nFZ86bfBhtYE8IviAjMPtr/OmlDhxSWGhUi9XND5NP
08+lS9hzMKkk5/yUM/GRFEkooShLaOHldzQjMZd328aRT7QWipPbQ0mYKIHaPtkqyVR9KoPmU57k
C63/V8fPPxL9ChB7IqzL8sUrRY5vy0QUQnVvkXoZ5NwnWweIq/B8/GOSMUb9vp69ZzyPNzW8js3S
MA/Dg4reBnVXHD16LhrF6sE3YhpLqfu8+jUSwZqsekQjrt2NexMbOLlkt4OcBe10O7+/LnovdVD6
8BHLgPgU0toqTuh5+RQGPW1uQa1o+DHmNjKNACjuWrTpFo4lglYOkTV5+yEmlm518MWFE2V4aISV
j0ezgXeJU/upGCi9xaYB78W0v6MAQnq3TLuwS24id6gOHWC1s51agOAVWE6vXfcZLW3fclOo6oxe
jNSaLmu9WlMX4710gk+/HlRVvLZQVbyRBtE/1g0YTLtyZDJweexvb1eSiO409IsayxnPch7EiR/m
ZSsnpMveizQjQsYipdmSkcfRKVGIgn8D9tQnzHPG9JtvepLLh4nfs4/Xg7UUmKjUCDBVQ6msFgU8
J+7ZDVny53iVv9Zo/T+CyhaH6y79jKyzsH2m/uH6/FS9SD9t4V6yW106Pga5p2croNLV2OuxXH3i
glMl9tf7TPWAfopeVDEc4dikhqqMAb9fqZ+V4kRhGFsvFRc3cdb7Lu806PfTO6Y0e47DqcOByK/b
ner3/QgmLq9S52UuDSz6x2bOs7cm2Pg4A7ncBDaulw+gXARzxTSAL+q3j6KPaC8M0rktJyYoUGBu
Abm+zMvS3Y9WQs1TMEtS48hxABVFMQvfoQIsWFj24vVNJtMzPB3aIHm6aYzmAAKPglabPawlNTS5
TC8l8Vn7aiK4KPJXg5yrIjhjr2hP+Ec/9IFBaJBt3hlNg/mRWcOexsN+SMgOWD+hBiM8aOmjc7R+
6lCBja7xmeaZSamuW49SZsMDVFPs9GZ9btb+re1BaBt0qE4I4r46Ejfq4OKsTPopQFNGWxFtxWlI
DW/fGMQZGgFB6sv4Axpf/+yZUf1IAYmKA3IkYxjBQYzpmeHiIypfMBtyqD96Mt+XS/JcZgnU1J4u
GIi3bN/75qdpSNZjHrcKXaW8KGLcJd/HRnYPVvLU8euizhKuVI1agpkr5jjY7NpdFA85KokNp3Ez
gy4o4xvG1snRs6JbR51nmZrPoAIH6q63A9qQ9hRCQqEqcLrUw1VRfE0jACb+fGA0UZ6l7vgNQz+v
+8AZ7U2DQI5TpOcs9P1J3BQgTMmVWiEKMx1cRyI6XIy+G92U0ItImVYu7Ynr9tKY1hFvPbS+mt6X
bijoBflJAVMmfqHd2VPzCdmTk2sgQWmc5lcRvPu9pvddN/21eTUqaex1+0hXwi/V8YVMs5SxwkkU
vlJVC5hbqjruNHWG1pGmajmktByoEQLPAIdZkBF31gsXGRZlGLV9adLY7kfPm5D2gik6u4wKLGeq
YNLEw3lVi1TYHJjfm2T1lNsopjWCUArJhO5eXFYTwQRHbxsz0rUsb7458cqczDMICOb75BfJ11BE
VYHYfPGX0wx4dlATtho9FuiWyd3q47rqFofuP7gNSu4WSK4+yqqdwTfcnLAm0vDQXQ+1GJURqVcL
vaYfKCDSuYtZowmXJYlpuKv0Qv8Qrpt6bVWGqaGRNPXUcddNm2sjR+8jTozRC+nB8aH02g/62Dti
ZUKpVwXjhmITG/2nqOpdIHcmrdb0ax83wzkyI2eX45/D9qe+VtXw0YvBx+kxUqfjzP3HPv19x1kv
jq4cTpGeOf5eGGoO+a/2rd7nts6Gm0DPSvV3qn9uei0vO9SrVGsu7Zdr5+X6G9T79C/PL4jB4cQ6
ToZJdzAugnd5Va8H3ZrUC91bd42JqvWlX5k2Dden9sesJtWXY3c5R82aVpxeZTrApS1fdtcD58cG
5YJ/dQztEXPi7I8nfWwuXfrLmXtZd7PmG1yMfq8PjO61XQ/bH/v8KpwoulY59BX6MPrsvfRm9LHT
2/oRy0gi0gnMV5rW9JlUU3ToKHxA9mC7p37I3WfyyxuGfWBUCrSS+pTRp1KiSjF67bpPxOLo95Zz
hH1HiSKiV4S71PV7eexVVcfpDC4H6rHLE9S+WrXgJpc+Q4gQ82waSX/2f6/9sc/o6JYajN3JBghW
dW8c0oNf4AyQCai3MF2PuuV8bTRXYSJwY3df9CEU6pJxPaKlLvno7SatoLBRsNOnoD4l6z5JzH0c
k2m2cfNgP+ZTfOrwhP06hOtDOFP70IfTJlBvM69ZtNWnpNcDnxVo//f65PRKUvoux72xxRMyt+6g
DzR+GIrz+mzViyjgnr/pVAEF8S0zENVZDV2HV+tz82/bfeAZO6cA/XZpLl+OsOoJ6+6bqTvO5QSy
Jx+yg26H6yOsW3B6U6/phX5A70M/RoJ2G56ul8siWrHk6yvnZZX3/1yRWZ1RCHUOobrJlOpS4y05
KZGB/gjShnK7uTxmxd2618+QgvHRSa/qhxiH/Xqt3owt01/AXhlfp4bK2Vcs1+UxVh9pEvyQ9dp1
8a/24VthiHl9Tgwo49f2H0+XzFUIA0x+6v1Ue3gdFMtbF6nr8W8v+2/893myIoHukZul6m/VrzAL
/82fofvprRp7p9fT0xPd8B3kFbcjPCStAkT8WkyknJ6v+7DPc7JZpnEwO8s/ypnmlQHvzPbUsdAv
ixewxhv9Ev1ivfOPt9Gbf3tNuPh7N7PvKvXhk87+KBKIUfpZl7e7PHdqpBI08G1guSPfTv1teuGp
v/fyKEY5aCb8UAhx4DLRz1w8GvIQkC6hkrohfnAh2hYl6Yme0XD2VP88hYWQEsUIx/2fC6uNnXHV
GWpIbuv7Wo0NdPVRe57jRIUvx1H5qTMdd6+NxUuCeZgG7Z12GEcNFrquTKPqjhwPGq3qpqh9unqh
NwN95dXbMONICFX+aV0gviz0ZVuvXmrHwTI8OYGJCd4ev5dOQxNJXTogdTVnXSLWm46+I2TVh8C3
ydllggcEgxrLZMYVX1t01p9F79IfSC/iTOB2KovjEMIjOenqra6ppurWGIQkcuhqaazGFgY3BqZ6
6h5IIDqAJAkeKKF1Qx1WjVIWdRPVa/0Apw1Z3aouoG5hfoZf5OzH1uVCrBZ6TWDrdtJ+POlKu1RP
vdTcPfwCIqK7qy7OusqezxY/QZrj7WV7dgqKSiC9nMHF0QB8qD37SvNSWq7DVTL6NEzrvJLYyGBx
VfeSy5rpxufEQE5kY4vSFePgt08dlid+8XW8z1qXvFjrPlKyBv3B9cJTQqIqAsPXqEEFGFY+t6kG
FDVzeXPbJpBugVGUu0yXXhNQ7lQAj/CTY1AY6mxEhv+Ivlse9A9HO9VhnnA9vZjWB4sbshPdtWG8
IuCnmWVSz1rALbGKcBGfuGUuxwqjmK292GoQptc4RtwXrjtNfJUQYlqoBepDXBcIaf0jAUSH6y5d
jx9iOkiIXCiROHR5pWE86Xeb1JBCr10XsRr6D6L/OJZxsNdvdGlX6FVPlnzxToZ9q5tcqttMxoh+
jMdTgtHBVWNwvdD4ACJ2dzba+JOZo7OjkMKjRm0zORjaNw0O0L+2ICxHrojqULmVw2oy2JDkGvvN
QihUlfHCYED9+PSC6CnIaWUV/6TY1+4JnzBVKktIJimAQJB0NBDjWZ5NE3X/5rpdxu2M54fcO6XG
Qd4/n+tgQmokaJ+WDD3Zm4KC2wO7/UaG63SOwmWiYc1Cb/6nfRnduHDu6VLfTVZVv2uncn4gYhvN
Mwi4wqRQBH02zJ3osCKnhYNvvJ+CFSayGfmHxPLIyKa3h3+0jPbNWraHxSROsjOD9VGUz4tZ+Sd6
eruiad9j6AhuM1m/rIixT32K3Wmwvc+WWJK7GV9BV68o8UYBRCI+NVFwz3A7ux/R391K0WJV8Dkh
YgDgYhn2qUD0HNiP0BzN1yB1yAqd8ND1k/+cyVZVYQZ7M5n+ec4pVMpsiujUr5AilhQ4J+y4ZiYd
2vYiMpnVaGF2D2lsyt3qGfejz/Rj6bP25PlJvDVmXICh7CGW9QU9c2HsjbCvjg6Ovo3XeuPNMI6n
MCZpJG5d9yH217ssHWEKm8vH2Q5xgvoQmSp/Vq5wCSrcNcXNYM3vqGy1MHNsSJ9qbczbH71dTge3
7Zs7O9GD3BIetAFMJ6bOuV0bNBn0TKdt5bbiXMU+vfIIqQFmnfShoF+3QWZe434kttEJSehz6hOo
3vhUdd3DOvng4Pr5xSZjgiZmUW6h6iCFr0wgIcVcvssX8nqsTpVB4n7nZmYLLVYSiEDUoBVgtMZ/
Me1sx0IKXKfQYILg3q46tMitINuA2gxt/4JS4ZPbGC9gTlHX+uleDBRSS3v85qb1LXFs855S63Es
VrwgI4toSEpEh9hMo+k79smqXgRKx7lRGeAvblXKe6KHM6RvyweEFwnCnUrpJgP33CRrsM/GEaWh
hNFZiWLbUVlfMvOr11PErabvTRwJbGwmFX6wFlL18b3xvkIFtQnt2YJiblIJLoCseKIjqSUZDlGP
TKJypfnUO9wsZ3rLq1lhY1369hBwpwDpLzfTEFubInT3E0XwLUg59+gaFox2a9z5btzgcFtwZJT1
ipUjHjceQ/+DvZTzTbNaC64dlOdz+n0qTgMCKDtXBWkj+0H2PFHaDPu2pqhwcUOR6f2yvrchnFNq
4j9uXNvYFItIHqSBMYAAMmQINmy1YaSZkQbtD9QRjDdt2tc5E0zS2DHH5T03e2VAkQNqZ0uWx9Qm
tCKuFFgZcbutKHFRihu37cOd5AeKPC54F5kA3Q0vV6zhk1k0JYDB9msjaZbUwh4uQSn/0737L7p3
lkMa4f+re/cuL96Suvynzt2vF/2jc+f8hWZK+K5lX8AZ9ODmH/3wH/9ugLj4yzTJHHR9y7Qga/wN
tuGrR3zhe4EgEcr3aOr96twB2yBvEzgHjA76d67//wnbMP+IYBNkr/khsTuCP0PY/Hf/nNQCHiDA
ryO4gwKlLGrY7PPCANHPIRBGyeuMWKyRK1EyubTwcb7PA4GEdBRyl3AfrEqAggsxshD70UlJpZgi
UgjxsOPchJGBmooI3bOjEt7wFe1H64YeVno72sfGdJVZmwvljDhLKpXWqsQaqBOoWq5wysUpRBl/
gDwRnFe7DM+IAnDpJNLcWLXnnxvPfUV6RpGgZzTUaY2Z0obptesCzp+0UnleQJMTMmqc9EOcdAjR
9GqrhGZ5iREKu8ZrqNhcjdK/6UWsVG94QMod7TxC09RmXmJi50qJCuL3k/UDekGciHXWa9c3gBfb
EwWC8F+CqSq7n6QXM9AMShqGSqOnF6YYy9sOKNHJRcDnKSVfqDR9lzVkfmXuJ9tlxeYSC3+4icZ1
S6uyuA3KEIFgGBpoW6jt19GdozSExDPAX7Pj6va6ILAF0oOXB9slj9BlRCmWvEnrE5VSkUSNuxZY
3p5gGQ8XeYuE+1gpdWOGzNFC7ugp3eOkFJAeUshiLUkOSZsvoH0RVC3+UzRD1zITDwklPsbbvkbM
2yGvDJBZjkpvaSO8nJQCU4RyPdVeeUcGK1ISpdOkWmzd414V91LLOHOl6Ay1thORp5mg9kQLu/G1
ALRRWlDiAm2lDZ2USpS/5n5GNjr6jrqFj3cRgtJssL7GMwpTQssyOmWoTvGgTECSUKLaSpPaKHWq
MVHMTBGsLkxypVKwekrL2ilVa2ygb0Wwzq9zQN81K/XrjGCvV3pYRyljE62R1XJZoZSzboeG1kFM
K5WqNjATaGWM5yolxrVR3tZKghsota6pZbnoc/VjoZLsmmh3ywgRr34CccnBDff/o1Ay4EWJfoX6
qwd0wJMSBHc0QfVjq3qCp1TDSj6coCP2lKB4UNLiRYmMOyU3ntEdxzMC5BAlsr9CUF0Xxi2zWLOj
u4wYiDrOed0Cw6DmH3qv/6d9c/cZ8+9DOsRUpPOkvDUI0TstBql9FdOaTjWiev5zSqxqVe+8LoCi
740SeD0XwGGrSzfC4X/OhuX2WsjJzWohNdonlNzCIULxd992T6sbf2CogLFjcaxb4Gq6BAeD29q3
tvdYxGJnm+QiUVUwmKpMD+S2yvPorg1+0w61U5uicyGDQtwQNqLF7k0WANYOyi9JRh1ntpbpBOhj
izaSSZWub11WG9/ZQWmvT2bUIIj8VgTozLWvwFJiJ2XgdjlytAyBtFg01Eo1m+umAXADExW9K1Qz
K8zI076zRYdknuvPiM1nkzZTsps97PRmHZf7rs0RkoVq3nIpvXvZt1zCydf1SjgpLdweqhh6Te+T
qPWyvHApURJn1UeBu1uFdyphmZ7wjq17OJsg5aLwze7CAsAcM1H9J62QWETaoRJSk2ZXVSXrQBpb
RO3dGT40ajWJ1S30252FKxqrpQPLtEK7J/lhU6FNAFIMNek1cW1tfV1LuLY9BrPF6hYdHNWC7VUz
dsjs8mSnMxzT+JRW7bFAqnGAALQcpmz4YK+Ld26DQB6sunrxIr70dAJfUBpMh0xAiMgUEZxxq+Qw
DnYIjwDyrbXYWPGxfGCMJqAO4pmbGt8r1VdKXSQFlXsyXONSu/xbGfOP7sPcBiiv6e9tsEslx2v7
YVHzaP1T6Ov6eTAh9GmPiK5gey5Tu0uNMxrVzQvEG0npGe4oHxhhqqaDhpoCOsxAmWp3chcP9nJm
BvoN3TAz/BGLCBqVJ4wLRDTMvX0aac73n93+R6zKI62ep+pOg7+19AwD3eBWigQvW+D9JJkI95p6
Jq5YG5sEOkD97BzI5C6K0HYDD9z7Je7WYLbSk2sPh265aYncIxZm9mk7Y8kLMEDtjNX5aBXPc0vg
sv7E18+uNy+F/ByS99InweVr6DNkrCZ1F/2lXN0zrvTuCmv5OleCOZIKW3MmcofcBo5praRsVpn6
m4w5ZmHy68AxDrUQ+dtKDYohMRxJ6Hi41Y0pPK8P0rdrPCuQpAd4nkHVgd+u82NB/X8zeuQTgeKE
aSuMFkUl3Xbgi35KiypTQkbTPCDkT89LyCiAIsd7c+ACMZZNvA+V5qiRdC1M6kotmQ5nvaD6wwUM
jJWz8V1q4OHWy8LmJlF2QOX4wPtGQGOKtNfjXtCQbXw1jPxRxu7X8Qlq93DQlze9sJWH5Lqpy9a0
lsdNHPvdLqlj7q1Qz/XZH5uCq4Fe1YsgdOEtIKPd4Dm6I3s52DTMSejoRqCS1QIdcX+0KN3paxBm
4nsvIU6qqoiH763pHUWtdT845hf9//5RUb9urpFpHCuvPCBLY0AYInYfgpsob6iKTy18MmwFH3uX
5DoibkzgySx6o3BQxvON1ERZ3Am/bY8WbKCS8ddeJkZya8GKXqtGnqzqBf4pkNRK/TITJ97X1sS5
pHsRYZ/QtnO8rsTekA5AbzgHZ/RlN427yaZE4FyOPxdtvs94IZOr+YB5kwtza+e3COzz49V5c7FF
aROObmrpR64PC2IxxpE6wm+XztWvQ+grjtfpi/ab+XPmnpAlbfWWbiZkqoJ43bys2WTj2XRkkV/F
zNtUH6rW9jr9PTauV0+gxOsj9Bj3aPOJK4vakpMV5l02UaZwx/AGwg+Ceb9c9mlX/UA+L87CwJvR
NvT0RBg+aR+V7gfpNe2lqrRQVq/qndfn/Kt9dLRmrGAxgGpVrbsuysrvTqIlav33/j9erx/QQgq9
NkpyQAwD0bY+9Rp06/M7vdp2XkXRQFpqwE79Q3JBHym2UDQlztCuuSyqu6e+hV439RrFeWpoF+ee
eqJ+znWzpCpYTutyHiS8j0qYcq976bp1RlI79Xy9PavzyHWg/ANRUAVnqtB6EZiyN/lxjcFpauHw
2c14pxfSZ16+cEeGrJYC/RMNwmD8BNyRlbdsUaYzslyiHp5JHh2pyVChPjkLshKviUk60asyVI1W
gtDBev7x0N+elY7ZbO5lqUQA6lnVfjTr5mbFlr7u/+B86s2xNAmy1qtNrpKh9CqzlrY86VVd9BX0
G8oLLHTRTawrLdTq3WTb+HIqbuM6yYljUt07XFz07C5v/vc917fUXFP95nqf7K2AiIbtFXeqH9Ob
yZIE0IRUX+yyqv/3yx+iX6y309bnWXr78j9e38rMKgDjoTdUtz5O38uTru9//Ssuf/b1j7y++39j
H0avzG/NbgLkFd0QT7P0zEfT2KF7t2v3PcKnkzkvL7ICubOmswXPqX1wMvB9A6xDMIvVa5YGE2mq
zWuOt4LB7OoeKlo8RxH5j30um09MhTFFLG+Dn7T7lRbJDlZ1dagtni6wz8J0cREo9skHCXaLNOE8
OnvoapxkXDYlaaC7vvcW2vSwjId6eIGKwZ0mwKyDuXOAETW9rHMwA340P3r4erEfCGIh/NtYJcgl
aQdbtyLrUn1MRzILmEfQJAY3PlS2A/6mfcv4FCY9NecAgQ1NCLRlU9cUx4ZM5chL8KzLmQw6c/ps
DTLde96nIAMy4jcZtTsEJU7XHRYpvtiw4zbTYarlyEA7SLdUbe0bHztzyelyInaOHgrfW4FJpq6H
kUtf+jkJhuohSb7Py9cijEg+qqLNlEE6i6vk4zCZFS7O5MZpmZBWtYS6ZR/tocE0Hw8cqhZcfTx+
96Ji15ihe7QiKhKZVx3ijpnb2A0fDd/77hJg5KkCRkkcasJLN2O+POcygodxgGteb/qmNLZO4SHQ
hJ8cFU8hpYnXqfxqgmEbGXK9W8bijSTVLTK8fGdjTsc/tGxwq1ob1jroaRUzDmdstrH3ZQ0DUtaq
sL8hQHQCheXEN5kt+y2z7KPsWo6sB/kh9imLUhA+hsHwZq49Ftcufu2VDSY3yLSicIJ0kOnjvhLT
0XBg6MgStkXnFIe0wVyFJugNNIM4E9zA3+9M68HEsbVK8SHyLVTYlnG/egxASxAJleuJoyQIZjbR
NCeYVE9zLN4Hc+cc7aImAal1nlMneB80xcMcCmbvCoI3iPjdCItyaCVJgJahiB/NDlZFcVQ4M2OG
0xSX412VZtF3Y+rv+Ed9Wslu6afWWxKHzH3vCPhSCZfJlAEWANRdVgMddp3i7K7muzDtzJs8JnTW
9LM7c1qWd6Tt5jelUTw0LSHsPb9XIWAnOw1tx7bdiZpQHWeGWRmMq30Akg8cIQS7nTlk3zjtuR+w
+6lBVmD68mZuPhpOwGV1qpXXrttBFdy6cO4ZEw3ufQCHflNMsFks/Ou3jjXZx5aeBSjjbCEJrBDR
sXLzT63tfnV795mmqvmp6euPDZcokhlyjIjtaG5nuQJpXGckt+Z9SlLn1peqNWeRWbLQLd0QhhdF
nXzAs+F48BzmXDx59dg/LtVPOjTvCbbw8EoFG1MmXPte/DuIpvlzR/5VG0uHApbxfRXilUSwA0zG
U0iyEwSQgFZR7A3HvEBVvJAuhqRRwTGJBoqc8D0srf5EIyPrnaODa2TTem2/SUcJ0xKywMajjxRX
7nmlqsUwD/SPgYS6nKI7Qs8hXEbjDwa5dCSkPe8iJforJ8hJRXZMR5+OWR+eyyCRh9rN8JyJYe/F
MAZyRZQLsUkmoKjJYM52fssgFJ/k1mqAM+VJ9LGM0I93Hk0/tzgls/m+8Q2Ck4f8kPhuuB9I0ILU
1D4ZEpNpJub84Of9d9wp/THiGoWLoBz36cAc18Gilw79Q5XhFKCDdBi941wHL8jjqUp51bALLPN7
6lm37gJ3xprTt3Uutg6JcYSIUtrv+X0dEB3dR1b3anfuDENsqQ7LxBdtvU5T8bNJe+JAws4/1QCB
XAzXTvNGmYLPNJl8OyL/HOIOWL36RSQ+VPc6/z7WfgxdLcF67shBeTzL96UXHECm7QLCZx4L/47m
knfs6+J5WkS1ix2PVN14KPZDgxMAd8GuyZoBb8Pa7FP5RuTiF1hWuK/mD0NcnKlfoebri/dhOn0w
Fu7iJRBD5IpY6eS7yvK+TtVhKLjUpH52Bvtk72EjbWofooQ0MRSQuTmL6WcgMFuTSEtRzp8O1crP
L8X1RilzfRDqC6qCJAegQkNJhmQd0nzEYVyG2zGnw9fY9GFCxkeEDaVfVWp7AfkxG6fjnI+kb4Pm
3MRMPQNuVcWxCMf7wjaDvU1/btOkTrs1K/F9qWiKZOkn0FjVDpyZsSEG6ytMG3ouYcN5kdNGSQQx
IYiorS+T3wIQahTingp1PQGJHJ2HGGZlZMY1vw0gRIu/9QYgCGFJDguqgs+Oe4+W90E22CuTuSZT
IBo/O3Z+rpkNH7rZvR09z3sQVXKP5RqcSuhMBwjmBGJy2LIS3l4ch8AjKA9v0qV5alEUcBdugV86
pJKl9h7kxcc6wUnbZoO3nzyr2iUMGjdIkckinvMnL0Wg1FNjtxP55liOuSMzDf9s8dolIFgLw/ph
1Y+xSxnKQWG5k87CpfDVy8kVemuS7IOzGm9DmCJDww+MPn7Kb5iuPiw4sxkWJO/QFZDBIaqj27wD
9PoYrN2wq2jKHiZDIiQDEB8PsbhZHC7GSdQexsn+MLSQycaE+zIFhGfHsD/4mExBYDXmE6DV8dhV
mU2Zx3h2iGjelzid8R/GZMOVKbxnLAcyk+ioQ/O4Dv1j3rHhw9WW43qXmiXGW3Q1GYcMiTtkj4Wr
g0OANL6lWwN61E1dN8SPQhaNsi1Jbfk7Rn7DNvb9D03e3Y5V8uinbX9bT85Xp0KY1iC7c9J0Cxfd
InecWmCSBXtvLFF7CrM6pUP0TSTyZVz5Ho2sbbeAnIjKbiVO3bAvd2HLCHaynoVrY/tG4628OoY9
7M3EH/dNn8E+zBLEMNXXoobw5rZAOBIAUhR/gRu7wVuUTSlFVIaAdti/Mxc8ALKxt5PtHzNU17Fb
xz+Yc1DFR9gUfuyM6jlsFNXKIXUrMJtHMz3PZJfOlQ/7FucvvXESn+FRHZpxfmaWy42as67DJo++
IqDsiRIM37O5pT//givyfW31+d1Me3BWJgtUx1zNw3vAhwQuls8kj+O/NaedCPL1frGbJ5Ga4tYY
8B5VBhl1GFxFR8iY6ZNPt65t8xROHbXmAL1hbM/bFZjFtiOKSbEciE9gdOszUzQ+GT4VuJ65F1Gg
Cz1H0tupNlWPcRr674iZQl0efuFyBMmFwTxGEwFrbpTiYepUUq95DkPu4KmIJXfaSu7HIqUDQ/LI
4oKVsZbnxlnkI1r6cm8SwrmjBp5CO2hIiqQyeXK8DGsMjFac8XFVki/c5z99l3zMkXvSzhyrb8TG
fk8NxlqFTyh2zNBqMxemfDfLeZ/PLxAF1qNVN97eK8abZgZ5XFdiPdlcGrgghiaBT1LRIiwc36R3
OdR2VVKhzkN1p7xTIb7bEntM7iRk1/G2m3qiQBn6ICkNXJ7HaSAJNyW8dhZdhuytK7ZD0aQgOHZe
YWMHs1LvUNO54d7xdfTK5qAz01PighC8RHcq1puBVvIz7e+zShxK7q8MI6OTWzbP4OP9UIiXqBO7
OZ77Qxj45G/lO7dtPyO4AGg7WK+OxeA+9O0nYvU+Nna/o4D3JADjM++rQC2LNd7JHqosVrhnPPnT
VpZ0sU2+8SUxBio+oEizZjzBoZzGfNy40Ej3DqlVHloZBBrlzpfn/8vemWw3jmRb9l9qjlzom0FN
SAIgKVIU1bo0wZLkLvR9j6+vbfCMUJZXvqr3avxiRTDYiR0Ag9m95+xj9fS19Vy962h0woqdPg04
5bvBRpuS9dwlBVDEZWC7NgAKkkCJvNUga+pBRNtHat/6kM6cUi3dzqqEGJS+WEyIfY+wm4jeDk9H
9jjnzYTpJf+pkSe3ywk8Zj1mE2oXS3CsapWy3S81yjuvNoKJ/HP8rSgLysYkpdeiO5hGZbUnnSrb
JpYQPjuJyyoHyH6fePQWz6StxZusNCoSsUHrjdpF7jlpTXrqVvEC7jzGG42C5K1n7N8i1lj8KDVf
Gwj5DHg2oj7d4mDq33FWPKa9c9Vrquo10bG20kSkv7pNi2VOm6f3ucj5dqrzMuRJDI8fB0hVm5t+
qViukQTDnj26FNJuLFvDx1jgx2kpABGrc0gbSXxLdUPI7CWofAt0/djmw7G8GeL4w4gtODuNZiFc
eh6T8ashqgg7neGZ4fBLnxdwBGIDmtWBbcayTS9QhgAkBNT7ZNecP+bceUkXxa+s4VefT08YYw6A
un2m9e9BGs2H0GGyXDjmPY5PaATgPzFim5nUHTuj94vSmHfF4kHYxCxuc0CWE1k8gzadSxgbJRZR
ikDv6gLnqxpDx10qNSSrkEZzmOcturNSOfWyCqrSrKebTr+lNRSS4EDwXLTkTzJOuX4BzMYm03Zz
RuIWM41dbkg3HXNSRmGHco3c9c9LoZW3rFLUNID5t/CTVXMA+q4hXSDqPunbfkX9Ih6i8Biq7Nqm
/sQo8ZN0csOrcs0nxLXmwIgIK3cYtQPDJgFnCk+DhDvTCe1dQmcd1C6tBccYXEeqn80QpuIukUL7
nqNnBBHDKgU55wwdO8/in/ISLeAcjNdy3rYzipUihXzkEAfcGBT92CdbS5rorRA4hWqd+gi4XUmh
mNg25Ve0wEqPopnEy/kDSJ66rUk7DALxAWSAdUrU9JuG1Lla+tGHU4/r27pljvCC1eyhUYc7rZCu
thJfnIStBJSQUmo+fmrO4tcd5ycW8nWPCyWOo6fQEvqc0iEXLLWp43QJfpCIFXIU3jlqqfhRLox4
Efq/PusVd3CQOcWCptEyqs1YW6YCxE1GUJKiMntH9MkPEnCK1AVAsTS67RTSu4nmWt3Ic9mjkNGV
U0qFIQbmxqg9viN5IaYLt/oC9yOusOBkY/I8K++RqryGwOSJCDCQBM2cnQkZiAelvQVnYmXAsVWM
nSohJjcVGrxJJ24KOQXka/mG6lMK+88h+aaV69shI3u975/i2QjOzXjMbGhqg6p+AOwE0dIPvSex
jOfaeD9Xlqd0soBepF9OIzBDtXwMrCL0Wk0YkK2MuaaGG5+1A4b6TqGSiCUUy2vp9cb9VEqYdr+c
iKq3qTyNBuoxEk7eJOPJskzOctqQM+ez9kEmPByI5SwoWBu4M/RSswRXlVwcosq6NSpEYOibFGTQ
A09ipgrNgZlDGhN8B9BPgbApyR3MYLu9iySagnWqMzwkdw4g+LCXPwgDbfyZjwABhJGPzxxpdunW
9MwVpqONI5/FGlWEFG2UQKk5IPlKkzy99H2Df0xWvERS1W0YGky/TcJVKvsu7oC+SiN8UCckHW5x
ntA3fXU5zmXmu0YeXwYRI8lKJWAbtzVxCSPsdTW2t2mcMTuXfmhxRHBha8xnK/7Us/zOyHFp1wvq
x5x557BoQFdrOFKt9NTOCl1isyh2A7GkynMe9NuJpQCDMQxWpYsAbRH3Uaf7idX9tsurR06aZMMt
Vytk98xdTWwnJSWPchw0vmPGDzjUasM8mr1FjgSIO1bdELnXIDv32qi8lknmeA7yF808VAn8zUiz
HiIK0BtbP6cGEgOsUkfy6O+ox40bY0zvLIP2KTKLGpmfOSeP8bDcT1N8DeOZuNDqtmvJGGhuwfm8
lnwFZK9bq/6sIhYbYCdbY2H3kk5TXKG3WSy4Z4W39FAknIUJbagQRxC+q4H2tKj4IYm18fuk/koi
Czc9q4QBcKlnSE+2M+8rQz4PyLE3TTwMcNH4ukZtvunLcFXZWlqgQ4rZAnV6sJflsSYaZK+84pDS
MiaIrEq3VkLIbJezxzQ6CDVylrGCE88mN2+LZb2ZOYpqfmJZyb/61nnT+v6jKD7GFr0n/rFTLgdP
tJGuNYDW3ATgyofNluorjNKHzCgfcfXiwysES62wPhz2Z79N+1fM7e0GT6DIW5xRLHfle5Y0ByEq
LFB42npGoWA66DMwDLV6MIzkpmnlF0tpH0Yr96KJVnFpB1d7IsENHcdXaqdXJ3we9f6ittIp6pJD
L2efFYyQ18aSAA72hNFjn5TDSPeaoc63RotkVlXqFym+q5b4Ne3aX3l4q7UNUqYK/lDY2ecSLFLZ
R5dAQbAgaWd411/Q0tttqItilardDoNabumhUUViph1VbmeRHdC9QA8h3+0HOTPSIe/mqxSwFLRk
FGjx/RL7/43jWCOw/h+CPsVURNjUf4zjuPk/o7N+/8m3nA/bt2URhWXouqMqqOn+lvOp/5DBIMmm
DapD1w2Ug3+BOGTkfPxjmegJHR7hM/wl5zP/4Tjkatkw3hD7mbryXwJxIDZHrveb2HH4+T//h4Ga
z9FkJobAQjQbqbcAdfwLiKOmR5sRqWPeKEFwQCQvn9jJ5ZPVIV1fMO0w1Tb9Yq58Ze7r4Wb1QOit
MMusTojeAnjpLjBqMO9nh/W+9G+fBBEA9fH7Zqnm26FrjP36tCJ4A09ZHVaO0Rovt15bHQCN6LAO
Nc5XEQb3N+1ofWy9D5ApDd/vhzvRw61o5uKupq0biQ5vTKvXqDPQzPHrkJeKl1GDED3htSOUyilB
PmvHeG0e/9P5IFrKrKTcxayrPWc1VOS5/EgGxbRXaEWPoiedie40dZ+voetr31KGSD81NLHtHtHQ
khsy9kguGMQATtH0VnJkAb8bWvDDbYJoSK4QXpKg8CS47/4aV7jm5/F+8JemBm+iuLbepEjwtrS4
O9plujBlSMg/pzSa0ahf8Tv42JE2Kq2/mgzWi0y02UluJbSBpn8muv+W0AGsZpT1QlqETGC9aoie
J4GebomkcReQPkgP4q+PsX6W1duyXlsv+Byd18rj9Y9Axe9UxY5JNg4uGKdJHezBaG5WZwrzyA3W
JjIZtqZQSVA20hHRCFvj6pZaL2TKxkqZDPupWxpCOSjmgxCXvAUhxiQUGaXQZiyyFwutBrpprB4R
nSoACEFAB0utK2VHmR9AnEBO6ay+fdshWy0ZWeTlmjcKbch0CYVSxBGaEU1JBrfomZ1rJXIcGU3Q
hnXPMUZsogjVyYpS0lclSu0ULskmOvo3o99WtfLhlPZJ+J6Pq91mvVBpje5lzOrrrZhMe8/uo3NS
ZtT319zH9WJtYa7XytkYDkp2HyCosYSyxuSogpZNF7lWkPMxd6AK6tlREJN7z57pINFxhFYHetm8
Ww0po1DypCWaHklG3UPcXON2qvPl1NgPSI/JmBgvyrH6/exqlQmtz9TbX1P7yvkjbsEkD4ke8Ov2
VybBBP4IzZGC+EhqhQpJ6JFKBRrI6lupBXmqRy+xq6oCBROVZ7KNGjjp4ucwV8j2b7ua8HTCwKk8
uaru//jua+81DKwIDneDnEogBr9dbOu19dg0VkfpelUsYSjaGAg3iRJBt6Uj4OKsG3lSfiIzl9l7
ZzNHa1Fa1hHF87aecPYILdgiVGFgttptJJRi2K3oevTVozklhAgPFrFIzQAKC4UZq/LIixCdpWm8
b/BTTWqA+EPoVlY+iJn5rAjMgyoccqu/z1wFbbAdVLII2kzs5CptHpRvttDABXPQuEGvKZs4iZpd
PRjj3pJhuq9GYV2VtpkQEK32tCqfFBcK43su1IGNUOCpQosnTeFHOLODku+5kMWNYm+I7X06wDBo
jbhAl9oafpdN/upj0/42s63X1vvsURncFJHgevSv1jSSpRkNWCHkVKBFGVEoDANDpkvSDiwWhP5Q
FkpEu0GT+PsjCZ1ijWBxHYPWuyyhZtRF/W3I3hWh1FjJbnBkhiMVFT2BuECuerm3amP325K27gu/
r+q1hU6c8KTVpoZ28s0pqI+nWtABlYBOEqokOS4oMidn1EmVQaaprlQ1lJuRkHCqQsyZouqMNfvO
USrVXX9KHf2REICOQgo6owk11SsgKTcuIeFgIXR2ctawSvh7zCsiGVykmfwel21R2QqEBNVqYiJ7
lQp/cTheJVaKY0ShQa+qc0xABYQiUhxyaJDU0FiMa01JWthCblMzIYg0kuYkqebom0HcHzH798f1
mpbgBwK5sadGXhGyg4yTeiKyExmMwnoTNPTPWi57VtNVRVAXb9XFoOvQl/+aU01xS0LSbsZITm8q
r8TPSIGaE++0OmrXq+uFJe78fU1tEzcwGTabsDS2k0lhN1rNtTo85RCG1kEToNlVZT4rqMz70SSE
Q2LhmHdYfOmQhSykGWYmAuUOAclJTij8cR25PEeyWKi3OEdZZoQN2Ys8LHD3RQsqstNYM9r2tRib
PYo51c/BsB+1pC0PFspCquOcC9b7iCWkR5TJNVGRjPNEScy+IpMLTWzR0agHR9l2HPE+AYWXIhut
Q2xm54EF536ksQohYmCRmrA2D/QAmcK8bALNCF2S7Q+2alFV1EO/5lk3SaUON07tbAgfSh11p0xV
QP1LQPDX7ZM34PbWa+tFxETI1yhj6sjqOgDqSAruJ2K7E1O/7WL88n0tpEhdp2XI8XcZnfDjelHY
FSk4VfG8goNiMav5pv8UYqZjV3lyMBA9WHToKWqI+6idMSywGM1+kcN1yS08wKoSM3514TZVRR50
o9wn5ahuJmt4VyMW472UbapseInD8n2mdeRrYwNqUAKFIs+yP+kK+k3rIa8chRAsDYDTbB1jGGzB
ND5nBvEoIM7wHo0vc0rdHc3pqZGItqmiBrcu3wc3m4+gFGuEUeMuNB/TYAIlLrUA/qP5w8gqBDEc
HhyMBJbH5y5AP67iZOptXfWpajdbI3aecwIKunGZ96ZGD2PWvlrVJDSdBXxP0Xca7HLXKfHy3Dgh
iBVaaxq4AQZoKmcDUt04e7a6Kb8FGpaDit0UcQa2IIk0svus2zaVT3JcDngCozerhFy2JA76upCA
xiV1oDvk+8RaCPQBSilmjPus1nIvs7puV07ZrmxLcR54r8oW/2BVG4euVNNtV7vKfko79a6OzKcc
yBvvbEV5dQli0lSNTpx9HE4tJDxuimCioKsTBcl0FVFtOrQ7axSRiHr+GCMfAGM+Lt6EBuO55Zxk
D/KXqecLqFnpsyMzyhsy0p4aaLPBYs6bRaSoT+ZPao2kMzndo6Kgoun6IfRpvWy6YlDIzWSSgVXC
xOsfu0hn/JD+e20r4c1UHYC8wrAKTapvcv6GIfLHPI/KFQMqOi+VuptdEbeahTfz9IaJGAGm0Ryc
GWibY7UlBX2LFTCQF9QU/LxO8G6XxlHvIKdaFtlCJXngO+0OHlhyn8ZUaFUtq5DOWgfNnhEOGTJt
BGoeaBuR0SbnycyTTcDEwZMManNzFz6pNXIDdoKM1OsahpGdHNDGeYU+qPRcTM3LJp3KqkXEe1QQ
XSV5cZxwyksiFyUipQoEuLscDvEOr/qb3dNodQB+jMitOEbvqbLmxBHYrylqABYx+i2ZAOTqnE11
6Lf0dhMX6Pl47s2abN2BFsOs4MEExEx96jWzx7Pk8EmHxz68pmZ8E5n0RxnpjE0TNeRSzNET9MVt
VrXyfmERCiGhvOs0KNJk6M4bfeTpwJt0cO3tm8V/I/367dygdKaAsyTWE0pJRFtLcuoMeH5aW0UA
0JOtNqIwQ/N6neFQ7KyZuK9GNTaT4fxsw4aBUB9pq5RW6puUt3wJVt2uHPeAwi6DyG4y+n7cZDlS
FjJmCL6oY1hGaLx6JyUKxfAz8vE2OILnXQTJTeRrJSNNsHx4KHPjJ2xQv1L44nJre1qWuBT2X8Kp
+AgjUtoQlRFUsUiU4tgwdHKjj9KayJUf+leIlNmH0pnvQz24I8tlz1b6Hw0lMURlBoTpgs5CiAFF
IXx5xpqooP74DQihzYHacBWVDxMtPJ3TBkssowoCbxXcf1+sT/q++ZsysorQ1zv/ePj/8z7QsmdH
qogwjbadxuxoRV1o4oyrTCKcfb29XsR/czHWmyMRoP982GTO6KmOdW4Ckj/TRfB/xbXOBCYU4mpr
UuiIOWuG9e71IhfP+n7q933rNdNsheT771f64+H15nqREJX1+82IgBzgl3w/U5YMooApYP7xxPXm
7zdYr64XCFnFdFEXcuz1o633lsyc/SDrDksyiE5N/ZKIcxxdVYBNQRvv0kaX0fMJqfZ653rx/Zzv
+8pZrO6/b//xHGsgTbeQutfMJJv2+2l/vF66Lhj++NtIfKTv+4q+InLk9zP/7SfrHS0GF1VM/3zS
+qdEknZeOibXSm/ACJSjdacAHfW+0SR/AkQET6SeZ3hzARln8TrXGlbmyG/AyMobWW//+8e+USfr
89MmyrcdyugRhXTAnJxPZxKwNsilAqSdpTABuul4Wa8uusWiYkJ0vfKQv8nI6831Ihb8hu+bMmru
TMi6v+9arxVC/m0KIfgKYfh+dP37f3ffbxjz98t/P0dGlV4JeboshOqRkKxHaNclExF7L+Ts/13C
/E+VMKFCqf+3Euah+Bm/F/+bJRlvsfibf9Ywbf0fhKBr2H0dhKj6v8KEbfsfkHwtoMGK/Rdn+K8a
pvIPy3AsipiWoSBCE27lv2qY1j+oGrB9gQnbDtbC/5IlmYLoHzVMyqf4kHk5x9BU01bVPyzJvdpG
1Eom6TAH7qLTITAp5UgJxsZgZjpsOoDoop4ZYSIEyQmMAR2xlzEr+TUj+gJqAUrHjBjYSAarReiw
eezHzM97ujVt8067RdosqfphMhdAqKtcG8zWxyGFNivCBpnPEdmg2x065T4k7JITYpJDExjNSD61
UuwuJfn0NZbeQzf96HojPcnpwtlXG27mMSRHSCWoMq8J17KIedLy8uRkBbWHGbzFjKNZLnEdMeic
EXmp4OHhnNV18kH0eU0OCkrhdoIWHqCkrbr+XmpIiHP0FkfTYO5YuRLoMztwOjQb8SJC8SgKdgSE
vpUwKbw5V0gmbLKbWqIWp9m1T+fdl0IkUv2glGeldZsGwlaiFz8N03hNIE5YOaT3lD7M8ALo2TNg
auCiSewdDA9np0aG6yS55ZPdDu9XqhswUzo/8WSiFVcwxWAgzJxRcwPYnZuSU748vEPK+EXY7YbE
3FOegWAqlIscskKsTcRJOqHGBjq/qkr3fUZsXaBMHer6/tTQchUt6LscobOrlvoHOeHdJdJNap6p
We/LUH6QHnLUUR4iW0S6uUitEK4wamwzzaNbdJjyte6/ku7iqGr4Mk4sPPIxRbptqZ+9bkEgMQHc
CkEqFcjlVs97ATm9ZxgnEyPXzUudXdOENxzI6TPTbKRWa4V3bdZZdGekewnPMRzc9KdZU0cYFnR4
lGPrbSJiiGMrvy+HkqqLgqIoikl5pGqKVAUhTmvHaJDNRN4NVfYZlE52RI/i01ulgTliMkAAgLPE
lp7iIsBp2WjXCGwwmy6fybPGyk2i9GYqahzaz+VUUq3K5vtOY52AS4YoYXpeO9WsThR2XQcn6EbS
1nB4YBTGjFWfDtctsfLI44U3upPNhzEtqxdOu2io0DjB2a4wEnrrgnUIdSo8XdbtlojgRURfO1vH
+VWSf9hJMbYHUK0LAtBgCseDCtAYJH+LHdAw96Yzq1slRf0VMw01QHYUmtRzYkC+nkTLrWm8WTC2
H1nrbBwhzaPlOh8SVrr0/OXdrEqsxMfazcv6Ytk60qQC/muf1xCpLeuklIj328zYgjscd6OcR8gM
2/d4MV/6FtOIxOTZcvo3NRkuyQx8344RDKRddQ8nlYyk+oqfi5y6JBLFT7HORMW7G6xfhLaTIpwP
u2AZVF/RLeqvXfghZZCmWwgpzpJ/Sml6y2oZqNLU7FW2t6v2OLwl4qc1ozE2sr2NaaKnKWtsdL7S
loq06U4ILnfmOJc3Rm+i+ZajfamjBR3KzvTQSo2dZcOa7H4kc32T4JVHoYAm014+KSbghO3Nc0hE
wq6YCCFGI3ztjf5XKofOVlLRP2TxDOFEmraB1VOuQI6UmZZ+X581fi69K3FWFD2dbY2lZndS1fY2
VORdEc63HUXdXZEanpwv+9QKELqUS+pamIa3ugGtSbGX/dCRMauRdKqZVeRmQ38ElaZvKoUAdCmX
rW0/nhT2jsMEzDsJq3gjhSZJ3EV9jQqqZ4Od5Zue1W5vaGcd6LsbO2jNWObtBkW7lyvr1QjQaaAD
uhmll0ztYy/vU5T7hNwYcTQwD5qL7ZLqV8kB34uLNvxBzCBLY+IF5a5gjEB7HcnOj2icDGGaqHAs
EDyD5eI9rNXbISYzbUjLZxshx74dMIZQ7ts3Y/xLKUu6Hw7eF32xH/NBwrRMJ+ehjEfWBMQFaWV4
B274fopZzMMjKF3wAePRYRzHYFzvyBHTWStBr7G/QiUGm6b2T1WX61cj/mV3U+fjPEbyZCCLliYD
PXgP/B5h12L+cKrkTO76vTTJ2Ivrn7pNcz+mbe+h0j4RLcPUee674zxdFLlltUUvh+oAcfXUcFzc
0tgsej8EpuMlKnpx+XZs4+rSK9ZTgW78bCstlYYqIkmufqUgHd8kinTCG49lpQR7XCeVvyjRL20p
p1NifaEKFO2JQyHN9c42tcNMjESRKP3VQm3FsvBCEM5yr1NT2iKvcvuphyneJzMVwIKyGwkXfjwa
l8SZMalaJGzLGT6DpbFbtzU2Wqgj05ish3CcD+QAyRezCzbaRIZUmvXVTuol4pDkpT619vIe6EVy
TKv02STz9dapIE3jL9wY1VTd51O8T6lGC1tD6pkIMsm3Ms5NXVxHNTKxJsgjy2EEmUUjZW4rV78q
p5BPTUpuHzRwCjsmgr3GbI4zC1ebPBqCeKhmBLba+6yvsWwgcBKxYphgtRk9pAMrSR4/Fs24lZNa
eqbh6Pa68zFYhI13tW34IE4rz8h1UBPAlgmTPioh59vYWX6mQ/+RzL3utzoG8bor5hsGpWMSEm6v
5tFNYRtAkjBNSIFc7fSeU0W/KONu7upHOWWKI+Xm4BqsUCpg7CiehS2/QKdRpZLbd9ldlXMulHCR
4J+Xg12oPEaVA6RkZjhbwV0N0t/ElExiVvKUAOFohuvS6vizIf6T1yvcv75dmWerk/dhj8hyVsgO
Xrpqk+acoEnOWZR5n2ohHKLKZPZFM9pPyLjYIOHAMtnZl0Iqlq0y/yD9Mt91rPfpVaVn4PW7nPnT
zWzJd+EMzFpdBgqsQ0YG16AKbFu4gUtvncNBJh65lUDpAqHBBgVvMjSmUw3rbGdkOTEHFJqSx7J2
Kkx0zc8JAZRXKuWTqddvHU48zGacRkJdgyDvHOeyyx7irtF2jIY2iW1UX/KXKK51D4YjBVQKWsD0
8RnJ1DzTCnKzKi0fmPIIeE+K26Y0AEIY2BCUWH9WO0X1VAqeGygmTvOMijuQ/NLOhQEl4iRfKbpn
dzbVnAFXehggIyqXz2hMoIwz00Nj2t8kagoHnlynfVbRD6/S2q9mGe/GorxKfdcyiYP969CV2NgZ
4aiziq4M0TgHSk1th3FNQTBaShUNlkG+ZFPtZaUGvqQHfDYYFPdMtJxTjwgzlJiDlEvybGu1fEly
NJvOQ5x20kGLO2qlyuzqNSr1pb3JE3s5dnNMYjJV1HyineDMzwsD/UT61uSUJGlltjcoJGIWUgKk
i3Qozy6ZBVoTgV1NrR664AwwqUIVLb+BhcFXzCyf2KCRXrVuxvNNEBm1P0nyMbWKB5XOrYdQUCiM
GkzIljDBAt6rZFd0IHHGRj9z4aE1M7xkEzEMsR49xsE0bOahYU0bpjhSbJ30x64ELWOLTsxa1TcE
E9/7bsqsdzLHVpDQIuMSCaqNjq29ThlM+VvqX+TCwpwTAG5DByhgj6DA1ocLZG2eQfJw3QswpujU
rNf+3c1/d9800J9wUvrO699mDY4o+NjV9j98lfV5Qa0AJQdCk+FyQ5r9/WwjzZGtfd8mJSnf0Vum
K//9yL9c/f5QoUnKUG032e77ryVJhXAjepwyEPZ/vu5/9luCRWPlVZGOxyHwNtNBRkL416/0+xus
L5VW5FOjLXd+v/F6X9mABgosUEQrbAY60rbuSm1vrLtCI/Kv1gdKsQes16iq4JsMOJ19P9A0DDeW
2MvASQLP6zpAtSslGnZU8k/O98qKDpLipmQy769saDHU/QZGr9fW+xxNQP2KFHl2gUGx67P9CgNY
USH0RztCKGKQLqsmRS7oTyPUfFLFBgUAVILChLa51iJXYMF67Y/7yPnZy8nQ+7PFvOVGrQ2ghU6B
/5ucQGrZAM0FX8IUx45qiCKjLPTcUaEavEe5RebdY6YnO2599e+LtSL6XSBdHyghsGfWYvjfWI5w
GYjRHlMSKoXEQaRnr1jmYZgcby7V0wrC6S3MXxLmZET+At8cmfcYivCjGYLjHIZ4QX7TnP+O8l0/
8B8MjO+bKg4obyG7VoVv4ODLFJ8ga4nPk/7G3KzXbAFNXzkXtKzVjS0Yt6bgezac7I4r6ny9+fs+
9jua/Rs/PdzR7D+SX7S5Sxp2tO4o6d6L7Gx8CIrQ+u4bd/TSE42488t0xNd1mL16B03RH2Y01/ux
3yaGd7ccX0bP71zkK6TBucCJ5+TkBChZD8GDP6RHsu7srR88UN2/kgPinZDbb/vdsO3mjQ/FZAfr
yn0Vb0YIBAvEDUao3Utib0/UGw8vhbV7sSXPvMyf3NHveENkDA8GZY7yp5K7UvrAge3np5fgocso
H9Bt6GllbdGuHJgFX/lsis8U4ErixYZ9+6vd0c3fKcdlSybPZhh3JOWKqC/nIV8Qi/NbkFnDtxt/
xPVZLy78LEvut8tdaXzy88yp7C7LwTF+0Kud3qb5Qt408q9uH+GoQFEfuOVMRc9r++2Qu858qZc7
0zoEIWKcg6zSEStvee/gnHUhwUb6ZrwbSWlHMozHY1snpyzdD81m+EJuS80Ch6ASgVDc2eMLnyM9
9bbPx9DRrePUyTajZ3JSOCQjXwuxUKth64Xi7HKFm47uVSBu5y3GEJRAXe7ql4hgkfHGgdyIFpbk
SJwDzpl4qP5TMzjhelSByEFV3obA5V7sHRUmVjr46cNIB7EmSa49xplHXiKTf/Fm062S7dgK5Q/h
nRDC7y3vXrauZO7igxnu8PJp2U6+LJzXzj0ImfjAbrEJe8wqLk2mMKC32bo4qS8Io+xLFtxxxnL5
n/5SuqrPeKdeUXQjCsa4vuDbfZ7nbfysXejmVttgi/tWvyezR9kO5wgsX7w56pi/HllhosMe7Q/5
U+6BWmxG248+5Luso7OzG36hbire+HXy+Tm4Z1Sk+36bRe+9u3ikcO6QMcwf+/ZR9siE27Sn8kD3
o8PRnf+qyp2K7HSr3afb7KPIz8loenn6rDReE5LOU5/l+37j7OId0NWv4JPJIsovdHm31TlSb7rb
4imrTtLhixj4TT2+Docpu3bqHhRdfjAYMapga20n9ughmuCHdvR3NVz5GwMH69f0RYptsSlPyTu7
QG9ADLcOhDTsErd/GG7znwjam2clISbBR/oElZvtlDybuNWIqUirRwXEen1ti1f+vGtwmorfQ7+0
zibEtsXOyBo7d6fpTQIUMF/YH9lk/fZlOcqfPg/SvXKdNyXZD1vafjIRSq3LjpQR5fXlYGHcLu29
UsEGvvDeycwOucu+2PwEyHAQ8kxKiHp1ZucKo10E6o4djS1rPxTLOXrmy/GSHBARG9Zq77vZrXWx
R6fadpZAMeG8O9MNRbu04UXxRrfjjS55DAaz+iUNrOX7d/bkFr2wsnNQK4dndsrM2mnV1tA97uxn
IEZQ/mBArb9SkZJW/lRXj0712Ws/0b7Ds3Lr5lA2B1k0SZG+eLxknJyk5gO5oc4LGPaD1ni5ehqY
3A8ZWUtCTDDvlf5dC+4GjSngcsjrazpjP6aZXLzKODQzYmaqs/2wKHAfFRLeOIizcsPxTSwMlRWy
ywzcyz4vEZU/X4qNUz63rRs2TMR2HHvUAum0ckwSUIUX6tBjoNzqn7ayQbDVHPrlznmzL2xhtUGP
yWj7jo760m1u4+je8OdPjmBT2TA8cZgwLCBDEbHW+9y5jLr7rl0RZ29oVDOUA3LNGT25xuaw/OE4
uGLsZox9ZVfiPXzl2H8yrk4simaCqhh1iy+DGy4f5VQ8U2eaPZXZ2Ebnm4YOZtyt+iD9aijUvXGo
4A+fP0FNubBh8Shily5vZ09/MC/WOVqHphilCQUDfAdHdkI+CVDKH/jCb/kNqLtRxfAX/Uev7Ahl
DC7YsjB6PTJyxic2HMgRfi2rf+Ij6DzZsLaDiwLjB7i02ctm3pzRh6EUnxzfK7U5LQZ7wEG+OHPo
4W5w4y3JcblbPDNYIt4ROyqylCTirBW4lm/HJ/Nip5xJ2eulJ73ziy/pDb+lKXnQ7gi1INrgYio7
hLj5wbGYl27y5O1Vf5DOv6bAlT/56fodn2IGPsmEjAg3Xj55oZLCsGvEYFY48rc8ylC9vr2W+7h1
yhPmxXfrzeXXl56sK5a/HyTLvFlXTn9sR+DjxiZ6Hz+54o87jmrOIoQ0ISMAt8d5mBO7zIYWZ0II
Q7haj9ITBB97w76hFXcVHAP7kliEVHvLFb+Ky67FZ0U0sQU/iVzLZ3vYbA6Nn4upZHoQX3krf76z
53G6gHSz6Y71ifOXfWErOUhltwtn4taj23iyrjmvx/nAf7HeWIadcHpvo3HH0xkUNF++SGfpSTmy
kfj3JXmetp/8COYD3iPGEs4FZ35xrvL9+Vrs/JxCB9j0HKo3FVgSviSZG7NrEGxUPmfP6gObsTxx
eg4erDOeZahUjFG+kzBk8VtZZ85+xpWjLD/xssk7PAmV7bdVQ1ea97zj4nMqQ7Mx86FHh32GnYU1
KX/JUEmd1WMUbX+88sfMUXJ2aSe/YagMD8Wyj09seAaf7JlhUIFuzrcFEI7V61j/4ORunF/5Ftob
3waDP+dQfllj07mthNFwY729Nu0p5oT6xgUVT8zQ4S58ZLfPcYa71hXD7sxhxHYpNpruRe+FcdNy
njx0rr5jlGRnpefDB7B8fuG82WlXxn/+ChFXezQnj90s++JjcfLnLViKkwrQgC+/az85rAPLZ6sU
y4FTNnkffDDe2jkPrhQfmEVJJ/5yNveT/SD2Ut3NFB9/IPuJ7Af1gaLxxGRB98a77ItavM1sL7z/
X+ydR5PkWJad/8oY10QRWowNZwEHHK7dQ4sNLCS01vj1/BBZNVkV3azsWXBHs7bsiswQHnDgvfvu
Pec7gBdmb5rHG/oHSLn17o59s2VNrZ5RbNqaNly4BMUhusRY/wavI4lp2+N3dPO9322Xnj53fWsR
pMw7aZcxPnl8g91RuDZoBm4Q8640xL7onml+9PRKwgaibFl3a7XX92kYbWaFI/y2JdptclDslc2F
8MZWvy0ZH6RkZMTSSju+mDcc0oFV2ywN47LIyUSooWmFkH53marHPPNI54ieB954eI3TKhCIwCGz
EX1W0rZbgvQOy8WHVbGUaOtouHlISfWo1pRNJVwANE97+UaWDnp2ZokyaEsMb+MOTaQVLU2AEiZM
/MR2OvBthgiJC576ml1trFx/XVjHsrjXjrq1K3kTGYgAwobMkZ+s0VX75TYwC4CtS294dRc0yNHM
UwiBaLpQmYNMl4tjyO1KRazuVUdUXOCUJZUr7891cNQKFxlkmH2YnPUh/NjGXcyJkhs4cBWeU6ym
54qaZrnBCFSw+eE3b9yzbOfU2dy72WaEOnnBRdo89TAMqPw18O5eqq2rx6nbilt/zRsNez5W16O6
Zg/M831onlAtjVejeZJEZHh2b2H2cz3PY5Fr62vhbvFeqm7xyHrFHYDITKOnPa4765hRDuEvKI/4
aIEDeAW2fFYBlhUiHmiAyVuGgpwwqFbGlfhuRh6p3IJ4O/R7XjAnDu4tLyRWmPMO2yu1my0DH7/N
4xV9R4p0dgzSNKRTWqPBxryGKpVePhvUSjmOEx57Jzs0b2PzmeUM/66Y7uUaF7PVdvKt9Fw5PJSG
RxgWVvOw3gM3NymNWZDVnQKQCmm3g+/+UtGRbn11g6urljjwh0+VrLvxC85alaNMZN0Q4qa194nH
FwYcUddRdg3gbNHbbbNnEDiAnUl2RwQfdnZIiDVywf2cnKMrwaW2dBc3xIbCFkVjv2/rJc/4IFKQ
KMfmqeVxzzw2UqrW9lrfMLJI9RXWUtEmWt5u3njkCnRibFaGzXQZtxcgKZ5HxgwUcpaT51s6X4hi
H+g34UCLsIDTHXprP9mmjD0eAvQzwpHFhDc3VL02ORaxEwibVFqBJD7SfGTY2VyJ2N9R6fl2tWPS
wvQkXIs0ECldIFChZhZ7zNkujOfa1RmJDbRr9S16RJReqD1qBrUn8hXEJ8hX3EIjjzLBU927aYX2
BdgwXrVMoB37boaXFnBadz8w6dZ2sfCYcNvUq1E5CgQbaABkPeEeXql2wkzoK47Kyg8UaHwcNfA4
7aoBouA21oeuswo9dWBUSy8udib/wvQoXnX5WlQ4t1214dkSXxio86voKNDyTUD1rDtG4eriOlmZ
t9fWqlmHp6/CBF8zh6Nn68SDY1yD7Mo+grvpwoaHmM+M9qq4j+nsyvg1gg0ic7zXO+w+ZAgcYoUy
xBNW03tAk/66I5ttn7MN2vkDZj0cg/6tv+HQPZLWGyqFU+jpToTwxvx/YNhzpV03NIZVJ668rOVJ
akUMqM8G60/1jH6U95qTU+hQ3gsgp9GzXvtXemYr76myyu79ZxXSKD7a2rTjm4Bke1u7trrALl8R
WBK9V1bewDDyRiIOdWHCHaVn/2Bdt5W0KloEnLXbb+J4YFfkbVb7beSZ8sFvWV/AmuFqsWm48J14
r1NlUxkHrT3VDNrr/dRfRRryvds5fUSwX4TEFYZPCi+Ajq4NNCRTK1vRER0cpGZVn9O3WXG6q/xp
eMYrhX+cHZhVcg8axIkOeEt8G5D6gV1ZznFv2fUr/x+e07N8114YxDTg4uC3I7Poz1Z/QvZADJ46
rEbWi9gVjpnsRK2LIRLvbfjCitEMdiza+gDXC0ESNEu3WWmHcqt7045rNyCd9Z/RxB60Q8jq5raH
QGIl7B2S9YIX0zsGm/k2AcrB2TLM3YAr0m+xxUNSQ70Ak9WFDbKJS2plzntwxF4awbyIBs9UuYVh
9WytwYHyvq84WN3jyzeP+h1NFpdIJSQWqsYJY4cCsX1oe5C165xJO4075qjWGnATsma6HWtMKqPv
6AJG62OEVHud7GEJ2dZZ2O+nbMsYQ78K9pWHnrXbVPAgvCR2NBpzZ1ZT9Sk5jntNtJVNlrjKRnGy
ayT/dngIWc7gyNjCXjtLDh1vVgUMrJvxUIC6C14UZLvcPqv6Md/mDH8c/6nyRDwZqle4jb4rPfXQ
4SSyq8uNf9Kc8GCcBVoKtnEu3GIv4n++iTad4IZUofIh+xw53p2r0RlvIzdd68MqmB/1p+C5u2tF
sOw7CIR3Kld8wytuoMcfRPQIkJzxrR7LBwlmDP8xJacCwLYJs+KGNxodM6uHna0AL+TRmtHWgFK8
QIlBseUVx6H6WhOLlcWafypJs90abvMYP7CKik9MyAJP4ior2yhm/d4XKjoMG/FoVz2X0a0eOTzF
0nWlXqYSZgE6xK0pfVJ1mQjW2JTqLdb3nKo7y0Q+IvjliaMT2x8VgtAvh5isQPRRj9Chg8fl/8EL
cMVTnuaD6RIICqJu1WxruHSsmXtkuSl9FV5LsM10heO8PesrCHKH4dFAgkBNaz5kh8jLNBPozOTV
D2gUgPIScNCLdkDc6p5hFqcqRjqM2kyEQRCbbSxWpjMdZWsVMJiBdKDbGJTGdptDqhnRMXuDxNMa
31FuckKfHhMZ2jEGIrt0DesyS1e0+sVtvpzZUZK4ET+kgOqzppshHKf1C3eBbLPEGRnuTXeKn/EK
AJVxw1O4Gd4Z/XFqyu3EYG5iB3cpyMcbw20fLH2HxMKO7jsD0NtGPeJcelpW7+CuZTRkA9B7TD6j
h+4V8wvZzpyu3jS6J461wVDjWyt/2orNIZmem8+0JH4axQTruHUU+HUwzV8Fn3oDEsxGXUDFcZAq
h7E4Ayi5ASHHnG+Tkw5jp1vGTOiDaB+gAKJCYJVH0VEKTvxY3oTJqvEGJhgbc0uRfzMD8Vtl13hy
pHjtly/FVY0kvUSMs0f/RHPIOoVndcAnvkkfTPaqATM6mnbbfweW40IPNDvYapqy4jLmnTPuoqfO
EegUKcvpBXS+5HUyrqVVfC0gY+L4bFVP5T0t1bc2vqLSErxMvYBgDNSThR64oSWMW7uYNywdCSg1
20fE3W+Hk/RgPnWC7VUex/sDj6Sy7m/aB/0JA4/NSHxdBNqKXUkbN0F8STrUaxrMGLv74ApwCvzM
wIt9aGQgtIQDXI/UE/AgbLk/Ji8y5178ktwihS2tYTytsJwxJAB+nz+Ur+Vr8WYdtV3NyZ6+xhm5
AGoBpbrBoIL2fwWVy6VU+YitpT8yRBfrpOy5O6CA08fwtPNYXgX0F3btTpQ+/UP7Gt2VDyAdqcrO
/m2ubIL2HFRYbWxpTBzd/6gawM/6shiwJRGlnst3ZtTaH2TlkG+0Cfa0BgxXNlzBBfvBEX15Wzgy
ev0rFgq75/Hhu4YM3fbjpt2MaBHAc636DSsJAnxWE+tUVfYtxqdTYjzOtNHWIi7cHPuP299cW6fg
mXlVCK1LfBJv6LHdvzAA0pfV9j58oISKeZf5sVB8qzvzAqyhoAbA3cQ6+wA6o3Doi58VVnJcFTQ/
7Xgtc473CKt/GN9xoxXPyjXZ0tsO9PdDtBtvuRM/qvjSQ6Wt4ns12BnXt9DpIvutWkV3km2cAMvM
zUo4JTvh1LEjcyv4lxQyglN5vd3BW3vOkCza5yTc9ITEiY/zXl/pO4ozuhuJfNUO/iYZtq11axTC
oSXw7Yfy/Gf24w/BeT1RQ4qGtUbOr0De73EBLWjsqRMMBF49o48BGfjX3xGMvUePy0a12I6+dNJI
JGjIyDUtyXgeptXPf8mWz/n5oRrAoIjF21bM0SUvaehfX//1x9entuoSgT4lSxLbSJD6t69P5Fra
AvyJFs9bK+jVjz+C5cOvv/PLgRI9NLUXC82Qq3McBiP1p0/99pVf30NbvHQ/v1tRk6qVJg28BxPx
Xx3CghQ3fsW06OsPgtn4GV//qTGwJ4Nw+SeyTxvJNYhB9Jox3P/89P6/XubPv7OCJWDu58dfn5Ol
dbRhq1l/+/ufH/74Lyw4hHMt3/Xnv0ALU1DIsDX9/AdTafkhXx8XA3WZVJaW8/Ulf/rxX782ilDs
BMLEY9UEFJA803i+ehdlFM2vpYcb5SQplBYNvSrbxjjuNc0gYCE2RU9WqmOQMfOKYnpXs3IrJQL1
6HDTSNamKzn+JYq6FfpWI+aHc5SurdqWrV0PzesoEF7NpD02qvxsGa035egoW5E2mmChq1UeQgU6
nsLIwhIw34Qq/Z8JZO0KLS8kWyue6TWbXp9JEh3jXl33vbQRa2QFJMFZG0VDJhsmD/B9RvToOLMm
sGn49MsvrU/Sj3zL8U5ZsLRYyW+GYd5nOBAIUiSNfXJiaSPjBcOYewiq5BJnjwHcF5Uux8DhDYvK
VmgW3Gmc0ZVL67VVw50Mo3MIeEUlSQedbHCZX0RT3Rkk6OA5E3ZqVt+VkfAi6vMV9Ne1H7zCiGEW
lHNuZsGxIMPVIFDQqODAKTQCe7r2aHQkpevgM33feB6Ri65GM78gNYMDWkM4RG8vi5wAmL6yi2jW
UxAg1itVGjrF0AvHEPiub3xMLWFLSSm/oyQ5ioHxGCRIWOVu9sbkTZJ2wZC+4Z3BkQeqk/lmg361
+wxz85Uxcr7vRKX3AC6GXhhF61LYzBXSRE3jON3KyHTb/MGYYmbl0g4cMTnh+jbLmLPMPpQZ+bqp
e+y5AC6HGnVUvpsSJkI1BC5cEllL3NKgU4ux3JOrzUWX7zrL681bnRwXyKIyyOTZw+W+D+h5ttoz
l+m1QfSHH+gsyfGrSrWVjhYuIylwZeKfgB0gfcn3OGc/yrgjflv0GTZgLhHZ42tELlyxSTcOrSHV
tlBr4Z6EORLqJDAMC5bIIv7FKcerKijVtxmoTe1r11BUHrOypg9qdXRTFWgWff4hBTkM007YD00B
WrMAe1qRTpvRBtM6zlTqMqemsIxjYdqGVfxegGSSDdEJsuGuNNldpxbXFITdERtbfBjRA2HUBnQr
1KWdkcV2wnb/NJdy4lSyKcA+4zyZyfcjIYrbJpuf4bazpMikDfoNnD1jhA6QDU+c9Zk+BSspRXkZ
1fHaUtQP7iTIx+29P5gv7aSffabSRLTKhEaNd+PY7/uUYEe9QrnbZwArxeNkBDdGmO8yYuDoWNH+
IE7veryvMxo6qdXL25hZZim3oJsi9U7pzNGuNPmlehMV67NKsn6bFFyuserZZCfsgoBxB0JIHGua
2Lx6f99qECWEapzdUNtJoXCaRZ9AF9U/IX7dW3H7IQ34bn0OD2mp36EmrxFior6dquA499qLniNf
GAvqaCZic2ZVrlCLTC2m4j2eMnfyle6ciIW5SuYT4uezVCXUH/VkrdXA//SVIT4M3aMmscxVi3k4
1XVXUphuh5Nkoka3FqrdZ234qxZnuW3gT679hiIjpyDvP9VmvkHtHKFj4FgIY2KEEBLvMUU9RB2n
i0weINyi6GVizbAjNYmZKO9TKcOUqM2nUhDuQ55Nrq72GOlWSfgSHZlI3JrBxKxyIVV28TMuzIc+
RP4l123giQIn5ijUMCdMCu0hDGd+M2yVRj9qprTXI7nhRCOesjClUh2CS/EB4fjdb5nzaAwgM2ix
s+hUamSsQqDC8L1XnW40rtyn9No0oguLmIkLUZo7yyR5cWb6qQm0PYm+IfI79emYjdElTKtnrWzu
qnw4cc1Pcy1vKgrasYuZmgriQ2DS9EqsW3+oLvAlPKEsL5EKhUwAlQ1KcRZtP4s+1fFGAe1nB4qO
OaIIL0DeSHPTUzryYrKKLUlfzPxIg7UeRZcuklYCn0Xs0zehMGERzO2nqtPeqqCHBGrymixUhVYJ
X816jrdIg8e94XPkZ/1OK6DVZaIiRkQKZ7Q3TRd9tpE8XaSWu38OUKurFiDrZRdE9kDUpknIWZR2
sRs31SMg/mFFbsxZuYBqmIUSBUv2oWXQy951lXFBFT6l7asOYHClijIgT8ASgELAMegxMTWwmOpT
MFbNCXX1oiqloS4VmONlv974Q8q0ps3uhbB7JQWwdAx5GXUtvTqgoWC/09VQ5ALb83AX6XNDdWqd
kX3KeLKx6DL3LIH8DjLER/KGSZ/wxEJlDJwQOFzQMS9bmiAm2l7IZhD8mH0hxQVS4A8P4ogBFWb7
tobktcpHGaSqpT2INSZ7X8y5a7uWRkid3Iqz/Fb0EGGaDjEP6D2ataVG9ZQiLjGkBAXBpGsHJaaT
3nL6DOmIgY+J0Rv5ab/NVWxoQ7NSlJ3QHQxlCUERGTMEvoXWZEw3UgI9L6DlaGWIPg1lArBId0ps
aBllGS3anoZ+Yp6yrvCdsO8sXi1zkjwfiSiqJBrtZX7dNVWz7lVxtvWGFoAp74gVYkGMxtGJfJhz
tRSvIsRhbtOVb1Kib/6/pexfsZTJkir9raXsGOX5R1O0fzGV/f5Vf5jKrN9wQQNURAAGe0oVSaz8
HYxlGb/JikkEpKmLiiZpOj/rD1OZ9ZtiLlY0lSfjh3PsD1OZqvymWpaiWZICawuSpvbfAWPxY75z
sSTDFGXDNEBwSaIsfeNiKWFiZS2huvtcFIoQ8CKE01qhF9Wrijs1Zuvv9bJVPvwxhPZamgZBxgwa
u9C4rWI5Cz4NSRm0dxGPAZNxX6/M+6Gs2+YzmNS0eJkNpRfe+9iE9hnPHFNmMr1mOgY9zUQAGQRs
gkI1aDrBHE6bmxpdvOyIWtPcEyffk2OELbzbjFULrTAMagmtHZgV/03Djh0wrZADeV+GfXpOCPkj
gWEQQoOwDYHWmSpCyj10lgWoucqjCHs70IbyDB7EVzw9NTWZAWbvM8wkqxkNT5fmzyJ5jLgvYEvq
Tp0SSrSydM1S7SoP1Ih5ltBKH/I0JnjRGmEakVwFNJjCamx11gS1a1Z61DX6YUo7XF7nLldlhNOQ
eq2m4acRnNBsw4CYYBQCqRZJL1nftuE2lJI6Zl1IRTqAOLKw2oTwQJgfqdfqAMUgVmbGxkVhSNC8
JrlEIMPi9io3A7ALQcVSfmyDPqMvlBqw+jeiCiQS81Y4jrai6Zb/lGcgPteijzHJpuxc9AaRNGHV
GBUMPhYkLzpzxmRdyOU1hjtlMCvlBryCFL7FaqG+BRbFtTiPcwN7kHgUWpZ1Ga1bTaWZBJ+6fdbD
pPOh1w/+KVto6jLwxdtcIlknkrQ8cCswFBQB+VLC8GPlXYKH5SqH+syIXKyKhblZ4PlrKt+4Q2rp
4zTuy3a8sjqZgVGIzS52ZHkSKc9rflUSS5Qk6RypkdXSVedWLy/zCB3IjYgGJcSUaGo2R0Wm90Cd
g8gh7MK5YW8Q+vxipZVgfmrGwJBLIDcgKe2xTSzILwUiUUyFtcFQq4+CSNiTI6GAhmW/DgjbKGez
dHK9/0rXaAb0y7Khml5sDhXipzQVNFj7DRDEoOwmeRNHTSavdVlvxFNZ9tINw1459oZEGyr0gU0Q
HKEdjcY96QmWvJkqyzR3PisKMOwu0Du2nEgseVcwbSTNcNKHbnTlqYpdUA4RdvlAeCzVbLrpDUW5
luoGLYPPWLpJ1IF5wBQceAJiNkyNXnuJI4zfE+huCgX7VqgZug+5HHqaPESvVa8HqNBlbZ+JZrkp
GuIMLDPLPbkcW9cQuMyzqQPsJ2GagWPaKnu1lqojmTOwcPJcOQvJLEDuBYCc4h71hsgs9pnB4Gak
6+dZ/sBYmXxfjv5qtq21YLjRq8B36hZBURajNQs6Rd6KfqDdi1PF+DS0Iu3UzMqHmg3TS9ek9Qne
hXqF186/GvpZRmUm5Vdl3gdcjwapU9g3V2YRdK99KgF0FiOFLirkcSSLRng005FPTCvCJcZBeszy
JtooVYyyZeJRSTvA8ooVEcxjxhkHFDNf4t+DZCNY9eTWgh4cgsKPTKY6UnydskKeKczy53xUYyTe
VnBhNGh4XR2jHNKMdh3lkenOE4a4ppabjdqV+ZWlsLpERlsfFW5Fr4cns1bnRLv0qi+8yNE08q2K
8r6PyvZidnG3rjEdIVnGtDfHQbrFKJmyNixJoVqkXkStlbF/hGp2SkyBYIU4Fj8z8qJu6i4D/jua
wGN1id3Jxvsgb6n0hQexnJtj2xtpsxqmSQeGR/V+CZXUgHbvZ0gHRvIklIyJk0IvJaN94saFzOxa
6JXGVUSGZHLMY95J7XgNR7DDaqRIK30AQIbmtJw2fsAQQIYP7yWZqbhmowmovCoFpktnGLTo5vyt
4+jLHSKy3IpdeNMXtX6qRwDyBckLrs/7g5MQe5OfJeNWLinc1AR7RRlSdFWRNG5woWoOHqXxiPci
Zbeaco9inZzEzDKc3NeMt3pQBXy8FZNvomvWWV0yG6cm9QZcGuQW4VA1AQ2fzLqVHarl8M5v0ukY
dubkyrIYr6t5HCGvCLFrFRm5CGbWshylKgYPAXlOGo2eGqnGMc0m854YqtgbzVjbt4g3jm0CjFye
h/HKz8T6xDUwWJLzOPaSoSg8SwTyHpeSvoH/KAO7M2VvqpEoFPIMRw4UugOcG+JbIOXbSi4mR9L9
9mRM5aKmnHCOJplvE2ozrFvWTRJLcWaKMPc3M3yUYycFJHkphkwQUornjyea0+LsexVQAkaYYnKk
qSS/p8EAaTcm+600tAGmYpF5xPPSP09guAgZfVxSSsatkESqG89Qk7pYqVx07rzj09RvQ2HQNnnG
AFxRFOkgwG9HTBpbD4aR6XdJbcpnAQemw4bJwMeKU1omrboDeJw4PN4soi3ex5QweCrwEBm6qpif
oSoGe8IZkrUwC/W1aU7MjjS42vHQMD/sGakEGXPdZDbJDJt03c4yK95180yYUd8NZ5PTgyt0WX+S
WDm82SedKzV0fzWPsIRiFXpiHhm5m4lzBww4jOk3KdG4iQKSyKI8iHd9UzbH0kojh9ZBR6Yz4J/R
Qhqg4B5yra5HS05AwUxuHKc8NlzRrQy8aljSCleT9HnbxYPv6rPESZ50IMew0GqMEk9GptKVjLO6
ccbc4h6OULu0cYycJB8S5M5i54VDtmwgA1EO7HeOFIhgzEpaKwOccicdfeSy8Wwxw9BaTnW9yB5a
i+kBYyQGeSEWUGzM+WaWcERjYWrBD2GLBOEC/qxmmWkUcr8Nq9HQiSDGjnIdbH+i92jPSUx6oTdX
ObHYqxDsR0W107EbjJVQleFVr6cl4g9QjdgCm/qh7GBcKMNcntQ0HpgTq7SHGCVi3l6TYtr4xzFC
H+qAHki7dUgfTNuM0jjMB/CvQJDIBNDb21HFkAkQhpAyR63L4cimjrdSkUKKOB0zCCFh1WKBjVVL
YuqX1z2AcozuQUcE7qHDEf2KlQOmee78PzkFeR/F6SX7aP7jf72N//5WlFMNdqv9z79+2Pz4OPgo
nJf25S8fuF8nk6vuo56uPxos/v/5H3yj3z/zX/3Hf/v4V843EpQ5YLz/d+rvoegIb/oOzfjxVX+c
b8zfeHsgZvA0qob+dYj543yj/iaqpsz/LElcjjccPX4/3yjKb6JMspTF2Uc2LCBA/wXNkPmGFklh
liHLLH20rv875xtOMH8930gSDS5ZUSXNAM9Bv2dhary9XPPoNv/7f0j/M5rqoSsgqCLOgkkWhY3F
+Hy6reZkjXOUyHdZF9ycUxCL7rjSxmxAymziUelRBVTo1BN5PRkINCw94U7V8LZXxxG2Ba2z7E6K
U8cC7OmAxcAxQDHntK1pen5ZKXY+httMwtGAYJjtHAeeXD+lapUhWZdZXUqhcroavV79YJ6bsELi
VTckL2ToEItHUjbnNdlCPXIliZGFYEEVW/ROvnGYraEDpqauAOk1TlJ1iDs60TPzwkKiw4uospcq
VbsN+Sy3VMGoWQJ+10JsrVWPvY9kFRlaGmLHqjYdKRe6j9boxW0XAMgN0fwZHCrSkpIDvAU67Dx9
KTO+QV1OgBBJ4qBGLVbTSBSFZNagbhFgmsOZKRzYyEJcjTjY3agfNrE+vjfmUygRBGwZNPtVXLYr
k5xHLNYjE8Eo1leDpKBz7XFVEmy7ziTw4nkk04wSsNd3OgaVAA1WbKrPzNWUH82NH8/M5QcB+t/y
LsPjlLfLW/6PN4iqgjGBUK1wz3EU+usNEk9m3Rd9WW5LxboVWwl18/JHajKg0fSmtIOJtsxMu1Xs
eFEqQIo5Mn6/mH96uv7JawGS/WdGNfcq7GxFVODM6KYhid/4LrIgiXSgElDRQs2MuMyfKKfUGlle
dwnk7E6wyLxV019dgW9YmeXHGoygDGjbtBXgbf/1CswdtsAm1NMtCJeDWKFt4MZeOkzhQtZt5XoB
nFCjDEwbyoWLKjRD7vkDs3Ge721VzPd/fx0W9vj3C2GoQHUknQeW1MClafGnhzYWOdZS+KVbMoSA
hOSCumqslibnQFBkUXDgpb629SWaUo+T/ZCnM4QNgjQpTNDy6fTwB+ujH0viqdl4PavAC798K90n
BE6hwdn48c3fv2jlWyfl6zJqKvuWCs5Bp3n+1xcd8ASAWox50VbNWK+ZNm1M/dj2ArndMQ1z0dAi
RxmqJ10Ssa0GPIeRT0muWmATKMEqncpVsVpkjUKBxo6qLqruUp9oulEmVZPuMK3jVQoRpy2YEKSE
XO0AfVM+CNOr1TUnoCtcCDl6HwXI1b62CBlD+Vo2K7TcqXX7i994uTH+xFRffmOLM4xpGopoqdCU
/vobj0mQhgTnRNu8pWVPOcyJO0JJMtyF5iwfoCJBakEVJcpqvJNUMn8EQfLxR+mMGQcjWJcK8p++
z9aGXgFDqbU1gwYnGuk1y6N121fMDGL/1PlJ7+oli4BVAkLIU//FKiXK365KFtyyuM617qUqxnlT
C4y2C+RFlMJLaK2r9v6vnhc2p2+/tiaKpmGoCAr40/j2vKRSY4BUVGKc3dZtYXUDl3w+1376KnR+
51Wf+VQ4uSwJ5A1OjRMAo3Nr12iCeW1h/neA0HPop2EuAWX8xVvyz16bJGmyTM62SYX1rZ3HuSFV
WqIjt9XEHDkxdnNaPBYmJWbVIHkXDIVGv+Z+bQdyL2q2XpL2GaBTUlK09wNi/3Z5zDv5uTFCRpJE
4baBfsVt2ThdX5moNkFCSHP9qamiiZrpdramnYbJytQuVSDVG0Em2rQAvwk1J7s0cc/xIeAcIZXZ
Loqj54gu4fHvf23pH5cwTTR0SWJ8oluGLn7b5ZMgHqJAL+PtrAM219L4whEXRoIOOIqe01VeIeXN
W2+gYWH5fDBTt+EaDK/jTCUimsBp+xcv6du+oloaL8Oi9KGU0WA/fntJaiQMAPMxQYY+IaGpOJ/p
kapenSFoTA11G6J+3QS9uJctU3Naoz5FxiCsmkz61StZHsM/PaZfr0TjPIGF2hBVjhx/fUzjrNWF
WuAxbSMfY9x7syDEMohGaA+GYSWzDjF3C3YzEJuA3MuiCMsNPHqmTANycKU17lJTRv/ezfpakzW3
0OVfvEZluS//4TWS9GDp7HysJsvV/NOK39H7rfViZClptJPVStauFhJHxRQnyGbzTKr5HIgZ4Ztg
9svw1ehpYmqDLJ60COm3pb4nMQ0es3xHOxDfjJKOPRw7QWxmF1lIA8ePQEUUlpq75pzBQpZJHOrw
/xWT3BzhRCCXrBFIGeUvr/63bWG5+pJlsqdLukF/8PsT2U9SElVaG21FFRFzBXQ3rHoAJybmnrZh
SK8QnpnL6ORbqaKsWKZzvjJlO60pBAijA1mIG4OWxy+eGe1btbG8MNqSXHDFJBEDDcdfL3kfcECd
fQNvT2x5RjvFNi3SmL1+utVEKFEjYMVVlMzXJl2d5QLSi+PPtVoDiO8yitCAjc3INQcqm4CdNaKH
r+BQlSd6DykOMFhgujGkZ7HPKpgiGKtAuEu2KeibKI26W2UUJeBAsfACGmOrKX2zSqf2fUy+urkS
iT8q2lNVZuCnZVddVUBxW8hDbZEIq0oOsc4AjDsQlv3u99m8T7rulMuJdKZrLNltsqm0sn0xZ/C7
8o5L7RZtmG4sXF706QhpTphotAWiva+AAp8XcvX3i4DxTxYBjZuZiFdOSIx6vi3HlKv+MBuCsFEp
PzYD01dIDSHGVn7xtNP0i5L1V75FP8L0CaStKjPFh16Va10i5lUKZK+pSUe2khEgOIkHWpjFF1LT
nKkvSsab+UehqNVaV4MHnwnDhufZXAVWDdWMMtMerCHCHUyeup/41roSy3PZ1+pT6d8avtNwcjoU
Wpqu69l6jIMQv0wtY1DLiUiZMLbuZkSNBL0BMxWArJBzx/ow7oeEJhF5XUNjtI5G4wGkDGpuHYSi
PUCPkXmWX8JmOtMWmVa1yXlBwawVNFawaRPGn5GAT4WcrZDGa7uRTLS2pY5ieUitZy0Q5Ku8mM68
YoQadbGehSLeqfMINVyzVn//Bknf9kseAhOmMaM0DqgmUSbf3iDRytuiSblKQtR2IHqbc+Ln4qYc
MUuSouXFWusWA5K+ymwpZMb8liysBOlEcRVqkkIvST7iAmPumwAihHzYur94hd+KrK9XyD5OvSGb
/Pn9UBDRjFd8oYFzsBSw1dDfZH5ANp/I3m6aXHEeM9jLmGJJ91qnNfVPUBXPU0SZbEzMNooy2Kiz
MdnGzAHsF6+OfsG3dZukcMOUOTpoQC7Nb9dvoqXbqGPMXVbLqhdFIiLvbnhOYwNlmEwObjkO015Q
22mfZ/+HrzNbjhTZtu0XYUbv8Bp9K4V6KV8wKZWJ0zdO4/D1Z6A61/Y+9XAfKixVCoVCBODL15pz
zMRZe+mhmJnx/7PoySbe/P/fkPPPjv7/LiUMXOkuQsk0Hd7av6rSnOauPTR2dNCkc208R2UAsSi7
rOBYDqXxzrd24ErKSwxNcV/Uf0KysT6d6sNKsVpUjtP+7oOlVJXFYZwDeXarP5Qz/TkSY8nA3c93
MnFuUTHr7SgbMsS4La7zgatisGZs2vlr3MPrGWQHVU3Ht1YkbKm4qo98lNdUq++qrtIrTN/6oLr5
FtkV13k8QHznSO5kjPJ4Dglb99vkq02lvGiPVldWtaQpplTB0DGJEhC3ngrjJEPe54BgSrnBb0TW
NmoeOmcn19Hhganluc95qTSsFPxK0eBJiR9Dfw6OlWTxJ+x90WsUyalOI5SK1az3zE/+8nErVL2D
s7On4Ntp63Kbwxo6Ec257gJizko5DwfTIXK3CLxzFSfWRkg3fbaDDw62vDrl+BiZNJvFKOdN3GUA
ddlAs8gFWCCZRW0jWs6vkch3vULWANJxk+C9tTeBXbdnFtRfhhjnBwfXoCtoSXgzpsxiRFqVL52L
eEqTPXn3H8Iy9BlNi0TGXVDPFqTM0QD8KErXo9aDxswUABCYf511oM/I37ELsPoewh6HRdXnuNdk
JPeoZv33GQwF4P5WDhMWMvvvBA71sc/TTzFPI32gydgHysVc4i9riB/s/dFxN+/cBO8Ky8DclHpH
NXbRXb7A6cHUI6PXI59kMOzsMLUPTlTUm1ZCeqgFRBENrhi0niFvtV00G7Rah8h2MeNbvb0nCBdb
dtkT5OSSOONAPwNAKF7BEzLVrMs7NWpYBT4C88bEtAJd8iPoaKWmcQlgKglRXI7Bb+kC8ioFYBl6
QNgGGhStBXDYZ7bNxc7vM9LcPCjrFgKkXQRyei3Lqjv67fg9igGAnuFbiNVrsATlFG9UVd/TvMA/
pLBfCnV2dFYcQlQ87oxAnaIKs+gM+6WxupViD7llOuptULyd3VDRFhoVox4l9rbbXs2UuXXmI8ey
02zX+6WxsSyUlLFHK9+tC33wE/fBdgaYf+AdmeBpsBBVjzdCJ4usq4hPumhuc7/8CpSQIq/MB7Ox
znJg29jZpFYvRXdbRrs07NGdWySeBr4QqwyMA1sc+1jldYEoz9rGBuYDhJHUiKK3t61w9F5ERDjT
c3kj/RHvjkJPlA1hcssZVKBtZ/lygtdqaJKH1iLMt89yaxdV5nANrcl6dSIuSGm/2EasX21l0wpE
6Yj/A0uVIUlQZQhh7ypf7bMoji49jj6/DvwdGiH2tfppKCf/Sg1Up0V0CA3ko75270OGkFez+D2Y
+GtmN/I2Ogvjq1jedKLCeysXAdHjmKOUQFfss0veZc6MmUPGzSaUWI1r8qVJ5ryzYSPAxZ2axrpm
w2ys3BRdZ+ui9TXS0ruYJX6dmhnSPpmHZ5dZhKzS9DIwC9jCs24whcpDp3DZlr55GSx9jfyx29ok
yzwYmsn88odXLaBIa8AQDsdWvwZ1l20BJb5kln2hfjQOsijb+8DmzQEZjd5kN78aM/gbYYTWdQ4Q
pUhzIBMnwRc5zs5rLVKJtFgi83TY5bIaJhLhFpfVrlZeefEdsu1FkrlvpR0z3yNr+wwqDlqNgQS1
iVxkXZl/U+FMgK+N6lQF9CcskgaTzFcIS+1xzcz0dzViWUT3YXAw0HDR9HlsYyt88g2XVseU2jj/
0181iJ89lVpHKXk3iWRLocHWv5nf3ZZbT0O2Qp4Dm2ujP8VA14Bd47ddIelqPKc/OsoY7pO55RAW
4cOQKZ+zDwkY22x2OCUpK6HGFjW5DZflAdH6c4FB/N4k72LjJoiuq445ZjZeRXTPR5kfyVj6Yv7k
0e1l+p333IcGBrZ3tEneLQqZwuvUaZSJvAJLO+eJvZ+BvnpAwVZV6xhktntAeXI1rNtUAU4ZMRD+
8DnGz7JyX7vRLK9ZSmbN0AoSzN3mlGS4BemM3/28qlZ4R80kiLaZHtutSVYzWvJfrm65V42wzGTO
OHRqFfY+s77Oyj46TkHOkYOHy/aLU22Hp9zlhDYHUhsAE5YMe89zmrYPzRQArFDOaSZ6FQzZ8NQW
frrLY4fYzLBdAnZTvZkr/5G5jHUvaYeLnsQGphT5aZyJZ0uc1jxaYQXFMR7QfZjkwY455TcKGdRE
OWO2et17NF0Jrg7RqjTTdazalxwQR5Q5w3vef3aoQfCx1eigguxOSzT6acsHnBTmeiyAItKDanfc
L0ZMk1j0ujK9r1rvUvo+Al2AaJRrDMUix+VlMsmqxiLYFBUyhb+UkQTRh9M2NBv8fUa1HcsiuGDR
LS1HHNwGXC1n7DGX9vscCusiBUbFTJ5MsQS2FMsMLmSNJiOtYxvZd4ewJC0peA4lu4dwWmzDCrdp
wnJrmr4HhQTXF1tQsR1qgkecom/Pps8IMmmNbUSiMPFHtXOwFFahMRPWLpyDl0yH39hSymvoSjIA
aXL1pKGve9jOcRZN53lU7d4Y0q2ZSTTTqYfYou3XlR/r+9wtw32IaLIY/qrOxPg1G4+5i0tFFcxQ
pkw2mzybFh1admoVXsJCzzCL0/no5mG1F8xwsA71chcUFdGI5lgfmai+Bsn4Cz6uLnz4hIlPi3ha
N0HkPWXLwIP7OBYOmAtJSGXotdEL2tfW2hilAHnr8Fw7JmfZhvERJE9JT5uRS06x6BLVPaHdZKwz
Ey8EkjrrPonbOWlWYj0V9wb97xU7P9pO7a4y8mY3BaVPF5oBifJf43EmCUpFOMXn6EE0yD0LgIp+
ZxjrSIOLQ2Wx6wm7ZZLOmIbaaddaLjwI74mSmghgf7z0yGTjpAh20zATjtXnX7gjy/6rjltYNzRj
JuV8xAI4ho7yQ+Bmzy2tkZVp9O/96BIGyTKAyRA/59Bht/ecksyZyceZFVG22YRJmjXj7Vnss2Su
1+acNtzeSugni56LqYB3cGws+sLamnqWRP4Om/ptHGqk/HQ3AGOzNJN98DzO73YPgSWL+2TjOtVA
hrDrkGxedNuxQQQ+Opr2rf9tufVrOpL/7mkFq8VId0ZAORH13Q7yyBYE/EcinV2D3Gmbt2qfJvjy
6LBi5YQ+Km1NJI+GDDAa7xCc+binT/b2wIca0F+K7Xauj0FpI9XPMlKXS5KLI0e9SDZwlBViy/Ow
2hjVhgTjL8t3zsJH7DOxyNGAkdehpGWX+vvUQXytGsAZbRouCVXntmJwN8ck7GjjPiu34VwzDyc/
BpUD+Rmi4bD3GTP6IrqNUbjqBqAAaQciifR4iePcJJc6xWeHzApP5oR4QLNxQk4J9m9xbNT2Z9LX
12YycLBmFXlU+W8bIG4YXybfxWc8QWOwTAhbVG53Xdx2LNetuZbRF8TfR18UT7UPmWioXzr6DSQp
0eRAkU9gHcjWDDdkSWZjGHPjC2nLrCLkUOza098Z0peCRPV57l9kBzGQXiLw9Chja2KEGL3Jm/ul
qqJ8KILwILkV4DnFEZEu3UATA8S+reVT3U5kVEZee2UEyCXR4OKY5vYXxRFL9uDhlZThi5+YLJ1W
uf8BSKolOGVYEJGIrSC+FRDnfr78+cbPU36+/OfhJ2pFLOiA4eefYwTtCb/cz/MwjLCO/TwRj9j/
e87P11NjEprMNu7nq3+eSP4cmdXahMmy/Nx//arlpccsiOd1IyOQMKSs9ZjQ9nVT8FH831e2u9om
gXv5A/73ZSe1RLo5kKmW//nzPn/+9c9P/vOk/3qVOLRBoqGIIfWIWNaft2F6iUkhn8ZYcHkvPz/+
r/f3Xy/5r+f868D9+9D88zrLy8Z9+RIqmlFTfI09tutuZ0KmU2q4ZypMRibqgFHozzBHgzvEPdrA
2F1j95lPRiuAdZIjjuemmhiVosxKFVbw2BrGmxNQ4KfF+F5IxB4kSAxZec1b2qCKrG0C5Xatm4G6
6+Tr2GEe6LI+2JodgvukiYE56uEtlmV4FQVIVnOMjqqTKIuYEK+SogFukdVqZTnDzZwzEvYiAzFh
JE8qqMtLxeydCIuLHxTFzQmP2g8yzLVswdiAyC2KFWvl2+ZfJcP4MTW/2tFjD5yRLonQCg946Opd
cJxL6nNDz59tQuaBltt4HNYgxuFFwJ9u6PZtwDCUmzTX19xLx2OO92HVjpA6CCdoIfZuPIJL14G+
dFKu6iQ3D9Uwi3Uz5Wylgq7f+6IFTeI/R5wrVxMxsfBSRPzuIPeBceuRrW74qzelMwCPqwUDcnzH
nmE8xtuWHds6rtxo3RhCMO3ioCm0VFvdA/l381tuPiW0ujftLH4HQ2/jIQkhKEmiQMejz6mzEoi+
qNlsvB9+J8ed5dVA2MndZeTWXRFOOLhpjGSvoeNfaUxQ9wzRpiqMu0I38B+CI+TpK32NT9NaXHU9
BAdMU4ViHyRHiDKie0mdKLjIsNglLUfPCaeP2gpvHtOkfZtadHJx8Q9jhypsbJfI0JQgty57qJ2o
Wok4FKR6TTc354bqEtUm7Wo3INMbSy8/ltHIHMt5swdMmf5AIdKIrOLd0k4nZ/HSsqO+D2Azx82d
ACVzcSfYXxZn/UpXAUbkwoUwgoxZzxNRjiI82txAd0mtIwTW5ktmFwC4ZgOAVFEt8ahMcny3xwyM
WJneA/mqwb5ssYz6mDKX2FtHMsmcwnIjSnLsip41kMBakg5MA//fUi/6BjJLYyKKIrcxfHhznBxA
ln9nuix3hel8R1Mq9xqL1IEgMQBOeIesgXeMzmTe2CKJQF/VN/40dS2YJpTMle+M1KShIf6oHIGL
ge9mZSeI8lLP6w89AGdCOsp68Z0Z5LU4TXPEOHIuQYpsgiZOn4T+dk1lHvkhueo0+HPMKNup8n8N
QzOSM/2Vzk/tPOeHZg5o4DvqOgVr9Pvtdo47llN7/vRcKskyGe/zMnrOYvebKZKLJwpL1nTMPOMU
SbAyTZFHh0EExlq6kK3rOGCgGyEeJ3YYgkBWveu+5NR3koCa2YfT3jX3TgqTns7Riklzdomsaitb
JgKmJ1iICVfDPNeebXw4iBK/ApPWGZQDp0DE0NoZMJ5cvJG/UQDZpJHEmO5ZqexhGQ9M/YjIW/jJ
zknUM77hi+d9mQ5yNro8t3ZG1yKLWALqKmvodHDQTRMNdBIP922upnVuF9gizdo6NI33q+wFNw03
BkXqoRoXCZoReyz6rVN371Ymz1g09b535m8zxeCJWNuux33yt49iC+i/f8L7Ax5IWH85Acf1qEnw
IDrh1RJgY6nz91HnFlvc7BP+R7tfdTPqWsfmBESKIvFSlQ4NfrbJBMtMFu05Gzhd/kWNobs4OVe5
e5r93FgnoNT0MnyO7fYxLIkV44ZBFCaBkFnyGprOqrZJ+VVmlO6T1LqSbrdHY32y3ZAuKnweb0qe
jcRoQV7RUxUN/qPAcIt9+w1efetXAUWoR6OlTO2K/AtHbBFfPqe0LRBZ/y2M4CHo4NiDvMK9N7vb
5FEVDZj2Bn4S3rGHAk/t5NnmlmGBI6xv0nwA53TdpYibN4D9pPXFqAH6sXiu8VfuUzzcG2OkBx5G
Ha5bNLOjMADXVjP1jINf26WZYHVbnCYNki9V3VCsobg377DSv9Y1VmfHGT8jZBNE4xJfOPUTo+s5
fk0zFxLFFO3U0nqaZ/+UlpQUKrfFo9PJnYA0oEli8RrhXBRXgGyNL5VyfxjFuwFo9ui2dnXF37GA
7l6F1Z/M5tdkotF07Gjg5jcdY2XczCZp9qRXnOYMlwxlOCx7wexMRm2/N8rgVcY6OTdm8eFT6DWd
CWi/F5TwEe2yUfvP8zwerMjxSc0IqDMbVC+gI6qkctcyHNnPFsxJq1QfAGxv/LzL2dBHn9KVJtb2
bjj0eXVNeu9XTwN3F+KBwE24pyn6PmAkPJMV+8dHvY/ZQq7nik1iAvtE1WlD/U1fOEg4M2XoTdvA
LgF3WE59WPwOJfuNIJnM3dircjeIE5B+ckoimGuU+U0AMSVLsukyRjO4khGOTNR0j7ZPT6Nx82fV
7wwfxp7D3ZOtKsDLfGiPeWpb51YuWzylbAj13XMdsq8P+gxwdO0NW8dHbp24VPwsVSdT4adOE2TD
RgsVIIX7ZmC2PHhd/DcS8xGhithTinBbHpls41BiE9ERxGHSTVwtHaoRevourFg4TTmddVqA9xmO
2A1WLsAQbpx+3vtwaxaCQJa8RDQy16Wt0b0nGvfn9FyWA01hJxl3lUk3j9v3CNbBaGBUiBjjoAJj
Oejq0PphtyUgA8omodSgDJlhh1G+5TdOUVrsmbfCXSK6wA3iA/k8BQcWrXBvGdQ0k51sTeIgtoVH
B4RmBYJYVNyM6S5N/IfAWFAhrQB2aNfJlp7QY9qXwb63MCsK/TRXTvlNXzxvIDMgsyDmmwHtGykC
b73b+TQJFMWR1ZwNzRi9JF119qiB2nzvReF8T07VqiHT/sxF9O1VccBcJHNOJPloSNL2nTEWchvF
pPeB/H8nBmYXnOK5cA/sdmjUqfpXoTSWlgqPeOild43wj20Ka4WqfNwpmBRHv3F2QXro6iE9gYhA
tR+QrXMO7fQ6ySI8TOb0qCPYJSR+qLbd+2lLVANWkHXyy05GkOHbpJ44PFZfryqDkVAXDpvW6aF1
1u5rE46PU6VeG8k4m7zbt77WNprz+96NoE/b3dWUlCRu0V2R8J3N2LkZquUIjGI1gnrzufzJwvDv
Um8ouNibaBMs/U6l3qIeJ3A1iY1LHDH2TpbGhv0Y5wiC8A6zuKcQrQmrHE5WfKl098ycgNAVIyw2
9P0fZ+vWtVjMXAvFU9OFUNKmaDOkvJ2euJ7ZaC/oA93toGH1iBBqqOc3d5FZyyvxEo+9RfaaXdGP
ZPJuGfe6C58KRQhEmaT9idYtTekygaub1nRT/vmf/cB4vUUcZAuY6VOuR2hLBmE3ae28xDYzqj7G
JKdUajORGSdWo6rc9G5VsYFlM3/wpdhWc2iefh5ETIqyKymd0m7858GP5goiNKEL5Ef0wCV4UEQz
YqN2DoqkFKK0+neUfhH8ZmGfRpLsSZquAeSS4XMe/ReCwZkTGPn8gTp3mzm9wGwb6lNNgss+dqpL
tBDzfx4MM/zff7FcQWanIbT++X8wCT3dEKNjp+2pW0D6yfKvqFv4KBZJUvvK8jDLQEeJaUudxp+/
8D9fOz3mmCkOmLgWwunPXp9C8sYtSeenI6tgZgpYJuwfoImQRbHqgvjNziBJ0hKaSKw6/vzO0pHQ
oP7z6xO6b6qIwkNa+OOJlnVarMISpGg/G0/ukjavPhg0E5y+fP/nSZpk5622IfHNTsQNuoMEt0a+
Uaz80lv7NfuPWBBll1stY/RSYo1z6UagnYfqJz3ISEm5LhuMHmXCyVhi7VlPJWUFZ8BQ01vkIVNF
fprvguWPKtyIP2cO6bzUUXIMCdPd0w46/PPNZf/OB8mgUH/NmDKZgXmQcshEJ7miK/hLGHY/6GX/
+fOQslRsNG0rkABGw+Cqb04FTj/UvnepX6BBrTt8f4q+JREQ7UkvD5mxZMEyLu8ObTpvgFrYJ0wP
0JCMwP7IvLk7Bkm2xFR4J5HFn43fGFun5PztumLXT1l3+nmgn72xekGpPDZiPeUkw6VLVPvPN3/+
lS9ftkHNJKXDI172DD0lEVAEFdNbE4N+VTnUA9TMOHS4AGwJrrB/qXxIbObcfbDGfXAHhEsCjjBA
RDPkgIiFjVwgI0yCJOwY5/9qHsaHPDhnkfnq5i7TzGigy2u+zuxrV0hWb7Z23izbevUGQtE7QJFh
4T9GCe6eWYMhsPsjNfGfCjNd/Cv2+vemYBzq5Lw0Sev3whgfUGC+qmEE6Ge8aJ8KhBx1c4CRSWxO
tzGaLxIwPxFfPugWOGpYw55AswQxrDwbNPmh3dEyt21IsU6HgJ3SbGagxaivoGTkrlSdKjFdMjmz
qVv+138eFP0ohg69PJYTcQzLN3PRNHsjZc++fO9fT03y5eT7ecmfb5t9J7atdt/+9bwhJDL7n9f7
ed6sPLBYDSi3rGAqVBZgNycHPF1p/m28kXw11C5NmLxHDPE2Ld2mop4ga1MBwLANO+iu5ibA75lG
wbklXQanoHnVUeGvmQs+GLj9IvD8iCygQDeQRMaYD4QAJnLJokfXWSZhcPrjjMxXB8O+5/AtFTDa
GJKGsXFXiycuOcv825Nud1/rdVLqcetV7ZWgsOjiw3IdMRgFmdxM4ZA+kpGZUtFT3JRVloIVTM9a
FfrOk1xW7dK7i/OSOUbdfTXIPPcVks/GLg40EuyDUTXPbPsFNV2z9zyocB6JPTYaZeju5bz1e+vJ
ShuNKTGm6I5YiwNqjInleu/4d04bHrRs1E3P+b5RZneSkX2EMiMWdFCL31UfJFsWSkUU1xKR+Z5O
JHv9zvorhOYadacN1p9hnTqg7HRFi8adMd7FRNa9mVYAybvKPq0k73a27/9WeXAVvnqA+nTzu/jb
9bClm9LYxPGlZil/GTN7b2ZgkFKCx0eT4ndS+84LADGE8qXAYsZsmEGdVUzflQpeG9uJd80yCFCV
uOPqeElCid7AimHhOwFxVPIrVeM7d3v+xOroOjZ7CSmf3VDfhIfIiXn/nOt5XWRcZ91Y4yxvRmYu
c79H8vXH+GafNV7SwH+2/HjcIkIVG7wTzzhOupPnTvPa6HK59mPxt67GiICRa1QqZGutc2KOWYT4
EFUb7bxsfsKLxnDOBrdfvDm++1uUZcyly+yDuRoIT7TQHdNYLXg/TpQsWioCIHqGSHjY633SFjda
vVS5bM4duR0N+9Cr/lLqucLZVnKLICzSNZMbOcS/hCNvYzzcUsQAHpmCq9GVwLWiGPZ02NC6zjae
AS+ZQGVQjE3mn6fav58dhlcZShLbI5FQ2Po5thgCl638NpyZUPjGOJeNQpjUX3WhP9yMclU64y2r
BGGy9Co679EchzeZD++llFcB+y+lZ++ldQhqo/gVCPRn8wBM0eCycMcKHmj5yacPlM6NH/xc/qbW
WjCJ8mhP2YUbvclc6dtX1aX3xz/acv/0jOS5QX/qHEGb8pakwv42l0UL2Enhnvftiyimr0IFf2uE
5jVCgrBtTa5O6+aobzQwX4Pl/7Kfux44DorigfTJ6vdk+hx9+UcHQLxE5IEQ1emdLJyPbF5aATYz
CzW8TqGt2ROliAXwJLaEkEwN7kYE7h+cl8k2NQVN9sq5m2LztQt8YJzohOnDm7hMeR30Ii1FPWGU
UAbOTtA+WeR7MFUdUZ0ZEJgjZa7Q6iwyQEGtB1vELG1mt/gFcmKEHAFGsOKNZ4qwPNMdn9Omq/fw
sBj1N2fZdx9dbpaM/t+SIMu2PctqYUEDIG08PLfaXmcAmzrDu5caGqBV2rRBG3oUaMitcoTybek7
Z/DpguV8ZD0Jtm1z8TWDDTbX9zK2WdXv68U25DYvLU1en1xRvIecMMs9y4bgHUfyaEpCUZhJ0Vpz
f48mMhw7JSAhsOTGjntqX7N/DlT6OMLRbei86prxSV8xATFo/eLkWWA/+jm1KGD5ww5GGxy4Shed
MDk56qF3jM8oDB45wmRHadZ24F0xt54CQ+jkb3oZAW3p7vuMUMrYO1SAqQpwM1UxvtJgcoT5F/Fz
CT5iF4rssarw13fzWz0Cxg2tnLyz4tISWrcy+HgGD/2jRQPLSn4jDMly58FZgA6iC78sz1TrZACb
JEdnp4BIxMB/1oSkqH3pVKhcFVKSzxgt3Qrj9a95hHZt8T7A6YzSuHkR1GdzRlDDvLJ3vmhNQKrG
ouRG9e+u028ufZ20hsNZTX+IEzPXrR8xuxLe3ujUq0z8F6YWNNFwv6+SfPzTVQtWzwqgbsf7vvmI
zEiv2WXdmYVxTa35d5CErzpmFMqkEEEcXDQPZEdUvhotq20V1r9jCTKC2o+Fp212QwA+WNHYBwzF
9tRV7wyT4JelIASwKmDzGgZ0bbZJ9aDJtrQHAE7sXzJSTFrfhIMsC3ODbIZmefnXpC3K4jqQ0hBx
UaImmNJmxzb5eVa/jQTbUZ+1nC1dd7YgbqyY3NM/Kp6K1sI41iBqq4BjYWWgBC6GzykWyTUJ27e4
tNQKBkN4H9NNXTFL/rIYChyWULRtUpDIA0lq7RoMIhAmFBsDp9tmNjieaQS9erJogc62c6lm+qxg
FZrNIM27cJHRm3V0igPvLtC++9RMTw7gkjCtkFdYqPG8qEuZU8AvLwifZDkqNiRI/o4oas7NrDjE
I16RPhr3cx83B4eNGMh10oFzJ4ahVCNfr3z2l6ZpWoyf1d/MGg95iOwpyQrur7YNXAktI7EDSKvw
wnWnpAvg6gd1QzgCzKogr5+6dAnHcdWwp9xMMC73NKC7LDmX3vTQMM+7hG4nLn7S2Du8JRKhmFdd
rCKsATbY19DOv+JBzBeCR7ujZiY2hqKBrsJDUEG+1hYfL949/2QvvpNJ5+dK0yIHM1CeE4cNYpYt
nSXUkqc278PdYsOc8sI60D+791PUcz8PQQ9gwC42ReOBDfDEdEoUHEVO9FXsjx6lNYuo5UIHHDPw
fgZLyd3PgzWh3CMCdyfc+RYwuCcpclxciYg+V1YXkhgboRXxNc7ClIjJAdWv3VTuRbMYApyC0utW
mhCtXplP1KrDkzjW5K0+BR7839z07LPfV+CpOqZfA3CW587SBUiRmSoRbtU+SDnl4s4zHpzqJe4r
cfv5wo+taWctM/zKqFaD64Fes7m8iLRA0Z0pBcxtlqyrPtVMbTqsdB2Hx7dL90L+5h/lEgfn2K1/
yWecVRaQTZ8J3dpvFCF4EvGPiJy7UGhkc31kbP0MW0ROJ3jtEiS9nUe729s2270unf3VOLQupaXB
cL3oeDUgDu5cMeWfTHouXXing/3o1NMTr7IB73CYWNTvs7Qh3WaAviPKARTl6POa+wimziWeWOKU
nSFmJHeXD1lDpHJ7tgxyySTrIY8OztEIsRhJyokcxse5J6iyav1DGjaP3QxELUssUuDpmWOiY4gx
G1fdev0mgEbBfQvlHfKYbsNlBrWuA2evAWeSITIhGCVdlpUpUfywY8Y7n0O2r30a8UZNX1GpLtiM
A+oLxAOYKAEOJAgqlaOoFcUpzt1bNaRHi8YfFRQR44b9GhDLu/ox9Pa1m6zNGEDGzM5vdHr8eSyg
WzdIt5YbT0fsB1cIaOIqU53DLm7v69m9zKood1q0Hxnso9AdXbSkZDzHi7ylytkQFBwI9DpsXaPs
nJeYjykCobJr7jBz/+VO0908lE8VACRmnsQiVAp+u6SGcyqWzRJTSyKMrdfGyTYopniVD+7fLFpC
nujmIXHSdyKNzst/s8fqm4oRz3/YvElEYow1ZTvm5yCyn+spme6DEd7uwP3fATutJ/lh5NVjpYyV
tuIIIUuGwguqG4sr+bPMzjZJwq3arVx7gwBqbUxwht2O4IEhiL/yVCGodSZaA1M1X9Pkd1564ZHN
Pg1UXyluUhPw9hIZZhJhKTZ875qVcHNEiyU7DmmCtaR0WWyPEyftll4zBMrIZEbmv+GSSW9dPL43
QJss2fcHuG/mZgZ8GKaq2A6Fe550v1imITCElEy+1VWHmFxeqplOHhzNzjotTOyQRbyzmzE6webj
qjTz7tGxQC2431EWSmpwFNea0eo5SuWt9wbjSLrqWxeTNMdMH5+StM4q1cGmCmIEWDnpQAU9wuUc
N7e9Q2t4DrPmPHXWrgGKuZl0cJR93R5NzFcp7EfYvvNDbuU32RT+oQwhnTLvSC6lVxurTIt71sMX
U9cfXELmQtfwV8HchkdhkXFT0cmz7erVZgq19/vuC5zIeOq95BFV8eI20Zcpda9+D3smwVK1UuX4
2maknJNHEE3MPLRPc9aPQVdVADb9lAnJPP9qhranrehdlIl9wK3ZUdkwCqB1iwgrZXri/Ero5dU3
r51BNvSYf0SN+7x0iSRDShM/lPXg4h/3zkENfALRMlMJ7y1HEeF4Q4DDZEkcLN0va7ZIIcwCeuhM
JLaJBt4Vdl8/1vifI1aU3bDNgNFiTIoUttD5BVCsadK1qwNxVhxayCiV2lQuJSKoH/iMVFYozHF/
AtehD0yTInDTiwq9h6GfqJgWC8WP2c8cO+/sc4KvI08TDeB58wFShr6r4W0tz2q7FoVmiKcVTAFi
75IaZJAQkqEChHzoZJN4HUIEO9iL0Q9BtJdUBYQgWQ4A1bCBGOaW6VWYzE0aH+FIFgABRhx3rULl
8LPgBbpm92PNNKEIx1PxzF6fmdksD8xezpmVUWzipqmyLznG5sHyaQarGYa7l3yVLiJWJC0wCxev
vQU6eBwZ4JYFEqaIKwCwM/vOuSv3Syi9K4ErgRLAAI5JE5me4Xp4Fn459YjNG9kocZbZijqw47PB
PBeLj5xm3Jod5nPq8pK5Uw/ruImOucMRRxd1KjBarRQO2N5HM5vkz26j+dUZVmN6Jge3Hm69Q8WV
q/+h7rx241a6Nn1F/MEcTn5g1EmdW8mSfEJYtjdzzrz6eara2G3rCxtzOIBBsALZbTVZYa03cHno
k/3263LVeH53J3s6CRtaOaQmFhqggem/x73/HLQTIx05JOBr7Ha7KV0OnvKX0ffeIqtQ3e5nMjQJ
BOoaagg4K5RcFGJX+g/GU0FhSy5aSSxOH3K0UV0+I8GVIgyBQgx6sYzi/hBZxjdHYzxKkOMpQlbU
aglNV2ecD8kfA2fkXbDOymDyI+nWY8VDMvGt3EZ5HlM45WU8vbcdezG7JOujRPzYJtbM4RSzMFJA
mTXNUvxlSEbGd/zupCRGJVqMIDwIcG4cwIUGwuDLTgs/5HwyV842DfLthJq6bn0PS7YOpcclMnxX
I6ssuo6sJce8fwtnfjutUBSYmjl0aEAoET/fSY/PpmbkG7scs33sIf5cQyBounZcZyGbXFdnOe+m
g/Jih+24GzTzvlLV09zYDd7wXXssyLln5Ey3TpKPW7EGtlPkTlODQTOazPcuGMxLzzJSHfUawl+6
Ugy9vyStyPDMS3Jt+XIYRrzWOvu9Cep0Lw9K330NQyXYTUpprdIiOihBpyJAMwGv1tiE7PPZeQ0H
BfisNenHaVSje3+GCc44+kiyvd/MuvpYWq29Ziyx9kaH2G7Wsx4am2XJFv++wk/MSzV9UTXaQ9jx
iLYTqns2k6R4qFSh6BB25psilAbjVvz9CK/trAlmmunjiUUQlP/lYfQwb229jdjzT2PrYKfNdrJ1
750qRdDbIccKFoHEXaUu0wEHDoxiPeJNwG61DhVstKyu2gQsDPo7j2XCIHZqeo2/XEMCpi1I/fEi
BttCjd7iHiRo4sBmYP34YCXlyUGbDGPiZQ27p8kc0KZ1xLM0KKeClQwQBxZNqZ08ma2VA8P5CcPO
xTELALbGbv3OATvEdxM+CHW1qgb7S1u6NdsglksB6J68qb7UrIwX1cgYJAciwisF4gqGd1c2TMc+
4nW87B9zLnajncPeP4rObcXb75CXIHfP4hZ/2DFic2vk28wh609krV852TlTkSxB/au6V1GJYKUI
XkQ3QXREE+s9j9G4a/pXTYFw7bMsM9GFYalPyhgfqjatd7BeQNv2TKry72Tbb8oANs3U4MzrMIbk
Fy5RILwLWG2pQ/AysxBcsnRlrkcDRcOlOyKJvg55BACmaD+nKRyXvJNLpTBhY3WAJdzBZ9GKRRSg
MVRFOt7VSEVwPchjYgYMWLrGUJMA92nbvmPVQ9IhLMmZOtsiIY0XleGudsIPQf5vm/Qjy3maANIC
9taUpY4wL37h/VOgtV8mHis4Siip/HoE1ZqkdwznOzC7Z6wgE0asZGJ8zBF4q06Jh2R77W4jLXyD
RY+H8QARDVUIliV0KlpnM2UWW1+/9hbE1n6qENiJlrlLtWbIR3VxnhiT7eFI6BrzRuRgsKfDbS8A
ZAI+oLkTYe+FC9VFyx7Zx5+UAIKgowGYE+NVj8wsoAgw+4zkzcSGL6E7LvIuKUtGMUePP7xmOsqQ
OjQS4y5jFw9MoiAEF09LxbQPjohTMrTPmJMIlYsku5ROd4wYZLCJ+mg1tBhRf2aCUrPVnJvk+ud7
NOvDpUX4/E4Rv+N1TMRrTdGSYe0N8QcuDOGiMiDLpNoy0ntjn+KO11qDh2I6b7s7ndmThKeKLNRd
Rtz2te9DDK1AFaCaF0yvGZxDdcAFpjC6nxEBnftqtNSLW6g/x/Ep8Ar9K4EKEM/5PB8i047vLQNf
sACy+lIhQFWoarorKryBLb07GjgxZT2bP08z9WPPGidLZ3DWxeRvPBuZbddHISUHvgm2n8e5RPLg
rnKwQ0egfhnVDXpzSv5h5RoCHinvo3hCag0TOm960fX8iKbAaSiQA/HrHrE85l21NrfEvtnkdHgG
EVBeDuLpsdSKQYpVoipGgtFDENxnUDFSxeCV4o0zA/fr3E07J4XnbJvJqxgPeU9AHTgrtP4/Qsd/
LpLqIcdhtZ3CH2lq34dDzqgWW90dUY0FoJmen9R5qlheG+h2LoxIRPZTlrvoFTaMBnxQUxDYmy1B
hczQWMUDFqovj3fJsgPeLSYnE8E3lRHZwydimTr3csL2hS+fvoc0F6M7jp9gTMKji/f9Xq/dj1J1
t4npwQ7UkUjFT6Vsy+9+4/LM8nCpnfU8uuTJzWwBnzn3sukurxiiJ8C8c87k6/Y82iaJFCa/+MOG
TH0XzN69eHf1GNHFjK8zKu7z2DLc1WqMLLjSnjqVtWInlhOjgVpeBVvZLc5+ycug5rClG0LdFvY3
BTi8O/nN6x6WdmxP58pVnroetcF+hP7GKqKcvZMuuMHTzERgONA3W7T9+hCu1eicqoTHXwpRydcl
iL07CBJHBew0sUV+3wASQtfF8cIqGZZ8wPEQNr7Yopr3YbzrsfuCWMLoAL92mSH8UWjeYprMEw4d
/BVMB5dxfAP+isw534h6dRJWdVXmLtMeqBCQodqv+CVNMqbT0Rz8bik/S/RtGOCQR8LkqUQzR2x3
SkfFCE/YrHXREUaUiNIz6YR5k2C81oKhIhySK2RLbAbbsuOhcOE0pXbNj5cxh3VZ+qGjoVgnLvQx
oZMVR3gVOUQU/UAA7Gz+27MXY+SU7S0XfSpcHFj7KTM2gtZ3q2Sn4mfMzyEhaCcsPTR5VXvFyudL
jyW9UrO54+nHZBfKgKTmomFMAl0XkcIxX/lJgNEIW/EsZYnguN7SQfyI5A6EDGUwniodwyHgbTZr
sFqEK7AyVdgKiGmTh6OAkz5voGgoq7mCfZbA2sirrwW/3CpOvJcGYo0WKQ9Rg4BShBghOxCc0sHd
4VBkqhutwuzLb5onc+i+tGKXldbOvu0NVGkDpmlXJV0eDpcYbvcynaOPQeelr01703kzO7aEZW0F
iwMCUo0JEahaslFASmaPkLF4HtGUNO4UvET4tn/JsRsuHYEGDQT7WNz3bT6xbuQnGw3jya3K+ORM
5s80+0DGDL8rUuqTc4BFBxA/BdMLk3lrJNG0qzRcwiIE5ZeWE5cLYA3JOSb2sEjjkiCM7SBdlOEs
rhXuE+mcRT6EOOKR1YAoDDwI9p3GG7Q143Q1eONL0k3h0qsTQDhTQ4pfbaMFwcNhCaRnpQ6af1SE
nZLuTM+uASaKlx+2Rk9qpfLm+75pLkgKT/vYAcg2WfXWjIZqXU/nhojXDG7Jjf0vXq7V2xJaDjgc
e9MHsAbnEj0NNCO0KEqgmnoILhodc2zAAghyQ7FwwxxPvqq9IHsEqWVK0kfNAHlTMHxDpOkB9aHi
fGzYwWN1mS1zRc0vI7vFxxkAZwee5CrpI+QBUfW7XJnrCAJS/lsu8FPxf5+LjH9/agj+ecX/HqPv
7HWLv9r/2uv/J3VC1URM4D+LE/6f9FuT/KG8DnqXK34JE2q69z/oucHbY4pWTVvIcV2FCTVH/x/T
VDV0OSwdbQ4bYZRfuoSO9j8Gcu0qchXkNoQm+9+6hBZNSHkIMXe2BCqSgv8vuoSGI4QRbioF4vuA
1RByYZrL13aNT6I8rtNPWdap5s+5af+qR0Saxbbu1HcpioKwCb+hjAf+sI1/VHmn39lsiR8gZBKq
dBzQ9jWekiGSsgGOBKuuy8aVZ1nFU133ZL4igtQi5C8PQdfispZi0hEGU/kUVKV57Cz34jgab2nb
e0Rv2U7vrp0Vd9p15shMPgc4oZVQx42ox56kREEbmOjt4JR9cXRDJG7hTSFO2AwVNOp/00fW9b2j
HHwWoKKDvDTX/S+1k+HTHCjDEvlD7S11tJNV1d1PLRn3k9Z172gy5st+BFiXYs2wS1R80QPEdJ5M
tZ9ZUeFQ5sw5mC4VBEWm+9XRbP0S7qb/cquS9fJwq0NoZdWQYSCMwUXkChqsUx4Ugy0wEi2InOTi
0CTBuJdFnjSUY+rsX+pdPakYc8u04s9Ib3m4losxoU3eKHKHbZ0O3T16FdRZ16uwedjmkICJfaL7
yOvdPAQDKUpAN8RrUjPbs3VmaxImfbZPpsD+11M/yrK9WSrplpWhk6zq3B2Odp6NR3k2D+xZmICb
eC9aZUNbFcEmt1qAMjGIMaKC1Xs0+xAE+j7YQbx130pSCSR+3j2/hKeGx4XjdeMpHFlfDZNTvmsa
BhyQZZq9G3eA1IF6O0NZvY+6jVYR7Ou17DZE6gNTjfHoxPbw2+VVIGYnIwg3bA0sNJoVLdq5biV2
ChR9mNsn28cePPPtfmPjTKADej3btu7zgpQ9T0Sl4PniuWdHK7yzJQ6eDem/08z9rR6GKpoaevAg
q+QBZWDvDKGkX0bZ8Ose0IBmVjgs55s8FmxLDkij9QeUoghxjDxfnxpkl1tdE0HqB8WHc48TE5kk
krDRmupVlrrZbOs7efq5jII0TcRXnX2aZs5d3pEQuvXM60xnW4R8wv5WGbVwPys8+vo2ah/lgdj1
pnYU55TlXfvYsUDa13n0ULH4+NFrzWlSw+ybUUZIDpVe8EL0l2Bq4ehnvQyFooCWEeQeSsS1gnFj
IWi3D9RSIdXUdpgq+jqMn7BRc1AACDuN/RRdrgcSF4c81Xa/VYlGxa2shZUE+I793Tdi33n5oeNt
8uta0ZLFcD/jHBVtuAKZWNUIM3a2oSIYLw+mzu/c2SHo1r/rIozWvRj/pqwb28faTLuD6irXi/wI
61IHAuHdhFD5AcGH/JBkG1mI4hl7pt9OQxRTDpNXuqugNn61DOKyGCAl6O4QPeTJ0NC4atTw5EIC
hsJiHmOQW8cOpPSpFfUWW2msf6B+QM1MzM21XwfM/dqeNeoPI9N2Ux+25ONN9ZFNyPQIDF2cXw+D
Xm6CZoIaViXatY54O/F6v4bMRhXZwhyTr+TtdlEb1qTb/7wpZDDRG3z6GSU+g58xzC9uSjRTZdPq
z5SuVUnXrOMBBo0sImiYX7xJz259b/XwzJo16F/2LrzTO8Sk4ZQiqngcYgxdw9HKvuPApgDE/VBb
uyK9nSVHFxzlcbB+zQr/3MES9h847P62Hvi1cPpD2lX9PMlC30TY1EaeyCZ6oH+eZIsGTEZLyPAn
ooHdPXLj6mE0amjeltfbawd7j43Igiq6BsEoM0u0DqO52JTir9i5MFdH3cIuhB9K661iqwoWUC0a
ZV1IjOfOGXMo8ENkHTU2X1gbJcgMxUQsZoTMgSBvyjn4lug8oey2xocSW3FZkocBiKfdZc/XQon6
ajhHF8h4yrPVQkpUPa87yMYyC4ZFntf1VhbVCnc7W8gbxG5+Zquj7IyZ7UyZqvEreg6XAKGwH8RW
3/DH0MCiRsY6jxIHgQT3kIW9vSiHWL1EsQn7ITWind/0SLpkc7nCCzN/0XICVWEzJht887pljPLt
jog6mJ6+Nx8htZmPjsuOglELqbAxFsU+Jf4ES1mUZDe3SaHyl3z01Djm47XbttOiBMyCgWKv25ib
kaT/xmsj58Vy1LNdB/2HH5BZ4OmaLzN7rT1abaDps7H48E8DJJqVluGCPacly582sf9BQROV6U8r
MzQ9PeSiTcu1bPx5PsslOrE+ZhhqBqjfqLic9XXy2Afa/GAEqyTWYW1UvfDoa6uLLaTNJp9NrRGP
2TMB8/bg5JifD0E87o0K5J+CPsue8UTZsxb1sAjDLqAqMIu7NcgzWSf7yeKnutu1nxr+XedbHStM
gKcjuQW8dFZlZFrH0kyUrWa5/ibpzf6SKSh6hqZivk1O9+SBaP6rhsxeNkbwvSMvhLlhYFiIVkDn
sByEN4ZaJWMnyyFLBJhuovZ6Kmvt1sLnJowO1+7iQlnv6dDtkqhLD0NMdK0CDLQtfSJFXmwAR00M
780FETtphf8zUvKN1lflNvNsbLa9ATwDHo+rIUYhsOlhM6XAyEHgitMxrc5xaSc72U9WTb6N9D4J
ryWPfMbUYH2MVeId2Oplz3MBGaUpemBNsZo8kEpKHtQSz86mEJtRs0gesCxKHlwzzNBDgIwl62Q/
U6mUe0zUULwTl8nD4FbKrount1uVOfbZ0ZmNLXEylPjqQb+ne0zeMjFwQigX2Wjbe3kwjWpACQv7
xlwsHW4N8kzWNVFX//vmrk5IUusgZD9d15LLQpa7Mb6RIKgPthf8RBFBA9vRwUNL0WgzguhZm4Ph
KZyKVRZbymNJvu1QesDqNJQUPmzHxL7D1V+dObPWYY/pyBCE6hOTy3fZASLDz9KymifPiqqtOZkq
hpqG8lp37sYsB+3D8wl/Gro3nO3ELQ/MPvNSNqSbIE82waxni9w00EBBa/qYwDc4TrZOMBfJ4u3Q
6MGJpXH4VPntJSpC9ViZdvhE2gtihAO4RTbKQ6/UF+Re1KMs3XpURsTl4qq/7yF76DmeLvIebRwg
kqhnOgTqCpqtm/ju7noaF5q7UwyX2t9Ox8s8gAkG4huuKqtTvvg96mZs41DICF3li2qQYjNdZgPZ
atcjmqKEBMMkVx6hg24s0avP52rz3+c6/U+lSdNRmejwGEOBD0SXzb72TzVP7K3HSEnS/Geie/0F
IQGkMmK/+SjhnvaJUGVITlqUYRbeB/0hbh39xe0Kc4epySFMYYovIuQ4l6DNirWc3VxAjLtmCtNd
1JNIWMPdQY3MAQBIDGr4B5VDKY7923aYr28YBArx0tJcBt1/0RFMM8I69uj/UIb4WHl5gbYK3DbM
xt4ao+y2+QAAxjYM8y1W2bEKajKoKSt6rsDtzX5pvqHyGN0jeojZjij6XfEjNZr6YuDn9eBYwdP1
auhEaxNC/kbeGxn7h0Y9mlG3y4ev0Tg3O+y8mr1a63gmytNruUXoTJ6RrC6ztVVOzb5Fh4y8ed4T
Tytw5gk9An1WCF2ug0mIduk2ca2+RuQrcVGoA0siDwgADkgAiTIISYRtS0R2+oyEjZz9TB/iAmoz
bzB0GpRWi3HrFWX9xDv0Q3bAowa5EVVxHyFlO1u/qJN1M3rNe2q5CzPykm9Ng4lRMjLEQYPRXyBi
oZDdlMZK7e3fi+ZkBxiLKU+ZYwYgP4UmlDiTh7Bku+m6brf+1ID8Sbb770+vLbRmP/387HkNbCJc
w7E92f6b/K9mBJPqjbH9o29c/H+siMwDTH9A5Oq5QdzyEcUADo5nYsCih2tLFGUDhmyQGom8y1LQ
IBURBiBnbXjwiDNv0zul1d2HWEn8h6QO4e512Zce/AZsGAykJq1MNlbgacg2FkK4Kh9wVLHh98sr
ZMc5CF4ZsK29vELWAy0Ud5UVCIS58q6yJK+Qd820UF/c7hIKQYXYqoDPiA+OBCMqaOAeV9YOo8nE
XFxPRVmeycPghtZusFn/38nTjnynWhvWfZfAbv/vv4ImzTD+/BkIfJkaDrrEM4Qdwp+DiB7lKYgP
C2GIEnZj5FfJOavTR8+N0p1TBslZHoSk8TkGnbUoSrdcyzrZV57VrWOsBs0jYSyuuDWM1dBu+3B6
+1SPNVZyKoenT9WJ+HQ9iA9tMYX7221kt0aJDdjahnL9dFl3PQjoLZAH5frpt4ZGyed7Hemuu1ud
PMubIDkG7G9u9bcPU7QSVw1N2ctGWR+ZbbYLXbivWV71LP1DDnCmIW/I8udT2cG3NTp8Pv3tspCs
ugaf+tPNRLlVSgACpeItu3p0jrYKTUaeOdlChw94tOLuKRqDJyOo3UNVNNWdO3RwPsKWtLtehO5B
tmBO6R5kcSI+RcIjAlceQ2j3lHB4aXTtlQh28EgECvRg4ajI783qO6p0DRoUiXaYAzd/LlN9L+vZ
TMfroQXhDbZEe9ftx0nv6zebKNW21GplKXv9m7tqeTX/g+irbv8pcS5mP09DgsoVfhEEdOVG8Lfx
Iy4KMsW9nv0g6MEvbPtgBLpOd4/JQITfr5O9LBWxHqKhqWfpiohru5CVv7UMMYIjaXWUVe2kRshY
6C6pUECcZOG4nzyMc+Bdz5oyyUDa+dA3Uf5XB8YtPek22JK1J20e3Ac0Qln/4HXmObn3IKtyVIZ3
pgVmw8xxYNbFoZyF80mskMoURdkvaVGuU20MmWTdgABKxnyM0m5u7XNtAGEnzm4HWWeH6OQwRMO9
F62OLuQ+P/W5FX9rtpJhwuSOzSxJns/3/48fd7tVhdfBHl7Fv+vqta2zgyUOHBX446FA9PEgz6Ko
+dIjELL5VD+Kbrc6o2YF7BWmWJoQR75d/6nfYAYw3wcbRcw/b1AUlWDxiMomyAEW820Xv1XKO9qE
yFDZdE5hZ5l7PxlMeIBETmdvj04McEDYSyYxRg7umERINRiRde13u4Lo24OP7OfmVnW7TN4zRCfZ
fyK6qx5cvgs6mu3wpdWtd0OEvoG5gl3KzW92H/cLgggo1RC5vIxBuqptYE7u5M7LdKrZYXSVcwgb
lE8V8AXvHoEaue2HJFVC61XTJ7icCdAlUNx5HCKvXfln3Z/vgU+WX5SmCc5l2r6D4ai+IKpRHjqE
6QWko/rSRaGzzZJaR+tJ9M2Qo61Ral8lonWot4pzyCIMO8O8Q+xpjEFCqfa8KS0lehrAWLCdSZ0f
qvcOSRBV90ojJaFEaMkjIrNFlr8j7myIGb2bH0sTOVYI+8q9rMOEbr5MOCzKC2QVwf5unYcVEkPk
SB9lgx8YD15ZhEfZAwEF/oOEuFaBXw0L20Ppop9qXKGvI95oATl38J+7n7SKrTwjpTzI1tvIeGtI
mFssnbj0rWqQN7kNqLdPutXJ3kCYf93ev0d4T0zhwTwzj7ceTAI5r1/LomXSLHIa5DtvVbfpH3bd
v6wGZL/b4uDT7W7X8ifAAl2WTW0I/2GxYPzp0cOQa8FWtjQLULLqsHYXsbffhlxFCxSnSB3je2Ao
e7suUheNq6S/x+mxvLuWvSgML00F+GHEJ/L+Wumi/HEcZwxR2ilx78IQJuKszigaT8RG5CVtovmL
usDfir1zfMYpFBlWVuSoMdrxWdbJg516CEvCvoEtSIMlDg5Qu00PEX0a/iGcaPzLFgutePh0/MNd
hcziJ2FxAyRi7cVJ892sg61uR+UB2I6+7qr451h7s7q28Js9XE8D77XFbWXH3KB+DxQgNsxbX7TQ
UFf+aHn7xnOaI0t6c5nVBTj6pAr3WCliDg+PGaVqvKhsRFSiUHXfci3P0U0yUbdxQu8NdZJvpd/Y
l7QI0ofAC94J6/+DcYHIgf65ILdQxPdMktympiKA+Ck9qXmJq4+6CmcQ6R6UYEeo5ol/NyehfZEl
VcWnMidyscAbADhCZhcPgcZPK1uzwa53YNORXfQccw0EFziQP/v7caqANouz0hjOvYoRpSyR8bSh
wIgGebDQFLXnSd0NgeWTlLD9XaX09R6FOHXTw8g/hxG4X4coxLMbgtDtPIxsuhqYWAi4g8+1Ipxa
bQ5EUpW9PJN1s6nH285BK0Q0fuom+2LcHMBRFM2QCrlXFPWnYIqqF5ad1tpxo3yNRKbypZ1QfE1N
H8KrKJqG9qoonoVFKyVVX1bj3H5BXtC4dNX8wAo0vv+HFfvnNDJvoccDyYJIZTWva5+Dlb6wDEOy
WvmIFKvcdLny1Uj7/EEeQLanJGjiC1/TE37xmXqM1Py+m+z8IbLi/KHuguycWNnCU1CQQ1QgsC+I
b/VRD+G4675Zg+Kf5b00cVeQLKQSzPp0+wwr4jd1WWLK+8l6JapfAi1ftok+P3Ql/Likglna+Za2
L+IWjwLf1h9TKFiLaOiHb0Or3WdpYf4FNHmTp7b7TQdQfxdYXvA0xXO77rXc36sJiP6+Bg5k2sXp
lg5CdJyvamjJ7ymi2n70sAc4yBQRimzdMdWqf3tR1LUqckhc4IgL5H0Vd+yANhUn3EK0dFFOye+f
YCnw7ixYhmVVtI/I33XHOsK8J1HbR1nFSwFjGum2lSyCJi3WhFGCsVhWk2MfTL/+mSdlcRkwnn0Y
Dfdp4K16q23waBiWV7xVnf1Whd0RzDteNlmYnmsBXYSiZr/12RitzMkVAniod8QJxqRE7oo93phr
GxTT8XYIVftXsW7HF0y0iLE/hQI9SRz710H3TcCUneUhBRqgww9qainrZJepzYx92ITaJlGJFdRx
0b3q32unN17VFmnkrIL2K4vow4zr2pjsNZBl47VmSQDXLA9Ov64pgsp81ILQ3oSYJpxcozIxe3HT
7w3C/GqpfoWBeTfYSn+AglI82RPhDQyMv1aTNS2tSDF3ztBOL4Af7oFU5l9RL9eAnyfZFhNLoNTA
EGT/LNQc3s7SZEnJ5Z51Jy5+zw3GUAK53T8ZYGi6+nkm5K1zsJ9iDvRc3dU+bz6sYChxcayLD7dh
DweJyj5r4lBhvr5osWFey7oB9g/JRFW/r13miVu/0C2HPeTEQzUY7d4l+HPXOaO2EcaDrz2yAnGP
xl7swTUYVDc4mIU/7Ywp32KVUl9yy2ZCyu2tE0bNRVa1Jo4+vQWx+1YnGyxIqLOa9kcfi/hLVeMb
W2eFtrZUnc1gZgC7IF0w7LXQNUk8gyORxSBA7Is5fRr211NZa9uN7i9+6yBPSwxj0zget7LUirtd
e4urodmjnOujJgBEkkCp4pdP5hhG900CEZcQsPoY1DaAuhlrdStG7C5uivAgDwjGhQdcDzC4jUxk
N0WDrJNnrmj9j3VGMiR7336+9ZJdyZEh8aj23jIsG3yvys5ZKUqFco2JOskd1pP61hL7MeTYvAe7
bNeNrwFREVUTTgNnbJGXhijJqqbP0x2JCUDouh9fsG5i2mcjCmNmekcsK7g3ESpfd6U9vaO/vtdZ
QD77aWKS9kPAXHbjh0FJEYUBRC594xGy5qOsBw0zrOrJCbayqLOni+fs3YpdYGvdHWTjZB/DCr3r
J/QrwPGGz71GAt5rn641YWYgFTKWu9CuLZSLs3IfWu1eH7uan4CDYvLbpOEQI65u109NGKg7NDob
YKq0AuID3aBO5VZh4bCc4iA6AVOpd82YFps2T7pHXUj2s0X3P4YK3l5r+j9tu3olJV2/QuK3YEdx
URUqUFcDqdoedTmSPwlbQxQacggD7BKvB4U8PPh1yobq+5syhvBNDBvjNt0yXbJQ3n1gtom6KQPU
T5BFuJe5nbwn42iBc9rIxI+a5YMA7e9cUDmvLCJwGZ699Oij+vZECPeUi9BF4OfWKmmVcWnO+ABY
4+xcQhO+sGbhaiVKVQmXV565iK3j1mif3DQiK+GO60SdfIDVYuAVNId7TDve5bhr5UijXRtkGXLZ
cp5Kff9pfIaN9Dh0iFPi9F0yR2UYrXnF8OBABlsG+DG9wFRHSDrJwncTpQsnUcvvYzHtehcjICjO
D/hYAVfGQYJP6/2TPLiVnR1i316pTm8hPCoaFMXyT0WuvUWzQTJbNiidp5/Kqt94uace/Gnm4Gba
QRbdNp07sA2UYZY395VTXq79RNW1VZZ5PdTrJbIfj9hF3mps0nOESMJSC2NzMcdq/yQPGgt9YF+P
dkEGyo8rOF52gju36BAUYXEstf5Fljo/75+qOv6w0EJaaAZBz9K1/LM8eFUM9B8YyupW19mJckZ5
ex2gcna41TuJI3at/U8+Ce4ksHkHbwE1w8XW0tayUnZWc+jAdZyfEgcTFIAg6dtkePetlZH7Iqh8
AYz9IavjyEzwtW/RKRS9eh50xDvC6GznvvuMjSdSMtS3roMZSwrcFBOl9A0lYW0xJagBulrARtcu
tK+FAqmsKBkI8nHyLmWOLjcR1Pqbn5CGB76D8ImtA1swBp/v2w9rc+ojwWtp9/KQoJpYClmnX+VR
mVEHHnBi6UVdJpsDJPr3ia0jm1A66bZLdWVVxUp+cTyobE2tRD/aGUP7dvxOjhfpJ5jS5yJubDKr
HXNYkiJ4n40Psmekqwi4e+6LpU0T3qt+uvNCkLB/3CtA04tgennByEfbD6mGYYQ8NccE2Rh5OprR
piy7AFsMV9vb/ffO4ZdpPLvfOoFdvVSZ1goaWnTfs2l8QcgXKXlmkDXL1vqlmFz+kIKWKVu9bGDe
9y11KVsdt062jQ3JRBabjCHN1OCny2LYq/mh61mnyGLOD+akpv0YzBU857wPf3oe6Cx/gJmr+gRr
XNf5Gvs5sG7NzZ/mBjMby9d83o2+2CluGNwP2gK1Wi1NAPZPJRo8XqE/o5cA8cspp2/YHew7+Fdf
E93cEtMMnu0mdC+zMa3Yb8cN/iTJu2832VFHGOsZili/sjrc24rczLekYKd9YTHDTNlBHvCWBhb0
d7HTnOwwiMOtTvHtcQVSmuBXGyBDkAOuBt65lwci3+3eDGNSXQjRkNDCgGGj1GZ3bxAwOMtD4WXR
ts/bb7cqeYbuoLY2o0K7V7KsXUamMX3NdO8MECd5bvFp3Mv6QNTHqnJWkulphKywH4DsLGtsIhbh
FBYnAsrFSZ6pTl2c0n761TqJoqyTrV4KFGbwa1xVmrBc6JNqnQx7hLlIymuBJEz10UNYnUs7e5+C
rl43eoZabVnpT6URfNNnVsDARe9Dr4X0OcX1SZ7pxPuWbLIxbNDZiAgxl18trh2TzgvwbpUdbw3y
4qmxKvjaMHRkg6y73sHSoyeHJdrG1JuDxzQGQjc6x0NJzrpCt0oWpyYYrkWfUD260OVhqEeEaGDH
79tyqIgIOcllLvuBCLTKV2e7jOL/2F2a1omXiQafs4xi4yV3LSHqk1l39Z9FpbaRDp4I62XffBcB
AfSXjWdVL6L33kB8N8NQ5MFsU1ug3U0UgtVm73VTtMF8oXwArmEs5somAB6FxYY3Nz33nvklj3J1
a4iSrMJmPT2nThej0hDXa2x4VZM/C81ZmFQrFwLuYqyro1va4aM29POmtR2EjnKwvSF6gtlsQ4SL
eudQqmmBl1jVv7dOivRAF43HSLfnp1Y3jx6uXe86XkTrEYVGXM24HPwO4nmQ9iol3sjEPQEKdyeT
9fLgoB9/LcqGQmb4b33M1A+XuYVpCuqZTzrKt33at68p7+c+A26F+WTYvsYGol+o8GAXIVr5KSHY
VYPD0pNWFS2v3MjcZ7Ot/AteMSBdJ/VYoJ4MFKvwL6RlY2i15K9FSVbJQ56/T6NtnE2AgpdZ8cpt
knoX9f8ydl5LbuPQun4iVjGHW0mtVlZLnX3Dssc2c858+vMB8lgzPrN37RsWASxQHSgSWOsPSR6t
UG8rtn7VNG96ZiG/ldVoEIhmqo9f2wmnMdnKfR0ufBVfZQs6S+CM3bOawb6Lq2pllLZ9aKbBPoga
Xb+oxKlsy0M0ICqBbkaKPvXfgXLgj2bnFAbYMPjK/w77r9j/umZbUQNVIaazDkmtc6cjeG7U8Lgi
EivJQ8q6eRmZcYZRzPtkd/b3tudrZRoRymdVc66iVPmEvV8vZ8MIroO4W/tBnfZTWpJ5RzdnrU1q
svFH8tyjlkMYQph3VfMUQQIxPteBUr7I/ihEGkr251p6tlgOXfX+a5tF4VOFW+yiRDf0W2shFR+P
wRsaWyzWc/ZgzeROb7iH7WWAYqOOH2nmeI6mWDvYM0xuMwqab3BAFyPYtC+ZYpsPdewWOy1Mhyt6
fTC5xbXdOP4e6Fn5PAaNsTXRb1433OOfCCovZYBRK4httHNJMdJ0TqUBqDoXM4fURNALfimlTdjF
MVhwCQiXB4n/llBxeXYf+CPuj6YMrnDNwvhoDFb3S8mzP653/wxU+jAQ1OdyFdlqsraKadw01dR+
uljf9F3ypbENILBQCAENuAk2kPD1EQclF2rMYDiq6kGGIeZy8EiivGCmGO1yQ1EXUTvV+3Fw6n0E
zXF/b/aiL3EVdHvlsGzfAn9PufeVaA4tiqT2cRRg3n1AXjBsEc+psQyGPo9ASWJwF+ie9oLOG6R7
Kz9CSdZe6kmQHgcUIVrFh0sV8coShlyZs5QJJf481sqyI/8fKSdXKHRHMFBlBsn1yLzFTfR+yyDd
J9zasRLsGxGszqgB85UOd8iALqnwoeAQ6fOvM9GnmHH10zTgW0WTdzBsh22JOMjm/VAEAN9b7ce9
54+o2Ryt5YwPDTC3DpO7orkmAhs3gSUCztciziuaWquYLC4Tb+UNef5i124O7kr5jHEPWlQG3Oao
SLUjvFwVSrWXf6YVOrSJb3+fRufNQAPxDTNx68GsG30fZ4567CKo8k2KRg3CacpOdzIQ2r5QqDds
5Wyb/a/DaJouPjQ2ciZaGjzJgVYZ2rPaYW9LFHomvoM2fz1gEt/uGph1OfY3CyNQkx+oLZahl/7s
o/BHpLpUrBSk7YC3z8eQYtyungcEtN2hvAJNhAXGC/pbOqZEMIk10lNbevaH2pjxykMP69zZAMkR
i3nQonqNgXezCjEH/Fb1a4l4jirXQXqiik62QPVp0HIQuykuppIiKGjm+rd2Vs4IFPuvKKibj5Zq
sn5NtPrVdP1rk9vll9GxXmc1K65O0udX1XFZKFRG+iibckCpG4jRfX+SXYqDDRjF76fWeGe3DO5B
K79rSfOO7h9kF6dp14YXjDv8UOYzW8NxGUdj/pdZ7N05qb5nPRTP1tOSS+or1ZYfvXn0KJi/hG2M
b7YIwRHq0Wi14RMqh70KKsfH4ll3DwOvu1XXo2SLtvVGfi4JcW5U1qiIMtT2Q4MXx2m051+HAnjX
Pgt66BR/93vuCAG7j0H4V2yblvfge8w0UC4oJk24KFqXyFfjx3iswjeWeuqqHHE5vTVdIbIa8kvI
5qyhgR776byTTSsxVFx3VG9PMi18s4RPEB5VNbarXCpq/Q8S0g76hbgdsA0+laPTPd0uRKE9yILk
KidqKD34Q4vrNKIdt/d2RglrSBT0CMRLW/Z1Q0zVtBYejX93yX5AckNFNrm1gy0bvri9mnUXPgLX
/Kq1PfBRPGAqjCfnvwAOz5tObbJzUfFFqQqD4uukwZuG6/19osisTwWglcpoTh2Z5C9RjoWeOlfd
1ffFRlABamvDNt/jyxY/lsiaXMiqq4jFJTH8Uddf2bhMLaMKrHXpWfFVHrwu3aogoU63VtSQp7WV
rT2nyS3AFWaTRtyjTA7lNej0nWIl41EefGSYELEV7cn76Od4PTeB/1b4TrgfGkhlZjJ7b5E+eWs9
d8K1Lpre4DtYyWswQEWzNtLvZW66qI8w1Uohp+Ly80Lio7waKaLbIsh2S/1QGgkqw6JZBHa6QdI3
eFBbzAJMlibzYNYHiPKetp5Kp3oYeToJ9xdXY1cYNQc1LmClyaHCK7SFjMfygH9BNqEmHqQZvGYW
Qmetc/tdbGQX2SqsoD3/u1/VhwkdJRGrpynC28Qaod7cwsCs/uMasl92jdE0HEhVvRbIHcjNEFUs
/aHvqKE7eha9Izx7688QVcE/o6i3nuj/d7zs7+uieKkDthy24e+7HhUUeaZnwMv1FK6OkpAsHydl
3hQV4me3+1asPC2T4sY8VHvZ5cJ6fpK3bO3vWip826qslJryyvB+XyP+15IPFY4fZaOFrIv+tZ68
x3bJoJF7xkygsT9ImgyfZMD7jW/Bj3ZEM8QmhvwoCyG8HI5BQ6lH9hsJuglqPfNuw3/wpWedj3VH
HujGK07MESQ3E3ZJpiqfia58qf3euhiekeAYULMREP22y0KOrXlJQsvrsRPo7d2AhcKOW49E92/e
RqNhnoHFYLsJBLWD9YaCBzPy3aIluR9lrNZrhPPGlezLHEt/mJEKedAqDCbqWn/CqM96jnGFxFSx
rh7581rPJM3VfYUayyIoFfNZhvyegPh/yFY5BqKJh8PLqDcPM4Y+F9Sl4H+gPw2hO36JlWFGs87Z
9fZM2g4vI0Q9nMyHZpQ9jRYK+eAcdjnus/s+sBesH9rjJOB48qCLjVdiOR/+0Ddb2RWLDVooDvDZ
8yWIz4QCDSU8Zca5ZVaCyVvlRaftDH883poyV2gm5TEqbX0nW/Ws80B1IexTJ3xkEeQ/ywOQzndj
tCtoBZ7/PCfa/MDiHaVu0ex8VixmqXwxk9ZB+aIs16yupicZW0Set4znTrldDXcM8s5OjLxjVCnP
qArpz/Nf46DaNfpyhYpyRdTvxnaw1l7t2bDI33LwOT9VH66KZ7UfSLTgRpMjBBw15kqPsX5YRgn2
9L1pn1Qtbi51btYXNONuXXmOQIiMaMfWOclBGSYmIWe6g9tRbtjjAaGDDuweHLsIcajWome1VosN
C5oZcJ0AesjhW2SlzfMKXn2z/MdMGYQEy/dk6JTlSFrtWjfGJTPN6WNW2eqTPurXsglf4EvKw+up
ieZblNaSU3NbYOcRG0VxYE3DzTj3AId/9+UBcshUSCtojC12tSr6pr0KthfbLl6EOCb4ox3uZVMe
5iLIKSuhfFfhRY6GiwjUUrSv1/I0AYNjL+WpnNmuqW+WOP3a1SbFH/waVCH8W9PpvwON4kTvv6mp
ChigNppz66PdEmi8nvzBBlrYK18oTfTf9Vjf+Yl2yVJV3WVB1gWPXW9RQo+o9ruoSB/J1bGg6tGF
NQYcCvUawf4eBkOWItaCHLjxijryIREtOTbAuJFjqogUY2WdaLex/3+eHNMEBvr3PNND3a4Pk3DZ
4Ci3NMacitrkd1tQ5sMjr4HyuTC8ZlEIOJONB6pJTjC2hYxFZH4bwEUhSJrpT8pcF/shqYoHDTzM
l4q1WTkb37pA/MtVchko4CYnYKb6Ug5oSI7aGjumeuBLUzehsYuslhu0cngVimun8XAeAyV6C3EA
e9QHrdjgjK0cADHh1xCY1i6uMmvXpP2vs9EuNr4yIHKIdDDAHxFyH5Vn92mo96jwyfz4xHId7wLD
/ggcfXos0e98HL3U/xgzbRHmZvaV1xSOzlqW7Gwezy/8mZ5sHnyLIPRxUo/n/sWvQ8BpSaeuvUnp
X5Q4GcmcN/j4iNFexU2wIstg5I7fkgNDTrMzkqsFvfYFnjyJYNWc9/crNYjmrQsxlXgsdI16j05m
d8g8z1gGfawg1iqajcM/Xxx610aKX57eAkVnosRvGnfS4z1OnlVzcAFtB9W+rN947Dc/a5FzgNnw
nSVvj1C/l76UthMAoO3KQzPiVWlGCLCUynhKame89KiHX0b0qhSkA4+ySx7QfljqiJWcZYsM9ni5
jcoJYc0KoVfb5f0atcfjO63G3f0akelOey+s32RXxqPkpJUDICFBBQag7ux7QRduxeHezJTgPUJB
A2VpwSiWA+D61XZtCvawbMtDk/gJZKUKbSAu8OdV/9GOo+Ba6aYLId3KNhog4pXmKOqbqQPDsJFT
e8RxUHvrMdUCejNau2rW0u0kkuuBDlIpzKNineZh9hriSfOIRZK2Cu08fY3zSt/aYd0sJ0S/X3EE
DQ92btS4DohmCEtJ94pX2aoU0LtehcWp1NKsY6Pay7P7QYlcSiSyHVPLcm+RTdBV+7hFwCcqO+3B
Vjo8Fq1skSGY8ho1cbOrUXFfymZsW+k+13NrUanZ+FqEE6gg04QPKoId1IGwO0cQNrWt4XWIXOuI
pMRfuWjlpDtOcTy9yTFsC4yzF5VPcmIS+AZ64+FejqVmZF0qR1nLsaIsnSuG7xhOcxUv543X5j/k
EPqkyavG0yjAtAoLl03uZOaLjMsn4TNNRlR+NtK+K8rsqON0DRoNnZ2/+oMw2xOyw1levM4h+UkU
005yzBVC/3o8Jgc5yNc8E47Z8U6OKk5UrExW1BvZLHrhGYipzNqMMYesS3ef+2V0LP99mKZVrw7a
QXbPXY2Yvm3Ov8JiDf4UEg6rLoh0VPrEVDVWiMGGe96gLnn51ZQT5bicHXexuvZDE2HrEn2G0h7U
HcsBck68soH0WKlxMDp3XKJdhj+mb3j8q0TnUNVoS96C3AgktTqTXBz0+Xg/zGOgHvUYN3AQfltN
tOSg7E8m8t8wxL36cZiRPJSduQaLfXEPIn8eoSzaiQWN8rMvQbdR8gWpO2jJqhjtFAsnDmEAMLy/
YR/l0e3a7DaEiuU1mlBn/0eMPFWUODugpsr3dRrPiYMIlR4F5a4y4+Ytqni7j54VkI+hWevVdU5w
z5Yts0tXs9FPz6xe2GoUhyTAbWSoq2Ll6xTIo1kxxBPLvIRVMq2nKAtWCESGiBP5ILWMvijWaFRJ
uTIq7YFK3ezW1mrvHGbufMhM3bzI67glL/DceJrF9Yo4ak8WHnlySHZBuJp3+Ov8lF23/jlFsyRE
Mkf+ELKvd3HAdPsAQ+seXWnNG0xWTTwjkzlozgFaRwneW0eh7nyuxUH2K0hQhJpqHGWoido7avvO
r757mJz1O1b2Z+5UHTSd+74ro+mL7yNooBXqx4hU7GbsvHYdw+2T/YFvzx9uPbcbS626tWdW0YKF
Sngwq3hYtlWFYXPW99fJyYZrqG1CtzUvsocVir4hz6ksnBnvtmWco/+quFazVQKnv5qA+J6E5PZt
FEAQ5KMoxGdeXC7Mkh89UOKVjfnQWzdW2xGZ5IvRpQnEQhviCg8KLYvc1/Cr7Gwit3uue4fiCxPy
kXRFYbfIYzLBZr1/9pTpXY4FpGuPuo7WfNdG+tXtrbdgrr/rfoE3YxXYzyXSmkrrYSbdO68KJl5H
U4zZaeMs3aRoNzK0d435EbGShocFo9nse4ff19GnRl4nTlivDhHU4UbTz4bYGVVit1TmBm4zg3GU
rUBtyQW1mN8oBZslL/Lrk4iXg4WIVxvrz3jyt8ODHPRR5xPCVWcnCwEtoey+mN3R3dklblblUJpX
XlLmFbkCLO4nr9i2dWhdc00PzlOJgLoYlGGhNpqrJiAdf59lDc8FZLWLnKOXRvc4JxM+Wr8njVp9
RT47Pso5vlK4O1d8sCki/vhg2Qzi+JDU0att99q5thAsV5PQf0Mu5aeHvOuPEMsYxUhhXsM81lx9
/myjoAOtYgA+4jWzrmpr3ieFT2JNYRNUgJC8RM7ULgfHtd78MtsEOWqL1Zg9N+JQBwOcE8wLHvMC
bwTPZSGhR9ZBtmSEUzXOwvNQfZOzMAOPD/XkfXNMB2+/wcEBHFQydtmmg2GwY5YLPQmTU++OOqqf
/RlExKguanlEpDs4auqnjLh1Qb1EkVbMqKgygYxT95rokv32zOYkj6txpRZdfy6Mhi1ImlSfc2PU
+D1r065pDP99qF/cTC8/scTAb6BvuwcrSipykCmkmGRueIQiGlt5ZSnULMur6WMzi5h+uZV9Bk6G
V8iScecGVwiAxdUnCQu6o+gXckxGlQg9QMyojtbQG2dDHKwcg47BauO17Gu0xDgjJmGcndC5sHHR
d/euyujMU6Rd9IZ1wUJOL4GK84XPUFZOoNR8n+3EOsiD4nqkuuRp0VecFqjIrzJ2R/jM/B3UjN2v
cOq9SHH/boZBtx2pzG6xX/uL58aPEbEe8p5IVmp+GPENLvpnCL8O5XzV/5qjyabphvLT6r21EqjV
t8m20exsM+t5ChPvYVYc+xAbjbaL0FMSsOrgguTCLrYCcFrWysB15jNMM3eNFuT4qImmQvEOlSTr
3TV8Zxv3WvCAeqT+XIRIUqSzb2ws1PfevSB/hWJoPeljHr/MVFdld5OEMcYA+biUzQDT2lXW4wT5
v00yyiRfWnMNeovkdIkSsh1a+qpsW4NvwxScA4ySaJQf7Cs/TRVUTW9a6DZX/kF21xq8hKmu0WeL
0uojT3BkxGXXpsA8Rm9UYm6zR1wS1jzTu6fUzXYjxZhPUjEoeIATWqflFHwaU/iEyr5QwGijM2n8
Ckkd+lG70VZ8MURyMwg/K1RwY6v8CJHSZqGBK1NY4CqN6pH2AN7ygM62/9yzYzz2mo6qoKhu1wMp
oKk3Yqy26+SF98FelrnrKOzXs9taj7I4Dr9tOVDlwTkoRF2+xINXhhmwf+C91fkZhw/tMk3Wh7xs
hREauq0BUCbxKd2D2/nVJ05bw9ax2/hBVtb72f+ksj2Q+2wanqgzAr+ixD6XSrSyQAdsm+mb1asx
ovvG9BwnobEpqU0Wj6HuhpscztNhtqgjJB3ayWobmtAa2r49tT0UhjEe9iRXNWyGbn1FdGxxAkR3
nqWD2fdr1sPJVrEnZV+XiAs3Q+a9RNWknJGYPshWYpjzi9A8EUNuP3T7oshakbaATQRF71DU1Omj
Dv6ir5kqd1cRfmSu91fZW8p332+WFCtwSGlZ6LhDPf2FzohwNBisN7RjIgEwqoDmjj0WXmP9PCvj
hJRWheSEaPYwk588FUs2TUgVmwZozRzCwkNo+P6p1IXcL9AqHuTXaBxoDFm1SgxEDuSYEpbjETMk
SJoMhk1CRKJ9R+03OSRQCtZ8LkWtxGiXZc/+Yq4y81x2KB9LEJg+Vj9zdcrQD6CohqpyjwUT4DCt
H9c5m/53rW7KDRqJYN5Gw/6sC1KuTfOVb/H4gEYr1p5p8lP3wwleDM4/aDmgGdogOJnHqBsr2ujs
5AH6BihMeUogp8WEH10lDn+O/yP0Pt9oOxTK7205/dasW/IFVa5f3I680Vgm/VdHBRbiqIUQJnAr
tCUAaofnyFPCr3qAoVXVm95LXcH4Bgmjoi1NNd6DMYsCW93slbhB5Va1012dWf4Fyan+MfSwe9XH
1r/IvqHLlSX3srHuc5XEcNpzH2Lkvc7LuXrsgDx/TLX91UVh6amGwvCcZ8ZjyAOC3Wo3L5PZBonM
c89+6EaSRKAYuoOvN4N7nEpgDF44rKyJAmQO9uPaApLYqKFe4ENlK9dw4DtUsm56NRLN5VvTZNTW
/Pp9Lkf0m20rOVqiqXjKosI+5xXJHyCmvXOV3W2OEHlSZuHKZ63wzjveB5Rv9Bs56nrWT2i53kkO
yi7ZbIthb8L4fx3HYd54Q+I+IDKqfZIRO2IRZz3ruRYcnRC389F1FoXaxwLkwIfrWrzuitF70EUT
jF2NYGieQEalCTFB2Sk+lXAErqJXIyqDkxaS11esz7wI31Vrsl6aJtfXYMWKh4Y/wIvhCyStgwVB
3yjWi0tx4mSW8Ws6NB7OTcO4Vmrj0FmIzvQC4ZkjUAPAN072k8CAoiYVbOdUTUAPMCrjYgRCaxaA
F9kaJqz67AzIpVt5F0DCGFDmrf0UUvHnvm3GvxCaZnuRZ198Mw5RTscjpNZd9dSVlr6UESWqckoR
/4XosrJs8Ak7+TOoDqd29NXsIdvUdLj7KvPJrqKDXzf5hxPjThai+bqzDD/7GDCSHXgNvXaO3Z+G
MqSGwB/iA4NP/4GVqP5o1BM28gH5EUS/gsWsAXFB+/chrbjNIx2am2MayikG2bkbS14zfP+tFz3A
48OoyvJipmG8yQxFOXp4RN0OalpdLTQ5tvf+FuRlao7tdsoH1Jm5xz6VuTh3YJx/+lmyqm01/SuP
yOjZNWAnWJfJuu/YJ6qjOuztmQ9W9cy+tqXu43fhB9+cUl/HujX9NAJ/N5GN+YI9b71Up8A7WFaM
gUSCUwheHPVbZOTxDmmeaSmbdWjbj2BWqNKJUT1BkSPMfGsNPq1+o3BbrBzNcTeTGLV16RZUVXs5
ymII3nLLf0IhOfE26xr6Z2VykVcqUQ63i2Z4AaYzvUxGIRBvfICh5xu/LOxzN45fAXR1P313a6pt
84NiMI59iVa+4r7XPTQTysqZRnLfCjO0kMnzXlTgkssptIqviVtv4Oi1P7PK2g4kWr7EYVAv8e+d
L4keQepWMNbKyxCNZBUZ5tnv9FdDlGpdyKo/7G7J+q/9ySPge2Yn6lubpg5gAq/gjoMTn0K+fRxR
bniyPBDAeuysrYa/IzD+fqfkL4BGtWhbOW29R62mIac1OTElEjOp9/Igh+5NW48AVbnolv1jTp7C
qtAqT9nw+ihOtTg0YE5WWj30K5QnixP5JSBsclhrXDRwf49E7OlYsRMjR2G1vHrsJNpxW7i8i28H
3L1ZHQ34tw8peFUxMFQ+wIy80T8RzPK3nWzWcYyBKgK9MgRLNxN5TL+n+KJFeyridbGQp1OgiVPM
Ux4Lvz/dRqrej/Z971fhWp7+Iz50zxMJlotnNuuI7Mg7htH5kZoikDLRjNqg2RgGDwfN74N3tdON
FUmTeSNHeVNXeC92w1GOUlRHuUtRn62pqp7FJcdWU97kJaNubheyKS85UP1ayWbA8uZ2SdlEHeLR
MivUzNVc3TUt2aoAOhYiZWq0uPfJs8Hx550F0DO7jcjOP2L+q48Fy6bx2iMVHhMxgdcW49Cn0ejd
py5w3CcXLldqF/Ph3m+Oo44mPZgJGcH+1n1KBSqxJRNLhervqXrNn0a38QSWcePONCjK8nxOHoew
c4+1ONPc+NeZ7GOr9Gv0j7j/GgWU4N6uV6TB0UfNNUl0Z9eO8AlRIoIh63qmaS7lqWnOrDrk6S1A
xlLMw7HKxUNJNuWhlvPl6T8mUS5xMJHAW2cKnQyigFJvoh6gbpbWwdOcBQGcDY1lZQ1Mp8o9io+/
B6bECU7Q55cy7N7vJWjM8rwAbk+q2l3I4dbUj6CKh/09Ton1aNdE08doWc629T117TTquNOFKTn2
kDlSaaI9uymOdmrhY5L0e9wsc8ZlqOy8xd/auhno4AIBgaL6tIjVc+7muEUWdv2gpjmevFE0POta
+yH78dhZWNM0Nhjy5izzUj0ILlmjKU85xnoP3Oztqm5shWVHaDQbSo8qanUjorNz1dp7UJa3aDmF
xaV3TsoX2aD2x6wBd2OPEtdR9smDkYItBsLLU0UYYPVuI5KngiW7GJrcJMmTeHyzcmXXDwnU1GB6
9Y2svZSqXl3SMnkzy3L6QDMBdcJ1FZbqa/ta+07/2vi9wbme9P2rxDr/OrcNhCezYD5D08bj0S70
NY51OvsrhKKALP2ojc456FE6vkQ1CM1QZfcUxf74wlI32HSswFdyVGmK9NjM3jc5mFaGxhJpDy4B
+8gIm3IN2zBj6kE0mpV3lIeso8iNH9mE56fixYtb+z4uz5yq26hmqu863Di7x1aJ/FWZk1314rLf
Wz25ioXvK91eth3RKc/+6HNTHSo9mUkWYhgHIPYC3sc1okPbO8G5c4dfB8tBLhgjlGr9xwCEAXSu
Kldd3AfI7wXnTFhTcb8s/+iX1/TD4nlCq2MrW6OtD4faJ5EsuEGS7TNrQ7G1zAKu1t+0H9lvsUmD
inYnEhGzNYi7d93OXNhD98vJPnnN37Gy64+r62Gw1+yq2ZjjnCiwmRHrsPxu4yVZXMJE6CbKdIjf
b3s3Eae05VmOUip+GNEBX3aePsIrEQkv82Tqc4CG0LTSeqU82ZOP8rAW5doqVuIc0L0YNVk/DD3K
8DM3Clhlfrt6it4nndsoN7F8k83ctwqcF0CkgRuO3w0t/qELaJMcTKwr3xLnlRj/iQLjE0Yq0TtY
Rm9n98gZyiAsBGseVzhvyiZf63QJHrLZy+Ax9I815eiLa9vU07gnZHeTWTWytHZ0+6F0k72c8uUG
fSjzTzybkycJaWCN0lzogcGTPt2RDmDQ/+gptM846ZMnwMLNDS/xP1/n9jmN9XG/xoCRmg9dedfl
E5gCEs3hvlb9ycbAWgEaJg4wG9tVPqc8J/Kyg66odPEhg7B6kGet7Jxnm8253obs3ESQHI8avf0V
f4uSE5KMijpSZ0Bz/7iIHL5Nip0wOXS7gh3RPvG65rHvvBcSvMo+NEerPsrTaMgDGFZ0TnwheWhA
agDt5/Rg7CA6ch9EPtmQ2Ff2EdmRRZGfRu976/rxSqQRy4UsOspK5H8XJeUQgIAKVywOihGu26HO
d5iNI5ACQbXSBZq0Zn9+U2C7tX8PN+qgDKffzTFCp3ohtdk09I+aVYpJ/FBZyX7U4jbArOpvJbfW
mG4fEFtUWU6/m7croGCERZKaDZA65+GifdqWZVzkobb17hibIXD7kKcX9nfKNnLqjP9dZ1zyJjUv
SRXAGFF8dXnv83gGr5rEofAqLiUHCqf2F5NOhfHep6r2h5fM7V5eSfbzXF014MehETHT0Ir4SXEw
MBGfJ7tq18wpz3ZXOSd2INz2rb6N2GNB3i/Hg9HyvMLJumeFiv1MjmBHxwcPMUe1tih2iYDJD1ZK
GY+7QEwsZZA89QMKj1rsNg/3hVgtVnb35v9hwfa/hzRJIzyZkL4fezY+M/iGoAvqsw+cGbVhcbCH
p2Cyxl3Ha94CmEZfVThvZGDNrWw5SV2fc0Orzo5XfR+tClT17y4ZMen4yXco+m4mCynipC+VIyqr
EWbL/fSeztApx85vr+OQYc9SKv7Ra3ttY2pNutMRcD40GE0/GkVbP2EWOKziLMpe5xlbTLO33Le0
G/u90uGUs6BA4gLT5BBkY3Yoq72WR95B9wMGkQr+NSgjdH2KD6YeLlQ2xmpqxU+FKCzGUeycXLt/
kC15UHgK7FKj/d5PQRIDQ42Gx9KrGhgLvr1q7NTcNQFk8yAKlUdzmt2XXqnZtOb6vrXAFFLSfvKi
E86OCfKPHBLexpcW6d7MddqzbN36MR1lL6gcKEDg2VLkzRffjqydjMAKNr24iC9jJztYG9MJ1GAJ
QQNIQlOHj/erqxlCoENO4fzeVzQpLjFGmq3kZeQFu6qbHimr8xuJH8oShzFPWqyGQ5zC5I/gqQZr
A1t7MRthmmSjTHEM2/7x/jN3tpE/FaRP//3bDeOEgEwGaF782DIcHfbbb3fv+v0b3n+C2HQpicSB
vbl9ZM52A6AKy4f7Z8aOgwJPTgXu/ql9pGAdbIGxlZeXF6yj/NdvePtrRaGL1K/47W7X1q2A9Q6/
nYyW15e/YYNw2v2HHMRvmLW3/9/tzzKUkMCT8ddvJ2erjrVTAhdUlPhDyNlFln+J9dra3S/vUHZc
jDXWf8DwqmdwR4LvqpbH0u7cK6Wy50Z3vE/IN2js5T4AS82v3gstX5a2kp0K3TMfvBkrgdYpzjyY
rOdcJyMXzj5PmSih6pma+kHRjK9yUB4qwBiG5U23+LqHNN+SAF3LeugQh93BLZPv93hPI3/IO58F
p6tifKiw1quETHs2jqsmdrVrGBT6FQ2tgzu2+LSL1lQ5wy6M+dPKQRlm+0jWs9oO0cEkBLdq5Chc
JI/FNeRBb8vxIeud8h99ftKsPdtpzrdPmeKGnL+vL+THyFmtGeEKguPlTjZHbWpOgJtvLTlrbJEz
quwKOdLfP2+oD6APNPdJdsUIPmwQkygw2uRnk31ohv8s1LTBTZcfMG3j8OjozW1MdqHtTh50TEKq
fX9PMj6ToO9ufxLA/uWjGmfA+I0vo3c0/Dw/NYoGgXUKorM8s9IM6tRQlxvZdKwUJfdKB4EQmW28
+iPaS9RxW8N2vF9ARsgDn+Dn069PuHfbCXZj3u9PuA+kFUbr8lMKSCjox7MeUns0ktUwewDKTGqb
RcdatxQDSn2QbFnOI2Y9e+OeqjPusnVdnTwPq4QRx9iLAbpgRT3HflFCN1j2Rj5+WM2AXftoTN/i
oj3Wbu//9GZqNXk4sibsqSqzNMMk2tWBT6nhX46p/WidQPkIM89FIazLX3V4PasMfdUL1CW2poaB
MeiQ4Tcf9s7eUXp36+VuvR0V7lyjcKQNCysvzf+LL9d0AKpVdotGHjWW/K3RZ1s5MhqeYBzl1JIX
ep9Nh1uvg+HSyIvgAURFzr+g5b+cL6OmJd+vaOm601ieLKtclLO1S5405rVCf+gxasptVGsROVMv
OKseeBDwxQoClH26TPSsPc6NrV5jtXmV/S7mzyt8M9sdj1YNTiV2aaWjfIJn1dae7tsUkpk+DsdC
7xDdHcxwy1dDe5Dd7BD3QzWqL9hzzqELDcxOW8RfPXiWa5aJJCGp+Kb7YTQxO23KFo6yOJ11VCtc
S9sNGu7QqHGsIrcvH+b/x9p5Lbmtc236iljFHE6Vc+jo9gmrbbeZc+bV/w8hb8t/z95fmJkTFgEs
QGy1JBJrvWFIk2fHpHzW9Jgj2JYZP+cStgpmBr5DNNsGylWYyT9Fa5RqG4V05yhmovliPKCSPkcb
mXvxdLDTDciS+kk0uihfo9xeX8VcTD+fdS+QT6LFX4ISseuHBxEad4AAG1L1W9IH0lPC/nPLhzSX
Z3peBeTqOWi9guGdlWrLMQh+9Y0JfC4UriuAwgZpPxEY9upfw1OgiRP0zh0y8Ma/+3NjSjS0csQP
6fgS4bYCrLqIX1tpUJH/584vmlpOzlMLdW/nAdJ65RngRTaK8AJdfXzBbFoEKakTn7W85XPMCrYa
wmcyFZ4EpimxbVDOl1xQAtPooPDj2FmjfRSjI/VvcEje8wC66mpo9ams4+RVV+xgP9ZBSTqeSVk7
ZisTjMVKTDJyWQLlG7B5wGFlj3q/u/IiaJjiEApfHifAhyeeLHtEpwaWkOwoUjCjV5aPIWmtIWrU
axNpJWrLQbTMeIdXYrAbbPdMnfHWEl1lgy1zGg98habpDiXtvVJPvo59TgESIdRnqfFCtgmsRCLY
2YaQC0Aw/1SM6hvKDsB+gokmrlv5JdILA0PbceLM9egSStyyncasJma1M0PaO3+vLOhTylRGVxrM
ooAufTfdIp9FSSY/575JqUVXVRLZurPpUIjaOtI44UnyYImWbPaMgzcafxQfvpNfW9xWKtJom3et
/h7pMBVMiOGPTU3Wq46D5KjJGZW7qPc2gWy5Z9/SsoWtRMlrYEo/EssyPuL+elsH06urhNXKW2N0
NeCrVro6qD4s3HHEpamPn0dsrZ4C/CCe2gonqMhKH0RXWOnjDNYGyOppsGgS7LZJpy/FKL+N0aHV
OyCi02iOnvJTvb+vRT1uympF9UGMW06SLBuLD5n0ljpN+zS0yaJAwPm1MWwF+EWALd/U1HLDWpl+
UyDdXVev7MSwcop66BNiNHFXFD7aR8VNygeoVbfu3kz8fZpN6OgpKs74zkEf6dcDFpf7TqrjmW5I
3XHSp1jIld/NdXPsj6JPHIAi9Md4OoxhbS6wdCJkmtEh3TuAXWVEtFUZidb7sOgTo8jBgZ5Kzb1c
xeG86Ub3VOEyeqwzq58P2mi/k4Lbeb07vuQjBg6ZWxVrOJnBF08f8ZaI7XcJQvMiVUf9ELRKeEkp
30DrVa33NBxeFcwn8A/HQcRNO3CNXXC5H6zaPVY86OwhMxb2LLKdaDtKpj8TIXFg/Qr2AlSXdTk9
RiaspplJqm5WGHXF91+02V2sioS3JzDS4VIhaLYbO6A8gh3QDvH3ckRZSTAHalpAenzUnGAVDE7w
XTab4CTYAdNYPUX+X8wTq+hGv7WVMjjLI1QBqaIQ7xqR8+BjWPtgV8BHbPMqegaZpA8yOfVCjIk+
065XvVOPZ9GKjSjaVB3KZT4mcOncdKsLMr39MZwWy1zVXo1gvgPVMB98PFaQ0EzYmGi1+aBmo32N
LWAujImeyjSkpQufHXfRCtXGMAqXGgSQowIq2y7LcB6GUfmiZOmvM9EHzap5HPocY8og+Op0PzUz
K79YuZluLQhuS9HtesHesRqdYi+/VljHIGWQdMHXcJS/Q9lvr37UZKdBG6yZiK9SDamIzOpOjiYn
V1fVP0S/4eQuzwGFiWwN3zPHLg6in99WjD/7pNmGRuJ9CXWK89PlSJ0Ur2Mk2NaiydUZv6+u6+x+
mU1XgcLMvmisX1fX8ig171R3VSGlEhZd9lFYypmMbPZlDDNjYUa9fHRrp9gXGWKPXRdEzyM20DPy
NNkHbPB5VPf6udHUZNHomovUpYcJyHR2PyR4MK/NNjo4ZvNnv4jVZf3F023/uW11iDem+sXtC3TI
0sg/FkoDPV52s6WauNZrr8ZnN7CVH6GWPYCKS141jz+rKzNpH2pjd0SdAuao7ldvYOW3Ho/RP7Da
/Io1l/4sl1K6snOS71pQy6fOG4NJNNP9GkneUoQih4Sjk5NXTxns71WrN95Ohsp+Rj2qn6vKwJd4
0FvExwcXVNuoW1stdDZsMLBBRyzodUyxdu3GIf5q5ME3PF7db2QSThkCHR+FOi5lfvb9mdMeET2Z
vH1N5G9gjMygfqx0XEw/HF++YKbWfNPa4AOzUGMjmU63knEeeXQB72X5I3IR2WNbFmxAB1dZib52
1MszxLFNmnXZLQK5Qm/uxDppDBzmhix48NPQOeeBAYp5OoOJj50uFvTL2kZOZOmjMMZ/wNmXKkVp
bq/sG40ieriN1i68pNCug2VkIV5Eubthnb+m3Pp4V29TxPq+kinLsA/qVWy30iyUYuns2p26jweA
cpGXle9t+AL+2PoWl42L3XqhHPmHmUcdoeV5OQ00w/cEHvJ7aHbh0ivZB5gDEJVc7pBXi0Lr26jn
MDIa/0veRe0qsEN5K+WG/GCHPpZRU0Tfmk8aHMznINW9DfqgNuA9s3xuEuVRBCBJlMwQ9QNyVlXl
WpUClbeAehFQTOB11RcLTPZGwsl5VWIEYzWR/4Liv7qNdadb2r1sfDWHZhFY6fDqlr2+sVV8Q0R/
KX+r+yB+a7BzWzfAj9aKE5hf4yQxvmo2GYU+lq110XTxGw7jYiyC47xiW61tsGwZXwetWoh+xWCj
GlaJSs6r919IKG/ES5DfwYddwjnajKV5afhYnbGX2IuzfGre+8SA7pf/R0inOzp8ikZffJrbg7Tf
oWOPoyUSf+JQhuCUiyDX/uhLMRc/cxHhmkoBXkS/g+NpAH8CG51t48enfrWGcut79fFTv+tl6bEB
8d9G5jCvYC3Pu657TY2qvBYTc9FGw2f/uwvWe3XFnObWRZWtJIkEKxar8pmvD8oix1Hv6mWGtqz1
HsGT1nFWuabnR4ed3gZWbL+Xa/6flMXdrWc6+T7J/HZTofJ5NFwUdeoop4Ih4eIXoYV88cMKTQC3
9B4TpUUhNuRhNFRlDNd5j0pTk1em0rqzNDVcNta390IeNmgksDM1zfQs+sSZGzvGDmbQSbQ0J/SQ
Mkr84lhRkAriLj3f+sIywUIwkeOFPwzyI2Rwb1eP5WQ6rw8Fez1/DgC6u4pRI66LhRVgDyqaWmR3
h3zIvmVlIj9WetmcEFs8xJ4rvdRqGFDRNaKNaOq60s3wCndvo0E3rnUnch+onnpPtdosRJQ98vxS
6jzHy7AVAX6hNTMYI3XCzg0PfqnXL4FeYpWuIcdskSkc9bZZimZTRz/gxg8XO2mja8re06hjQKKO
ri1zs6jRvWRSgltVRsVkI2f4u1qmUT2UNllgPQ6OjYwhYlQbwbHl5i/GxMHr6nLZqH65NE1ljAFC
NxfdMOW1B4JkmwZuchYHRS+ihVyYGNppWXrrC+oxga3k+biAmsAZp2DRJ85gcJYbuaHAee9zJd9d
oPaizEAe5uOyjXtqI5MGT+I0yS6E1LSOaV+Yh5xd2zT8QDnPjqphPh7vuGHYH2Hh/lSbXn5JSmkE
llT55zqr7A2K8AFai6Z+6hT4u7mWFy9KmAfUN4r2AyyvoWnOT60Mn8KntJR17lCDeTvUiYVCXZtc
iyjD0vR/97fT4Kc+chs4rjSz2PB/FoZXqScHPDOUDHlc6gALjtmoKWAjww8EzgdUXYZhL87uB8tQ
krUSNbCosXdzpoPPcwisx+k01MqnVqVCfDd6E/2qBE9f9N2Cf8eJ0XtwXyrFMpZ1dyPBRltjtjqA
NjKDV1XBo3yIZGMbVl7w6kfJe2A61Zkbd/CqT1XwuHrxXKsnNZw8iiljUak7SobdXATF7GBBfsH2
IAvLPWXgtjF2MIuM3tKezVBXFkk0VOdYUeONIhcJ+AXNPBRhHK/8slceLEhi8w46yVs3Wg8k2Scg
P49fFK1mLkz2wOUxxNe1cg7dsX7QK+4gSaHIBwWt2l1qS95mLOTxnPvYkA8Ymb50Hbvk/Au/OclB
N3JKAGHVzUhwydECeGt88CYqldNAhZyJtjgAyQtBODQjHo3RXyNiDREuYm5zRFuVUGzt2reh0pOr
P0lfK32XHfq0OIuucOoCgWAcw65eiy5x6HS1OZMrmIk5935xpk6a2Lc+Im6hv9dHGmx9W1BOyNMl
UXXGWjw7iHh5DKSVa4wVQCzNWRsktvZjERa7OuscUvCNf7QrTVuBb4su6OLbCzYuw2M2GDUFY62Y
7rk55kyat7AbeGd6pCt7FFsQMUgmtRClrKOV6AyV1C5up7aHQrNLNm3Yy4MKBE1hP515TfXYdjFI
cN0lWZ3IyVpuOoQR+1zfDklZbNMpMxmiyLganTK+5JJIZaveky5nydyUq+ILPsI+OqGkFluESWFz
pjwqD2t32kTNABYu265AaszNrLVlDzNjAny0hRTs2IDj9zY1Lb9xZ/AlpEMYJ+3L77DGAl1o9zBm
Ml/7FeZWpotpGWEOq4l+sZo5hYFr+TOMpxATnMAYH6K6LtdSbFPcjwb1MTDN8urzC27WvlHMXRVS
QIsiwa50YvXRMlN1k3kGTP4p2Mbc5jGF2jOF6jk+8QpYt40IVeQ63jUScG3R1K0aw0unUDedRUkI
2SD5MfFR1jQcI3rJPXY9zaiaX+qQh2H+/cp7NCIl4dfKDylteeaKEdomVzGzSXOFM69cs83AdBU8
zbKKkuIqSZU+rxqo5mXYotHUJKQOKQK8QyI/Zn5D3iK0N16Z2T+pzz27fVi85YmRzy2p0B80UHJ4
3kfp0QwjbdsMibbBgqE9iRWR+kkR5XJRzW57/73MeDrl3jXljm8rFgnonWlFvXXy+TCJFOrAorZi
j/N3u6BPfVTEip2fkNoejY0PSTHM9D7FYWdIlgn6Q6h0S1qeXIM6z56LpnjOOk09DW6bPnOVGeBG
g4zMNDhKGVJ3tlbuxKjVVCH6nUa7EaNUPQrUnVwTf07mkoY1VhW57r5qTmBoCvDvWvxmB/LBmFxX
TIvtiec6X1LdnORGg+bkhBXAzFZx2Z7XEMKiop1VmlV/jCvXk/KPMo57ACJIYsl59wa1wzm4Uvnr
UDfVsIyzWJt9GvjUNMuK3RbkSNE/BhnaIQ4WgsmoOwe/Jg2N+Dqb1tBgh18E/Q+eyBBk7rufKB++
YCjuf3ESdILhFXXnMO6NTQUvB66LnZ8TCsILZLbNtakPzpzbG2/7dGggGOxNxUZHrtewFxedGa6o
GEsPEZVpw+X+NQazQPf0Q1dV7pPrddMXRa0xZqSZtE65LBsDy4spGJcAcz1qOnIbU9NvHHScMUO+
LWXlTnPypeZZTB3ZFT8geDS3plCzbro5jz7BKmY/AS/SG6NFHrPxzDSp116bhJ+fasG+ofdnQJJ7
nB8CRAeMRR4N3YecK48pVcZ3tzWrmWqZzgsOZsMcz93kUW7kYInw9N5JLHQC/QHN1nDMtj1IHJRP
FCmb12W741HDBs/OqGLp8Voy7HiRRW76mEyHgcoClYar6JFd7+BY41Zm6Oj7pnNUlcwY8e2GPi2b
brIAItTJCzFeDmSEsxa94qpxjyF5+Xmh9/Ys9eWnyIJ9ZSLJsB4oP61MNy3nQllICAeFEwG2zvLJ
Oh5YqzxW+KvE6oul8+fZkXoWLZkUOsjrJzxVq4uC5vCuzNJy4aWW8Ta02Q8rMZJr7lTSCXloit5G
x/cIn4cpG3mlmlx9S/zmh8F79sbNpcH7ElhAqDXBHMXmC27z3SmDxLQMbBsksWNhmal01bb0oFu7
6E0OuAVhMCSPB74tX5WRH0h8QHC8q1tvZTogLNF7C344/GO0UlI2kRJKGxKA34YSYfNER4C8QA/9
F5cFhchUza1XfdDdNVYn6dos8ubqm/kxdgcVGzKNrX+ZfJdrlF1IOvsXKyyuneSH274PzD0i3ihC
TgcjPnv5e1b4tTfzOviiWdD+7NSVrMnrPiicL37mdstak8u9zQbi7HGJ87DhIUtDwWGF67Z+LsfG
m3fkImELFSFK0Y4fzeomsqB9ymdNacZ3ZbJYRTwlnblWnvOJGlaZbL/6aO1+s+0AZZUOwhk3lHBt
liijuLLRvTomcK1S99vvnjGsS6+gcNdoT22qO7D0pKtnpptaR2xhsBAdGSJ1XteYTHeJb68jNMn3
WV/1G9OWdu6YpUtlcPZjXLUzmaQHiZimX7WBZq4yt/niW2mNw7sdzKp0CL6hy3SxjcL6yPnyIOWM
Bywy6CtHqusd0q87B37ziYDJzByGwikdwKVHwEB6zw+v4oBAmbKXIlTpp65IkpAVS2xjSW1HOXbW
oBzlLv/S2/mlMFOy8Vn5BH08PiPsLD9nkoKAl2Kd1DCvjoNRXroQKE+ehOE+cD5CuUkPMqITTtgP
W89CAQV4f6YfpJPbwFT0zeStA5WxBpuONNPUlAbzPGW2Hky17U6NWUNclwC16VIYLEq58feq0xyV
urHRrJ8QhxMw0Xc44xHhR5T7YKQG5AtEvzhAxgJPL0JE2/Grrzz0p6hoD889bkrnIg6fayWrTiRa
+SaNHRW+rmpfZDsNZ5AsknUZtD9sKiFXbIK1Y99bUBt1P5jztJEdOLuKQUTjuyu+CMCVx+gbaX0i
OsUYtk4Q5bNbO1CtfjZUagyoLm2XeW8XL4UWNktsMPO1aJqaye3HUdCX9Ub4b04+zLsaGihZNi3d
304tdq17V4fpN59AFfvI0x8oBUtzv8N20Xd2aTVciiE0znYCqrWrl7qj/WBfV8zksP7W6UZ7GeuE
slOGzGcZvI0l38NQUudDE1Y/O/2xsy1UfiLfORSUmWaoULWLPoI804RYkQdS426wxiPhxNf5kqDk
eUmnM8rQl0SNC0icdInBNoMo1XX8VoqmrOrJSVLKbxGongyns6cyklvuQchCiaYVeONxsEmWcZ97
AvPZPSRNNocGYT7lmZzMAmACFM77P93kxqkZRxp3Xd98/zszOREhBhxuD1tt4NV/e9ZZKGUPQfyz
cHN71xdoP9oN/jawbpJNoMOwgp8JM7lEm4wt97DScq04j3ZpQbaUG3I43sWpi2yT8ai+T23qcj5f
/w33EIpzGVIKCB6OZ0SZs6UbBPJDM0YWLkOd/JTH17LkAXSy6722bRhuWh1H+NBz6vMQTMUXJy7f
VDc9ygXf9CjucVsHzkSWS5ubFpbrWmPom8Yd5Q1YaZzMMzVeKoZVbBWT1QB3T7eMrqAyzXMphOSl
Kpfmh50nj8qATVCVyTK2NdKyM8L8J7u8k89v4ZvXcoWdH2VINAXNphzqk81XaR2pdrfuDXu4yJbt
LdCAVl9lCpSqmYQ/U/NIJQvoOF/mi9nX1pvlo3NatEr1QIGpWRVxnYF1KcFGk8bimau6ZJXezNPK
ir4VWT/3szL+kP0SE4Q0iJ9NoIGrFumT/ThqqLQYYHl9p1Oo6Q9HtdbtJ9txFH6yV2S5ivfAN6B3
2nKxc/XOAk/YfShexA+lbQHFNyoTIHwT7pEiDpdkboZT4pj5rDWMb6GSe09QEYeNgnDqGtFT55k9
OlKRqfcdGQsAhGkyPAyJ3kH7KeVVmbbNK7qoOxERmPUIa438nNpV2brpq41sefEWTQhzq1B/OPC/
jCj91eYZ6QlnESDkv2x6ku6DGgyHlLTvrA8c98nQddJBZb+bsCedhkJw0YMW7Ov4GADUg1FT1svS
wKba471cmDh+brm5SC9NOPozu7Upf0+jVWPjOGPoT7I8aZG6GQ9FNTfSEkiFprfdtmnIXo+2kr45
sfXRgTS9FE6oXzLN/4FZewoB2pnl4Kjn8PhQWHBkc4uJ1LDu2yh98NQpc5011XcT8awkaJQPdjkf
hRxYzwXST0tFid7socwX1D2dSzIdwCyjpErtaOOakiqh+VEpi7EEs+S7pXMRgY5jAs0PKWLf+3Kp
N8n+8sMyrSLCYvJKF/u29m2x2MRcpzn3bUeyWfL8pZ3l6VHyKgwIxhjhp1aLD6AuvloAJo+BZiwz
v3pEgjqYq6N6GCtnryfkcS3HVo45pu7zcfCVhVHX/caJK3WLD8lwzqdDsEkHUi6gDIJN7jnBQjcb
9dUc0NMv+/4nZLjR79ixI2v1XJJvn1W1ky07BJL4uYy9cUcFYe7rkoFRVK5t5AEQW1yYCrkaz9q4
kZTO+cjzfVXiL76jIgNjYwKjyflwGCGrzhONcnRoav2iMyIy9PJgQalrmnYW1c0jYkHJRvTdD7DC
/gqpbLVbdlanzXgaOeqUCl7tqiMNY+nBy6RGuWgTQ7tEju+sfMjZbmKsqUiNBwhG6cYzcLzp1ALF
n6A+dqWWPKKowHM1Lntgr/R+K/qUBOgL6rLAQSX7wlbA+lBU0lDjZEdmP3gaT8m4TbzLkjTsfD0b
d+CxeXdcKhgBpP5DA/aIB8Hoi1RRdugg4S5bBJg3SdHbVxlDU9lSWzY9OM3DeyVXGrDH8YNmHntJ
cAAznG6DkYSFDcxjUVijutB8x0XcpXvwyIY7hkkJfwwl81iDUHThq12lzMuuPEtPbGdsI0aTpyYP
9O6ziREA5oY+D3kIcT3j8kUSPdKf+PyYYHTmKLynF7uZnJSbZwsy8oXMZ3I7FNSlFwUKYcthihID
YVG5pzr/LhpYu8pLCqbRwrLK8YLClDPTlLqnyqKNl1ufbJhrNbZ18K+EiAF2C/rZACI59eRdGM1l
AwP3WmrKQ+9YxaFp4l9nMVILKHQjw4joNSBlEXM75ZeIz1Ust6uYO+GxNPAzlmQjXyeK48Kq5MDH
wNk2tUX+Ph2PRmlyA0jCa11IEV9/fhZ5grXwtkWhG2MTKCSlYV1FX21nJBorZEtDW2WbVLkU6cjq
gvpbj3KaLrJiODXIAV1klA3mmut7V5+rXpOai6kWdqjme+PFBkx04EtXdcoCXUGd27Sr751cTdZ1
qL+1fhsd/fYHSfDyFDdDvnJsF7WYAAeiykV0U5yhqYxMjji9H2rr1Bf9QOoU+5HelE2MJiz0qqX4
zUXj5KuBvcXM0KX6hd97ZV6HrvdY2CVObWHpnk2ZD0UQIdoTRHuzwY1YbQxuLVNTHDpEPWBBOlmf
zcSQ2pO3TruF1MXqRaseAiHOJJsx9jy8wTftJpl03BZWGOWLEVIJu151SvVh4CYElsSh8BUeC3yz
WSmerN0EnMq6wX61V9EXmiScRFyHrxV60eYhytARyEMvXjSWou/qAL6+A5jrSfHN6oHt9Ezuk+wJ
5cclMEnpOj2ou02lvGqxUxzKJHBvTSNPknk4dOEKARc8VtK2l5bYtUrrGJjuQ6Vn36FOgBFLu27H
dy2YdVSqrkYWgZdz4nFtOC6Aq1J68fG2euiGZK43ZfXkDUP5lCX2JUdM+JR7UvnkaJ0xb4eh4ReW
pm0r7poSRbhwa/dkZHl3bPPBPaXYy6PPGb56SVhuA9nPIW540asZkZskDxlsxGgEjxqMPKUyMepK
GFelkfQo27r8wP1jI7p7q00PsZ+BbGKjCUBy9BFvoIJpaFW8gA9hPhtxhIC3inY4jCrzOanIfQM0
kxf21DQGWVnnGbd3KbKM5wSWEpBQJV6KuarTemsUvpvlbW4Dcpi7vYbCL8E84VWrbHQ9dNJYKmr7
ANF2+F+iqWJSuUSZX16J4LQDk64jO3oblb0oJXXj5+vb3L53Fwj+yGsRrEGmWJS+7d5GY7NqFhY0
+40IloMO0FM7lWHF646+NNfrOlqDG90YltOeW2+wVkkw5gc72mdk6J5w+2oVuXuamDRPSdm/UJ9z
jhnKAhsUHlDX1/ru3NTxFkq7s7c0CTUW0Vcr78UIM+vW1WpddNJBKrhyrgZIl6b6nurIzu7s7izi
0zKIF+yfAwzbcTex0o5HvIA6sRzG2NZRu0iU/nuaG+17nvsqxuiacYaXHm4CdKNqymGXxoieGxmr
MNNJ1R059XYeOr33WpI6XmnoHKzEqFJh+1EXMe4i02imA+mrsvbiBbb20rxXReJtVD9DtLwjbRcm
ZrmopKJcg2bmvmV747BzsKkwlqFh/XUaT6e6khTq/I+AP071RMlX0cT28owHzG29F5M/D9LysJCQ
AXrR+LRd3RgjoqklGZ1+Dr3hQbTCMc1OBeg80QJjZRw0HHpmwaSJPpaIPNl9j975tCoGndpqUtda
hKaknQdX/nXQpa0lQTm8d/PAn+9iFzDlFHTvj3U0F/0hMOefBjIvlGeFmwzre7AIIR/BXsdEa/73
y7ktG0ajVJRnjAlW8LuHN3s03cVYO91hUFL5KKukuxoV4GDIHtkfEJsIJkchcSgmWyFxFmvGpIOB
Mexo4Sgk+pTfZ3E2FZlb7Gk/DYhgMYpqL6Yf08piGp6/HjoKCFksR0DUt1UrcsvAnihKNTOQzIto
GNNdVgW/DnAD0x2Z73Qnzu4D97j7wKe4/yDkvjxwMwTvxfr3eaJ5j7m/0n8Q8mmp+9x/vMp/fLX7
FdxDPi1fedJfl/+Pr3Rf5h7yaZl7yH/3fvzjMv/6lcQ08X4o7YC/ox88iK77Zdyb//gS/xhyH/j0
lv/3S93/jE9L/d2Vfgr5u1f71Pf/8Ur/cal/faW255c8HWoZpr0Dj3bB9DUUh3/R/mMoqnxmpdQI
b7Nu7UaPsj/btwl/TPvbVxCdYqnbKv8u/v6q96uWO1xolveRP1f6d+v9u9dnM8PWu9NDns7vr3hb
9fP78Gfv/+vr3l7xz79EvHo9jBej6NrV/a+9X9Wnvnvz84X+4xQx8Mel35cQI/H0L//UJwb+g77/
IOS/X8p2SqRzS+19kIxg30jtpJAI2Gwf/z6IkWgYip2qXUS36BFnlZhwjzXdMtyL4ZIC0taJsWXT
Ou8h0xp97lUG3KrakK5ZECOgVvdP7IIRsp1acQ6TsAXfMo2LOWOgmzuq7z/FuOh30YlajSWKWKJP
HKoetQxTBwRWI7Z/QC76jKhHfC5sKd52toPhcwfP1zaj2wGFyviYpyiQTlFaFOEkJ0YDSwLO5smH
W58YViP9owVAReasQVpGLJX7PTznXJWXt0AXVclFZQQ2OskG/JJsxGKHnT04TMxUV36El6uN3o0B
f74rzjpJA+r2IeyeqTkEVnEulLg4K0qjrT29ALouZrdaNWzcAmTDH7Ot3gGYnDZviAuyophYmTm2
REZ9va8llvY7rSKp6e1v6wVJ0RzCNEaW96+XFGFp3/VHlQeLW5g+skWz1I0jlz0kZvyCvMmh/mZW
jzwyFPU/jOsbGf7VOHRrg//bHlCud/CrycteGN6LTjH9PlyAE3EkR98lXQOqws4LSKcpSh+Ztc0L
y781HCVwQMNM/TlwXASuSF7dZojO+zTJGqM5RY96+cecW2Q1lMsuTtL954mjMvjbJpSun9YSTSMz
j2S6ja1SGXjVxxitjXLnnYIm8U7iDLCXh29r6a1dILPUtRm9D4i4zhmj4wizdAq9z7wtpLUPth3F
5E0DfScOI6mzHc7I+k6cYZg2bBMpmYnB5HeYaLq67qUQTpiRQY7GbFaatY4MvAy3MR/hsaZQT60k
KSfR22ImtwRTq83FwG10Chdn3SiT8la9g4i9R1BxMldSjqQHeI1fsffRSPEfMRlSSdj+r0FtzPSN
rtrv934TPKGKnlaaUeVx5bUYub+Yg4chqLoOCZPpqn9f162ZQtWDamgvxUUYlqfyjpQJClu2uxMH
I8twrL8d771dZNKbwQkhWzjFJiBbML4ecL4b4076YwG9yEkYxF0s3Ra8TfpjwbJH61VCoWGhooy+
16dDGObNXjTF2f3wqQ+eHrKxbMTm94H/aoH7tNtrqL2zypC2S9n4lP0hYYuIA7KaXHzZTy+hkbK7
CjGUEAPk2yI8qDGpzdBIR5fW3kEFGNOZaIM9/dVpGf4TRgvySvSDHnN29xn32FIYW4plxNx7zKdm
7vWwMZx6O8rRm9SkVDJyAyU3PYweAwBqW9siaSDzCXstWm0jIiBwOey5Hf9iTTD2NINdl5txCaTK
QsJ/gpO0E5ykGQD15GNuUnqcTkVnPY2Is3uMmFL1K6vHvukeKrr/rhkIiMp9pVgeT25bD9fRMS56
nXRPBRvuXa6r5XIo4/Td0w1KSgCsSJ0NiLxNJSg5cr8UBsDVqEB+LaxrdybVw1aAjQUKWRzqynbn
huEky3ufgC2nsOqWCfituRi4wZNdxw3Xms1H/w/Qs1e30RblxW+3wAYWdxWgmIvBlbtzCsfZsXPV
05k4FQe02A0gBBWe9rfeEhZ0X6jGSrtHInbqYsM5xVA3wiZ2OojpdlEHACxJC+Rm1aMYmiKoLo9e
jW1OUJ3KHN1ncSYO+ZDAtk11UB1u9Wsg+n0We4AcUHLW1yJY1jTsoCMfTdTaqs59Gr+ErmMhPhwD
OZXiAd+Qv/pCSllnMeBPZ//Un/TpS/x7jah9Im2ZH2onj45o/0fHprQWlUPqE1GvX11icCy6ETxJ
peRbRGgP8mgP3UzEVB0IauqeOMP/D2nnsew2D2zrJ2IVc5gq552DPWHZ/m3mnPn09wNkW9s+PvcO
rgcooLsBydoSCaJXr5V7CfWBYq2sb5toK7tpZ313I73YfrDJl4p/lPCCn2Rf4ch0HI0MojvTO2Si
GW0NRsrbWPbQCUaXxG52f9uV3jv8yzZaoX9QEH1C013EXFeVVjmWc2TTT5SeLKWnqiZ1R1a5t2zt
3jTD8rXlvDlUAbLbaWi+cOrR2l35GgS5ioL6AK5fLV41JOTvrMF+kjPi0k3PdcmmsTQ5rbU7LjQm
JdfHMA/9o+xlQ/l5Clx7I0fDVPnHoAGSzM39V0j8u3ezDcBMERjxUZ8Q3pvjOlmuI1f86+VaqnVW
eZsJTvw/5t2Cf86NVFQonGijhlGxrWYzeFDUGhb6ykvfOb37ZI2m9gNxbc8ySf26QfyUOkn7yesT
UjpxHz6Gscs104qVo93a6fGvdTpIv47hUMN3w5f4pKmNsx+UkvMnaAcWLeI5pwh5iencwQq46WOg
l2AR7PotThRvncLWtXA4KCdhmiXrwSi7UycaknUfm5tNhmiqtk5qV9nf7HLCbSjDpC0vDXs3Jx5a
bX8saZXzx1e4zTdi0hFtlt37lkUhVIq4gwMr+VYOU7XMLl6WXgDYJuWyy1GzCELUtkKjhedrRIFL
M6JxAanWQOL8j6ZArxe9Vwtu74V0xYMGj7XslkGGCmzFsdoHo18V9toYYlBuXtNtIi3RRMlB+CSb
zoRAAq37BzkKKghwbhGDCBuIiJz5VwS7JvCPGvLeWpU3K9KOwbmWJElVm7Jt94txLY1QZ4bnSRIi
pSJIGv/3mNucW0wjaJekI46NYKeC1YNBqDRe4ApJfK186RuU6H4NfnkqpVI2OdVRFMOI654RFOsY
KoelvAzerorFBDNuKBw32/U6Khzm5HOQLi6rsrktdXPcpt2WugUXCDZxXpvlXNfb+Yla/3HhknE/
zAl6MXrmBORaKSlKHb+rlg1cJWGnP47CCTGGu+w0kNkydlRs6xg1Qu+2MPqKtEp0dGs9upPeqOQv
kmfQmMuhQ2b+YgajEBJSn+pp3VMf04CkA7Ig5M7dwlj5nR3uc4QuTpkDCxfPRGWykl2Ixadm4RYg
OylDrTftlI/NojLUn6FX/22q7A2R4GCYeFaRQ07ZqWYaAeElSvHoUm188VtDe55Iei6NxDH3oKa0
57B2XNjuAx/F6RKqMNUclrbIvlpIvu4to/pWzarL46qwgWkMAIF19X4WeVjZmIFm7qO2/SZHncjZ
ytiI0p1/xoo1b9NlT66rFUq9h6UrPY7JUFG/zn5K43O4M2sAM9LWa1Rrtp7vbeeqUC4ldbrrqe1R
mxuDcjk2mXaYZZM2AJwKISe4kIYPLuEv4Po4BFn/sydDPkQbSfSeF2q9A71TH3QVYsnfaoNSclAO
i6g4khYJj9LUSlXCJiN1Zqu5oOD/pU8og2ubyjll1IEeI1n4YcaolUfLdoLjdQHpua0y59Bdr36/
jalvSJTPQbq0ovI7qdTyiQxU9aQo6Wdy/f3JFCNNtcYdkEmkrEREWenVUxF1K6jP53sZr1UzQsQj
JVLSqVh286C3HN2L6XKS76cagCO0vq8v4KbZOcstavuNslwOHJUs7MQrjjIYFMG81ycqheTroxCh
7ieXtCTE1U5vvHVNbZwdBXisHDoBpMpzS1WOHFae0yxUM3HOeaCobz/n9L1mnJUMnnG/8oy32xw2
sfG9rqP2F8JpGTnp1wwMzl0hGlKY2l2oZ9Z6FOqlN5t0ZGaBTkKCyo8cykaGhGb0NIJOPNxMskfN
6GhzOHNbh9yhe/BzKH9/v9w1UqfW3B89sK7iLchmdEwY1PNwO/hKe7R49ixhG9Dboz7WO3sIpp2r
tS30tJhS3TaoWpFj2ZXW6xw53W5IIgLFrZp1OIN/7triHxMKlZrPJFJ2WscjhGzSPvBBXYlxoyr6
1Ui5y0/3LfAv2yxmdHbn/Zws3aaR6lsNXP7fS1up52Zoe/6xbEnpy86Y4G+EFyRdJSjOvGudN3Cn
NRHptIPiXXNfIEV2XiE6q89NjGSgM6b5e+5P5doNKC/nERui51pdOIWqrTyBzEcKOj9aArkpe9I2
A0QHViw8sil+9+QQmjTcnpVCyzOIG28x7FX2zCd4qbt7Lcz6e12z/NUwoHhzs9lqFZyb0t9K00DR
JSyzgtLVmNxxL42yiSGG2NoAOgTPdXd/a+ynuPWLe9CZDo+KFkWcRVN7AO55wSq21XNmgWajxHQV
Q6+5K8lWv3YNn1ATW0gOCyVm6n+prva79miK4dCCYKVC2D9Jr+2GX4bJmy5yKgjYu6zWq3vpc81y
25l2+ih9kdIuQOCkz5qneS8D8sMwvHi28hzBlHcPYLM5Fj6IVDHKoDa49jovRYRA65u9dIxWUN97
tdvtYNJiPyKCb44uVPaqZnYIXhAmY8GxBZsuAJhyi5WrIyJXJWF4nX31hTVwDMXQ1koQ+BtvCOEh
SIPiTjaqhTTU3CKgK4cIGv90NGUDNY2qBptbcC68SE4MqzApoZ77vUoyasVdEOreeuhKBIJ+O+QM
a+DULlYcyJhMZWPDtL3ndex9rqEaI3gpVS+pEJelV0pay9v45ka4EMJLOZ7atto1JsXLYTJvC/L/
sDwF/b1v6HzfRM9IzjEagHfklH9aYr8YxKkPfyAZIBx92dZUMAAm5bR47SspdfqxB08gBLT7wWud
+0k0VOWiAlxzOpZqkXMfZpZzb2m+s23HxFncbKamaCcqnI7SJKfKWGhsFm2uh2AUWU06tSCIri9z
s91exuupOO7hpjl6odPvKcymOD0t5zebLfcqMzvOI8XQhY2Ksn3zYeyV5ikxnW2g6jNYkz44piBM
l5Ecmk6yTrug2UlvVI1fYl+k6kHnvFR8e2UU3CoQ3/NAiGgFS1eNlm+g5Yi2cjjHFShKLfTOcqjV
ID6V/C03wu7CnSq9TkKfBeZhmBrWMqo0LGVR1+D55TB3IOzUEdw2K762dlmgtAAd0L4pnXzLRdd4
ItnAlRwigf8iG/ptCPG/whE4Lh30uu/+ijXhCUCLhdg8ReWd7eOK4l1v1aqzcexFI3uyiZCiOjpV
6FdwoONRgFsteiNpIdxkmNTNo+G18duQtF78XOZd+1aq3XetizauU1UP5aDqz5SlA4+sG3aKUWg8
j6A9VoE1+FvpjUye91EtMQBgEDyh/H1MfGBSiQiuOUO8pwT8IJ1yflx9S12ehqQlLONPQa3AcC2i
lRJi/xliedWy1FXKT+1RNhRfqVb4OFh9+Ugx58xZkgrZ5ewn6dJNeVzNTRNi1N/xbV9sjdCyLrqj
f/czBMnGQUvvhoIrJdtJ2PFBI951opGOMc/tfTBmL61d/TKJCXnulufajpfX+M4ODnE4nztJUSrI
52Xv1rT/sE2Z9f+Ku02LY77/hdKOKzMNErDSPow7k0nFsKg51ZtQhzGIRvb6kjzJQo7/coMFjXZh
5J+k/bqCnPJX3M32IaaEq2PD7+G7plY6mwxe+MMr3abI3t/vJjc5GxrZ1i3+10C54m1tGWeEirWu
uKrA1I1GwHJwYZXmW5uUG0twS8sx1CYR4GEAjTfbMBpoGH0Yi4mdNMo5t6Z2nfhQloPyAHDQeuqb
/JtSWMNJjjhy1Tc8m1mrnu/NE8IhuygpxlPeuRoqOVRqTHaso2+a63fSJps+tyC5dPViLYelMoPd
rfp5z5kt3/+uDl9BQ0dUqGkdWoFFvjG9qTsnSeNRpxIFB0Uwv7IoB9cAhMK5DsCgB+Gd7Fk6d5tC
62BH/tOByhinx771Ju32nMXQUIgQLf3RDCSS5BpZ4YaQQ4w6lznFRkGW2tDrwjK2nkgY+N9ShEmO
WZsWR2eMHyLTyrbxb5O0V3Ydlou/uyMV7Vj5oK+zpf9D0O/VpO1/X7L0vV+rt2WwBeTkrrXBy89N
GvUQLVBpUFJjsojsPvyeA/OkiOgHf5l3A26st1kr2pWvueldUcAkCLmfvpvsSruz2aOt7L4rl5Tu
eyQf2vkUmsCzN3VIKZHTOOPqg1F2ZWMEANT71vCBa4HZBtutz6ebe4Livlt0Ph8Tuslfbo4IeliU
2NC8VLPikbstl2PoSOWISgnz2BTzJzmSzVCa4ksz1Gu9mYpHaVMjiGDq2eXHjclHNJtUbbSWPlOY
oD/Rt7NidMubLctadzH1gNVvC43JV19Du/y6KuVgB8rk4oVcQ9pyD25ZPx3jjbSxOYqWlR61O3hG
7opyQuIDmaXH3rPHM7yZ51iMKJOvHidY+DeQps0rOZQNZ/jfAcrHnE4SljaWd+eT8ZaTpKml2noL
s0G/rCGGpk54nECS+UgzjqV+l4KON8s5urRiJO16aJtH9g4HOXLV2QSlqE/V1kFyayGN16ZR9Ttf
RyrM6GCak7ZwUI2LOcWLJqvjte0p1SUqLbKzUPPuUkczLvy/XQDPjvbS2yRQ1N4M/5tKbZlBhkIx
d28ecjMqvoQVhasurFSQHSnKOpkr52TCUHLwGtXcOhyK3PfUQ66gYFHfrCL6Soar/uHEWxQ1gg3X
mXrrUD1333m6vSyqAJvddd6iYG9+6lrvIL22ksB4n058xdEatXcqWMh9isTNytBr+0TZ/HcoFUIK
KDQkvYXp1txsNhztu0LtqDcnQtqVcSp7uKx/TaN28/9nuX+9qrSJd8hzl74OQMrXIn3ZiqYTmVfZ
UGy0igH8nm4mGRHok7bpdJU/qIiVNjlfDikEfQTvbu3l6LYuVTI5XCDbgnKpQwesXMgsZ89Vn1Is
6nyGyt67a8iwTU1e7QpdjS750FL9axn2A6dBKE95PuRK6JAukMWwPo9W9zQkfIOVsVlaAzlOnvKP
V37VD1Srsjt5mb6uK5NSGcGsqhsWjeyJRobMgp21E6fW0Zz9mPVyuuOKBs31GPZfKVY5VJRVvgWQ
G22pL+93VeTHyNioXy2+Y7vcdaDfKZzidaQAaeu587SWw2Zs+zVCTflWDv15iFeqZcR7OfR0QX6F
0MVx4lL5GsBkRbkR1FuVqipn9J/BNefQr1Wqq7+MWv5zWIvzVjn0Es+Hiqz/6ZXD7L4011Ogfu/n
2YP51VZRHUpNsL5tnoCOHniCsTUUS/jPrDKlV89yJJsszASRhf49How8W4/OXrc56OfYwKAcRjWu
PbFZpzCmGkgCUWgmHaaem1cvPzWTEiURndaWvi71Ae7Z326vsoxyJVe8Lktl7WLKfWXdIhWz7NO+
OFhJhk4gcrGrGfz5V9WChEH3PivzYK1nLYwOXe3mT0ZifEXEM9uWQQBOpwuKs2xcf2xPg3snB1NT
Vd3q5jSUQFtaNRJLY1cNOwgNX/28opjQq/WFpzvKpRWCIWQDgrs8hW3J0owP9rLKA3MxuJBPRm3H
uQFhchYMtP1+7lG6JH0Rf+p0OCpty/3SDgE3uqSEJ76nLqMb2h7OiML7Ak3QF63s6yfTmJIDWyVt
DcXz8CVhe5wa3heTkzoytaUKFlbXHs3Z/S7n8RzA7Zuyk4eRikfyEZ3JfTeyrpRk6vhkarb2mYpS
tDuBiOzlo6NsMh6FQqfkNiWeJmUTVZR9qm2FQHjuuDANl7NzLj17JR9C3VjIteXBUvNb9a5JYvWu
aPxPdRRoezmSjXTGib8YqI073+yGrpunrjTmCqlKtfFe7dmYz7YfTYteRVRwhmRu7emju5XDTLFe
UHVeosaKJoagrTG1OORT08OT7CVzmDUL2Q0CN2kWN5fqtjy01BrIcKZ8CPzZRfZvYba2B5vjPJ5i
0QScwuSr2hjencLuttKB+paP9ElUvNlmTsVhWYcNf+sB9JDshoJ2JxaiFuKGc7o2gsnnOr4GdaTc
NLS+IMQSmGmJim7gc9N4/AwdNEbhpVY4KkbPddZ3rdDuaYDLc1ePjV2b6fqL2vs/vVDfxYdpQBmO
fYK7oJYu+Do7ybaOTfMHDPv7Ju445IOkgcdHf283TnEvD/JTvZoXapCHRzkMtDBcVyrUZG7ivDTj
jD5SMn+2fbfcpO3I4aPn1O/CXlT69JmSWWhZ+QqT3llWIKQOhTpG76abQGbsNc/dBAtkFvXfpdnN
hnBbGuPCynY2z2gHmLthahY988/hpIyDkC/Efe1ew0PgVkiHQ577e85f61yjNeQF8sVtzcBzHhzq
ILZ17gwnJSgGBO+RsrIG7a5Dy9xEzBeb9CbqOJxkU9T5szIGzjZpYts/SxvUIGBo9LJeyBmATCKO
p8WqVT4nO438T4n4K1rf1CSV6bBJfhdz8Qd05oX0WlH8qWjUbje3mk5Vg5gRhS2ZoNKOqNL7HSir
wKD0sU9W+4XH2CSB2rJnQ1OyCalbkhhbpU7sTQmfGWzXuqaugqD9UZYc5StphU4gdS9UVvwSe+f/
iux7N/x0SAH4q00wZPzlcHOH4tfbMjJaqsRfheP/XP9fy9xsV/n43zNyC2YVfru8m0i8m0jIQ8vo
23u1Qv0xMHNjoSlNteKMobhHYSy/d0QPfAEFTPadtMhmDlGRqwfb+RDqpe3E89DuOuX3CmM1ZVzG
/G4tZ8qlTVftLxNnWdJkZn2I4oVlcowchfFmjq3AW2jcV8+lO6w1OZTzsjItSGeq5kYNKBunzK/v
ThGI0Ns7k69Ova/DBX/utzeH13b9seHQ8fo2TFWIgCkrlJudh4xjp87joFS3KvchbTzzDO7lIH2q
MBWDA1GHMbE7EkPpaMtuWNea5630mH34kic4f9HgF2rQzjWGP+qdDXnPSa7CVaF7QM3m5gf71+5h
dTk7brJzo866tFaRcn/NSIFqjQpEB2aDSzyb1kX23KA29kHbPl3j5JRgSP/L/XzeZfwzOPhmhsNP
Ytc2RrSwxaoy7raUwIVOTlkcri+pwZURUZW1GkS2cei7gBK8stzJIVrnCAFblCLJoZtB9VF3TwgG
uEf0JZxr89dQOqSt9+JoU05hDPMg2D8jHtIF+jb1Axpz9UMUk/MyS52Kr2Gq+ZhpqDP5aJPB3AXb
VTrA1iGHMk7ObWP2HiYHzNe5f63XNGG7LRtqsTVUz49m0f9svM45DmwaKIGHaYliql8OIVleIYQA
HacVN0W9gbsczgloBiutClZyhQ9duayMlh4fBhF+aEgjzSriUYhvIolZZmjCt7F3omSaQ7bBQi29
HDJ1dR1TheqerlGTF8BgYYdfP3gsOakQ82E95/GbOkG24Sn7FbP2leNMVSH7KxorKRVkmMn6Qeij
a4dkLKNTRJ0r7PPGIc7STcAZ5y52KKuay8o6kLO1d4E5PCrGQJU1rMgLY+7bDQ9Q0+eEUwTqT6d3
PYATgW9Iu6nT/mrP7Xq+2odM/2CX8TNwkmu8mXbKGVVFKFlG6JOGqrrUQl03TXg8bsspOsxCe3dw
kBbQENDbNEJs1+DBZccvKlxJbwA168m3E25QYm6VT/a9qkS7TsQifeAe3MB/hcJ0fmjs3lg0Naw9
cMEtYOw2vhhahzxG0EfQmZuUuOqNvkhjL7n0UZk+obh0V8Em/gmYVb6xg0aBYM0rP3lUMnN+VFLs
h0Y7CX9UE7MzJZr1GepqBIQqRIAGt76aAjuEoIhMfn3WaoWztAx4tgyWMdIhh7IpHerY/QBFniAU
nC+3QNlTBKVzMXy7LS/NcpGbbQijz53zKR2LeVMbTaBtqtmmaFHhcW2FEGm15DrasI0SLitOqtPY
GVzFMy9ONxwgZYv/MQssVXwwPGN1XUSudw0yk/5NU4x6FxtxdLk1dgGKepiWNwv0SNEFHku0EubI
euZIMthL2y1E9prSnZe+pimrm0ObXKZxahpsrT6j7lC82NUou0UNsgP2ppWRmh/fheFwFNeV3Re3
ToZD4E/9wVOdn420yaF03IYfQuJKSRcfxr+XUWbfXPrIai2l9zb5f13LES+stGW4Q7N5D7XHvI1G
J1zUgkKrhdkfKgC3XJWKZxzz0IN6S1JtJZBGnRPyO8vJijjs9etJReWSOWrBH2Wa9aMMgX4gglkJ
AaYgKK3dmDoOu8da+TQM2p7KOdi41XAk+SW4y4W9mqvvRgJTRxSH+qVszUMTdptB6Q9xYxVfw8xt
uEsayksUm9VqbJTh3lataOvArXF0kZ5YdulUIm2nQ37ftl+yxolfjFJx7gsKiXPo3l588jHPRXCQ
LtlA/QCkWW3QDSSafcVD05gLNHe/VWgFPyeGzv3TUJZyZCFm9OyM/MjcpFtN7LVXjrGwlSh5CsKu
f0rGLF65md9u08zun9SiiM9cAV+lUzZj4H922S2e5Ag6DmfbmNRuxirHQksWc8VinhP+XGxu0m7L
QfB56loSfnPBHkaQ+PQwZIM5EUOYT9ZOq2+rFDagKFIGbsK/lHikMI6WNhA7W+BLb46qKb8g8+JA
scwpgJKFZJnG5F4irUAZ3lVtltxLEJbwNWIkfUEc3zVqqi6mll2HY7Ul6cJEXYDVLx+dwiwe2UtT
LJHP+VYOpcMoqBOOY+ciTY3V1ye9dZ6v8WJSoAi51ICHnnTq43Q5mO3X2Au6owwhk+HetbO9vE3Q
1HapcpE8NZq5SBw2wUkZ9RZUwam/9zLlLq4DhYclgJ8XJMv6SzY05P/VlKIVHyrPreFQs4BGUb31
fc3gQ/SbZWWFpMjEzTTVE7iNY2R/xEg20lmIiFvY/9029ajwjQ3FvYmyLmwXdkKeqV3oRtZTnLnH
cQyrOzRKqiUqrdm3/3dExhrjn2t0WoUmiVEEuypJ26dmUt593uOpEKM678LdPIzaUlHM5skoxvYp
Sd91M00epcVCYwQlQ2vYSF80ec7FHOFJCpr2IY11YM2VeeHZFGXurO+/DtyyQ0uJ31vHMzaNZ0T7
IlHtS8fFwB5c/1hzm6sp16U7zp6ydksAkKi+u9Bhzogtza3+MkG9dB3qva2/dL3vfBjevDL4X3Nz
zv52cN5ms96eZOOpMB9w0y2gcvxlkz21g/GCo2CfLEguAJ5ThqyuCrPk6mrsBJo07pxdZhvzYS5h
x5ak7B0KSNyTnOdem5Xd1HdA9XM9+qRWxhLSz/ArwEngYJH7ojsxEoklGJykh9jViC7WoOiXBAYZ
ipv4mZyyoFxfnXbcOns7UN9CShpI9fivRcMlwrPnbtsjYLMqvNl4rkKzOZL+6BdyqEMOfh81CSI9
tdItDeNN08vuSfpqCBYSpQovcqSVU7l0L3PEpfweDhz3OCVKsgQAgLzIZE/nvpqNJXJL4VfHcDbs
lKy3vi1hFdFhyLInJXwthSCYCJAzEyFMUo8wOsmZbK2jr3NlbfLJsd6GYSi3fbIOA6i/ZxDD9X9R
hc7h1GrKq90PX2urTu7kSNVfm65VX4DUdQ8k185pWqD83flkMvU0WMqhng/ZFiiwvQan955RH7+v
ajufQdkr864Eda2nHA2porHCEc6p370xgymDh4FhIx2y0crUvsY5EH4cIQ1b3uanDUkU5I+6BgYI
P9w4OSpao9vxZFxPycXrVJ0rZqo9wtQ8LJOycfnQ52DROLUJHZcxLks3KI52V1XutZv5ZXHUXIsj
aKeEkVH51hmwc3PgViA1NAIDn7hLFcaALE7XDk+6LzTDMzP+lvr+kqPH7kcW9/cmZFSf5okfjGlU
5X3rJeWuH2zOCLVMvxhxpa5CjYQ9nN1f5KTJ3ZewEH13rCFbhGpev+Q9Quu14/eLOkABnPxgD6Mo
v7lmMutdm9jdM2cSQmsMbLv01kUYkOQxv0mnUwTeEx+MdMkGufNX9Lu9sxwZduMuDXcAcSaWhrr4
n2tJZ6XM7p9rRQiemIbmnU0xWa4V689BmpkreezWW12KulHU/jyv+zDuR8VdZh2MQ43YW7c63B8z
fDA7uCKs51SLnU3V58m6FXvtPq6hvlW4AvdiqI7GfOHUmrwvI0Ur9acxeZAT5WKOVe5R8Bi45+FH
IKiiWivzjnIt1Rj//UrBSxlE3HqMwL82gd5aQEfDJNp0fdMtpMfrq59uObzGqFmj7cF57G+T45In
iwD+oIU2GVxGazBuR91G2wwYK7nAlOurMPmC9lwNtSlClonuNTqLANcqWnyYochTXe2TpYbAjNvO
3wxBMX02Zrinfpm7CqZdaVadf5r/iJaL5OJM749oaQ7j+D+vgNt4VN1+x5OTtU1go382p+Bbb9fT
N0hCHhUIiF5NPbYorrJUKjdrHn+6eV7ICGgWN0PvUc3phyWA9u7NiLVxaZCBP7ObhHlVVdriLMcd
uPFB8EJ5wze21sh2FeaPPCgv6Mq4nwa9Ru2o4lTb4Tx1W8Ozc3CaTjn1vaev52JoniE2H+CVa8Zv
RW2IC4/5g4OhLazDiy735uceYAv8JCoYL/GpWTVwj3/Y0VA7t2apPgcuXLCDZf2MjxCKusXf7CK+
F/G+Q7xcX36gf8bfXjdgnb/i5fv5M/4f68v3X4v370zFeiSB8mx41vfQ6IZvHSzQc5KiD+MuqKSL
IPy38h1HBvo39NP/G2PTOUBy27PhtKwd7EHxxnf96TN8bVCx1cqbo8N5XAk74sXTZxh5luZve06h
3dUu4mfX7HecnrSLDMGVY2Mmdb1IM8U+VoPhIODR6yvpkY103IayVzcGU/5yF3F36MJx3N3skzZY
nJSF6hOyzvAyZYn+qeybF5es6g/4djPFgW+sm4fdiEbNcoSGZZOWXg21Hw16WvVJDmVPNspAujww
2wYmFG5JCiVa5dyeZZOUXnuORCOHvjVaSyhe2tXNVpsd59hyHChzvDHMYF7IeXKKdEwlrLLUdNbQ
+zvqp342kHqrg5fCtaJTPzja1T7FUJyMqY2cpooiCc8G5qUfoH9J0uxQOR0q6ilorq2XI9wNd7ty
4qCXujmHUuTZEPx3+fw0RjzeeAWPW870hDrI/OSiXUBJaY/4orBRdjMh7MqGI7Ip87P1e4rbpqd2
9KDABZYB87FXV8tgdKkoSPWL9NqRqLMCJbbWjHB+6iDiEk/DbCbbpaEa3nscTm8avIQ/0uTegckw
WNg2+IhZ1AlCq7/uUvYtegHsoFe7zzoVbsMW5bnwAgWUeMQ0BqR8YeIad6oTggzQIHZTq/IgRyNH
I3eyV901fTVe+wr32JWlp3xmI0AgavipGsoCSs8rKhPPdV6OxbbuJ7bMEOotSU6OZ4uyrRwuKJh+
jP6r3xTLsZxM+G5LZR2oWXRItGF+bKwYylmI5Xajanlrtw2bjTuiGKspwfjaJoLwsc3DvR534+vk
xtqCB8AcHQa8c5VwR0EAz8yiEZWSijvG7wYRyJ9Dno/ig+JV8NHDBXShDKp/aZxuyV6ErEmscdlI
AjRxxJA6e0jv+nwVjwb/JcMR7JoFWGKO4Nd22ejvpSI0xJvEuyPhVh9N0CVoQyk99ZJhuGHxdlG1
VEfkrqs/yIbN/Z2halAZBnCXXe3QDphKed+A3H4oUgpTIn2GdvvXFDOqBs4Nw/ebaYakc6caHGjf
liFPirANd8br1AZiymU6d/lK8xFCrgHjnJNZN96g4q8CtX0rLD24uJB5LqRZTXQUNEz7XYPVkny/
u0GCHdxUwoHiStEFXFnN93VSe8qqi2uekYrc3My9lt25SZBfmwypE2STocC2gaJcCpCVW9VAh81q
uukuC3qb6hvN+QxF86Y0g+J7MbTvRa2Nr6ajDmtFj5sTCm/DqWiLajXoXfvcV5m/IkUe7Rotml85
XwBGE9QUXwza9Bq63WcFrAllgozUwGJ/kw1PZt6azyrYKf6882uOMs99OHuPMqgSXxlqHrSFE8G0
rOfdVlHHZFOZ8PdR+zK+GL13UrjvfrFdeDCNEXBOFKE6SUkmvHTj0H6pJkroCid1H0aYxY6DBg5g
Aqn9peLwzfCc8g3m/XQXOEG0bVqr/SRSRjIAlV44cKe8P9S9rj/pUfXace66DTgL2NWC+LX1NO1Z
II42Se1EB0R/KYKEzGqJ2Jf+dVR+VLoy/QeglKsf9eKPoedEO6OMjJ3b+OpDG8DtDfHY/B/4IQi0
lG914Kbgbhr9PnCQrW56B8lZoA550cRHTzBIy8afZvUE9ifbTAJacbNdey4k027LF+rqsURgqPER
O4aJ0fm9Dp+NjRAq8mpVmY+HYHY4Wvy7K8ey0U1zPKiUkfzPILVVVNLOwTAerLhiFQCMIRghqBJU
QGZGpPWXoI6sh7Ie+/vY+xKbBrLqaRbmp2DyH6XP8VrrISx7dVfnYFIHSgriZWKF5rovbI0clhgH
sMwuuTQX0L4R7plwPJbuNqtg+ZtKXdvNNSlpitkd9sEaGZ9mBv+NgGXf3TdNBOxfHS5yBOFtd1/a
LifMeaKvpU02gk8BrQLtgpAJS0lb6+vvmaa0h2uE9a5nwYETihku0Z7arQKsBdoxAv9Y6c4D2fv4
LlU9RGZC9yEzKuchz6z2gKZ2tJDDwBn1O9QUOcLr3flLow2HUQfponjJvGsV09yw6VA/AUCE/lTZ
N6PywMlT/zA6VXJwLd1bBH7wwywTseUTGtbWk12xN2nJmy1GGJRf9CROV41fNbx+ihAAKMGz07Bh
cRxK1tWsdo9dqDZkbIv+zhdyBVDETk9dB0pwMpXsPQiQbXYciOpsG3YB6rwfSr9JvqLiFyz6zETY
Y4BSLXEbHTGIGGiG02fP0MWihdXFzkPHwd96+j+EnVeT3DjWpv/KF3O9jCVBv7GzF+ldZWb5Kt0w
pFY1vff89fsQ2aOSNBM9fcEmDgCmKg0JnPOaAfghtHFt05Q1bAyABzsrE/qxY9G79zveRked7xGq
1eyMqY/voH9zK7KG+ILVIo9FdgH342xmUvrF9Ii9mUp6BEO2wXZMtFcG7Q3/hBjGIT9qGyHbJrDL
74Y67otsFuH3TBjD7YTFQRqMC6vT7OfJwh43bCs21X4FQ1rEK7f2qzcQSDhD6Dniw7pdvRXJgr2Q
/zaqVn5CSiRZylGJDedbTxxsR+ZJSL6snCRDFlXU3dmsvYrftFVhhVoqL07gQop0yU7kons0fWWp
jqfAPHdJEeJZM2QHgYXSH3qRfTdVM3pXNeCLYeTgK6tZ1F2TZAIoayF1kfrVWdr1CET7bcspC32h
9nV3cWYamWTSSsYtWMwOOfzuwZnpuDLUxz7qLEknDq6TFI8T3MUDJtPdoqzibjeAidtgj6Re4iYM
0a/QzrIFUhZgynxAubDZxugT84T0jWhd6r1YKEVqPSDHIhbjYHlfura84ALh+AsetdYsaMur3oVZ
DHOkzMJNpuc8KXs9VgBHJXi6isiGmNHYd6Sp9GnlQ7hindiebs2y88SmMRFkcihL8zFE0caJNVU9
qHGNzxYyo4tEeOWdPKRz8abinR9uwTjboV5jnGSnmhqoj5AjW5cmZh6JAyqkMfzonOjpxlKQvh/B
gfEzzo1r1Ln6Nci78gzBEFXXf4Xq+axBYdIbRvv4GR9ixVhadVdstDD20YnGsHN3uxx3RLA7o3m7
lLwwlqPtqa76P7V6Qlt/CPKP9Fz3TvOhxGa7MJxyfHSqyeUvNfoDO1t31Tf5N1YAFi4alJA7NQuo
hEGxk83PjluT4lXs1tndb/HBaNVVhK72Sg77POQ5KQwju8qI4aSFsxpGrV0Kw83Wg3dQhd89yEPg
8NZ6olP3solSuYbiL0o8Q909KHwLH5C5zLa+4+AuP8+SMdQ0Ya9rkXuQ4/oG4ks8eZvbhHlYLoJs
U0/euJKz+sroHqpKfcGSND/J0ODgNdvV0VlOAruX4zYS7AoqFGetJxE3ajhX6lVPMhZZfu6e4l3x
U39jWLp/IK2sPWgT8q5yxGDX38huqY+16lT7yqz7jdfgFazm0b7OC1PH5EV457KB79+65glVEiRc
8RJYmcYsUoU14QoZ2GpP3tJ5s3i4hIVtvAShFp16MGjLwrOcNz2ouRWqVcQuOzdfTA/7k9QJlk0O
Yl7TnHhfp7p2Ap8WbqMo6i950xRr1EbVB7L11tKo6+ilLEMNfZkUXXpr/KJgCPFH3UX7ItZ1nm3O
uA29yYNXwqENuDm72SjY3ZCNtzyE9ZPx3TMTZ9lM7nQs485+DhNrHRQTcfRXttqEbqqZ6cN7JshK
d8i6emQicCHXKYHM08ccWFhQDMWlLabq3gv6r3J64QhrlZrIsguq13GY3pFs1veuC9S8LYburNt2
tg5w230yS82EwpqFX2sL92i55an6fdj11p+IHDybVpy/h3leLtVaEw/ZMPobecWercftija6rWcl
7TGfGqz8qRwGE2i/Fn41g+5OxIJNFFfMQFV816h4jX/M3jO6CJx3K9T5PHpLP+lpYDwGPTCMPrHf
ex0oi4L6wN5ARfpR9RN2kQgUTIWaYeiV3VB0fma0R+4c7VKi6EC1tssx++Y5ZYgBlecsK60SO9+l
2XcJYkl9j2sy+Row1I2xDRUswmXvELNDC4BkL2WvXkJqt6EW4u1nHhVXOCs0i/1vSbDm4a99K1ut
wbQrVU9mWCeXUTGymao2PM0IsyIX+6q2xmf2+sXBF1GwlsCyX+PhHJdAtF/jBeuF/xSX45WhqKhI
puZOTSJ/k7pagAW9Hj0Hna5s2xj9A9uL4udeKMXBEphfyt5cSxT2HSNPpLnXdQVu6kNyN2lzEaep
v0m4h6F0yaHvkSn4RH/IGPVOyvE/0B/KYCQHGZMAEdlRm9QFasChto7QsYtD250z6ZSRlUi8lw53
9lpYWJ4U7w2O1y/VLKBPEhCFs3lo8mHGmzYH1SgzBcbYGmd5JuYzBP0vgzIlBxn6jOeZ1Wz7H7Nk
BwXxv6Z6jfnTLBFM36upNnZC06JLm8b2KofuszILVNZlTB58qA07Ubi4WkHiudRV17LAhfsHz8tY
dlPc8Rf+mII72NYtW+d4Gyev5XmQJpuZuPJTUFE9a2VP4B1asw6VVWfk1a5C6HaRuHWA4eb8CjGv
IK8tr3ObPb+CUXT2KvU08k56695bkwbTThuq767+UeTR8M0sMn3J25BeKC2bhwCDsI3AbvcSaLGJ
R1ptr5XUZWepddmLpXawc0rR7oa5mZkV0suxUx1kL2IOHVCmoD+Napi9mG36xY166wynO3sxIrby
/KoOTcDXRk141XpSi3cwfMgbBUZ0jhQ3fYQ5dJFx08lzEBqQhiccld7tvliNrpW9YPtuHIs+/Gu6
lyIxFqKiftat5D9O9wG1vFtTfpuOCLtx9G1XLO1UB42hh94ydsn2xPrIXsBpo9e6fXMRNXpuqlq5
+gmF9NSJXls9cA6keBo8bYr4dWDXulHtGrQUn8nCVax6K0YPhzm9Cs5Dgzv7gD70rh6xSFL8sVs1
QWG+TKH1Z5HgTlEm91CTWWLPJAz4GovIys+Obgwn6bQr/XjnEN937DjMf1n0/ghVJZ6FfRp5QFir
dl8l5UOEOrW6hRPQ/NTEO6bdYxX1ULZqfg7iCoah56Yr3TBQQJwPadp+SZBL2Y9diXHg2ETpRUNx
fBnZdruRTTlOnTvSUVBErPTsdoFqqFaunoDC6/TxafDIIkR6/YYDYUmFfDRXoJHmhAKC22hyJ3cD
D7UXs0kWsRk3b4ZuqQdvcJSlnOX7ol2mJjbRsld9G5H3eyPREp7SBCc1ON4Nq/coXY21VxzqULVW
pDWDTZfwBEdjoLPgMbIDs43baY5Qdw0g9wR+iCxJR/U/Dup0r88yOSvW3s6i6Sue72iULck+Rs9O
E4PMwiv1I61B6nnW9wgYAmlje3rUM2xoh8Hwj4YJnw2piHCt2HDuzSrHr2gi3Uw1HX1E81vPXZjS
oI+0JbYJ28Er7D3cbetch265csdEvFXCvMgXMsJgF8OFxBqOB2mhTkANci+6yDOrLr8rSmBTCPwl
XlaNi4E97uIpqc/doLDh7FSzO3VW3Z/kWZtFf53Zvakc1RCoOAM+w78NxR29v/W23ayrYhUkJmPK
ZnEbpDsXK6tb2aznA7orRfQmO4sZLpKHizFxkidZ/LIV4ytLpexOduEfkK0E/hZb2ckSJLldqwxd
5ZAOlJODWPhXTOzMFUZNQJtC2Owy5s1n5N3XiiooF+NSeIuXnqh3HdXbhRzxOSEJkZZy7aEEpfmv
i4Qp/xQnRORnfhkZl7PizjFWbowduez46eq8oHEJI7W4ZyvRPteZcxeOHUiQueVo6bOihu5Ztuw6
/+6lsybHmHbPNo7ueE0W08mcmwV45kVpOD3QCWaqiNYshe92h7aeuue4C8Zlik/eXs4l4421ZGRM
Ozl3ULlhj31gbG//Bg2FEa/DNUHOdShybVpdTTayt489E+jj7K9XYsFZpRYWil1fvHhWtJtUYX+x
DMVaJYAfIA8FxRP8westjirHKmY/f1KHrHlwDPFVxuV1wrFGndNtpquVwb3umsn5MrSGxt22qS5B
GLtnS5gWaQgNDcEmHVb1gK1k6QT9FRZmf1Vmen7FY3JSXSBnP+KmMIMVhUuTFRojZIdvaphVZCiw
zCG/UBUXYdfxkmFWcpSx1IijBXdMc1Xumwjwt8Yqfl26YtzHFDaf+ny6b6oen6CGXOBo192TZUNG
xCHg1M+tWyhAzaRCc1a2IvhqeJkn/VE2Ry/K1n4SjBsvBoPotK21ySRzRw28dlHMp5jHb4yqC+Yl
DLF2Zvdo4HqLVRMFgHBmHK42xdvUnQ5ZYSvvDbdUM2VFztZ6h8go3y4Qke9N6u4wUcufeUjURxRi
Z4dd4mgE/THieqNqj2af5cFqvAZlqR1DltlHHZ6M05IhF9y0F2Y/VA+Zkrm7YIyG7RAl41Mqhj9I
/Vt/RBb3EfQSXvPCSDYOyIsDyfTwigQucjJWbP3hZA+WOrTfGoHFr+1ZydnVAAXUNahXxU6NI9oI
9cJj3cNtjqY8eHFvHOfEDHD/OfjTqSujelumG+rDaD7O/Y2pxUt33mqyvF9iSOCdyF8bzqq31XAV
Koq9atPGPuPg3bLnifi1BEW563TdBl9Dh2/WAEY7c4CkyM16J4NUtJxbtxkEkE1cq1sMKHWtWg29
E1W3pge8c83tbCyFhdfYpNyNhw/MXSpsGqLpwXfZcCKycpYtOYHqoboa5q2qqhRtysK2XZZJXV3l
EI9n2H7KNWuhowb8YM4HXyC+4Wexu5dNvfOTc6DuYDxfodyT1q9eTNQX/AXE+QeVf/J74Mcxdklh
/qjCXVmrKRYDBaose9ubgj27Jf+cuCF+SOReHgO/VBb88JsvXZn8dUVBDeRfV6zRzdq6U6ausQoV
O0OL0bSoKu8NIeaPytKrawCTALtH90WGR10lvZJO7taZRxW2vjVFqD2x254wfRcmnzXxDn3c1QCW
+4AzVf2WpSv5/zA59YOls+WFTmfnBVzsZPi5ibulsqAIZS3TccJoqTeqU6RAON2M82k3WwHJQ62V
Nt4hjCkQQGkWMvg5Rke5d2sWqboMM9KO0hlYE+MuayhURfwmFyYYzefRTgR1oAkesJ/7675qnJfG
mr9B+SvGYu7Z78M/by1Am7ua1d4qMNr8dSzThlurl+19TwlXjud1G6UEdy1cnLrSjieV13dbvrL5
W4boSTsnbg0oMKu4iLH/RIj23vTteIG12fS1BUnKEyxN7kUcJ5RPfdiKP6Qa5ZkUXLypMt562Giz
yvU2n+O6qE+XoZXqywxvvr7N+us4H5LSIY/uFx9tigaIbMm47oewSMuRtSj6y7dhblKVl8J8k6M+
w83IAscUebr77CgLEliRDYBRXk2+Xq12GnhXPYu/Fr2/Nrg1nJN6wOeqHcOHDCzPUligUMcKAEMf
5OUXTWteML0MPzKdaqhoueu62jZrtYItoOEfhFNjKqWYH/oY6G9uOQZkcNLhSfTxsMqK0rh2SMBs
RB3Vd62AUSJ6YyZ09t3qEy/fBUO7dAoXih4FMyosfVDfye4aPijOMP1HzQZxW5IORoonj7GJy++n
1sJHRwPGlSkFufdYYP6G0SSfdtgcWvB4bzDz5PCIPMs+7upgWdV9vuMuhexiHRmrYL7hykPTREVw
a8dmlVULvYZJ/o//+d//7//+Mfwf/yO/kkrx8+x/sja95mHW1P/8h+X843+KW3j//Z//MGyN1Sb1
YVdXXWGbmqHS/8fXhxDQ4T//of0vh5Vx7+Fo+y3RWN0MGfcneTAdpBWFUu/9vBruFFM3+pWWa8Od
lkfn2s2a/edYGVcL8cwXldy94/G5mKUK8Wywn/BESXYUkJOVbLaaKY4V5ju85fSCTPAuuhedZKuv
PfsJ2jt4o1uvzsoSycuL7MjFALWqzNE1cxDqMrpk3TZ68eY7obN3pqRZySZag9myctLoNBhF8dau
QFSnb7FOMSiZtGQpB6lx161cUqF7IwufMyc7T81QXTXDK3aun3cLTc+hj8tgVjrQ1QLvJFukVKtr
pSnjOqvdeOWUaXXN7e7r338u8n3//XNxkPl0HEMTjm2LXz+XsUANhdRs861BOQdMXX5fjFV33yv5
szSF1zMwRdlkWhtpMR916oscxW4iYTPNjsDXso9i5szIg9lpLZ4+8QfQvOqej5x4FLeHH6PMOVPy
I6T6loEqr9ouCz8aXhJ0KyaPcoFsgQ2GjBK+BE3SPmSTA5mXMb7i1efINMiKXP/+zbDsf/uS2poj
hKs7mtAcXZ2/xD99SQWgx6ljq/htqupmoxltujFYG+5JYybPUZ9fHCNSv2ZOSoGlNUPy2UF0CdxE
WciOwjGe0db1HqEbR4cudcd1PJTY7FXNI+ajWFZOSfDQNVGyvzWDuXQg6wcqCdltq0QYzwRJCwfz
R4+sMYzoucc9VmWfFQd5JhTdvvucK2d9XvSnwcyXrytHfMa9ATgr0oF834FyHIts9I82TPP81g50
bCx5t7ay15qHfI5DIC+4zXDljM/uJEoza4npvP9f7iJCzLeJX7+urm5ruinsefPs6Navn1CtajV6
5pC7OyUsN32qurgHof/juBAqSTOwL8Ua7Rx5VXcqGheSfpc3b3YtwqOedNl9aEbZvZbg/pn0rrGX
sduhg/nhBwWGpPM4GUPcNiV30bVb2WxHK7vvC+GQRE2azShf3PMKirp52a2hhHjIYEBTjg09axZD
paDLrMecliDqSZE69TK2teLkJgU8mJ9OGwSHd9HkXT21Bu0eZbzjfWLu+G1ap2ko4+3Q6+EljxKx
Bjba30f8IlYYMcZPfkeKil2696IUPRSzYVLekyD4pqiAzxXhnNCbnp7gYj1UhtbsJoBRpDnb+CrI
dV7lGVyZ71wAZcYfobxB5DBq0hfDnQbnNqEofZiZKbjQz/lNB63QIw0XKvwa81nwbbLyMv5KWgVi
so3Ikq+W9tIwe3x+hQntdz6L7QmpdnlaT6F7C8omQHPj0PxpxtR+/SVY7XhOByZrtwmAMMuDH+8M
Z1T2FDdjFKyVWl9qToAFACT6ExL43ilRmu5IvhkCPC0Zt/yKNfRPp4Ca16ixT4fPMbnLom0l25aw
vkWGX2+9vNmHahE8B2pbrExy76d8MpyzS314qc/J7jadDSUT841HTL6hemjsMeSmPuq11Csra7zB
9CUyf/B8LPocqJwzkH/sXPKsNXAj2Qn4Nrr0FXx/05uKpVGl42JUI+yv5sF641JmzcIvYLyb0+T2
6hm05F+HLMOAhr2uvWWfOolF3aXqOdKA5SHbvpHjLO1DHZvgYjexczdmWLMPnhV8cXtYH/Fost3o
avNqD+i4ubkefqm6HOKR5yTgYwzlkTLT2eg875mcTLdwowM1ovGseJXqrzu8IylrAiNzy+KiK/AG
kKTFOjudyqOMZWA50brUiguZiue+QDuiYgfqr9nikdgB27kbESn214XJok3JwEXIeXKKPHODCCJN
wl/zea3JQRA+4ceyToKENzYCW7Y2Ji9Y2SyX11ojeHKjGn+G5ZAfTa+yLrUtrMsYgab7+yeHof9+
X9J1oWqGq6m6ocHgNn69Lw2VlzZ+b5tfB89b67OPgjYfyLy1bPs5MxG388Cm/StYOkOwqiiP/xST
o1vQYcc4VwzURubZsi3PggFZeXVKKT5NOtKCTbsh+52whbTicxVw25OHbsgi/DLkObIKqooQD6Nk
269cWEV+d5RzZPw2BAjRM3pWPoo6taYucjODz6ZjdP3375NcTvxy/9YtW3cd03JcTRiOXCb+9IQ1
ywh3Y8UqvipGlC1tskLbvCzwFgXI9N6ZKNiha/eSO057JJ+MfsEcdyKUEtXCnC7JpHhX3zS+94U1
4lPL/oXlRH0wxaC+RmWxkPHA08Md2dBiI5tahkUoCI4nsnb6yQiG6nbZUitYkDdqep7MIN0kQusx
XkjCjXB8h3tvbL/2yBvFMyj2t3jqL42izb/4Y+yse4yB9gm6i6+hmt8AxhFapbc4bubta0I+WQJ9
fxufEZeAYTdUInQcjmHl5I9zXXJVZKGxkU1lbPILrNRdTL6rQHhZwPAOunwftXnxiEE2FZam/hhH
RVv//afl/Nt6iGetTSHM5PMyBWWMX7/VVVnrDlXM4GsXtDhBa/nrZNXefZSW9rnPq37RmG3/PrQB
+AHftWArO9ozGjkbLLH7d7Mbkq3TinBrGmmzrgOQLjr4kqM2Hxwqa0fZlGcyFpiCWo1tHyIRZ1fW
O0i6qPxsSryQr4gFYhc7cHPpS7U4edrYnwrMMp6b0bwEVTRdECXKn11hflDvaO5kK5iTlE0R1EfZ
TNuwX1au3e+reWbps1XzJ93eyt4Q3PhaT6t647siPQQz5AwMZHvqZj6RNWvHt8um7usTqD2gljIi
+z5Hlb1ARtxht5DVKE21Uf+dm7411/dSYVEfI7f5wHOs2MVRTTIlUUlhxCpD9bibh9aNv7M9yJm1
O9p3NlJu08I0cvsur4xzlZvjvpw7ZK+Ma41l/5cPXn6wP/9MBTlKU1NtXTXYrGm/L4R7pKi73vX1
L6Pwq1VuFSBqTaW/HWK+8KiRuC95FVkbthTRnVU61n06IbxrI7AoW9TBk4vZGcBB2QLPplLdOveM
cJHV4GrGHikzeUArKjs7Nvd+vzEUFqN4jjuoTpFqGc4dS+L933+p/+1WLUxd5eusqzBhdV3XfltC
xoZZOroWaV9szXutITXfNdxlfjoMPep88B01FnKTvUgRl74DNdKvjMxzr2Uq8k3M9h4jJTRIzSz3
DqUTWgcVCM2uS6bpzuuGalNgzXyFftYven1sjkWokYs3inoH6BqUUDKtHS/19gb4vYM8K9Sou51l
P87+U+9n7HMchbX4vzzS/u3HL0zXEo5mOLrpzpv33x5pLOAm9uxj9SVK048su5Ce9+6GKLLO4Yzl
kfgcU6TxCsUjc/UZk2dx64iThsHWbUKJRs1CnkbTDCLWy3EjLyAHyw6UbObsh3ccKVqPf0G9OxQG
ymAM0Fpx+rsb/FueqkM9SzWNybonBwruAMKoANADN0zUF1vqmMwxO2y1u9sQUF+3pj4P8dFcWaA1
OyIDW2fXqk6fhGMaB2k2hBNxdvVVs9mZiOhCwKIpD3Jsnsa3sSl4f2dhlkG785Vh00eihu7rtNqi
Hco7kPLOl0BNsKd3AOORIbHZxJpvRuO7X6zebpYwF1AX0XrnWiWIsYq5A7Eh0sF5kF1A1viXYvIQ
3Zw7spE1XuONmIGbQX7XDuqcHqIjmopXA0Dk3/9MbPk7+OUeYLGmcQG22rYDCFH/PTOAZGWioWX7
xRpAjpd1SPILd4F1pPT2S2l4/cqsa2sXzE2lB8Ot6k12J3t5dOPeS1Z4LEzzKWOJKcOjBXaKh9s3
1EDtl1YD/+HkhrqUna7AhsXjp8Jh7nXy+6Dvn3AnKs9madp3ph+KZYuy8jdg7jCq9PFtqgtQf7im
7LPQL54qpXqVAzolqxdWOzb3yD3Gx8CfknXiDcrXJlzIAbnI3FXhBuPRKzIXn3iPR/98afz0ntgH
WE+sYvTdoCu4kUnipZNapP38ns8XmaOtqkX1/TgfoP/8Fasyo7qXB6RSfo7JwZ9zlairb+M+YyJC
KYk1xS/X+v36pQ0qiO2koHr+aNvqOYAT8p7o2AvF5ZDt81qx3/oI3fjafu8aOHRJp1aoNXnWu11i
Bw5lkQV8B64EgxFEzohDr4SaUGfWtcsGNK8TqKGuW+67gsIfQiEJPxPdxy4aun8Efa4a+yMLjz54
cfPm0RFgX0Rev7gQBO4mo3EegbPp695F3C3Ejfhx9KsOmzt8jyKkK5YsXECYD+1Fjh0mHLySSvFg
rTLW1yiGVfmULGTv7ZA3S8ONpvuEjePJHDR9K34IpUi9k9/kTz5FVjDSnrZYMV8/Q3LCb/N/a/52
uRZG36o0hbWQc6XMyuf1UizHDmqBpVFuN+uuz/WrWWgNBQ5eVp/Phjkme9XCFbezvx+Xoxm+cVVq
bN6Mcbck3F2e+rn3rLeWcesgN62dXImQl73OPFqeFYMPOIVxMTWiSYcEMbEWA0WtRvfykHsNYgZe
mC5nNM0t1pjGtLezGS48j2vng9q08FticfmcGtmtchZTu+yjUaxRN3o2HHe8t9WpXmp9V29lUx6G
TGsXfeek+64ppnsZ01LgwQqkJ9mS8WJ097lTjHefodaM0M9vo2umm83VzD48jVJxneBoRKp1fMPW
64N6o391Fc14GLTg3Iz28GaWlg6aBvUmHFJ+HtXH3GmgVp7HtACXD2NwGY16Wi4T/+whbfbgqsrw
WPsR2QZKhlu/m4ZHUY76aeYfOm6XleQn8YAC5wJSkLFdrjiQUXg4afGj4BmBLv94z3a5eFSHtF1b
Wi/Wsjm6cXifjeVStm4jxlJbGr5QtjCWSTH65BIQ9rKrje4Z+jEUHau/PtthE2nvTMPq673skIek
B/a5cU191rLqq4UcLXsaW70LkqJ80FzEs8vG7O9i29HOXgsgCRBp+S1BgCxF1vE1T9Nsm6GnuDPV
vHjG+uteDvgSCt8+BHathKjRwetwG+NucJyB3NM4XKDApmfIAIvbCI2VzFGJjdPnCDnMLzJc1KwG
ZLKhOiyWK4csQoA1+WAO83uWVEfNR0Q+SGkmVuPts6zX16g1lChrktCxBy/9piOgU8bW8B2jIoDF
WGo+dJOPPE7aWDsvUkfuvY59G5Lwm3Mt+w+LorJkV1yzLB33PI9TFCteW5hemPQNCADW+V8Hd25+
xorU4GOciZYbEG7uIqCW+4ZV31IqB6SVje6eChAzKnP7Eqg8lqViwDQmD3ZailPR8y5PRY/iM6qN
XyZnpixpynBOVVJ6BmYiwmCTCvJ7WTRa+QXeEOijwM3h0rTtO9RcK8nKLxMg/61XT8VWNhNxKAYP
eNgwlrtpNOqNnIwk5DKH5/baKwryTl48rmU8qMNdE2nmczGp3SHpDXMlL6NV9llNSBd6WY90QIvu
ZGJaBmxBb3g3sDFelLY0KJrGe4zcv8i45oPdBt8tjQ2Gt3g4BvNw0SjqzsWwby1HFap5MWqLki8I
6DvdKhQUO/vhfTQbJADKRYzf2rKPHfPZUlt7MTT19Nb4dYzbUzh+NSMf3nolvutRtqNM4gPCVP7M
4UZGJHQuJTv2YEGZe9PnafUR++m9MnT6/eSHGYxpc7hmwOaXECa8TRyLWdtXab3dKJqctd4Q1Gsv
ShYV+okX11Qyb6FrMAQr3tJNnPmo5EfvIlBddlhlpdx5vabcDTY6YLEojzL0GZdnau/1/FEsOH/r
MAJdWU+82LYaLBy6pvjiJCGyPYbiPY+ZnoBodpWrmxf+PTscZ6FD4aASS8zy++xsiuCeEuUpUvX+
qA+acVEb37zgFxLPsmxrGZKHFKANNi1De6AUSQa7Zcngqlrw3McAboG+xKBI2vAZpQ77Encl9ys6
LS8eHn39Iy/D8LlQRbVyxhTPI3do7ob5UIgIeYes2qle1typjs1hPpOdclhp6MXShMS3lrHfxpXJ
gO2l9QRpRztVQp2OvZuWGOjU0dM0UAb3AV98hPhmNIb30ZlBuPCQnqLe6k9rH8TYbRIEvnITJdrC
BCp9tAXCsRqMtA7BSr3bKUZzvTVRlTdOY406zMJeG/DtnpsMA4Oq4GcSmWn1XEIUXGMMFmwd3yqf
Mx05S+7qNm4xNEVpYCTq5Ihezs3Qtu1dgJb0UjadtisPLDCjWxNFRfcILxH80Tw4nSz1ThT+90Q8
efGkfgUK/kcERPN9qEtv4Vem/ZRUol7ljhXcw/7LN1E/qHeDUg4k+Uf1kIx8SIlVILGCn8/SUkV7
hWEb71T+21va2Jwh5Zkrvxo1Ntndd00L+j/5aShVkvwZsbJbxFgjvJThGKyrAojwn04m0lVsJfwC
1MhyT30pdtgs8gMoDOslKzP9UHjjeJ1bZVPwTvlB9gwKOFkomj4hYqqmz7ZvAIn2leoge10tQ3MR
XXsg8fSKbuhRuXOnjWxSNY62PQm99TRm6TN6VMYibZX45OZ1cBFC+5ObYfcaBmm+K+DZrC2EKV/9
3NVI+xUqqiz0ul1wEkGTPzQZdxDTR9hmDtulUR1hM8sbavfaoHe7LoZa3cpeviyo3CdVAj6LS/b9
qgKm9GIgo3exe+On14UUmK7lHL0dNgJ7Rkvt6gccx3KgySWWXbEVnn2kFldOldavyKW/wkzi+xn1
Syre7jdn8gBqzZNMuCfbITCxCp8nBQ5ILR1b49cpSG6TLKdfOlXhfPP7FIEKO6of/PmVUhH8/EqA
4OrXrPJfLcVXPtKy++mVYPXuJsVacC81QYnOxXhZopeHKm02/2WTN+c6clmsv1XlKaMJQ7VInAFA
+vc8T5t5RaCo8CnsKNAR/mzjo6gy8ZKK6H3yo/qC8J94CfQYBGtdPQ0lS59+9FZyEFxsbI2BWt+m
BM14iAxQRbI5Aya3qNDpfHBcwhmUfoU2ib6TV0QiEpRFEVOkm3vHMLrEWNBcNXblB7I/4TnPvWwX
JPgssFpD+MOc/j9n59UbN7Zm7b8y6HueYdoMwJy5ICsnZcvyDWHZEnPO/PXfQ8rdOpYb7g8DGAWm
KpWrWOTe77vWs8KTbye5E0RMKfNwwF2aDiRjJcb9coQ/PMJ86+6W/QGxI/zt5rKshQq3onSUk8No
B5+s2jYApmjMxmVj61WaNAsJrRPeUuxB82otZdEujqMIvRGrdlIO4DVtc7es6o2BM7Ro1GNgjXdc
iD+plpHdmnGX3cZMOVBi0snoCn4Lrh/x4w2z9LjsRTHSnn//DSrax87D3Am1bVlQqzFwCYkP5azI
5GpS1lbPDG8YtxQIJ43u7cSF0UuBYzWEaUfnVsj60agyTir+rxjtPBrNxiiuvexZla3otqjy+LYk
xHpvxaKhjRhhLLdhicqAibe1HErrMS+6z3LHjblNtebKry1oK8W0TyS1+zx1/bSbBDLOADjc51KD
vDFRArsYOgk56MPfno49pNlbNT+dfn61osUha1tGee6JJ/k0Is9enl4XU34o6KITwMVh5SynyPS0
OqWoTx+tH3/Ttuv4aNmZ7i5H+QKgn8LV8bi8BkwkmprjSrKiwR2oBF6rEOauC8IXfC5vl/dNtkAT
ow1A25Zty4NHFM9Gh6779lRwzspJL41HmRDdk0++4i7XUnhv89L7tr9b+v1xZmT/eD37r6UPrxKH
ttginabXKt/UneRtoyAMXSZo0zxLm26UNEg2ou3y1fs2X2mnVdcq2np52rKj09XS1VOz275vM4UF
MG1Uy43op+/owMFj1orgl+fLe6FRxppED6m6Dq1b+O+5a2RB+6R24h79WIAIR1qzAQOTbJUXrezq
L78/v39p+GsacwTaagYudMq2y/7/aBhlBpOcUG2CJ0A1YXwwzF2tZfcYvJoXw2q3YqyVL7JvCTdQ
Te2qhKm/r4LJ2GL2z0859HsnRzjooLDiJJ8fJLD+KyNGCbqsqnVz+f1b1j52TTTTFqZGcdPQLN3S
xYfCmaHIfhjQlfoyjcMqsqcaiQgPelKQ+WyazY5pcuz0svdjmzyYRHyTZ+eoqd49mVl9xNqH3FzB
YkUbAfNUmvZPPnp9JxWpfO5hht1JY3plpHL/VFR8QSqRMrs0WGGbLvxMPY9NRWlz0MnXzhNu8oZt
KcQmsmdZWh6WA1Eq9ORWhfk/SDU068OFif+4ZRpAlA1TpytKn/Hn5hEuepQY2Rw/YHDBFEmZn+jP
+HOQN4vm/JCqfn7yCjznFLD3H7Yvq8sR78cu2xKRw2pNdLL+5hf5cNz76vtzcxvjDq6mCCas3t9q
wM2PgbCfMA5QA6n1kYAG0xcbS6/ZOx+CE9QdcM5fL5tQaw17rqQTbFp2Li/Sy8Q41Vao78DRDbdy
UfbANK5FlPOSUse56Vct1Jb5CcuLSF4ZOMgn/OPyIjjMxktMdNyyU9RtvPaKXl8aJceEGiFDTmQM
8fywLDW1njtgltv1hx1ZCqvdWQ40+Km4qgJItmoLE5xePLmBFnb3ZmKMFz6Q2zbtoHvND+XwhGMq
vnvbb1AaZZBcn5Z9iFjULGtOeULmjVE2sFz9QCGzQZNPiVL+WFq2LQ/xvPfDwcu2ZW/d6OZe+NBp
+skvjrLdUnwYkxuhFAV18T8flp2TBfB+k+tjcVzW33fLEUhjmgYDTVqbvF1pkjbafOdV5gcZ/Uqk
tOnFmu/DyGji89RkV/3bbRiR/Iaw1hadwrx3TvMBwZnRSURVsbxIV6byjWg3y77lqDCdqj3U1ZGB
ynwv/7u/qnTjPvT0H381SgfZtQaBZCOdJgi6BDQmIPeeahQ/uNIK+wrjpnW1rPbqKD2pPVV8DQDD
qRvU7CrNmq/kC2sXqPL6ZVkyPJ0ZICkZRlnoTBMnRDjLjoh5PjESdbleVt8flmdUcF3fN8k0H5xW
icGkNL10RggEjE3NrE0gG9J52fb+EBh+4PpFmByoHsdHGF4kAM5Ly0MteWPuLIt0rZINbNSrqA2S
U+RnELCsIltbfA2rKiqqdQpmA6oEPGiKXAPGt/bVL3P4GX2X3dUNdet+VOX122rdtjc2sUGqpnu5
K7KK0ktZdOTRcXBg9+0li6YTxZ/k7NPDA3sqLMdrdO1xGFRj3Yp62i6rOeGAjj6N8VUZ1P6nihGL
Yif6YzKNHYbln55ldNcpJhmGm01EXUCtn/k1H0bEfY+ekVfbvGf6k+dBAdEyvF0OgPQ2OmbgGddD
aHdHUeQghAe7eEYNOr+AVUjWKkM4dQQspF63oz45yw6kYjdUSpqHzvML6DIAZeMM9XpoqYflAFHC
pJYounQWeaqFG6ee3t33NpNWD0YbM+dqM5twvg4rwImIrGIMbAyZtZ0XqvonvUaaNe+OrBg1t8F8
Je0rY20FYjjM4mJ8X6DnpEA6lgtxbpBXmQk8azFm+EW8D+oixZdrN8ch938YNtSh+04/obghA228
VGVJewoJ5lOtT2slbKQreAvj7WhTVyrQkO7iTB1uVSiLN61+WvYtWyrFLFAnBYa7rFK7uNF13TiQ
qRjs61DTNrGs5J/HrN4sn4UxtJ0bNFN9SZOSFt4oxNvHC4h5lWV59qRo/KhJ5ZH3QzCUd4LAp+WZ
mRKDQCsEnoQaoZKk+/baHsbgC16Nty9C9YDs9RaMTo2sjis5KTPXqAAjSB3Iy0yHbVqX+OQwt5b2
28K4LJAk9Lbw165R/r8c8+uf4HWyuq3mYcH7n5B8VfzDbVn99a5MMpUmI3LVTc2wP96VhfAbOzXa
4UHXJ+sqTtor4jvKJ6UlH7OD0bJdVjOwHUalUjCr6Ay6fUsJcuxXXu5LXczHYxZuBhAPk6AUIYn/
c0nSTZtRxhhtl6W3vaXxD61JMCU/T1vnkRVtScMkIBcJkfZxzsPcoS4LNNT3etUD3oS6K1easjN1
YJzL0vs2+2+2LcfZ+RWpoc4opXSlYMYk+5Di9KGbSiqPie0dOrXYj9kUaVtl8MzN2HLneVsnnWYD
zxgmypA8dW2TrLS6Mg+lDVBU1HeRKSWMyoxsHwZhyuWZ1WjsvpO+qFxjZdIw/YXfl6OoAKRrzSLJ
bFmtvHsTSctjgaxy09VWZVySISthzYXFo9oy/qiDhvzHeTUs8pWvedW9n076Db8/xnyzQGc0SV7K
bRI3A2Z6Vuwl2wCS01VPl/dkesNmWRvj1r5alqrWkqGMkacXm+CnnWWjZKRPELS8/fvBy/OpUm3k
+alvxy7PTVruxsvGbiB1PPQ1XLKa4m39UC4Zq/TFIyVgEyVAkRyW/0lk27d0LnWKt2H30DUZFV7+
RwZ5BS6e8gHiVmaKpyINvwbRlH4Lp+hJr3KdYf/gcYJaKEAJh7yfDwi5TzyEouRS19tI5ubh0tvi
MoZSx5hvVhnb2tU13sT7wKpS2sJz34dSEErJXMAdt51aPd1Y4VTuGY9b97SJbzQt1L4WwoshJvra
RdOC4uKXNTeheUcbTJeCH9aDLWf+3gyrblP2XHDq6Nuyn9ZzsJ4SIun1Rp6zGbx+rTH8vyQJ44pe
sYuvqh094vLqwPqp4kAjV1ot2/nU3Yh44M8zS3Xbt2a9NQtb+hwAr1kOSMiPWqu9Vh3gq0f3WUiB
Zn5B2dcr1xon64x7WLuqi46WzLyj9Wj4QrKSblSv9o5TmpYrIxX2ddTjcIFL+qmu8hp8WeE/COYG
ha+Mj51pFqex0uEnjdn4iM0j3DShlqHIZ29YAFaViH66LHsrPE+mnj1CWRouFbEJTEk4Kg6naTv6
EjCkNpwem6iNXZn4m+PyJNP21y3otnup7qVrMyNJdvnD+F72ph10q+VJhC4mq8azjD1Is/pcRbBZ
pnFC2FHPs6Yw0h7eV8mJ+rFaFl51pLT0n6vL3rCi5LA8t5nTlcLSp6Sb0nu0dRr/IvAOod+JH4vc
+ro5n7r0Dgo2bmn9y77lGZIn1lpsyGhC9nHmeeJzOdQVyA6AcwhVKdnHNGg61dgn+Yym8wqZXCkz
OhajJ+7iybp9257YBlU3lMRWM3g3jKZflu01QxI3rQECYFpKrtOmaJxglppII3EtaWDpV8ZU9hd0
suRBRGB1uxZhDXDetZk15uFtkbwa87CsezRjtsRuwsjhJgsMRz9nIxjLuiSq521bWRrnUJ6kw3+I
a+ZtvnIzImn3uFgwfEXl1kXhc9X7t2bkhS9dX25JKs4Dp0ifUwLCI6dor5gZi8DJ4wiihT+91KN3
ZVRW/0z6zvepypUnddIHqGAA7gbK3g6UeDC7nmmCFEyYQWBgs7kPyR48zc6iyDUvLgctS7XWkBVl
Wam7bJMqLDOOFPAa6fIadBDCLfzO12X3+/OsnuixIJjydeelg2ODOcdrGvtrySj1C3NcGTerouwz
O2rP6LbAxImgvpMCxsrWVHVfIMVdeT5qRUda+VnXvbmbwtnUtDibFheT76fKMZhQ/sz+p2YkmsLQ
0tzpqsFEgMYDxT5sIgWZdbYfMRDBzKry8tcQ1LqDH9SflTmfbXmwZydx66dnAuKl47JpOdQIgEJ6
cE5X78eaAcmDigh2SVSJlaqO/pWaNhPpVcZIMl2in5tI7taqnWf35GKpeG81/1kbkMDUjKGdLi5W
MVifb/kQzwQ+RX+wQ+CHyytVvvLjlfI5oFUzJHVrSJU4U9rKRRicrXklYRh6TvspAezWl+GmNqU5
F4E9ZqJH+BDJ53RRQlI1iZodC+lpmJcipUxPflE1u5wEwrel4K9tH/bmft2vZaz8qAPkg01tFPfN
vBgYsnyQBA/L6vIgNCsz1m8HQTYUKkEbHGrFhuLmShFed6A3E0tLHpH8qAdLb+uVamB1hpcBGSyg
OoBdLb22Eo0c1nkHPLRi1dutdSj9wP5UJa2bGPpARgoWiazvxs2yiu5rT5KcuCfbJ6JdjAEsgb7d
kufKR83oOw9r7wuh7aGb5jOgTNKqTZaE2QksL1pmsLvbcvK7G8WeRjcIcK/LCc0Hba4w+XOtqelD
fW9l1eP7pmXJKnt9Fc5phjKBP0qcWicSyS0m/fjmIM0JV51Xl23Lw1QwcnHwHBIRaQHngxh0U1EA
cxX6YYB0C1AKy/o0rw+1j4ppWecu/ue6n1aPupzB/MrkzzL64bSSs1cmiEA7M8F8CaFBEOvGLVph
YxNYRXg0zNQ/t9bccJKa6qHNM+gXkH1f2uckifPXTEVDWlWq9SBx2UM4kDRnv6/UQ26m8TYp2/KW
WSeIj7RMnjsCN5dnKV1x5Y9crRDueS6X1u3vK3+q+NmeRJdQt01VpixsC6HJnE4/17yoUQadJRfe
N5HP+INJ848ptT48MK9q7dfPaTytP4sWzHVEwLobh+dRJRpPqbEVS0IJr1p12JOERORf6WmMyPJL
GFX1vrVXmlmE27TIg9sgu03i5irXfP0gS0I7UC0g0CUvEjfsWhQwOqYMZk36KpdHqF9DInPp4OVw
0ML43LSPii7pq2aE30bdrtliP6GcrFVYapqAWAvlYMziG1PGPQVQ+rOqANfKtM/RC8pZ7XrKHwij
s1H6QDBW6W+SHGVlJ1nxlG1atQ+SPRFU5NPAxGsvdnRTUxdjpXQ0ozuKHlC91b6+EiNJXF6HHSmE
In2UZJOWO4RUJyOndZOiTF31HvlUVpC4nlDyDVY3edN7ibaZxLdWV7N9R6llbVIfdwUg0w0V8ME1
q4Kxt2j33hQmO7y4aGUmdEOxyB0QvRg6yVCTQt5yndPjiQUM57R0Bjmc7nqg0ZFEeuMYcM/H3gtT
RI3NNTomaY3wrtiMmqU6cdDTuo+bciUDZCP5AZaM1Ktf4xxkX2dk5TrzvcyRpDJdpb5a3EaoAZEU
qGcg1uq5wQsWK2FLIkPgQrgZDgiO7SMJhoDPa4xk9AyDuxjTpJsMKiVHct0QIZbVHg7fCh4mzfyo
2U9w7IE1FI4xUDGIpvZbKpfaCfnMsx9oWzNgzGSUeZQ5XjeWB6rhfuOnp1TTPw2RoR38RjZXsQDf
y6jFdyPFbsiONGp6LPfM6tITZv70VHKRHgOgry2OjCryirtAL+6FaNKDCGlVe/qR8vUVWCzjM9fe
fWAR7k7uuBVk51wzosdKSraK2feEWoW1m9OOvNER03WV7iSBifqhCAiAI0EPp2zkdF3XnFvjMCGD
WM80zw2hvuc2saZzkCNQkUy64ljYToVHyqyMc21jDro4FGX0KU+9/uyNFGVjmBmWUnm7dlRvLOaj
Dpdkaw+2FCi0OtwpUdVelgfVhJw4lBkRfEGF6KqUtaM21kjlNPNU0I296lGirEYjAN9vEkOL2Nbt
vclp5LNfWuITNk3HCoJjSRX7IKXSsB/t7inFP37W1QFttMbXqCFwdVWNYGFm9Igb0U+uugpAgjdZ
6nZgJLtKVdMNJe2b3JdrNVS5vYzDcJaz9LrBu0g6PfpaTPLgMUatWcVZSxB6GqwpWNjbxDfzFRDl
lTH4Xw1V6/7hsqb8XDPgqoYVQBOKQAyOReEX0yWVNTuP8aN9T8FrHSAAGkf0IytSzSMighLoTESH
eE6GS9WheOiRw50QsK1a+AWF5f7+ImsrP03+l3dDSjjAVttWaH1+dJIPSM7VjtP7u82YGApHWxEn
nb90VjBbaMZmNel27BgR3BBrsF41Kf7WNs1want72ue6tS1lkxE0RawdI5Xh4EkB8qcmNDdKUEI5
n2Abtl3wGUWSfKmn4BLXpoLUoAvPaasm25ZcCLFeJuMEJz5Keeg5ahHdh215xzXVXvtFn5KvlYht
JWuPYULsYKTDENONGIbZXO6OWrvl4wKJ05aGvFb8bp+mteoGQu7c0VcqkqNMTC3zamUYybruzaOP
EYkUgtRJB7IJwUa+2k0YbEXYPKnZBOivyG9zS7cPqq8c+lC6g1QVfYo5hxzFsp/THHSdNrbyEZWI
vst8Lme5lERb4anVMfLX1ayybdtXMepXnJ14sqpkPfbQTCsvbk+q3DQoPG0iBOTi2JRtc05SwoEN
P29d6LmxE8tWSNVCuQblL9FNCMnNrMfp9fffv/LLPZYzcT4fUafrqmlaH+6xOdxOsxR+9j0z5eG6
q+yCsCdP7126DHd1oDJIL6jxqvPZWZR5cCOs6B/8McrPBajlHBSmwChOHY1QpI/aeNh8mWlXdvYd
IZ76mI8oDElTMjsJi1pjSpQhsPFDVVsXHp+s3onilSQZcxswxiM5KD4pchwfYnQnbdiN+Oi52/3+
Y1J/+ZnMzVJEHfxWNHqQHxunimTWAz7Z6buSJ9+IQWtOyB0ScGypj6wTtMrSzVXj6owyYsuUxd8H
ozKsqQGjF+5zaxMK9RmSf3seSJeFpTJKxwQTfjRm8qrvO/U09eRo/v5tKx9qe3y0oLplnJSWqthz
8/CDnkGJmX8hBDK/hxW/DzkWX+22V1ck9UHV8Pxyn5kGmpKp+SSCNdXuPbRx7UtuDXvudbhgCe7j
rl30F6krHMqV9qE2x8SJLGD+0P9dhdOKsaOl3IelIq/HIN8BVJJXTe0fFQtYg0fmn1GnKwJHjP3g
T/WKUqO17S2KY32TACZJCdgkzWjmYiePnjRkG7MHXxzQ3D2W6C3XpeeBLvHD7mQaIw0Q+q54fMnw
bPOodspofM50moEBFkI3lsZ2PfqDucmFFTBxy7tVHXUl9sHR3vittglyUd1ofZNiyk/M9UDQ1cbT
9YhbuM3wTvg95bCpwSCmlatK9xvXKxjp2dFXnHRBXT5Lui7OZcKATJLIu1UskjZL/O+OGYUjxSPv
Hm+Zve/18LVloITNZxlsDuMeZm2xK+oG+S1lii23WOUAdDaEsvtN1sjBhaihVR1BVHkT7I25OaUz
PyUuMiSSMdD3de8P6x7ml2sbIruzwZjv7K59EbAHU0YBqrJTcJBdFzVDuysUO0yIZISmB2882WoR
74KyV5yx08OJ8kLmijJxR7LCrzVTIoe1BP7Yy3aQOZT6pZsw+5zpdPyJblDSIwGVDKYyZeX3r9C5
07s6142d3tWT21CzlYVyDRF+zgXCfpdPTf0Pd6oPDpq3U1mHJ2FSr7bh1H1wULWyZ/O7NL3vRhUG
DD+6zIlNyd7ESHY2ihy2dGm77mIYorvovkIgZuQf8wTPPNeWzaB3d92c0IfV7z7lS/n9L039Wfu1
vDsK6Dh8FJXmval/MHcqsppUaVlELwNhiqRgENPby/kN50lOzPvY71ST4LGC1olbUG7dJErtaD3i
5IW8X0yArKKRHA4t2WiKUW/QKFDpC5v0Jpczey1PgbqZ5ulJFvchX3+irfVUEJuXB48Nl5x/+O/8
cr0zaS4IG8GBYqjmL4AZTe2nKR76+KUP2ytkw8qdYiN3r1AYux53ytXYVsl1Aw0NnUTnKuqII02x
FLcRXLAljVTvulbyL4PVoqCNTQ0RZNTdmf29nVvPoz8W9z49/38Si9gfRzN88JpKJ0bTLFvnQvLz
jNFQwjqtiSx4kXzANxNIxT43H5okYqgAvnRjDOrgBJKX7/Hs0B5CFnsHbfjaTOxDphhiv0ymOlk7
S/WAXi/bqz1pWXnLfEchn8LxUVeaTV+fNaXYRxQOt4rlz8ASjDUQ0+xD1U+yo3n1lmigbyNKsSct
thCuNNU5Sr1qS204vk+7irIZF9OmHR5//819ULAtJ6KlM3mzZKGidbU/6GWmtIWcMMTRi5Wq9dqO
DZ87uIftu7ZutLCIj8agGGu8Ui+jRFBUOxyksRbHdKjWuJcAEPfBWRvk6iTSoIBvrXw2Ca6/1ixp
T2JhJzX6J8y+pEFi1lihXgydsk46l6IK7JPILy9T5n1p5ZZrtMekCp/rg4ev51i1sMh//3/l/Pnl
+0b/w6BFtThJDcX4cE2o+lTUlp9lL4kQ8golbX/BDWwTtN355j5kmHmVhvEKnUx2tif/Tm+CV6+c
VDeWVbFJdNs/Lw+5TWkXcg+wB4GyErtV1LbxDVdeb19Y9RMRzMNJotxrNek6lKoLgcoDoArKo7gb
Lzrv7VoHOBRybu1s3SfTPpH064F23yXOnkJzz306Ic2SHAeoBpmtOaKwsLvK2kNptGuPHr0W68qR
UHK0/E0nQ9olJaxFN5Nhjy9Mbo3UvXaeHwVuS2iIU/vZ3PxgijXdijRzRt2QCDVJQaVg0LkC+5Cd
mpl65Kd2SYQ9QHC0NLwx0UqfpDEpV7QortAv5hd1uG+aKdwx5fSp0xuYutOsIGW4S1yE4Ko7aQ8M
CZF41v1La7RHu6zI8uHmAwzcoakYXyUMo50JQes6IvHESWcOvyEqoorL7MKY3T5aRh4eaWLlThPr
YqcE3nAYrfF1CFuVrkOmHLw50dVTs5egLUFdUMd0CA0YTgUpHV5JLmUD22/gyr4RjLqwyFHwkIH7
zKVQXcwVuK4zHaJnjkNXARWLkk+GXpFpOSfwqhY1NzRDeGOUYx2M9VnvXmnQN1cJgyEHjMge1lu/
1b0q/oTQ/+BV1Ijz8dlKJP/EFbzcDD5U7wppnRONsCOojctHMT/gkHZIaC1Ovlc8wyh6qfCB75Rc
XAA767d62w47E5pqD5f2Sg2RVA4i/Za11Vk3oNI3ln/dk7N1DSzVrZX0luSI/NX0ubUbF2r75mOm
TIYz0no4ZrJ6GYSi3o1KsB2tIr7umWPCPBubHZcl6tt90BMhFOCkRa+3M0JK/+BJGVsUqb2OGJkc
UbyPZ7+lVDVZdn3tk3/2DyN685dZhWkoQhPcDE1bQW/44TrckUzJWae3LwbxMW4cjIziUnxZlt1y
DWUEdGVZJSdkvVHJci+cyAd4Yij+KiCYcWuE07d0CMU2iQHORwLw+BeqHqYDJsvex9FcoWLmxO38
REIkZhBQeFzi/DPeDCc2sp70F89wVA2btN+P1krxR/D9aT+e5PpLnGQ7DdHnLYiAnADBrD3DIBGb
KFdeF2oOrpEt2SXaXgz0gMCXxU9p3SUrrGPcRdqAaQh/q09DscETo24xD+AN9cP82APViue8z6yu
2rs2UhV36u5TOl9w14ZoLWcglIIpexkslEbG0DVb36OhFM+nsFeFly7qxnNoiOtmKqq3Ocx//0SN
qxeK3LccrBhisObD6v/e5yn//md+zl/H/PyM/z2H3+hI5q/Nb4/avuSXr+lL/fGgn16Zv/7j3a2+
Nl9/WllnTdiMN+1LNd6+1G3S/Em/m4/8/935Xy/Lq9yPxcu///j6PQ2zVVg3Vfit+ePHrlmXP89+
mHH+xdeb/8KP3fN/4d9/7PP+69884eVr3fz7D8mW/6Vg2mYswV1V/PFfIAKXzca/DOo3y+iIKrUx
qyayvGoC8Hzav4Q8q8d1BiH8+nTuSjWBpfMu+V8gW2zBVAxEnDk/68//+A/s39s39vcYQMW05xvc
u+VAyAx0BOwuJqU2aF5tGQ38h6B3TJumy8yQFokGZbzhQlYFYl1nktuWdu7KXvTJQupLjnx9qsOp
ZpgpOtcc1a9SpEGkLsdky1z6DOYU9wAO+5JIWW0FKSqc0SNOWySv49iSYDLa3weTKCFJOeqJiX6v
k3ZUi9V7TZ7WQ2ER+M2ggfm3fGm55VdyvE+Jetm0eMBVGc/7SNObUdVhLPqMRjCiayOT+i2MJ/sQ
99Yd9sPJrRpTW5ErDSjDOvmViYWgG/aiiP2N1kqFI2jFbTATrVHNpG6hmOEesgwRLonxGNhUGHM1
VR1am+si8kkzNZVVBKHT8Qod131mvJhGYs++6ZdQNMl6qsQpJItrr1v1QzlM/sbERMr4LSWEINek
o66Pu7ZvniDIS5ewrVZdT9ABtkYG7srwEEuRW2j6WQVu96zBbMmxDPo5vr/By+S90qLPn4039FEm
+qxqtPVG66Bwf9/4ncnVR5h7qywScMue7EB06qc1qJrILe0hXFGEo8YkwmNVmNMKvhaTsWKcjlWs
7XTodY2/GkqFfrPY2YFZk6scMOArwJQG47Mh4QIbW1temyCfHW3IQE61ynYwGFNU2Re9qh9GNWzX
rTebgYN0q3jie5mRalEDejx4xZwxro6mY3dmuh372NjnMQVU+kKtQUFZmZC/KuWhzteRMTIRpjK0
TULzqAGQgPDh2kNvwUfqfKfQ9VdNy46a1zfHTKIvMEj2yeutjfEpbjJ/iyXunAyS6YL0e9b7sltV
qnzQu1g9NL4gmyuHHSPCYRfmLxJvz219dK1EyaOwighFpSS+CqcxXXcN4/7ME3ssU8e+JPOuNv1k
HWlV5g4BsMlJMN/nCusyVvie5SJaY+rpMcR53xUj7HdaXOtuDJwSFQG6tgZRnsuM7kZQ0nFpwiO4
9oWysYzuSyYHwy7Rm3PsT/kRaYJDmnGzT6UcxK9vHyd0lOTBWJhvKGpdFVisb2Bsk0+3UoIqP8Sc
YNtS0QmGsD4LSZuOY2WtOkn19qla3FTUtM9d3mNj5MZUDck5wI25Flkgu5j8cyLKaoesmeqItB3/
ZiUzzajkYwpLac9wIls1TfjY0hJAkog7NTBT4yTn3yT0E1u7S5/8sekd00omDEhacKgJf7ZNcYGI
dAK2F638sPQ468YnzUot1IZKT1dNuupT9Mdoa6mfOGMUyPvUYujd6XdZomfnlM6LYxlGv8tsA+e4
XjtizGJXtxpKwtCH7JgafsOUYycaxlRm8pwZnb5NWjKuwz7xt3YUf24S3fFM8uEGQcjKlzAJ7Q2J
bI4dWLcV8L61Mo4YQ0vZUa3wSMCW5JQeZ02UfVEmEe76iETcAIgvOpRkLef1TaJOrzodMCtOGYV2
69YerFUo5BeLCZKRS/RqaTqsPByPZAZ8431bK0qje+C3I020ulpbGYN2MwepKSY3p6MwdwmCbYNT
0QBG7dUSiVxka3aTRVUpeEi5aDvGCE1aJHnvJE1BHGVdjO4t4qvSmcAGroQxxBfp1i8b4rWzcK8W
Cfbfvtu0wvjWoaBwIZ/7aw/fBp6UQjgozdR93SCsbBL6GkYEa8Xo1naCbknv/W3WGOUqpU3QG5K1
i1Cv2BUz01gJQDf6Mo3JOFoTYr6xy8lzm/QzQT7xhhtV6aaY7qkWdY5eTqdazfoV9JRpTVqh8I14
NcQeZWCfIBidEdVoVJBMOH/0gf8l6UgF+RzmY/oy2H2CEJcct6rBQ4lAKwhzqk+h1lOdzZA82CfZ
M+NL3Eqj0yiNtJI7PPBei76Pt5x3zEGQp9n7jC6OU6qi2LTSy4QOc4MFuXRy5qYrrX+JAadivQI6
Xoea/4l77qYZwmvwleFKJvhlBSHjFKHi2iZZ+szk6EGSyYHuEXL4yLkNX+3cBvN+OZD9I0N4U4gc
SRDWrjMbM1pS+3d22t2WRA1spkGr1tSF43XXlhqjPuYZ1mDejRAmN1YuAeOvZfUqdpMO25XlHVpC
7N1aNf8fe+fRJCew5fuvMjF7buDNYjZAObraVRuptSHULQnvXcKnfz9ozS2N3r0v4u1nkwGUoyDJ
PHnO3whWyGbtIqwyQ0MH2S5bPQQUtTbgfnayF0FP2VX68hBmaOw5A96vYUf3MWSNwpY1P5B5q+js
Lc8GcO2eKAMEBphEW08KN2szVnu1ofkqes6YqkkIITiNeojVHt+8+ki6+STNUeHLjo1XXseyCH5R
i2dd2gdI9PsmTECsUOrGH81CpeqNyF44MSfYAtUMKX+xZ9wnpbF5keVZgd7bxTtrFI3bzQIQmazS
w1VMzfqF69YuCrmescrv9Gpm8MXfA/+t22Soz4UZ6TdYFbdepHZnpJ2woBUVAo15fzCBAC61MwXo
FvsdTgE3ZVJE1O2OY2jBtZF6ZSccIAvM7A3V3RKXGtEyo1fS3lYmX2Aaw4wMDgjv2cdEhrjc6SWF
dxaRFracGDJNLqvMdGe3lnNQhoTqqUQOrUTRqEnr/mTETMBJgast2vOIEE9gwFT7dqh19Qg1KKml
Y6xptYsJId7UcY0z3dJAN69Hb4pFdSTvyJQLCdkwlbMRNiW0ypQ1aY2DT1fvm1oS58JAtycfjdOA
vffOnFry0qjh3ncJYYCTkUxuDlGUS0+YTkQnuUeKQZJQhTeHJUd0Ez9gDEJ8I59lrxFogFaTgqZa
GhYBaex0eOpxM7SiGgOqxVIWb8zxhY5wEfHD2uz8EOw3Xnp1Ewyt/QPIPf4m6inK4ibYjm5bekdl
28JVhUpQucs74JPomAb2gPYnMg0TvUwyg1o1VdZfKUU/ullg1tq3NJtbNy1HABCsuFoGsaPcy0dD
HuZgaxY8bHaG7nzPiqnbRcb4IS2kYTxigyqQi/Vu53LiAlutgsJYhmNoSNRfldrX4yj3rMQRhKJZ
eZOqdo0Bsk3dt9F7DWcYi3kgM0aQ/lnvyRECz0qP/DIxuBuh+/h5kgJpDx5Hs/dWH89ADAbeWyPi
mFr3ggHGfkMqwdR+CRE42qdgVwPbsOtAcbpzWuHYvO1FtX1Wl1HapxodcaZCGWxbaiv93tp2t6aA
zqTViXMclKkNtqb759asatIpoUY4hgm0V1EFlXPRQjml8B1mp5HxpBzIpRol5qZlakY7fNgKkj2l
iYxy/bCd7mShJBxn0dFcwirII/V3Q2kDkYbrPiVkaxeF5hcxo66j53YZjHXEGjhcH3sBvNZtWcsw
t7bjKYUjfeikhjeOaHRgsshmp3N5MxmHxq2/yQqW1UoDJqDgq0Y0tb1tMzeoWjZLY/vbbc1sreQq
DlHufrbbAUWvHmD8Q0BVxVvUmBVxJs22dW00J6mDVuXC6DLQeXWp3GWZZk+1xjrQRr0OjLXZdts5
+ymDYN9dD2U10H/dAeajlGX9eW2M7bJs16pTjbOhIqmvPpdtvwSxgUouRUgTom+KbRaAgZut6dat
zv7VYIPjxhPkrUxGSDSLWKNUeI0EYhQe/obmEULJGFwbBy3dQM4tpO2c5aWQaimo41hCQmTtcwnP
ZyN17iINXbA1Nmo1OxTvfubyMsnUC5GXijvrKBF3UFGXfzf2dQsvuhxeu6rvhNS/rfamOGXRWErJ
cAkHeE/gyNg3dA2jOpIcacM/NZPhDtuG6CD0ZQDL17UX1Bvn/fbiuD7sWiNwJWyEiqLO0uVYhKJm
LaNSSymM0cNch4h2/aFtSyEDhSDIuj/2EdSbKdpvN2W7F9uNGrPVUrOklqylRe6GKUNOYzp7K1FM
sBb02r/6bzdNrKk6aMbXF0DI1YTNJ3VoygWhNzqyYNTIXX1uumNLQGBvF4R5/M/r5QikWt0CQtWJ
5cTnJdj+5fZ/dXy6g+s/Z9gu93Ybnwrct+qxTf1Y1n5UOajYWJT60eqVR4UVMRWIwjfUlthbc0DN
LPpbF+HfpI7mDhWH/TxXL1KJe09qo9ujLsDCHOw8Ze6KjbOvyKf5a5tlDLB25CDQmCfM447mt8hY
3F4b4bRIOyjJTWcAuNHhKZoLQIy2OsoWwCw1MS5jbMf+4Nw2UnOnRuFDa7J2k1ZTXB2F+FRJXAlY
tN7pF/y4nxp9z4yJL42OpLGVEbwrRbZfnPJWjLdpWX4oloIFt4KEkJSx8puSL4X8msaoB+Z2/TUa
y68qvi8UInkEEJ5CArfMj5UuHuXWM6om3U+iOCcRkj2IqsKNGzWEglh54jPG0N51sItgRcoL9ntR
PhwpyBL6WONzWqv1TdT2t7022UcoAy+NMlv+GqhCeFMgQ5A+V2Tm10juT4NtlQeqzp4yiwensJ9T
DfMPEhE39rtEngCVkuI4D/Z0MQZ8Y2Z7DDpdv83bDwF6abnUOZK0YYwSXUP6EC7XOwsS7DQk6U4a
osxVMY/GmIPVOhlKMhGg2UxcPMg5SNyx9ilFR6bMH2Y7+wHvCXAxGEWS/dH3biBYkWZZeHDezrYh
bE9YKEKl9YUar7Mu9dSwRFzbhI6HpVJmkbSPBcoNepFjFlncDlUzEPWNt7J4BV7du31k3s4EGX3b
8kgoc+J2rR8TM/vwWl7snLlOQ3pATomr7AzHmb4qfAFyI/veGeNzZ9rfRi7CEjeNO0wyHdE0ntoc
r+hCvjR535BdQFGiXT4ylTX1mDo4Uk3dox5abmqi0IeQoupGefI6CFLoo/oyU6hwIwxloU7/bFut
9VHDOg1qbJGeHh6KetzF1R7M+U3vpAce+F9dAiHF6Z3Yrzs3U4VxbuD6dEblkUnVPaVJrF1qWFxI
ubsUNWod81FF1tIj9fe+qNkldWbNE5l5m88Y6NhZudJujkg/B30x32Q6NfYxA+irCzLqyl2MWs3S
Wk+Z4rwhBooPCc8RCkLGSdayCgiL/ZCjYlXK+d2UIfFOTHpozeFrVRUXzpLCkTOjrpPahzJm4aXn
kDK1cvFnqtpkSga3qFi5W8niS9yGaHoQuU7gmO3kozIu5GtG0wLJi+2HPs4eHrE40RbOQyK6r8sc
BpYRzl7YdV8RTcALuMtOvWp2oIFtKEYtYp69yMYbfOWTQ7lIby1+QYA1KqaC08Cix6o6aw9hg8Vt
M35H6YbBTxp2YGsEMTjDgTlQV6Zg9zB0tu3hTRtnbe7GEbEykMEbs1SeO7scMTiaYGljjpeqrY3T
ytjy8xbITdJyFD4mhLK72bdRzwUmGbud3guvneTmYI+KN6Tlr7yhWDGa9VdswKhrj86uUpSf/ex0
flyN2FLDS1hg5bh57uDeUTsWDu2NP+kgebPkMlMTuBmKMXGj8aBl2B7VRewcZbL32ItLQTo10ur2
e47xNyaJL6cP9ZDNntNqh86wLk7c5h7KhaMPfN7VcwAf6Wz+IrKIdhqCQzigP1grdEsUr3OHZFxv
LmdFT86VUxBZm8Mv2NqN5zQkJFrtuzBa5HBa+a1M0mq3LPrNYJG8x64bw7K4o5f/0PPW2kFaF2ge
wQfNak/Aakk0+xb7IfykCh7kxVT3OrqOqE8gcSeXElr/5QuMzoeuJBuLhsp4kHsd1IeavzJrgEJE
rHGcyzNQb5ZqFhD/Qb4AHXs3EfK9RVa48BZLMu8QbbsHJp0wODcYhiLb3Pbo42bgjArqbWQZNBd9
+V9pmosdyxDDQ3Ru8FMrgeRhKLvYqL92ZKzPDGs+8HzhGVH7i7THvG9F7Wt6VqNVFT41jEFB6TS/
4hwImBYyfaIUFpNFcRtwH+lc+VJ5tmUU4iI9f0ziMfOzESQUSgrnvh3u9Sb/wRRz7hjI9gXhvZn0
X3FF+smUPnoazFEP/xQoP/IpTX9khjnvpmWYzsjyIWlLTDbomqd2dkf2ap92OqEsUxoPUmfupEyQ
8Eqp8VQAnZ1RioIiRBjKgcIxJL4hMcoQ1eLsLE8qw6BNbXqR3sE0Gn4925onm6ueDszjzCjuqBPh
P1rgjTwME6YKTIi59YDvROFBvK59SZ80f9R37XCLUJun6Po3OCUlceYwgd0xjvLys7V55AvF2TtV
Mbma0hsrf8Wt+nF2VfLnILWHANTcWyXDil1632nQ1hgpvGpLh8KhQZkqKpJlp4lI3i2JsF1du9eH
BR3/BivVTC2gHSkQJFXzQqEMzJSdpcfGOGpaM50l036nEnaLBDwTrg5zodSfy2yB8ZdmFslSBrRo
GB/ganlDWx+RiU49tRB3czTqtxq9Olmmw5JSGNO1yVilS4Z9HGBQhXNDl2MjN7H6N6uFS4Pmw1JF
XxJjV/SYopLwhtYOkslQLhFdHySXllt7w5o+Mi17RooXK0TDHakk+DkFa28cVNZMMClFsZCBM7Fx
tXssq6XkYR4PQllQ8qqm1WsZrrZsgAdLWvMxSdSHuAB3D+M8I7/tduuScWsslDgbKGFHpayfdQa2
yZ8s2PRWj2pDSnKoRvJmRy4YS+023KF3wuQf/Srw17yBqyofLNzL3ZUrwGAojpKWA4aAJYA4+x0i
MaYLWfQpHd+p14ZqY+x6QiLXqkPDw6LjpcWpz6rn1Out7LsTUkmkFtEe53x8WxTxTtwEEDX/JmOq
MWW5/Rimla+NxC1tgh0K59NZ0w8BpotMJTR8W98VFlKtof7dMOY66KHysVA+LTLLq6TPfw66dama
cnT7rvcNLX2vVf0ddxDmVXjijEUsNQd6nW1Lt2oypru+ChtPQAvzuCcMw1lZkCAgepcGk9sJBFuK
Km/CK90lZXrBhRrKflPsjAKVG8U5Qdif9mqerqpzayppKl5bRa12g9XVJDO1lWtVkPIYbmZRmlCC
9HsLyC8Wo+CWq8Ix/S6p6vs+z+C4tpBSR713rTEnQmmz5hybDhDXovZJqHSAI7/D8ip9Wf5o6j70
He5jUQN5GkxAlLXsfJ+QQkgh9DSFR9Zp8XjEQfCtCfNBmc9WczctJC2ctnoucqtlfTUPXqxoXdDP
uZzDAav7YNuXm6gn1cTS6zVHPoD8x5pHKJJ0CLb9awMRk+HCYKSXSisQswIcRpk0tyLx78/rN0gy
PwCXjzWbTX+LkxSYEz9UivKRmojYE/DwC+uhazNO04KYkp161fqjqTDy7jjq7RDI6S0E3TebVMau
zh2UzBGs54eHMSj7slK80l4ML01G5pUK9UYCxGgKBqoOwbQ2nMB5UfCU247L5luq6ihqFOYUaIOY
yOQQCC6zAW4HFl0gmm6g4EZlZNu1TFxiparGo3NNbSRrkiOWmwLIIuFMBMPzRLmrc5NymXyUjliE
rw2Zmz+bvMepcVEXnOrXhb2+ruRFqF2UPidSS/JnY1LbvSHCKdgaMIMiWEZkNBNTQhKMhXOKdSOp
LZpt63qskqeHfkK3pbUUkvLrCjwK5zFwTBQpPvevB8s29iuEE45yOnFrl37XZmZ9lAwWR4uoY2b3
kGJRa6SDS123D/I1nYUcuuqGDSwFI0+BAUFy2EkpnzNBAAd1s3TBtqWvu9vW+o5Gtfuj5li63/Ug
TvoY40wrDYx+BSlqQ2oHsoqzZWq2ukfApgYFNhEBtqVqMKbQFi0qnxDUgcBkk466z+RIe/x47rdj
acTIuW0pAjimPJgkOMvhJ+JmYlcaDdGEFCuBHo7KCc3tbWc7rPf4veGLAL2ilIOtgSr2e+uvXQLe
bpfVGjaU61lJlVgRe77S8YflodI+m+3w3KMwK6pHzGWNwmWZgIdpnt4pesxuvp7sdsYZQYJnmZri
1es56vMCEWpttt2tMZs+9Zv2ktXMxEXObbLKz9//4yTW08GAwCqwH+Q8tldmOkISEjLHU2YgDPys
N+29g/030Kg6Ys3lgmn5UkQsVharyaFVAE5LBQuv2UIOUGjh0Y6gAqEBA/FHIaYnpS2NZLO7sD8D
Bkk9YaffM5G/EwN5uTZP7qwWpq9UyU/DKF8qkGLIxJaglBVkFTN5oNIzyC5+LwHJ09UfZ2YtIVE8
HIEk7hQSFXttxuGUFU0vSqBdI1/XSrH/Cx9R1puHBTcHgpPoZrUC5cipTZSXShl/Sjn/wBztzo1S
UL6zhewrkaLfjhaYZfjg1ig/SZKSwshqk0/U7W9Yxv/AHPwTEPK/oJH/+k8wpCvA+N+DRu5WrMd/
+NDQ+v8BHvn9wf8Gj5j/MEArGywWdM1AXBrA6m8AiSLr/5B1nHtAGtooRsp/AEicf8gyGm28LKvw
Hi3gU/8NIDH+4WiKrFl8DKSrrCn/fwCSvwgCiICDUuEpVDlDA9PCv7kXYGfqzhSWetbc60ieo0ZA
dh4zcsop6kFdB/FtOKcgT3L5ur8d7GWmIkwCmPHX4GzG752AvcWyT1dOFdxvKiNtGHoZWvaYrwxi
2eXk1ei4awa5zRJBRU26H7qkDLZmmmy5OCZrxo8ln7amrKO2a5DwhjobbPuGGiLs28QHKNvRqXEw
HPCKC/poGNjFxWteAWWZtYsMZO9YjncCl2Xq7cnOnBXjFI73mVRCgEiJ1VGCeumi5Rnxt+E8TcUJ
8iEoikTmiYZ9l8aQSazIRgdbtx+nJL3RQxhO1qoLmdXVDfYxvR9y93Yi1I+9ohR+NKPsVyHGgfpH
86FV5NFV03qoNfNrY2eXrokeZ7n/khuN5atGU/MP4VrZ5DwsHDEOEjGva2J93JRd7fWJ88sUftGS
PBXIoXHAVtyy7m8dCB1g2m713sD0fDG+NMV8b2Tlo4LhmFGb1LSm4hFXab9Uwxxr74spo/FjD99G
B8NPDdgDI88EASpdDusX9nH3RRhxAJzNJaaLWdMBv8smMQM2deZ9kdTOwTLEQjWIytZUXhACU7yw
UrBmg7Odaue4L7/VEVdVWBG4PzNfNaLBtiftG+Yez1TXn5SmfbA768WJlVdWpA2L+/SIiM4tftJc
95TkZPOo4rQtdS3CvKPHZH0zTWs+Nmp+NIiWuJVW/kDqUlSElfkS7nLEYYjOP6ap+7C3NesASCg7
xBh0k8TGEdMIhijZC6nea3IiYKWEVI7MUyujjtAppBap8qKbp0MsVglMZxlxjXhgCI8eAX/BQlJ+
Gjl3K6/Bbk+525ezgsCB8YsktGfA4Ev7iBybhaiNOZEOWPjTUmr4Tk5JFAlPOl4bf0umBq0rq2LN
rfbansJf0gClQmrlHQvD3G+n9r4sv06yVrhOnbSeQn8AkFs9KV9QmCCvoBQOmS5zT8n8rAlnv/Yn
xKsgkdmPCHwQ5st406pL/pDkp3KS7rNF95lpAsky79URfQltMajwJ9KBcsZK7px/sFy5y+G2gm1P
75GvkQ/IuQIyNvikUjy2xJ9uI2dE/+EXrXTu+sEEXSbPuwibQncqBqSwavUHYiwPEjN4r5Qsyyhx
1HZ6xAdlhX7EFR0C0AxZS2MyfwwVecwMnJY0As0ik/Nky/qyN7L0hEHivYbghFtNFfRcLQmkcfKQ
x7Cw1UDixgprt8FVA13CI8yvLyjOTd6QHVto/J48awdFTW5bu38muUc53imQs6Ynmyr1z9LMX+s+
sl3ybSgqAG9Al7ivU2q8iF9wk5lZdZbhCHfcGktDJSgDUj0Z0WMvQFnn8g3rAYOLKpcqAX+msg6q
51/8wFuR6A8SfEdS+cm7XoiTjFQy5ZUn8NXvbJO5ncyjLeFTL1LO94TUdoY/QXpOmugCxxNXTGD7
i1ut/6czIm6UapNR0DNy/XrRIBUOmGWOqT6V6X23Uqui5lfaS8fIuSud9rlvyRuhOub1Cs/0iCzS
EJP1Jied5N2jqSWv+PbspQ4B5qYfTpM0EQhV04NazhdrOOTMEnSv9NuoQfQrOvNXZyOrvfQIVESS
gOUoPzkpnRk/qMaHAfFTBt3szEcRocCXJ3hKCMWt8+nSay0JmrJ/ViqN9MCsZj624zFMOLTT4Brx
XIVPYzx+dFp1kevxmwDcjhIk8DR1XiEZzoF/7pOreoid8jSBUt9ZQ/FdEu0Lqy/q1vpLRYEWxTTb
yxq3UUokP3IcnJkErHH+pajl84Raip6kv0REzVgse0mt+x3p/dnre51M96pn7/hWDpxC0QDcN6j+
VHek1kANg4/shvJF5utV26IIESrUmTX5mBfmrg0HxCI858NMGSuG+CG1jQ+cBMROxDZfkiS3zpqY
N0rGP2w5bdKy+l0y6jdryTVL9S9hIv8k8wCFXJd28aIPO+SczqE67sHL3VizEnpjsRDeDthNtjtE
txvOiZRIIbxRzb/HaEbJEQqNFGmK/qxpJ5EVD3oBIMy2oFiAEiJl5QQJjpNqrxxQDX3Mx/xnlGq3
+M1B4B/FdxuGh0/h+WHEOyNZny6xEKBKSG+g+/0ThBP2KxSewh5oTuq0FFKQIpG+mV1qu1nnHBu7
YfWJ+TaVrMEjXrmzy/BjLJcSBHttu+Xy3qvRqxDJJbJxVxhTVqtgZ46JmeOJYslfy7C397jh9a5k
zyfRaBgPWONJbdqzkLKHOSacmEKSFwzypRT6sTkdZGO5YPSAkUU6Htf8RmsCDIBPALcbOFfaZ4cp
NVmvKvvGsL4I0cY4dwwnR62VQ2eHmh+lWGUJ9S2aksiLOu290NrHFXIUJenBKb4Crjtas/jpiH4n
FdZtPmkvtWI8lUKJXEsMb6mF0OBiT0GHJPLAWsytpO7SROQ1GRpOvYP8hA26gAWSVqkXfYkRVUZi
Hj4aC+ps77Tmg6K21CV4k10+Ow3Itjr7rk/IsJtJ+opY852EOqdbm8VNJ8kDa+2a8U6Qnqus5lBh
W+4Wizy5pUG/GVEcbMN+9IaFVKSdN1+NiZqVbHC8JnPolpD4z4QU3lTJzG70EE2HfUTtDnBeYMp6
MJqccJ0sL6AsbtqJ8l7qvKFplZzSxfwRZ+jPsIiCLiK9I4Nns567N9IYhmOm3fZ5bLpdk3/rJwNG
Y50e7E4DAT8hYiZnKExETX7QnVK9gf+K6pRKCSYpn82aR9wsmu+ajsrWzJDTtg3W7122t5sXLZOh
KtRTDHcjx3iYeCisJB4H7aUaeVzj2n6FpA9s8iUZTYzirfBLlpnYSMTtm2rn97NZrSCd9GIWIWZr
rbyTSBAIC2Gcdv5i9nYADAS5MjlhvAHtg/j0u1aj+KFG8l2tvS8VNQVwyyh8aa71VtyNOsYZ1EbX
Uh8jYqF3z8C+8eEr5C+SRH6Jsg/SEHIEY5uPyJX9RdQVOtiwXGV8eUhKToGuU0sn1zy6FUalhTY+
KXb9YTgPmiN/mwz7RxdXPD7dhK0KWQhHT2/nuPDVqnoJnRih1lh+6KyaQvaSubYWt67am0BXEaEh
M65SqUCHKD4OQIPReiA+yqK3XMveyTB8b7LlLtbSS6+yUg/lW2AzjofbB/I3YMbh57ZLRUdUWUWa
sXidS6enkzVPi619w2H0piIhS9Ywfxpy84ycj+Z2As5SIu2LdHqYSAwblcBcPYtvjEZj3EUpg+GP
YoH+LKkxNrQmmXQn7Xw01b4auDMzeK1IFhtpEG3AwtBse39KmYTi6L4ygOSK4uCoRyPPfpSKguPF
EkTFunq354/ULMH6WBKJoDLfQ8um+mjcEJFLeoHvnVHt1+e8gYqbQNX27FUnLoyTW/ytqbDGaDBa
4+Oq+OKlHQPcHOeXUDL4bSquPDrl4mZj+B3/hmfEZAlTSuReQLEynXXVl0ypor3ZfJQU1lOpAW2e
x9+FPX2FvvQDXcOf6mL6RNrviYNoWC1zreIwvQwSROl8KILWGQ/kQlFPDoeLogKtNqYz+ho3pmqE
6BW034aos4k72n1SHbJqBUOkxzSxvmJrdhM21GYA+buzkn+bVHB0in3s4Xi7FEsfFQptuCbYH3GP
ZoBcTrdQ4+8dBbyiFZvvPVXesLSG3bLK3AEjYB6n4GR70dSS2DOLk20iNzUjsNPZw5MOVVNLcQBW
c/vAgEvm3lUVKyVxqxP/46Xrzrb4YMC5aBShnPARP2/A0xPFW9T+K3LgpDgz38qaxwkFCU9zqvaI
xxMh8wvVs+c5ipj+vRBwnOcUS8RiA0OLWJboLyk1BpVIeTAMHL/FKbEXnZqxer/E1j1aNvdqXXc+
+I8TcBUWQZ3pJXZBoWQ4N9X0pLZoJyHocRwW1bdl50OP5kunYQPeDg1emWAdavsNkPuZ9B7ji8wD
ZgNLNAE2kwJe8UZUbyT1NAICwuDA/IE2+mMm2VjSAL2hxnKOS0aoxnlVlTDaVx36BFoiy55s6fet
BmKqV14zK96RvDo0IeC4cSqOKeLkInxOJ91wzXyNaikpo4rCBAhKEQHt26Fr432iCYROKurcM2OU
4/Ro875hqAP+AXi1gtvILn6WIKH4pdX3oDHBnJrFWZsoboaF9aLpODOEIyhB667mulKp8fqKKoIq
H5RmPJfqF12FAxGHP6Jl+grs+32IzddIJ9527ID194NeW7+arMaFC/qqldS4dSDz1BEh4bJkeIrx
kSIahI7AuU3uhcJ8SbrtYFdgYvIQhMZwbFSCBVHkJeADZKUSExRVVNXPqI0GfQoEn5JEjnZWQ+3Z
yr8XDYvIBbELVnzxW9ze61lnUGNimnekGPHb7KIuGpTWOf6Z2vp+iJ4N5j1A9h/DCoYUemIdMQwH
fAkqcmuyLc2wbab9ahwLQXi37YLrOMQ1fV0sxVwcyxqHknBejsMKeBvXTIQT3cfUv059iXqAU9c/
ts/lAqct9AAi3+lVUhjbwQ2LCY0lpfLawkxcf387Jmp1OKSSoOY9DvVvuOYVNidmirWy2n4P12Nb
M/GkDW3ZjX4JM9MtGrCt9tJY8PRjMrRSwldHTkJKIZajb+NUyzuniwGBmHpa7PusexpXdJSZ2ffT
MIr98pmMmZLshCXO6noATNCawZbESe9v8L7t35br/zKMLoLIbxRBv16BbavesIHbplMIdIpiNTxq
dFqnGrlIxqoOI22ba1NJ0Yq8hdUgNUzeE4Lp29/KOwmB4z82t09bM7qgPLUABT83l3zcmaWZHLff
E10nwEqsYd2XRSAZd71KCVQgkvszEAYuyHZVsp45v+vBL12v//aJK1L2szts+1ujrdCEboiPje74
/TRctkuRwOr9jXy89obtlVYgVdE4ECa2S7GdpLrhJPuoUom2SXcAl3jvRbezodR8Xl+9tEZg9Lq2
R3bAoNeRAiExH6G/XgJM8Xt1vjDA/sZmFqlpHZZo2UcRRmSuzBoISC9VSlj0ZfV//fAf57BtWphj
u4oaq5/v/Lx7CSAKt6T46G/QuXjNog2tVB3NDljPBTW35PPiCtJ9KM9cnxobyBeaeH89UJ8Xr4nv
quRgS0u312IYqjuIuN+wq5d31yvMIxKoyJkxx9GrtquGq8xD0UJx2M5lDJv7HKnafS0b4+J1BQ/6
pEr7z7euj/X2ye0b/+0xZ6gXN2a6wWeY7oCYMLmEKiT/w54qcLnQQ9W9dp/1DSb8h0OsExbX0Xzc
ejCw4Ok4l4a3DM0OSlF6DO31Sfu3v2tW+SlEwQsoOYWT7bevfW9Jb21CN0LDylw1ldZxZX00t560
7V6PVRblX0YkBOmtXWg10z62wK9EEh1xe//WXJ/WP7ro5+b2+kIa9OiseZD1Yn9+pI+Ng/Tad+X+
866WDfqkkOtO1yd8+3vbR7Zj22609kJ5HPddn3GZUHzbXvsEBW/vuH7+7y647W93bdv6/My2/7n5
1+vb7l/HPrtt3ZhUN7aXqoIoykDtNaqh5+Uq5Op89uTRRPtsHapUB09DqAWuOqugRmAgGR2roXXA
mNC32JnWfbn0j5DrSVeC4s4JA1cm+pQ9lrZ2nNrhZoOskmt8xF+o6gSucI6Kr1+Vye1Rk2S/bqTh
KM3Uc7emwrA1QL/RlL1t38pXUHotgw2y0AUgGgsVD6RVTBa04ZXt/f96s7TDej/Z6lOWrwZA5vOs
p/HNtDZhMjELbPuhalamt20OatseExBLkyZA3IJViG62F6KIicK0h71ZrEi19fHZGmd9LK6712NC
E1zi7eXPze0le+v21/f/P16/fnMirOqot2oq8JVtl/3143983eemtZ7OH0c/f/qPA9cTvH7Lvzp2
/fXtVWEa38qwtaOD1hm7v168fv7z59S1c/z19UtbRntEV14+v+56cf563x+nev2anhSYO6mspa4/
ldK5lFx+AypLEQ85B0rq182tzq4WM9ANyIPyPwvpimjhHqzNdmzb2ooz224nsj0ORDAfhyQhflrL
7M2Kld8auLocjMDKsEKLoh1Jc6aReJ1jOZky+GM/K9CmIlFFELqN++XaX7bG2TpAtA6fTlu3+0pT
KPfynBnFxHzfr4MZZoosuLtV/Wkb25aUnIZpaeRpeaM9NWkgPms6zRZC9GDVjhhY7FgvUxEquziW
d1tBJ1rnI3kANZKU5tHa6AxY7XC9Vnj4ti+vOP5td3babwW1g52ycgHUlQawbRFJHKZ4gQyZJyhy
y0uyR0qNlXlbyrqbogHvl2v13pab33X8beuvY22LjCMpx4KcBhUsKI+/mw0h8XkslcUhgywE8hv+
Gm8YdUc/xNCurriJbUtZeSHXY8mk0geQJXXnOYWXikk6uyuEAnNJNrc7vO2brfoawhrdbeW1rdqW
UBkBgrfe5mv1bYbn4LG6JmO8xnXN2mxb253+65i2xo+sfT7SbXr/rMB9bm83eizJqfXAWLbbud3i
a0XO3Kaiz/0tvlwIvcq+OW7FOEQ9Yua5NYYBfR0hLgtDMciS5ueY1PVuu4M6Vgd/3tHtYFpW5GaJ
VQdJ5goscYv4A6O8tLIE9PXeglyD+bXtY4SQ7psifzFWEkI+9tV0U1dod87mW7gC/52VHnFt/tUx
MjBHKcHZY4MCbRierelL0gCdpQEfX3E9n80KFMKHBXqWHOpYPILiWZJ3LXLqEzlIAxuv8auhIIz6
CXX5P9ydbW/bRhLHv4q/gAkun/dNgTs3PSdF7opeL8W9ChhZtRjLoivKSZxP39/sUjaXsh0nYyCL
okUQWc6QHM7O8/zn3L0i98quUSFvs/PVT2YYkPW7N+FezN3bWW2Zyzyub25YbcdZu/ujFuV099Ef
yl3Vv7hg2sW9BveC7ntV1/J+PvbZ1Skz/T+6l3LFvEVxdVn9y500/4rcyWveA8G+uflISWQlMxyS
Ub+pb04v3rJl/uR99h4cfJTGy/L4PWvLZR6ku7ha0DzHqhnh0zm7kV+tmYVe/9N99n+15/WHk3RF
/MzM2u6Va7jy/L79aIoPxI4dBTDpMuoY63oxXDS/OwXpToxlspNJD2lE8meprwBI7cmfgTTw+aS6
bD6d5Lx9WaxEYHVsshPmbd4SFWUXp4x7vaB+SaLZfftZNMXbzadjRiiu3jhZ+lOGWXr54+6j+5v7
WXl8TOEBB8JJ2krYcCw0XL/A36a1YgLdcQDIcYtSIWAav6CXd7/RSjmD9HjSL+3hL+4n9DSED/oX
aJ4IejXcPTl4kcdIrFtu+foMDJC8SaxtAIkqDLO1NGMAm7XuN+fj18cmLZOS5DZrIWmYMFUBEhUX
nPDoIS48/oCH4CeHdB57Ao+A4mBOcodBouKCsQl4Wk1dpSBP1wVjOjMulHABAD5b8bW0rMCl78KF
RX+92W1vfl2CqrOZYrdkArbyFB7MKEwkwYLeQq8OMxN1AzjqXBIszTmmyUFWM4x60aJDS8934cGD
gDdZzv0/jQszGgEXWARUFBYEJyP4Nhyw4DwY8G+oOVuODFvvM3+9iI5D09Aa9SRJeIwHKYehbEr4
kOGk8pBTHtRlQv9WhToYsXy+12mYPcGdTqB5rOAIP+U8zGjcSUKRJaYGTrusqCSMLWwBF0xSCTY/
QEQCuwhmZGznIS8qgetUcSG3CbiSIA2mJbs9QXida0YDGzAPtAehMaI7DVluBHVZxQKwqwyW0bKK
gZZGwbWaHYdCOAD2XFkLljSHIjZBAMNLkOjUXMhAFr3Te9PD0NiEi1R5iVqADyjG2HhAndYbLA8b
d+t2fY2vVCcZrawAHYKxWuZO+U+ZYJwbUQP9BwRpnRd5dIKQ1VX1RD/hYb3IgQd21Gb4Ss5Vmh8H
k6AwAXpjxLM0nJr4PEb6iL18frssZE1S4gMAegzyMdB2BuGaykKTJUWDDNCsXBS4EQKTx/mLyFEw
yLBSJ+RF4sDrMQwCOnwYPIhxQA4Yry4BxnRMiosJdW3VihF5R9BZJFByIlLXtD6VhDpLQCRh0UyU
1rHSOou4STa32NmmzkjSOTcoePwSdZGmRcPyAFCEgOOP7iBg0sFxVVnHvJb4kNZUCRzY2ySqf8qF
pkzomfQRRZR+Ei9I6ydJKkGYUFqJHvxgx5QHdZXUqUFh3BrPuHQBSy5kS4hODvLEkkYRnU/YZDG3
MzlIE3yHtDHGMBsTpVkomkZrHAkaQD+2ltGfIpNcAaI1lYSm4jQA6spETyVWI7qwIUcW1MbRECUz
r0RvTclaQDzjkAnkU4CtJakk00epV5xxHQgmo1K1KGD98BTZqkB0UFe4gyEXCBzwjbgQ8tDUaM74
omgZD1OqhaJOCsOSGnn+w7AhSxOyDLloTgZ20ULxWUiMmpIFWAcknVUh6MSG0CCdCYJtkpylGw0p
vAbosAh9xaxAUJVcKLAPOcvGedspvkKVzsIG42ShIetOhk3ybpFpBHwXdV5NTCBBNOpfssiH2cU6
aZh0womoS9nKHp9GIMmTax0FkkpUXErgy8HpkbQakhWYSPQmbmTZoISxEjLvGpss5G5oVucuFQkJ
M8JngsSMYlaNuZlywaRVQl2GGJsElhwK76NGFEWz2XR0X749l5CXCWBRloesS+o4zgBMuYC7RDKJ
1FPaIBF+mDouvcAaPXVeSUIoooP9Mx7qhSZBaTCdnqUVbqWNr/6E8k612bU8Y70C2QKi6Yocmqu3
BrKQJ0XBTCKyEG1eqZFlmiq9UJRIvDw8Mu9SqbMcY2WTjNVCBSMFdYorEV+6mSbJRmsp8zSh5iI+
EazwYdJUFKzBkLIaaixPxegukBHXFqCKIpHogZo0eRWpR85MBJmVOk/FmyChGWcZrrKZNrciWTZr
KecZYgQWqYjym8oCy8CIIcSRwG2SKpSP2yIylACBjKf02w1lIYbQrettzL7kOuWCLRK2fdIFEGs5
khTx+GYUTAA+BT+B/3K6uxt7UI7EgiAoFt+ZAo1Pw8XlLWQ0E/kssIILZN0zPGQJodx6okAObCLe
IqsRSlebibEiWxuteUAzsmcJHJrCoBszbMFMJxgK0yXcSVEHOVA38ZUjsV3qBBN5g6qWPgw2rdZS
eg65YCnEsfoVVwKHgYhFvo/sOOTcmNJhIoSgJ4mD8AAXaurztPO4ZGyMiYVckkJKHnAe6M8gw1a5
1yxh2VQpkGnEMlKzZd221CLjUwqYbatVCiIIlJzp5DNj1THkgsVPGMuUERYk8fC0oUOFD0CE5MDC
ZDOc9EVOxcCUWUKHBqlYgQDDenixi8hTum9v39e29eIvEhtVZS1b0KV7bVaBsbKqD6g1OiFcq2d8
mUbx6bUKIU+YMSel/kAZqpbKPRmF25xDdKVpQAUatadUJ9KjSDNrIR0pB8U4ai6kHDDEFd0qtT8w
0RnIA0zCrz4QVGAox5FFJKNM+l2coUAtpCRk6eMkckiL0auOiwsGF0d5IEguSQNYRpv72KYXMoFE
I7kbn26OsChLBKlu1iHhjH9A/anJfOoo5ABMTkjuE2RWeUO3exmdSqCjTu0sklKR4gvVd9a4+prr
9CyIy5xbqhNwyftSTu4iMpGAlKobWilIukNAGzuxg3gKoSg0KTMhFGXH/r6vSq89gVW3Q0Inq259
5maIuuUwWQz8xV/YD9gcEhgHZ2Q6RuZCgl+UpcGetG+Xl88/BM2erklx8uW+adFdZ/zn4wMeXjq4
1v6p9j887ZbbdrtYgYckI1PjbfplxP9Yt+/ay3Y60+I13t2dHOw6RkH7DMIXCA8XM7riZarpbrvP
/SYk7Foq9YQv2s3QDvtbdENO7tRrKZ+06+4PwEG74K59Z7Sadr/ut+1ZP71rP5+mp7zZLBe7bnG9
C4i71k0t8R+X6/Zju11OKfsRGjXlcSX3Uf/H0UkPwNW7kO2Wrp/9Ve/d5P0k6f4Jrndnwfs0vr1Z
e/9sOt+eh7c8Fri0lE/heNftn30yw6cl/PKsXQUCaAqXZlPTZTfWpu/CE+lnKtSkN2ddO9MivgNP
TfmB7e5O9X67wP18qJsq1x2kvd+fIXC9uLgJ5MK35mpJszyoGw7Y7Ct0Wtqv224TaA8qEM9hXl63
25t1uzmbsoPQRLp09bc8DO1idT0sd7tApsexOTX9brHqzttwPtWXAvWksQXDHHrel5b0tIeh4/+r
q0A3jV2Qz0G9v97OSUv+W0263+xmOmRMHGgp/3v5btvOvKexeqMn/aEN7dY4vqsn/PHotL28GgBX
Dw4m9CWl9Bz0Xy23wzLQVOOg4XMQf7381C0CMwZxGVh6DuL/77cXe0ouPpAgcP+Db7cKfivESbvt
sZSBN0LlSaob6nv/wtoJpVUD0jDkuG/x0971fy7Ape7DqGbM8qtJb5fncwgA15+qJfwLwMAD67ra
WZiQ+d5PLflfV/3Z8ujlcGDb/Giilvx/2QS/OrpPEMfxjue5wOH+EyFPdkpL/je4vxyGZaC5xiZD
Pe1PYVQ5jjlo6f5v1672Ty46ZZw715J9s9xeYtkCyr5/Qk25I7KZiffYwqgl/XuL3dmc78KjSR+v
dPWriS+H3dGb+27e58PU9Lth0W+AKdvfqnubvjSrpn3D5pfNeUjZNUY9Tvm+TNPtHO1h/mmPK3Pf
PwuTa/Ibi/Wy3f7wFwAAAP//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Sheet1!$J$2:$J$51</cx:f>
        <cx:nf>Sheet1!$J$1</cx:nf>
        <cx:lvl ptCount="50" name="state">
          <cx:pt idx="0">California</cx:pt>
          <cx:pt idx="1">New Jersey</cx:pt>
          <cx:pt idx="2">Nevada</cx:pt>
          <cx:pt idx="3">Massachusetts</cx:pt>
          <cx:pt idx="4">Hawaii</cx:pt>
          <cx:pt idx="5">Florida</cx:pt>
          <cx:pt idx="6">Rhode Island</cx:pt>
          <cx:pt idx="7">Utah</cx:pt>
          <cx:pt idx="8">Arizona</cx:pt>
          <cx:pt idx="9">Illinois</cx:pt>
          <cx:pt idx="10">Connecticut</cx:pt>
          <cx:pt idx="11">New York</cx:pt>
          <cx:pt idx="12">Maryland</cx:pt>
          <cx:pt idx="13">Colorado</cx:pt>
          <cx:pt idx="14">Texas</cx:pt>
          <cx:pt idx="15">Washington</cx:pt>
          <cx:pt idx="16">Delaware</cx:pt>
          <cx:pt idx="17">Oregon</cx:pt>
          <cx:pt idx="18">Pennsylvania</cx:pt>
          <cx:pt idx="19">Ohio</cx:pt>
          <cx:pt idx="20">New Mexico</cx:pt>
          <cx:pt idx="21">Virginia</cx:pt>
          <cx:pt idx="22">Georgia</cx:pt>
          <cx:pt idx="23">Michigan</cx:pt>
          <cx:pt idx="24">Kansas</cx:pt>
          <cx:pt idx="25">Minnesota</cx:pt>
          <cx:pt idx="26">Louisiana</cx:pt>
          <cx:pt idx="27">Nebraska</cx:pt>
          <cx:pt idx="28">Indiana</cx:pt>
          <cx:pt idx="29">Idaho</cx:pt>
          <cx:pt idx="30">Missouri</cx:pt>
          <cx:pt idx="31">Wisconsin</cx:pt>
          <cx:pt idx="32">Tennessee</cx:pt>
          <cx:pt idx="33">South Carolina</cx:pt>
          <cx:pt idx="34">Oklahoma</cx:pt>
          <cx:pt idx="35">North Carolina</cx:pt>
          <cx:pt idx="36">Alaska</cx:pt>
          <cx:pt idx="37">Wyoming</cx:pt>
          <cx:pt idx="38">Iowa</cx:pt>
          <cx:pt idx="39">New Hampshire</cx:pt>
          <cx:pt idx="40">North Dakota</cx:pt>
          <cx:pt idx="41">Alabama</cx:pt>
          <cx:pt idx="42">Kentucky</cx:pt>
          <cx:pt idx="43">South Dakota</cx:pt>
          <cx:pt idx="44">Arkansas</cx:pt>
          <cx:pt idx="45">Montana</cx:pt>
          <cx:pt idx="46">Mississippi</cx:pt>
          <cx:pt idx="47">West Virginia</cx:pt>
          <cx:pt idx="48">Vermont</cx:pt>
          <cx:pt idx="49">Maine</cx:pt>
        </cx:lvl>
      </cx:strDim>
      <cx:numDim type="colorVal">
        <cx:f>Sheet1!$K$2:$K$51</cx:f>
        <cx:lvl ptCount="50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0.13569999999999999</cx:pt>
          <cx:pt idx="11">3.3917999999999999</cx:pt>
          <cx:pt idx="12">11.5322</cx:pt>
          <cx:pt idx="13">10.3111</cx:pt>
          <cx:pt idx="14">12.0749</cx:pt>
          <cx:pt idx="15">6.5122999999999998</cx:pt>
          <cx:pt idx="16">2.9847999999999999</cx:pt>
          <cx:pt idx="17">3.6631999999999998</cx:pt>
          <cx:pt idx="18">1.7637</cx:pt>
          <cx:pt idx="19">2.9847999999999999</cx:pt>
          <cx:pt idx="20">2.0350999999999999</cx:pt>
          <cx:pt idx="21">8.2759999999999998</cx:pt>
          <cx:pt idx="22">15.059699999999999</cx:pt>
          <cx:pt idx="23">20.079599999999999</cx:pt>
          <cx:pt idx="24">17.230399999999999</cx:pt>
          <cx:pt idx="25">27.134499999999999</cx:pt>
          <cx:pt idx="26">42.329900000000002</cx:pt>
          <cx:pt idx="27">54.540399999999998</cx:pt>
          <cx:pt idx="28">69.600099999999998</cx:pt>
          <cx:pt idx="29">114.7791</cx:pt>
          <cx:pt idx="30">118.0352</cx:pt>
          <cx:pt idx="31">69.193100000000001</cx:pt>
          <cx:pt idx="32">79.097200000000001</cx:pt>
          <cx:pt idx="33">69.600099999999998</cx:pt>
          <cx:pt idx="34">69.871399999999994</cx:pt>
          <cx:pt idx="35">73.805899999999994</cx:pt>
          <cx:pt idx="36">69.464399999999998</cx:pt>
          <cx:pt idx="37">81.267899999999997</cx:pt>
          <cx:pt idx="38">96.191900000000004</cx:pt>
          <cx:pt idx="39">124.0048</cx:pt>
          <cx:pt idx="40">174.33940000000001</cx:pt>
          <cx:pt idx="41">182.20840000000001</cx:pt>
          <cx:pt idx="42">276.09390000000002</cx:pt>
          <cx:pt idx="43">357.36189999999999</cx:pt>
          <cx:pt idx="44">423.97719999999998</cx:pt>
          <cx:pt idx="45">541.60540000000003</cx:pt>
          <cx:pt idx="46">538.75630000000001</cx:pt>
          <cx:pt idx="47">582.03589999999997</cx:pt>
          <cx:pt idx="48">674.97159999999997</cx:pt>
          <cx:pt idx="49">557.20770000000005</cx:pt>
        </cx:lvl>
      </cx:numDim>
    </cx:data>
  </cx:chartData>
  <cx:chart>
    <cx:title pos="t" align="ctr" overlay="0">
      <cx:tx>
        <cx:txData>
          <cx:v>Confirmed Cases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Confirmed Cases</a:t>
          </a:r>
        </a:p>
      </cx:txPr>
    </cx:title>
    <cx:plotArea>
      <cx:plotAreaRegion>
        <cx:series layoutId="regionMap" uniqueId="{20EDFBBE-83EE-4981-A091-8725BB2DD064}">
          <cx:tx>
            <cx:txData>
              <cx:f>Sheet1!$K$1</cx:f>
              <cx:v>confirmed_cases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1H1pb9y4svZfCfL5ykNSpEQenDnASOq923vsZL4Iju1I1EIt1P7r35KXxFZ6El8cvxdoTOCB7aa7
pEdV9dRTRfa/b7t/3Sb3N+WHLk2U/tdt9+fHsKryf/3xh74N79MbfZTK2zLT2bfq6DZL/8i+fZO3
93/clTetVMEfBGH6x214U1b33cf//Bv+WnCfbbPbm0pm6qy+L/vze10nlf7F7/b+6sPNXSqVJ3VV
ytsK//lxl6nqRt18/HCvKln1l31+/+fHVy/6+OGP6Z/66W0/JGBZVd/BWmofIdNkWNiUcttE1P74
IclU8PRrAyNxZFGGiWVSYtsmpc/vfXyTwvo3GPRgzs3dXXmvNVzQw/9fLHxlPfz88uOH26xW1XjT
Arh/f378pGR1f/fhorqp7vXHD1Jn7uML3Gy8hE8XD9f8x+vb/p9/T34Ad2HykxfITG/Z7371EzDH
WVmFH7ybOKveFx1KLRNxbDLBLZPwKTroiFrCJIQgyrjgE3TeatV+iF6vnuB07B0kTp+qm/D5Cf7v
vccURyYxbY4QwIMpZeYEH4yPLJsDPBazCHt+40fX+Z0p+0F5XDUB49NhOs08yUp5947+QvgREwyi
lSkQNi0bi9d4cHI0RjlKOAQyewTlNSRvMGg/Kt8XToCZbw/SS9ybRH7LSiXfERvTPiKMWpbAXICj
4NEdXmUaDJkG28QWiBHAyIRY95jlHt3lbTbth+fl2glC7l8HidDxffthfV/q+/75Lv330YyiIwyO
I5iJLFNYdMwmLxGy6RjMwLuYbRJKMJ8g9Dab9iP0cu0EoeP1YSL0wAjcmzJL5HsyNpMdMVOYNqDE
sM1sjicoiSPMGSWUI2pxe5J0HnP6W6z6B5wmVzXFyj1MrO6bm/fMQyMvYBalAhPIQZBoIM+89CSM
rSOLAYyMIQBwygyOf2vOP4DztG4KytVBgrK8aW+kfL/w9pBfELctxE3TpohMyRoDzyI2FRb8mgtk
kef3fkxAv7dnPyrP6yaoLFcHicruRuub27DW91Wln2/QO+QecgS532TMYhC9gCdMmJsNRBoxNNaq
UO9ANTSpdN5s1n6MJssnUO0OkyOch1Aff1jp5EbdvSNSgAThRBBwowcvmrIEfAQQcgSqgQ26AjC9
5/d+dKO3WrUfqNerJzidH6ZLXUt9mykt1fONegd3AqpmCrj5FgbR4CeuzcURUDjIPiAdAOf+icm9
yaL9AL1YOkHn+jDR+auUQ/auBI4ekVGyAcFAUEwf8sxrcgAeBt4jgCHYIzoQCl8WQm8waD803xdO
gPnr74PMRKsEiHUm3zMJQQFEAJIfrOwlLuA0mIIIx7hFoQQCr3qNy1vs2Q/Mj5UTZFYHKh9kSt3f
VvK2rp5v0TuENMgrkFAYJH/IPAh482tObROIafwp2L30F/dt1uyH5tXiCTru5UH6zUVW//+QqukR
hWwDSZ8TaiMbTdk1QkcE+gsCWybHHBjc86PxSAveatV+mF6vnuB04R0kTm4G8ujNXfZ8n/57FzL5
kRDArhHFDIHSM1Y4LyMcRlABUQCQWzY1sUUn1O0tFu3H58fKCTbuyUFiM8pVX7Iyfj9sKDkSpiAm
5jZhjD8UOC+xsRnQboQoZ4QIKsiUFbzFov3Y/Fg5web4y0Fis7sp+/cteUa/GTVpJhDoB6M08Npv
bOvIRhhI3Xdh+2X+eYs9+5H5sXKCzO4wI9rlfXfzjnTNxND8NG1hWZhZ0ILjE1gEqHCmCYoOpxh6
qD9pBr81Zz8qT8smkFx+PkhnuZJlIN+7zwMtAoG4ADXnSYF+Fcj4kSVsCxoIyAKZWoxKz0t3eYtF
+4H5sXKCzdVh6jfXNzqE8ZIqe09hwD6iGJu2NQozP7XgCDoCBc4cI52FBZ7m/7cZtB+cl2sn8Fwf
JjwrdSffdRYHugYCCyGo+dS+mczicOsIyhtbiJGaAXmbtHbeYM9+aL4vnOCyOj7IkObdJ9A5KO+f
w8o78GZxNCZ+YGXQ0oG+59hUexXSGCQiUAWAvHFqj6Mez+/9WNu8xaL90PxYOcHGmx0kNiehfMd6
BhrWUMkwkwrbfJi+gXrlJS4w7mEjSEOcjLIBQVMp+nfW7MfkcdUEj5PlYeJR3gfvml5MqGI4+IJp
Iw6dNATJ/SUi+CHDcCg09/SmT35rzD8A8rRuCsn5QUJyeq+U7pPm5l1ZGbgKB6IsIHt8nwt4CYxt
H3GTQ2mDbGaN6gx9HcLeatV+hF6vnuB0epjpfyybd/edvH3HgGaCiEbGwTWQ/2Hi1rJ/EmisIwzq
J7BrmAkFJwKG8JI7v82m/Ri9XDtB6Hh3kJ60uM+guLl5vkXvwAMIzEKDOgYSjQUNzgd97KUTcfOI
Ujp2Rfne8cI3GLQfm+8LJ8AsDtd1ljdpDuXNe9I0ah5ZnEHh8g/8GWYImA2V5/fadFJ5jh7wJrP2
gzRZPoHq+DAJwk7ehjK4ec8KlB5xm9oCZGaMRj49iXGcQR8HjYkKQyX0cyZ6i0X7AfqxcoLNbnWQ
8W1zo/S76mkcpqNhLBrUGYtDI2fawhH8yOQIcwSMmkOLYCpB/96e/bg8r5ugsrk4SFR2Epqf+n23
gVhHUONgasImg+fhp5d5R9AjLKAnOu4D2bPR4E0W7YfmxdIJOrvDFAcugV3DPqT791QH2BEHHROy
is0IhfGBaRU6omfC7PuzJDpJO28yaT88L5ZO4Lk8THi2WS31O6tq6AjcZgxbQNgeVbNXvoOhMMIc
P40d/jQw/SaL9qPzYukEne2h8rav5Y2O35FRU6BkBDSaUSmAkfbXYgH0b8YiR0BMe9jM8/N+g9+b
sx+Z4/vnlRNgjg9TVvsreV9YLEgoUMmA0IxMNG7GATXgpdNgRo5gow50EThsHAXsJmrB7+3Zj8vz
ugkqf20Okgms7m7CdxQHKAX6JZANE2pAnQlErQkoGIY+YaLTRpQQ83Gz6Etx4Lfm7MfkadkEktVh
dqB3UuusLuU7agJAii17nEzfvx1HwJZDe8SMYQsab9DAeX7vx97AWyzaD8yPlRNsdoc5U/M4w/WW
rUn/uy3uJmjSMO007viE7D4WN6/9ho/SKJAzjDGzHwj0a4Tebtd+nKbrJ2hduAcZ3E7iBKJb+o5c
YNzYBvtyYTINPw1yvsZJ2EfPk58/7Zh6izX70fmxcoLLyWEmnes+gyMjgudH+L8XPcfBNOBnsE8A
hgIsmLaB8uUVF0CACxvbb9A7GPeFTpqfbzBoPzLfF06Auf5ykA6zytp3dBZABQHzYnBsB5Q2MGgz
mRUQJjgLQhYQOJiZ/nlW4DfG7Efk8RImcKz+Okg4djdSvaMIQBkU+WNHAMr8h+3rE8ZsiSMCBIAC
aA/D0dPNA781Zz8iT8smkOwOtor5evOuGQX6/4AJgR2fT1s2XocuGKjhFLYUjpMB02kaKEV+Z8x+
SL4vnIDy12Hu5dhACVHfxv37JRQ4CGL0EALzARhaADAvMEGFwZiT/bhv+ufI9RZ79gPzY+UEmc1h
JpS/yvi9GwDQmhnnA2C+DFsjNJMgNtYypoCJG9jk8bix8PmpeKxl3mLRfmx+rJxg89dhDnGMtdn4
L8/l8y3675mYCeEMdt1CBhnna8YJzonjwAEq0P4Ekoyh0nmE76UA8Eaj9iP0avEEpN1hdmqu73X1
4cfQ8OOtegeYYMB53CAI44BP6tkEJgTn3MCM7dMRRT8pzm82az9Qk+UTqK4P8yyIq/syhaPv3s+X
QEyDSScC/437oB9PTntZ1cBuQgtqHgGzULDN/XHLx0tfeoNB++H5vnACzNXlQdDo218ezffShV69
8n95KiFMQoMMAHkGetFw4NDDQO1LdKAzAFUPSNMCw+4OOOdGPD8Zj4locmLgP5u1H6PJ8ldX8n90
HOE/H1X4/TRH76a6mT0cA/nitMJf//bhcuFsysnSpxmyvaHv8d6t7v78CD2Y8by078dLjn/k1fTZ
80EnPy25v9HVnx8NqI2OoAsHzQPoh47NnhYC8PhzC7aGUqidQNh+GDsAiVSN5wz9+ZFAnwHkIHBR
KJwonDsBQOtx/yqYA5uy4KwqDue4IPtRDn++vNMs6WGs9fu9ePr+g6rT00yqSo8XA9wmf3zdeHEU
+ucw3i3gUYNqAca3ONiX396cg5Yyvvx/kCWSIWIBuUB5ZCyTPqmXRpL1TqTwLpaxcZ2oQTl5qza4
quknPqDQIaLs13Gai0WDhyutDewlvmpnVCLsoYF26wqlXhUXxgahOnOsAJeLRmjf7SqczvKqWrW1
mTqqYMF5yw21NWN9KXM+R5Vc2rQy1n0c+mvkJ61nWNithJHPbOJXsxoHxtJvkJ4FrV72uLP+5iIM
nQTbtpuIvHM4b82lrFDu9Kq1l6by1Uw0ejgdulI5yMoqLwu7eB7z+qwImsgdUEXmdZvETqUjvqvq
YDZo61OhQo8IfVFk3ZJafj4bjIptgpjNujpYDpE5LEVga0fZTt6Z2QbTKJnDs1S6SPrBzC/t2PPt
BjkhbemJbtpbXeaO0ed0UUZ5vUjztl60hvW1Yv01V7Q8bgP7jNAyP2mqkjtJn83aIk7PelYlK65t
5mSRoE5WSXbe5pFHC7u61tz/VuR141ixSOedaRkOokk+k7XlFin24jbWSyLqfoawVssukvOoaetj
RoNd2vnNKrILDycWXWdZ9y3L2vikrY3PhkSnOiPDecq63q1jHVwoWc4r2+rcsKD5rikD7JA8oatI
oW8tXONGhug2qoR1XNpJ6PldlHsBqqplMQyXRWcHbl6FapFndnGaBrEEffi7z+15ksfNBtMHGeZ3
4Bg9GOaFzvfYcHj5IKcDpZHha+tCFZEbI79eMrNms7BL+pnPGn/FcF7N4H3DNIn+Rkx5LE8zhyc0
WrOQ6JNGZLlnZNj2rDZbtHGDz2zVMU8PjXlaOJklgkuc5bYz9DxY23lzJmPULIYw6mdJV88JVnLR
1vg4wXG+yilzhVGl667v3KAt7AUvh8zBhS0908iHbSNaDF42Q4bWx1mqF2FvdDMrqaVrVcmtncc3
djPoa13JhRjsqyap2XmY41kztH+TVAVeo+FRFYHl1trMTiLcn2vKK9ess96zg5ZclklWOMpEhWNV
qQA2+6sbDvvWpnccZJ0xCMGpNzDRxigUtC/veA4D8YGPcnVhF3HthX1lr6uwn7VNaO7MIHWFz65V
EAYnybaL82YT9cZplzd/V8gwvFjmnVf0ZuDkdXnLalU6dtKopYnTctvLmjgx2Ukso3nESeQk45eg
CKSLg36Y6bzF66hrmVv6tWvUkXmKo2xVh5qvZfc1UDReJ3lzrWODL6NEnhZhjBwk7dAbeHpVGr7T
Bp38RPIMb+Auqa1BzAWvA3udlK1rBkV3yrh/FdCOLMpCybWV49aNVdu4thywM9j5lxbpbZLkapHW
g7GgfKvzofJ6CPGzQnSR2/D8i0San1otXQPlSpdoMO+UVW/bkuClDcGtN7VcpA0u3EJF2VUftFvq
mx5LkT2rqFF5ppk5Ne/yeRjltmtGKHRpkIlN36du3aLYk2FmOkka0nVE8Ary0HGCBungngnPrNgi
JO0qlbaLm8yal3njOzoSn21W32aD3Mah6W9z+inVmbxgtFnFlUZuoqPADcx4EWbhecUN7g64Ia7R
RmKG6gAtU1EvIqo8Xalyq5AuvSgxjptQSyeOBrbJLfzJUsNJTdtijnTceX1XECfRsp2LkMdLKXXh
iNBO4WnuN2goiUtkzb08L5ZFEtPjOvDssm83RsghkzTg0kOT95tCIsfMSba2rdzjbVCvqJG5vuCt
2ySomxe2wdfKjKUT4Lx2BkbZBef1Mm/qft33wa5pWLoAR7+rrJg4JWkMpyZCuj6Pb1Wo9TJNSrKW
yEuqCu3guXI5iz1ChnhbsNILI5RvaggmJB/Urm17Ne8xnvtFEMwLPcQnXX9mhik99WupXOWzRSfZ
MKt7li9gl0K+e/hiq9zJi7pY93BlTqDifKlSphzBqh1N/N4bWv63SWQwR3UZz3FuLcEJ4mWtUk/0
TC8MX1FHtaRbRtACdJsoiNemZm5LAnNBB6q9frAhPcXBNmwhOxKen1aWvq3LsIWB3V+FAejlvgoD
ILfDqVij4G7CKZowiiegPH8ZBkjQ+H7Q2MZ5lJTMaUNsOUQVwhF2JLyGDatB0PIsLvi671rulXYt
3KF2Q8OWK3AWPUOx6DedHJgzKHCvVDVXQalzF0N6XzVBdzcEiF3IdO2HECzqbquZ7ySsWHNlWAuj
zNkszfNqbVS1m4ZmdVzw/HMnaOwVQ1evWgZPshH00m2rnmxFkMiZZS/CE1TZ9owEpQuQ420m68jJ
tK5mKcHGjJrq3vLNehMGNXdCgisny/1mM0Ar1S2J6t1AbYuwK+ZZmXQODX34+52MZgwRT/muIP7X
LjWDZYpouik19eqsS5Yw67hGiU12RQOxvzUa6TKT9dsc3t5hlUFmPTjW1syxcCvkSyeqqwRyT0IX
lWGnXt1V6bwy48gxlcE2RY+umjT8u8nlV8sIxII0gQsb+YNNiksnbwI8q1nPNtpu3bCyhrkSBZ/Z
sA3DFVK161IPbpRHuTOAA28smFp2gsZs5tKvWkfiiu5aZeYO71M0S0UPvIzFwUYGAG/VRa1ndUkE
ASBe6BIQJbJdapHHu6qziAcnhCo3C9p4y4P4LrOxtSj6c2mIcE5tZrjINPQ5iVC9TQrr0lSuT7N0
ixVfZEWebuvBDk4fviy7pv7266fWGh/KH7R3fGhB++awWwvKXTh3woY+0suHti2wNoKh9M+13wlP
NIHY+FYuNkNF9BImTa7yMl0axtCdN+w2GkS/o2yODZK5phyKG+SbC0Ml8cxACbBg0mlPkozMw5h0
27SNK8cYzo1eR+uusoxFXPIzgyX9F6505ULZHZ7nqa1cKZBc0KpxZKHTGWzoa9yclcIVvGw8qtJu
V2QQy0y7HOaD7JItCWrhpFbrL8CMr5Zs8aZi8TDr9DCrtLlrujPl23zb+ZZ2LVXbjlFRdM78pAQS
DaBZJboSoe8N9oCXrTlULjBBa8vaWQWecxqlXeplfmIvbKa9QtbG/Nc3no71xOTG07G2AaUVmXDm
xyRaqCHWJQ4D+zyxhmrWRbg7LnKInp9pPfinqhPDAtEw8DLO5m1VOcIIN5mW9TaHZqzbUyM6T7Nj
FTJjVlRJP+9lbHl1nF8hH7FNUwSGW9JGHBtV7kBeMZ0MhiCPVYkMR4bJBgMzWPlZkLgcQoZLMm0v
M5JATcCafJP0ZnwJs3knScy/lCrM1kMThq4ivtpaMXc4pPOLKvC1N6AkmANLXhlU+3CS7y9DqkB7
bhLonRgTGDcjD+erv3o601KWA23ZOXBEyJhRTE4kPtMDqtdl2KAFvOdni0SxazVdvUb10EG5EjVu
0WC6ShsIdYZgahHrugLu27Vu76dAa2kReLmdFzMVC+xVEd5YgRh2SKjaMf20hLitrBXPZbOOK7mz
i+g6qxFdZnobps0W2Xk213mIVy3hyuFBPa+sVCyEtr/2YcqWEBWHS1top+xMscpNtBm4ltumST2c
894pUTTMc2CMHuFp52Ee9ccJhSAXywZtDKnnBuqhwhEZXReV4tsUZdLRfluvetW3Do+Po0CGn6Hk
ZkslrxujLreypvO+jsOdbZmBV/chvUS4z10zHqxNqnPTASIBgWQdBLJxI5lCfUXixgmbtl2Qbk4N
VLmFxoYr8og7VcE+Wy24ZQu1zqxrFXNKHlKHZjpYtqmFvUhZeJOtoJGQOIGwjKUBpOkU01bODFGW
nlEl6a4te5eEofR0ZsHAbFKfywHNjcq3naIqrOMh820vkijcCiY/16aGsKE718zir6TrqhseE1dW
fHAK5vNlCpywBSp+6jfmXaPdvkuVU/V+4qmUMgfXJV08ZCAaqlMOAWqboeJY5sZJ0mJ+UhZGOedh
ks0o8QaV6GPK2lWBDGudCexmdobXSeBmzJAOiWxjnYfWCqkyuDLjlDlWL/szWYTr0gojR/boOq04
/tR2YhUnpfZUZ/RQdRrY7YnUs6ZRel4ZXG0ibp9W+aeUpNFJUUCVQ6pwTpjoXKUh8gTpQpLG3OhO
OWnR1JuWSuHGSXtv49r2UGYF81yWyOlJGl+ach1KI9wWPMjmuU6k8/AtD/TCTqNbM0uzVd8BiwOX
grKXaODfooBnBm47TcgW2FLidG11YZp9Og/71nfsKhBO3wVoBzeXO7/2YghmUy+G4SsoR8c5hQfB
ZlKRcoXTWsdNcc4sIAddKiIvZ7W91qCoHENSOh8sCP2sVPTEjo0LEvrMIYXOZ0nbFYveL0IXRxYw
CqjuOpOVGzOi9Uz6p0aqziiJ1CWTjkWq4QyRKFxKsxcgNoTkk+CauhK6KQ5vkFpkJL+sIs4WSEPe
foizZlmljkx0uwr9HpAI6vaEx/5dw5tzlJjiMgjUPAOYj5vYjxyCo3Lug4DiQs7kM5ZnuUsa3i2A
4SIP1JnagcI5metWx55tWP7Sx3nodqE1QAD3Kydp7Xlp9HxjDJwf+0UWLOu0SJ3cKhS8caBOWG1u
jF76UDqJwWEqqL/Y+bCKoni4tHDRzJIAhbOiI8xV+VmjKgaCTBZ+MoeiWMYS3jcxuugy9S8sMb4a
Dcau83myElQnq1oK4hQ+RDdkB2cNTtHOF2jwUmRuI9+STstLUD6Yea0tnLhhT+KtVQDPb0KaekGP
opmo7ds0C9R5UCPLhT1+wcY2jcTJs6USZrvBI50JItqDciNsL2+6wmFAmc4rPLgVaAgLLbrKkQwy
l1T1yoyhoOvwAGxeGsU8SZqFArLnpHbqH5MiE44BJ8m4IYqqBQ/L1KkqQx3rLgZdozWuZJM1M+Xn
aFH2GGKcVUOZAaQjywjbKHKJUFhsWNYwx/frwfWziM1qK/SkGRbOkLaW09QimPtK8tRprRIenaKo
Zjyv42UiAuWEQXQdRkHqFB0yvaTWwlEB5k6WCKhhtb9tIqs/g/vgMR3ftizBF5lVxQuWmcFa5kqf
WEni2FkVuVVbpLeYnkDG9W+MTPeeX4FHBrhNVnEmTRAU/Y1P0/hYcrnOkjr5lGD2FQQbvCvG76pC
bEQwnBdFYq4TEDMvE1XFswDGs+aWvEq1QU400uapH5q2m5dxMucaKcdHKQcIRXzOid05cQblN42/
+WX71Sq4dRZdEdMI1qFuh3m3rCIzO5PGnaxC7lZlyTdhwgInsJW56BvGPYwy/okOSboAFbGYGVGS
LeIW6i5IA1eGTi0vrCBXxoFpeb5CnhlC/u102jtkSOVl0pPcrToVrQKmPuVBVi9qpNA6R5eNWQLl
yUz5hTfpsih31RBk2yFgfF5l1R02I77pU1LO7aqvnCGW8wCH8hiBTn7WBtWKGY01D6ihILzm/VXs
w2MH5CgMq+Fz0fXw8MSN8lKGldtDFN/C50HFS6q+5F1qu9Sy7SWJ2LaheXZqd9ngGE2XnOa0vKgr
HswTURjzjIlkN9RF4wgf5MlGdsDJDN2vgzq6VpKwGQcO5dZcpItUtQieliZ0GMHh5xTbhdu2jX0a
sRw0h/IOdApyHAa58DopY0fF4TAXdmItaEO1W0k8l0HFL5cKuNE5sJWVoQa85TT8FPmVMcuDZRJV
5bLo2whkMJZurLwHGgj1k1Mb1F+mBtdzXAalZ0a4Ocf5PEUsm6FKh16iQjk4aemfdgyEU9qoZJUG
TeXV1PTXNE5LuFEycGzcSgfOLyYQddrGq4r2IsiSZEd43y3Mpl+naVI4D7S5ZzdVkpcrKN4vBr+P
3b4X0UIZPTmW0ktEv8jr6DaJ2mSOEo62pEDOYDTca20/dLNMu4HV+1ujLYbjtokDR+SF6TSUApmF
jtBywOYXW9lLrPUXGw9kidK+WwkMJCGuIsuNpd0e46j4ewCxeIbMFDkNb8+hhyDgpolTcJZyHaG6
PU7yToPWZH5LimCYxR3ur2mvToIyJA7NC4hpNC7P49KaC3GFhVafOWjnXpUw5HRwPPrSAu7+mCmf
ejlP2u1jV+I2y/tSBuHTZ4J9//Y/l1kK/x4+qurHD8ePFPvxHexjffwssl++CvaMj80wPX3RaM33
vwXGPFk3dnNeffNTa+m5uzJpHj1+tNk//PJtnSU40XWcGv1eGvzUWfreNP3RWnpa89Ragq3d1Dbh
Q0tMOIfv4Wyr790lGzblm+PQHTSYLPTYS3zqLsHQHhpPuXzqOo0jYE/NJRivhKYTbKqEs4CfDlp4
vsJXMEIv7en7l82l1/owNDFhPlYI+PS0se8FA5tj6+lFa4njph4k1HHLwBK3HGpRU54NuO2cKICn
+8WN2fNekz4WiM8wXABXOja0QN8Auvb6zfy6KYiZBf6yL3E8JxwEZLvpTBcXppwVA/jRndZoVcez
AvU7ofjnwuhWSQokXjbp35B1IfFkQPZb3Xpt1Xpx1wcejYEhciU/SY4uodvBXMsyNzIBcTUnRevV
pYZyM+Zu19nciZjcZgFfthqRmdFAA6cxytNfX+iDMvGigH64UDj3jyMxtoEB3tcXGkJW7cyYi2Uf
0GVXce1Acoi9WjLt0MGNcZK4TJJbipJviTSXeVeeIqlSt/IV9IXyah746TJE6beUpqBfN60HzC9x
rZLNYkVSt7dkMSNZ4kBx3Dpliq/jGiphsohraPfAZ0ytGguC9BBQMssqc2cH8S6JoM5C5gzXmbk2
CMogmkdX0qL1OhlCnjihSls3D03kUmgOJSWGHGMLsJSC2VXDE7e1EXJEbCjHDqrPfWFpoCDFMoRK
Q0HNATJpmIJ0EoEUqiFAwhZ6WCK/4ahfqrw9beAzfJxQmyDWgvg93BdJcRqj4BvIvHpMmBd53Xuk
7Zqx5udeT+MvGdBQxxfNTVOwyE0t0ON/g9X40E2xsingBEdowumA1uShRCXNzbQaxDIMDQ69H/8y
MuO/RZU5jeogQ8bKd0pV125AI+Y1kBXirGy9wWJLbdiZ49fVAifhMohN7tpxiJalbc38lhAPtDYo
05Q1YwX/3GkrcWFG3XJQA63bMEpd3woWZV52TplUwZz3Z/i6QQnzSCC/sUhoN5c0cArbDJ0og+e+
aIxZ2bZiNlDxNQmhh2uWxeckVFuaZdwxJIs8DhplyOJNSvKrulWnaQYPnt3FTtw3W4njvzVTp77u
9Zyts6Zd9cTyCE6OI984qUm1ZdCi7dK1iXTjVk0eQmFndU4NKFKFmBNycYYwMAf//7H3JduR4tC2
//LmvAWin0IQvXs77fREy5WZBkkI0SP09XeDs+xMV66q++ZvgtVBhAMhnbP3PofZwc3n/CqOwWR5
5b3uxCsM9CNu1K2MMWP+4z794TbhBSnw1NZEZmSBY35ZqDrPHYY5nGK4UPW0aW1TAtzw563jqaQn
d70nnv79A50FXvw8MUCbIWNHtCS9XUI8f/1Ef3Q6CUIp3rvaBVsSXJuIyRQkW5cAtXusWXXpWqJI
WDQ8iRkzmAECTkNFRDZU0QFb7GvnZODD9uMAmef7FvOHlfRPcxbhdojtxmK6ZOz//asR0MSVtMp4
HwIr71SxCwt8NexkXSKRqTwdVDCmlZH/cQ/+8LGQ9CMHYAhFApQSn+5B3OLNAeUEtk765av2o3u7
xnoQKf7aNQPNci0AZ0X3//6/OvYnpG1ZTWGCIoQjWLapf+xRPEdOzwkP7t7unTFl+VU+6TYppvIM
1wpkRO2UsBBFn3oPtAvvBfdKOETAaVVovzpOfJKjGVNkLsbqX8iLgKtTw7HIUFvMO4bLlE68gz+Y
JxWfywRfpEzrMoC3Gshrr2MsLWf2WLXWTeUFx2rETz2HebkRgcoafC6Y5SJISi/Y8nrqMTevA1dN
mzDoBiAl8gBasUty91QBLUnUcz4T+FwVyFcX1EQaGpo0yi2TIGq/9faDqMW0ofD1Y9rQxKdAREwT
PvcTT4SPbzYJiBZE03EsiyJOkTbjVQ/+yaFEAKzqgU5LnUWiHJI6GQJWJvOy8JTanL0cm4Htjame
cdvqZmuBHE6YhgfrlvO9O6qHwVnGYmtN4nm+DXvsOY0FfQR883svx4NHY/y4fuM+BbNJRLPsDjME
FlPTADCMt3ZUiH0rwYYMA4xR0KBJ2cr0P2YEQhQ/P5ugsxGyiKA4CE7xMpFP1AAltBwK0+p9HpMx
mdwtr8arYTYGtBve0TrGN5Gt56Rw6gsXqGlS9OGFmYyVwKQGAuWB9MrKMXKTAhBaQiN770TTAI6W
D1vJsRHBVkn9aUqnQQo4+UN+VsR5GHjnpAC6mrTcDljQN/3Aq00BLBs6mcFKLP8bC8smnaVJ506S
1Af/uZFlbycq9DPqhGnnmgg7SF5sCzm/9lVwDAmoTLxz4y9lH8D93cYKhCwbnTpRXb8jwmsvlPG+
CwtOLKXzva6plWDNyhSmEzAVVps7FyBl6Ve3UQPQN9CA1Gsl/KR2yFM8lNMWefG3voQMphxikfXc
2viRoaD4YGLljjz0xqHp4Mxbq6qGbTFaj0HgJ7ot5l0k3YfOqK9UDWDyO/+xnTuayJLdcW41SZOn
TUCtDafhOSpFnQadddmY4aAlZZuxD2/wuV1Kw3ifD+2hl8CYm2K6c3m9JyPLIluyTSCmi3bmwwby
4TQs8VN5X/qp7FLdjLdQIL3ODVM72dbbqm6HxKkB0yEJjDxQXtwUMKzT0O896GucrYh5nZYG0KIu
5lRTgt3JaPjtwQZqHZHalo9fj5kho8C/rRzGVy0OGm9fTn2cm5JgfoFpFiUmlgnv53KxTp2t59DN
TPmYGKeINlHRHIc8GK+6rmbb0YBHFrzdNAAnDjqMC8wGTAlWK4ieWo9tJ+7CBHRlnQoBIi8X5NRW
vn2ol83ZZRIKlwK4jlcXG+HIpxmOHNdN8cXk5R33mxPj9YEHBUkbMecJZ8VeDs2+bNxNT+vtFEJC
4GEyzJW3sUM1wMjVAtNu39gxrKdIDSmZ4xvIUOpUWuNdDowxrZ32QeJxTUbHvSmm0DqMnTg5HTEv
1XAMBC6DrSTY1dT74jf+ZWA3IuucwsIy5O4qG7tLoxusgiQnO7uYQMLPG1+xh0roExz6Lp2UDWqn
rB80acKNicsuizWUEHJwAAeTdu8J7KWFkAFUOKHeFlNiQXQEW37GijKD1BlNeKVYfTKFezWPQ1Zb
1otU+gZGa4LdJkyYS2A9adkkDh2/jgTIn437L1vbPvmtPnahfSAjLFQf1oqCmGhbDdadS7EymwpL
rJdX+44VacnZDY8qPE9wyTtrHNJhsIrEs8jZtF2RAHBs0t7h+1kwkzaJ/urisUm0ADxKZ5JAdnEh
OMcSLXdNo762ruoSwBI8CeRsJYrWNNGl+xL3IMiH7w1Wm0M74TmOdbcDVX5ZNs1dFfmHm+0UFxf1
7JIEmrsLW7fbgPdghIovQo4/mrBhyWjTPVY24IynIWi+9s1wH3fkWXhH0ZhjA4A/YbHimZhDnvRt
BV1GOD2Wvg/whcLo7ne+aC6N7g1+hLBN+FixZIYGsC7kQ1uOYULK+EVETZ74Qt+VscmBeLpp4MoA
YOE4bkss9ZUVkau+Lc1mHguS5YLmCbCKnUU8sbWDbhOW5Xms6P1kSbDuylyOXc6TmpRfeYVfp/C+
1PYkz+DRVGIFtZ3CtH2MCXYTi9viprbiah+qRYPiNDcgQAFvwTsQQNEtEOxgkVIKvzHh4RyA+w9q
7MA9rm9PD9HUdfA+xtsGiAnHK3exGpI4abz+IYyrG9COV8Lt+aaKxg2fwNb2UZQ1nduknQkfgPNX
BwPSBppBhjXSdHUiJQV/Hg2HqC/KDNnBIAQp+Atl920X9+k0Y9Es3Jsqt204XUMSuLtee8XOKfh9
2GAl5W1wFHEfYFGg/b5W8Zz1ws76sVEb6PXDbBxcF6ZkWybT9FBDQZJ0ZKjS2AzHwTmwCYCfmK0d
07hX0GL8ZbFnPOVdRjngNR9AEMDfG+1gr85j8dDV7c7TDm6/befJjd3K/BB0cicaFmZuMatNUTdt
CsnN1pb22Y7g+cGOTCxv6BLfuE917H2NPKgH5QADD/smG4eTH1TH2s2/uWQzlvk36bkapJBVprCm
HvpashQI20KgTEdCu0fbir9RyfZBPcGNoNYXEZgJkJ2C5iMdm0wBJwd1+TS2873E8pLMZXTFQzBN
fVju43GhiOBGivI4xOEr58RO/AjKr25Uj1PsWgDUnWyqikvlFk80f+rICbhhn9jCUyl3451Taw3w
j+zXc6eZ5Rug+tvOxNmsSz9xY5gGk+PPaeGnphE6hSTvsQgmqI6siCcjtwAdhF60bwfzYA3llkE4
ByqhLDca/ZWNNbcXr/4IdiIsxbSHHOZRGVDjje1npPGczPa6o8EaByzCbnGDo5Nu41e9fJiJFB61
vPxS1H2bgGFP5iZ/KAjcNZeDVpq+9paysXU+kdzxn6z2BmTkrZxMm1lhbyXEMnE6eVjiq1bKr0JZ
Owd77jRzvgvA/IADKnlixc4PSKLa4zC/VH1wPU0W34RAEQ5WrZ/6MD/3kPGO1biNKwtAp289zDMo
am332TzVY6Jh8GQOFEsbbAPlZgi9a1GfSF8dvNZqjhY8187b0sC3d7ZVdIsD2L4dfOP3IGUlgNnA
v4G5arbKdXUaiUUZZ6DLSLTkCbT0zQH/7nDUUzEe19LHIV8ACsmhXrSHcUp0SM1xjPLdXJXRLvCj
+uiWdn0MGtjfvVGX4BfNsWh6c+SS8RTSaWf5LYdj1JNwN5R6B0Xz3oviUx5JSHjL/rJw4hZrZ/Wl
jSTbVm3fHxkl2DkmUiRFCDJGcGc3uOSi9u0Lu3I30HXVMCrJBScFZqh8wBTHtusJN+nzoEiGHNaI
P/ZJY0mxsUkPln2E+swRSW6JH0gDcj0Z6SbYc374TnkRFjc1g+9h5vyaUn0BM0mncVhcT6p7qDpx
1wh2koP60U76xIgHXp68REPw7B0hnXsSY9wng1Q/SJlfk95OHTJJuD9hnHKHQV4hLsYhwL4+POih
/AEbCiqMxUzxig23DbY+gGER5NjtHBWpNQsspj0+xTDpZ3Usn+H3zUffhkBvcocqG0OoCFXgSJn4
0MT1pPIOo1WOx7re6dlUx8FqqmNANM38QX0JYAkd+zFX+JEPjugg0ZZ4RC2mwL3PET2uh2oqraPN
xCXsbrqlFqasGbCMlZO/A0jTHFuI0EzKZBskTavuuei/Qdw4vE2YtbTOFYjUnA2bKexsNx+KHXVk
dSw4hTZtKUXe4ALmCWRWFHHatfF9QNoIck7zF1HSSUVQHEBof8050J9prL7QiO6qBdCwuXjlI72H
w7T3SuWlceWfSZ8/xO7AdnMQ4/va/p5p7G6VLXtw/vkxmoHv5D00qWyE9g0PwYFLGHFMFZA0wHRL
PbdPLbvyM5+Y7948HVYME2QwCByVxnlnpZFy4LAxf2va4QleG8wj27KzwFwEVMEe9Lcu1s1sCuCe
UPw8bc9fRw+AHIjMH3rkcdK2+Ad6YiV+rZ0kNxLGDUzMYwj3sg0pHsR5BokSvEKMS64W6G91EmnN
0zqoVeLJfh8pz0lWl9uMuLbDgjmRY3+oiYw2evk4Rt0Hx5mzOGKYH4DwVpjLkvF9Y5fPEJnDrkVM
QmKX/FtHxaunTRZCOR9o/H+8vSxsy02nHFo9Am40Q4TALScRMLYJg8L5yhpHlcQKu2tQgCYbsB5m
A02smjlprXOzHao6HUHmbpwgLjYBuaY91HvTDBOOs/ol6ukduPw9n70wbV0Bfe/wIoMZiomRHEpA
5GfCzmAzo42kBPxMRdIiINM+BJ7av3QKHtQyY7Qpgk2z4JiBIZkstqMD9AB8fZ35vt54LdQ9OV77
AhgBcHREcfchwS8P2sczPiyw4qSKGP+WvunD9jsNgAhU03yqnRz2+gigIuDdI43qXTgD4fBt9cUZ
TJd6DQWGIaZT6xEK+St27an1MuXCaALmDvawDUE3WfhSgdVf6/GgutPg4OFeb0+BlYYVrE8Dyp97
3Agoe6sviOvkCQcyOPlQqMe8SoRtENNBp1vj6SmhpsbjIdxLy41ubB/ACYMyL0Hg2q3FnCLRIAVB
xcb3IQeKUQbsKxvYjQWJ29usE7rIpGOPCdWwTiZtp6i9GgP7oRjfgBDRYvIYF4w2BeII/gERGTS6
L7nXYVqgD15bgwl1wCuo1hvgFotLvSAxofRv2tb7VtbAhmJaJwCSfjDLvqy8u2JUPJmLeLv+pIw3
U+ZC5AGgEjE6sHMq5qxXU+IFtq2C4TMW51AuOK5lRBJ0tlwmeDb14k5qfckV0PlRwZeTzIuSwS7J
pjSmT3LpXJS12FcAGxKoJEhmMOET3eO+ruB2BTAOyPZ06CeW2gIIjxXIKlNiIHtpJOyFiWdEAxhW
tcf2Tl/2AJ0EYCPpHwZw80c18+fcAwrjWGdoI0TScnUspXdLo0ZsAd9jOy7CUzM5RVZZqk35GG1j
ybpN51X9PqZ3BYKCdwU1eGgZwJp2Xw1KbnyuxBbSDw6HVx8cNh9ay3/KQT3AK6izpqLHPhd/TbmA
8HxoFpW/eZX2Q79MYL8AsGbF4plNFNIxCvcYZOxOADdzWvtmqsOddIHO2RywkvEZxLsDIAtMPOAX
EImI08rJlBZ/BbyC2zxF96wkl6XxbzqKaQsDqitln4UQihNrEMk6x4xXTRvN3a1DmxmPbksgeW9u
us6DJ6DEq22w0g7thYulEgEFkmwoxN3J4JATIZ61AWBvy2ZHCKRMeiyhMOmAq1n1YRajSOwCty5W
3TdK6cWC4lJx7qGKLcb8EVoFP4Vw1gJhXKcIWVpwNFjB+RgdAuoXGwRYtPgPux9NLdp0ZsUJCgnE
ZiGwfc89AKQxn/YW1pS0KIwD/AFUG4htyPHimmYTuxWBfmmb8YgtdkO9+QCH/xxPClFRQAwTyPty
TCuedN5Md6S3rvJ4LxU7qGbf2qTZaLUV3rTL61odwBQ8Mq+/sbtpr4BIOYTnCUDsHqxbo3ZOBaUY
NudewhjLc3szBV9bpwTRUc4PAbTpjgxfxsj61vaKpa1jeSmBBde4h8CBWcg4AxTlu2kL/6Ym/LEu
C5GyWT+H/mQl3SgOo1uehXTg11QOJAkltAZj0F3SmOz9ntw3bZVGBgqJprx0Z3YzKJtlpWRnE/Mg
gRx2H7d2fmpU8JczlE99DmeRRSUixSD14SXmY2hXG2qbEXuR/+RQk2+nrrm0Yq/ZAbLlJ2kgb7cQ
Def1UBFgoqqTxvsNjkF/wzzgmQkb9rORcwYN7A9qSBOlNm0g03XwVamrzHE95HYzyF/qbQxYs1HT
0epUdGobRM5BonLb4hscHVnOKQKwo3SE5O7UQTGPtaTZICIbgKix7aMqIG5LZqh8j2sdUt8rKPpV
IoZIAl10qzMFIYv4ggpcXZhBXDBBR0fyDIqNXTCVbjJbrnPshUB8HnZM51gjOPC4ltaDENA8Mezd
WQk1/XE90KGENKsTsNYKAYHOe4cp2BmYv85yDpywVdGW5+5dPrjsjOCwBrIgPHlCkdQDLLKHmgnK
KMjWNesOA7Yj/2RDk5kp7NoJrbh9/Dj4cQ1dtDforED0zsny2jcR7v8XJbyFu/4W3Pt3FPESEYpU
vr8g5v+QJHyKEf4QJqzn/ZQlBMH/jZFGG8nM398b9Bbz6iC+HG9/RjYtBKGDXFoCmH+KEiBlABsW
rgkc16w0v8S7IoswhAQOWZOjhP/n/0GSgPfj/Ibu4/UreIGxjXgVvCAvQA4W8ol5K6FkrJxJ+D8a
V134le0+AGgkm7ow8OnHgDxMXkM20rTxbu21I0S3rr2krdy33rIUP3v/dO7H4D+d68QvLFfFJh/r
5rQeorJsgNu+12M9N6dwOXxq47mp/x5odeeg6sFReKY9fxzKOv61yjxpnZTYx03sPuZ1Kc8uohhT
a6k2c2Vn01SEOwL/9pGE/XdR9dNVrk3iFEWmwpZvhZnmZ79u0qp34kfE4mz9mPc9xWYBn72khiIS
raGntYT4CXqqaB60yUddUMc9jiPQy9nOMy/EXt63Ls8RvWWck0bcbgOeNXJOa70IhitLUfuvWjAA
oksoDDeFOkNEoM4F1SCQ7RphAL93rNX1ELBWncFyWeBRl2KNICgEoKx9pdZWlheaZ3k+j4iVNdEl
79pxm9c0uiyWktEAddrYV5va2anO7b7EdmNd96UC+2gVKkH4oroclwPFunVJQ9gIfl1NEGciGK2G
KxMAjWkQiOP2/aWT9+Yyry3vzsELvTMy0nzb6ta/g/Jtusjr7qEB+LeBUeCPt0Dvu6MuUrxoq7uF
+dff4v8YIXMHR7i2rQfwtX4SM54f1ipchPz2305aL1T6495tFXZtBCpDlcqG+TQBKPnlsLbVEEl+
boMm8OHnPY/cy5mPew+yzavWZcUdpZa/g2HkQAMTFHe6m51knDq94WTqd43o3RNCHIZjHU7jPnIa
dulrHmRVZNQt0ZGb+uC4H0UZVjDd4/FUV429UdBpp3zq+Je1VL6Xuslib20fJeRbAgJXFkHmlC1i
Q8PK32HPG6CcXupTNfq7XMagyZ152IwGcIvVTcVdqEW1Ny3Q+1zb0W3djW0yWpJ/LzQiYZpCPvcQ
IYB9s9gFzAl6RjSkB9XqTLdqgOJe1hTxz3hdN8yTmEKPXhJ1WcyFurTDFjjRcmjCCeBsDGJp7Wij
uXDw3KDHKno/iZr6WzggwoeWz4TLqUhryCyPS7WqxhFoWWisI4J5n/F44h96r7aIFUcsyMFxjTwB
BXObxBOec+KIR8oRda/6zAWO99b41g9q8a+glsUeHg3LVGEhZni0eLTzrW+IUdYXIqTupdRxGvGw
NIg1nmBYNyxfwzwQgOZAVZrkvpivY+PrtwMIIZzBfm3JNfTBTWt21MNQXepUe2TelWHObhRVJCFz
K7+xKUcg+qAf/a69DKtmJ5Z1ZD1g1aMnf1lH1qpcF5OPOm7gFTVAqcPW4ecevspF0XqIbAl984RY
5HPQkeA75J13HjyCRxnFU2b7lJ+VaeUFg1jtbehYmTP3pHr8ZSv8g3QCLPGn3QVyf7JkU8A7wCAn
IZ8lb6AN2VAERfRDgB0/sFhwyKhiVh+tOgBMJQjqa/Fz/fPQX+r/KH4+t5uNSC1wAghaNPbD0OS3
jT/rK8kYf1BTSmUHPZCaaVYut3k9OIHxsIZJca5KiAzW209gPSZrMVrO0FZLs3Xcx2nvZ3y0A1nK
EWjwv/uMpmovmmqq7mbIeWDHq+mGkbY9U0SWbPygr1/gCx5z7eZfZGyxgxdRuc3bqH4ZTz3LxUsn
FYJLoCrcB6XovliWPAC/TSbT3wGjqa6toIdEqBgu8jkcQHb6xd4gV17mhP3wVI0wOCU4tyvpI5qn
zUPAty24NuSzQAwllEuptG0NZima78DEX4dLexcBZLCloYeG+dUjcLh0bR9iHm7nnpMdlaJ4dvqr
adbhE50rC6ocQCdrcz56h57X7CGPo/7UewZZIaacIbyX/4faDDDs59kHreWSixS5e5aI3PiTdAc5
KaIusAP2HYgLYqAhr7gG22WePdsEAKoIbIaaureDibCVq/kZsYtBauV9dzbd7N4WufUI/QLZOpPi
m7mEb9q6tjhLCOrfSmubFclrURlEtv7evo7VQ6A7kC0496ObB811C4X7/k+XW9vsju/qYrgJfU8h
v8Ywne1e+mfETfJMKpM/9QG/CpeH26f+dYM3HjyuQwkST7wNHQ35ZagC0f9dWe41r6FfDCikmAgm
KDZt0efeQkVZpkak1DAd8EiCQvfgvS4lu4TiMwGy+7P0e+/ncZZmWy0Uzvh9nIo650jawUujKrbP
1mx+PcS1c+Bu0B4+tX+MFQBCz2s18NW5h9phz8Q8gy37w+XWNl9VV2Qq9X49db3w2v75NBnbt5Yg
QDiAzFADZQ42T/BBkdNCddOD3O2j6a+87i+MQOYG4IGIWGHWwIDr1Envx+2tA5A8tRDA4HDNr0hh
k4f3molz94Gx5oGMCPlyltrSt9YIdqqPkf+r88zyCe9X+fi8HJ+w1t77Pj5v6fuovX8zvyrDg6gh
YARpUVxEde6l2idqI0NkQlnb1tLHQawdeemlgaN/jvvT4EJTuv/3feSTxheqbbzAG9K02A0cZIuM
18iyXwSJumAWKVoXoSjcvusRcnUThZxfdIIC7F2eaJgE34YKmClMH3bRvLdHaO/e2yEemVLVkHkd
r0MW/zJ+bXfz8FtJX1gb38Z9aRDGFUnnTN+n2VtpabNN12R8EUfERWdj4DKp1+71sM62tbQOxO4I
ksr1cMW18e3ikUOrtDGFjTQrMIqR6KFOqjGuTs1iFEvl2rvCdtlmrdpVVN5AFvFWU8sIly6wipbq
xPxn0yOGF9jbqWz67moiE2JrmJDfGr9IEdKlnyXM5OxjROB/p/6xG6PgACkgkv04AYysj3rt/oc1
sGSJ+kXkud7FxdklBDp/yNI/30UIjhFZCWD7u5UjnAn0iNOQbPUilbMrB2LdrxUh9pNfW/c1C9Qd
m19GGZ4oMnBcBEELq/C9WlMbX5hPCJVaemMWtpDdzBsb+41vGnJ2vTLfd7VNzv5SQmTcz9La9tGL
PAbW7mPcWprYdOtUyAgyQWIEjAmBsX3TdlfC5D8Pa4caYg2n8O+2dYjBJpuuHbVfaijol/MQofvz
MuvodWAsEKD4709K8LuQdvmNQZHDPySxh/B4+PS4B788Kbk/Ao/Xhfvdr/o8hZ7SOQ/vh6BjmKlr
vUcYPHa/PHN71h0/mpoKNwYCBDczzPcuLYbcI6IrE+4W3YU3D94lWQ5rO4P4M4vBX6efOtZeHZfw
bAnL+gF5fw7IrhKWl7YaOTIDSARhMefgK7+76vTQXblLaWlXXjDv38ZCWyquvEGcRm8kD4ao+DoM
2amdavfBFXN0vfQ1yMbx0dctNc+b7pVCliNFrObQITXUaS1xkPVvpfK99NH7UcoB0J+gkm93/35v
on/Mf7zMc8Hao+XlXEvGwd/vTR8wm8+QuCPNbrVxnDBAKhvTwGeBvusUOJE8rVVEODuIguVmowys
5GTt/jSQRwXye70NXwfp5RrryI/h6yXX6nrJqEYcP3HllkFqd8k85I1JIDodLmto3tBiJne+FGtz
WHO6zSdbJyWWOQL8+e9+4FhDEkJ/sTPgL0AeLN0/r+LArwYNBRpb5VndRkMPHxIR6chE1MjNWlwP
nVXSk8wRDIJOe/La8y+DP4bNS09hQzxglYjTqHG5temtiIQyeCRDF+x1V6oLiLTnbQ0rJkEiKnWx
tq0HH76WTtZiNIXn2p7bQ1D0xc+2j4FF3P+8wtoW1378X3kM3H/MADeChhb52hGtAjzws6gb8gZa
8tluv4u+Mp0HqiXeQvdpXZRRc11b4BDX2ltTCIh7iYaYNzleCJOWb/Vl9NrPBYNCIGyRCiCyLlxZ
+COE1eqXy6wd61gWQGDQq6kH59fylCtjffUh4FN164BLPeegUvA3d681UtU8T7TO07Kv7Du7MDqr
lEUvmtrmB8Kq5hAFyGclYDVlzsTbO1dC9AbSN39erliAJ1iu6NEcQaZuAU2BVUOosUS8era9Q+jg
/IQAI4po5XA6ItMavV5HlG2AaLxF1tev69WyPmlvsM+QP2DRmpq5Tnw3hxb4vedjoCJDuXHzESmG
Jre7gfIRnIEu7jwIL+7INJANQwz4dm17H9FDGLRxNL1tFgDBNwWCRSk0Pd1SXdtYGcptA3nfJlwh
h/y9XsFVv1kHrm1WzPnGOLy7WTs+roXcPdijKuIlyK/SH70GvEAfVUjnpAGILKWQIH1H7VdQlTd5
9ql9HbF2LmeuQz9O8pcz2+XM98uuI9b2dRhh+u2ya9On03+/bBer/zDawFt83u8R5YM33i3+PyYo
3hn5+3qHVBoctERv/SU66KCBXbiJ1UZIr6cGvVn3iI+9JBpjfRk9rw2sqjF03VNm6TYbYSAqXsev
bWvJMKMvx2+YSMtVl13q7Vq/X//tQxkPXxEnfCm07G6Q0KW7GcPbwvaa6zebYTEc4IJ/tECsJK5r
fvYGkmqsQjcC8Z53sTXmIHiVt8tp7N9VJuCnoCEQLC292tH+3XKCRzEN1iYgrjhhMsjz1VW71bYB
LTZssEOo/VrNZTNsSOmovb2A6QX9u3dF3j96V+R97bWXwZ/OdYRdPSg5yYOp9SsksvK6sJH4Yj1Y
+fjd1MI5rLW1c4jA53HSvkrEtlyXNjEbHRMX/wmS7w5bjrQh42I5coiUkcJi9q+QVmk4hZ0PyUVH
8+cuRBwuQsufjKGbPAe/SfWAFId1W9yNjVvcOUIjER8Y07VJQ6UDQxaC68nnWOKGiWRxP1TbwkIG
Et9R8VWDgJErqBXjK9BreQI0pUR+wr87tIi9i8aCGHgZ9tG+XmTokSTrowNYoUlc24KxwahnTmPb
AN0QsOY4grmR4uNbP4f6aR5VtQ0hR9wFdT0/0UFdBUM03Yqi+I/nIASH85vZC1QM6QBtz3dC0Dbu
5wDFYaJRayPz1l+6BdKPKDeNmL7A0/4F7LQb5Utap2HvvboIzD8Zbo93gG27vQihOFmr62Gs75FB
rrldK4Rh3nhhSLdrFfoc/yLn/s1aG2g13o2MvoqyGU5ktOpLYKveG841zxb4w8k6rRjWG1ZVImMo
4hBKkX6Mc1cUK0akURP7G6s8rkaYjGEpi7q0obmEpaV+r8ZzjNx0/0PZeS03jixb+4kQAY/CLT0p
kqIo3zeI1sw0vPd4+vOh2DPs3Wdin/+/QSCzDCCKBKoy11rpFBvSXtbJSPJnGdyXhyJOL35XFWdp
efwL1gni5utbNgDE7r1/ro0GwKLGPICaMlbyLLUH8VKO1bGf4zTSb46AsN0G6Eojit/9Ro8S5RiF
1bLXVN/7P1ZymjVnxVgyoiYrVWJRIrIpu2KgBitgFRPf/M9Hmyj1uoHrk3/VIxJumefNbIv2HA1j
PC6GLBhOfl4NJ3mWx1m9tyvkXiD6WQfZeTbT3otGoNPXBAG0k5uH6a5w3eDQKH16cqLJXjsoXj2z
jgJSFobpdycdHuK2AKZbJQJcQaz/6YzgqeAKnoHVFSeC+BkRLjGSV+KFVE5I3C7sZMwumROjPzdt
2xlqFaD3E/6lZ2GzytApWk7zQut+sIOwPor5cPd1KPSp2oAIAOTOtcvbvbnmnb3PvGqX6oPxbkRB
vhoR+dxbiWK8N7Y4erpbXNtk7K9R4z3wCIzfCufRcZAO5FbiozyTBzHBcwEa36BslSAEObdWAD7W
uu6ThZfbZhJPL0lRe9v7Rlvuze+m3FjLffc/faVL9rARzPUAie7rwgcp8M9h6lBRTJN0l6aNvjMM
vygX99ab7QQkrGxv2lsRyrWTDc05S8uTMVvShTxt+aA2w0laPGN++jtAFpsxUvvl3Se7kMP5prVj
ve2J8VZfkaGifdcM9t7IEKxNitH/BJpgLIldjg/5mGbvWgUaaPbnnoeuD2TQNZG54BPuA7EoW3Mf
zTSznzRg9/bsR+KNbKU7AKdUnIwk0hiAB/fKQRsfuqFHFdaAPtLkGxl4MmtNGjJ+ZAYimFukkczd
/O6Xbn64KSM3WP/3zRHkdOM3KTSiAoKvDxk7uYlFLfU/f1SqWma5EwY1sQB+2u0ApyvtQ3CqveV/
hKlLbJoXnXBQpjHNIQTBhN+PWmejdihkKGEWfLgqRG3WHfaZpeX4mlbJUnbLcit78AOklqSZg69d
1VGv7m0BcLkZmuIwqf1XnrbRj7Q4u5ZZAfVmQey0nvhM0c0CLVK2V9NLGrQzyvLYQN44aHXZb5vK
nC55qfkrfdT093mervFCYHc/59EV8xLaEG6KghxoYJMVzKPu7BnTCSlAqOQQ+bVFKcyW5aDfnibl
terb9ix7Sbc0x7acdmanfpd+6ZKN8jB2pbfSGuhZtytIZz1PWWtDt2izzN9K3y8XE06zbceofvjF
l3ZZemzUcmX1pfPzpuSlrKxVtzoMw9uN3nyyj2JV+aqzkm4lnb/dddV3EEfYEG2z2i/3vlpfjGRw
sk1kamQkAdOt8ljVrWNU6N1DGWvgCuH3IY8727nI/WXja5DXDGSF0TPOiZjF47IH97pzAFQ9O20A
4dD0Hm0zwJpdbcIWum5Uax+6VvqsDr4JJCb9ce/RW+oPJOKcNelL0IfzSN1OnT2QMm0h53DniaBn
X1q7tU6yh5mU8a4kq0ECmkbpIw+6rgHzX25XQhRyk47jBCOVHm5YQpubCNVXWySZhqv06vWMNkLM
YH2bIffKJ4O93n1SNE3CVR6axVbOak6Fdw4TAM4Wqi3LxkFDCAjbuONFLAchwWceIeq8y+7SNUx8
jo3oDKRhuRMvEOZB0Qb2x7MpD6UPCCKx9aMc5QuUxKuC/4m8K+kz9OyQOao4y/6hGVZbghPBSn42
4+B9mx8/R0GCAk21+SFhmldzPhjToLAhMtw1bIQgI3cGnDB00ifZBeaPsXUU1BlCXc/XemQ2W7fb
jFadfCfTmmyGySTXpejFWzJ5O43sxXezQmXQbnL9wei74Qo6+Qv9gPi7n/XsVYFjnAVknEfdm2wQ
5zRk9vCjKx3lKfTymIROk6zkBRC8fWC38THm3Xh2EqXdOwP/CnmRxHvJC9f4HJoh2SZF75LNV4oP
dslLdu3eRkcJeMNL2rwqzUMflVO5bIcoWfJ0iQDbO+ozEjfwdvoMrOIQqiW5Rn3paX72JFs1O+xW
dqj4W2kGoOeOdZ58u01V8R0u2WKehduqz7o6hhtPn/K1NMkUqo+gz3e3vs0QQLzWppzwh/GHnM0p
HGXrmmhAs5nQnnVlMK8piIP5tm4eVgHLFOXn260KpckOaIKjIDx3MRKwfa1bTQcDZDuQs7/vuTBb
GKdTsJX3AXDQJLKa/bzn3haPTZtkt3uevw5k91EWkldFk3Z6nBBTkpa8irxvE3Tu7b7+2z3LQUOt
/K979mM08BorDx6bbNj0Smxt2wp9xZiA/lppC/ugKCzvF/IUAf/KXLYNkKbQsXZs4mgRSp7zpUk0
yJCyZ4OyQWQJNuCTz/B5jl5tso0XivfYCECVSp+KXGlwlKc3b9FBlNJjgvpKvEL6S0cw8zmqS23T
VuUAPT1KngmcJM9l+i74Pj3JDq2jG2tV5NVamoUa61cGy45yCLhGtJCCPttIX03IhbDtkozRuM87
pC3my9yagiZe2W0ppQOTZ9W3mscRZdl7j7QcW/7MNt/JAe3UuCc+kXnTVEAtmmcK9S55rvwBdVR1
qPfSB3C+P45m9DnNBGNhwD7VAK9vzWawDmqcpSd/QOzFH1D2KvYCnY7XSc3SRRIU41+oVyWZU/8Y
k+mPXk31N5H3yDtWXnYmXSz2xL6crQad42nwYA5nnQ7tRRMP2TwoguDBE0H/HllQs6JmSq/yysOY
W4coYpUEXGuL2nq1jfXJeWii4C+j18s1GqjqrrOFdQp5a2zMArVfBUW+1Qh5HrCpEK9KvS5NgO5J
2Gvfha8iNF80oHzVSyAGPmRoGhvgn/mfSuv/Uaqd/WEParw0+9F7rn0fOPMUq4/CmH5e28/04vDb
dcPWF0+eBV/MCYL+rQ1Z2+qa99v1etiBwSKvi407FtrGdhJjUzUWrP8EhkgGyWFljZ32XWnhgXR6
/Yn2lLMJqnHYqXGev7mmfSjTedYKyUoQRO3JGDrtMQvhot9GzvvaoByfPVcrDuhYdWs5IM225IbF
N1MPko3W9GBL2aK+TK59ke3ENTIgyGV/Dgp1ODsKBLLbQNdHr8h0XvjZNXDWgnhT6pX3zas2t4GG
6NZ6O+UHDQnW5z6oPm43ks7A3IwPLh777qQ7JRqb862HvXJA5zl7m0Qw7tARszdp07afMeAa2UEx
YAuhpJjO8Jfy6grS0vJStVU3C1SFrIvv9+3RRsplJRsUq964PDXfW2GYW1FU4zaIB+U9N/nPz9cs
yrxczRI8R9+foidbQXFc3iVsOZi5LPuutiLaB0+rjNuUFeoxOgHOz2ZCQ2aYimpn92J8m3J9L0fG
Kdo7hF+Qu5gU9zGLI30x8Up6hY3/iiRbBhWxTHe5Hze3bIdMeVhNAwUjsNPdPQ2i+c6zMgh9P79N
KyWyrsV8EAlru9KIlLV8fYZuR4P4IwBacHuhQgedtnmBOrscJHt1SfA8spw8ScseWvcwiJ7XMIqI
KPRH2oH6AjApi+A1MRXlKfaLB4jd/vvg5Hw4MMUXIZLr71WlDejyIXQhW+0UNQ7FHLu9bO1680dS
CPUsrXlGvRf+azbP2E1ANucprJLrTmllEWIKQa7DSOjEEYkgcWytjtVph4TIrnfaR31uqDyhlKtf
mpWhQPKnsolvRSMA9Dhld2npf5+Oga2iKDn86WvfetOPdghKpEsrd414ScgdgWnekduSKA2wID9B
ExzkXm3l6XWq1IDQufr4s3OmAOgcWpgacrCeQTfQkYHcO9Kus2ffVqOnJHSTa29Z/oMVuH+1dsKF
dADla72p+ZrJCxEo/KMtGm2tu7DHYOkQ08jt6D3xFXudKm6+lWbZeyhSBnFxlOZg6LuQ/N7VzL05
xFis8zGL3/2gik8GAizzQjp+R0NHbCsVeLhsjRIUCNTMG/eytVOd72YeVI+yUaF6i6EObxWg2gtx
4Fd5nTQzy4O8qXSen1Tfv9+UbE0r7XZTihIPLBbicuvJbPecB3fn3Lg0sz4cFx47mfXdJ4I5Ny5k
Kl16fcUj8zJ3cm7Z8H8munXy5jnDuZOVptOqbPz1OA3LFrHYZx/e4KvRZ+u4KdqrtFQqk9RmaD1J
S2jGHsRXfLPYLh8NP+8vss1r3EdEKcSjtIgrPBNOym+WZxjv7eBoZ9kG9+NLC6zw7EzT9Kp6xCPr
xASfOl9eqLDG+W14R9mqpX61yNyxOd4ugqY9MvGJeJCtGe/5hZaa1cOt1UanP9QT50BhDfWVIssJ
+KoTGuTxnrx8/jLZTgSulqJB0vQTtTmJyvtwiAPwLS4htI6eepWNasOloEe5h6xW8pch7vJNFkFS
l629Z6RHMEwgA+XYBhaySF5k1zTLYkB4Pgv3+aJB23drAzzIRra6dZkfiJtR9qM+Jwak1QRayQqo
UX22yhxEazufRoHoFgTYvM3NWQYkgheQbpFMB+Gl+9kIHnqeQ0XaIDXSD3L3+wGZ9W0We9mz5vbp
uQyDs6poVKyoYA4vasrl7WWrFdbNgzeKcOGlZf4sfSiwfbNSvT1KV+j23k5uhEY5AQpZu1rPa56+
zD5ohb3xgqldSVOO0MGdxp2KeuZ8+YC13mglgH7mCwRj3F/abrx1lz36weFrV1gQzeYBImi6U5R3
18kZvmVe1xylu1HmrOQ0dAdp+nVpHlDzpcrMPEgeqG3yYjToZMoruVNS70LeXhCy/u6hWquhRxI8
NZNLbw7q2lDbbs2TptxkTe6s5MAu15Rr/9ftr0VTBCkIxaB+wTwLQDedAufRVg/G7Fl2t9BUXuoq
0piyhxC+yR7Ieif/4BfoLNgbUGRLkxT+ZXAM4xJTSOjoKuJwd8mzeADTp4OIldbN1VMkhMpSwzYo
25/D6zg04PqP6B358T4oBmedmGgzkO7OLl0EQk4evFpc0d7zDm6bQ1lMaxIhw4DauuxnuG2/aR2n
XbtBAbc+9rWTZiXNyYqDFP3BJPjDg9RHJvHejsTSf22X43k1p2z+knyDFryDjH9uPrRADxcy+HU3
JVzrbsoAWD53bmyVzjNg694qx9atyFeVqw57atK4j7Wh/SihHH3YIgg2SlXZW2tOL7BqO41V4l4p
YSFkLy9yXsdesyAd9u6mFwNjdO21a8PmCRZJ+ZQYaBUk8fhRRL7YOAWZYlhF8QfU95F6B1Dl1Xwb
6XF2KY2OLI5SpceAbUsch0GxvncJNQt44hBAVwu6AZWBnAg1yhwXT9GjvTXXVLj5ykz0J3toarSl
qqDdo5OorvViULcd6ot8aBEJqslUtyJDqLVBef1VtsYOMOlCUM0m7v3NALp8WSh97i00PVdPQeyu
taoZLyhsj5cxDceLnxZfo456nbSkH3XKn0OlTx5UW6FMDpu2R+qVQIEbwEUhf9W9WHFbz5j0GjEe
THTWnb2NDj5CYZi5GZFOqkxS41jSVXTdykUx9ElasF7hx42ApqLa/3U2dRbZrewn0FYNoMBTq2f9
k1Sx7qG/7F0PGqxskz7bV7IleDICQnN/6XOp9FG1OkrQ6fk+0B7hIEvzt4EGskTJkkH9fKXQm+qr
vJIcEKWZRyUGIZJzxrIh6zWNEJbvUIQj02GV9Pb/OmOFT+rFe6OAG9EjImlEKSh2gZDlc1921lFa
7UCZlEAzvktLHhxTG4HRoepspL127VB8uHbEU+fBchovbJT5143GVB1P6SyN+dwElnUkkRRc7WBj
KUl2DNPpTZd/UjQLHZqBLZDeRQRcHqKqekgMQzlJi6xJehx67U1aFXyII2y4aZuQIDuil8saYD4Q
yf55ZoWUWKKC3qfskWjlT780x1ni0yyiE6ioZiE5OhNBeFiQinPuy8R9pMYxSuIzeSc3PXOB4plz
DvLefewGCtnIEVHk/pgKfdd5VrLvmrC5GtpkPpnxFrJifU2ztrk6PNpBlBFGkR2kD216MtBm8XNQ
DZLvyUGyxznZ1rC0Y0juVpOZZ3no3QHw1BT5m65C7kr6AkHVqcU4t5idth4MQmqyn2xV+voFZR/+
2+gDnTLXhnZgi4fehiqBziY/Ztkg7blV8fw/hOV3T0FASjZDzO/5fuYrY7AqZp8Cphc1V/fX1nu/
IbeOudt8BX1ffhKcHRY9//6zq4X6tSxcJKzwV4AWCZvVxU4dwvJzFtlMh8J+61oWPGPusuWe/ffh
GfV3gG858aXRUcyeyN2/s5FACHQ+q2afPJM+2Sr79V0V/N4KkeHn2LzyqqXbB/pWgdR+QjMoOCUB
clRjMa6l6+6XZ7nd+KdWmPXWpVLMCxLVJ6Uohz/nk9ize3mC9vvN41SGWLiR3ynPHv+JNmqDg1Jp
l8RjDxHK/5w8rd2pXBRi7AmQ8M+254NsMCY9OLh/jxD8pWc7TQHEQcerdsIxppWeD822F6X2wr9S
2faJn62kmdQWIqGEbRbSROuebRorBb8K9XZpKPqm76PoSTa68NAXJb+8B6UxtBc5cRWVBFZnM7CZ
2M2ItXtEeF90SvZdLNL5RaAPZ4mCkOAI1SL1by6UpIDbYxrvahRNDzOHfKm5ifmu2BnRWiUrdw1y
UO9VUX+OlpFcfOKfL/8ySNFGdZXlun3K2pWiKBATiIz7FJlE589chfKkn6jZVtg7m1qRm1TRs+2Y
einxccDS0jRqk53V/PKVZtO45RJNjfJpHBPzgHyWsqRo1fihUlpz2bUWpZLCsXvXtFNmmuOH7BUU
s3R44Q4frhiJoM+9jE6RveTgf+tlKKW2yjQ7IBoSd+8mwKt5hqJpf15Wmr9dll510uebUum11ajr
6fl+iIxtTkzldPekGu9xRNWqZVUhBS8bJsWnrkGbt0cVzaiPLOW3zHvmNWwSe5eOpQXrXLU+OiqN
JHUVfkWOFq6AqItj5Dj649CZzgIeX/g1j/SqKH4FEfxzpOalt5GyA5CynyNLPTVuI3NNBF/olj2N
ebMLvaj8DnZlsLzgB5w2oi9FZ79atVuvEbQNT1RSiR8qZdA3gIDyZyIt5LacDjA2SGc5Ks7HT+Qj
w3fkt5xVZvXBOTC94oCQYLX10Eq+RjWa7z7a8V8huXRi9+GP2OONqhT1xxS65SqyYKjkrdPtRZV/
suhPwUCbxKIAOiz9ZhTfWHDuwrFF/djipRFV+meGxj4cHyu8aI2n74SI7V1uaCSJQmKBlt4Pn6ad
n1yXd6umeJ8tL4QW2WJqcWj5S+cgRlaMcbLT3Dx/UUlV7XhbTMvCDIqXfuzVx6aLH/jJ5i+yhzWI
nT+NyUW67Ao9YTRlgr3sP/mw7ig+mqxkK0F8qJCD8yQvJV0iGFbQ6tonaSGh71ICSPUPcu4wrJSN
nSOILE3bh6jb+cU32XfI0+qchogYilAxHloRpi+Ers5dkuXfjLD2ViYgn0MlRPmmTdmmrrX82+jB
feJbzJeiyNSPQv2S3RVNhNtBsLCXptA2VKvoP3Nj1j+cWG9J94iIQ2NGKSKtqb7P9aBcy0k7BZFj
fozAVBp3HRnmvqjy+BrnyL+EZsYCwum6eJl3Hq/Cknc10eRr0eTJYzB2KH1kPeWb/KrdiQ5Jg5v9
/zj4NtV8tX+dQPMRh4qafE/Ag5Bo0y8jvXNfIy2rT61WWCgT4M+0YVoVfm/culXZ8Eu3RiBhdu9m
s1jaA3KvTmNIXaV+QRLxzzBu3EVNqZ5j20zmOyhsIgN1+KaqbvBo2yViK/NDlPVBhzJFBgJyNu3S
shYxgQKUGDAR9el8u3kLjMo8D9SFJY3JZB0KoQ7gsLhAFhOZw/aPmiKTqp4RnGD5jwak635DUiea
eYzqtbAdCL1xozx4LhigipjcxqD80VM0atUyaOPom9W1Z12Onyjk1fZh9WeRWTB6naZ/HYwqXBee
CzyxGNu9EobjLvLq5hGBxXZVUIv4jQTRX2nUBT8of0mlZ+6j1PRXkYjhw5l/e0qRG5coKrWtYdrt
oQmm4FR3KC+FkJ1f1PlBQRpz+FJsqlyVxMRM3+12sYHe4qiAm2tq3ZjJ92JXlAQhpDkaPAFBnkY3
U9E9g1q+yLLK1t7nV5pmSkKlpMh8pfwl2XIjQ35lNhsrGjDt/NbZIV29K+2ovLXald/sIC/zmc6d
g9xhnYdO6K21sMmeQOZtb2MNb0h3nql0t9bUatDWE+pwa3XdItz5mjLeWpMZI+V3GmWB5r9oSiJv
S4pdv12oQo5wG5YG4qJzK/gxawsLx7qZQagaW7Wx0b6dW3m3adupRepJ3mQ29NNWtzz31kpF0gFu
b2lSb6fe16JodlDvXrVm5nCXXVpTYpED/96fZ5EBg2wajr/3kN2olEI03MqTrTTrgjKoFJlLVvng
uY8pOo8nl5JVSVd4FMsYDQf9XxtkiB9MN6fsJw9+Hn05oaXtpSVH2IpH6Dftqb3M+HvXKCEWlUTk
wu4+edbo6oueJf1BDpeuegqVBxFAYQHn5yykz4syd1VWHozreWIt5eFDhaH8nFp+/XC/mEfR6IdS
yS8xG/Jfrt/HvFTNKUPyZB5/v5ijx3tL1MXx7m99JT2gxvsmr3yfO8x0QVk1T7vN4Tx7jlYQ047b
20EJzfYYuAEs/AIU5d/uJAmsBlkfbL1Q76cWqTQKfyEBZSjpSgUWcrydyq5NkSho49XureW/TNck
4Vb3fFIL8yXGeR7bb9kVSdscKWrrZy6Y7ghxezOePtxec/eUD+yI9mPaFhKwQg3yk2q5/lsV10vp
1+Ct70s04ld6P04fWj1rA6PeeQqK1nxNiQZIf5yieDQF4Pluk6NtQY4k7GdJSBa0IPAof8ShaCL3
iKSaezObxqJgLqpYs8yae+zLkiQ1OX7QaJCNiUxFzilyEJyOk3rVusb0wEvYJDY2N9iUG18T+OK9
Emess2VH2aIBfZO9g3ns3S/PXE/7OUyat7GVbx2A/g4Ja6N6i36bcgTSkAgzBbvPYTRD6t/OB3km
fSEJo5XvqIAQ/7Mh4JX8y7BIAauoItv3m19OIoeSJvc2Fcvl2xX/7WJyrFa5XwQQ58gcod8EoaiN
OoP7JG/izqy40S0SW7h721fXlaRq3Pv0hq8uVVehHGCNVpWlWeGzoldILBRpsu0DVDRDL34y/DH9
Y6ophyYIOPzSww2a/6OHp5QUhp4aOMGunh7dtiF41VBAVqfOs0lZt/3d5SQRpS/u9n1EpcftDgGH
k5gnkf5bZ4TcnFWXlurSatvmMha8oUHoEmskdoKS1lhR5BKayKKkPNDl5qRA17bX9egkffncUFdU
xmWPra7kNLcGzXGQGXPK9Z1ng/YQNaITCm/ffTeCjrR/Z/H8zvz5pV32r2sY1b9N9/tE0v7vnB9J
DpIUIH51vNjlEJGVw7LbQB0BxEPGZViAhAQ4OmopmZ28VFHrR8yEks0/W1qv1tuV31ToevBf3sju
dmUbhEVGI1rFVbgojL6+UomaZ4keOnvhxoRL+ip+0sWHbJOe0vUioJ1utrz7bCs0EaxKZvCMVV0D
sALX/Cq7ywOV91i2q8K5XUP6TCrALWMnqHd6LnqEsyiu4lF66kQwLjnVxD52QTu+l16u9Xx3BUfZ
IvuEw9Asa60zVtrcWzY4eatt8s4YSUon+iG34q5+8dKIArSlavMx+c+oRAyfCMGxTbPShjx0WW2G
hOLkY0bBr7GM7S0LRx+t1rCC6GRqbzFb50WfmuOfiK8vHdfq/UUCvdoZDBfMEuKOcRK2L4pHEo9i
Z8m5d9RkryZxtFfmdZdKMZa1MYzDS1GDGQ9tJ/jSRLy/zQQ7keCK1/zZtfz8kjQ7e2je5UZTPBiW
Th7XGRMk7f+x5Zk81GGd78zaOFP71D/Z/xwIrfmnYuCxhuwXGuOi/pSNd/9vfSc002ds27/OcR8a
xKI7NKm+lnPf/fLs7psKER5D8Xz33LveffJm4umkU0zzeHeLzAy3pZ1RPtC36pMIkAxTHN/YDKgw
rCHS5aspfXKdxnpWcqqoFZl+KZwxfkQ1UrzULQKck9MkD12PeObktcj4WY3DZ0CrWff2xmD5v9Zn
k0oN7p5KZclSzhR1lXZyg+C7bLSoDHL1+Lmw5j5WsVXsER+FwIesHEcvTNMHMlBgGaQtT1O+RAcQ
rc2DNQzua+pRfCIZenRhsPRWe04ztX+8WYFJYEsMl5tlO4gZ5uqTtNyYCImdmNfMcN5VPZ/Wad9M
j/JAwRkkZjwqDUkzK82fDRWISiQRkONuVKulqIZs0apg4cNN3N1nKOMI6JkfbDOIoVRz/nvmti/c
dWaAvnR7SlKAPzTXDZj5SwPo5mLmDopF0IGRtSiAlswHg6jIKU1JVHnsRliV4msNf2tUE8IvsyX7
RqGJKrQdxju7jbpL267sSBmOajj2q5TI1le0Yu9sf1Vtg1JxnEL1VQrnPHak1WQD9YtWsVGrn11v
GSSQm79cKuBtx7rJD6nXIfT0y2lkAcElrTuX/vZ1VEk0u1izQfH2CiLGDdU9LrZVFS8wJHIyZhlQ
/8wsXlIWONuqtpuVbE2dwTpVffpGMBpByRbaj2jDGikdsrN9GFDD0+lhM/huus07GPmLrKXWYT3r
2MlDjOLcL+aXMtnpMtMU/4GokP8gz7wpD34xZcNvvmQeUYgsyhdyiEZVaZ4t1q4iDzUEARmPMYVL
FqjVQ+eH0ZNmVRT/Levyq+7sF3dQjZe4HUz4J6a3SYrOe0cVhbBAUX2VU9oC1hqbc6Smxmkg27ks
qyF7HMJArbc+OlLrDJTXxUZVeK/VCEGYte5d9PnArqk894ZJ5QbC/WswsCzS6/4sG2U3XtF/Eb6O
DnIOeYDNDwjc35CmApcWmNNbNZUUdjTGb0ZR9OuWRDpVINpoG3Ygwr3OCs6REYXnvAz8JWQlm0gE
5r0hmM3UbIA+GQi/3xsU2ypPCsBNp6SGBoXJnQ/D93p2PZVDOcWieO/bL3t2w7q396guUzI6bKio
m2T+DpFL5SiaXjkWQPiPNcjrde9Td1A2SJ9stTS2uQtpA4ctkcxWF0pK6QW3ASEuHDP8UsfkWpcl
BHigXbt6QoAkKTPlA2b2UnYYS8rPtGVsHuVILwOq47e8IFA2vqaaSn73hrVxGyvhbRcbj5Ft6Y9E
JPuNn1Ii4O6TZ1UUlFQ0cqvN6I5dvI7ZGXXjIPg6MlYerAqpUDd/kYaR84BYpID+9kPu/OlU1Jte
s+5O1mYj0tV9VDmP9w0ULOvRc7ayQd4KJUqoWzP54ULSRRwLDZK2Dt7GookfO6R5FyT0CThX07h1
ytpZy27CI0WA1hDv3bn1/3sU5PjytW0pemDo3QWluO4CG6GjhFCxd8kkHe/+NsxIFE+TYDtIN9kQ
Jyp0VEffy0HSz9877samn0NcjvFItpsIey/sd9VSP1J0q39E7hbKkvOX4qOLHGqieHNqxV51Lvg6
ww8gpFAZYQcyy3i0ivrnaD7RD9DDP9DU/ovpEDeg+A31vudTp0yDU2BVYhl6SYxsHL57Q9MNj+he
qTOrEDBwLU7jTEtV50PU6VtfDcVJWtI/u2QvdwrQOJWJXz3LAfzNAmbFqHtPSnoFJBw8y8OEbv0q
gry/kSZwUSICCMNuy2jqXgLRHmutGR+tKe1eWrLuSwEScC8bQyT8NlMQZGvZSuGn4SHNjDlpwdAq
bYPrCI5LNkoXTAugtub4KC3LI8bg1UeP7U2GIGGfHhLk+E8dgFIEYm1iEbMJtZ78z3wGm4+PTNrD
3KculWY5eVSTUB0x7CuYMM9CwCzVFV1sWPJOzwpKtWwmhtdxtqSLOl9vWZknJ9m/5iu7TSe4I7JR
ACN6oiIyAXwmcyFTVPoKpBiCs4Menu2IOsrpwNOnSJ5G1Wb1aIYn8lLqihvqnyYLBTDI0Tw3n4aq
KwBX6hAu0xE6pdJ9ALf+8JGYucQHm4fNk2NYz8k4km1NUoeKE5a3EShLbsw8ASRQKID0bWUZkJ7c
kY7dK04VPlGaFrxcn/ffBIFus1HHtYZeEiV6zOEszxQLuFFZ6NpGt/m3RpDPUOumJH1CWp/4E29p
QrNEzngl96qXL/vaM1ci14nixjOSfOcMT6M7r4hcSGI+119kQHUPhl5Ny1c99B5EFCUHfv/DAhjb
HzOB6Vqohr+HZvvpdv73IPLdrRdqLmo9CrEttsO8JUO+RdOrhVL/1p4BD6Ie9lFV8Le69kqEZ+Dt
1mJMi+BSlIa7CdqLHnugz0vtpTW0b6iRoUcMImxlth7RTsVZVIjHLdUR4A/ahMuu59dDlCALVlND
hS+laNWL66JHrJInpEIxcj9gZygVFG3nEvAUil2R6UAisuW9jKr6wwBsEQ3k5tQSjkfzKPwztjIN
wKDRrP1cKzdwn6l5YQIw1RPqLBYhQKfwU6M09XcKyWw9K9yjWftoFJX64KJhsuDl1K3dsMoQ2R1/
eO33KqPQB3vfv6JB47OoPzPk4SL3f7g7s+VGmWwLPxERzMOtEBqQLduS7XL9N0SNzFMCyfD05wN3
H3d0nCc4N4QyhVQuW4LMvddaX/VNlohJ9GY4GDPZgajVdqMgOl5XvsVV7lui5bbS9o+iTswfRfVh
N/nB4DdTeSCdJqf7o7JM2FvmO26ANkRyzO5EpCo59ZKSgaKMvr5UBQIr6x891RcE36wpPXL0fU74
bhmQCipusHMpuzPpy9fURlm9ANIMrLwj0xGUM2rRH8pYVa9D9Lf1cgqJontTqI6yTliuzUQBqUxj
PG5Twc1jgW+v6Vf0mPxPljYD6h3PSCTHP0UWiyuW0BEOyusgpfZmOKFEQekrUfKq4QvZ11CRsTDb
a8XTPNeiuprLRPavmtyWvLyO5FMEGhaZYMn5Y9DolUey00SYxmcPxrejN+Y5qgXUHXN8GbRUsPjs
22NqJ81OyuEZ6ceaMz+iQjZDrXYVgq7TEqXdcHeWmoblXC97bLcC9MGIvxltrkqIDWEGfqYM6mkc
8ZjVZoXwFV1XBMp8puf6FtcNbaJ+cMNSWgOXc/vqOkt7c8wgGVr72A9p6FWp6tsoIJPKtU/kn+t7
+MQJCKZKC9mWu1DTcAy2EakWONbMtp9RcaghDr0uZBWx0prnloQXsq4FPm4egrMjzfA/nlt0lYmq
tuURteaZVPSaMKL11O1diPXj6c83iCvCzrGQltMyEgiaVuEoTEHapzntJyItwsRL9YM1qE+q3rQh
QvKFbxionaeC/fG+mxGZDPr8h5uYjU1m8QCmT5mvsDLYcfeL4VgcQALFftQ4gZsU7u9bNQ3fM5cN
3LzymCr9p247dyItdzo9vXMMDiJwMvmr6fjzJN4CpdtOQ7UhaIkOfF2BF1Sl9yQK8t9694D6NXmt
0qUNgNrlgRj+lA4YLIS6TpAqTRMsSuo+SRGdy8Vde/6E488pMPvhrbIwRWZN872vCiVwoo4/HgyL
corko2onkhY+jWqtq+9dKv+JhdkfCiu1SWinodKMA8n4hHDz8+aXspyOXsovpGxKb6eXlnxsa35Z
sE1fy5G+vt6ydYmSY56Vh4WC8slOuoeyrMWBmNW3EYDTBtlYXJprRUw8uqXnh76OHkCc3mfiXkmy
ls9NpH2kukOpphMXlf0GiTFSBjgXrVDRYW4lWm6ei0QF8tm3fxOtBj7R+4Yq/uoE+cEUzCa/7Yq9
F8UvfbXGqpehiAdrL9pd7XR3tUjeW1NNcTFPbH3d8po6NpmuxkjgRYw2VXjlWddYJORu/gG3YOFz
5JLZ3VHoBSpqz4TIexVo4rJxDzXtnuuAZFHEXX+trIFqbtkcook1FL4baLhKN7xR08+wMFsfK92Y
EG09fUpU7zTCRaBCH9bK/IcwZp2Q1u/WWN4AqI3nis7TLk1oF3NznvzZQs4Hpcr1KUOTEQcNhe4a
fL2ibC/Z2HMNdifzYMOK2A3KNO6NQnsvQIWjXSXaZHa9fdZI6FE55tRkzC7bQSZWdqE7eimgpoRI
oEpkvPLu5t15oLKES1fZDb34mxnWuzXOv4Te0wNLzQfE2JcGFyJmbnDANgkZRiS+dUQR4AAvXqHM
WteJ2z1xSuS0N3FXPpczOjwlHV6SYdmZQ1kEJYu6PRzRau9ZGbGe2oiWFtrboHVl0OqJETagaeBF
uvFDltBl60YjvQDes84RK7UwSXMtzEYDh2ZaLZca8sWpmrKZ7CzbgK2VzI8gIGIWs9hakce0BzmO
OpJquKtNljvPZR+nQUyc5YCtx0xsmqnzYN28hiVx1RrVKUUp7q8qSB8aF31zE0m8lSTWq214sDXI
on3rupNU7NSvqsx962naQ4SyhneRpQrsX2RAxiytXYai/tvSsnPSWll/KC09US/vp3NjmdYeyyv0
FS6XH5OF0yfF1/KBrRg8UIf2AZ3qyoohu4Ib2LDrsWp9TPYw7FJowh91akHioy7yEVsl+uZ6GT+o
p7Nhy1v5oXlAF0pUUh+eBQnaWlzxEddcIqaoaD+wkE07TZriOVaMMJ1ZIRFj7FGQcCIQOQyzZNGv
lYKLaEo/lj6HUNgSCxfPcX9oAQzD0jLD1GZPHMWmvPZ9Ol47/q+XyRUHBGfslbkB7WEEYbUE3PjI
WpuKkvesLEJ57XN+ZaPpS5ufsomy3B9yiCKNosHIjY21Cjog0kwEst+44xMymZpvIxk/qKrSHUi9
/OHKghZzh/G+VQlvUJf5ILO4J7Cksf2WEulOakbx1Fqjs5uT3AhySsA7g+Ahvc69l4m732FprjJv
59PQZdF14f+iZPYDmsW3Io2SZwqpkD/ZRLDcUNQnLR4EX/vl2TZnbti1gA6mEjoik3VRHbGTVWU2
+JgZ+oMBDSIeyBoyVSN/ssehPnuL5oZauhj7sVn+qYf60It6ObbdyIqi8d4RB0MkHzOML3z/owXF
79wCXYJygDbEHTGNoNZeCdJ5CgumoNBK6jUoUx4eMoAoQRJhWSHf+dlW8qu+XrrjgsKVXQ5iDQHY
K42wuHEnGB8oCPjVEFn+4JXOTi0hrwluDz3Ze7ex8SiqW+WhG4wGHg1FjdqL3T1sUjCIdJaDLm3s
PSGwMjQs237MEnhyTQ7uJOsol2kmF9SKJfSTU2cPldEi0jUeZqW3AmmRaoa3oyXBzrH4yQD3TO1J
m/NronTRpeerCkG8+WU6y+BbdBlPUjUeiMKlhDw7WkB6eX2EkVr4ZvbW2Vr7HM+TvqOi9g9XbzrM
YzKHlbWTsyRssIuVJ7vphutkT8quol3/2CWk8umkcg+kAYdpj5+vpsyT9+KZajfihgHhTy0881RZ
TXR0NC25F2Rt7Brs76qWX7E3rjy06dpDg9znqBLDOHIrvyzdx0JlFRiDWJCu+mRS0AkMe553Wq+E
vVe/JYntPFS98kdM/KEmSzMezaatgm7Of3cG+h1BKtM+H57rQWQPsN0ngIezQwz1+NRz33ewnu88
1S7DUjWjYCaneZ9InNJDFIXV2JT7xFH+mJM5Xsj1MY5Tk/rpMFl+l/A5GRq9DJUE0o5uUBidp/rs
znLEpFO3D+aoXVXBlspAKgJq2deVLEMsy4osKe2LmLwpJKNY7DQhuyMm2yCdFCxrbbKszOcOaWXz
2nf1i6IieHMH2o5O133XkkL3DaGZfMMgzhEy9rQMEy65JT67cXu115roQH5PMK76Jazz815l99F4
aRLiUVLpXi3/dJ2BVo5lwZ4vBfFdM1flZZrAOA3e9yKqTLCAklpHfxinQlymzn5KnH66TogMKy6w
h8KN352CELfJ0xs/A9S4TLHNZhgEVErm1cEmfjpInOK9huazbymZBYVAUV6kqAlrJb4upd48VFO6
BF3ELaq0TWPnRF5xUDLp+H2Z9X4SpUdqcEWYL9XZVnX7whqf8HqrP5lZ9mxomnIE78hXd34uEHCM
JYjajv1sbNFoJpCKez6+kr7t2LGqkGscnZ0dVMXpWDa2ts8Q2EBZB2ibPRGEb7G8gcReopDcW07+
knrJhSg3EfReH9O3LtUDIeHQQhzVw/HbEqlGJP1Ol3l5GCw4RINdH+CQOnDn+M1Fsxp0jit22JWL
A5FRKzg1iSEC9981yGdBO3TjXYMOlpa4b1odAJ7qeZHfGza1pyib9oUu7vypXGos7g/KnwWRSYBC
ZgPgJxqZmKIcan1HBGMhsv2kEw5tpFPynlKfwefqK2gDEbX3wpcsKQ6tlWIaJwkCdXjd31qg3kS0
7T2Pnr+YUNAXkznvQNhczAGSENefn8QsjJckK2BMrSBJVYsek874bpv04RfZhNmQJ2dSZMydqSDn
gtPiNs7FYZeJ9fQiDXWvLZTD21ZbOVwR1rkInVLehb1eIfKCiIZ0v91F/2+IhllljuL0/xLmtxL9
JnYc/L33oqkmaiIc7CkaQzt+w9TUcKEDo1Mb7C7oynpO9m5UcaX5ndrm575faLiDixvzF43EvKCa
oBTSfLO0Zk2CYAXfdRFo7BUVacTtk6y7a65wuUgyns9nAKKpGkXHpWhPI7mTflStiLb0PPb4EhUW
a8hgJyPcfgLCPOgLO8sbbbsm5MbgLv72kKibhu1vBCmpR0RJVAj279e68thajSb1ms7VQoQOepjg
MfcbBx9b+9Ndip/UXVywgxHQVKlbLrtjxhVMdPKJk/MGXmz0qQ7FetiG28EkzIOP+cpl/L+ejhqS
8L/OJla2O8wgGVyU0Foz+q20v7M5GfzOLHQ7sBWTgJEqP5Hd7tHU4YS46cOlBixHyv1OeAJ9ZuK0
SO44SBR/h/l3EmVnOoCTpvQPRH6m50Ip0539NMBYOAypfIE19ACSm/9PaUClb8ofc0nck2J02LTg
M4eL/tSVHqlji+IGTi6UHcJo2glxttyitqy4di8lSenxi0NXLCrvqSPfhOoaR7mWCVTLKsMp9naT
EPplhhqIhd8bnfsgoJJ60kUvWdav3maDdCghxhgp5XhWajsPR8OdoUmkhNI4SseqiTqjR3hDK4sw
UhP1RNQcy6pucC/8as5kwSjWbqHrvFMmRFougOfci807YbwVBPLQq5ff/LEdf0a0ejbHyt25OuTn
lBaZPvbedUwW40hRucE15mdsIfaW6OontcTUKNlG+Qns3d1QxPWTldFxrmsym4fqiNF+gYGFCE3W
abQzpkTzVWKs3CX/QPUvLgCbTD8iW2PfKUv7kBOcYWi18t5wmT04k3DPRR/LF09hp7xYS/9rypOj
s/RHiVjm7jhJfeQrUJ0i6ujvdQVepsqUH0NkNj6xwBLFaFJcFTi4u86TQVOkyY+YrH0qSX7tTOZ3
GScvdpQ6f8qEehr3Bb1S7KciYvlSxVm7E+p8as3O/kll3qUWAHDUUfvhRLHkRmsQj8vQYrSiWrKv
4y4/6wo9Tac0l9MQectxoXWwR6Vp7Belh0COg7duxuyotmu9w6MiVVFp7ZPBviL0PyltIm8VfhIj
q9PvERwHnOA0E/R73qj1al5JA9Wwl1s3qt/7Tvuoxr69RBLDJN1++jB1ieU588gBGqt9nOP8TTIw
4bqXz1ykgn4ui0tbNuPFWqt3M1Lf0RAtuGOhvKlzFiSeQUm1TYw9yK5girP4DaXgz6R3l0dTEEht
qMQhz1IdA3eA6lbAXD8UYnKBjsdn4blo67tovlD4jPeFSZySpIN8MmYq1BUbqs4bDd/JHe2JHYBx
Fk0KgRzv2T01e1zvdML/CPVkWl72G4xlxHpaM148MO4kppTmySMS8MWAgOL3SlL9Kpo/xAqk9EjJ
nl+E7d1RG5PTmzoYhtsF8t2SL0+UGH7Pen9e5qS/j13vvgwEW6QVemaw7uJYpILL0db/Lvhhw63n
ndNLgyf5v+PPp7czt8ltvB22079e/TX3f77F9rS9RNt1PtJL5RxT+cT9kYKI/XxYjxqL6HW8Pdrq
WjJVOWkb/8fDr+e/Tt/mtsN/zW3vs83NWl/tDbWBZCRpzu+QBDcQcteHqsMShnLqv2cN6D7h9nyh
INkN9PX5bfz50s9jMtMGVCzlEOdJG26Hhl1HOJrETu+2sdnN/x4rpDraloS5MuvxzdJUvg5uafiI
iOLbNteUNlf3DJTgNrcdVLzpKqTHh8+p0s6fYy5jXy/qR887mzoyn68XVR24ak1nw/8fcxnsJw1W
+flrjh0nsZu28VSbhRakhP8frSYmtFxpravamOo1IiyeW9/U/xCu9l4iRL7rqjKFS5SUgV0l9ks9
L2yf4nlHbmL9PUVxccwMsJw0RnAt404cC22v6Z7cS1FQS4mqR7uW3YOZFUeY8aD87IkuwpIXZ5xj
x5wt/6USTnck3OWtEoVzxX6oBgrbLi4rsf1IPl7GCl99zKc+JAylvHgja0/Yn/KEimoJDE8DEa6U
5MfVy4/EMWKfX7R3p6D/WPVC/U7eWrVPRrsK1EV7pt08sMUcGt+uAYR3aVsdTVHT6QGfO2o6RjmW
3vtcSvUNdBGC0T5f3RRUkorSQg9vxsZH1vw2uqFjp4ygcYit92U0m32Jd+5WpIQUNFP9k1o+EYPr
lIj14eoVIFrW0XbAKBwfOqzf++38ba4f9DfPkuJhG8m0XugwwanuZw+dWp/s6zIfb1USVdhg0zEA
bDnetrm0Bt+NOOq6jbyhbS9pW/4hhuZfJyyT5RCHIdGgrO+xHUr9bzpaycv2Nl6zpGcVjMDu6wQ5
NOvyXhTnbQ6aV/rQK9HVIxe+Bm8/4d591pYSlIbI54Pjxmt5gsv2Nhdb6UtZ0UHdpqxaLpekqH9t
1/VtKh2X2VcbTT9uw2zu6hvB+P96hyo/KDpCpU3zuolckYM+Z03mnLKO6yuRLf8W3X6e0kFiMbXo
29f8f59Hib9CDmnoh+39vk6UWnqf6MaxsyF7lQSn+pHIQPNsTGt+TkuO+Da3HWSt1o/9eogzhSB3
fYaIvL7i64mvk7UcxGejq89fU9sjuDD149ecm5V/VABZMOZTb+eKLnusdVrGyZT+69HXnK30iAiE
F25nKHSYPk+r4rY4KTpiGDBdI3VqM1rTW/q3mEJQELFmOGxDLanLw2gM+K4dqyN6OFpFPmutcD05
HZPylCUJoup1CHC9OU8pOhOimmgiJPab4RXo24jr/xyaNNVPeodyvx8H+22qxHgi3rfdbycXcIBP
PQqkfWzilZe97YSRYFFi51TnVEVLCEkr7FdHVsDCvOR9G1mlRsoVfYJtlLqR/UoWKylJffmyTdVD
zGqibJaHbYhiyvTzyfrekvOw16fWe7VSqRAJliqB5Xnuq8bS6KRWLOq2YU3UC/lrLHK2kw0uF884
GC7bkxGKjtdvOh9r6Y+zwfeqaZ7V9U3znuVu73nVw3Zi60FAiOYBWFhkF7ttDjRbFCQdKVQe+3sv
bSQmGm5x03Zj2+5Nrg7777ONA7hLmX3D1hcg2d0hcWSB9jNOjxVpIa/x+NI0ojx4CvDhYlxzL0f7
TpEAEjmelKBGlfWm5JLqVKF+G+Kcu/tclZhJppl1Plc5z7EL1uKGc1lS7M7OOpTKRLPFi95bENxv
SITrF28wj9uobUbx6hhnro4p4PMWMrbMQ0fXPexbuXaaqih56yYqWZBZKSvYmX7SqtjxE3oCa5XP
8SVKlyAtzOFAGWutjbks58v7PBiVb+plfPL0vb26UG1VipftoBcnw1SejEp8G3QlPcRuOz/xQxPD
UU/Uqwv2LoqBLTKjeezHdoPVUCdDkNSs+kdfyecoatXXLCZpEsXNTphwmEvqWnnLWl1VWn4/s4a6
aD1sj5J1jWHX5mNcxcXnlDZFaagY8pZ1xa/Gdo1TZxhYxcEw7WaWuJeyLT9Ye3e/XDO5yqnU/gjy
G3Kvs9gsPUEe27EgB8g29j1yCYvUXZ30qXjVXyegXGNXs97MrDunCHl/wa+9t8pz4VnWTbfri9DU
6lBr1GkrJasCBCwNTe/0G4u+9ihdjAxJ7wHLxdn1bMoa7FBqp79E8kONF/voddqqzq/c/Qws269I
5CXQ3qVoq6KMhYxIPPRYvY4DiPqcGKZwG5IR/UjrRXvAeW8/R8NMH2oYW7waxvScCnP1l2XdAVVw
dupaMkIspToZMq/8rLDFiaKfCMzVVs7O3Lix9OefX+hB0qDYI4IKMoVGP00tECJ6n/r0bHem/jIq
/S1euAIZXGoPcaTXj2NWofpStOYN9Gb3JMrqxWK39iYXV3vpO/2wPUe4qHcZiNvfTfbvgYvzGyRu
7142AC5t3XqTljHfFyXabc9NBMFRa1b9baSSt3hrJZX79XWkbS+3Sq+CbQSHr7l1HnTvqLFIv22V
F+r7x+25wbPUF4ek489RY7Yv/bicTTVXibXQT3lbLNdyPfTqSIJ3r4fbVDN08gDU2SbLSLevk645
7HnhEfcyJjNgmzTWZzKLe8w8l5dSF/ZVHTWejeZ+CcyUgPTP8fbUdqCBaXa1vG6Dz7cq286iqVpT
RgWceBolzHIuxjUcOkskGIZIDtuG9foP0ASwefUqe6ZrgZyI4dTrnL246nIekvn1c7g9o4lGhqmV
X8tCfph1Vp/LRPOuUrb/OpCA6QRNbrf+fz0xqt70qPOjfJ3bGw6I6m7S2h0CcqJF1ndJe4pBk54R
GECw9JORu9MhkZgptUKNn/gmYRKw5TI/pMirtrntPHdu4qdtCOXpGccdVYb19V/zS9sRXyRshVzG
WLCUi0BYzlGC45RDlfUVAmMslmPR0ERe51KTqydBQDFyDrt/La3qrYna5LqNPG+OVmllxWaXJ8c+
U47KaGdspKvhVbUr/dFunG8oRnpEL5zRIktlc3zfBgl4c2B7+fKwDbUeKQdmvOK4DZu5ys7R6KEc
Xl9JjGf5tIzp5z+8TdnW7KeiiG/byCpHSqwjmSjbMB2zKbDNtRC9vjyxrSbEi2HvtmGhO9azwIK7
jbafr4/1U2GX4nn72ctV5zVZmXLezmhXYdGsa02wDZtEXfhoVu3nu3l2SQxSRhDU+k9t75ZG8rlo
KPHSWKa1ZmmVClS3E6FNs4BC8txyrTbr7qTadIZiWyvenIlrdBbHzg8ExBfBowSHybPRWctf6hbv
M/20782AXYSmfHKvyHXbEble7yT7lSsKjuLU1HYU9saSXACvpif6kNWpJsTzSS+z94J4tt9E/d/M
OZneHbf5XZW1vavNfAo10FJPbob6htpP+vtMI76jgs/GQIvd7FpMVYYSJ44vtEiP2bS82ktl7Ijj
RL7RFPZjvwz1sitbjY8331RZlE/bQbHt4olqqIGg6odDwqMvcxzo7ggjh4KmRHCF9BwPnUrG5oCL
xeunC2L55Sy69mfTFQrQg3J+tYaWj930rEVCf7eX5Fe1uD4N+kc5N9EhsZM/7VDmT1Dhya0tHOWA
TV99b6xMY9HaHwAl2m+JfaQlVnwzlmU8GMqK/lKKS6x4v1iuq6Ep0j9mWv8cpsSkvdM6Jw3FKF02
N8gagsYmkRUkMGF+8BIj/2ekSVTMlosUqaVZ6fDFztvJ2+sJ7aUWIcCtro8Kez9afslh7qvsXvSk
E9Ml0L61S+ydLI/OJ8L3ImgT4jFNB7HSiBa+62T0YP3j4vq+jpV2M9QuxIjegkyu4oNaUxGziLuk
8DJR71VZmwvHeJqmf/SeRdJL3dvuaS4H4g8nBMrCp86onDSFvhqepvaAd14nHiQywl9IPdRrQQVs
T76Sva/sameQVnnm9kjEph1/b0tX3BedmzZT+pND4x5xt5NQMeWgmFPyMHnZr7kCgjuNZOcuS/N3
wQbT9Lr3TzzEnW/JpH+heasdLbhrYWxV+dVKG3cfQ9Z+R/n5EwRG89ckBZNe0J90GMCHOCslp24I
hxj7YacSUkeufjze1FpLn1tUKttoO7RWrx0wzlMcW8/YDlGjo3SZvEuEWeVGjIqG7C87oY0IMntk
waOZ6n2mtRp4Or3ubWgRpHgtM+9xG0nUhffRwIw92fJhmzJwHxyd1G73nZtrd08aPSpPBETraJvS
DIvAt77Iw+0F693nbHBnZu2SnmotWtM+m+E+R0hazbR52UZ1qcVB4UbVYRtO7GzoV/fhNvJ0bbin
SoFCwJHz55w+e9pZepWNkpd32w4sSg58Ncrn7QWxq8xB3uYqagTOYFWdPQ863Yf13ZT1MI0U/hRM
A+ftDErdYxjVpEB9vWXsFiHhq/nnz1ymY+2n3nyfM8ods6Xp9y5yyJYTSViUCXe6us/+2r1NrjRr
p5uT2Ldi/N14i/FKTdOfDWu6cZ8wXpup+ZXkBE1sz1GiVX3CKb0TilHz1dZ69FwSJu92bmXocdjW
NY309dlRNVGrdqkFPPiZ+32DGEbMZeglrCCwoqW37UA4Sh0APKyD/H/n9Dktd3HrEd5t6+ltjidU
XpFH9rd5LJLUuLv1YNzzReGij6blvA0zxRvO2oI8ZDtFG23jzg1sdsr08/yqo408kdJ6steXt7E4
IHePCETH29Yqg3PbDmC7udp143R24sy59WSjX6dMwWauI0CrzRh3dLlQ51lfQUUweSFLjj1N1Fc+
qt8u4Bc0BQib//V+Yvhbl0oU4OxHGKXPyg0vnX5QtG74HG5zvSn2QuN+to3UuKuPS4vA7nOoR7xq
KY8Rwo2nbQrauXMchkz14d7E921uXqJQq/hibCPRK/LUW6LmDP7R7SDt+alBHPL4OYUL8jyy/t8Z
TpU+Oy5f857sLHuG90Rvl06xMca37eCpyVGtjeW6jabI7a6pcI+1XqS5v3RrFVi0zm57tk65yxeW
Tumsy7PD15zh5X88VeWmJ5vuRYOPuPvjDAdr6tTbduBzRIKHpFv9NReZ45tIofiS6KPeZAz9WWj2
x9cJOfsUkje67vg15+4p+0+fb9rJkcAKYoR8a7LnBz3NnvvJK6/cA0uIJ2UoMUGE2wj0ma3utode
kdy03uzP/zG3vczq6p+ij+K91kAfJhLaedkOrqBK6GAIwKHOXKMqiHTpxYhxn+NRvYssau5R3lBe
87L0uM2VaUWtMkNinlR1489tpO747Efn7WTTcP+Ja1KKDRP5T6PagJ25zAbxkIq7WJobHPvlkbxX
ca9zQm7NRIl8FTsorIfx4gym5BfAkwnyqb0wG5RSmi3u6iyypy5zz9uT25TmGhrF+847a/PYXGdz
utgikfw9R+OtM8cm9CYxoAqa4/JRxE1QNYGijs2+6xyx16x4QXgUdQdTMZxHmWPRyORKDDbVwLLb
b50R1fjh5UPUyEdLxiS2J/Sk8CX8jIbsYCUEHuQWO52aFQA43fY0pfbvBVj5XIuzKmOcE0qCpluV
+r5nDeJ3rD4q758u08vdgkrYn1IFI2nE3Xzr9qGPwV1vokFXlTFEMfGmCSc9xtwQKHCrSNIRKUup
X9SFrLleUwyaC7iTXOVYTPo7+y4uNqgX9o2hXsuhOM+Kozy0Q4M9Vo7uuZQY4AzjLevGjO2fyz4Z
tWcpE/e+lJYWzoUSUu/oKSYa9a6s5h7P1E6djIFMGqr12Im6vddIsKUL90g2w4+qfNGSznteQ/hm
TAz23Jr4HmPjwewy9aCMxAXX6TuZrq90hPZprzWH2u7diyyNWVAI4OHXYR5JgLeN9kJo2TcUFtM5
Unt5aCD47VBqRFdZ/eZtkpC4FWNH7vPoO6ZB57ZWtIeStWppTeqLUfDOY1suF4vA2ThBJFIqS1DD
zhsxoJ46bRShGCIRqKY77jvHiR8KVyx7tde/xRP8ABRTQxAvWDTUpXmxkH+8tLr5pmRpewKK1D8Q
k4iuhHtKUHRO/9DUNVUSfcS/tUR+3M7ywSK8ZBAEMvYi9yvRHD0w9efKmNt9wbqBrRUEaCPFGyHk
cLLaVREYD1pgjnZ+QCD8k6imH1zlypNJl9zntyV95HCDTzobFTw+N3anINfL+/6icSQnAbkWWRLs
2AeDu71h47ZRf7a5PuOrM8VlXEgDUdaCh9G9bCtqbV1Ws0ThYzTQB4HB3JLFSmREOvbqm17+kLZy
LQp8voSj+EX2gnr57+IabUj/TeVOmAsy19RwrlvtZuLwMPnY0+61xZijv3Fa36iS9GGo2hiaOiuM
UuP7Oye1j70TepQ3rp/epqRk5UgyKZz0bYYPEBg5NVS7FeKY2PNP11Tdh8nNe59SYJ9QCv0UO3QY
3IS0nXMsMdINMWYajVxOrRZrpeQbRoDKH7P0d1c2IABT88S9XObjEBJvJQ78Qv+KAkTMRBme7gNQ
jr61nimM6LsMddkeoNwdfCEeM7cz+BIb9TkRXAczxYTdJDu/GagJiOqZTFP1Qa74xA2N6JizRase
a0e1S/Q4CswBpV6i6exQFGfg2mt1QZznro8o65DW8W+FzgNJDCmJQpQyfklrbN57Ys25aZ+GKoJ7
4uJp0mN6IOqEPdVjefwYdwh5lhd2JL1P37NtTCBfRblTqUEWmZrwzzvWKqHez5iLnyaPArvQh5mu
cHwjWIXbZ9+iUIpIim5IlnqYUF7ukgZtFsVYBOMqHh6zp3i9FPHB9tb02Vb+jt2oJKDMQN7o6mAh
yZhCeBgdk8Uhbx/D/G7QsDL1f0ZMgymy36ADT5YI26Hq7OzMqld9gqbrQK0HFMqDAoBFUxXCIMmL
ieOIxkLj3ud2vk2J3T1QaoSUNcyEopX/w9h5LcmJROv6iYjAm9vypq261TI3hEYzwnvP0++PVZqh
d5+ZE/smIx1QBUmS5jftI+zlT6w0NxsLPfmzN+mgQHXfOju2e1H83rsoie9erKjAvDnufjSud1dG
dLNmg/ebmlbVaUZhqdVCvDYL91h13Xe8Dww4wXawV8pkuh/wKrpzWDwuFgJxkOovqeNewT9MjLJH
nzs4fB+ZtbO6EVzsCj8o3ej8TVNAosjiioUKnN3ZdSutU+VWxcZK7PYIdL0AFOdZgG74GBwgM1+c
nE0pvUBzC+nYl9LqXFZ5Cm2XxFjQT6157OvK+5p6r3CZOrX1f852vYPzzrfUWyAyys/I6Le5lQUX
fQzGrV6pzY6ZunfqAZ4dLXCg4E7YklJ8Jm8dhHvHKlj0UM0dI8B7b7SGp3RAo8ghhZgMVpFm8Jpn
in1dg2oonFvSZuR/tmsoYvVsPVg+Y0dvsMAxuhlAz8rzDj72jNvQQ31No+vbMmXe6GrAq+ibxnWu
Y7ZNGX38meb6Pg+S6aLOyDchFPWsxcFf1uIQBVXnDt1iaYzMzvgQL8EinmPmI9bfZt0+Dz2Okm28
9NykvDJon+uIoW5Vp8cycNQQw1YeY+1mZ6Vl/tH1KSMPK3pLUh2dQ7N4sozRPox5xPx7CXz3fvY6
eGitFu+b7jl1muQSMj24pL4T7YwCAgBs7Ohq2eazHhiwN7yRFtVurQHEFet78X5Q6udZ91lcYw2G
9o/AmZadGLpUF3vZkYYqDCzRtBavKxCY/wRKx35Rj7Ypjn68qiGSWn4JUmPMvJZlFvwaHGTPl40A
Zcay278oFYZbcCS6feLBsQ560FhTMEzMOH2OZWnkDkHpMw21uDbm9LT4yELt8O3diCrNFjOykTbH
vl9v8rDM1M0vKPWn8Eo6pCdnDXSRZxZXEBmnYYKRAlzpoTO7Z6XF/yk342Snd1U+b8dp5siFwG+B
P9s7w5TDKZjdhzHVNIaCXfbosTV3iZvqbQZu9BmvDdCGxY9wiNLPao4XjNf+6RY+jVtWCZxlqaCe
dWY6KQ3K8VztXoKJTxgAK0/Z+VIbDfCAQaWECmBPH6TAVOdYEi5nKGbtFffP/JzFJV322Dm72oqB
h7ClAAiumLcFimmRU9i8F/bWpMu7HzQovTVAAaUDWJU0XA/JEf8+ZoH1lMzhW4gUHOKjhynwy53j
jBDcF7wRAO1dovF00f9NFdS36l/Ma9prO2THeqz5TA7+IXES/6gmkIRaeJx1fXbCb0VeGl+QkEeR
c/ykJ4F1Sgfl08wiwEJvxavXXIwH4u9qZ5xibwzZrd958eydw8h6iNlK22InPe9aNUf4zwAxbl9d
U5/utDR+HVVmqWEVIKMYQhleTJoqH12bpOF6QIHebgoQQVZ3B5sNb7BcpX0TjkinX93gaC/Adl2k
sZWJiYBJP60tuPo87ZtdkdreEywA51GdXmcQfE8GYAQ7D5pDFSdfSgYGyFdG5rkv2UyV5JzqGWO+
MjvEuYKHZeeGjJ+MFPiLtcuDzthWZdGfYEcUr51ZN6cRtshWknriNOCNa2sTNkpzz3CZ/9N29k4v
gz8nW5mORZzOV4Q/nvoZsLfp2sljgJTLY9BoNTvDSGE6vZPurdqujiU0cCOAnaEkSMxl/LyFqeEO
SAU7IZuMBR6L85jtmUU/Gqxz0IvvsuyxCwGL4Wn1imlZe84WzEy54OpCEBZn03mMlAqVR2NSzwAj
QnkrlmDSozdFMfx9/E+WFEr1bHnt6ksZcF+9Fjod/q8pobsAPRsd5LRWV8HOP0yqwcAwfI0bkAL+
y9hgwxxA57VbA27RML4gVI66IZ53N10NwQgJbigzmTC4sYOS96K9IQWdn0KSHP+Y3Ca4gMuy5j2D
VX6JROWNtiq4ZCeJJjMrSLCw+HtDXSD75bY6CkKlcpwWSCFjWYBDPXDroMHrwd8kirasI5AbgMXa
s6vyzVHyXaIGzvP0p9kPoJiXG9csZ5TYik+0cdKd9wJVlMxxzqbsJDUjp+XOIIsY/D6+XU4itbRQ
nTa2k6U7+ZUJWtNswCJ8trj6HYNGPYrCiONtIbkPZzCcP7vl+Y1m5Jxy1KhlO1iCRO6/RPHMDNjS
wvhOkllWHcNS0fGfWX5TDu4zwHXjJJeUn+EFj2FUDYiT9NXeK8s/5bh0DOCYL4/x9oQlU/BSuc+u
i7WQRte8sdS7I1IreDIB+oDNypa1tAZot+xQj1M67lW9/uEvLUSCIXWPXQ2/jvVUJEeyarAxI6qc
lD7ebfay6X3DeYVq8L2Hubj3GpyMkXGA2tgmzYs8eztxHwfWfQ5zbdCtW0OE3h5Dd7a3ikvqMP1r
QzTb1ocGdljfWFYT7ORxydOQWKm5bOtKVFqBFeo++8rdxiv6/IKvowf6TKJLABGBtqEcK41ZFPqC
yQwQgf+WMqOZ9++icrSDIwVIZNfIL7fonPagoezoJNcbm4Y16mYXt8mXedRvd+52l6CWbgornXZy
S+WuJG3B/L/VEF9ZbrM8E7nXEpO8W3OQtARGimNI04VANBF9HLpP8uBvTVNuzdoapKRm5XNTeSnd
9vJCyI/U+5r70waFvmUFnVGuVf3RLrYhyF3e7q+ZO/0M8Mo4YPdr0epetCpvYdqGh3yG6Nzq0yd9
6Trks53FtnOcgxkkMK57GxU6J0q4DXpCVpIX/8+F3/0GiWJ7BdldD/VbzdvTQ00mB2li6DvpAuT7
3iE3frIBZI2fUri8t5t7g1O8e2vegSo+3kGDbbwigjU5NwcjzLV5H7vhd6XLVAyReR0loBO86I4L
pXvtXNT+KcPE8iC/pferx9Se1QMajf28bbLwrh10BZjH0g8t55EjJfafeV5XzggHhAmu5jz6Pk4P
DGGYuiwNQR+RdjLhWEtjkOazVLCrmQqmvh2QYDtJCx47azhNucW0pNrnzoDxkbuAK//zunaRnv0Q
rLCXG8AVlmuvbW+O7119ATAahV0v8jZ0b0u3LC1JkmtewerP0iNZ+uzsfacawKykT06g0EdKfQnW
t/VdE71FpXyuvOHkNeZWWsLtEGwFjspb27BBIH0hE/bmiEL3eX3D17YseZIMllao9v2hAaR3DJ3o
IGWmNHapsR7/sQlKWp6axG7HSPoW/VAuyQ95t2ZbVrb9u+vBVo4N/tQ8B3DlNinwmCIF5NbbIJyX
D4fuQTQNdCaqk37Ah4J9esYF8sQHW8cY1HnM5/bZYWzA/PBOZ8ViVotNC3UiB5Qy1N3VWrCq81g+
54PbHUxzZijR6OpODQrWbnoEZjZs8B6EWTDli12kOQ/1LojKRyer3j14uaq0g9vrtKYlc20ma1uR
KsWQtqce+0FpjBLUS3ctMT2BvmTGcJ7k7stJCvCME5iVpcn70Oq38pbAaidXou9yB9f4mluIKMm8
ZcI1eA+p7pstXIqQG9bFSnpmHRxqSLzgG8ZE/xz1wN2RMdnLPZZAHnu8DE8QymWOPKV/5JN+8WIj
O6gzftpmiUCZ152kk9HotVs4uyXqubuwCG5fAKP9E1J+dpYTypOXGD19u7Bh7Gj4cx68J+zl3Btm
2U/sFx/Ps0MuLWLtDFRNdc4ct/4+vR21XT9BvF/vYpk59KTJ8pnJ3Mza+VbGQvlCKoEX8BVcssFI
3EN+VKqwtwblxEAXZdSs/U3HTAZb4HWr4+Q65wlgDvu5R+iRaBRH9jbDMew2urrNoiItKNhz07Vb
JwyX+qE2EuMg55ff5dvReG71x9nI24NqGs/yVNdHK7G8637GxhRtxqJA6R8K+e8J2tpxKPLtl/Rt
YMf0tMSRhukDGP+9ltk57Pw2H+4RZDdPQNOqi7B2hqiTOeyvMsyy2/OVJ7H2MeuD4QP9Vwo905y8
emdBkEYWwzFwOCl4CVx68B0KgfuSWyZPRpp1oLL2aAEP9gt8Q/7pzKXC2qOvT/LWoJf+fr0Ja6nE
pMr//1SM1UbYS/fyPklXLz9Gkrex+JqW2C1zjrD9YECLMIMMdJXOPql4LEoVuextyCVRHDZ51W5R
9rV/w+pvH0r5ne9GGbdjy9zdAgu4Y0MQeww+9DJ+ZXOEpWt5TeYCOZhtMJnf0VphPTnsk1PRhKG6
l+q3qL98QSPAIF2Q3sZx0lJlRLcGa940Z2w5aChFasDElkGY/J01uKEkJf1uLHv79eU8wsS5Hwt0
3XriDfD0g80u1bxFr7dgE+oPV36IWV90V1fPcrNlUCex9d6veWwEoXkdQABZK8vV1+R6rMTWx7gW
rOf7cGyUf+4Q6qAPo8+UjhMJN7BFkpY3jzueMI1fym8/fi61YhMpg/puGCmP8Nby5h8BRPuzNNdI
Vx1A08szCLsOyQ1pKf8elaNvXRWgnObklunuIxUkgCmyTuE+cEKE4CGla8E6B5QCCdZ6khz8n4NW
5+fbr19a8o3ssb4zt/HMrTFLrqfnHfsn/7x3ErvVkujHtBx0O+u7Wh8v8PEoRWNjo7VftRmpWelX
1tGDHPtveWsVKb2NsyW6BvI81qTE5Lj/POu76YzUloofLvVveR/O+uFKwdLhYzRXdyGMvuUVx8OZ
vYpqvs1V5YWXgKUUyJnQiJi8L8tsa7DmzRmeoNDvqFO1BtFbJelu5eRr1XclEvXNAIQQW/C3Fi0v
y/rGf3ip1hdofdEkbz1MjvjPvA+H/dvpb6/rnC/k/iIG7TfuXBzaGNYuY2H5cK3BbSa7pt+tVfxb
9Q95t/nEctrbFeQ8H+rcrjAk3p2mDL/Uzgu30jXIHFRi6zda+pA1KbF1QLZW/pD3ISn1/B7BgP6n
ViOJkBQ2RD5eTvbeGd5KE75FJVfSM0vZTKuzKjvoXvGydu+AqaCNr2llXmjkkpaen7FQwIqSlVnu
benID6x23kr3wOo/kqwNysC/6Wq3TsNWWUOQ3qUoZ0iYiL/t5ElKsHa3kpSm4Mikf62zNoM170MT
Wk8zBk3KkoUL02tQZ3PXOXo6b2X+mwAwYLkoGV+DdogOtzdebsoa3LrVNS236z+TUrC+upIMWEj5
3X1L+sMZJG/OErATWsJrtHb2t4H1rVyez3pkg1cJk7fsbLEwYiwrJO9mjms1OVYCGRisSYl9qCed
6Jr37o9LyYdDBq9S9rNxDyrwqYZKgWuA1GCl3NBAciwfrhJHvPZFui4/S7LsJHemTPo8O82qs2ky
xzrJE16f6O3df7eY+W6osFaVmDz8qOhZ0btVui1y5Q6iJ0YcIZOio5U9zF7JdgxqLtr0IK/obZ1S
WsA463HzVV7k36tatRrssc5m66RhczDPs3OCRDAscUhrEtQNu5WbNe1bgYL+WWhtykV32JktDMjo
kNeVD0vXgqOp+1fhbFtsAEQq2jVyV+W51BlUJr0qXssYnonwyfXlAc8tojvtbT3zw+2Xm/ruEd2m
rre7LnMWid5e84jNydkzp73cZbnsGsgPWJNyYz/k3WZ1UvKRzLnWlOL1L+lhqG9trPU22BhiFRfk
/ltXxOPRQAhwr8OYJQn1DAHS4ozPJKWWzt6Z4SDTs5R6HjBPPUnwbqqDl0jLjtpyDjWps/syqNuN
1Jq7bDwpc2nu1D4DpDcMxaaJeNUl8DLX3NoeAE8NTNFdmrgHNQqtfI9kEIbLzOz3rEqCGp6cc6MH
zSOcLPaaEY2FeJ4526SI1bvUH18XRPunAFLKJ/g39Q7VuBFVDpKSlyF4lCVsT9RjWR5ju0o/xZ6D
sqDZ3U8xWggOsIWDzt7+0bP8+Smtmp/wHU+9qZVvY27iqpX63/OSIXmND/zFD1SQ4lnz2nuz9cNj
tZ6dXT9gw0FrUccZhk3Q1PWXegbTy5S8/Kyrqb1FUQd4VYRsl1ostgAmS8lzblXoN6nqrkIiGGWo
Ehw3RozVw7iUsJSEmcCAo0CYaMemsMuHeUqqB4lJkBWFg+5ZniMszCK8VcTBrqyQH/Kn4ZvJ5tmx
VRcpv0ytDOxIUrXcLQvAG9dn5hYXMarXKoRPw8dIVEXBcNdmBZggrx2YDzeFewGpwfaax2J7i+rX
1E/R07AEEF2iJ19NviOrqZwlq8ww6UZ3EVWuAuEzw2K3xgmeGtSwn1R2Qp9SRdO20zgGzCAoiG0P
aFVqcy9zLEXxkN1Mw9A9aEnnPc5LUGfA9mzaFuxqaqwFoZ6lW610cEUb2J0xJ8zmxlFHF8b/a0qi
+eGWAs2B8q9Dm1uPryLLe0RlJtpWYbtB99TYO5pl7qapydF4A0xfGJp5sR2gzsBatZ1u60m7wQoe
GQwcwEsvLO8qqHZ3zRKsSdrnMSlYQx2QNrLhppX6JZ/N1NhqpqFdJCim4O/Moq+U7eTBcvfClMVm
RA1eex/AqGuP/bdkyL8abKWDC4fuz7tlwmcGmQhaoahQiennv9ju/BLmif5tahLQCgjivAZjBuwa
HazHWWMv2ZoS61q5eX/R+7g9pWlcPPAINCj/rfqpGRUaV5aa96rRv9aoBt27UfI42FUD9VWpP8U9
G0cOYo97SUoBW6GfkV/P9/W46THu2ExL9VhLMeWLwXItx7GDTZajQLulz9i9O9jKvzvpbF7lVHVj
ag+OF54gh+HUmSGLduCDU+3WX9AGya8wnJPbeWtjbh+brt3nKrI2Wx+L5T7IXjAqnFm0LxrmyrZ5
hWjRfIJ73j+wdHyWFEa77SdM6yBDZSNiTUsNyXOM8uNBifuquuhx4RoIUBvaDysWS1SBQXeHflp/
Vw8sK5cpaidS4KBkcUYGMwHNxq3QTaU9IrapbSUptydL1eVT5YAJW+6PPY4AXaploBcf7fHX7e+k
Se4f7aKGc7bcPwSnQeRlk4cDPW1mHEyUUyQqQRXMMNzXtLS2sUVC8l2mFEtJB7ljNzwCnAGBF6Bz
zVr9D/RD6ZT0+mtdB+Gpt4cAjfew+l6WBymPh7A+pDqqTdWsOCxYKy5u4awHnpsgCu66JRgSdE9c
wz++K+j7FDuZt8C34z0UhvhajhkehksgMckzmWVj2WCjqBZrUYPf4H9UlENutdejuxFzwP/LIak7
gK9QtePH07Rdgcjt8/hQqqwGbj/8OqktF5mKUm/u0nbhUbDtaFotDFgUKe+jJcgRmLiX5OT7KBZG
/gB5XY1ZXF+KSxXl8s1aSWI46F358HXsI3Nw7LKqEpaVhyfGpCgX580Cio+ylJR+OFSScuEW1dGT
gxD47VC52rsjMt3cdyUAjY8Fy6+ayhiy4/Nc2F9T7ElBLs1uem2nKr26YwTgREN5s8vYZ1TZrdgn
Rai9qGU43Ll6/UceaurLYBfqix7WDx0d7AN70zBdEB3k69cb6H85datfbaAlb27GqdjMKe9T1Aze
okr5Ah85eJRCswzu/SK2n6QMpPA+hVD3KV9qjvVbMmjmq+ZHxWctOUsVvjnZi9o00C8fwjqd7vpA
S+/HJUDcTx82ZlITtZt5Q58NGm9JSh2Ipmzk+O5fajLgXuqydglzKX3LvBodbc1ot5I0+mY4Gbim
7krTQhF/Y1td/wnTK6SLrFHfRxAq35oeWwQVvt5x4Ve+AQUrd3bmm6cRy8yn0h5fgdB036zyx+w2
7hdLcdtLVkZIJ9l6962ZAVKojpU/IaKDlm7Y/wocu/0GZEvfzTEu4nbjv2qAz9CwbQfwnsTisN3P
WMPCF/47C1rk78IPebrlgIrN5rty8Oo9fm0lCnNO8Zopln1p0m5Cc7svXnUY05+wft9IoQKM7RUE
xheYvOq9ZNl+w/6CO5RHSY6oSZw1b0q2kqxj13ya2aWTlJyxG9R7Fa03HUb0NZhmcAmFFRrXGq0Y
aNG1jwqbnd+z6B53O7B4yHoiLbuv/MG5SEnf+t7e1AaLdofbyezT8yAYE731atVv4fhEF0k6kWoD
U4j6qyRtjIjwgdT9O0nOyvTD5Zv/IKmpz57or/MnIwbf44/BKYwG5TnNWvU+8qERhz52VUNePQH0
2SM70T+XXvs5iVv1ClhheNb1llclRlW+Stw7qSD56CIeSqXOHiRLAhOVo8iGwFB3OoarBe6xmR08
S/UYOtpTbj43TXFwO7fCsLDeI2NeXu3JKa5RB1luEQsur4pK0HSVi8ysOu1iDxct3Y6ax1BzsAKf
rFcUwtJvqlV5e3Qzy5Mk4egAqdeLt9IckaQ0erAESzWtn/wNmn6gavIRd2W1BShepd9AUWdH6PjO
QWfv45ttGdfcVawXM8yc+zKxAFgs1dpJ/WsCLXnm06bdM6zTcCMi5i7BrKX+lhW8Bvzu33lrFYlZ
SvtX1eva8d+O11sAMJ0dP9bj3DyMSgVcunCRvgPVZfIl+itX/c/mONhvjTOiD5TrxV0WGjbKxlUK
Im6Yv/SV+yxVRyO9qyPD+1o3ubpz69i6T0sPA5a6Ri0FXdjP0JF+Kohf7eNi6wIbulNLXip3jH90
GgAxy3CbR8/sgotiO8kxSkP1BVWVeiOnd+avauk1Pzv2jYARmTE6jJNxYs22RHW3tJ49G81xXncH
YUst3yRZXaCMi0bVXUmfemeX4a739fhSI07+u+BWR4rLNRceCeBnZPx36hyo8U7KQ3CPd3K22HHJ
tCvohJVjnm9JKdY9LRkPvNrRrWag6c+WmVhH1R7gbq+nsBzzagMvvzihpexTrdCxpRqckwXe94zX
TXOnGaZzsJNseprwcdn1rdp85m1Ugf64znfGzs9o8yi/Gu/VHRKGpGNhHZ5f7LYwf8JJRCzSpJ+n
9fHSZokDSSWY93VV1Q+x3tYn06iGS+S2Fu6+foktQeegjwVYlY4PZqZeIovl9/63OBg/J5Gp/KWA
tLxdKMs1pOIK688pHX6EiuJ81ewmQ+1Ym19CG21whijBIxRq95gtouKq4qfXPo2tI8sB6aMLFQiM
c2OxfkZHZvtz+I0O+DvkQ+VPPcAHGXQSI2wG4Ungmn9lKCPrXf8aYM3RtJ/6DswyOsXNq9cyJ+z6
SnsEt9EBz8FhCd6Vs2NxzfdPum7gQTU6i6SBmmbXWeuyq8Qcp2YLEAmE+y5B1gX/mk+aM3iveep9
1aZYuTd7z+MeIN9bh2l9kWRnoDyXO3F31uMeYSqNcdm5K4G6FY3rfQ4gpG+qIVTv+6r0P0f1/E23
Av1BUvOCAHd061GqeppzjTTLf5JU2AfHNi3TT2ah+5/9mb3EwmpeSsNxPvvH0c+cbzGfymM7qu3R
aYfge6Ef66G2v5cgsrDMqerTEAzFV2zutr0VuZ+YR95h8lA81L6CeH4AeaPrQ21zy1sKooIdZ5x1
FybLeETsaOIlQnjNiIy/xO7QQkwtdILu81qhMWpjV9mddRiwFHzoloCGMe0avJF3kpQCNmyLh2bG
bQvL6itgJ64cdBXoBgxHN6zdFQ/GEthI8V5dxbjPnWr+xCrA166Mpu9TtAA9Wvgc6EAhuZfqX+N5
mL6PdWRtxyU/WvL/d30XyaW1vu/6nAd42rYJXATf/j7/mv9f5//f9eW6ejXA3PbMvZlb8XZgwv5c
DlP9rDumfrSXPOQy6mcpyJn83vKkCkKRzXO55H04li8nclaKd4x1vokSWAvb0qsa9UDLyH7nqdhH
e7l5WKtJ4Rh73qau4RsE5aOStRaESThfo1YPwd7hXd/16NjsslErHiUYTZ5X0b/pG62p9nqYqHdB
BRGPTkoSKLSrd+0SSNI2FEj3t3RW7Xqma2g9/l0q+WtSjpA8tO2ueQSgbc26nWlNp3R68+g+ltyu
H7gEbFAk874l8JloVGV+9ny4pProfJrs3vthIEDHaqE3PFqui+Fogt5KkaoRu6+wiSEen5tSORi6
N39BkWE4dpz1OOWp+wYt6yzXCDPgfH3VWvc4YXsPfqex0bWcG/OKR5279hnciIXrgGEc9KYdL3od
otn9j8POzVzHCgvIuUy+pECCHq3uvQvICiZ675zN1CwR12n958xJlGcEorudfvKwEUvmGU0XA+0Y
RMgdc8MQBF5MPNZHpcr6I5M/ZPGNX5XZfkdiZPgSxTjBJ13bP0ZNr53UuM3O/piaD2Gg44mhlPNb
Gqa/AB1mvzg4xA7+opgm6lhY/z7jJ3M0xi54qIqmeS6WwFAZHoYFcolLBUNfqEgNkA2rLR+0FF48
ksnqfvCK7kHqSzUMnvaYRk4YoCFOkyye7EDm8ZLtk+cAsY49vpTpE6JDGERYGKMZnToe8EGrH6yg
S44V1Jr7JINUYYzmfOe4IIthx9tXJxuic4GU8dUzI+vMsgdgj2keLlk1jmdFjcprZhQY+/h9dJc0
PhJPg+PeJeWE12vNIknUJf4hblsVBwa1PrheMUJ0RXQZAaj+if2Jcp/GTvfso/aEbjDYQXoc0EBV
37/MHVY/mDuPr5GFPHJnbvouZFEqKNTPDXvQ23BUjbfRddHyRvf0C94z/aaKpvHex4cKCeo83VVT
GKGEhX4c3yYIH346/5E07t7Hj+wru9cNujbRwrWfoxewpL8iW53/UBLjDxZ+oZdbAQvlgasfspaP
sz+Yx345gxvj3wEOrMTiYWRCZU+IdAIx+aMAl6h35g8PrAFTwGy4oo06PtWJoy9q/DOia/W9Z00d
Usi8AcyMylPWaAjJIN43PsSotTAoH0+5qUSvvuI5D44Gm1Yc3kOzh3Jn+cOpT4fpq2kzd9K04NUt
eFO0KS+QDVDHrxEAwH1QDv1JjtLj5Fwbg3bJHW3YsZZYXGAExUxVF2Sw5WHI4bebW5Y5IYgoVST2
LtNeSiTzY8lafczQL1yTEpO8qnLhobGBt81wDHywyhYrx1bp3joMLC+jr2bIV3BLMvS2WbccYHos
SRTtvP3UFvhcLkndnCAtmVZxlqSf1toGdmK8weQBkpztMClYAj0P8Xsqzam8jl5S4WBBTIK1jsQk
D6dxajc6EKUhB431fzhuRjCqhKD+v84tyXeXdvARODMS2rzLWw+R649ROV+y9GszheErfa6/KWLH
Ous+3Io+N15Uz/GPxhAq2znnMTteET/ZVXGSlBxkGt5L22XevWUpJ6SL5geva6AUtnn7pR+damMM
TvCjDZRXCEXen6amHXKX7gAd8G2g5XpEBUR5uyz+xWLGI+og8R9VVMd8dpr262J3v02srrxnnfuq
IuJ+D1Ggus+1KjwgZzpvElOt7tcCKWWA9bueiSVP0TpbtXsDIoNz83IGOUQqrsneHp2NM9TsWf5z
kQ+nVsYEvpDuv6VgVBHMXC6ynkCS6aCe2PyKLzt3UJy7bgwwIMI6FMcXpQ+hkOjOk4mS41NqL72v
VoAwMEP3lgfTF0ul1D05LBXcOyrGJbGK1P8tueTh1D3cR0sgeUAwtT2+aOyCLKVrgdSTvKpWs4M5
4AogydY28n2ELMyuiyeW96v6jwjigleo9TctmKC/9eX05pRM2uup8V/yOe93QMX6Z72LUcN0xuzR
NRBViRFxu5+sfjgVoGpRcIzA7GNbdbZSD02QpRcfHDV6yFO1OmTMdZ9UtHZZMWD1OrVqhYX1IvvM
rwu3rHm7XxIbBRRrNs3veIp+9ZvU/lla/kVlITNACQdeU1InDKU/F2VrI9/HIgMbGt2vcfLu/Dwv
fhpN/EMxWaWmtwRAD2rIsnrcsEykFiwkPbM5Gz779dBc4B2jFrGUjk5YXsMMKqCU5lh43vn93Gyk
NE7DDM9LNOWkdGrt9KFWzO/JciZ2PPLHtK5epCw2XdacEFpiTB49lq2qPMQ4CREPrDl6lJgEahZ8
m3W1Oq9ZEsMNNdzF+PjcjlpLVSdzjjEbURvJc5oQuUm3gXeKOOh2rbdeRx2y+8Ys7Is/69SdY1yp
YCK9jIlXskXks3mipdrVczvtqsKjgrMeacd0RipGCiQYXVSDtspSp1aUqTqsx2i+8rOcS5Tt/jnN
uyqWE8Mhk5OvZ+ux6dj2zlTubueVYj+NucS7mrOtKFvssMydYXsQwZbTK0MNRRAG67sDpeB2SfmB
Yab6B8803255hvyC9eKTl9AEfadTz03Y7v71P621f59X+zML0G24/YblLkjs3Y9dftztN0nJ7aJd
mT3GCLtCFT9aratei6WaVPDNmmUeiUqJBJPcfomabod0w/CHx47QvdINB0Yb2KmNzX2TRNW2xsAi
iKCaBU3+wyqaCQ09MI29erZDfz46XvcXsNxplyKsqEY/ez3BOtK08aPw0Afzhu4cpu2fdeZ7B8ZM
VxcJ06jSo51mT4uUrffTVrDIjruNUtORIzRr1hiueqwxNrhbuXXyxjzzBAnvs9n03qbntUPXY3qt
/QpwcfdZC0ZOBs0PRezkoVebOyeGf1mBemJBZ5+yulWY+o+wGO4Udj2nAkvECQmGctnwKxQ2HRL4
vid4xExTveQaKdpz3SbKkxoz5S3xM3qq/KvJWAR7uSVrGHtoUmlyf8vTMHHZzMWQndejAlbydlmN
5BK+qcqTFMBB+9HOMK6qtofKOb801UuTmsPTwECodWq00HOm5MMMZATxspgfEnxWSkxWcMiZL3HV
OSg7tONmhGpqeuANrfSh10YcwJZgSv3neoDHnxVXJxgsUP8EBavFWzhm40Ev0BqTvBwFhuOMyxoL
pn/ndTMDCSRN9WOFi17hWv5jtgTIUXilUz21NnJNaYsuzsgY5mlegig1ypM7OdNGkvQgxlOMGgWE
oeaWteY3tvklslrjIlmuUunoko0zdqFNsZc8CQzd19kmQrNRqrwrQDHPmJrbhSXb0gv2d6ciP8uF
Jc8Ph43ttcaunWp2rJcfKYVRouZXy0aAcMmyWFZ/cBxlNwRh/FyU+wJC8FOradEze+a/xqjyz4Nm
3CNEnt6NmFU9SeDOaP0ja2Ud1rx06nNM3FDmT1QlVqA0+gae190lsRLricV+63ZsF9n7ufBxPwrb
ZpvnLpM2P8VjaLZK93hL45BUHeoiNbfgfCkPS0u/LoPnuHEfZ4/RQT9X7BVVnfnkeYnyaEXXYEkY
Ufw7GK36W8eq5WUy02VaCN8H9z+AGWu9MUHlKJ3peuVEjlrY1yCLnjC86x7KYtrdWtRcRgFY43aD
KnLzWNRZ8GyySPasx8VL6QfjVapJwJBM32ALVJ4kKXU1VNZ3VgVyXI6SPBgVKZSE5J453Lj11MB7
SnPDe0KXe74YRvc98GtUQpb8/2HrPZZcZbpo2yciApO4rkBe5X11iNpl8D6BhKc/A/037ncap6NQ
+RKCZOVac45puuVIklS2iTIP5//12yBgHpncJzfX76Dyu9dTwzqnC+dfPafyoMW+c49Z1L0nQazd
GolHloFa3PvrFwwJ3FNvGM5cP7x+AWCKuG0LCsYslxrk2EQySrasYExZf/PRvvz3vQm9U8LMendf
mG2282YUE+Ask4cGN0RIPEu+tVzIaIEr22hn+RbkcPgtD6Ce0wche7yhVk7/QNEP9ayCUKEW0/D1
gdplIS2LNE9zUVQbTUwcnqZ3RGBB6osAD/9/z9YP4eu9VZIsP7I1fPR3UzKeIsKhT9dnxDWXzK9P
cnUJDauE8frs+jBdhZLrA5tahJPXT4KuHfa+ycRbZQBf6vk5+Z/watV565Td3btuLrRZJLvY1fjw
3wM1MlaH68fl1fUwivJNrMajYXXSdOu/QDYRziPn6j+yW8Bu0CBpCsDdPV0fzFaqhYCjbuVv/P9P
zcL/TnMTBkZfgX28fnkcFxyi16cZ2BmQ/3nGmANwPkM7KHv/O2LeTARJDmck8xxGiNej+L8vA3s5
r12ZPewT4g5wmGFfEFtttjQsdsPvPIifCFpEUbd7RfxXaBtPMbmOp3oY310O6zklDmwnDfGZzMLf
qlVVm/Nrav/MilNur6/3v6N9fXZ9B5hhJVsRc6w0UtLO+mCGXR6LgySo7eRYdXN02CTkbdZtNH3Y
T8J5KXjVtq1w6GPq0HmHOQWMjprcA0i/aHaYdZiYV1NatSqu3fXNuj4rgTZsW7Ag3HdH49RDtohb
h0GX1UDiywt1+b8ODBZljpvj9yAUXSPQtDKi30/DrU3sb1Em2tayL/XUqVOfONP/HiyRqlNkrkeu
nD9Lw2xPWH7bk1+1QMevTyvPH43t9ek1evX67PqQu1GL2smHhrFq5+vVOdNYLQYdio7/54nV+G51
TEtAAKtHdH2Z14frC/7vw6G0IMsY5GZGq4dpWTWK18NRXz2n16dyoeFVle4c/vfOXM/T/z68PvON
iXgrDLws3jWcQB6sVfb334M9iGQ/CPucr9r763lwfUjXDydGHLsl7S/XTzWRTbhD7FGNXGMNxmui
gaONvL9jXT8WRt+RPmpVeMBW19j/nrqDOR1zIF+Y5DmmKx+iFZAirg/XD7MUCrGRan8dJeV0JhhS
bpbeHUlF0TJ1dr06tIjpkrWaN3FJtG5CPnWoey27GFOP9vR+fvxCPRvNCtalHiE3tiZwDiv9zOh8
a5YjvtH8pqzbZAOjjEHp0iQXBy3MTRwNAfP2fjPN5W1pcIuo/NYOfSirZ72VAUtGwwidzmLTDkdw
A+vWdtEfcN+bh2UiQcjxyKR132Qnq51gCIOKfRjJYunjXSoJoiQJXBtL5iPIBENuuCwa2Z0wDSeY
jVnbRpokFmY0d7D/wdMtL5YojlXT0L8jkijtxUc7tWQWzsUO/FK6tTH61XK4JHGnb7g54kxO6jrs
MWQkwwXwK3qSjJGupjN6jTOaKnipAqBs6W5q14xoaaHCpUXBcDpYGnMi39jrwwZERe/RaxzVX+9y
YLzRJyqFn19G/xLPeRakBGxFVabDNSWiNDVoV4864FuL/POZ0Mx2/MsiHNk6SqpALba3j2DdaI08
SDPhIMChS4XDkRYJXvF+EuhiplffW1uXBEFSj/U/LrfudW0xDNgxrnOs8r2lzRiBNfT+w6TtqSiW
gPnjJ8VzsvVm/PuN5uSwiZDpeAu1p8Cb44FHQ77JC48rfz7k3oMCgXRg4qlfENOSnuGRwKBXvNEN
Ll0880MMMNiLPX1TFIOAOYXrKdH+ZES2TKdu1jPIzBx5UyTLr80Xg6rnRtmyydbc6LY2h++2hI5k
cokGxjQS1jRPzBsTl8QcPRMhDdFLnfck4Dr4xHBwhwXtBEtgCl9yvQgcuSJFYC1vlCnfIu4XIZTX
DbnM5IOWjHA8/pbT+ilMiGUMUOXMEL3sm6HVdmXcRw8zxPWl9f41Bal6sR5/zaO2kx4bwckYw7UA
HB0rOaOV29l+8qPBYd3UimxiQy3vfkvDggakof26RCTCNbLSo2XQyfMz/QHighdYcxFGyfg8G96O
IFzkIwlSLE3oTFvZIWn5d94aw25p1RDOSdHsNO810apqY2dltO2Kiv7MWO1sR6svS8IvnCSdwdQw
7mKVSdCU83HQv9j5J4E/u+N26J76nKjWjrwu+vlbx28+DDmCZwGQ5FmEHsvxFUWuBewoSwJSPMsN
1aARLPBXNz6BqRs5q3KTucnBFpq+GUF2OZl4BSTWCkSSYL4K6qNWD6uM9BUPYqhuDAfDim2+Nr/F
/vgVxW0H1Kn+yZb3xcyBrxXJN+LcMuzNFyIUX0b0kkxdoKVOZx9k6jrbkGrwQnptah5cWmaIgJ3I
/KN9A8LE+cgm+7ZWDO0L/yJMvq00phtLp/pnTc+2I6nDsukv0TIQIFvNe+J5HdJlq+Qw/yM5m371
c14Nn8ZAoLwu53uRUfkPy4rrrWkEEo3OoE+wQldAJgc0w4ANY86JoKsHgGDZ18hB2nQNocCapR0b
RZGVCKMN5J5jr4eFS8OfSIGz1ey60o4eyDaUW0Y7WaBa98VRZWhVAwuBBoa2KN7JuC9Cw2fg3Xcy
3fR9+YZeFJOjZA+t8pS8JNSbTkeQ8JoTizJabXuteAXm/wA6zdv0b6MDga5Nc3z309FLzZ9ay3/K
1PzuW4uwwA4yv84eig73vpqGeeeVDAtSAy27V6AjSub43aALqkpgf9NcP+lZe9uujapqXgexv1bv
Er0w8Q8nSGX7UWzg3nVbpTmr3bm5G5Nsk9YO3ZJVqNvG6lgb3BRKNEIO8D5YL6yaThxkxrEr0zsX
IcamKerbMq//Sss9tq3z1adsvJS4T7yiDIVeHBCq0A+KJHktU4Sv3ptOkjSzGFR12KJA3w5WBpFn
GvPQ0UijNzU5bzS7UmFkad8eZKMkGhGip9ZWECplStfZz6p7JuaNMXQp9nQB9vZCJzOpXiql7wSp
3jsvcdAPo1lJbU4zrX739To7jUGceCtD7HG0Emjjxeu8yCKEP/OcdMt3rZw3s54fRicwS6fdObG6
WUBz5g7kuZ78ScNxbmow1l7dwxmsTSZqoj/mUYRM29lPqRZ6KVn3H3PafPpx8ew0w0U5aBr16TWR
xaFHg5MrzolM9juQbKBpxksCOBBBG2C0rrDDvGEHrnWh1XF9QpW3i0Pb1xNN3BlmHHxooAFkV8T2
5yzVJ9nU5cYttJfeA2QjU/OjL/PvCZye1aoP/GW/yHbRxVr7ZUyPgyifZ2zkQaHXj80AvDyFwzTm
KKo5Hk+CELF9zRgAzZ9F76hf9gwggan1x3gYHsg0IkPQoz8+Sfe3Fz1oCu6wZGwT9V4JkL8AlDea
mIi81CuwTcXFlNVDDppnYyyTvRW+v1eOf/woewB90IaOtbIlvP0csfyMPCIhR5M09jOhGPUtvmEk
fC7YdJMrsono7NAVlva3XspLrk/vA/8UW7+3FBEGpM/i1e+0MyvfE+KyZjMMLoc+vjVIpq9tcy+z
6aDqaNcf+qna9RwWFgl2/swO1YbZXkr9P4ECdpvblC7VQZKnpvcEiyn/ktewPgcrZ55S7aaUq3fy
ot+iIEI5R59Wqe7NGeTF9OX94BUBeQ4PjYw/7ZJ9IxYyohum4sPFUw+ftB4DRjOkPAiiPxfODSYC
YOMryobOmKho1NazdATGw16wzzj67Jbr8pbo0Y46INXpVXG5DG+OpKm8FJ7awOG5KzLVb1oXIqAu
EBxZZfxcO8VvI1W3KWUxha0/kBiJ6bBL9OOo+4+uRRE5J5Czq3g8Wz1VdjNEn4PkulsGc+cA83b7
8caiewc5JQ9B3DlawTS0jUCJop0CufsGgxChU0wLzaJ32I0WB9nlMBJ5srCgG2U4mK6P4d/zNmM2
lWH51JcwosZc03emBbOh79JHAuBlBNueGxyV5IP/o6thuBiAyNiN2Qcvks+amMFu+sOnkJDGZy1F
9zJ8dr2/i0eQon1KRrGf+2FBi6BjwFEgjA8rXePioQhrRRa0MR2BQddLOtb5oVxG70jI5JubAu/h
Dj6MzY8hqY3nicuzhq+TpReh1STMTTAUM06XNn00WH5C3EmomsjvWdL2Eqf1n4t9ZSOMgbGS9RL1
HkEl1T8Dcp23dLgkDBLBotQjn7O6GeL27FAsxrK6HX2GhuSLgLq6wUD0Sq396jG0COx4zYow1fds
swPIvVHdej63GmcOc29YEwa5mzsESGU9HNX2LTdbro4pcLpFv7PHUlGMF/lGeNRgToFuI07/RvrZ
8mzXKyHLVvDe1PRi19PWMG1FYUVoRurCdnCGe21SzTHV8nsrpiAnk7Yy7Wpv0Zlq22WioE3GPSZt
q3fKkIbQi5PE/+BbwU7N0ewlRssVwEmj/dH0+0rr/Bg5liIZWDKtvC0bMGYg7sWmQG17WOy4C3uI
mP6UBdli33SDjzZ1+LW1E1HLl1RFsHvnEOAj2ru82WJlvM9GIXZ61X4AWTgN1QLxuV4RzZ+tILha
+QZm/Tp5aYRLJYQGyqNJsGn1mLqzTsFMIkGvvD2iJZtoSHcKMgdzjzPjCrG/sgEE5DjNZLY75k5Y
87OpO5c24wpMOMK5IFSCqeSv7UZjWEiIw+U2MZx96qjPRZ1QzrwUKFI35IK029LgOBElfosTA9nI
wn7dwask57UFb79pkPlWbVsAPeTd7M+asXMIPNr4tvYkarEbAdyui1S9gYOKFWpGQL1f6XKkf+Qs
bJp1Bh34MSbWP9PR5l1kjsCSsZBCNGR7WhTg7agIbZ+zv9bwDlCYEJuY4F+hxpdpAiMpt/4sR1Yb
R9Hut6EmsW7SQrTBC5r6Q+rpJlQ5N8xJOd1oPmeJa5tfNFx+yVBuzmPO1NpkcD8TVZSbxiPAvjJE
KoOB0jJCPa/t9Qe2KT3i0DQZ7Hv5XthwaQ2lDq4xetQBWROAmuuhp8j3zGjBUcuzlnK21Z3Y9EXz
khUVdiTnBBgzXGrq50n66aamSbFximQ/kTgOtXO5dZCwN+JnNvzvplyyECFbw2k6PLjV9OH20zck
0cMyz4FjGp+1Sm1oyROIXswXkeps+CRTFTAH0RvxNObuw9B72DKy8mb0BgYorc4g2/8gDZtE+9J6
juTjIHRQ3TBESRAjcUd3o1Al1U1hi4swHC7dWJLnxByj0927hl3HWFdTmKT6PYEjL+ZIKqY/VLs4
mR+TyB7RAroPDFQIcMkimM3Lu+c/eo6GSMRcWXylVIGUGQU2BSb4ujjMzDqcodgSc74Zu4F5Q7LX
muqmKl7A5vkMO6MD52TQNYm1VZnBTmw0+FYzrbaa6ViBd+pjgJ00/dAukA3uD2hOKnc7tfq7VhSM
WgZzHymYeyoiDK8Ag9a6QxCP8jtpkd7b1pH6oq8KCozJ3dhUley+pjs9P1JJ21CHC1KqUj8w6tHh
z5CHUPhaEKHNrVrLCDwv+5nd5D1hTjnPQxloI2zAzDfnozu/1SIttpG5LwQD6QofKh7UeOuQA1OL
4T2v4rVDzc4/ynjXfKcLuCEwK+kMOq3k1Wn7DBPp7OQvSnH3tkn13jUTJcfoSMaEPePhZKi2vuvD
UP5pIjIy8qS5lXGyswgS2fmzOje5+a/QMOwmGeT3lTfUym8USS8MxOudhkZl03LFb33NZW/ocylN
U39bzTsfCvA8025Hz9WGUR5DZ6uxBbY4EQqmWlmP96+I6IWk6U8dFRfd1YCaZw3JQpHN6CntDwmA
jQ2iJXfT1ebPZIGdKl4Mx61I3DI+XUM7uIuif+Kj5rGan7oGdQqv+wfezBcV9bRrzeR2ATkM2TfP
A9JgoRAsd11ChOu94m7KpYjhsPpCEoP0e/wj3/I28olYTlmjDILOy9F99Q11njtgJHDmyJK3urux
E18VbxZIlIc09829tkYuJ818KWwd6ntaDbs0ZZ+mU/s3zfTKNYoMBFH9uhw62y6e9/wcU/AhBnyb
HIkVeskNUwtJwNq/YiSNNlMboR768dVb61lv9Laf3XKg2kSYai8ozoiuxjpxLnKfbSpLVGRR8HJt
IrKl19t2yGs+dMf8bA20VCWaCRq2jzUHb1NN1oNW5LQMhfU+Mrc04mkMSf9ZeSp+fEls8RwvzsEo
KNBFTCgfqxMVAKQ99rCeCbu1HSyExpCEaVjd+0n80Pyy8EZMfiaclSoZHwrBTs3p8NNkE7EoQn9P
OoIaZrMmD2p6BkBa7NBw3WfueGGsgNFPK25FEcuQTeBlWsmts/VkfMWV9+UO/Wuvc2Lm9ivZF0+m
U4UiJqeQCGAo4ATJzqe+42rB1oVC/NBb+vsg7X+aO9JXRunWW2TXZTrNmIz7v7ukFo6J8dgOt3kL
B5wFABncCm82PqJ18+pp8WWBVAhS+5KbzkLjrv9uWrVrXe21IJJ44ybWFEw1hbduo2aIOFuoYoaq
9rGKC31ji+JUR/JfJbBQJMMClBL5Uzc8uYU4W6XTB6Y2UFNVyO91ANUq07RQrPm8g29ssYLLjcjq
76RMDoArTl2a7PTc/km8jj5VxxSQJFWiFNO9OTe3uUOgaNcWx2YkMnXQmy2q8K/c6JGLmiR02+k2
yxk8ZxL9W1QBDra3/AvnIblz0wqR8HSpNAO+k2MkG0yP0WQ9RhILRRT9LZX2bBIlpJw6edbyT5iJ
lb2YgRbrqLEm83aGPRZa0vh2B3k0/fSpnpis4wD8kdF6sJPiczbGt7zCV03aAvSrmtecTrdzPt3U
GfK8KP6ihPgiWDXZuPW4s5v5c2hWX57OjVwrfRSBSw173ERtR22+dirVnileElozrVk9NQmAN+km
JJ++TSJF3leXsiBOqbYfS28STNC1jyWeLnoLQtqvbkyWcOF6e1nXXlBOQO4quU2n9D0tOhH8tXbz
bVvFv6hp0Fqa9UMJrVG6JYuL05G2ZEvweOelmrYR+fGonPBqG80Zn9GTqY2I03H+4rI4zBNYwoRs
0CzTaeoN1cjZiOZ8EVaoM1OFwRXjBammQA/kojKSEtN8t8TuGQfllyPaz2JZ7kY4X4zVnBuukDcn
h9amDaFf1WgwvXhvdlngTgOCY420qGy5xbx0glq77Fvb2trgDbj/GORRFoFncnWNiz4eyHSAoo8M
XHkDkHVeVGP5j8qleePST9lYVHScxdWNVbwOIg8JUL3vEvmejIzA11NwmYmYQlii72KHEwX/xO1S
RHs64u+RK2/p3N5FgPLZJeBDK1pjSwrRuRDlk0zMj1I5go1eQlmLn8rzoTwJyY2xSp+uUoFYpylD
87g5sBt7IlT7vZHZN7vfZ1yg8gg2n0zlJQrxvbzbzaVrog/KA/QYCSVKRKP+ojHI6QzCVobZzrde
aR5QGdHWy2aLkqGNyYfULrXbaLfsNd9USW93GdwdedlVWNvOxJ5e+btyAUWziCI/VN1NVWsMCPgF
Wy/Xvtn3bma8ECKNvINaNHyTJchKQrJi5cWnMZ3YNEJOYLavBU1mE1s82/u5L42TVjDBanEiMIlw
2ah5iY49w9jPs98escelm24mg0kZVvmozT3QeDfv99cP//c5MPQZ12VfRKGLhQMQf2Nyr5KEjbtl
TZbBmv6k3j2RAuMmwMJx1Ry0/nysXSzpmJw+HfrIhkB/6lqDduD17BaDQnUQEZ0+IPZsbV6Xouv3
IxV6N3EPGzsakKl8Il/4a5DF6uzi7rNo01EYo793oz+XzM5gLowvdGTca3rkbpkuYnKOiw9tAKha
W5T2zmT8RpXHRUOFXUbRPysTQ0CLyAvBBgjfAuKsV7wmh2XJa0/ptJZsiXZOXDR8kfud+Ob32CPf
nlmEoyE6QmIGkE7HSvrmm58D/bZ3zazdtOufS9cJjOUgn5og3/veK/w8sIcVyRJLFYxzdll057Fs
7ppMjJusmJ6qmOlz4XnHrhG0NN273MRN7no/nbKB+Mft/WwXD9k6OvC1krah6s5Cj6eg7yyuCJ8U
eFxlJ/IxqrCNW8UMX4YU1xOXtXWsRkGgjs3u7WDFiQA2gbJDdyASGG4DEzW3XAiNcbfN7Oauy8Z3
Va5Biyob95FV/k3p0t9ISBsx7W3dZqdsxT432NliPmBZWz/R39PZvfHjP7O3mMl25KF5bDib1KtY
HrOncnqNrBS6kMceLYmteIPFeqMkLAdVq8DzM/bOrj1tmKnus1Q33nKf1Rp2LLtbWiyqJB/KSM9i
oPvijOKWPfazo5dvfekVW60TKUKL+B3GCBZ2z9zjZtIDhB4sg6vo0CV2iM4hTaohWNue29HErG7y
HpvrtHXRCIa083xPkCk/ZZ4tZmE73XO+Fpz85USrMhoZroBQweLOxH2Sij2cRu6Sh90gyB3HwNE0
PhsFQEDdAvky1g2yKhpWdvOTZy3sl2o6FDN9ZqOw/aMpjrKUw2aOGUz1C80n182/Bpp83G1qbVMh
euiLOjnG2bgW0OaHjcVlQ7cyBneiunu9LBmsmPa/eh09RZ8tHZbAyDVqV3np6Vkik+1OMdbAgWLk
IXI4K6uaZueg4zsZb0f8dQEalWbrVzaU9Jmxh7Mm1gwtHb90GSbmZZwwkBHyfZdAqaC826guHx5a
MtPDnnijFch/pi9/E9ttUAz0bRREDWOirUkt1RyzsYX4wR0haUUUtEOq38hJ35XUlJvZxTmdLiSW
C/3Ob4S1F/rQ7iBEHpc2czdOXm0Tk8CWJebmEMeiP0/023MPgXuWq1enQmSqyxemZrz/1YL0h45s
lPbZqahpq7NvhVObOUSvjDtYDFAk2iq9SJf5advRtG8spWGKhQdZ+OV2kRY346l/B9Gzrey1/qyx
xi3j0c5ZSYu0fq2cxTq4Zo2aWdTzSfTrTKhDTkP8Bho+N++oawvyxPFubEXCaaFNAgN2TyOQC41t
lmO/lkVXBq5RRQHIlQotJ67XJguIbKsAQK2X5F2h+BP5zCVsFZ0dCCHWPIX2YovsTToc28iQziFL
cwRMXPbYfF47h1fc2vxJ/ER0YmKHZY2RjOONb7ZvIyzOywuoT3WO6wedFgpnVLWJeFe2Sd6D++47
tnv8baOZdwSNjEydqbJcZj1bx2vqIIvHg2DjTrxwScTqIKo9w2ILRszOH2/qhPAWvLJfuiOIezej
7ZjNb9aE63J0x5c+wuuJDKjbVwTRsETLO5UufJP2J0gJoq0T/2ssZwhdbzjFzFBpHPomYJR4pm3u
ND/wmzlEc3Y/6oNG+LSHA2b0iN2oMCa0DXpakw6dSdjIQMJmxZlsR+DWuJBw/Tc3YpYsN6oyj4BK
6oWywuacE43xo2L7Szf/RrX8gJ4h3AJQuN3eL72jQ8aJ6ENHX8C3+GlhOju9wEHByBB6TY/JhL6H
No23EzNmhxSfLBm3faJ9+J3wtoPREbiW5vUNkz93Wywe6XiCmQ5jr0A3qHTY52DupWJlX7sH7CMC
mBh5yG37mFnRfHIindkGWx9RIclx41rtNFjw6JCfpFbou867h3FBYajPr6MyDkuv0xVW3YscmYg4
kwzMuOoDNfkGhWKx8N/HN0kvPwqHEZn1Z47pvcdun00wd8VxVEiN2A4MigF04mvU7IcO3/hdTB6J
VhNmTbhTOPXaT1ePH1ZMrlcR3eQD2kox/EweDf0mowWPuvJZ0hQg782H+1s5ND+slzFie5hBb9hi
0PnSVvda4s5n5RJdUGbZgyYa6Pn2zCm3NPWmRooSGiN7Pndl4vdN9atb0z856lQsznQwWHv2K3R7
qot/aDdIr4R+yryXnbHpdo+8ooyzKslov9jFPgGBi9gwzLXsUOoEOneRdd/2fnaqe85tqw1jDvJm
bnzkgQzBjda3t4mcptvG21qoZ0NPCdI2hq95ru+4w2ZUwdZGNNjnurpCB9Ls5mw17Er2HYS2IZBf
mp8MkxVbhezJ1P0oSFpar0ltpzyjcVLE9XBXOThztW967dOnFh+YvuqgncTt2DNmW1T17borm0Ww
Nep6hHUj74qhL/vYX/q7dH2w6b6VKGlP1085RUuUEZ2HJnd4tf0aQROpQ4n8EU2uyVpKsLqn+VD8
u3EOm5Z1OGqM52xIM84D/a0HLxEapukGsXXwHMcOxeK/xWkicLnR0677ctp2ERuZcsIHkW06VbfH
VvXPo9ssezOz0u3YFbcKyRizY6ZzVle0ey4ego29IYcjrJjVMomjhGONxaUPpoLu8Nbq+uF2bLzH
ouKAVkuxKRuju5W+bMjw3nnc9L0GJotkvAF17K6LZpr8tBllov5NgwFF3GUsnw3Gq+WgLGz6z6aF
5IKji1Ko3Pqde1cyEQubRfQBRes2wjo4MmKFmbMGbUy/WTeHkTNK4gtPeTeoHeBvlIvRrb/EN7HD
XoVt2S43mySYtJx+jDGdDPIHKHLUL0su8CjXuzes7qEdctowTvxazMw/BfelGIJ0p81/ivzgLLKM
29S2xlBWZbzTCpIRWsP7c200mqV8VXKMNgIMcuDOeuD2M+uztfwI5R06i5js7M91OEGXsvhuFd5a
3ZXUfhohRtUcnyereelyxBSSk8vsn/FxnP0OhU8cJdso7aB4DObG9cX36jihEIdO0vumFUSmezFR
XhfMX7Zj7Bx9JD8njIovxhozHjca0/aaA+CKn77AbImPqKb5ulORB9QmK559hzm16ZJRBAvk5NTz
3WgxPbBF9JHco0BhVQmiadkOJtL9sbuZh7zYI8s4zmN0R1wI1hd6EbmhkOq4/M54nt/Kyv7tFnUj
xHBHlQq2ODnnEd/B2akhCOp3uRg4u9fqjDnKnZMlgnK2L+mcWIfWlkdDkYNeqidtXoybAS2QiQ54
V6eHsqPElb71a+bWsKmc/k2r5UKfK+dmwHEzcWa2iJ46LzlLZmn03L5MIeXFICw2S7x5p0nph/1S
B75IOFvShwIyQxCz1tfdHqzSEc0kt/JcN/H3N5+FQ5xYpCwSp7Xf2B6+cpH/k12ycPab+6nlfREp
4YXkre+cpf+MLZqQWbba6TMmaBYZT2btxYEAUUaHgYmtzWEeu3GH8IkV9pTJ7IX3/9H91zWdH8b0
C2jT0vTvfX2jTWyr7PhX9eqxN93fppBv3tw/MYWIAjPT4OS7BGf5EKXaiO2AMFb1DnNUjdRgRyDJ
JvLA2wzl0rLl15k6u5F1BpT2z4gmL2grdGLrNKuS2PPZqRUhsTvHUTnAH06zNe9drqAqrvclC3fk
aO/WkP4BN6voPLdqX+vI2rC/J91v5fZv5EzRja7qu1bsjIg7J2s6dGX/UIoR+nH1z8w9tOlqO3gp
kjpdNOQy4Dtt1vgZbUZgFxk/rvnLQNPbJot/o5CkhZUBGgHpddrqaHr95KTsxdhkaXLT1BqplVZ5
cXCr5VVb7uVs61tkczbVxRQMlbM3JhVDG2taIljaR5NfDGGNyz8Xp45NaYyjk3THBOO130pW+P3c
ZL9J3a7QKXm0Ko3XTSqncOjiUN6yCVsz0Obp1VgS/0xnI1A92eOenRpb5VbPSdPdWwNBEGCq+TfS
cCrRunp0y/F72zdOzlaoZVwepLNOcJWVX2DqPSD/BvqnGiZWiiGGItwJ5dS+lVqznZo7uejGuSrH
3VRpcdjmFGVNf6grg7qVnnBapbx7qtp6yXKTlixAUdJWW72Rp9gjuD3WiV1AcWT4Wr/1Cw278vhe
qG7bjT0lgIzvNYOif6rqn5iBXpsRRunHWhpqs/nlyPZO6PJQ+sW8lQb1biFzh36QhVmogMgSTfcy
tv414hxbrJrkBLqMw/58NA61sLG5j/4vGSlfNL9E670yQdkrYuDwtJwtNqVJTBmhYvMOw8pdMul3
6TSg9jCOTVyUO4P2gFM698r0VykP5WjTEqQ4o3VtOvOtV+kzCkvKUThUthwxalTObbVYT5GVPQrW
lJ3nDvu8W/Z+Y5wi7uSYRYOhZkBGNOU2y+hGktiZpd3GbJUVIqPkIy+m2GnQxfQlXXO83Gmd7OfR
2LlSUpXQbPTJLNg0WnERqvuJsvEn75lVZMvGaB+Ldhi4aLD8RfW7mTg/qbJ/h7GG12+Gll40e+D3
zMtmwAotu3Yn+UdLloF9U3U0z7Q7q16eE9t9zVx10E3r2CaUqpo0L+B3sHsINDrD/6HsPJYbV7Y1
/So3zrgRDZcwHX17IHrRSKRKriaIchveezx9f0jWLlbpnN4RPUEgMxdAiiITmWv9hgeiqJ327vCX
ZiqrUi14YCAN0bnmWpQ8YdX+a5UhGxh/NQ0TH7Z4R1L3bNlk4pImf508d1mNk7kJGu3ZxYe1LN33
oJ0R8WFwUHqAFADtcIFIh4NI8T3NdRLcqfOsouLWevkDgkcdyKvuqezIxTQ+ZNjcto4QxzC084pL
CpHhzp3GQ9a6y3ASuCgRQsXkYKCTQpnVWQunuhgi/VLVeJUpqo3WPoA0tfvkmqSXDRdagXCe+kZj
wSaWTLlUoNFIAIZrPscYdEI3QV5MGNWXTG2XCijVEtfQIdQfLM3GMxTdwIice1t42/mRR13gdcpi
cWcGGdx0qD5eKc6lUZ9ENTgLao1suzGtu1NK4zFprXqVgenpHZCPQ7PXW6rBPuWUSvmGkgNWj+RW
7/oKBUlwqbrNv7anXp4kGvtSe0cKnrkx1Aqea9Om1dqXVCUFhirSzEjfKBC7a9diUcJCsYetMpcB
0ZMKkZ1Q/ZHkAKtfr/5cOtq6rcxDa9vooRQ4Q8bM2Qha2DkJzbY59oXZHLU8bI8kICbKer2yBT7S
39VKMezS2iwukanEF7bV87nsyGv4j+gU8di0PLQgvcDXFpVQ683PYQKVoVtha1g+yC7gANQhhPl+
u0nU+xHzuDOsxFQXF/Iw5QW42FOhIt4huwzsXU+lq26vAXNUgoHpmncbLG83IpEOS7/XlZ2MA2w9
nIcS+/r5rvIAt2QbQKikbM07k321VTcLEHYCGZe/+5LQWWiI+jzICLS7RtAuEQltEfcP5tD9PLC3
Oztm1s/GfL/3m6wNkNLpKWj93a+VFioW5oE6qX66dSdYq518EEbyprI/yUespwLxyF5kXeil9xjh
6fmp9ABO5UXf3Mum5ebx7AE3rcIhaj+5lZ/s9ZJcYub3LU+OxjnjgbBIoN80i8wejr3K5CsvHSu3
XviA9XayGSVutIHYYC6vN/a9/oBXIUmz+WWrBNW5WLuGypdy3OKVqot5lK/Uh1g2Tp7jk5AgvG/L
dMt2WlnIZgjz9Ni7+nNaKrwPVX0wSq1+kvfRuJJURlUe5I1EBqivzFxvLUebSCxGML2wapL8LA8i
Kat1XPHTQiorCBatlaN10af1Qg6DaM7PvGC4rfBgZhafY9JwCkBdUdS63Seux4H9QLYhSaGvm8YI
H0ixB+u8H5JHSvAzcqAozkjU2cvcD7tLjKTmskZV4WmsSmvhwb75xNqrWvi9lbw0ZN/43Yn+NZjQ
s7MTYb9lg8juEqXNP5tV8QNTWeiSVfbqdFH6bSgyaIOR8T2bALInTv5XM7CiSKmpUOHIF51aMHFM
6qM3sKK5qw5kq4DkpqjQmFYE/ABrYpY7HdFTvgmohfygELE3mqn8nlT22Qbh/zXso3cnC6ovKnsC
Vm+1+65Tu72Lo2Rch4WPNYqrlWfM5NHVTGymoNlwWfb5cQGlclJY/HRleZYDmq/ZTBJesZJNOVCF
JIciP1FY7nCra1zhDysLiNlSNpv5BrmtO6tucFDU+/UaeD3nwKepo4m+zIPFVNnqWjE0VIjnGHl/
l5rgZihFd32rciCrvXaT1dS0ZIi8/6Co4Py7gHp/XoJng5G+nboYu0hKoA+4BaXbthQRlqBFcORn
pqwaZYieEDEIF5Umms9popx0UfQ+NeLz5HjBX2UqvgDwdl97S3ewQG6gzfZ2QlbFLfdKlht7W++d
NZvXjt9/qlMXN7q33uveRI6USyBWsAf4B03xdM7swnofLD1f+H4/XVwtzNeulSK3k9bdPeh+Z4Nr
s/eArWm9NMpYfQFRGCGYFDyWanzJJl0/GUWK0IJh9ZQmqAW2cVCe+OJQKPLz+BSzddoYaC0c49hM
Nm2JSkqSUeBK4348xsJoNkYGqiAzKf63ppYetXbUNyjb+EfN1a0NPxT7EMcQAXImXH5l9xmgk00B
tX9riCg4sxphSafZ1jc/uUdXwvresA+/qxt/vMjQUEwKWZm/Q4eu/hBqQHO+qHh8b7pGMPu28RPo
qeiA99mm99A2RW2ZdIbsI+G56cqiD1Y9dqHLolKp+nn9OdVrnJUjb1rp4dSf5QF7WXthICexlk1t
jtM6mLi+UYhNwdSGcXdELhtVH3+nh+VwvS6ISCo7ulfdUwT/PuHmh1AVmX6w/o9N4SJ7A0+J3aCz
zXFRAWPZQwaGl3A2UBVeAtoZVrKvzx3vzOoejD6Km9SEiJN9dm8s+xF5JtnqAy89IVG2lS15I/hp
7jbCPQ84M/eQB2EKD+NmfkO3PvCcFaVcS9+1v+Kofyx1pO0eZFfhOhmSbtU2r7BQH5KkWap6D7qC
BEqzViKT/x12kMEKNiJ8TGWKyWXp9YPNYwEgwNxJbjJeXNt1WSHARx73GimbCOeTapoPt1vIgVz4
zYNFSR3NaQcZmL5+0LxR3crEfaYkvAm+mP+PTl9Y6lbRSPHLC2WgPMgBeKiUg+eLp6kAPh671s6f
N6BlUBmnjvzPg5+WwFpQDfxM1rCmyCPyR71AqEJM8HHyloKjYWc/Mj13z6EP8cYtyafL/tR2n5D7
UJ/ceblbltBilKAlPsv3eYEqlBhxm/bGrFzJ/jZgR9S3xStVHBtxogF71YjSZSqwnNWCXtnXNt+m
O3najDiXZkOHlLlQ9rKrimJGZft6Kntv450LcS1Jlb8+9Mvmhz6hO9ouLeNV75BDxfdq3Af6+POg
qvU5bPlbJxO8eBrY4k2LIB+oRVx8pmj3XZiF9UWxs5dG05qdaRnmxtGiYOWmBqofaMC/mLlG+QyG
R6Y7zKe+hi5TlYSvOF5iasyECSpDWdXGuHdQ2fLGyFiCCmf+y4bTWJbpj7FA1LOt9Tdf1CoI0txh
x94r9/3rVtc6ZEVVSvd3am/4Wy/N2Fo3ULscPf1SuNo7/uTKBcHsfJ/pyAyG9gQgYWjXZVokr51K
EW1UEm2tQOH6bHkLbpCu2teu8ot7rayStQpBbJe3fvrijOOOZGT2ReuNHNaT5+3ToIsunun/JV9u
0h3+g+WQP9h52p08nyrDMF8wvw8QlNS0IrCBmeWbG+Qkv0ZIkh7lwciG9liaLfBa4SBxoLBLLwFI
Hg09NIc7GQOXcz4Fpg0Hztz/bP66hQxPi+I1TZN8e7t1YgALNpWuWbUl1IBhmHbotrgn2cpiCGh2
h+y9bEYVKBbgqbveqU82BcFmV5MBAR2mhou8VKrXsaOuGmVm+W5P1K3DIam/5En6Csyj/4ZF87Fl
Pfqj7iwoWZmPg30+3eUONIE7hY38nI52ffgt6QBCxvHNmW6fwhNv4CnP4nK5XaIwp2vFXYi19EY2
bwNxoqT4IIOz7Eh3P4QvSoeNuIEg9cGxgtJd1wUQ336w6l1gtPeyJQ8yRMxxslnO7CKz98mXNfY5
HFRllznwulJY6uzSO0QUdMhXy3AeljGV4qmLJCEnWglBDI/Vb2zplfvrJbqWLCrdFw/XYP5PJw1n
CVEJ+wxhiJv8eo3r9b2XVnyzeI0aSMF+KJp+vWjAYV/8OM0u3rzlCNUKrM6vPqdum2VMCgzoDpJw
MFf0x0p1nEOpR9UBLssre2LxSYVWhd6Y9VjUNpKyEXhymy/iQQ4KVO2X4ECKrVqAE2w6o9hkNnjX
pDH859DL7VXRIY6gRwM8KuidmOd0UN2G1Po0JaBs3NxXfqypr3k/so4lqVE14lPKvVYAZOPDIIxg
WUQJBCKQAk9kM1cD93o0hCGepsojcWrr7DAh2bE3R9TdMJvoTo7aBpXOsbG9A+V5BEbDMDkVtVWd
bBBrlNCr8Gtpp/dVFomXyihsOBU+ciBTGr4WCgmEOcD+80pqqTVJdSf4Cl7keqXFjLUoxlp/pLZE
xt0uk099AkMJAc/wHHkeulFak1MiSexNP1r6PuIZARwmbaloR/mB+a3ZjKlqn0w+n5Udx8Y5T7C/
C1XF/jTMkkXo8d6Vpels6tabxrt09mBo7VE7UupMSFyiujV3ZSD4j8V8uMY1lZnjbaH8vEKONOOI
Q3JvelgQQm6nxr0CkdheLKMNngoLzYoQobeVbMoDAaZttRdW9jMLCOGhW4DsI0AzSQeSAel3ntua
ONN2/t7KkurYB326itOkedHD6Jv8V2vGX6Hog+8R31WS6SNGF/M1DlJFe3O+JrHJKVSRWb9Mxlw+
6L0fZna9JnMT7U530p/XlBa4lDjJ9lCq3L3WjO6ekif1rV6nIFFGmb+OeTZUuGEzlMmhj6csgo2l
0obrZCjTFpMCEx4frrp3NX89Ks/4qI8+Igx3QnU4ZnPH7dAkIQbAoF4/TRBpV+2A43odDsYhz/R4
FYpIeYUk/9DzLfwuwu7RrHvjFd5CRlm8/rdQL20f5NLVDIbHwg1/hn64qzmpeKznZUwa8YteZcaz
6lXFJ7/7rRF2X7TO0q8jmvvbyMdrCrfoN3XlAUKZyg5n8VodeMbC+KcgqporeRprCAKE86FwIxQm
nQcV3a59Fc/7NXmaoUGr4Kn6Z69sowxf3U8GKWt3VO4z4e+hjJibhFLxPVV55V72Q3wneSo7tXRw
0EWeoyn6udmdjGotrRVbGVDLXnkqD6UjqJXZbXRXoJzxM16OjJr/uXWrYD8yzz/6/DS2yUBiTkvL
7NHLtOxRnrEKfWkopt7f+gfP17aOQeFeXvpnLGjTn7EN2r13aBy0yA47/lEeBEKffI9Sc2WXKdol
TQv3W57eYuqRcsfHGDlsqQKxlg5jmRCYof9JQfx9n2WNSn56PtUVEF/yTB5qn2cX8KTg7tbX6c5Y
Hm/t2JridZSiYyYvhuKIUtOH+5CupEhT1xbTlUON7Ld7sHCyF9k4qOBrCrhayPV1bviIkEH26KtB
9lgmow1H3DOW7qinvw9smw4Bv1tvYRj2kkqrsZQXygPSytljva3mSNlR9+DDLJYcG3gaKU4zrxPl
xiNmCOWdbEJlyje1gdKSbOomlFEFruZBNkMrXPKA1D8Vrq4/xqn5SXb3IdqtjYmHXDRm42utUepl
C2Hv5Kgi1AecNKczRtnmU51N11u7idnu+6gt0FPiIioe4wpdIfaj89vSEtQEc6EYpx5fpVfdw5nk
39+tOb9blmHBmkrS8Hp7t/KWMe82rRFoLmHpb6QSesrjYt3kPrjoWSz9qo4+66nfmmUdwERzgdDI
UTkwDQkzu2wnavaeaEm2la0xLfdMlVB8Em3lRqx1oQWG4SPabsOyJp+9Gmp7BMoUpAsPoYJTzlII
6yRPUH6okM+S0dcLbSMAO106s69H+CiUOnwEb+aztejPMf4XBwTk960yOK+qzsuP7gDryHUfyy5+
rufuzIVnU8WU05s2dl6HxogWJOLDgxxtrAhPjDF+8TXQ042Jxc7QK85rBWlsnVXRsJZX6XpPOrKN
opOrJO7LFB3kSzpKpx5QeqUCOL+UF0UUcqtM2cjmGI/vE76zaFjVxafa91byJd2G2pg24Xzddon+
YsIai0Pn2CQGFQ9VhVyMkdURp2z72JeC2kukWR64UPNpHBMTuaFfw4MChuF2yTRNI5MoEvuCR6sh
YJ0E3ZMftN0TRkukDhPAoZ5PE8kbDGT68cstQmu95z4ykqOMx/Wk3hgdREvZrOYbzlXc+V7ymr5K
xQJNEXfjGmLTtGP1MGTw7VkAALWvFH6tKiKZrWH534NzG3T5dzycUnCC/uw1YMK2nRoHon8fPQur
/uoaSvY99nTgL1b5ZuiiXDUoEx7IRlrHYtJKPJBc+3OklEsZWjrU+fRedS5TgjfcqIY8SUTVX6bC
7e7k61mQFJPOKr94BVBFpRxYjCmx2NeQKld5aDmvAAeOMrSJ9PfOUeEg6pbGmyKjI/+G3OvLhc0+
6u+/IWYPdf0b8pQ1lfwbKlhDz2FWfgW+2629MjbXiRpPW8AB6VJH2ONZNrsqzpZ6oOrPZlP/HJ1c
3/itqcZ6uaVolK5hO1MnMZToRcUnfamOanUCDN/vSi2ut8gmoyOqhMnSRjfvbRy7VyDQ5l9Ova8T
ZfrRlEwTiJBHEMq5enK96lSTz8xbBBd6I/vSp2WwQS8rRf4u6YsDmTkso+azD80WkWdshs1mwT6A
6LLsR9gR2EB7TWqdEs1YeYMSHigbOYuEvOtK9peODhYIonN2MES+ypseywi/5QrDDTF+cQfneoN+
Z9gmrlrabK9n2+rBNMGCzq0y8kHx5NV4HeyqQFtVVYciwTwgQ+So2+n5ngICKvoRBSqUwNZJ5Yuj
SX7zaM0H2QyS3tpPmEvKluyXEVpK/Yiij40ydRZBfZ+v7XM8jgKRrgNcbxZSgB2m63OB0P9T6AOY
rDVwFlII3Z7qZ8t14ifK6cG1v0jsRavp9WfUNmCbd99RG+cZBvzl7Bemt/WRDto4QZI9xT1FjkZR
u+9Gry4QgG6/qKg2LZFx1E5Ip+KA1ibheiiV+qVStWe/inskdTDKGjP3VUR4qESaHR/aouzxADFG
VPtH/5E9BmTszD9DK+8Pht5YZzEfTB3cosjPYxRas6JYewSCuYf/B9ayMuNqp08sK27xbV2Ha7Vh
yyb75GVdAAp/DNt0I5tyQA2rH8jWi/tbmA2Syq7z9AHypnVOSq9+cDplcQtAWYalWTR+u92mNuxy
00yQ+uRFcqBtw2EZJ4EH5YIbyT6tyQbMrsN0J5td7lnrLCxAQ6h447i+eHXY0u17FxCAbNbjGKxQ
qlG3smnH+XNDuesRMpX3BEN9XTeteC1GHwKbe9GGyDxSukCC31f/AoalbqKqYEsj++QhDLP6AOcK
2jKx6pQba2+qil3TZe9ggaGeu56+1FQnuvRjJh5N/WtLbgHiDHYVO2TMoLzOg3mVxxfVDNWlSnVo
JfuuA17xboy6tpctpBTFo5t9leGyJxSaumPR+vt9oiRXQUU0yqqyuw4iaVO/+3CorvdgcwFcu5ze
Ib84i8qlMh1R+tfmCShE7/Xp1vK8a0vOVQMqF7ex7o/Wr+vkJPcrUl5Hzal/0ntq1fME+Cvy+nrz
2Cy48x+ucwcf9KPf7/x+jI8wG+OjiL1Lm47dFjmW+Hjrl2fXvnKgYNaDbCD81p1VzPR3sl1P3bfE
B5iPP8PRS0V+lGfyUJcjmip60mIg9veAp6nh8FvbtMNtrvrpfdTjQ3m9ze0OXa2MKy2atfvm+8uD
vBeLgu7uX//1P//P//42/C//R/6YJ6OfZ/8FW/ExR0+r/u9/Wdq//qu4du++//e/bNCNruWajm6o
KiRSoVmMf/tyCTOfaO1/ZGoTeNFQuN/USBfW58Eb4CvMW69uWZWN+izAdT+PENA4l5s18mLu8KBb
MUxxoBfv3rxkDuZldDovqKGZfXJJ/d3Hcq2d6V3HAwZ4rQyRByctnUVWgfct75Swd1moYBKQrP0o
Nk/VJIzrIZ20k8nUek9tmM8atSTzBCq/2Cia397d4uQANTcMNPMQyeQiJCkqsm2ZOf1RZOlwlGfG
r7M5AuWUjGUcuNOArcnR07VdE7b5uQiB0nrm+FvLzdSdCNxx/c+fvHA/fvK2aViW6bjCcGzdcJw/
P/lQjOD4/ND+XmHjerT0ND/1rZqccLeYz2Fv19Q35p5yJUacyYBtDEiHzIef3VHlIhtY1t5Robi5
TE1VIHgz1Gc3tCskFOgbPEsAJ1W7AFbf3+2irb6VSdXiPhO8lMD1H0Kq4S+q/pLETftsQJq6xGC5
Za/TNtFR86AYymaiUVQZDAXx/PkaAfdg5Sd1BXm/FS9gLZLFZGfJXo5mefzb/Yfit/srhrrr2wqi
pafheup5DWIddXck+/zPH7Shij8+adPWNNewbN2yHd1WhWV9+KQHo88KF5TR1zTI6p2N4MBBHhRn
itbAD8FA/+ozA+xP7nS/+hmTJYl6iNmX/IqQsR+aMl6oQISAvnVru2yeAoXlc9S56MvOB5Bu0Axc
7AJ+deF0xR66ZJ9R6rl5DcPzCWCiWgP2m/v4EmhLUbrlWnWdYVEMdQrYsnQ/lRbFY+Q0yrVsgrit
tnHjBEvZZGdm7DWkv3mkENw6QnvoVPMoW0iX5p98cb1Q9qRWt2WzYT/6bvgtUtNsn1qTv23x17qr
MrNCdiyqzx/6oG/WZ3bmv8fd+hTRMFlH+PUsPlzXGs64F70eA0/239s4jV/qjmKHpgftXh99Nsqw
GJeJiNV3fKF2yHVZ3/8Mje2y3ZtzqMByYhkOQ79xQLsvvLwLTuguBqcS2OBBJfUYYG91skSZwh6c
B2S7dwY2Z6pJ0UVPwOLPMW4nAvTKUZkxgnkzebuuVHQUVB2lPpRBkDwYU/N5sl2KyJYV7U0UaPjC
06yK3tzYCDUBKKJZ60m4MhC02FyDE3zS9KSr9rLpK+WbDdz9gayA9hIAR3MMUGceE6U5Z4ZHUYbH
wtLeWPabT7KLTPUeFwOkqXLXPvixeTHlrFA21Ca1dFIpRurD2p4nDzEf5NltVC/dYf1hgBx+vhu0
0Ll3J8/qsRUYo3twKjsw3aiqIUwAX7feY95Qo7hb1HvZJNGQ7+oC9OuvLnkmw2SEbMqD2tj1Hg0p
DGNjkBWR3zob3bONVc5k/WaBf4YINU7HuPe9FxeTR7sL31RPePsJnXp8R2niyWsubZhoO9nMm2zf
ZZp3oTbz7tUWG3ryN77lDfcugl7PDZ5HVdKNn2U/ZEYcZ0z1P/bbbKDuQwWK0DAimD1YLlnPuRl7
k8cf69I3D8jmh752wm5zUndKrRpHD33GNTLiYIDn5u3g/mp6qkjvkL4LN3LUz2eZIXlaUa84TiFu
26VxjNyoXPkD2Viq3VT1REYBue/Ld5Bk0yIMLG+P2JD3DCSGH3tYvqMuyOpLT6gmo3P2XuoYuFRO
++SYAZDc+XJEOv7tckQDlrLfsC1zJcLoEKKiDV1Y1Bd5QOQVm47UNu5lM1OZQ+pJ4/9AxAiEB0SG
7a2d1o8fbPSXBs927kY8bR6DusPwC50vKEpO+ij7hIUepm4/u23+R1gm3uK+nuWxCsU9m5haD+xI
0EzJQKnrRrgWc15fddFLYLCcc/heZz388xNCE/qHJwT7cId1kKVqhrBga31YBdmpkqGlh8pO4ZmA
Ycba2qtdmIF0CzWO13PLE2IPCUNdgBKFrCKHrgFy6HqoBL7bPYoRVR3gPZpmyUqum0CQlBuH7+ZK
Lqk8HK43uVInK7nasjp0HeRohHn42eWnqtpVfgpgc53kWVu3z5Xdhrtbf4FO/DWi/3tQxiMH+PMi
2XTJRERTfcn1jH1cHGL5CBWyS6c3inT8puDHLA2/Gt/cfmIxqg7BKXb7a5gy2d0xHRBS9zJXPfR1
pK49gcqKMzdlnzyA/EfXy0m1a59s3oLlgOy7Bs9xt+btzjynwKv9urMM0YfuQJLNeXCH5mTXuoVo
IAAUJe5fzYq8jgnn6YAfmovw9bwxU6L0rTaqU4hs1pe2ZXe0y/zGv3g8S8HszvBoAVWh19V7ntrj
m1GLdFuPlb6STRmmu+gJFFpHKt5DmotdY/p4+y5DmXvuikG9v36ZDasYtkbKYlaGyEMzf/EDK39u
+1y9v/XfYuU9rz8aReTX+0VogiOgFlQLa0riixGP2nKosfspXBFd5EFPw89Tao572fJwGHj04jfZ
kNcENmL0wKrqu1vfh/sMWayu/vkHJPSPSyzkdHTIza6msZK1hGX+uZiNB+ggXpAXn9EASFn7Z8FR
WngNWKIv4sJ1l6IWGTahv1y/PgzLZlOI9xqE6B4RZrKM7gPqQ91FNmJWyUsdTduNbCpDS/XQGy65
SL1iAf/jR5nb/qGrHLEdNYDjHor3PZ6iAO4NFNaXfTVa2zJqX0M2AiTsEBhqpskFMArqCkaK8epk
JE9ln6Xl7kM0KtpB9cqNbE2j2d4lVC9RaOoKZkB8vEwYEK55Bsa/km8q1allqLEVrMjTdk9e3gbn
PgJwl/v9k4yo0LgHupzkO9ksbcu570u+OrIJzXamjYc9mkBTdsDfdNmwWjpZxTieprIp8JYLVJTx
W1g+gQNfYimHakX97BaOuR1dfwIDh8V1PmJE4w+DdgnsGv0XNdGoo49Ifcxn0dyHYJB+JI+pjXs7
1lyekUCw9SR4lCgkiUeSACTZb0cRopnAliaEZJIgcveOFduPkzITFfkV1aT71x0pyo2GQd6eLYO1
CzJEbhIsOWSZtdGzeBe4eOPKsqw8oN59jmO7PsrWLQIOVvAkr/p1DxkR+uj6GfzikQP9e16Ukx0s
84D00/cP3bJpdwjw+9117DZlymlUjnnt99ucKs9K89jVTmWd5ocV0PP4YNgwWVw6t1Yk+qOq5ena
d5Lh3NlByIcqopc2ABqM5Vj+pUybRyov3l9W87XLRovaFsjy3Jr073Wjfc4sN3v3IaYsMisw7gs9
ipb6nIUf9cg+RnOmPoR9ucu0+OygxDRhy06fHMicJytgDdipCpWs2Vt6kXW6v7ntwocsWecQhvkW
nB10CL79Okn86NoT/X0yDzWa/aAEeIxbauIclQBO811f9aDNBRoXshONJN5E2XjFGmhWeA4jIe4L
FQht0DbIGtfIAS0x83XBYbA4YPapztH4kCjOpnQncbjNf9SfrDXrvXRxnfo6ogMHfzst8nd9GENw
m0BTeWb7FfsJlDs1P74I063vbRVaT1ll5ec5HSkj8lYLl01VoWuIsNvJ8kwmgtLWd4qDl7fOxntf
pBns9Pkgm7dDVaqb3kiC3a2rteJ+Y4xVOL1oMCU3wvZXpqkGJ0r/2GnYhvHoKBE6X/gzbDrbhLCX
O1G3DkpLXchhcw4MhyBi5+GflLCMNk4IR9foDGwokwrHhDTL0JOhsgF7mS8POMxFLTz7tbTFN9S0
sx9FDFvTBS4MKX/cKmU1fI2VEEuytvYwAzfRr+7y6ilH0pLyIMnQ2imfcKIJV2obwzydB42wsUno
u2s5KLtwDsMswiqKnWwqatLvhT+rG/VxUyymPnlO5nLNVBbZshC1Ua/xyUxXIX5N+yDBiEA1LURF
5KnslAcMxTAZmA+QO0R+h/bgz3DZKZtMt9bGMQcK5V4ACWMwq/A+CKM3qr7ug4fSwUM3n1FloAIf
F+NKDvRxPmy9CicZ9jZ4DXgh04ozjG+6vmYnY78Wne7t/QHFWpC3d2VqRtPLlKkqX1w9usiDrzy3
Huh+pQvjS4Ps7l4bq8+3caOCR94Xg76Ufbpaf3HyIWKhYPeYISYjioq9X3xpBBIVLgBjKD3gXCgo
9Au+Kem3/xBR+Co60YX5ZrA9u/gucmtzlUa2IuH/1prHWGkY17EcHZ9bax4bYbBhzJt6KAa10SMM
JCqN8++tTOpsM9g4P8jfGymi5pLV3d4z6zU/0vQ0NpryIhyk8RAJgVBfdxdVy3ZJkisv2KQOh9IA
iNLPUVHRY5hVBnDN59EkAiId1IV2BxTCvZO31vMkedSa9rfNQdd3+abyIBDIdxBBJds0PoZjyF0i
ETbppFhtdDyyEY27DpXAlQZ+7iIPaNOdhiIXyKLWD8IwJ5J5gDbYhTc6QhksK6+dIFsRKNXLGKvh
iEcYOkSrEO2Fx8LoskcXfZoHxNVkz637FhpoWLzKgSTVhjlUtWdVjgJizDbM4YsOARKULgLsPyhM
ALXzftipg/aq1YBNTWa/Tq2dDkOhaXs0YId2wSJRWealPn42kvDetabuWfXt6r7znd/6zcGIjqiA
fE391Ljw8FmoieF+kpkW4MULN+yLi2whpP+mUWG95mV0HJEWXVvm2FiRtOl8iK+FMiUb2QzhkCLa
YutLeTdrrMZ7W59JGBCP1p2WRytdhzU/eZVAM2cUD5WtodgGZ/Urv71zp8X+M5qbzrbQUwPBzbw8
jh55VXbT4GeU8LudUIJgCm6fvMmn5hyMI4QTq7ugrNDeyZAoJtsSstpIeoX/SBc0xwnfhc0/rybN
/7CYtFXb1hzMty2BHtWfi0mkGTIf1nfyGaPbO6srWxjfSn2BXh/fFzWCyEDpmovsK+xaY9JP2o1s
yoEJZu2HqwZF24652yhPAsxVNi2cwU0RkW1vJ6YlUnxcfR1OBqguWNtNvZcHcu/lOhfql0lR6n3m
2+jSoFZW79X5IENkEycCrpOnt4t/u0beZxir93/+uDRT/bh7tXkOYTpguZoJY+/j51UD6gOnZvTv
OiqSEBY0AITzekKbD/KsCBIe66HaXCoY3Ltbzf8KCXBat97YChgniROQAIJUN2AsdDZboNxnM2pp
Dx/OOj3Rr33Dr7P//7her9aN8KeNOkPBRAf6IYCEs5fbYtn0zSjeyz20bMYwFn5rytFb8O3aJkeB
9UPwrenXFS+E+OVCHTT74OR5/uCMaCfD93+SB4iumJ+6hrEhARs8JZObPVgorpn4EX6F/q8gHZI1
FBE7Hcl9NpGBY8bsCwwD4G5nAT+4q/lvf7di9BnTZIjuC40p2SqQ5kSiIXvzR6Z8JRi0jWxmg/1J
ye3snOlTeQlUg+q2kb6FSY7ekNI2q2szmtBC6b3x2Efd+GJkP6J0yt7+L2vnteSokrXtKyICb05L
3pVUvqtPiLZ4bxK4+v8h1bvVUzN7THz/CUE6kKpEkrnWa0Bs5kBH3fmXzaWVNouWhas2e9k6mjgH
hnn9ggDFwHaCTyAvpmYR4gjzJ7gWTe8Zekr+0Hl59dj01n0WQLSxrBh59SDVlvXgWIcsLf1LFI9A
xpIq+srD8Q4y2Xgy1NjY2SjMrRsrrj+7zleldcKvHwbiDv3273//uv3x9284tk2uxNYtXdVN1/gw
X0wGs6YC4efVHlh2vJqaa66bMIbbF6TLru/8g2Ib/iHsq4cQlaONLMn6NuscLIzmVlmO4RyhfVEa
WyFMMsJYSdzlkBnRE4LjDGx4anZGbw2PVWWXFzSQFmiXj4+yCpZOv+4VTMRkUTaYuvdk151+lFWO
I/pjE04vsiQPg6+VCKUSVYG0461i3Q/WgACcTQFSFl2X0nhjkYnzhQo8zCIF9jagb0k8ZXyJeiPY
VbED/qhHG3RjYluNsIHjAuhnu3B95OWjHLXFxjTrQ9CheGzxWtrEMxMI0POvA/R6dBFSdFxuDehv
wkWZRzjzCNk5L+2vmuHbJMJLkIV90FUHdfbUbX+f1bJFlrGQd11EcB34eF5MBoOOyqDeY5Bx+RAH
kMVbHYLnE4imo6wpeB2dbhGFVkdlHFVPlF5g3yEO7Cqv2Ep9Npn7z7LUtWcsr90XRJKyB9UJzzjG
Kq96Fw4HlfQ43NlOedXGLtqgKbRqhMY7rgKI8chcHT80/EMwb7eelJhDFYqCNGxcHWRdVnqbos3G
jR+X/UHxlQ7hnrE/eKnulne3sjy79XHn3rLItu8+JMis99qwvW7iQoIX+9AvX25JVHlmhh1M+wJj
6WsqNSCUfOtnFYCfUX2bWB5o5lkjobmwa1ZQxlyUB7UFfp+b5UMB8nw/1lbk3LU9RsU14icfusUV
xhQqquGsFCffPCRNHZ7lAQOA5N4dL7JANJCwM5Hl16LTp10+icy8ky1ONCefTI2w7TzU48d0cEkc
MuPEj+DzoD0IzMznUmmjlBUQh5QlechSUlzog1WzRE78KA9mCSe7K9HwTPrwlNfj98bvjRfcOlxZ
kqnaWJn+KJFzu5YaPBNfksT/o633C31J6DVbBqU97VEuUvfyrBXDdD2TdckkEJAVKZCnLq32juXi
G1NoPuk2p0P463qOPFmyyRDvRgO113duBRFmyDpcIRD031TK6N93IptWChCFR0RUo6WZh+1LbpHV
9wV5i6GPfsTsJ79ZucbPeUA+C5UlLLUiNh0Nun1OEmTQJVPsnirF/WqHzU9sBNxPuVfgLVRq2UuB
09fSRzfpP0Tz4Hz+44LCNQxXZfPIpMpkSvM84f4BCkhsP8xF1TgvWOipd/LVK8oOrg4SNHsZvh4U
VIrBCqZ7+eqVrVnU/GpVNewIZOttrGxFj3+H5mr58K/G3waEehsAEav18ZBXGP3kLQp+mWMGp1hD
SESe2d0UoSLb9zoKAHMQy409WNV61CzYL4uXEm7FAntF8WKyae+6cako+tk0o/JtcqNpPzjFnJGl
SKRQXbkB8imyaAcO2I2qrU5TqxVvllUsECqA9GnB3Qja0N4ablNtrF63XxCkfJQbwbGdYO+0UfMU
C8vaNgGKY0EbOy9I5DxGit1uAys0t+hW7tWmyN8tBRceQBjayTQwIUP50lp5hd2/gqV9lVHu312z
Jv/VFa047drVRTm6EKWytFrdOZnQhqYlzjCIoBbdAdEVFnsdHm4nnRTsyWiF+1XPpkebh/Iryok/
nHCw32G8dnde5k9vftaEi9K2Z4dnrDwzT++e0hjZu6ojSKEqaO1hg2Se8xxEonDq8B7AvroZOrM9
2sJ0troyeHvPhVJiKAUG0kKoB7fC9ny0MRnzoiLadEPp3COWqgAaG6cLVhMBKUDRPeZxkUKLd9vn
ptbZy+u5eGXiMu4QFNI+RQ6uB00pFPiH0ye+Sf2NBcAJppXzwxJYdXdFuA9I2mwrwdfpYWCcx2Ks
HvKy+oosmoZNt6miP6pVe2hSM+ZZ3Mn6bGidTV1kYj3A5XoPA2uLnmD4LLrzwMMNrmqMt2D0pgf8
sFEUa/rkm1mhMVglOC9WMMk7uythCKXBWgdDfUAbFQB9YGUrPLyDt0TYr8Kbuh9KEq+7DplHu4j1
7cieBpnxpHvMCt9YG53aH5x4TJgQgxLxiLB8wv2Z6RJFta9WNa21EvQZ3g4YT6CCARBaca4HWbQJ
uLEGscKlbNAcDWSxPFWzmFPZ6XrqzcOhsOeHJPrjMrKzG7XYXqlFutMVD/9VAUDUV5Fe7rDIQ/XH
zZ6xwkZFUzHzH0b4LqZw+pbzYobMl6sPejXlW1iw7tZUAv2ioGQ9S+lXX5ugBt/KmNx1f3a6WryU
mZmsO356B8soxUnRcmeJVt9AOLpWeS3GGSS14UlSlaXgmjGvUmR93U1Pt6pbPVnJJ1m6spzTqLle
42/r5EXkHYY+/ZQZwATsyLWWjmoEz11fNfdt5l50JQ6fZZVttfuGZPIZv9zw2fXqbGnhVrORjbHl
ZnszJhkgi8j9EY+zN6ajxs2iQZcDQZp7I53as90qLRrJOOCiz07urcf9SEPHuZ+jWgGadpAWvOZc
4Sv7pHfBH926sYdA7b0ZiTNuS8J0WF93KBBVbg3BbPx1kMUsGfn/gW5aEj4yLr5W4CkS7VXLJ14p
q5BX/GyoXvurbrJ50IEBVGhnMoBVRnn4Dwt0/R+hTqZrWi4IM/BjFg+nBqbwH98nFdirqYhz3NTa
kGTMmrm23IvJ3djE3R6qGXM14Z/kue2v0tx2K81tsmc7v9aHf+j5z+NkTyg2xsvvO/weFyVKvRF1
Pt1hTUI6xe8E6RXvqDa9dRpce7yXNfIwpuW4UcBB3n1oaOyUXYAMFLtupi7RuYCxb/knNA3jRx5w
8Be1v5UleTAbhHWZKOqFZoXgNvvW7ZD+cUekJbCyA7eEO33nnZ0x8veRET9EeeydZZU8UyLSNV0w
4SDwu4HoVr1G2w4avdesICLrmBKzYIUsUS6Rh8At28mtpxCC6YH1Q4INjv61Js77HGnujwmlwpda
w0RhRMRrr/mJdY8GarjU06DZlYXwVkSjdoQxrEckucunpMw3SWYXb3Yu4qPVERuURTQndGYtRNPr
IS/fxkmPFsosTFd290qag1iHd7EkGmbzmAurwOtpNWmNeZ82ChIywA9XfaaJYjNO0xdLR0x0TODl
Epl2X7pSfzRItn7LelIoKLbWT0CD7C3MBl6u/9yD+CUyO6g2bWpRausJG/ODrWfZiT1wucKcJ3vl
XfZdMvJ0/b1ru+aCeoFjbn0Hiz7dLC2iN6l1EWmh7WMiJaucrOUnFRXDcLCyb5oCIVP24NOr+26E
HOrYpK+aEn2nMEtYgpfl+ImQOlyBmr2yXgJyGY1FpLji4Mtlih92wTEah+OgBhV+emRRWqWZTfVi
pHdHof8MNPOeMHPytcZBA89Vz39zEVpcsChNnsc+0pY+X+aSRl67zj2lP1lhNm6HFijLGPXhwR+s
Ylu4UMIJN6bruA6iB/5j3bI3SCiPQWY3a9bg08moxmlZ6IWxC1Rl/IRz38IpB4+YuV+fBigZWExS
b/q4oRnhQLd54hoqVBN/d1OTCvW2eQYDRc7VWkxTZLckwZsv8X7yak/eTP6EmjHV70Eq0lVqu+Gx
jStICFriL4K0079ixpAGqv0tUjEJnfCJBhnl6fumrSM+rF69JRiFZXZif8vS9EeuiPrZqaryPy19
LePD0tckh22YukY4TbVMzfwwVbVDojk4tI0voHU8SKOvrtEx8ebImFm9h8BpmlTvWRSXd7bSduce
S4yHQdfeZH0yJQhnYYJT1villEOykxsRWYwa68+ibLWL9lBF5YM3uenR1yKxDusB3SWAqYuBaMe7
kU1IDZRIdnnurrSc6mdjl1/QmnPfFFeDryW0bEfy52fbNupBURuSNx0OC6GTPzampz/Vc30IMBf9
VWP83OP2hBqYUAm9yx09lDF1LVC8Xsj9vtz+k+AaThESjjs7dcwWUpeKkJ5lxBsn7VlZWgiCnEY3
r38F0x2hLb3W748OjNVZFXoQR1n2g0Icg8HqyEpggPChQXaxS5shsmOLLOIqcwfQ9PZFIgkl9rBD
Wfc4Vylx3zyEiA8ei8kVy1LV1ZPrtCglqvNmSFVL7LGi4XsbQZWHef7TcavH2HeVTxlUsEUS19pl
cmYSM+4BpC//Gg7H+9dw/nLX4bYVmD9rZIkmYwzOSOeLrRMN+RntYQhzgZ1/qusIaTnHzjZK3eSf
Qsd+73xTXKJqip68rDjI6tHL3W2aNOFKDspHdn+mXvtHPDjbt6jYmoafffJQwziQJa6RqKY4KOOT
MpVnSQjJa//eia3qOUAg/SA0FE1lfZAHZ0B11bOBA2fuobCIUN3abFuW4Kzkj80o/jzc6lAyFSuz
qI072eXWIIsgRcWqJC+xzEUD/0PP0gcPxagVyw2VF+VsABlnGMNVaIgnLAv3GciFg8EDujXirjuF
NTI6atAj6xXjHjZm8fCI+Le/KN28eUFq3r8bNK37pIZIYmeI23/R/TkHXBYoLDXrEbtJxNUgtFhg
Ue+M0b/rkgBbMtwXD1gEtN+6IHoy+imPf+LTw3J1zp8NDXkBv0se1LlUuBEqsnbyINvI6FzbjJk5
8LtN5uT+eZyX1OGyF7m+CmbcJcYxaFEVXriVCMwZRr8vyrBHk3fm8mMNiGZCWgJ15RfZPXlqsGMZ
H/x0OAn9InonFoKwpzIk96mXGnvVgM2Vxbrz5NZksWcVrh8YHvL0gwLXKhU57Vx5dDUIly2Lgf0Q
+O59ULHerPR0fC+q4BB5aXtq1MTYOETy7gh8Bj+BnGY5oki4ML8XJJffnC4pl5XbTWfDKcftZOjl
zvBhqSdKirZrDAsoDRvtYNRadFKx2lgB+kreDJGijMRnAuWCApIZfhkTR2NnOIY40A7MNBVSCkHd
Gw9OmGAUhnPdV0d8ZsmMHHWaG+IUIbCN9PFQisOcnxR5OCCURAOIoF9npjYOd62FCoY6WvalF+17
XXrDp94dx7WTm8QaZ0RJq5lLpMi95zEVCLO7RbRQWzP61BV44Rr8PLay6E01AhuBeMRZrUXiJ3nS
515eYaTbrIWaJ3sRvCPyqYTfckt09+QT+FOUOAvcQFIT3gpkmiNi+b/BVpiALDEcE2dZhXYPumd4
spErMLBmGqw9uSBvY5YNM4OKSBec3O4ZBq19h+yi+NwG5UPMryO4K5UV2k9FeIcD1mE0+uBrO2nd
nRJE5os63V8XBpgrM1G/+hg3vZWtNm27LEdOeC56Hp4KCuYvh2srX0vkgX3/79fp9j+9+2zDIECs
W66jearufIija+hN26NdKc8QmHHr8g0DfbipP6siS/aNqP117IbFs1+wLDH1zPleggsMWh7iW9/R
0hEbRjGrsugOZxnBzzC9KwvDvnXPVPfXpVMFifBr3/nSFvY6d43f6gusWp0UaVBcsdI0PbREfH9A
P9oPXZF8bpveXCBMkl/gmenbgn3HFtMw+NfuHAbFeedzNsaHgEW5HIR7W0IUFJzGBG5C8oRKK4ue
0Yi70+fsfChQeEwEyd95BpFtv0t4G35sm8eBcnGW//4fAGTu4+oDLSDD4tUDnA4hf/UDjI7wjW8C
J3SeDVK7y6Qbk/IttdBeD6dkA1CsObi4x5d38rTuSEe28+Hakpujt5CVIm3IRE6juwgyCySpPZ0k
zkXCYeTZB0zMh6IQFq4yU4tZeMvTtDO72eucfNoTwpksOt2+O2hK5RyRlkWR39bMlyjDUmveBf3I
Stx3Cuu7HJQpEYMc7OUQ/v01qEkCHsvQNV6ctGSpn551vQy/d0KsXL3hKamCYgFJLf8R4UjjIIP2
CVNAFE9gfjxCrrZWRRLZpxalzO1UJuouUZPwZAEXWJsTGkheaL6GPgG1FJDNkRCddwAfGq+VbBLP
OXBB3pVi/IF+fdya/EDA44H36NF1xm5thYX8r0EEwqPrILat1e9Bo0QK1DiT1fDnr4PQRK+P87bp
eidfV8Sz6tukSAAAbXoT9wvUScPodWqDL5rlakdhJPF+KmOPxS5RxsZnLdsMQ7CVMcgKItqdVY3e
NQaZRQBRACa9lJgoCxX8pqJo+EH2P5sZ5w6ncljXxFO2rhU7c3VlxMUlMJNP+ID49zB86l3T6G95
O/j3skoeZNHL0jWB9/j4od5sdH3RZaJe5eNj0iFFFZpTfSQDUh/l2e0g65KgL7dJfmSGcnv2bepT
jtkiLr6+ddTm1K5jg6fV3dw+6jO/TLaOnWoda+8pqIdmp2eJ8ZZM3poknf2kDk74UIfiKdUHkmDI
K2415AkQkdCNldIN0boo63wriL8v5VOruWO+9Ua3uxZla2ajnqWNG6tsf1rz1mwAqL8mjGNTRVGJ
tVMF/vPRL74bo6McG2zpT3KBG2rryFGr03XNq7t4EhOd1/slwWmWM1gorgQOlGRKQtDVYvzMLjNY
jk0YHss4zJ6sKf6zHjPA45Bb2dPc3+oy793Uj+kIwj9r1fwl6cKVKT9RlJU7lv7uUhi9urUni39A
FqIz1raw+pOweFFabCLnvmPelbuM+PBCJHr3NA5huSldI17LRKGfZAZ6EyYWz/zJ3vL4UqraODOw
nq8gGLBexnIyMCtmbezsM79TTm7fsr2M2+qT1SaXYI519nG5t9GIfxcJUoGoBUXnyo/8HerUzSYK
PPMxzVO8AcCqfG+xlU2anzlch/e8eCQYjM/K7xNUxz7U/NkEVTBHE+uPPnnVOu84Rr3KlAPYlzlH
BPFcJhXyhpSRHmGUJ1v7egf0cvzqYoE4slf3+XcuoBK09ykeW8cOJYlVitnke5fVCElgaZcVyOV4
GpoZKYskgIA2XG/oiC9Z2z/LHvjAs2GN0pe2xGGhc/Nop2EQ+NjNwTfZw8Eto7T68VQypy3boWvO
9XwQKmQaNcy0pauFKPQldkylYxtY+DjxSzZE94aeVhf58ikoMaC8yJ/x3HYrIUL1R+n3OKzX+v/w
8vFU55/f/zPchsyPRqJO85yZJfFH2sewFPQU1GF8nrx9rWii20UZmCTPM/sl6ib2QRIj5FnQ+WyA
TDhOy7jxFbBkvb/uct8C7C6qpUZs4lBhp0D2XH1OnAQbH6aqDepE8dr2c6LCM5hYgozjKWjOuHDj
xwRhLVKn5mAzs77CXH3N3UQ/y5Ia4NWTx89JRNRGs3N/z7yNfU3uWO8jchAOQLmH0muU+2Tqh1k0
UL8fPQV/gWR4CNu+gfzXfbewdXiviayBXejHtxh9fHyE00syBuK+iK0ScSi3uK89x9/Gmmh2NbtT
LPqU1dhV/dOgq9MxjbrP2qT3T2OV64sY0+a17ZFVKHnXfffsBgUw0EaJFuPP7bdfR5xQHjMzQwLR
DCB0al79ReNpz/XSeTNHE2M90843dlV2D6FdnlKgvO9phrb5DDBUWxh0oyjCixNXD0IJ490wRPbB
z+GiyAOvTxCK6DCzzoQnNPOq+p9C531LhiaqvE8hshOr1lDrAzKG7ZmUGK/SLhpXqOBV6zrxzXPN
7AQPs3LX2EmTfHC9EFXgLnEeXR89YWBwXzQAM2gjz5ZGDs6JLC7Wheq+hVbef3XdqLirRN2s4qmL
NzbiAgtmAPHm2Wj21GbYfwuscVMHlQjvOuO5z03vp9UrD+ykty3Z+eXowFgYE33Rthq62lnobtCN
8w4FTgpb21X2iJDnKw0VrCnFhFcFXY04OP4hPbi4deF37MDz9qyX4PcaQIdfu0RcXJKtP0g5EbNx
vAXeHLiUYyexR0oEKDdsPzr8RQvMx6mHtpAehyCMH+ShqlDxVxIgfHNVoig1TjLIh5WzQJlwZvUy
UX4a3PJS2Xn5DPD2Wau99Gy6mvpSKNprEWjOvR6XzWm06gtEACD9OPGwhfsRq11+VKPgEU+2cRc4
WWTe1VFhHhUC0N5qCu3sXdhEjctOrdeyqIz22S3ZHtp6L+47ux2wz87zd1OJZwvmLjzoXncCpumC
f/6LhxN6nFWh8T0pw2ADf/0XP0dybBKCmIRr5i6y7IXNZ8XBbKf3xxcyI/m5SuMXVifN/Yhq3oLl
k7bHv6t/VV1maqDh2YYgyXfeu+Ihc3vjNAzO1krNEEFYuyagZwJBnxsx7hYP/eA4+3JKvpJjpIfQ
rHHnRQlIO1mOdAevdliT2HfgOVUSWX5lGdOtgN7zWpuLtmGjy+xpHYyeqVxHXjkuRNsoBak4Iz9c
Tx0TgyqfFZe7EHNtEvCCcnVlESKhKkJvnzfjpRpj6+xm7Ybd58r0jO+FwEdQjduvwrT6y9Rm5ewD
Uq/r6H2qeQ5jdjpjFzc/hfmEJqh4aZLQO1b+BHcY06DlkGAt3sVM6ZHS+VtVRNldyeN8we+9vOTz
mWNql4xJ/yCrZGNfNNlGINK5kEXATdm9otVf4V4filmssE7UficazJ9l0YmCichb8iVWcvs56kbx
mOFYks6lsoCxGQU98rTqoOB9yAE02a+zNDH6TR/aX25Vt263vh6MYlIb3P33SAcvWVC8P1GmdvdD
1cQ7t/M9KKFDto1MLTiJKGo2YW0k96QSsTYrjeo8ubWD3KmK+JQILh5v5m2RFdkhd6d2H/L4b7uo
cI9GMWLNPOLaPFQthgvgPh7xhkFT3RTqc5k+4MEB6sCdMvSq43jbm3W9iwOvPaMZgtWIl9bvup+f
1IonHVfDXaflzee4xmUbpF52MUi7bgFSqdu+7JJFhWPWSiOKutNsriYsZX5loMnjYtHzBUWDla7W
9g+3zJ401hCLhqDiRRjKSuBw+tOEVBYyF74HPZ9QhElxwY+229Zje+/yKG0S3RWbwQIrozousQU7
1N9Uq/mq21n8M7dPoDQJ5PIwX2xyz+9OiJ1G1WvN44R88rrC5+Ho4jjpxeQE/UBpLjCMukXekAmo
8G/E8Cb9oSJdfOflrElsVPHX0AuLwzQZ1glNOm0ZekL7ZKJITQzEJVHpaUzZ60ZFtSgKrQk1W7Xa
E6Z0gIuLH3ArmCjJ2rMjbuyHrOnigxHhE+Bm/XifefP2xbK+xloZQMtox60Wtt3GDlgiadH40IHS
/eYBk8OFKhsfxww9oTRFSbrO++6N8AQJEnpE88LZrYrsQRdYinVDs1WdIN05E2rD2oSAJP/LZDOq
rX32TPSFIlEFKBGiMjDqEYYUJXD8IfL8Z8s0m4uDiF8CM1UYWDNUs7jy0KanaKr0DRnkdiXBXVhB
FUtbRNVOQr+6eAZn9G57L1ubDoEtxzKfVbXPH1W/IGSKD6FV9+nCMHux6zotWE2ulr9DxPhB1mW4
VB7UjsIIv0fznGth7132Son7E3FYpPDsXR/142bok/wx0IVHvLJrvtkeVmVRp/3AbP5HpUbOS6Wa
E8Llybs7YvNc5IZ3yeYDBHtxp8f8UHHt0RXEqNHhnmqnXIV+7V1kR8+z0RGOTe/uVlcqeP/UFhPL
fBXZLbUG++Jer329WGprmwBUQy+mNySXw5VblDmKEQQA4Qyyfu6N9OjF3mcnMbxTZLC/DpunyTCi
hT7px6nxYLnX/t7xXOQ5IagspjFElqBth62XNjrOp+l4LudDtM3HLF+zOY62JTuFJQIe+puNnYxR
D8NP8nMTSGUWKuy2ayXF8r71ipUg9s10mQYTBrpM1KZiPQzMI1t1VOJlWtnaix0HztZPsEHmJ8/z
qqWfwMyky8ltWHCpmLNPPuiRzLCcdWwbw1JYCWY36ugci6rr+jtSck8WoqdbWXc7aI37V5fG1Ymr
oSoOAafB0bBp3txGNFg+m9FrXxfFss8s45J4IVtUsBDguTexMUERgJAAvicNtkKvBF7s7UnUBltA
IlRPGXmmuwr9252s0zLDvusn1MxhcF0wc3N+kIta4kna+oH7GBiskiNd/aIqyrgHeTrtTYWFIC4O
zO7jHJqoFMFCMPmEdl36LtQQwDpwoBm47BIAD/eg0vtDNxn2IhncemWDobfCiIRkkOGmWw75Lppy
nodSVXBTm/C4CT3/cXTEY2AHJ7jRAWYBsUKAJek2mEcUD8TToCQr6OYqWgtt3GbVBKW2fsF/LD4N
xDUIhbT1S1IW7r2XmM/8flDHHWHzQAf/iyHupGN+ZdFKPljFLm5Z9SSAJUFc1sVImdy35TdZsMNQ
XRWOSGYl2umSBD5MKq0dYCYY0+Vah9rHRk9dsBdzF9nAbsE8W8pR1pQCVX3Vwsy7VTpgEp5THbsu
/XWWGmWyKnryrsjQNLN/BX2up8xE/K5StV+nvAlPtYVzMIZcCP5rnn+SB34G3q6DaYVDzHSyapsX
QBY/4FCFPW3BtCiVj7VpwACQv8zOmqWPZV3rFns9QbWtiF19UZkwu7rUJgs/JJtJxZyvqNAvM33j
oo6jtTBwfHkI+dSb0RnTrcLWstKDCTbaOIcQziBYl72lmrymQW56pQ4XJzbfe0h9p7D/PhoFidYO
VSLPJXBbRomzb/yGtdh8hgBck18rZVkeWueeLO+47ruoXRE2JUVRwoQUSvruJ2Hy2VKkIorSvjLf
a4s29oMnsCjRyoxr/2yr/Cii5AubKxLwHcZRemfxapmL8oBbCahayyM6AK+NJn1w7H2OPrxI9YvR
PEZmA7FRtZFe8fkDI4mAz6Tq1enOt/EczycNY4lyIh5gJlaKX5FiPMhDFUIJZLXVrTFX/VVXtx0M
o0GvdkNam9d+QsMecCAUhQS5ty6x2ECGWTP3uClNd54/Fs9aaDePosHBeciKZ9PpV16iKg/zQt3v
Gu3NALF6JEDgX4tWmeGMOIp4nelljM5uPyirsghxE1XTlFxs8Q3DzOIQ56i08qxF7JjN4cFCSWMx
eum0sTzfPSS18hrGqHgJGJJmVzfP2FLVzwVopNJAxK0MlPrZMwRaiePYMcNSdMkDb7Se0Izf+veY
pYkT1C3/Po/t79o0xW9BFte7SMUzrfKCBJN50j2maKKtbIURgYFdaJagV2j1FWtJxEV5Ul1TfeT9
AYyF6sHp4S2GmPrYbDQPjjIBGOwtY2sZDWKIvmrDmEqabQaAaQkP3H7JCCVsQeKrS+L6tGKftikL
Xu9K4liEWMJ6YwITXcmxutcHm1Iru9V1bAfojLc9cb65Myu8Bk9ZkPGyNemJ/ZlIEV6LwLR4YaHu
upadc5GS3xxwO5ed1QCP4xrDuM117DBgrE5CeyM7G32r41Tl+tfW1G4wyLWzansdGwkSbz0pIfkV
kgk3RjKsyQZnx63leP25D0Znjf9NeXSTA+iT6FlpFr2mimdFc/rnrB5eYVF5p8LMh23VQ95UjEGc
MVnfoabswR1SIvta12pfMIQp769VPWIF9ybJZl8t9WgVs2MGaB7uUdgVZ3mNvEavkf1ztHHzYZE5
uWCJFzmIbsfpIQggfsN6+5YTnPpSlqF+B8rDOme+FW+jwd237ZRdOit56dQkeIOPjF6XqeF7iWDa
W51gm0asfVzLVsAD2P9UqbeXrYVZP2VN0V+CyDVeuy9NlQVbPUQtrhRWjWKIXaPgXmHOGJPkRNEe
GSSvRBod33Pnr1MMfMa9iVqxvvijwx+nZqZhgzkSPgisRx8S5qvN1yMhC4x38IJXg1/bg58We1lS
LGGeY5xSZCme8uK+Qnxflmq+NPTtCMP4AeeFqUY7yB3I0cmrxu2E2h7IlGVsK8Z59NVfB1PZOYoI
zrdqFvzlPvWDF9npVo/ErrYKRzLFHxqKIFbxeYQtcOssuxCPYK9ju0fx+3Z+z4bRqjXtBT78OhLt
+O5Otr+cWkDNo5arJ1Un3AV2eumi9QL/vQ7xJIQELw/VrAQiz/A2cHm8c97hDiogsk77fZYWGfrz
PYSSDw2ys2wVnRL80QrZJyCFLRqiEsRer1dtGmwFG9wO4g5SMQGWccpxLIt+HZBVzffpfJBnt4Zb
v1vDh37/RZfb5ScA8Qk+Y9z4Nk4Wb31ud/ovuny41G3s337Kv73b7RPcuny4fIPL1a+P/7d3ul3m
1uXDZW5d/re/x99e5t/fSQ6Tfw+tH6t1F0aPsur2MW7Fv73F33a5NXz4k//vl7p9jQ+X+lef9EOX
f3W3D3X/Hz/p317q339S5B1qVodGsUAghKVdND+G8vBvyn80kYpiVJ66v0Zdy52JL5O8yrV8HfDH
sH95B1kpL/XnKFn7L/vf7nrro5J3nla3lj+v9H+9P5sZtt7CjFmd3+54ver1Prf7/ln7f73v9Y5/
fhN59xYOhFWJfn276+1Tfai7FT9+0L8dIhv++Oi3S8iWdP6Xf6iTDf9F3X/R5X+/FJj6DklunE/M
eGzuuyF0VjWIeHyYKYb9LBlg5g3IHYpgtDA4qlx/qbhNoW/SBgfVpvZYUc7NsuMwBmDiAK+gJd3W
e71oB3Mpm4N+ZZqpdwLzC4NOVvWTlx4qj1VgqZf6Rh8R+TdJKi3g/S1IMwC9JDh9sAi4HsSAdcUd
NqPkw/Eq/3VqDVOiLGStPOjOr4G3quvoeZyP2a2yqJv0ix81yg4jSGuRZ1myISdFPErNikdQmVuz
ytt7xJbyR4Xoy9Hy2otsk70qnlw87uphCS08f5TddASg70KCLXvZ5f/Rdl7LcSNLt34iRMCb27Zs
dtNrRI1uEKMx8N7j6c+HbA5Bcebf/z4R59wgUJlZhRbVDaAyV66FXg+vSDmvpqwqAWlZgOEyY22z
LvRfXh2ZqkfH0n2SqP9yZW+CeUn3fwS5QQZu4V2dQWKBA1s4V2Xs6E64HVPvzb06zPcQ21QIKUZC
kIm8TpO5cpA4730Vq0pQkzRp3tVKOlqMOqYKIKdyIEvoxLTO4FoP16DEde9AX07HD3NAnv4d/sEK
5WrqbkdDHaDpC3P2mqZ936OpeS9naZNu+h5Bqk92XoiiHe+nfIc+TRjb8NInAWwNf68hEXIo2d7C
AmX3x9UmZ2Hq9De0Qf75yS6LlI17rsvZvhWnmJx0OGTqtHC7DxaYSeqE1nIwakQw7Nq72sUpdjlb
D8Dr7LMMZyHAk1OXYopfx29zZVpjRv4uMmrk5rNsPAABQKEonnVvA79e87ipNJIkqNsofGuBUJO2
s8dD7BXt4xCo7WOtlc6t07tfxLTaod/6AjO8y16DUDlkwJEPthn022mZKbbrNWSl1SjXcZ1gul5H
HGo5f4PYvUFgiTZdOYMU6umtX/dT6y4kfF65ufqu59KzK9270MKCdmh3HrycITXcW7U1jBRBjypr
bpVKsTn3FbX+6bzVjFrdSrjf1v14bjXd3gRNj8hVbLz1TidK57lkN+iOXg9G2UDWSTZfTB9CPnde
iz+IXdqxP4Qaij/IdGnEhr5gE/ld9J3sXQnImEbpJnXtc7iAIlA4Vb9nBexAQ0WLw3tEaGsagupD
ttVPn0A/SQb4/CBGZw6LC/2vFgmQXfGODYLT6IymG5WjJQPIL+U5oooKcSW0eHJwINC6sdO2v5Lm
lbMKndUS11INu8YBtRj2sJ40UMeVzdPCUHCI2jrehVYMmzFIwRw4CNLrg+/VT+Uw1U9i0xZbR1N3
uG3I0R5kLO5P64xq/IDQVHDq7Wa49PQ+X7xhYVOXceyHxtnV0e4uxnx3dZB8Ag8wOt2P0GgjCvd6
v1WVoNytK3R5/LbWJ1u4rOfr95/MthopR0VHYHx5NMjj4sNz5fq0oZto3pJD0D48YSTyPzyRrg+Z
wY/UbQDoaUuHH/y4ChXTDJ1BOJcLROnrhPIKh/T9bAJu32zWsbj7IbnO+GSXITvo/gjy/1szdC7K
dib7XcWjiTkzI+VuPeR+8zY0g3bTARO5iFPs17k93TjbYK7n/TqNrLq/68tK217Zbk0aDmmDGiAD
NI0oAgSsoR/pNL8aU5cFt23uDJc8ztmYRk11iue0OiVG6qrPg0XuQEWZaSsx9RKYSKvCtOh3dVTd
yEPei8kN0ZLlZXSAHqTR1GzrwXcOjaoz3/CY0x5oZtUf5CxDX0Gf0fNe7boFQi7TLbiLCPVUQLUb
bSyto8PHpsUP43ogrce/BNT3LlK8pTKwuCMTYXft/Wpia5ZLjoVCSYarrR8grBEP6BvkXH/+YGGe
VqBjzC0drPppTqMKjo8cMc4ug6hSQV9Wh5I+7LLhh4s0yramqf/Rf4+NDGf+FDs432ouk1bwKQca
JYCugRwt9RrSSXlwY8DXNFzdlR2RkQTp8GYraKwqxio9yIzrZFkHzVaSelWIoM+yVg2PmbaTFe0x
vJGQz1OWtWmtjc4yQ7yoSO5S3XFGG7HBRUS0gWiY/zr7DzukT0RLqt9CO4bXw2rSh6pOmttRD82D
RZ/LF4kVupafY9V+tijTAH1QdNSZHI1HkvQMNHqv0AyTMFwaClQDXjXxSreBeB0XoIN4ZW7RUYdU
PcP06q3POluTOvkGnUKd5mGTDHwFfmodireCguTqzYryHNUmgKZGg+XXWzjbEWyFqIQOnuVsday2
cPGC4NCOdky3gsTJYYCN+eqgd+OPmQrfPAwUUdcJcolPK8klJthOYIRmYQler50uHwr0VXNXAWsy
HBMF6wk4XmSP8a/0QXntpP4a8AegWBhBNTx02q+VpQGyKqeXqRjoz1MSSM36QPvVyVWH4qfq3wXp
rD5rEV/YZbqsmrd5fRrJ9/53q/qjDjeGojjOlpfHkzW41lHzezqzwWdt4A/rL5EeBa9IkJyCimx/
68bzl6IqtuNCjEb/XHGvo9G0CZYomhZ5d7aR2Bavh7YO/xSWFK8sSVfecBFvZKoflsynnEIxa7ht
8QclhZQKg1eAoHe6ZxXC8VPnhvYhI2H/VZmje3kOrxEpwM9TGTnWIWwsSJdN2KnQWp6t6ijvyTMq
8GfTybef3pVpquQNfFZV42zFb943m3iipv7gmUYeP5vrqzoFnxujaJCkh2vBSBFmSM3mtlUHZbh/
H1IUDe7kMOfOiebo8s5WPLBqo1vcNJobPcvBA+BRJmDxZAS3hY6ma3s2erNJ4FnOxmPWDT03WSbM
/P6fHcQWt20UaccCKrpkO7Xqbdl2zp2ETLo/3NvufFwn6IjD3XAHpateJvhqYW1b6NOvMdfrzslD
WRThdREDeseHcKLwKZ/CAYZ/A8G0tZFYOYCaTndgm4aDuSw/K265Hc0keFHSnRrD7Vp0zfAyBbW+
jQYrvBHbCOL2AirqD3QihxcxVYUJVVCm3jmLaQCdfkBzgrfIZViy6Xs2rG/ik3Azpo/Uy2jZaVXf
vJ0y/1e4Q4azh675efJHUOhyKgdu74rSnteAz1HI+b5NlRgZ+kUbVBsZQ3UW7XVr7q9rrjFZEU/+
dp0t61r19LbYdQkZl5nzRR3q4PgpxG5UnqiB90to1SY0yZ556/ZKBHZwVjmVwzoWv0SK24Eq6y1S
xvYaeXVJKAWJaasF8IxIkKwhZ+sl0SZQjO2/Xk0i2aOGsA6CTFT1ZnxwIBjcoayb7GXYeyG23hgf
end2NgMcFIdPDn9IkSGL09NnezHehmWmneu8Tu2NLDK6L/pUDveBHrSAkzLn4LGzfILUvt749Tyc
ZCiHpHOR8enji4wqRLCfOmvc5UkYPhTLyDOD4InGzHVKBQvHXYe+pD8h9bX1uhaWAS/7TaP9O9rC
8TLzE9Eh+5Ppy4VHMxwOTZSBU6rqLfCe4al21PCFRgBwlf6LHIzYbkEQWf5tutjcBqDqPCP9IV6q
9d1DHui3lem9TdB7IAzoevMjx0QrWrZ35h7a2GU62Nv80hfOX2s8rYHAu+zmSQKqvpq2QR9ONzKc
27IDjGZHWxkqbmo85+XXLEnfrla6bkX60nZORtomoG4Kg6SNu4jmwCWKrD3iXjso1os7sUVIqY9s
5f8emyeDRjm4+jH4yySJkqEcjMiOwdEUwe6TYx0ipWceQgv9+Pqrobnl3TgZwRNdxRSbRnjsLYCP
u3Zo5gNVeKjr3Sh8UiN3gxBl9g+vzDU7byOxqeEGLzKf5v7P8yUihJz2GrFe4f364lzXABQMly8g
dA+q/4MVwuGV1EkOGTPNO3eu0u7pzAggErCG3+s2Dm7jBWO9kejOjpztFBrjoxxaWFPvSr/Z63U7
PeY2TR5Z7KPgtfwLoZhGksGqL9eRSxmtUaxxk8if490rny77F29KSuzD3G6Zi7R4+JKjWXpDrTqg
wyml9SYp61vggnBLAYB9HsNtGi0F/8VSqLF3a4/5X+K6BtU+YriVG+3XOcFQpJupD97WEQfkqv8f
11mvPf7vn6frZ3VrWDCUVamFIG+jH3skmk6tb/C+lfa9cZkqluHVKzUuqW3EtyMtwPniENMg3muM
hFc05ey11qOXZJkikbK2DJUR9YhdFUD41CbVtBejuK9XlPCRJqQ9zVc1YuRR8naXLidwPpvSNKYb
NDH2qomAyJakhnkbVZkFdJt7fhvwyENigrEn93fxk8uZ3H1Zte3N23uNP0YnsnzKPT+Q4MHtUhdx
2BalrXebujjsqKYzp9av9hzmHfN6mhXzt163ypPMl1kyQePrs+ObAi3KMl8cQ5+5F1ufFLRlR/o5
0CsEK1Fd5nf5wk9DcYhtgtUaFVdaa//3WFk4jYLfHBtGtNp+KRVD2cqZCWjlepYvtjJVrBc5+y/i
XAe5jqIhmemm+0/cWDLUgfEqeQRg9p0zS+x12AcfeLRSoAUp0rcJOpV3mhOUr/Qab0wzA+M8mgYA
5vjFWMyoOydodZMSlaFV0XoPR5ICgHkuXnWNJDxZIAhHl2De6K9rzLzTPMZO+BLQrPTKIeFna/Ie
g8KFnZWpeixK57nx7fr0YUhzyKkPIDQ5Ko139QaQlT3FtmldoAgfHxFkfrImoztDgjY9+iaHJlJg
wa4ifef0JTevMbaTC4Lf1wkySw6ukV6nykjmj1YS7x2gNLvSrVJynd10LLTIeCpptNp3JXky07LQ
NV9svoKAZVnYzTVEHBMLIAXv5belPv3ZBZZ2S2rYeILU9FaNQ/VO61o32havE71iT+3imrpWudPs
8aY1HC/acgudbhNF/+saadKsBTrdLLZyzfXDpAFc3zGwmBIM+1nsaeu12wqJj+N1qfXDiFs+YOyk
1w+yLle8al7inPJYDyBMYGNnLPtJN1L6G6D+9G0pbOk3q1GbZnC3sl+UcDDfREJaf41Zl1gdq21d
BrWfeDPzO0W1fPxKCu2VhkrlS1tM1rHozPKmzer0izLDWQbw8fefA8YIwYs6IC0jVECTSp+MAZGX
kAGqoW3s7Cr7ODSXoQSLV4LXoXg/zS1s4OktGOvtsMg2Zgl4oNF3v4Fv1fzbQIMunSYeWL7qEhlH
0Wwkt2vcSXQztrukNoZz0f6VFpZ5G0LxdKaTlP+qSikh2FGGAjG8xeoaFJVICYl3WkLkTA51Q5PU
1fN5bEetcWv3vyNpZtMXvcTJcjImidTRCo1o3hRA1x4kfUYbNAdj1kLlZqxI2M88R7a9hSreX2lq
ZmfQwCWpzyjLzg2IqC1y4GjzLpMaN/X2UddFvFvljmLeVSUCR0gg0gG4KMotQ1ijpgcv9Ltwi+zV
1Wupff00Q1V+RwPeK7vO4luXxfNGKyL/teuAI2l9Mb36VWRt0NXMX30ndTdFEXioKDSIYVv07HYG
HU2UDbxbzTEQE1v6tM049q9DTageoKH5MFy9Evzfzk3TINo6A1vydun+NDrgMUYdabwreM6dvbCd
UD4DxT5RMzwPQbUX2wjkckaCe3EvU7K+QFN2WcGkoWvvaXq9d2ulvIE+xd0ntO3+qifx14YWgye1
r/QHZHPTjdjzrDd3mQqM3FtAvbQ/82qmffPnqr3lD9CgVJIlv9Ld1myawPPvwQLOz6XSPok90LPq
kPqmRWKMi0RNe+hM4EQtPJuv0XcjjMc/hjlAroDb2lNftvMN6ifVjWpmwTPbQTD0dm7/EX3XW/hP
JBJ6s+nJjqGFeXuzhm+Szqd8CndQWKT0QKVkjeqlh0+MtBqk+2ly0jvQeM5DXiF0qwQWT7P3syAn
VSq26P1s9V7P4rG463LIsaLAfgp5ez3xXTTu5UATu3lvxb56tFOjWDTrPzpkOMX+U1lm7kli1wh4
3smEWWBO+zR4htwvf9HqNN77KrD/oqFxLFbKcmv1Tvp7O8bb2ZzG7wHqYvu5RuF5jWiWEsl/jBCe
qDSOtlkUTt/NQKHhI4dq8wi7TcavSFHDB3/ZcDSh5+wsFU4wO2xDMrGyOXGWbYj4/YD+BiWyzh6c
oR3q9DjE66UuP5q0vpuUsqYpZNnTfJi2rE0NeDw39V0bJdnvek/C16i88nkCmHgaXEU/jHOpfCWD
dY0waPrZZBPEQ3ZMS1ROfVhb+NbRkPuN0rN2hlm3fYZHcbqH+/zGyPnYW7WYigMSlsNOYuVgqOlv
UNihEbtMr7popqcSoVU2pY9sLrf9XFOW9BFzaydn/NY25OEKg+zI3LTTL46e76QFGnpUtsPIqeyk
y9nVHW3j2jYqneiGpqHWKy+RP017WPcLm04ZaHHlENqqeqtYywGsecZdhFOwtaZOS0H3I+PeSKVg
8Uj40tP+P53mASKQNe2w9L1W0/gULfdryL4sajipxbaexoX8z9lv80NTBhMErhxmcLeo+1VoBU7O
jZgMAxZx+Ct/CsljYzynU2huZlg4duvcNU7OgqQ5xu9LfQpL3AfF07ImOkK5ose7NrN2bWvnj1aZ
stE0k/hY6wiVN3rETlNNaZzv1PlkmfWPocy8g96rM1IEyIQmY9Y8ia31+nm76of+jzZ1mUuHH62p
a4ysldbNsO2mUdtJ4XEliL6WLT/UMUPUiw7+MPwiVcur+8od/c/za3nTNJCku3JOd0VnH/qi+8WN
dpBfbix9TO+Gqe/DfaLQ6on+6OdhsnQZI5qcXdK+PcroPbRd7mNyM3u3y4oyErtEvMeL3Qz15uE9
Xi4pod53u4KAqVxYq+VQlL69b/p63qw2OVv4M+/0woPGVmIsF15C+vXf5rXuQFOQRA5JFdyNQ+Ls
i2rRF3+PWVdsIV47Uo36A+UD+7aqrPvr30OGsF7RFs0fYP0XUWW7honJzR3u5+9Tr0PxfLKR8f3N
D+pqo+mDum9a7mzCLlA2xh8A6vuHAGgxGFZtIxwETVBliLDDEypRMskJetgXFirzf05qm+TurVSi
Rdq498ycdrcymdCQCpCKTEp7RBCZcYA8zqGfKCWKTVlsHwPput5zt1o0lPGIm5ywRmWR/BvYawPi
ofhPk8rbSckn41EOc9s7O2dogv1qq2mvo4SoBpssV022xX2wGxbhMDmQrYZvtSbnnY8+DI6LcFho
J8Z9PX6XgA/mrtcO0NlmW7Gta5CTA/fUOM51DXHYuebd6QGvmsuluvfrgQJKD/NsIpv7s4N3jt8p
vfandfHK42dQmh1fPk+/gUEJSphFtBVSw/rJ0Av6rB3zockReEVbsn5aAsQkAXKInY8mCV0mAla2
rhN/Xmtd/ue1pqL95kWxduvq4caxrTeJyVgrzGOg+d2brk1bQIqkz5556hZJm77PvMc+C5ccFVoy
Q4C+qq8SfR2TuKIWn2tv0Q7tOI8FW5nP0ev1ZIa6rC+2yRy9x5H1ZdSV2muUha9jEjlP48DrXpUY
4UmG0rrjzc6ZLrTmTnp4stgLnmLtLAMJCmGmp5fR/BKZ7VujD9H+MelBTdUWzWDbDum8ndbwy5EZ
MpcO5LdLrUstl3JI4t5JmNYW4ZNf0+e3rKHSeXUZuEzmLZUt1c8PwaK+nYLTfwyzHvHsdDqLSQ4l
rE5HZ050yBwJI/MI0iImTrW66ZwoTnVbjWbsoCRc9PaNbCUSecTJqRzgcPR3raZpG9mmiE22JXK2
2tYZn2yygEnVb6O6RbcPaQAFMgQt2AfSMJpFnVOtpigxLHRitLu+EYYVU723LB2KzB5xwYNC/+Sh
Xgqkc1JmB9oMkkO1VFNX7xTov48aCBpKetHWRIdi/wkmL0PxlpQcr94VJi9weqq04XXuJ8d1qcWb
zHyT0TYku0UXEZpGX+cSpi5fg9Hf7TXrq9/p3xFkyh/E2bX6BpI8/UuV1d7zpIdHMYcZQnzGQB/u
qEf217FQm1OulslOvFbQKPvAi6mjLRfw0T6+XuC65Oh8ugDFxA8XiNzGPUBlCuqVNpf2YoXJliFp
FxlmFoC+SdO3adLfKlPuXjp/inaNFUU/Kho5Zh3+U4TgzMOgFzakFkXyy6jUTxIAgNKB7CIwHtaZ
yAOGPyqNTbDnm9/SObMOiLvwtbJgrU/HDH6YiK9dv4Bd1oPYcoRXoLfNj6vdi+rhUAGUJM+FONin
qTJUBEy5zKVPF72o94Wn5zjiy2R1QV1uukWfQg520ZGoktM6BoLVLofVLbZpDsLdPJAIEsfnJa7r
lDWFYrLQO0Ov7ct6GLq+ue1LoEvv9gA00sUYIdrb/X1Ky2E/Nx9iijYaj0nr/RB9d7iS9btaOcgA
amjE3+1F0lnsVXYUu1jkTITh0YvX73i3Wc0BgpJw2lFk/WnRD+ut9p8WDRDE6vMmcp2tTufUsqeQ
DYjlu/ZxHJPv1y2KFE6Ww6f9B43C3xD9Ak+7OMGX6YcoHskW/xzrLKtVYfT9ugMS73U/01fDDoCT
e46NrCKlk9cvTUoDn6rMNKNklQOPcOV8mWw60yGs+QsJO/cXjfsnOTzNv8xxXZ91AyAk+kXGC3/z
YRMqrfqH0j6Iztcyx6r0tzm+pviXJoiQ5k6Kaa8N03bKCnbFZLS/t9yfNz0kLg9100PnoQbsvsJs
/t44cD/AFzlt0wYuR2eYih0VlfgB6PF4st1JOepOUzy5mlex86EPy/CgW17Iw6ZoeBz7Rv/2aZLW
1gpsq2bx1NbwHriT7pzMwZsyVCd4gaQ/qHYOiZUbX5N6vE8nN/09MRI6KXl7e4Zfs6bHlIhQUY2v
9dDfS/7s3yLe1/gfI2hic7c5XcA7t0t+gZciexSgQ7dXqW59taampgEs/CKAiiJU7dsRjq0rzCEr
DaCeqGEcjBH2qg6+3WNp5P22KEzUthckRJxH10VlfruTRSfQkrKoYCho7HSui3ba1O1jREuAFvOa
ojrDY6BW+QVtA3YgiJNdhyJSL7yxGiZyJzCsLK87Yl9MdazmF1nifR0xIei5dWJF488Mfb8N6JHG
K0g+gsts68lDswjpdWGY/94t+/TW874jduzvUjZa1wirVftNCEjHA2l3sJuYBqr3fCp0AM1DUaYa
DmTkJsmfrkYLHmxkLhW2LjKbok210eF8WB7Igb0rxpn02pRlD1kJl6jomndVPAKo+qejthX2Eosj
IKN2nZH0Ht/ixRHEpXnRDXiI70ZSVVnRqM3LW35nMJzsMFKgFr27nd9P6m9t8opSKBxEfahuI2+a
7zXwTRca2KEIewvI+2hfpwp4PiV2j1PbHSy1dc725FvOjnRJcsghUgRlhMa8uCNFd84R/x7oh9Cr
TGm9O6U6TezyLwNmvTdA/792I0wfqx1unL2ZJuHrv8Tbi12PvAJkYwMXWQG9R5rU/EqXnKSMVTeo
N5SNLQTtyF14pTZuTDtrkYytjNeGykvdkoQkOXAf1l25EZbNyU2gtFLgO5ShaZv/eVKlmYDz8umO
JFUB/e1yUOCpBF6IfkY7/21bHDEyZSjCDMCeVHs/wW5cam51iZtpegqXQz5a+6YsYHdfRnIA8G9G
DS+di8XLOvWho1YsIygd4eMA2YckcnBeTfFYZ+ehV38VkxzszitOrqq315lNVIenvLb+RKKnO8P9
iYxRNyY94qBFt4UI3aLGNJTk2xejeCRSzq7hMjaD7M88VVXwMsl4Ycuk7au5HzaCtdQGum94L8cj
Y4mRMznAkgZvQXJZzdD3xt2m7Lq3CXWDxHY1qw+J7iBlpLSewz1Z0fnLdbW/n6rA3cWJMX1p+pA8
quU96SpYrnAsYQ+1NeUsznlQVRoqEVoXrwv90w2i1f5WvC6Pmjt7cn6js3j6YsEF/YIcQFHXdbct
auWhGuAWk8jCoju7mnL1JOvoNT+dxhqmvXj1phtuNfpdYcPkE4HjiB9jvbyVZSUCJCSEfUr1LKMo
h4iSLWd1kdXIWXWQ2FcTNFo2eqMmeniW1rMNm0P9F59mVgoeETRRKJHeDHyRTwY0und0ZXNrroPy
SwU5xkYdUGYr+KP5JHwC5IKanRrE400X5AAultQp22ltG0VhBSsew0wvQmMDmiG546EEX0tp0myj
mM4ubmNtm/rZT4GhgwiAX2UHNa9QAV5KcMpSgvOX0lxKDsjrx/ZeTOK0GwhsVM8cDhIhDruDyEnm
i21dRLM6MLpZdy92tVEGJGnQzKJfX7vUXZXflKH/5M+KCfWXUFoFmQ6RlQZH6uzHv2c8yyFXWTxh
43GKFkxysNEO3ogR7mbC5fQaCnVlvu86ylLIU+887zUs2ulhTQFMiklbgB8pN5I4EEfUmCNC2E29
4wZrPIoj1Rtq3oX2CkFGeusURc6Nz9OPZtZ592WLrkFmRQgq+PO8VWsnfm0Ht9g4c+b/VrnV/TCQ
kN+M8/eSDR9/1aKlg6Sv/kzM7Ks1JPn3TuG/lv7l6Rf2A9kOiG/z1PUFCQHT0u7ccJxvpsDpbivV
G1Dl1f9x5WI0P17ZWq6shOV9ORXkWYr0O0X7j1fuu+RrXGbqNs7NHunv/ACJGWzcs6kczWJSfjMG
vudel+iQYdfuHop/70LPf39LHR1RwSFWHxMIzbZOU5XfrKZ7XUDbzP8LaiMqnXPym6Ip6mvQO8lO
50f/GKS+cqR/O76Nkri5G9t43lveXHxxQh/C6NDUfiCk8fYxND6G4gfBj84gCfjpY0yz94+PEZlu
8dPHqHmxuTN4T952I7/nakC+giJE9gUq2OLJaLmtLCPTUzmA5cudKb8XE29bzc5rjO4oQ5kezmCV
ZNga43U6fd1Os12m0hhAjzmkyM5sRrveCC0E4rXsia0WwITWekFPwHrpgyUJgwjSWWx1ECyo34Xr
CpLjFxBG2ZPtv01HEox6YmSRTTA79dK15tuhWc4S4O+20oMuXUZ21M/kVlKDxOnigZwH1R5NPamw
VO5EsMHUyC5QApkvsMGiqaf+LmbURZGKWaJEp0ai8nmaLmWlPvHe4m+jsoQPcxrM+tIvDCpy0Nu+
5/0YMugI+sfT6kAagWj1PXoa633R+jfIdXZbg/zZSYp3aQL3FQwTLmSo4KzFC+e1d5LCX6bPyPG6
0Mvavr+/AgfmIQw3vj+4xyLSamMn4u/aYkRTwT2KsLuIxcuZeHVY3Dbt4q1asDPd0KK6DknYwxwa
X3RhqV1Gk61+EQpb8S2j1bdEqu+RP89DYPgaWRq1QSMZsDB/sKZ90sKhJK+A17dBMY5RiU7I8rIo
pXI5XKPN1qDLl9L8evAmZdpPJW+/Q2jfxKZiAFKIpu8Au3Zl6iWvU1SXtPphF27aJPJgsqjSq92d
FoYx15++L/Y1XtPNP3l9G7iHkXsZF8Z2ObSJTrfI0EWk27Ct3mCJy5x2Buwgu8U8zcL7QOPB1bYD
nRZLmcfz/GA3Gpl+K9Udp3ic56l5/RQ1OPFSW7xN2cE/KfyndYZN4cKNHHPn5iEFzkWYdTCa8ama
+C+Vskavs2eT8tpoKM5TaqrGCyw7e4XnDZopVndRUvZrolSjpxqvc3pIE9GiY4PsSw40PWzO4m1T
63aCtuI5CEJT1hBzj7ToJcxYQ5Y0yIOBR0qyTRYWCQpWXfhSTlUF/Q5ApcqIwpcC4n7IWtztPMI+
u62MHk1D33cOlWm/eRO21TJVTP82f4kQp0OD3d5Ck4begdppy+Wf0lwJzJ3CrC78U5orZ7lqhfVF
vPNSGRcv1XGCl7r56pVfkwxDR/8499+C5bfGXS25DOc8csZtbnvKFyWY/nE2jfqbbXg/+xSnxGi5
j009Hps8Mc7h6EK6s3xpwUE8T+U4vVh9a5zLbkpRNeTLWUP3bbB7+WCXL7P/d/wQwwU698Vgq/vS
dkgQQWJynptQP096a++QhDc2Ylsd/zYkl6BXG5m3uo18tndtiEL2J4e2rJ/yxN21roHEl6KFD3LI
ivQL/asOiMe/TXIGr5u3hVM+3ReilynGMm6gTbFdKNB+jo5CwO6p/WM1G1MQrVfInOLtCo4Fdmth
jfO2ehCme5mxBttK9hIM2UlRYNmkeyneVNkYH1pUPtGSc/VTO6vVvbqUapUw885qB8RgqfTypG2e
G3JOyCxU6LYuEeLIGvOk0UN2nUR7cbdrEDebtNm/R4603SipV/7alpQjLT0Lz5nfl6/okV3t9YRK
EYJE5r5K6urXkndVTSuKZyP3YSvKJpDGi71fptMBFazTKyRXXwK7+4rIRbFDey95GVTSLXImtmGx
TYtNzv7fxCkF6YVchbp8HENt6xkzdPvLHc06zv3UfjP1cDpPKphlsSZppm3HgTtKGRroV+y7GRJs
DxEeBYK8Q93E2lGELmbHuLe0Qn1OsjF5jBr9DzFLlBu56jE3zenbEqV6ztHIwMMUivnCuybdzBY3
Aerx1ovYijDcjTQ5PhmWYb3ECDXvHFDXR4mQCeZEunMRgH0R2zKht2FvveYBXD2IAPEle1i7w1fg
0vXJ72t9Hy6pLwe71Vof7QXbou9L/L/ZhzlFfbbyN+EYdvdJPriHRO+LfZGH2S/QGBo36FJ629Bv
s1+GsKZp2QmcjeIxjGefpMSicyTBmgGfT58N9+JMynh+TiAhC3h1GtDZ2mVBoX/RuyF6Gpx2uOkT
21VJw9ntbcnDMt0MWuCfTOOoWU3T/yEOpYDu6pzpY3t7DUe2D70ZRKhAT1WwsMzleG9GRffa7uzR
HF5VpWkRnBpT1EwYBmW3MEwqyMAuQ1RJS8QVaGWRYTaiYBZYwwuVae/J7ew7MfPXhaEoAOReJjVL
uqigZQjB3IjX0abvvjm1hyRlf7c+bsmOpNMmIkOCFsCHx7A8bdeHrz/ul6beDwHiC0WBBeeMzMv1
WS0TdXLQEWRIFxN2d/aQ2nDolypb1o3tczT7h7YLgwcxdaqL3nFY/yE+Ma2TVtvPk9pxrs5aN/wh
8f+3k6IOtBhsD3y0rnHJkzrjgxcHQD3KZjCqH1MdnJWYt82X3G+LL3ni/6Utb12VU0cbl5fJO+gE
jevQ/nko3jWYjFVztw6HhI4zLQ2qnaecfHPpLB4Nd35kFEifcf+vI8PJ882Q2tUzkBB9a2Wh/uTq
2nRAVrq+QATX3w4NYjme4zYP5JeNnQJg4pe5QkhjKqr6h1uFp0YDb7spgHNDUoBQaGb8QHkn/Gbr
jr5NKLddl+yVhfbRyd+WHGYAS91gvS1JS/kl4Lsbtc3wTSn0HmpGziZ68DboHAzf8oZrytmw2P41
rjBmaGI9CEu3Y5uFB9EG80mr3NkOFBcVxMl7GdZdjVA4ipyiFCaaYWWmO3fvdpEWs0lg8DBOYt4F
79wc2eANJ6bP82eDVMf15KPrP8SoAH5u+zkyDkFndLtwdvxT5HnTNwc5624oyq+NVsR3KQzRmxFd
j28SFqH0eIIjGJ1N09mUeu/dxInuH0OaFXc0Jpv7aCj5vy7TudsZRYruh4yn1uygFTHN/YioELqg
9rw3VOcIlukP35qCk/DWA7pqH+Ts3b6axD5b2jVeKO7FZC2AkRE7T9XgJHYxifN/tX9an+/4h8/z
8/ryOT1BdLyvPejWwaOr7aAptskX8u9DD5HtpHcPXZ7A+14NLqWLPP4/rF3Zkpy6sv0iIpgFrzXP
1dWj2y+E2wPzKASCr79LSbvp7e1zbtyI+6JAqZSotqtAyly51ltjsSBdA9uO+E8jQDKiJkw+1phA
6CVhUIVJ8JT+91Kz5WO5aXoCSl9X5lAIV2oIdumobxGvlr7hZRuykXaCAPPppc/0hdWZ4MXGq9Sy
Q2OP1Kg+4cZ6L7MXDvfEmYFl/imurfcXcFK9u00wMuXmt6U4gzXEfUp/u42t/Ndq/3Sj6WUQ4r/Y
xbffGnEwhgLTta0caNJbNbvFPLZvQHv2qB/GF73UT1kLZgvy5LbV7lzX8sCVaOJQovybMQbVYdSA
65Z8Bs1xFw0Hms5EjmXyUXcA+7Lz6Q76anLP+mA8gTbijrxpWenjuWVNySGdy4NkQK3YgZbvMuhg
PusVUhIBC8IzdUH1t23yNn7QoEj3kA/WalA1rmlmmah64uWCuuNoWDuQMevTaCYjAGFkUexolJaM
ILhxpq5acsjAyUdLFqDXyUTYnp0wAC2K5iNYES1Nipuohjc5YOKQgztRLEWE1QhNvDjcUNdIo/5o
6tAs6uqoeAyRN3qwsymUQg5NDcrneTrntb70mVgbrQWVwjDxb7JGqZqp1EKrvgPtBGsBNBYd2B/+
7dF77bGReNX/4QHkFMLiKuXxlzUYzu8rGVvQh8eeJTfXQOIgpOJaNtpR0e53ibYhIv3JNo2DVB8k
+3UDFlin0IytU9vISphgNUUerD4x6iJlMnUJYUOYmqh3JtOMqfmYRGgd8vowUY9cPyaaKEc4RSFK
qROzvIosPUJ+kD0AGswemGk+o4yrOYMklkGyvPbWiG/LNQ22TPPPA0JWrRokU1Fkl5JlJlhpMTuN
nWSNkvpmQ9M9nRs4iTZv02w1CVIaW8D74zsy6V6HTRWIn7f0CWTniWMEPeAFjdIaJnJwhW52NzL1
lYYKop6lO/oIUNeuD47p6gCA/P5EYPaB6pd2T5ZWz6H6NL4FSdztKQDHQZC7HWtRTQG8PrbaC160
NxqkLxmysRB9T6IbfcGitEXZxz+n87yqVpFrgr65SL19jPcAsLvevvXr/NExk+Ixxz7Jkqm8hrWF
77hj2kvHjPiOBoGQHncWiBKWNOFjOp5XOUhcB7b23DK5WNYDgSZMvIRWgPSOYN8B331aI6nc9DJ+
Aw3uN1dA3wdEI/4+j6DGyLLM+IqJNE4Th0rzVk4C0Eyx0vTE3DsKgm9o9bBDWtxQ0At+Q17YWQRV
k208sBb0kEH6ItLYAttphgxGppSklJSLsgNZa36y/9MfOcOz6TeR2KN0WQLCmgKpoCJ/f8QAKxZX
SytGQmMe+BQsbCgSyHqwahYxnuFdV4JLow9uUPEKbq6BLAu2x/62g4ztDRwBiPm7KP3qPf9EHmaQ
GHdSfBsHx0mWmR+5ij78Z8B6N1k6ih24UUuSL61BSzp1A80+dYe6MxG8FVDvDjoUvamTHZ5LLmT8
wnZP3cbUVxFYYZ9inDywbfm3G70qOgcK2n7e/tWtVqsRkPnDTZ1jptXITjfVhM3nm9JqogOjcpf2
AE5AmGzbjml6hC5YdswNzd4OQCFco74EjL00vAcRIHRdm075asbRaxz11c86gd5dymS0sCQg0E1U
/hR+/TpoUfGa10UCaZyUPQwmfsyVFmVXCFS836U25Oe7uHacrJEHa0B//LW29HfWGChN90dgtogj
5pMZ2pATrczfbDRJUXB4oQGJDd9bZ4i9PUAkpjw4SNlAmMexH8gW8i9tb3f3vYHXge9AdrgZwYU1
+0P6CpBGrmOX2hjNbWpeunaEaGlp3zmDdA+W2qy6wG5sjHRIkMYe+RXJdgm06z+Nk3g8GS3lmazt
g+Se96NM9ZMOlpP5grnGZPF/X/zDp0z84Tlu66+0R6bdMm2Uhw5i8zzQ92Tvfe8aWR6wD9n4KkLI
DszhXQoDK7ttQuzcdsMNVR4M/XMVQqkCUhHGKkaeEZJzyXixAq4vycHxn9O2tpdRgWL1hofZko96
uBljx75oQNxOjeGb0cnn9rrLA4S3aIBcesgtLQv8yDZk61D/t9KdOIQwneDXrgddSOukclMWHP9+
dakhAMmHAzaNwxew5zJIVDraQaiuaW5qX7KXCrQ0R8eDel+ktKONfGRLwUHhPzKtABNW9bMaLO2r
uvDS6v3CAD9uyiEI4hjILhZGZjzXXtuuIsHta29AWyBt4vyAhAEYHYLRX1cmVBESIyiWWQXynVAJ
1RXqSnhAewPIg75uIOmXSN1Y/2cfcqQmScB2EinveTG6ivJvRdH6OG5ZJzpydmU03pnaeCIZsjQx
hzs1RidMGmtMfFvU4fRj7L/NAx8KWO6l/bWBLMMCxEfRQ2QF3mbwgLHpQWN4NhM/XouaG8+lJr7l
pQx+mjF48LCr+w66Z2sh1STN/D0J4Ft5RkFPAmZNTX8epZwmQVZ1mtSUCGgBbqIFXXqMa0dbZmOf
LBFzSo9hIEHSTiNtkAzvlzQ0pjoCKE4+HiyJBFqhyipLDYXgsQHhdWiBxSc/AIOGlvPmXrOTallW
PPo65P2VOaj1WnT9t4577U+UTP2KPMd7ZpkFHmZP2teU6Sl0n3h0wL9sdU4Hy1xz22MPZsJf4iDc
jip/RE1fDj6wNRHqxqmfWUgXp448GJSB+uTzMRx50XCgXqtDcb4d/HFLkKBSQqe8axDRmxBCCj4E
Spa/27gLBgoSpSZn8pMfcwl1ROuR339cD9xe4dlL2xP4N1CeojNtNUdYOlt/BEs6MDcqSFPYAAWW
jguqMoWOVg1NCqDttJ5tY+JfDO1rjWP3Ifb8CqdkXZP4NwxXU1f2uXsd+jxB5W7sI1wA4qRYNTQA
JrtgYTlFtP3kjd3yqhmy7jw7O0wRe6fVwyc3CLnHa+nkDbjAX0AQ4595WTnWokU8YO9bwUtlmsFl
4Di3rAC/37gWyMcmF9RcjYskDjQ8XYZ8BTwRRA3m55M0swpk1mt6MLVktwdhX4qszVe9cqaRIEMG
bqFzAAQTPjn/8fCj1XPTMkC2iLJ0xXboKnrE0CxQl0mXOhEfzkNk7I3EBqoP2Aw1hTTwPvlFnVFG
K3J0YgPlQVbFrL1p95NtWsEaql0DmTY7WuRVDrkJw7Dv4nSsd07cZvvCcobrCCFIaMQl9auE3CPT
Qu2n19c7tzTZ15blckmTcjepd31mgHnEF8PVwpLTpFx3z/REsIt2hxiRO00KgGu785NhbUKhb5Gr
SgVXVSpQU8l6iaCVf7bs3gCuRh3twbURgf4KpQcgZHz3w6kJzCW8qoE3R8hn8TFZL+N+C300yBsj
nXMFZlhe87Svz6YLhXpu5i7Ed8CjosfNcCh9/UY9V5noCrwl2U64qjxBTaVFaKDQwnSjV4DfsaAp
3lfxs6xdmQKR1Njwgnhd2DhoytQEIeF8K+SW8GmAoNnRanJIdkGS8AsHqcLa8/p4Tb+oUv2s9Lh4
gJKbeaJeE/jtuagFeP8wRo1f6/3aBeJinZT+uw2Vq7eg1Lzpt4iq2uJcjdaV/OmnCPJ4vg6jvl7P
C/UBv7MgW3ymdRAcBv3GwBIEmUCpUin+KyONf/E+YXdOB/FuHoC1nuzcddjSaAzz2ISFfDKTaNsO
nvGa9QaUrItm2JJbihR6ZuBg34ydefhPy46mVi3cHjRctGwe9MXBIlhgowlrh6rBYJ07Y7shFjLq
Joitf+pGqkuUZXpTB+t5NOgRlNCLXyFeC08dNIUOPMVfSV07QrS8dD0UIqjRxFEckVEFXKLq6gmw
h1zR9FMXKYP4nFZtOnXDodfPYaX9nFZCxuOShMU36oXccS5dqz+zcRyf2oK3Vw06YjQWGVZ012T+
hcYkkIt3zWCBMwB3BKNGfcMGaxeAYOUp1kYNmKJhQ2N5Zxr3LggDaZ5wRPMwtPGSxqoxjB/d/FeF
b962T4B1F0HRPfR5kYKWK+uOriJ3AmzY2iWmXUFLB3xRkwuqaWrLcW7US4rMBAYwNjbU7QxZXorU
v1CPJhXYoC8QIOiO1KUlmSduLE0eB0V7knVNeq+pqG1RRfYWG4wOcjdRtZeo3b+QC5Iy0QUaFPt5
QptzfYtCACAo1CLUiDzm0yJhXnd7C9DlBRgmfKSyK3eR1D7QzJVtawtTcyKIbHF/ZYsxuKuyMrhD
tWS2iyFvtNDJpzZRZldU4kKj1JDzcCj80L2bnNIGD5cG34Fp3dQHU5LupOFunjTfq1C3MRJQ2Ppp
4axQcAUMiR/q5tHBP87HXiDvY6C1qf/p7S/jIVsLhiB41erbRGTdzkW10EMYOT+iZMy/F7qPzAEr
n3LQpf3NIW3Ykz+U1eSAF2+3qwYcutQKGQ5L9ww8MovYhaZ9YYTVmWWa9WLyzRjk8UtVy/oi4xA4
bWUWRR9tUwDHN0hGWS/zpPcudusJIlnjWB6nN6M0ffxG4qhEeR/kkT41IgDgLeoGqPxioFHvVrqC
zDu74MATW9JfkcU3Texz0rLcBlkBNTzH9iHrmvG1w83kiefYCsZt2P4oEavSTNv+xZHGqtiQvDot
ghoZ8Nk4aQscD7H9PhhVg2I7NT2A2M00ffT05gkpj26dZNjtNwoL4Sp8BG9svC6ZuFCP6WBTGNuU
L43BAL5DjQqvfx8NQ5TL104JxJSa+jHf92Sx0X0wmMagsEYsAIXwnapRySzQquAH8oC8vQeuKJwF
OmbqX0X/SOMBuN1WpuWPR5qYqYktFbeM8rHO4uHAVFlF3XrFxVFX1A3dAL/ToDsZI7S2wcIBfsa6
7E/kRh6jFpbbVoAsdg/wkVh6Tl4j4zloU21AkCXlIjb0/s7ovOoC7IsGNCtSp25flfh+Vkqc9PcM
K0z9GwgBwWGe2d8Z9/iRXk6iif0LZNC2bYQ3/bIxw24DJr1mNW/11AS3z9ojmXrQ9G10zwJIGuFR
nrjya5BVexDvaD8NxzhBuHR85WAWWDLU+1/Bm6XtHKF3O5SXArWpJjEHdYuJXu9HGZXXMbCLRToU
0TlTFadpDHh0D0mgqfdhd7hT8FXe54fCApfiTDIDWCh0fTTBwK6qFwcayPD1WpeZjRy/GUDJVejD
uQZD2ov4VfWGeAlNGYIjF6xofu1bLxz8X5vE6OWGnMDa+j7HdGv7xfhuh9mur4v4JmorejBzC8D4
TAd9VZPEDxkvmxOeOK80OEZRdQZF9bmQbnayhjRbQRkXAouq6wu8ARd0SU2gJXiEqZFBphhhEO5U
Qj3umoyd8wZIXHazB1ZfMuBHF23n61+iRmqrsjaLPXVTZCygjtk/pYY6ggFnu4jADPMlSGoJbIXu
7VnkJUdUnbpLbIcWIuX8eczD6Kxrgw8CXcAAICTbrrTSCw+l6io3rtz0sI7OiFdCEy1skAwDCmsF
KpvoQN0PN0OtBrAYuNEIVDA2b6jsAMNWVX7zXcTUVcQ80ZseSCvhXaRflCdUxLmrDw+kJFACkPT9
0lUeQQtKefKAJlH5Lazf1yAPDYpz4CICRzIeSPp9i2TaeqxRAyLL2rhHKb1xn3F/0yBKeSWPPE4s
IA58uUB0Cjy7LHHHBZ42w56cbQuF2XxogLnCVJrRqDURjmzWdtmP+bJytY3snFcTmlr7FHRMi1Yx
wzhjUB2pC5Ea68kR/L0byiHexChVXsmau7uqgGAYndVd/NU7Xvbxig7yNEpdOq3PznbbB0cEdZIF
ZbVauwVVcFJ0m7jxNICUc3HgtuUddaC2puxYGoCSSyLDShPITqmzZpDxdgAGaFppnvDnmogUQZVw
lUbY9pgZgG5R3qV3foo3mhzZrQ4KmIAhOErT+zqbusSFJIKd98uwzUSyZFHOV4nWppupX4Wj4iyP
rf3UNwK8fOuyuNASZe6md4MUOB+qycDbTetnKLEFSZ08ZPExD/v0hN3OezN6CcA+f/ajsgLzenMk
O81oA98CjapOVDPWhSmw+dgFEAxmqKW0As1ckM1RA/jvL5cFQFHrmQaErhBGRxoVSLsozh9GZ3Ae
JQdMZoivgmvOI1ksbdyDPkLccWXqLL1eJJVgR/IokJFYNRxKaI3WuNhRoVSS1+CQoqkRpGQPKMby
F9RFSaxx+V/uxKxa3MWAuDTIwvsic1ApPdb5sVVNLC30xRDlwAyN+ZGuaLi0hQQ5sSXB2/gxJyR3
GifPaqzA5/PnJY1rTVevIaUVb+0sTFekG77PVXVYhe/Jymz0/iwAwD87WZauMt20jtItf/IgFSej
F+9NmNjiRDbXA7+eY2dHGhyVhwBbA+JoHy40IlFBB0pn8Krl2m1OU40di476UL/yj8pyG2kGMlGa
ihqtBUWl8qIeudLEMWqniVNG6/da8/L/XIvsH3ec1zJ/35FWNovCOqIWG49PPIzqFJW3hOD1Pro4
7phPSYvHyjyK7cTnLo0iIR5lZnO2Ha0/S5MHe7zaDq2ZALFDtunSA0BlnxjGgWzUFG6FembVoMwA
JKUvUYsTBHi7OBueNMDvvUR7qdq6fCss78XDF+ENVNDTBfCk08U/hvRAsmdIZRzUcKFm/i9L/L/7
QAIMVV7g7147wnFOtXTtBRE95FEWbRro1E7sEBaDsktV6c6lxZ/8bHqP8WhaL3+bFHhmM7FD/HuS
TCrrJbTs+NQXKL4UuSbvqGljlkErczlbRgTi7txYbcjTSIm+6orNsqiMrRHjjOr2xvBpaiaWWlCX
wbRkZ4CrQ5cqKKHuoGJ6d3UQGds0ABEs2WxkKBdNywpQgxbVukNN/T5gPHsetHFb1CZArcquW6k/
2/uwfLczMLbta+Drnp0SZ8gP++z/T3tZo36NsldT4ktlr0B5CU3mYUqW1aCtPQm/eZzzZ1ln1tvO
8eRyzp/1SGEiCht7mzkpJuzwNQtteSTTZI+WZYCKMsq5jVqQniKrepxvLfDA2dZ1NCznZZqg+7w0
DQxGNi1NC+mgcr4TrrkcDVQIcndEYDADJOWSVa671Bqeow5ABpdpBE+oYY+6lqdc2civMQMoKAJB
sqUVprm0wMcqPdh9UNCkFv1osD2dVppN85p1nG7xvmFHGgQO7D5xMnHqUMa/kjnDjlttZKadB158
1WAjNatMHnimd2U2gKpLdWm74hQhcm19kB7J5nogOAAo/EqDk5ta10UqfDPbCvPXvKw2eJ+XpUm+
hmBW0vMU5yhsg2jZDozWNEhN+7FswHFUGCrsqmSrOfuqxc6O9jNeCBwEdWk/Q13X63oUIiE1MXdp
FLVs+L2kJy/EqadDBfE2kOM3v8WRKGR6dwKhOPZ41GfKSFfUxEEBidi02dLUACzreG2oKdSfVwhK
EPxbXXP/h31a+dNNhsyPF8wr+g1CHN1esvDBtDv9K4MQqx848fdcJN2ykYl3gQRwewKNB8oJh9L/
ZtRncnCgSrwsGTjla1lV5wI6IisacLcWNKbeoOxcr9y6j89+FOaXaAT2AKmt+LtrPnaVMX6zUJS+
go5tobbNwRYpYsQeOIQ78c4dvua6zRdxaoV3ReHaFxrAEQC1FWpAQ4ndNFBp4F8OTNRRyPrAjAjU
io6CQEne35Otbx2g7IZuuK8RGdxYodZfgywyr0aj37ja1CZIJVGvb7Voo4ExH4rAEHkMGTMPiKrs
qahlLnShLtSdnQPIz6dB8ic7NQNSSwcndnd/2tWyYIfWDqXR7j75KzvdIB216IiCnGnwj+mo3kX+
WO+njzfX25AbIJHFcayy7bysCUz9OfH6Za1xeXZdJHQkMPnXLsDrGoVm8T1PfcB+Syg2yMYvloZt
VC+MNyjj65vsq+cBBdD3xXc/BXlS4Ypfwi5WaZoz6IfeIxmU4JSS8WXlW8EvpM4A487SNxn/QI1e
/WQLMawjPBpPtV6URwPZ1c3o2dhUgnxgEeZe+90yw6U2ZvkvcHA/C2ewX3xNIriPyPvF1XR9D1VU
bctwJrslhdct+1Y3vg52t+9dI/uls/EgBr/+CtAmBLrAfsgEX0R9Nz7oZpFsA7tODzXj6dX2onBl
+F3/FUj67VCl2U99iL6ILBmeu14OOH0axck3hH3CL7tcs46VL0wgHKhcrXbcx8yLjnUTO8sqTAQo
sB1+jD1jfGi58QCeDucrNJqh5hTY7Qn6YdU9aNreyI4/BlGZru7PBWjrbg2PAKSOvZXmo7gOBJjh
RcuL+FwbEQ77ltW9Nc7aTeLiO8A1kMlSDiZ3hy1qKKN1YqbFHYpfirsyQIEXAg4V4vVOfmdAe81b
VDk+8ZhdyYQaLg2Z6d63ooXUyl2otcmmV6AP/FdrN9PL4gXCxv3BUu+9aSBAtcAYlHfUi9ygPOdm
dJ4nZSXe+kMUg8TzY6ECCeMVfkzJRiOICDbU7wuTD4sMvsi95juRvY2Kj7NKxXBs80XhKMq3ifht
asmHmk/9SobjkQPrKgzvAAmbheOCxaPMrMuEWRghjYHgQLIhjENYmPyMAo1nGiSTGxln0+re/TkQ
7kiThc5RazxnSXQUdtl8KWPbuDcRNDv9xd7VxWd7YrZfnIy/+9cAAC2JvQLfmy9+kJj3MkQ11RTJ
KoKOv/O7IglyYi64QQmTQKVqOfgX2qYF90Rg3+EfpnzqIMm0a1HCvWkHy/gy4sEbCha94RUG+hSe
aqdBOOMVKtUeiDJQkKxmIqdbPkk1k5cIDIVuNc0kBydAERjNtICouIoEouPs90y6p84AUaSZTuTp
XzjAR+SAnR5qL8J1Hjb2PRDiyQb/Gf6pT2PwDUO8emdxq0JeILKgFi506FFboFe1zPQ7pIs2Q8XG
EDWJ0RocXcb3xEZlIRCzybMz6v3KN3vzWvahtu3Grj24dTuckGeH+Dgr6/saj3mU53XFK7YRj0EK
cO8iuh9FA8awilVKVcR+5ZpeLP/22UZh/euzhZX+6bPFmgaRXVX7RaVbkeT5kltRe5iKs1QXqPn2
QGVf3NTuUUfC91Wfpv0CkVVQyFG4zmtYvbZiMAZMRhdp27UnI22BNHaBU2vLNhJiZstIBvhXJyMv
Y7yjQ+c0KhUvqZpC6GzDQ4ids0puLcmKgwZIyLl3hTzTFTUiKcFQFrjuah6o6+At5nqwyBsmN1YS
WnuPVdG9N6iStgFUv0CenFDiWb2Qx2BbJvKb1hOqf/ol9NjDg8SjxJrT+p9i/NMlOY1wohQAS2Jn
08sIx36w0Q0I7jrMQw1KkK1rBSvmFm8XRgtkYAdY0KPrACJtp+MXcgt00Jw6VYUIXIezRhy37aVV
bl2IWj41/W9uEr/8bQEoImSsmHhq8nyLUm7k9fDL25hONG5z1e2zaplAN+QlLWr9kJouZMe1UX/V
HflzSHzvDolmeQWbNirWlb9l+O6SC4bMlVo2F8WW/IeEvS9bIm68G3NUtoNaGwy7Gw+YsSWyi/Ge
jrbUrfQk2U8HXzWKio34UxexzHif1Doy0TWqSz0Croax0y0Mo3PWfuHrJ4fQrnhJdO4G5Rl373eE
Os0xbBGnyUazPaHIBPQSOYiqTxDoDMxNWKGovGSy39A4NRqLvyVuZW5lYQrUsKCJi7A7l7wuUcqf
OWCQ8Vy5IGNc8ncfyxViWXGO7K/ypgHBQgn+SygtpBWSt9BaF2fRBwATQl9q2ZaQaOxToPmRuscl
dl7tBoxv7cJDaFIuyNioEbrygJTZlzW7zvbKMEH9MY0Ka2VUABpK7AwcvMaPnH5o+AlF5za18Zuj
y8h7qKwsgcIZ4ubUIEeV9Qjp/u634BcqwOtPlk8zqT+msQHN8iWtNc+BkBBC8aoxc2atbZm52QX0
YO1GBxf4pTIC66yLJ0PBvaghM12NUW8t3WQo1jF2KgxnkMA7jWG+JJeUbINfNNDviez1vEIT6084
nUSg6fNEsdCgSnbwVUNXYeq0BZgUXBhxnvPXZG3HxgZ8V3k5zIbSOR925EMm2yl/z6Yl5z75ULcs
c8deziOuwcqV4UJQsumRMOqL+L1JEI1sUC+Pfia9GoRD4c/JltEIuTsNKzddrv2iCOSnIGUax1D5
iUCe3gLNfsLZ8XM084/gJk32nPBJi7VnoKCts6mBH7C3ogFK8UNyroesAPeS0G4oQjOXdRuZiPFk
4QKMkcUPGaZrgBQLYD9iCNc4QfRTJPVbGbrtl2ZA3l5zI/0eGx4P3JNcx/9jme7x0urAgtOgmp+l
axcvV/wenAL/Fkk/nKZLzRLawWiwpyrSGpVEaoQatwcyawAtnsRpsI1NFO2BDuMVwMsbxDqbB2+s
/BOKBZsl2TUB8sWyieprGljjne9I7F/UhAhcAcgYlc7RRn3xo1dCTrfXi6ewHJuFBCPfiZqh1/KT
rprZRl3RC750MnNTjgCE9wU/czcsn3ygYO+5Fyx1s4mAa1k1bpE9ObItnxB5BbyxEvfkGJbZBSgp
70q9Jml+yKIepkWgVwda1SzC71CtWaoDLR5E/Z662eiMK2CB7C11W69CehAB7g11hzjgOI013spS
NwVXaLxHdsNa0igy8dqhLkFvQaOe28XntsUOlUZ1aTZXhAxuNIita7yonEHf5ZpmjWBbThsUZDSH
FpsDhJLyNDjjuxWc6Urrqy/gy+53plE648Ksgw4B+AFM8EaOg2EOZWZ1RU0IVYBDEKOZu3/zm6fR
DHKhaXP3/77UfMs/lvrjE8z3+MOPBhjvxb4zHoIIIssaVELKBV3ODYg/nFVpVXIBoYTsOA+wGJT0
dZn/nkL9edhTK85duvrzBlmLjKTBwHL435eJ6o8PRnehTzIZ57uS0W1qu1y4tnEbRYyzm/oQ8xTq
Ti50SVOqKnmB8ma916y4vGshDekgFXQqFGMnNdXgAAWiBdVyMK13W09XSbrRIGp0HtQvANhowTeN
SFEr8TGXZpQJ0HKSmefZPuqo3R4zPInorvPAAHqd3u3TS+FF2JmLqHPXaRX7y+mOHwsjSoXCbXB4
93TvTBQ4JddGspqWosmReM1YH12npTJhVOso1urJxdf8iwUSoi0YJsTBFbo4TFcs696v/mIjF+nZ
LMMPG/OoKT6uZpurlplXpYHZVoMldJnY+MWD3s2/rzoGbqoITOrUDZzUvxcmJLT71LxGyqOGvNou
ap1uSYO17fn3JeIted3r52lSL6AUiCIeRL4AES0EL66eZV1Ak1L/qEbnorl69cMW7BIxXBSweEHC
TyzOwM3k68GeNfKJAOkEQw8VFh2RgMk+m8iD7Hk9XlFlvtAHHAgyJ7kDgZ59S+KEXfBAWlOPGm0E
m3NmtT+6IUyR6WuByKv8mi89NwCLAcvDY5PZ6jxfu6/tx1WaGO82uuoy232NoiFb6GXOXqfRcKsb
/kMqRHpzHCe9gffaPfF2PJIJ4hDprQUQ/xrgWQbVPBkuya3rbhHImO7Ii5q24bvUKvsz9WScpLem
KF9KVoBJQ61MJsnBWeFqZrifbV1pNUsv0dMtudBAJnIUXZQo4iEbrRnVkBMNWztdzXcNmbC2qQQD
9bxeaGXmnhkSeC3DwwdOytE72m57o2n0JwEXUUPmtPq0ulGDhjeZPsL8J6Q4UfZg/7rMpiJo7qTP
otP8yQQL4oUBmkTUpOIfjHy52wQLTXPZp7+qNgPASE3QVZELNf4IDhBucGP6q2hR1vkQ3ctzsZxv
q7eFt9Nq4Nbnv7RrOu2ge/2X+R8OAVLw/otsP386WTj+tQxfaa3p/9CXlYq6DtepO1b2AQwbvSqm
6ffMhEiCVubyW8LbRzPL08cEko0HputA6Co79OwsrWwvI/bhAH96fNOCymjv5ZX9JEB0R066axrL
1tWbc2w52kpzynwhIMD30EnjuW+H4tyrnlv54wZYETAn177x0LiyufNAetV6qfFAps4AtVeYh/GR
bLILq10el/pymuCY4YM0NoEQBpg4AdHDvrpL9rQ4OHHTA6IixoK6NMHHl0VzDXkjUzcilJjJrtnS
4qg2yU+JVfykQfq4WmwckcINr9PdW6sH2ix217SYx9L+otvVhfyp8ZPkW5ky40Q9ie3hNmBmBzoR
/EGjJsMbkCorGiRTCYnMhd0E8kDddKysHYsRrCMX+gg9KuP08YEMGoPGi1+P+o4+AGg99EMoJI6S
OFP18YseW91ttJm4q8b+R9D7/hdIuw9rKAIOu1CiGwltBdItYDQT3z9VTQ4FPlRQfwFPoQ1K3Lw9
Vl0M6Jp5m8wdFPhEXYMvBDGa5fuJGxRquwmnN2PzU6Q+jl1RLT4B9ayEQ0zcsO41fOwqDF4ofx3q
xZvgonyskGTbCQ6JH0Rp/UflQKlt7AHfbP5VQ5DzLXEAgEx7+1dqZdc2G8xXkbQD9EDN4uZacbf1
alMegtpNEadIdbAG2vIxHaCMW0Cg87uaDo1S+1eM6SxHMBhf0WATWBm+GpmOkgRVRx57GpgtjBTF
Z1kkn6FRAS5n2Ge3XlWfZz5DGhEBtcnNRe09uaE64n21QbnNq8XJ94CIDiB5PIDmG+Ud2iIffuQs
ArrUN18gO1wDlGjkOy7b9Lnu7BOrjOgN9TzZsgI8+iKYqZ9LY0BqzRrit4+ZfQYxCppZuiFg25al
r7QkQYIoLLJnuipCN52u+r/Y/oex81qOG8nW9at09PXBbJiEO7FnLqpQllX0pCTeICiJDe89nv58
yFIPJbWm53R0VFQagBQIJFau9ZtfzQtUTWXdLNPv6myKZUxXKIPtv6vqXWps5vSgmLN1kOW1y6hN
lWxjKhU0k3/X6ORkeZa0avayf4zTVT5T2L0u+7LcWcgPfNCz8qJnZaWOtkkMpz6AQsKcNy0uelbE
0vTHLQLauqs8L/Md8mSw1IApmFOBjrJeDvpmwc6vQ8tFB7sKk//QHtZxt/Kjzr9yE2xHgMokxXU2
mxRctMGTA9QJi+sID0HDi+fRA0PlX71P8ycz3E5Baq9HAZtzAKhx1WV9/xgOer5BpWzcXpozQmzC
qvmVdLt/7AZtRsA1PclB+THYCIZB6rqTLXm2MdG+nU1ow7ezBYYSbPsub8l4OXqykppZ2A+dBker
r2WrUdNmH7tZvZZN+UGSF2HOoLkWlQtgc5nRICC2FouViOz7xTkuM5YDfjzHr36KUeH9WvZoT4aT
KB+URLuS2gw+7qT7BK7VZlweCjz6oiUXPdxUmHY/iGG+UjF/3bA42ldhE4Tr1pnFqUkK41lFLv0i
W9flxREVytILQM19lNP8tBInTQ12jl70kOqtz/KJaRqMKypyFnetqrZXbdA7nhok0ecuOxeV4b70
CbKrcztHRzVL84flQDleJwUeOjpwISNKrEOSch6r0a2vAQmfMGyHz1RLh3Uv3PA2cTQNM9cZlVGj
mDFRTr7NNXFk6bBjzD2N4mmPQi/aH0L1RvnNYKs65J1DuoBvl9HlmxG+mu2Ii7sDTWj5QBSzC3YN
gN6d2QqKsh0rUUsYgb6/Pe9c1pm7yqa0vuilXf4YYTt5jUXSVf4t07CP73CWWzy4bk1XNV9StHYx
Uxxe9HlU110SD3jpBcO+tXplr1LpvBmghK+py82fqnE8SQ1tN0e9MyqGF7VKsYOEf6EMcfaYQ72H
us23oC6xDWVJflTi7lvf+6j8lqtqsxnyGmUgwUIJRSM7yl/Zt9L0ZFX16+U3Xv4pVonYl5yRhd0e
x4L4yc3KU1Eo7mOM4NORFWV5CofpZelPVd4WehiKo2UjlfJj/0whY1VoTbVn+RvPBPzjeTatAX9o
UewSvYxWlTpiQiBH7DCaV21lhrtimPA1U/BBcNwlqbU03/vsJJ32YNvqu375aBDWp3pBn2zKgfe+
orGbbeXr/Vqi3CTejT3wnS0s/yDxbe/9ih3POxXs8CqVMq3vzlauUd9RW2s2ecfqESiafpMnprKJ
lm+BNX37Jvt+NQqwFPkcsJK7mLvn6FA62DazXT7Vdf7VIMv4NaqaLYm44UXL/MQDPzVdd45DZk8r
mm2e2tZaz2dl5TuZdnKkIoJMFMu2SUaOOCc4yi75YS9ZZPmNMgVeruWMES3g1W1sd7CVF8KdBHHJ
PgQA8L8xrDOJnOLaXZbfvNM/6TjL7WNhsiSXypgchKrwlqgSPND7JhCY6WjxV5+nwtEt87V0w9jT
TDO7dhPVuQrnotmMXd7B9YYvjpvnV9Fkf0xF3z46YdTufL/IDkFm4pS2nEzOmA0c16PGfCW1H3u+
PeeerTrTHglBiVGXH26eVxvfNvWNbA6Q9+6tbxOEYe6sLAMuPrUPc+5D7U+i7EBNA4IhDg93OIN8
66vss+LHhzy0Nr/yrPANXrXL4LyU4u08VD0gi4PyQHaNqzBEQelJ7n9C6WpPrVfnFYbLE0KK9V1I
MubSJ5tyAHR7uzfWio0AQi96/QkaeH8UerloUzukD2usId6bFgKKXFfjHBsBCGnHctfJojCOVeuz
1dTBg2226amfEn8tFb2tP/u7wkhPhbHYM5GB36Dlm2JKWK54bLXP6G10YP719NburAmtF/4QqRn1
D6pTIzi0LLVT+G1uH6JobOhdeB9qiFd3PoUs9obzi1Bx5hm76QN2Md/6JRADjcxLv5w/57G/CZQZ
jkHbJnsxROGWIgd1PWdmXaRWjroNpJAkTfdakrUf5YywjcQuxpxvRbCVrS/S862ijrtftqXwPPUy
WDKm4+51C2m40GpwP5OXtKu/b8pRMv7DQV7/Khr+MvrTse+T++VUlaN0uzmYj8NE0RUr9OpqJAOw
zWvNeMiBhGFznM9fC/+mHAf/zZirPwzTcZ66VGNnGYz+CRR4fTmmy0plk08wleTzpk6i3sVKWJB7
WmKgbgl4huUjdWdjraqv75zpd151iZjEIasw9xEwrwcrazAonrpvTOz3eXgyEJv32ZNQG5X7dKjR
psmMbWoCLo6SqjxDgs83wJ6q59rWvkhqo2J9YdlKvr4fo0Zz6Cm++amz+GNK1hoI42r73nSbsdpi
jxxuUzsITuYE9cocP0j0e1H0WNOF/nTtCGc46R0bmajytdcmuUwwxgd11FZUCyoQIjwSBREmaWFR
nqQNTbY0zaUpR40ebqccZa+oP8nRXx2bWCGViyxHQFXJrwkTiCsxoNWr0bmqOpVQc+kfagvBgKn9
VHVOYfzRJbZzjx+th8JtkN2FwUJg6KITSt2m+JLDIfaQ1RA3Sonr36TYyVOQFvUGJ6n5DOUrPVpl
Yu3msjBujbg0171phZ96Pb/P0kL8AbEffKPbfQ2rPw+3ww74Rp/oCPnzrkAfwSUV42Yns+190APj
s3z8Zb8ucmtnl/XFfcid9OwWbvdVnmOM9G5IlJVhuzO7EDHcGUOi9wGtFBh+KLco2KBEVYLaJ7my
qsxouJLNdiq+NSX1kLfD96PTj005GqvQw/7jscUMRqfKMw9p25PZ2PnBXQIs0Ig4sjlVFp5lW34s
U/xizg9xYkcnjeBT6hnE3fDmm0V4aw2juFfn5FqKIRj5YOyAjcZbOWvK5jdYesEtse1lluzWJ4NZ
Y8qsJXL997nQr7jMypvS2nZOY2zIUAIQHmv1Q2SgDcdz7d/lYYMeN4v/GY4MNSi/D0m6DMZ5BiqO
OWJj3LdF064LLR8/xq7x2rt28qZXLYcvdSgzrdgqqclXy8VodQxMFUO2gGc6aNBGGSbKJL0WnX1N
eU0VX1wCyj7RslMRh68yTJMbBAeW68ox+uQogzVXcA9Chi83Us1L6np1o5+elZpXxaL8JfvbsYPa
sfSLwVm/T5X92HSmvBjcaoVg77yDNJN9sLEXzzUn/Jz50KBttNiu4zQcrh0I1EAN2vBzjDWAqaK9
oduRv/vxyESL5ts8Mz7kRDZnJJjyM1FvfmYHEu/NUXl2jCi6MuJoG+hZ9ZCmcX9rJTaAlgFn0JGc
y7r2VXUvR5XebE9B4LxcRtXJ+tpA/rgiOGLXYgkFy0syZHKu/EC4bmsOuXIjW1HlWt7vv/3Pv/73
y/h/g7fiFhhpUOS/5V12W0R52/zzd0v9/bfy0n34+s/fhesYjmkKNCxMF/URy3IY//J6TxGc2dr/
CVv0xnAj0h9EUzQPre5hQJB9jXM/gJsWVKRuXbE33EVVASb9fZtM0HC7zv5K6Zzyef6lV7zLPjYY
wuQKxsoukRHWYJr9HqiZmV5bc5jtHKkrh12qWIVTFe0uLoNJ1P7Qhkd8HQKEeQ8z4sSMPaoxGQYh
KBPJjyDxv++Tk6ss9VTu8SP2xKBnlw8zz8azsXyMcVtvCxY9FJn+HE3r7iNi+tne7FUidjOzavBI
Tn+ZIo+Vk+UJcFNQV39/6YX+10tvWcLizjJNatCW+PHSI49XKENjWw/tEE17isABqClt3mRCqT7V
CUWTJZwYZnjQlSPqWznDgvMEVVsFJvbrWXXuK8csdL47z6AuMhvG2GFWrBxNswk/pVGte7GRDGcb
S8yrqkQnY6I29Twj+szltb4uU9GfBuO9TFV9nEaCdDrJx0yrp5sujI2jEDprLpQG+7/cl67x88UR
Kllfro4AGmKZlvnjxRmcpHKAzucPlyDdKk14+YV4pkJR3OEo299B1X+Sy2HU5MpWLnmyucwCrpXf
TSVexXrovpID7jaWmeWoprEwhXmDWYNpth/1rj7bS4zIS/E+j9Xig6mUWAaVA1OnQlw19m2oFPUt
QPstBXvzoVjU9Cu0bZE7SPwr2YdkWLJrS/Qf5ag8oI7Grbno8pM1w7W2jgS8PSNbk5yKD7Odo9rv
51AeRx/NDGNI6nXjwyIM2we8682Hn+YK7bax9IODc8dPob10mNM70z0ug9J+bu4D2EkDSQ/CX/Wk
ieitHtzssV0+yBSWtRkjAEYji6x+1UM9PGZumT/qnVZvFW0uNnJUHj0M6eXoAvHem0u+UZS6utFF
m3wnLt+39rIqa+1WDlS6Gv6XO0K4P9wRpqo6Gv+bOGbb0JBtY3mcvlupWFn0CSmZ4MHkFYV9nDpe
DxryypJnGFXPmtvorzIIE0o/ngLTH6+V0CVEU2qsIOPkLF1lLy6x0jz2Yg8rv9ZuWZardnF7iwAB
4r1TxZjLJNWVPEgOyOZ/7LucLFATf9c0DiibyXDSvT3M2pUqHO1KfhNjYlSrPJpAW1EoUvfCiQ/v
w3+Zc+kQdbf7L2vPj8v+cjERgLKEajmujhCda/14MZOwVrU0U/17e2wmSrGZu9LgL9zqkeIC+s60
TZ+6+adCNTcy1pUz6jqEpTeIAYVbhGcpI5YO3OO+3DfUGZZ1tl5W1+8+IBmd+w4vNybIbjw+SDpp
Iem0YM7XdaIh76qr2Z3mJtFKJlvkgJop3waozkRkCZB1V0SXr+OyRMvGd9M7C5zL318V1/7LLWYI
WzVtTUdyVxXGT1eFiEoEeZta9yp2uWdjMcxA2iQBwra43EpN1MCKY28s7yJrTr3vpJcLDA2kXLLs
Qz8PYqyDlLyUVvbtCRzcaLVeU8cKWtxZs5ZQwMJEngMr5ODKXBCDcbCzu9L+8D6rsUCn2SrWjcOS
Gir9GFGMSAn2stktfYMDQymcjL/0yXnlkmq6TF7myb6pcQi1hfKpXuS9V3YwiweWYXxF9CBGqcuq
DnIkqvDY8mtsuOTod7Nd0TQY5Ar3FHb6cgtML9xO5TbWm3mfmwBVln61GC3WCJKKqKaw40ew3wGM
bzqrvnHHB30hkJQQkSndslNaWsvYMOGglLak5bAIC4MceedB8w+Ye5fXXRshMz+3/pWT2R/TvGvv
ZVfBq8tLqWFsZVMOaCkUKlV7/ft7RDf/8ui4+G24GuYCrinYhS/j361Dk6vyupuM6j4MtSXrnH+I
mzr6nA+ADv3RUm+p/ETA8wAAo68Xfi5RxKC+738qKStt8U1FJcO2oscfj3TrXmUDM53cTInguKLF
Yg1xTU4KuVrZdKJ5E5bd/NCHNqoiQb6NFke8slCKMzKxQE2XJjuMdu/Yi8rN0sxqxEcrxxz3sgnR
6NspZRMr5E0E1GzjGNzlkhEU+XqziWar/Y56DVucyKiuL8QhElXzIRVQ3S7UazNDSAInMO1CvcZt
rrjxDfM76nUZjM2mG7Lu8iPkz5kg5oD71hP7k67b3Z2lu8FN0sN/HSHxfDI6HadwVc1OIBTsRy2o
Dn5Yap9QFWm3rKn+Tk6LY/TPS2pdQ+uAd+rZQch+S7Sv76c1gpkM8HK4PG3ZFQGp+PLUdGIGN4p1
41T14SOa6wJ8Dtm62m4OU0NFAFqBvUb9IvpK+JSvsrnyn5J+1j1fGdObHGzovit6/SDPZLZUAN/P
NKhZcO+WI+RkfLJ6f1zrmMaRnIab7Cwfst+s22nTmEa31qz5W58ckPNGjjJU1bicw4l2mFg1N05A
BiUXXfaCAPxROkO2cXtljrP7CRCjtY7tKYQ/gX2q3dbafoxI2Gu6YfAbONmLEzXHxs+fIDMkNyrL
4d3ExgjPCwyuzaJ/pM4VYGcXFI9FNjfYBJT9TjatKu0OTQ9wXDYxYTZum0bdxp1R3JFh17xCTe17
vSrSG7Wyd9o02veya4z81vN1f94aS58uqgbnjst0f0jza73MDzJZi2kQ6oapdZAJo1BWyJa+drTB
RvcqhHCCJQfptk9Krt1FtUlSr2gOhl9Xf/R68mrEswPntfHXbNPFbaUZzU6kjQIeaEauARbntoy6
4v5X50mTw5iV1Y6ERb+peizx8qi8Lxc2CjBIXJIXIkquFJg2NmnOI0Wf/DAxDpBzrZlVyokqavLj
9NEpCm+eiukpTiBoOJWlUWthx050KyBoFLxIF3FDMy09iEXjcajbmgrc0A/JuYmLat1oqnuHPmm4
M5wywnGmmE6JTnYeSKL9YOkUCqwidD7DqdqkWSD+CDr3qm+pyMjDgQO4dyIIox2Apnn79yuh8fPb
kqhBqIbKi8HSNI015ceFkDRU1eqj0mMYr5FiHXzKS5IygNzUrRt22h6pMDIisq/HOyps+8e5tSoM
b1DJt+xSu4v7nHhgqLIvBXcl4DLx4X0GGP6AQrUf7e1FYkXqrHSIrLL/6d2NFFXpAsSP5DcsHDHG
XQdNk13iCAP08boTU3Ldha1+KwdUKiC3f38ZtJ/j0uUymCpxw/KfZckd9nfvA3scwXk7anf9DdNu
uwuTlEdexfkYES/SAIY+o5f5/tCngeGJ0ah+XgzkEWUKyF8+/WGJnh2Vsnj997+y0H6Kc2zN0RyH
v5zD4iH+svOEaaphNBjF15eAfvbtGiX0IHohJ5wuSXnUdpJd5frq7s9u+Y6vNaBUf+0O0G28dKtG
F71gtfE+u4lb2zOjKkejaSPTnJntRk+6iZZLkW6msEE4mJKHlydaeK8E1bdvGCEIb+igeeSBJrxp
+fY+L8ci779sx+X+4T0TYvJOZxss2FgYlitU2j/ezsM0j1E9m8l+8qF6mWsDU5Z+xmrbJtAkgWTf
D/OAoe5COBm65BbQW/38PsNXxEx9SB9XQ+Dj2qhDZYjGESunEIHplHcOLNAifDDVrDoOy6hsyo+A
QvBkjcEpFCpeVf8+Ph/MBJ6wpn1Wh6u/vwf0Jbvw4z+Xh9exUQkRum3DyfrxnwvVIpuoZAX7C4fL
KNeXjAy5ffesBzmFSzRU6uUjmYMGHXD6+ymH04ZA9SqxUHEMuh5hPtUmbR3oxm5CyzlkvwB197v2
+7jkhDn1f7mbf0oV8LuTuFJt4dpso7ihxU//ks7JHbyJgvyN8hn86GVFkFbWgbS/NkftpCs9SnUS
xfE+PBTGyWjy/HiZFzbdeDWVfnAMl9oD9Q5rBQsMwT9ZgJCdvVSFlV/hQSIQG3J9L7NK03rrK7W+
rgLEtqcxMzY93q2vLX9n3hWv0ALDLfKH3aHLhPNo+tqtHM+akDRhrZfXzexb1zWyd+umd+ZXv0ke
uXvyR3J8P50wnXCBZ3EUi+tGivrHjHlmbwMcJOl4lq1gcdb81t/fdp0zXtl9yQagN+pwM9jC8PzF
d/P90Fbkl0N1ReDfPrvhvogLC+GhKrp2u2i8V/3qcRo17ZNtLraXTrv8WwLlo21v4OtBQkqJNVyW
m0vTmqLrHG2xBwO1RQg3ZgZHhKN/ddbl8NoAIixv8v/5Ib3ZyHTnl6Kc6igI25+a/9q9Fdev2Vvz
v8tR/5714zH/IpLh/7+dco6+1MSCf7Q/z/rhvPz0b7+d99q+/tDY5GxOprvurZ7u35oubf9M0y4z
/38Hf3uTZ4Hk+vbP31+/ZlEOoYH00Zf2929DS1rXsHSV5evfieDlJ3wbXq7FP3//8Na0vz1HdRDl
ERugy0m/O/LttWn/+bti2/+wddPQWBqpx2qkC37/beBQhhz9HxaZOc0VrrB0JjCE0GkbklRW/2EZ
gLlsx3bJHls2mRqYlcuQYf9Dcx3idttyVSQSLff3P6/Ct2T15c/36+S1DjHq51XMsHiZCdO20Tx1
De2nGCSYBNFjHISHQTGhx+rFW9aDXtYHjM+IfUnQGeDNykJdVV332nZOdpiUUzJoHTp3Uyisw9D1
8SoPdhE2rusc+RXPFDhnNUOwBbj6GsX+TTeq4KSs0V81AZQWyov+Lo3DaVnpz5F1VU44vk3qUTcm
JHwCV1l3ep1s/GH+MLwSPJSbuUPvpJv3TleynQdlOqh4lNRFUm1VC25Ja3hzxa7bGYsDYolYZk4s
ono+vNpBmJ0oL25jKw/Wmj+SkMJpc5in1WwnrhfAu8l6gBSLW3yqOZgHUx1MdaBEuHzucj8/42BV
eRgUASzVHzr0MbFLxOBCFf05VWHsoJihbDKyv5uq6YtV07Lt1CZ4fmULCh7KLUQfjQy+cAAzoQmn
btIIW+ZSH0F3m87WjLy6Ryx+Aky11rtX9H7FSvAs4NKiRl6q24GH6tXUjaihTuUZ84FuhQmPgnhC
goeSgrlPkGLgFFQV2fcu2g5RR20rLGNPL4NtOE/jo9E79xmCrg1hw2E0Ee/VzebsaNlK22elDtyz
H05qqDxquraZ2uYZFsKdKep1P1jbJfC26mWXWnlF9GHWoxW25IQjytVQolJbzGSp3CfVLl/FskaW
E0JkBuWAZKo9pcWhg1EjXV6KIXCpvHkBYFmgjxEE6zZzUZbTBCTPelipVttsEaLE3WEkNakR3Sqh
tk9aNLiDNuWd3x8DaiJXjtqf9V79CBExOc2T7ng66KhtaFhgS7FgiXQFp/iiRDEiQS407ufSo5TT
eb5mtYTzzbbow2SVYaxOJIU4YLskldh1mVddlFYf2SGiLXvV2nbNDRcUJAFUtGK1Ga0EcAjFpBOs
k1tbO+OXNgseVSCPW41MozcECZ5YYbzyVeOe0PaU+OadngL0TsJgXQ0vSOfZm1qLP1ZlWN/UGO6M
0TzsFSQhVklnQ5lFzK3LanSU0WyLas1iG52EpwZGaJZSaB9yJHFUCFhBXh2bvpxXYnB3xtRNXsWu
YgMacdh1AWKyXfdBT1NgNT52BV1Yg4qweczGcg10p1mVtX/ya+Wu183Ks6uaneNw9pt6pzU92RfA
M6siK9gZ2VgMR+FD0gh1vfj7rhE1WFWlfd0KzLtt8hs9vqNP4SN4lfuovncyXdkVIjcRJp2/xm1G
2FPoX8ElXfv+tHVzlWcR+M+uS4FP8WbtVmg+DZvCacOPg3nrp1a7d8dI8diTGJvWt/dhv+ax+RjH
9xUgBQyoSq+3Ub02NBMBkrja8nJb19OHXIPKq/T2LuzN68oaD2Tl9a0NAr0wnWk7J1rhhWN/O00h
NpiFCXbJIZisgV7HQ7cn61WBeQ3uWKq3UEfumv6GlM68qV3EeSjG2TmiJEZikQwodbD6wgbbTgDh
BQX1CdeE6B1GKui9V3eazbXWvI5jl5GDtL0pUF/VefkDBXO4hty6tf1uZ/chS9niSqkAA1ubQf2l
09XUy5Ah3KX1fKh0Vz+lA1ki1aDyz/7hKczSY5U+ZGFVbNoof8W8TMDkCoNjs+iF1UX4hurTRnMH
4yYayMOkho1atd8fx3B4tlFiIUp79lGzRtYH26ABl5UkdO6Qhl4lZU+dpUfiz3HrwHMxRsZvOzQ3
Q9meMsd8s+I/IsV6Tuc2WmWT23pmor8NkFQHlEdWlMSnlWKqjzbklM3QfAkiY7hGgi1ZIxCJk0xW
bA3d0jzX/uzkVrAGVR56rsGCtdjtxk7tYYzEZr+Yd2OBumuXiuDO2mk2xaZWwZukjEr+uhgR7DDc
8izoLSt8j5SVqBa65oDwFDprZWdehW60rkPxlMG/XhlhWXlNfJjmNDr6Oei7ItU3htKWx0AD+I1q
6DZEaYgaaHeusuCJ6kLjVDckE3ZjWToozucBfrPx1q99/S6jMJIIbO6rMhuOjan0YN02EEC8RnH1
Va+Pm2AA5grCEe2JJFNXVDA9Z8of6rSeME0J4t2cuC+Wa/f77A83bT/GjkjWdlrdNVM5Hkg7zX4O
+me6SdVrkULp10eWl7bEi03oPipYhuNFag1pKKh3hlXi2uJWoRelwVVl+uRRu4WDZXDvRM+8C6q1
n7D9RNpcu+5D49DXvNaGrLo1ksa5LTSxznCGsISdfxx1EV5ZoYI3K9zMrkVDJK3b4hRZ5bnZ54al
3AigC3Fo9deowPKGJLEkVPchahQDewgluVU6lY90sUGNrX1Y4s0T2xut7R5mu3pCBvcx8blRggTP
9xwDOWf44Grclhp4oQEr2kNh4ztSWcaOEBmEruEegBrPeyQWWFer7aQ0x2iubpwh7O8S56oEzIDh
V33tDlTY4RWVyCgzr57d7dS7d7OhAPLvqvqI3v3XbsIsKxorZPQQrS3rgTT4pBxAYYzIn/brrOTG
JOYY9uRz2/U8GcdQX+kEaXh3FDfmAG+ySEqvA5foFQOlL1G+FabottVYvGEUj65oNTmeFmWruhc1
QLdB2xaDgyz3lB97KsjZaDzWnZNseyHuAwKQCOjDqnPdbgMkCi0BxJPUTD34U3vCxCtbG7yOolqZ
kKFNQJJY/dnuP5KG3vvz6HhZNa2sLABSkWU3KpbwYaQHL4grN9tIU5K92lchlyV86gvfXE+Z/hL6
gAjQTMQPAEniZvxg1Um50bFY0hIbibhxy4nX1rHAWXBvQHwgY5Tre0Ar3XYO+IMWyBNsx+jVVObh
Y60GX0D557vaSXYGSodWNYBmRy56oyqI/hu6+9TnyC1EjnXSLaFv3WDQPMt2eY2Z+nOWEndZOC7F
yFOuMBdY2RVobbMqkChT+vtsap/Trp9ReUWpp2h9FMKrA1s7ACFjmnKj9k/o1mJxT9EfUxYlORex
wVlsbCyKEUWoDlhq+ZlNmHFt4MJk2pSTxmiMj/PUHrIovIu00rxKSpCrfVRv0KK7i9Brj8xgbc3B
x6l0WRGrF6tWHsGdUY8OqT2LQIdWOyoNQk54ouDmCj5pvksjE+8xI0ar3tH+yLIQ6U5qxYQPzqEm
fFrX2G4fcOXYpE48Iof7IVluVDgoW5u/84FoJT052kiIxFoXDT6i1U0VbDCYhFgRmMU6SvppW7FP
XtX1GSB7up3tz3GCqvuIyMWOREua6J8VZezXPcyLtaKrn5tAfxEk1Q6NEt1IqJ+WucLLZuQulJtc
ZYnOh7ncoEp071fVjWZjUGd28T1eNwsHjx1vtmktzOPCVJSr3HWitTbX2YqC56MNUKpoxN3EntVT
OwQNFumNulHvi7HPrzF0RgeVEN11eI8NJTAofVncY1Ht5mXX0N2bKvjLsQBYbZgnJ2vPfjIDKu7H
bp8qFq8XH81bgZI0b9mZQsUISJ4VCaXbZq4/ZaL6QMhLbNcsfvZ9oSGr3txCns1Wgwb6VRThoRRG
9Zi0rbPK+xhJihTwe2MoDk8315sMAGKJzW3gjuNO9N3TaGu4huZ1voqc0d/ObTZd9Qpev8IwVslo
BFg5o0aFnE93TJU/WGNiYnLqCmZ/ACpx9I3uucasRYltglShX/eBY2C2KjA3nAvkqMr6MPVG78Fa
HFcNdN+Vw7pqU4oHYT2jijo5mHiAJryJfXUmsO6ql6okfYTgc7effbylYZ6EGwvM57r3h0UfYQc8
4oy7Qbxa9Fs++mX8pXeIRmPs0pqwf+sQN4CgawVelZm3KpuNk9mxokTUZbPAWRm+pS047FuV+6/w
cceyhuhzY/RXqsM9mvAALFKcn8P0pGQmP0opom04VB8mcwLlltw3sUpVSUmwmRv1U3MWiok0Yw5F
WvA7NY3AL61OVg0caFsNPwdJNwMvqF6wqzk41sR77xYR6WPTla/sou6sfnqGwbNVlXz2dP0qS6uX
VhnaXZBrqKfP7n0Gkc/0BfI/ZJTUWHhzkPbr+R4C4705Bq+OE3CFa9Tz0ZLSVRxVgldf6Q4u6VpT
aGghwRcQw1lPUkDbWue5fXEsUgcSmn2IEI5Z6b21M/H6sFAutvzws6s9jfOMXq2z7cfyU4kZpWa5
T8Ieo1VDpdp99Cf3C9HnJ7tnDRG+ulbKT7p2RucGvYV0FfNqcdSUvUF+O7csf+TV50BffBmeI6Xf
lMqwmp3mFtkSJK4pCpnx7KXh3LBVwkQ6jCG3gHRzWvabQX9cThWn2R0CGF5vGUctSyZvSVFiG4Ce
jRWeyqG+jWf9Y14X+xhN6QV4DRx+3yj+BsnTKzUPrlHFC1faCLaCdWHkanI7Um0YA/2uULVno6pR
IIe4jPrI56SHBFycZwVcV1Qlj64AmV7WN5Ot3OoI/TSIf5fFBurAKUBrwm4Ur6zFZi7L6PSxjtDi
0gz1MUQTv4tZlbWDX5AKnGNxM9bipSrKR7XRz0HlX3fJRlcUgkJ7E4zJi+maxHuVCXeI6nlVYNiL
o/1KE90XrCi3EyFO4uMvq6VeUo28CggEqCxXhHZWnKMz323IGX5BZuMupTqoQRRHCcO+NR0LGmX/
GEVIiGQkDZY/TR7la9PNtlm9d8FcFBnbUb16iAvkfrUhWaFd4a5QBFuXSnYcC/3Yoq+FZifYP/2D
M3cw2VjbF7ns5Zorg/NYI4rhBuGjX577oXy11V2U6/BdesuCJ2pT7nJvO314DvoSuZ1+g1ZYyRK0
Jg3y9P+YO48lx5ksSz8RygCH3gIEZZChRcYGFiITWgMO8fTzgVk9f1Z1dZW1zWYWSYsMMihAwP3e
c4+grHgBvcgpo+ielTi8yyy5jbCC8wxpmI8PtRW3J3TyQ4BgsYZRnN1lk5Ic9JF6CsTlrGSqepOY
3U6tFlLvJItGHVMBLPRRVSE8h68pRywdwSpIrQ51Ciw5X3fkjr1/OEZ6f04i9RaYnvo5BXfo6uJs
IYJIKrFV4qTdQ1i9g0nZbugAyT/P+ynIZvJGogkzK/ytSqY7+D7+rCzeQDhLH0L8dpns/LZr7FcX
kd6+oouIrXHxYKoSKpES07woyyWHupEp4V6sEyFM4D9ayrpEjl6YV0Wgas6NHtU7kCvKuIig9zgd
tvbFcs5tQ1mQxoJmHoN3vfnE9f5TwaqkpYxLVwGE1bupz9lDXoc+eBMtGonGyR629medSOdQGLX0
AfhwwyrGbex2cPkaRHFK9WpZ6Wmy4fGQBffZKuP8pCa3UO8iTDLLyg9788mInDNb353UU0y/VHtn
z8oTCq/bQR9fRAcEU2ElRKfsbpVEkNGFdc1QLe8w0xG/6bGB4nqV3A97zsutaNXGrws3gsOenRPV
cS5JpJ2yUOA9VRMRsiTxUcnyrQwzkr8wUQhyzjtT64ZdXIt3vaooousv4PcQ4NzapFVuHjBhxDpQ
V/0qqz6qsMadoN/ki32TuQLjySjpn8okO4Qu+aNx259yEM+NqcZH0j6xb3O8RGIgb3dkwFtZBJWk
PpVa6MIyMOjbtfG7SLsa3akCf3tp913NsqEBdQbkFd3oI+LRyRYngTrVq6bHNJYbyi1CjMr+XXNE
6vUUNmPebkZDmQ+QpyoiYfoT0hQ36IfwLTIsr2kVTAczdVu6XbdZgMP3WjteUHsm9KOAk8lS1XQU
vwrJBTrYWK6R2vZm9Rn9wgjzWCn8qMXZMqlSVnEMgXhFnL/cdrG2okYCmotyw6OzIGbc7hUmBgI6
ShbiP+juFnPPnmp7uSMABGRHl0Bx5qZstiMSn0Nmmvs1F7GNUe01hR0YhAaDowBvFNosH6bhu9LH
CU8D4rCqfgSt0s/NQLqGFkGFgTEUVAL3yrqYbvoaoJJ8RbTt7Z09VTAFYsMbJzkFjbLNtObLDIEC
Uyv9XiYLBgYNnU8l+mWH5s/C1srtmBM4Ojh2epK1+ti63V5V6m5jDHDl1eheT5RLiH2AF5Jd7Rsz
aUh0OdSCcGChoFleFqVE0BhfSeemGyeVN0kVnaGVbDPRrpcoVq+t3ZBlB73Gj4gEL8VTiKJkkTZP
jCPoNOeXnHGyV6b9fV7pT4NSAQ7MynuJX+umsDH3lqgp3caKfYb+ZzIcMKivt4lqNb6VULdh2ryD
PEN4xq4N+5eqi8BjIyuo18QoI5O+IXSydQqQ0TISx6EL4rF1vxUYutYCImWlUeYXplx2AKr7UBb7
0KbvUBIsxe12YrDVJzvMPCsKsqIJSpvidxqwvZeuv4hDE97kGFf2bfPVKoYIQk7ltWW6dxHCH+31
hnRFcYxTPNUsjQQqaEj7JNV8JUupLSrMu8a4+/tPbdQuAU6q67qhKEcuFDpCep0NGY7W8XqDt7d1
nA1hHcXccAJef9m7uFoJnUu9Y808DlEybHUAq0Oqi4YBo3YBkDG3Fam2R9IjkOuYqvAsUlmOxnqj
RxF2o72MquMMf5b5bISnEigMzUaq7Y05mXfAyc2xXsgrKYp5p5dlfdSlwc3609hT1DjzATNplnsL
/Vd1XxAfmQZd1p5wOaAVub56rLntsTbCjVVWbr4Bk3f86+te38z1JyDxiq+d9/LX76hCN/iPi31n
8iXKApe6Ean/ZmwXx4edrKAYVcSxtMTfb+KStpXJyqu+WjpNCBCPcQH91r/+aEN2J9upS8qjs9o7
JT37TynwUE9U7ugME7Nn7IW48upjn8TNMa5l6GnJYPhayUG83gxcNcEo1I+/fiVMBzV0We8aMQCp
/XUHOZt//6vr79K50Ij5Zmn/6w7iJfWN3lDMMaU7gAB2O1rJijyL/7pxWx1lxvX/SPSCphWVTxyl
ZMd2sfwTAya42JHBqOo3fSSyjYOYws5D9NUR9bBU2E1HAOymCE+FXaoHB5fUXJVLoA3QyFRZoF/q
0aYPhbOJs0OlpZQP+IdVJc0Kzgjk6BSZsmMnuC9KNv5xHtSHPGwvSU2NBIOPxlNA7KLOSW7sNMKT
hgRU3xJkmmF09JPss57QD3mgJzBvhjnZtVDOghpUSoHKGKGOgSyFn3NsERvqPI1chhtNAVWck+J5
TrtxZ8yjh5+9dkoN/SvBjJpvFASCzNgnjbydG6XOAOjtOGCNPs5w5tgEIrzUcBENqnC4wwC3O6lL
HGgVySZ1WWI23ITsN3qKenhgV7Wj46Lj+MgyV/mLhILpDirUrkzdl+o8HKtQ/miU4lmdOhGk4EFW
dYSXd0+fqPuxWduHPBxol4jLYpHUmQftkGBzU1HEieiT3je/qxUt2VphTgBk7g8lUYVtWX83orrt
1EtkiH2j06ro8w7F3L1VmC+E2Egva/WfhWI9tjTVeVOf8nzOyV0i6EIxQt/I07Oui+escVFikDRI
bLZlDC3DkwS/Qzk9dbN9TLMnFGfgLToG14Px4Lb1YXTTi5rM+BVXL4Dx9PvljHM99DZsQD19wd5V
DvI9Lty79WVrR2NUgqeCbdVENCfpd4mXrwTBZxCHJ0ejBkWIWZuiFo+mYb8aChMcCSibx+pbObCy
Yl73TWLZW88nJDc7ggHKojOI7gcWBaBq4rElk3PA5Rug0vaMuXtdP51vADec8TFBab/0H7aM7lyF
4rzC2Rlo9zhST/SScDqHzs3wCtV8qrH1qhYuj7zOy11Yq89NP+0kKmYQ+uG7G3vKK/pcEHD2SnGo
VUM5rb466RQG0ExQqufOQaC1SQRJOjGDGqshH2lMip+ZYeRMTEi5LmfSM6vWj2GGhnQVHvQXnOi0
+akW7pcVmTgTkyFy1oax9LN5DcmbrdFzx4a6DzNKHMXRR7gI84DpHcWGOJM5ct/EiXVXgmJiVVd4
KrMMuAxlULQ9usOFj1Ay2VsPHYMi/aNB7SKJ870UFV2qCBlC2IP5pljjJuqtR23APsmqjCsvJZW9
4ocCzBuFGRHXzbnFq8Vbv48WFRTpEa3rKVV31mbnVbbqB2ulvikr/YescDs08Pcsm1Z6kJa/snaG
uZYHkWgjIsow2jTC9skyMgCE2aKw0W+jsq6349iQJQQu7CWpSboXmLdlV+ox79PPuXSYhXQwwrtf
Nu7m3rJk3lxAEowQxqzB0bmfMYhQ+RZxDIy8Mtbfl9rh63Edv4FDvbjNQzjo32MhW4/sxrWgxvai
L3PP4If1riSxGy/Lum+B3rVyjBcr4SINE8nlWK0S11t3JjLXzOQYtIayy5sXmizXhyng+BH2XL4B
gfrgIusiBQofncJ8YqK+ytQBf93RpnPTFdBGvH7TLPWSTlI6J8mm+aEOS7MxC3yosMV9U6COm3b1
qirmxUjQXAEjpPHy2slmjS297bVom/SIu3XhGH6WDAdlNLW9tOKnNDabrWO1a5nK8M4hizyKZmpj
pWHhJHO8yui2XLGbOwtgRAy073vQ7Dcl1qNt6LCZn3AFuGlb672hBOvMUmcvzTZh7Twgjft0bCY3
nDalPvwU1XJfN3e2qHDtAQbEZhzEjztSmDGMWMO39YRv4yUYEuxHjeigGwq53RXgxGDcE3C+wZvz
o5PR3rWqLW9t2aAwpyIe1bsZe/m1WEALPE/P5BS1fpopD0WW39TyU4nCFu+q/rCY6mFuUsO3Wuh/
hsbw0HQCvRv81YojELWTew3JRaGu7DNrvoBT3Vu2dafn/X05KB65ABtMwG+vrzv3eeqpWRbT7eVb
nEkf4k6tPAErAckOWnc14ey0MBGiQKIiyubtYOTPdjwRCJZHOCWX80/F7XeVI8g9BVPxJhOQzRRN
kA4PHZphT6p25TuoG90yfLC0NRJobHcFZiHguB4+x1+khd6NM1PbtnlOm3TXtfHJLJWL7sojoqu3
fnJx6k4B+wGKoh5uE1PYjy6fj8pMEK3j/HLyT7UKM4/Z2VMJ96FDT6GWNjLpiql7q+5ZXBGLtCCs
k7pfxvYdGJdm0UlpI/sd3ucQf5uPNCqQM4+3rWuS3W0se1TFOcG/NrKUer6JiXJTXeMJ4iYMeY5Z
wQegtjwks51vEBe/o5xE6AzyXkOlqBnDeArwKTV5wPT1mJpWwDjwAxOsIhjy+jmV01EmD6rZf6kR
NY7I/H7sdjnXCRvtjmTHWzhoWLUxsjHmA9ERM98LuKRTa4XfaEzbW4U2fmYmhhBg16oLEHMlzg4U
s1k13vDdWqdX4amCKl3CThjsGWcOk1mKavrYfPxIB/naZb1KpFZyq8cteqU0uR/78ttxQJAyY3hz
kOZ2fffZzMZ70ZQvZU5ZMCTPjSV/GDahoLKc7qk1yi39o80GkCAmHLOPuNe3LtMJD7jUG8r20+T7
DJ1JcDHY3lRpgZNr2d6ZHyNywO7TSr2pp41Qm4bMkEm/zUNskdhpyg192+KbXEoVhuk232g9TFNQ
jglngon7TZHUbwD6uDAnKgOvnrmkln30DYyAkI2CsZi+tfrmrK6qAoMDA50gRW03Mr8V0Y9OsfAs
bk4kEjG8cNgpoZCcQF7vTEWNPTs+pJPxMcrM4FA/ObP2AWiW+9oodwoWHOyX5dd6fYdVBLu6t3wg
ttovRI8LvGGRmW0fZCxZfSymcKOOX7vNpM1prcKzhD2zlA77yO7N227IaECF8lU1PIupvJSsmmqH
ka5VULeYrfEKNQCjD6sNVBJ4DjGQ8bXct/tvgYoTsZlCVqGirVvzbSlDChVknv5SHrWs/1IM3kWH
wwXWGP6ijJvFLTh9SpITCP0TrelC69AOGX+3x29WS54zUQ7bqMrQYzp3apYmp4FJiV6sY7OFiUzF
gLQKn9zEelNj5gIktJ9x23jpVZJnOycLNPItwgGJV1rWP9G3s2SI5b7EQsZOssLriuxU0Q6BKjAK
6Z3Gs/UUVpP9oXf43GS2ubGnFLerLg0wx9mXiMgMJvy+hlexHwODeEwPxl2lmK/NkmBp0aE6SzXm
k3by2ojldqCI3JHjpHquyO4pgeAozPYbxJt9uyACp9xq/ZBcC6/SmXGjttBUrFPy4TIDrsqhmVgy
rPcJuCJYKtYVvlxjWyrxQ9NETaCFBDWt4eFVdFvF3ZtYUi0YydfbKBCTOlcHCbWjnaZjV8305OhG
fX9keuPbTFwZBp3qjq6i6syLFkobRv70zKnQspncCRN3Q2g/9zjuPI9qXoJbs9UmJRtZE/ZBOo24
iuszeTFTrlE188lZog4l3KFwBvfpupxLhWvFm5uMIs9WIExZ7rAlIbDZ19FhWUYiSWgI1UZnPD8y
LtV6YwQnsPBKgBhSmck5B7faMXMmelTLHsxa/6xx9bxRzYObXVqa7PtBW05TjIM+I7NeXfhK+oLK
hg2rSGXmIa1cDkgFRq9WTW/BfnYRoHn1UFBHxti3udNzDyyEDRkeAQSbStQmzPBf+q7C48p8c+sv
q7e7jdKhWlZF8lAky0OpA9O1zCxnBDMPYXbvVNFpAROxFWCxCvQes5fV41351S5IzuZktFiWJ9ev
hMTOc/gl3MLa5OG8M1L12VDe88z6iUOyP5aiPOn4wjEwS24WLVoCNxIm5bseJCOykiV/MQgyCUu3
ZoIBnwBBS+Hgt41rNhYJNaK5Dht/bVI3xiwAB/t+i+w4CcCjHU9kzeItusqaOJcbNMX1+q1R26Qo
fuZ1Hhj7cx76S+XurMlw9lVp75zpBXgGjNBS7K3Ty89SMJYp6vBxnOw3TUwvwBHPQ4k9K1yYdqcU
1mUqB7DoGR0yiGw+UNK0TG2i3Er8Yghx5lcOS60OCFNwdNRI9tiwh3Ka5t1dahELHxOMubEzZFql
eWhcsPrIST+WnK5tKN7GHPpTOLx3sbste0JcUKM1FFTjmYH4ecYuf6M2kXXPbNbGoNIqpeNnSC79
YZjSzUj7GS2YCC72rZM4cM4WqfkzW/beWsStGRkUWkCdpr6Nu2QnR/zj6kn7xAiCnMZc2xRRSlBi
FO0q7Rkfi8JnTAz5JC/KrU72u5MXd6kZI+/GXtItxaO0v7uUqCXXQcIcAmH3w5uV+iF+kme8bKlt
+LdAWfJcO8/xXVpudJUkxEIgSiwFxl1LtM/w0ezdBSy9U/d0fQq4H+596bmdAqsqnpNk8OICz+3a
wIPPVTHh62M/HMpfTZlVgTtEGq581qcxT7WXFTjNyUR7gJ/fH6YR19Butt6GT6cS8T5rmCYBMQ62
Rl7EjCw07Wm5ynobh7S02fjsmM05FlaycxzL65dy3pjNMy7izc4tlkdLKGSNcP1S8OVp0Iva2AxT
jGFzPogAlsxO9D2TtXKv6f3oM996XKJQcLHemi3IuhYmH5YjkoMU8pa4Sqbz0yCxHi1SIi6nebMY
5s4tpf2gmDNmbOpNqmA1GgOvQKcs/aFqBz+ZDOiK+Z5hThhUqC/2prIXxIPdZxHvTKQShp5khou1
ra5O31f28f+KqP3/wsH+B2r3/8T4/v+QqG2aLnKi/5mn7X/kyS+u3X8kaf/+q79ztOnS/qbpjmav
OiQdLw8o0n/naMPA+xtKFtUFLdQMQUjJXxxt8TcmSmjANWaDji5U/Bf+i6Mt/maSfmrYDrMXnah2
7X/F0f4X8igotxY0cF3VDWH8k5FDv+DkDfd6umBt4wJdqdu6n4wbqeLvHZHM9lwZU3kYDAKjmsR0
Nso65db6pN4l4fBIuCs+BWr+FRXVjZzcGHfV8pJY8QZoOTVFeVuo+O2HxvyeKE4NrQ4DqQnLks6t
n0fq4tsynadbt3es7R9fxL9wTjFXWckfAhr1Kn9zBfITssAdYa0iqz90X0Y51xkqN3lB+lLswKF8
0Rtfi9Ga+7iPypsKOsZGI2VuV7bKupZ2DrZPk3apY+NnHy/1yZ3kbbUGewoNNSFxDP3WYVJ/XnlM
6tgOd3YSG75rjNlem5ijtw6uN6zL3zIbk706lQ+VPWgQFYFvQCBkwKxVEtpV9jtLLX/1VTyeWlYG
bzb6gKYJuaEs0xMqmfSU9bShk93Zu3nOosCatPCkx+Md4L2z6TBbeB4m8rYQ3cQnXFdLhWJldpRH
azURLvHf8KOoTf7DMbX+ic5/PaZ0uJgSuCZGeOKftNWwP2LHcuf+EkFqwpA0TrauJLc56u3oSUaq
b9KtHZWFNokRT7Ir6/SdOuTbMaJul7iNAP+qtzlEwVspB0Kmqn7AMU4Kj161nVr8OKw8e9Bo/TnQ
4pk9pvHa0HyDfy6PMgfYktiNnqJJDUBxF0g7KUmgiTo+ZRVC09hKH6c8Li3YSVGyy9EUe/aqTTQm
Ld7BWoT8KVwN+MnJb6UZbtRB9tShGpadsxi1J93mWLrLnRNbxcvMPi7tgnwZs47PEHtvZ8pOu04y
P5kX4vOE+ZAlzrJP4754Ef2lMYfmBkXDY1IwK/nrRrrJdJznNPkP0qp/oW1ECaTanOVYalu6WK+B
P85xBr3RqNR5dylhTERLdXLAcTl0qbJvyUPy0lAkJ0ol6zxJI9llaIvwNSGrLD4hH0uPojTR7BvM
7Psy0GNlB9vWbRr15d9fi6vK489L0dbQf0CHdJnwrjfrafXH2zRVxrR1F5VILqFV4hh0LgGeiS0h
lBvSgfsfXk6sUsB/fj1XFYjOHEtzbeefLn3id+elQf1+2dChxbeK9rMBb/EUBVmj1qIFmPuMwBx9
cR8bLiiPpK8NxXx1cuEGRoOhPtgPaEWil15Xi4OKi8ymgf1G85j3hMRUMYAuLN16V4UoTzrginNF
Sbmthb0wNwyt8384fv9CECpUYQoDrx1r3U3+8QAiikwQ0BXJxTT0dxu29MmOOfknB/ffGgWYj92p
GtgIvwL4+soNkq781C6DQJbSPEA5gVmsMrjQ+CN9ZjXsau3uepMZ7k+t7O2DnnAJztqSbUZ1iU7T
QnXYxe0WDx5Wdo1PZ5fLuB0HOvewGY+NA1CYFFI7LvAvj2rSGNuuxalStSmIYY6tbAuQnThGAR/G
Fy2l/oJq5AybovevEQlS1t02qkfGwKtRqzICBPSuGpQU4UfNrjGv7IZffafGFwWNuR+yoSK4JULJ
cUI8Quds2UdWTvtQMQWAm1Re/v1xN//7iYRsmu0RyalAenr1vPnjxFWtwSxNM1TOM7PEcIJRp5jj
vWO2b2NMTCaGu8IfW2fciHj+zjQn/akzfROEpAGZ2xr+KYZ1GyupeshGRe56YYcP6ayQfrU+VjKm
hjb8PQzZxchIdhVW+p6uyFThzPFtFs/zXYMJv9eaOSsRKaQfhhbaGHs8GI1jwpnuXHJFFxtoZ75L
IYrDgVkGBFL0I7DXHin1je0sGmMfL4RXLsRg7pnPNtvSmIw93W+gMD+BEJc0gUFKzwXSgyfD9oeE
VX5Ls9q+GPZ9KyDvOp3Zn1Ut+PcHWLj2fzu1dQO6Lnozah2DXYVC58+1wWod+lPwrTNBXwlAXK6d
XGfAlKebVMz/E22XL5azv95xvZmcEGKDsj6mVZQZtfr//RstVL6YhbR//OqPh5h2CqHv+uR/PRtu
CakvbcwOfj/v9e4QLpDi//HIxVIUv0wcWLkWOMT1z5WxhXwu8u0ff3i94/dLXt9gjIUP2XPGy+/f
6dd38NeLzzjX0ujhkHvo4n7zLz/TX4/++/Nq37AoZyAljtT1L64//fFm1zt+v6frPb9fdKiLWwwg
tBYw1Owd9VStD7s+IDTwuPt95K/3XG/m6+G//mhwyWbNJWaP32kSA7Swi25QE50STbh7EwudbjhL
jaUP7zM9SJU63PaSOLeROvZFmsuvJe+z7dw/z8r4S1aGdhgy/SY1ll/qhAWPnDFbyXAenMDw42z6
rIGW8OaXKcwWJ/On6TS4av0cEsCSdqv7OVFNu6UtX0VCucoA60x6YYCQKdqB3JzY8OGmwb3dpqUS
6AJmRxyilK17iLZRQ5kAmekixFgheL1nEJwx8GCkAgrQk2q4GUPSRfGwUcDMDDAxIyelgsmlo06P
IxSHYJA8R+KAxavpT6qzhXjbBZpNcjRKG264sF47R1ys5LtJ5UVmdkoQhnLga+tXeuudJsXtEAEh
Y8hteyryB7+wsPJmwr4ruAyAl7ESwWX8IdZXb1VIeFy+70b+7hRtxUyDkRC0Md/UO2PXGID4qQF0
XLku76pOeTIHwiD+ulmGj3bWWEGXxK6H9PdtmRiAOfox0+1LFHXxCafWwsuxWHFMd9i3oKEdBOsb
wi4bfp29ZXCP4k5mvpZP36lZE9KMSKSyxEMatWcXgHhFPh+WlSFVQ+hrXFSNuJ4oZfgUunW4iabE
h3EXlIP8woth0+Ylbmxk8a4GNvqtbrxnfe2HVa3jZVArfoxEwukQTkPJ3jlQZ0+VysqId0k+J4e2
XpNQTm1sWUd2bLJqlHYzxHmyXYU9JqbsTIP59tLpK2nyB6gIyhl1bIBZnL6v7WmLFoehj90AgU2c
YKVDjnaI7mioBjjb5gHwDT7t4qPN7fdaarK9x7jDmvPOmmV4GJo0ZVUvOdI9cwltSoUnOhQDy8Cc
WxQsxZn9rDV55S1XkT4Spnxqocd3Q2Avlc3BZ+Lf4knT2gqw06jMkH2mX3i9HPPpxTDTb6sattXU
ysA0UtwVqvbGQVVXqRnJFyOSkmbEAk/ITx1Bea6Yua8kDz37vIeH503ZZI+SkIAUtlVilBloFEi5
ke9DRTv1ufkypShSx9rwawxg+crkXdtYLeCKfF7U6hFyqQBxsDAabeuLYkJnha6G3rHTxrMduVvZ
GPh+hxiQpeWTLuud6iTRpmPGhmOaUW161I3eTPKMh3Yv9dMl/14MmF6i7on0QetSQ9uoS9DoRpOX
oegz1IXqTbRCPa2S7zDdxElEbbdINzz8meBIZE50HLV5W6b2p1SiWxas/Oh02cs8KBmdXY2BqNCP
c0gKokkoSgHE6JMzxUVqRfcGQcVcWmCH4UdhKT0waMZ5MDlbuvX+qM41Q89ovsgnO81vdbJiVRZE
bx5LgMMFPA2RyRiYU3oZOkOA9xmtl5rdUyPpB7VFu1HsCnKKzaU8lfV+ob70LLd6ptjakrPyPFpR
iqF6daOpXXHoRfODcwhmQOk4ez3Djtcs6ghf3EVjgzZ/KMyImPzJLKhrzHmNCqC2GOAGTMS2W1j+
2nmhedVgPAoqVGQfZbmXILm+UBokhq7zcyRp0+cdlhslsU+0Q59mjqJ0PdKJaS2B4SgvSqKz+lnR
q7SNHa3Y5NdLj4Zh2THOOSNcIvQAnycWyBwCZ0yjNM8Gk0TWyZyuCB51ep87SSDF3N11arpJW+Mw
QKvnC9DbnYUb8aYOh8wLmXJvF/KHpz6t/KHP3jMJp5YD2VlW5uf9a9zh6pMNjtfaZOq1U9Zu3KG/
zOZd1SjiMIWghmltofVbJm0TW/f9IpjSzjSNaHtPMARIrHdJJFBhf0wopneGhn65afBtRV3nwOiv
4Wv15mOi5jsGMA32SFkEdFkQ0tcWj2WYU4H2xoDyNt6HeVjuNPN9cCWW0QxCs1J/MoVzY4d8w0sf
HxwZO/4cMthmrvIoGpvpdT81vqjI/ZD6BxeY3OVM9TIWTn9uO+FlotnFVNXkf5Z+PWKGNmXRrmBi
PLlquZnbofZarCc5BvVLk6kP8CGXH3CZPQxGwB3dldWnW29tM11ils66WHZDKCAg2/WWqBuMdFZr
tgSDze2YEc1kJMpuSrHagf00Yz7rlIGauIRa4tUy6PqjpuQxAA5z6Voo8WauegiSEAwanPE2hdLY
W7d3T31YmzuAiTs7hTQrl31VwXCW4c+hzH5qw8rml9PeXOCfa9r0ppZauYZhcd0ZIzO6Oja9dGIS
1Ecog8ehorda8K8rX622ZpHmJPekKTcWhJYO8sEBVnzntlsWmKTWDfLH3f08h9obvF2Y6qoxIq53
lUvZEQF1fcT15vrfbCmjW9WKpxN5ZTK4/tn69xoH5suJeG25LMoDBMtpX8vc3kVQTJ+SXv11fY5u
nFeV4fDasJ9ujUIVR1iAyu2s5KW/rM9Rol4t8v4To8pkUyG4vxAuif35oIcbJPjKD1m0wfW57KWA
4Mkefo84ojrQiqFDLsbqlCJH8BY7/2Cu0n6LQjtZmEe8KYZWBo5Qqhtgl/HMnHQC8Eblo1jR9vpQ
Dj1EHIDelbkMX7Ibs0PMJOa+NTh1fz+bPKcYmXwJG04LOlj1VsV25UiYn9xqQC3PYe2+4Z7afjMy
P8vQjt9g2JGYoEbxzTj05jnK2DKwDJzfkbcEo2Y135MNG3IemuGRkuc00TUHcyjdvZSadq8OIZzg
9WHM8HWjNj7nTmFmnJSoNKJJO5pdj9YSs70XWzgv10eaWKilRSxeh8iZgsSejFOhdLiZbTKFNC7N
lfBziwoRntl+O1FCOp6lp49u2yo7Mc8CvzRLuTcaoWFqy2cxGBm3atl9TpVr+DA249vBrtyjNYcI
H9W2p4N3nq4HSMubO7ar5jU3oURzHWA+njXtxbTHFKMz0X5UFbzO9Vlri+GDUVXmQ52F+R5ik9zj
xd48EMTHN7s+xKXadWIn/ADOxzddU4yLq1vZSVFyJWicynwJCdC5PjQaoocxXWGDRnWCtmacVnDe
Me8rFEq1wfjo4er9PpAOspxyKeWDFi7dHgPueq+NvfoQVgjJrs82Ip6uB4e074jnMDvmboM245Wn
NlgczNPsx2pRfY3Gq7Lk4kOGa44ELKsbfBl65m001dcHlMoJ68H8M036YaMoCPWlosQXRHWOH856
+eVW9Jej9llYZJYZxkhUpTHqZ1lp8eb6DKuImxOO4Tlez1jpnEPL7s7jYBWbJp0RX6OyuL6VdgBd
7W337GCUctbqgRFf5bAnw+a/CeX++ihKPtPvea1LNSn6zfUBqps6H7PycH0/FgIIv5wT9ZLlRn/j
4sm3GZel+5DI/H6/oXiRflW5IeNmjanqSt0pod++o9H8/QhwCLzpoK7esnii314nin019+/d1P3+
1KY7Qn9KNO02p50+9a5N8CUr3g8ovr8/NvP+xOcAxXeRYxanYl2a1ub+h5VUPJRjv/R8PcINu7ss
0p3jkqt4N5Mt9qOch+31s4Q4RazsTtjauLwnerPAXSmhOZn/h70z2XFbWbf0qxRqzgOSwXZQg6te
VCqVfdqeEJm2N/s2gu3T10faON7YqIuDO68JoSalpCQyGPH/a32L3DEEEsf1fZRGel3jOtmjPbVo
rbnmHhxHS78QO4y1hd8oHiklxGk7PkpTi4KJ4OsDTXjznelBsP5FFikMB5wSj3NTW2ez0McD1KBt
Z7rVWwWqDSjh+EHX0MdtMSUYuyvzyW707xhcxw9OHjTzoRPePNRYVz2mpOEuL0DBRE/PtV9zU4Qn
KLZLVxaqnSEv6wtNOx0xTnRZwPU8pyFFt8zxytf1SbQ3MQXU2iGA1FP3Yw15aH3XNJthiOndS9pK
52w3ubWvsmT6cAYmN070oca2OHR6XJ3J92peTQp86+4D9Ri2lLXEtUQ0cTNwx27WN+z78Zuy3ey5
k0LQwvPS/fo4LjgWkWr4Wk8VsxMsAqdhxCQ8u9Zp3cVKTESORJNxR/6heLDhGv16R2fJSsBN5D0m
qWNe+omxen1LJ/R3Zt7FXzxU+MdSa/Gt+E72RYcsvb4lBJZp581ECmp6Gz6SgphsfIdFGlHq/kNd
GgrVeGM81DIRd7MaNOR2fPaxjs+Ueea3qrRZnxkjiTojcU21ztS+m2DfL/MfdEnZfqxbM0hSq3ju
PO3rr70yOdBCEHU3nezwq6fRF1ifkPF8n0Vu+drPTn1W5KAdzLFD6APdcPnluxlBDyp2+xznFcZb
LCh3iVk9/fp2JKDfFos2Y3no4oSS8a93bY3uFS9x+OwaQx6MIoe4sXyIXLuYXOi/eVGDe0CUHDJj
5bx6cFjX5zVDM7brIdZFQ3hbDzucqdY3Mz3qZvwdWoT2FBnZGPgWUlko7F9U6Lmo2VFlIFKtz23q
fNOMlHhIQS8XkjxTE/rVR8eq3GudOfYB8eHMSNhzVe2eCMeqzqkr1AYxSB8YEFwGnT5963dopv3e
u6VqfppUa10rX+51r/aPJStYLjGfzpRhQUygyYnBIWhDDtYOdvC0o/3yzfVq2jNGYrCy85bcav+c
pMNIgGojgrH3Tm3JGjBxlXt1SVbYRlZnbn0UjsZs9s9abn2jjHHKU89+I+cg2pomhrXOUeYhXmhC
0q5H5O5tF8wK9jXo3vrXJiowMbnUk5YfrQz+5kJYXQldb17asYmPqydh/ZN/uhXW+382f8wNY7ek
xJfzZX3Z+gbrn819i6FhvfnnQYZxVCGubW06K0WOuzoKMkyFAAzcba9JygWenK68V7UdHaS9fYYM
zsW5mySsgGJNzSggFYT4LwUdLibEaFhbp68DGK510CybrNOZ69Y9c37SIQMjlAM2kYQvVyff0ptt
1J1td8idD1fp01nzDRVUbY7Xz4I1Au+64yIwpnuvv7kWIqz1D0g2UkFWISkqls16KyOmbkpOYjSf
sxxPK8jZQOk/K03jA8WLvWXdACPfzLaPQjEa4A4Mah8TYrtPmv5LIqOKFGkWAMjUpCsRBNnNrXDF
nfvHhYFhcm9mA9qlDIe2o7FgSJv+df1wVEfroCgQnNeMHEM1B8r6zBTvqrFSOZRu8mr02OmkVC96
St66zHiBGlq+K0PX522qjLvEqLTD+tj6LDH0mFVFvYu7KdvhytnGLtK/snR3TBSiGk7K+rvFIvV3
Vc0qrgJFhKYj1SJ+tCPTsReZ8bCQhLoUIYQjs7+38K0XHUtL8C/71YrieZ0MVhdKFXHhrUqdDGan
C4Mwi7Md1SuY3YsD5de7Q9r97UiBleJv0xHEQWypMw7ak6RleJqNrtxHDFW0WIBOz3Std+QTVLs0
yeEtzK62dXrctr1qHzur7I56TCM17fLxaEr3ztEgQ2IAQYFLF5qGSO1rB6BAb4mVHNyqQR0U+X7A
YtFSdhJg9G4Dw9fbAHgWRcg+QUboEReULr29uq4Yf1Nz2hsgoQJtDL8PUv5I3RCIQ9dmtNfEvUUi
Kpp355bPTQRdZXjrl5NTXyxDUmt+32rpnFHi14byoGKrx13iwOhuxduc+M6VBEfH69wHDa/WBbEX
88O09s4db3KVQ4/5UfrWoW001umpbe1TF589lsSO6Fk0Tp0DNiFEBGb2GX4IAy6r6I3uXkvm9Ax2
+U3Z3XxRqcgvpbTqpxl52y6ZIudqO5U4pEIjVLSL7S1NSPeAQE8EfWeIIBwBX01wwhKE23cul4at
P2niiJqgvHmdfSgbCsS4mCu9bhJyrl8iawgfsgqDp8hJ9bQJgHrSSqqM/J86aDtqtlmMLd+Y6HCk
NsKufDCMU13kWNws/zqp2j04c1gFKBnxkXVQjI9SZBcE4xV6YDYgTx58qWN/qkzoFojx4hQL1p9N
phnldqgApumu9p2AyFfd99SWCVgYaFUHk0zDVTbSbKAgAtVdBrrGKe/232wifA/TaD7EAtubK22W
4F6KFZuFzr5h5s953ScbIlb4gkyjPQ6iuisUHr0/G7Ja+83cQiDViuozxPICtArrdex4v/YfqVvF
RSIXm67u412dpKSkLxtKTl2QuG8+sAoUU7UKlEpvSYnxLzdHFawPlf++1fspOgzXfps1TsB8xAu5
ieAsB8myMSeh7XV3/BJBdD1SrXkojETnTCRgLu/ClHKwjHMgvctx7m5Fy2io4V4IbE1sVTTrZ/DI
08XGJ5qllY+KMGRy5HIZbZYw93Wz3tXRsOSLBqwPdMrnTjVU52H5JOumEJq9C4nW4xISh8G8bOqo
z/cFNp6NoccgtOfqvur1F79llAda0//aeLr7+1b471u8mUDoSS8fdsoQKMcYgvWWNYZ/v7s+odfu
DsVYfYoaDFbrRvgJ15WmeI0sGCmrlXDdFIuvMWTGFvx5zMMljt87srYYI1ogHD0XgxTPUuyRrsZw
8Aq3Fan2LCZMFLw0MxlKYrxOW7sAOqRZ7niekU+7Rl1fMCkjA4SMAVQwI7O89hjbTX2gDE0L1DzM
Q/Vm9TOFGkt/DBWWiiKsq8tg5PFGTYwX0dKD1RRe0rxdGqV8V+vGYba+qfSk+PWVdAXEQOhjVCmX
o2L9OFnLORSyXNc1qEteB20n+9A7O72QXb0j5hJ8+jJOrcMWgTIUPqgZ0ggJHyivdRu6Hnhz4mEM
bJKXA4QuId2AoUTR7OsBoZ9w3MGpsERi0AbypsiU1Ivf930klVHY5WcTDe1Op6q2tQqxLRq/Drq2
3Oci5FocmxzsnYnvG7taiWKve8lh4gQYnXBxLsPBeusfj0UOB6KvGjquHBedqvw9ATXDFXZPCmys
jYHGZ+UdvUJIKIZX4WPzvA2GwvHoFrqiu8tizKysl6xcEJBj6t1Gxzx0CzGWHgwhCb5lU5hW2BDD
cDgPjXaHKd+4dmMCN6WNeJzAB8edszuBioeMajhJY9wQYWpeE1qsL4XdjhevF2AknmPbH59KOfv3
JRoDshQxOPg0BAGuzVyNfIxhkSGPUxJNt6GpEQkqDSm/B0Z3gwwKT4GJPw1VQkwtFvujYVfHAlLf
QzFkhcfsvVC7uIgoKQMDgikBuM5wh0eTCu9+9Bp91+fD8OjaNssoAxpT7EwHc9bKh6ItqRI74iH0
mnJr+rRu2gQZP8WXL6BHcYY2y2idjuYWa1N2Z6ATg00pqgNpVBlx1hGunNgzMX5E/kvepz9aPYRM
sdyjFs8UsGJQyVM/20rSHN7H0toSbmd86yzN2YM3RX1hFsn7aDXYPnjcrTFQjWZsnB2RtW9t0R6r
KrWf/KH62k6RufMzQU2pUc7JnBDAmDM+Pd1u3y36/OcaBeWugw/5XhmzTRRBSVNoedbL9C3Yv3Ej
ap94tAJu6SY3Yu2sV1yb3X5q310nDJjO+5+NhYzUEfMe2nt21HUVU8o5JMUwPqn7NQdt3QhZJ4gn
Rv+cgmejXFkZH0ojr9PG2hV1+DhZqiUHaefTQ0e7nbXHW6M0701MMjmVEOZppHR7rYphoy+3pmQu
oG6N1am1QLTQqs+gfVnTY4xzZWvazgQ6carQSZN4mveygT2cTuQgYcomDSYM3JkRKO+m9qzHNn7n
Mv9ZtJ2On6Su3/w+o7eRSIpt1qyhhUd05nkW4MVsgh3BtfKzj579rD9FtdDfRi8J5IjZKSWA/MU1
x/xcjn27RcFFPVm/l+hc2Qni9FLDgYBsyRnZ36iucZ4j8M3ycJOnGZdCX8nHtim6C3RNEiwzVeyl
REq0hydBpkhTv7U0OLqoym/WnCL6GsW945dIZU3zBUeTenEwGrspCKVJpeSidJLch/TZcafipGBd
3a1neuJ44oL50AUYqiZew6/Gpa58yrHgXIXZEhjHPcNFtKfpDZ0bF2aVWITrhBneTsRJWO/umB/b
uSo+B586W9in0X2fjyQnY2iiLUrt2xbu2fVs89FeNnM/39kpdfRCtzJWLC7jX8NB5qe5Iksk2XZI
KzZG2w67JHSmR6Kia+wtdNtCgcS8QixSTjS0zZC5Z9iX4otJsXITk+Xswkv79CRTCawB9LW7r+iu
HLIgpB2EIBVffJ+yhdMQZbeUEihV1lC2iakhScg51Jmt0/qYpu9e7uy9OZ6/+j7M6CSPix0mkG5X
66QAaxahtqpoGEExhHwfo2Sh5Dg/tbQZs4PWD9GR6RmG2BpsnaDAhQAyOhReXARDp/uPHeZBZODv
BLWL18bWExqIXAjMGEICAInfd9dn6XDSJLWZKlYybJ6dkcF5nKwvlpDzsQkJuS+Xu007foEriOLO
HP6Stj5DGozwH/v5bUIMcPFSnwmuRQXYdorsRtWy2GLuo1eaTNRNKO/qzne/oH2PxAOaaEgjgC7J
dIp0z32aDcBSLbkOG0vMw0t5tBHP/6VjEahoJr+X5dTvEO8UtzxilpT4OCYKmNfHYsrSL0PSHtAm
pq9WMn7VM3yKnB/ehym9xwZkx88Bl+KQhWG8masTxR/8mhI8hV3bDMsVUu/OzgDQTJEMJtdxoFkM
0R6mVnTUXHzvkasZezH2wy3JDTLfInwgs1RXa3Z3hpPWb/i93CK1XgH9DM8F53wpLHUjiqjcapNn
nDmILH4Nj/QwPSO3QHYK2INjX+pePVdN/mI0AiOMmL/9yqL2TNY1UiVPUpPGru2AoUVz3b/zmi9Z
a43w5zkxWlrF28adw+2kqG9N5JRxjlre+1xhebPkNpPC+SLo8BfleWx04yYwredRrB8aKwRFqMcn
QSnpRJkp2drOYJ3KvtSX6ytwJ5XZsFCoy6xkerrCLBghX26tDM9OVZrucztZ/gaRvBPkGWEUBFq7
gcq66Ez1aD6K3L6mmR5/jaM028y59hlDMz706cjaNZo0OAla+12OP6xxoAc7iPoqNKvalm1v3Mu0
exs1QJheVdh32Oy/ta3RPucYcoNwqW86Xmt/eF/Hqia2XdnGy2CY+cVXhfFEcjYAl0TmzHyJTSIi
5yOtjR1xuwoIoWPuZ6KczoZJjDT+SmyaM4U5D6vauScUYpO2Pqsz5eVH2iJcxHA03iGVoa6QVO6R
7ldF0iVgQ9vSriki7T394vqpbkEiQ+wyt79/QWXmO0D/L04hx53nZ/JDJukBNbJ2tIc4P3vV8q3o
4rnJEnHWidy51CF9XMOQO9HbI0lOo3aP7f243rMdQBVcU+RVlgoJyEzWKM2tne0m4kc2Vz9a27AO
UGW9fSSTkWWE+zEgicV7xlRsS6R1c68UjYymmV/liPDC8BLrq9+/lnE63TmDNyGolNpV6FZxmSa5
SIn0iwT08HvTVkdX637SyXgY0hBhoSaYWiTzeNEIXiHGOH1N8LEii8KDFpepf5uyzr9xVsIwUUYl
N2i2fo52rm9TUgJOtKnSZ/DFbQsmpZ0ApkS69ixFxFEoJRVSx5zvqzK7ljarMEl02HYmkPSQdfl8
MOPG3KyLaVl06hLm5nkYpP+cG9i7+yR56ApkD6Pjy3uGKLfy7vOBZVW9fEL0T9q1AQBWNMM+HV4L
6A9XihfevVQAcYjWst/aOD4WMH6xRhv1maZxDYNcVnvc8tpV2Y0f8HavmT68Jyyq3swRD3M4lPsx
xIu6dB4/krgpd1Y6OPtJTszQiBA68GlIZiWWG59L4gcApcjsrcvvVHhvKk/MxyGLvENGeWxXA9o7
dqSMbuzBwQbuyABYh3xzdGrpURFvi+U06WWJyzlpxsdssj/1unCWJfzwiMS+uFhM7beLXwt6sTyq
vl0+efgaiRF1ETrW7+Eyo9TGk4MZYl8l1rbyHoVoXKimff/pcWFxOj/eUy/KkQcZycPcL/37UNvB
p+5eCVSHtlYlXOoIsbfnKsJR74DQwu15Z0vxbLl0WZxEm2/mAvwYEGGfwC+Gh5zeBy18+VEMNIG6
tviLGg1dNfK57gaP2RJ2oKeGUJ9dbqXVyfb6gYhOBuzZsfOLRdDPphORe9b0vAJDauCrHDrkYlhB
Z7zxozhZIJNrt8rf7VKnxEK9vlSER1DM9T91LhbYkYvn2k1vmO1xt/WOf0tMoY61G/eXqUqiS2FE
cIkr+qlmRy8Lj3BRNRHN2yKHCWYcQbNwDUuiL3bkDuxwiOpb21VGLa9JKva5juMESijpSGZqd1t2
gf6TwVKIj81OiddIAXrIyuixTjNjz67newpYxlPRpPoTJ3ALrVnRGbUAZ5AXfrdKxYsybvdaIrOd
g9GMcSUOAX/pINyEQhbVme0F33B7qROu8lU7nSME+EdmHBjhfTPf62XebjOeuYDTby+sle81orCn
UA2vY5tfm6wTZ+Ym5a60TMp8aSwuTLO4uoHwUE36MHZ2c9Ez7ZrHZkZMcK64wlkxmHCuylmux3dE
vB+tQsmLkYRnQy+0hzCajQ2c0OyaUw17bzN6lGX3poAh5ElxrzyR32vNbJyJDn1YHyoyAzltYW7N
Op/uazMjf0x3X3pdGchL/XcYrs5j0rz343GkdPKUJhUFYKcxj/1YyX1tZXuvok6CDU/FFSdMPe96
0ZbHSGOqU9hHk3bFN1DHwyat7G+20zVPKfgifLyF86k3xlZUUfScTcRCC4WNhvgfNJH+obGd8qQi
Nb4rdElpiQ0TlHd+1jRLPmfA/nPaHyfPj+RC/MPaaxaiQe1SPvNtUJQCPH5BCbOJpk8FHbzQxbcx
MvAuk3V6Atg7BkmS3U098xx4HO6WuUz7oZAVwwUukdjBUeviccb4wTeRTt34jvFk3qToKWgwueM7
cxaElGH71JFiYuJwfWQNUe6GsvWx9jntyaaAsdQOouu6SUbB+5ZGDwucDGtLuS/rJqO0O5krD2V8
HwrEUE0K1ToRALsiyAT6oOlBGHf5VYZcjqHBg2kETHjKVawHWTiYMM5l/Y1K1YMS4RcNxxxr8Z6p
FUNB2rF89Tovvy+/mRPDXQrbCjmVVx2IO3QQpOSk1uZ9fpwKP+WXnbIXNdOo8VkJ9I224Spl3IeA
GanYg8UUSfGi+RmkS6q1aYR0W7Gg8TNtCpJOkjZZt/UFJyELFXhrj95gibNCtFcqw7hOkmVmlbsN
cxMtxR082xyTrNvGIX/sSMu74u+7i5wRPl9XITIraDhriFrgL3Mc1E0R6BS+fcmJlvUisAjGuboe
PSqKmP6TR1q4n0ffpHD9t65y6yBnOoJGtArf5tEuD28s8kvcLXl5Q2CyB3w/3MVHQ8eJHcVN9mrH
ya439OGKA5xuYCGNWxtZ7rnxyi9GGxs3dCx4/pPmLDqnfHVLIyjHBlspvtV9gkWTYkWafI5ToNLj
4JnhSzNMw4sJiYUkjh/0sdRVsyP5yAq4oL/nh7sxhFlYFFWF2Sdtru5A41WXg0Cb1dGC0JW7LaWb
nMBStDBxVH5Sym+ZYLBxJLBnJUYi30gotLM2PTEHQhU9jpTPKgBG7gDAJ1YKfIxVfPgm2NzGRJDS
Rs+1AAjTd1n1FQQODRzX/ilosztYlJmI2szibf/YlF4aFHZlXClT6deCVssVOZ4Khla7U5jeS8pS
wFkR1jYqTi5VFL4rasInOniU+1i+U3N+SFpsTI0oXkJldo9wgjd2UdKlZx5a6JBxOs1Db6fRM+4M
HXEbXdOz7QHIoFIp3nSizQ/JpFH+z2zzzXSQC4zgM56HwqBU78kfyQxgpEam03fJzPJVQsqhtHGg
rkcGXHgnjd57Ltz6GkPRoGhlwxilSDa10ymxGemgMIXM3vRIHEyqOrexB9sBv+LdkZV1Wx+KIczt
y4qMWbuuqBly1cwTnWgIvAdbqIpUNZFZ3k2m/d2ipLWtOu29aOYxCLtmeEisaHwwbFBDPhZAOjcd
IiK6yantofsf9fyNFd89VqVm1yYdNjtfdzcK4eWJ7rug8hE5d6nZ3MDpPSrPjK4Ddq0nRT0DR6P2
6nbqMEvbOmBNSzEzC/fqdMkFgXP95NicTGQF7shTsiltQSnQJoqTJUXVk2fE/hFvo7nT8uoVlzon
31w8NDhT9pblM8Z6xquTJM0pijImDEaFlmEiZzfrECO2CRbdcAYXCF731ybxWz/IyrmAHFjWHwWo
rcu60SS25gRfICUXP98hx6aMUDXPiP2NR7erIKsnCwQFrzkobtahCCAAyYBktx4n/MNOC+5j2YB7
ajQLBZLbODtFV3VnGJd40LOvBlGU22ky+r0zzUagmK1Q6hYpKk6NOFmnizaiSMsTvWgDXnhjb9ux
Nm9JK/Itbj916jXKhtNA6IckHXLfUknFwFPCo4PMeTCS5rlzXO9CSdu7wJ5NdzKdm72GjXszZxKs
P2TlZ5m+WMu4GxmJd+yLoX1BGsJCXipzqyn5o3CQmVhTPO/qYawDG3A5KyxZnFCpB369qGDKDxkW
0XXqVzHo1N2GhBMz1F9F3y00b6RXWWNqZ82InqZZc+/HqnNeJsX5DhXe+LWu7uNp3tKRpkaNBk61
3yAYzV9HhzWoHZISsd5FIHJH6gwacUoEG70q44D4F+tWg4hAXjpb29KuvwipxMMw/BiIK3qYZYSV
oUIN1FGCvbKWPGQG0XTMOcEqkvqx81CXAHkO31NrBCs36PrZTLoHTjQ6+aYO8LhDL+q0oXs0lkMV
bhH4IDUHA5FJ+7BfGthJaF3GdTPeU/VpAkVrtdrEyHlO6G0DJzP1+2JI1K4dyrfCHKDrlp746jTz
qZiF89g4GAeq6lxVwvlhRRG64i4dnwa3uWN24J+GBJpCWmXpK+1A/z5Z5OSeaAO7ZW7tETb1VIY+
Sm1qepmIg4JyVAs41wVzfIdhqDuCd6PHb5Y/kiZiyZNIwLqDteG46M8GBZXA7fqNIHvqCd00WOss
tk7rXcRe/c7Fmvswe8bdCEzyrupbsc08zhWh6VfUzNWeSqmz7adcv1Z6r1/zwWRET7kkGiKSz2P3
tdCgWpiulM8VU2QtMr+Wjq6/Jg5fRaSVv2+tj2m9127mQhxdpSGfxHT1LHL/Shml/0qmUXaopx5h
k9Fuy7H14QZWDBkGGiTMqB0txGj6RmH0WQzt+Jw0cqCMnmEAcBAsd0PR3mwJxjjNifqZZW+/gsNB
Vl456gsficZYklYfnfJe2yh6TDjVj7E9U1/U1UM3Yz+hzcKyXYUOvJ549D4Xl6yZuii04yg/5zqa
J71EvEM1LnyxJNppM3YCN87He6FjNosTuTgHqvyMybYNTN0Ig+yQC2sA5d2XO/Lhwg9lp2jja+dL
n9ruoVLOj8Gl8msQinKtTARYTa5rT5SQQSKD0f+KcPE9ojl5KWfeYmA1fnYU8oTK16JHxk/k9hk2
vhy5ETVKWgV5M8bP60abKuw3s+8G5lA0u5lkht1Qu8ndukk6GhxNLD7WCm6MztIASbGrO1BhDJHn
JnpQjF6nTIOlmlJ/pZ/ee/vQoc0sNG1f0WlDXm3ggkzgwtazURxRYi14l4Kmbq96+lkLEsiwKGwr
Vx31VKP+ZAGPd+h9gVPQGzhwtPGa2GcJRGfy5H3iQfMfFQWurcy94kg7QBKSXIktYT/iYoiLvZSH
G2swf8Vd/n/iwn+IxmOihAPwvycu/Ff+8flRfPw9E+/XS37jFjzrX57vkYTne6ZlIp2AZ/Abt+B5
/7KIjhcutQTHYPsHtyDsf5F5Z7u+pwvLwVmCQ1n+jsTT/2WalvB923EcG/vy/wi3YPzD7ojDkU7D
shu6uVAdln34u90xNWrTksLSTqpQ/sGkzrLFhnzRkoEBPDoYRV2eZMOwHLEOpNq2mJkgbe/+9p09
/LJC/6+yK1D2A0P/P//7/7kb6HAAT+A38szVQf03Y+tsyBbjKDXdpuYqM+Wmh9i/+6QS8cOnuBc1
+JoSWWv7LmMJqHSCJ+KlqPEfdmOBS/zNqL18G75hCMZ34RNxav/D/OlZRir9fpGQtpS3wtwicdbA
9AGPQfQu9bTqS+aED07ifyFUU4Ojo7a1UZibuSw11B99fz8kzLb/w25Z1j8c66sRFSiHrRuWZwhX
/4fhesykTYsU1DS9Pyq5OqOzlTY3gzDnuwLUx2YcLXJV4lgL2hkglkt0JlwZk9iSBvTYpu8dNC6O
5RxJXQ76uvLvjDFv71z3mC2KGQkn9QT5/2GoTOsOvcrvTV6TBxfbA+4ZoFFw2SobPWI83uYmYSGp
Te9hU9QXgFD0KhOS5aliZ0gr9J9a4zmB9WhHT40ddVt/HI6To2AQzQNmYKP8y4cXt6WfQqeTqhmz
+JPbgKswcrmnohdv+zZTV72QP8B4oKYaKNnrXXnV0/nZq9rwoE3fQ9bnguTqw6j2sGzDflBHliPV
Lpt6xD5nED5VgiZJOYU4NFpz76Y//Cl7oAYZX/Is948YBoGXNvl0Kc3hJYx6QiG7DoOif9E1UgxM
s7zLdcs5GH5KOo978hxvuKuSjNZeXFICkzk9Es86mC6pNpSwCe/LU3YrK/5Cu44ht2ZNLWL/p1p+
kDIer0PyXtAc5WpATNocYUUCzL3L5ibfDtIKfE+oXaK8I5D48NhMyc+yAAQ4uuBF/eYvTO8PlR89
NKSzpxZUn7FvHtPnMm8+WWu0W9mXwCUrf9cynNwySexjnWAH6xFrRuB8bFHDT2v7u6iwjlKLIfR3
MygCyzqI1nyYw/bklhlgQt9+xobuLGWhM2CN9Bj1MI9rmip2Mbx6pjFvMDvTEB6jPKjH5tMhUCx0
H4CdfovcWTvUNuAxQhveybXLARWPRDgI/VGN6t7N8p+GRU9bFQLDRIFjXIqRNMQBmVHpfjXq58Qo
aEyir7+l+mfUYxPI4MVR19FjDOjIxvWjyIafIxk+dk1QopQ+MueCskVKIPbB9bptEZbjtZsMecBv
Ix6sgjwVJCkcFVN8HCFGLpKi71NkkA+VGiwFp+EvGJ1QSCkYb3IWuxuDRcBOdk1xNPJIHUQSuTui
0eFFhC3r+CHcMc+yGQJMAjNyEVSdsLGEWV2gEY4VWOBtc2D83NTT4e+bQsUYDtOk3qxP0Gn8nJJ8
3heLaKoG8OdE0j7QiEJysjxErj2QzvX+ulFd+bpUL//2J+vjtLB/v+LPa9fH/txdb7UI1Y+pZp+6
RQFYmjQttsNovUdh7OzXx9Byl8F6yzJn6P1T/m7GJW5r8KtlMCRWJS9//tAYYGxVrctSb3l63VS+
EWOvWu5zyPj4pDHHbonrACG1/NdfD/7arn+V4KzczIOwfr2o/fc7rc/OTgcOcLO+9G97MhGNcQon
g6woVKRWY2ChWF74Z9+8SMM1+ev/rI9O686vb8/ynB1bbzbr7jKEgPemGWo5eBzt1Cc/yOLw0jg8
ATR/DtkE0MTi5EHwMKE6by4qpkPRp+GDJP8cv0C4n/CXQY9BJDb2L4nFYrK79eGUvtFquyvpSJRD
2T+6zfxmCYASI/pNMj2IeWIaHtax2udTV5wEOU8bzgv9jOgC/Xi0rF/a9hTq0RNyFHNvJ9iNepe8
KoEAzBE3ODY41BqFksajXlB23/Lc37tdLDaObK1d7EMatKOaKr5n3cflFN6V5TdD965j7WU7lcLX
ZvwmYsSvfxJHkG/AUaLESvAkmyyxEmhq2HWMZ7/UkyNFlnuEpnEw07uz+ml+wSJ+DDX5XbrTfk7I
CGjLAc6aXWUMz81jiROF7hGrCJBGSDURt2yoZQKnAxyDXqKOdqQV7lzCaEOVgMccMIQBodNJLC1I
WMUU0yaTx4y6wK4czzcMKT8bzt+vTXdz4q7aJZqYD+pH5lKHccjKQqldEgobj92+U8tFixwZypek
W3rRwZMd+XXw0HV1oLG1cCwAg2fV+Do5Bpez0qSDrnnAteuLHGP7wYUTN8A720Gtsg8gtduh+GnN
8yfOrldba5Fq9G5zMjX/hBSLxQUU01uZY2hnLUjhukuri/UX8z0feydkcEXKPcv/fNtk/Ycc6Wm5
bUed3cW5g7Em2+iteYmJzqXMBGqYM6y1M4pS0WIeBBo0Y7wtHLy7YBXRaHQ7mT94FAc2Jgt96JDx
X8n/Ze9MehvH2iz9Vwq9Z4L3cga6eqGBmmXZVnjaELbD5jzP/PX9UJFZkV+iPxR6X4sQZElWyBR5
h/c95zl5t09LcYCk+lPYRe+Ovr0uyjs2QS+hIymHW1Gws8p2n1r4wftQezbb96wL5UEgDIJBUA5b
JVcgauOi7fR0owlI5ZkwP2RafpkDQqsiLBFDTTp9fVId0WcfUNicEoq9RJBNZ2gsSAyMemFIetD9
ULFzY4OOe7JdyFJza0vb4WvfjgbJscm4YYmxVSdVh3QU3ZlwTFzVZ71J1kixlbkrpDyULcEf/hhY
q7rB+0DmhrPrhq/J4vSK6ay4kTe56EzewDFMK+Jnx4Uf3NNX+eQSp6NNnyQm3MIqjCNpbqsY2wlC
RioHeXU1DSSeD7ZurDHOPKQeokClku8VBUUtyNK1UtgB1ZvgRYNQa6rgIFTyF9ZOcYeznNilLj9o
ICHSwVvGTkkJUcGahHn/glmJa296IK7qYUy7lx7T1dKygUkEXoR4xZ936hdWfruYwvNyQlel4J9F
aTc8YOFOXbOkc02D4tuxKdr78jDkJKmR0uGsu6LY2Kn6NoBIXQQwNTHaYyWxSirWrY2ZO2QWi8PH
3pHkbXSdtqIuQu1RK+6GqAbqbRCWiDRsLXww0sMOFvxepvbFtspLbZInMyhUTMb4FfHqSdWtpypm
aAKns+hgydpdwag9XgbkgHRx7HuPKF+k3dfc7tCPzkyyyid23lacBwuK5MILENMGPqlNlsEkXI31
CpvXtrC650jtjKXtR4tIw4rUBYhKETw2mZ7TOAyPppnuSYeGQBFug4EefUNvh53yMUsIyJu6FsjQ
g5wCiX8VobnvFW+FRnRYq4unqPEBkera1ZoOdij4Fj3Mw2pyHSPzyx7Ud3IAUNL+UKhaxDpGTJa0
QZQ/+uhzSJMbj7pj/8z69DkvUH+q4dY5jG2OWziF26b5DlG5SaKrCwpO6TkpiUMIMyqit2duj/16
WiQmaykT2AaZXyWTzDbp5MvtVV6BZbdoh2Z2wtdnhUXMBqgUKdIS+rsPvt6N4jQ7T+Cej3KguRuk
41kWxrqRtCmSEqd+bIKIXE1EroVVwdUoJ39lERS5UEuvXugxQFxb/ba2XV6OBEiVFhqO7KHSvV1a
1NZJAwl06gUrvXzCPU4GLcaWRM6JkNXKg8F3Eso1tCz+wvmT6GozgcLFZEDFlcNHS27taDGyholE
o5ZCpxp+09XN7oZZiD8M+PX1rnvvg6qDTEGB2chB3dDe907wq7Fz8n2TPnrKcSU1sklPTiG/cCEH
hGIOb0qhEQ9OJUpoHk64wd6lan6pw9DEDaWjiqCNShv+bKdxuFa14ltRzLvY0gbsSf4dpTmNSa/R
zgLhO5zm5PShEn3Er+QIK82dzMGp9UZ10nuBSGJQ741EqjsavemxGNNVYCs1vwuLPpi/xCJNI9dP
ghlcm0MvqAXUkrLz5pil3VgR35aG9BUH89DqpbNryqI9xzWUWbLPgTnEKHqCcivG8oMwob2me83B
icBuOMME3r8fgcTZOtwprJZp/B2YfEaHrNGahpidcmbFkzGX+eOToP7IotF4LjPGfQOAqZAElzfW
KzI2gN2Uz9n7jd1ZVuquI9yDeWncB3Z2l8TCQyhZVSiVMrTSU4k9z8ExLEby9Oq8PDhjsMsauz8n
840j+6/erlHVqJzo5vSUOCDuDRL2fDZDDSsXqOHjUvW85kw36MPxhzlS1kZ6CygmTdRi58npp50P
F8P5MMMVp0WPMY+bbr5RcmsUy9vdGvQw8Zjzo5rf2kxS7OgCcnn0ggMy3yOON6cT8V8/3x7UaWvO
iX08H9yeZyP/5+v/nw/WurOKkcIvsjbvl03A0TZrgPW3e+EslP+3P95eUs2/cbv3+3dvv/b7x9u9
329l6yNjVYKT/fbOtzdg/Dbm3Pibsl9RCQ663ft9828fs2mmsGicZf3/eE3JwB+aFPw9fSp+veL2
MktGpUoKDb9xu/ltKfj1Xr/fJpTOX6+E6oivSt+hvWxUK/r1m397nl6NI9a394ttEwPC7/e/vV/b
tm+wZ+V6NsGT3DDbGOLSYKC+3UUevEMy/yOZVFYFXnQXKBlsWdCFz6aRbmgqiLuedPg5pqBeSrZ4
u8iniZwB71hklu2tyhYMReynlyCiej3AT6wA5nNsMG2ZeKUrPU9PY2sRfNCktYs4PjnZcOBJ8aM8
fvux80VyCpWASKzAGNweidNR1NpTpBo6RiK20onh0W9LeqNYmWYLsKwSOxso6tEi42xSq0cCJfpA
j7bgCQioDELyHWZxPyF8biMCczn1dbezK/UuAgBC+wQj9XHk4y18bKXu6GytZsrROux/sBGfjl2m
TMfbPbvCBqLkDjPt/ISYb6gS72sWD7u6DP98GaoS4MbmWNHrQUKRaZuy4JNMxivwx+yEJoRW3cie
AN8dgUygInAQiLXa+MtKMyVES88/NvONoHZRR76BWrwUi6DX4WmfdQV6ETuVvY+d6iD9S8LExjHi
DdnOM72gsjwymg5Hw0+vpSQxDpHqcKx8pT/GSk9aeuzLdZ2QbqtYRco2PaHCMMxEhqo4TbadsHaD
ceLomMkdQ7peWyxqp6b0HSCjn1TjoHTNlrDeDB+7iUaB7LONSSizRxC1S77BC42RcOPbuXpUExv3
4HzvdqP1o3p00OguZZKxXzJCl9qPovEVdFMsc4TGvLQYEdxTmcHyYzvGoUwz82AQrZchPVmNwvp0
2M4fLaOq9pkPJXX+iVwJbihsrKBOdcxUfz0WWJRWhhqRaP9QZKx68Xvo9Bd4+e0eIi7fhUqb0waQ
IwvH5tgCLNgatMaO+Da1TRyBVMdkXKxwOsaGOFrzU7fnzb7QjnYDWBMVXyD5U8K+X/skXe6Mgh0l
DBWs3UM1uyMsllq2d5RIj463e4mPvyTUwmztpMUpTI9WE9bbsDXArWiGgtslKZ+nVu4rginXEnXE
4maouNkoNKt5rbSNA8R0TpCJjz5WxpWppVR48LQfAYvHx9srf9/Qj43M9kqhM3bbEWur1qUO3gBm
4nA+7kGqN8S7cgyb+aS/3YgWU+4kRMHcWrARxAc0zRbK240S+h1Qq/nnX3cVJSIBwmSH2yrT0+0J
jILRIY9ahCl/e+Ht7u3dbs/ffrRUekNarIlf/83vJ37/r7fHfv+IhFRbkR84osz5lw92e12h1el+
bJ+1CAEssTFh/LePXvgmWwDdcW8v/fX5fv+Pvz9eefvkCfotbKpYu2/P9JxcDlj7ze/X3e794+P9
48fbS/7xMX4fgq4JP0n+ONE5TTe+jhx1IEJUMYr4MW6to90HQDLx3a30NMwuOQXnrVZoLwRPKeeo
ktkc0AM+PdNDuqOBcXICsD8WglU6uAf4Yp9qpRTLKSasa6iMdpUZicBlK+WR4uOFyChzy6o+GJvp
zo+ea0JiIRdoa6Q4n5J17pquP/Kqhp2untse6gDs2z712ELVANhgg36zs02IXmlhT8g/+n6YSPuT
KvQ6rJymFBu9tV+9bFTRWyQv+OLKDdUNtqMaNDh+lDs+BPKSmuWgQePXVcQFpDARj172hhiWYKjg
vUBpS6NZ3OGfRmpabZWqu886xlnMbiga2Dwt4eJVa0xar4HCtDz1U3/UaVku+lb7bPX6E6WuTqZM
4YMrawihguLV6N1r7dmX1FBNLA5LP4jrQySe2acZB1LP1hPf5Zrx3Ft7uaCkavf5YQZiKW3gPHqG
Kpd5NDISkWSXB0O58kb/wLrfA9RXuJNHmFHp6B9G4TTLUu3JkDDiB0nuBxX0IMVBWcXIl3IDnUN9
N1Q8lOVNTzWYsGAdQP/UwsWStfrRl/VboxrCxYaxyicdk1HxMkWG/5jW8QZGs+lykpz6nuk/16NL
V0qMzNVwp3TeGd96tOBS1vfJdhrQhdghzc/GrO5Vp1lXcViskfRnM+6qP0BwInXsTkHiu4lUfE6O
bh4HG2ACeWlERKZtcW7eIs+0j303FtfGCbGYD/ou7yKc/uQ8Lyl+GW4AgmFJeKp5p7dsl/JUJzm4
nlxAr8aDiHw3qxoTUKF56pVenDzV20RFqu2TLBuIjwjsQxn2XzLzxw032pp1NnHdDbw7amf4sJxp
2nipVAjhaglpNnxlx4IkX3v4dmO2xGsV894ywirh4qQGiIcK5L4Yg3Nr9zSqs5QqB/q0pdEWcpuP
0bce2PEd1DpnYXNGUWnTKPL1m2T0W9fB4EIQvWKsCb/4YNeHQhJ6WoyzZ1em9i4WZvOrLfc/Td//
pukrNSHouP77ru/5q/+P/VdVf41/b/z++Wt/dn4t7Q+Yz/RudV3TDHqbvzu/lvEHTH6MB//VEs5y
ZK7/+b908YdGK9iypTGT4jUdgPZffV/7D64gS4V5LlFyqsL8/8HsC2nNLO5/6XVC+rfQrTm2zZPC
/gc7XZZVlmqtgSl/AAAZjMppakiPQ42O3g0P2LL2Q32B8Z/4zTS4KhWtECVMQQXg3mxjr7z6TvPQ
+tg1oyaKj1lNiy7sWdbGVQJfD4zMMkryyK0HqOd2a77pVMUOHsSkKh8MV4yThnHFRBANca90zGKj
vUR9Wh2QjVIdTdEe52kbrjB8pC77CwJjJA4uJ9TGx/LdE9FHhWPkvtZJKNZr65yljLZ5FT/JHOBg
rzjlIak7Kl+w/fF0Koob9Iq+Ac9yAXnPBrVLrnYxnUajqzfV4Nc7H+SqoqpPrDyVdUCe3ZIi0zfL
/BWFLLBj/kIWWKLR10K9qKm7tl698REmd6HjXcm2/FT66K3UnHyTq3Z3KSP6psSc7poE64UiFhNL
n70FwY+SQRgtTxVL/1xq0SmqlHBVq1W9suscieOQp+6YM57grbxGk7CwJ6GJNDRKUXo5oUxm3Vv5
/Y8RqwDuzI2N1YIwcN65MIEyUHoA4xfi4smJHQRS+YLem0ymyrkyHxLTZV1zqFhQYcJjGtTennxW
JQvCjQmtGKSktSxn6AXUPzxYnXc1CFVbKHh94aYay0jgE5wR2Otg3q47Dg9zEFdVxwog8TO0LbV8
00m9X6ga3R5MDk1PgbjFEL+omwbeCXl8edQvGmtgF1Dw5hA1DolmvjZOm21obuZ9kz9gF+e4pR0A
kKrD1OcD52Q6Xpjzb/SmpawjTzGhiwpCCSMeS9G6rxqjvjTNuFUlh6NyCmdZkwq/7HSwqNWTqtB/
KIPd2PA5NS23V3P+w9ROT6jsEkq0ydqOLI19klU9Qt5gJvJOdDXNox03R7R1OROg7FejQei5BsFi
SWTLXsYDrVAr28CBJG8p/SGtgcDRykSSXmhgPqBhOQR/dqJZswvk0HLSwT844mUPURhvaQDbq9bY
58H0JAdONVh6G87hwSUOyFtSZGome9+kUUO6DrpmNI+Al+wN5cnJnchVywSrIgtri8yh2lC5W5q9
BjEwjF+y6S7XbeuQzPltpF2dcXYO4GMs6vFEOlOojgB+hpzzXf9hmi9FJLpHhLGGmKL5S2U11Sp8
qaayiarIPiICTJjggpe2jpS9BvZsgdnZ3Olajv9FohyLZP5UWrFrofrfDGGfbXFWh0uzJG8ox7Xm
cyocbQqKS7VBsulF1T1IJxw8AkZS2twTMSM3nvS6xaDX9EVSeG5JQnswMNUV9L0CTICycDTWKGEc
Y9PK2Y+U5rIvOHnQtELagnGLMbNKCcrFkxp0QDITDXPCiEdy3bTmirYBPbZkReLFm2iM+4rCPdTm
5HHsJx9fgrCW/mVMlRYGQlY/2iyJsesCLbCgQnjtmLs2X+lKrdsvMwe3FdkqJ4vByxrZG26smA7Q
E9a9Qw8jgEp2OFCt8JKgnglLDIu1tshFl20oYRGp24PtzHpnCdXxI+woFlDj+5mTx7XU/fIa1wg/
PQNvyaTy9UZVr+KYSlqodSS4VdmguMSfdYpot/o3O9nQ9Xq+Z9vBVQb7cLIqEIWhkxzHhoR2PD0x
BKqOFHiWr+gkp3VX4Y5IcvtJMQEGIXmc7skk6HvlK1bjHyyG7ZVQup2WdsTJ1jVUfJiVZf5l5xlK
z8yAEaGs7SD8wJBKMGGA/j0u5M6sCdBltflR1QoRW77bd6FGw0/pOKFFR/OeC6iS8R3dsHCJGpXr
dKBeY7S4vsLhkABcWpvziwbfRoCE+Rrls7aw4Xpg4sHvk4G6MvoI1MwWLQXmCU3WLKJbDfF5iW2e
SoTdZpM7p/M5GqdChpNzh2qU5XCoz5jXsiVMw6FqXOK57L1oBZbJc1tYRos87KNlktf1qg/9r0gp
tm07D6rhT/SjJ78o5+0+UllF5OvaHpt1pqTjqp+BjfWg4zDTWQn6CHAIBvZYWPvnWIUsbELxd83Q
/g4thU1QLrvNlJmvdaGax1LU0oVvBIQDKf95CMuNpqf1ukoprI9mIo5eOAFYBfPhprIpL3IkDy5L
8MNWxT2I8OLO6pSQloi/CeqUHRKCxZUzWfdDq3a7niePtl/uU1HF91VdwEtgVqHJh5LYV7z7rhlh
R0blwSDGzwUy/xMA4t7HeQrzJhg2ZSu/JwxcRy/ljyCsjGBoVBAgtLJqP8UMTQ2XJ7latLvCkFBo
uz3UOR5kCOMuNev5NNimAVXAgYpIigeKrFkG6tbOXCeqzyRoUVfxeB2d7LVv7eFAct3n5jkw6cbR
D1fpIH0w23fQnHnZkHaPQ/VOZTEFOT3BA+kGtoVqSaWB7drSysMHMpRj0uGRg/jVhqUZf3AY/KgJ
5XAhnLdLXwVTersY2W0tuqKRCJa99cCGamXYPhY17Jk64CUW3dOS9JvXRBJibCbO2fKG0XWqJ1kr
1rJ3kCuPPnjjiqFG5W05i6m5hcO5xXa3Fab3aeu3LpEdLrWe3WzW07QTurV1OJ5QSSJ1SzjdA+gF
SirtI3iMDVUNuWxQUS+pn7yDG74yDdH7a9BDjPYcWtISmmnrGS5oNiDYMZR2VWYEsdm1+GZi1oUY
z1E7Km5ltuc0EtsR2CXM8IYIibR61bSGE4PRNvZAdwqyYHWbDs00wtv04udcd+TRY1k4T2W0QekO
4qclHw+LdE8u6MBsbomE1r0qN5kGmUIEdOyQUrAZpWbJXs8No9c6VDGiRFSNmja4wmA4a2MYuL0z
8odxcAmRQ4Aw5cq4IqL1uVA6cteVfFbLG5DQ7btqaqpTLgx3DOReDYJlzSDH2kSZh85sHTjQwYHv
CbkydZyHwUisQM1xBgph0Q838yNZ1HyhLaoE1Sy1tW47/Y5JsYItH+Z3oJER/kyj8zDazac96Y9m
4XUYQiK3qiMbEe5j3iBVMGVYH2IR9oceD47TGsecuTllbsRprXGI4sbBa5RoG0RDoRohcwit8FLo
NNr9eGJEnbXrVbHCI9lfK1tzjhggfkYevoSY+u9Qq4/tsI9qv7vebvoi+gFLNTpTVemuBGCZSybc
bguIIEEtJ2l3T4hPigqmdQgfFUve9NjoRXZP24zQcF3ij2bn3mshB6LMtJ1XkMU95iqTtuFdmRLJ
JPI81fW7oFxT/rauqi+tXQwyaWnTdQR+1BDKAqb0hNH+1RwMar7ZiJS57cm5i8H5zxnRqjEaVy+O
XdjL9f2vh+Yc1axXMyzUxcIIGig2PhcHVPBum4MgXtV9SYgz2RmguIiIaYNm+AH3OXZFQmvcSPkT
gkH/NEYobQEuOlM2Cn/FZ104BrJrmZ0yEgoX6FrCs5NSs2Rr3FnTMYYwNfUxlys+V5wnoFaMZdiV
OF/VHXEJEzSTyV5AygnsByFIsaR8+yNJqCPlWjUutUK4g8TXYsV3Vtt7S2VS9gW52MsMgyLWKRAn
U99cNTKFnbLGiTyEFjR+dvZOt+5bjAlTS+SAl4VPiT9WW132SAOUMtgyxYWkhCdiEebiGSjxQg/6
cpNIdgBem7+YgH7X1KZXfdDJbUP+7zRiM6QlHbXlhqpalpabgVlrJxwwpnQZNzEkJLz329mOlgLk
WQiWC9StJV3HTLvPKCGkAuRH6XTqqmWyI/xmQVJZt46K1nID0kRcnCDEJXbWNR2yxAUhYRE8kZcb
I/XdKnRI+ZDiI2GgWFGuRXyiUVxKTP3Qct00mT0s4DIWLkoQ3eaIzMK6aYpewpZQLPSIwzywlmt8
q4gMyISA19asop5Kijp0P6O3mhzMe9YiFoxXdUN01NHQrqbh1AeShKJVM69QOqU4VtK6koiKjGWC
iREYHyzO6TzCeOKrbvex03/UcaHdM9wcqtIEriR7bWnaSHIcoryO7KYGYaqse6SGmYhA2RTtjWPF
32nQk4FjcgmYZfyokrssjREuQVMu6AawOdbsL8Pk2lDZTUIxkKu6LLa2QsEw7e8H3H3bQXLpDrgq
A3Bb+osP5lTzw3rTmSZhBHW1Ez51LGwViB6y6NEIxItd8I2kcWyuu9RaaLavL7zOP6ErYbnYJY/Q
lo8Qkd/A7durcKgfO+SHq3psfvrMu1NvEQZEXvUSm+SLXbJBjQvTX09gYKhNB/E27Ky3sejYxQ6y
3TUdqaeG7l9MBdSyk6R4QWH8LUOTXcStZyJZSPDX+fTFZNQeQ3r5fq9Yu9p2E9/XHkrWJkyD5MTR
C146fvhd+Lkr6wnPdeihOEaBWwQ/Las3Nk1Cazyx5YBDDmw1MrAaPghTN8zFfpE2EMjhArFN0wO2
t2TgrYkMRgrXej8w/oPojKvdMBkwSuMeuD7ydKeFliuZJK7dZG88FWKVTczP1utS/BsOMXk+ZimR
Nnd9rr+CDVmYYSDP8LMtzJn+HRneyq4GVeKpAFRNc7TASctiCVs5vesnE3EUmz5H5O8sDz5jCzWP
YP/gUKMe8mlrEcSnWvUVAlG/ZAlXrXpdAd8bt6RIGYJLXleejMxQNhBckbuVDBchiJlFlpIzpVc0
iKJSQFIRDJJ1gqPPr+NlRojbRsRpuzYFFdjIaqzTJOWpnvA+G9WHiXXwoAeggUobpi4kqUyawTmT
WK5ZHZY7J2R8AIsDirFvMadjq1kSfBUu7VLZ5pJVHmpqUylPAfPRjjPS4wyl5KlY2soS5q4Vno2u
Cw7DqBRco63zQ+gathhD+YLw+DEpQ7xjAMa+zRW7CjpWYX0Tks0RUe5NHfVqlJ92BTfVm9psm5ZE
F08oyJSCD6dm2SavTRRkpPCYbGRAOnExTeqrzISzH5wc2UKvSTcOmMr9llWj7unaIdPriy+RxJVV
8pqHm2I0aTFVOTgv+JX2w9jW5lZXsWEllU07IECxowbxooULiUSubhaNzjob7QoYQ3Rv+rgYa4Tf
DOWswoRKmRAwr6xWIbLPFUEiCwt85WZyAp91SoYnrxanuEzE/Rmn4YaN6xMz13c38ic4sXMPaDFZ
RLSso5qL2/MRdGs9darBxjSRgx1t+lRdKqr+mFbEO1s6S/KJMO2lHJ6TQIVm0QwbIaigVU3GgmH6
0mWmcCWGbx4L8EzJHNKmxveuyaHWaUzsRKl7b+QUYBXPkDNpCZsJAz7VQpv0TxIFFm3UAiQ2i3qp
Bh/wysQCT4eyaon+BegywL6uQ3dqWBqy9VvnYP7crr0zrPaxqchVToZoK1gKoXKum3UqjMs0NFzt
se4vgzJ6CmczQcvSgCp77O2NGDF2br1Nllq9xneZTvQ8IQ7BKjFnq6vyGTSUpWr/TWi8AcmUGSjq
fCWg26ATmi4W0cEYcsPFBGdmaUqTzYEfTS50N7YllLPW1eisswHLLDvKeikmFk0aloF+wGPlJ9EH
jS1nKVVKMWMeHTKT0BASkNO5vkYZrfCuo4E7cgzT59suLipbIkO1s8dktpn8kXCyBqIGx/m2lbBr
j3dlxRiUP5oKNvmQW86694d9MN33krINWE5l9l4x9tEFqslB8CNQdKwmqo1OM4EGEbWdaOIsKr0D
2zPD9QhpsBBOaHMNTZ0qDIKUaogCKra5mhDbzNS/rsteLMzU7HY1QN1IITOn6dW9HrBHziTOVTvd
YaVWhPFSjQFJTxZb4gzjAovRlT+XKscOpQHxCT5ufPPRQRm5ins8esDaBF7a8jraln9oo/TijYhP
kqCkTVOnxSosvLuEjRMs/REchOd/9rTf9l6dPOrtmBxkFN03Zn9su0Aeq5ouFxwksaZKQtTlQNHF
IRnuIdXC57bESjlvNZIayWw42IfcbIm8zsvebUW797wC/XCK9k4vsChOtOo4R+rIyY4+tpbKFsbh
Vpb/nw7Gf9fBAMlFwf/fdzAegvzn13/s6uQ9+/kvPYxfv/hXD0P8MTvDhKmZjkkulYov6U/3miUw
trFTdcRs2pqbG3/1MIgKlgKfkmkLE+Ob5Kk/exi0N4SOh8lBMcHD/+d/k8Psf+V/GsTqf/z8d8MY
jY9/tC/Q1WAVwwhHG8VRNUv+q3GN2DQq346DStaiayH94A1Jm8mQbrNaVr38UtXUp0eNbWyXNSg/
gWhAG8K3gwPMbROy25YteiEUe1c7nw6hNF5s30QFEB7tOsJWIhZ1HL+z/z1ZxLrROqDOfArSfFfn
FFDDe8aocx/RWzD6AURGReoPtbEyt+2N5U0PIUvcvSjuqXy76cTWZcpZ/QvP3/ppck7UDqkDK8uF
1EhDKmkX4o9Qn9rpZFXk+oUUa4hx00lGS8alEtFtUDXqG8L4bkqVqeEtj5numEWelMg8Y5KbFiUt
7KzJQEJTcsg7Nj2ZjL7JM+5JMLPOBRf5Atv4BRzNttGtnx1Ln8pJ5zCtHolnrW8dLT3J2b1EsKWG
v76s2uut0xHVK5ZHX/CKHpSyWk+B/zXix4FnSFGSyKi2X1ih8sg63APv3J1iD05GzdG0mHwyzA5w
7U9hk5zyTN+2GUg7NFR6ibUB4TDbDADQKhSY6ZA76sXx1KcAb4qWjRcPACkQ8yoVZBbWyE0IhKvH
TWgmp6oJv2nuEnYfPnv1+BDa7VUGxgvBNGu6VF69niFXqD836RCfzDh6F8Z0GHv+zDhD5No9BKq3
g3uGWN/Vw9alkUSBaMIeNiJW6TdwfkndCfdVpLCaIDTPJlBYhCdQJTrBRlbXug2kFRhoW0DYxBjG
e5E6514icLPMl3KsXUsZL+pknprxGcD0LGwKvjUoqPTm8wOg4Z1HoJxHIGaf+esRQC1OLDgXmi22
Lf8z8EG40zjHwqagD6a9xF3y7hvJ0e/Xjk04Q2BskSXsowxuo/T3ahWf5m9YeP1TC7Y9nuIPPU6+
CYz4LhuE5BzGAnVMaXNS6xOMvU0Vq5+jStFLzDbpYTMSVsxAvCIWbwf6aOlr/YOTAZOs8v5AOAP7
bBlgS2HZJvrLgHSjHcM9FdlYIJ2HEyMDjmAxHCgBQaMYD4jYv22ftqA6zLHxmqvq8YkGxNN8TiI4
3RIOhPw0pBc4fNqFPNn2eoiHq8mk0hf6S6DF+6nHFlHEp6qM3m//x8gyZBg1tL9kcvZAwdvS//Zq
m6DljJzwgUwjdTiYer3W+VaQ3q9i5lGd868ZLx1ls1ANX4w2+kbJziCBAQRRozomJ5AVe43rPIWz
7yGezKvxaWBjBDsNP+V0Caf4FPcN6B/OVaWiXIOSY9hUZfegJ+21UtJTNw8H9sdAI8eZ2oeeKj8a
fslXUpnJe929Uu9CrjA9zQag+Rts1fGgJPGJLdD7fGDm81H4/YMV9isqFE81y5ROgE7F1T3/SR5A
zMGoFtoMcJB8NZCiLn2tXug7bHLflUO68zVkzAHRZfw9sWOtI8gtfW+80HVYO5OxpfL94ZDwFjAm
eHpLtwddBed2HA+H+bMlPmNZ3zXXUAyUWeUmimb9IMNQG0wHExEP5Dlv0aZUFerke9D1dRi+9F29
FuFwlaJx55OJqohbhvLJa1ivp08NRwof7ctQsByK1elJ1Xe14jwS3eFWRrRXosrNNdIGMTkiHLlQ
h7rO2ZuEQRdAk5R2fLIiep0Z+x8vD99xdj13jn9/rAfjrFfqZ4C7JPRg6UtCcTTVPGvW8OkY3o/M
6BeOEX032Xi4bSg4mRWfPtC4zwF+ibVfAOXq86M2K/p72Oqy2ZYTGYi2eQalfp1KlfrdosTQNZ+z
hjYdtA+yt+7VPNo3lbYtZXJKiRPJoQEvRurkFUcaef+yAnNU3bVg7Z2iuYLxcycKTJE3HCYuhPmf
EoZuXu7xLl2YNCzX8ElCNdrP2hsuA+dmpbeIKbnEsB5uvAD3EgKsebCCcoSIlBiCRYMJk77UdR6w
9aECbxfdQQ65NtH0JKL0vSnJp/Ge2nS4klZCK0ofPmXwVZPB5g/meb4k5zFBdaxzEPHdcRHVkmtM
iJCGjG+/tG1RLkTGTOOAPW2NLXMihXK1ecBGfZYMVIu4uwRN9N7wfyQZo5vTngJsq4isTC619D1y
qHUqwREq+Px/pdI63644MZzxT4K/U/S3RgHwmHnpGtA9XXXsAmbUgzMfgVZKtuV+IaP9oDR48EZt
mwy+t1SN5tmOyvfRabqtEYnPyDd99ARAlciLO2otTULZm/uIIfbISjUBADWqaxOHV2yZe6a7H0k4
jduIOnkalPUyaeOXdBguzoxLG/P00Ij6DaC7DvbTRmQcs3f1sp4FK2FVxPAag7PA+j/BwLgO1Ov2
YvZ6hrML9Hbv9tg4hQSlpc2utcz7kP6oO+HY25MxrO9v9243il79+SOaEj72Qs0QSpOlW++HEVW4
Y5GQSIOEPVNzxNfn7VXHU0AywWu1gGJpS6eaxP5204+loCatQwyZjGdhkwkCgfr/sndmy40j2Zb9
IpRhcEyvnEmJlERJDEW8wBTKEGbAMTjgwNffBXWVdVZU3krr9y6zVFbGIJEE4H78nL3XPkWMWTQU
wCS1u23cR+MpCGV8LAl/UcXQ7CYzvVk+PqmpHJnnzUv6oXkAYL2zAmNLFtgGtey2Yq41KlQeFk4R
4y3oPj1G3Tnny6lCH4BADC+U32zAP22n3r43JGecsqsqNBNGd/clTv36ojCs4jUDBzP73cVPWr2j
KILuiEQ3mdJdYSSPVQ18lfrrFqzCgvmHGx4SdoFtkwTvbYXJG0MYXRHsjhw5MJhmydYie1ZlDPCU
B50YoSK9Wb/fSDlWa1hHOcuNuWLoi62m4saeM/ujMPLTQP58ICQTzsEEvkEEh5zelFwcbDzmOJXu
bB4BcrOuZThfY3rEPGxk0FHoCDf4jtWvfzCzbchiA90TN0hHA7mJkD37b77hXdxyfIFz/AJK7lJ4
ETCQYD+76XsqDsQ33wkvP/2pqP8rsMJ/lskIicLAQ2vkAZRANfRvfAdSoYTCVFIfFO3NJj+OVvFS
+VjdA33hvDgb011DHaX9v4UW/E6WYPhth5weHFegVwq83/RFHPYVo1kfSV9sPU6OrMA6eEfG7SXr
C4VOSjSKhrtthN5lKZX+5o3/Lm/ixyO7ChayhUnMt/nbjx99XzsZYL+D3VPEs9ZUSb8zGonW8QpK
8eo56XuHMkc/pcSmtYJVjcIW8Ov+b17Ib5nt4uuFILHyKNqAgPi/XYHYqcKEvkKFqnt8cfVwdalM
SKAKfPNhkhQGRX/1MXktoCtltVsA4GC2GZRZ7D4FBSvqlLQSW+l/+++vbDmj/ZsC7OuVhUBEfN9C
wCN+Y3/IPB7nbKJXFSqOUAxonMR5MrqUJL1xpAh1va3IIaAtt7fsqM+L6YNK7CXuHms3ezdD/eEk
LABf5WHgouTd08H5Jov5Rjj9o5MRDDBRhlDbeeW09xuNPdp988IRXbsL1R+4JFW62fOkFPpaJtkJ
F+Pj7LiHlmsxxgGCBOiqyXBdulqWeEPRv2vY/CKccZWa9m3QXZtphLDornP0YkSt8egSQ+TBM427
beO0jIfjmxFPH/lsfvO0uISTs/ad9jGw1BXH3WcTKr599t7W2HGpEm3h4w7jrlkVZkRNzPmvrBn8
qnF4SVrctf/9KvzV7UGr0XYtAAlA4n+7T+0ixUfJsPyQ2B3puuajCosTEpCvylrfrL49/vcfaDl/
dd0F8AZO7YHgGfntuoejFXA25cnEhnjXFdlzhrs0w+hSj1fEgI+7QOS4IbnqM8kidMlfOO6eGlGe
HOr6YnCP1vycdNWxqs9zOVzDUK2Zwj04xKxh7KUgLYbp0SH2tQ3sh86+A2exaB4Y9Ci2jrG6n1kP
FaXY8n3HQILCW7kDrVwK0OVUUHAnhEl5smx9F46k/vrzbeBURUbFliwZJDw/0JUggB73nO8hoRTn
Kh12afczYIq2snLmGp4vN9rKcTjLQzrZ3laPAW4WyzU2QhqreEUqM5rjtlDcRdE5CiJFdkb+YRFQ
SHPtxUbrVqr4ocr1jdH4S4ogF/EW0wThvNkF1XFL29l1vrccR+sifV+KVgCD+8wtLuXUfWvV9DHY
lGNVypE9uTbtMUVdDgt84DOO3eycm+U5CcSbXbuHEaO2mO61kX0aNk5nQo2hVuwmWbwzBT359qZ3
HrV0DsmEV5pVe+iDN2+wHpfjHhXLHQpwHleXgJzlnARl2FYzy25yaqonbbNp8T6MkfrNiy+AH1Ex
oR2yhrsxMD8iaAA+bM+/ubXDv1hfhL8MX0wk9O7vCtPZJyRKGE51WI5vy5FOc9mtmx/Jb8tbBhZ2
qP5mtf2rVR+dPJtt4PvINJff/xNHqEUL4xdiYrHNOZB1HEzrv99S/+KRJZ3DFktGhw2L87cfAsY6
74m0rQ4MT/EQuMwZ7GJ+aXW+h9mMEqJdPeGvupKIu50CMm0tgOFJ/rlU2W0432W9t02dcBu61tJp
OYSGfck59gy2ePNZCP2qwNzI36nhuWTZTwx11E1Dfg6o6AT0xWUhzkt9U7F9GzKW6pYAabJFtrhU
zx14Ae2rq8P1Jy/63Q6nu77v7+qKl8m5zHfmWxKKSy7FQTuU5F11dgkbGPXB5aCzvEiXOqTxvMvk
eC84xrhltkMgXyUdhoABV6ofczSr4aheLN99i0uCY7zsjFT4nNjx1uimu+XYBGf0bBIHkLtwhog3
neMHVKpk8NEvsFtOSXT3ANPU3yxFuEWUVFulKb3o3H+6bBfGxJkkJRtY5yfbDlFo5KegcA5LX2H5
cWbLQgMm7q3CV4STD9aiT+SzuV4OJaEmhp7XQhjOy7KCE6DwfzrL/9aR/HMHEsX1f97e3GKhCDgV
mUK4v3UgK1v2up7K6gCyqGK8hyysyfBL95ybWl94KyNHf1IY/dpKuEaGTvdjJ4+EpD7b4brYiHm4
4Ib5GDgaKuFdlMDP19/cel43nNCXo9swPHYl3Hsjvu8CG6FC9j1kHCMrBtKZecnouU9B/s6kBPOK
zUc6Vuoo0mhX0/gjoHOl7MXBRwtg4MmnGl2KCkRRVxW5l2VVbebhA8Y9qufuLo3GD5+Vv2Qx8x2Q
/pKfNAUneKQUHwyqaC7QvSPB+xoGw9Ui7k7hkyzrH8sh1c+zU4sMAR/NjvnHXeeofelS7dB/8aS+
NYn5yAFPj2JNDud+qcainMEyhzmyYy5Vv4uZEIi2u5bD+AHGGXJjs3W7pWXhvIUZxFuHf4BRYtS9
eS7vWMU8Ek70JGnR9cHP3DWu1O7/NEH8rxf6L1YxCrflf5aDoN/67TKPeOSLfhyqwxhUG+hgzC58
+pojtgxucqfXj8I7RTL+m/vL/oKN/VmgT3kWUD6zQ1sWuai/L5+NcCbHFgxTYQXdyhZMPvtcgM+k
UNvR5GIU5Tlibrn0z/IMXKcjDi0Fj2RUuXQ4bR4Uh0xDNdubinHcUmTntDVbE00ctRgQD8IPsVQh
iaReCmiU+vpx6W5UefAGvHk3NtlpWTLG9KwM+GaDt8e05I+ch4qQKqycPuIIXR4gEUFzD1DvqpHF
2S3N27LuZtx0UM3XcTUCecK3QjBUhgs3VBtSwa4xRQ/1RN3MpISzGQFDDzJB7gJi1J6MA4fzeDZf
NXCu0mfdWJ7h2Mnfl/fszOZttsxbNpvnRnFd8p+GXxAJzbGPv5unSNP9dmtDZoXhfloKHV+bMOXc
CzrUcSZ1vikufbsJ3OiNfiBP7BC8LR2KeJm8JQnbrbggmf9c2iEICh8qKvM/6gasTgkEoV+GmJ9t
kRFjWZ49QdWB1OWjNJFysxLlRD+igkH1N/c8lUtZN4OLnU1mCuMEwzryWP0IJksaTAEFYuDFkZoX
p8kUqyQwz5KQyCnzL0rn72ryL0vX2qJft3SbpibGuiW2SxOOs9fH8qZDh4oltx4bIz2hTti1mbou
O3zKszEO7iWOpsflvyU2U+bVKe2iVqXninbyoL1z0sFsIF0DlQW6/CiZ1n0hDsvqu3TWas6Loh8e
rHH7dYid1EswjR9WnT3PNGcsZT4bp2XVVTTJzSg724wOkI6/izQ7W5XisJm8C8GrMlxWaLqv5UA4
VJQhko7vXNd9WzptZcUf4OmtTPeNLfwuK9g+qC5l8pw13v1SMFnFdBOFeMviBKCxvbXy+WNI2Oqo
JoaqPCEYPCUhfcSw3dlwShGPpoB+ll5b3xe0FxE21Aeq25OU093XDc/QYykjU7ZhPfJ5snoJugIC
OeFyGod/d1moNvQQ13Y5HpfNpxI9J0iXpAkkmPGHadDXX264pfuasalKzdkB7QggByAzNe2Fzh9u
xcyEJ5nZSRsWf6QyQ0PXmeV46RPOMvr1d1U+hqXfT3ecNvEZma7HImL+VuUXExpeW7jlofOnj6rj
g5xHBHyv9LloeBCiu1oOo4Eq72ljMqMZVzkP0tJ7Xm6sDsHLKiAAfdUTxbWqx+Ja5O7Xsv31DXz7
J/6Rj6FNP+tw+sgCg5GOvrB5E8oVbojgRlc+IuGiH8R0+yk3QBSZZOro1LBPYmDPqVpDbE0owqFW
08FpZLl2lHosfQ7pMQxD05WUzMF8rur0zVq6SES8kPjile0OwMW7bMNkE2cS2iFNjbamF9qTBs+c
TI6rS8VSuwYKtdL4EcYsoROunrN+uhGOmwzDp9k6cl3zgC/rSzI7xzrLsA+YiJW8iyf6u63N4rSs
Oc+xYV7MpoVvlrybAVXIMN5wtV51Jg69zFeJdRrqdrvs4QWk48jpdjVevGak1Fv2XRIBQu7I5fnr
/BCs3vPAXKPIzMfluy1lUmwvR+P0lD8YcENqZgLLXYGW+7J8k5B+P/i389IZMBgnAHQ7LScNgRbU
yrGL19MHroatom9ffuV4W7tDK6mCanUlJ7vxzY01jXtm/CxLEsR791n06sXx9OPyQPf+v0r//z93
/5u5OxPvZZ/+3+fud7+qXn3k/+Yb/Odf+ufMPbD+Efo0zlwIpO7X9PxfvNjwH65P/8hy6bxQbzoU
pP+cuTshg3W6bWz1MBlty6SI+Zdv0PsHYKIQDSqp4Z5puf9PvkFnqXb+rSiBy4wSAD+jA4/0P9oV
juckLXE08WnUZH2AHILPRJIUbVbjiGviHIXxyfXn9lT44qWUCyM8qJKDSZvN4FRjjBqcTDusQrzm
O9OPeiqJWm91T3yUN7bslQ6u2F6imyoAdyd59pwbvbsdNbnbJk9VEZkoy0OCVMZm/NXau9RS8/uf
LslfdE1tYf7n++STcs0AB6e9tGd+Wz11h5A5twPvCGnDgq7cL1mkJeSJDmzKAmhJA8bxfQgQMlxQ
KrHFr8V1ICitOpJTZ6S31CdV5BAla0qk2Yjh5jxL7wjTwsUUbVse6xPUlFev91E2qfq5MsyfzADF
49eXoky8lRdqc0v8xA7+2Ubb4zE1wH37slkDLKu26IXKejfNOdOsoj5iL4ZKMpfw2Hw07WZkj5gp
85jXLt5zR5JakKOn4vW+BAarlrd8CcElnkp2fM5Op68v3aI8mvLaP2JX/r+/HPqMY+YyrrZZ71AJ
2/PBSe359PUlSWGIEOYDp1MVDZHofBlSgPBOFCGMrUmAcPuULAEPaBLyvO/ghX3711An+XoSMTsM
e/8pnpo3PH/hNkvIWU0Un1kV+hHAL9M8SQDc+8oDAk9WarXSREGdHEXXlIH4/GEJIs77+qnIOS/O
SxBAWhZXrxiI8a3L6CSgnW1JZYZpuPzn3Jvhn758/ZpBDm8nJp+Q5yoh16V71Muf6rj9unhUB1sn
xiYr8CjUBZq13J7aLZm52J2YFBEti1o6UqEgcngg9XD5f9SE1qn7lhvNAACGEGfPjTjoVAUSsga+
8hwUCMkYGUVLoHHH47AZDVS/AUirNXvPAgps3u2cIASzIc0jWQKTJ8d6Mnt+aTbtXVnE6p5mV7uy
k0Fuv75I7ws5WKd3g+Gmd6ru9C6X6ubE/NLXlzjW/GYJpRWpzhOSREZahVLG6euLDD6tuhyQAJBG
G4sfMi+GYz3eey43VWNqf5POZHMkkuGQGF1rlcfuym7R0Dihor5x7tq6vS9IxEUgayNb/m6qLt/q
hCyJaQn7NUzeBuGnbKmOcasNiC9y9LJjz4SV0yc8FIkpvpo5UdKgWkCkEGXTdT0EFq7F8BZ6dCyj
KjNPiwCvL2fv2GXECFWYEHdEJ7/EGaD+wi3oSz4q4qRPLaVsocp034SAJjTh6nbISJhn40BWp7Ey
Cj0iGgz50alngITSPR2IvgD+C7NUGY2D7nQCnhD9UEJZYBWCaUUmSb4nCrQ9ORBET2jvMPI04DBq
XT8Z2E1OcgFuJoanCRr6xt/3oRwBVZk9DfbWVXqLCE8f+gmddOIKQnZ5RMshsaiUmulkN8CIM7ET
oQYAguOkqXF3yv7Wpv27R3zgSauDxqp3XFDKlfKHO0WOHqT9hpE6CGTX2chByB1Z7q9NOQcbKU2Q
oj32J88X0DyCrRuP4cor5HdnTEhVIaPcb9xuH8VJu04M+oQxHxF3cbi3HYsVz2qqW9V75U7nxXwc
4g8SmP1Ts3wpwisLxwS/cJbE+yBZ/Voo2TCbgyiHbdS4zX7W5VPnKwKvzRzTg1BodaoXDONUyQnd
y77GXpcHsl33WrvIbQZj58jiwegcRvWouY9h/JpI7Zx0Xt15ff4ZxvmI+/WEJR2vnT38yha11hxD
crYzzExjsjOK8C3xCcmwkH6ZcXGDKlYfkxGa0hQRhBH4zmpaAr8DktkINfDeMUnSrJYOwd6NYaPY
zl+WBOygcV5xvJ1wQxr7XjWXWjEwLoPo1+Q/i7j6EfUsvgvHdLnNp6I6FWnb7b2g/FGZprdting+
xaEYcGz64wZ3LLdw670Z3syrtLFi+KLnflAovboiIquYaOmO1h4H2V3cIaRIDQz7BLH6zq2zWpQO
BaqosMa4zA1xHXDI2hwK7mZ7ata8mC2xFQknE2Akhlkdw5awgiQ3N0is/M3MHP9iJahvSsvaZJVJ
vlWx0VwcqHJIRGQzr5WLpcpwvHUVzva6nexD47f9EWHocFc510KDHSe84lwmznexD7Ns2HWp/OUB
uRCBYW3iLvM2rUagblXu2XNh+ZSqWXe9WrB/MDEkf8OZev9iOUaydVIOW1E+A2lqW/z/AGAd25K7
QPv+KsrtZm9O4U8N8js18ugJZTfd+tiMOKANDxJ9q2MiW4IsuMu8Yusuedyg4FBj2+irp93YSwb9
pDiBVEX0GhUIfNLmmw2oeOXiqV85U7hqU8qXZGh/+i0BQU6Mj8PQBtMAA+91WgzzEWvvgZzLQwJT
agtxNVlVibIOZOycdYseOW/yduM2G4DwSz++09vZ4NCHtXwP2BaFO6TZNREsI2YGwoDmkpcxGa9w
XydI8obx5HXL76Prq7Ez2XKGnUkWj/cRRTH/lrCAOhR6rseft3qSQv0hnQ6cm8Dja9hNLg5YP2Td
gq+1HpvqOwlItIqumocZODvxa0kQPY6e3WBwo68E+7WHFLxGeNhuW8fYLUvZzunrByYH5SstnM7O
vwHhodrzsAikNqPBoW0f53oCNIjAaqZrAjb8PMuMFA6r5DlXT6bZYmFXpMOr4Yfbu7d0kavHYomZ
TbktLYFGGRdwsZbhjHCpXXUpfoa65/LLJTEw7T0IvcR6IkNFTzB1OS1Q00bK/eAm16jvxweGhN+b
qsMOM2OeoAGV1yOwdv+tQG2zFpXBsahzxN4mEw7cqv+W2SFtYUxrq6T0GExjwXjE9rMXdfSWpGWw
RyPw0oxZRuSo+Cx8KpMp7e5zJo9ZSEVGTaM2U42rqLDciQNd5R2BxsSb7tPIe6xQ2AayPtr3gWsd
Y+VsK6xa9MxF/V4jBMI0gasx9bIQRzzee0J2m31cYAEpDUpgFQEsimPEHWHDFvIi7NI+eLKE1t+c
A5sPJs3oH8zdMRitg6VDMB1mPP6AbCTIK72RDXsMtBIY3I1N62GPyFxy/jzp3/myPhEW90cXQNLv
5uoNWRO06Zy8OFGf+8IC9mF0FeDmoD4FuTNtQz/x3om+bORqQR8zpYQUDi2vzRu9ViScSj8CSEm6
JFoLFO3QofF7tOXZz9ZNr97qtvxJjzNZB9TuWfcHF/0ZZu1T7oKzxnj0KAwaiUVJwrmd0bcPRbmW
1mv3VefF2QGHwkZPVc+jMP0kvBo5Up7sKxeWfxOtvVg8kUT8MFeYf8qKpiZtNzoxOnyImbbXM7we
RY5ewWiPsFdihgKn+gUK02pi74nAKm+jKvsMTukceDnCs77FR5UQghGpH7oIqKXyt4lwNMPP3r2e
yLxEOEeyvnY9L3mTe3RQ4rJ7JCcc/fHIwK4IkMGa0lRAsI9o1Brs43ZK4ZDQNGVGt7Hb+ls//TFV
+JhjhCRTE+KJqegQZgp9lq1vWvtvlYyeybqxySIffvae4e/8uWwPob5JPPe+FsHBmaJ9mqA9ypDX
5wwM/PbYK57g1KkwR1n4UBD6IXBqACkxLINoaKU8Tv3OnYgXHS1tbnTXXwaJGpmrvKuCotrlc0fS
RrhVkUDU7HZ30BFuTSPR0IptFNvQXC28Y2JI70VFFLmu7OrOgvOchMGvWr2Pnf3KfrN3wtLb0ET6
lPZwJFuN+zUdSTBkHnak5vz0VTHu4hK9wVhiXfTCc1jHd0b+NFNmXzvKMeyX3qZK56tFeFLWltHK
M+N+k7gfc/Vdqr4koJwyaLA97sOR3qC8JkSuG4X5ygwXZ19QHU27iLka2beGmObaG0ZQysF8rDLa
WdNChOjpIykTGxvskymJubbWMrbI5RNsVssl4ofQVk86P0crv7aeA04MUsJeuuk5IgwDLbL3aPdi
BJLQsA43DlgV6idzxhnSxEedkdgze6EChWZwcGpyvPMSEyRZo2oFviZbM0Sg15we7bwJUceQsRkF
eK4c0wJlHpOPNtCssmMm3tqkkIyD7BVv3ZPjjuOxtR7HnHq85T27rYNJHDl6uBiwvBpKorT/mIET
kJDBqcqFa6tRSkc44fZ+Bw045sitnZk+emZtZdK9+TjjdMa9X6NKKili2oQ3rUuxo+WM99KE+BEW
4Q/hoNDt4jXdTJvoQjKTiuIBF8jNLuMYBBZe3TZGm8r5pmDH/KWMw+SEYHAALuwV/ItK9tY6NIXm
ZGdck8hsd7qZAlAnBFnNfiHXbSte8mb5SFkLPcw4XYSTMQQN6FcgQHNccmuj8h5qw6GdiHGb8PD2
EihiXLVqU2gE9jsMGr11LPuhmlm9ghxBpeG+Fp7D2DAgN2R88jPprz3CsLaiIAU2zz8yhpmbIXW/
E2PNnUPOBIXVtI5JrjihmcvNFgD+XB1UgXKCcO9GmqQhCnLUOZsRDiCGC4vjzIhiFVvBJkj7S1E5
lIKTXBv6E5n09xEXI/pp6wYZBqddd1LJ+EF8hTwaE+J7ke7D0UVJWcXrLTDL+i4al6LEEmJFjNWH
6pL7sAyZ2GFTUBwR64KMw1rh+QNTERpNx8cUEoTo3PkqO1r151h004thUHMw2dqkHc6/noq7xIvX
FvWHG9Gczb3pkcRbhw6Au7WIV18lLsBSa/Yga87uCvPmalJ2upFkwK8YG4hVS0d/k2bp0VkwRok5
EHsXWoxoXFSLAekra7/EY+S4cJjRoO970MB7ZA8NDY32yfDiV0IFgnUWQs3Ic9iY8pfjkazFWUSU
rb01d8Kffgz44Fdd5vPQjz8KFTynQEwGI7/Y2cBrKJj/OnWILdv7AUtrZY4OW5j2zTWayLeimw+d
4OBQ+BW2y+aZb0zZlLGAdUH+ZnYjUAcMXZZu9YboyonmcZ7s+h5ec91/T4uxOpbxdLImg3h0LyS5
mrXKjO+93Pe3VTSRWWLHF8VZbp2NUq2qL9cr+Iks89aTSYIN+enJWrC6Q25jly2AVxkxAkSTCtsN
5bCyvSDb1Frhf5slhvsq23mlvSU3HClYoqgBo/my/FMeC5AxINpzus2VzHe9+50OIrerTtf9xKBW
UZBMaj7if3yrDWAzoVEzhW+CFbz6QoII7chKoWLgcaAsUJi/U8ZBpc/jv3yQsFq+BfeDnPkwfI/I
moITuA1Iz8xlxqGb5Ddaj4j14DrNOSiaHKnVWMsT+pyGbxF+Fkn+LNOdTIpfBr0AXLQLxd2ONolw
H10zBLGMZmXlubO3skvzSG2P4sjfM4F7DWHWbnUYvFQUkWunxUSc1NGT0bCR6QgvDseiNU84ju/g
jwivyHq+hhjgVGadYEZQbowgEcyMoUMFKWeVkvCIR4PBWH8w7aFedzQe2Rw/UjKHNxC3fFBJOEu6
3OYszz4RE8V6iDw+twjbLkVksI66KFqPk5jouzGlMyVNctxu7m5W5JyKzIH2QfTdPupIsHZKE5mE
/BnavGEjSa/R8kTGQ1cSDZCB+FfOfooS2ic2G1J2k7G4FYOV73XY3MvR+BjJ/tlG/Y+UwMlU+oe6
H86tSxbNxCB0MyjjGW8xM5G0fJniB+kJdG3IZKMh5I+NiH2iS6sjGnYjY/XA+ZHn1K+7OSfThtIi
MZqrS6DwKiD3ZR01s7OOYKQ0eUAskOFwDrlrx3k34T3HxVS8aqs6keCXrAI2SnY9sco8rl0bY7bu
WUShSnarlJNA0eAyCurJ2ozRJ3XVcIFNf216XE5FHjHUC8NNY7RoDrpDF9b3CN24HetBH0JrfnUa
/Rx16UMfCJPYnOSXFGLv1cswcnKvbtHcRCKe0Ik6rrrVrnjoTA/LARggagpfk3vu58+9w9MyUPUn
pX0t200e4QeuSoBMUezfhSRUtPO6rCB72kX0PeJ0Y5C5mpLG6y5e26T/Be6eU4sJrcwpj6pWCHKQ
8S7PmlP/ApP3jYRiuEuaE9fQf8y1gcPKghrAqfyxV6Bph7B/aSv7NbKeDQ8XsaiNz66fzkFMSHBq
KLHm7oEoWaLhj1uNFFHiI/djBGWMT1vjXRtLuC0hMzwZzk8KtjWI9nKluviNBNvjpFKcWjjCYDOk
j53aeJn3aQ/5hTxPemVW/J444SNGLLxI8sGrBOD78hmzWwqzrX/16mxTKhbyBVCFtttekQ3KEp0R
bGMXNQqx4IzAxtLJuBtE/4cl9LHgU7xI86zj1D46mTzmlKlrKMjRrq1Ca4e9Bs6A4e0K4qV2uqVx
Rn+fE0ihXfwPIAOQ+dBCzIL5hOfaaRgUuwDy7ZTkwyTvyQDD+JFyVnAak106uxkRuC5Y9aSOEG7S
NhHm/HJSR93C6JBEBcdmbpKPvHAOSg/TCpCoPmrWQTqhPsRdXVAyB2haV7ps+X3Vd7titr7XE1H3
g8ybfS6rU+2XySG1c7rpSF4Is8Q74XFB8d99lL03E028BKXDepAjZ3OvxOBfo6JedcBB+8somhtc
Epm2HLwte2em4ha4VDQYdr21lsWlycNq7Rjzz0JqEEbcRqt0qMTK4iiBkECuSOkVu3DOv3VZixe5
uzYR4RVemRTP2jyxEHnboiMIaOk+HZq6/lH35Wu4mN6TqSYilRaK8VR4ydmSGZ901aabpB/0fZC0
fxBFFK5FKqx9PZEy0OBwOEcU+dRa87suQ32MskJcxMyN0ATTYzkLxotjvDFKOztLZpl9G5cbe2IP
YQUt++ABgARHDNUjeXFMf18DWdkWTjyuo9maDu2hKHV/SWdUSbPlrBLsDTDFzYM5ijMGErm3ik8n
qctNCB54XUw0KntKS963Q9O2H3ibOqOept0czsJej/WLbSqiCESB48BIJVqB7HEyQui3sX4ZE0wF
tZW6zInmbcT8Y8saF6yair8nx3ETV1G1nr0B8SepnJsycJ9DuyRhPiZyJMtOcnEAUSWzfE2KBDS/
/ZmW+g9JW+bkV+7JlwVUc4tcpXmQOxmZ7t73vHEbZf7P1kXAAkf7RoLtxY/VT03v566pZ1AxHkNf
PYKk61o2R3tQLPdkmwVwg1CxZXjbNatg3b1nOeFiA4S/NQfHGVlX+SubXIBy4LNXdsCJQESBuzZk
8dQZlsC3SH+O9vUuz6xiz1s59LqQVyg0KaNw5wjPZryYRnKLKrQfgdTvcJKb+7YKqHtjictSu+UG
K8yKzFrzIRmn46SXZqUgMtZaEfiBAttOcJ+2VHFONoAFmpwHhsZ49W3QRSjH9QGFHuV+Em7FaCP0
ycR0nWrAvjjRM1Oqp7Qyt6QVHdkmmo1rHpNKuMeq/fwiv3Px/kBKJPdZPTPMCIFBWca9bw7pnR+8
OcxE9vBappWPj+2sOveVpI76IZSXyrE3uOqow4k6NRknlHEOWKdm1BQknQTq0PKEPjRB0Z8AB7N+
u949rdlu5wQwvzuz+cNX0zWesivU3XM/e28mu0cu1Bu5re6+GbmiRIBx0tb93kt/NX0pnqStXjku
L1aZzwFLLUwEgV01bSiAm5U2oT3Ghqq3QAWAruPwE3X8SOto3C9Je67RB8/VYEQ7dw5eorBK1qSD
jE/dmP5Kc8RcnJE24cQWjyvjNqb4YrCnXKywe69yZ7GDmFjyR+1uUzN8I8Dhxeqr/iHSEkYmgAHl
TMA8I04cZi6eZmxIDFmSgSGYDTYmTb9JpgS7ePoWz/kdcOeIAED/u7KcK3EjmyREau0UU4R7x3XO
VBAqoDaMK39aE1z5lDkmscFpuewTwwHp63QcRuDw9DELNzPWMiA7OYk6IKZ5skVumyB3Tc56nBCP
ki0VyK5ZpzUOIShBEAPL+bCQpsH+xJu2GPHGzjyTzcU9GcSW44JDVkGfMVpBw72X55yxxLUTPjAe
WuDecppMck1KohRrskyCNazSX8LgdSaZ3EF7jjaeKc4tYt3NEKC/gkeUqyA5OPiPq7B5E6MTrBCi
Z6rE/W2ASmycLjkI5T2641QzXBLzxrYyj0GeZayznKo8qfJVQEZyDHnMb2GkmtEn5G20PMzsLCUm
+nX5JZrLDw5XyT5L453vhe9aLnlasrZpJapNFqfZ0W9/FeOQgc3FkI1LBU+FIfyLGz22pSPuzaa6
5jkHPDLleDyz4SEI1Y8Yxs3QTajejeBbUw7vdTIm9znT7k2YMe0Eprhz+LSGsmmZe0iaO72JbaGt
H3KOzdumi/ZBAibTge+ET2w6She+ykDEOBdPv/jujzyZL2kpCsyWBiY1V5QrthI7/x/2zmM3cibt
0vcyezZogm4xm8xkeidvNkRVSUXvIuiv/n+onkb/aGAwM/sBPuQnU6qSlExGxHnPeU7ZbF1/MklO
2g4pdcbSllJbbYyGQzvXJVS2iqBo8lp3w95f+hsRFvMNbaJrksugnOiJXpuzR3JCxWKbhYzrnbHM
Nh8VUvVb3Au+WnWB1Hs/SLoiuhZ6PWDNEvAsS4o6BoeVfmiCEAhaYQxqMyeVOsQ0UGzMZHgcMhij
2XObZ3OQNjF+Aas4AQoct62O0QcOnEkHvR84k/+S5ULtx0Sam0YHvkPZ8840dSY3evKHbcO8aT3K
BUzXesgoRtokyM2rBAbYvu4rjnBu8UhfBZt722/WwwxMlbEY/WtV9oVt0ViXrfbY5hDRWrZxd/os
ycr1BmJjCowzf5gL4dzmpDbBprmPdsFq4CfzVXAg5KZNkEC47lG45p9yYKM+jh70GNOM3rL2Jru/
IXvzByrLfbyKc1BaYcu3TTNfpoPQNTsut4fKHZ+sfmr2bYgsN0SWunU6sL5piTdm2k11NIKz4z9r
Bstzn7fxpamzPfzVDb7DhiTyvDbAHe+G0qCiLttJ0z3nPcHQzv/O4l+0bh8KnVcTzDqLcCw11hVx
7oE9YGcMYjeZpQQ9CNLVSwv64SHUxwLfV1ulHjgllZ88HcrCWzrXf0vZsUVuidJI68O3q/LLosbL
LoJuktUljV2SyZiF3XlJo0NZiGuZn+bC2NQa/eaz7XIoCtl600HBb8rjBQA2EgfNWpv1peIeS6wE
Jp8PwyNWZpwRIxl1e1RLawQ3Iyv67U7wHNoeLiDO5EumKWT4yc+28JHPthPF23Qszl1H057HwYHx
BgnaCfhyXnf9CZPhruvs7NyN77JUihomrVy3WhKQkNHPWUERfVGg69VVR0G48NrT0GsxR1KXZ2rS
PpGMxXEo5geH8shNP8y/2W1oePZ/5Z2TrtthmQqVzjHSE4DCeTls6DzYZSJl8ZsMiGjL/sZp8XMo
yLX1gC3UQS4PMVDCubPy2xjOLhpDu2tEYOIHY7b2J5VtFbgS/j2EZCQxjh9GOMPg8cyjq8RhEEyC
+efVti7zx0TN97nP+lunIVIIl6czbebfjCsvrp2nVOvpB854LGZQCmJ+CjY46nGa4rNeq01t2+5v
OIVYjT3gdzqUU1vg+vQxlHJkXGBXpP6Rii6sGitmbe3NcSRPn8FLOqN2gmoAYXKvULq3QSSAgml2
1d2MkU6gSlhB3njJvg9rcl9MeISJql2OlI75vHKpE/3w0/JmV1BjlSkZvqRnkAnZk6sfiSrQfrM8
0A5SnG035GTRm5u45lpQeDjYxCqmkhlufB+FoAStdZQVh/mkMBMmR151ml2sn7nbb93aoVGQcBjV
k9bd1xvumswVcQ0wiVBAOdqRMERbnvw87jdpTHbITou3Iue5ht3MmDTpV1Fr4yNZJp0G8yqzd8yX
jDKUCbal5pP0ZcM1UfDHnVmN/M1VeeocB+Z582zhAw5U7WsblLqi84+aQvSC/r9rMICuh54u6mTQ
1rhPwEG5GSENc15bY0vpbzXeHC+vdpnStrNvDQGFLgc2cd9jOTO3RMccuq4PLJ/pgVMDfvMcuwpq
Yw4hfLNBWaIWwhgobUjmnV9SEmL26ZVe1UcyTKjWc6+xTfYR7lqB+OW0uHtG6grITCmzSlaqzqag
c8yDr8Lm+vNAixTEADsA/JQcRA2aq7JifVeP3GbR5AD3+qkkpYxsP8FI1kNUnCYGE1t64bXTFWko
YJHnmPLUzEJytXp4oGXYwjpx58Nsw9S0Co4CZSnvUd8sm+Vj5bB3GlsmIFO098rS3Br4CaZoPrVp
/ho1tn024yTaMWknc67nvzxbNEGR1xmznWhaYKbmxhzSt4rB5pRnetD05nkcuTFh8z1orym8plUN
sHyL7kzzmWJxN62QF9ncx7sclEKh6vAejey8o6GnYNjv50eLbjXQVtYZULD7BM/7D0HnzhSvNYD8
vNaomMTROjlYddPWO3YOz4+V+UBQoPGLxL1HnBGk6TUwtYpmrTWwgO2x/mtlyZfb6N620fHB164U
tEnQc9oV8EDjuaohnWmoYfbvvPAx2hRUqtBJcdc196wkVpQycg9e5nyUSYK61PqXrpijp5TBY1oS
Ek0Fd8b8BWDxcMX8ZaZVYNrRjUkIJ7rSO3D2Z5Xhxs8YNpBzRE9MvYiF1bStXHNcqyLd1yZPuuK0
QGaQgVoi+ZKOPl0TWk87R/eOARny3aSIH0Dr5ftjwNGUVzk4E6dNdYpmWqIQC6GSUR4tYzSUupWC
Td0mtzyTGJGbb03iJDSvoL4V4BwtoIOg5Sg2JWAuq0dgePPWTwhh62VnbLSp/HC8Z8tgNKTTZFTl
BGlCMlkeurqfHmyrLD6L3OS0jQbkt9MjR/7wANwCUQAc0CRDWlFDKR9dgDFpSq+A00cbWAD8zkz7
OFCMTFOt/cIZmZKPTJ9uNOj6qzR/qFTJSWmMjzF2PgqWLBTuAZv5OHHodfD7gdicHQOSeapPGyNv
P5zM0/a6zf6hS7Rbs8RiQuDu+PSQzXTPCSpRx8+9M7hrug4exKigzVshLsyqp4DFVmzdZv9Ez0K4
XyTvsU6TXdIKetI52+d+ue+HimZtAdvZyydIM8ZrZqT5lgP8dPSXh5+3hN5NR+ziMJhnvQcMEDIw
NUa1ofALD8by8OPGwJrQzwtohiF0jMdIWiltPiYupYVfwcAnqdiwxpyncIcRc8rXqNHMhfjUz+d/
HtRIBKLVvBe+dUa+Kc8oZvsS6dNQ93h57+dDEXJ00/vDPl2sbYnAOJS70PvzmSEV9wyEeNzu7DqD
ufI33JTVcV4e8BRiAEltnXOYxYlv6noKmv3unw+vecsP7S3uM1ADz64kWoPNe/7nh0gRDesfN+r/
91L/n7zUJPeJVv7vvdS770pGCd5ePNUJ55iv//k/lrQ/X/MvK7X+D5RjwxdwpwGSCQsX77/M1PY/
HJ3iNLLvwM1cYwlB/8tM/W9gmaX/w2K24Pj2QhKwPfP/hVlmuj+u4f/unsbYDUiNkjmHkR0mmSWZ
/d/iqdgLWb0qL9/D3fuuUnYQM/6lufnr2w5YE5NMm5+9JEVz1q1oN8Ux++uY4S065gX3y8qN8z6I
PBxhIK1wSOMmYjynU0utpbygQjcIpQ/SW/mwsQfjweu0qzfQMxBVls7h3forJ+QFS7jfs9McdayO
pxTa+JYdC/OqVFw1rc8wwTKoNUaD0ayrlVsZN1crS1WQsxQGg42tbObkG1iddy3M94FNZssuccmq
imX6fK81jZ7tDGYvsthFKyaP6A9OTb4S4n+aIvOF1iHvC20VZ+YXfMdok854irN9rINVlZlJfkN8
GhLIilPNmNNmZzul+i+Rx3eUnn6lVMlwocDyPIArSztqrSvv1rdqnSAiIEqUARklGKiubewSIRo2
ZPFTX/QPTYhfy/OrhlOD98cv9I1pj3Gg92GxaRVo9r6xZ75L+zHNmKDb9UvXooGgppDwng9iAH6s
lkFvMbEzrUUBT4ZQox91A5HOmOnm9C1y7QyGZpPYVPjBTjbLeZfAPaemAD9oXhPEAdrDf+aUP2SO
frDnhhInA3Fk8u5U+L16S44JUOORhjTJUa3qA0lDwmrQ25otnrHuZEyXh4MjqcClOeGWJOnifRU9
S3WmMR0IN612ZGu3s8yYVKb9xze5xZflWxl5XA/OLups8LYouVpb3yZ+rHCWdzizbyElhTUqdsIY
Z+Nkiz3FU3LdjA5SePcAMwQ7T+E9Dq340MDUCVntkDPMtvuqOcxlbffWhel5Mmfmsa63d5SFjY/d
YaHEWWiDCJqagfEkWZyT7zafqKKIOfcxCTat+ouZ1k6IBCNxwZh7QkGicRL1OOX4l2Ot5KB8ghkf
eJ7BgTOPiS726tA3UQS/VD3ZIXg2ffpj2d/wbswNtmM/sGYUrUjoQRbyW8+zlmYyo70oqjcO5OdM
xn75paZOiK1CaGyLku5JZZOkZrb1iNhUABegLrqDnSuyqXvKKepps2bPjaV4GJpTu2BsWshXYx/l
e5oIUU4I/k6RHR5sP3yf21xbe5NtrkamEk2MFpNq4sRo/dL3FlRyrdjYHKE2s5vCaI2wR1QJh0Qv
Nk+61oE35clswtjdqa7zA73j8p1C9ay8Lj7EcTOR8Bw+DUJ12POztmG23ozcLpzqQtXnZ6lF/mGa
jJd0tECOu86WdfdItmg+p1RFVBXXLkjseWf080fc+wVNMPJctmLaAqFaO1D61q0QtyrzUEIG4pJk
tvYhbtQg5C617Vz10HsJxcNfuB3oOsYRvjHYw626BCZoFYcB9eHOCdmEH7oe7yyf2PSmvl/zB5Ca
mnCvOd7OzmN/N6DEbXTOXmtk6WgtCJjg3LXmZyvmV+PHvxNNqXU9Nk8j4ecb0QB2gkAzpGvXDyAN
Gj5HdjRNs9PQ2toKZG6zdVwkX9+42nUHnDZdXOL2WdrRH0Vjwi6szNdBJs4eXzDxsA5HUBN1Am8+
Q2ZLcFj01OBtC5yTU1F5qw7RHeYWss1o1h9559pboYnulDN2kJXJrPCPmIsE3AvYR0OmAa5JppYG
gxExOsSaPcplVOGeBw0crDNr/DxR1q617KS5p54oHMjIr9CVMmgMZhw1Y94UEZavNhn6prncM6Ze
+rZjbpbOayssHNXcaOjcA/ptZtuxjeUjtbkH2LBjoNc51pDByTeshSfVEECAyNTcHGnsVVS+oImG
1M+6OyJh1ama1EHEyScLKFU6c/iYYF8wGQM86A0mrBl0QeaM8jwI5eJcSLAFzCV0t7JcqHuXdBTD
zfBYUDw//FOkGv++zChqkcys4t8asEIEzrkOHBtHhmcYL6ZKCThrFjFY4gpc/IFKaB709QEPkV7f
PC4DEwjCYYDv5lu2sbeTfoFQl5TJ2h6Wvak7eWOUbzuap7daozNmiz80zzTvU+odKYJg5NYz8Pd9
j8OrGj9it6uuhhu99sD4iBO5DGarCX0Iu6JteMmmNbVHe6Z7SEb6zfCbx3jgNOs7angXoM7BzbmP
PXPC49jyrRoxyoLlDvHG8OR8ALI8v1Safvca4Ahj5mUE3Ztih891U6Uz6eKkH99RIS4saGpvSis5
TjWgK1xWUyaMvYYoeXI6fiMmlM+MefvO60t1i6uDGZYZd1LOf2UIRSq1f6EJJofCy4POauWHvRQU
xISPNpiZi6CchnMXqfgWRnTF0wIWtNjBNsquUAs95212xctkPueMECnboRC2NH0A88yVTU++kWP6
01uhf4yT0F04w/vZm7cOUjQ6LyaTwt5J3f2CVIFAQHMUuR0GyTVFFb5eH4ej05J0ZTgNeFtoFMUq
sQapNZ/qLrAGrX8sgScyg/ZvXlzTxuWP6c43muLosRjnRZddSYTDXG1I4dQCDGg8XfXSpyhLk9qz
zgt6PU3tR+pSNSUavdwh0BKI92iQh7UdsR7jkfFzV6czC7ukm2HA7aCIB3Zd+htcUPGxS2MasNrD
lNrm4t7Gf6Dh6bC9g5xZA3stT64OwNSml3gZsXpULCem5zqnMcH46XwUVdzhwaw/dD/vrubyMOnN
Lw+MtRFusd3V4Agzske8aOsCSdgRgLdMqZHmDlW6nrwaxB91d+vK51A810WOUpB+ZlrPjYSKc9Yl
JKSRBj180m4WWFksj6njUJIDZnogE7jjZ4jfIvnaxfgOPiHhVRvdV/1OurT0uab/mLYnP15gSNQp
7aqKjYQZG1EgsXziccnbfe1E2U0UO4Ic3qEsqSBwRovacLYiuq6uXZ/2FFKN2tEsqoshsKRLt5Un
QmK/YqpYQVwsz3GW16cmxaeVn0JECaQ6Z4SwyqXp6rURMC34ZjvkH9uoERs9o/0mkwuFjNHmXpvN
N7pk+6C1YHJbmgZdteWlglYhZUv/TW0f6op4e9n0f/GRbAyXwqcyfqdW0KA0DFta3c/ssSoHXS/s
NXZfmADZV4b7RLDPhsBZbzuzxiJSKhLLVrS3arvGO2Nvh2LaJ4MLnc4eLsypQBtPJz0svIflkiEA
ZT8Qlh4arQjIqku8+K0ZULLCrCLkGMzFthYY8o6+KVmY+/yxs6ikYHbONRtFF/Bq3EHHcDfQzoeC
7mo78nWwqjx3W09leZdlShxCPehuq+7FMstpGaPMRmfvKXx+9qzuOXOQh+UE2R2hvKEqi7GskeNk
sn3qNaq8pZDFJfbU8r3tHKeiM69zXC6B+ncbVdlpdLBg0SHkB7Zl6oGIM8IhpnnznU/amNxNWJv5
HtteuY7V+B5V9XkqzA/b4k7QDnG5xjdLP1BbrD098tbaxCINucRYe+ECJ6tZCkYdZJM33irc2Bvg
wp/9hL+uLrIdLSC3qGVUZAAkt2UHpxCpga2LVqRBmfiPWdn/wvhz0OgzX3dTeNHq8lsvYBA0r43h
E8Ug5V12u840D9ng/QbV+R23IzmCD+iIt4n4w8ygzXmVvg2H5Rc2zoMWtbsRW29i+xf2pjdNF4cw
dNZ92N7GcaA4W99EuOJXoNIvFpuIjnQCqc61BJQxEQlosSg2mtpps0RtaHfYQ16ZK9CVhTSPwW+R
fv2NMdMMZdmPFtIm2qP72+5m2E3teVT1E38QOG1PcbBZP3iF88xK22IB+e7ZeK/ySUEutrayQ0mK
u/CUNcPObD2X3zhJDcSoS4263rwuf8issxdyuftxqo5tOjw2Ijx7hZ1sSmE8UU1wIhKCgAZ8e5U0
rLSWT3uw81BBcOHK/ttR2BNFCZw0bA2Y9FY95sRe77Y1Rr5mFltP1k9tFb0N8oF8CrS24rmN7naq
bzUQi/McnRpLfDvirha5dfkHGaXuDUwDI0yjkc/bPeo8pqLXRmT75d/lQL3KENgHlzVem7CqiidJ
vwS+pxKgdkw/FbxTjJt4nVxGoJoXBsXAaKBs9OUFcnH8Yj0QlHImrAJJcqgqnwMxQuJUJ3uIABuO
HqBuR7DbegXNVvhQmJ3VzKihEKr9U4lV4nk2pkD/lfKTADj2x6jU+yDVeexogWl+Kdm/aGvyiY8M
B8xrrdXbCRCx5k+H2ftkTvcWxnG4qovnsksecRd+KjFeNXbXjP/Psax3Yoz3tap+W5N+p/zx4kg2
LJ1EQ6f4yHSnp3L0np2ptHZaZL67QGsc2KWp0R0oLitahHG2OGzoF9uRxShsIgThBnZJs1Wf7+Nb
vajvc0iMr6AQSJMlKYvywIksX0eMNdjf4ttJaqRBG1ZJKO+aWdxVyJWCuLqWOvaf1gXSrbAGM3dj
T+lWWMk46Z0EseU1NmIb54r22NfLC9K8N0QUHUNf0UQddFV2iSfIUjjVsDk/qoJpOuCjp8Kbnr2Z
4nggW07WbdPW3NrkyQbawcRc3/SGmYbpFrTnafuWkX/jQmbjGOYkycbR7DPSwFtvM7hy8M0PNjRV
YR0LlXx0mf6Amd9l9rVxnfaY2uLR0bp3lfXwFLJ136tvsDknKvUuvkO71zxe+UnPkLH2i/lMN4rP
ybWu2uQxh2q+AY9Jo7g3hGKVMo/R/NLqaicHNnqzWsFv/KojTPeWcQd09QJO/pC46cYv/GPVcaX1
SPVjs00LSj901lRcfHc5eljABW6jDKOomD76OP25ZZa52KpcfShNf3SgnuhMtcKCEE73pwI3rDvW
U1EpIOTVb8CZ24meNtmrZ3TqOMtvPrASMvEroThuFSR5RPJQldlyYHzhe/1r2OEDyJ5PvVn53vjp
ts1rxA1upjmoah1SlA6atB5x/XsvfSFedEN9Ee/+HYE5Lt1qU4X6pvL9c0q+wBn+RCa2GpAYUBj9
PXyVjyqtf7Uem7dYXIuWtGcRv9MOVtIIt7J0LOO9OCC9XuhHPNU9s6Zx8OVqtnnZT4V6qBb7qDH9
NSHtrRg8vJUj+lRmLztgGoFc471t0Wwz4tSafx3ZTJS1/Y7Eir5N0LTur11m4SX+6LT0V8lzEvrZ
U1fFQerr50lUxJX8cteh8GsMlwu7e+KGgXeXmKFWjxhtyyNR2zthHgay8U5ZzV4nxptysLBSilD8
8ClNY+ZeBvOr6cJM9xITzbW7++gD8Jr5FueVy3hDmdpyW9y7PV1oWYOGALMWeJV7RWi8eSa7EcSx
ntVnwIGXvCYNLow676g+7uIvaUbIzuKWZKHg2I5rFE/kamK3xGhub3gA1kWXYZKN7kWh2jWFz3g9
xq8ixxccy3QXeT6GxJQ2v3B4wODH3S3TniXL5ios6sskzWOjW9vKcF/nmqt6qotdmehbikEOjAmu
rf9Qpw0xK0sxeSs/lFVt3RQskcOUlyiBSUp0mPTHwUd0wumfOPLNJ7IMLbNB+Co5mTKOs3JZr8RS
264Nwz7S9ihyMydibhyoE3qKRDjWQ0tKWn0alfNgZAzbjGuZ5DcqFQ+Opu+MdrhhhboVdrGeDNDg
GUcjGurt7EUM1QsAwNPk9ufOSjeTEa1TVb770/ycFsYTBHmm3tOlnjW6G0LmulaD461IORJVdjCN
3aZYNnpNSHKQY6Bg7M3NxMERZDrVDjlnE+Ekx9XQFO17bO1GZvrRKB5ta7hLt3yPi5uWlKdUsOJy
+iNgeJyGbC+X2KT1boCFrCpxUlwjcMS3jR2C5JPvep8+402XYhdxj+hH94L0eJ2T5WVfqdeW7blM
1KfnRBc2wOy0qJ9TNkNt58GWYRssf1epT+cYlaKciA7gBHgwnU3hVl80WgSp9XPhu0O0Z+PEs5LT
L2WLb50TbRR2f5XpHktlbbKZWZs/vUGyfej56ToWCqM8jUSIiVt/Rxkzwsk0qOCc32RTXsj6BPnM
kMzq744DF7nRMNw5I1VTMdbZcTwvz1fTVR+907/6ZvsJ1f3aNvauznOIa4FI6kezTumhgSrBeiwv
5fSVi+hvkmIaZVQaUj28mqXINnAtHsOMo7CY02QTKpOCMUyZRmpt4pI/PXGKgkrMjt4Kb5HmPpVD
+ICf+uilKWD0kem+VlVPrXyaw7XdTsYq17AwuNCJzFHtM1HmeyPZYpGqFyNzurIB32zLGnlS5iRM
yNZVc7NFUEnWjd1dQmPQA78c7A0H9KdUfCp7uHFyZcOUV+zYpgeS7K5Pt6PKuF3187vsrWrlMh+l
TSegS/GmaxRTY7xajbiXJ6v4ytRE+P47asrlBo6V3xEbK9fIkk35brCgxI0GumnT0S+sUeW0BGbW
NJxiP+BUT/Db3wjHBPk34CPuaUhR/aXiWj4SEg7abGzWbgLTWsAo0IpkCXeSum2qKRgaeshm1O2K
NEeVsj+yPO9vjquVQJuJx37ug04L9fPM/dPB/LOy4WoJK/bvrcAIDeauJImXFKuGIzxYiCgEjB/S
5zQROhqN6cAJYEUpU+tDNmEwzTBBPY2VCY/XA7tlq2jfOeSPVBw9cyKggElk2wYv86HrkcyjHLqu
jE0qLOIEBB3MV6MRz6mDP92g5nEQ1t0ZcPJLSBw+9IcGpDdPY/RMw9hdhOVraNOZbLeZIvpBiDVu
acdIa8JzOWGnVW4a7JtLH3x0ikfRjwPHILeZDeq1y3LAU5MLXDS0tkk5kpGD6yacd1tjjKc46iXs
5VYhptRAEIjQ9G4t67TdmF0vyXLKbRHp+RrLLucAs6xWRS3JtHn+rmkUv6Fk2iKzt1dSs66/8ePm
IMPeeqnyPwwZfsnhKjqG18J9kTWRnjLx9iUuL7sIMdhq2lpwR5uWvCwmVd8FZu8sM5zI5zBeLv1N
epOt3RivHfD+X3Fd8AouuoNtkCts3VocMgLHTGsp2MUPswFKFbQhIdx06lyeDfyuvvIGxEEKwpgh
ryLYb2usTvYupsOzG7mUrEyYSxRSsIci2GyPkAV6pzjZVfaUd/l32uN/ywH/+Q7fnnRaFjXnDpP9
b+F5LHdvRVVxAiBvmlsvWipeqxgqb2JrT2q5kqVkLIKvjjXRoP6VMmkz6Lx2NUYO4gb1tytJz2TG
xSbnwV6FLE9FF284qcaQ0oZc3tPUeh6N6jWegkjc5VyTWi5vdekFtK0WK7vHHELn68dkeF8zURGv
2JPZIWerhVRxisNc5d+djsI7Y2zFUgvVIcIROpav9WBHK40yR3wVJ+yov1niLvowUSCuc8IVcgB1
oiTtsiZb8D/GzjfFffbq34WpaMvUmg3CMpdFlO6yUD1yvgbR0OavnbtIhzhlVn7sbyLD+spr5mG5
Rea3xroE8Tex97lXE0lxN4BWKFm2Vi1PAYTEfeGbh5Ghg4CuONC52ov+I1TFKiawN9fZQTj2wYmM
lxAf8MrUjANLtr3iirkOXmesGBjuzZZc5zB+caxidNXlv5yMcHJFBpV2UZAmWfmByeTgzQMRFwxX
afKlY0SAtPMUpdZvU06XNMzYa5XjH32095k3vFoJhxJSbqhDi0nhG97RH616IxBPYQ0rr2odRWOv
dUeS1lYtgt2WqzFuI3RZe2V4nC4acKA2q2IakhpLTe23G+lHldaPtizXiCCruB+vDLneHNRCPA3j
N26AhwTVb/AemaFg24QPpRHnnGbq4sf82Sy6mxHCo07jh6rLT7g46/PQ6gcU5p5TIk0w6NVlQKHD
utac41SBQsgceUCc/qKXaJ+N0ZFT0sYFQyR9jBKVY16apVCH/f1ahPbDkA27kQ6ESB/4y4zD6Azf
uZN9AO1513X71mqyC+Iif6JdJHNSgtzfUYqgUbJvFC1yumuf3MK4aL4TmBZGa4s4IPaBq1z6CCZK
Jsi3/DKEPgLBdSkgWCJ4epqvnd57UglhQbf+ZY0ctXwdWzJyPfOYcbk4L7iFpnUh1cnXDQqN6vpb
S+SRavetnJdyy/ghad0PMnEvpNgwkecUzVakJ/SBzYiEgqlRdaUBfilki9OJkWJKW+dLVIy31CUb
78t4D0GE2MlYfedlczDG8t6XU5AYLVPZpRqxBVeAqggJJwNkLRwVb6CIwC5aHuhKGv751s+72vLu
f3zsP979jy/7+Yp//n20peKIZvRUeGxFnackBR+lz/wKZYMRPTRIWftVXx5LZgWMmOfHMg2LlSD1
fTSXh5+3/v3wf/GxkeEJuQ1kEZeM7oGO1Oo4xTNZFtiC9J6U9RHqGVyE5eHnXd9124M7v0i969tT
uhhcckgg+QpUSbSx4wLzEHV3ABsWP4q2fLtiLLylc5g3CV4CPfp5c26NWyi8cRt6CTdlvxiL48+D
loT/eotIY+WEzt7K/XanYzXz4IgvTb18m/98k8xfefx5v57gIA5IFm4tcb0uXpZxYRTh2/1fDz8f
+3n35xOuF1Hh+e9Pg8yRRzfP8jXrBa3owqv0xfUrj3X5Ksa+ZaKZ1EcmaPWxFSYLmz7gMICzcmSc
2tBwzVv/fvj5GKXH2sHvfnt1fw+14SvP9frgyGoTh15GHT1ynGslv2fGN3T2ZFgWMVcFyRARu91n
/sRRFPEN6DbLsUKrMofvrPUGTqk8eJx7clU1p9qYpo3vE7uCYksYpAw3xSglYAgjPEReSaNMPR2l
mPaG1Lm5Tv01kxAhXNvF+8nrZ6SVDMTBHtACkK/RftP7KT/2HALS2a6ubjGlawxM02IYyna40alt
+qu7UM5GTxz9bpiu3jg/ejRuHE0Rtqe4opRran7LNG721PZmnK1xjQ7lVcECuLai8bmjOtDbuOMj
zgeV3R/cpg/XoyItNxMd4eXGk1kVcNMiJpfsSV2WKkIuV+DT5MZUgfJhLk1q+oM1GOra2/JiVLhG
5so51OZcHdiHr17oXc0veoQFld74a29a1nVqI1791ngMNezqVv3XLQhs8yXdtbCzTVESrYBEtuPC
vift6B1cwwrPGWXPYW1tAEF/Gj4yileb38psC0Cd7N9nhi/UibUu/0+9MUQtmPitZj7yb0wb30DS
ZRhByUGhL+E6zSVO+b9VZ9urXpIbxNqIrVnPgtbhWbEVPl9Lb2cS+kV5jV23IO30zHRpvNjgf7Dy
5oxUkNtwso5baviGFedz95KjSF/QSA9RUj6aUeMiZTXT2dn7no4zUq7p51RYCYEhlOYMFEzW7WZa
+lwRHecNra9sGU30fqPmuBkX09UYGQgTbz0ny3fC7EljOsf2xtBp7whdKilGJ+JZ6cZ27dfwOM3I
z69Zb76z3ul7ZLpnNiAQT3kSmSjhNGGgUjCT40/FJVdW1jhW8POxf3765zN24cYwmail8k5zsi9r
C9LKULxZvvfVOfO5IgZCB2n1JCTl4EJew5iuIy18GTFYauMvp7G+9S59norokhUTjormNIzGM7w+
+IXCeK2srCHXXX+6QExQ6FBlm/lxmPvuRPJ3IzT9bLfsFA0qQCsGMHvNXTdNfqwpSsS4Wa3SZtvF
JKcTS8qVi+P1v9g7ryVZkS3bfhFlaIfXDC1T7lQvWG7laOXor+8BWaeyTtm5fbvf+wUjIgkygiDA
fa05x4z0ziEBr3uxC3NPVq1ap7pZ3jRkffhhSM5rwDhVaP5DJdNhVUQhZC6vo4NidE8+9ypt8O77
SNJPIhwQdSnWQhP0HVrIoWAIBkioD/qLNyZvhAIxTGXiicD1zsiQzhiQJ/e0thmWDP4GSyxM9Fjh
37LK20xcGtqoHX5q36SXkkQY1oM1ZAFG+aLCnZMnwMj98kdfMQgTmf7eluUuExkZsIBr0JqfPC/h
y56s3w5zu5sK6iBxXcNDQMrdzTgUVPqkWoHhPBjuHSHeYuU7EWSvYjj1yeSthqx7bV3rwZ4eppDT
JqzlXauZ6Tn20WykA1Jz8qbLrjjhGULJql2JFBq4ENpUVyoU0J32EpR0Xs0wp7dLrk/tTB9BwM8p
6eoHz7A3ffzgAHwu6icsl1SHRf5trDNUrdYZIw2uC8e998h3Kpv4h23c9V0Iyc6jZ1F4zXuO4iNB
Jr0dBVO/dviVl4V/qOmQ3GlDKNYYIujmm+bJKLaWCwJrkkGydpjnoQGJb6dJt9dZz2FIx93gmGc9
ZkSpzENLI2zIDRz3jQ82ABOvQUgyfmsgNRHMXquYkGbooGSi/gIMRjCKA1eB4SXNEjx6AzZutM2/
hLS/CxHgNKBXqbcWNcnYfxzJmt2HjpmBVXNAfcgPGHrmS+tQcHHUMRNCHqJ2gMWRaC+Gdq0Yn5UF
ChS4ED/BrnCZ7o5FGf42DK77QifkpU7vwJSXnYlDdZRoxbTIuBGBjgWICbQGtTKtuQOHaoKA0JCH
qJ9Gh5adCcRr49ZkVtcDlYhoxPHpIYGWJcjKwGFa5tMhlz895eYnkedI1Zj8EAeJ43GgnHADqGov
iGLfM9vNH2pVfkMx9b2z419x+9OyHWfbmSO2N4BMXHftu4yDlTkU9XITuR4zfvoBwzevjMY12CRB
7Qzqz4fu5JC0KC83rj1t4A4VK0gXt0Y4tJvKpflYBegCk8Ryzs4H3L9p6zCj5Ou+LaXhvAWO8asK
p1sXW8QBWLy3ifHX5HTob+rQ1zdTD6jNb6gVAqclrz1dh0Rr09FsNTLeA3sdWqWPDMgmzDOAJZFN
nF2urO5Tpp4bzay5/Qb0Z2oBdUpTP0wU/1IjU0Ob4gNXpBC+an51iibaSd14DCFNgePOIW8U2MRF
W+3DBjN7kAJ40hK4jvHIdJgrGyVd9xI7SHSK4KwTc2LLEuXbjGV0FCrxfNZ+OaG3EWb93o66v3PL
+p6yrL8nzuk2oilVgxqDZRDh3XPNja/LB3rWeypD3lUKQDGqKfVDDAwTG1+b7f2SgYvnYOAGzpKt
FP4Ey2p/u2Q9Zj1BqFnmHsH+nttgjJ/T9ja01U85dE8V2gMGavW663XgsAHh4HFwR5UF+b6sqD7j
4+BqY0NxHqkDS+M7aQuQ1I15tlC5vwoqwNgmRb8ZTGC1uv9Tb9BkQo7oGf+Q8QIaHoVKubdz2yOk
Ao1jllKeCJhSR25FrlJ+SPhkq7rx59gSIyAg8VeuBPI6aGCYsUqCfLjvkvJGv4mkdo/wGt27jKm2
NnpbrPQpsDdFFiXo0cVIq9hCmS6gFUivmgPd9B6HNbWaki9RqIuJMOkYy+5K9SXdkcXpHfW+DjZV
lXxfMKS2gpKvbKRc3VSCp8rcuMbIzLtPtChGeiAztPQvw8w4/Xxmfnqq51lA+EQ42LTKdQLnA8Rh
J7euuFXJEhRqW1cvnw/RnOxq2+j3Y9DbWybZNBfnwd8o6Vgk4WlZcyki7zsHz8hMiIxSHwnnsjrV
FJzhr8IoQRSP0a+hc8gmy0J0QbEl/OCVRzBIenyiGEpOSiKNCOe1iJBft8msw0g9lZ8gwKpyyk+l
UrCftNq/yYOJqX3jAmMxhQvatcVwKRz6wmKY3scszLlsVfmJi/spzHHT8AWdSz79qZ4XlRaAxHCI
45ofJQD/VihLcsBsjk0MnMqiA0ikjatMf+9JtUXNrE7LousDHZQB+BbhA711lbYWtcvVa5a89+ls
1aAMsk4HcMQSmF0OvlTyjaMH1JBhzV6OOM76NfaNkrSollh5yRCj5RLIeZ19N2StcetK9m3kXQkj
obmYASOxq9heJ3qiTsgd9XWLT+smizh9HB0lXjQTaxd2rSniH0xbOR9QkZ56pierfKBxAU3hBocN
BROin04YisoTtYXy1Ogtio7S3BmWVTCU8JPq1OFDWVNd8Kk8ttXJJBtqh6v83MSMjjCm1qfcUebK
UHK+ukgaIcuToGLXnFIUwSN4QKVOwoSXwzkSY3hKPJvazvIPIypulXMsBqs4dfNBkAMNg1ZFF+KB
2kMd6evlvceUn07LWhNxb4WhR1l1rG/Jv4zua/ADiVH/MKU+HXx6vqkZ1buiw3JaEEyvV/0ptAHc
VCXjGVzot1jXtV2kD68mLfh15dXnMlfe7MZw59v2O+gaLlaVQ/ahZDhHJNYHB3o79eDpaWuXYFC3
BTohqTkopTyqSe6AayWQQAr7fkAq0a+jWgd9c28/BD1jvdGvoNC571YHySdDCE2KzDYrkVx2U85Z
qyiYizj+/X92iMW/8P+xQ5gWHeH/zg5x/dV9/Pw3N8SfL/nTDWEY9h+6hcAT8wGeBtwPf7khsE38
ZX+wzT90eFeub8OZ0XXhgZn/F0ve4U+Oy7OebZqeQ5rkPzLb/7sMd3zk/8iowAYh8F+Y5kKTNwVs
+n/zQ3DTHrq8Lq1LyLw07moHyyrUDEl1B/VBm6KLhpcV48csw4+WeJFVk4TodvHWMieovwVcAIHO
yWHrasEub+hSIBMvtbpgoGNMoEbgJNC7QLNjUHgLu20Y9GrTtqTH9XQzJ50IyE6DO9OiSCkGSvdZ
wBAk5goIsPYuoNe4M7xjnUh16UbAVYUDN7cuR4zdUWzj3TgqK/T2ddw8Wu0Ad8OxUWtJg14aSlTK
DHKl9x35y6AQ9UbTj0wniy0ocJqFsn5yrPYZgh+1Vb/fWvlw9b1AUSjpa/BNGFJ1LabCY1e3oWDW
PTo1UFtp/GDyNGdb5QGOT0GAuGlTfGqzO81j2kLaFPLM1sM5iuqM8uI9odaInGAj5ab+QmF3G0M6
9J0UYq0s34pC3UX6CLuV2Ju+g3Vl5qTChiiNo5oQxUGf7pOeImg0e+xxElYTxfIe964voSour3DB
yiF48fH/e3m0Fk7rr92QYHuh5v7ggOqtpmO8CpI7B1/8rikyLAFbo0c6i5WO+GObg13+blsD/y19
mbBh2sfUfTtZebD17Z+uRjtDcRdLQ8tlMuUHcOBXpKdPo3JusUXM06FbHPYtMBgScvHz/haqp6ST
VXstkBsZA1GiDbhmJiBQh0e4BecrbpSn6sDQBZ4jugqHqHNMIwk84KJbhb0JtMZu/VWhNzDDmm0O
yByFVnfs2izeRYKpgdXo4WxfIaRbM+7KuqdlPKL59mr/AvQN+AC6000qfTBVVEvvJJL7S8p0bT0f
m2KKtacmWJepYZEym5VbkBH8Dryx3UnEH+VamGl6V+IvDhgAn8WjB71oLxWDS7f97dRdcKmM4nse
2cmOCVO3NWOiW1KSEEml0l+kDTNRQn7g8ASnCUvxoYR8MfMKYUJ01hXEw6qfb3kWQoxi6q2XpASe
L8U+qh1kg0Z1kwrfwicUZ4zS4WUYNt1GO5LffGTtK7+yOG0bpg9Bpl+RK6tdqMxsExgDCDO+RXTT
Pkxys0ZMC8yDgkS616304PaOfhOomll73hHpxlRL9inFlk5CkEjyF7hL6uwVBYIE68lKw/aNqKfH
FL26rmvduuhSZ+9HeAwnFCZdL0+1oWHnCOky9VHgITkgEAW5UX3jMOT4ABd5ASrRU43wscMaXEO8
AEGGph0S29KvdUQQUDDBW/Wi7MUUCF0zE4l/WSB1ECJ2dmkQWlcv884hXN79fLnKSYZHVivlpL3p
qXFpdK/9VbVlAd4mOE9e0cHtocEZGkF4UjrHYDRDxLlaU1wizdN3YVC8mU4ZnGQVDaRcgNZ0VFLB
nmkwBoy0lemLprcoYdSevn1wiEo7vVgpk5x2ZtrKGnuo02gdnVmFq7cr5gldaK6DOhcbrRtI3TGw
QNWdH2DaQUgvguAZ5Eb81GYFiEIPQaQZ4SXIXA+7EDZbCQyAz9mMFkfCHKkOdCYCU/zzYUrrclmk
cXzJ8bYogak25yvXXLoDRt80t741/FJR7jwmMqIYADN7YdG3+bB2nKZEuuK+06yyd54kd7fEvBTb
ATQAAy+yMcddLws8tjMdU4EN+3q8rOWWS7maBNh//X2ck7GXx8vfvx5+brk8KWj4UKCZt/zb6vKn
waHcoQbjbtnFssny/D/22CKEPVqJ+c37MD0q3+2MBfVxP1AEmFH/n6taweryeFlbNloWX69JSMpD
wTdv6KmIl3/96es1X88tr17+AOAMwk9LEhWWZjrNy5P/+R1oy/taNvj8d8te/rb6+bLlv3yuWn58
4udOeMD8Yf656+Xxso//+Fk/d/GPz7m8ZqiDYjUIppVf+/3aDu3lIx3aHBzaX8dxednnB1w2/PrX
X8fkn5svG/7t0y2v+ds7/fqPn6/82+6XncLhbyg9/fXJS+o+a0ehDqlNbe7pz9/1srDdSum0cP76
wpcXLX/6eqOlbx/K1Kl3XALfpNOZny/43Gqw3ZsEAyP6ugRzXZPTFTcD5xIXYGUKKQEdhRG1mqG8
zzQDKNlIxynGvzPBW/Y4XZZnv/7U1Ga6cwPt+I/nl4fO/OJlD19//dwLE1H29bc9BrTR45JcjqFi
goRiJtZjUm7I/aQkPq9qFW7Ez8cjWT5gkiLwdV9P0tzoDknx8rnJ8ofldaTJGdQj+tsgiXwSKjSM
pzLzCwNrysSlHxhc6vmnKsEwAo29Oi5rte3RYmot+syUMdZmdgRzfY38gFy8+Ve8/ETL5VJQmlcq
/iZfUHEiXpXbVcJ3xhh4Fsn6K6W6X0L94kqOGzEf31OtpPVmCPpl07wY537csnDJ8viPD7+2W17G
t1FSbqWPLQQBHEN5QlMsgFjklL6H73lI2FddK3zt/kS527b6N0h1j0XAbT5ygc+UJueTGwFk/+zY
zQ8ruga22+R7grrI4XbJOm3do+7TyfYFXn767i1kBNkflwWKGcZoRUIRP8s6uYdBxoHBqO6LtKPl
xNrysGwmY9d5xUGDVnNaFn2R+PT/uZsXnaGBSZsLBCpFYcDQDXrPXx1UMVk3Zh9Q/ZgjWIa/FpAG
fpcG5GC8LZCl/MCKIAW7d2gootNokROBnLGihOCt3TTQ9ikMRA1y8oH5qqAoozlgPNwioa7DYBN+
Z72uYBYfhVDWUZMaTeo+BghqmdUxrs2METQwALer3ozSvdSMSLid8VXFw0Nm2OMhRM5ubmhWOvRz
GqCtxCsddGvjjBPxRqDPj4Z9EnYPxt7wGPqRAkThiYbtsta7zrqmNEABmedR0AEoNXQQosxbjpls
Z7Gl9uea74YMsgrn0pVEgyzfAWd21eypIqQrBgDjajn+Yv4S+oZklip9WHrG9MjLo8BcPVcprb1e
KcIC5/cwqgY+gnDoH/Tz6vI4ncCohwzzWq36s6ftVAFqF8MHZhrBNFrhOqML/lezeFmTY+jhPM3s
a6/lMDod2/+zyeyMXjStdHPsyP+YEZGce18n4LL2j+dGePIk5UgaLvPV0BfFTC/eKkaBKbAVeA3m
/JH+9tgVYYR2DeFLHs0XF3fulX9+nKU7vhzxeeHDMLrJpj5A98uJ9dWez4hjAXC8fA/zX7wAHyLo
Id1xcADPH3hZ+1osz9GcMBGnWa+LMCBECvCpDtAak4K8N6sFlieHGrhb16hqvfzqllNoWftaLMdg
ecjdhOEqAX9fvW5ZcdVfFkvre1kbU/2tlzJFzKnfNVFPzdFzuHJ9rlr24NOwduzVOEdhmXNKULyc
1fPiHw8L+tqZJaGMzi37r3b8sjYuXIq5By/hvKCBro5ebw3kcfTmr0YniGrBhC2LEDTiZgj4vhQ5
CXvbppaugPFHiY3wmvNpOX7dX4dzee7rYUNqDRwlQoUc293RLdp2CUQ8bQLGOPaixpaIYn8o43Id
92aVwtoyFHwz+7B8IJuftFMYCrURGJBcMQnEeW2mawwgJr+sejiaGrogm0r3LKYOCCIyO+EeoxFx
2jSa7TqZ66ODFZ9h6D31fRNtpCrTjVEjX1nebJt4EozxfEH3TJdyM6fH509Bw3iUA1lNJ0WU1mwJ
b8UMoRq1/XJ2IGrHGxumT196iWXt62QQ0GuONp6NPF/VcyFymOdGdvqBLs1C0pIj8ZkXFOQxmjaw
qQtVHzFdcVfziXAEYJ9L3z+6DK33pJxsu7B9bsE2bSn9ynWV0lKoaITPjlrnHLUEvU5hH58aG3uT
UOU9Wu96ZU8CNnGE789xAN2OVYvOVEecqHlcQTpR5Bs1mQsuAaEwWPfYJOw5n7Nn5st3Y3MpswN9
zsOYHxsBLEM/4Vbr4x845jnAQNvwKnBgDKP1eaw9LGNjVAGbtNWeLZS7udld08zuNkL5d15c81uq
66feRcEoaNYueyc8eJ6rgXpc/k8/Iear9HOWYxYVWOGyIYQA1DDScQuwCXgT6vk+r/q6pKNbQAJt
jHNp6HT+lueWv04xaINaNU9hy7UG59G3AOYDDhNZnJT9fbK18WgqaZxgAYmI3cEY7I8Yzb85GjpN
kiUQOqewLXUEbJvljeVerHY0Ic+FX9zW1AU2JJMzCv8dKnYaVt0rtV6QAn0DZrY3tx3mHXxN1ayi
5Ec/L3JNo+Gn9F+2CtXRQ8kwKf3RC6pojx2zIGchnRfLWjsC9YKI3xwROrsH0d0Kb4hJtcMqitYT
MWBNMuLnBvx6Dwk5K12N4TFGF9kRZ9ThPdtjD6UlNH82GhX0V6hS31SgbY9qXnQZoqSOIgsNbC4z
4/RSjPWz1JqJyfaEGUpAsRVu8tyERCGNCRJsS0So/ZrcW1uEH3gNd4fl6IAN5LprRxBEJw2LVdYb
2ZHJZnZc1rxFmPT1JOGLZO2S8p5perhbnjfnq+yy9rVYNnO/Xrs8XvaaROTrlQZf4PyP/rbdsqqb
Lsp51/39+drluSwm+jDXk1UOs0KHnFakabWeSbAw8mwNO3P8mGfJdPEnwjogME37uCc5BC2QRWcU
4elcQtPGrTWrTiUCPIccKdlnOChG+P6oDtft0Lk3gLo0TrkKmLNbvsg232WesaFkYZOIMQe75xKR
twVdA5A3yKy0/hEMipSV0n8nV9AjLWiGyHeVWNmqBUZmU5PU9GQghnnSHiYz/GHEu8GzkKFbHkBv
2Qe3qH5rZOo4gvMkGj9EHZ2noXC/mdS+9pSY2q3ROR2O4NPy954AdWTPPcqkoA4eK6P9RlDD8GHj
Al5FUGCuFY2ua66wL80llw9SxB5yE1G4nCXUpcIc2aDA3Sx/JGPBGNrkQ/kJ/vnJLQ+xRDMA5O66
7JWjxqkeOfbFj4r+1qEuTGeAf9d42lsY29ljX+JIcewAW/pIEAIkqOmuQGseYQx8q4xBbPPcafcV
4vTnHo/Z8iHGBv9QoSLrXKrKuGP2ww+C8fqd59JaUHOMbaDXARE/kXFqhxBy4vxRCFJaT76bvGaE
DBCG0xgQptvZpkTBcX5X7RgO6zB2zVMvUu/eSUCwfx4dGeK8bCLrrpOjcc7h6H7uchT2vkOs8Dzm
cYNvsfC3iWr6tywEhjfvMiy8eEMinHVUjsCR1A3vy/N6ito1k8Fwa44ZUHy36RF58wIjLK5eqlcY
zcLioAaSTQxCLz6c/vMLtitOJ4LhXOC6evsUJdPDssO+xCjTOV5zpX1O+FeBaWD51I6XfzP1UDEt
TNINCJAEams8fH6BOqLQ0OzfJ9drtgm4ub2pC+fbhKpk2StCEwLf51OsDdzgdjntlr3imP9BNdp8
sHX8laEHv3N5+zleHCRUxXNUuCsjo9s0VujPQ1H497GkwOqPVv4jb+2jjd//ZfBwWzBRlkdiF4d7
OWDQWrZoZX5wXC1+1SIbjfNYIxDkgnSvNAdPnZ4VPyJAl4ETja9tlPub0KomhmpUR/ETEYfCibbs
Bwr8dgCU8MZoy9zE0vIIsgrU3dh4lDbn/TiILmJ4Am+pQyVME07G+CEP72r4UatlCwkdUsL4eVO+
KDdJmfUnJgbGLWViOJLz5yFxeaWKsXmXc0TSzFWFTp1Vt3oApmzZh4vMN2sc732q0P8P6LzPOfkj
1zSc4C/P76MFsttNk/rwFNmLoNabczZGOsRfRUNh/i8D1wA/9j4QxxOcN2jWWbkhCUvo9D934Xcz
L4fgyXkDvWwVLe86ujSN8C/cIoLPrUR/U8aj+N61Lmh1l3Z64jUTpyAM2r5T6Q8UJ8sbIhB7DY/D
ulg4ri5g41F51L3xnbrm5/updG/Valp4DbQ6OEdR067x+abfM+207MGYSgulR9Fcy67WkS3gmg6m
1Pzo7JdlAzUOIy7Tyr42xliebRS760Y2OkI4vp6uo0ytlfVPWjqUItFrPwgZltzbJoW1Pe8eJk/r
bzrDrX4qIHip29oflZVpK6K09WvF+XnCDextujjSnrVGYgWd9+aHj+B6nOdAS7UN3azkJAzNvnIy
kQxBs/sDCuTNsmkCAhmfQVQ9OIXd7YskSPdWUTgP2Mfaz03yAv0JxdkPW5AEQVRAfYUn1p8SR1kb
syurFz2t7pa98et5anU01JRWiGHhJ3EkkyS87QvfZuSTq+8Wrl97fo8Wk9obl3SBe2Sp5p7Bk7ab
XCt+FJKSdM4o/ydJhIAaOu0dGFC+lutUUxKN42BD7vaQfWX8vOzJvi6Hh1jm506vo2eczdV2kINx
NKO8vh0wm65MEJqMjF6WLScSvG7azjDuB2BK+35sUFN29Wloq/axF3Ssl81GmYIH9Md34GGILNrG
ufS6DHFGo+ZpAxG+Tm1yWT6LX/p431rrmwg1YkVyrzkmgCduIRn0K0RO6Q+juywHqKJ+cCOJ+rrv
VJ8cQJOPuxkH9Bh1EMCWTQJXbj3aVe+BzrXaM/3+IkytOAc2viYnUs2rkRmnZVMqdR9RCK+xQVV2
EkGa7QxtKA4uEJB7FwQXxVfL/tHOaku/1t6S1grWfVOoM0Kw8OrECelQWdp8h+SAOsfh94cGovOF
dktki3ksKzvcBohlX+p+vCz7Chv9txbL+In+AriloYV+P3HrFhKLDe/a+dFFsws/MF59B7fV5IbD
KZ5yeQt9XKeKyPtZFsvDVvog2HROJmO+NC0vm1+/bGHJ4//1xv9HvXFaGCR4/79RgZcI3UxbR39n
BTK/ml/0L1ag/4fuO74tTBf5FY32P0GBvvOHEGjyXE/w5J+IQFv/wyUr1tVN4VmmTpDYV4/cpUdu
c4dlA9rovmf/b3rkJhByeuB/YwbqaLa42DCH9TxLWESS/3uPvDbcuGorGR5hWKw8W96XRt7sFqJm
GuKaBLri7IiR3C2PloUbGhtmi/FeH5OSWDuSF5nALAt4ZlSSl1W9JgkSZfU1wXYT2ESgRk1KYKRX
vDfc9CDa5fXZmBwKcdkvV+HQ5mpzoXJFQ4hu9UicCNd9EjejLD4HaEXkYBI12WJnyCqS2dD3nSnv
3uR1z5zYb1FQGUwzkJo+diPRR+U0ndqWtoybuKjgNWL6Kg/dEOb0SlGNVq5BZY6cSArkQwLcHoqW
OFaUeF/04ZhXY79q/fRMNfNAJ/y7Kl13LZH5Tah6LEroLowkilBkSBVRYtGYHvO1Z5gu0WmI8kwn
wF8dlPwmNSQHjfStfXjoaiO46atZCVb1W1MjdItE2RXwt2ab+kl508lhZ5gBWs3ww4hwjrU1humh
1H9Z5pOPZn8bjzOVShuTDXd2YrkdjECTx9ShsCu5SeNsP5Xdt1LPwlUTOCiITLSzxam0yoSKYPzb
jcUDnnNzhqito87m0m2JuzSUd145HhojZljglhgskAPblToZZtvt8JUobwpvZUrM40YXhQlJkGyS
PCrX7tgHl54A6VVoygCwt7gTmjCgqzYZRQF1W2tuso5mH1YHWoisT44H4U1PE/GSAEX67hjJ+JgV
DzArpg+Fkrfqfw3Myw5ZAJfeAPPfj3W6VikBcmmRPjq9vy69Ssf0p+w1LXlIURIKf+IXROGSck4l
IQ62WYOHHoXHcAB3e5yG+9HLwz1hZfjohf3kZzV9PZKC7M67ZHWpHTg0J+5exkk61i9ic+mBBo2x
Jp8RU5Kj3UUdb9NBKD4au0Hn09UpjnvBQHvrt4C7SQ+J9wGNgbUsdTg6Mh8PPRDgTVIb94Rci1UR
Ix30NALeRihlJq3tmyrVG4Z9jXaLiJ2OTSIPjt69Da0zrrFzo9qGvJEb0Hl7uOg97VhApIQ1zgTf
roLlmwP1jdL7cWb8yoX228/cXwDA3UwC7kEC6zGj0MLSmZEMzUEzDbzRVv3g4tDjSyOut+F35tU9
R9xxxofSbTAT2z9TalrvoTqg6johiD7ao9feGCCL7ZldLLwnSVymMTONCQax9+HMOVbwjku4xwUA
ZN/izlpp7XgwXRTEFqyEMELQHiYWqve1j2pgXc1E5WZmK/szZZki3tYI21MXBTSG05KEYn48M5m5
mRnNfbHq6l0LuNkC4AwBdUsBBKXpzHZuZmVgNfOemxn8PBOgcTRvw5kJneNaXPW1BLvADKglU9S0
/AM4wORiGtGtCUZrY8+Fbyw/47eGXISdU9YZ5bC9mWny0WJz3CbxFenSG362g+pbLJuawB9h3w0z
2TqbGdclsGt6KgTY4+52Fd/xOSq7eEVbBtezo/vYRb5FvaKYltQhIaXqPjBaMs+mlZREtVgTlHXk
CujSWw1uf4ZhIHPuRgb9t51SryTivMR2EqBbxaw9qarAI4yujn0wksUG5GIXcVMy58iXlRM219xt
cV/oHxJfs0ZmN25vEoB6uVFN9hvc67H1QWISGnQ1aSSgtsFbTTp3eFMPAiDYCCHL1DUPnCbk9apu
7BtSG7oWYYJtawR3lhAbU9FfCCzYO1MswB+jmZncWysKyl3hlsyGWvXdzrRiCxvkV1TZr22FndvM
MfJGZnlrjORshsNUrXH7ljurr/HL2jH1QeY4Y+QewrjVtuM4foz2iPu7nPZBJ9Se+Ue30aPwQoT2
qe8AlXTGcIYgaq6qvG+2XpJRA+/2Ko3MO0Ifa2auMeL7XdlInP0j2NRSjlfaks30zJi4IZJPNzYe
EYA9JYnC5BZhBO057Ku7iioJDpv0Z9VFP2KqfaeAuiu+YPQw4fgimsTb1CNpiw7D6nokDcnGN1FH
Nb+Xmi6BMlx/V2p6R2+OkBjaF/0+0fvfWDoKsBX2pVf+SLFSJ+GD1laXT0hYUZ0euLXc6/YjOV3O
T9GjNklfgUAkj30Eh8l3uGva9AcAXve/Gh/6LPGzDwESu7Xng43PgTRRx8VCZ+jvEURFD6dZHhz1
YlgPqH/rASsSQNKj4TIln9uOaSD9NTYstN4lR6npuh+Z8yIJX33UQ1KPleKqkl0B1Vs7fRqN1eDr
z5a6xyqRblwKdzeRTxzHIEccy98Nb7oxcAmsEAh1uzGyHvUiI18zDGfcQLJvSoo3swPSHrC1kFxm
bGRRvWsjRCArJX3X93tsuqSrwSIurA04lW9uOL1GdlkSSxQhDHdI2o3bd7zg1gYR1VvjEuExudLF
Nyz6Fc3drcJMggst58cPtsIxiKkwQgw45G7jpDKiV0uY8YlKwk9KI8kmcZie1DHptbYnAPT6VXWN
RkBIvQyiS+8jkesxPNNgvyuMPjtIqt03ojJXbe6q9RgLqtEl9LZEdVStpngjOnBDSem4u4zBBpGG
3CmWuDcjvsVARKgWCJbZ3HnUzfSgtRawVFxCxF9T4Y4cta9qkFRJS2KZKPTnVu9erUjnFkKaNkIn
/WZIwPQWifUjHLu1WztXDZohiIFkl8NVWpku13MshwfRalCDurue0wgZ0EmviTOxI6X98GMwpP3s
ewOkZnUEravmClwobaaGAip+7TCCpqfG6ZW8zvpgm8z7pIzHG0TAr9x1nG1OVXRNYhlBg46OWV+f
8EhNyU1r0VzlsilvIRTdKAp4gVA4VuuBvOfCOOYNac26BkWCtJ8DVZL3YCoiIGkiOtb4QqKGcUZA
Lm6sVfHOIfSksmBxjcoDayyzaeNkhcvILi9WwjaMO4MoYdrBKSGTiN0mkVCcMnXiK/sc9AUIJOR3
U3JOYg0HImOFVfiqGdYr73JcUUHkWm1o8lk59bgRgIKlgH6CIAgz6dyQJ1Y+IYj8yM8LXwNOd5pR
04H0ZFAi3K3XKsu4gnnW2c6wdHhJxF2wlADAooQRaW8m90VJMROTl6+7FAIzQEOTIRmHui4CUyJB
DGevOosMBMe4xn4En3cI0hnS8rP2/ILiTbOeHEYsrfPE+Wluip54jdHVk7VdUDbvMDVnfWuQsAhi
a7Aaet8Sx4jv5QzN9hZI15NvTbT1W9SbtWYCcwGfnBnuu41dFL6sWs89AeKp0WTnxLXFPaatMim2
3HMo9mjS2dCkVZuI4zkWCuH9fOlEwwc2Sd1apf0OKJqUG7s+TX5GNGTivJP/3WxGobonSpYQsVtu
j8vDqoNZ0sX8GptK5w7i+3dxy+B0dKgh8+NAtU6VOU6LR7220eSLaDpTROD6nfpYPWwcFsKtaRf1
xUNlOTeNSZU56brqOZM0nVzMlU5FgYbhSHzS9Zz2BAN2xwmJ76nWVXWvQYdbp7kI0WeiRyAflYlB
FZ/cXNwZzDFW1K0ibF6M/GKu3BmOPk7C4rmrMpec0oh5/vRSarbiJgx82CAiEL+Fp4q915v9RhAy
RhImXf0AXb9fwK2mr/Z9iGHPpCH6THfogRL45sk2GvfMQOTWDztQRv6cce7TbW/TrUd39+JG5nSr
qrOcAb+Jsna2jzzfJTiGOYd6mdKBUXWWnkiCYlCgF4/4A4KNEVqzXTs/NdQ8z3gEYd8m9c4W7NzB
TuaZD4PZvqnIP5iheBuLIiSSF1VJO8PiCnIv457L6ADHTfrAkboyXE9WFPJOLzDXk6tu8EEAta0c
OXGaKbWZ5HtYjvigG7KBmMEwcXitPTveKeQBK7Pp/ou981puHMui7BdhAt68EiBBK4ny0gtCylTC
e4+vn4WrqlZFTc/EzPtEd6AA0CRFwtx7zt5r+1waf8UNUXgQJE5N7iAExkWsdeCCmqowYZpU+/AY
tVbgI9z+RTCbTckWPG5A7SuZ9eBBSobfgEQoUxkxRj7YcmHTPUeGmeMY+I0vVd71dTOdAUOewOac
1Pm46FMNP4uEqHwgEOMWwz+BQTUG9IECIWNXTHkNisd6eaVdbHzMibahHF78CbfAqC785vNqvOx9
p15uq47+aR/ZuBAGVd1l0xLTNtj145ZDyThY8gifBFDXoTHjfWX3IZxQ3EaQLX+pSMk3o0QvLDC5
MtZD+0Q3JdljDQ+Bd22jonE8deY4Wpx7K+rPRYizirgk7gOwU0tdmX3dbu8lOSld4rj1jzwxtiXh
KHEiFb/VJHbNQeHUruqaEW7h8uNwJjMH3oZjejPN0xlO423TqdljZxIc1xv8/ZVCiq42DXSA1eCQ
SZqxbQqZsTLfi6tydnuLXAFgyhRSfizXkOeWlODxoacAt073Q1+Wh3OQThrZA9xW5xII5ri8aVV+
N8lqfwY9ou5itWM8C6Q3K4t1YNUW0O0KTkdl2RJPNeF3nK/qoNHHkLPn3GpISGVyP+kqRHFj7raF
NRymoTJ3sW4QuZKHNKpM9aXT4nSL9H7EMK8St6j8am0b05eV/wGyv4sIs7wow3CLoSFllJmSTJKo
7WEIMASninlq9G4hNZZ7/AToOmRccC7UkcFYjuyGOBOGlmVIfmn7VZkSMDwseEZmPcQ9X3aiScS7
2/CQZ1CrKMCr+lInEey65rmhFLt1uA7QXzCRo8uDcrGbTdPJsjsIkyQRwVNm6VsHuzZM6pfGbGJ3
kXAZSLL6EHUmY8fBOs4S7pjFshjrwCuLLULUgZpn/GwDYljlqZ1C/WAR79WEYGV1QrsrpjBgiRE0
RB5JCHh0nN7wezW9p6F5UvW5RsRMfDQ1iA7HNMZtiBzlCX8Ugr6eJOhUZnJeKuT9pGRAVp1KXiJd
ojL+WlTeDlYk02ONk3/KPhn5fqiqgX0i6M70txFOlJxtcu4oG72p9BsHfzeXo705W+amYPBWWz2n
g8WfUIQBMXDQ/LCzDlEVMrifATTVza1kP8YjNL8EqSxi6/5OSKaEWorrlJVvxPbSo5sQa2IB6jPo
i/5om+2wmaVr3ZBOLERaYlEbtXIs14XY5OINJlkdEdhgEwCbwSLKRp3bURPdmCZWeqinBqM2584M
UgKw13+tXQVbYlFpdXukd/7zIeQOEYKRqfgaLHhbw7oQa/9tE03Cpiyk9mCtKjI5N+Rja32UcqEc
xIbYPanTtEXO/yU3Cq4wEIEYwlCeiU8s1kjYuM0Y5u/6KdBwaKyPSuixOOzDQ/YfnZn4frSEnFxF
haanr5ZIs+sHxiKalaCGvus6JDBWp+reTGL0vm8K7JJLeyzXhVhzqM99rzX8TOIZHQMAdas2AdzN
EY0No1mQ58oaO4b7DblBOXoSnSskA8nYH7X1ddPUMgHlZ9IDR96jjvFKsMvHZYz+WkwdQAe+m793
DtxROEoUsBkcCD8wlx8QzM++gtH6njwH15yC8YhR569FJpHnSr/2cTLXcpul3Ier5IrqX3kcopFk
rX6IYcChHflZKJBEjgyyEZY73egBJ8abQmvnALN9A/wyrfZCfAXfqj5ajNE5oCsUcA0SqiJH5MPA
q//elFKZjLse+L++VgiT3CRbjDMRL/+bEF3KSlj4dRSfcfaNRyBxf4kxv3WYaTxIm9JeYB90xToC
/o8cs17Dg0gq6iAq5W9Kchn1pj+mRJ21+2qNnJMsO3HHcUQFE1YdwsK/Fxm5EsfUnCfMScVV7Off
T46O4yYyrms3VJDsLhIqnqrAhkK1TkPmrlR4R6yjZqSVm1SITvIWkOrPQuTctXq3siTWR+7IAUV4
X4fdMV7fEP1Ad+xptzKGXrcbaUa4klmNGzTlYwnDaZvoTr6RphidD15yqDkUSpkmIS0yoWRNpFV3
z85YMVx3iLiMFP19mEAsJOlIXWQxf6k11Vkr0Q4j9OWAAA+7saINHC+yq1BFbwwpXUiDrskKMII3
2yqvYUQWGGiJXZ8oD7XmvMx5QTAz7Kk4ifyyTu7Ic5yYStfdBWeZ7Oam+TuRHrB419uJ8GLXNOxn
9OZnDYfkju4k2tVodHb5/DsnI9C3OY/zgSpdomY3maQbu4SU3T2u7dQrmDTsMSrAPrSPAHaTbakR
GWdPcO87qqhZvut6iAFtjpNNb7KHsrI1L8y7Pwzp+gOqfZ+/6BkN3koo5Hop+0M2G55ucAiaa7mc
zgD+n2DYObbV3yYlb2tLdrnm0F60SSrcvB7THUGpmHtGWqmduZl67XenwcPrHOYTJnKeRJXewPFQ
eQXkzqmF5ieYkBONNW4Sx/yQsmdiJxbPaEyyqjMmXCo50b2ZSrtytA6tkxhgGBvwo1ljXrBrH9IE
HmQx0Hsu52NdMj3T+cs2WVv3JNETMyRpT3U+u2XPYDkfpZdSKx6JR158myy+hloZHTuADTr01sWA
W/g2ODmoDVxo2TEvmpfYyEjWMk1qG5IKYUZ5g52OcdRUoeEUk3oIx+ekG5tHKlkbUx391FkIYsjo
B5Kcfp1CHHltkewMi/tb7SjT1lL6V1QUDPdqClCd+UHDJvs0h/6tsDAaK1b02S0WfLZFQjcFSc2V
QvI7sRp+8oW/qBnerczaOR3QEksr/XBQf5Mc9ACOiJhNXORhcLcE1gyWhbqnoxg+SirykWViz8wp
9hsQvmmOL1mnvcFIpgQfEpi3xbgPZCCVxoC5XyutlIC3MXGbsCEacAq/tNQEWsSAnN7CWl0brkuN
NVFRV/QHnLxJrqyNUmagcBN4xa3zxAxhgjrCFLNjjAB3lFrB+zjhoyb/tHRHKoy0QriVwJO7m2m0
UeVoZcgGdEPm6GloUEZh8KdQRX3VhaV/ypW75n5R+cPhwF0Ygr8tGqoSs5oVJqQDhVCoklM5XmCA
J1tDJWW2uXBqcXQZ+k0CsBA5qPGm53G+L/r7EmoTQ7bpWVZyfRcO3TsWcYiYhpwxt+cwa5OIygXW
qh4tYBQVbyE/DPNwwytDIoSTTqZsw4yxtZNDU6ykxHnJXKVem1B58IhclIwCw8ZRidF4oxjRhZNr
s7YyMqvvtro9Q1/PrYOmZRjrYnAjVt4n9/pdlceEoQDjXktb5EGp2lGu7Q8iXeQz/eCC6blxWxHn
vDESEBMwAw6zKcFAT95n3Zaw1hkVrGOkpWDbgL8oVyWQX80kfaewjVc+hA84VofKVsIT19ZtUXY+
g7ht1HQEN0xM7SKzUqAXTZueey/Ycvh1s9o8RjRWmJr8liT+i99s3gwQDtAz1l4ra+aOLIhfhk7y
uDXIf5oR794yAfGJQaBGqpN6jI0ezRHKlJkOVAqCtN9aumPuckKFgVlTf3a4DDOeDkgVxcdpRnl1
OxGfW8zHKjKfxrRT7+R9S9R9yZEXVLUBdh1bWiqZH0ULtXfKvNTqOhBJWr6D7bCvDb1A2GQMXjwX
NMu5sKtZCNifQHAt5HYaj1zBe9y3djefVc244YKlbpI1FVvVev5tSpNMLm+i7NmA3O9CZ3hWlyQ4
Stqwq50QvooSox3Dx+AhzFmNI8ahUVFIzRolWnVXaQ1sPSU+67HznFZx43YI73wFxRf1EFIt5vgy
pCH0VYafOiFmVjR/hrCn/CTAnAC+9ZGB54scgaxIpMm3HO7/ZdQQW9wNmwx0Ei7Cdis7BFsBajK6
TOGcGZ+joKKabB3lUWMyUjmKb83Ww6gr22WWfV2F1JHQj2HCZ1RMlcuPMhteajoHpOCmm9EaPpDU
oU5slPt2WgqqI/BSatxwhAqP50Hub3GRfFEM1AfTjVZJPCAYRL0Bddy2DOJDsu4TD4hFvMq781Xx
C4j1mbpmsiPnE/3ouqgJsGcAdMztPKIsBu91H5tYBeYV69fcAz0Z4Ti4mKuP2dD0vlkyMhALhHj9
99qMhwWNgxIHBEOR0Dxt7RoWa6XSWuml4TQHeugTjkKsz3LoYzncxtQkadPpgUf7swa+SnEVgujR
0ttpnwXpJc+48ThOdRtN3MadRLGRQY7IxKsM5inhTozw4+k4OSNRjBRuPSGz5SaJ/2+V2ZroeNUE
H7fYXyNNQpLaMKm3rzXl++3S056M03tAOCYpxGDd8b4zsB7cqTPiY6X2VApxI1D8yYlsXwXRZott
POtwuBQSLCAV+vJ2lrP8pJGBeVqUPj/p4UhFhOlVOMc4pEYTrlFNYjwJQfRmTLVNtjqmkKO5LsSa
WIxJxpRKrAIvLI8l8nA5PRUxhaEpJSo5S5SvqsddMZPbh/WYAdwMJnJLtex3uNqwhNJcaM7FJlM9
VIpSt2+AZbni17Iwan//WtawjL6eNOd6supVaCO5S5MQxWRZMwX7OAX7WNFWW/8pfSqonYckDfB1
JOF4lfNY8jXdhF4fGCg7GQb+LLSCoWKrxpRyxap4ZCapM1CZL8BOgUnSodEfivimiKo3ITOeZdjO
bho3F6kYrd0/9nUm9nplSThRmfmZSxfuVpT1uB7dyno4izX60d2hL57HxNSQRE/EBQwhZwLmhFXf
oCOs/l6QH1wdl0VHKh8FHUDqnNrMOotwVoufWBMLJJSEJY4k9LSrdUkdJD8pqFPHCalcGvU8VM6k
LLXhMXZghZjaZLlqVdtUm1eDj04+HmyWhmNsHeqLhYXZeaeG1k2+TutQcX+VM1VSbusHi9Z8r0UM
wxnCFaCFQJ8x9sd8aDFtmSgbrOYYGnarMW+1AvX4y1wFEzCGfLTePwsQdtleWa35RQSyk++VREZM
Wfpqy5FADX4vnP+saTXmc83iGIWraO+muL9J11j5b7VIX2+z1Kz2HsRLS3ZHZC97OFGkdHB6wQul
w2BozGdC6rjihwhXh04mzDptY5kevEOYtQzSaOIzJK/KiTvqapKoNeXU0QKiQJlPqN9Wo0aYLNRT
nWofgRhLQfKUgw/aZg8fhWtXFdwHjkM6yPrTj4LKORrrJa9tsegH2njt7GW1Y/eM1YOSwq/e8WEH
fW+rvTuKiZBkWNshLV/b1SSmrYeGHBuMW1fzmQiGXW/wx1pYyFZspg5i39ec7tCtprqBXV6gyTKI
A50LpbbOBYE9wx/W1zTidsGiE9F4sgeKwlr/aarzfbKQpK6us1Brtf9kaQjeWmxP4UDNs4n5LvBm
n6ysjjHgY0lfP9dU4EX5Xi3X47NptWZP98ATHz2qXwESEju1ftIyozjsamp3sVp+wiFVVxexOJ4z
j+asg78kPpXyrB0iEw4v7z73q71YrIqFDLdV/Nu0quqjWKjtxAf92QYIANdLX65Sn75HoeabY2T7
LRTMv0J6OULgakQLfpppvbisR1yjwyiy6EJ44i/WIbXDUV2/h0RqXxeMJl4yERmwfj3RuUCMA14U
c2MHeaAcU+373BQfccDpgu29pk+3TsubnKifuXzKVhteW8+hb66llHUrmOPfw5TjTlltZgHtQyKR
gtYVAcHq+rHE+SI2xWJZ7WpjH4FpcKi5i08+zVK90zT17LQg8/QMdQm/biLceMYcuZW2S2MmgcPY
H4Y8T4+mximPmBSZ3/zKHYx0QZO8riptrlJGTkcFBcTW9k7a3yiFwvQBvHrBnMYjkZAYFqe5DLF8
xwiCYiRXLjUjFKkZMpVuK7xDzaR8XSsR5yBBW+VKfqqGXxV1zU3p5Pd2pb4mnflmZjbCWMIvmVHq
PrEXKxfKOGfJsvgVedN087qjUWGWsao3o8e3VRvyvWTo8LaJ5XDnCI1Bm7+DosPbPMBqyGBrFFBG
qZRAWNXs1K9j/amfT1odXMqM6aRqAM5Q+5tkzN7LNuM6q1/6MSemJS1/UY5v7wdqlUOG2Qqt/n0W
yPuO8Zgd1qTSzwVMU6nzyMMOYPSbF8r0OIoCbWNdFSuYthWhmtzc49spY2QcV92a3qpvNZWJMYNU
BirdeKia8hdn5LIJJAZlKoQH7swtKOUErAJUWNOlWwAPqzZM2KLFYS7q/rOU7wwrQJEZNDOtibXF
UzJGHfLQs0f5OdQlgAVys02UNIVI0f0hwRtifTRcpxrUcVtKzk6cjBSd+32SJDTfGtkfCasUVxGn
UZPVisYFBb60eqjnAzIErmszWF8lW6SdExXOccqxMf5/ref/jdaTIYcKJ+h/r/V86j6if+o8/3rB
3xQkGaEnKkrbltEPqpr+DwqSAiCJm5tjKLLOPXTFFf0t+FT/h0ybzrTBJpmKo+j/gCJZCD5lWZMN
xaLTpaAd/X+AIqmGrf1L8Gnr4JBkTScMSEd3qv0LilTWEFFJz5ovpiLhRRa3kn/cVcSqKa6xw+oq
/V799xP0zF8rzf1ubKk5QmNd7uLIsDetw0S0sKgImqPzTIDliPhQP4ODj/1ilu7wioz7prfPTSON
VH91eyspy5+plOI7pl1ww5lLoYpOk12JbtCViDymRwroVGtU9GNWeMNYuj+OUfIWSctrpJDpkQUj
XTYCILGrTr5KZ5tGMXp5R8c5mtWoD4l65JIk/LPiL7FzpyhvxSoQBHt5EKtMe7PhZDOZ8QhxazcR
97/FFQ9hpPz7q/jH24iH/vEtiWeJnQj3/LjFG0/+4yB/30SUFHfd6/f9BF3qTtejRxFaL3aJhZDd
yuto7L/t08eOm7J4JNNJaf1e1YXrW7xSPCRe/rMp9v38M4V4odj+X1b/z/+6eKOf98W0aBzmuJkO
FM+qo7xCS8TasG6KtZ8HCAn+a9/P80KD7Bd60zz75yU/D4uXiE3GoDSlY24T/+3JimEukLjWt/nH
O37vFS83QsgmG7EaW9hnUNyIjX99pp9/T7zXv/4psclgH9KXqjN++s/fU03rNEBswxpX3aIaCDAT
hsdCLGMx0hTTarGarfMNM6+PWUiutdj1/cRifeDnKd/vIZ79/aT14Z/Nfzyckq5LG3f15H6vimf9
6+3E5v/+YfFPjD+fMlznHtHqyKOMC2wP8Q13oPVPEc+sQ4zCJP5Kldd0ysDUdN3GbvfXk8TTxeYi
RclxvBcvFTt+3glDGy8S29n69mLt55VFPlJx/nmNLdEy7HOwYU2EvaKiwdIpGF03xs9qHxTNMVdw
v4vHJzybCCMdxtoSKjkDIS8+FBzhIzn0Xqpfkbsahx8cTxG3Z2sepJ3VSSQ+xpMLM5MPYa+O1O9V
ZXWiEp7HJ5fXu/L3qthLyuVJT8LIF1tiIV4onvez+Y+3FDvFw+KJP68T+wI1RYaYFBGEVgoDmyEv
PxnAIsAIkNasjUiZPDgqo9Sag6x7F2QAsdDEsBt6B4NvmhLVUUHf7JYlkgzReiKQeDrqFsT/YpG9
dK5vFr2m75IxxB6av1MCTOPc5C38ixV5YP+HcyA2f/YVplZ5pcqk6TtuoNEKBLl1woW90V4oJaN5
sxRzHzW15qNxhQYfsshMhWSwRXmMcxQwtHRa+RgMwSP1jWsbB70r2ohdzEw5RjDvic0cQZze8VdQ
GCbZdkqXY6KOHVNbWymJqyYoVrAmqnWyg3rOAcWL6zmux4PSPxva8KGRa7LLW4i3cdFXJ6clw8Bx
MJDnskaarrI8BJntmlUvEw1K01P0Ow2JYpBYa+1G31vMBDUR2RA3JBaZbbyZ1/l0ts6v22qdX4vV
n53xIN9qY7TspvUMEosfCsXPvmaWlJ0GXkPQEsQCwXzrW/SD4X4wuoxMWQZhclvD+vPNxqw8icke
U/Qc4iB0+NZFY+oVTX+nOsP4fSBq6y/3c/iJNbGvzhizWgM0TxKMT2Ri0aJay1PVWosxBNHqZ1us
1aKYhZN/3tsadXZrmI5pZa2/MPYCmnNRso3FdmTz0FRDZ4IgMTDlA6y7RQNVe7MMkqi3xzWfGE3O
8Xu1q/dOD8g7WpZdMDb6MWwQ14QV3b6QIrq9DnLTElSiWNT9QR/BBZlrC7trWhtOyKJ7sV3QT+80
fPTTAtcXrSAiv2jaapzI68xhM8R7Zb62yW5+kMGDR4f2YXq3I78PNnYJqs9dnkkK/lNGfqh5NWQY
FTWBm/6GPJ0i//er8LXPeS9gCfu5f93+0qobAujRuquRhzZwgCOO3jPe0v83wgiS1r6w3Xi5CeU7
8hZq/XcffAz5+tZJ42rE1xbbbPK6Z+LMoNbK0Ueunddwp+xoT6fe3mfhLiq8BPNx+RoRnrV8qVhU
DQQ7EbGrsOEPVG5lyV0j9yCK2MNu1J9Mfa8bVA9PQ/hifaGqnI0n4llBt5HH3iSX0nwm063OzkGE
PYSYgJOenovoQmhFJWMkJIBnC51QjwjW3az1zUrzW75OqsctFxydj4WepsYec5BsVwMV9mdiDrk2
Jsb+tZnIrN3yjgE1V3SGxY4Jp9SfZ/u+ILysf8lRr/ThXdX9NuEjH+0Titm62tiDT700mYmL84oM
zwbh7fZe748dRR3iU8kQ0d1AvgmHo2mjMnIDe699jPSgihJW+5E8IzU958h6anCKN/RjUYBEfL/a
Y6w9U0nM75jgAwlpHR9bSfdHBanz2jzTbZloWv1ZtfOM126VS96SqrunKmlG25hsDMcnZ2V4Tk4g
/8fbENnxU3eJPc3ekgWUBrtSg0ZN/+YwaT7+cxwLRvPVoQrJTjRX7dRVYlCYO9IUbPUzWRhSHxeU
4e1ylp1rKXml6duNHy3HxrpL+1MSH4eF80LbTBl6t/RPGeLJvIQcRyekBXzfBIjJIbXELXID6U8B
stnwuIbRqN5M0bEK3VDbUoDWB5+IK+MPFVfd+B0tW+yQpE1irlT+lM21SA/kbGvy+oXxPSGv3VCz
4+gESF3bh0Ta5mRj1K45bHiz7p3ykjG5MVqBYjd3rgTN0nGL5EL5uHDgnUL1PaEaUTAQnQlikraK
/uhgvJH3euS1h7zbB403tYiYT3SGQZA23dkaaSE2XkXTmazU88I8fTu9T0/4hJK94mwJxu7UwxjB
/B3IidjNyW7y+TNDc1XZ7PvuMC5oNTfKV/JuSnzUaTO2vipje7kfSY+lJP+oSqRMvKH9jK3b+BVG
vrZQ5zkqJiNwN39zEPRwKoQ+zcmqgeoR3y9US5eV5y3fNclBjis3jMBS7vQecQ2RAd44nlTMNISM
0fMhiwWQ8exiTuj7TSedk+azy7HQ6XRnHnv7di3CJPvcAT/jmr9pETlPNrmcW+0GCghZdwTSlQ6t
i2MUUKrYjW/QF03LR13dI1rPfaZF5evqeufCWVHF8aBL8y74YdCZkXvCd37DwWxdnBvtRFYnMv2t
1O24j+PXwXpGCWMTanDykMMjliQNgcbTExMnDVrDqX81tNe631vZttv39+rvQMOwtOejYXGucPpS
Dmoqn88UtL6d02CjUr1BD/pUvbQG+nFqm6fsJPfbQN6V6gNS6A43OpdihR7TeDblXfTZxzeL4/X9
QfrI+LnqTkac5bfxzbChxIFQw42fipf8Uh+jW/1R2nbLfRSj3t6o9bum3UaB15dU7grGcMgxvaH2
teyC3UMiQmaFWyLMfZpLIgi2lnRysiuUrSl18ytVVUXfS+QqVJs523d3zkvO9/+rfLZOmb6f9nA3
HjARwh8Ir8sphVCibKcXp3Xt2ZcLb0y3g01ZC02el7zKGs0DhM/qBvl7m3Gvc4PYdSLyMuncb2gg
RedKekTy2y+P+gIijcyvTdp+EDDbkYsM8TUhN4gf2eXpBok7ADvJ9iofHvvocV6Oa5g0vXYUOH2G
dtgvelLU/owEAIPYZT6JPvklb1swUxc1vB3g2MhsyDttgA7mZ/Y9IXhZvU8D0Ax7IurJs69kL64/
xuqsSKeWwhtZd9wKIb3QN8VYBtQcKvgqZcJFCD9pM/y2P/iUtxEuixPvnp6Y0ET0K0hnNzfRIy4g
f7xH962oHopfIkCyHg6TT7u73pIL2H0q1qb0EdOkvfcI8tZ0zaPqUsncWS6n+i9kFNVLNXvmXbrF
SXDV0t2yQ5Bwmu/MZqu9B/sucel0WVuONELiRlf+XXE5eA4fkVvKD9bNmGxXS5zLyRC9TI4XBHuy
+MIn/Y6s5X14CS9fzQt9X+MmIT4HJhBIy8KVOGLZkLaSS2rlPc1rN9jnLt/pBojQBgH4/a/NV7Xt
f7U70zvgJ1TvtJtir97NXBQYADyRQcgZU7wkL7K2WSW2L8Y9UUoamH4dXsM2eKRZxn+jjEBNVGJU
9g6YF8lkLL3gLqBroD5l8c5O/K514WyiKwTxH04u5jeGUDSfhx2K1gMO9zzak9levrd+dRtvJ6gn
MpSte6ZL5Urud8NmR3baUfcGl2avSltV3w3FzXLULDdXvE+6hS6MGgIS8dO9HPTeG98DAmvPWML2
hJC0N9Iv+Rk53YAn4yPkNMiP5dXY51f5KTymFwwh5M/nphskNwNRdk+lj/CBTsPVfiOUgseUlzzd
4hFdPpGgh8QnbXC5gCPBxxu6ER59Wvocs5vEi68tYZD4QvjaX2TOMMpEzJ6elEfk5cOD+tzewL3f
DXfGmcbOcJeeTFfzONh3PUI6vjTXOMOxuBnumkPgv4MUXM7Lub7RdhCmwj321zM5nQRFAHzgZGMT
Km0D9Jh7xma3MECYiweeAZR4w0znbOyiN0LGBv5wkEzH4Pjefkzn/AaALIxCn9HHWT0WZ4xw2Bn5
HlNX2maes8k3/Sa5BG6+4SketIsdrTg3uesOuDSrx/SGAKbX+H7y+o/kEZXXI7G/f+pnGlYHY7Na
OzfdW/iCYsXwnEc8sKbFJcBjiV6p8Uja++xeuJJx6PANowDG2cMAkYQ/KvvhZrxb7pszxJbqkN5I
e8OzzsYj9GYvcAvfuSvceGe9oeSmDo5Khfypt94lR3oD58t1ZOT5G/NN0vala3Nzecv5q/zQZ1By
yE4cDs/JY3ce/6Q3tj+c64+MUQ+Vr1f5z2t+E9/P2+BP9Fb8zvcy3wTXGOOEI/Sy9ntRzT8UD/2l
UN1d/y4/xVcTbDbXlg29EpaP8heiaAm6lDs/IciZNo/OZ/9OxLW+TU/1Nd/bH/pT8zbfcCHkAql/
NG8EB7njTRJ600N6Sk/qEwzhu/qqP6Vb2eVL9dULS3fxJP6BT8xhXH129JU8aoXG2dqTOH+MyHPf
GHvpBQUdlzf80Vzh6nfkcf2F7FF2Tpv8quyLW26JR1LcKTU8EdtyWE44xp6WU8g1pnshPqa8cHdK
v8Rx370kt0S88v+Js8hb4xX4pTxU7Z15pOMKMrwCOo3qkznpF6Ly7oXHOJlIYoQlTiYHMpxYR4RB
fCLgkk3JPeNz+UwepMBNkMOM+GvRiW/02TegUticJtKnfOG6bLrGbjrgHeBsuTOP4X46kOm9n2+m
380b2h6SjnYc78XjyJD8F/43NHPP0u2yU3bhvuSOlBA8jhPredReU18+EFl0mLbciwmkxG13lC7a
pSvjrXWff80M7Vovcn6TlIdUISf5yJnu0hebBGxnF13ne9m3bpdzP1/TS3NiSGFMKeeK/IYlYTvs
g7uv+Iqeop/cHBbq4o0MlY/JbXxdXiZxARRXiYDRLTciLKVP5ReKCC4q8sb47HlhjZ0XSxsW4K31
OV5MLgTP3aHwpgMGevuju62PzmeebSXJHe9Rx9kfrDVvgJrOwy2513zq5RwmLn0jvMwA7+rN8GC9
yE/NLZKHdPHz6zo+eFc+63c+IrDB2PDqr2E+Ly/cEMkd5mdEhI9Qy14vbAwRxkvLZWnekhVNNsVx
3n4Oe0Z4zDXvoXZ7BMVzrYjccNvcci3lNvm+5Jdx9tun7JZLXnY7XvheSa9x66106lHE3yI25wxl
COQq7/IhQ394drb2gRNfr9hZbWuv2E9cbkzfuZV9mDd7hFHGY/jS7CpvPgKxwknZPof7z8irtoYP
Di/YT1fzPGwI9nOTWz73VG8VLpJkruyYjb3U3HE+rd/LGzQp47fyZtza3LuTnXNTvBBpciBUsHWd
exhFI5l2yZZbGvbZPUM+Dt38adprXJ6bw+g2nnRSHmy/9hmh8s7+ne0Z94wpxi+g3/V7eBxOpb/s
+6+B68Q+37du7Sr7ZJc8xNf0apzowt8DdnKVFwwDnK2T5KlPqNHbK+ds8ExtkR9Q/9JABcIceMb/
+1HdNY/pfX6DP4OroPXLuY0erQfltsnc5RAccVje2FfYwl7y9pl40v10Gjidtf36PxN7yUjkgGs+
qx/ZHeE0CfD4bI/Wrxtc6RXNg4aCkSGUi+Hm1Y4u3Gnk5zY4o1BkXHw0j+k29h3KuwfmC9dkp9ww
zOSoVZ/wOWQgczbleJgew6N+cBYPzahqgyP4gn7l2uEVmTW/4kKb8rF7dAjzPZocR5B6Hst754UP
8Rn6DPCTZNgJLGs6MLBCpUrAbcb8SFTcRGZnOUK1E4vvfaR3aiunUhSdBA1WrIkYUbH2XY2ylR4R
bnJlFkIR6gfDKypRP5tiLUS2ulFHDZHGWtMVnwdRCB4Bp/KIhHhIkQUeCJPe1AEyRK0awTC21kEZ
GQsO8amV3geKOcoCzCcbtjUI+P0sE1Zpc1avHx8sw16ht7uX5fBWpSbvN1nIBHhdMHUxZck8/Kjz
xVorxAuYY4U4v03Wqr5Q51MAguMoVtNOxoi1avlNEjsPBb5YNbapYNpPod2gYsHcuhuL4p4Ed4Kp
BM9UuBJmrb5rdGqDSNb6o5LQYppWM0IUgRrt5vRT6UyqL2ioE4ACCNNCGlTTtA7Kcxdo2gWgGsOg
1U9AVYuOgJzI2KRAUpNLSCLVtJQ3wC+54NbSLTXaPbJcQpokPhP2deQaBE0NyHH6dMZKtyqNOmtt
j4jVHssfYh694mq6lnRFjVfUdcUaYhUEEWNdn/IAMeIPAfa/UWErqQcoGYU74BR/x7J2sKKOw7ro
VwSsWMikYrvDyAxM1EHFopKkWv12hJhBcO36fNiJuux3rVYFCcd8LWYJIlnaI1wjIHhlYE9rpXz+
zxrhsmhT1n1i8a9N8TzxslSgtHOg2opdUuhuv1K5/ZIn26W3ygVg5XDj3+ReAZpb6RBEOQ3az4q/
S+BGZ0dujrWiTX4C3DsPDmNPsJTao0GpV/53tXZxppUJLtZSMOHLygtPlgnAoFko22Dlj+d1bw0n
Retv8RQqu2FlsS7otI41VXV+DfPZUu3+8L0lHnBkONBxSM3+HzvF6763xSpJh05hVYj+qLkaXPDV
hiIyqS3Uj1scqvTGxLrYLRYFvcpjti5+Nn8erduAiitZZ+JpP/u/30XrG9DOPw+ZY3G1ezLFytrS
3EGOFXeYZeMSO6v4V23nlCrD/2TvzJbbRrY1/Son+rpRjSkTwIk+54KzRErWYNHDDYK2JczzjKfv
L6E62y7Z27X3fUdUMSiaJEAgkci11r++H009jWscXtLpvoLSa3TxbdHAfyoUfx4m2dX3f1ueBUox
5C64/eUDllRA++WflodqAd7bin1flHCflzctHyJ7DSTfWMqIanvjYkLw+lXfX339e/nA8tHlS2m5
5za8PP3+fa/vXF78/vHvn3n9+rdvH5VbQF33j28+smwQOHENRISc9vev+f6+t3v2w9+/3LPvm66U
L4KJQcLrR5av/GHvf/h1r0+XT/rfj/EPW3p9urzh9QfS9Oevld3r6vs+/9NjsmzZaZSqa3n3D1v+
/jvf/JjljT/twfdNzJ/n1n6iTPepUXeSXE3+i05veXjz2ps/f/UWagDktd58jbEUrb6/fXn2/T3L
1xaVJAL7/p7v//yr195uZvmKN1/7+h4Hf/CWettuERi6Sy0WMEKxr5oYNS11TXilPKhf/+ZPZ6lw
0in257+4SxV1efvr0+X9BbkmoKidcnj76SuWdywP37/mdSvqza97808/92bH/unXLO/7vqXl+76/
Nqoq2P/XHv0r2iNTFzZynX+uPbq5NM3la9g1z23b/ChC+vOTf4qQpPeHZ0rXcF0bbdyPuDnH+kPo
UlpIiSzTNnnHjxokVEuO46JCUsIli3/605jNNv4wLdfzcGtDvA4t7t8yZnvjyma7ruGAnbMEjm30
RXvA7cqvl4coD5r/+l/G//YsOl2SUgPSWQ+3hQ3vs0ZhCLFwR3sU4AgXfMgPB+nulWb3HzkGZEWU
t3zJr7aIih6XJQc7TcN6s8U0x5SUNpbyMFCDJJE5u+WTCQ7BVv5iPv2Lv9+cUlD9gNRbfiAbQtgH
7s+2XcB+P/7AoNV8PNzoDDUQ+dDqvtac6VzOyUW5tP7bm3JZ3NtYnkp+nYna7MdN9U5qeEU904Ta
JC8JbvG+Fr1E1tZNgi+/35La6Tc/ii0J18aDRHo/nbUW7k4TirE8+NrgbT2X/HED+XudoPb+m+Nn
MOZ/2hYyOPglnpK84QP4l19F2TeDNcKvwkjdXPeWfnYrikSuPI46mRxZQdwp3CsD42iA2NXO6Z1b
OoG2s5nf/P5Xe7/aEwwE4XtZhrShLf5lTxxwKlpLn+nBg7CvJ/6N7KaHKRjPhjadx3J8aGzn2Y+C
vzsCvxhCLtI8vESJ3DzvrXOhZojCcoyCIaQlV7HeXpkODobF8FC140PdEaDmwSnO53PsVuTqtOhS
2+QEQPEp8AqVQ1e+j2Xy/vdHYznwbweBtC1hQY20pXx76QLB6cw0zMtDa5NUCzBIkw5bo0mUhK7b
fuv0G1rZeCH2Ka6CHWoLyHQJ6S56qx9dgef6jGYQVvXvd+yXp0mwzLako+tML389TTOUmCnC3O6g
sUQ/sLAsNjXthNM0cIHbXBFOCwWo/VSaJNx+v2kDaebPg/WHbat//2E6c13P7uk6pKldWBgF0ifY
BYlFWl8lisYzVskcing8DFJ+iahy1TCHfr8LvxwsP+zBm+ltSLKQYIo9wMpaWYSPZznGl7nQUsg5
ycvvN2bqxs9HG+yoi92ih4rSNJ03l2fhZ8LNijI7FNg1O5VzxGznZdCBPU0QLnZ2le2rfNOn0VMH
gnI1hVoLI2Z4ELV1aL0erZo+HWlqf5nS6ej5jB1LQ8NMqzTto+cSpraX9Egmugf6Hx4KSr4qPGaC
86L4Io3GgokxUtHfIeI8gR7pJIVqVJs0W/L+Tk4JIvO1ORR7GvgeUeGtSwRKuDuegnw+VjgErpKE
N4kWObrV3eYzuiJHQMgbaK6nWXy5oLD8e7BtGOpwyEIjVP1/CHCotHFG8xvMaMAD2gomOl2GZryL
Kop6gUWcNF4VHvtIp/p6TvK71hmHFfA0bZ1lHbXTMLnKqgBPaGvXxPMZ7tHBbr4lXXxRMpyEdAAA
YQAnoP/Kod8SGLxkIn0pzPhFjSfTYwgbOb8hyu8t0Xx11VSsjoyO1AacY7MrBzoDRvMr+hx/BVrx
RYbR3nScm4YuFxB/wwNko8Mw9u/TttsKUr01x3OZPFo5HukhrVYaQMz1OGUXHFXOds0BwmDlPHg1
XzBND0bkcrK7y6BMwt2525iU2rq+pZ4NXWs1tB7VK4P8SOZwWoALbKeMjiOfCUwdfl9Q1YS4ahZU
S9uAI1lkL4jNdl4dvrROcGNadOvbE5xufK2B7ZVfPZotQfiwZwNTj5j1cx/1ELKeR7e0VsKlWxLB
vWvSaddiBBCX3nUVGu/Kgh5p32ZPfHe+Hy2XATufPbd/8DySkpk4hknP573G294nylJYlsHFExyC
3Cf9GoH8G4+2nl7UJvJ5eAgHNdAAwKrtRVP1uaGDw9PSizXrR6GOFIuf2xHAvpPoZ21AJ2VrL0mR
XIw4u/QOeSc6liv4svBOkB0F91YBtGaiSTNGe2PrLWMqEDC1gu4+oVMTPAdJpsljfOJZTjdFcepz
FCyeGx5tSeMuveLnmT2ix6LdVWWkrZsqvsR4qNOnX72TQf/sRmzOtDhZNVSpfZXcFs+ZsTXoXsDR
qgW6xHV1WvbeSfh9o9E/qPtuXIF7jC5midNzRRkZJuow2SevdVKgUNCFbIq0aUialKE8qJszFLRb
rYNsNPu09hmcG8R57p7uTDhC/dmq43LX1EVD5z8FIZC/J3tUKBn8N3kADJC8SL8ud5VO44ZZWBiu
WPG7ZThWIoDnw4U7Z4yDWks/WmZw77TUnnxHVXjUVIL87mWQ49lLuVaKA9MttL3hbIXcpwyNubjy
K4zl5mkHzJcinBde2p51BPJZLk4voUfwsZlZEy7TFjzeMzxScz2oZF+Jfd44IrqJ2+lsqBOFpZ7+
1Z8pozr3umpt7JzugSxe+OIUJVZxOlNfWwdbp0yenDq5aJV9qKL2M0qnfuIa6BkuRpBcXK1sqfGO
e9lxy/IGlsAjkkuyepq1X97g4ddaDVxkTn921Q9tNXZrlOy6ZbEpg60s3e+1Zt02bqWhYDiOU3sq
MddEyVE7tr2bMRUB8a5tEs+/0TuOjQfcYz/okNcgFdeOCYkChc9AezrY0CDaiXq8IfjEI2g0zzJV
V5cs4Oqx37BjprUoudLHOgTdZVBxLVtEOxFGdAXwhI1/M4tAnBIsRlel6/ZQ4hnw9kBXLOgnPRyu
MYW9ckjfbZpS3SaLEQSszmZJAL/n2or2sYT9qSEzM9vmppqQjqEFzNZBaT+GvYxAhJSohMr4STXC
Ya+LTbgHVgwlA2UAjesqDTlWcpjOujJhWQbksnhBO/iibgd6lr6IQKIR4dAwxbUtcuep1b9Vvv4Y
h9DcdeN+8L3j1MXKO5dSPkYY69dTNLUfOi/b4+F0vQz+Doz8xsVYEGKqFjGg8ji/GEYybQ3AxSuy
anhdYDktGNbh2BfbYuqeOyD6W1HIxyr3AAb7MWwZK99FGTWolLwyHA6/2VlB/QSoO0IGQAWtyk6t
pzmbujK+yK4ReCbQ4WB4SYt4D6KvjCtzow+MeSvQ9qSlI05gB6rLxM7AybgoS3z0Skz7VjWYeGfg
8hEa16FNQ2sfpDjoxbPypi1hkSEkmA0a7PRm2lSGi1Ik97DLya1V2FYjpAX0E4hi1rUsbvJShrQu
smx3p+fKbW9N0slAJHQETv2z1LN8C2ik2PRJtypTKwQ0PJY7S7Cxnsm8iq2KS7jfigSMwHLuipRr
qJ/bl9w+N3X3bhwZLm1WOxvLMy9JOGEOpVOCRNm/MWs3XYeKAeY4xoUP3pp2Q+eJMxxsO0ApoNZE
tjkCvBQESR7CykmT8FUsCJnpHK8KESIsC4kvwsHa2FmrCqesZf0ujNfd86hn45oCK3Yywyq2sb1p
5TkfuQRCv3uc8+HeVHO5kLezLiIYm1yiAQVXBxg2clNOh+gyNBFGtg1LXKQccx1xbysbcR4d9zkd
uWyx7XlyBkff0I8MsGMuaY/D2XKdDjzjrKD3csdTRXiws8vsmkCz3Vh2YK6TYAAS050C10QOGOTg
3UrquT6WGzLGwcDmvriZJ1kc5uDUQIXnCmdh0HEtb/JqFKdOIXnzR+U//ZhjUWSbRXNjzu7XKRto
pHOHL3HgrsOE6nMwyc/BttOdXdNqw3twMid6O8sDwXe0iYfoo9v0+hG033DSXHFMotRHBRMfzarf
VxREboJq1HEWQUHVmoGNK2QI6zDEssWjSDpXEBNz9LCRcfYCJukJ2w1zTJ8ibqUbHaUDHalXE2wv
MJrpXq/mCi3WHK3aMad7KEPLW9V4tcmomjaTOW2LRF7VoXWjN+jTaEBeOZ+XmNxm2A85CPTO2bsQ
ByAyj/CMLbpI0WnUwrwTY51vjKJ4l8g2grHjHko8Tryph9SXhtk2mtyzEU0FOPVyUyWksIOsu9ON
njc7FEwxEjvaWXWsbLqSOgnrVrZTj2DSDYD6td+0Qd52gNAB9LS7yIq8/VhmR4wEaBwVyYOXMoqy
szsE2apUS4Z65I5KGURbl3iTILiR9Cn37sZgmSecr+3I7UPvBmPXDkkHZ+9dbRknTPDQh2Bbv8a/
BRQrXL/R/mhrGtKYgJlcCxIWWgGBSWW1yjyT6x/HvUOfoSseUUM7Fhv0KoGEsRTdGjB9uesRg2O+
7YLnpG4VT1vhwQ6dJ8+FUhFR+UHzENSJvunaYiDmQ+1Ux7o4hGO9G5ypOlFauy6moOOONO66qQEz
71GeHwBaiAKBWN7aG6NNnG3jTLBi+15hKtv1PA8wM3pU75abbvCsBXRj5gfHpS7nOGF9GPp420DV
xwOzxGWgjhAdCyQQvo+fAOTjNvRRn5UokTQNiUrAyg+E0Je+gY3jcVDXttq6bNs9BNJoK2T4YtUO
PfrUVpY7XW4VBJmKsieR3WNNYF/N9ZzsA/IETGfe3qfCaFYQQuYMmbYbWIfOszYhd4U9vBBlZBDe
4JS3otv3KfWrbDf1zZe00vzdFGThJjOTzwUMExjIHyuZU7s38fk2GhZFbRTsbeRBbivfkwiPdkRv
cudHuKNMzZPnwoScsr6CZ4kNOK2vG51CFRpu9+COAQtEEAcro8Nxx2AQzGpJScdhv+877ygIH1au
Z5xzE8C4O7FM11gmC6Doq6lML+qG+ZpdaudVgLAfMu8mLhg+XOv2SsccRpj425oojdSiIHHoCTFm
7VhoFfd3k3UWlNpVTwlYHxImwSj09suyFd6oMvFmz5oPaTtxhyWaifu23NXZcDd6WAvosHg1HN/3
PbhF2pfp9EPlsRwTCELvi7y4Y076AD/qdlnqtjFhpmu2tO9G8dl0WbwlQfuAWrcwn9uJ313r1cUr
92qlXPjmOVeiC4DgawnOeR/pKIQi7ZNg7mAS9FejH+Tb2RIH9b9n8qOTOn5BxY3ILESIHaT+Oy1F
9ublvFQOhbuhbAipIbnUOQuNTCQbo3Kjg7ax3Lo+he7WJjDdKZZMbCPb6O2O72d14XbEd5mvbf0w
48KFG68ZABQ0TiPoGMVcZD3TqaMQurW76SLnyW/iL3Ohn0VcI3K0kotpc/yHuSHiJE7TpBeDXAOj
FqMnT4lI9mbOwS3SOxo4bmdHPGauvPXIHJZ2ybTUonmtbgtfXWJiPtOnZ63LqNoU+Pisp656FCoM
Gcbkfann1UGr0nRnuM28wcXjaPX5SXNs0D2VO279KP802bfCJL50xMpIfGI9wpXAJTS11JHVEh5e
l1Rtfu/EzHM5wddU6QD/Gn/tzdxQVVgKAuWz2R40G2lZZBuvIzToEI5g2XHENnbjlnhu1BnnWu12
5yJdKfAa6+E5IZJND6alv5MDYkzMWNK1jCYkntJ5jFLvkJTcqY2sfwDgMqC+NA6BNTxYw3SMaPUQ
ncOBZ2VPgLbLouhF87xxG3c9Thqse7IUb7KsuJEFuiXR9EcIV+flHHRQpLY0RB1Chf3r1byaFyq2
UPGxDjneltOly3D+KWsg2y6WjbTSIApZomQrnQ+jo93qgqWW1ElWz1yHRp8yuNROmA0uWyq0zWV2
oxZTHCcW4ipYLWPMT8STE3s1fVkohUzzJCuuiUZM95WWn0C0HNOkfWeShpgMRBcTn0xA0a3UV6uE
ogj6L0PxZKMlLGH1bWLGSG6Fdx4pPQu5Cf5bn8tewDlDh23gzLkC2X2xVIg+BCzJ/A9L+m3ZeUPd
c0qb8Qra7oIdBTq3yHwBILcZCj6pJRl5Xq+7IvOs4l0kng0DPonkrZ+RSzHGo5sZ96MRIYSxxhsr
5o6piXfgroHgFU9qwujy8iM9oonObOOMhlxFVs0g5fBoFYGOmzYnFhosgon1OnTWVvW4ZJPBBlnc
6j9rriR5ZhJeJvZ0VPdlE9llO+fPdc81rYL6vmDJ3hlUKzDmOtm24A7QKp+VYqIFEguA0PK2LZEw
I5hPBFYEWGdvoH1crtpZZccqPf1Wtq1YL2Petapj+Xqh7VxcZ7rmczISgKiJtvyQR/23uuof1FSi
zmo4dwdZiMuYhpfYwIggWQeNhA2X5kwz2rvJMm90r5g2tC4Sw5OC6BuunmAcH4TzPunCr5WBuxZZ
lVqaAXf1K79jypjVMen9e7wFP6qfKTWVU2ZSLFt5K1ySmY7GuVeJS3q0iCZpc83jJ5Oro5IkKgYb
F5kx48611AasFo2Z3wKA9X3aR+jvPldaQ4tQ+gDzdjcPI14fXP6wSQjuw/xqrNAnqgJGbEyotRvz
OtZJevU5fBLoB3ZK3KESPnRUvUw2WQ05sNdho11R6tkbLBIdNbSXh6hWySnobbQLQBRHkziFB5nK
23FkCGKYwXZpWJHDeOfIFDWfynOF71MxQXozXZQhAwMvAO1OGilr1iUDHNedwlRiHFYCXWfQoyfI
s2MjfMaf8zXjYXnZhba7W1gbu57ciRQqtmZUmmO2bzRJMzjJuXFJn8X7yLMAtLnY5rTwlxpmdY+D
E5v8TH7iWA9fSB5uqxqcdAfGozNY+GVG9rHtjZvlemh9m1NYE9lHBFSThhN6Jr+JuSUWqia2nLQ7
xW8X7gdL4g3XgjanQMDl1zjvLR/hxRJq+0j6RivF7jB+6QtitmlM8QtgQKvwnvt9XwUvMmDiFnTs
dFgur6SbXNVD95DSaT+VmC5oJP8xxLERfdN8U6oVtSALu0RagUqVpSMzQ45QBj8gfCnU/ZGCC11V
XNc4vJJKI+mWi9NAvyjqKmYDGbB6y2ng78uA5FTICREpQ7KaTSZSMndZiDFbVB4IT7W1D2GJzGC4
r2CNrGtPkbKm6LGRtH/GV4MVouhIUm1jECDrVnEfSlaTedtr9LPcmjHfXTG99vET/r80UzRMMalI
v+V1b9wusWc+S9jaLhzlhkPUOtlTDWduiBEeTX6Hk2Cb4TEgnItjZKwYbgPLvrXH7GXJ0mgaP7pO
IzrcJGt/3XXpckOOHXJry0lNLjc7lopo6cEPRoLQ2BOmt41jlqeT8w2zwYbTyXHMfHpAULI9uwkh
b50Bgi4BtS+Z7LIkG11bHDuwuaSdWCOvcu+uiDNnp6aSScW9pUcNKTTyD/YoX7rRJoEIorQgixBZ
4Utc3kHZClfxTEZphm40t+8QfJGGLBKCqFQwoXJ7s/C6XhHkHZeYGWwpKWd1b0sky+jWkc9Vgwhd
Jatp72Y+FVyYuZUgOoW3gDqQYnWGkqvb1IG30xoWJKaIuWd12aXu0Uli2KO5HWB2PtdoJjFqOb9b
VnPLD2XpNdHRbTM3E+SRmcV1h5Nu0QMsbW3fB2Z0HxjVQ+OWXzwKjOAfboxJ/4QnCvkGigB+kH52
ohKL4hArvz42XnMC0mZ1PeC3kmO2rkb9mDxUCTYNmktTNCNk3+TTJ81nrVI6qpfpfnACiMEgAY5W
ShzaShORx03DvZSptDYPUZ5dx/y0a3u80t2SoKCeaK1yPmDFWO4Iz/ciQL+GP2IHVjT7WFbtdVBm
O1TA/Ujv60Rn+S7LaRmqvpapJneheOf3xZWml5/mwHXoLSXWhUhwauygxPTW0bCBiPuNmNLjYEbm
zaj33eOkZ08ZjiNaJsZDgu1HCXFmFuND6YXa1iF9t450DUbrVAqg/1p9bubdPIrrwm/cTTFb1cmw
0vgdbuhH8BibbjS7nd5Xt32S0myQ9iWesL27k/QrbsugE+uqSptdarBsiLvxHQ68+snMaQ3p6X/W
XSpzpe/3hyAe3tedhagygjHJcpvw6JKjON347pOwk53I6ChtSu1zW3gqRxrEGJu53rbUkw9ZBZho
6ERyMvzB3AO5vcsHF8I0FksPsuraXa7Axgt7OFEAYjGL6iruaYMzRwePex58jIOvu09F3hvXjAXk
+8uDgGvcxhPLf3ycSHTklrODWH0PV09eLw9SsaUEVw7GO7jvKpSxSGkjiGSwhR0ACx7AV2gM5A9C
8sUyZKZZ0MeDzmznJx6M30Jvdk2afl0g4l2mf8pLCgppHBnbLESzvWhkX4Wyif+Jfmtva1qVuB7d
8MeH5bW4ZOURVsmXCJbglBbTFUfTpmt2sK+XZ2/+tMKORnzEnlFR5UfbhnQmPdj+Wh7TW/6Ph3Kg
jRpaUbztK58UTjVGzVWsGqyBUgqt7w6WlhRc/dVQ0bzELGBFpySwHjOQXruBvnvArCMtzdEpayfz
ennoQuBcdaOuKxL+2+//EPtsKE0UuVKz8CNSD6T7zddnXZJAm5nVi86gcpO6SZtkFVV3Ht6k3AX0
hyYx9AcgzcEuyUkNhj6+UXnunBIzerJkXZ3stkW9pwGO1VKdFifXesDee52BvX3UZX3in8dbAFnh
2krS+MpL+45EZI6bguthopDX1r0wNPM+CqE1SozMtnDk8k1riGZnsyJg0pk8Gi07t2VAqT9JtFd3
A9tY/hoH1bqoI3IfvNzddx27EwxT+TBbWfkw2bZDapw8xfKaQxjWep28gx81JnoBqveWpNi0w64a
AHORvovopM1pxCQF1JPdR3OMq4I6zk2nSdLf6qnIw28G1KgtBr4w8snN0XrMs16dhR9e0yXmO4H9
0R3mkH59n2Yxk14iHXXo6CXV0c6d4JgJDOvBRvTqYXk29uEjiTMaeEvu4E6jj9eBTF9iCu3bhLLh
9fLS8qAn3p9/IhXGNh4Tvi2TXnplUmcwyUlei/AzO3if9Ixys2hL7vj27XTvtX5PtYkHd5q+cjtC
BgyI5nEy98VQPwoNV2/I0Qc88bamuoBfyW8of/edHZ8qUA8MP3/ranm7I+N+EpPBK2Zgsv4XKFPH
W6erk6OwSIdbtVdj/xMEm7BS69N6O7VGcF2rS7yJao3UHZ2bQ6QbV3Z0nym6Yp9IFxK4mm1SNdEU
PkyXpPMgW1axsQ4Sn8YMExk6fowGGGbzNsTsm1KieYBBXzqJC3SwAftr0FQhe2+VqK+SugAOnrnv
urgNj0kKEi/CsZ0suAYyXeZfq4ptT3u7o++9t6GnLqjHwExYYyxPddemMcSFkksqAvdhP7JBCun2
9fJsefDt+s8/I1GauwzH28DoriannPYgX9C+Kyn8tKjg1bPlNRE8YYM1X5E9xnzZH0mPhxFNYE0Z
FSvTd1sMJQTdHEbzGQ/Oo4gcbtFTf1eG0cc0hLZujTVUYgASRtA+mYnDmacvY5r0bcJgJvEwBCc/
cq/NDmiDRDt/Kj1Bkk4GVzYhT57CF41K/Yvv2tCgjk2sH8Ji/OxV5XkW7QcgaT4MKeswsC4l8jXj
68lkCR9M1pOIB+pzES3eQGne6Tk5jEbTyHvYn3UT9mTfN98qFuVtnXZ7eibK7QsUGQj1gmt2cMVV
OJlyazjIyAwgp9KBe5L49cpzmo+xyL400v1CYLIShoPNWBd8gX+BZ11N43XzkAdwW4tZUA8Zd4EW
XqkfgPPEnnWZyyUxQmSYE9Z68cTitnNBTKO8eN+Gw4Yky7rsg13EhFxjzxn6FQ1DloMxOLNdLT9H
qfWpnvmSeg5f3JHb3ABCMApJNRoi+xCUAZjp0H1vesEXKJ1frNwg73UfJbTEpAErOLiZ5nrO6o+D
lpxm63quFBvBpN4rs3on5pxgdmrNU1ZEH5mFbhI9rK80mrVSpyr3ZgdupCqztTt2UHOw18xqDbpe
72OVEGGVofy8qMXRlElnD9RbVrP1aZZkwClFvcQmVP0ly2Nr3SYv9KP6GaEKBNL4fe/UgDGpKdtj
utTrfLjp67g4ZH59b+j9VecQPi0ZvdgLXlQqaFwCKp0Mi5vl69aE89wnADfEcK49sB9CL1cxcgu9
9QkgrbUg0EGWTlogrlh0OvVdUmHFKJNL5OmPFotFcofEzFi+rSMHH8eevIBYUkhICTrSQmmUXszK
1VYHu/JePZe/jv8ZPBd3P2sXbSUx+4vmytOJCpA1QUE1LUOh4X7UFzXzHNhdo7qTCnHAN9Qi4QJq
xJjr1UiNxCmzL6z0fMKYlNtZRn5CpZo8Cmqd6tsLcQdqWHWToIgMQMREBsuhDEgz2u4mtYarwCSc
Zcmj0sLN7RhLqsyC4BIz9heWhShGphdpMQi6mDWh7hyiAjr5QLaniKWxa6pP0jUvIxzVtTao1AEG
lEzXLPlx/+q0k0TG8nsRkvHGtdh21UFBQ2o4tlD6x7e6vMAMJpeUyKHOjHOHnKhOCFnVLkUjZlHO
cR4OgQduYuzcze+3bf5i25hommzUQABFL8ebE2L3AuOhMj2UquKd+WSM2JARngVpBs0Ut4U5PUjU
ItNonLFou/KG4VpFYZRFoc8C4qxt3H7QtUxde1On3tVok/L5/V7Kn0Rhnm7ojvAAEcL7o2j4173M
a1zcbJkwbFz2MmwJEN2mGVZMwwSTk0qv5aD7S9lhG+uhq0IyhgPEixJz4MTID6NZBEUG7qJExGgN
LpaK5dwU9adT5Je4zi4pqULGxM42WZQFcQi6M2Jxe7dIEANdxe0qHdhW9m31MZ4ch15mgsJFp0GY
8EIhWG4c+i3NnkAe67ZyH3PDDebxmKi9dK3QhOKiIP91eoPxwGGYRLrORP8wZeFzlA/vPnkyfVAB
G3mei6yHh7Ru6CIeP5gqyRhJPLBy1rfhhY4vaDPW9JiO4eH3x9qwfhLHcrBx+7aEdBy4j28Fq+UY
FZpL6gPieQKjW7fp86LWYSq9Sa1mMrtRqqiMTvAZDUSST9kmxpnn1ujtnRz1gtsBGWXXiVgZp2Vz
RE0+HBqA0WC0bW7C5HPmLHWy6zAgf1J7/YPtUwAujeI0N1626/X5JZsVVAJVyk5WE26K6pyEZCws
QERZeAkaeowx96bkzKlTBcU8IkkWD8z9NTGKjkZlpehTk0lC1IrNQ+mQfSPNUABrhC41Wdu4vRtC
ClOJgSFLVqTQDImIqWlfMuVlEOGcUU7MPLXvfE4xKgUhwr+HKQ9LvbXTntN4KHfkHDSjLbdx3n6F
i6LS9VlmslKwtukQ7UM9v3Qm6cbM0vdu2FLy0jN4/72O3ZajSiNRQBuf/tROHGCTjI9Nai4xa3gg
oC1s4m+a6NqHJddeasWt7SRXYak9w5nF6ikPjE3hi09Gz3LPxwy4jRMCLB1dWRM0CFkKIAvQ6rXM
xFkyrsod5RKagWMMFy6mFU/XA7KpNcboZ8E/UiG4Dorhiz1ArZH5zre7G6t0rkolEpARpQbcHQ9W
rX0OMq5ztavVVVCEz1hTP3RJ0b+bJF3GRqcjBujGs+WD7x0hIiVDW1+nRfP0N8P1F3cU0KTS0OkE
EB7G73+dGoIOjYmtNcnBUj9Z3Q0cXmMN533T2mNOu7sMITehyAEsV6jinSqYFUpJZysNQ9Wmf6Pf
/Vnx7VkeNwlQfFxFzK1vdqmd5CDLCE5SKoJPZRbfsXy+UqnvdJjQIk5XvlKcFQMUJqRXmZtefL36
YLnib47NLyZ3y0NvbdIiYSOJfHsld1HX+zIvokMbjsA8Oq4q4Btxg8V8iZ4ZpfjXmlCtn8VXWVN/
CZCcNyq/IZV+DD3FGkOCfJP57nu9i97jHoYfEevYdVSOf6PE9X6SyeMKx5yDQt4zDMt+q8NlgW1T
Bh/CA7hUf4Oj6g5lxUbvm3jt+qYqZi+WfdLZCk7bMdePoekP145u11uTD5KgPk1JNGy7yM226CfA
z6tsFG4BTL12tCHPaq30BmFe0XnnVUNJcqsPGcFjXmirsvca7JXGp2yKC6gQqGLNrA5IcdgQH4R3
9oiFTP3BrB81/H62S04cM0PuPvV8MGExkukDFwDeRks/lKJNDmmVd9sSU8Edl8W6RVn5JDNzJzMP
VNI033g9uBYaRK80+oADu5TXcc1lY1UlLoWGMe8iT/tQlw1MB+S7jGD945Qi1gV8oXKOi1Q0J6fm
etp7XAFfdO4RoRne9ZIJec4VJgRtVGBlEwZ32pWnizt8FF5EoeNXYR1grtbAlVwS2sUY7ypZh2s5
V6fKK8uHdAKULRNmq2xqx0MdAYAYouJ19fF//rIebBbC71dkBnUUhO2bP//7fZHx3/9Vn/nHe/76
if++ib6ioSxe2t++a/9c3F6y5+btm/7yzWz9z73bXNrLX/7YLk1N990zRZXnpkvb/yETq3f+q//4
H8//SmuUYegWuvZ/3hq1S4s6+sa88/p1V9/oJXr9zJ9NUa7+h24ZEJZJt4gfe6Jc5w+6gpgJPcOk
HYneqH/0RFkG8GU6n1xp6gTdtkQK/2dPlGn/IZiq1PpKOtLELvXf4jK/nZMBMdP7ZRuC3go6eYw3
Gn6QmDpdSUV3oBkUz96sjt5pMYIp1mnv2rE3NjINw32UEaBFvg77yIS9U1Q0K5d3djmHR6KwW60F
f+OW+CE4os7hpWGFnmI/5HV5Q6duf9OIitZzivZ7KnB/tzB+0xYgSLq5pkvJTXcdDvDbObyCUsr1
ObZ7nVO1brpol3AHxXMNWS/15x6bKXPVedQ0qEb8zaL8bUDwunGP/K6OjpVT8uYGUltxD9lStPu6
CnduT/tlapGBxRIpNbl5dX6AXynRPAX7tW+hlf5hrP0iSvvl9jltHg0ojDH7LVUbfWRSksTj4neb
O8sekHsMxrBWXhyZgwF0nVxV0bDR8YjaugJwx99s/834WX6/xa+3Gd7cE97e08e+xcdKcPAFFhzA
JfuHoCaRbE3CQJqDMMWy2gBCPvNGj0YSDT8UGnvv4iOeWbBjSpZ4v9+lX++Rui1xcRk/tTC1Y0j5
l0r3XivoITfiMdzmhl2dfr8V483Smx8uaFEx8QC2pWnh/fPXxUwTuFZDhvr/UXYmy20j2xb9IkSg
SyQwZU+RVGN1ticIWbaBRN8mmq9/C6xBXascdrzB5aVYstgBiTzn7L12D2IBXejkl8m2Gb3kpQqH
NZq96MaMivB2bgEf2do69IMx3MumGdf0Luxz5UC5zEbPg7rItOjPr2055v6ncr++NByWXKMtm0Py
Y5EqwF44sdX1NFu+yzBisGnE765DKNwUPimXEFgvhEHy5yf978cu7MWwtngrXerUD3VfGKcJ+eNl
v0drJ2j8sUGu0ARs//wsv/vU8Y8G5CCZASX48t//x/Rk+q2dEGnAW4tGfzP7vI2m9NpV5sAF/fNT
/e5T/N+n+vAFe64ZYYegJeejAqUg1ZuoT75XSQoKUbrtiqHlRsXTX4x/zgfP6PXL8zHD0l7wAg7g
DwvyhMzVHwZOaFuShIuFqTgEuXnqlMx3cwWxRgOfSaaeWODhqZNusp1qfWBpCFaVAdFUZyiMh8TY
oySxmbzJkNeNOMBj3fV7Nifgi8+1GAnE6NHeL/2BJoJMaYT2hZRKmLlN9LO1vPkwpfeNT/p0lAoy
6Cab2Avadt2D1Rtf3Vqow58/7+tS9eGwdXCumhYIEWn/57D128ijA8+Jm9ldurNG9eB0i9Y74l0Z
JFd0JvqkgUmX1METQFjynNzpnhhLSbtFaJhSj1mLhMs0UDP1kimpXw4bZ0paopURQGkOFltrgPzN
XJNrWN76cj5UsN/q2oQdaztnYbvJZWzfUTegaPPxJ4RoQZiu2El/Nuzk9c9v2fpoaVu+bcfk2rUs
VoL/LWfV/xzPSZB56Syybg8OgxZaP5+GOvkxlhNstOF5TkpCEnsf2JRgjHptwhniJ/OeW7NTu2pO
jHNUfi9S/t80v9jKowSurC9xCE1SObQ/yYRgRCrKtUNKWORk8inooRaa3xLDj5/zkabAQHgaUiV0
aDarWacJvXRDYoLMLmfK3dKTWwwfbgK5SvsPQVk9d/3ZSpOVWyCZ9h15sTsmEwVIzvGUzBGk2FiS
/DLUxNLoh6gann19StGgrEsiZjal+2ia4tkX2WOTCFSNnlGhfuwxafhkRwGbT4t43biGhMNZOTC+
2Sz3rnpR68Yne8bvRtp80bOTqPte6rsGuV2maD770/CONKRaG1WB8SGqUZr2tIrhpPr3cjN5uXHQ
Vf+EqRntkNHdRYM6pS2SwbF6rhUDpcmld1FqYmBMXABXRcIkwIRm2vhklXIRj7zHjXgv6dUK98kr
WwFSTXy1LQ/spvtZ5qj4jWA85pbn4UgDodT5NJ4Qcj17SA83iUAVjF+UPoe1pD423R0C9L8cVf9d
uHwh2LWyFJOAKOWHFWRsI9GLgfOodxn15OPe18isLTU+hSNSnAgscphROf75WP7tswquusIUcrkQ
/HokBw1HR0DE7d7AlOUMD32Z/ewb9E+z8dy46WsaeJ///Iy/2fv4QnIloAwNAs+91tT/c/K0UaAL
I+vZe7mwIos0Z21LHhuja7fNmyAlbhuYkIEZ7lZivv/zk/9304kn3V6253RiHcf7cOIiONAJphze
riw/V429SybbOLozibNVZ9/AI5YGInuZ/+Vj/tixYMXgiV16FrZPe5WP+tfPOTdDI0djT2+ql7cB
Z9jWyXNcGtE0HtNCvRHQBrJP4/vI4vm2ZfEkyg4VNR0M0Vt/ezX/verzanDK00KRlmRL9OurSZUx
W6iu2/3VHUOeDOrDKt0GmIVWuY+2LRta67aVKLiIR7xLw3BDSkSC2mB4KpGu7EVmbv78zdi/+2rY
D1vCt4RjQY349TXVdenOSktwzI7to1E0tpXnwk9SGo/v9FO3gweaEUGetYgRjTB7zZ3y0yRD89xm
1pd0hH15IEX6JvaNiRCxRXfp0Yfje910ZvRkJfalU6ZExGXpPVMgwiMhCC/DIxfvICFy4V8+5o99
3uuXjvV9qQgdgnc/2vIjLBMGoakg+d052DP9jwjikgwSC91zUbZSZrSJqkEWuDlowDE9zK2LHkss
Jz6qlU1rem/2zNbF00W7TtvNUFXdxlvcp3PubFA3ZDsUs4QyRKFz7F26SHYptxH0hc3oLpOG4ByM
sjuIkjeM8QBzJCTbLDtEfEYk++R/2X1dx0u/7gb8pTJmECYdl+Xsw/gptJogX8Ii9zpt0eLBpZUE
z8RLPkZtnXUHglXE7jEeUJj1RTGuSrRkOAxFzIZf965BG7umhxcSTUwBiOnVcdEr6AlPZVJ+zsea
HvRSzHaxt+uyb4Y/PDdx5jNvtlo0h8v+x3M2eUXj8aomE3blAPpOb/xoiLZVCCg2VtPb3KJQyFLG
rVnYOhu6uY9MF77/+Zi+7vr+9Gl8OM+GLhvcqJzafdQzPMG/3qzt2UIUA8tnU6W00VgXqvUQ4jm0
dLIO7NZeSymeddLd/fm1iN+t9GzAuUizClny49LnT5oQBNG3+yCXej8QRnxCR0iEbMD0wZrOSmiJ
bn+ZF0QRC0Jm3eVjmd7JoDoGbnaYeeGEETOnuJo4EbidZED7q5nxBeXLoDEp6jX5Nt+EzR9RdfnW
Wb0+BjTeVmHtMTwc3Cf+7FPj98lmlvjkYo0IyfJTXH6++pkV3YQ114aALkIUXd7nvBINJpOOMLo5
HPcplLPJMY+xzRIFfiTfEK0VoDrp4aear44bvlmyfEaKyrUdo6fs6tceeLJDSv1Z1c7abaLvvpVk
fxm6/re8oU9kWkz4wOeYtDR+XbqEjbcmTFhOfTd9wxdVYhg2r/N75y+F1G8WSY/NJ5lcsGIoppYv
+X+vnSRjFk1JTlUVFWgw63WOvoCl894faMHHFYa83I3XAGye/nz4/GbLy3u0/cAOoBhIyDi/PnON
vbySoWB5LsS21wmhDP5IJG7XvtuOHIHkhBuiTjpGGoC/RWQiZp+o5EP29cw+0PFJ/7srekXIwOhh
l24IrVe70LPivyy7vznQPdPFiuE4bC4obH99pV2kajtMTLJS4yjAEn0q2+QNQ8c9ydXrxa7QSvw2
f/54Pg4ClqWejp8d+BazAOF9vKIG2mhHpTi7LN3fEs9GhoCBvwy8pCexWDKcsj00o0ZAa7mLPqF9
OWJq1qi7cE85pXs/Og0o5himdxOy0ZzV9KSs4dQZf9sCLV/UhzWJV8qlU/K9MBH4cJ1VfadFrFmT
Br/sNmYlETCn4BNwW2EejJOff/5kfnvEUiJhBaPdRqfv128DMxFqiH5s9w6Jvp19cV2e1S5wCmic
AhnHL2oOQryNvx2w/63IfY/Rq8vhyhfyHxZP0lpRablVu8/n7hUKAZZUqsMwlgTQj80d5craiqg/
03GxCJBgtUoWirE2qMMBY6LfaAGLmxoVakp8r1f95VL5m1YUL3DhapmczD5qjV8/mWHqxRy3KWeU
4b6xqmgKmS7ZpVV7oW78ESt2x9pFK2tTr8npsXKjDeNH4sIbe6ZDlv10Jj7CP39d7u++L3bIfFNU
t7778UDuIh3aTmE2+wn65c7Mp/hoFOKYtTNhkxOb17YLgnWiInPHgDXasHE8VjZNRMJ1iEwhTwIB
1SNazh9k2Q2PvRU9EITa3kbFKTAceCp+fDuz0jAFqXEah6LA7CDN24LrAnHbl8638NIFcXCZKy4T
hWYLp8zJ28ZeoF/bGss4FYIa6fAc2657y0bxee4zlM5OIl/sOvo+48JMtRXvhyIeYWFzWXNgXp2X
YOWaPcCfP7DffF5+AHmJxZj5338mgMjPFdprr0ZMTqjxrJJt786ERRdIQxFoPqm4f/CM5idqsr+s
OR9RQsuawwDUlYDWLDQ/H5vYKsHjWTey3ntjJg+J2bsHhW11j0kLxHXpWcehgdSqcyLUQ/qb0BME
8ezO/7+mopYSqKqWacR/rgxVUc1d5bv1PlXTXePmJFukprlVA9nVMrbeRr+wbqeyOCeu3f7lcP1d
McmT082liJH08t1fTyJ7DqOk7HnybnH99sSp2X75DZEzss0I/KwykONG84ycO9pVcR3/5Sz+zSqD
pMcLXM/yLFcEH5Y3dkpFF8Si3mf9jGctOIJ1T1DOrFSS2+Q+/fUdUwo5/13B2WGbC08Jwh7r+K/v
2U/dso9mi+fUefCttJnAD1Xn3Y80bXaqax6zQmcba6yDJ0OgNy378DuAnPgkx7DeR2MY3CfGG9Lt
eNvnWKgGpRYhrxPd93Z3bi0Q61GJU6WDWkTYl2M8+0QZM31EfGu26dlIR/nS0mJqzbB6tOPstZ00
QUxtk7x1Y7BzpjZ7aDPgLw4iNK6AJmVvMQKz6qoB530eHZDAOq+p637TXiy2gz0S6UBNdIms5Q+5
VviGQWGf6LUFqO8T3RzjyQ3ZRspBvKggxagj+/ASqgyIduka98LUzcNshyg2B5TXY1c/dz+dkkAb
Jrveq++89LOV/ND09Rt8yw2zdkkF8VAOwrgAadXrKi+ouf04DD4lMkCNFk2nuFf38zxZL21hwTqY
nOBz2CbF3pElLSIUX3dFkL2wk+mPTRLNt6MN0qfqrZsO8ylFUHqprDE5+zNuYa6Qxcs4JU9mE/Wb
fJiDXWB105dFOrFMgN9cAvVYO+x0080A21IAJOtp6svHRMl3O67mdzO1Hgo/+9LlysCy4KrLJHt1
6cfuezW1A5r6IZtXsLb6bV4pXNcusfDI/KnAumxuNipdUoetfMSghIhSZk6L2LJiV99nr52R9HsQ
ckgtlxsZz/56Dt1845g4WLiyq9uuLLsbhJ0314csvxI3nW+j/lUDcDluStPV/9y7PhamI9HhTbhH
ZLdLUkecaT165+u9f2+GPNLbaqAn5wsMLRPwtRVENnUJhwnwg0s6x0Ag7DYK0/IUjyaY9cDoylMt
m6+jV1K9zORQqQgG9/XenAP6zzLY26mO5jsD3uEdak27DOu76yNM/qY7lSEP8+f0UDbeuStCcf/v
DaqCtWKvcivzNt6INh0Jo6U4b6diZI9buc9j6sQHrF37oetnQklDF4MfJdVNoOuXiW9gF0sZbTNL
hI+uX+6sqbBejbgkBBu5rmOwTTaryvjUVRbU+bJ+0JnsLoQ3GvcWEYNzoLo9amkHg58In6I4Jeio
bYmkXH7M2eJfpsVc045HpFi5sRqhMCGqXTXDlBng9FR/36YbaULQgDD7UGeIoluwOkdd1QieAbzs
EtNLHtxSJw80mID5TOpK+6D97un45JhKn8K5StadI4OXbEqIFS8ruYWeFL54CXyHwiW1Kp/JY/fG
+WVyoegkkZ4vBTjLFzvNoT9bwUNuNs1L/jVbHnTbODuOfcHJUMl9TfnyHIXB9OgR3tBIq36uJ9gi
bQpUuZodsgTKBSRESXzn4Qu6u95j64qv2V9JH66NNXTskZLJ4XitZwmrK/3qZL64kQAPbvIYD84M
CdzFcXtLOjueQ6tr9sKKN/DoJPwDpg126stVjHt5lxSO9QhxBgewvu/Lqt0GM2870GHwrOOCHK3R
l3sn5YkJ8SXm3hqqizHZSIgr/Dn2yWqGFDtyD+tc6/5rNLqfdT+cLJQiGMlt57ZsOU5K8AKob/Lu
0i5ORK+Kv8dePq1sNxL0IMx6V0Yi3+q25QMtuvxxzvuHyR9JYUn8YtvqajwaI1H2YnwRQuYvjkI9
XRk0jotE78O89r/08U1tw1xh/jvuRsTehxZox2eBy6pdHvccdrlZBX5Ejyyrjo9qDEPctLYbezqg
0cdgPicvxaS+spBkXyHf8+vpY2KXzb1vpd5LTE5CpPKXsR/6B8dXlxhmqVtbT34TlHd+Pj5H8KKe
hZpTYpWM9+tPmavUpWjJQMjD0t4MhcG3Qe/1gYsM4fRe+BgsN1PnAoGLZ/eUMQLdVCSqH5yCYMGZ
5tKhsq3pOQg9wlEUSYO2LKfnzBXpFh7et3EY83VdJu1jP8bWJXDVJwSe7WO33FhYiOGT+EB2ohTg
nBa0nYtguBkKMjrq5cek78ibKIjfGcyvQd6An/FHeRi84PPoFCn1mse5aBP/YrgSU0KqvrU/+KKH
gzawK/aD796HnqQeF9g4W4ENelFOjqm/99HBOauhqTF5a+8MGwZjVKfizaii6S7y6+nuek/HbGTK
xXs3GyRPjg7zPGiG92NexXde9hLUUbTLNXAV7UT2ydSOdapsOjayljAVDI/oCYtrb1BDrAumXJ6c
heBVxbdyIksvstLqBAnI3LZtEuyHCVBRKoodI9r2wVZmunFGV55q269OuedylMo5vrte7IDvko+Z
DBT6oTnfXm8EcwMrxT9jtk10doN6i7HOPrph+Dar7uTFXb5N6h+lod+9EN9rRp+NN3AKdHvE09Xs
qKiDTSnHrXK76GSZ2GlEYSWAD/KbhSXVUEashKu2hsYm41TfVZp+StMQW1cGlG1WP4yp2TcEdgpj
cLdF6/Iq2Pfpsd2W0j/M9szwNUzObdy+dktood18T/TZ5Tq+KETHzv2ilffJNIAW0P56YDu/KUYk
KTK1ueZrEW1q9pBG7p79vnu1p+4epAzT2eouk9Fy1WWyFLooSQhokumrb4cHF72fbcf7hSY12iTV
BixrRC9qhVzW/z53I4lkDpkrEYamHlTSusksSJH4uxmFqpUdlXorQS2tDRIFKIaSG6vEPDB597Wn
542VEevUzEdnIruuAFBAyZRVpIkkbrFKRiznxbxvlbGdtE2yoLcRGSNHOf2g4nyoHOark2xIM6zg
n1HiOXxsbFkFb6sq2CubpLh1SxZf9ZymtQYPJj4lLkknfYsU3dIhuwJBvzbMzU2r/HffwkWsVB6v
sHM8FEH4yZvAaxnjhHMkYWey6HFpMsr1QDeuLv27LOkJO5mHDuN2fuza4iZ3PJJRoRKocXxTs7cT
5WxtzGbiDTnW16Iyb2mVoMXz94Vpb3AnRZugnb/HeEYY/tnHTnN8cU3S69ogvrNpGn83GfXFTkkA
RBFSruvKuTfh3UG1yJK1tpJ1Zn+2e/92ahH+aMGhmuZZtbXTpN3WcX07SKPYmaPV7BhVkW6AMWQT
lfatMKgjiqZSRLbZoN5IeLAB+xqdxuPjOz+NwjExl6LwTOfgNtXzg9kGVMjIbGGXeFvXNgDiFF1E
9F6nsLynJpGRhBBpZfTbSTK08GaYoZpYkRiN6OxEe8TvZ9tSz908E4xWiBs6gT8Xf2VUkO3Y5z/8
JPnpLETKYUY23LOzWEnd7NKc79jV7Yunna+1VSEwaAgQ+eTeKYNhdBRo1joYCyDXmpWy8a1ARkLA
IEBGJd0pQNCfthVwuD676DDazbb3hooDwyFBBLvGIyms7jWXXcvbEIRCQBMQQSchJjgxx894II29
HIa7ptLORjH5xNw6nPqS61Kl5TG3VQP/CHJMZM7Htu7fCy6ASTWph25q7nSC2h99p4Q4VqHyH6bx
dL3XKnOxhPdHDPgX2jn4e+eoOlWjU56UpMylzyisqjplPj5vf4pPQVGD+TJlsw1UQB6bSc/YT+DO
5lFz8vuoQWXQRiRoC1rw1wd74HKnqovOcDD9PbOb+mQZDR3FikBNc3E62tQ31SofKnuPte4ilyes
3ak6Sdxep9waBWepD8+0oTFeuv76+trjfCx2jiS2LCrVKYlGdfKo3dHXoznVjSYuMozMTWam7UnU
iYu8b5F9NOO81cq/LdP0YEeNAZs8/6ajqtjKKIUBpPvy1C8fQpowXAgKFyQjhMdTLOR0KCexjxm2
56M9HHOMfgyBll9Y/Lt+Q6yX47XGxg/6Aw4eDGFDiExW2u3pesNccCdbOzg0xCCNba6OTYfpmgwT
kJ5gjMJ13fjFSQnUtEY47Nrlp+tDlOBnhUR8Ozf56eoghnFVnPxx/uoLNktOj7CMRhQ5ih4xcGU4
dyXgIj7lukUubZF+fuLlFcc55JzvcueYLKlosZmdCCrJ8H1wzxqIHhZxd0iL/jOkIKAhIg7JjeCm
nLGluoUFsSnKWU6EJNSBx5MsYKm83h1EsqVNR4ptMUWnKU3j0/VeEM8HQ0HlDQd317rWcFCV3sum
JupVN/VrXLXj7p8fjTggF8/s+7WLOQElBVWejySCiN3T9WYyhDqN5WtWRvk/D/ud60PiSZrNAKan
2HUuEdSQkhAA9r1x0+DQtihMtwwzFkIkMLE00rfO4oyNZXuB7IjJ2GeGZg5MPLmuYSPsN1nnGAeL
b3xV5So9WFRwW3twl3Bhg8Br079kdKwu2Yh5IwngMddGZXOSo64uW9nsovjH7FvhiSZfg8GaBJOm
OCa4U3YiFBTXjn8zGcG8HlIf4wSzB6OmVs1S833ojSXViYV1MoPvE3g63OfjNg0VR1NXYGqwYqDK
S3qFfw2yuN6dlVu2J07i4sa7PhpcQy30koFxffSaJSVqK9k6Ia0KY7K2s2nGh+vjwDrIjr7+nrkQ
BRCcXBM0lpvrn7/+aA4EUyUBbLrrj/88zz+3139aGlaxxnhG1Nf1JVx/q7q+3H//XNVIb2MPBMf8
+9rG64u//s4/rwSWwquwZ5I7lzf07y/GYextx9F9LW2t2HMv/zU1xKEVI5fpCL/wFUBwvZctjt5/
f7zeuz724feQcmS7vi+er49fb4aoIUzp338ro1bs6jG+uz40K6AsTV5+a7uCUtkPy1UeSBcAKD/+
e3PNt/on7+p69xpu5Qaj2PiZc1Na7MUx5uJawrq3acr6rM0lVRdN5KaaMbenXbIQTq1wU42SQMJl
FjgmE0Zot/s5Jhb418gSa5V771yIKjjwU7xPm/jo5MVMBnvv3GPPBAkRFuPF86nECbba5TnNmaYN
rL1bdQRGIbCy0+FHZo7mfo6J5PP8mf79xuiZ9irzm0/pchfT6qDOfszlF3ZsRKazkBOxNBMsmxOo
abqsPVjefrRjd9sI+wHBCrLPUUGijcPXko49MLQZkP8svwbyXlgEFo/1Nwh+2U041f0WWzPVf9g9
Z/hsjb4B8glkdo/v9Rg3s7fHo/lYdIiLirk+UFrdz5OD50BPGIdCyNg0TxyrO2dNhvkUW+I6QO3n
eCGWL5fc6YEhsCoDcNtFs9Yyb0CH1d/U46Bx47qhvaqwoxZBdO+U472dIO93xTbP4f1x/fyhtRXu
447Cw3eAtLbuTTLXVBUEZYYjCgsKO5pF9FjoiDXskDqKUkNvcTP559ypvowEWJnFpzCth30T+f6G
ZmRwL3X5TRdJDLei/g7A48no6gmyJ+xEVYwnXH1vebIz4K3yzS6yxN7d2E3cgHHt9xgBg1PUoE1Y
YLdWMRiH3v7hFaF1iPVzjHzrU2SxnalUeDbQp5ys6TjpEjUSVJAgwAGWBoT6qh4+rVnnBTg7ZXF5
vk2q76UbjduWEnhniShapaIk5E/B9dKmlnu4ju0qB+mTTZDtLHxMdtuktLUs0lGNJjq04fwDjSMp
gW5V3mALO+V6VKtJ6OHBQXim8ur1arWTEDCYdfTsdtyaVFe4QkK75hFnzIHW04vBSzgJWh+EYWvG
gCFYu9nN3F0pk/DQ2tUb1a3eMMMp95G09R12SbNny1fAX99XPQCIYpTNRjPeRJBeM1HMISqVJbU7
LbB829Ad4D+oJwqaaa8YE60S5rJQzx/QMQXsTNgbLKh8r/GeNYyqFSnpk5EhcTE3SZ8bxytsSY2F
e8y9ogJeimW5yCv2waR2OwAGIEAOGaqo+ItMCNHOZiitTgKHsPPIZPVRZrm5D+dNRKjTB//zaFXZ
jf8tLfvmrg73Sdgk6xm0UR/RYWhHQx2AUtyaFuoPLSxM0zFR1Mmk850n2mCP9jXYxKn7dchMvW5x
vK1jTPuATjl1FNtfS706I+JSVfQChiSFUwzEA51Cka2BrOwMI2vpfijybcthACpaTPuy6u+FjY8o
5o8E9LmOfU9mvNkOHDWZv52KcrGr2rcZCIJ1arps7fG/wS9iYc7Mt0UDVhkESRt8OtR1dPSz+WfB
KNko1RejrH72w+iSfjcb4KEisiQ95Fr5XO0iEeScRvz7YOzsrWHF77EKd3jZSfLssPjEKpCXeCAW
NnNAatXQpVaiYSZN3++MzsnfVAi2uXS64c5txunQlOW8TzqVbkJ7+K5UOT2wAiKE0X2/auqxv1Fp
Uu+mhYXazLl3NKjmLBTfMHjiu8irybvTbMAc035xjTzc5fhajqXVC7ZARnCYdHiq+wSPVJAA6Rid
76G4lNUtuASTuls4Syc4uZ9LK7hgT13ns2Bv1hBjfT2LBqcejvVo3cmooYgLdM6MUu49Z0KWyUb5
Ui83A2x+l9Zc0YHMISliD2fv3AZVevnnxmZt7JzgZ1jHbLAYQmxN2IqKepNe6l7W8RmM8nQWKllL
xoGSESDNwRqDPujaU4tw/kRBOW5sn/lFHsH5QEFHBgNQWj7jtrX3oomOAXCvtQ3vbVMZpJl3BGgX
kgzgqTB2AFiOHYg7jPJvrgWPo3LIYhz82N68tLrwdhkiLFpbIRQLPwYI30TIXFmtjSmhMRQMB5eM
g6mY46MMNX8LeGUYtFuuK/aWR7d+pSr8auRY+21AOLnsCHV04MgWpNd7oGXfh1y/2wAAVcpmpzCJ
VsOYbbFPnDCjOsfJc/ZTOnn0QiHtNkZ1RuW81+xg7y1Aqgm1zKpHurmCh4G6ppk/Kztyd4kqXgE+
XOKQoUY05MmeWY7B4YbRA5rkIaLrtUN51UxPbcgqm8XdkjoffaHZKNZsbtHu2FiNx5kQdy9oTgUQ
3cbeF53NGtVzZgb8TQcn8l3NxzfFd2xTh13VQ2fEDZUQRGmBfk6eaXljPgp2feHcBbMfoKyVGS11
la1lNdwOC1LNRGSxHfKlxgKmdRNkxloa/Xgftyf8u+vS7vw7iBKHKDOah8ap3lUacNC5Or2Mafs5
rRO1n2i+7Mpe7wRdsy375GijSoRxzVT5uzq1LrFLFVISHTKUQ3qSDNO3GYv2JorceTc0GujNaG8n
OvVrgfr5rsVu3Tr6kzVH6OeSOuYSy+5BY0LdTl+wdOSfNAOkTZIW7loWRbEuaXntgNevNHmw5xGN
+FFH6ffBiqr1kh204pxgwJM537IsAEo1NKyx9LoOVjOH204OEYyc5khfZjqKhTnTNnIN5DY8GlAZ
UEWN3zBNOqe6S4LzGAQREC2aM81sM2wb4U1JdH+3tALMc5qRpNuHyX0NVfoUTvYdKVAjpNe+TO4f
TDWSg8549RCJRMestktitzfaB5xbzb0TftKNkz9WWbTJksi+R6NQPKKNT3c+mPKN1X9p+rB6EjA2
L2OsvnC61U+d37OtF3GBq/SnrZP8M07Z+mRWxrg2lx9RxuUbKGjpDRRbsmEzegy1xKY9DtZPQ2Un
v+q2TTBudC3k53xqo0UESJcEooaDnfLOL8oGewNsDYNWkgiT5GDb9bCRoLTuHD7mlUjc/JgVbCEn
/tCezA1o+vFXMepjlvj6AfR8dMvM9LaDof2kMhBVnraQo2U/O0HGr9M30c7NzZ9wTxNE/Od6+EZD
or2kCTatLkNaGRfBTZL3LlAQx94mCnab1facXSb2DaMnTZhh1oACZp8j6mG2xbYTVG3GGjkwJKF4
KaJQHZzKY2lnmyI4cG9M+135/VZMBI2YWWRtXRVS4IbdV9spbz07L2+FRbswzLvxKNr5OCTFblSY
ldJp3hlV7N3rROzdCVwaQ9uD7oZPwhXd7ZQ0pKfZRIZX5QRLM+fqGgp5RLsX7x3TDM5ZzR52KD43
djyyQ1LM9qzgkFf2N9mZzjFInMvo0EZwRgcmZt/szanXN4DIgFO3MUW8757zMfqBtY6GqJTAWxJw
iFkBuMYsSYuOVbGLiJFB4u/1axnBRA3DKaOfMLoQS4jmCuMVc5TkTrPqwuoUD0oJcN5hTvB9lbg7
u6AjYjACQ2gybT3lOmtzaPvD3GThESnPcYYTusl8MukdVoqh8XYOraoNptzq2KRkSnnh9BLXljg5
OBZAriNljsc82BU+udBjq6pHK4P149FSLlG37CsvhwQXBmCB0DveBbTHV3YNZBSE3miZ7ZEVaUT6
QaJv2+j4k+/GKxNzWSuCH5Yb6qN26Ay3jlh1pE7to4H4cDD5XF5cxW7B5zJq5q6xtQEBWKkx7fK+
NldL/XmaqWSRu0KFGoX6atNiPcI6+RoNob40YmvFSXwfjZhFst5nn+SZOZsLSUelorqjom0OJmJt
ILvFeZhuEE5T+CUgkGUsmr2j1B4RJopzbzyGKRCEGnQ6oIQg3QzpfZLU8raB64/4ZHw223UIL/rV
GpnKyOYhmepwZzjjOwldw7kAeLo0185+Es7bFDnOni8mPDTua1iKcEsQtfHVG76HsvBereS9mgAd
B2Kczq6v/WNTkCGLhJmLehpfYvz0a8stnvNibC9hl1qf9PBUpTYGCGQJ/8feeWw5yqVZ+15qTi+8
GdTgF/IupLCZOWGlxcMBDvbq+4H4qiIrq7tX9/yfsBCSUISEOed99372BahleiVqYfAp5e9SBCf3
nMwVyCCxfekyELTM5UIX1bSbhw0j20beA0Yw5EfVzlWJRyrYFuJVG0hc7Cocv4LyQmfBZnLyCTfR
vICSKLe1Mzkrho3e1VPvtL3O+ajuw7pM9/U0PYtIJmdaFONjDRRCmUiG6NqE9pNlfqqayb0vC8p2
+yTVf4rSoHmnZg4iVCf2GbtjBgrH5ylIhgv3g+7R7NQj7vIvPWViqtYdHZoIVZqjeM1lAuzKvECp
16iB+FqN4l4aqQYcu+0pDbf02Cew22WG9tkVvXtgxCCoygX1TZ/WrbVdKKFmYYwbx1aLbRvlydmI
mo1M3QmGQ1dv8N4TBKdS81SVjnaORbu5sqKdNgb9PUU30tOkrJLBPeMdHY5eiHg7Fv3PuOorekaT
ucFWPxwtJqxlHDfrLqqw1ebAM9pIDyF+U1bUoJOF4qkg7KJCLYVp6Txm+D+MItrWFhEXOkjT9RRE
nk8qYngmLuAG7j3eRzQYqICOvm2ITzTfuYqYRbwdkiQntkGOD0Y5ghuGaLnVs6DdFG1S+9FIM0iz
vqFFVQ5WJMDpa/ERvUF9WhZK3Xu+GMCnCsC493wsQb9o2nPHGX9MOkAGaat2xzF2PxdB+FPBvHnL
DKCnzJoOiKlKgK7wkGRQiM2U5vl67I12XdY6neMKAlkuw8GvSe/aOVNb7S0BBSWwqdyN40DtFet/
wBQzAt5GAF6zw/4vNlXsfpqa6ZK1JbJ3o69PA/xRmiLFJ4yxkkPCizeRon0bwRmRWJf1R8mcGBCO
W60TO7/rU1tf8y4eHoKgPI2jpq/H3LC2BVehXdETsNDZIM20KnobG5A9hsyajaEg4AvchKFQ0jsk
rdTZg0Wulf6rcjrjzSt7dH129rmcCTWDOSSfqasLP+AQ68k8Y2INsaTE8NdHIJylYdTbKO+fcy2p
LyVDCiuPd60t7ZXLdfSABYbqwC6VXbzHY/9cRGRkBIQq+r0DB9OSrr2NU9kekrRCuuKp1ZXUh9z5
6bY64s0K4Ilujc+mnZuHVsJdVIGoBzoi5Lwo+EUlLLfSRSfQInhDaiMhwil2SLt2+rGQW0ua48we
QdDozVjtSrC19CcQvmMGAesrtgu5YaocJOvMilKZIspBhEdda9L59QPAtnVbrNNY+1oFm0bTGekr
tP0k4NZM6MMq8Mq9MMkmyGd+u0BnCppn2neFEOtBIHon/gMEKd1PsbPN0vzVqwf8I6uUSr8VxMZN
0bTuGFTKvlSzTZpRuNKJGsntoL3A8v085MP3UKcWkrdzTsM0wlKeTO1QKuPD1DneRShA07QSwjNq
qpyGJk3UChZ1Yejxhvv9fOoWfjoAbDOGT0mpM0xxjpXMud6b1bq2q4pbvROuTC8hWJPhFJFgm7Iv
hr00ZlANxJCDQkmGsQT6OtGT3Ug3Ny8T8GdJ9KlqFSq11PiZpKLnIS0OJZZ7zeppPMJk3aXB6JxC
a6tpDdpxpSnWTkHxC+SL3CterK9kWRhAcOFZd9yjjqUlf1APh+9jVM0Ko3S/6WmyZWn5lTaZvRtD
g7KWgrWGUdAmBO64im0iZSzgoYPRBo8VxaVxoF/bkjZxUubsuaGQj1UaQRkARAo7WzGfZPGV1NSM
XHX6fTIftXUVCWvfzvN6hcJaJ2NjP2Lv9QGTFBuLUjieW9geSsXIMXfeIsVzKS+KYlep0QDGGZBT
HgzOlqvhiR9rwNdQMzdRK+OhK7Qj9juCnkz44VxnOQyxka0wQpl+FDXG2USVc8j7/OY5sjxDUafy
09T11XEYc9pyIKGQwfsAJRagLHWQmNpanFSwNxv5zAhqBgwZiGWi5gAWLVmbePlpfoabUNakaag5
coph5VYlgKW8qq/gOZ81OmVzRco5anqWr80WQLzu8sX1YmT6bysBJU/tuUonkLkY5s3RTjHd9F/b
Xtf8JAHO3sxo6WhjBl600SuGb2GpfYsymdHlKH40TNp3gygCYvx+FmkTnZHYEbRnJT96ay516WG2
T7DcWy54ax0X4dZ0g2+6XjwEyVK3pZA96vTJmgjzb8tRDdfVPmhFZMFMp/8CaqrxQymUU2MlDGSx
FvpTWJhcZ/Of9HmZZOUMX4JpBlZ1FItcJaGwIIaLIb9QwyCiJk7fnP4wSpJcUk1qvmYl/DougUsi
yqsNBv6jNxlfaydRt7EapUfw+WQ2ldpGh8p0qMjoYYLOpYRx5L0IfmlOXd5V0xpRQ7j1phBJsrND
zkzHG1bUHD0m1AhUPWwjoTHfWHPvkGb9Z5nV8SmU410Ujh/WlThnOAv8BCbwOiM9h0oCMqzeAkNT
Mh6IM4pBY2p+D4iEXRMKya/ck2bjEIJjW+SqpZ1nHC1X+ZZhJFbxtG4pOXI/6Eb3NBj8e+bgEuVU
VBIokVmvQ1qODx5QfMNB0kWFNlybVWDsHJotaQTxeE5P6ketPLiKne0Syn7bzvysApmHASwhT8Z9
fHDMa0mRxVC44igK4FC4Wr3ucQToDSdyVr8ZDqghjH3lTkwkYZa0nwbTpqEPrAcVieC6TyDVaVlk
vfVDUFuj9hdXW4oX8YF+0S1whXmOauMbY0r1e1abdytQo2s0Vu5Wi+KL0/UJ99cOaHLqdluAnpzP
rckP3AQZc017T70lfku88jr1hBURandJxNwek+GzRM7KgClLjnqRH6q0yY6hGtaHYrDuRuEMO73i
ojWlFe09n1tGFJI6hM7ju2S41tbuW5DVDM57I90NqZn6uadAxAczmjjFPm+br+TGpASkOHJHuwyF
R2dU17ytnxlUjQeCxJASFNlrwRhpjKRx6LwacOYgN4GTMk0TUcMVqYeBn1IwHV0M9lUA9V7q0ZHo
Gjp3Q8DcsAIqHDcpU4EJF4YWEvQC0OCMZG47C9k3xRC694Z4WF8ZhLodR++Lg3DNV21itcwB7wHW
rTknSu4rwhYJDAytlcdcTCaU31KwCBQaSJOqAXOrZMxcvEnjPuiIXR7SixlTBZovE93LnJzYlB5T
Hfzl/MbB4zULMnubeK2+MSvO8kboVGiiIrjk6rBXB9M7ZoylD12Gy9wWDXonPbtGXabsh5AgJIt5
uZI8jqVToLcZo6uHZTBK8E/ooZbtcvqUtKCG5jAJk6mycknKBpinaiZrQ5vEQRay37pYvNauSgYk
DGFKmvanjHPllmtkrOhNdChQUD3kQrnmYw1L1E6bqxeGoA9ElF16zkvSRrSjlZeITYYAEAJauCi9
RtJs/SazIF7D2PLHTuq7usi4WhVqAn+WC7/bMZt0FHIPSqnrB+4d1yXQUK3ErQyTB0On6DuZ3TpT
ku7Ej+lwCEku5EKoe5G2F6rylV9Xtf0U2DQnIPk9lQVjlKBHfNSldIa6WPtWJKK4xU6z6crK/OxS
aPGxAvEn4e/YFFVuvKrdXnY/pZDmc2Wo8uYm8rlo0E8xHyY0zggzwJXRz9K2u58laaO2NRLzVaOH
tRSmwvE0njvFNg6NPqQXUJy7yRvEZ26DBRpEPYHbW0bH1gDT6rWjc41SNCVBWOb+0BEAplXZQaGV
HsT6M/Fdj1E+cRCpzM7H0hA+BukRyWJuXGXN/SNIpPXQiQnqPSCCklLeQzUvoNiTNN7Uw80c4NWq
vWq+TKjGSel7xSfnzXNcsBp9dhuFMeybQfzKRVr5buJUNpN+BEXmONx6TwuvtarmtBsei4CZL6Ub
52RR51y7mBko3xPzp6tFtFHC1iE2r7EOVVPHmADwtk2CcX+NljZhUIsOroShIJnU6T2AYBGmXzRL
e8CdrOywbUZbvUbkxuX+i6NNFiPyUh7ikmgcGdfpZoLVjIMqavYmXqenNJ9+CY7v2O2KZ9NrjX3F
PHqVci6TGqM+9AOXn8RJ0axOPf5HEtgueT0LW0wXcHwwBae8FnRZpviMoTG96to5rGlul9LIEZB4
d5mRwNDbZX1MO446HEPNybUD9dKZRXPVm+xAcM6TYSmUn3HmHNy6ZkBDTo3uMOLSvNB4GUbvkWK/
PHaEYZhYBMCghcETGuFXs3fJnUurlESYILvrDSd8aXjx2jFiKmRU8y5eUlL802cecqTnZ3q0zLFE
t8898lXaROr3clhMwda6ajP7PNhhc21V9aJxzVg3bamTfMtdRMko3dphjPIObVNPA4twkpK6YCsf
Q6VU7150bAhc6WT2PaU85cPXbG5Ndytllp0zzAVMPFPtE8LEGd9eS7xgU//GfLHrL4Ew3c9GIku6
P9wUNco/jA4dukthSFJLSEbBkCBdtIV5zIFcMyNQT3rNPcGLjY2KHdzpx/Ik0ZPzq3BxSrMuuvWD
8Vy6jPVMLaJCMi9cGlQgN9p7wv37hg3iTqjGyoYRcjSTBhVRosWnbvQcX1b4jRqLQI8g7DlqWYSS
+bYy9f0+a9td16XaofKs5DFAGGer1cbhugg7s5tONgWM/WiHPSWZ/Ngr2AKFZ4Sv9QwyDvMmOPOr
FzgYKwrQZlp8yQIGIsA64ntetPquoTv6Sm8bmd59jiwy0wc9R3CXy6NwHfGat/PsGbpA3e1J6pAX
M1RfAhqav0qj4hboWDe7pdLXNSp7DVzjSlfonvYMhsDSjpsRStS6bPNrOZGYyC/eopQV6kWl1r8K
0/ZJIlDmey3it6iivFO5+MX6sd6aQL6Z0Wq+xSC0yztxETAG1zmqTPpQHhfhxApudW5/dUO73EV2
96Qr4UMdIbht02LYBTb8/DTgY2ozu1uj657o05d0gvuEOkkW7ImEa/Hrjd0dnPZzj+/gk11T+EzT
+K7hNqRRAh+UcxKXR3DA/be1G93+QaZ4agebtKQ2tSwSgOBXMzTVCzSmdbhW6Ad9ysyqPhFAxP01
LdRPsu5aRGqRezJ65H1tEzm7jHSri4gTtNuW1b5EHNwUe9NXxFTJjvIhU6opBDPahBqJwZ74NtIi
GmNNPUcJ6APhetZRN0CyytJG39nQqjdy4zt5q+lLQwmH0YBV+Y7j1mgq+uFxJBr0pMjg50A56DEO
kmkrCoQK3lKvKtCYFnPgzFK+susmB8n/y3GUYVgbBspOoDKaD+Gu3VWSk5I/3Hixpj7yY70zjk3Q
GS8V4Or3h7bgfgctbtzWBC3s1RJZeFYM+WHsR8wCefhlJE/iJROPnvDK104Pwsfe6NFcJMnd6yPl
AfDBjviVZ6o647kxvAh5nufc0yKIXrWlF9EO4tgFhU+Mk/0cZdNZepZDOSUdn9OSShsms1OdIcJg
mmOcegdLFMjo6tMU0MLCXCCOeDNhBtfUHDzUbIAFWm+btkyhLUTYxSwvn6x62DU5kbBxnxVXa8QH
SdxNuxqRmm86wIJbursoKq2mvOqEnFNqcHeVrqJg0Hvyt8yaU4LBxmrIafAHo8JlhpGur8ph2rYe
c1nG1iPRck5P0EXfMb5TtL2nmfKBTFzO5jTUX0d6D7J120f+sF9jXXvrCXnIhhjqfl8gQ1vVMg3O
yL7lhq4mDdagth9SFMVu6kvCzU5dyIA3b9pf/JwUCMOGnL+4NbYF0THcijXjxkzXvDGtbLH8WKdc
sYaNHMp0Y76NVp4+V6FSPzN+C1cqMYg7ixwovy+YY/eTnK7WQKFMjs5ba6jtCxJbprhOPt5p7WjX
KYBUnjrJBQuHRQdy/FLbUrssC6XTaPbggaR+wTbaZPu68ggKjacTv1V2RK2nPQbWMW7b9E5coHEK
8oFrmsa0xnaM50l7kp6iv2nfs6a9ks0ZvkaKHj5AFHkbiD1ZZ5ZT4m+L+oe2bvqH3J3OOGAD7wjy
hgimibrBthgZok4YX2kTF+q2qepmIRqc1JSIy8RoJLE6sX5rzexr4qG9HBJhvKGTihDZPcmOGUli
a+G2NLr6EjXFg2N2ygMTBkRAUUeNZ0rqkxYqx0bwywNNebMnrd2bnQNC0ek+M7PQDhjHQLjaWbgf
Bi3fegOemTqbio2HDpTCCbDvgalq5Gz0kOD6Eu8cbrP6NaIqDkO7+JqZevQytTcS63JSgeHwT037
sxPycRSaux7Msr9Aqjh2pWEBjwtfQq9ST20uzZU1KtOa+4S763Wzezdc/n+i6fMofv79b19/5HGx
jhtZx9/lv9BJ4eb95kyekal/sUtnJuvf//b/6niCo/7vb/mLZ6qp3n9g98Gj6s6uf2N2yvY/G/n3
v1FKNP8D+h9UAEebLcU2hlK6pzL6+98MB6IpMEKUoSbeZgyn/ySaAjvFswguHr6NZuHu/78ATTX7
T1iOCo3TMTQAqfAZQWkYfzhp88ppmiG1+7NrZO0mruR0XBZEMk5H4h+noz6HmhQCkTb1nprqaMMC
udNfa/NDuiBvhGzTR5ZEm62WOBIsZhTx+6g7kqmRN2TsykUlOmtMl7Vl0c8P23kBm8VLV8tGpYJZ
6OnRQaXTgOBjfGZuHE6+p+XFUSUVt/6k6tNZp0+zTVyjOH4stKZRKH7OG/PJY7Uz8zdzFoe2s/yz
nv+EyJEu0sVF8mpVXAlCIoPWphdzL5kXesVl3Z+Gmscfq3rmoXmgyRA2RZqtlqe7bur/emWSF+NE
YTQZ1+iDqAASWqe+f2PumFX71Aw3hHN2NKHnb/H96b7KT5gwBnXb54U4WmNQHqXdCbol/3iYZRGh
hoUSzemwqxTk37GYUotLybwa9hMtwGV1WQDzk0d3qEyadkWr+lOJtADef3H8WGj2/O+HGvQUNGp8
8xZKaKqowlm32lAeI2GXRwf+n7rB7YcWxgptrdgvm5cXfLyqr/VXqzeUzVQS5zVW1HpHDgyD5t9x
WUNW+NcaN6pa5Vr3L08jggi0jWEk+Zar53OAfOGYSsGXtLxweYyMgS/yt6c+9v7bPgtEBLxLEmSQ
jblGi4YP+vh08f70Pzcu+3j/pGX145XLG3PazyPHWqqk+rHLXO19TTFnF66V5Ya/rC5PL4sKtx5J
Fwwo53d8LCAB//XQqoAxFXBPlyc/tn+81mq0/FhSs1G08jgQmU2FmlxsBh3L+rL5Y+HMx8r788vG
//Lxb7taVmkaQrqwjOePtyxr7/v5cxe/fe6/rSbeDyPvy8Ofn/DbnjJ7hCjb6Q71lvmf+R8+6X/3
yR9/9G//92/7/nh+WVsWvz392+ryVGwnGEEzgxI4RDDd5cz/OLyXtf922/t58efTJPwU+z82KiUn
03LqjIReYeWaz7CPhWjKGq3fhEp8hebQ3ulc0j7e8/HCP3a7PGFPdwSb1sFlcHYkCqk8LmtawbXj
4+Ef20qTLtsKy3Z5/LfV5aXLU8vaslh2tOzy46GFIwv4/LyPfNndsgpFkT3/z5++vHBZLB9jmdGz
guh1u2zSU1x2n5bVLoloxCfNpO3UHvdvpoojIFRxHCcP7n3SZtVx2bgs3ExHCvD+1PKqZSvhHDQl
nInGFfnh/drEa9+RA8muJjWxp6dlVbWIJn74bTc6waak8hIeladhiUVqfoNUDHOVnOoaRWlKsA5R
m9hclZpZnz18i2vzM65tKsNAxoqIqI6hbr+lmZn4KGyGTZf9GHsCyMqIND2lyf1REPDRu/FJZCW6
vwHSNN3hNj/S+vtuTB2jWW5Bqz7Vcp+UV2fz21/5/m+MpotLMq5hScy3tA/Tw/Lwv932Yc94f8l8
Z1je+98+9HCycxedX/ix6//Fbkh9aHem6b5bRn7zl7yvLvtadvNuS/mwbvxXf0muxkcwvuXu97+m
Gcqt0MdHxsXcyeAo50cvH/LjsibnP/hj25+v+Xj64zUf20Rl2wxF/nUXf+xW7+p/fOrHLv5vH7P8
tR+f8rGbZRsEp890TIrj6DFeoKpXzz2Q5n1t2bY85A5+0xJ13C6vWLZ3UUOG2m+ry1PJcl9d3vPH
HpeHsxE0Wy1Pv79yeROtrr8++/35j8fv+4xMZY3JKltPGuRWkPFXSxcWfuIvEV3hUzTl53IOJNZm
4Ammdabh+IIAlNBdTLUG2ybKiCkwaG5gyUeqLL6lJAmt3RGhLvdnubEjBAahlXq7Oqce6dHh76S2
8wSa9TR1vxhmmGIgppv0xVbcAzbr/NC7le4TjQ2RzXlEZgdWRFWildJU35OpM9cdIwyIv1fXDqdb
iHS+EYN7TDEDw8atnlVHMXdR2XzKYuV7kqPHGzUiMOZcuLBXXT8hoTa03hqvoH0Ye97G6h3fSvEd
t1SmMprKHSiYlS3HTVNF39OAOs/YI9VoaGBbQb+JSE7NBU7pbsj6beGYtBKq2wyXTgtCvphxqKvE
ts9MEaJV0HsQONP065ihqLag9p1iRuRztN0x01VwnOlwzWNxVkes14zdYfc6T11fJger2np05rD+
Vt5mbn1tTDmmftfHjzYC+rUdZunqa4fnm1zXMuKXVLWtSTThOe6nT2UWf3XIpN5o/We1eWpDgZLV
8sNqX+YYi4UzX+dQKtGFILV3JHYqnX3sljuHYQeJRawQtJO7aWf7ym45erHiQFYuC791yy8lklPo
xED38xJX+RgZd934kc190jzAlpIhVnHTaHzMpY1XovpsWcGwbl3yzcZ7mIfHRBenhLgWkWvFEVE7
CUcCc5DVC7nVJFlGsIKnVYDG+4CnFVDIWF+KMT32kotqpRrF1qSAQicMM0Wuo4qsvO+JVhJz1eju
eTTytWdTnyBDFluRo3/uontQ18CG4M35FVaVNVDQnRaoOwgSzgbaZVYw9qefvW1j/i17whjeo2GK
dGSVrZjuuCSf1KHFzIioA2mi8lOJ9kFF0PAc51V6U7lDOQY1PCr8ZjJuBv6kEsmVJYjkosLmS2sw
fUh3fieiCdd2TXCe2xMRZhrbqMiaQzUbd6lFRmu63eSrVt1aiWNnHQThprfyam948jMF2190NykI
Vqh48vShA169GcfGerC0UwQcNfWCqzCkfUI35BPeFPuD+IGUJ9j2XrbNciFWFbZLX8Lc8Rrxq6jM
m9UGJF0JDodNVGNQoUAidl56q5Ku88FCZz6aeSCWUZb7ZKl69LnjeN2U3KLtjJkNsiINnRLyoW7S
kKv3uEY0m/0EqFwTOvLTcEfKVG+aeOJWiaRyeccoomgdqeOlKJsbZXfxGVT2Ptamk3Scbc750aR5
DcAN+wtFyZbR/ko0GWVkjdDGwKXBiyX55unmsSpH7aQnCZHfFZM1M9S+D1adbfCh4t8KR3EbCvsw
Dh7OkMxT18I1/AEg2l1wVvltjAW+Ro3jW1oMkS3mlyBFALf/6L7gg+MeXquhL1oSRR0j1HboFZ/1
diCXJpFPNPJgJkzMWWPqWWMtRl8rLSZkDKGrNGwuqgtYJbJ2BMHfCKlV+ZHMkd6b9RJhfdqi79l3
fVoSUkeyddtoPj7dZiMQwU9J99UkhmY19EW4ajjxfQKkKadhS5Z6vbGUYNdaKGT0FMw1B+qL0jYo
Z6VhnoNqpqOOX9AZrmxq01xPReYrbsnVrWYHcYccNqTp1ZgVUsNTytF4WEIJrW6NiYvfG7s+rIbs
rcRnZ/RtucLaXa8NEy9t72EE7CSylwjHwlRAoFO14ZOUXY5frt8LflwY9Hhju+AnKWGXuJv2djI8
BUV1awLqkC7ahEypHCLWlGrNIA1pcCmfS51CdRSgVF/qnAjjnsB1mOsp9g4F4sYNl0Ja9QmoFyAd
MHO56EZRlm5lbrkrUYLyxEm+lQEp2mU+7ZBOb6pquAaG/SmHluebaQmx2SN0rZw+r8dCf6xos3D2
ERFat6QukmAJujlBRRdsy57uNj61GYgWnhK92g30BMnqJOKIAvZLzGm6a42vWqkNFFAGXAOVU64o
PD3BDIMn1EWuP8roAJ3WIXnZJsBZe8ZZwBDF686q9cXDtbkjwHbvzR3vPJhzyur8yQhyaFR1GvpK
QZsVz/bO9qT1lAm/61z91D4gN1NOPScYZ5oBGgiRLnmOfjWKdtXk3kkHZIELy3VhG99JjdFIdeWc
7CELropK0Q+DdYPOca2GtMZHwLGHKchdhU0KofStZhSFttBXAy53UqZfmCCUtOGblQfMcFsG8KEs
W6QIZox6J2tadoykDzX9sVYfm1uKNGJMzOSehtaaqx16Gdwf+NnpRnHirdvQUf2+AuNhxsmFVIZy
QvnSks7mt465w171OtljibbGex11ddqYGdGhWZv5cgy+1q116sgEQ3SdU99K7Z95jVvbAclEUTws
9gEzgVUo9CcYahpNqBhrtnPS7UhdocXxVjDXtK0k03tDF7DCs6p/rly6K16NwoUMF7hQQnX3I/IC
pvDlZypq+WHqGBG1drxVLPtl6MYt0JiXYhrMlXSLPYERDv4TQr8ibzpXLkj61GqecXNiMDIIP/aM
6JoS1LDpRjR+lRYHfuNiqJoALBpF8lA/qlIfri7xgk6Co5mghC2Q3H7LhUSuZfe1a2OQXuawju3g
Zji0ApjgEUaQqscqlcWmpl7RQxTcx62JViSJX4MccC/ZCUQwm9/MbthGuHGOKvYsjgwy/XS13pIN
fS1rJduZ8M9KezwH8zcttO4KBo3JkuDKB3REExLflwubAXTRD6HhKRtNBgpNjM5YqiZ5DKWgxal4
5Ex2YtcmxbNLgajleny0Q28bNVp/KRK8lwG0443ZF9c2Uu1NaAgdA3z51DByqEj8WpOMcfMM+qVh
ZxC5rYsHwpBe9VpF5LAb7BY9qQFOyEkQFdALhPr91KbamRfxsxl3xP34WHOk0Hr3TfR8lJq420JN
weRZzrHuguqs6dGjOWQdx6jc9kn0Ix1e7T4lynj4lfVQnSpH0VfEGB6aosepYKbOCm8MlDi7ob3+
yxi5gCASQg7rmC+uFwHMRDgVdCRYAFPXVoiAxxXqQ/JUCmQ0KB+DQ8UQWq3LswDRsIHH2+xRDWUO
ajDi0w5tlEFDSs8On0gvBD9orGXNGmWPeqgckiBK09hzjdvQhQsudpHgmui+twjjzRSDaOzyxUVZ
vE0wMTDyaU9VZNvUee1TJei0jvHBg7Eb0jC3EJVLbyoYz5MOgtpP6NDTybswcEwKX8dVWqK1bLT5
0plhXLPpQOZtB2ikn0HpPt94sJ5C95kZG0j8aFc2YjeGps3EJX8ka9XFbiIuoUE0XZ+38PCKJ6tt
f4QNbksVG6pwok9Z4mE3QKlApGS1UWO93YP52EzVwKUZl8ZJdSxAMMdxNue5pvapjiOP7IPK3pBM
c+Y+yHDLdvm6Qa61peetYgYKwowE6qjG3FVzhrPVCAoIaCJD9QtCmC+K1REOAktOA4RPIDc6MJkH
68IK9y3awDUx1YJr3uxhiJNpo3b6Q2LXtyzkZhyRV7e00UTSXa34R40TFjKi/YaYzc/io1AYbw8p
te4p+TlOWG5lR1if6VnYGK2JY7QrCek0qZhk+E2krax6N8C4i6t0XfUaJ1+86hDJMjK5a3pf+kmg
XxXBPkq0O/hpQCgmCIVWXYLdTcuoNGCMWbWwh2LZhnA2pg3cv0tQR+q2CLO3CLjJrqjR07ZzLjb1
ihcogKaOmI7Ti9EBdlb02pQ7BvRzTRp9bcf4WQ3JjC2C/pcutbPj0T7Txu6XHb5Qjk+3fTP+6vPB
eLWiqvVTRcwDS7xNvUasCAKx9mKvEw3wSWgGJ4VweCHneAp8jUhGL7nXf/NGKI9UjraxZZhHDcNK
k0L0r6fwEFIV3lOj/2qVzbhC1GfhRT/YpLzsHK/9KVwxrrNgE6nx905PAZCZNkUbLzZpz7c44uSP
Og88AA7DyQUJBtU6Xms2NwXheN9tJV+XaEzp7l8sp9mZNeJ6DzNPE4R3t05fMaYSPO6+mA0x8R2T
5JXhjM91UPGrti8a1Jm1FnRi5ajptVObM1dpTBmS0h1g7kwvX0tT/xqV/VkpHYQ7HVoBt6B/HE9X
8tgwlUst2qPP0Xe1x0+maHe6xspNnXUUAtDArQpOpuKhals29bju6iFLL+/bNCcUqwlbAc6vf7wr
nH1OeT1EWzFvW57o0NjKyUFILbu1EU1PTfVEhlB/67V+JzHRr5ioRiCPUiiRdpLwh4QvCvHnyipg
FJtULTCOTg4rIDtQ1fEBWNm104bwLufFmAV34u/cIi9PTthbt2VBOXLCnj4xEp0VKcs2/DTVbmoj
Tvl/bmsJslqB4dSBxCEZc62AhjCLloNRONWNk0Lnki/r7ZDrwB/mBaVZsXdHAC3Lw0ZGxi3BEPTQ
405fNn1sb2zzLWb4e1w2uUql3zIxTDgampL8h3/s0tAD/dCEgJiWl/z2hAEkn+HLxxYLTQFC/rIA
ncwHL08EEWp+TxprJqdivWxanoxTtThZ9gh/kE+yIIoiO0e5FkbJnVohbo/xJjUtvvfV8GsgAvrQ
a8ZFhRR5HgYLoPm8cCfOq1La1vZjWzZ2xS5oUJ+kqpIQDErZ5YzT9phaqXWL58Xy4ja2aecE6QbB
a0MMrxvxo2ahDbUHK8/74xpSybYuM9MXy/ORsHRGRsON6PGHyeMa0k0V1oOqNW+elyoPYHjC+QE6
s78WTK0+47udjsQI8QlZOOHwLf6TvTNbUhzrsvQTKU3zcCsJgcBx8NnDb2Q+heZ51tP3J0X+7Vlp
XVbW93WRJAicADScc/Ze61sKg8P/fd2EavqQLSKQs3WbgZXxFObxNa/y/hYvpfvniFqqOESt1tlW
lreXktnXnSqY4R1ojocqCKfT9rLtBks+KDCzqA7bw+21kll0rlaP4m77q22bPMug0csUP9BE7L0Y
WtesUKxrmPKBFQXIZNBY1227bOQDmEkAd4mJgnF7WdDPfmXIERJK/pJV4FWMEa/EC8dfOcdYLUIL
pFxVGteqiGoMheayermM6/aE1CWtL1aAf7aH2xMhSrTbGq2pkqQdrFEr6jxwKoozxDMzt0G7+Xlt
VMPEs9IWcZJcJ545wx5ZSERBzK6tEoI53aH7LkLH6JDjKxbVt7au47t+vVG7tvOpKRV2NOGK2Xrj
/6si+B9UBKSVyeCk//tc1Ot3UbRzNryTOfRPLcHff/i3mMBQ/1pT7lSLqQpBaJr1IyYgN1VbA4Z5
ek05VdZMlL/FBKr8F5vQEiA/IPpS0WCpt2W/6QysvwxsjWsapkSi6Urr/0847N9xmn9SbcPv8v8V
r4kA6r8yslVEDqqiYE0FvEfAOu/3X4Iy6Iy2S16J82HKqgdMXAuwwuRBnVmFMUupWt3yQkG6INpb
PNKiqADKauvl0LJbhNkHqzay+0pGLpCAyOhGdW8tHZnEMfWYXA9725hEWiXZMN2URns3WrTjc6HD
3BVNjWtG+Hdu8kFHcxPkICh6/lNC1NrKdA+itAT9/EKNKHGDmPkgYuP1vdLIMxWBmU3UHddTjIEU
knkzQFtLqXNoLfqi0YoOcRSCEMyYugIbSNy2xkumstrdz4ZKvS4NXyxofHYmaP2xp2YGFVhPTn3b
PSXRfZw0zG7RRGFeHQ6hbJA6h4+bOuWqV/09IoVtFYlZycxseq6sG7UExpnKk0DSfHbMloiFh07o
ej5kolNTi/EIvlhscTXFhTHdJMDKoh300uwuUao7ojClviE3H8oc/44CXIolQHHdGOrdklCQZ5LG
/CQz/XyIILvp8hlPcmBbiZn4McWZVDmPE4tRZAt+EQ2xo0BsRVq6UIMlVsGfoHQ6zKdqf5GZ0TMZ
QekbzaQ5WNax1IdzHKrdSdI/WrIWbpRBPcO+xYBgUP6bkrbfNVWV7om3ZmTXa9kdJiP1lBYXAvpO
x5jrjiYZ/G6rowI1iEDb1EIT9koSo+YAwhpNGE9R6DM2YMJASJWz4DHaR32pTkNDHpFVmdCN7HT1
wolChzOnfG/QY9rTol/It80vmkr6naHPmLDEfs2x7s4L+Vc+sLiLBrbiYMSRfIs/kpqS+suQ8u5C
ffFmqqwKIxvlYcuQDoKoZKDkzL2CB/Ax6CPWClPiJOkIoHIBezemjc/U33CCPniarDF3UAkau1ZF
3wWGwqbTB5lZQARoyzqSejOsWzfVVSTXpjyxosDUYBqjtq+jr4Y8FzqQsA/zdthLZFxqhfBdpyoh
VRMWSbyVIFhC5b4zPaKeDJ9uh9vIpDEWLZbsYJwqT9Qz6YY/qR2r4zgJMNggFu3IhFDDa4/KZjdO
co9dY2gQshhvhEml+ECq2c4qPaShASlp6cTXCaWMM8gQrdSpPotG/TUWAX8ytQ+WDlQnbIO3XBhv
ctZtSyRxxBXxWTVD1R5RGhdpqu8ISSFJclBe0Qg+tIvYunI4Y5uGv9EEyGgbFP/7ctbP5UomnZlO
T4U9yw9zLOaHsBjvLMH0RKk+9OQcu+2ch/sshts9Ct8msElcndTGFW32ySCDZJM+zDqDbd5hqq+k
4nfepPbSGp0TMRPieAlIXzI8E3XRjWbCxjYbCc4XcerOXLQnPiyS6Gn5iJPxWBax5BRckJiyGx9U
64gptOoLofWPjQReB6c4wkYNnbeVd6cufbKwhQJ33BMCbdidvuR3+BCm4Qu0Jh9iArI8r8vQmBkE
/Yt6x/V7osudYEZeluQ1gJtAy8l0QDCtes2+MCdo7YGd6+opIEiZUu4k2VOagpit1Q9FzxBvkbFc
TEO9Hw2yOIIACbYmW4+FDghDMmK8ySseRlSJlp/AFqRIZ2K0v3Ca8LYurAzFUoP0Av6wmqL8IGtc
jCTVAPkZH+hr2eG8x+RnFU+Z3Fp+mdd70GFpX++jZrIFkeuDZu0Jo5YPBKe4KJVz4qbqV+yFBKpl
CgbgooVeoLyUkAAQnhJF3eMgOowKi01N0ppDP6XPBNEF7tjGAZ7KhLpX6881a+Wp09rnReVCN3aP
HfNlBwgqXuOFywWsy9NQS4GDqBJkj3pnDLIHcWbGEUwrpUzmpyrDSAfy3rx/xcCPhSPoF3yzYM9o
YwL+AgpM4XUimofgK1I9xKOSZOJNYdnkgx/HMU1ulxlKQN+H5TnVY93ttM96vVxbveKCf05dKzc+
BUs70FIN9oKMi39oRHnXdsDI61TA8TAeBZ0aiKF9qbl0j0wQfmyQCLvGIEhcX7D9l/HH0ikFhYTi
pdt1iMkFjGtIX6XVPkWxJtBNPzgYvfghDnG96yCKCIva0pqSDmFpsqYNel+I6CppycIVpnOVUPmN
5u051bhgQGiR8FSvrC9QRBK1NrvXxJbqY3YOlvQe9xOHQidbqBCUBzzMZ02lu4fQqz8AA6FLoEj7
QQSrExehW+EncZd+9rTZEdcGWll3FUTMFCoPsOOkuwUWfEenzlNzmZmstfJ89H1pSb/qCGTYBA8Y
FGaf2II8+J0IOyOSpW6nEQ86ZvTOSjCGuSEvngaGAmjC4C/oGj2lMhiKM0rfARQGY0Xi8RuvhoI6
ZeKhszRvpMUvZLyxUXU3ZYtfJhxyc0EpOArit4HW+zkUEJz0KV9F6+FmZsQ3rGWk0FJuc6s4CG0K
YZTUEHtZV9cWjTcKBuOnOdSoPMy9nATv4QzdfrYob9bNDnvFdMSNR5j5/JmyIHE70O3snnEvWSqh
hOnnaBm42XIdKsNLPJufWoRyrW+eYb3tCa28Sur4gm+HrmLdEjRP4RgIlmRYp05PLujf7a5IsI72
Z0GlQExV51yHqe7HGYOsMXQ7ch9UB4EzUgZ60V1QVzazDWxzgR8P9Glqyw4JPiYLtv3Aj5wTtiGk
enSUG/NGIrKARnXo9XIS3uSdcimH4TmdyZnBUX4OOw4uGivnMojCfQLVzhET2Q/L8qXpV2gkVzfH
KI19LLVPlkX/ldSkL3nCFDoJyqUqBvJ6YYWRT03FXOvccTLk1XG75+Demdgo7Lqq2O8985UaRHiW
3Rdx9FTU9Zcw6PCVCYUAR7+HRkwNz8SOBUCXc24fiPBpIhZkSsTRp6aNF1OdZG5VKVT7co0mV68j
VAqSgSp28RSaKBIOjOzhrhxXBd56A7yAJnaWl7s07RhwRygjfYBLDmPPdGxW4sbPzbZNn3DSbts4
AJhykn34R6ZEv6E+bjfmKmBqUP36AtbJlqJPgvLsGBs0RdkxPObkJCwCNnVeo/QIBIQfy7A6V+hy
2gEAOj+Bq5niQh/iBgDeCi39AZGmrf73w+0JwBe6u30RoZNRfAarehYkHwLYJMhJFKEcoZJpt203
1ye3e9vN9oq2rz+1hCn2z6bt3vYef97z5+2kKmCUrOa08pP6Y0l0qKXDQxiLlq8bcrqHjHAbhQVQ
Oxq/Kg0FXmAss7iPzcA3KBLB9l8/m7kAwlnJgTT115tgdb5OjFlOuop6myEsj01u0Pza7m4bf27+
tW17h39tC4Ck5K3SHP61/eehGdCrS5Kl5brFhTyKSFqs1Ko+NusNNYD6WOmjsTjbY9XQnjM8+rtx
3YM/uxVoF6o8sWTfbrs5m5oGkdr6In0an/OUImSxbRONsDy0quX+/PF2719v2OCTg+sWxXR6UPj9
3IgGimF5vdm2xa2Wu42RETqzfoTtrdLtGNve8M/dMNBf5LSEj7sJsFcN2XYvXWZ+Wgra62DSf22y
LCuLJHcZic0AS2nMzrxKrfQy80OpXWUeCZ64P7stRExDms+2C7ffPtG5mgORCFwRFgYXrHX3QepA
5rze02Oon9vN2J1R7oi+vKhIC8UJ7fWfuyGpKcfMDPcIaFO+VveynUbbjWEk7IVqPaMKrZtdM2ZR
QwKlRpQLp86m7N30vNvD7Z64CprUTVK8PbaGJGUliqG7MFDoVOUvSBL9qYwH9EpsmfGzXtkMQrlq
HjXpWDRcSmTaAC26IcRX073UAoxo0nsz1mAdBq9oOLC8CGO8o1kjQ+atG48Mx2QXd0ReqNVjgXfD
I4X0rlCqNVymSFAbzQyXPTZ1rpcs5vSY5v6yzjxkNOyqhgQ8ojxj12aWHNpF/5QlKTkMOI7pYuW2
tBjgBRLxFk+m5GJyBIaB/8yXJmYRYSr4ZtvHTqu36WlcvYBrlsCtLJeMkPrC3AX+L1RbPT0GVKgm
Lawuoja5uibSJJ6GX7RJY0+tMpISV1VBksmKW4doafSx+M0Z/ohMHsqXxbpMEGIo0aIIO7jvKbSP
blR07bVrVyWTDp1nFmb1bMEutxgViKsnm0FWmBFKaCvtMdLL/JDKaAKAREzMKFDx5dsFeT3m5k1z
R0pf/o+N/3rN9qwVc4H7eV3Z6r/IJaicRrHO23PZpvDb7i4D3txykq+0RsrjssqApfVme/jnhmWJ
YyHtd5pereD50gGFzlrrfiTu8Wcjprd6y61X4T5xGddJXAZve6N25Dje7jUpKlKyIyafKunPc0FR
1O4gAIDdttXrEp/UvdP2h/361z9v8fOwaOGpyXOcu20sM5SlQZQdZkQ3aYZesMrykG3r3Z8bYqSJ
ntRHP8kAKKlaobibgo+DHYF+BnuEJaj0Z9vPE9u97UZvLDSFTQGYrS+MPyLE7Ykwnd9liKVcSP4j
FazaCpnSqsiq1t9r+12SyoCWFKiniixojmhdvckgO3nGuqe2/aCbMU9sOxtFrjU72115s3wo2ouk
KFCdREFmBOVmNVodZSCzztAQmTVYRuD2OV+t0UI62EklEzM1u6ixSjJ5uN5s96zV2vCvbaosmY4M
FiPDKA4/UOJrYMlvj7g116+cNmRe6QQMBstdSY6pLyw6vkkmkeN8Rj/AhWrgW273hjyfcYSOh1CR
awRK1bzXBvnAwjXcNZwaNosclN7bJ1i2C2K5frbtAzYj1vayECNCF1aZpz5rHu3UWwXPCtx8XP7m
8DYnY38c+3lfVaK8D9YBUtZjjLameaes37XdxkfQhx35MzyesqkEBhxYyS6ZwhhACy0FQn/gAamA
HXwz/f4x4ySdpeaHzY0j5kLTwpVeNbdidtxsOttN22HohzEYkIbCEfYPE4+WcKmiAcoIkGy3fdrM
bpRzbP3jVetw8/Mvbv/W9r7/7TZzEyD/vMN2b/u7n20/D3/e5ufj/WxLEKrYAc47uzWS5+DnnbcX
/3Eg/fnsP39DynV0WEDJ/mz68xJBNqiaaGTH95UyHJeVyUgLTPeqBv/1qhovZyPe9Qy9f9xCwnr0
UbyKysPmM9osROUyPY1dF3lqkugHdBwo1ldtPiEVrtooEkyg9ZDZjtztOPm5AfR+24BsQP2VYNYZ
78D0NEfTWOPnYLjSnjNKdylycj6KEgQIeE3w8InBYCKtA+z2IcRmeKABTRKRCcApVvKDLhgtvGDs
QKZZkdaRQ2/jK+Bc645KXqOGVJvEcIQxSAgSYQYaz9KVPj+KXYZsu5PS7ri9B6P4AjR+0bp9I2Vc
l6JhH3f5byxw9f82Fr6LDoLe/9BYgCa9hlH/940FP8tiwI3tP5sKf//R300F0/hLtXSK9psFEbPj
3/ZES/pLI1tUZ7MJf4+c0X92FHiK7SgwDT6B+g97ov6XpeNG50/0v02N/x8dBY02xL87CmQEKZYG
BpWJtLI5If8ZvR1T+08yqY2OKp5kFBr+HAxUAcnFdV5ntWnx46syMMLZQC/TqDvWVwh6a9H01DT+
0mGMLHUnHLSIMBgBwwTqJ0RjsXWd2yE/mhkg9J5TeBCs41yp2OXldrTzmBzOLDxV8AmeCasypc9Q
GY2HqdZuFmEy0T0by/0IbdIuc5U0O0kMUMAyS5iIn8rrrPP0OuE62czQHxbSpZV27Q28jmVV++NE
Tsgg39CXF6EkZ3tpTF6oG8huaobMmYh8c1kRkb0oZu/CGi4BRyncC5Wm3bRJ9mzO4XKCCwvwWPam
8DB2AF7olIevo34UeoKsZogAVzkvmKor1o1hQDMLutE2RizSiaIwYZmIX8t6+YZiqHLtChPBL+y2
ZWUrQMAloysGNGUlzQsnsUqUDs1I8HXiXqnUmRqRwlUg1nYLETNmG9S32w1cYd+sySVIReZy8zpn
kkdv7qXykOaW7gxCouzyRCEZiFk0oj3hfl21E0mNjKipFqKDxlPVIFNZoXc1KSo7S9fKnVFRvFat
AhldT2ZiJcIqKSAcoYD9JnrRFy3axlkreIYJAVWHUqxOKHIzZPqqkU5X4AUor0YB1k3ZOfUgKE6b
QMhJQWRMiWId0a0EMSM0Ta1dVbWPOTDGVJiKk4pwy44htHiRTu1PGUvybawLfkC5KZQnStaoudDJ
71RNPyQltRH8s1C7SYPMtSR/oWd0MbnsuSUBQZNgvIoBLM6xVe+EEQg8WC04e8jfr/rKMy8M8y3Q
IhwBELvkPqtOEOtZRSC354hM+qNioSPT9Spz5VmgR1NyTVd02S2oOXYT1UGj7/KbYtKzPzd8NW2O
sochzm7It7aztgHAzuw+lItfQUDbZIJvqsn1YgsmrKUxqA7kGMYHMyaoUIGKSomhpzUIYQZZomi6
GhXEFlYMleb6HIrSvUE+ghwt3cVETSetFcIUqEobKhDZeohqnTA+1sYc3uZ17gtpqkHvKcksoOeu
F8lNXunt/dwiyYmsPNwhVVdq2ad4m3zrZgSKQ/pQo1LbBQHtMKEYhkvdSFeofxZTpYlel9hT3RLR
xqOpZJE54dDQrWORA/9ow2Q39cQb4Rf5hEmbu0IrOmKqBedyyg4C6w8XxPnsQsDJnUW9QZ07sean
9eaMQTb4VY5cFc0xHKCuVxw1IdZr1rUbkLRYvQhgom5XwsACbR/lzmgNx3GIiVeTP7UmfaQDK3jo
gPlrUGD2XJkvyWC27M5gpaqZvon6ASXp8lImKJ/VAln0XJVXEYumVSi1O5Ux3PWUontJZhS1RWMf
5tURQHo9j0Cacy9AO6RTSwVvIlwiHQVFNY9PQ1kIoKFWoXbLV2R6yCpydOlQE9QgjR/grJ/lteSe
191BqyVKYWrZ27ow6US012SGC82tkt9NdYZzEVmERn9zxCJOPRpKQWR+NCRUADLwvnU0KoA5vgoh
Z9I32+q164oLMUcjHKj6dTYXRE0m3cNsSUsvViWyhMuI1kULFZBC704rouUqFtnvOhwfgEDRmNJd
pvFkhi0Uc4PpGCs9CWQozXwWrh/ZpNKvUdOPJqv9sCKkVu7G3w0mD1dMy88uqzqnaujkNM10JFAz
dOmHAwiukastcbGn8Zc6RZ5cwzKgwRJJZC4HD6yXfg/gGexGJYWQ9BImbCRuksm3F8b6mlmPEU4V
O9KWF0tFmFllgTs38qHmeJshVsBFe0LC+oZQ+NpmYMVCXQiZR1HIqpbWQnHSv+XBjLyPcgmYZJTw
OITsQYcIRm6hExuhA2oWRnG0iCQyH7uF5U9IO6CpvorvaAyvuMAnghnFW53GB9F1yinJzbNsTD52
Q3xOM7rLSJNJC0I8L6O33Ruo6snnUV6IZ37LsiB2jHD+YvnlV+P8CwIXKVT03sKUfjvhhy+TKN1G
pCrupddKHNNd3YQ01dQZqWYsdnYdGzBS9fYlLpMTvUzAlCFGjFqsYpum/8NSDL/JQ6yDNnGUILgj
tkeljo+UVf5dLrhKutEyDxUK8IvVhsZu61CNEe0Y81XOdIrbBvkxnOuWNxF2YVvAPkQLJXNnOroc
DxdhLnZD1XwtJtikIkkaCtotF0CgBVCbKYia7zE5p4MENlwKkANwbXliEfMgIxNwYZZ9qxqRcw1K
ZsUQPCAjl1BD20q+W1Vw5U5iLThR6juMhIe6NDYDLxtEWODEhJB1jgYvH3zyIUCy/qbE9q729OCi
WH2q5Q5CW4kSwRpQhOUDMJ7XRFTv57BWz320BivP1OGE+IFLj0lgp9vqNdBexo0uI1nPWp4A3CHu
njCMkTJhjea7JgzPuljuAkWlmdmsfOUUC0/oqPRrY3n+VY+K4Fbp3EAqkvxMZ6aNguCNaUTp98mL
ESfss4ZRragBBM+G/CtHd3jLxyP8SZmJFWLgwPl8Yyji5MfESttgAYgx7OcnlRPDHSEKhzkVwGKh
gzQyFquwk9jFcy4zlalh4zRjcZjIi2O2dNKshLXCUHyPlLCtekaHHA8aNR/xtQ20e5FWGu1p9bOe
7oJa0Qm0YFnSA6zH7rY6BrTo1BvYZxfduKnQnOIccaToMi/IGroQNiAduw85kb77nKG0gl3UW/Rj
ol0VR1x4egNCcf7BKv7SaejhmuJD7rS3sH2eSFmRY2lfGPJOU1fvkPkYpIcu0p6GjESTHgxVoQNp
7lIirBDcM/8AK302GrgSY/O+zBBP6+lqZeo9wJozQfdfMrWftp6PqFuPyKucXqtepNmEzs8hJuL0
t0EIczR6lbhENMiUYb8wTz/FhflR9L+7qO3RO5PtkY8Q+cKs/JwC+KGfSr/sI/T9MCKN1xYII/rC
L8rnsjsFxnec3VbjIJy7heJkmdCcIsHnF6yLAHU0vxgqyaqptMOorXwiGN5z1rFOC4w3onVPEBJ6
lwnCOUSstzNTgLn8SqVjWPIlUqgRMPXjgEV4/7Hg8lpwlxtN+BEO3ZOeCEdznVeKtXIsvlQi66Fl
dXbc5l4dxZfJBBwUteTYGQykiUz1pxUA5gANEyBuC5EX569ClZLq3t/kBWB6E9n67Er1rghaJBnj
ctLa7MFINCJoYJN1EmRlC+0jwCXxsZ8bvzZ1Px2TyemmlyVvYIRb5DqZ0yp8N+QDEnCVj6yBYoW9
KllQsWQL0nKdWuxVVgK4ehA9LwiNMKgjZImkl6wRrH0Al7S21E+0hvtOld+stDsnofBhROa9Ji14
6yREEiMA4HBB56yoZHlnjd2W2LXSBzTvRDfp2qPUFJVDcBhxEu2Zcpi07zJ2/6A3oJ0KlERc6NS4
mD0qMDgPGAdJVRh3gOljO6ElxyEDpJxAIzsSWcP3AtmmUT02nCLrXc2kvqhOq/N9fdoMhZUtuj6z
PY7rOnLNHjXJtu3nCZnfXnR+Nv4887MNnaIXSHN82N7qZ/s//vlt4/bB/vWaNE1OitwX+7QvOnwa
6ydihG3/vst1v/37c25P1Zp0MJUxYrIeQKzvH1CzVt72xtuNtFbtfx5u9/QSvszPth6n3BEeiEZ+
BYpw852oJf6N7VVkGv7zpX+2qUeReSrLZIpVLb6tI74Wyrxg0GxmjOTMByJlq23j9prtRsPIRwUO
t2erPxKJHTr/+vufh2D9MP91RuTUW9315xmp1FM60MlpQ69Ma9U6WutPEhY0d9tmDBMGKcIjke8A
Fmjn9o7c6XpBCELpDicDHZPtbi+EVzLJMVDs6zG6Ec6testotWhn1hNJ8mTuEh27tB3sGKmPZuJM
v8Y75YHAzAtI1NEZTsxcMP89wZMPnOpleWFGKtOZ+STngjAUh5n0MX6UyLNU8wfzRhf2iX7EgcvJ
Y8ffycW6DXBfvfTnqTLuskfzujoCPxUwnKXXzDcS82EncyXyUiu3wm30zfnLWgWDl1w6+VtDktsJ
54FgHOJ3MGzYh8V8T3iXdCR4lLvdZ0Ea2Gzn6DhUtxzeaHTTdYsYWlzlgzgKGjBOu1deuJTYxUjw
ht068N6fq0dCk/GXR+4abEOEM7rdh5rOK0PaOcMg6EmPqnqMgMhLk6vudHO4JZH+ml3M68LVorbT
fdevKiI7ZDEbXWgAQ270ynuBWnKGDN/WboqoRIcT+bL8usANQ4Jo0iYRztxKuJQFu/0GA7rovYdD
Oxwmn3WPfkSst0fB1goHiyhnHOAOQ3LRpEeuox2SE+GgoC0rmdatMEJGdUd9RPumPk73ifgkvF/b
Eguiuxw0UKKn7CF/4wKdXWNbOpRO9lA81HeRI9iaF9AwQ3B1IB+FSa5NYsu75b0a1mXGtxs6wYyI
MDiuHRkszcdOdOIwQluIZdgeVIclplvlbvJOFO6h2c2v6qXafbIwDW+sc4ee6LUwHeGNjsJNiOXr
7mVy5EtmxzcdiV1H0MSsXRSX5SHkSOeK6rs5mO4VlzmbbZUOPN8xcZEpXIMv0x9s0+0O4DIeTR/p
/F6/xmfd17+KD/6PJOe7edH97CN+kup98CX0XveC2JJDNbiGO9RQNtMvfgD0Wni33yJHDo5Sbuvu
t3gtXtDWXRkVS5T1vrAjR4bFqBu/Bb8+rSfzal7FYafBgAZxTR+fVribyrasXSkiGQR+eMQhZDYm
fsrjNmKAp/o7fesEx0MKpLhv5e0lvH+F8S4hTHMIr7JJXivtrKxd7aBPDo5QfP7U8E0SdJzJARG1
l+5nTLJPwY12+63c3yO6EJxvkr6aD2AhFGeTC5RS/nXJ6Z8ecT1qrnSi18ySlhPvDshf9qtRXBDO
DGVUc4j0tnarA6gWvsO74oKm46a6lDTLDunTiHP6FHPF2S8nFA/48M4AEk9C7PnlE5Ky8E1a3P9s
paDhhcfc3JESMBf3fckZ4NXId8jbs0NYq279xPsml3pff+cIw/a50x1izSlGd3Kq5xZ4vCNbz7gs
sS3Zs7N8crB9npObySNE0ZMxztySmXDpHjq6w/F8Mc+TyjH+HB8mHy+q943R81Ardma5cecauz9H
ynfq7C0nY41qG7PbvHyiET0AkH2k5sP4XWC0SfgouWOimFNdPEC3gQsrdrI5ePL1dGZncpSdhMQJ
j+uP2X77COPs8Skl2Q/vF9KTcxD6BjUOKOon8ah9Crk9Oam/3FHtDhATciYfptqPb0n5salIOuUZ
BMUbRRK0ZS/4J+3MS9/iXXqsqQ4dWeeUd0yY+OXAqJv2kN95Y20bH/iE0p14XvwoOnml7jWym9++
ldVVvut/F0SszpdG8BBY1QdUxXqOipZfrbSc+r29je+hF/Scve7YvMkIBfFGPzPTpZRVDzt0RKyp
XamSHE5kRFTTciMgpFHfhy+tdYvuXJO/jELGfluAETsmbdpLotgfEroo3HkuoI7aS58w0r7UPY1z
tgxkVZD4DAZ2/Z2jCyl1yA0rN/+GSyBga3eUj/G70FD87vpxxyUMv65dw3t0yR3aoXk5ahxNT9Fr
fzfuB+PCr7OcajSLiKqaDyIxsKZTLSocxfRAG/D+HOnRfKMOv8qzxC5qneSVkM5C2y82q/H8yFkY
OiVM+OWGcyTeEYyqHMicfMKIXBxVMnEIerzHkA38HIXM1JHL7uT7pdxN7PrxO3GZXq0jxoPywWDJ
EEgi+ClzQy4OY+iXb1hRU42H/AZE7dxhJMm86WNmpioSGOJS/uEC7az7nlJN+Z4fYWIeYBmLX4rL
YmnRz5E3HIibgwsBCr5/zvdDsO72mCleIt9TuMwe30jOKN/Du+wBd9vlno8ofjcPfOH1S6O7JknC
p2vO+UbMth34rQd/erntDmRhbP+Fo798hLZ0Cnde+zSJbmzYi0ud9Zb0JSe4K67lU/kE+zhSD8GI
lR3XqI33D6MHSKnsk4Rs2/xeVPgOu3qfeHyCdNlbOBhXpSlaPYYkXJWJsJdbdkP+zcjAZeSlr7Gb
O4zndKWQBKhEVtjBsbbFnbgLDxxWyZf5W2+RlbLUZIzyOIRazhWknfyOjKR8QdJh7gCge8jo0530
IX/nR4PLOTA9AyW47ATU5/A7JxBAyQ+/xEdfZSDyPFQgGjC4zD7q9d7NOztxAiAExm0S7jpwAcHd
4sffWk9qRLvaom4r9HCD+Bw9WsRecwzcpo8svD+6F/GJE/U7cskRCY8k970lbu1w8eSaUduR7Ggf
xmkkiy+0vfDUv+vHyuc0eA3fgzfhpPj1KfQEtBk2XWaPIRaS3rVuWY/b2VV+D0+oFggNJqfL2G0X
JpeLk0vySBM52fO1s02bAl2NONsabtk57ZMJ+8EGhbdbd6LCkAFZyn1cD9N6P1A1squTSYwKoQmK
3XrTml/mZ++wRRaudcRTeu3eTFzOfPOKEJ1rIYsGgSwyTNHPS/lWMIdTj9wikp7zqzpkJ5XxS0id
NHP14GboHFnxpBzV6INh7qvxIaL0G0fAEkQ/ZNfqgGPUUxJ70n3qGM73nmQK4XByxb1mM/d8sCx0
o3ARdh1iG29hlyveGoD51lwikgSu1cHY7QOPapYbeJ2tOxzl94obN3ZJj5KApPES1h8kcuWftfDY
ZJi3vhRWkzLiDOFUFcRxFaQqtK4RXqUe/USd74TnZCGEz+FYzg/me5iAs8imvXDojPfM5ODo/QpM
OBr35RGhyg67c4mQk5WbMxkEywHTvSk0W4W+txeKT/mxmZ2OzHeWiTWae50cnuAcHKzhTXWpJCBu
PnLZkQ6ZV1zQtBKS98G1jfGEiTS6e5ShNqd/z55DxYPdxPKYrtRPKcPvRGHMZ6LKiXfhyhMhajn2
37VTP5GxRPpcxYXDZQrKhLoauHjct6qr3df6DfX4QjsS3hoOu8/lRDDSEmBahv3jStp+QOO/Aumf
kAMzs053OueY2xV3xJq2TvOwVIfKU7/Vb6E6tI7+Pe6RNXfpr+rCeW68pLvOR9g7+FRM0OxjM6Ho
T3XFzu8lTBGjA3WYIjGcdUolaCaRz0+UoOHzzlwrQEh6MVcxzvjRBm3z0GMvZLI9QuV3ZSpB5S4p
fJmzVZ6Ok3qhpLJk5wbKwX2Q3IaTQ7PizXgNVNdUb6fB4+cbvgTJ/fN7cO3LGFLAFPOZwUWzVvf5
tTMkrxfr1CZ+9cDUhfKjOPqEzNL+q4iJXPfljtO/T5/TI5hQzucZuQbfpbYf1fH/sHceS66rybV+
F42FDngz0IQwJGiLRZadIMrCe4+nvx/26avToYFCmivi9O7NXSwSwO8yV65ca6eF0PiJiPXTvBfd
oXer5VimD9OBnuhoHbGu3ufZIRJ/BPWI9AS+1u+xaOOfJBIWyS4u3vEm3XBOL6/Yy/Xn5mF+Qnlh
lCHGP9JHU6fbPnUAVcSnNt4J0AC4Ap0gzVf0k9LeZuE5mN4wCERZms0FNZD8vRM3RIQvHQgzIThF
9daWH5cLfmSWZ1heRncOTOBt2NNqsl8O+bZkzmsXgEZj33MKiIQYCe5Wdn0K1qfHVCqfspuQ3inq
7OcaZ3Ff+2w5CcYHfDdL6gfMn43co3nlSLuh2jX5FYbvhLlUcM8Suk9I4eyC1ss1fKFHcYMAAs0P
bfnZWKsR5sEg21IeeulCOMP52MEybO3xx/zB9LcFkqXnY/YsY1urqG4DSZV3aJ7sSB4etnVAqz6i
U5v+QpE2HLaJwd6G+yukc9oPIETtjPyAylKeOFP/S54wss/S4LGBwA3UKNMZg1qYZo+IpM9OkThi
tUWnJbDcWaCphUjebQ2nCLeXdfrtrEtBNQyt5dxOc0f7qqLHxC+MnYTMxr5KjjP+YwRhnCOaQ6UH
Iaka7aUjcHRhkbceU5gWQbvalT8i/uf0JCRCbetIjREj8l+SXTuKmU8MwPJJNBhDut6nKedynT7k
6XbuHWR/BoFyySFiH1Q/TOOhEb1ahOW7waalUj/HdxVs67NCLYFc5odTCf2NH9rGldKdEVl/0Fyd
4tdRDTnLCWLRRwf5nn/YbMTeAQkeFY9jmtIxei5qvMOMKBOeMLPLvcja6dWmeGnw2om+AyjUPxxJ
eH6XfjzduWj2HLRhlGofgoVwFBEwsdct2XUSnOHO8cD5tOkurBtzr1DC9i4SP/ajGjzcI+7obvkO
/MqGiHgOP9KP7vhe+eXmvfpWdtPL10Imhg623X1DAIPthLEv+X7MxjSfGIQXg5iGKYq0P1+DIsJD
vItP+RX9AQGMHWSW9O5DuNGuOt10HtKH4gyXCa2GL8Iu1DE4xozjHe8kwclSNlQsLD+HF/bSwqmv
MXNPYhJPzbYdSI2oJlFFJkrlz+KSn9I9N7TpbtiMAx5sm9FbD15Q989EoKGASqWd7osLvcHj4/Td
NzYhDeofSMftYn2jAUYwq2kfat9pixUqN6CdUAb3MF16wwNmJjKTT9QP11fI3ah+bB5T6rkPiHGN
p/UgmW6sLb6JzH1bP7GNldd+y4JLub4ac2r2rGNxY/GyIjOPWjl4AXv6xB60kQmfxh0ePBTBfQnv
gHWWzT+xW32jNhM5RB9QsnJagddE1q5/xSfpynLnW9bOk4cO9fZvLK/zHzwjrsah3KKIXG/005/r
CYdL8iW6yxFVnjVtJsivql12CfpLkbwtxr6VPW4Kq2s+LseF5VwCIRAWrwXT/gk2qG29JK/k5IZH
qxdNLz8ATMJnSvvnF80Z/VV2iXTYIOEZsWcCq04PTK0Oh8WN9EJ4qdvdG9IiKnCBdxF9RtzYNhew
EujEIE+xV9SuSETLw8F9D6PSL4CjGBki0QWspqKfBSQuEcIyuD9TEd7E7/pbS6cUBT72P2GTngia
NOv+Y6De4cpPGGWTtA+KWxaO+VZuMSDaGqVPmiHSHp1e0N6P8188G174cjyKUPLCgs2kPRMNpw5V
D7iwrngXvFJc0YNFO3YPIZIfj+M5w1XGR0BjQzSrKg9lsBPfdLAP/YGekfaHCeQHW+5BtrEAYsvq
4U35g5N+NEeUFfB0ponnC5PHBK48xIXBxbDwYaCIo9oByEvthEf4Wi+Q87fjcbxHh+ClgUNGTQaG
xwbjmdDcRFec2OxbY7zgWCaV9se0T+iT4NTJPWdtnSeEcAr0qh0Oe2Ry0o/gd7iV1rFkelU7YK40
vo1IDOkOK7HU77HlGB2o/bEaXscPzjO+5j3f0iZRd28vOPkg1UjbFFsLffS/VUtR1U7fs9u9tJXw
2F6JRvp37BmQSJTlQwfwmsNK28G4AGbsiGNBB9qfmd4jNO02o4Y5wkb8UQ5b65HY/JC7ZJjURZ0e
DFN+k98STItBZs7heR79HpsM+ZBS0V2OUEVkj2SC47m4EQvk7/K8vRtUw5iptQ0CAoAB0sM+Te8o
OMgKdvwkzRZlO6c9zVCw6ZKUDwJzaML1217aE9pRVu8mxzZtmdy58VQF7qg+4BVavcC1rQzYMJuJ
ONRsD/mz2V2m5pFRP4kUgDHoGrjVi0WbVZl9lhwENRhcQq9mxbsNdBtfQegKfS8ax6DwtOWT/0Bk
LCg46/+dFWyDsDEeqyfLuE4t0nXEoXr8MGyUXVXu7quFUvSNaeAgHPgOZL/7bfBbXJj1X2AjlrrF
bGnwTYzYA4cN7UiOv+IjiK/tAi/W2VjhBdKC8GgEBxODWLIrZRO8gdMRwhdgHkS8ZEsAlhCcA9vn
QWNqUT8FCCcEdvfSvfB/K+K2016sx7p4REPwEGi2/tYLOxKvM/MeM790O0g22dvLwPaDqRlhGLvG
hUzDLD7EcdhwVJlYuPfORPtZ4vA1wNdkbSzmiF2d8Df2ml3i4eQc4/YxPvNhnySX+GNA4ekvIfk6
gK580BI7J9vcTC/CmWOodNhU0b/SKfwQRFWYL+xyUJutnJ5jmgoGb9qtD+SdK8IYzwgohNEftGbR
nIiww2IwDBMhQC4lP7Hd3sjVacQhq9GT8/TJ0xpeiLXY1qJ1u4rW2cemR1wavOEJ80XqQlwMlssG
GXtsS8ZOTg4kFoefDA/Wt1i9EWImgH7UhFrqj5/sbtNrTnMd79F7cJSRotOJLtzkBqjB0kI9aJOh
P3KaZ9AYGh/96AW70OkTCUfBViqgGQQZ061Pao8MC1yRrYjy6YuIWhpZ2CFFuyu5i5QpU3yiL63p
CmceclzbCVghjYPUcE7jk+oiL1FviKtpBPOUz+4Gl+wI4FGD1hCAmm9E9xm4MF6N4oZUiJBCArMi
RtAZg+eQXBFWh0swIik7Kbn0sKY2+ab9zSyPiIoWZCB3lZZKzOTBYAhLYEYkAyqQTvkzai9II8O0
Qu7TfxVuYKJsGds02gMpcVkMkLodxp8QOOdX5VCs5y0VCRjPhFVjsuWJQkxJSZHSPUlS8DaPJ+Wl
uKQuZ9sbj01MXgLiLPJvE4SGXp+KZvBPeuHe4vc09NkauJr8afrkk9hWNBJ2xKEXwtQLdPHpjnQQ
7dmlZ5ZHDBBXDRS7f49u4znG2gnE8TlISBLc4JSkF0PD1x0O1o1dC4MgjiVgqd1wy5+pJGvzsbbH
54hJyPsrJI+Y1J9I91m36cBCBqyGCXY2T0xwkCYa5FxcLhuZ1t0dexeGkoA9JOprOgJ3Y3TpQkws
SkpbMX3Wmhd46ZTaKIaSv6Z33guwUxNcpK6MCSGbn+UN9JjTCgwkRFpdw8V6iIj4apffG3uHAH2H
kwyZxMhjapD2tK3CDwFHNczGwVwLC5/i3w52DCoAIEyQhlGh0t8Ly8MEuFJ9IudWwRr2RWDr55rx
iykaJL92WbOdxHmdPPGaebBlk1pDfoEiwawsqP26jMPqtoPJLmmbGwkOVicc7bSNy54a4rTmQTLk
6rlWPpm/KBLzGTyd0a0BSOv12XC/nfLEF7KT8TwqtpTpzk8xF2o1p4DhLbv8nZSrfBInW5XuCYaZ
dOJTWC9Z3tF3NX3zUPvxjV/ne9Z0xeFBd6TnxUY58Fi5I+6rItwZGBFHUHZckkS9nhIYP16g16z1
HGN44CzkifO8VGHHM0pEx0QKlfxqw8UY6B3gy7chL64YRSDKd2Ynn6lPdDN7wWpQ/MpdY3bE6noG
9ucFlw+y3q3hiMaPkEDGSJNTe4VZpYoDd71NUhRaYnuHMeNeyQZR+iFyZFA553mqMhcNoEFbMCue
ijfUlspj1LvB5q6YW4j4WgH9yTbXyBCxKzCVAo0d7iq0N1QZt/W7ldvc0RfOOtbbUO5E4VcFtj+t
DdpgaIMHTgJU2WPYxqQ1XV16Za7wEshV1tbP/uub+Qar87kE+rzBNFRMLKmPozBMs9KmYaIiPAEY
G5P72ySyfOpU+Tx+vp6Dv7jNSFHh10o/FZksAxri1Ohy70nsMIzcDpNecbkqFhE/4S0Mx7idMEtD
fZoogPmOH25qo6HHo+MRcI0x1pvs5HQchzZ3zi9xvUyCdZAQvuudAmYb+o8blRwUu/G1fIM08zFA
sZj6HWcPURJAi232znwa3/ni4UaVQCBj8vhebof/lvbGB+rAPNqZ4QEXTsmaVfVmaBdWhab6LPlc
OXQaon8zgPRGpQgsOvDfGEQ+bF0YKK+yGDSnrynW3Y2DSv5jegwsC4Tv4I0MO3fIbSJyUjmDvq2v
obzDUbOmHT6/1tAk1/oBNFCiX2dYl7ItWbu8spfAwwqWqFC669kB8ERIARNuzHm+PID1LEDldGfj
AQPfTHSQOuJ+RqYS8eDOWI4MA++1lhVACSCmAD/L65Raqa8g7oQ7zFVonU/jj9Zs4Y3ylLkK3scw
SOaeYViAFAx6UU4RjEnliV+IxONoHanXMT8YSlqQg3xbS1u+iZp7hAtzvE8EljpFQOuAlJmEbOKf
Cc5lL0cKGyyLtLK7/sAk6x76RwqkIVaprMXE7u50VoB6oEoe1YQtsHS2lNhMwGwPl0Il+hCLLVfH
Okauj8hx6r02cUW80XPJNgr/cbEcthOrvw7dWwJNrC03tFHm6glKmyh7JkLf8qnj4xdvLral6FMa
txQXxlgq0VDuidoLY8xlDsGdtWe0N15yuyuDq8KCa0dcHkg7A7s8AWUN5i1lrvXBhgcLio6M9RSU
cCav/+fxb3IXBKdQNsxJs35SJ3rk1yfMXip0OziVPJ+0cMiFU/zXCtd8nny4btzZLLgMCWuR56O1
WxZcsVad7OZBfQbD42lgbFqm+Mw7zEI4BYbsyILLAytaJBo9ho4HRdVaiVy4OoicAGquOxCvV0lh
EqnCRdOTp87vp2tbsC2pBBrr5GBBths0qD0wuW/uj3FlWgbU7dQVnxyzg/VZXwPuicSJyRjvebCk
eVwS978SgpDHgsiquwFgPg7Oa24KP5K25CZ/WjAtg/jAJBiAMm3Uq83JBj3Xgq0KyklWtqFyIRfu
ZKGWCKS2QbViM1q1vWX3tHGbyNGVGR9j/ZXFiHfyFyzV/HGdr4LNJw+oTOC4W7yTPTDJSHDJgVWy
tnK8pxZqKkdxCtxaeBHheP5Zdqbq6cP6pBWeAFLpHJBXzkxCC6WFCkdLD4Uxn+7TtoZR4a4PXHdU
KlKWrT1H5A7s5dC7qDDCnnJmFsV8GJQrlP76Ds4Gk8MyDxKKFFIBQnQ1soDOsnUr5PZrZDhlB/vj
7KHp92WPKK3DUNeY8tUkFbTgQz62x3PwzBMV5RPMrgTkXnZYASV7iLyx2h06dEq7a8zPdV4rV8YS
oFWkIErZs47tDqAe0ouQoUCITZMH4RIklx2oACaFzpVb63ObZ3PPPizLFrs/KX59pvcXVNFCnIIa
+bDT1G3eOWnosj2X6p5pyF0MiBMMrkCgzgJt3ISk5J10t058Kzp3IQRwLxRZPG6HW2O4Y6XByEQD
qRw/hC8YK2xj6k+9F6zdZD4iB9DyTAlvrFejwcnOgYO4zqTeh1lOX61GkIItCOJQh2Y5KOGZyl5Y
H4boMBeONrwO3X2tegElRO7ax80KbfbsVTKQE9YAUJMVgD1b/QBGsCjTbKt6x8RkKJiyMP6BpArc
CM6sQA2sjyDL2LBEivCJw8gssZtai3ijeeBHbO1rzBH57VX45LUZ+XxUGN11bqHyGTVO8kLktN8L
6WNGzWxe74J3lpW9vtQdVKAbiJHRIYJsvWrQ79ZImnWPd27zBiLC1xutw8rjk6k4cW5nHKd2KTMb
KfrP6wayntkZSJrPTgJBeYmdovCYNr12ZVlCTg/aZ2RWGfdqoJmRCg5CJ8ikfDHhqYEEypWl2+FR
u6o8uVHyOHFDkB1YFULrLDVequho7ektwU6dAYMD0x8UbReOO2H2RKBzlEmEK6MzZm41HNRlB5DD
4xaKK4KTOhvLn82IxVo9ZG/MGZYUV8ZOtKBczxX82c7ZjNg5GKJQ3IqZz6Cx8+SQVpCgYSFzk6jZ
f0AIYYPivBM0n7f325G8mXg5s3M4a7ldShe2sT4+NSY8Y2JzRGVtwga+jG/l7AMs4yXPkOCM1SJO
5KgPVHA0C9h+LTIwrPxWHtKYA2f8ZOFTs7bkJBPWs+qzAJdM+1zjPT6KECTdsoVkS0t/BwRhNG83
xcDsD0db7JH+ommYHeXjEU4AJRkiMe7e+GKTfwAbJVknX12P79WOgPvbUGxGZxBt+RbWnw/TAjCZ
w7kBYQqIyBu7W1t68W/MoZOqarGxRDYPDaWofbi28Ss1rjbMXF4LzWqiNmh6wsezwdb10u77Bt+O
JkyIkPTxvNDrTqdQZ+w1BK5CJRlw5IHJiZVOvK109RpXk7KX1kZgq5agkSG6ZRdq7tOw9p50tFHk
3SxjxsWcEuvUF8eIQrdAU0uMQ6wrNOmIj50x7MM+CPPNKMuspFFBWl9kE58sgLNGl8Y9vf2XKtYF
T1oYkXZUn+ijzuwwaA0aKyZ2rk5V3CG616pJIvWfPkzGon0jRvkxBhwylcLpjB3KFmXUhLgmDM0C
FWUrQaHWytzUkG6TqZTe3+5LdMvPXpCalz//1KQKdpKKePtjj5Tn6bybQG6KtS3oj9oH9qnIC9Qx
j6wfkK2GJpr+5x8y6poQuNbXXWTU+16uTDq0Wbh/S1r80bUIlXaraSVHyTjXhBvi499vSPTky5z1
/l/kJ5phppn0byWKP38bWqZfXuASu2pd/Iu6yV9iGEJZJciILgehhq4prD3CkzohwWsYrJEYvj+y
Ruo/r9ZcJVAalMmxm1r/+ucW/vrF9bdhdvKTv/+xSgN/aMjBuhaspzFgQv65iD9//FHD+Ev94m9h
DDxDXiyRSuJEfzley2JNXslJhzHuP/8Y15f/5d/+/PTPv8l9tFMSPd4qBlpnRiZ5xRDWUF3qyh0T
ErlVyUZP62e0n9pNUkeG01HfkMN2dMRBw7hbh2VuHXu8AV0tQ0kMoYmnEWRmgSymmSu8nYAMFNNv
m6G0HgjBJ244GRFBvS8DC6/YWqMwgoK8nwChJcYAgWAowkshQJRRkOSXUHp1ragF86zMhJC8pbMJ
Y+kZW3VcUXpzI8zjQ9VxIA+iZvdFVsFpnkmJsnMzrd2EeE477WAiqjeZn3l7azQAQa2Rijt+0UJM
ui7G+eiFZp1sNbmiEAJIgjTydZalh1qkh1xRIb7WY4BoPuHJDOcQqQy93Fg0aJESgM+Vs6dEGSIZ
KkdaOfSPiCBtKlArE6GUE4qvvjb4q4wqRbimdoKpp2pokmtZ2rBDMR8cqlJdi+Y+N5940uHstUXX
OU1fQNgzVs+Ehoy8/p56gQM6JAzSQdvCimI6jetU6zmE6D00bKoKkSMlZIUCVZkFETqvNnMe6mA6
4wA+aomKV40wQvJV5Cgv4+dS7Hz49LE+UqBNyJ+R+It9aYGDhIQkCjcKQCJ650HSvw8lD62pRxXk
9VmxyB2KiWhTxOWHZkVnyOlom97pD+yhZqK9hl1SpESv9RwIJJYIHhh9qW6zMvlEbd3TpFTbTQrG
QlVG8BgVFGB6wCo841sSJFKGeBnhtCUhLU19ccpr+SavWRetEL4JhAjViw5aA+aRdUGekFUzCMZW
jMa3sueKBSGFFCiYx76btLPI2WX00b6YwoXAHrJnFaVvRkc0KmqfVmJpx7DngMs1Gk2R5X2RdDJD
eMyIkMnzoY8GJKXFojhYmOweRLGBzqaVTiat4b1UBm44FtmJdjDU2gZk9AblVMjVdRmx7o4p9NKC
shwkQ3utZQUqwSBsqz5GRmk0MbxB7TYMr2NxaRXdesEjYFg01xoV85BPhZ/EZef3lYZYRlUeNKFZ
bXTHXVp373qoSd441nBVWLx2LRjXXoo59+I5drLQjNdJRJ4TGwNojvFd4E6DJii9bYmqftcC4VyY
Kx660y0suqKwVyULV83bwu9j8RAhweqPMGmRDchhKo007yX9W4ph8jZfutRLJM7fWf02QmPcjQ2N
fbR9nJUBKwYFE1ZM6Ij+cazQFJ12jnQ8IfIQbuc73q3eoErWsanqI/003YG+lUMWSFgLtDTQVABn
bPnUGiAkddpB06Rkiwce3iN0HuVSjTzZY6fTPNu2jbwvIEfQ5ofMhAGLTZ5JkqokQwlNb/d0SPVo
2mvfYl7m27zUUY3CLlZp2qexKd5HPaOlrZe2i5Kd15lOp64lYi2TyUcjmj/NtIodbI8R9qLlbaRF
pUZ4aiL+Vq2doEi7Ma5oadZptSksuB7NMsaHhHME+c8YfzCavUey4pW0CA3EqOmArTXDF3riLcS1
RU8OjX1eDRwsRjA7aR/VNk3DviQKyHQoxXxVo2iXVNqBKZJ/ZoF8MgvI6105PUk5eVxPm5s+Ulkb
W2DDqHlT22mnmp1wWGJoGsLaIIkGeOgpZvs0i9nkK6JyrBkaIEfY32Fk2XOv/Ggj+Q0dVyOYAFGR
JM3nifruGCYkQrG2IDqqvCC614J8LCjMorcAtAgQ1cwdOSFNWDpe4Z7QDJNfSjq8wYgqsuDRCKs4
JQ7utljrt5n+1z1eCeM2DizkKdEe2S8EMnpWHvu4Uq59ndwDyao9NuPUl5MnPSzFM0JmRytclMPq
haKnsXzv5oGiDlSsthGkw2i8I+LyPSFSssvH+HeO8MeRlegJ6wNaTv3SfBfiZThaVXkK6jnbJjQd
0z0gfmQrRUIMqGeZVXMUqyo+plL0XOgDeR6VjNUtUcLawKvMYfSE1IhcKa+emaV2VQvVSc870vNh
JG62NKzZWoEqYKjdVAHPlUXTsUisfpIpOCatrECnzTHnqAg7yzHujjjHQQeg7FKrlIHMVNIPfTDc
O5TL/JAOHQoPK0RC73CIxcwpTmtPNfLf1pDoD5C+AprUaQIdR79V4hSxQfmly8PVpE2btuNQ6V5u
DH6tzRy1qqx7GIzZmdGoXi5mz6iXwtFo56tghBTFFGwKchNp2BKXs0i2uqM8Yb9Ws7X06ipCKcr9
Ua7yh3Fc3nAqujR5C0aQTspuEYejGlfhtoujAQx6vKmghheENnh45SogiSpcFxqOoWsFUOcMxUVQ
6IyWA1+e8AkoJYHoTqMhqdUBFepOzu60/1zGeTri13kWEt1yjSWnC4KAvq5qnJpoltxICQhKIhTf
RVK6WaK5xO/qRyDS+8xkfyxUCagcxd+YCH2Xh9A69Kg/CrP1KNGGHBb42Avo6EHgRjG9TXbVgOCf
LrG1C6CKkk6yhc3HV7wQbZZmD1VGB6dq5NDXRSDNFIMYH1uYGUPAieQQw1jKtxFM07IDmzNr1owo
YSVplLDMk+FE1+OUFr807m96nsVHtbzWzWDaYRwUZDfcv07Hy7JY8WmOLqaGPDu77YxK7UaayQZk
dHmTA6Jc07ERcF6Oou9Q0wnMw6bDdv5x1OCjp1ZbeygEfsezGtwsKktiie0bysdIH4bDV9gaiHr6
ilbt6orSrdxNwABL6df4Q22w7TxETa5etbT9krph22CkBJQCCN6Yy2scQMRA4Dis5pll/I4DN25j
C0KX0kC5GeHSWljSszSdZiWOjoj/kaQnijdKFgVCgySHNLwrNRLeNMKDrMR0TIqMtya2/FHu3zhw
HnVTTjflqihRbUfWqVsFgXasrOwwSUtHt/mKMWGYg4xv6Sfw4OZs4iZlGnw1AHqMyygP4gmFPGTt
NvVRi+XlYsR9fUKYAFgfhU8LhMCMhtaVpuqiSNj0pRal14lGnDTC6m1MFtzj5PTTLIPk2AQ97KAE
IxhdA3KdNBQeRrHcjdjUyQ45Eq6Rk9B6xiy9oER2WfpRP0lZ80zbOuekCXsTHUhMBNlyphlwby6s
h1RnKBGKgNUkKxu0DqhzimPl6NIVxKzDD4CEos6RCShOhdomIOAdWJ1eaW4Wtnus6ernFtqiV1Ff
R93hUdcb4Au1YsgyArpBpEpfSwXQcKMWNO+Vty5BHbTVaLijo8uPe1n2Vct6aGsx3vWroxjBN8iZ
0Q5YdOHmjPAZVPL1ZW7ihZOl2jsGN4mDiM5hpMkY0FJ6b9T6kpcKRj/L0tnr4tHT2SV55OFqurpy
cglJhdwr9Gn21K7R6McmjBDYmbK+cUb8GAgu1feS2NdVchEvK4zuJnHMoYQ00SGud4bFIq3kkG1M
YYIHlGuxbZH8YMhNWylz+t3YJouRTgvFpFc2aO+KmJmnegDZLeVyV8ZrGwKEz0LCJ3AKlrMoDtJO
RhxiRz6tjMsaFUBdT0PRw4cOOiOEMBLqvZQ26bWPLXTueorrOHw2OwS2Y/jzs3IUg3Qr5YMOaoad
laUhkTbSfmQaPUkfagj7LBsizqsUTAptKVVaFMKTralkM63fc/hsaqvob1rQO1ZKr+FrZtCCnxDU
o8G8pHiGAqfUY8GZJ4vBeTbStV+A8kmgZU+iCC6iq5L0UJk0w6qENhs1zBfEaE065RW0IFQj9KAB
JtsqWLBBx/2GPsafejbiPZaNuLdM7XuvV/4iFEjZdzh6LqW0DxAb31gG7u4NMFoRcrOiGV46hcFt
ETiuxYXEUMMsdDRFaGRYVDpCIqL5VbSvSIXNHL3YXyRVghr2DB2dLALICV3AtFu6/UL/S9udEcoN
T6aYXGR1FO6kuwpn59fStLWttodBj0FsTGqNvfCIE5cfFCQKRk9VUww4vrOOKnphnEmGnCJVvsY0
0uE1x7iPqjleYIiBB3n3OgTTM7CDRvpksstpeE4ZTU0DhVUdg14ZKUhkforS5d6oGvaWOtq3VPqF
RkQhEW+KDXq0G3S1DcRv82LTjdqahYrYMrUKxMmQmmFP6FxkMEMlhe4TCYMaA8nZB3Uc/AF4ZAiD
+BTNaFipVl2fmZ9sp4myYLcpsneaHeG2LnzLdBYcTCl+nWKOVTFiNTJbWNCEsLQPTfgkSqXXQntt
JbbRWcfVpApVZLWz5q1URsXFjOVdHDXkkjGnjNSqopKzvEqx+BQllAqXgbK8aY0B9H9K/cE8LxSo
6/coriVXmUKKlHDNcZOFg1dT/YiigbQrT89TrNwEYxy2ojVjiGcuG/MTm6VlM0cVVA1Bzwke8Jps
oisKas/LMtNChvT8ti/zc9G2T0uEBHEWhrdMe2mH4WtKLEi0EalkBcyBzl1coR8PO64V9+2U0x0C
g0QqMfkUzf1gpqeoOSqS+N4sSDLkinUwUBvYWJpuwr0dHlsrH66pOP4oI20kpkZXyBBbOLMZaXrT
4uxVH58r3Ca/F/VWxOk1n5ra74uFMlAyrUVnKkGtBdyaqqeJA8kFjfodamvYdRa1PHRrkOIvFmuL
ghJu0hKMRvRbPoSFyoKkI+s903smwOFzpfSFDWvw+iSAKVmwv1dD/BWX2XdlYD0boseBAmd/LOBS
DpyqxmJ+W60oufoqDRJ3y/NHb0rTWewF18p5SOhWIHOpBPAA3CaL5QepGXZGiutYMXZewQ5u46Z+
HIZQ8eVQIeCPTkteDmAJBqWLatlNqGvY0zzTdtAjHBHrfi6vmMvamDiiYWzNHVanTV87EdroxH3V
hR5fShc1azeq1dfCsn6UXCi9pG8/C50Rl1Hx3844EWAZASKdGF4rEBUZ5HaVSSuNKtAN2Bc1LfoQ
xicVJRCLvi1GneWjRk6LNqmtp8iyTQNGfArLEwHHOTgPVvUdU6bs0FnDajiEIU8PagOBmZ0msMQP
IYdOJKH/h/sAdeSYYpyA6ZrVNp+FRBdUYCJNXJd+o5ZsryqpXDBEL33bvk7Dslwy7cHK6TROe9z+
0Pwo4C4iqiQIRMwtWDp2YIxje+3SJsKDoO3/T+jtfyT0ZnA8/3c6bxgBFz9fXfzVd/8q9fbXr/1/
+xjpH6vIG5ptsqIrsrl6xPxT7M1Q/mHImiGKioGom2HpeMT8bR8jggwohq6osmEoKp4u2A+s9jGq
+A/LRILLVDTNkJB7k/439jGmgdhcVWZziPHV93/8m4Z7jKJYsiirJhiOiKMCP//6eIyLsP2Pf5P+
HWEcVOWQ3gV5FDloCfL6sCYrwp8wQlPYRmvxtRN+00Z5NMWB/hkMP92inyw7TdjhCxNPvFhoidvM
4gUb1wt91neT3W8fFlWAJ8Dv1GfHwVRbyv76mU2FrsrYz0Sh2BjJsKbwKzc/pPnF4NCjl0HdFjN1
nkJHQb9YnmILOeNZWs5SJFwrC1PGSjE+2il9QkXjmpFobsRwxGwNVQ/jAQAkGDtHrmjdw31xE+Ky
ulldzMfRCxTpA9knivblWr5/CpBKgtqsXq35cUBwqIHNICzFvVmi36jRz7qWfPajdWn16DQ2wXHq
UHcVm3OK44FddbQ09L0u2tXQvC5Rdcf89hGPyrcWZG4WJ4QmcPjIA+NZVaIH9Nl/h4aL17XqNSvj
3zLsVpMTHjOiMFei40OjSUeZiJnGFa45NJpXtVyVVjwlR3Y0QAMY683OalxRUremprLvJK/ZEGxD
aYQxtLS4RBbfSp246O76schjC9qSyJJfSQKt2gwWYF9HadpA1wa0+USiTqlMZ1TVdGdSfkqjnO2v
5hqygWqbmGQ7US2ckGx9inQTGTjTV+GXBQbmLg2/h1JXRZeNYONvh9JKrqHtD+YONMFMwft9oy/v
Et7yidpUXhqxLaYTSSjp6GqmfF2MDC1pRd6tH5yoAaX5dbSDVvhWYfnOPAdcI3CznBDy6uWZTuSJ
rvsyu7YhCh31CgXTEaKvrYQYbfkacNI4TJtWJQyJ2/HcFxZ2JNh29nXTOkpFXRDVlqe0tRAyMHoT
1KD4bZXFIgsviLbDc4zy3Yb/bTuz1ch2V1vn0nhpOnM4WFkIdCFIm66x7gliNbBCccssN22G63rU
AwOISWJHOfQKtTNNlArmB2GQvuTmSwJ7fJTbVcLVgsbfVyI8DKe29IB6515Fd9pD4TUG7t+PZgN9
oOVaRwC3IYDpzJ7/Z7EElgVrJRqw2wTyXcTfyhjAvADA8oE104jWvZ7Cl3jJzmnM+MJHyUXtinI9
LA4pvNYdqtKcWRlchbU0AnfGrLwwwX15DqrJlzOYE6hV4BVA9V5+tLD024SP4tgT21nGGVO9EXwA
gZHM+gmAB+P8sZL/H3tnstw6ll3RX3F4jgw0F50jPAH7XhRJSdQEoRZ93+PrvaDMysrKLJfDHnvC
kPSkJ5EE7j33nL3XJq4+hcEr5G/DRU8yqtONx/Qv9nvEu7p+7Ifou7cjhu4qr0qpZs+0gX1SWMkI
506Q6VnTUXZ1LGpoIuaiRO3KJWK2jMWThPeKlkdG+9d7UbKKWRVhR1ym6ALKqnzpQsBE0iZhuoet
lVtM4qYjPmRV5Mne1bgcAu1q2iX2jTxae8q4HaP3qPAmHPhMLXitIZF8y4r3LUqiIPCojME1IBKR
mIQHyyeX1DK5aco2Z66dINvPkk0heolP3F2t0XaOff7dsMJ3TQHJwNqImL5wX9LSH9YNb6EpzKta
Mmm2RMPsiJ5JbkNNDyCTzKFI1Uz3fmQCCOh0BuacYF7MiN9rmAX++6Zf+dWwt1g9I8OkK5s/0A3n
ja0s+AHQjCZM1rvEQsbguECjxsKSmgg4aFEQE6OjbC1kR5U1J5d9BCCx8thwkEMNXzRrUr8Q0OVE
N3QllR3hXtyzTQ47LzCPfchimZXlm5rZ3yroTOh26PX9op/Ti3SyiC5BJqSdVUn9qva0hymqr/Q1
lJgFT8j2n6qK5SiaQFtDp+2DDi9L2mRoWSomLiRnL+kOpmwG0UHjhXB0+Gqeu5MDqCIQ1S+SqBd9
TbPfGnGpKFE2Z+D8zcHZnflSmuF91o+dxDvYCgSeqUeZxSzAxOBu3eRGX2eWQpuGg/tBTsrOyZpw
Ip80dILNjOUt6UAsEijk+YjIOrcWsz5qF1TKVNYQoWadsB8UDVGfdpIS3grJTekkuh+Ras48BRWA
n4efzO4u8HVyRBovTBwSZzSjcZnlpb0i0/s9J1vSAR5+bdl8ZwbzNnqB1gCmDQmt4HKZ1hKvUs+M
vMO5Z9ePZuxf5LJhaNbfSgOdNzw2FgvDezAjjEdc5YhC6ggTGYlpQE9WnegAxlU4+HIzOwVoDa0E
1R+RaTCcNAvb7LRh6aSuzEaJPzSTKnfWVkVKcYocJtSDd63NT6R7vZlN+u2LZBWOzT2jX+koSvwp
S9yLiUbOt6cyiCALbBG04DwqGtCWLYGXlP1dEdoFziR3pfdomlnthykFx+NMTab3cezMQ9fJSJ2m
trDbotny3UUDzpTiiAV/lL9ko+bEy5ndj4fzqOGgGtPiHjQYJ3KPzUhSIpbynhYK/EvsSW1ZsjnF
R4CLPK/Uor4IEywN0TMR4FsFN03Qs08SqpjL8peOUn0G2/CVgHmsoQIHtOG9CSGg2OV7vbvTY4jn
ZQnoz1Ww6ZY9fpHOYLGxGc/YDT9twllcKlW6Jg8TmQLqMQ6HE+GPuJyGTobTmdK1IsbVKS0PL0ej
ntvJ0kac5XKcFkijR1vVVuzEMl2eWdzuip5cIi8cqfd5EnSGWJMhD64GBrKxAjOP9zWGj8aQG4vy
tB1y88B2oeKIp+or5ATaSzgWAhZEyZOuBCS99NEYbfuMwJK0ZLHVxRnaEoRF2V/aDTulr2FAg3gR
hZQNkp5fUPZUM9/GP6u4rG4oaXwGhnuIUl4m+cepdAly9UDLVHJMVTkOo/zyc+XYWoYK3YZ1KREb
lErGwuyB9zRscUuRIqSNRlEii6xOXes+B2GyjoUOredom1rEhQTjUu/NmiRB90EdO58xPQ0qH/Bc
qORo2egblkH6ZXWMzQLdyPF0um91o+sE3SLmIrgJ8A5x608JAFGsyZRZRkSjFH1cViONYji1rBXx
yEuerlXDIBZM7X97KIas3pVdi7looJNWknjYt/ZWY0Zm1bmCfs66+4XBLuGBX62Sn+KYtBkGSYsu
i59juZ/7UjX9b4+6b755RI8trTxX4ZmUo7L1Kh5+/VyuRhp4bchoCVnA1s/iUxgCCmkmacmUBZAP
WrVVUgj0mbmsLRiqQYOl70cFoTfyH0URf1dGuFBQq2Zr4G6d6N/mRBA3SDWeGUM3IndS/V2UWCcx
Me1/Umpsq7SdMlQgC6BhtNXSWkowk61OXY8gb3v4VkoCtEkODORm5BvMhSjgfIRRgx5QhRcsag0k
8e/yF9hoN73ECsgQiH8opoycesrIAdk3dcsU3NGQIgsUZYxbPe4kF34EbE6rKfHqpschqoExqyCO
jEHx9qYBWqfxG8afLlCZhBBqAtTAQakwkH3NgBzdGFsb4Y9viB5HQe2UaXpx9S+jT13S7MgXq+z2
I8vKdu/T7NqP59g3jnkBfVmLLYz+incz/Nfc8oyt5iKX89p4E9dhDHmTC8aq5J6QFBe51c+HkalS
4hjx989nQR7jkWhM1B0jjqDE6LahUuLxmz6KyeVKTW9nGma+C5lbLHvVvKfSyPGeixV9nPFiynA7
MlUhzMyPtK0hazbgpN8/V3tPXRip//kjoZKDHsHHrx+KSMxooVI7uvweqczVrSK59K9i394RkRzM
KXMmTas1Eoqn7osMV1oZkpDgMbf6+UztAo5TtmekkLXxpbdWLO1+Hqrpm3/9tMuftMB1lwZjIETw
oACzpO7InIczp3Y5yCvTaHeJ3HI2NCkCojTo9obrm/RNdYHrCOTwKDNUsGx9VySp8etHrijNuagl
zfn52s+3NIW7TSsC84xQLH6+ok0/ZKQpN2+ZgzGr5IOiAVvrwvYr54/Ne7m8R6WLdVSXjWPnEorW
2k276wqmFoMk7UkvoTUluktQM1GuE32XdipkFA11cmE2ylWqsJyrmQH7b/pUH32Yu36+MOF6znIG
hdc4CJV9NeJG6NoY6+vUsmYoQY5YoHWvObHsJqGZ50hXkXJG/T1pzOQpb2xmGykFQpTqlOcobLWG
V9s3jesf+gv/LO11Oo3/6bQuDM3SDIOLxbI1ugl/PK3HtqSOIiubdY3SYaW6i+msGkQDou7UujYl
VY0mcyxpB4wLAbvX/+X3C8ViKGXJpib/qVtgD0Id7Dpv1pXZ3/SxOJYmxSSHPca4nxT7agUetgF2
4Crj6l//blovf33qpqEYKvIK2bb+9Ksp/iURjGmzjgfOidOBsWrsax8P4JUEY0ohr+k+e7Of3/r/
6cn/Q8iBqnGc+8MbNH+r3/7t167Z8S35+s9/P351/7Z+S/LKD8qvP7a/fvvJv/W/5F8MhaRjgywD
9e9BB6b6i65bBiEDqoGCRrF4t//W+9J/0WRD0W2KAEUI0gz/3vtSyWLW6adNcce6xZHlf9P70v8S
c0CnTtMMS1iybFncT/94MwnJ6L3CMpHYedUqCowDi8HCChbSrdjHa5q9o7oszK2rLuDNNdf6TXx4
1/pJZPTI8cms3GGJtNaUnusc9cMK6YiSriYDAEAUeW3DDMH2Ejn+jd5tkW5y9zFeJXN1mb5p3DAc
mqGTuHP/pnwWO5zeG3uuh7+2bj/6//hv4qH/umDwHG2Ll02nkibJ+h+fY+mqg6ImyAjl0XxqFOXR
B3dbWNpD2ImPpmy+JYnpfR4Fdz1QHv9wQfyT1YqM7L/cs6YteKdMXcimrP95ueKc1hehp41r62Z3
O/k7eyxPtBrkV0paEpIdFvvm27yIxwyi3A49T3SRltbBvpDdO56Qc4qzUh7Izt2qb8lx3LDyNnM4
bWDzz00+qxYEIL+B68HvqkOyXY3hPFv3H9mTv9ce5FVufSEzMBaSPT5FX1G3MB7EnSDUzGF5HPmZ
AzNPzhdkvmOUL27JDeKPpG3wSiZ45G0knig5Z0wPxwJbjFPt6SMu5U/aFBoUJMgE85QkY3AJ8/JS
HBVcPDvKxy3WiNfsxknF/wivPJ1l/5x+wzV/xEsdgDzimBqpTvvmIUjfNyesJNYy/BrWybyZMyQI
qMJz51vdFdWMUY4TShvgW9U7CriG7X+evFcYA6DHbcpX9JEJM5YbYkkasSpuI5pLV6w99s2tVnF4
Hh5GDqsH1G6ldc3O0Rc+4x6P3CG7gnx75NgCw7G7MqmABMPL4e2BT74Zyy7CxOPo3whhiZA2Nq2y
xeaBgMvz1q2FdI8XBFaRo+HbEdRvLxjuiaYcmcXFyiKVz0ImhsIxz+VrtzPeswf3VGdH9YK0EtIW
BkUM1T46nEewekeCw47eth3X3oOxg4k8zBG3Vdosf4u3BZZH3/HP2Vz7DsEyqA3mUc7uTvde01to
lz4YfGMOd+qF2ERg/sG19g/WTgzzSbYBq2xBw3o3rqDfLxC1k8oUpI5+Vz6RuFJ5HsYXhHv2PDm5
s/jVP6gHzeOlRbqLO2eE2A9QG4bcytyT9kts3LCzntGbpGI+oKL8Ks9x7/RHFXzOSb6r7UJ/hHQ4
bf6TA4jGRwci8NrySqBRYRBs7hEmqevwrdmUs+SkPiq5Y928d+PYVLtacoJn92adQYpyaRP2DEME
lcTGOCanbiPXi0Tbm+dKLCR8Fev0ndwKmBXrYh2/4AokjHNN+Rwe7Af7CY5y1qzMfNYvSHDl7nDi
r/YoeDV3anhFaVScso1xqqAo6lBuSLtAC7vtXtTpTSPOtoHzD6FrHi/qN2ONKJNmAJLm2YhXeQYi
4awj4nd8hmczKlG920wuKMf4KGfD9ASNZbqgeRk6qFZp9SvdKjwMa8IuONrigT0m4J02/oGAN0Ww
BiKPGHABtAuSYkjYayEbyo7yGd8AF6816j4nXpGdu+4fsDAYK6SD+ia81a/DfD2s/ZsAIoXPwpt5
J86THt6Nq/tWfUuTv8FRD227GZ6JcVigsLHPDVJJfLcrENdgZXs8SDg3HeukNTf73B7qu7/lrGbe
h0f5WZ4nzKQd+VE50UD61+vjX0YvTIN0YdkmmkS2OZ2wnz8Wc2o8WnpnqHi6OGJCpF+piflsAWH7
17/mL4vw9Gt0WzXRSCNBMv5UOJWlNDRkoBRrXemu06+wh34zeP3XWMHvGRI6u2PBFv974NE/WfpV
hq9/XvstRagycwgDhZZgBPaPz06Da270dlWt0dA848RwF3qfIlXr4dalhia9KvRaYk6Pbv4UeqTz
KtYbeoAUaxMBQ8yKNiIfrpnrtuvRQq4ex9mIOxotQ6DJ+6jpTz2hGSi8ymqpaIOOvy0QCOlUC4u+
koMYyTonKqpjTbY6spiYXr/YER0fntJRY8TVTVVzaG4jY+kWVfWk5g1ONROzfyvjMYvJ71ow5H2s
k8SFH8FG7w1rFa3EYAF31c3m4ulYR+04pfmVT0YZU8Lb4eUbu672vTm5xn5C6OX8brfZxtNPsZeY
y1j/aLxuVpCEvCwNqUC3SwxrsiS5eSsnkbLS5HFDI25cGhGYJjHZ2w23mXVlib2Q/nbXMUdR0vYB
uDmET5tlQcIVlNqI5ktF2mYyUxzLt5/VHEtqaeMyVsrguylrIAhdCW42ky+R4YpDQEgHMzaaR5mq
5oSGStvIGggoKc9GHERQKhNm70RGT+GF/JHWt3r1FZc1NfX7OZcckc9xnc11T6G3Twr2ShQJacNy
upRUNLxaKJuHujIPoRjTuckYwYlMcRpKjW6YROfC7sURP4WIp7ZJY8brtgW8INd6tZmI5n0XPmiZ
9GGr/GWpPl516I/8vYgak8+S6MC1jikJN6V6Ctv64EM5YFqD9VENjCe6i+NCJGwU7uA7sUGR0FbU
aCX+jNEwLvroXeS8pL+hHGXy5qRBf1D6z6LXH8dc0lbCG557I3/K+/jNPzWyj3O3rx57P72ErndV
g+oztFA4jlzAo2gwqlXP08eiWyhdAD8hkMKlnmhzrx/B7smQN9xIrOl9dilkG300NKiwmHXVhESj
EPJQGXpHP9dv6P4OkiSjfbR5py3wl2EGQzGGWlBmDPNa+nVaJDPYbLqnNMcEakEehTtNR6f/GrjU
ZSm+9rn6SbYoOYJpycKHMV6OVlLUDI7hNSUbhfEgmxawEHaG+tjyDiDxo4pA2TcelAGPa04SdXch
hhdCApAVMAV5Q/t68FcpWLTpPZMxSPTxF4OxpUkWuObjN09h3owxRKFiLR6MHJYHGaUtxtE0QyEe
FXMLXbtOq7HrIS2VmwZID9Lnmau86gC2zJIhIYVXqn+F/tvYX8ZWn2t9e7Oqbm9rPkwdeSlyGq8R
pGGyVitKtBaFCFyf0sAA6olVkBBC7+t0+z0XWZ1lTptG2Wh7V2qshtnqcdTmYYa+WicaHpiQ3s6H
VCk2hPIN6zDhfBu50JF1pW92aVECJvewImc0sfoIE3mm+791+HJWPoxmVjW3Wgg3Q9vijquYpLrQ
1BmjLSxFDrZDFizNSlK3Pw9I7tVtHJTUbMiV/VVRWw9uzYgvleAIh0pVOqhf8DL5crSD4BxtTeMt
jFyK1p8vBdZz2hIdnQVoSH++ovs2KbPTt7fqB3dECKYeuDutaXmWFAKaVUmDzq9jls/ejulBNupX
4anSUlWJT3oIZkQXyqfxEdo15SIlQA5QvDpkZzpUAVzhGSWje1dv4xoKVL6o5uUhPvQH5Y2WWLWr
8L7Yc/thRF0HMvM+XLj3i33vz/rvcqUsJhv0Xjtad+hrEIjlO2NncfLfqr1Y9odGdtxj9p7sKNmJ
u4Fn+cJ7ZLxYu+rir8U8gEFhss6fzHzFvISVnsT2RPBCQSeZd2KOKdI8yg8k/yiUp1hwwToB5oYZ
hJjR3Chn/NSeA0q3vCsVjbQ9Cmx+DNi1OUHi9Xc45aDCiq+gvfvjnDEMqibR8IPtd6Et9Kdurzaz
lJmNPQOg6DWzqJ7HRywMT9mVQt57AMHzZK6w8JwC/OlgB0A4UWho3/HriD9iZr2Pr3T5zVVRLTIS
RycyPWXzXCEHeFev4a7n1rLdqT0ZlNsYNBL8AoBv0MpLfWXgEogWHritDkP0UqO6grVS7RSxgbk0
cLfVOxvo44FpEGupjh0KziDIGngyvZNDsSAUaNEZ5IdMoLzoPLFdgHt1i8Ba+rT0UW+jlkhnJb3B
Yk6WkJcvvOe4XsEvoTg9opwz6SttcsL1XtR8pWG46yA5ziyyR3V81Y5+UrdWsOEB75CTYX0Fh4Ir
lVnivHvhNYYwPQwrEHGltgZGbRl7OA0qdH7YaC1cSWcCPi2Cc8arRXX5BdtKK3flO3gn3h6iQ3sw
KA5tufgETp9BEKcQI31Eqtjbd+nIEmYfdX1r3IEEtmsui0Ta8BIDlU+8i3kUn23N6rfgSAZLs4RZ
BxprpGa0ruYxRRwaHq1gZ3zqC+k8Prknzk/VvQSzlj7WV2KN+N0e4PvxJd3nm/aTM1lazcSXtgyO
xiF5g6/GdLV+7m4giHCI2kduG+iv2drqZnRcsxvYoIvPUQta2Z07QHsHhaWGc+y+QHewGidc4LcC
jNtcP0Y3nVIVroGyM8KFDfUQKDsIcszVOX8/adiU6wd4ztyTlFDYKIHNys61BM8IjW7iHIL5G7wN
T5P/um0fUOgyqIH1Y1l7j7CtaIFbjRfR5CB5BDOh74FSmzt3i40CTQTewVpe8n8A1OINShnYgY98
8sZVMgngVnGzk95FuggePWXdTOZiBn6z4kj4ARkT4G37Q79p93DbMsYnE9gKElWxKndNtKS/vo1I
e5lT2cSfmHLDF9nex0DY1pxtEUOkFNvpBhIqNDBOc85kzECQ8cJ1NYwzoK0t84HMkdYqa0bzHi7E
OsX8uPfXaQ8BZh69xKsapM9hOoCBVnpiRBad6hWhe1I3R4JQtQBi4OFhz551FpfIzDMW3R5adJvO
x4PNVcMRlb7AIn6dZhkdwZMz/zzZuMGOXtsVVZ59tXDPP2dUOJglZ9qmmikvylJdGbd4RTPnTnog
whh9Ex+CpXZL6SsszP0uUxbjpUsWPQZNh4yzM+eZOx6kTQA+4hCxjGGbn9ss3J84v+GlHUn1eWlf
GGO+8hzOnHQt1NDbdtVC7QRatAdAByZvk2Xz/uQps6GcyeaSwbh8dB9ryDPMgRCzzJCtkwP/WJ2k
e7HTL4i86xfrjFDz1d9UO5dGCmXC2e0h7nHYJrPxAl/WWiEldzf20n6H0fTEFlo/wFpTiBvIQACW
H0w6MaypB2Km7BM4SEG5dcvfm7l+YIUVV+0Y3OC0roW69bStGBbu4KDhGeR1HO3zepPLD8ZZHMxL
9oQYhQIzSMHKzl2uOtTtnxwNGN7vyo3ywmgLS8rVPbLDTBxyPMvvkLBrDF7egqAQbIpmMwNXBSgz
J+Zmw+siXoodIDMMquWLoi00uvMn66jDS1GWpgQyfu1L6x6YNvl4AAmZqkZnud9nAu8W+nN88jO3
WaYH2iodqRHZnlOl8lkV71QVdjHP6r04+1cJHShEbuusruwLiShIY1CzAxjACoLrNliU8Bw2uC20
xun3sFepCOwjfXOfDelYAOrmrvwG6KttuOy85/EjOf4sc2LhbZNXuitIM5TXBEyG7EDgfQBPvI3O
XsCk8h3oXGidEb8Fr0jXmHKMk9fcCWssYQ0V74HFvxm2XrRzu2ujcKVL305brKASZuED648NnBfh
W7RtL8PC/1CeJSLVeb6H+E4HQntRTjRAWs1RTvFmXBZnBeo39dzZe2VfYjHQtDcb2fCByJvHgEnq
R71Ej508yzJjYSARM5sXoAMze+TJ1ZCo2IcNZRHf+vzmWVThiCaA7TiY8NlUFFa7e/hamzOynKlL
z/2L614wP01gmI3GFRtCNijnzWJsHPeVVDh44KmyyN8JznjN3L14yoPH8MHKd7a+1tfhfSo8pWXw
1jMNgXyAqRS4zjY8jXi/2CielYnfvWpmQ0IK3qxYy6t6w/G0wbA28dbglDVfFhCq1GHZhE+IT6O5
WxcZKvwlBbkOz45oEYdAHPVKRAhZUVo550bxjvIiuZnoHR6yMzSjx3wPniF6M/AgfGvL5jWnv/E9
bJM3FeUWoBgOdfiWDwyzOi5pJ76w5wVnxJEPLQj4YAMifDG8gkSCYcuiA/qH/5Xe2DHalZc237KL
aGvryaBNmTj2iYbSm7aUv/gEjDlsdDiIPi3WHoANqq9FrMzcq0r3cqc/5jRLkA3H5+QLcb/VLpIv
3XTS6Dzau0hZSoTNLDX8CphsHloDxirnBPlV0G6JxXs7yhxOAGF5L6ORzMuIDUosIJdn3HoBB9tO
sNJN8kQcMzElUBFA+JUXZs6oNmQuvFJURxwGDugvmHjdQ6l9V+VH6c/LB54T2B1cB/Bcvqhh0hNG
h+AMix2RakyVsDXraW4P8yO/h6h4KJu/gGkU6UTBq7n0b8BUuY79a7tvP82P7hU7HHi/8b344tRo
AzeBhPJdGcuejabjzLyll6w/4ypkz5Jh86zM7XgY5ske2QvVJYhFpztGlBllvkjFKoNP0c7zHfCc
4kgKKaBxZSk+QfoTNLIqSQnYiUOxpuHH8gLh8RjfMUWvfNjs7w1jR9qa14KoqhmaWHaKk7WCNmjt
5FX/1X5ZR65KCSjJdTyQyvqBSuhUHwhaFO/2Jngq9/jW6J8XT7iThvRbGR8G3UkxacazAQA3Ivxy
2X9MaQOMKWyOMo4Hgz7B9NEHiYZc14Px1g+kLaqC1xmTAPRzTrG+bsq7zkMj3//8gyLXhzappZVc
DeQ/xuy2zfSvPw8/3/fz0c+PmZ3HQh5FFYtyo+zsPlBgCk7fnZljvnWHh9ir110S+mfsA3NP75H0
W0BffdaZuoDKb8nwFU2V1yvXvB7GoqHMSd2jlrdmKCxOnt9zYycV8rdcCeY6w9jA9neoNfjbbMzN
kkjkJanHOqIG2SbfrRDzOsrhEbdRQv9IZfEwyEVVQyoqyayX7iAvKtNC11fKNKNsnT6nC+qxDuu7
Ehk+OSVVd0EZ4QSkui8LlQ67bFNw1wy20O6HPSfh8lJVGgljrvWm+oKNS4IpM4DOjqEbeWUMics2
y0UXlzTNVTcBCNf7T6TV6YXAyh6ayjLw6hI2sgsaGPMHpSdbYVZk9WNBdWShFbVtiHRlj+SIRFaO
a1W3E0htGN6MNFKsbueH8VlyYaO0suIe/Eq7G2LEDMP6EDaRv0kHOpm4HB7zrEOaYu5MNifXh5UE
BVoZiYcpCipkApfPceC+Ci2qtjWBiS3RvdgIWf+qUV+Cgu+8rNyqkJsjb8f5+qHOZSIJxEhLXIXA
OQQJJ5GBoiIBye119s1PUDKFiCL81tpWJrqOvH8xopTY4Q7XRVIbD274hquu3Lq28kWaBMey1urx
qIThSnZhB9IACRsR34XFYcWNEI6PVk7k81iXC8ntH0fvnKSp/pI0L5UEH7qX63vaIPBWunkQutdC
/1akvHQ0L35qfWQUXRERG1Ha37ixdkoFDUWS0MXKKX9DMhDa0gtyByyJo+/4LCH/Xdc9sUqF7H/j
y6KNxGnIwkfld62/dunlFc14K0xhYUkkX6rAPkruT8eEweueh+mXqbDVpuQ61Ua60Pex7pQIjw2f
1CAFilQQqiSX+epazmlPB5pNWrYAjZf66FzUXTM+d4X03Kb+0WAPbW2NbmObPaNKI+Np+tkk1L8Z
i0cKCuYcPENFPy0we478sXXCLo6mZpCvtYw5po/WzYRlnEnIu+WCXWcY7SdWZd9pYDPKufmhuNVz
pndE4nEgzlNKVC2rb2khxWw+cFvMzn4vezKR3XdhUBoHbbMzMwpmuCGOCenXFnc7Vl7Kho5jJBhg
1UE3i7phD2lk6eUcGVSfEUpIyu0iiElkx3u5efR1hkrZwIku8sm0UUgl80GbqIWJTN98ksKOY5NZ
Uk/L9yjv3sOencZK3dVg0w9K6g1W4m2pYhi1Q7JQRXiDggSGSWNJiWVOy0QXZnM/gHiVaBDrB7WG
11fgxkkDY9sqbACmd2164a9MPI+cS8O6JcFSks+Y9JdVZeO8Ca6uH77pggxpXG3wNOsa6TSaNq3K
2RdV+GhaS99C8rR0UxV09AImiCyRC20oEGEBX5Q15m1ek58sOz0HXXlTimFqkw3A8yvF8ZX60e6q
iuutuyUCcVKgGpxkzAEVWcXYYrJbdhnjZNmE9DrQgoWWlCvZWeOl5epUCZYTlLR6iZq/jZrnEGHf
DPU6DfQ4TfZ28aRZHNEUYPNmDalQhO5wFClIZM+6tl0I3QLMmCoiSNHyCusooGN8TwAmpGEeRoN6
ypkDSnIGINWG1h+bRCraRKKKqL+EVkFLIbbfiikHPvPB+TbsSC3vlWZr+Kv6GpBcVBxz2gx17X6h
6AK12uAgQUBfDQL1XhyGi3xgsCaLflu1W6tSX/2eQjav77Kx85T8yFxjnZvgcqy6+rJ7BvdJRShA
QYGfHrJBozeTeIfZY2bpm6QoLshKjj0M2rYzmLTVZJskZfmZx1t7kN+gVLCdpo2E5ZPIWqTONJvM
+A4KooqY/pa6f4gzSB7MEih4OOIM9zdjwJatFxT2yKJnaUufVJPUfd3QFSml6axqgSW0UgqPMDjL
OJ31WE/WWsHYF43mbMzsC4iEhHRFOOxNRJBMNW5qo926UER2WSkRnSLHjz30yjYPCYFIRsoT2BvY
lYWTpO05k6S3nqyVwddOXpvukE6cOqKWeTcaeDQhR0l0pZZk9su48o2Z0PnUSNRy7Ubyyjc5E6ce
rmc7is15Zie3rO/4Uk5bDX3kLva9m2z2c3RiBIzrBCl1ccxotaP7iyW4YjVD+05OTt1qR2VUn+J2
MFa42CBox1tdT8e3UQ922N+kTSgr58SiBo1rgEs99JzGqC892azgS81zw3UKlIUFXrXBFxHCQ8Aq
5yZmrZ7gWNWCc65clM0F9PSAOBVNAhxPo0+LbaLKlHSjxTlatuAi8fyfgslukkUvEWJ6dmLSdko2
MiXVsFzbnbwRrbyTbQSrqgZctQ011qlSBEs/52BvVqglaxfFbiA12PVDzh2kmc9kL8TwnkK2iPps
24aWCeLcg/Cu2nN/JBNNY64DbYkDcKByNDSGN0Fu7qxDLTnLciLvZGWdZPhoQmK0LUnBR9BEUAgz
qP9jjyuf0BWoaRh6VOI3Zd5/wx3hNHEuQ5eFATaUHgZRJxs9xwxZWtg6myRbFpmZrlD0fncF1tIu
Ji/m2koyaAloecUQcnSomkOlgsxrEM+OIl0PVn2pkkmLXpcbt7HWsRnQgyj1c5ew5eYjgZ69fYx4
iWaBS0S04QKCAIAYMrSK4+BSDBV3TKU/qz3BM3KU3CNXBk7jDysdDWkd2M+m7NHoa/ulrnWErttV
smk940VgnpxVYGF1RZuwPWj2FWEuebu7ZaaoL3WLg9Uw6AlYU89aV+PHUZLIdxkvZcQEgoVdFwsl
5zZORHfFRq6TwKB8NklTHkRYrejj5w5m4mLZujWRcJssNt/JNJfJzzEIIRy+Q+I0oL+2pL/xCmVC
LJqe/hpED4+WMxllRjXgM+euNosPsyjY2QwuCb9yCT3tK2MeLZWEGAAV9gB0COXmyo23bxsOCgJ1
ROY2kCbD4BIlIVmnFqMvNG1ru2CUHbVIIEbQBq4975loINiVHK82D6pGZcDCdjBlnMKNfcb2BRV0
GMdVkLanVltKlspc3m+01VimYlslndj+fPSnT/s4GzZ+xsG1iN5BnFgLRSt0rEX+Hx9+vmaVg70I
ZGjXoUv83/RQtNwBLFhk2uRUba6i3uWJ+VcZ6YeeyRVQc/LdW5m8BnnS+up+S4fP9ziUKhxkiccm
3ajFqBwY9DRjTm5eXm8hKGWAG8AHTTreqIh/e2iG/CwlmrkcbaJ9qhA9tqPqmblVJ9Hvz0Oaoj+p
77bSm1vp94cAeYEY9WITTiC+eHpIEHhv9aKpl7gdH5POoium6emD7Hbqqm3IXo+LSPwqTfx/keD/
KBJUDMb6vwsD/qlI8J6V0T/qA39+6G/6QOUXS8fG+psF9sef+jd/rP2LacjoBgUast/kg3/XCP4X
e2e23DiyZdlfaet3XHPMgFlbPUicJ02UFIoXWIxwzJNjcHx9LzBvVeSNrLrZH9AvMIKSKBIAHe7n
7L22QFaGXxXtoB1grv2lERT/gP1huyHGz8ANbQyv//F//kUv1/22/7/KvnisklIthtdFpfAvglsX
C67v2rYrXGR0v4snzMFrMO5w3WoR5w+DyNVzZFVk36EQ7rH8Q46ZGe1htMXRT9fL4t2cM/X+00H7
b9QUpvPfvAucvoLDxLG4qSX/rBQZuA3MTcD9rcwBTNVu9DKExXketHlxscpsdNGeW0Bliy/di01j
Hbvqp55quZUuUxnHatu/0a5YiEF/PzCOcCzLF75jhSzS+fmffMOtYVt+HVCqt3QNZyA31Er0s0lo
t4+APRWP+dTvmqpTW9uOvzquX933aPFQecAbc8mogz257sux32J0RvCWU9nww5kboSCbyxfGuK3t
BoR3peJ1UEcuOPN2Z4zdbrTM6GDE0+vfHORFbvPbqXYRsKNi5IJCvPKbHLQxRDeRZl7uRTiLo+1P
Jug02u01hBS7Dp2dFbUJiSiTtTNrAjFY5iBRQytfn4KpvCaVbxGFFrxHlgjXf/Pe/iIV4n7JhW4j
/g69wF+u9z8fbdWptB2xIe5VPD5HI101HET7CnrbNl4ohl1I/VLbDRXPnpHQpTVvjc0+96g12VE2
PxTGQywY5//mff3lwkSoKwTvyvFQF7m/S5hSYaAyYKa0c7I93lLywgT9A9dAa1Gb5Um5hNNKFa7x
P6VbKwZoUVBMr0rIt7M7m+eCaua/f0vuX+RODOyLzgkBMefSCpa3/KcLk8UTDt9oGkCEmuPGTSPj
6LX0pVjKo9VJ2hfQlpll44Ud8/Ramt5au3SqZ8dLEBbiFoWpNl1Kp2LdMhiE+E25Q0JkTEltFu/t
SDNqiNoz1D2EEsyq4RM7V09P5gny2sHpnU1ppohWp4c0gFaEIQoKeW3Nq2Qy1jqYwNZG+itcSMxz
Rjhtuqo6Od2Cj6+7vWtXONHoa0wdDfs8JXXb6C72SGYxrhZ9wXIcaP0zSQFrYOYktcdHeeSDlrpT
+MzWHolHqzmcIdyUIz1XK7j++8OL2P4v3xPfNU2e53svQsABvx3gssAPkRaq31nMaTyrqC42ns0G
4AbCQrvdpzjaEF6BwJmi6cLknQDPrCwfU1k+Gj3NDU/hRyvpBRzDof3RFj4FzIYDpPvvo6Q9Pukm
OuIVio4y8r/VTZpsYfCEHF/K/54zghgy6o+IvG4p6cPlk9Vtq8jyD6PlPGaBdQ21HPay88XFaNnc
HmVhTJaV1z8OIVVyW2oPHaMpH24bfDQXMwqq/ViZ2BK96ghE6JnT2F9yNZHkpFzzOjgwDWX0QOmj
fyxhOYKSns3r3KEH6FpJACcL71ELg9JwRTYSOZ5WBQtIFWCMhNtC22Ty7FYsT+WCZ6jLlNzdOTur
sM7OlvtV9xbTpsmMz1YuBQK2Pt9zg1sJrydq04baLqw220ndOSfWHKsU4B9tKA+p10U1eXI2mb4X
C5CzSN+10fW7m8FUmrM+lu1gXlh9W4bWF8wlj4HbkD9Yt8HKtMrwNMqm3TvLpAtjG5Pxqjb33NiR
BAuKeaOjK7w8i3RIJh28Q/q2atYHQ4LO73I8MkVP6koXfWFh9BrUVXC4nSMvlzSGpW2yXuzUxrbF
B1IVpDMNCONpdN1Tqqo9mJYL80P0okbun7ir7sPGT558BUWUIs1J4p1/ioyB9XOKd74S0Ijaqtka
RmO+9NAnGZnJsAJGszEtjwhSGG+XJig13mCuFqrYE351fbL8lLpU7DRPoZeAm7dbsaWY8DlRMW7H
yVxE/T3Zer4DHtCdDtqnfW9r7vIpsNF1MDgsCqY8PTnLptPCJi1SXrLZjzahqeS9hAf4EAfTM6SG
8mC4ZvIwCRlv0gEJ1dxTtSm9Nqcvb8+PNEjEY0RJJ0nSZN/o/gt4H/3YF8b0OKjiLSTicu4VjSpz
sp8d0RgPCaKV257tiGs5Txxks6LpronMqrvw4Obzvo9D/+G2ceM2AZBL5tptdw7L4I8fZC6fQw0k
mtyekyl8O0Yoiu1WNZ9uv2yHgtp6UAL3LRCJFHjpFrZn/NQum7yYgz1fEiocy65uGExbW05np/W2
t6ccUQLNHc1DZ8MLoOoit5aVxS/UMv1tnKHWZYAxnm8bkboHLL+QzZbfkIHA4ROoiMRMHKe293jb
UIYuD9rR3257BUS/Cx9vNTFxhGg1wLZIZP5y28Av+Ahmv9xoBu27rld4bIF8mXc+nak2L8gTn5r6
McxHGl9TqF5iBGvcYAlzr0sK5Xb4BnvKv8NXN77Y1UCSX/wGi9XfUb9b/Pwpiede169VjyBGhAu8
tKPY0c/ErExRU38EzYAK5PuYZMmr0lzEAluBk7tvKF7R9VQFmiSHqkzfODQQrOlbXvXhI17d3Lc+
B4VNn40s1l6/URw5Oh4ibinbnZfivSzjYacVhgT6FKu0By2YR+l+4nuxNlCduf2Y7ykwLTE9Cpd2
4Z76NoI04LfkuTgI82N/BsIVLASlZoTZUOBVj0eBowEZ5F7UyU+LoW0T1iPwXYUYJKfovGqtgE41
Ge8UfyVru6KdoieZk61r93LjMPjuisXa3/bBpTIIGjTIbcMeXmxFndLf0NZrqjyNL79rHj1JwVOM
12jCMAzQLEBgIaNDaJI5kAPHWEdBfM4l6Mfb0USQaOxnRC+ma6FByshBS9J3t+/Vo1Ae5WOq3bfx
ac4D+6q5ltvuUyCM+ok71aWw55EclpBmXjC9+N6YbHv3OLEO2c45zzJ199atTYbiOE6fnc6B3JF0
l94iH7MfGSS8IFjB1Qvvu3os7p103skAZaNpy/uBF/iI8/nFQ3N4SuIuXJelXW0zWmRiGsO1CBPj
0FD4RdIHDQFCJefvMYgTPJWx/+jXlPIyAYCr0RlwCOnv3LyiD2EG9z1T4W0ZLWFrAV1LPprezAWG
kymJUb/IcroHH/sVig4idtSkdUqY3Qhb4QgzjR5TouSJuhqhj8FIrO3aBqh4MXFLllVqvM8zEbZI
6EYq8FS/82xnJ/Vl7mn1siDLt34DJsQx5GEeNf6K4T2pgEMEU3QVNmkMmXBfslivnF7S8lSm8Rb3
MVk/U7XFkOmvtBvPj0Hz1LopUL4uQRxaTzX/3prR9gbcWIf5GExttpeaitw0mvmDKAK8vShPEwrA
cSTHfdYU7qEOCmbgS0lb1yRlymUeUKA5VW578GLHPcwd6kQRA1L9JoKF6zPW6c7u63OTW9VFhD/k
aFNMjRAzIJPfZ277I6GZdN8Iz94bKnwwe5u0Az23RJ8UxODkKexu356eaZ6Zx9J3uB0HaGlmK0Pg
p6aWUJbFelp6zhdgJPVH4su3AUjjwe5aJEVIU1d9XpDYbdr23gFxeuijQ+u19Tbo6PkEyUAuQuNd
moE2eLJIySpKcF2xKzPv0UwLwLMh2lsCuZuw1nfKrxB5p0T1Bn7U7m9v3lBx94Tt9FzFtXEQTYJT
R9P0UrCvz7DCtnNcmGDar8A2W4aBIdnbCu0Us2W5c5P0owHsd1aU/x0+mTZa9eCkEhmVkxTHSU5Q
D9I+ookP8q/H6xTazUPeDu1u6uiAGOQPD/WwG6YfrVtW57EK4BFG7c96pq41QnLcpy7glrnZm2mD
oYt24S6HpHzgpga0lpMHs6zDLBKXDU5z38dgz1DYR9O7BXfoXmo+QoaId5UZlYEeh6tpeQ0VkYxZ
otPdcgXt7R6AaDinNutbCJs2kst4zNz1FCvuPXEYbsbcOxWE2EZRbZzyQeWruXWJT+v8NZcJCSTA
61LvR46v9HHJYk98f2+pMNjinUbdQPhNX/cWKRxBuk2oVdwNSBlxmOfXflz1BjrKuG4bNBsrv5L2
te3NuwAVQkGv4z2aQXBQAb1aixUYEi9kmYb8t8UmzLjRUnoM0tdei58trZu7SPvpc9ujv+u0/WUY
jBnvEeZj08DRL40BEY0a6mOe8H9oINDT7tFUmiq9eJ3P3NQu0p0h4cncdvt+mFC0ccapbx7lYoce
XNoyfVHsMyNcDw2W6aCU47H2XFiR2ouwwqGu8a2s+GSCYzAW27Xtd3tqD+dgMWRbSMjJrsPUDZTM
PYZd369pAKBUNPmC8Ewyjt4xsFASNzNF3TRPaLfeflLf/qqvj+0Q0oFemsH5Yh1v+5icYoG8p1x8
5p6viR2VLJOc1mLXiL6HppVvxrEWm8QtPrc3q3qcxKfbo9vGl4NcjQL5lwutgpwVAZAmTNFuWgPZ
UstfdAk8jAYFwzSHP31lJVQuyfNxUzz4hmf9sSlzzl4zNBHmaSz+PssvTSoo+cUCXkMwJx+iQRRn
CBjBBqKe5nHKPe/RcLn7VFH9LHLL3TVUcMjV1vXz7bnendr7uB2CbVfbBlNpgu5nLdvnKpP39Ayb
x9se5VXz4C0u6ttuvHPLWG24jInY9opk7QVuveaSsZ8yD72QzpZo1BzVvJxx2LVUW8C84IiavIXB
OKpTL+LmhWwRsmLsZ98M4kOlm4JkWd5O25rNKQizV5OOy8lUwT5w4AE7ArG/iKX5rDJTPEsPBmvH
G4xU6GyqUbACs+I1panxziJORYyAba3a37HcqE4B4y8qUJfKrmE8mF0oDnoW4jDOFRLC275fIwTy
qcevAho5KQuko6GD4N4qcn0Pd2Q+OEb8bPdBC89+Co41nb7DwMSuH6f5cNtUeQDO+Ne+1Ng6AswV
a4vjzC1Tez8Ss9NEG+4gJ0kowu5TXvcDbAwAsszL0UIgTC+KOlzxF+mRoBBiMLvmYkVg5q3E/WQQ
AcI0DAs984b9VCLALZMgX/dxgQY8/9RW3teoFfHRyKHPhNjEiiI5ES+B+kfHT2JML+GcXMi0uPeU
dWWGt0vNHhQpb1WbDq9d4JQZ7fykuAtg/zLuUj19bnLiLhsrfTdQqZuzsEHpJlevZOnV2nsCCehi
eM59p0DftkX4zZ2dL/7s78ZgeDVKLH/DjOQUzppXJqiOrrLGuzmotNqW8J3RzqCVG2lnmN24Sx31
xOTkXS53mByeva42nUAMRu6VZab7ON9brXzM4O9tFa06YWGPNEukZNFIPwG04Mlw9H4kG6prhoPo
xJeqf2aeH62BQtFwnJjVmK1v7lM7su7dYdoNDqFI+WCYO6Cw5V1jJsdEoL0SQf/DMfx+47nZF7A1
gHH84N2qPLUvAdsA8uP85t6eUtu9HnI0w2Z58Jfh8rYpCGtspUfCbfijm/mcoD63je3tzQCuCNby
J4/+FYCljHR3bJZGSQJPgC91HND3ZrZBNyvFiukZz4Yt0aw1g0+2a/51ClH5AQHKAzDNTRa8CSs0
1pEXIP/oJoSNiCXIYkGBWyW0c7h13idLx6QqzJ8Rh7oeoVTM2KVWhslEQGXNl+zDTmHQ14s1K26m
Aiwpyup6Vt8ZOB4YhiSCJwvlnkHjqxz9ZmcX1c/RJbcsSl3yPqfQfYs9+xI27r5KVEgF1DMPZS4d
1lfSfvXCGqlFkh+SmiWwg8QEpA9dfKvBn9HU/lOGqgpRW/s5Kav6nVNyhv361jYDQr22+eL1aAxy
r5m3HTT2e2/IaddJ9HyQKJ9v/hLHNyfacTYFM9+WFyMPoWJY7UXRN950yngbGH7KhFV7qgdYgTW3
ryCqW4TsNjq7NpI7lRuoWsRzOF/6OiF3x6/rpyShYthOd0WfwYH2fJ9FuUezxtTAJqPiNOQ1IoD+
VZhKnMRo19AEFTKzsuEgWu3CF2+PdevkK5eUmkWpMexDV30uKRzdjQFQHWuSG8Y9xi9XLPRXUnYp
UMMreiR1bnDo/dcC+d8c+84xzUMcQKL83DCX2tKpexIzHuGIFMPMRUwJUcyEjhgC1RkH2OLXkaLy
zkhIyqJKjae2SV58snuMOQpOnLWFr0U9KQK3sA5IlAxSRBt+P3tHJ+Pbv/cnshHMAdfq7b4RG9Zr
qF17z0ThVGUxkvWOd5876VPgjdFrlZawxfQbrv8RsbQFTFOj5AlkW93PSVquzDF7Mg1MzuTFVGCw
EP7VZP9ZpGd1XRTd91zTiKCah6HqLplB41um/BwmIE4fEUUsi5rd2BEKFpVwNqhNjCrDLVvNBA/8
V/iXV/jVJvLn18AN6sNSup4hGPOwM8Hk3HURYm5Vf6afi9dWXCvCdglRcfDdAK071EVuHWTNmrL2
HYzFXwlK+5pSoECAGKFXGiw3ONz2S7qdk0zk3kvq6lBbtNzbZXPbvW2ATaOW+x9/HNWQBX/99uhj
ktSjfAngGZk1LszB+/Czpic7Dbr0GlPiptBlthsIFdi1yy8sncu5QsxFHMVdG7b56hbnddsMKYJP
/V2yBifDbGKydoryHrqpgZvae+hrujV9MjyVpIAgAggOZQF4L6+LL7pA5gSHKeCy740DBsauCHtW
mkaw9rPFd+BJ0p1ggz1HUHNI9JuLjTnGT/62pQP9kvjDaysCFEpdUh6AycKSj8O7qUUpBix1RYxh
OPovfUtbJRyCdzEV1TXEQnad/cUojcBsGPdG5WH5tgN9kTppVq6POjSr6rsY4RaHJierTYpdrBD7
jl1PJUOX+9mJQL7NqsBBMRnFIUBlQ3HVeYG9XtZ1dgir+TsnmxCNgUQ+Z1x8J1aqVkmtP1kkr11G
CU0+D72ahSKqQAJa3barWAFqwtKrgLJuTmWlz+PqwU27c0Cwx7Hpy23IlUzuBQyfoYKRYE8SB1i3
toI5++QVRXuMSooNUdKRa0K/7JTl5cU2K+OtRh258ZkjwHqKh6cQHsTSflDfpgyV16ywUyjnxfdl
teUrUO4iKcu3qoyOZZkaX3qcgPfgc4fLVEh4cwJBFYuAdc1k/EtcU+PpMfr7k/NBJM2TFyX+j0KO
qwE5p8UY85ADZzqVMdqdVugdcFXva1HiGnAUygYfSOwu7+VzONHQGXqKvCyo0eHES4iMMSIhLUhP
7CPs4XPJ0KHt3ObeotDrUJisahLXRTNtKXF0h66EvqMwdl7iBnU4xQRzZcChP/mtEcOux2TNYv+n
3XQ7FpTe3msAkcQ+2ezmYF4pthHuhj4sL0JNcBGcXLuSL62KMKuyhwYCu1Kh/IuybOIWihk7qtPj
3tXlVbJGuE97VsFxi6A9DYZq6whyFSINVZuZ+dMUn3XqYgVuCWEVBqCAoNN793M5KXXBpmJOE5os
V1jH2sY06of428Z0MjZtPQAPbImyTsvkhKgspz04HelOVnvGzPNAstOTVXhfMgwXiG+LVUXF9zEV
cAosyU3KnIK7xuuf+46bcReTgAsoCycHWYxOhNLMoLiKpUqWG0/QwG2haKdtjARoSrozIjlSpEZA
awb67jHT7a7v9YeUiin62JqXW1kqdO0tbSPv2RRfGtup8eBU3MJU8IlsoRpOpLRxfM4uVYx6Q34F
19jU0vWM57dEN8Dp9PjC2dJ7r0T+n2TDvCmtHuNjgIst9HtrS8DDvDG5wBgiyN5N0b9mVIe7it+X
dvseKpIiB9pIjRb9ccjViTKnC7Piw++Lh9Lt2id4zqQieLE6G/ht4DgymRy7aevqDx2Ol7AMxSnO
cBByeA86KT8BKBgJNPDIxE29S6nH97g0KoT5EQlTUBTs0cMjPtGyybT3EELpus8slG5z3D3MlLZj
n46NM/ZEa1eNPKqkf569jEq6+72xp3XpYkEB68RkO8Ud1NnlslJXVCbJPlNDse5H21+yS3Ddjuqb
GLU8zoZL5udAePiwq1qVkIs19WfZ4KrO8fqujfk8NoG7tfGYr0QNRfBWOegKglMihZM9jBFG+mO5
HzLUeUnQmDudcThAQV6SIiDR5RUJZuFG6kFbQ3vQQ/YST1ZySXVtHTNlrrzGEWtCm4g1Qyl2jgzS
uVlFhpbl7UBUbaRm4Skp6I19L7Zzx/KfUnH9zmjPLFykeI1IIlbzXifJgbTA5OIZ9JqZJOFOF22E
iTRmJuTTeXqUHcOh3SrgZq3Bi1rx4+hSDJja+Rw4xE73HaY6k0UINruJ62Lm+DGx9Y6S3J9jX4Wv
SAGxBFptBMemtF99uCgMPPxRrQjvjvpwoKOSWoSLpD8GKKwbxNeY7ftncHL9p0GLT73iDuuXc7mV
JqfYyR1zWwMew+aATk3Sn9cFrTEz9ext5Q/YzYQYyKanB4y9PkqVc5rjGr7RVL05ZipPYBMasmQs
qMt1ZGNK6GIuQiN7CngJUsNJR7bsNCIRb9sTJTFM/i5h/X/slMQPGmrvWDFnjBSFo2yw1JYVbnN2
McwfJknV1K3McyK9N1E4gNIs+41WhUHxvGo6qHxMLcyWhq8VdNSXLK4+K8BCH+oRkIAawT+FDK80
TUAUqgi2JrfeA1q++VA72bB1En0ymVCc7GWTWIzIbdxjsGJGWAtsOz1tqQPRpeewTszrWCBwRbKX
rIzmSCW1OCIJNu+70fgJ5BBFfR/VV9sJhgcjy7YwJ4Wr3WtntN51puivxuwjEYM6+7nZntw+2vkj
En0AhBFETG4AIetEpWv3Qpgr/bxAZSgji+JY5A55SHEeAAFFltWYTXmcCIZlTTmdjZQpnxSOvcpd
r59Ixkx+eCT9bHrpOnAJ8wCExVsRV3QOzDS69/wMnrbHjZ1yq8XDNo/nQ5IRqhBRssD0zYDBG5xA
+tEVwFljbqYhpujnp9q5t4x42KfUhVrYx+2u7juCcwZgzxVaClI/uL/MVgQF0lH1eJEuWOM0pxE/
lOrVspNxV45RSoQQzIlzXtrjeQl2CRmSs85/aAF7P5As1T3chp2cbzA6lGznTw80LZmrNyooL/7S
pnYmszu7E94yV+6ClBE+LRH1aG1mD3J55CfGD+jOpKGo0duNuUlvNCQHsM15LirPXjV0Jyclwoxp
7LH1JtjKc5bvZVqwUpCSLqvPCjTE8dnm3CYdIdaGQ2b4DJr4PKopxfsizhkStbAri2M44sogEXTY
Me7NazsEIaYZm0manL9I345ZIRfhC8GI51K14iOCZI7fwCtx2ZqPfcfCvyh6+DscSDxk0LydtjIO
uDE+j6YlV9kYHsGikwENo+UtLPM75vsHX9jxtVUmBbtJH2O3t1Yy9ZEn2sE3HCLA66NqXBvSOkr6
Rh+TiFezp4itZUp6Mes4OjsT0ZaNO6wdCiiHgame6Vfm12xsNnNS0D1gEkquHpXQ3gBBrC0qO9sB
RuRd0XSQ08twG8J+Ar6anKacesJQQLQ02+aBeKwHSvTrLLNqRM1we+MexWFZ7aKw09ea8jSlhSt5
e8luVBSXbtfD7cqIRL11mHKsa4XA3wLass9jUIxc3FzxXfbqtA22RMoZ2w4y8hMC55WWVnQnbI3z
hVIZfajPg8QZbnLfuKMZ357i1LzSABervKSfM7B221DZYtlHuxNvbfeMqcjZNxWVinQiYWhoq+mt
DN0fRjfzVJ7j3psV3ARA9KtytmZcDgzCdkVXKQmY07mT+jYiSzkXbSe2emgqQBR0NtvUMra94bvn
ufPfZFWpaylC5wxc+y1rnjz6/y9kkSTXsMVBJ8vE3Mo0RCYQivbgjHVNCODy8LZvI2v649Gsw/Zw
25XaQWaVgCEvXMUtIUnDve2EYDqyPm8Ot01Zju9mm+WrCQmGs0RI935N517k4j8fZrS196M+U2yu
DreNu6zUwmXZdXsk+oS7R6UogPOVx32INvQANQhaA41QsqX+eIz5Asdza6cuEoWc1HRUqOVo/nMT
Lumed15zNFUjyAzsv2eqaNaEe/ICo57LgzKw/d0eQQlfiG/ee+q7ACAGimaHPx5Oy8NkyYpufEYj
2bnYJ8qyPpjctJYwx/pw2/21cX0S45uMXm3iZtXh9gK3F/zjpf7rudYJV7MfVzsyetr5Pic+F9rR
+Hb7tez23O0FlsCmHOosb+G3F8xqxFmIGd8aaqQHogg5EUYqm8Mf+8uTsTSWbFv0z+Vgd/dBjmGS
VFIivpcjfnv0azeSBhNVuFK/PX87/L8992v319/btHmA5v7XK+cxAVb0B6GLLSdQ/jqLt33DqDkT
SRcfuPgFjcvEOYB9dQ75KMHcKLdAkBFm23EMQkqHL7dfAAAUWl29n/yJFMvQBGlye12f3BGwicu/
iKqhpDPMT26PTBl0a5Gqb7+euj0fLL92e0TwWLfVWNN+vdzt+T9es5oo/Dk1+rmbTvimSr5ph2+P
bpvbD/qFYpwvPOOkfiGtT+8B4FDBHTzo/Esmdo7R5MC86I70onx/O83ydrn9Oq345IblS3X7Jk2k
+B1um2F5BJQZJzCpR2syfKZDU5fTwaI8T1GP3V+b23OFnFkZkqieZqSJ4t4pqvXtg/zSa2u/xVCc
tUumZVC+4nxC6oReAO18eYfOpb1bdE1yurOzduN7eJR0QrkvFHodFP4WTCeKreBqAGa+o928TYsS
xP9ADGfTfC8SEJVl+WxnlGDHaa1p5d/dMrbn2ER2oLdM0Kxj4LLEJzIB9ynqAlqHrwQ/PRRWGmws
nX0HEx7haupevYp/WKils8h3Gor/e6Dt/VB28MrxXW472z6DZ2ep1CDUixvUR+70ZjXug7LS+BQ7
8QafBcXmJDpF+DMPPm/wDmqD7r5Si6NXTmMUbMSedALODC+IJuOu65Req4jqv24cqptwnUlIQ9QC
3T3y7HPkQCq3+/O09IZ7Vdx1Xvog/BCMILB8qnWDauiR9nrldv27k7ePVMy2fQTlMTZX5A18q913
5eGJr1S47+LsG6P1iiYgnydOtqkBQzht9DeoZCTbFpxuGrOBJikirt1Xa/S/GAKHLWkmk6++BYo+
C4ndxp1l0i+Iumy+LzQdHGmxWOA2nmBnly4mt6THBWREYt1TAyI7IfncJE3O0iM370yLQFvEFimd
m6FgbRlFj0lAPzHWTOVLB9JyDRwCzGUOu4luDgWZIFgSU4c9uGayeCgZL8F6CqlD8JLnwLNsjlzH
Sgwq6gDen7AW+gpyU8uc/nlofpBSbIUss8isAfbUAk4boqdEXUrcWGtS2UBa9TBlmNesFCZk1rR5
F5DMiNm1Rwl+59jmNkJsgx+ZdArHoSppWck5bO0XrazwPvIUGd1z9kyJ6sxnJyBGJyiKE9ZVfsLR
g89+l7qzdVd75Rvfzp+mWqmZOmna0eBmgr93Yi4u07R20QzmsLPldh6SxQwpvrKA6PjKWma74tpO
V8wPqxV1+btpE6n6XSvM53WVYKgYyQoMxAqFZLSeXR/7fWE+a9/9HnnRCtdknUGPbIFLkSImCHa0
yDOA8B5t28nZOYi87gXKnY0wmozkVTW9WnlvbSa8dQATGmtbSkIoWtDduzQma8mRyrlOWFqKUcCy
XMJRg6Jwr3Npdk901WE4smy4PRVnGAz70XwWpTa4C7nhumvmDyuy3DNuWdJI0gyTn0O5YI4tHyzd
5F8N0pvpoEdiQ18RQacbXSfUxfuQRSKE/ZIvqJ1ABUCljNwHaFnEJ+icunxyvHJ+ISQFLz1MSUNH
zHgEl02Ixg9dC3olMgA9KhOkcU6TTi+42F65UQzX20ZNh2nqxAt8DbJk55e0sb+Dpw1ZY8Gs8J2W
ar+IuRXOP/Ik6Q9WMiaPiW2QsIKJuo4sxqo83Pk+9s6IPLfnWPoH6dinisZsMLhkLMwuPQIMeUB2
nm1l+8+TmWx0Pg+PordemrL9JkUR8iNNrVrb5YNH2CcLdXPcB2ZmM2q0iG0qE69rge+/CFtCTzq8
bqzshooEcITfX5jvECpOGZG63wQss3TGk5++FXUKRqUcW6I9J66CEQZ5AcBpwHELJZ2pU820MBfn
Bkzx2bW0A0AJueKErmHjGdrjm5wCIqm9nLK/f5/E0jw5pvPUDJBfDS+eICBwXVfGO4g0CMYqOE3o
rnbz3CSrooDSh1OiXrWJWtTq8I3Rh//QufWCskK+KMrzMlLFqzeS0NuFLy5hlNLN3gtyhk9RqOtz
apjPN9VNA8S9ghx4iOd2N3j8+3+vLDb/gioOUF35toubw/TEXziV82ClYeLb9S4zg2w3DjS9VQE5
CM3ga4Bo8WUqupaYcr1xF3HH5Knkb96C9Re3RxAEDKjCdE1BI9D+jcgZRlIREaPqXWEgdyLB48HH
s7QyRlxz3Mg+cov5OYKAehNWg7w4mCxDqzBhj2KO7Bq7QBkXy+MiNiWmtXgAsnBVNJf3LFfFZVGB
3qpR//7AWYvg+l+MC7xrXwjcE+jwHVTv/6p4x82Q22k1ceBCRWy3awb7eIgupj0je69yZ4uVHkDQ
YO4HD3Yfy6bsAwKK6eAMw44ddU74hbBiM5A45MRbRTGH4g+pCkHqLimITIGpxjx2lUscNk7mw9+8
/7+YG3j/RNA5AO09PsZNcP4viv0UzwwJUAx1JVN3x6hWier4EG5Lk02LPaqMkmzybtjMuf+JhFWG
B+ecwnuAplYR1WsFpzH46oLm281e8ClcKiAwOT/45j2mU11vAXyM910h3a1KnYuj8v7/c+L/nzIS
kWxbnM//2QJ2/UFIYtf9+PFnD9g//+qfHrDA/Ifn+hiJLNPBQ4KV5H//Z0ZiKP4BGPf/sncmzW0j
67b9L2+OE0ACmQAGb8IG7CSrtWxrgpA79E2iB379XaDrlMs+J6rivvGLcCAo0iIpEsjm+/Ze23YV
yYmu7XH8kxNvq38p4ImMi5w6FpcsF+sfGYm2Q0airSDI+zQdwZ87/xsPmKCb//sVhmNfWb5jWraC
7bHS6v/qKXEpJhvxKMtTbJGPvkwNe8b1MDp2d+rMl14jR6xswa6bxOFxa2iE//j+kf79eTAKJAyb
zhr/uHMyYrYQfz58feB6X4kNejutnVPXRaL85xbMjCI2jz821debHmYLkfvdAamGIloHnvq6Y3bX
7dLPvTNtbNbZfb+Kl7SNKYVtlXXd3V1vkgLuL/vrTb1uJjMnBVVk2aCxwcE2gdLMuvFonMD5EnU7
Rdh1vexFkneBF72eNhLpQrdcRiRfU9H0Z8t0c4Q2ITPcJKAzuaq8JAscmKLV8y7xNeofXxAGGL1Z
JCqCAqjfNxbRLV3mfjHu0LZ/KmYqTbNI8ZXS/8mcZWV1MXgWvdMGdZ3fdeZwTyQryWsz4NOZbNpV
xLhL2L7kfYSAcIhYETe0xqj+HKXTsO2fkkvXuQF1wxDIR/yxbuzLPEVp4Hh0sxAk3bpRnlwMu3+Y
8hYDOypFh+zcZQFU+D5DZhYU4BDRH8EGQtsnCueDqfJnlNakXK8i6yQX6PsmqmFF8TCjOtu2LgUo
UEky8PwnrKgDSwRQkovlfaQYtJbHp70MUxv2tX8zYzTcWIVnHM25AlLewhxGGG4F9L7oFROk1nWH
tDKX90b8OHbpp3wqUSctC2wrOBEhQJ3MHqzAX1AnwuUHrrhgSMFiDjYehGUknwrXco5mssrykrss
xKvkUtHfRAk8SytvqYQTw5nG3q3T1hOrb+u7QQdzVybCP+u8vmf7qB9EdpZD4+5nPH/kOdPmwSIY
EDlGUuAsHJw9Vr+tjeWRXnsTxG25R+mFUT/3L3icWWM1CTIue/ok8CVvsyqhWGytKP1QfR7XZyGZ
koTjj2Wou2OdDAMr7eU1QYERWMgMrhfK8tTmazNUTPdmSbcwkREU8WQEQheT0rBqzQeS+XY5kjM6
EPWpTEpxwCZ5oOAOm1aoM9PfoWHtuKb0PlIqY9Glwzage7T2x+d90drBhHdtpzKWIxFJ1F6nmjPh
N4FsxtOiRvY3CqabwV4mfPBFdiL2e1d6A7jTRj6JZPic99Bt5qV66LoVJ4UwyugF149lBnUjMGhD
3LIyc2+FNZ4kIvyoyLWPZTP2u3miqTyhLjIkSn+j5ULsjqVCWp6yt0OmJLdZra2LEWXPjUnrLDGs
i7kc4Ql9TUSvt0VWyKOqTDR+EZgSx4w3E7kw0Perz5wdiGV7mh2EPUHxi6p4VwIJgHBK5wUOCWfx
Lkmaj4PsYVjlB2Ot56FHhbxTOhcLvGrfzWNgdYgmqwpZkFwgpAon5szK9q0RHWjrH3N4OQa1xwMt
BT/gBHrAw8aGbf7YjgASGoekwHl9Y7qscNDalKuWOGpPhfNcWOo1c2E9AEaS5m7UxatqgTyUVkxD
NMS1bwfjLTkh33rpdkflkYPMdpPsSOFATc3aD2xkiqNrY72IsKR3mKkoNpiX0I9JTUaeUfu3uI75
euhXsGYnlxt+Aku7Q+xDBjPIfSZfeqTxNZLPMZ+iovmYRb2kOGynRwYQ8i65NOIYpWnMnmF9kUoX
7CVHA6iG6naheWtaRrG1p0be96bzFVsmRMweRch0Pw1simc0xlty7KITS+9wRVa0Ll5YdrQTtp/y
1HCOmcgaWfasNAMBdmFOIuotsKvw+28kNnzyTs0vIuOnwozeImPbJE5EjiGZUIgQvSIfdmH8OEeh
cRAxI+cAQqKWbrLr8n3U1pyNsY1id41rdNSLPWEFmRJEAFMU5dvJK8WKr0KG18PPJOAqcEu32i+j
PqFvhCcW5tRG9YhVb+VnYr6QI846zEXfnInhhQVnjtWA67w+9bRSX3O1BqEwU3lN8VE638lV7JBs
yWHb5ckpJIEVSMZ3ryrFOQuHo9FYPfnjwKwLpIiTgY2lXMtQKble9zJmH1uyhc+M8LRYjJv911pH
Cxt7+wVY0ACs2TI2WQtUHgWSQBLlDoFgmKodnDD5fHLdx9SLcVKAV2djADNDkheIU3QElkWYe2EV
hIilnxfkuwgGO3kJ022hxCu6+le7WaXn0J53urdn8BcxYNC0RD04vsFkqwukmL0x3RVD3e9s0z9T
zm0vtk9ZySKBpKRx5IrwU1OBofHiFYcbW6ewiA9SCmfrrG7a3F5yIuipNDV5fBwlxik/Wop7o2YD
bLI4D00yoNBitTgpcIPGXXP2p0trcUnaE5WIJiYBZErZnLw0xRAFxiqjRHVIUQ0E++RP0zmUmmqX
9PHLFtTtNOARu7lDGw5HOINPVzAXUT8JD7lZAHcuGTTG7LuENLMvELJu53Z2QdT04tSiKqyPPpKM
use4gFH1oJb8g2fSaag1wHBqDqxfyu+lr4ytL2H3lbH2diWTStTOd3O2PDcKn2Cm0vlmgCHMskHD
dbEdSLPJPjUWeSFi9MI4/S5RCJalrV8aeg3kLat30NaHNp8ORksHPW1iPG6aplrFNYEwJjkoRz0a
hjxCeAMbWYlgXb6gjA53KiouqWW+c0v5xJXz0fTymaIslrgmi88+65kfh4yFRNamKLTEYy3Zf0Mw
2sl4ZPmwtjN1TLIpzly6XGN1KhZk0NV6sGPxWjCl70ghup0wLO5lxqBO5/ABES5nXuzTdyqKfZ2R
XhOtUpLInBjrHLJP8HA9m4Sask+fP5mIxPcjzQYDjgfkN5PsFwJB3+ok7c+9w+pryAyU611RPJpZ
OhArj5kmVdEpqVGne4AI3UoDufsa4sTaA2EnDMC3ku00etjPpvI4GsZnxnwIH4a+i7pBBhH8LMQv
Dlb30Y+3GbaYneWv3VxNRKozp5ym87YXyXxIZftQgs4MC1o4QMtMOSxbcx2/QVXVQMzoEYly0IFu
m0d77SeNmaBMXQzgmdFN2djaWVVn9qNKEX0YCmpos7Y+zDiMYB/AejdL81x0pE3jkkLtq+R4l5jt
Drm+dczWpa1Zls84v9WW8f929JPp7NpiQOWdnukGymCc4rvJBoBHlBmW3LnDnpXm4lhpIKOxS22e
9lcgcu+xxBN4spOnOX6B0JSANyCZ5vp2FAwwzpP45GKPDIjgBrhFHF48hcBFSVoulRBnaHtw7Q2L
NaGPicHo6ufUz/hrKUCroJ+M28XPwFL1YmTcg5e2rt2jtc1A6gKo6tT6pqXR7bNC0SSGIq1dnSI+
AZwPN2al6wx6ZyagbxFxrAV9+gp0B/W5AN3Xhu9TqptB6xTRjovEtL3HorObI5D4F1uQQ9hFG2gR
1Xlsc6wpM8r6zHW6Va2+X4YuDroGAnvUmue2dMdd7KNdv3b9K5gce9crXoukaRGLlufFIMLSZR21
tuRkhHJ2eCpS79uYMF7EZvWuTC3jUAkoW9p+P6GaznT2nGhDbDH7DOe+XeMZU/WGW27V5a1eQI9v
3pxDvUtGEjAqLicLbt/i9xZvHMpM4X9kHUigqUhvqhLnflZRuhTDtyELjT39wDDK8DnC6uum/GKt
7JrafK49HITkrs9nZ91EOPA7Y9VKbBLoVPrV4sbTuNvSBzvOaSSdnsQjkzUYQiJ3BzTvwdBSHyTI
cumZ+miYdFPDHIAni756W5cI2qgkNrNyyfTkMEZfciRcp2VVbwpdvti2ZcPNWiz/ECM1SwybmmmE
SdrTsqUtUtK7je3AzetPrCgQmRcMNmhku472hK6BazeYb0mUKN9rBtsAuUxcz8MlSfTTMMb5oerd
4WJ403ZePOs090d3yY1zm3RvrB5ecl0hRFHtRRIjTtI6YtcsMKFNnQV8B2Sc+DOuGpB+lgf6CDjf
ZY9Qy6XOfxXtGllFAbn6kJCdRqWJIKXrRe2MxYPQgN190gU26XoWigYZjIJAd5hylxDgqAK7PLy6
qeZ0rwGQFibpLVGf3+RTx9ChML1ZPmiVqJi4utH6AYXnIwo7avf+nHjHxo92RV+A4Eiy2yQciVW4
L0AJbUdM4lvUEs/VHKkAbicVuGJRp25Zl3ypeQ5ViqU1dl8iIueIrlwY8NamsdQXqtfpWeMqo1lF
cm3toNUCn4qUjP5067/oBLNtZNkAqNfTfI5Jc2bgyfY+uuEEIF1WV1sMPzfpimu37X5vN8tlbV/J
UVqbpF6aXbos8txgq9+52E5wB9zoLAdQ4LwWZLZsyFQfdtr7fhUCXw+mSbr1JpQ2IK6Fc3TduzpR
9ceB/tYL4u0pGNHC/bhfK5P0rXio99dDqFwydvKovyFz+rpI3y+29cBE2p6v2ax21tO56/SbtHEy
+AnM+snAHmMuNPFQng8ImJz+nC+xl28yKnMjJQkFhhBOsJ6A7+oh6D4kDEbncDGdc7JaNa+3slHh
D9WM1sxD5SZDd7iPytX5DkVtlexig4pG8jW0s++gb9Lf1vd+GcUHU2n3uGi1c7XvIyrhsZ+H6305
egqYrRNmqPW/aOLlzipNH2F4uME0Vxmd8AfhFDOvGM5fHIor27kn9jWt4E9sKuW/00YUHWKqkOfK
d8NdpwGllE3XnZ3G8/ZOVn0c1zDd2fFpbFWYcrCCf6uPqNQ+1T21giLzwPjnTczJ7MGjXqUSlKDq
H4dwnSWtmNVuqrvlfD2YeF2PJRobu1UFw0bFMnZVlF0PxvKgbZKOrtPaz7tFxxKda2gupHk218PS
189l5/j7zOv1bk6cN3qCUWDRUbgsKJs36cLgu3COHqOiOi1LNl5KNcCF68u03BNhg+COHoJfDqfI
MLah8APGAJPZhYq/HRfO/fVQGOZnSF9PsnPX7DnrPWKmnokz3Cewz2aQYCAJJe5X0dUI0XH/sSg9
tEiiXEPDKebM2zpWhKIzs5wbMyWvI09fMpz4n6by0SA2re+AYJdVtItdK3lzhh7maS6B0C84ytFP
PdU1SwPT29ZxzaVehvI+9BPG1Tj/2jXGIUTNjseln7baWaqdmlIMX1kGJY1VxHMf2xf4nShrHTYG
k6iiSyNeF7M4edAQP6GPRu3Ivzq1P7SYf7COhuYGrmt1yUy0+mWUbceUFJTeM6eTdOS3rs+f1/7Q
UfYmIGUEqfHI9iyMK5izSYIzvXwLi8L6UurqTFHgAwhc+7HJVUSaI+BC0o1jsGtoytxoelcn+is4
BGAwC1vLqnNcaoUp2O/KJ4pGuLeD2ZGtVtACKrzRv0nqz9aY25f6bsoLhx6VFLumKsagSfydEzMi
VvNSn1LBzjeqrYKWXk/aS8R6YlalCJrR7ZEhT7QSS33Mwqa5GUmmoYuePsrxbUYv+Soc4DFY6ffp
ZD8rX715H/LI8t8xK0a7ZiWfxJLmWeeL0wQHdlPH5XzT5UsbLIYvD/Td8WVXtKHTFu1UQ+CRT8zV
YYinc11LazfU2QxL9XsTl8tJyXQ8YHCjf2d7xj5vw+dqmVnFmiwwUteZbnWLhc+GgLnDuv45N5L2
TpbtB/SsDkb6dcJdBRi9H7k7qpasA9dJ2GBFiWQ5K44RdLrQ7gGc+0Q3+Ovwnw1qOXsNTLjKSJ+v
d7EWms/3Ovd76loc5hmbYDracA3FYu76tUo7rLXZbj2sTi6/lVx8uEfsGUhVZXEC5pZZBakTvc9W
Cwfe1vEY2XFgXDUr62EWzT27+vHHXWTjIqmphXrfTRq74VVvtB7M9eApHVRQXLbJOuPo+L5dZSfX
/2Qz00PSoNFJL4y1QmFOaP4EUfPofcPqnK96outBTO1uDjl9EeBCE1UxsHZJBeF8XfSELX/09VZu
pXmQldbLdadTsa1x1+TvCQbKceJEUZb11dJQOxDcnYpB+UdD1eB9gPtXOGrxh1BWwbZKuWVeM90i
vjw4SYpVrt8f+fMoivQHLhjIJGHM+GHcT7RSt7AYrd1CvWDjTOrbADTpMjvexfNSi/LfgnNo7Pd5
9RhH6Tm2xuHMs/ebNMyeFaJpNi9Uj5Hckp4aWoRRVfou1bzWoB1iCrS8j0QUgldS7VbOI/GOZVLv
8rliiKwQOe6NjDgCb4nvPFSCYzkcKlvjCyXoGWTNmfLRuMNxz1AT3fe2ew+2Jdv3WYRDSQja5u4j
GNjvFLUylHnnbJqQPZjNPkfHs53r4X1GwD17NuTQXg8tXlIzaPgKNgTwZfsEvfPea605aFKUMfa3
fka/ZSYZ5PkofmMfD51lOmQ+QSMwJrugARoqKC4yPBIIpJmi3RaUCd9SZuHIN9YsAiMd9vTqSVPq
sctilmYs9+ZyVyd82O6icZq1yAE6G4gjZnln9G6AryhIpu7nMvNPnZ/fFHom9IlrlaC4D3J0z2m2
R8iX3WkfKW8DAGxXt+iuTZQQFHl3vDKLm0zx29BGNtWyXHoUtAc8bU+ThQqMxWu6TxOq10hfNrm2
6xtc5ZQ2jdS6q2aym4TBCeolNzYfjrIchnIlxoB2xgbxgr5V1EpzI/02mdR0R58gKfoBqOCL1wSV
9VEU5IiYMGiXDqRFa1xmwGnIfI0nCv1Pex3Sf6mtj0NL2XddxpbjG9ltxSYVZvtYLMnHiFXRY1vz
Z7eaSAJYqhScWQ4mefTERiC1b7u5GKmKx2TK1wjeQ2a8RcotUWvPSkS3LmviATH6LQp5dFyzo+n1
b6cKY6qjBLBQbwncDh0oipm8cN/T+nmRDnl2ce84B7fLb0eXUoiviDqh3PxORx46kdEomDJQnUC9
OrUxApUytG7zlNmsNDKce2bgNdOHPk3ck2HNz56XB+BlYUUwZjGrNTeapDQg1eMxs6eOYj4piL0F
lshIwyNK70chaAgkA5IVMxphsqlbJEFIo0zaJkXdnIt23JRFHj5k4W0/GwB8RWPtTbom4DOhiSlg
4bOhKQSMJCXJbNiaaIOciFZPQQrxTtjfDL/7aov4ncBkStxIlbMw/hTF9zF8REInhw1VQ7K4WB5s
KJxQwJLE6Eo1b3ltcrlssXqU9y55cBsW0poPy2RQIZnIaF5l43yfvpR0CTd5VN4asylviij+UKZf
2KnGFO86KMTwHRZID6YSbNnq+zkh+YX2e7J3wIYUbf3cOpwg7vKkpemxX7J3TuSUlz55rfqOK20k
hGhRH1MLiKs120EHkAHpXQT/F2BpnamdWVdzACE7YQa2SqYu+FYhZRYiizxZwOQVH6FYD0Cy7fdO
Jz4ndlnv9Wgi2Vqql7KgVG71CXJJK740fVMFIMZYKlNNLGd4YpTDmzkAgUKEV+88h4kPqdkdbooq
e84cNIl+igxcDSx+QLEFcTojck7Ktwh77lBLonBjNKg2nZOtpR8xDhxhOUBft8dAlTkUbiYskJtI
G484yrCtusajaYbdU+yID9XsfyozcA+8Of/QMaS3scIfn3yPUoe0sTECyQsNiQ1aSs+oZDaKWUGl
UYvr00Mm7+asPZCEnducnsJeZMapH6kb+3Nq7ZWNgR0gHvIaC98SExue48T43BrtQYbhrrZaaFkJ
vgLoi4R5QmOGtgfE0vjCxU4kCz57WHeKsoJgc03+DcxFu7gMFleaBvXO/mwDaaU6VCbNijayXrDR
YBICWEVcwE1UYkjE10IBL6t2TtXgysT+NxLYUM53rfAARDVqa9pIahSMP3Z3fBDZk67t76JZjnTW
eP/u+Gl0O5foBL8HK57fxs8E0TAaXpQs6QBpxcfg8xRDXGv8QaCQjPzVzEhgNJLuA00EudW2uEsp
Dp7QG160REnqLANJUs5KVu7upnhNNRqWYpsVFWDcfS2TiiwjYey46pH8kHDllvZ+gpBsaF0FsIi+
dGHFJ7PU6hbbKOAOLqiWGlFoNPXGbzaurtkOrKqa1aTVKkq9JfMlcOXIImCNPejct+yBTIzKyiPH
EV8G23LOwnLb5+4r1c0vuoJc4iSY88eTa/nmSr2kHUScgr0uEiP7SzJ3lwwWzYmxZrdMxUmZ9Ih8
F4jnV/eABM6E/eFCyUjXktEamkPAUWyad7lI3+iw6SDpOkKiXMYysiqemgovlHSzx2HmFDNXZnjJ
JY2mby6xD5GvnpWEgqt2enbc6owNNA08PU27KaYDGdcE+LbIubI0ZlB1vSrAxYtHfbvQN8KrSBwr
VJ2NM7OuNFmuY80/svr9qHMksTiCsf0OuIlocI55SQB8KnP7naiHTwa6mE0jiYuSGnrk6Ko9kgTU
U+B8UN15iiCF9jtjDMluUA225TRcuojuwsSYcbAGKq/xAgC88D8Tr3FxF1rBKTox1/Xe0ctVkF8o
HVaDA/bi0A3EERBSy5v88+Cuy2CMef9x38//YixWB/A8IhdZly2E9FWwXnZEYPzQswNhQFFAFUFv
aeHg9ywKHmJmQ1Oee0yIP/8/QfL0v4v8fX399ev/+cvN6/+8Hqq1mKAEl4e1PoVn93fWYgG7Xp/r
erj+7s8ff7yJn6/3l6f+7b//eL0ZGsw+shaG6jCFz7e+ylX4H62vMMqURfb1pbGrQFpf1mjrSLw3
F5tsxohkWifqvlAUA+XW1dlBV151LFld7+tUfUGXfRzAXWkCTgryu+M5rt657ir4Lj+lyzi/xjnD
dEyMtyd6eTQEel42S7RdRp/V0O83y1Unrj02OF3fvwIB4D+u39v1kHpQFjbXm6gOfNK114di9LO0
edabremm50JS7x2cU4Vf6LfHr8/nllSsfzzLVZV+/U/XgxLpv5/px50OhI0YoSILuejHb1zv//m2
fjzXz59/Ptff3+eQj3JarU9rAV22sz6PlBrhvRCBc/0xXs/T9s9Hr7eu910fvf54PVyf4OeP/+13
/9tTFT3yLiI+KtoFNEf+9E1E/LWc4OvP//VOu27Yc/x8vFqbDVgH//1L15+vD+M9EVHvnca1ddD0
nNL0q7kZVu78x83rQ9cDFlVKZMbp56//9hLXH21YFj/gt/8fRP4819/+7/95w2tQ7hLG6+RL94ue
TCED+zsV2oek/VLR5Cv/y2/9W4Wm/uWxKIThgQXURXuLnuwPErkv/oUuVCECc2zPcdUqNfs3idz9
F5QFgWSDR4Tr2ryNP1RojoBEbhMyhbtOmN7/UoVm/Zqn7ni+L+GQm8KxeTpL/a5NFZYZZz363Iu/
otDcsMPg2D1KlmBHqek344GJ38mSQr212KcSVgco7XlPVw3KqTPe/uXju/+hLv0FjP6rWvfH23EF
ajjHYp3MLu1XSRy9NlGLupAXWwoiQ6nWBan4MsxufWeWb37NdCI9pM7GUN+tQ+M/iEZ/VeT98fLA
YFDj4Uv0xG/4cchLyJUFvBZIlJ8qb+if5BQeVdeWl9EM8/2ouoLKU3fTyiH5gfv/BRL/y9++yoB/
Cm6vL86pwrkC8Np0Tee3v72JxzjqKXBesmKUb1U4ZwfFJqGg2LxLm0Q8G2l0wZxIs2Rh4Em/qiI/
Z1VKl7l1AKK3KLCi2Iy3MEaX4z98Mb+qaX+8OYu8M1SKpuW7v6tpibXCs200DmRQau9pCxM813Wg
dWgFRZsYG3yjERRc+quypIeNYRPNXL46qUEQGPMJiZEeCRr++/d1xaf/9qFxNdDCkcpi/bher3/V
UMJVaguICs4lHkLnEOmQSJmO5VkZ+t9ZG0fvEeMcbJEb9Eug9lL1kKvNSp6vNv/s2KaOONpogFWu
58s8sys1THQbbC5w6lhnH6cumpMGZist+NmFN6aihOxkNX2lCqMe+uqT0q179AlhT5ZZoxeLqlfV
+e+NVDiPRlbfc5Fltz4gYLNLrQeFp4SyGlZHf35Y+f5X32hYkRiTtJ6N7df9BD/ugykAKP/9p2X9
qkRfv0WaEGveALpXBWn7N8VpCoMPAEroXJKKzmaERnuH96KDzoLWj5YtDuhJp9ukIizHw8JQsV3c
/r++Ecti5EH+anFB/XahRSmgeUhrzkV63Xjuzfi2MEP7cemnQy26J4qhB3jL7QWSxqkjlabzjOn5
7z+MX4nuPz4LcPyOBDxBX1X+Br8HJNQYquqdyxDG3w1xdGARIJCdyRLx750kDfiO/ml4+8/RVpmM
+Nb6PVhMCb+dreaAQaYTuXOxTXmcmkrujFY8VZF3D5LKCFLfJEJbpu9ERwIfBOhbE0dWoy37pWnk
P1w64j/HG2XawqV8Zzt8Eb/Lj73QtobFsOxLlXVAoUb7xva7Wy9HXAGu6tH05i+ge/B7lC7hgMmI
Tn4oIdBXy6ldymRnx7V123cxtcRZSroRMzZGlT/aJvvhaqbEqpssPGENu8GGPNNMZ/C2yJfkcuv/
gc//m5b6x7fpMI/hR1MmARK/ndmhsEQYqsy5jPjzL+VSh3co4OwNEP7iMKXEhYa+d1Mb0Fu0zJ1T
Tgua5GD1ale1fmyRu7IBGCmNZGUA59ne2iOW2KrG8Qcv5DJIYbzL22gPugjtJgquvdlnMxrUaN3r
UZGkATVvZI0iKEWg+g/D76+xGH/8dY7tU0DhdMWV8esol4E1moqs5rzJpD5OBmQJ0+TtXtG8evhI
jbfa//3lYa3n/68jq2I2sj1pEVuBi/6362OqwTk3rrYvCS29xyKK5vs6ae6tGp0TKisCnAtK+Wxc
QIGuB4/gT/U102XxD5Oy9evcw0SPwd7HFemwQnH/80qt467KtQZJ24WkpiWW+eSA6zm4irZaPCXT
QYwp0lcCONiTGfYtLRFmwraxj55o+4OfE5YZNdFTaQ3NP0za8tcRdX1vrsdqjD04lzQ+g/Ui+4vL
hJRMRyjLpW/sF1tMlO7ekl26BclB0lTkz7uhB6HMe7vFqNDiNO93dRF6d+u8ggJR7IkgNDfogI0L
gDwyzyaU5UNkB5avSSuQ/qGpOI3JoHSPyKn2Pqsyam1AoSfBL6Yzcj0xh5fJ6sHy6Dy69VNtkTuv
NEhv4pInJ3wwSUUmrAmQdCvPXYPEDbkZebAUSNBgsu7LYgQQRTYFmjbgnuVRhr44Ebs0rfaWMRDE
EdXm/XhMrKq6/P15xlf465kmWfrClXO5cAn7sBWrv18/w9KbUmcqbOccRRYGB6nYVsdLUIE7obZY
3NkwG5m0ewRfEKrInvPMbaVUumWFhlA2bLLxnKbMI9pEu554ErFTpWe22nN2SrE4590szkk3YuY0
kUc4xWlJEfLEk0MS/EqfmyHEIMZTICzN5JBnGYUzGm47rARboBHuufTa9DCqkaJ6SnhuBBhIGW6L
JzCat42PfnNZHCKar/4NfM6Eyl/JBtefpxS4Vuu75cZsbCaZmiZ/EC7N1l7q+GTkw7Afa7u6QOEl
c5CW+HmkFdyP87tyXALQb8VFjLBQ0ZcjlQCqsavH7NLpyd4us3dk3EgeVGcbBwxVGAbKD3mdDacl
LteEwkfGNZJEWRY1+fCKBhiFfdw+xQL78kDBE9UDpstaqRBEhgsqiKZ9xxh6N4I33aF1jPfKrMcT
6/+DhuZ8U1CQ3dQycveZjXbu2qjtIoqBFeVwvj0xnZ2yD7d6ITndpbe7MwujBGNtoV8QH10zX09g
0uzsYXprmYSxAL+mZfrRlsd8QZBp9RTa3SEhA8LBh7GM5oeKkK9Tb8m3nsb5vm5psS/GjK7UClfc
Y07AhWui7CkG+wxfGhgyvGxqaMO7pLfVbesDS5kqMOWkD+ad7z6NEQqVSoUB6sXu4C+hgi07vwcF
Nt5MqX0U0oxPZqG+lZM3UKz2Sbd2W6QmFKIC1LnpzoVQdD8MhB7CojjaZCC+ZlR7Ha88EnM3PLqC
73y0Wch3/aPKhgyGH3mNkQzLvU4pbWZV/IzS032IrRClVsTCgzLjYZzglAKQyndJmX9vVRs9GkP4
/SrJRUdc7ImZ9Q9T17GYlYDNy+glqykAVYw1SU+MaxdiChaL530c6yYCRnOr09G9hMTWHVioEisS
uuPeygebLOG5ee4JefTBiPcGgUTA0x69VSxcxRMsY7LYi0Tul9qsd6idypPlZw01YojDNJiEXmDG
5JIKdlzaWHV71jMW3w3eKUgLovS4lPJxp6O+/nGGN6V5dV8etM8tS4ffffR+l2qpvqJAXja+v1T3
o1e9YyQTuzpe/ENkp9lWtuZ89ntSm9v2M7Lq8X1of0pLHBZZIm4WZKBbm530oY6d9EIL9tYgOXfU
s36iWXiInDG879DOp3NrMHwU1s4H6lvSr5VF0wStAfLPzwbUtdFyaXOXRnKaxoFa0uhhTvUbwbTt
sWl9YjSjHI1MumHA8HFeojLiD0ThlTbuKRThG4TU+dLBWDWcAaJQb5m7sLI9cGaq26CkTZ4jyRlW
JivScn5xwqdGkHIa9b37tbuRyxA/VoJg2tpj4e24SKbbMgOUUxQkqJSIZfV3f7SMW7Qtb22+wgNg
sxX98pkS5Ahei3hkma1hAbgsEvOU59r90FbQWa2QqE0Z36mKfn8U4muZIWfchtG4HUfXprzGC06V
W2xhoSSHRVMAyPr8HfLf+QC+z9yjVtGwHWJzW9Jzvam08dKwHT5IsLLbhmRIFBvVl4IlBdr4DJG7
Vd/XGb6LwcvoMiXhrYgR6YilfDKnOAyUb8OfWF5jiYc/1TOlXcPNTwgQd6EeXhs4Sj3QIr9sUbNQ
gosg34xI+yx1k3jg1drwNvWn9sH2A5CiIlAd5DVHEoXdjlW7b9qObWglrOfSPeIQip57MAOEBBbv
GyedbgwrC1+wtXxDFI2qfJkzttG8k6HsbfjONbQ2lMkvvZ9hXA8ZkVIE27sypk3NZF0eKd7jOSKt
yQr1h4kV2sZyYFM1fT/dFIP/HM864XobDjY9pzsjVvvJKTw6AS0i+lLOz9FqqWZ17Zjthgryu6Ty
s9ch0gScpGiwHPbUxSRPbUvJb+isex0iatdOj7O29W4h0kEAH4Pr5qxkZxyIruMjo4lT4wGHgtsg
Cd+OAqn/ZDwtLTrEaXL0yWd0ohO76apy2uMLkxcE8gQPkX1Muu9ANT5pgKG0zxTH3EtUeBWoGv81
LFRFm5tsi7RLxz29Wpq6Yvof9s5suW0lyrJfhAoAifGVAEiKoubBFl8QtmRhBhJTYvj6WuC93bfr
RlRX9Hu/OGzZlkgQyDx5zt5rC8T5+M9kPkezxuIk1oIdwuz/rAtJRTUhCTd1DB9D4zQEcaMdo7o5
TJwZsLgA5wMUOnOTmE8JwI/AsTlL+Gac8uhC3MftYkWyLl9dbS7PosfK1mlHVLRjuOtlspBdLTkt
yvmxZ9DdWQjkkDjYZ2lqb/CLmAJr4L4GuAyHeSTPyio69vzORR80sqY4wL0hI0A41V3xYE6ErRRu
vzfbyf/Z9stPRarXcQb2tqEnPhiHqZ/JYq0IVCqHSXdRMZIjKLhYsZDI7XAB8bz/WsBisEBm+m3R
MBYfZ7pGrVV/4/tKQ0+zxZlm9BMDqeoB2QbWjkHO+2r0zojVuyfq8JUf5yeRH5OJLrv0tuytNkyM
riH5Zy/dmQSglPMLIdM2w4f93xA6RosoHfRoSiGPTMvM6VIMoeVrCssUvrCZkaM2Mxc1mQqfVUcI
8kD4LJ/jaFMHNVtIA/0b1DnM+z3tZM+zvM2UWQbdqqYT67BecyT23cXlPK4Iy2o2c5/vPHQNZgrV
AEXOwUncLI6h35qqvPfH7qvF9XXJ0C+Ug3notnCIubeYBebjfR87eImMwo9QON3DZ6DRtzJhZfQI
nnuLiDHppbL5mzmD7LoLi4VlMVGFd4ybCqFEBU3M680u1HzLRBxcxXtGK/kd7ifD3LWtZkfXn5i3
6XiQDlkWhf3BDG4657GvB3TyiD0yc/ucwumAt96ZZ6s8gZCxgqFe7BtgrV4Uj05xN7ODHwQ+MZ53
T0evru3ZGY1oWv0/pEl9pw3M296zLoR3fEkJc4JnOqpj4LTMMn9jI8o4klTkCWhk8FSDvfdJOE+Z
yGDXEzAcuvWsC3VfOyMHFWv4MDVUMPOthgbvUBnyj2UbFwERIEJib+9iLGTGnLF3WJ+AWtPIUtXP
EVPNURUZy3RDPJHhPM8VSqIYEUTY1ukF2ubWDJtTuCRuMy+cUr7nmsmGMqvfnjv+sAHDuswHN7Y5
EqgqoYiz9+uUJbtu7V9mHtmod+ssmOSFeJLiUM3GCqGRiOJ2Hm5KP4n3HUKODs1/EKfGndXChlSA
djXTm3G27evRGPZbBrhBwtMs3kFeA6/nY5uG5WLPhbMnpAF4PRHfJewwPuvmF/DeX6ORH5ECfdqR
AjfIUJdEJgQDTJvA8lrSOlbduzZmGCIK8nQym/TEzv4ygRQFfdGVUW7AXB/LAvqF/hvEBiW2b7aI
NU2oK7N9vyhCDqd2kBTGhY3CocepmQNm79o1mBYshGlSPykdy5C7jJEhhigWmgGXOyj0hWktUZhp
lxURc6hzO3tzWORboMeEtqMuMVNUTtj0YxOWIH7DCQ5Kk1tDhCgE57rHpRheRnh/SJpg34S+n2Ek
tvAk9qgW0FaVj/hlyr1a5yOyHOpeJTl7JHaU2pLDztAfF7NgkyWnRCONI5IaXLEqmbA5SbKbjBxg
cDvHoZER4MmhrxmyiVq2TAO4GMPOWR/a4l4TxcdY6Jcqrby95SCFgGyyJdw+aG4HjwjkrvJZ0Dmp
hdSI3t7vszH00MeBFv7Difdo1USddBaCUdVZ72wMj9SiX9bqNKxJ7NyJK0Pqzonpu/vkaVl2MHtr
Lzq73ddr+1zWSF4E8HXUkLhEfEg9Q3FTNSgxx5lVztWPUmv/LDZHDIH6n2XzB8I6C5PluLNFRVmZ
4EhuEvNFR+8bAjD0N1fSLb5z0utE8cKp4rROTNFdWaMuiutDnYiFdcw5wg7KwhxQLNkc0K7L0a0O
MWyp1P4zzTZ7htBB0S/5YZmBBMbtEhVtykaQY5KrUoHRKznrhmj3YjBJc/EUjKIqfqpkcZ9507Ok
CGb9GMAQaf6n0lgqVUebnrEPApaZmHPtc0ahLpT9IiYLjDFE9qkTX0JWza0YaZxXbhl2bYaYApqP
X0SxQZLG2jRUjg3bTz84BGKMv0X9uJbwuCZfs8PCjRIN0sta09+1RRNWyp6w1SJ+XfBy1Ul/LMyv
Qk0wnxvFOHiFgKy1kbHU/blhlDsNxocySRh0hvKcUAgSD6KOtUvUsmVLl5V2Tn+sh6Ht770YqyWw
0iQorf7JNPmeWgztkBdyY8e8i153ALArMtP4dgzZC0t29xXcs8xzn2qV9qEjkMPpBnxp58PuoJHa
VjM/LEAs8UDsIPjhylR4ISeXa8yt63H9i3tTEaHXGRzHkd24RH5bJ4/TBEvFb5RXMz4Ia55/gdRm
qwdJW3kmu8sosMAEJPdS56OsCnR40zuvxZtcJ88ko2GmKMRIeE5qRn3iAMlld62g9BNJ8EMYXTC3
BzikxtFEseQ66ldn/yzN4UvzC8qT4bRtYSaKuTDprdteZGXAKQeI7Wqcs27cGKkDXP6x2Fw5R7dK
3mtdfhsJyzNZ4RS5Psdh2wsGr7xP2OWgPGGQ851HDSTrXpRFsNKeProOEFtT95+nTY7a1+pMC3R6
SfwG6m+2kF/i0yUSK0QwmyRzdp8ijxDVHIVhEDCOHxsxs3Wh46mfulioPeOCOEzVWB6NxHNpYc36
fsSpj9Y1JkekJVDTnTLzMDftH1KNjTvHac6KZfhkZBTaoY+gT3XOztRBJXrQPO/5Pvn99XeYAPP7
NKkexZKuuK7+19f7geA1bYV3bzlNxolKJ9yeGNW//nj9GocSSciLw44rBcbDEVQqQaYKTFLZpvdS
COIkhkYtJzSaN8P2te76tWVIv9K6So/N3CX3k6ltKm79RIZLcn/9BYnN379zRAxoP1k6DMreGwDq
n1Yp1HF0ZppOJbbymzTRzsx8+KM7wYCXNrdQEUjfYE7QZmYks1JeNpoSpjl0WUh2IeFzTIT6XLtI
sMZNa2lW+oVT8Ry6xjrtfRRQhcNHSIREVsmvvs4RwBX5EPSxevKmo19z/nEbq9hLTaO9YlDDpDri
ZqTsBhnWJ94ShDvUV8UCGqG/6+xpnxLQEpYMD1k4CXRyHe3LtrvzaqEcKxL6YzbbTGGPL3mePIwk
gh6sJt3zbeFDj0mQrZzmfJyYux1T2mKf5SbgL7W89q34tWQE1HM8+R5Xk3QEa1Ncbz3GFMmY1qZh
ZdOlxunLZyo7t7sh9y599gx17k2RPuL2KowsvZus+jBndETxrqjztlJOhCqycyeUtXUugA9MNg2R
Xr9BDGqFzdqTOlL63u0sx+Hs9a2+g3z60K/Zei+TkmQzt5sPGXF7uzjPtGd7NI6WOZkhh2j8w/ps
3xIu+XXlzjO9uHNNYuyI2wM0L5H1zEvsPzgwzHEVPemFS0IDpcVurQz3xbDZTOLEUKGWFqCi7eqh
t20266Qk82aD5xUFYAPikeaDW/tUNJDYRdomJz0j9WZu8kDTPKSLAwJM1afZoTNV86jTKsOw0wRu
5ffnOF+RDk4/qhSePuMN+9zX9YvTtg+EqhVn2Jy7vnVB/cos3XsmL5mIDu/AvjkdnPax1kkeS2PP
eLLT56L02miKs+SH6qt7Txrpb7hSgzfTdHMyN5StLcAQDGpTNH+QvFgeYUkTSjO3yB4X8oca9y13
B5Z3IpLu+FklcbD7bmYfSABYvpT5TQkM4dZOm8+uBZBslU12XJUnaQWyu5r2fPGV+76aJt7ljnRC
3jqS/8pU0TyTGTUJ7MSI3TvPcjihWM7tXNd71M0h+tHkbloezVW4PI1TEjGSxEgmHZDqpDkFTARR
Pdrd8iwp74dkbG+bpPlhNpUeZHNpH1230M5eW7/4S4HXGFOy57D/D9AtzwCoRJDgdB4wT/zoZPxL
88zs5DTeM5Du7ozg4s0Ac3VrzAifHXp0J7lqbzparWeDzD2O217YtAaBSdvh02ywow3A0egUIezv
4T5XkCaDghSUQ0X/8E7qSr8jYsW463UEssxjfWLu9HUhBI4vXv/NVNvqznuBgg6/0emfUrgVL9NU
9Hu8kPTfF0qAYMIctpBl9kTO2XDDVog+fi4bTJWNZZ+bmPDnygG34FdWvTkmmASIcaI7UicH13s1
pAa8N6eNsTZLAPV4QTbsDMdpcsjuEP6x7aqFrDlU87RFD3JqfaI1mIHzKplrmZN+I9EdWyW5S1Dc
3O0+fk5X46c+/8ynGApBSUKwJYpzr+uKzwCR6SJnDQtqnIbkehIgvIAEWQ2ocsBfeRp5tSxyUM6B
jVLZeWCXc6D/VZN+ZaJhU11C06rvGOdbuzaz632FAGvsHnwOZDv40lgI4Od+CrR40Qrd8JQjDxxT
HCVer5knyxydGz15lwqTyvUXnqPn1co/Lc1jJfXmlmWXVsvqbfThCXf49XfNvPXwMXD1UU3fgHC8
pLnVOfSHvsAOMbsOqqze5qoQGiYjdNekicGupxo7rUQP3iq1DeU2Pg6IpbHZ0Oko0idlMAuaIR+o
OueAQf/EE2en5tnQWZp1zIf4SI2bSqTuDvNEedN3HELMxXlZJuezT1wCTZzr+mq8Tu1sH5Qhn6YO
Z/HMch3N0MczKGfHTOHnxxDQCVLfmhHVExr0LuzFxOl/xPwiemo8QcpHOv6pWmu+ca3+VlsnZlWU
6qFTEWWJnYt4mubb7gqNiAb/SBdOAjG1Fqzwh0xy5FscMR3qsStPnvTf5EqscubGyNSTP6PVOtAP
eMWzreWRGlgdOZLhrOiSO8MhKkJWPpkeWk6VRbzmrmpigX8ccIZLDhYr505m8XJKW4BIaYengacB
swBOC51WxE4v/HehNPN2KrWXGUQNHZCdS2pV5Ls09z1SGpmTQcMoaFD5ZXdRnCVv8ozGulGyRClu
7nyJ1W60onG2CeDs9WJPsibXO9dRohdwBPChVou5nDh2ouElJ1IYN9o0Q1Dv00PiWM+SkVYAnKaN
iHLPVzyoaK39aMwJWsstJz1UGnMMW1phTk2iL2RrGO5KY1MTH5lh6geC3u4wX1c35Wzgu27iQyrL
AyMFL0gr6UTE99Kaw9/O0alzKEPpL7oJ5x1vxepHk6iCQRQu7dbymSuws/KXW2CQSOenFQb3cS30
RyORhBjAQmZM7JFCYYmbxkyx5WPB0JppxHS1JdgbaFRNQL80Q7ATZlWYrnpDPsfIe/NSqjrE0LV0
/rRWNe5dv3gSnLM5+OS4aZof0Oo7on459cCAiu34o/L1KWoNH588aJAdScCgPlmXglXOWYRbmRz2
FZclVBBRkA9ny+YJe31McsTvnmb40cHw1qR+TP/1GQcYwUhm/NU5GtB2UWLDwjtM4XfJ0PPsNJ/i
2ioZpbUu56AMSqfeSmvPAvFGMO4LCD8Ixk78MVXE2OWKJNq5o0swwfSkozRZh65mTjNU7rHUBWmI
4p2ktQ+/E2CYxEKCpANhd1kyI2z8jFWB02qKZL4sYoapAqsvnmWUMnMZrZzb+16Y9+6Svw+pYOJR
dM95N36u88Ct+D1lVAstYydgo5JQIemyUuy9nKZIBh1B/7l2GS38jPiGskAwLT2yeX2VRcQphW5S
Fbcc4J15+vTl1uJgIh1OVhHkHXggDRxJWJKvlkN7xxME9mZGnGUsZ4MWxR4Z2Zs913CW+/LdxskQ
ooHmNGRTNGPOh7VTOW1YlM7TqlmXRVcO64FnnpqsjrDnNJFvbllrfT/hA7RYLMR2e2vfdr6Ak+1A
sjpw3w80p2l5GLetFYsDw1fW+KX9QiLG4+H1X3rcm+E8zDDZcsiuJtSFwqAJNHEexzYN5E7RyNC9
fTsBI6uaJ3/1DmiFh2M/TPqplaqN5JbBo3S4KhSSNL/wNIKOBD1SoXzX5w4JmJG/zBzhMb+GAu1c
uFB6n4SfU5M6ZI2irIHONDl2oDmtBU2+4w6CZOsmw/CWZ6n94KTqYVR+8mT2MViXqXgtA4/Bahd3
znkqWRNiTeYHYpRyoMYU8ZUFKwGY58EE1r4fK0i/jjz37QFq+Vvteb+cspFHb3GPbTG4D7IhFWGL
A1ozXAV6ycGiMjk+GX35kK3qltD7+aViZEgMwfC6JhoYJKv2ztaYUl8Rryx88tRGyz9Il0JJVn1O
y0lwDjY5HVXAl/BCRk3vMM5fcNYyN+D+G423Moaz3ZMihxXnpCkrebHX7M+ISpz4zLW+I/Tm3h49
shtN0Ua6rD7rVXHEyPv+KDTvF5ItE8qR0CEgr3EwZGJn1kUPTS0LxsKDESLmR+KOGYvXdF4s/wc8
AUyVZnIRc/MDCBsZd+6UHKlKP82Gd9OoESJqVTEyWtceiqZbR80wCEazxqOeSJjvbjVjn6RcyaRG
ol1EpmW2rzfSmAeyo6qlD3KiJrcFiCyjYKZEih/0CjHkq3HHT6vVCwInjTubzO2zyNSxQE1y03kS
DN6WmpY24mAa5YTjkR2aGZIX9ilM3BHD/ea71Hd14ZVBvQEAJ93DqYtO+4Au5jfzaEh1efvksRYf
hFdiZHLgveh9h/6whoSeO8t9RThhUBA8EGGWxiAhmXDN1lNiVAdHcP6sWugueRfaGavbaFH8kJlH
tWW12Jd9MFZyMQ5j5j+PHY79GCvwLsEHghkkDvq2uqvtKTksS3FCqwOQW3MrKOkjY0nm4UZKnBrR
RPQy0sXdi8z8iBWfXIo4ojRnic6A0GhWzsDLGIrS0C3sobxZFXc7CN8t2LU3qKHpCIZ93h/jlvBu
gNtbVgPzzHxu03c5tvi8KUUaJjeBji41UmtBv8BVC1uNI27InTX2pt5teaLIo3wynG5BTd8W7nBT
q+5n51Y1vm5mg5Y+eQHkwu+F+CqIFuL3bBf6cfSIyikXTuhtkoQ45w4tGOhzV1ioFGfL3blZmtxo
WqG9xO0BqC9gYncT7aMdcbBZBPUfF252Mkvr3AyzEyJRsXA/ZofCsc0j/iXsidqDVlOqio7NG/UM
xL/uqI1uxvQMW2JKTsfCZG3oe8g+juQOTbGO0QYlylQb0FcAVEeaU0e9Ex8J4hhvcrKaXI1jUWIy
EtfQKYGN2Do5pD/ss4rDJ8GQkdkV/omAovwREdWrjiqN9E/zvpzwFXoDFVxutvHBaHG5/TTnyojo
z1RnWJl8x/yDU7bH7urr+7izv1sPMGbuIRk0siOcsIQJSLZtG9i3pT+d2EDvifA6WBxLH+x+Qz0b
/dnsui4ALICEdpRnhUENMO6wF81ya6mmvG9Xg/PnasCXMoFnDWjJd92CsctRc0tR0qdsXvhvY9W+
uQuPiqfh59FHuU9jfNeG3t+ufWqG5O2x2yubkE6uHHoa8BguP1r2qtutG70gXhKGatl4gy7mmJjD
Ufgwy51WIzuFUo7RA2fXvCuGnWsBe8Sr75821fyOrMmzTmBSkBukGMCOWsiz0ik6496LQFucUS0M
UW2tjxqow0hwCgtMUyJscAfoMuCM7jtpQMDbuJOd6c4huBeOoMKLsfm/54HT60Cb8fmHcwwJwJ1R
kKTKhX/air1p0XZfZiY5UjEzwa74nCAVfAHQdFt0XLeWtCN8YH4g5xGKIUYgLh/p8va6u4JcEv92
mv03GyScMRJnuhG3mo299c8v16+p//oX169ppd6yIwhgiXpBxLVkGP2/A0n+Cii5BoNcv3j9pXW9
POh7IIBjVwMdR6J59XZdTV9/ebv+8Xpdv3j1hLXsXWALN6/Q9Yt9zH2WDgzZK9fl/D2xWsBx7Bam
9zjKqnq9jQFiHIqrG+z6k9NrlsX1t3pVVzd4D9hASEr555dWLdBY/vmzC38uypz88+ptaXl7p9XW
n7tpafeW3dgHzewP/9hgrv9Ab2OHYyupvFfLz/XVGsmKz+/62+svV7uPO6qzarOcst4ZTteIjmq7
7BOPf1kVC5QjOAiMVV/aQlR7e/uTX6Ddcxxaodufrl+aYF/u+8R6saq8YgVNCgznRXOT0WEdaMKv
FUSAJTuqmDFrWyW/nNX+uv73YkMsSIt0aqPGQCzonkCGDTQfycNVZff/LTyv/3cLDxBnDzHtfw+S
vvvVLeWv+uv/dPD8/Z/+dvC49n/oFppbVPOWrgOJQeL5t4PH9fHi6DZBJhguPWNDVv9t4BH+fyDw
MpCrmvgzCZVEN/q3gUe42H4gQmH4cS0Xo4f4f8FIG/9VGmzz83XH03UPhazvm86/XSO1jvaoSov1
KFcAvaNagaha/Wlx9aAg9Qvaq1lQ2seYg1vfDtQ8xaeyYNvwWvoYi/Plp+wn2Dd3ws3/Jw3xv9Sx
24ujBN0ku7xNyoR/qbKHkkAubXWWo9YTsuBa1k4og1D3YXogd6PcWcxuF8s9WJU6GJVLWrUj+v9J
Gv4v+fD2IjyfT4NobofZ/79NPQPiMSge6YweFkmOrhbE4BJX5SK5KG78KumnVWyNlPd/fucNrnpb
gQXRfugFL5Giecc49qUBOkTeLLnY1ErBFoZWDhcgzDH7B69Zg2n11zP73xqCNuPPf9Fgbx+u4cAN
94jqM/mD/y8N9jguXqYWSLS2cMPYH38ot5SRKcSxjBMGYjPHGK/Kbl2Sp8NE7+xQb3dwaT4ynXc5
aOXjNE+K7FfeyFoofafTdkFFyiZtWsfChkAjpupNGfrrbKbwrH2Atyr+4CIJ2tvDrUtCOwDD7Gnw
1XSUClb/3BaHRKfqgzG4BGZL8y5jvrRbj4bbWWiWYBHrgmQ92JRix/CTQ658xoBG9rNlFKjq6IOk
9MAWF9Kzj0dI6CutOCvwasQWqI9ifQOCxFvTRC373uNY09GyCRNQ6dYoX5JEe9Qg/kUr/WtWaodP
hm2d6b0H6dg8sgnpfG6wJ2eGMq5sdgOdntBVFbEe8BKG1S4IsJhODvkkobC3K7n9644pKoWY9AmK
geyLkl/jOFHIziaUJCbnvkhuOXJx8tWZefSOF4nyZ4I74pimwN5KoqnQUyTfWOnym6lSzK7RIh9o
pV5o3fxsvBVhynaDxyZNjDKrdRoYQkFekBd0AVy74pYYpU+EAkUocg8RtsY8miMp/51kMYsha4s+
KXSrhc5fVgeOkHig83eQgkANXY08O2a7ViMgh5hb1SYfWyf1dxrYBNgKDidS6HWxL6kALkaPhcN7
sCwNuQxF9TAxZ/O3Clxu7pMhAeAqzT8ORSy3Usz39YhhiifUidub0JT+reX8EI8fwuOQePZri2p6
57nTD3KOLjZiVLl5wdC1dboKRMtpNa7811Ggmm1T8K20HynTaRcn+nHhm+wo4m4nEqKyPqffKvIf
HAAu17+pDD4mNU37mcyOpeUz91GajGsJEKZYzQ1hhp6ZUjJxNDB1U4/za+tX5NY7MOuodWJEFDXH
P4tZqFegpm65dq7ksUbj/O1K9Hh5+YYnc+doNniTkWMO2RL02jtAkIjnmWig1Bseyklbdp3L4tFl
WspIrr2PDW7EegI/ZdBIGSzOimWt06qvGcYTlzwyJg2v7yDJ3IQD2vJiTdSAGAQYZnOw2yEFfCy2
z31V1vfkkCHcTWeRT6/TWpWBBuie3jyvhYHh2m8h4yxLHfmDzxPnEdTdMP7dm3qaxjB2un0tAKB5
Qj727Wxu5v/Qt+M7lfEdFg+VDrrjaKTJxocIQsFfYXXRYQJU2TXk3U/rR47EhhY57MWZbsiakSjV
z/z7JBoX+Cmma8s9fQWO5tryoNbyPbcN+2RyYjMNkz4uB9I9yLi3Du4FK8efZCTjhiRfcZNP0zv6
qp6BpQ01ke6gAI8d5bHLuxPcvZlfk0GfVW9DNcGtKrdwnHo5dhoazLb3+UgRR3O9uHKNbiNcq0xo
k9bGX5+as+94wGcVtxIfM3FizGC3xa/1OaFqsfmQaO/MmD9Hm+q1tLxz1yo0gUbgDiXouvF9NFjZ
vBza7fWzkSP3R+OXF/IZY/i4VHI5qk5T4hTiIZmIYmMWyA/gTIh8DkOUbli/yaoGsVHiz/d4dsZl
w//MPM75g3KnAQUl269V8GhfPxH4MERA0wJfZ5qcc/qMOqpn4MPSTmMpmEsMJNnRM2D6lgnvDqQV
iA01sLrx3dMJLVbF4L7mM2rM/Bth03abOtzHAxcFLReBz104N2/rhCKHwfA6FRfkKjK6/iCqFJ7o
+WSPcNMhFOB/0LP33msfoKfaAEz52Nkb6EZMyfNq9lmAbmzjORB35f/Kp/TEJOzn9RZZ0XsGpZ58
940XVMyWd9ma7BkA5xzRnzlDezvUNxfOcsUeIuI3SgEPDBSbx5gzoDQAOgVAVx5suwZ/ifCcxDMi
wbcPUDgVrxejov8QF7DwLai/u0oP/W2vgIQUDob5mQid0XAGwHu790VcsRAwnuQ9cEE9nf7OCk9l
N1k/+hKszTDHN9cbM96OrcQjf2txqjPppesp5mLP4Pn3kBGO5yMzbDEDX+8i4bOsWMn6S6QFHjOo
LzG7hG7ycbbbDd4XZBpaa3VeTEMFY5sSMdmgMB5XbtiOe7vLWcmwHl5I2QCGnhT7TjkfNR8dHRQb
ru/2nHcrGibHAFdL6kZrX3WxLJgVHOOk/QQV4QdMKHNO+n18mlqIHyzFKy1g3eeawjbiGyksHnX2
7mw/eWkkioDioRL1RbKt7hS4q1zFrwpw4M6uNPwbEn00khAaqTa7odw2Dh+sMlC+dZck7Ds5qGBD
Wx8Mq4ZggwPZAlazU7J967m2sUeT2B0LqETXVpqZMJscLw693s6CHKaTyBVkvhted2zDYrEb/fQP
npI9c/UpZI6cB3Yl9pCx3tQWra0AAl/rAG3mvp91tkk+EybzJut9fb8kzRggKqOImX8MLZsKbCQe
+L74LuT4IS33sbK1wG6G80KSUm6wumD8+a7nV7OBU0Myw0Wbubmwl2+l81k12OjYatkGnUOVwEUb
JQuZuVY3mN6DlKqFIUL8KmDiK9TB1zeiSeRg2sI0hF1o1Smk2877bII588nk2FbOdeKaZqZ5cFlt
drLn4v5VghjgmhQ4NfrEJM713BaDR3wsferIzR+kiA+OKfZpymOeTO2LGtZ33zkh60DJYd2LAv2f
xFVk6Yzb3NmmuvfbI+OnsN/E713HjTQCLm7oncR2cdeJ+6XVvjiUKJ5OHpUxHopD6Zm30kLUNVrz
j6TseCK3ZdWAYUztw9XpGnnxcWbtWsF/NO+dvoGsnK6sZ1yLftQhf2Bp28w4qB1cEGcV9ZWweQn5
fEqh4wfXRxba+y7J7TYYCp5lLeGbWe7ylXiwVByLhXTgKBJQiNnBYGt/fAuyUTHOKKzRBoDfYz0M
9JXJCO3aOUos7b2Zym/XY2u1fe6fJgN1pvnfnDf2tvTTELfJzVKbPwfABgvGed1Nnvq0LwIq5eXA
xLcKZmjW1VC+Sq1c92LhTQIRPaa4gHuTVVmzXSekg7EfmKn5FdezSFlAFXkJG7zroQEqtzMrbpi6
rz77cXzGE0ORBh0uFC7XNbd/kDvlKbHem+NHvy3seU5GstdANJ3H5TBO7wUWpV2rvuOSR2eF9LcT
84gxmjUpNYeHgUJvF5fpt7f9/EpB3mMG7+gTMk6nemQKe8nz+lFqv8sZ5I6JmKXJr/to8zjAAzi6
HreIQ0jCWELFb9iHtI52R55qAbkvZkT+ze2SuYFuIfhKDO7VHkHlrm8oEYvmcr39fIhBYa+FVaMi
Z21/VWsS8VDeuduieq3nmrl6vJZBNJnJ3YJcti3GueGhHKIGuS7iec/mauT6UywG/lthUPcU3WXD
K24f5Tj2CPcrdjjMypgkvFfSDh7nur/keNUc86Dc+X5O34RkZrpSZtAB7NkEthlHX3xea1+XAIko
Bi/l4aiE3YpVzWqbI+sB+ZBZ+a1LXtVWcJd98cFsk01bUUI6OsnnY/YNluuSxh3rpVM9oT7YsK1B
Y52MpXv01njfjAv7n8dJO8+Zis8Fqs6tRF235Z+29xGufR1soUyB5qEmcw067iwBXaeOaW9fCnTm
kcVgv2SQWudca5WVFxejG2SwQIjt7G4EtMFfafm/IoZnjRyc22GxL9fdcdU4uJrOeA/K7tRSgnOg
IGYntx8tq7xkPVUNdIgvCpTQ3ar4sopfzYS3vL33eUrPfoIGfasbEItQf4Ip95r8m0+IYwj7nm0V
aJh4Q8a2BeB9OdP5oAhoz12Pg2Ur/pPM/mXWf0aU1ru1cW7r0nwsDgip/lzvfdeZskMGXm53/Rcl
ODtq5eBqg63H/qVquzuXoRgaS9BrdfZzqxc4Cb8SlZ1zNbhnhFOE1XZtvGm9y8hM2dmz+t0Ml6Jl
w7x+zGv6VBBhwieZrPvOTh8TwztqVnmeUKiE7VhfzJ7XykQMXZh0gXv7zV72nzqoS6a5Gwjyezsi
obfeFrSXaWW1u97H2z7cWuQZLbwsjBkhiTePaiIKznha9Bn1OCwOJmTjH0rNi+U4I2GkYg8y/HsQ
CFyVWqKl2865E6rWLFEE2QPIzrT5GXOGdTMNZ6lX2Z2Uxe01cMNqmHg6q3bUtPYDdczboHu/SIu5
h3n3WDo8X42B7Kl0yi9MwOqQc+fuHwr8XtQkrxnTFBalSR2sG207/OnbKSVrTB09LvaJ0LSHaF79
bGeCYSLjJiDgrAivReXWAzB6juuNPaP2MWD6b4fOJtk7VQoQbaUgNGT2XtjxT7dZzqPAReNplBam
E785bJAQ2LbEzoJNckWA3mDzYgosAlgZC5RX4zxKfwz1mASf1tD8Y5qIh7r0v1UMvL2YMFUVNkKt
34iphkOseGoAYuxJaAelPtZkpBTnxKMS68kqNpOpxqi48rDbaD6yel64MssvBkseJUX86rqK2Roh
NjpUWYJMh5dryIS9JUIM14RxRFMxcwiA0XpdkVuPeqYB94uL9ZrGUQhwUtNjzUxQj1TlEXqlOffO
FpX2zy9yi5vQ6xnEGeYqA1818HuWBr44JYFVufaRsXm6t1r1hjFXnq4vIjYpVo7d9n+vXxwBn/Gk
4nY1t8S3UmUP5KQ5e30jBl/zC1x7GCDfYfYtrnnk4xZFfv1FN8woK730+M+X/vonXjX5GOw2dNn1
r7Q+/U/Czmu7cWXLsl+EMeDNK72VKIlSpvSCkUql4L0JIL6+ZyDr1qm61V39kOfIUCBIAhF7r70M
xqm6mdABEyaRNRMl4H8eZvnqnwf/84tRmdgvTvbLz5Zvl6/++VmwHPmfH/7zmP/nz/7tqAl+8KtR
jQv+nnuxvMhx8Vn753mW0+s85aneZ1ic/+eZhXp+wqKyAjXUEJAuB8/6wC7+65sSfEHamI44t8zk
xyH1tlwt69YonCFCtxZK7HYJOh9F2J2XmI/l+wgd+FD7BJqoyLsA1gJWjtO+6cuByJCPoffIkmlw
xg2HqF5PXYhnc4yJ5+DZFc7EuA2eOG9sZtQPl/80Da6VVpRqK0Zw2gkULKKLy+S26ybsAvPUPy1f
sZx6uJAznJp64+AY3a2vQ3tHAIF5wm7RPMUAMqdwHp/MORh3GnqQbdc2vzNK3zqk4ThGY7DupoHu
yyu2roF7u0Gw90pggsN9W55anVak0ASqebc8VAH0etLC9m7JxDYheBeHSfs119zga5i36Wyd2hZL
myj1ybsKcf40a9zmXQRwdppcx4pW/hg4Ul/7eojpnQk1LAxVDaKRZYoIu8c7qoMUGePbzx5tnrhX
GeFlCQWEUrmOzj3Nxqd6rFB/duWD5qMjLdvgIdShOiSvkR7h+dYjRQmHlAWNTLTOILcPk+/drMXX
zBWXhOAGEtngyYXZrbZs4qR9ouL6UdLS5MCdGdL5wZHU4WH0OOnJkzVEN6nVHfLQAfNN82XwswxC
GSlRAzPUHVLiP2Tm/vZLz8ZIXfPAnYqvoBvwO2363/BtxmlE8NjkMJCcel8l/c1J0bTV6HkQp12i
eKZdcVl4G0ds6sH2j4wJriWa7RE17qq0xLQRw1duzONzB2toa9mhRnfHrJDIa0BI/wSp4FCFBjHw
jiDqPiUTI7eqx6mAn80F5IGZeUifEmPV10Z2KNJg37sd6V2+h7105ZUbs41RgbkuRQu+KDAN/RW8
qASTpmHADDot18J/wdwWikAx/zRjnFnK0aqZE0SrxMdoWQZWuhYRbqlTMT+MpM4cPCTUG9EYu2ZI
07Xdk8zlR+8Q5oKt3Y3nICAHvBqt+Tjm8A5rsdJBb1eoCz4MGz2YBoorAkLsgKERcmBrMBrgtuKC
CaO/7WufqEKMwmsLi4HCpcmsw/6LM6BfMcJgn1n12cE5uxxdupEkJNdFxP5Km/fQZk8Z/v6bKG57
TiPdFkl2lEQQEo9jVg946VzGHlcojPnKrPoFHqeTVu1vccZ3jgHaD2vsMUPuaogp1SGqzQ+brXGf
UYmVjSD2MURBGWZgiKhBTlmTbIFT4c1HxjkmgOlhBLvmAopXRotSrGkSGA/jwYF15onK3jldjxgU
HZ/v5CjqIvsRkc+u7LSe694oVr0l3tw+vgEjvLqhvx8sFgs3bm6VG1whot/DEEik9UPq1eSx08R8
J5Dqk8YVSMVNzwNUPCMeYohUw60mxYN8ZoEYp4aXkYz+sQyaz1ykB4OwpZWcUbcAoT54PW7gmUA3
3bfCgYd4pFP5BBr6jGV6HbEG0iAGsNU+uA92nA67NmJOYoiEzbje+1140chL3KIZXJWT9tQV2S9j
gFjTdRGXbQhoYzyUk7JndoGrIpcwuxKCLBPy8dA23g/0VPmj6SAnY+cv8V47NmhLikCZHFCiSnO+
ZCUoQiFJuQ4SMj4JSd1g1nBrrbo9EJC2m8343tcFricTqnzyooD6jEcxjtc5FcNJsnDjrA4FJEBM
WZF+6qT+0cfIR4ZkkQ5CJtuhjtfdaKOn4gRiAnPCTNcvZZ7GV1PAHZ205NgX2U30GUnpBEQhW47b
8xM+w84LSjayLd1xF8bhTe8DwKYoz7f97OLN7bxOhOURFEnoywidkiwoU7zNc3CjktsEI8auiePM
K4wSZNL9CuUVOdK9qew9S909wSpaefUmVfjDY7i39hzzR4+4LG6cQ68MS0acac0JIw0Nki0FSVZF
2Saympcao/GaUVA4H/qk2uF/yISDHhF93yVGKmnW4932XQSw3k0PaXEyNjHfmZ4guP627HGbhNXD
XDAzGDBFJ22jmYp1Y2DnRqpX4+d70VCr2MPvNJ7AJprKXPdFcCEa5dNWWIYGwgi0zqSEYJZsy5Ts
AQX6ta7qe+8aH2VhPjLbwi64P4Zj8RkwISTh764ZhKFcRl+LL31lbbUu3IgoZJcuLn1dsVu+G8ip
J0+7JXX76NvWNSbzadZYNoKquiqS+mh+xiZlsNm0h1I33kRkPnnY/0Y9H70VkRPpOg35epTlqDEe
pg6XHeT2Xj0c7LE/qfe8aCuc3MyfxlTfjDy6wNd8NF3wA8cDaJcVvEi73yR58YSXyaWNxpNHqJ9Q
kWgZfGIDs0Ti5FCepRK/OY/cEe6Akfsyl4gwYgx52/ZN061zAR5R2vab+mjUoRJPHBpWNh9kzGyv
qf8T2+Q1HXu9StrxPfTd31Pj3TtUEwNr8uS95nwcw1S/z9xDQsqtb7w6YfzpdIgaIa6GucPECz2o
kXvHSOIzjtw9MIaNkeUmmIu4gsGvbNvY+UDgAzpebfqYZjzALaBTpSQhTxf7u+gXeMrz/DxHOT2j
ntobEE/0x/DgR4JvZPCsFUwoWJb6PZYTtKpnqZVyI3jj55yVLfGeOr/4Vcro1Fc3H1An79qjkzYf
WjpIwCQNJxhQMSJ1mDIhW5KGkcIyyq+W5uyhSk/mBf0ae2CqY2/QZM+TM/8BE/tBqbJp6vp3m5z9
lMuwZLsiztM/zpVBpnBxnoriMOUTuCg8JNngO2HArITG8TQDcHjCiemwxWFooV+UWdqQv+HdyJ/Q
YQAi9Knq4hJ6eOIRN3h2gdeUK6/GzSzsc5/63raEITWxJ81uJyHxhR/N1Pyppw7VZBesWyPC2d3Y
NoXmnKdZP6R1yWpQ9mrKVG/Q5Xx2WfPpduz6pc1FqGeMWB1A5fpSGBg0gHL78byJK+8ydeKbMKZi
X2LhjM9OuIJETBvlRO9C41oTEhIWIuQ1UZFbtObkWhGgutEHFMCDF0MDd5uj5qWvEJvBqgsTDbdN
exGX9UabaKmKNn+zheWdXQPkONWeQbifXM2y1sqvxoF7vMlN2Ff2LE4EyT3PFEkKeck28B8AlGkH
Y29dzUQFpBoc3Smz96x+vw0jfHMi6HY9DtdDiboPfGlatdPwUTFAjSc+0uRWVfId/ybYwSV7ej2P
F1vgLqKxYxNvoFXVj9HkGhFp8WMIAE4zy3V2+PUkKxe4jc31ahIItIFz9j7H8W5QPkPEEuKiDfEB
d2/tNcqxpyzy5lUb56ubxK+F3m8805tWs0SZ0osBvYOzFy5a8tkkyRjcxIOFyggv2TIGWdzUv4MA
XGXjMOtCSEKSpRPcROG/QkN0rezTltTX1HouWvnVDOceq/XkCabkXoQ2qrT6fcS6ul87vvHZSCav
/JvhRVCvrwdhMoHDT98ZX3Sm71jiC3K2nBUzXlAxzLahbCOIsVRUNJQz/gyLUlSFf3+XTEoFy2gS
Iiq7HMPnAqkS6zdP4XJ4dbSkohOvDeiWv9pR2/zrT824ZjWCLKIeEjC7mhDY8HQVAZ7qEBBsV3D0
17M3bGcORyWvvjUR91jJq5Q3ddyowXeI/6sHhzzHEPu42RsZKyFnNVnlm8wQcmV3nyhdeK412FlQ
ZjuDDamO3Q2u6zsLzcjytfod/3A2wlI62Vs1whH1GIpUAxeRNgWw0D/Foa20lWXFy/9rxrt0FdBx
9q3GxahhR83fq4fUhrdTX6vbMeA4aRngnwKtudqhgDExaOGABojd2Ovf6sTKfkbeyRHSRDyhCAKb
G3c9f2Gk54BvxyIAwim5cfY1jHj1CPV8GNae4oqoFJ7D6SDGS3ITrSQ4qCev2wGKIC+AwbWVIb7B
kb8pN+pw6rzU02rq5aAqXl47x2icfUS3pf469vXHlkm2Qbie+nUrEMT9x8tTb+G/Xiqy0o05Uc2B
mzWSZgJzQiKMIALZiGzGXYO2seBnHROw2Ss26mv1mIp5v+5+6rQtdgWawUO77O/Dk0jf60m4xrOM
ND+EPkSJGeBYIBS4mezUjyJ+XXWYc/CQuk82cqBDIQHENvLf6lC6BnZNBJEL6D637aeoyps6pHpM
UD3k8lE9Qp1TWf2JH/51UhE/VCccVc5RPRVPcRVo+Eqa57QzlqdTh8PHBOn1g4VUkhblOZBIihDT
DunWLZX95E+dRBmEGuVtMgEW20ieeoupXpmq8LC22Ywmk47ISr49im2LuyoV+AlIAor2caRrbPfz
bRng1z30ZMe/axOXa4F9gYyLe4RO6qwXUJWZmJvCZByc4gTQg0XrJZeiH/fXNAynPXSE7zroDtPE
NFtWOlR2vHhcnHEOiN6hh6SXJvqVAuix2ZhPdAufxTgVDNy9x4UGYTdcqCPKTgXfDmooYjd3W/Hs
zcLrNm03VzTyXXks5SFGOH60ovIF3dk9lD5snd6gbxICuCGHOjs+qX/4OqFfVjQxRQVDvHwz007u
xp3hdUyw2ERQIMbfejhWu8T7TRYLfk/O/KMPW/KVHSBq8oayg6Ricyygfqv1Xi2ZvlslAQVuA7mY
hoEUYgaFH7PTv2QR9ZB0ANldk2mTRdBvZY+0cfoRexuHeEk2rBavWlYURt9uTe3pR/p9gbt9GzRd
q1Cyapu2KC64vzCrUhMYADvcatAFmIl1mDU7OQRtFRPaw+pnAQrPxXzrB/R9aV5do5zCFu2Ss9Z7
GBSYbP22WwQ+VUT3aArOv/xT+RXDWit/hz+xheRNxcRw/4iK4aAXDJDMRM/WerjFOuRHWRvlBTlO
ugnrZNVa9k4aQKm9PxBmO+gvdQ6mzTDtI6yw1cddy0dEgglJFCYHsvp8BiUUrdTO+CuAHZQxQLcJ
r2/VI6WRYc8kNmcbxrV6NYt5b7lVuTPJftBrvIDqVj+3AWDELBJECmqY6ZjVZYHwc0w0OM2FeVVB
FVvpNV6K3NfJ1IGUhmDZhhpDCwPeW169RCFF6nKh+148bYbSxV4hcLb2FA67gk5mxplvXyKa25RF
TbCHmjsP6pKvNdwDkRKmO6e5uLNjHWeNT3VA/C4wjmAe4h/wvRJXj2qJsYpDYvUpqLQ3GU6/Ex91
aBIQhahoPjgbwr3JEBlNJtIOlCrlUae+dspmDZ0BEslkVQ9ftIKqr/TgMXKzQnNTdLCyvKYywRwv
8s9FwnUhdPctn3yI5gLgdMid3RhQt8jkMayqeZ/M/KWXOmuHsKwVjLC7pZgZgjU6TbAegnyumAz7
0mnuRQnUHAtPQ5sZnizbRFE1HnNMgjbJDyesfCyugxd3auWORPkSL7/fVJyKkT6bezgN576T+PeY
P3WD4UQs8gt9IGmSk0SCKErCEqvfzLthRUMK3GLYdxrC5oaz9sVw028/vwYBpVGTt/Z6RsC23Avh
wLWtFdMrXJdhXbusAQbZJiYpYxtD7y+Bgd0COOEUw94qSsRbitL3d5yqBooLSwozJeYuubdGU//h
CutqUO97GHxve0F5pKQsUMiOBbBNHMREuqrpse0KRl1KjJUnpwFSuRoXLUODFq9EVX58ZMTPkArJ
xEB9p9vVzZHOM5KXPcMeBjfcwENtPvSD9eakNHClttcZOWLFhxCh2bId7PTUZeYjhmwXekwEqqHE
7GGXhbdJx0qj9ceNlPDiSouqTD2JYBJNwtWPvK4+iIB8yWJ4QIrlxdZB9ciwTPZkjCfcwIimmZCR
fBMW+h81P1uIOXJkHeZJz44FbwKs+BqRlK4+Hs+Osw0BY/QeoEiqz52wAofS6p+bNPswDewtaq4F
fADeNSXa7hhqm0OKQ7DwuJ+nbdxjIIHAhXaZ1OFL19OB6tOPOOreYwUDOSNMHjRo7cpXHBlIKHdD
ghGhEl+3E977JFEi+YvRJmN+K3dBlHxBELMYqholtn7BHiUsN8IAJ8JtxUEgFlnZZBFeCs3fkf55
sbPxWTL6BjrkAnFHXkSiPiQMcdALFe22ajDP8yvrpe6C5sSQbZNUw0SgGkyPCun5MXDtR6tyPlIy
yeqh+9RTZsgEvpInhk1QMvIR4GO8aiIkr97fMWNTxKc4JBg7HrAOg9PTk+aKN+XoK56WGjMNLd2D
Pfg7lDmHguFcG3Vv2RTsU4d3rvWYaXv9d5n697/kKdH9KutvTTwl1ZGkknOWK16sGvnliXuVpnHS
Fa2zU0zPLPY2fWKAm9QIsVFnQRohT1pN7DCUh4HD8GaLxvNbDQVdv37rTPGSGZD3Vb8xzly9AMEJ
yVbuE9fNc9lqaH5w5VhmZzi8reoq+NkK+VNMLEBYofHqg5hF2CDqcszT/4/n8JLJ8I8z819WMOGz
JtRqzIfhnf93v9zW5EaDA4vqqIZDMQ/LUJTJL4GHGKGSNi8hhx7wad0PNoqdVCKRU7c6ubL1ttSY
uit6lN6z8E1s7Iqr1CRcDVVb3TTFZMT7HtA2UIFwfEcSoLrc8w/eE8LAI3dvxr17nS06HL0+pflA
/zYyjgzUAK8hMJwG9FlGvG//hZn/f0mH+Hez5YUOrV42ZsEGrz34N7NlaFxVUZN/e6BNO+QsHJM0
roRA6QRJ6lRr7TWrv6t5wjzOcJxV4xuIsgzFuahSbgg6OVgBlCsV/LtZ0XximAAEV6XfFCG/mk4V
YDL49BukUaOPrwrv3rKLArBh7KCdx5xtzYyLl7ENuRGgIIda8q3Kplhdp5miIk8Wn8dfrr0iOJQl
UBCeUTeqrHfRUr2oFa5wTVoizMUJ/E6wXz7Xf5pEPrYanrn/+5tm/fdMi79XCy/UtFzfCRju/tub
5nt+5o2a1R20xIIAV4d3yYzSUyXRMsud2pceB7H1QqZc6BFMXY6VDRynthYalotXBS5rkPY6ltpD
hAfVQo5ZaE1Ssnjgi1DRxuXnrO9457DBxuMofgImRQ7OhVfZ1utI+ONO0iIpckMksAzJ2qd+nNhU
4yNpdVEMKK3uwP/95Xv/U4JgOSwaqDB8mIz/Q4KAR0hmBhhmH3S9M3dJvtFCP1p7+KWA5UbMt0bM
7RWZXjdTMEFfRRFzLWsWH2VSKBK4YpOHc/jo1PJiNd6Wxe8gXZa6Yjx2NRTLpWCYmvlpgmlQqU0l
souP2eedKYPgXuYFT2gAt2AFzvqjncNCMCMK5F/qkIMamiKSDNBaRzCPd5YgcgwjIphU6QTDg8B0
Ty8PqZwXHlIqbBWHVB9dHyt2V+1tJAYGewfHY8KrfYSxxMYbOWMgZLerhBZ8H7SwP7MPPYR7FM2v
GdQE6XW4PavdlXFVTUGOKdRSKJtpsIHHDQBmHxuYWJv//RMxdU9dcv99AfMsE9GKhTDDwrvt32Qh
DpLjOp9Fe0gxGtzgrV/tez+d8PyAs1OKB1e61qrvPbbSZji5bkM88Rh/syfXA8Rms49e0e4z81Q8
q7Ipz3FQXHGfcDGK5Y80LLBbk+a/ZH71d1HqjCPGXqtubNItCWi/dCG/vCT6gHu2E11yN4P8289Y
OArtBeCDDbU1maHAKstaV193lXdN7eFDFoQIzk3I5+G+N4rHaYdgQ9oYJ9uY+IPC017DPparoh7E
Y+BN2172Z60hbpIglI3fls65NIRzxl9zlSEqO7SMSWIOfRmL6UQKNQ6yTmkcQ9yLkqJ57MDqDtaU
ZxReOOBQxOiwyeHOYgEO3JjrxZalDfFG9aE4+F7jAnay4Clm2EJns3oY6I71pVb8NqdGUkWa2+bf
ODZiC8Ta5NjcoQuTavm9SSFntdqTPkbfyGKJscJ93uy+loIyKuqbqzHBbNFDrxadhSJutZ5zl2F7
UX1xVCc/vbQ9BlX4ykr5oVpTumhrPStsKM77n6St/gwxlMaECkovqjjUn+0eGPLSSCouPEsFrTHG
krJ6V8QgKv61jenpDg7jtz1OT02BIboeuzSJcOjRTQN9Bl8zTthRmx8Wpmof/6qi4VMz1bFiegiS
Kb0SSYRTFBPtprYdM64UGTOxI5l8q2V0oklTXlrXu2caDF7F6lIVZ5d3piKD5GtI5Rc/j49+hAmn
/pffNqi+o8SUAt/0gT6ybQ4JHFLiV+7IfIF6WOvtmLFTRlg9GZPwJ7sCv4IaVy3Nru+DAZ+/6RDB
q1aYSnbbQYzcdYP15IfVz1CtQp7kyfW+eUsaIkDVDR63dbxxyukpTkcYAHWEAKYxb7jwhidybchd
BHjARGuT+O0PPxI3x9JYbOh7MKNJ9w49OcmnlHIF5Z9BwO/W8PTnqame66S6zUo3QeTRqqc9Djo2
f6KPxCaxw7sGeI5rK3ncFj4qS9vdawAnowEUICnv8dpk4qjxh+l0jDFTH6JfIP2atly2cXw2DPy2
iVqNVGRE7cLwT8kRPre8yeTIQZIoy5+ikNvGR8iWCQbXTMZfh6wyzgP0NEfDDklkyS01xXGeMUmr
zACgxyvwBZJjuEOQBmQxZM9VObKfEKO1t2V8c+gtj1rm5ps61BkA+uJCut+nk83mSybBkrPxosVo
wSQilt579fGfYQaDrtXrQZwS+J6k/W5ar+6Bt0oA2T6x8QLpTCyWrXFLh45/FcKKYcj3bq85jP+H
AtMQVPqm1dOp2gzuehjWJ0ia5cHrnO1CDEK8bGMimvJJ4OMThydYZScrq5tdhmm+lIm7aSfdWk0Y
Ppug5vuYoOwYp8xjoUINZCCvcUmgNBKYmzYYJPHZtVwX5OdIm8hxK/1ZzziK0L1GO+F033hb0YFo
YAxYY1snKGnWyfO6//iKsSG22MVJM/UnSZDNDvraodYtYq5d6+4GlTwF/ZsgNhp8CSoKMlxcG5cv
e4ZBA6GoVZxN8BUb7Wx67RnKw3RoQqmdE5KuT638Xr7p1E+Wr1DUMQRtsQLDPT/dso87EAD9q4S8
frBtLziHg0z3fmkRnxhklyma4pUlC+wyCqI8Gamco666DvQ/h0rIh8jz0kOe5sRS5gN0c7Kezjkm
hutqTIgOrhyHpCjzBonO2S9nuZyF5XW8DKv7rkI4LCFxpJAfEkYqPoZPOCqxZGDljzHAuDejOT66
ec58p8kueZgGayfh6fQqOZe63h/qHODcYHi4tQx4vB0MwbNfvDWY+5KyEh0zr3XPtSpCQqOCTzd1
0x6x2RMBknhyOf7eM4BUMupOBi3TW0C0iUzmzWSaX5YgRTsdzPZsN317nmLjdwM5fVdM1XCO62lY
wZCJdpWLQ+k0Grg7lQxzQAnPwrS9dYqBm1qLX8LIf8sSzMeDUIfOEiI6Ktz1gAcrWDoG+vOT0xM+
0XG7xIFxMzVaCxAT+INalx6ml6iUxslPTpITGGSEPVcaGntITuO+w8EzGuZ+j+0tXXLTyO7kqKSM
IbRWo2SIsk5n44Z1eH+CYJ+SVBvCPUa5AEZoZP2JtjBDZHLyWanZeFJvsxwjgsp7EMgy1qZHrC2O
ng8JDPGNqTQqNGPJqqQ0I470tDCAsw4lSlX1MLNwfmi7CFjdiw+LhAuDERDgbPyOiBRThLjLsmqV
quyDXv2Vx+6rXcjXpbooxhnn1MneC5NxXtR3P8cItqPPuA8md/7hzyxTOPzg2cvZOBVAO+6+oDyk
qFC75dOU7GMEVbNT7UgU+pyj6LzQs0szV9nr8G4nQPzKRLQmXO0BftRuOcuFMK0gIhkWtykmebo+
GbHxYNgNJBPqdTkEjL+6+1IntTPbh4iKfZxCt8I1r8Xwi+4MmMYA8F47pXxS2+fCIUf8Aqu/Ze3n
VeAemz7LEPS36LIPXLXYyqCdU6a3d9kUH4oPq9jnmJV8+wibGCViBoIkIEEEGeK1uqDmIsJBDmIs
RhIcqRZQcwjpxuQbVRYiRAvD3HXdrLMmP6Xgiqth4Hl6qM9ZA+lMw8hvISUvIhmJ78vqY+H2jzGd
u5fsvByMoMjE3hjEXfYJrvIF4ciJFV9b8hd2eDIsmq2FIDy1yAhaZUkywrPfeg3KMoiU3xYROCvE
c+jJLPrbZpI+nojFyehRvqa4tXPPm9h9NA+tHpDTIJlVmje6W7Qhrrg7MHeLPPmWTc69yghq0O7Z
BOLgumgH2vlj9GGo9HqzNefm1nj2oZxdhCbOYWmgPcU2HjrvEbbEo8AOfjd2sLh6bDLzBU1TekDs
cnEZuuk5+E0RYZ1GqtRqqE5ET2xkbr3kCtCslboGz4NgpTc4R8QDRYt1cUx4U3T6Y4fyhf8nAqxy
9soQr5ZpnepNtmtCUDTiWazQyhjIoKKKwj9jLKiL1RUhYwsskjISn4T6gSJarBawZQrpT7wx/+EF
/R4ntZ9I044R8xV0xZnY6KlAScRJd0eCKKiIJ6onLF/GtYtgwBqkRKJbfHSatuty7cfyBKSgQOhh
fbDKCR8Zp7sr0Y7N+sBq2/xQteeCH4RE9vWNE2EGTxZK075kjK4RyVD7FoA2aUpbH2sVtrpavfaF
95zP1kOj9UQrw4IOW5jOXRvc9SiBVMv81g146wI8m7ZJ+uCYLpHvnJo+OHfh4IgdTT90Az606fF2
9IKPJ3ISEx4CDzRAn9f67H0BbsHnF0oEVlTqE3L/+GOA5bCbBJdeSVETJUUKdYtTs5nTLS2ixiEC
L776Y/SlRddKeTjik6Jb4XetyQzeZLavkO8QZINLBBLMmyg513BO8biJPRyrx+oxZ97K6oPUBcOx
RIs+jZL3UFWpbNhbd/Y+pGg+DiptXS+Kb8NELKDu296In1y/OIx9/ScLs6OhABBM6jt0vfoxm9uv
EeTUUuc4Uf/WHvk2KRHmnKIKfCjpPgpZhSfZ1pgUmtDFXFun0TgIjVsnwBJso2kC72ALcePQ2Hsn
hq1rTen3goj4MB1wserWHkDgxmbovvxYi+dVOBovfub/8qfgAQxqq+olLIi3+kikA1wr3gGl9qui
j9KxUUgO2QioRzAWrdfftSzigxZV+hFM2S8/iv+UsduARtcoqYcSy/EQyzdjN8d08pDEWQ5JTkat
VU1YvCHW2tfVQIOjUIoO76L12Hg7JVpR/bhqSZyZ9pqajCfJ4nUDf2auZloFpa9PrV9JhgOaphQe
S39Ux+zaUYwFcNVjljIG90U4tSgwDHVRNbP2WppQk5BTLwDcglubqmr2OkQpvUB9g6ECvNIIyS+F
X6FwZluU2driRs0AIg/DZCCzz8iTUJfios8hZJwLAfaX4WFLs3Qd2DnjmopD2bF1HepeKvvR0Gy0
z09u8DDIfl9UWOAbcE+OSWeo7HafKU6Sn5I5xq4/eR1sgt9H55za0dGwTbzxiVrapa5LPwbxH5Gu
9jBK97mvy3BNyiIznn4E9bZ+z2qVzehBRd8qz2+I5/Rr6Mlc7NKAMuxpV8dQWvXExbTb2pg9n+Ki
iNWTmZ2oDLbIaafc6NZGSaNfCLq95RTslBVXhM27Hevo07m5ibV47KaS3ZUVKS1oFhsb1b4HQKt3
FAeZsPG6nW/GbEDAQHUxkGJytGrdW1XYFmH6bJwWgSjGZLYz0Br1G6SeWvm4DDiXJtcc0e1Z3gUr
OebsoO9tUb1bvbaLKvnQCW7URXUbeswrcYEadriDBdM90DqshGwEaslU2sdUF+gW3a8KGcQOz8EL
TvRMyT2A/HrWcWcMP/FiBnvQTZS+4WGx6cC+br6a9lseOTrJriPCEoX4YJaM5q/zywvY9MkL0B5M
LKHtLL6rDD9Rsu256bAfzvNbmsASwkwK9IDbZtEsL8qTWDZ4U3r3wG7el5HbPLPX+f38LgPjkury
aSwIN4AKDzAWZIqlUG6aIH1fFG8oRdlX4+HTC+XjBG9bVN6dULI3Oy+3XubeRTheWyx6fNW/DkAV
sMbQbClfhzDSqm2hVF5q3EwYykWt/0s/qen4NQgtIlShyoB8EnLvXYKHOva7ZedL6/bWDUyPmWbu
lAJxubsya97ZTXf2SxPqUvZKYB3LZErezQCHLuxXuSrvmp7lebnlCjWRWYYaalA0jJ+ea1Qg4Hqz
z+e3HH8pOLHB3UpviaN/lQP3pabFu9Fl5QwK3A4Ucux7cF31ANqH2pL9LPrU0gqqMu/y35G00YoV
lChXaaIGqV1CzXlZJr3LZwjVgll9CujcMsxv6/Y4eMwmOu/OoImdRdVIlc7KNPjI5eBfH6epSFdq
GK/p2p/RHn/2oXgCDmPgkEXpJj4kLrdHDYCxXA1am2BDqe6LBUPQGLAw8uGA4JP7WfeeVc0MaTPb
LJOLZYDVO79Cv39ZtES4MkYrDVIj1lTdZiKjDCBRvsWTBqWBmJ6SehjskXO1AQ1Xee6sGTVy+AwI
qslxtNDxG/0LYvZUBQuoOslLpC7IeqB3VrX0YOGnQA961NryFvhK28vCa+Qsvh01UxJpMB5ge1MI
TQdL7Xg+lE+k3PlN1WNWNWFBlZIeAQ7msFgsJSjACp+vulPS2P4hqDv9CcBnkXgZr54koSPKdOaS
ncYuhmMT1Y4RDufZjr7VrC+J4afI5qEe0/1yLEdNdWXNJBXHzTuN/3epIYmeNO/k88mvF2FxodZx
Vn1gO0ylkv2CAWFvfVvw5ikyIJwyk1BTF/hn7lqn2luFWKWlaA8b0cudGmFCNWPm5fOxFO0NefPP
juZWNsEr0gcGF2AZMOrNa5bHP5d7qDEMsfOmFsGKV20j/J39HoWJ8qhRkjh3wkU296PbIqT1lQBf
qXk97SsHpEDFRMZkDVzqqzvTH/MPgCNd0gcvK8XAQNuYp21GoTSlpnoz3pYRhywwJaixKI5fhz/O
TBbFZLP3hN4DupyPkpYal0tui44hb0OUneWVH0khbklA0pMeGcv82/Z2DdbK60U/qflsqmbNzll0
5WVWZgKFRx5rPe1t9ACVTd+gLlbcASGeKHRKlS3MyJLN3PW7RVWo6rlEWSFYBfJXpVFcaCMO/l24
bgMZEyS6hT6FWlM7WDiwu6iCtmUSAhunXLXqxmLsc3LwaDQj5mW6NoudjdhZEDVj4Yu8EAag2DMz
JVlDWFG/+WhbEvFUo5bIgQIlcj/QwhzUW8ZK91MP5p1qZxKlrbW74hZ7VMdq+K1WvbQetrD9yQJo
ImslpvxLYZBioIZcFNzsH28RXjo4OXA3+BnSYB2tj6rTa6DfAZ2oDJ2jcP1kvbyEeJyAvUu5aqrY
hRf+skwwSnVtTn54X3wtMmTW7JGwf/FLrvAEyHDsW2eO+RHMtEs591VSgaf7kXyeNAZnDe5F/B5v
AdqQ2kSvGnWki0Q6mhYbtTktRLOKjOZ5zt2Gjpfmb+BjCWr0sQORaRpCYi6LpVhBCXUrSx8dbfyt
3lH1bLHV0pEpRUdnquwPFqnCNrHRlPXKcbJLCYIsnTLfLTC/TmP6f9g7r+W4lSyL/sr8AG7Am9cy
KENPik4vCEqUYBPef/2sTN5uqhXqnuj3iVBUlC8KJpF5zt5rG7uyFe9DkV7JmdOaM0VjbhsWWYqr
uOTYoa3ypBuUYSI8osKYJrLnnpsBA65HocOVEwnHtEGSEvqnxoxO+tKzDEFTjn9yg4/lImrnkLL4
nj+XhR7N9A9bPDObefBYOvvUcg0IS61LmbSa1wUO3j7HUsFqF5ihJF9QJqK9Ix0Oou1/6DQ8NDAm
W3D4WSt+Ih2luBt5pFsG1FNYgdnScOv04w4tWYYHJF9RY4zf3Sw7yMNdjYl5lvJzQxaqfoir4/ov
PFpKTMHUNFNPfKT8zne/wgIxiEuiuZKt75fRmZ4mYUcakUTUwBWywE+dkHXUtUIVkBxH1sJClbdy
MEsJ5pDq/EksDwMHZd6NKIS1b9f4Us69bI9+aB2v1/NEvAUB9Kj4vMel6Wpk3I+qmKDqGKS7xSiB
zAcFx2iLBbUtjHtL+oHGnGHUDwh8bS3vnBTVnZVw5KxcbFzwzWH3ZbW5dOc5zizhD9g1fi42AKRc
w3raOM5DQgccmud6nHuOgbLkwq4HoxFW+XGQmBfhVeRBkn1Gm/LNn34ol3rU5MhLArY5cNS9zyLV
qdPLBKeu749cClZ8XcFkNlspDOhZEVGGr7fFyElURZQhE8YhK2q4XBOi5IhzYgz00cqd7L7rHtXH
kenuPNVPPUOyrKwIqL8cjceGlREUbVo5HP1qAd2Tr2VZw9M4zfbWZP/keZESWcZoFNEu0ejaToO1
m6c5YXmO+HZigeG5+Y+8rk4LsZCXWGc2tielvrJQj7rsdUnFm0lUFkoi8AvTqjPWIdkyPcQZGiYd
AMF2jZBrKtyLNNIXJHX2nZCKj2Iar5vWXOnXpNe2jwarBXO/E1I8RcKeXjqclRRn9yOXlhg6NMFB
VN8aqqQ7PYCBLSUXveuz8nTiS5dJyrYJGI+j9YfHxBZtDq6X0itLCF3Mk/RVvIgGN4bTQgFqPb5v
zhwCUkqEXblL+A0ygsRFS7fELE+7iEHJLoqX2bGUiqEzxres77YEgK1br/1qmTRkAa9TyeBKLnti
iryTujRAGocv1WyNcE59rwoo7OqGWcmzAq+keXNF6O+DvG6SmeZTuB8uIFRhI5dL+IzukGdwmpMB
+r0antUQqsazMvuakgG1sWq0lPZzEaSHKKU+oACpc9teefReQ5b5X7XE2RuivkuaH6M/vNUNfXU/
Y58VJlO2FFXddvYwYMosBVuKkxhoFCqEyXi9geZH/fWrXN2VcXD0U7DrCHWs0qXIEx+a9dIkHBY8
QEe9Bv1yaNfBhaZFB2Hk3xSUQ2iMcEKWpvEQbFop+ogj/0vQMwOLLGZgPsO5rH55QAGUpmNak/Pk
py8oDinuzRtV5qxp9WzxEx4I+kiPCgyllF5Ts7FirgNKOCCbf7mLiNaP8x9InpgZRUO0sZv8hwIL
OS5XlKAiPiuxnofM/pF1xaMEGMnLpl4Bow+q9t2vuitElO+qXYfa77B09fPqMw+CukOePFWJdKDK
KTVDY4/asqOzm8iTr+2rL1g0T6oBbEi+OAUaJJbBLSzAmwi53x5TBkNtjOa9jx7k8mmemd5DlEWf
Ku1moycJVswOhZT4Dba4cvPA3K6l9kMVh01X2olB4ZqgXuiQIGR12O9GhxK+bInQYnGAgihGJ0N/
DlPREI6I37bqIKUxOm6d0d2KzqhkI/5+SFDPyq3PwY2uhwak6CHydsSnolXCvXBUcz+1dqs0iP7R
fvXpaRZu6uAZ8fB/tQgfEWZbAJqQ6KYHAi2garvPhsmQjNr0WyIltYnR7oPOpEXKPMRq/XufNe05
Hevn3vCbHe2dbeD212jNEMJLlJhcpc0SiYTfjxiz9FUqpUdBfDlFrBX4KaEa3RciJMWHkLWXpDHV
Rh0G892xISsPznvhzDgKJU5CrmxkdTTlClh28Bis2cOWyJKt4GVP2melFIRQuVM2+jfLoF8l1YpU
wGJ9ZjvNGVonw2jpvckTIhNI00x8NXIWrQRwecdMy1vT1+Yma1lQCPkfTeQMoB9utKPbinIfzT6U
EKO7U/yufOVynfohunlSixcTdh/t1r2LNLyriO50x0gLywXjtEnLaltDHTZM94usjq+V915q7Zsk
Wsk1I42PRzwtx6ZobiVTpEqdy5WiB0Vk5oyzTfc0eABb+oKLEB8mIznDHePKrVj1L4p9SOYnk2eN
gFhN3xOFyk6VNDpIIgTTWch0uwuKmG+qymLMjBxJt7IQbR8r6vwYT1NkgKm1k5twWXOZbDHe+1LM
UxG2QQMFEQxLLasonwrI0bQFlIRSLjzVmbtKup5cg6naEzWKs8XspbDFd0vWT+VW9uv1StT+2atp
163udzE12GSQ6OoCeDcHvWe/m+l8J3eP5bh5mNDeZLinGeByHLI3NIpM9Gwakv4G9qnd3GPh44JO
G0++bDJFm3FpwDdh08jNrGbEspyu1tezx0mvaEXy3Qt0ONTiTJnVCrAHr4DzOL9Y5EAhr+B4jkDv
MweZM0QSdQaUTZO+TSrblkYKNOthVg2ESrSvpJWgemiJl6/h1LAlVjnV9mX5HtbljTvjV5Mqz3VA
cd02/r26koyofMAd6Uzl6e9nNTMRDtFXcnJDsYqzHcUw2xiihqu8HF7lWKOu/U60XlsIj/boRG2g
wqDYBuQ4GzNOf0ZwMDaOnl4YNWzDtKxf+uphsZwviiAlJ72utX4tyuACB57ED5Iev8bxc3+td8lr
rVnv9Z0d5nYFD71mh8pZhbrYaD5u0GUJkUT6kZyqyuqFed0BS9jY43giWPuETeoGif4T2WfzBnf9
l3K6TwSdZCwRXxrTtGgkZgxd+Vc1v9VKW9uKaJN2zmPVNtNHNc4wKAY4Ds5GM7Y+VJD/TzT+v4jG
hucj8fsPRGPcg2/l278AjT8+8zfQ2NDtv3TkgBxM7ABLt0EK/w00Ngz3L90BW6xbMG1NQ+eX/iYa
28Ffug5kWKcr4jjo6BBt/U00tu2/LNd2As8ydceh/Gv8N0RjMMm/MY11x9Vdw+Kf5cBPtn37XwWu
9VrlZkT84o27dHeR0UJyz6vyWDYr3gQ6FmtZUaUvcNAiO98DT/nqd35/tmaAeQThUoJNLgadMGtj
pSo2lAxX2aaoe+fV9Pt7oiczqjR0RRekZ6ESvPYB43PjPXVOdScm5yZIKIjkwL/1L/nSf1vXYl95
xLQRO0LpqrVeUTl8L83y4NoCIihdgLskoCJO4mqu5bSVogGqngsTt7AJK+5tVva1sbPyWzROT5oj
ni0U/IfqZzxBnFta0tAW2rqDXYZJm6/00iHyxFFxiPmYXHQyzKbxS1HgTCKG9n3Gjr9h62391o5l
+hoTsw6QXbCc4/FtXvX8TvTVfghop3drm10iq71ApmYfB3q9KDWWeId+E3VgkL43g39RjkUVBg41
9XHHZAG/l18dCNCkkRgMe2FDTeMd88GsI+bRuQsJBbFHEjBVsg17R74L84J5GC5JN61jhyBhrUj3
cU3k+YBX0XSqZJeZCykHYVnMzk1Tip1ZE9UALJU+hRV8OOnXVr/txwpWgkYqzIp4H4HjQ8cxgGwP
Xr5pFy9G2837xixYxlC+ssh+wLNItGlSAy+mrhFaWfcaZNLhvFrVvhz0sxlU02XdJKHh2/vM4EIg
CjSnqdsOh5gtUKSgADCWfzWK8R5AsR2akIK3pY1h3B9xuy0rrcnKX26aKWnBtxU/iXfQ4GL49s5e
TgnomeMy8h2oWp9gXFKuItpvlxTmG5oTypYO6XcZet+C6+qOODiq+/jQ2bHztWY1FCtANc1UoeiI
6thaZ984pB7MeVe/InX9G8b44eDm3tcS98KWBgIllaVvN/o1iVlAOqz6jeTqDPBjudf0LrtujBZ5
f7264WxdWqZ7pohDCkybgV8oGqby5s9AT+pTIoYXPS3WfUu4BgleJDkiYN9ZLRKA3o0vevfYVd9z
rRfnTOrnXNyNB9tylkuUVsk2Tcy7oEL4lLRjeZ8kTxG1S9QpQMwoviGj7RPqaoKcYGnta2YyQ9J7
zNG6m2T7xv7uEJKT9CCi2htPm0rwc9IGDhdWcH57xs4hrAAtjGS02vlp8avnwMIVVTOXEakDGgAD
6U6zvTfRRu89AxgLSkPbtgtSX6ag3QKwy16cH145X1k6rqs+m5jONxBQ5nTiUB8hAY/UV7c15P/Q
cIiPCer6qDXVbmHKFaPladFJJUb20jg+ns3aWm/bCfTbQPWvHclcsYW/b9OAWKCkavdrKYYdGars
NSyusxcf9KYFZebrX1PMJxW8xgWNByMw6ErnnS3OSrg3jYt8uu376tQaPvu298D7xOSR0TaaOWbb
+GhFLqtnvSJUIp3eKFhhhsRI7wxEkEAvwyinW0AcUxI4C8g8p8xMXqAgXsNYbXdYcZFDVBxyKZW+
nV1QUPBx6AeVjVwkw//QdzFEhxI7a8Ayc4gm4FcBKjEM2pXBEVbO1qEZopsG1Twm3QGn4Yk+pFXY
9tbQxz5EvPvmW4IEyuTNKdObUliOjI/Oadd1/a6Jl7tsWK6SxzTdF5BvdkbW99tZFzDA+0NDNHOo
u6mPuYCi5DJEx9ammlbPJOWeBqdobxKmYOfexQtXDqSggDZdRpbI6wS3vHLaM7D57jw5bXEIYv3i
8yn1DtmQNxviteRnPl6TH/zlsZkksDfXmmPU18ZzLsP91D1jsm6Z9bxbeXTIEss4mAW2B0NyuxzH
J71CPlQ3aIXBI8X2T+BDEyFnHtKupQvgpTKD7POKhdRMyZWIpZj00u6EVgYyBLnJ2yaxL1cGahbD
nokY1NOukwQRzkpFLwVARiQrLCq/Nwl+UXfVTVe3hAHLavjqUINSN+VkCOydKeLBfz5n9KTMlclE
CiDIszuDy+hEcMsukSNhtrb3VkoOhYjGMDbXLxW8SCuvqAg6eEi7tDgu9kBhz8JUI29qBxyVHSen
oRMQxVsjPzfOBcdVfk4c95ZKCNZQcdfNVMZjlifM9698YmJPlKAQJLR1jOw5N/e9IfecQ8BQ28cP
AAhgLqjnukbuTVqZwPIeRUFoqF9S+O6WY0zPwTXLOJxn/w35EKez1VwUk4PrY3H2mu9mh8zrblQu
hwoaUREbundNzMh6si2trEhtJnLEM7/DX0HIjXMhduOV1mDiUMCG7qBuyB1rz4Po+IPVXaNneGzj
qt83eEWOqGeR7LvwAWakH1MOMb62K0bcWGMPDXLzEw1Xnq08J+b5znPmB1sX41lU58TFUZe6SXGI
DP0yzl1MIN74VYdQBorUPaVTI0gFM46iJNYaO4CxE3aMxjbKDRo78giw9GHe9jbOBUPC3tQvfd78
9pwJ4njXTeZAF70X+j6VoSMCvvp2rekqqK1En5C6UNr8UNvm82b1xl/TWT5eyEQbeoSwqDgadbP2
UKEWGCUcTBXiChimMrcQOJ5NZnJ9EAGVKpVK4zCnInsOCl4E3tkzzJcyR0ciD4dV4/SNbYLzGt38
aS4UjJaY6PkyOiDDTJNvSZF817AxLttGbl/MuwIRImrVz4ciH0twH/KVmYYYMmL5TtG4yKjWsfVw
hy959fc71GutZoc2gaYA8UG8fn4TqHixc00LCr38Nkuefurex9d8/IT6HXnzy8+oVwYxPPoTktvf
3qe+5uPP+fypz/eo56oIty0NzvggMu/rby/+24fqhd++8+NP/fg59frHE2qb/fLf+OWueleECo8Z
yJzPl0WrVR+b8/Orf3n7H/8nf379j2/90x/tCcLYPX8I7YJ2ZGN1ycVsZ8kFWo05DhvdOETtCvtJ
vhAtRu1+vEfEaV5t4HwnF+olRzxyknDKJ86DR28qjBFpnn1gx1zU/3i3q5niaQ3ezNJAL0Di1ARX
uqcY4FXEAyFzJ1JFfVQ9VjeYfCFZRcZuNuiNIP1FO0JrcKDKeUEcAP8JRO2bmpbWTucyumd1HRDv
6IpQASUXhZG0uRDt4rS+8QT2uowDupJjuC8POfVwTnWO3M/H6klNHvnq3m8fodPYo/RiWoTt/6xu
FNZQ3TNzbDY2EGZEDDM6b/klUDtpyaq7IxQrtFHy54V6Vt395Vmyjl7Iprf3brc05wU/Ol7R5tU1
VgbjpKPAkmnFqR/rbN1mfqDt59x8TKGNxKbLOkiejeqml/cyJsMbJwLWBrHpW4mcPSDGMNTX+SK3
oXN1wXCkz1JxrTXPPWTD2q97UDjxXpEZrf5dTJo4qS9kYSo+vjrqsN3b3slNp/d1Cm7RN1PTlf+l
KHcJiKMUX6oBQT2nNgNjr3fic59/nymvmEh/Kxoj/9iK4PmYnytOpPARn0dSoayQnsyUXkaDAFGE
l1SL1VtsiQ2FHvBSz4az19uCEh1dasAaGjCYxfdOS2Tdz212YEqASoiaq8hweinGpTk00ClTIyZq
1DONnforg7wn2T63CKOw/t6xEei1U2/erFbZM3uz7j7e+M9dqx6WA5wuAqg2cwVeaamyfN2qX0H6
zO6QTM0PUqh6/IHjNASxePlSWHSbdFoWQI1BN5TT1aAjbIUk3SDQZu4zpdg9ORZ+1omA2ib3qtoT
nfrqfz5UL6S+9aMYF+bjAXGHSjXSeEANVECYP0YNYvNqX7PJ1J5Rh3Wsjxbi5V0SUXdW/xv1mrpZ
5C7/fKhe/Tig5c7+00P1ZvWW//xVfTnOzD2u1CmnjjX1x6iHoiq4An8+Vvc+nlxRA9KIobyqvh7d
invUCbhQb1E/y1qTM1ndRVXLqfZxV53f6o9j5vePEzBXP/T5J8dkqeDXtUFeDF9sed3P5LmRaJG2
7tVpQtmkWlHg2F+xMNK+TMb8WHVJou/V2z/uRnKrpfDg4dRtesk/VUequvd58/kc4HTydGXzD9bY
b2OQ+o/1qAph48txK1CzE3X346+v1/nGya4QoABO5H5XLWvozriRt03RVSfX/uarP8Ruz6Zv6qcP
5Ko85dS9z20f/PM5r8LXUcaOBluIEVK9oH7y8+HnZ9W9z934+cLn9/322bTEbaR1jGFsGjVwws5q
y6N6rM48tnjeX6jHH3/8WtPASbVJ36nvUvv0l+NyfYs1rTypwzWlH7twKrEPkmFgKqOOlD/fVV/x
MVTN1dIhtil29CqqcyZv1FiiHqp76rnPh+o5V1KJ/6v3qTdP0ffJaMuT+n3190Hl5rD9PGciXx7G
HwezejYwy2GF4f6P807d+3iXuvv741++9Zd3/f4Dv39KMzAY9C5IBGAgaphRlxF1T332T899vkW9
aqpZoLr7eaP2x+dDdU997t9+a234bIHPj6g3/vZTf3rut2/97ZdiOeDTQ2iHZGCNLqf2VBKssVnh
IHCuf96s+DlXYqy5nnw+qe59PrcKwSmuHjc9fVl09vI71HCrvvzzrb+8ou6C9hs3eMoZkuV57a4l
YOnPE+WXxx931Xn1y7PqsXr/r6dnQKRmihQ0Xw1KekyOm+96t3dN3QaNmBM/H/ehQ6DvoW8ovgXT
Yz6XxIaQMPHIcALQC3/1HXVhAt/XoXmsSYu2G9QRONWW19Iujy4onUcTUuztaFbNzozGhzyr07Bq
52CvQ1U6kVQ8665zX87ILg0Lr0zVFfXlupC0SnZwdqITdEmePeVG6iQoYboYSZyA3uZRrRtnN4QD
xPj/+3/4YzhZS1BpclG1inn3QeNWl1d1Yf28+YWe/cslV93909t/e05dutVzH7/wp899/MKUB5du
d9CJ2US+wZRO3vjq3P18HMgpIL1dVkjqSfV4kgPUx5N/fP23j7vYxXae6yFR6OWgpj4ufK/MbtQ7
kfh0GE+aO/XCok7BP99N4yLeOkX13UhbFN8VHamOJKpi6smsT20SXqfkO36HQavZ0dXTlNneMS1f
clHYhIa1Rwp23nnSSXZmHXUe/d5+6ur01mjdS+kxsMrxLfWJf/A1C16IcF6dwbmPZv17LYUmcnje
p0z9j5PhoyVYiSS0pRFmheKwGwyZDhQTp9t0Q4f2SBTkFPTUNakzHnptuGi/unHihGbMzLBBTMFP
3MYEHBwj4LH7YsE5na49qkG62bAIuiN0cX1rOIT0cp0FO8z/xDVXkCuetFRET+4wvAJI1LZxIcyd
gxETfplGlW+kCkYhfNP4sgIfIagKPBCO3jxjs4ugNSfgoTWIhJQMRRVGKFTriKLFUnPPGayNHU/r
Ie7wf9kdUNXSrt41I7ixNfyYKzoLt9Z+Cm1eEEmYKUw+/vLCeSpcgug8CnNNXXm3Y5K9JcsYE5RK
W7kk/BhU7eA2d6QR7fyMNJLCZauOxBKZ36yg7K9xBq7boNFDJ3NCr43cfSHK98WvT442olBI5jlk
kQxlMC9vm0qH+7IY370g0c6S2nH0qgqtKPVrYwJ8VYxJvfUIjMVuEDb0Tjt0vaEZlWIb+4VsoRd7
lm1UzrsENWTpHkEnnbWMgDkx6204VcB0dJoIgV+I0KhJKpq8TQmA9pADOBaG3e6snoqnVloPU9X4
F87S2DvES7u26R6DNbJ2nhfDvvaDh2zuEaXpXXqXOcMLWUGHXMzalyqQTVPf+KJVZbD1zMBGZxxA
bDaiq3Jty3CIXQrauFGWJNUvytZZ9+VoIJKYoGcGzdsinGpXr7m5q2fC6Qgm6dAhddPB1crXwb8u
lw6wW9GjdM41CuWG9ygW443VJ6tKuzCgTI/HOWoj/rszReeSMhO4aGTqI9i8wscaX51x37mXjTWF
llfnWzn6J5Yc9ag3QZQhzG6gJosiux3gvdrGcOqnvt5YJ7qLGnjf9BVI7BzmFFgRWB7Fjd3HMrJC
pisb7etqde9SS7AvDPcLpCHpwnv3SIH/tlj6t6yey4d2zLNzSVTTziUvj0POuO5xr23ot2yJwrsI
1tR/mArj0ptYhEV2jaKWxL627I6Tw3UFxAgYsooo9OFH7KXlLd7xd9+YjmnnI+psK5pzvXu9tMnW
dKcHc9C/rW5pXjFSkFVuDUhDdPs1n5cBBTLDf9s0L0Xm2Ps0aL0tQnoWh9kJ8BO6liF5W3u33gRW
wfSzyPZtRLpjaFYTIGW3++pOtBKy5SWevAWZunnpTuZXzR8C1DKAS4Nxr3f3S/2dXK/kLtNB7UKS
nMO4IzDGSbTtaLXtpee3QBbd6dX0XA4SasSLdKEHmvfdiBI3HDWR32DsoZRotXuvMuqtpXtfFqT9
CJDMal9FM4r7BTBkx4hh6hyzGZAcgtYdeqGi2dZ18C4otYl5OtTRsl4WSXnnNfkF5dh573mn3GWt
aRTPAYQLCtU+kqbNorXagy+lrUGL9566Z+lgsbfyOzItXSRl11z+XAfHmNvAHGY/wst4qPSWdLZy
A+j/eSrxBNh+oodTgWa0YENqRnExZeO8bfk5HDlPpjM+B5PQwmJZYMAx+DPBvBWOuJhmBlJoBtXG
hmZ99O0e3n/DWTvYFvnJnvM0OpV+bqLnFRyuU4BrEd0TcC8cWoE3IUM0L3wkXRRBojszguvaRlno
Dz1Y+7W+wE1KkVzX2AiVgfAsJYexnq/tWYPLZXdcIRauSyImpZkGwHLJfIbopvanXdnuUcoYyUrd
ghb3D6OFFRjFN3XatTz1bZtyfR3KU2OzInRNe6ChyVkeVwbGCXOZDj07dWmm6SqqYcX7NJnDmqZN
GkA6Twdc79kgqK+kkrg8TPSzKeyGLRaXzerZNGVnoNR+8Fr39EzNllZQTLAOAabf43Vct711N4L2
JQwDAKkN3ARlWL5N4LyWThJfWav56Og1oICFKAT4LEh+ACLV2nVhrhwuSXE1afgwwP2NJ5pym0oq
1+bMPhQNgyVDw8YTIzE/I4jBnkQOP/aczUC9/5nxEZYlCJxY50AtQe8NFoOVaWhob7z8nmr8rpfB
MTpbbJdbQXaw8uRrZlTXmV8Zm7ybcr6ygtIQm1emNt6uPQzWluENZ/s3VsyHrqFYG6RXNMVN0Lcu
6XY5VyMtiq9M16y3pDqQKKGlaN3WBB2yQbfKne+clHRWAIr8t6oVZwlKmrNR0wueOR0vdA28Nls3
pkyPawnTm5U+g8bw98VbFNHV11AAhXPGxDqNh2O6PI14tLejdtcUeXo2HfduXqwDjTkg2gQEeRjg
fYj2wcQp3pAn2i2yewMEme42J2jEF1W2IMMVmoAjjMd8Sfq7OIJMbFbmwU+m01CwhUoGlzaYswsD
++9Gi/ZtfTnNXXAfp/F0IoG3SuFnmC50Lm/GxCGqiuhgkMz6cs7pKBcleLvYuV1cbNT9hNqdK9TZ
FEG/nQrm4yNp9qWZVtu6F2D3U4Ohb00fBlzNAI1dZtN444inDJaNoQHSNzWXSVrTPEbGrbcW14jf
kVd8tYI13y7WSGnLbPbExc17HTIihR/HoReVIetPF3nYkhg7pJgaRiKLcOfZ2suC8/YQS7ujWWgt
Lu7udUWs37TW+mVegL93MjOvzPEnG5W549p1wPUlNpPvvC4oNWZRX0waqv1i1rqNNYvimI7Tk98l
R8Mrm1OftfPWxXbHRe4E3Bs4hJ8M8LwWguRiJsxpgipNu00ka5B5Ux2AbjDq9T6zQukkw9aL0Eq/
9rRovo6mJgxymk84oHKswm9U2kiBcpL3ulwvZ8uL9vRr2RKpESanyotxxqfjzUp2ZW09oJJA1JwC
WZp7LqiFS35t3jLBrNczVyU6wUPDKYhfKhKgB1BfkIJcv/rOiLHNkzQ7ol2D5KdY8leUJjgfqEtc
tmV/Dww7CBNndI6QpL4lIv/iiCjfI4ghGNrz+7ArZqZJBvp571mw/qEdLcHMRe3uCX1CcnrlaV+9
OGkO6cDaYdEutGkFmyJ7VYvmhh14rw2Ovq3BaFqVeXKfjt2FV63eCduYZOD3+3RhUG7MptgthkfX
F7GZgYm1ELcmoIkTcbVP/uL/bBvXIP3EtaA1obpNlivyOZDZAA1wsSMeCGCekhX5Qj7Up1S7JQcd
YT4QDk6o9mR6A9iTbNA28eyezC5wLllcsGYQI9Xl88yuOhY+IRzaSzmZTNSroLow8XWXwj9xNbQf
UkYHzz8xoj+KFYscZaoLvb3NZz0ICzF9Xwf7Z1RG4yZFAoRGEOGbfdUXSbZb6xHW+RiETVbt3AFa
Mcjs5TRFESK80USTePJkrzCVDa50mA5l1rQ7PdFciMl6ColAjkAMflY33Q7zTKZDnjGrKg5rtwAn
j2KOe3DuQsv1gzaTQGP1OK8zYd8J+E8TKQAEQQVa8lou7XXnxO11j0p1NyetdlPERtjWZYjKsb7u
WUAbvl5e5+kc2r1cmqB9zxb/qxCAkDsr77c1RDGOfv8RDzXsAO80R/V95i2HyrAP9giyGKJYTTG2
y3YF0TtFue5j2pK7zDWflsZ494hn3NUOmNDUI2+5diyB+T87sGx4aSrcnwOag0J3u62WTx6OfS6f
xtocg7I9zANKgsDbz/z9Z3MdHol28c5ldjvokOEC38XBUpIhgG/WSykAOQFK6mBBZTEYznhBtJaL
1BoaK0fhZPbrdVCIB6KQvju+MxG+HTw3LZR91J3vaYYBJhoMOqlefZwtjq/Cvm6xPz0VrfcMqgAH
Wmbs+9gtzmsJ/aa0QJ323RRCqO+3URMfiXl4gtgtHroevxyuGDiSiJ0yOPNltqRhp/eAZBax132q
6KWxPiP3bfb6XISQvA+a62QcOVW3i9tlRYw8JKHLfKAlqHXnI0yDXnJejGQHuu96spAuN1ZRH8Di
j5ty3nraCAjJLIxD7AXL0cWmOxQz+QhQhwB6MtEx53mCmEskjtdm4K7iO5PrTUg+J32YgktujubL
cKBfwUURBJmtePDCyomQmsqwjLnpsLJ3I1OOhEShiWooCuDs3E7LccrBICG/h3DfU3wu/MtcxyOc
Dr3zLFguZTGt/ApVGiaBFrcvErZ1bBDB6L04EnGHo4K22NxKdn/WjaAuUI8xD77psx1yXxYfjGRF
DjnGW5wwEUXEMnGJdu06SUzF6pJdwSp59LuDSBk1hViOS5fdCRezTRLMJ05q6BARTjAIFjdlJKLQ
ny0NIy5Ap7od7zJCsZwI8Vbi2XROAEVjXnGyHatzTjiOQHCGjP5x6RjnJLCSMFqKJz2zGOa5aOFG
1w7QHOiO+CCb2up+nronn4hju3/K+oq8qTivtrlP4njmntgb4EzdTUQ8ahCz82x/3eVw0Xp3wDHR
e9bGqnS8l0nwlNRdsqfvfWeYsXtAUVYePBsDLkyg3dCSo2cQjXFjQPbeZRGTGQN5O+CX/eIlPwu2
JXatJSB6L/+RTu43+vcH+SeeMnf46lDlIvareGzniWrY0h+dPj4EAiihH5XtbhpezKgLRy+4TIMw
diyyIeD/XfxsGi0/RzhvMHf69yZLEGweWR3aEOPjCNMiUF+JJRlD1hUkBXfJNQFU64bUxmxHYRgN
HuT7xhweV3N4Qb5tXldsPZJN22sSFWVHgDhUwym7fT4UZRi01kPmyx6s68U7o5c1iOVmIJs6xD2r
w2mbCTa2jHgPqKK48I1+owSz/68t/r+0xWhu4Wf+e23xNfS45H+2b8TAp79JjD8++rfE2HP+ssGn
cCC7wDdN14EA+bfE2EcsbBrwQWClu0h7LXTEf0uMLfcvUkUNi84hSDE+xqf+lhhb1l+81fAD00KE
agSO9d9IjC3DlIzcf0FQQouwrMBz8BDSmfWsf5UYe/ncCHqy2THVHfuASOXR8cE869m4L2tzuMvA
Rd3F2XQuhVEc9D5GvAsI7b4cBHmbYh3OjqhhS5Tufa01wR7baonkUIMCv9QJLDrbuSUN1I/r8dYd
4jCOy+yh0lhBF+kEZX+o62ervQqMfJun+vo1GigqlcHUXJt9WV/ka0mDJesWIEmGd9cEEH0WJxIP
Xs5ZiWBpuxi0j31TgwlqkrfjVCnLLBxQqPrdaGcmjRMCzs9gXHTz9z7QruB/a/zlQDTt0i2O6xyR
Y2cs04vetruoS+fX1Gcpzhm/r9sC0o9wq+dlkSkSCcmaVgGTVMTD47wQCZZoS301ALd87ATmhApt
9Y7uPAOzbiSPJbMALEsAV1Zx0c1ESa13S5TYp9Fv3gIvKIkAzA9Gw7UQFad/mblrcoCnFJJpXFe9
cW2x1ApqopI8wqybVYyXgSAXKl8uusjcRWysJx2oHnNVWPABkjUXU6rmjOjnXPuHxhqtqvg5HZEd
+ZJ4TPJi5go6svCok2O5TveAZIK9Zz5MyO1SaiYhYVFdqNldRdTMJUHFwRNg8zsuCuVtPMwv0f8y
dh7LjStrl30iRCSAhJuSAEErypXcBFEWQMJ78/S9oNPR/+Qf9OAqqk6p6koimPmZvdeeCpwc3E3B
UijK+XaojgTSTTEpGROsRA+L/gxz7VHO43PZjvoDtFew2bDjQxKKVsO+am5OUEjWBH2F27tvRXFc
etc4dw6+tEG26g3RuC/TtXwkO5jBc6NXx1r+4X3UHDNKPsRqtrinXpQD3jJfu0yLmPxgrHGT7u4a
hbF3rKg+eTXD4dai0q2NHhIIL86BaG0y8pbxYHsC4NRMz0NalUYJvGAGUs1wRJ6Y7LTaAtE4af+q
TvyqNcG1Gjfmk9BQlUfmSTdK72oNXn2a+UfBjKVm0As7PsMEIhg3pc4fzVQ7aFDxQjygsINGz3w0
2Vwz9Sq6fWTmX60pMhxqfHDW/gLeJz0m5VBfRJbz3Cd4d6ER0qpUUE2eV+QPN5dkmxteAcIfcxyL
IDNesrRm3E+aqhtB45nUcnZlBKtju+Mbl87bXGhPiZ3c2x3T4rbAacWXkQceoSOQFwnUraHrPYJw
JQFFc5wzIHte/mIAIUu4RLJqg99XyxuqFM0f+ZHvnXRtQhVtrymdqYrUGhoFYxZzIf2NFoSuSQ27
12kuhwsIsl9m1OentmFSZcH5KHHe+IzBUOwzMFmdtj0u6zM4+gtAAufREUXJRHb79km043Kr2iMk
stXvpduH/fawEoWY0mfZ0u/0mvSfMXMv6ZS9i0S2j15lvECEP6eRad4M8H4sqSuEkYnfddClRjuu
PopKJ4G+K2Hlu9aN984793/KyUU2jp6vT+tsLKfNfL60qboQlZhg0DaTICmr3LeYtYQDCXgEX9Md
D2Jcd2IhUJzUct5okmOirWrbJynVeDDTtLkpWhvVll9Yuxq/cit1Jhixm39oHvF4Mh1ueD31HeEt
Lq0sVF5h9ufEhXRoeetbOZfooXCZOnoFfneax7NYvQ/Xw3Swlg42Q6sgDI40X1tGh8bVqs9UkY0h
nMPQmPUtLnpCC715hmiq04M4dXIlA56cdaJY9tLVgbKUFlZirRjuvdMaT0St3Q0yXu9gxJ7WNUNE
juOQA9zGD+0Bo3Ib59c0JkFDFE1cq7d4iglcwwQXlH41KnVauoiRl56lpxGaid8VjhfkbUoadkIE
W2poFPy19ougg+lFRca9IopCQr2+4Ybx9gpDQsA9tNF5zadyGd4FPfOT/heZvXGvefqDRKQCl5ZF
ZI3rbN3uuLkXVmOPwrP001FSigIklY3zkzge782EWv0gwRu1mUlLWEfEnCmMcpMio9Rmr3NYhOUd
aB6YTon5cU3c6ktZk7w77FEhEl0K+okflRN0RsR8HZeRb+iKMJ9++AflfjhoAllp1lXJlWgOLg+x
ceczuVwaN/vIU/0lTmftAioGl3+evbbL73qM7kNiuD+Upn0UznCpa4c2OrMJ1TQmxoIJWBgwmWtQ
FOwTObzbB5zE53gZ+c20fOGk/FpsPnMsClK+2sY7QWYDzRgvMMzBsh49nni/B4H4BE7PlOafGKDK
WxOTmriK+BHzBhPBzIWLscA0mhYMCSLDh9Dyv1JptyIx/WI2I1+vvfEiOwOsTlN+RInVkGSCgrfO
EsT07lqE86pBZYjq4WC3sFHsxDjif69eB/T1+7Ir5hCqkHd3zfEoSENg4wXJjZmMuHoNLVSl9S54
JHsKnLlYT3RNkBBYrzBGKuOHiWybW1bZX/i0MCrYxo9Jr+ZzqvTHNWWeCjTVepY8QzEmQ7Ym47mP
dDJMLTLMuKlrn+mZR1jrJqZdfsLE1d8W/SLG0nsjlO+ZwujnWiblvkGiHsis+xGPHmSBXgzddW20
oIbLBpx2Olfa9FF3Z003Pd9m8bcHR5jdQGdc/rtInEWdEpC6+0U5aBybVhzbjjtxGHqDGqDXgWgD
DEg29ImX04Ovxk+jEdZTNgn9lIvGvBqZCcyp4aZOEA+zkizdY9sPNIp6Ur1W29zFc7nWYZ+CRKuW
9gjlurq0BlMkGOJo6rPlDP3APfJ2hzEw/bbz5zxaowtQERX2OjaStsl03Amx76AlvJhNFY7w+M+d
hQzdMe/xIMVz30PoqeOL1NMzrXh1qrOexVIF+h84yeGb/mF1dffUedHF4wC64qjF+50VWdi1nX0d
y+RsNwRhKOSCO3aTf5u1oSrQYFAP01NT8GTDa56fYzG89J1mvba0LzlScmSn7EVdWjLNqUBNqq8c
x8qJ+defVlj0UF7UEyCCN4YF9o2EB1ZyXYuxk0TcEpoTfInRzUkqyVjyZDExHJj4DoZYCb7BYmVn
hnhIickg5A05U7LM4sArjX4z/sT+TXvaVEMXADWLT9Oq9P3qev5YucN9tAeKRzVdI0Y8bLJhQnWt
he/JbQAhjkZyta3q79DO0aECtWcnAHw6KcsTs/L20dS096nCNCWbl97RqhcVfpcRmahAX+vPqij1
g2gaADvZUH6MTTDMHG3a+sha/LejKDukwUBU1s7NpS7067huyZxk3uB4n6X1rCVyuhNG+RNA4BAW
61G4DQYjXXX00ECJ4KNe3DyHM2TrVwD7PXyyCzrEf6ZlJtc+illhxSuXgkN4kpfCMVbARS+9XvtD
Gi1ByV6Yak31jwWl1ixptjFjPVKzFteCnyKTZCzBEon+EcM8iVAb13A0mb1hm30rjA6oUAaAo6is
Fe91Bhp6FP0lg4c1mkAVZF7Fx8VdfkiIOSFogFcmhumRtXMaWmq64y2jIGjXU1kP0X7tec/3fEW2
ob2q4WxEbvuBo5l/wYdV1dxrWQZmPD15RtqcMnwqg6pIlZQRxORFnC3SS7cKu1E2voJpWP2WESFj
gXF+LiANJZCRssGqSQIuuDsZemc4sZmIL7cqZT8Zz/NjtQVqM88+dTNZTBraGgCJo29qGxlmqlgh
dJk4JHn5B3wPQwPNTMnxXdiTLLDdkt6RD70L5NGe7TWk62L+gAeONkNzDhB1qr3abhTC596LVsnT
dzHE10vMyuzipcQPmA711gUgfI1JZYb+fnUyRmTkm6Rha9Qvzozfms2FOpCn/ZRtIT78+Tm3Xd23
0RIxfjTYzllrG0DvYTwnF+ivW1E2MR+7ErBT8SMxmh1pbwS7TcWXqnrEvlqZX0m+bk5jyT7VYZt7
taYyKOmJAs9ZIMLZzRJ4hmcCaYQxa4/wmgEB7dOZKKLWBK5gQ+cMBLdlYC1RAFOvmkiIXfQH2Ce7
7z8krznhyyKSoaiXsIwQUXtW8Rx7ME4rjuPEFv2piokaXkZiERuKbaJK4D2lDNqpKr2TZlL4Dik1
tdaae5A+iPgLnsqGVLQwMY2jA9S89NoJ9rDV+di3AsbwZVANX5gdeezoA8C3iEDJ+Z/jwi/s2Ob4
eU9KmgGoUJr1uHNqEI1oqjRskgx0487cIkjJE4P20vpc99ssqsCVNZIWvSjoJj1zn1pXLECahAx3
zeARSNCY5bH6UJmLrLsDhvR9DPDSBV3+puxmxSllWH6/uu0Jq/keZL+ig5qmo91iPDWM+MGbyvJV
RzvjtVTAUFSPMQUjIYic9dEyJxc5zy+FsMew6gV0h8hEMkO50oMHwYtZk6M+pK9rly2kU2ILtRyA
g/AbGZ2+1HZHwmYNH6jOhoILnA0NvqE2dDRtDHO1vHuq0R+iHupQ3kWE4GyPZWtUO2xj+H2y7FYv
9XuaeDaPHzIKtwR3X5fLZ1ewlh3lUl1AYNsHtyPAeloZvzZp9jF4ALdHz079bFiZybn2zTK08myh
QuEVx/6c2yo+y5kpriGbk95Yf3S3xWTKngJcqg1bIc01dj8Y+VTTmT6pvhkv0mabdK+pS7pl1Bcv
y5LxEx/1fxX1SzAqXJlJPP5erJqXOydVupEuUFsFM6SDxesVjQvHIvWuYuKtlhYCftyixYe2cdhn
ZVv0cUZ4TpUUWzS32+HbdI9dV5dHqXuJnzrCOWY1iMZMt2+ESUNmkuaZMV9N4xuJgy7BH+wgV6WQ
viPRVIFBgnO4RH17tENP71h+Z1z3Pef2IZLNT9tafncral2TRJluJpRzzNJ9xS731kTaqZ6z7tjO
yvQHx5yfdQMFn4Oz7LIQb4Xni0O4xjddGmt0m6Pxi86VT8hHWLdu/44vyz7VhtU/ttUjUbMht3h/
j7iPQskohy3dxlJxPeLafXMlZWudRgeFKu9Fy0LyLNAzYPyYPT/t1r+uQpEwN7OiFKcJY/VyBfuj
v9ox+GYC8HIcvxsjm96U2wM3bdSeTMvAXs72CktonIQ2HCTPLbpTWz7MlSGvBhjLU1oCTSbegu2T
7jC175a1C3SWZLuqK9KwiBRAEMn+J+sA/C/kizyIvj5oHrvZIoneEr0LB1Fnh1h5ZEObVDtVidbB
W6+YWMPN2fdAR9CHJE1BiM1jEbgpNKx+cVsiY9jb6tsVOLeGuCJt+mG3/Xxl5j+PC7GQS/u4kFVw
KfIJSGLUvbKeB3/dg3nx2DESaaD60n3sZ/Fc59o2zyH4i6JL2K59GuKooiYqOFQTpCEeCdvvFYFb
egRmb0gxyiNkD6oO9EjagtyDW3QucDqetNV90iHrPFbuF0jsTYpQPdY6Kq+uR4ez4t8g256dH+nG
7UDKBFCf48Lgf18gDThkNUMqR5KrvqXdL/ptoB2+pdn0kfda90Y6BQOD8levaemLzNOPSI3FJY6S
r+8bSwGKi7qS/HO9KQ/VSnASgxhkqu1LknG+mK15y4wVJ+3QjyGHnHHiWKFkf4ImmL8lBNqyfoMt
iPW+ahcWw5Ddi3Q07pOQE5LVKA4rHvIeum+C/6JCHO7p+uu6YNBG5cNCkIeau/rB2L7bGYQYXbNM
T54iodtMnOaULqEzU+/Fk84+J+otBIGUc9ifmDXp8T97dZbHPMfAYGrdM5xI0pWfCxJbPllawYhV
zI7IPWKtkjObktXFKtU/JVtxY8EfWEVCyDoj3hO5DBg3kPCEfSeSBzsgu9w9NfOy6+CHdFETFsmk
nbp0zS7pzJYtzrz+EM+NcyurSjs27vBSeRNff5uJ01i0R8swy3BMQI2pjKWrRDZ3wwFqsEcl3DNe
ZkT1s5S/BlZXDeGY1tR96B3kJ52p5o6T/C6LOSEjIqLE7xzfBXJ9E9Ufd+7DmRSnfQvO0E+E95ls
eeYu85k9xV68QzDZPnaF/iw24JmJ+/WRymZ6bL5cuUL3N2EFtThzZBQROQtbCj88W5pOvCdjb34B
gowiNKKpaZHBbke4f534otz8zDcz3e1OnhjktqFULvvqlHOeW1xDBaoxjCnEk6YsdIKpMz5MOoyW
fGKaa7rZSwk+x4OIwalZs9qLeGarbVhrTt2zlbYMM2F6UtMmTrAq4mkrSYomeVJvXfY028vKKMX+
bZjJdB41p7xLCdR8mF7TOHPucjrFzNCv6CMh8kzR0eoQDXSQxim+iVpdbQ1gRDGroHDdKGRwzhQL
uBshePlwniONFeSUzXuNuLpjqlFbl5Antsxbd1+PU7QzNtu5VZPL9z2xGFeWbqB5i1BLMfww0O/Z
XGrFoWnZXYKw9kKHt/pKwjJDoOQRs+kzdCbgRLZ8GFiPv+EtWk/czw+TdH8jBfNQgOveSy2ZEMzM
Jlz5ONn4VXRdA3s6aOqAifmkDSImoDRqXhIIABrF3W2Ks/cup+3luExBNzbeE/ORfTVXLEPXucCW
T7p9DPaNFFHziBrF11gQsLMFdahtkIK0KUJ3MqAlx8wLB5vs0T59RyV9RNz11li/R1zi24SDyDQh
/oEWU4wsGX+4MZVzMnsn0FDNuaqbh2+AMKO7nCTx6sVeeyek+ppP+SIfKHXiUywyZACITnfJWHXX
KNe0fV4ZTFwbwz6NmuEB3dLPVswOrfcQCUWjao/auGtRaVMfcVcog11EV3a/xhov2lSjyxkX/XEu
sOS5WvnT1Yg1XrM4THGfcOMQNI5ujyHDZlOYnQVtLfHlOfeRjVusiZ0pVLHz4IimO4/tfmaNT9QE
Y+Msf9ZWVp6ZN5/17YP4MyMV7opsORqb4RhyxItghHLoo+hLQyFEIDXH5IDLhuJ+3dstE1eNT9JK
Jc7ukByXwhV7sEMQOUdxpwIxD5Nsh7PTSRhHAyKirtOqozU0gd1zfRFsnCClBEeYKo/K3x7uAyjT
E+5ilMkIOEyZBmTMTuchjqfzjHLB5cfG7BacgdMmj7QVSIAtLTQL+SBiz9pySh86MHHhtDZPMtoy
WnIAEloRky61fZ3ZaK98v6hgzbwHUWny8/eqH85QES0W6/u5sf18dGfSANEflBW8dT1F+otsLtn/
7jm0N6Ndc1bLOoXofU7fuSj/haNQrmeVI07E8VBETlkH8SwY6z46WGP2XrX5n7qqUs6i+Fp0mFlL
YBdnE6gcZqo1GOKBJACIZMxpgFokPcTnbHHCCYPGbHFZsziqtOyqWu9zjT6+fR0GosNjhe7wO9zF
0Uh4iTOcGcCrDB8pXY3PEQYWI7D/62T5z4JmqJ5YNlgn8KXHsyQvJYyG8ZoZqj0vszEFVTL96hOv
hUSQvTjUQXvKPYJKlm0vIauTFO4+Lslly+ORjlDXeaVLRIQLnHk7LS2/Y+lvDzb+1aQ64OFqz/hg
rgvr/5BS15zRMZTE49Bk7WYjm4IUk9RBK71fcZP/qeQaAvt8XVX+F8HgQVRjzPKGRQa3pM2zQqYx
LnXdjJMDeM03ZEPj2ZBttVvG5ctCC7+rPcA6Yx52CMg6MC4nqHbovw1Cs5JCOy8Cd3AUg0BpFl6I
pvwhzFX6IAyJG7TlcHbnR55crsDKug2bi9KWqjig0b9U05DsdVWvIfMJHp44foOuafyo1h6YcuYc
LQ6BE3EnwyGuq2iDVf8gNRrQx7YjWbuqvZjl9v/1cNXJEXlAkZx9uiiuUcO0O8vptHOtW6+JNhuk
gzjmWZQocafZDkTaw7pxLckaIw4zbeLMHmL5sdhGQvcIMSGSPqJNbkX+DjI+1if0Mra7lxCCeAjq
ONCtuQiGCrVAw5x+s41+e0fBObYHWs3n/55LA5P2wpwRTKf9Q6YA5OHTF94fq39r0+QZaFy0w/vz
0/F0QJWtN+zK0r67BSTvdYDfKBZfephRbI2kSc0TBCFL98RYGGxq19uIt6OevY40j3XpGGeNv5zA
k2DgyGtsl6DuuIwRelabyMVQxCMzQzwg0/Dt35Qpnm0CToTIkGryigPhmYnj/tsNq0nvp2vUXyIl
n6ssL2NGAWwDlXxc4/lLegC3NaemwZnGD62s37vfLin3uo0MOLoC7CEMd9iaauNHK7oX6QDsmRjL
LOMz8De/MGY0SAktEbMgPCE+MSXwkgvvR9YmZJCi2OJTz06iB5OpsqPlpTXXb00C8AqXbSa0szEJ
cyyHc0G4z3mxt7wIoIJ6OFDxrkzIGqjNJRNtlsx7u08R61ynfoP06Og+wXs/udmsQy220X5bqEV9
Glawm5D9YM4xu0sypu/xc2Y0TCNKaLiw4R424fnKFb6kLzHjJ8qXGI0X1w7qztVPzJHV8eqJbaQh
zo6FQBx7Q9AN859vG1p5rBNEzWCwOX9QPUVJ7NeLWZzaVR6T1vLCmIZIt/vpaC4Yy5JYosvi7Pk2
Qgolz0MDPNxShnZ0NHMfG/nBVqC+xol7GxQ4bZKJCD7RusCIV2rmwpho8hl9MR/Ya7aiqfS8GykV
HxTEsT9Hzd3dXJVD7SJdmy39GLexCFMdcHAeLZ9sJmgxFChua4l5b0RCXdihxDhjBMrGYpJnr4bv
sS7iOkawbqknmeENAr1rBbEFNRGAUKxxjiTieZ7fC90bD6a7vNXbX4vijguv4dXptCcqBEgJeXRH
vrT7vu6+P2wgIzy9qgyU5T42An6CAX3RiMiVaWXdnFHAvTSWxREbmRTEVYLTXcYBZ11Dr2LQF+bj
GQ1Tv321TcTPPYlX3tplcUe10ID5o+irhvhBCP4JLz7X4GHqnsg5O+ONnlUbZbkO4pQ9Wo+w779b
evvKv3815T/HFAaZ080Gvg3w6Al7PlEWb/OTWQLt5wdb111zWCh8a8oZxrMuKXplh9acFHcJZaRw
nrmvpqDtN2ykkgea0vVsiYElgK6DQSycmzcT2zaq8d1wip+YbGa0+0B5tJzytzAMSYds/vK26sQK
PJPj2SxZqhGp4muUp2cSB91z5IzlqcV7IQ3dBH0/vcEiB/LlMt9ZcQEjNsPp0CKMI/GzkSjhSM+0
chX7uRdxdeWgeRLkoedcN/410jpJ1Om7eTXD73ubAdZw0rqfptBeZTrfk+1Jcc3oEse4CXT53KHD
CZ3OiRBjZyvTMrYIzogWCvFuiG8BLyPLydrGgNG8LaOKebzbh6yfLyYToYsUaMnMVj6bLX4PBbqN
Yne+8kr2CAGm13ic7lS2T3Rrru+i1QsKz9b2ON7+WToHBL2y74ktaGTN313eSc0AZDoal9sk62P/
nonBOCFUdTb4JK9cPJaBFH8RllI9VSkqz7KOQoLmVIAi9qWlBQSO0LV3JqJtlNKydO4xMqCleXk9
n6dhDvO84RTcBnPA+YF2vjYK20GZJE+cExFjRcYYFptt2AN6rXMy6nF3GtopCjpgtaj9CMSJq+Kx
KmCBacj0WrOJQivrCAbVCZpjYgdkmyyqobDESbgdIRYd44LC/Uwx9p+EvtlLl/vISuTSpi7TBBQ3
Qzrde3B8ewqTvB1+Rqr8JXiJd7a7LHtLHzof/QaMv7H5Km3MPuSumEjnRG2SFa5+lToSlmrpUQu4
2nSarWxTjJBuU9JZ70uip7TxuSLSko5H55bcKU+MB5mSesb9WPpeBkYpWpzRp3J+8ya5HPXhj9C1
Y6cbEWE2aGEaEKCebj0qxQ+P7Nw21InF2MWNenVY2B67ZThmY6SfJ+tvVEWkSBLrY9FL7ls77yEx
/2urKP/wSAyruwIddZJ9eWHjYchUVJDHSZbysJrWX6/u7EB1HeFlC7lVRXRJE6h/9jq7aPXrkwnP
OOAbgCdmMyCTFtAJYlmIJnKyfe9h6kKoPuPhst94CPZyZSCUdDUh8JswAGCjtW3mI6+4p1MeH43+
WYxId0DW7pcspcDDBrpNnUX806Rg3dYpv20v84DIley2AQkTcRzmPXjfMUIanokW22488QYvTp5l
T2yIiNKNlilm0vTStio+IcFa9igZuodBjY+x0x3qzNgVnv6H8b316A5OQSt161e998e41kKUy+ji
O4bueX7XabCtwrb9Lo5DDih1dKsakr9EdDGc6lz8iVqUq7E5qzD1PDRJoqrDyCrDiMEQpxVVikBS
vUKcSLbg9TFw1uUyzy0FCB4yrW27/SxRbZkS2Zght6SaqIS6CPGwt5z+aJjO3/G2BjN2N8KJkKov
EtBwZSuW5auP94IF2iFS8stoX03HbE/DhEYhxcGz7a9Q/qD+wJZmk3DAkKuCe2Rn5RPiCvfgZDnq
bHw9aeEeM6lxHWUBw0c6KGsdiKWYaeMHlo49sllDTKy7SnmZxdatodBB3K6cPL7YovpwZtsvbHD9
nIJOQzgCNXVC12GYzCw4NDTJsokYhl/e1ILS2L4wCx7drlmWq1FGEjdf02zQwT8u8+BGXDRrLoM4
yV7zutEvS0VGVQMz2RmzLfiDIplrDqY84GMMrAsScqXawS/j5pkuj0ta5PjgUriecvHzdFhOMkcH
1HZ6YGkQJYup3Kdr8YRhUvlmSkpQC9+/b0nqiwa/rtUputuuiRvOZG3E3HGfe8NJtMnBlXN7rjoI
0ovIjv1QEpaYGwcVTWwPLTTL0uwOc8bPLtanZ62NPcxYKoSIidGV6JomqkMlNWhHenmCz4vP1YBA
HDvkxsed/pvVr7nl25h+pwoGMcb8KJQq/PmZDqc9Wyn8nchID0iNv5oU0XgVNT1Dr/nDrm6xh9XQ
qeWvfDIb350ccRhS3udFNX4i/im2HV20U7l3YRGshXlbBC5/5ZC783NbQibFl40MaftXJlvIQ1MR
ECJROfUVhjtcFcrU6ie7KMlZ7YlYwAvl41H+V4lkS/Cxb6brlTtaCEx3WeebRsLFm+HQMOLknk3N
Lop6SKXI84p8vMalC2eQ/NxdydNaN1DChVaxaGZv4ccr9y+DlF09FUGsxZ+t8VQS0PujLsKVJ0pO
lNaTYeiHVFWkNTncRVYhmPU6k4C14F3RjZk+O/E5KFZjN5b2R5kvw97tBoQuZJ0WOJWFZSSQ0lK2
u8X2NHQOW/gcr1mE0o7YnkAI9TrY+rvL+qiQPfMVZKKuXiEcVz9wVa0HJBoxZ0LuISIzuyczcZML
a6rbhPBw14BwP3hAIF07eoeCE/lDD+E2ntOLDRolK6zkuE3x+85GGDPEUHOo/1eNXGFCi3bFMlWc
DwmJ72J8bOr8Hjlzd9B1HhtXthHivkY7NEV6LtopeWjr5VM94Lf4bea8XZe6/FH3DVveEQK29IxD
AqSqSPIFGZy+jSGJ0F1pLcqx5z2BGmwkHDEdzrGpgrq59Jv03+Be9liFUc+nb5FlKwoPI95izE62
sPrzVG7vRHCY29lHSME3ha4Rw9iTAv3DdZz+JLbK3dmq6+8P//12C82zF+KBrRSekrY0UEAbqBbf
bAtzmz19f/hm3v3Pb/8//huRtcWup/GEnY0NwGVwG22MmVGRIC1m+szFHvSD27ovgpYwq6IFtVEP
fSyDC6n66fz9q+T//er7t//bf/v+lP/5G//bp0hJwivTnsHvJNkrZtrg0eva5J54yg1igI3kC/co
85Zo9bWO8UyyqqBM2h9ykn/iIW7vqUqnIAIRu5P41InWYTpii/IgkSPvbT4LXCCZYjDCqZXQENVn
1xgZCC6sXYeeaSG2vStPXsgRizt0oSYZPIISJo1Q06SQJJssiPyNnk0lYw6LVe1ODukl5s8xKuJJ
1Pv9sB4ZtkVfZFTo3k0S+pTi6q0Ex9zQ4ZGzmz60JDRAQ/8ZKwwGS9TFPnwFS9MVp6TpUEINO4bv
+pko5k+Xo+MU2T7w0S8ADY9LHDmhQwu/LbG1Yfpl1LZ+ieCq6j1LUNthLrRMEJqTe+spk5khAIQR
SOvOsDEAbxWlHWlvQ/FPdF7xMumfvb78tac08VcR/YhBOjJUX3Bj9fW5yohqGWZ0NWtrSAK5QjLL
5CHaiMzTXP1ZF3WjduEaFN0bemjm0itHweLmD5QLoBoRXuLGzwBKDM9FBEdEe0ZFZPp8Uz+m1g7p
0lM+Q7R7w0h/dwwodjiH5sPskXVstO5rqWEx6acJVuqQ9nv65bu5Fp/uML3MBYWDsFIqngL4e1VL
hi1kC2NkNMN0Xa2zaTYAMAbXOsvKfc01faDmpaObCyJXGRfNvjMv7oF8kod8GLRz4zmk2Qz2xGL4
D5mrEev2Lay4M7VzNSsGWU8xE9jG6dtLNd8NdtU7Ds2hDXIuGh/ubAJczCuDZC6e1mV4STy3Y71u
jH474gbR9Nk520VT7dylaILO2hIRWbdkKePUyctDwoFtvjpm6fh5CJrDdet5xglXTH5ZIIP1WTEd
5dbjjRWQgnrso33copXwKn4WelwYF+ms7zSKmO49PYhx2h6BXpzrOkPzPevH7+9fb++m7TBCmcUD
23KsZotN5128O1n2aM3mo5rQvSVvMkIF5IpaIEtgsMxQ+nlQ1Duw2X5+/0P4DE2b7wnw0z3DEXTo
mRmMSWsf0W0sgGmZxXqODjaUGAIgnUZYzPhwm2Qcj+NihaYlFpZWBlv1CqavBUv3QZUKHh+B4WJk
pg9qI3bsvYaLEZcqDw71MBpXuv/MO1DkfbYJvaB0CMh0sVYuNeVbngGwTW+upb/3M5G1phf97Gr9
SuZK2OfO51oSntMS657O1RGYwicQHDJXdTW8jGaygzibnIeEfCWLlZk0JZJnEl26IfrQm0EcHFMx
3E+Xz6yuFzb+zKNGpWVBpCJeWJGIl8pq/orCCVsyYJ8HhAw70dhwW/JwymT6XCYb3XvN3xzX8W5a
Tr1O+4BzX2AqtlyIMZk6Co10QSKJkpvqbe80l6nAqMTUZZJXoOTacUhbNo6tx0iosdB4J3d90Gln
ftpGTljY+rNEX7Q0zvPMKCdm41gj6jh0S/KUb13UBEeEyRS6BZfNA3tH8m7z6dXNmXPkg3L23bZ1
qGrvl8J9gJprKAPdzZezsT1+vcWo3uv4sROE3oGPJnzdqKnvM6Zbgop0y3AkA6jsHpKY7AvqxHdV
1+bOmxQBmtskf3V6brFiATyLJ5XzT7cJL43RAQ82Wwfy9nLMK/sVwiItjUXuEpoZdjvT50hKw9kc
5um/D16N9Q+4axxArbiV+jiGOpsI10QUlDenMl/VOerhT8aifhp169RvC43vD0ONQMUSGtGSbvQG
7tPe4TsgWspKSaQbZ+AQ2LJcD6lzM6wXSqYq226QrPelEb+WBYUizgnQrgysz/YgGDttH1YQA77V
s1n85uDqRvq21nzu/2HvvHYj17I0/SqDvh4W6E1jei6CwbAKKeSlvCFSKSW993z6+bjj1ImsrFNd
mPuGAGJvOjFotlnrN9lCiIUp2h3VfJn01DiE4O4nDgQBwMRqadNMFCkc24aMHukveo1ULq/Gzqk0
cp59fbLBN72XJRm8EqBZ7o+v9ZLBLuwkWctIfgCXCve9Xcp3PT5Za6vTCQZG0gt4xWz2ozMgY0Sn
JfzrkDTTN0NjNvSaEOKglEJ5t/MO2aguPM7Sz4l4PTMJ/Wg2kXnntKS08b2vv9ATQRHF6ANXHxR6
Fe1t6EgUyzJgLAOvpLtEr26In6dbEBk547LulHH1SJUXD0h+f4yN9hjo4fwuFcXRsYbxK9Oik3Me
jDl8rzNy2rNkQA0OStDJdtysydq9qOGERrwxbPqYCP4EZWAOSaI6ahm9qZ3zrg1G/Tk1r1ZYoNYi
n4MWQYqoGYy1nms/fQswalwEEqq8duz5vcrcMAewpcFFWSthEBLz9r+SWQdHjUJPOAEDxNs2P2F/
DKhPmZ1Ha4GAY8lkf1OGfVs251Y2Hswq6tZGHST7BuF9O6ueiVGRuEoXtgBGKCDjvhvxWR+j8Aml
aMLokQF/z+74MmjZrCr+rqZ1cMQHJbtpW63bMMpGDCgAVJIUxWMBRq70sRYP7QZKqVk9DMBGdUfr
fyApjZY9+d4ndHsOiBLzFeUP5tS1N74ye9WkoJAYKT5YAYBdU1UGMGAUSFE8R1S2y31gE4NVpy9k
XG7yIN4WOAX/VKtwb9dAvpm8m5to4EY5HULmna0oe5rCbquDsHiE88U8F07TlxHslFkqdzMjXCTE
5u4YhAaMmU451wZQ7bEmrWiZ5o3aFdupGKpTHyIhj3VBuE3UkBAw4baTbcr3LXBp4MtNfgoqhCTr
mGBqX8s2bXqnvDfqHG2gkVsHa0lTiEXGnPCQvA5hW55ylM5OWR2Znl0SXb1UCeRvmxa5Jo2xyqTP
w9luw7dwguOFPJdGg6o+wLQ01prTg6eqsItNpWqhiTjY0IUwnSXDor0bE88Y29pNfLPdt1bzZllz
chMYyz0vidzoiaLfVIn0bHSq4xEHyL02/KlY5tJFTi+kg/CFnmfwkDpoaYN0cOeTbmLIWq6aMgHk
ms6HJjT82x48gJYOhyickrP9OJgJECIjz1276ABIOGja1LniNUhZryBvMCRWdWJJJaSZgsZ4J2W5
7Qkn0194jucLM/B/Qd47F1HeNv/1H4b8z4RBAz6jCm0Q+3ddhbZY/vj+EBEe/K//UP53F/ppVLZR
vDPVBhLP3KinvpUPkdo699yuTUds6pDoCLHCya89U58QQZHJ/M85pBSGUoDZ0wkx9cqOX/rGZoCL
f9YhSiJpB3wlw8/czNDKL7U/qFBaGqpuUaMmGpTNzhyj+DAxhAcxkJpPbeo0cD865agl4PALBb/K
QJFnj3hSuEMm4j3NteGEoV+8VzvtrvTn4HRd2Bm6SWnQPeHYSV5LZ5zUg4DDDBonwbnDP66UlYfO
cnz3v7+NuvHPt9HWFPJdumVr3MrfrF1gTivkGDAdbQfrs+wD5b2r495NtBhH3wRafmD10dv8Vk54
kMxWiu+hMmoPoB0N4CBpse/0VHsg/9rcWTpeVwAINqaeQX8h2P3IhwsZp7Oe5KmR9omDzSQhufOY
xCb65GnjFab5I0U37QA4OLxXoSECuQi/pXUKpggC/4uCU/caNR8CpzrOzcA//VsLvSt7nKojkNBz
q8LT0xtURMg7Mz5rlBdbJ3/+398nDdrt7/xUR7MZAqomNFnLWvirv7xuuK75RQguYNepPgpcWe+Z
frMth4Kfi48KQ0kjRs6mao+9DJQ17HGtV+XtoHXRnvDwrZ878k1IhsKa0nonCGyx0VY7IzAc/Cjj
wP00yiy4s71qnKfnbIxusWIY134CllHys3cpjvtHadBR/fg37wD/9y9/nMkPNIEL437w24/D8rzL
+xnYOxoee+ClhE9RJ9Oib9DfoUAGRcWnxIMge6VvtKoZV6UUSR92pdB3FQyCkSnZIWONbp1NspX8
KaoIuMQ91w6mI1adEermtUIPrgC8Qsb2LtCwrr+WEiO8tVStvZ06bOglNWl/9DSRpjzlrya+7xt7
C/hnPMDKVW7nosnXQSBb736ZoRBJNi4f5Re5jd8jtY+eGd102xQGzE63OvUhBQiOPUgPEHOYTCDq
EpaQlYnEGf4pXRzh5sGcA30HR3Er8iY7LHP3prZWoKUd1fBc20guVYFiP9LpHYCWdzi2puFN6Zjh
LZNZGgTEYNw6Hv1jU+WvfWP2Xz3JLl9vvxXdhKk9sjIr1Xhoe3AMuPwiXWm0+mNJLH9bZiNGEkyo
15ICkTSrgPNZXW++VWNxp9Sz8UXTuiP66R/NRa/HjHx/1XZ28BT7eup1ioGKmgw0jCwg8lsE8BNI
hnG4od+uN7MERWXYNHPZvEN7Azje7Pl24e8OTnujxounTk93NNTlW26ZzsoBpAAWSz/EoZHtWq2e
tuhMS7s+Vi2QVS1udwwzkH9W3v/NF/bPLZFhWYphaY6KVY3y+xdGgieSNDi5O4eA6U4GuqwR2jxZ
/Wvaq2f0SxIgkbXpEUxUjymmm4T8kmAHhJ4Zvz20Xr3kHCNZ/cgM4rw6ubutJZMnlydke7JpWs8O
9A68lDA/XFD1My7JVoseVDYRg2xq29MKh/i9H74DbAO0QXQUga35JLfsmdoDVnfkKv/Nz176qUv3
tv+kW6PlBU0B683UdEtTZOW3hkUyKnSrVCvczVZxh2C1eqdOUeCaqRTdBkZ3zHI12+VB/lSoDjD5
Xu6emNHcSUO32Ow13bnBs7vrLZXsjxGcJD81l2ClBkwGznLZg/4Osh7k4AKEnMfvCuy/lSbBAAzi
+JmPqFw75MQQObo1tfCgFsaOcDS+zaNPftqqDLxQM2NTGduG/Nd6Jp31b24BP/gv7oGpG44J34Po
o4LOwK+Nq9XLJYzgKtwhqNTfTWlgn7paI1+mvplW297PSDIeqiD6YelgN/SofB0i1EcsJA5NSyYg
lznle5rcIX39mE4JKOZM1Z4yK9DRDkGUiE7kaFQ1GnbRuw9M4dwP/Uc1yvJOrZCGifGffdFiC6tO
ky+tieGrTMVdq/nA90ljh0X6kpN4u5uj+hUFt8jFGCo+NFLdPToWShx5+dQREVpXWLnuuq44p6U8
3NWkkG/GYPpmIz0EzDTbNOUEOtwwX5opNu5aVdfvaC/fUj2S8bZA/KVvo/YB/JB2g9bArVp1BlPD
DHrIIJ06WEXuHOiGF6GMd9eQqlm3k3oS2BLa7H2TMuXv5RGjs6maH0pDebBRvz12Vf2gaa19g5gh
mGEmg6UzgzgGL4ng6HCUihLOSZtHW7szYFPM9rabnWOLnNlhHuSIJs++N5QuQSSnRYO3DXRvkACk
QlMMSh0EulXaN6rRSICWgL+MQMs2xD8+rcnBLrNchJntKneHLvXPaabcEXFIt3Gf1l5pgyRu8qD2
Iqbvnqxk1Xq0sWseEbHaRCqio3LU7YCcAt+LmJf7M8FuQwmwDwmH+AimG19HiaC5Edq+p1SKutUR
JKzTFwZXjP9SInpSCPG5+TCUksjXPAHlmvt32dKa7RwCQoEZydivg+BY5igp9DHzBmTpflapega3
eVKAbN0NGcFRHYapDTBnVTHtOtcpApKmtTh0TQRcIky6Sa3nYAEt0BZTJD/BMy/u03CM3MHkyNA3
GavP9gtIsZVmMe8DYWreZN1Egqf0pef/vmVRVMwBf29aLNXSTcXWFd109N+GyKEiERjqLWlLNnXE
dDpW7lLL910Q3epqmvXPnkn0Q17GPnJgTeqVlp4fhlD51udWgHoCgTspRleicJzx3EhquO8curUs
dJ4Mx452NZIFyNMMyk7TzNcWjaGxnLKTgenuXTtJQPeqHr23MG1vHV9yHcMumOCdxzAJz0u6754B
KdwKRUXjNwf165Oct2U13tp9266ytue4gHDKaOUpvZCWnMwC8ENvDN16gCp9MpDnW4WFopAZLr6T
NidSbRenLgxL0P28j7gZWbdq2lauZkbNJhzqeDUpULezqX3NBtU6D0nkabDNFp7eJgsPmdQ1P6yp
2UcO6FtFOqvqB+GLficVZMuLeDMziLi1GOHSkwzImaJD4c1mvEY7rfcGtPFASpoGeSkfCUMzOLd5
DOSGKRipuWmP7oWxFjx4wzpqJmG91C/nXUbEBrG5wXmBRntKpgp1Cv0+nxFdYOCN3ZnhQAdsrWoH
fR716ACfDx0aNl6ouXaX5AzNASbdgMN0FalksAHRq05BxgxQk45mHsgbYOwLqG1BQgCuBu9iPMUw
b4h82dkaLyMMtXEr2Dl2Ut1G4EFmZCs8PYCMB0oyDuLsh5MADHAWne7aV4+ovM1r8cb+j8zPv5H5
sUyNHu9fq/y4RVrU3z+LXy1EL8f86SCq/k1GucdBhweXThR0/pT3UWTnbzJoPQsNCdXQQFj+Ke+j
K3+TFQ2JLV3DR9Rm5H+V9zH/5uA3ioibZRiaxUn+f+R9uIx/bIlk27KJHjuOZasaQ57fWyI5C0sZ
WwzpmNZh5lrBgjbFBIh0199Ll3XlCESbnAvBW5zmKIu9/mnb6LfwZCeAkL9sX84nqmLBDBwRTRsv
8QDPmTbp9JkgRXof9laL4yV5yqQJGVKS5aFFCwAIipXR4r4iFqQM2HzZqc4XjxaxWuwFAeyPva7r
Lnte66J0XYwSCmd1R7y4gxRwXf/bfx10gve/bP6r812urJEs4J7OSKZnuWZxnlxpXlFMcjwpbfel
VSM2hpDYAXx3fZB1M5Ehc6KCshJrxcIym3+oJ4txn9gyhzJ6okawF0eLVWmPXr3yJMrXHUVVLK57
XnZf/u0v/+CvNv+2LsgLe9Mk5imEGN6Zcrm/nkmUCMKfYDCYm3BJP49agvCvKIpFvKy8VlXgobML
g/GPlZ0G/ngmUXB5lNen+NtDvdxL8fxtDPjWk2lBTjUXO9NaB+g2La9ajGTyqhityFvYyZhSLa9y
kZHcrRWcCsSOYp0oXY4Tr7RqSNpGgfIt3tNJrBObM0U5VlqYbEUtHYBrk2VEw1n8z+t+6qAjYWUN
G7Hh8nEsVySql5MuVZJHjKLg3ZAMYOxE53jFpEYLZalLvwvewRTUmHAJvHciyAgL6FtUiRlhtSpp
BdxtALVWkYY1EVGK7YRaRlAFeyUk1tMyf724LCVL3r5rwNTLPH3wtig2Wzb4/mU9hkN8dstCxrpR
zWsZcjiIJL808cFwlrDDta7VBXNNM39XxxrPu2VhGtx8UQInAd5Q+DwuG9J5esWtnkDjsoeNASt0
QR2jtOVj8hf5aMSQwp4cprUTFh/94oQUwLomG30tatH9iKI4fM2xWl8McwS34uImZC/uNkM19nsj
O5sLxaQy5JP4OfnVZuriQIMCIrRAB4HBXLXUDNvNwLXi2NzFmC3hSf7n5VsK0w60NwBVLO9uudyO
FpbEQVTFgunOH9Ukq052s1BiFjh5a5UIrqqzDstOXu5CBtAFIHNzL+5C3PEOiJL4b3InTbtRt9xY
qUeMwkhaxTNA+zCfKm8cLPJB+pLECqKKImzZZKEPo0y+RLhtJLuAZZXSaoob0hGX67p4jJEQXDE1
tchPclHimcDFXeLJ6gX2Lh7Y9VktPAhgHWiB0MijPPtSMv7fXKoCuT/FBVo/i79UAx8oi3zYVMsr
R6rmxcEUFybRTKIaBhKaULBclm2ipGOKhB9xuuOJ1wdJxjpSlLApAQ8oVU19QNJggZh3n3Y7gOUT
JB4tkUj91UsWUNTzOX5U7KSEqqOXsErBQK9E0Y/hdoqSvdB4sXK+Ebh2gXBP0GjnxixoGQFID2rA
pQjPc6wTvKFB0RwEVUWUrlWbYZanM9sQq7oO7Q9MTbyw6HglBIsHJwR/owXzCSWj9iBWhQE6LpGJ
iEBiv5Z6Snv/54+1cx0r1mt9lLHsUEepXF9/4eVnaiH4esFgKltF3csZ3pf8wOuvFFXxe0sdmDpe
eZvRrgGkYBbrysLtckEIiZ+L/imvoSGWYkXBZBX4h7oTRkgdQCPsAGKMp6/vq3hhigTeNzkJpF+R
D2OuLr7gZeF0ElxU7F2vq3Q9u61gKW/UWqIFxg/nl0UwY2tBrnQG5AQjrrBxva+AXwnmwrA48wjK
k6jGAvMk6gCroQzOfQyRZBkQCI6PWJDpWfT3KmQ0oyZyzR65HfA25dpa3nlz9IdDZhGGirN+cBHt
GA9inZ9P3xCMwfeiM+KjWJgp2tZtISsYjYDc0WZIjYDX64PABoqSZQe8pHlSj/vaelSGidhUbptu
Uc0NVrAo3a3o95qDAMj344jzgAyBJ5AV+m9B1xIv+KWuV0Axcifk80Yn0SxrPjXx+AXfQCxmPD6Q
yp8GEqaVg+79bCmLHAp0P8EWayU5QzwZxERbRPR43L6rfdW12tam4hXy0HkEWcBpz8pBLIJAeTX6
CCPcBcPFvP6PhbW421zXiSppTZS6RVHsKDZfq2KdFsO2VyfzKGo6PTQRgOXUl6JY+8t5LkXsJqDO
0O6ZUy8BIq3ArGZLBJeWQW1GAz3C+0I1+3XXWcjnKImGum8QuEhGy6sBUheO6LxncAVoGpaBFL7U
CwJ4WXkpiu00Knd+xjxVTmtzlS/9CXrXTMCCxXtWFMVKsSiXzaIkMWpmgLlQyq7HiGp/r3VGdDmJ
2CTWihPBUeOccNUhtjVmydBkqUfLSa5nCn1wf2pkgONigBJcNmPIy9st9gzFIHc5Bu4inpbLAiwP
D+FaFzteq5fNmRg3iz3FQan4Yq7nFPtfq5fNv/23+HqM4cTFtu3KyxWI4365ysuOl3NYFXTCwLdV
HCno+QvMEuimCVojpUbdV/WeIDwuBmKdWHTL1mt1tumdxM6idD1WVDvkiw6oQYqKjmMgssbLAbJh
ojQidpb0pbsVxcva63mu/wrXTTxJU7B6Yqv4f+KQv9r5lzNeN/92ieLgX86/XJRYN0a0FMRgcPmh
110+W7GY/yz9VtWmDCzLOBhIUrCzuvRt1TLauC50I6s935g+xSq5iyD+wGX5dZffqmLHf7kOjDfi
kF2CgPPyjzQxXrj+O3Hc5b/85faux0++Miv8ecQV//lDxbWLdY1opETxuo/YXGsxzddl5fJTr/sQ
PDT2PRLn5aDtBtBG4g6Khbh5g9TyyC0F3piEPylOMEjbIWK+hhjHODLr+1MYZAgjLaM0AYK1AE7z
Ziz16+KyktS4v8LOYVEC/cedtGVUdzmlOImoi8MvK0UdQcfRU1AvGRZ9wRCqCtphssREFp20Fvuq
lSwZOGDXUHdsaBOebuDJsIRcLRdvbeLJotsbARo8KmOztqaq2fULtaFTgPPJyzBUX4ZtnRhLzmKk
HYb8fjh+iIljgQ0Y1YEjN8v6QZTCKjMuJdig1pap/i5cyMLNMn5yxKgqzrHdcDS1donkR7B+jopK
+09AjB5nXJimYQ47ZgWbpgKzzEKsNKUGqx0V5fHCUh7UhXOMUxd6XlFoH+QR2wEBnkRB3jh0eoHx
AKrodVC2h3iZtYhS1jf7OGbMUMu5fGiXxWARwgecD/6wMD4EIErgo64LsQ4Fw3atKdrEvW6IGc8V
3OcFaqk22BDjxgSIporf5tq2UUJcumN76Y7FopmxfyiKV5kmmBdhuRPGwgwXN0aUxEJsSMugd9ve
h8eQmcAqxEJNQ3QK7Y0v2sZWtMzz0lwPS9Mci6JYK+fR7aQDJZuGsD84puKk6Bfze4MaguxvO199
x8UWcYJFskLjYRR12/6yyP6xKraKdRGat/B2CVrmedUf/IUlbsY6NlIIVLhi3XWDKI3LrXJGcHJo
h//xfEXpuuiXd0A8c7FOVFtlCfpc65fS3N2HQFc3yWW2sJxQbBAHi+MiJA1aU1c289LlCoAbY8Mc
AOnfqyQt6CJDMdlrlt63El6R113DCEkUX55gfFx3SjXklCIIhT1TVWcu/GaHF1V/sBEjOjiqBdoa
iydmvcSV0Q/qQ3ewrAK53bK7EYuuGlyLPO0ORR2gUoHCoEMsLib2ur6oTHTlpQGv+onO5dqGZYo8
emWPiC95iemQwgoZFvUDgTNUlnnatdrNOoHga12UxD5ib1EFspXu/idYm5Nem/5NsBagjEKg9F9H
a/ef38N/CNX+ccTfY7UKYVdwuho5GeJNvJrXWK1i/U3VNMXQVQT6LIKofwix68RwZWK0lo0YN4QP
hUzPH0LsBHEJtzqgMDXDcAyLIO7//T8/xv8MvorzJc3c/Fb/FVVlKb8LscvLKWSuy1lgQWi//4YF
SRSfrKPlm7fKFPe7JMfWIoyCfafOBInKKNVocRbKuliUUYuEdRA+mIvgRKpEC8FqKYpF3MAfaGLg
WV1FWFEs5mUmPC4LUQXIDhEPwuUmHdRopy3zOrEgaFcfRA/xyzoJQjwGTMc8WSJuoiWI/mwTGNGz
Uq9tFAgtv1r8wMpDCdWND2sporySuUO/dI3F61whsRBKEKmqoE6PlmHvzCI8+7ozek5b3QIMZ4Yf
Zs7KtgmaNKJ/FF2l6RBTbu3sFIIcyMcRwBKWDRut7eR1l5tQMhxr30zJh5ObzRpycw+bHh0J0WJL
vaJsKkwoJYNV9cL/1yUL07igKh+mQENGBbAMjDT7uZvQm0EGJqrkYq+p82K8ZURrY5kaj8iAMdte
ioicUlSXnlzDthz0Wr0T1yktIzdRiqICN/V2Uy34CLHA4iXcykN0N/ZNsYvoO4LFVhbqdJWMAZl2
P9qNau+hSd1vFBPN0+9xlBxDTOfktrH2aslABN7FHuwyDG1r3OuB/phlEWGzNgNaTwN8wRoPmu5K
I5PM37hAwWJ9e103LV0XyOv4HoUOmvtlAi8WgnQkSoKDJEqqrWIcidSJs0wrxZWLhbVUxTppRmdi
zHREdBi6rcT1tOCnNkGyRXogfURkaRFlJROBQkrsVvfajUIOHL2tZ9VA098dP2t5DZCRTqEgXyBv
cPVkDgkzH3HYjb+FIOziN2BP39t2V0mPlbrI6z5Qcrqto7nZywKwVNcNHnIyuASyf83GN4+NdUyU
E6MEjEV/Kut5Vb8Wp5AYsuEhfNYk+z5cF/Dwm/lOGx/18rMwNnayW4xGanjP0BhKiEkIc2Mk5lbH
cXChcHfwVV1lN/X7+UN+RjK4I+rNXO9BZlrdrxyCfKQKyAPKe7T4ZBNmG+xdRJ5vLB0237rnLcw9
8ys+02v7TB3JcOsEx1YQU/LH/FGLN+aLCRAbJgPcOMT0kH3UmU0A8jukyAothMeFe7+rRgKGLmiZ
AZcCy62DWyD75SdO9Ny+u/4pujdf0MNyAq+9aR97FCkJa6wDCCLgeBmKO16iniYb5NQqOhb3sEoa
lB/c8n1cWd73ZB+vyqN0mwHL0Vfle1eA2IG56eaYIY5rmJgxeH+PVA3jcf2AhO7Yb6foXMLrhgvz
1Zmrof6BdqIFmBrcQLIv0Br6gYJN0j4w2uLukhjnMKZK8nfQ42ilVKnX3I64IejuiH2UihjSqnvQ
xmN+Vp81BFFdxaANwe9qhcoAPEJwn4FbPiJYuO9rhEU9DecsaE58m0iH7BBcLcn/ELLN1oPspY/m
TY6r2Wv+YT3nLwiU38UDcUOcVI5O/e4QUwHmDxt95XT4GG5x3euQSKNF6n/glOAkz/YWuTXiceep
WmctlhVr+0m7kd7g1vJjeG317/rX+ASdBcrvody3exuZy8iTMGpT10jskLDmc/C38Y+sWqEJBawk
O6kaLcVOf0mOsD+Rbunuk+Kxv6lexrP6zc529RvzA3QYeNn6G7u85aF2PzFn0pk6FSun8XihjHSj
zi7RyMo6IplHMCv4Vh+9aC+bXvFkLvxlF6dQGzb/Ssk87J3udXhfP1FngMOxUiG2eZabHMyfzo/w
STs2X/qndjC+R5/OPe3OhFX1IzQLjOsIE8/Pfrob+5UKGbU4ludG2474db76EPFd52BM3oCOChSa
u3zn7wEZ5R5c+MEEB7FqvqvfMww6053N+5Cha+aFnzgkDxiBrj/7EwjM/oSWm/mq32Anie5Hf0J5
21MxQPDw67PSlf+GyVzspSfsKk1rBQlzXT8t/PRjhGozGuPOzv6Zz5vpBUxw3npa+9Zo77Qd/rRi
KDman9iEptaDEXoU6hsZmPD3aXaLA+FbejDUrZ5GVI1mr37H/lDbxZ8IU+PIHK2SXfGALxX3vPk+
P8Ub5aP4cmhCIY+A59wMI/9/h1BH/DY9GzdAT2gWhy1zxf2wgWKCIobxHL3PaKlvii2t5fCtB+Ww
L89xu1MQJPO3PMuwQd8XgZF9+eQfwPDncJfP0g/I3zzfQfJ49Hx7+RO0Sf6hGkFbWI033Ys/78Es
QpzCA82RNja/g0krrl/EqMFkwd6CCkZHR7ujHNKnmJcSl1zJC74vY3bUHmti4SsNNke8S3zPvOfz
vs9O8UcYu86P4KH1DwbAYxoQ7ctWk41qMNLHLOut6J/jCkXTrfMogSmSNpzGRziwI591g5FeM+UM
CzZos9U/lMf2zcf6hfjlGaA/ElPBC7ikrHgxcOEu8VWtV3BTigzd8pepdGX5vhnvLPln2PHz15A1
lsha5vlQU1IvS78yGFPoLysr9X58w5XLJimIisXj/Iikqdp8IbOIspBbTWvV2mh8QvDPUUSM8xIz
izPn0AOHnA7uSxsaCzyvWQb4BKDv66wahyezTv1vYf9K2AsLMDwwip/pnr9+NW58QgY4ygG62jI2
O4Q/AtT1Vk+Itt0H6Vuin9RbgNLQF+fTsHf9txoJolVE13eUq02KshjGKcGP3ryJUzfJ9giQRR0K
gRtgiLOMqa6nhGekq6TIU9pTP2y5PJQgmgnG4V4pThBe5zsuFox2u4ZZFqyeqxx/kg10HmmtN/dY
/awUnEXenYN2iB/M47TTb7W7+c5/tg+80SgeHKU3S4Q1VomCrYVbvnEJDXrPzZ0UrUMslLXbsknX
WP0q/q6PbnP1UXXWunFQ4Ho9pN7whKrnWts4dA97BSMgKELRS9TeJuPNoJ9QP56OuZdsXkjS8ATR
6g1/6HDDVUw+VhriB+hYoi5HODdCFDHA0h7i9wNY/6g5+rJbfbQYKmIaI4H0RtTXgBuzi+MtcGgb
ais+zfETCpSdcVKgFuprOz2Zvsv+KjI86X2eePAQFkcL3q4HGqLn5VTDKrtDFAGuMJbE+/KrQL3y
WTrr1VYxXdjcsenylCBJx19Rcq/GLsVwBGa9BfBWAshpgCV7UJYTE3VZrMK8qvJi7egkL9awU+Eu
4J+mrKIf+mt5ct4ze5Xfs3aqt/4xPI7SLaC9xLVfq3LNJT2oR0j8GOpu7Q/9tVjLN+nD1KxRZajc
9qdkrevbwNmbm5oA7rrfQprcal7+rb2Xtv09LoRnSTl0++ZuOGrv1e4eYF3+VX8bbyHk2ncl55g9
dKB3+dYs1mG3jocTXrNv8i7yn2rUhxTXPnKPIMFDcib2FT3ir9fgo8RwFSLdsIdV0icv2rlqiQG5
nerlCNbjt7eVP5x3+bVrXnvkiJ77ZN3fZ5s0WTePmBXJy1VsGbMb07Yzt3K4Sg/pKYcOea8f0/vp
dXitn7n//DMsUMt7bCFRrszcfvTcYt88DU8IOfPGlhhNbtrRndPb/GC9KM/zF+ZISB5n+Wl+rg9M
A4bF0m8lq17wozuX33XyD3StKxOJQ1i4KsJnKyvZhQ/dPniUnqxPXhwUYp7lFpCqa7wgb6RAKG5d
JhGm/GrPjy2DEq7ku8J85gUzdYz2UJCo+4ch3BrFdlHaOFogC+DGJxsER25qLIXQEKCFX/n5t/ge
FYTK3zSdl+4gjhadJycP0JO6fmuCzM82RDxbc6N9B85fYC7y3Wuqu+KTfpog05RttBeMb8MtPGtP
2uIc3+57x1X9Z2ZV1V37LH9kAKzf7E0kb2AR4uVojW7TnBAlx6ghGxjdnvuH+qFWT+h39g9asXWS
ffIeIRMf8tZXZ6yxO4w7H5Mf/PhK8wZEf3AV5YvBBuBQnVUCZ6OH1g3GwT2wPnktRYcOVP/dTIiW
gbrplcouR45/n6KAlHo2LEtlheIKspu3yZ3/yhV1APFmwD7BXY/fBMZX7YZpk/PTYHhOsC9Dzwob
jG0dPVrlx5jtus9FMRiZYchWiFbvp3nDaEK5G/bcc/KDyM7NWoOXucaYM8SSe0UEFi2OurEPRhfb
B20gElh2+3jRrxILK8ydAyqyTC3rbzgw9YvGHTTNjvCSKIl1YoFfPNEmWWeEYdfBKm2L5lh2pqu1
frzGWwa/UQGBuWJcRGlQiLeLUobuHoiqJdic6k2M5GJ/HPFckj2xeTS0FinwPxEyvx2tlyVsQnNg
HGnsrNh2oZS9VXXQe2rOSNFo8MaUCuaZ3fIP1SU5EWncaifCCFKZDnmftjt9ntYCu+PkFd3+Bcaz
pNAmrFxd9WzS3C4agK+ENL4i9UhGVT4xRYNRkWAFhtXD1qi3+KsUPXrlcFixg15DkmXYzCxl+LL3
+bFGiGffA1TAh/DDVFb2DTMepC2lW5mZBF6W7wY9BenNm0LdYJYKU5EJ5qmXSZC5aM465paT6uZt
d0LtysW76VE7TcqmiI8ScAvch2XUCrzsK3+dzpLXMhZ1sDVhrO+Vr+CA/JvQDU7du/rOBGk+8utv
Y6ShVpLb7syVcz+F626jv3en6huzzmDwFqfLeR2RT7BhKqxwfOhfK8w234ODfFa+mY/thzStgy9w
sNxo/b1AZ3eD3gzPHtRbiu1lslK/+s+Fyrkq0wfjw14b9ySE+xm90gfjNmX29pFvUEtD+R5R9Zv2
Rp8YJbnNT0l127dkN32FG+UbaP7h3brXyRLjYrSabuNPBsXM9AYkn96br+JbhRJv48bIHVhb5cjN
q74YXBLvfAeFjVoVYzf1pX7soUUtOOZ1Qet6o32o9H/3zZYn0jIePmUeMhDpOtzwuHHamc4Trkk7
4749BKcBEPDtpBAq8nILHAB92kr+hOPfkX6G9YEN6W488t/MmCZvjfTAlGNNt+JU80O1bt78Tem7
bYGzNRpYmDKAZSWOvwlueCuRgcg/YlQaB69/Dbmd8KNfJe/H6OIYvo1usPdw4czszf2MGNrJ39ST
12yig7YDkqsxq9+2H8gh6Z+ctdJggLv5rj06jeugIraSHtvQyzh+x4oH6aEiOXvSS+Dd9O8PzJ+1
I3EU5YjnVfkY30FI6DETn9fF4EGw098bbWU9yIPLu4KJlv5Z7tLXGqcjerV8xR6JCmvcq55Bwyhr
/YARjhfc59hsAX3cVghaE5KDhUoQBhMHfqOrbTVEgDBOOcl7Fej0rnuO71CttV6rA3I2CLrdFd/C
RxRltWI9fVqudu+jbhW7wfMi37B4Bq0cr4cU7Wo85VcE2OXz/yPqPJYbR5Mg/ESIgDdXOHonihSl
C0IW3ns8/X7s3Yi9TMx0a7pJ4DdVmVmZeuzJP4zgYRYs4UzCClbthgFySuqrvCEZ7Y23geu1X50C
AKF3WbXTWyV5+YHupX8Wgev4A78ri0YA9+keg1fC614ozi8V9pI4jhj4HroZJqyaE6xx89Y0tBBr
VQLvYmQQ+xNbV1964CcuzhxHP9wrLj32GNcy8pJP40A7kJt/E5nwwkFrNgK9+zfFH+2pvqo2T7BM
wt8IEYSn0aHU/xADMILYoSH7Mwle3NNH4jk9fiz7YPjEbSZSnZh7ouVDrEi3LilLuUpbv//UvpjI
QCAN6AFYmfiG7AXhtchetTdfvE+bijGelYxDjLTGLysS3TF0CsUmDZgRNOWteEeZFy7kArmV6C6o
r76ItsEsi9Fj8JbWaT+eq+jD/AVFUAFgWBiMRbINAYB44f0FVEB40HxrXyyS6LEw4UqC/Qfj49pX
O1/y7BglfgYg8eh/OeKi94o5bzLBM2q13XBujzhHG6TovVXIcxoOST4X4MRGv4w6Cgg/OY8fzMIB
ZZBrCY41a2/IoUiZLchL/mVso/2YK7/noY0HpvVIvTUZWIod868F/8p8I7bzDzi7iOmplQDsEyJm
OFg004zYfOFgJrLUDwo+SffF7VfJycBohcHct/zDepm1Y46jN7kHkpNlF1LKAk6mt5Bxr9QZmlXI
FC3GlCJL3tVxTQq4ewGHwn0g+PIV39k6sV9wk3g2DoAO4AQ1GOp+eRvO5XZYB9fZZRyAH1guwFrO
1GGC4zQ/6eVp7axcDY2L87Aoa8X0cT1hIsDCtEu38fW6Yf53eYpu10QnM6J5QYlfH6rxDurFTRRo
58iiVPC4cpovw4OXoq/aKW/sXUKM50N10s/zGTd3ctotTqU9dl2czvpW8Zmroh3lj7vE1QvvsR43
8+15UiROdOXNs+WEt/6QmZeYFBtOWJPN+MWt0c6rJOG4kZy55+Tdlbf0MJ6NDzwJLHRQrvg7YdzF
lkt3wlevuanii9F6Zs6hwkQcW3ucTe2SMsI6B1QxmBVV1IubUvj997x5MaonXgYOAfPdxcEx6lZ4
jWo7+mzs5U8tKjkJvw5kSlir2AZC25JgJaeRPYnmU23dGgfQmTl7x/zlqjVHpLcrIXvoyY4bilOU
hRWPByZ+UtyfXscX+bfjNV/ZbrruMFoBJA52lwiuLPvMxeNIzV+oqpgX2hb361MLg2rFjo7lZqH3
13FGYVvbxSecWAUT8IDMzR/zx3hgp3Fgi2BdTzcNO5YOWXITtV2mOORCbhScbEPbYDmVGzpUnpWg
3KgWRmz61+xawSG3TBVehudBr9Df8tl53uq1HdfsC73cP9MMdsqHRkpq4Wa5Vy2bundSc1VPODGc
elbjT+zRHvta6hOWnOaeLpG+4RlkT+I203pN75A4xwlyfX5nTpbaA+tkOdossYj/WGtfRIUDfvLC
A4QI1To0zsy5z93Tps8LubbTZ2EkBE5cYofhZLKHefxzoajAKX6XXToOmGcW3Eh6BhFsHv4PSoDV
sm8dOX7t0dPvA6cWNRRTlsROw//8Su3VQpc90F0exRuXIqBgT5f0U17acFOuEj/WzrwU5U29hZfw
pv7gMWkch93QAW1OdutQtYVr6yQ9sV9X+k7OITm0zlBuyGljj+JkwcIrV+AigW6LNzwlJuybWBJv
4y+1FzNXHeSQ04H64B/jNCfpax48gMnlCxdkLp3y0r1qqCDuM+Nx7kLQ0KXlIHnC0SndYrlJKtcf
X9obTuSf6Yvo6R916eoRU5528w/Q78cNmjV//LOadbg4ko85oa8U5Gl9V+Wa6f7104YI9MzJb1yS
i+qLVx4svoPs3faXWnxIHBIVmgpm4CB8cqWn29ZRt+ahejCiFP7pBt22v5i3Dt+2hCAocQVik/IO
nWCLr0LBL6lPYFUEssSJ+S8/0vN/GAaMG9We3LtN5dbMPt0wLbzn7AAKPOyiOamKtaQ5OdlDtv4X
cQJbyAKwo7LBSKnUGn7SlrfTXv7j1BWRXuC7ewp3rLLuWvyo+LaQaOZOrAS72s+XzvCCX9zDOcGR
clTgQMl2gfwYfxV33ibn+iVcs1q/+ZBB7bfdHrC0qnDBtdGPblRKNxxeDzJt+4d5r4+qN+3iVeaT
toRBpyKzPAF1+j+uZayyslf5Ruml7VKakm22l07acsbFld8VHcWlOH/hjGqUNZ6BGQRZ6U7as8wI
pF1o7iPUY7FPCp9Y7mnthi/ri835TMF4Y7HIP3Ln8vzs9jDeg22BCY3T3qa3mcwfO3J5fD8f2euy
b67tjUMxAT8Bv3mNKRM8eaO+L1/W29Ku5luKGeMH95KmnjK8UuZvLhrK/2CvfAS1G+k785vqRIiQ
RKwa0hfJbnPiV+1SAehcU5mPbGcst738iuYvexvW/W9G37PNTulhuogP5i7LTbbY+Z70B4OxU7gT
u4xtxJ0dXvAU+5vKsw7hGbuuaD156glD6JGuJrnLvuKxd/bMsa0tvzhbu2k9vYwPhLP7hiOJZuk4
49DGuz4BiT8jKXzeRmMH+CVmHtVFZNrSF2bfw5Uzsn2eG3b2JSHfGdaU75jUiE/M2cR1im6Mk49q
svJI52SFowSJ99rKWgETjK9i7NJMix0JyK6Cg/Him09/LkI6drPfCMw7rjCjLBn8v/Y4xe9MxSaa
gr8gVbBRxqPZJUHOIdHK2M7KreJgTcGiQBu2uKIL8jqTPArEyhu/yVDddh/j69D6GAzIj8nRXV46
FXMv+xrN4Ymuj8L0pVQc6QOju015o+PbQQhsaCyMW81JdMiOVUTeJYa7WMo9W432XQRp5dAP1yVN
bucKn8F6fEx/Il8PIcyhfgid3393dyxd8A7LLjUmewX+drZ2N3fiF8CVxtjcm7BtpFX0Mt3HxtM6
H+ii/EmokPhUoPn4iVYiw/VIan3i1+QYAgBwkxfuEdndR4zVYsOC9sOuJkfeM3Sr4iw+EWjgiHtw
n/k6L3vFM1bmtX6EIEpQUBTjxow0yamBSV7U9GPgG+E98YjHq6b6FpY7LB2w+T1I+vcarRWI0Auv
rQ5sZ8gA3uw+YFTaxWtz5hhZI2gVfkiF+lPukB5BiAHSSoNik9bxWVkYi3VblgVZt05t3tp+VbX+
wsqnDc4czANR8xg45aausFLx7sdQ3M4Kl5gzEMXvypac8JGBj6kOFgWq/Hz+MSl1pT29SPhc4oBG
VRvQdtLizacMjc8TlCrP5vfYrPlh+oIMO7bMSw+c2hndDv3ez+zji+jDLZ7rY7hD+lp5ss9kBJuH
UpmLJDyQpu6Xn/1d++r2yWATNx1+ikDJzfP4Tf9KwrD+undzel5UcH36qt22u+gAxxr+Ka/Jynpt
t6Mz0PDPH+rfFPP2nCV+cqMRhvdrzfTZacMmfQkELKHcvn5ynAtJwOJ5WY78iRFBPI+gwAXehpBE
XsVhnfQrIdiaKYpAR1P3KnDPggOUnQ2OhKnKbMfPO+smfZEeyqCyZK0gLZVwFRBKlbuCuVrah0oC
yQLp5kATEQzZr4qQGRvqCDhR08EkVuNdv6gU5WhA4egeuI3BmuYhKaFuK3hcC+3kmp8Ux8GRSc+G
QesNQiOPsScYLKhvNsB38Z6DrQkup2VhXTSNaYC7tm6uEpo0kwLGTr6jwn5eWW66zj+R6IWNnYlu
ChucnSA4RgtQGvZzTeNSY1NHnZD4uJyJh/BD5hyjuvdkpobXvD0q4PQSp5iqPj/BYtr5BWMH8E+S
b3Kf68wjCfWUaId22Bhew4VoYPjnhCuO7CNfl8o4eVAt59W+mOCIyjU1mvVp3HLSgO/pT6h7LPV8
nzqWZ76DBBj2zGH0AcyUX6Z9eIQ+7V6xwyGKxbJWwys9PISi9d6MrAz+8Lc6PbKlx5Jv4Am/47f5
ziX3jEfkQhrWZAzmH9gycn1zw+X4UZfUtuNR/c0vePBNG+O7JOfVSyPC+TaE13Y0ByvtobisiYIb
lp1EoAOszuzHWDg1bjH7LNrnWc3Lp+x9devGh02GLzMQrdrdNxcobrQ/8600PUGi8OeRomQX76M3
4RrRePg/KkgaEwyzmCJOBBuviJI+jJ3GukZmeov99ppiEyh5KZ5JZNN+kFJbn6tbiUOhgOMGyLYn
4T5Q+oRJSsl5Hu8WLmYltTMHBcUGH8Xvv1JwnpUOvONCC7LWVa89zAfsk21hDXTEWqCyq9zhBi47
x25FwXQ1zkgUtZOM5s1W74rf+O2bUvqVsC5x9rvJktOQ8FzsY0DjFFhq8DpqsWt4X64SwcDKR2z6
HR8QGgIqa03kDcQcIc+J5sQkKMFUGfqGtBiSRnHEUKIPnQy0dpvypBKneaAHrpJb/fys8SfeVoHD
vHygrGd1NcxnCHMIo5F0acMFsqTcwOLeU0lndpY7yIUHjfXooSlv0lnY5Kf6ldDjxcb2SN8JbrJS
fiCM0ObHjU1o5455Fc7iq6ieki2BYx02yw45N2/i20zvS+G9qd+LVbKV3cUD1VE+Abu7D/B/FPDk
iZL+sWs+Ci/whE13i698HdUN8OKCH95EmxiBAce15kSH8DQdipWMbzeg0pOhiyOHRUNtl702r2zN
6ZVFxoEn1752VR4mB/eJGT5pY3WOIu+H8h2jGOWuA8Z0q3HypgJ/EDhZFI4udHf1Wyi7JvVMMCG4
Mq5onj3lTo7J/TqivyLJLfWxjtM4XvADSv0y3SbmxqgOUuhGxqavVsSh9epqIR2k9FGRMfSkp6x+
O/jHP0wy5hQY6XlW+pZVlDLGbhCO0oGLhRl2qC+eHjFnz8erkfBopwZ8tK28N7/xNf/CAbL4hRC+
8MezYp4/hWDZNpjRo1F6I1jgtxFZIlzptrFPbpVqmy8kWPHtlOEfswS0VdtQgFikk40mvPJ2+I4t
/Qdl2Ju8613joJ+QCTniznyBO8RyzPjREs8NwCEahwHSSLWZB9J3w+f8TQylQiP6B8+x6Y7NZHe1
jdv4ON7D/igpnkKRlnrFJSR/2S5Bdo2DsRLhRkRqW0ZVtNXSuzhSUG7kcHYd3aw9f8VvNBVBjtOn
ixKihTzx+q3GPkXS82XuKmz6L9WNLMTYFzacDqKvJCsC6azSX54+qLbksQ1ql0Ag+VU9h7/Sywzf
/E3YXOcgi7hlvwLobQks4cpv/H2Dz3cHszowdrxWblCKgltehXf9ZXoPk7W0kbVV58jfLSXKT+9y
UwDE3Qi0Jt5gBbd4M8jThde7NttostW38MqhoBPNxf2uelX/bFKO5mFcwzNUumMl+BQ7tR+fpdX4
nZ47yDfh3IsMCtrVTXlXIXniK+7R1c38YkBVA/zZ9a+QJ0v9fJ7NykTU/sqf0V2ai/il7tKTxXcl
jQyC858eZbovH81KIawYXgmgAVz0Csms2VrgoX6TH7KbX6MPll14FQGbHfME5YPzar7//KStTkEY
1tOKrN3u1xjt7lYDCjkRfxGfkWhKDrxrcluuaAMKqlpOcOJUyBzBy4fd+YX7pG3t/zIeqLXPVqFD
Zk2PdgFu9JoHLrQyxC26KS/7na8MQV/a3bNCnrh4EQLYSEhuAJa77pif9KOAtSnsV8XG2sV+81Jd
rI12Tt36PK3ULwXCcLSRheyY0zybuAQ+4je2brSN3eKSHUcXdnGedmLsoXsBlqfsvLjSpsDkxCGU
BkmHsUaHB8wCMI8DHMNSzy/Rv3Ufw1Hn20Lf/jwh25BXDUtJvhDxAPbMc6ZdJ0L7pq6zFz309tpf
He3YX/paLcHqSMW0f8BiotATCEIlCRPKB8EhLZg/gDpAIhrbBfOQjX6ixEzrV2sr7nKOT66ees+6
ZCL4Rrya8al/8Wu9ZCu/HBEsFOk9QU5DZf/WHAjAoGKLqYjcWj7jH5XA1MxYiqKnI1cEN0n8plak
AlS1A+yMeSlLRHxtLug+BQR2dNQ5aPkn1XulvD6zg4ktkFcKvbtmi981rreoHm1TccTeae7jVUf5
wkYonkywuVN3QeRqn/1r/prsWJ+Q1zhbCyDbCDGv3UHYpq/9BhWV/o/lp2t8kffR7I4bKvWKo4+P
yI1JgxitzTcobLKYi4P0Dq77O1FV7cN7sX9KxELXnD6CeWOd6s9ow9ZawFMfaELgbfBHxndkL3Dd
I5/zKotBNq9GD3dvHi0t+OiqGZ7g3vSoYXdBp7bhHUWHsNcvoAIdAPwHN91rmm7NC8KyCzLXS/de
v4m4M9h55lefnNhkTiVEq7N8lBM3CDeNvkU1pNbI0ADCHQpNqcZj05kvVNnGmenSKXJKyuPmMr+2
V+087ppVlm5i1TGobO/NigPmhPW3sLNes3CjH0UEJNzMwB/LtxCvQhdRzC6ZHE4+wUfzCMxC1Tvj
qmqusLJ2OQkejeFO96d13T25Wzea0s4E8betW0gbRPnlhW6/fWTBoXja1uLWinWAXRDBDHoPIf4X
W471SF5pGDpeZLjKaJq8+twcE2oO2poa12FiOaiUvfyn+6RTjQlNPFofBO9QastcC5suJ9h0XdNc
xnYw7orqmIhr/Vv/TnFZ4VHxEPeG4WrpGho9ftBT9Q91hg7xdIgr8WRQ7OZOeh5/xG5dXpN1cWSC
hQ7O+BTO3HS5csrD9xoNi8LiUumnCFuZ9+RzWcVLnF0YgcLYuYZqpTD9reH/3qghMFSjzCiBsdwa
bOUWfuM3iu1hhE6CNocdxAxMucblqMapKV31zRv5OfTqXE01cJqEWnbNKiN7YTLgXQGv4JpCGxBM
PpS7buVkH/xZpHTO/DpHC2aK+tZ4zyWvWo1fcbFpW1AAfafpDhZsNNTk0BLpxIG84JjLsCoGPlzW
0fMCDq/zuvudVvIO7/WSiAim11/btxSJariOyr0ZOBroB5EjyrrMDqQRIqPi5BOg9RHxGTRtjvQ9
b/Hze2aLPEtYuhtwyxDTacK3cV1HKJMAmo/3qTsZ+J/7qHoUBRnqnnsaWtoPnwlnzN+8YB+tTNsa
EYS+lXufioQPnGcPKUAyyjCxQCGK8ULpSlwqkBHU1vLz8deyl56qcZMLu2G6dOVLnJ7k/JBXa7wX
sFxCZLgId5KKxuFczFsTtgsOsoSY2E7DQcm+sExXTcRi99kErinWlCXUZdRCT9sqXi9gCCU7ZbdM
VLTPWcnrWDAtmvaWsAoQ1c2OPK+DwSU0B9ld9lBfrDPypJ54UGJEIKzLtSDYFEZF5UvlZ6hu2mmv
TWg47hzMMZmmN/1rOCtPYr//Nyv7/Mf//5NcN8QvuST8Vwvw7zciM3yiIw16OH520kMMSvImGFca
VlP/fm0OdNU3OuM8BLm1MU2RsA2AsaRlJ1QCoBwzyd02Dkf8rp//ZlQo6kccnjZ1szcFlV7x3y/9
+015KRBsdkDb/35NIoH5OeDI//Hvv0lh9TH3slbd028jT2T8yKb4RxqfWvt/v/bPYKN+Dpz++8c/
G5B///b/3/j3c//9X3AhxTlAiAeMtFXorX8/xASt8j8XkX8/2jGU5sSJnG4HLSOHa9hMFd04DsH9
3AdrhQ8r6bG5asa2JG2uW81ogOSkwzMbOylXL7z4lvbzoQnnC4Z9nRuavLUyxyFZL2KSyqNPS8lf
FFX4lMWh89VMJfAPegOnwU0sJF7Dfu2D04QB5QonLZwzsgeRxa1tJNnkZ+jp0nCY8ErEBxgrbJo8
EAQSQ10tQxY7K4noGoJES0M2O8mu6EQzJTkKcfrIh3LcDMQQEG6MTFvUuTf1Poa4anuSf3WY7Xj8
JItC3qkBsqgW+1FT9Xgrm6TgGWkkbrWSqbEGgUbHc97J0g4DJNgNQ/sxRbh4YmUr4qtmMmvMZv5g
KqTF5p+CA/9MEr+RpAkhhVEWQ1nG6Ds11BYt6RPe3CNrbEcuwrQFbB7FaZOV0QOTy22JOvU5SBJA
D/RWVWEYgtVJnPQ+D6RwtDIkfFQj/yq3avzFY0ReC95adsFgaKjLvy0jrTB8KPxbhtIW+PIqGkVH
XoyfJNc+Cws8I4sZbS211NUMlAmTifalAb5JUFNguUKLoUiSKzHnKTmCWJk43I0FHespjxDbIQic
ix9zKghxa+He4hfG0LoWtVgz0AYkM7GIDHy6Wv38359hDXF0j5uheAnKFMFTJF8kkYtDU7R5jz15
QXwpyRhim+XbVvua5rVWCDhqcAbOZRK7PHKvxXfDluJs8eK8fwRiVG0qMjsSlA9Bg2DdmLIRu2CC
tOECBoYeYgnMocGe+Zh0xIx2z7MmKz7jmmkL6ZhUNSKF0kS0QCKhY6TGR2QY3UoO9C8rWg4zuZAl
kyAoj0XNn3FbJJZ5dEMVbFOO9OmYa1ioZiX51xHuZRlbbWMoZLMP07TG6B41d0RsYA6nqOjlvWYl
etIogUMSSiLLiCNTDjOivv+I32l2lTmflgVMxIxnDuiC/RGMkYhOQ4XkyahdjQ+OwOpPzcOfRG+A
1jLutlQCopJZsh0YmlwLw35hVs9YFHZJQjWgJu27gAt7/DQOqjsIokbVBU/Gahyfm+xTwy7Sk5vk
YcQYzHYBWmejupIZi4ujUIArD7CqIrhhmHC1JYp17dUQ2I9MKrfhKEuqXDtJdP/yeA5YSG6AiQVJ
AKZbVyHq3Az1d/E3Cmm/l1JObpy0Xauvqchj7Et0csS3+Dwi/Q/JLlzK1CFKhIKFZG5RLFDPZ7jK
OYHGhVoOWenPmr7TeQDDcyQU08LQHRZQ8HCM1LUpI/FfmmTfxxQqeUvVV1TpZQw/43baSiq6LxGR
AUdsuFY105lVaIg4HX/Ik4IijcNHRL4yg7+ZhJlMupqVtnfiJl1Wco8vX2vObBOUqs9Aw/G7WVTc
W/v0rVmWu5qepwpqqoNDnFKCGqSeFRw1pp0JgFglxGdsCS5h1uIF277uVMq0MOn0LRri+zTxrrF7
mD1hTj1k2V9tSW+/DSKZVzsrJ1MFchTUe6FL3NX/JEAzhEsiIrbNCzS4WvMy5YL6ngI3ygpcpQEW
HGL/nKnCdqSIkCedC6c1OwKn44+sx/aRIbqdwjQwqsgF1nqAIJ1CxhICVCLxXF8sqbPNPsl2pQJN
nNRUDp2kiO5QkxZeCPNJ7mZP1p/ZTWZA29MoV5xzCsTvYIbGVBqUDPHi90vD+I0RnQoplI+i3D8a
ub+VDfukX4hvmZgDl5mOptFqyb6taEA1SPtFE21VTAHb6eaMsar4cznfZCF4EYIQnqIW0i1axJo8
xUijvmAceTSsfcARWZoPMQWmDPIEAp8JBSmZu3VLnIOgZzcSQBlX0PuPDi/MjWhQDo/6V6bnv3On
WyttGgdHF8Hgcy/SDdll6pfSUc4jl/E36dSXSM0tqUxdU6Vf6kcgLTnUV0vYX+KqJXcmsu5qKeJI
n4FTsM1QymFVbZK5hjtE+FT6OW3IfA+M81gk+gaf0iFEb1iILQkS8XgX+5d5bO9t+fL8iFgORSwq
omRWyhzYUqJorJPsHjP87BOrQFJsDEfTFOTsJQsaD8kCGTE7tmJGuKRPUAF0BMTHoAs9EmgRQ8lZ
cJYoDPxh0E5pQDVqaGrpWc2y6aWo8vQ2uzBePq8LaB4m0VeGigGZGC0IG5YRl658DhDaZ2CMxqz5
eYpzOrQG5++AWs6V8uaEQb7K7d0O7vyEqbF+RhDBO7VEfKRJbsTUk8AkvQFcrpbBdIQZ7EsOREiI
TnvLRECD3NwvnbB4ao16omQyHuXSsq6qgTCciUlKLcy8sqCEtHJG+5IQlL/Sgp54R5PUArqwVIhj
GDRaGIQnI5KF0AQ1VOYm9Y3mokgVttSaCEk40dgnKqhHq9P7DdywtgHxFBkWblVyBocpoMVGOVLP
w2DXelutwgIJH0kGxxnvO3StjKTDxfbw+7FBlChHvx81DMqkQtniXq8l6xiiXZoyPw4QyDeR/EZ0
jGILrG+vA1ArMRykSRQI525NNzBzSE5yOupOza9ykdyFmkiJiQM57NsRHJ5mRCQ+kwjbDOeWhLkl
LpO8Md7aVJPv5M8T8UrYpFGRiAWASd4gE1td+cMTp2U3rTfd1MbH3JvfQZZfJ7lbjnk/tLsx3CgT
fICsx+NOk0OU5hZN/ZCDQjWWubeK/FMLgsgZRFj8MsFI1TS2ytLfZlYgi5WyhuquGtsVk61ArzCN
SUB6Wk7thY4Ly8QS/inX1UeeQ2QJiNgSI6DxjcGwFDHLUKNJP0qq3cumlphqF71pnPdxgOhzoH9x
taHL3EpSV0WKdCFqXxbD2MR6TVQaogZZqldmHQIVhsz8KKH+obRjTffVeRkpWqS3FMdKI1GmWRgY
gzyoctm3BEk49Xx+t9PC5ljOzZHEmPd5MqO1PoLGuHOSqxe1E9ch8/cEQlvLqiaQc2jQ/4gtzLYq
Zqtpasl+jJet2o7nOiPjslCiVRSDXkkRKv4yqRlDinuGFZ8tkNBkXkQt8EzAUWPrGJJZszF60JeG
uJeUhGBfrCDpsyhxC/WgC3lCmi70qqYzyChKf9rYfZtix4+FZ2TQ8476jgdW3TACMjf13prwd19k
nblbya4I7tnhVkQZfSeZVfWZAMdpVdoSDQ0wEbBqpUXbj5EGmVIL+ACgFTLkBqtoUPqplWv6nHMV
5gzczoyStgQAm/hhmFWO0cxioLsaD5PFLTHC/bS1TkbKjBpy7O+KoiSbLMvPCBEmmZxMUu7p2nnV
cTcpnig0XsG0rz0YtbGZjXqnTmr4UiUkW8qRg20G2j5F1X217j4MLFP2uWUR/kW7YmnVapg+Cu1A
5M2+ZVTYEwwTCmiO6aONt0jSrl025U7PZ+UxJagJ8wCf5Dx9nUPzK9YGba3MiuW3RfciYXq3z8mh
Rfubvmup8Jt2PFANnNTCXCPSqvemRmIs5O0jl2N4DbE8xkGtIQImqJidS44piaJdx1OINYGmJGOk
SbmKuehW8XAKK7A9aVUTMuObJXmhHZVTXSz7UYt+jDEPmHL8ClKQnSAlGI9izC+6aj4qhnQkj1y1
hQ6Vgq9KFZLjClCtp+vl8Lfqi2jBqHRx2a6qp7I3qfuNRTyYEyrovxjY1BYy97SQ2rNlQqTW5rs6
5QwrmnHH8DHRppZW72oxx2/EfC9l7uExE1apBHZUFilKoRbwbZ6Fc8NowasIaTbG7Xs+Ja0TKSO6
yTE1VhrC/HSnDzIttDzsdPxjwKVkhkyKnH+b0c6JodK4Row+TVMw3I6RajSxygHzLS5L4ghdwTe9
dDUz0CMjZZFEFKGuMRyKqzEyxTlM/CCg1VuU9BpEeuxmPVwtb6N0ei31BmI1PSmHMaKLBs8nCT6m
7dgogn6WjBq8q/VTcd4K6CamHHrIhKRQ6FKRMOeYsyJQo5HfsJOtl7baN5kfzf0TcUMryOZB41Tl
rhWNG6WUV1HQQCuTc3gBU7gJmcTcRi6slYAXKEgNGMjUfxBqkTq6anpU84LTduI+mGFrRS1HBQnc
OCOW1vSLTje0lbTLKEKIJfM9Cfv1PzNKI5IyPw8FHhibXTa9ZHzTyEZwokBCVms952XbO8Pd0464
sdg+qUVh7TRclOtM7VHEatGKRLrLMEh03niK24GSAIXW5lHRwV6JRz0swbNYllic1KUIctoD6zx3
zdCC37W+zKZvQKOSnSQMZ6z0DnzxxTZbGjZhbJlhH+qjISYfqZKmq5YEEbfPOfzKApWgkb7IE+rx
QemQlsw8X/H53gP0pIoU7OTAyt5EPQBmFLpd0j3nFPMBBnLOCpsYChKbNbg+Ed5lssCmeZVqB7Gh
pU12mJ44X1sJxyb66idt28xduiNfkNVhqtA6TciUD5JWk7YinBVI64Vp21ExNlHyUmbIGMKo+8bl
9U9pAAfqjqbHglef1M4VDWb7i5Gni/kSMQw9gp0uhvAWSpoLUoaZ5Z6nZs0twAB0o6DTRY+o1/p4
iErDr4gceUIZzHhjqe/ExId5+qQgWF3kgmhy9HWYARd026ozKqjJxaAyVz0aF1L4yDInp6sZmj/i
aWzNimb82TOye+dGR8SI+mi0tIDw3GA8tmm0Jun2sIhySsAnur9pqXZW37Vu1RAGrwSxpyXBJW0Q
XwuEVmBei1E9roO2mrd3nWheQcT4f3xbCDPBWUa7E8eEmGtoDZsPpdu8T4KvhAVVzATlXmj5Til6
BqW6Z8bszLrOBV/RmGuY70qmM4r6NHpPKpRVLddByKofl1L0pyIKXLrgN6QZldjI30t9jeRY8p6n
vsELZcDUaeOjHMfMBmODWiLsqGQUhtVcr9s0c2tJCK7keRMKBC/MF8uk7C3TFX9YNkrLbIWgxDvK
wguIyYLYYlwV5MZxUP5ES107RkF3V/SjxA7I3aBVBbvpFOg1OXO0wiw9PbZoaE3rtZg1NqHOQjUg
C0d6+JPMYcNwlvG9xDGaEITvPRkevqyP70xQEUynNM1+1viyEYrqGiNGX6iTZxxvF11m/csMXxhx
ILAmtUMLz35cKT/EDjJlfLJH88MY6Vwyvf0gl6R1Kr8N1EdQMlvKCNZW7NB5ZH302YmAQgmeAUmZ
uEQRUFYlkJRtXT/YcgBMgcS8iKi+N0o/2pKC8FTUCxmZu/il6OOVNA6sJPRj2pDwhicKcj4JARkR
eZERF+cFqb5cQpWVzz5Wo4WTqOGqMcQIHqn2CAQyZdKeUAPzqjUQIiPk1Qz4FSqxdDRKyS01xqja
AalmWk3FdVHEL7OSoi96mx8tYEtL+mthaaCaSvvD/fae62AvWhdSZZ3Kum/WuCtpE5kaYR2/q6KK
LotUci7U/7B3HkuOK1m2/Zcet5dBOADHoCdBLYJkaDGBhUporfH1b4F5rfK+6urXP/AGSSNIRgST
hDh+zt5rhxIzb02cSsup4ZiicBmJ0VONsSTUotxYPkWMA6uhMvs1ly5GE5LM4D5RC/IPPz0jKmDl
o7ryqE5Gr/JwXXfbQCY6PFFOb9mofySe+wR4Ff9Kcj1ZMXzyhlM4JG9Kr/vNZKf1sRykYt4lIFqG
Wo4gp/zoermZlxnkclkkvdpyOrhuh5SDuiWfqmzd6d4tJ7rooAxX3vhFRnND6Y8FTLabJB1IsQgw
xVntKxev8C6GMrawlPugHN9deRPZsHVZPxFptLTHUi6HnChfPzcfZMP5L9NltUz8YuNAGN6gUTUI
vmP9kKRc5+jxDJz7yCWqoI509jqt5L7KM3vroDwwE6fdeIIiVOHkNL2Ms1Cq4UegStLCHJ88S70u
4IyiGrkT5PouhF8s4ixytya1xd7P5VeYCpeY4eIyaZg6e8Mc1m7Kam9SOF7SjEJe2ityusiR09bd
CLdXullzMj97hCcpJ/4FK8ISbW+8TJ2aqYP3AvpzpSYTkX7HPCOIPqoidy6KdjSrhvHG7pxnF/Fd
itUPz4scV1YhfkGc3fS2IkF+Emenrb59Gm+rvEIr0RfmtHFRYkwFzfrSo+yeu/a5luZr3yELuCd2
cNt740kNg3njOcxILW+kkIOzjEcFRbEn0CAQKkdZTP+KeHEDKesgFk7bvvm+eI5yh4gam1VyUGSv
xjilW8OKD54HdGvssR+a7SyybJplOuLjFz0n0lyn2WzWl0ooUAx+Sp/DD6x1/d6K9lCBf94YU4+p
w67gFdRtzcVK1MtOx8ujEWq3JOaX2f5EO2LgCreIwLBtI0NzVqXBpyoG7cturXuzTq03V6CxUlHx
HtnDh9aIk1HZR661l55vlpASaz9oZrIIshrFSs0xmCZyHWWvA6virVfBkRGoGbJj3GPkJ3+MmSwn
f+Ik0AliCmc9wvXZLr8SP6MgvZLN8hly9u/vBmN11zezoWrGow2ulUfn68v9Eko3g+p5EdGRb8zC
P9v/ftH8yj+baWnDRLhu/757/fF/+/yfH5+6Ctnzn21HMWHsN7rof/EnAzwS/xcd/LopZrprNUMV
/2xe710fuz573fx3j/27l3jQZorui+yK1RhjFXbTId17ccH/Zpz/i7/vXh+9bk/mwFMihfZhuPkD
65O/yNzsXVDl/2yLaabMX7evqG58NOGrk07WNp4IPRFabSwkrcx9EjfkUynR7IgyvkmKUW29wYSW
o5ieph3p0IEWWPs5R3RJoBWSlXmzKcmOvt6L55c4NsGp7FTbPz9wffK6KWgKbew+OFwfCi0p94Oh
cLK1WizxL8Ptub7u+sz1Jk8r/jiLzvsoNDFu2xmGrmj+u9enG8OydrnxNUrDQjDsdrhbbbQCIRSx
A4UDlK2ZVuSUDPO9hGtxWTD9lVHz0EQMaLpqrBZ2Dp3xemMMDYKIIK8m9I0TChGoM5CSvweB1iJT
Ft3PSA8PMRdwWTExC+qacaEg+RLY2PbKh70SZq9M3Ovm9QbWOtLt1qmqbeU3y1zvsDdcn+n8jORR
r8h+kp6u/J+f+02VHVsb9jy2uL/Bbwt/hvYGoiOqgoywP3/v91+5/trfr7k+NTRMUvQ+wxV6Pepm
8tUVxPvn7V2fuL7498/9j0//+Q2FiuqN29a7P6/929/MQ7UN44oMNApgmFmc/lQKSAGc7jLw3Yde
Ilw0dHx2ztgcY1rP4KSgZ3RzmG4qQlqXH4RUllun9JgK5MHOicdsZwdRdSTDnalSzByfSMgu6FZR
k+yEj26lzEF5gVhZeq74IAb1lw12cN+BAyX8j1K/onJhxWmxyoZUIGybnhgzS8Nj5elm5gABBgZR
R0ymx+xD2LQC6qai8eY+UoDlp7jnlOaWGtJZTVv5TewtQWWWmJUY1ndk1S4qxVpEDkANahgeWfrT
kRi3qgo0UNQCyzYeLy0tuiV2edRFdv7Y2AwQygAyiI6SoqNLtqToZt7d4FcME+nvykF/MJzsTHlb
L4ZEQ4hAomjCJXjb2TpplRkMHp11meaFyKkUfq68vSR6zsUs9NrToDNYaplg6iZjunZWgye+Sx76
MJLciGkrEmiJramYOLSA4jholeF+jAglVSGqS85s0YvOAbFWi3RykdDozbflx2o1RSXBAC5RokHf
Ij/1EKPX3t5XGEA0x32JkVU2zEHIQQxxELUoerKa5r34aNs4WVdZ/UnMaZwkDYNGi4l+HF8IJ0QT
bc35sAF+XQ81KFlz3kFa78RYfRhxi3m2ppkmR31r2WjHgxxhQH7uYuSGTlK+4DJICduDc1IRWX1T
KvqkOlHpXAJrsk5jzg9C5sOudFg7+Mxg4yasDk4vTswJqq55LDXqYp2VaZPBMBnBqjMMPvWxfuwJ
sEE/1karhggn0Zjlure8szDkZ1bOfVvejmAXpjliCHKpWpCBGcaY2Mt+OUl4SLwe47hfitsgo4fG
5QymUCj4TBLj5EMZMTVibquadkCJBGYsfGORxfqr1pg/diyI2MNcwY/e0g7ggAmmSyrsh86uhgu9
R8OnWIstFGC25bhbBx5NSTNkT3LciGsqjne6YhWUueLgeA+x7Ky7JjF+WQYu/jB58ilQcNTDXWVU
1JFrsHSb6SXYCl9nmTAZ0ZbEXiQNdvPFMHBe+PViRWZae2lyTHxmSzhXxFnNTPWJ4Qo1q5kx0kYC
SwKatmSMZazy2Pnyuyp4zmlveZ5bLIM+XJc94DaPvu7aSz1yN8Idzcwno5TeruQTEq4paHXm1pOe
N8ckddHAKU6ixIhjq5PWlgx6tW0K77YOwmovZcZ5JE/3tARuNUxYQ929lUn1rhW8g7RABJt6d0Wu
X+pgYOnH592JVWdRCprt+K3HtritQnwCRk0LTwQ6ahp0WHGIDDyyvNcgRFRNQC9MnTnynkSURRN4
t/lEDK7G8QE9QnyxXENRoe1IVGWN2x4kCrseY09dgVTidL42e2h8hUh9NLVp+ZnatA1qCIlL0wa+
J9G36bT2EL/E9dqZZP+QNhUqwwihDJ8tAuYmECdqegB+OqLbMTs0TuhfnJZrss9YiARCfz2Y+ruK
XA01TIb+0oifRknsKOE1Cacbxzp1gffV0EJrdWKUYwN519Dyvso2uoRNAT5wMnHPei1H99B1yGLG
G7ejM2X5iKa63ltb02CQydb0j23eM7bsH8uaEN64C34MszUXJc2CdWOh+R10Q6eG55cyJUbj0s5O
xN51FxWe6aROG3gnkbESxECGrbE0ao+0zJbWhxzqcjNjexnjo4Ql9fCQ+X0DOg81KUIOIjaEteoj
TBXQgNIYpbFdW+nOMAELWSI4gyDt0WjNJASmd2svUuRR+9q5nNCFMax6aklloKNx19c18QKK3sdY
6NgLNV/ue9V+RZBSbyCifA8RSMK+CjKqNO1ZaGXNp05cm7AgZZbNeNAshbGtdUhcb2nh5yYNHkJk
b+jyYbYoh4ehMdCDy5BusVhORjEdGsQ1ieWnpKaDcqDKz7vwGBdTuqrS9Eif9Cy0qwCdDNg8skuW
HU61aRv0//0wxfux4ot2p/ok/RA4TdERfi6GNydGA5IMwzmmb7/vCwYrqcLGNUSEuJIhutOG+K1H
8OoMw1tiM0zX7Oi2nQT66BGrhW1gYdIqc+FbSOHHbjySuZzsS6jO6V1S6JxTM/cD8DjN/AaLr109
x0oL0cwUDzZDrWwKoYjaXJlT4Xzb86Fqk6YDGeFY9RxA9Oyo9qbh09PKU6+NBdAc/vcRjnddw5Kt
CIK3yuBRd2tLR6rrljt0OWmJEAEKKL8u3fc2cDvGzNig5seuT0wKNl7pyMe8bvyDG1ivYQLZMKq0
dt/OBJt+vtH7GDOFnz0F5C7ugxRS+SiH10AAqqgzc9zrVHvIS7ipiJdaWSlygggd1CEuM31XutPS
mLuH5Mdshmt4hMPioGQdqepc31yTHq43xoz7/LP5+y3OP1ADrt9nq+sDXWNQzg3zO1e9/ijiBMiP
02tLhbccXeRLOjSHIhuzDeXjRMNpJGRFGYq7DNLzm9zOCAJ2BQCSyt1kMBHT6s300f7rLjrPa0l/
vSEreIKAw811MxCKDjoLtqVsyF+KvXefeJ3p95sy67qfVg1JPcG8h8eS60FDwtiNzdHC4pKh5pWI
nxvwS673/uWxTrlcN20MRpUR0Zycl09CFPSIfLNFfRlbJ79tWdBl83f55+aKv25Dy19oTJwXsmTY
uf2DCfeJ0405+26GGRt/ZcdHjoWU6bodzlDWqaQb4ybm1r5GvVyJ+Vcya1rdd43Sd7YDsegKyZ7m
mBjRlMmi1/qZVAUsdt8WuM6q3LoNnJwThG0Y+7HNzf31XqUJY1/0dk4zg1asPzNiS9OcazGLJQdb
1/dwvWez1F3aEglXEB4Lq9T3zZzhjo69C2xvZ80JKEaM6NcvAkzwiS7HXWDeX7H6ma7KTRApoGz1
29RT57HWSxeMDebIuFxber7AsuMQvFgYurmvzahaEhGBvcpGfeAYnCpndDKsS9fJoAVAvEk8aAoF
gtKCad1YS2NhdqxlmGNeCs8LN3rqsDu5LHlXTSh+XYns15t2Rt/qvYeYfjJpDJEsd71xslAtq4SG
SFWp7JB1OvYlwQUNqlfhIsSNQhTO3NBf3eXNpG+GmU8+/RNSft00aSkmKc0cPm4fgN78HVC5/XXj
DjBUFFoB0h4FCtyEBZERmIhK+03eongpKXjdGST8Zwe8bo4RnvJ8nLxlW6sH0+zfigJPXTfNWslo
ioja1IZPE3s8531n1w/F4T9T2dWBbMRwMoARTu6O5g7wTZ8rLz1r4JPxJo9X8crBHaa9T98BC4iI
NuEKeTU8x5X7WH6Kx/zAaEpDpIpSe64FYS5HFMSEBCycY/A0vYEX+x7OTCy8p+AxReuxcUYIp4v0
FxDF+aAcNrQ9mSAW+JIYBYw3piT1gsKdYTk91nXzms3AMRAka07q0wM86aoH9LputQ1Ux6DbavfT
ufnK2RyRDd6Qwp2DOGIG+GZw+OpLhDnNK3/KZhaH/Ku60e4xozEkTHGDI7yxj+GnzioGe6rLD03I
GfAbiwPeqSZaUTlXwwZHiCHXgfWFGAa8bQFo9FF/uwNgtQovLeO4G2zGCC0eBZ1SscZ2Hs2gKXUc
v/yLcUSdBrhghT8WIkHC6PW74HKWLOwH+9s6GQ/i3dx7D/TjqfUIe8YlbfCJBUdqBk4rxlv0Mp69
7wFv+EsPA7vZ+Ec93EkM/ISfc9K2WUiuZbkUTLGQkx+Bz04Fi+6b/JX9AAf8xHSCqdExOUSfOC6L
RUY8r1z7FY4CHLHoLTD2AnhoxU0ZMsJaII8DFNVfqMQ4byCJd++OqC02w6df3lj3P26zbkak8scR
n7cquRhuJSkezoNINn/Dtf8FRf87BN1Q8NypC0c/z66Z3JrSLI1ywnIU0lTdsv4lj7ooB4K7TB2j
prYvBJKVVfxLHPJt/Nnu/Xsopwm6hbXmkUq+HNMNbUXnqG6nL/YQ6lo0esnMdhntpb4mtyblq0hm
TmrkbwK187ILzM6+gKG6NMVGuAYzduqGjYHk7xWiCcrA5+kXdL91uk7foHDc4gHdFs/dXXSfPhbP
DR2HhbGsfqI9xNrX5ENicNl0p2TPtR8dpsYOi7F+a25GJhIb546TGVqDLbIZ7NTIp/Htmxibxo3R
L+SSo2MB5g1l6SRxRzXPzi0Y5oFu9tHuVm67/qm6b/sxPYLjDX5hTMDQ4PzCAWWRd3ZglbYEmPYW
fSKG1L7pWyN/7R8YLDySAJZhtYFVzDMc1fAaBLJ+pGQ7DLPe0bpjl20YP94jNitfkFioU74+YZTA
q0tvmCBz3vbKfnNCiuxt8olWfy3uzGcomGuip3+mTxtjt7kJH5OZ02i8KnMVHtudtg028oQvVL7X
xQL71ArrfXMHBhDBc/qSQxbB9YKyaYXcGXMkx6mDG+AzWi3CHZl3dCc5wsbzjAB4NLXFD2Cy0FlR
HSybRbjcArME9skEO8BAeGhn48UBnwI49ZV+z7BSD6h0jrTIoYvP9AZ2W2R8p3FJlbEUZPguxY7/
or82L/p3mu7K7fDBEpy3ygV8Y+3Lt/HgvrGu3FC5ranNtwLH0HIGLZzerHeUhChEV3tyklf/y54/
w/3/245vGxpx0Y7tuobk+a+P+xDN2H/9h/6fgOxrFF1GfzJUd8KzFCzncwy715PjvhqzwvQmhNb1
jm0GZRNGoyccSfVM/J61yv/LmyEI4b+9GV1KFM+aJPvgX49CK2oGu3K7/hQa9Ar512i7IFuNfEQg
2nDYcP1Y4rOLoGMwBzsXzdlngIvN8gn/SHi+vp3/H078v+RdkEchSaL4n/MuHn+Gj/rv0cR//cRf
eReu+Q+UfFgzbN0yWMw5/LL+p27+6z+Ertn/sE3DcBi5Ga6irP5n4oVp/0O6tnQVUnRX1/T5y/8r
8cKw/qHIupBKahq5wnOi8b8kXPy/Ei8saf3LfqbrhiUNkjUMyRsy5TVG/W87PUMZgbI213Yyqrqt
XXcPSNh9DEAIZ3LHvrVdsDiGV9ynZE9AnRqPWesuw8ladSMvMZLiaKKfpnup1paq7k0r/ahq5HtC
c+C9T9RC3aNLvNyN6WLAtdRD3+hHimAiGTFcel0AC2WST7Gw80WsGfURfc5HprX4qSDxc2kdQuNs
66xhQ32vR6jC28LbVgrOD5zbKYspoQJGRLSNsS1Yd6VZn6xqUBB/ew+mKm1JUZoXqruaHvi06VW8
tlj3GG0D6pq0p0p8Ra4LpD42uARXFCqBAe9SN5Y9DJokgc4+ObsqpDfihHqxUvRVW719TumHTToS
JdPNNkKEj7U744YciAgtxoap7IFWh3i3NRjURcsazKvfSwUboJLHlrwcNGkBSwY+j4XZO91er/Z5
54z7MCnTQ97DqO+NGaffoXyhm8DMIVK/t+RQGrfXx/XKNoG4aLfKkfppGvmcszx0KSbJlroxZH3U
LH041MK0l+Mw6UvDdsU5w8hx8czJv+RIXbK8n44TbhaQCw04WKtEdT8xUlYpZq3rZpt7IGoBG2oA
iE2DiyDqPPnodDWeEQcQgMXA9rZjiOp7mThrrg8iz8cr6wjlna83lRrFuTAA6ZufJDcz35ucxrhR
iY0C1M/bQ5YaG3RMPKZB5hIe33KESQeqYYoaZIqxKZtWbrLmNnQcs5kDNofde9GgdD/2meMcK0Bi
gaDcRlXuHN0+Z0LN76EH2QWXoXLCU9jTah5bGjFNQPVfaQZMyB5skK2JWzse24d6DIPN6IMpbh2r
ecgqS+IYOXXuLpB69aSJnBvt3TcnJCHzhmFVa9nn3YXF4o3eR/ZThxU8ykT4qiVOcqDzOi1iuyY+
q6ALN2qWvYpq83XI6/HRM5vnzsu7z2hW/AyTlHedTWc1L2mrBR5szKHV2gOOgJMjfPFTosbu1VCc
8CFA00woqDXNJ/gja61HwzZP6MUamho9NubKeBiQ+X6rMt35fYFzNYd0pQs7eEPVTGHsbqoYUwfr
Avs+6OPoXfd0cdPruXoYaZQTr+lwLe/JDVAZSpeEPsW25Hu+m7ysW4Sxst7V5O8KQqI+O+o3Twxn
pJ/9U+2gApvn1IQYmPVrjN4+weR0tjzkM1pfkU4g0BG5Y+8/x7GSaGFzuVKD6z+nsQnb2vI1mD08
6/bGRm+R6TEQVtu4aMcXp9ZfRuTNl1qa9DgrYkMUmmzEY3X3nX4IvfDu44nu0aDKA6s/91QPaQj8
G5F9MoRAs3SgNTKri8fAbjdWxJ9OavxGZTR1j8qr6j1CwifKA1Cmif/BzKikbpTTJde18TaIA0z9
6QAkgYPtUBams6fDgh4vcYeHXPTDQ2YY29YC7tXXWYdxisf7AH90E47Ehc6vcOrKRWeFYKwjEb5z
0hGdlDPcWbLpb7Mw3P95iO8y3vhaeAhtbOX1kBUvWmGmm0nlWKTmzXE0oOACDTLS1Eca0yXo9AA+
Ey57Z2EUeRpx6dpx/26XCup9GWSPdZacwqz2z9etwe/xrweYOGOOiYFV+yNnoHBBE9o/jmGsvaQa
PurKsh5HZLUsUtxnizhXR7OTe6LmwerNPqqeqkTayEe1KElvZTUktwLFXG620ZokcebJxYBOyoOu
YJj9nkGes84dz3oopM16IfHKn8DdtGXUHbsSA4QtWOlPSZzdgk6GeceJ68bvuoAlLdZRzc2ffSnq
B5Hp6aHlcrlMvbBYO0URbgvbPPtaF34rpZ9VoomvYd0S5ZM4/vgiZIb3x4V8dd1c5h3+2KotYbnW
0nlN2KuSQI9fpIva18GhwmAmVSBHp3qhsXvh4C/AT9l+/tquuORXr6R9e/BMkHrpRfOrExxPhq1j
aU27Z1vMMwYcYbuq86y169ZU5r7w7jIdYp9bY3H1GlzOqivlpRqxYnQah3CJLuymdYkX79rK2zJu
LJ6dnC8ldZrwMITZycsL99xP2PVRkfgkUunRE6oxWkLJ+Irqp1qT7Qv/Q8vbO9WBvZAaNM1ecq72
7GJr5XlyxEt5jEvVXWRcCA7zqH2pLBCoYZ4RYtWGT0NdsUpysnpXlGH4ZFQlGmaN/9H1WQZqTiyo
CNKJMCQNgpbtVNPFsts73Z/aw+/H5s2swz1ZpNqzV0zNrZpvrvf6jPfTdwR/NEMMnNtBvXu9FycD
yNcJb1MakOlg+lx9abQjba1qe6lCXNqhYTA3idGvpIhRmUv2WyeufzFABa3bteBdJOJKlAtcBjEr
hJnnr3VFi2biQ2D/UVvEL0DcA+wQbvlm2npPQhC26URrd+hI16OIuLD3FlVO5XjHwoO9lDXRiTZd
XDEga9I7wVkWwG+sr4X9o08URJKLwibVJsR1Rl0euhhUAIqth94LMf9Fnr6dTM9eOqoClxoXO9Ms
33w33eh+Z6yGLu63Vl99chImf6BE4uSPACDsvH0pnTi67eTwIUsXIhp8EMfi+tDGuLiL8SHskgrS
GjNts2n4sxWhQVI2e9P5ckYCGaKSM2q86Bk73dTVcKdbE3OhqvzlhWBP2kpbljZ2kLoBadB4pI4Y
3bc50OKpWKyljo4VXuA7zGVUblWE18SS9Ssdrxstai0upImxduyBBXFYgA/GOVC4xZePevKGo/VZ
NNZEzwmxNw7WEQe7G7rPZml86am4bRyNgZMH61O+qSLY9Lq6a3PAYVHS/zgt8+yyTHHEhfYTE+7n
2LE2te3Zm7LFMl2MP3GBq8lKgAI1w4vlFV9dbiOOnfwDpYZj9vpSG5msD7gug+DOn4ABWGuU5N3K
67z33GV9mX23iD+dGKiDy0x947det9Cg2DX0ocYedoKVWNhIQv/LiOlaayl0Q9pXZfIVRtXrJK3l
lHSbbIQB1ofp0dOZaPSI2SdLf8kb7cFj6pu3rrtOmeITntIzZOnHZ29E8YqsoPCtrWegbOuaszfB
zxudJXvTCm3sYuouAylyqmImaAQwWE3xEff1neZruxoqciTs7ejQn+FMDLd0eFQGCJdcFDXTIWIv
ghbNHSbM3B9u4i65z5z+0QgnkBaK5BwzKpcc/Yw6FOiFPgzWyuCQpIlVGhadiEjDbI1BwDbtY0kI
ADbUpxwybuNyrTf3YVGeS192wKXrI/VTDMGIiRbjvEGn15n17jKRfc34G924BTZQ8+g+u855luia
TIEyJ0ONXXJvLrtDjRNM6r9auOhPidu9OWl5IM/6K2u0YlOLEQeARbZE1Ud8jOiADDwMBRA/q+RA
dCECsRAD0eaOgDTwCphRnLE+Z1Zb8PVUQfswximtRjjCmYJMNM5dWg/VDrs6fQ9lE8Hka89abp5i
DX3p4Joh1MWIhCCg5jUANRrtPg3SiB6uMVDIdc91ar7V8+/RdeuNPD2m/R4kcUWTbwx+SskxYory
qysgvyCnw0vz5KTuu6P0z0h9cwW4IOfnrRYoRMCSZbX6pdLxU9rG0WhqmEoZOVtB2F6IwIPpQ2Mo
FONHZ0J71eVPZ/c/I4hnWfzUtaTnmqdHmQU7q+Yrt5LgK7DCu4axFE7P4kMnrwDbM9Rde4Q6x7Wo
C4t3m546JBlF2PywzYPgloL5Ve+7Fx8hX23bJ1W4d4kBvjk3U9IwhjdNtbc5CbCyFAdKI+Mmr4Lv
QDfL6w6YSgyDCdlaXRvNxBX7XMX2oaUrSr/bFghcnGSZq/riEfnOvkZsVzJZtOvgfPWivwioalEh
31EcXHyuv7ZA/pAPhMp0dXvE4bctmcwjAQgXuDijKr10nVds2skBewF2gPnm2cdtv26CdVWBpxRt
4IOVDpaFepexSyjXNP20Cs1EFZeHGlpQGq2CCAIZRQMqb2ReW5OEwDoxmo2tdxdFMzFn0u+5LXho
J1rLTi8ZLtfrbAhv25KIlKbRYaXTINJlqW3H0lrVIv9A89rupDNAPNKEdWK9v5Z+UVFv5AjjbNbH
uuIzcKchuJW04Ee3Di5O5T2GefUrHiHktx2wLJPYPSkVmU/Rg2rNB9vNwsc4N188j0u7jxdhKbwe
jAJJJlRZ9c5y2aUyF9YAuv+zLJsXHc3xsa8M8lDCMV7HEPEq2D9jsHUFVPEy0u5F8hgy2AHhV0hI
BrN0rjuz8pNLf+Rs4ncIe0rSSOQITVm3gYuUXWRtBHY1zt32c4APCMpZdkZSFa07NFxLzSPzj2/t
IPifgp/YjWbnrwotOQvRG8vSUucep+fW11L0v25E0VK5oOGbaak49UO0H97tyml3rBN3VhB4q0nN
CWwW2SlRbuyrlFV8VmvfeoMnpkiEWvYuMp3CxDdopCMQh6Z8rRlgNJVajSz8H+I07GBS2h8Go5uF
n3Pue7dQ2izQCk7bRrFutvny8U+By85D5y4YvTXLWgJAKnXPwJnFRGU+awbUtbrC6i4gqPqNOtdW
djd6nOCdRLutWwE8LfLUAVVMz+VVYQ7aK0gHQERG8YTigWA7N1xWbvhqJQmqJau/7TNytUYksS22
xG0Rp/5KLyULax+nWEuUd2WTXx4lAa3mP9vXB03Xfokx4q2uj+PPLvb21QX5L6+7bkZauGc1Vm6u
P1oRfJaHM3bkn3/i9+PzH9M8KkK8acfrr7w+3gOAGEqH+ZDiQuuZfnbQnLG+iVK6y7Lf1CbszCo/
QWNARNb/BCnFbDNqrzQ8bsMdweUE3KEEZZR+ZkK8w14ENQjcZNbar1bYfaJS+HGi8ac0gQW1mH5r
19yZff8zxfB08jx45CJ2wP9XuuQQoePGrWKAF5uk8QM8mTVlAC1av81H7Fnd9zThjEnQSN10ln4s
C3spwyxDzEZ722mQ4GJIgCWXkwodzzfdPAe/3psST2G6IM3RaJ122zI7vz55vQmaJoUdZz2RG4rO
xwg/0iCxMU0kW6T5JctV5yYZ4M/jcoU0kLtMJ6SvoW9Iaybb7cDlWrU1sV1sF6zxScrZxk2CAUVn
loImgYZVDuuZbtLooidAXUOiokV1NhnpSyInSI5XfcCkQyAKovdJBbiVTd84aJ2p/74x/nnPpv9H
KeVzEA9pfFCdEe/GGQNiRA9JirSuNk8zXcSw6cFpD43hPyc9qPI4RX4HcsuqvoLae3LCYcsA0jIg
UdjLHt1Fb2orQ2R7nBKbLppuGR4xo5PG0RflSlogsIiHDfNuEw4l65llErDoYd9gkQKhyzh4OfLt
GmVeKlnqO+FdNw/Kx5ZhobNqXPFe6j5XBifDE+F+F6PaoQYE2JudLItylsgQx03ukBodnAwycnk3
+O1tkZWQWFCwQAzTNfHeeP2S3h8lPpzrHDt1G7zrk3ZrllDE6slHIA28UtPQ8UZSu6gMVWVwn6Fd
2uJpObkDbXackPaUrKdaHrq1IjMXr3dxlFq0SYeKcR5EqFEZeHaic+wPJRh3wJ9V1m86FtTQcFD/
1w57MFKKx7ylcZkne4tVlEoeR5LNb6ThveB1wxwRsb4YiNo+S6fqwXA0JEcwIKkiBKVhkVyMaGdq
uGulWfyKi3HhIu1Qo6oPuKP2lk1HQGUsfgY3h/IM6WegarFUvjOyYUR93RU7lEyQqgG3Nu2xTL2n
vLAR+Mv4jPYS03lxHmUGeke+jZ7HmBFpEpemPcbr1sJI1dSFswisABAVwoOpJRkhm6gv62jd5+mL
16rVoEPZS8JZBxeEj4XctCm47Y5sK5pUxAGour0pqgckCArkWGMsKts3b6D/PAUWJ2/ZVT7zoreA
toNCx8yKiRFy/SVzZ99IAt6iMPqK8lQtadzSmcREbfS3Mk7eB6+t9vgP7GUGYgmVxLaxg2CRFjjr
ci/4xvrYAq6lejQLqBlcxhJ86VEMhhxB2mME2dFBjEKPqH8tZ0xpk/z0dv2CigID9fTVuCWBnyLO
15ZBoDLitl06PSQG5gxXawW6Mnw0mnhSTuwuZUAsxNgagIYscIKbJAnvU0c7Y6wEgjjedchpdnrz
KmW9Fc1L6xC+Awqhb8udlsj7KCM9QsOG2+vYYJIyhA3WWb8qYd4KPLx5iYWhHG+o0G8TD0vkhKmY
HsqpTrqfcgoBUV5MvXxJckmw3f/h67x2Gwe2bftFBKqY+aocLDnK6YVwaDNnshi+/g6qcY83Gvuc
F8OWrWCJLK5aa84xSwDZIse31tusaBZobtUz9VZ+8NaVxZfE32U02s1gdrd+8OxyIhp4AfEYwIV1
/XuJ7pGUkHRjE4lQNeLFBOlpDfljgFyqIZbOTRMEGemyqZ3HLK5xTBYfSTWC14l8CcEasFKbdG+h
6YXbcjI//RiRLFpV9AlW8RSGySMOnp+QhUKfqh9gWiiP2/tUsOY48mZofIcW5ucUoe1iUZAy+3E9
eWq78jA6zvuIz6SbPPaY9aoxIZmVBb1/JQvC3RCaOgm2URB3+lttDvHOm6YnNDOPJPrhQV9zdl0K
0d+nrvuOlAhlbgRyoe/gJjl0zTDo7Lzx0mWtuwnG4pDPpSrS+p9WI51T7xgS+sal5hLQBfLW9DAt
CqaokqimYnKA+LAVjKfgxKVvQ7ftPgVYpFlf0D2IksYsm+hvhjx3VG/2mJ+Lqd+3Q3CPb/TBNinK
JjrFHW0PiyibPrkzi54wxghKLXnTjQWHzTNPkRTDIjKcxyq2QSaMe8vosVAjhDd7+dYLj7wkFKNu
pBO5gdEqALvTVzrT+5R/t0hB9okkph8yUkGnazug4JmK4X5+i7usfPJSj3RXVoSE3Ai9Db809mWr
sWROnPMvhG/xJOkpN/mqHeVInJV30QcYtTY/zEaEeqpZPXGG7C0c+W70pRprPJlRCFTQ0l7TKH0z
InfeWnmw82EwBjEz50ufF/A6suj2eiK1QIu08ofi45JFTkHmR0qIHZyDyr2rbNCt/ejRbdeIdnSE
ZP+BGXoUw4tj80/p+LeBV7JZtOE9I+s+6ZJ9kZ3cMB7jsRSiT44YruiEMTPt2oad+PRxtckkvIt6
+Zk6SNc7r7oLZMt53/TrsSg5K3XewDqmgz1vtwsSB0URyBu7xGYtE+/Mp79XeQ4AP6AdgkEKdReT
5S7hHwxcCwVsDRzMsSHHWBerst8HC+WRIy9+SIND9T/UuM9d+mjBRNpEI5QOVGIrji3s+kaPcNYO
ua7grVl1QxhQR44Hv8awxqYPVIMtkPq5m2QA0Ffy/GmnCFbtTC6ouv6ZuQg/m/4Qj5Z/srru0qfD
MmuQTk4Vvq62wTfaiKOeThOSBDba3sxh6UaLlit1aUPzSbhQLSVDtwkUfFVsUJwxOkRzS4dOvk3y
I+sh8zGCQQuCfMmbV8gKONSgPmwDfaLbh2s7U/IG3x/KBDeDY1nz8gb8Aayj7WrACcalDAYJ9CpS
zyZsFm3jQGwiKNMxN3YHWae28O6Qd05IQkg1IWPQWGUbym0UIl7WQnsN3mpuvSbuoQ1drJoOuLAo
vNSdQVRjXW/qlrgL4noM6BZdBZ4LkNjIORfcOql33+h0SVvjsa2Gl9LwzipglpFW2isdW0vgCh2A
ie0ygB7wzyKus1zQoggcazjuogmSCdu8H5TceEUUe1bmfMtxgJ7aOlwIegDi9Nc9IB6ftO3ha48T
zXSUy4b+1szdFC4b3wMEQDNz+ODCJFmjOFKBdB7QJLdqE+rFc2gCN2p5ASpEcYLrjB6S10ElKPDR
Wu6q8zjEZTFPN1UA6DgDwIxWn/wQ4sIG/RIgn6MS0lZBN5Epno4/AzZ1rJswUvBuCy/SyR2BAeL7
G5EbxVm23bP02D91zS3pe3y8pA7QTxpRbGtFaKw6PEjsUzBg1MnFmTBbwZGNt515duxqOCoBByAN
CnkTZhnbh8APn0UJfKrqcaAyYcNu0XyYk10tA2LaHUJ/8gHXB0gj3rgQgdaEht3lU4JIQo6nzgar
8RaRNjyJpDxhY30IvYINWhICOPHIIdUZJ81Uy2ygiaX+uKXYMld5SWSsL1CLXoY+ATZfCbrwpIhZ
drkH9jJhmRzPY9H8ybXK2mgNJAz6/LJ8li1zaTtyaOZF0Wd5HJoM/acSWw2ktxXf2hmKoWR0/yAU
pP/PXC+nXa1p8wqQmYyge+j3pIvis6uhGSDYS+boRgBmFOWgcgbe8TpQH3kHOBjZuifxUbdGJ4jw
EmvEhfdsaJ9Cv8e+4oLvR4li5OjVWgH8O8MO57eQOtRQvzfgImDYQUkKBxMYJvJDOcpbi0Gh5aOZ
Cl1WPkNLTrNSWQ2hSVM9XidMU2CfckmnZC93jYPVrKxnPWpKmPvUUKNbhCio2Whif/ezYKxzIEF1
hIL6Qtqr2Iblp5r4u2JktgQ79eSkbJt1OgHLOtdY2WkC8szo1QFFMuZaDVrzbvkhoSAGhbHw9bXn
uBHy1Ok50IjOyTogH73bR6Q2ueOqE8NX53CTlel3EBiRUQ2HgMnLisYYtw4PrdWhPA6RGYTFEQfW
rpzZOb7tkuogwUtkBmRPHcUhLfeHsfH81ShJUCorgsp114YjH4lZVEAxab34jnFvDmSy+hFdQlfi
VXTytyKIiCx67uIuX4UF8KZUkc9jkGibO9XG1Dtq2yen1B2gcTBAsjk4t9U3EWN9++ynnMlMnkg1
dzTCAQJTbHxDGZsOe92ytOuR648k9ZjclHDgQutZm7ooWLKx82bpPhlHzPzkcGXplK5T0973Hpe4
OK/31NL3RcewJ+7Dk2YwbYjSYR8lHjO6VOyDVE67yaUMsSEnOcTVD17jbzWy+fBVRJu8oUQw62Hj
qg5OedTCy8YUzEmnvRa1c4gqPyH5CJd4cRQBYS0wVvCw165cmyMwSZUqDF4JiB5VeM1mbMdP9OjT
CafZiulZuhLZQxQM4AE15+R3qO4CUuAYGq2LIk5ucj969LuewgOtMe1ZunbQ8xaMandRmGxippMI
zLoH9rGoU4VHKAOTWpU76UHlxXaKDo2e31k5g4WSfTaJ8OlDrwLvBVQqPZyitLRvunPrqbW3qdKX
cuQyY3rNrY/+a6XFKtryfB+hKlk1FbZjh8TWwSyLjaHyTwHnrGjiYDWFDmusZrTrkY6IGcRnK9cP
XEIfSsIWFASaldWS1zCYSKBjm3oTrCtoX6ej2eZ8of8hCbQjrAvHubuWXKNwOWBoAvzAjKU89Mwj
A0d+5lrQHLtSu61wPwKMvLgjAcm+nya3kN0siDEl/9IuKIJwz7bkqEE7ZX5AOwRpxD6pgGFDCFjG
IrsbOwJ0nGjOfZlTlps7fLCMOrApSt2B866qiEQi8H0dOc180tN6SsJHwyUjpgrybptGpbh3scAv
LM0gTKh4ULA52XbM8EZlXKCsbCYThZrJ0HGvJND82uvXEz3/jcCQs/Lz6S7VzibUnS3H3clItDOi
ApQfA0rGSdGXYA+HeCcCyoCrrwrji/tKQ/+Yas89YnajYLvXB5aNcpdLj/hj9IAE2yZ9TgiwnntB
TBy6D8Hmy4YYuUDecK9UURJzxCeJu5nK1c3stWmjK2ca/aJ0l/FbbmzGqZxj4aZdPJb3aiRfCFdp
vkqydgAjbbv0kdxz6JngWQXVHhkzp6xOnbOWOMcgJgDHMhJaax3RzqBoxpKQGZH5NCpOArIX3UF2
Ii2h3ba+TPSOUJfWBe9MNCeTD/M8AyH7DsSHCyohy/RlxnCZeEtbNatWp5PN5faINwHiT6M+7cLU
FpZZ5StDvbK2EyyUy2/ZuBVosxjYmSFgVXvdKdu60I3xF+18LW/Y81L/JkRfe2lBviplbBexpaIp
Xxmw3ZhZ5hCwmI16iYlwOWHFtlDw1orGt2V7XJ99oAVGnjpcs7PjUBJ3mHSVgH2U7Uyn+QlkTJsr
+TGL2l2VfCKusg2iJiPQ5w66iHzjhObnGPW3noUlBR60P+KRdyN1aYv4MTZpb4Y9GPOpv4z8N7pq
38foo7Xacp2iQ1mHmEZCG90q0CEE6KPgUFf9/DHFD62R2dsM/Y+U3Z3veaucT43tfoYzcSASbArT
rSoc0ryK5FsPmfII7LK+P+yQTbx1jN9JE2Qh8qrmYwJ9TSUtnMnZpQHEdnwMPwyqnie1YSnn+ena
gt7vnh05nJrR9Tf+SLuuVxmZIQX8ryj9sEdDZ+XUj54uvn0b5fNA7U996z4pexsqwyZquSf1rTp7
XmsTEgDUHq7j2qeJu+wLvdm6SfOdYC5i80kFnAqnuu8q8xg5lrfO2mRTOSQopVJ/bNudYqrCoJB8
kjQEalHmiPc16k8wQzSc9HiVNGWNNn9cmXQ0YOhm77Y7w0/ny5IbDqz73iHmOo5qO96WmWrWGldM
a2A/WdqkEBdZ84dRHPm3BsKrAAuCok+Xj156CDCM2MMcBMqwi46mubQVBxwPzcoQN+a2PtpORafD
9B61MLUQXzTfSLvYRKXQ+XR7BPJsGA1qHhs1q65ti4hiU8rnSWjfdTCYh6Ys9jXUsQf3xn2SQ5gf
m8CFpxvb9DuDRxtDaxo3dwWGr6CrMABHK38Ih/MwEcow77iapEZvh3l2tMkzFtXJnzJ1Ktqm3rpG
KZaRGxBUMeNhqqZ4sVwhXrH9PdSG9Qm1+DXIpL8145EQ+SVnxINFg3VrgMw6Io0iCHSi4Czy1sIM
ygKZmO6SNhP4PQeUY2C5IK5fwC4PexBHxUFY1Sc8mOqQYcjofByvpQF0XKfELDoaPmUNo65uQUgG
1jbEgIO7pgzWVQWKXEvP/qjhvVXjeCud+CYN2vrgR7XY25O4pXFADzueyDhZxRWLsQi7ateaEnVw
1It1S4d+2ST4IIO+ocDumxtAz/53mDFiG6qSRAhvi1M93frMl1ZC19Yd1gCc3dgSMHVqWsA1y+Aw
cBXy7tF+lIVvPJhpsff62twOgXyMmEXtBpEHlKb+obBsuc3xrSkG+wfpeifNAawvBnmRdAgtU2EU
9wXEA0xbB91wP+KStuNYm+lmzCyGhwksQ6nYtbSkTZhdy/kOtx59F/gtET3LqUGl7bYfTWp6ZOqk
yxy/LyRQOmQ+4a2JMTRLOVvf2QjPQVJes0cHIlhK3mGWlcusz7UNs/d6WUaMgfiOGIxI4B0H6Ozj
NJy69EPht7qVnVr3GR5DK3lO/fQ+So1PK7XXbZmBvUgVxiUyUypv04X9A5DXWVELGla77n61FayX
77ZuX7QKJFNE/iiwVagYYIC3FddlUdbfdpBRmHoOIZptedu3OldKdeiLEqt5FexZp9hN5ThUYo3V
10Dal3k+Nih2nN+RC87OjKK3suC6nNGujjSCUdMmOWQc1DvDNQ8CZdLeqKit+2LAn752DMqnMZje
IUoRXcDYFRLiWhRMMaL21dfriPyh9q3Ra0KhaOEtqZD/9HUJQaLJwaJDVll5kB+4nQK5w0y4dqD8
ahyvU981iG6xDIqaF6sDIgrA4/H6YRMp51iy2DiFOdEdFi+C6n7lKPUkgrrFZU+b2CyictUV7VMW
zU6YhtjY3LeMlRXiYIKmwdqS+IfRygVwqfACbwtOfAEvptQNtawn4g5EyMqHlqRaB8b4Ubfk3CVD
iVDKuStqYW5tb7I2KXOHJcKV5ySiBOyn/BnObk6TvZtWqVOclajo8epgxtyyfxLwz3bVKiM1kBhd
FxlCA2OEEdU+9ICAqo0ZHq9IFTEjVq7f0U9BrDnDV/7v2/QrM+b3D69Qlt+7lJRCS7sK2/wo45zM
lfkRr39TVjOh5vozfXxMkL/P+Jfxcv05GkN+db3Df3z7+/h/fwORoNHd/f/6Kv6+yL/PyPUOBsJ/
3hKYfrxyKrNLjzYkzb+v8frsf1/I9dngmRdwef/n/SHWgBLi+oxVYk/13/fv74Nfb71++f2fhDPU
nA8cpHtPvQc2bmkX8MY+zwZ930ocpNIlEOf6nY/24e93v7e50wTp7vfnGJEVXbX/+cvrd8G8Uv/e
1vjpcvBjc3e9/e8jXH/7986/z/V7v38extJmWY8M5FLa9NHXUSchFIzB7e8LqXSNCcT1sf7j26Lh
WCWFgNdzffC8zoGvD9blL8NFQZjcuJ24/eWvXNEr4eyy/Oe23x+v3+Wtc+Mkubf55/br/a+3XR/k
98eJKpS9D/Hj19/+/uL3yX5vu/7JX+zMf3us623/PMz1R6+FVCYbkj/pgGx/H+8/kDXXp8u7Eifw
Pw/z94/+28Ne75NM3sFryF670nmanLJMmhrxPDOxx/Ejxmjzl39+FFeKzz+/7gWMLXcTe3PHReB4
vt7p98s/t4lCEUkzmNby9xn+eZrf+/7zVP/t76QHqw9V5/9/tegLKxJip+vN1zuYZc8M8J8H/Y/f
//Mk1x///bXmEcgyEh/+X9+C//a6/uvDXP/w97Ve/+Z6W4iCbN07xp8u6swlOl9khFeiV963jD5k
ZtTtXdBC9fi7XPTGswavxZ9OoV5erutCQQvvEMZFsTeNxAm5gtN9yNY6gQe0FNmy2YY2X8QSsBTy
g+CCYsv0tz6OyJCOmKbrI9262mSLbZdrJROifbPyrCe0zoSbPQm/FjtvRuYN6qnqIlqOGi1NJyfY
ExTIFvVCsCl9ddvI4mRNXDj8jpq5yca7sVTfYDNXCXgrRGmEygDJmXuAcK7ScVwJt0KRpgt/m0nx
7aXDkyw9jI8VoohswDU7MzpGCXpSz6iSguSUFaDKa1CAuGfK8MZGBXUK5jlMYTRMQbJzJtECMMQG
QASJ8SgohZmil2szaYGUgOkdBGAIp5/Evena+m4CZm7YbFcH54XShK1NC8qgB6dBG4z8k6idKzFm
4Cpjq897ugLoSMcmvjV1SZ4RcPe1r7XMcunHYGpB6D9dDDPd52V5QqWLQbYxSWOqDkUxphsKqGht
cW2nQrkJAyZScUjbjR17sWry/Rh2N3Ql2GPEtAE1MdPMY7kQBlMAvzWjTV/x3lktEU5uGD4FzBCn
Eken5rsASNmYk5pwm6jhp3F4Y1zlvTFTZzyqvJtgTGIASDxOHouDLMthy+zsRlcCcr1BnsdYhy+V
+ol9CkghqAiGyXIJiVg4WtnuWp3xt1a728i0eadN2uklSKY1tfEzteSwaSpREPrYfDvRHfxcsj7R
2sJsp5W8NbRxfNA1OL1dr1GZA1d1/OS9UV64Znyf7UqNBkHZhTX2a9lvzZa4aDQaa92cEezoGneJ
ez9EXk24Jy96mNB8BlgBDiLngy43RuhACGUbtnCBPTM24FxqdXb2ofbTgude1cNpPoL02G5PaTj9
YYRNmdwwHqjM91Zz/HOhd19VppO9zOkH3os56EAuAKJeTJqmgOrg465hTNGvarwhZkNwbop8yzAT
bTslJBDYLYhMGrIzdbt98SMiwG2btKEc4dWYYbt2eS4bJdkqbyeAlYMCh9FZ6Og0iMONfz9K8lgr
97NMc7iVIvgYlbZpXWBovaQuk8aJfgKgtxwrlxd+a7PytRgIOZTD9OpVI5Zvcye1P46XIz6JjGhv
SKKDvFjcT61PisiYrvxQPY3SxZ/m3XQu1Td0IhhwCoiqlnwllew2U0VhTOOx3GjuczhX0Fac+bik
QImZKqcXohU3M7FuCXiEpriUt8FAdyJj+tqJD6ua04JGcO1d/dgk1QUxPeZ6OpW2V77JVp2ZoWVL
12g3aaueC+EDhW1iOuO+yGjSEAA8yYHsgqDwkU8x7oidcGeZmqBOlg92bD5rMU1RbGtpyh6pyQCI
5XF5MFySM4TsdtJAcJmm40vgqQ8/qIiZjojinl4nPemRqYVfIiJesdEvbhVeFO6DYx61ctMfPbkR
tvI+2qEDxBDQf0WMFxcU5Lav/+RkGrfCfot764wu80Wl3o2p82eZ7E+GQH8HnSteKyQtbdnAbaXf
JPNxm4ShvYimPNyNn7baKj99SvLuXXakzIl2vDNjbdVDrAxtOomYJFi7TQZhFVwTmXc0WGtycDgm
SGzrUMfFH1foVl0ihMFmsS8HLFjYtKplyx4RXmXqOPh9muIIbKjOLP8eNUq77kGiLucRsj1kK5DC
LAQA0NDgvfZBB7/Iw+DbwL9bNE32UlpwW612XKVDAm8sAWxj14KGzMBEDJX9utHSZzvW79UwN6df
lM3Ut4JKZjcIIiL9u9CS7ywiBrQy6HLUqNyFRSyjk+GY6SjXwMKDrkRI46ZMtcIxeJWoFIYMXWc/
Fo8irs7VnEaYjzdlR6OzoWGl97xgwtO8BusdNN96PWg2fU1R3jK3WkQFnETDCdi3BsO+kFwUMsKe
bCi0FX5hq7UDmGX7mqm60ziYh9LinCU0tgxnX1X2RxOV62Iw7+CzZisCBnYhCPNF4IMR7XoiE2y3
P7RM1gM7h5XHVXfdGTG69l4lK1tjdoO4jxBdKx9WvqF9QUy7CX0CAIzIYDLQo1Fy7C1T7ydTTlun
zcDYmvrWmvpTEuYXqLGQ5lOE6CHykLFK3yKLw0wrXj1RxAcFj9SFEVY9oAF+yqz0eZwIZjDr5ims
p69isF/0Al0NreHMrjZ2MJwml9RdGq6yQcoqbftUlMhoCigFNNdmkAqsQXhmi8je9pDuaENuozem
9u9ekD7ZZXczkNwYix6Ba7przPQtgVyJQ7vZ6B21gUEe+jSjw/G5iZqmVlLqdxFAJ6Pm/MSfbaU7
dt2oD1NmfVFvI7EvRhLMrfexHd6DZkawpkhC3YI2QcTEN0u+eie6GNXwpqrpT8yQVgXGdlLRvjOz
J+arTORE8VDiKu0ikBAqkXwxwkcT7vO2mCK1TiTUuQzDq+kFH43b7IHi3Eu6m+scBNKib50/jdlM
q5Yr7KJrkTDkJuMngdxCM3vCkkW+AgSNBj2/TwLy0SXCiDWmqO1ge/u3rInnBpm7LwbG9JjUgqU2
kmAaRlybNf1YpR37ZR9Bu+nou1lHXZU+YDInObbWl8gwHon+FWRhtxflS1Qm1UKQLuPV2pGV7zGq
/XLRdQ5vfXCWJWWCpW/bGHh+4W+aXUMLueFtYZFAKhFhuVr0jAnfQziLy84pz5E7qxfaZk1Ihr0a
vJukKMgJAqzAUAiTCmdv7/p/0nQ4FElPhMpQv6AKudG99q4j8hfc2X3ZBu9WhpgASmsOpCV9czzg
NxNmT5iSNLUMk97wxLEBxMhesIi9VLUk3rUd1q4hbjgltyaEmznS1S+yM94A1DaYgfDMcLp0L3ZL
W25KgaU0QXGbxjRIcPnwbproOY0seCrs9E85G1eyNiWS1usuEY34XR0yVUHQ4+BawGOA7jwPFKFK
WrhAw/iODQboXadv7KzaOI06GbV3aouS8FsfLX0KBaxitG5o6AqwUGcJ6lQ3cLSFMYGzVAZvssPb
6Dg4CIDQQdXXHZKQ8bDTZ2Gymj2ipy455hAzoaFeWE0dPbRkkft2+8QFjkry3vsmg4DoLSLFwClZ
O6KanjRzZDfnde9ofoHYaxF22e69brxNoFymGmBppIdkLqVJA/WHEPCiIkFI4+ShCKvQBFYB4zNm
fQhSs2SXEeCzB1b14lDUl1zBO1WiA6c2ngHBcaG4GEY3Jn4sFfRAcWIOlyp6kCw/q6bjXPP9hDFh
dRNExY/TRLTHJePyxLj4jXtGcPIpB1QpE4m1I4hMdPPuhnHvqQuqo02xGNBkU15wpgRZxDVRIFHy
TK397NpGSeSFRB+tD190pRi2uGo4ux6XGnILE7f7CAgciB37XiMDA85WhXQbIGXZL8mHEbeWypg2
2WmyMF1qMHumIgfRj9p4ZkvEgqwXzN2hcA39xZrT3XSCZcZM49rqsA+2uztMpgx7teTOoDfOzPWT
lli+Zcx2W1UTU8wpVIRmLAxQdyvp5hcURJ/slMmrSSpkr5KJv8NBo/3ovv4RFcnet5kORiG4MJOw
LEGMYoiYGGQiMDeia8BguEsPU048Wae6854yrfvDaMfwzJto8NdI3lcjTukFVqM1tGDiWed0ubx6
G+r40OXQcIyZMFy+VyY5NIOHaEwU4aU0kYwOpX+BCExClwioOzHlo5XFAO6i5RAgBBCnMF6ZAGWN
BAxbH3GXhQs4zkuTSMKNaYxPusC8FHMGhrzDQPKCWXL2x0JQskrh7rBHDKWNEmR4n4YDc59L6nCW
Ar2t1pnkfTJ78xwMkPSwMs+bJJ1yrDk1ifWiwRgwsZEhV1WvenPU5MYWA2MAS3s0C3OjTLZjLFKA
koSLD3R8dmfvbg9LL0lY2DTC0MLmTYXGp25r48bX1aMgc3hsSaMcgzRdRjUVoeVx9BfAwNcUJgFn
SEJBZXCxQNJXJMaPwbhiYQ/dH4ba13WTJGlLX466uI9Q1y/CCs6kx+xeA3VF6pb+Ybnun4j5ElbB
Ym/o/U6NusfkQT5UFhTFklCOpWdgnUsKa74DkSkkySLAIrolYTCuk6GMKNKRJNsF6HmX0kPCg7jj
NZbVvvbbo4ZAkcw2E9tUeYnT/BQK+6BqWEkF9XPfeszgpU52RTpb/uIVaXXTmVbAa2l+j0iSyozc
RAZW+MSa7t7J+zen6eG+t7uJobaty3f0ndaqNKDx5FO18IcaW9/UMxDg4CnNR5U49x3D0AUhSieF
Y0ljRkkYkvcWW+hP0D89+e1DZwoGoWzdF3ntktTn+CuGSqfUMm9MyeQzCdq1PZG2VQvntmTXoQBL
QOASd57ZX3SlXYTX5ZsgHB9wuKkVaIP7DPqTUrG/Z6v16noPLr12RCaZs8iZIy9bIk2IuQOn6uBL
iud84N46IBtbqLrbtk6IfgjXc3qpcIAeROzvOCaXdRka6yGW7MSAqy3wG+RrTbfpPB+aANOlbPD5
BdEEtQjvae6s+0q8aml6IEZF3/rDuC0G0gdUiumlcjokVWSQVM1qtIw99QWecAqMHmAvVSW7r/5W
JHsqaWtPet0yVJGHQkbZPI1N2o2n4fvwXvPKQIPnxt+jE76GbbgeRwzJmgLQGXs6oqvxpTCjdO3r
2xQMySJXoBgbXC12zGjP7F6TnAm7z7Rz5cd8ap49U2q9HrejxMLp7PizeBZf2ckFRj61a4Ggtewp
OZTdLslcKRcMAQiRcbyDWXyXPiCmJCzPbRBuDGIJMb0OxzLRPwFBkPZM1oVFf5xmyFfUj5cEFdtG
KzxvUXHGE9btsDf0OJX6vjnn48YjDGYcowCtZ1sx+QoYhRb+zPJfm6kqCSeyGQwAwCXs57vw0xvh
oGliC0ZGlW8RRhA1u3AoCDSkziYRWv/uDUwd6UUyu94ifHt3ULM400D/xMv2iVF+F8yANk6RfhO4
+kFF3W8qPTxPAULVii/LZp7fi+m2DgHx3g1cTTkVzziVP8h62eiW+gHJcvY9fF4Ra5QE35XNwQVy
OI41qXZTxS6+MOpbVZvoypj+OUyvEk/fanMrPCzHm9QSc2gZ6TMRAkaIwHMWTf/MOYoaRBK7znJo
r2sQWtxvkU0dUYxxuJepuOBB1VYR079nU0c70lf+fRt+e8NL5Rov6GeenIzYqA7qClho8NbAAReI
OlAkoaV02C1Q8HJuotktqm1V2xvjTdg6/g/jecg6mLRR/VDw5i3y3rjX0mRctabxquB+yKBXqwmt
Fp+MF9xgIXgKJhu+IwW6GZDMy+pEBWBzZPFx6GjOqs4g7K7A9aj0Oy8M7ss/LLxzyGNfGTdDqO5T
k52aXevodvoKCYF4DesGBJhenK20fxrQKWzGMLqLHXVjeOjIXGayJmPYFZvAmx6b9zAaj/IDKfWH
g3O5ERyYifXshPajbucr/PmnkES3pMWCko6HpuZsCbBOu8OuMcRr11qfmoMkhP9rj6lqjt6kGRNz
/XemyFgIXe2r7pxU9qlhAfDMKFvWrXzz582rqwU3E7wzAktvEh2EsKaar7IaZq3Ac9rBmKND2jP8
o/AW5HdmPkcLVUyXFx6AVtxUZCwcCr/9zE11X4YdyUtzpHbdPTqpeURk0SwZUlBTIbV3mVjywjRt
ZWbxHwoAyVBGb8EKF18hMT6xlRxqvMUisb5DwoI2zBgJaUolKOFoq4/lObGTYVlX6b5UA34SQbx6
YX0ksjnUOpNYz4rWcYL/Nm6Nz9DP7+vIWvMSjl14S4LMuZn6m1yDfpPYSDci8Be98eC3Gu4M/2fK
tSd99qzh2HnSkneFxsGadFJFREnNpaPtJO3daOWX07V73YseIeIEe/LHvudgWt6o9H2Uipx3rCq5
gdO4Kfifo/48Jv2JmOBHLBQflBAf5OWGM2h3Y5Xje1eSLuMKLuRa5iXLcCrAdukO8ubu2qkctgNL
5soYac2KSD+gWqebEL57WILmmepNlgZHVNAPmdsTaim0tynob0TlHUIvP+ks4UBRtm1RIDHodVQ1
7TrqI7i0tbn8qazyyzLST78s4VTqxX2mVQskbCwuNu4YH/OHXR2nvF/72F5tOnppIsujQSgjYshF
7qAhya/B71iYQum/xDGqWKuD/DL1zjGaTIMxNWJ6DcimXeX9UoBkH+KF40TJZgqcY1rkH7ZZvSMd
v1WZ764jjlPOkBfcDoQ/dYDxi1PUucFWr+Ol03fB2tHypRFPZ83PD3mq4NcTv2x1kH645GlrK4XB
z9mFilLtLIXCfNZTDy4Wu/mfKg3vYXBo3oBpYldORcdRnBMQ/wxBZhWmxV0dtq+hQvs6H4LTWOkL
OKM4MmwOFHr5Z+x+Wzrir77Tnunc3vqNL9gl6D2rkyTOqjymxGK2of6WDTb5zW1IWQvM0PWmNXRP
Lox59Ih6geuwoClD87jcsRt7bMfstWzjL3a/T73btnsHP4iRQxCFIPBqkfdW+m+UB90+DClRfBr1
N5prrmt0VAQdkS+HKn5XayZtvXg0KBkqAgNH7aZwSCFjr/kyZPR2J/jQdRnlK5QWPXt6hDgYauiM
m2myy+tTXmgMCHgAGFbaF/vexdipJzPy3f/H3pnsRo6kW/pdes8CJ6ORi944nT5I7ppCQ4Q2hBRS
cB7MOPPp78e8tcibDdyLRm+7gCogo1LhcnfS+A/nfOc0r8ZdS1d+TsicSnCL3YzZRNNo6IOzdMR4
54ju20Ucl64C/F6iZVarSthESBo1PzWPVWwdlwWasjB85PhL4EPmdqonY+nQ1EDmOP71j//5Z3F1
yrkvWd9A1s8IT6pbm2dVL2jjq4Z0TX+f1PNP382uLH6GgyfxVKlgOTeSSHXTl+8ec2RAfsAGnME4
8X4Oq0WhOrgxkz6rCmltXtdSd0dg4qGeeIaRx3Essv5HOzcfQw8CKvN4+qzGdHatMTjK+I+UC7CX
ktWQYm68dpDBcxybSF/LX8ZAJHjjUNp7k/WNG5ibhgq7iuNPJyfvjhGRv4eq5AZY5FMTCZb2OJZ8
dYNzZBueG4g2/ZOM5e80sDG/uLt84RCOh/jsrNnFdJlY9YH9FhR3A1IEPMJXtb1ctm1gHM8i9Dd9
nwL/1XchYvj1ycV/E45LfllN76lq79scDAPKmh91gsMdI9NZty4jTQmpO95p6X/pWUgehpC8RPmY
b6uDwKgYG8761jWTCReEwx0R1Es0mP3NMKJ7VAk5DsT57imuJ25r51yP7ndgCro3+CnoxFVBnAJJ
esPOkoBa/cIhC2rBeAdC6l7n48+56iiH5hxbo1P9mbK1u/YFTFXG26agU3aSgAfsAoQFV1UUpObP
bIHCmfxBBZXfmnrzItBwtpkP9d/If1TTa+xgSxl9erQ0QR7bYP2e+waVMFm5fpDTO0tkeTBkjnlm
Wm9FwGld9EDqCkYs0KDEETqxOzB98Ub3jh772TOrt67ySWjSGAxGCwQFoQeo5OxjtknhchSZfImw
L6V5cpkcMqRCp8nYE+Mv+RU237HdglBeDe9uFuQRogzip+xbh13YwfS9jxVDIvlFbB5Glitjwk91
G+Otn+nhDAfCUk1oWOF5FuFb4zMJ7xSqjsJZDOln5zCwEu1XkasHHdRkpy2bu6jEM2K7577qiSVL
WEx1K8MnKYuPgSEfT5vGwGzKxKwk6CTJx62Atn8JD/8r08rkyL+tH8wKzdJkI2/bVk/xu2LCgnHJ
oHbtyTZdMA1iqExKaHoUI48xmBcgcww7B9MIQK+OJO+EbTUQ6lYLTc3P2sMbJ/88KCZ+2TpM7Mu4
YAInKWBw6D3iOeB3uhgeVcUSqCNDNhQTcOMgvyYCrsLA3GYm4MmaGGtSS7XnfMRCQzd1TAlvCFm+
mteetTuOUg4xaUs8Ntm1ds37oHWdo2sOitCv5ryqHINGUUep7YLkS3g4JIlL2jDz9sLH0pAX8yuU
c1gY/QtbM77/egU2x0Q2zjoQsw1jdfrWCuOrd6ud8VCbjg4nskQuvWR/qjRD+9aZjVvNVQwDDFhg
j9yTBuJnENSkFm71Z9OL23U8i4KTtMwaAtVX54TnDFqq2yw3brfthACA7warwrclC01dW4pdMzBW
c1MuC2Ny7Vv2jVXPjUab5YnXqsQ2Jq06Dn03rG0oEWIiydDlFu1af7sl78uZlyiIEwMgsaUyu66D
ik5d8Ne+9R6fbWz1HpS9Ag0Nt/2+ml+1xztWgpe0Cwxmc+JxrLGS8fzxTQTCQgoODJehJFFwjyYj
FK4oFt18K1FadFAeQSJEMa9ttcvBURyh1lZlSXY9keejBM+T8eTSuO9MozIie3DrI8tiJxX1IUCG
maakQQzqA4p//1TZcTTmyxs4hks7yhFqQt6gp8RaUS+siFYAAoS98y8Zf9wKsq8QyWfrEPohfWDF
7FAZHAZ2oAFYMDb32i+7L/mIlvxh3Jy6fuy/lunon/ApjVGiWgLA0KDubaVOQ32ra65kEeOa4kaC
zNJe3QWidDPX9lnaODspKwTXnNtC3U7EB6GP47x+DbUiCTKPhFAPa+eZMPkxlnfxB9o9ftq1PQzd
zzFkqS00uYtKKh7PmMa7iR2zh38qJ3qoS41fgSavZbC0GXLeISlwDTi8q/87LVx2Oqy9QpSx1Bor
tchCxUpfe7QbzspqXoo9j+1z7sTLjYcVZ5fR+rj1QDGbNEREtiScttmP3ijNg/YfbNegMDSX13EG
UNWZTIVn/dKPbES8Cd9dUpMQNAXgdeZy5bdPrmnX/wI83HXOH3vMHny6fZpgnorjOL+5Nu3AgF9t
lwZEB+cn3Yj0PmlwJTQEiCtqlalDz9uMxAnUaLrjazEUBCkOX9MWM9TmjODHxHjuGQo0dhmQZlp7
DD+clzGmPczLviIlafowaN11KhfIYZl7rvL80XBbIDQCuo1cWyIMAubX1kjPBzWO4T9pWKYzffaj
ScXiTSeLs+dY1A2sz/ITR3nMz2IuMXw6Y1vqJ95RzlWFr0i3ojymDhjPVe0LMhEqE7aQjp0H1QVE
w6NLDh0FH2lLiGyDW66jOrQUXpu0n6a7FmuWqxGyzKCz0uFjWZp7nrA5VTA8/bbJYKLW6EDaw5I3
3QVnGVP/gHxDc22/cijltAr5D9sM4jBVjF7TRkDoUwxOMNAN97UXZpXxm1n79G4kJ7avyNgNF540
a7Z1rn9LCR9UurRGurtTmzOHOIz1mEC1u8+2/xFM38hUlDd//RE+ld+jYPLQFh7vtvOfARfMpwqB
OLFGQLuxNB58I4AsqMdl3yrO4bi1nnOyNLgOzLeuTae9ZdsyTJyT7+EZc9fgLclSoDKamXYDaznS
MY1MNYHezsG+N4pIqu55lO16tDEgRSMwpblwwS3XbOdggagjNw8uYh+LUu/j/bXYxFHCccZ6qOzp
vIomcnQ33I2t/1SSXEliIX7V1tJ3fUCYZ5GBpOTnEcAbPesNNeX3Ol4Y8jNmxFH4OQ0WTFLJWj4f
rFfHU6TAdu+tquNjOmOwBkgfaHlfsRHbY2FHToxyPgaTPrJitUqCEhugZTmmrdgbsYYT4KeH+VAR
NTlm8R1Qsmvi0avQlqGDbeHFGgXzGAs9dNC2FDnzN0cuMDbpP1iOflRDwRjGg8SxsP90eS4lJWkS
Bt7MeHzIY1zjmXDGfV9XycEowb8py/8jxYj3sH+de5RmrqbckAsK2w4rvuOsX+7sn7QDnTX/Iz0u
0LUqf6sZkoYpe2o/A9V/vSS3k9O+6AIxRc/FZXfPc9HdBhqFDz7NCJ35i1XANZCB+9sdNT55xwIt
F9hOGNvyYickx7J/icbEOwdIfm7afH6xVix8CVE9omz4AKT7BTfgOJBei1OkPMyxn++hzz9DiGBv
KnHyIyNHTrfcjw7bA+HGv9IHFCicKmFMjMhg93tj1FfAY+URWcZ5GeP7tmNBLJlFFNaMVEfyd2KD
eqtq8a3X+eqCN6BK3adxeoshud5xdRoIggjodvFpFVt1xh7l3stTLN1Fh2FzdE5K9GcLYtJQzT+M
ZbWuA1oguxU8BjJiUShx+8D5tgsHnDGsCINQCuZcBQ8DPjdSMSqF6En7Kbk+nGay/LDdvr+g/+S0
95eD0ffBvoOjHLgpV0v2WDZw+RLO+kYfO5dokbHkUQ4gmTSP9r30iE8nP/Gw2MZ3IgYi7YrPHqIy
V799nBTfi5tNhCiYxcFbO3C1DCHzvIoMI2eD5uDnsxuQIC4uNiYMbGwFH/OIZhnhEyfsTd7nL3z/
T/JT45fcJ8wLGNMy9O8CE98hbZVIvudufups+d2W/Zu/dD/YQkAhzQ0g+7Jn74y7TMW0A661qXfY
oxp4rj0XvJGZBiTGVaui5TfZOsvYuW2V9WnFE5ilGp3Yts2q+wThS+kDC6vb8zh7t6O+WZzlKLmD
atR7FQd37Bk/nSH7o22c2LCs52MDqHmKcc/r71p2b0GbMI2um3vlHqyYJydnegm/7kQmx3UGKIF3
dmJ5Eg1+hqTOJHE4oVBVLfkRYrO5cPh8SfubhaYfpWtwnZGk7cm//V1WySNm4fQGhhB5oetfhvJr
CyCMwr26eFu8Ta2qY78IM0I2J6guIDbW3tGa5uRCvJE6JJ16wgcWmaLh9i/cG01TmvTKwCgPeqAK
VM8Jj5Es/04hrmFa6M9ObfC+wSm6HlMcyluaMC+JjGXCApEGt0w2wrmrt+cgMdezrJ/TVj84g7Of
gTrwa2T7CR/t3mdaHmpmfkQFsnpmXR5mCww96RSX3FOPCaxbgp1aNlYzS4y5yhlWlUfVGwBK2vt+
NS2ozeMB1wR4tYKirO1ODXFYeFeSfVZD3ulnMnXT9ZrBrw7jVNWR2fYE+eXnODERqqM4ImCoi+DX
vGU0i+WM32UkZ4PlOxw4in4AEGTqwoDMASsEiZHtjcX+8Hp175r9qQrKJeot6t2yxx1CXW2EdUmG
cDw99Inz2bq3icOpOWdkVi/2nwCNQ+MKiJVj8E1C5AfDL1f5r2xQjnOdsCspbh2a0jShjJgT+17m
8306IakmEcUerHObkHBsMR7wKu9htjHDMZ7Sx1aZN3BlQJtp+62b4d0oBqaiArPSk0cW1N5dvTo/
Yid/cjlTDj4RyIUmHri1bmKe5K6fh0PDgswDmZTnTCOxwOVYJGw1O3tklPyTn1DstOhiOnjGZl+d
swZU9WgdZN9TlTBsDOoZCYBRXtxZf8X5+FV07CrydWepp1INAzfNghWmIc3A+8pm8T2MTRRDOnfM
sj2axsy+bAFkqOjavfSTkSwLewxkDM+Me6dZn1MhX3M5n0zbOWPKJAKlty8ZQeXgZdHoDDwQRYfX
9vIHLXWkTBLhdafDMXAPQvGENadPJOsPZfHpOhvggEDxonzEEmbz/TVvaxzsNegDrE7WS9Bo1EjB
r3TAdc6m82KASSA5F1BgUs0XUfk/8Fox4K78F1OPlyFu/n/qwXfdZ/3yP6QeWAHxAv9d6sH1I6u/
/5568O+f+Hfqgef9K3A84RJvIDziCgKSNP6deiCtfxEwgzHekh6oeeGQR1AjG0z/9/9y5b/wU0vb
l4FpQ9kzCab5d+qB6/yLVlIKE2hLYLp2IP9vUg+sLcHmb0Efri9l4Jj8RYEPFc/y/hH00cvcNPrZ
WE/DshPstiiFdxQS5rADSHuj34dn44yxm8L/PCW7v31QD//5Kn/P17H+EbjAi/uWJ4RvBQHvRlj/
ePEG9j6k3WA9OTPm6yxc+9tyuiMS3KNcRPinQh+U8PT/+rIEUfw93IS5qBg1hf5J/xwUaO/7wThG
Q8mZuIu7W9EiFvofXpL8in98yv/1jf4jR6jwAh0jvAapiLVxfbSwkXURD/Ql2/f563//qcJ2/T9e
zrcsRp/Stk1aGeuf6S1dabSMFpQ+0RfGN5iDj9J1ICQFrAJqX12zrkgjB+roDgdzv18ccMpBNRF3
LAXiX7u4ShBmUY6C/MCVG4Q1aAgmPbR1K9pRZDKUdk5nIguWJiAI0l4bWiicid1uyN2vESgYQ2DB
pE7WBKpSYWqnwnSIrZ00XMYj+XQfGxjIqhxOmUcGFqPQfI8trt57yj+M/GffkfLSb2kcjf00JNvC
iKZjnknS1CsiH8er7mLOQuxIel+7mtEmMxcjm18cvx1R4MkfbEDiH9chs7cQo+xEEiOOIQnAHTIA
4TyddfL0BynvXHnOB04YlNP18iJIF57qoQ8ZO910RN2HltNd5USdKMRNnQ7nye5/E+94Z8dwtGha
v0U1XMH/vkOKfpkWMBBddzXE9LbYPGolyNndmlsyBNVMIY6Zf9roed2M80mMUel9DlkHUGpBV7SO
aPn9YXqZO4QkbUuiaqL4YuwmrDPjgFQMelvDCN+b8ScQiaeK3+QSfztbRMjk8E1AYNp7Nn+VndBO
QQglt3h9bKzm2E4UCBrZKvh9ImfV8rM2aCiKCk/F6u0xfVpVyc4+g8hFFx65bvPOiCRkKBbJAbj0
SsyPh9UwoSvQ8wsCwzQsoc2OtQfvTq7fjlO9JO0XEMePoVMlYAEf/U/OqI8JE16DKpJT+741Gob0
DnZN3oHjjS+irb7NiUAzlr/77e+pnPnFXMT90jx4CglOQdnPPDfMWjYLfo/P1kufEsFx1ep5z06T
f6VpIpfIlDWL61BWaAQHg7ql8gjlKx3awqrjU/Nbpsye+aezeY/n2WeuTN7CN40RNJye2oNJBiDD
B/ZcdHF59gcxF39JRzOZGug00c4zc1spBUv9M3dcgp2b7itoUMsYqaRuLrCVFvzbxup8m8AhdiUM
j9hePZATjDgtKlvl84so14vDtV4ZKAOBZUJhX0s0HsqjzEsVv7Ps6sfA0k/uymVSWtYFsQ78GiMo
I1TlLDWM9NyXZlTbpKlNiutHFcR+pcg0YADssxgZZloozSXDD4wKbxdfdOBz6Kj4ww/8B/4u2Ng9
Z3zMhzHZVG7I/nl13F/pdE1a+3GRaB+3yxcED02PAoyXeyyP/fIxWQBHj0m37nrXfyr05gSkkSX5
gliABh/7zhHEuklAett1My/1My60O5RvSeiU/bulUF53gGEbUB1sb0k0MAK9oOUBiTIjzKjF8F0a
2wQpNU8j6l5u31vG2zl+ApLyGG1GoN0fsnq2jrCkIen3LzDoUScPfHx/XXkmahTOXeRgSftu27wP
kgmqY57HEaJa0uu2O66RLHPl0VQpQ1doRBg84Gm5dn4a4XcPdhsVCWNPv1+5OwtMBNowvyur/2FP
OXG+GBPcTfK1/Y8jkFF0CH4GF99w4E0vo+Qz7oR+ZzGvQXMOj3rZUsOC5eiTUb3jdl7C8TUetR0N
AsVR1eMOYtEELYDK3EpKYp6H6rxdTlhbRpSDHGZJn+1lm72UzqtWUNkZlbHNqLxH0ZBY4HFDpoA+
yLp47VGr7GKTb55o8cNac+T/9X0CU1s6qyDOob8OYih2Q5kO6B54U4FiXs6L5In73XccVOPCN1Ju
82os77UdP5FZwP/Nl+qu9rcuJ87iAJ2E4z2lNKQev1g/84d10DxmbvaoR8Yaun4xwMUfdAa+KaCY
335+XvuDkM1bYE8valxeNLo54M33psflbGYzA7N8fhkY5yQy+zHQInOocjFO7rfd8HsO03bG6Ood
BcQL/RQASbkLtPPd5AthNFyNnGWE8DqPeP6Irqke6SH/BCvwIWEzR93uY5dvlIxiseuM4uCODaks
IMdDoaokjDExukYFe6O7suABBDXz7Qz5pUM8iaGHC2VGY9hKn91rz0ZMFIBHkgmOHFxyCXlwvurS
4KkZJLQv2v7OQJyFWZ49l/39OBzV2r8uxWkeOT+NgLdGN8hWzljOXaDft49kUTxibJfc7IS7qSpK
kL7j+tcbtAzWIqBbAVRwwYu2f1esaepAtkd28B2viRON52jWiKNkRM0TGVeKnUY65wsPYhQ+EGge
pdtdebS/p07yUxdMvjKJBRxCGVmOsD1lF1lwY4/BnJb73nYw8JSfq+W1Yb6dahCzGnBhuArBUqld
uaJnRnkRxROReBOoGX/SywmTQRcSHp6Hk+we8wXlRBNoC9Ab/X8q2PlD97BSjZCS5GMS3sH7zxNw
x/RuQIujaoSnE5LNcnvy4Ty44ht8RM08gK9Nf/CMvuUrjEHJNTe6sJPQn17aWVYHtJnrrsgbwPdz
8KdP6iNqbXApFelDFnixzuct9GlGgp8A/woAKjS4Y2/8rAZD2C8vgUzR06Kk4pQ1jm1bMSmAorfP
4GAv3a2enlcSHExZ3OM8Yf7sKWDds/9TKwmufMuHZbtmK3xPlTUSJUyQdNgnXcmMg7+Kh+pXR7hU
W7kPeW5bPADnS8F/m5590xL3p9Ye7bcpxYghKshMlDVxPtxOeT/cMpXgKkWtSFjUhVVrycoAh12W
uSqcxC9PciljSOGlZvt9YqrasdOsU+wejV6H8+ipqJmS4H4lASNdU4Mz1v2YY1yWRUms9Th1+DiY
G+98hzeV4pQ4uNAbsPYWz+OKVAohVRwWZflpNMXAE3ndSElEjKQDrqwlBQGrXJZwTeWQ5kTKd2fz
G41Tf84V9KTAmDwEd4+DF3+6S1mERW+800JT6xgLn8YynjJG4wlqz5koQpRm9pOByF0HvY/oA49Q
1wrIH/OBsQTQzilhQqRBQJrD6gNV0Rd7VffO5AFFAaGJhEUfxhlyh7PmUeuGsxjNE0BPMKNWC5gn
Y04kHdxyHWBGZTFWsFaRnUZ/+r3Ktr7JHTJbYWZHo/DDpR+f/X4g+AiNH0+HhovIhP1o+szkeKZr
dyLZtvvitJtuvXG+kJFlRf0MOcifhufcYuiYCbZgyBoA/m6/RKaIVl8EiJ1721gvZLW9W9tGWJkT
s0kHpaoFFRb7UtOxAgtsYC7Efxnmm4EZKcyIB0eWbp7Wtt98dUQwzAQFEGqjjw1NKEJQ93lxsidM
kdVeIjtHS+bWeyRyVuQEcb23GsqfdmR+M88+yj2HOtC5wV5xylXcnLMcEq+Q57mR4JfJ+CiNyj4C
c7HW+Ys1hY2J0GqvWV6eOYApCvqYQUyPfYvxkYlTtHmqyw35qbrfHbdm1LRfWcUFkY7pbwSSiEtX
CCN5uS1I43UfUPGyHO/jaG73hZi/0Dkxv0MJRaHFANdeSd/ZjlxkwSTTOfzyf11RHBQZ7hful/iK
94ud0gxQhMgNBJ1lslysqfVgcIM89127PvFJkLW8CWhSi1RcsIvZZTbih1J8JSVfduc1LC/r+ioK
iHLuwJXWkd7NnDiLFj9WkZNln0U/lhFSCjqQfMOmeQbgXaQaNLdUNj7iz7ju2c0oTx9kAtBssDoC
4m3zJUMoOSR2EZV0X7BSlDziwPmoqnFPsXVefT0+VNnCMQDFQyQxztsac33H9tuZ+j8AHyjc5uKT
rojlss36rFUutXClj4YzBPQPCU90DMFcxvm+B4BE6yNY3NuvwmYS35P5jaUR8InV3CFWM0InRWyc
IboI27R4ak0EwPkYk68wpMfAUsNOY/nY2XDuDmPOeQTaM0gxtfoVKM9GOBc3Kz7Teqp5tp2hEYJ9
Km1sw66Lnl18DTSsoVRb3pqw+8in3dKu/KoSjJTuijBSUNq2yAh3Cu0hA/Ju81ipsycIF+3wCgHm
Hd5Kb3ySrYTbiAaKRxB6Dl9zFdhx/6jRoY3SmqJU5ndGMvwhADGORMvuolnyF6Z76cGwp+lMjQqe
rjzYJerNzEf9bNkjCRiUFtg+DXTRNJtFHlFTeuzzOgsJy0Cz4XBJe3gj6RQgFGcE5MgYDec8koHh
/8QoTpyja8D7kU92i0i8MKruWDpIKSaZwEHBLZSgkFG6o4glS+IYQ2AeRXZ1RPwDdHUtxFNXNOSc
xEW6r8ebPGc8aDa4O1gLo/Rb6Tmk2Iu1r9GxrJ9yRTlpGd5hCkY3SgBF7NMl57QZj477FvhT/zGX
ATSopT9TWSHNmD2kCnEKkzKQHOGTuFAIV8cRDsM+mLYorY1Yy8ggBV0Tep2ucQL5/qE37Wdhu/dk
2n+6ulz2kszBoUzu8imYzrWm2i696Vi186cvRMChyH1mAYeLprimd/dhEvHpcrn3U9Rg/NpLNwnO
/VTR0eFaZLuGwd/t+svcb7dbrqeTB+wZKJWPkGoNtm6TyxPCVDgn+jBJYSBq2660EsydJUwgBnbE
ax8mvK87bYHZnjgtMcQLCkrDucFgfV4Nav1UsWrakjebZM8E4kQGjoA8zOyhY95QF5Exogwychn2
tbmeAr8gh7K99liIoQwvR5voAYlXb09SBkir9NDOs7lHP/OrJhgTyX5xM1ZEFSNinaCHZr+1ud64
VDW7VqgPaHX0BbN1U1jujTLjy2CjlvG3uG/WrHFRPZqr+oZneXZ5BBPEBFchzc2F85/rl3khntr6
l4nOiWxP6wx7+bHJjI82wVdBnY04BknUuCCGGS2eaZQ5u84LnvoUeN691XjoUbT+wqqIGbZFXWTX
FvjBDFZhIdW+GeYArOrTIOhk475J2ZAVn7mTQM6qXQJ9XJSUvMyP2mVyWKzLKUZ34vvu3hsc6wKf
Hr2IyV7s1WDjclw9kR5iqyJMmBFYRo5pGvdlVNXolmEkNUO2Htx2+K669mms0h/EIL3WeUI6UAnz
xE9r2Aolh6o0SJAUBjForj5nonlre2Hvy9ojRNqPbOZRoC2wPQcIdnXhr7ftSrR7wm/Ap3uZtfPY
Ze7VgdsZauyzx7wlgBTO9dklub0qPf/k4nQBfrSemiS/GuC9SNQh+aRcnQdWCfyWyYIDCve5Xgz3
6NKh4KaFWVuqF7jHbTjjOI7nHHYXbuR90lYPXudyMjNNipaW9q4fCfgZKOyRTnIIsi0HBTg+9M6s
mQ5xiA+m94pgrN/2KmGlIT9Kd/BuHd88Zw+G6Y+nJQW/WOXDHy/dNqZHiUg9rFs+LrtLqJEkLnWU
MVgyQdbRHBHepSyIeDHAvyHel1VRn7ymAdrty5d2IcR06+8KUqOiRb3ZTDBC1r3hBhTw8hzYg7kE
oZvyDlR7N0hux3Qp00uZU/4srnHTmPZTicRL1r25d5c1D8dquSvwzHGggHt1EM5ANMTJLtw9sJE6
nLoOrTB+JZHGGYQzt9s76QYfn1lC9vNM15Yq9Alrd1rwLx4Wq5lPBlqzwOGfGshUb0MuL4OakGEa
uj667trcNsWMlWZFHmgSIzCK/EkmRnXGQ/LoKMe5rSmC4u2oJ82KJBfMLnPecc/lVKwytnBKMfl1
kqQKlZGIk2PO+IFWFPadfp669t6Wqdw7sQYFuSy3ROyRMYeShNs5uE7Vqs/DVJ5H274vUevfzquN
p0FNx7bi6bpt/PSYMnBStxw4NPbbs9ojeTGcaNPylK4pCHhgi21fv8TsxQuJrXJa1VuzVscKOgI3
Aif7vNLCW3oYQ9vzqeRk/BA4DWJKUj5J4V0PrV1eNCsyWATL/TxNb8jEkFLZJmH0S3rTBgbFMmu6
s5r+Ohfzl3H75QOLSTGRx/tOo4Wc4hFXkV2VkXYZtSpov83qRPaMftjTX4DdfpUF11lXzOXNWvBU
QH0ZIcokEBfZo9VRVpCdemihCyTF4hJERBBvLXP2X5y9Fu6wQ1cHr77oNmonn2lddB15ScWh8hFF
wjYsF33rieoxNZgadgFPzAlVTNgX+5xJ2wYkI7pBcvvAyrUW5EdwdVEPmQY82Xw5LEjbCZzg+uoH
J0P97uOoJRwnmrhySgNK89L99mKXcZ2wX4OE+S2BMh2inH2hE1qjXx7+5Qt2nnLBnKD1uQFHc9NP
DB/rNedesco/teeNYfGXk0pQlsdD3xN/zjXPxT3fMvH9EoNiKFjym6FYv5aOcT/m+uDN86UmqzNc
Z5sIg9b4rLFNoR/f22b7EWicLRMO6ROPIusmeffwnq4tsuySAzjpEF+nTRoQ15qgnIe7hm2TFghb
2bKk+FaqU9NxzfFWqLKG6TFz6gsE3Ak3siVQjhdf9cz5jj49P9YvzTpHlWwRqwkT3odUTahmKrYC
Os+MtTZ0UISHnawueHsZzwmuPx9hr5DK2eU2dhJZj2TSg5EMezNNozXG+i51Bd3dYxIU4BA3VTIx
pUWQs/3NZo+Cyl/6aFZ8vDb+/mnGkblUj9nyARgXqFDeXgk6MyjKA06TEj9uALKkRjzbrdYO9UCA
ImYbAiK92jWTup9sH2/khA+umpqXqQcGmxCHi6iTp4Q1bLU1UkNtefeTwQC6N88lQmjAEs/Gl4jj
23UFMA01msV4Kh7VQl5a60zbl3YQY3pQbQttQH0ocV409v5U0ZJ3Iv5ENn+Ic/+O4gpDso7WgJUs
ngt0LZ7/5szOrVd2Owj3KwoOCxs8Y2zVHaqO+33iXfiN/ig0GrI84DhlNgp1Pmr0+BXYjJQzq7zz
CnSXRULhnndL1DzN3sXxFoMR/2xEvagoEbe05V7Hh9brLrgfEXgP1rMBvtMGVrQftyYjNbCvChIf
tzg8DddANQQPmQWpaeBXXaU+ELSwtBmMRyrUj9bO8UMsb3niX9gTPHYWh91k3LSZhHlt64+5WMCx
ts3Jy3hr6NU+GAy+ZbPzvBru81SUMJKmq8HOcVc4SPCTlj0+V/wHLsEfrlH/cjV/UBhQ7ToCkRaB
z8YI2sgz2qeyTZGD87AsVmFEy2xBW7J+9gocdJsFF4R5lPJO89sx0HLC3iBwApZVuLxi0H9Xi8/H
4toRW026xILEUNlwkiOwCRVWblFrdAjbuaAzeuBSIkJeTmaM9NZVeUcfM6ErI4FuDMD90taW7If2
FfG4EKifgIkEP5y4/8tbSp8IKCLGpDJ3+IA1MtdesGaBP+WFY29jkz0v3JJhQDLd0TQ1aFYfFUSb
59NjM6qTlPO7ncd7Gm04WYgEcrLuw9abH2gkCXkXpzqumDXZ3pXE7/W6dPJtFd5PaDTZ3sbEFKYp
lne3vkNWOfKM1g5UAjp3MxkoOlswZ7g6t24FSeHW5JUYGyycEVz/+SE1sk8kbfNdJzj2MxKZdlWS
8zvQ+6GaAbIsZUsuVfPDGh3/URRM9BaYPjCEl/Zs2wh2vLgPHqfqaFbf0xh81r7zYNjc5oIM2Xnk
tOg3NoL/bOiZ18vRAJXBwio5IWyRwgj0vIm4esq46p18Yaa8NbZwrEQMfpzYirvSwdktq0cfhtR+
yDkgiZa48QuPbn+gLJGWfMag8KTVwAB1JNVwaW/+KliUYkQEsKm8FcZjV+fwRhUeUbRPl4mNw6MH
NsIxX6uJNNdOIzYRc/aWDyq5MaxN/rY4mGHN9LZhV7cztfci1OSeSveBsUB21Ki6b0kgLjaFrVIt
hqSqeEKVre4QZJ6bvtTHtUvyo2sdc381ruQT/gdh57HkOJpl6VcZ6/XABlq0Tc+CBEEQFE46SVcb
mEtorfH08yGqbawqKiZzkWGeIdxJ4pf3nvOdWziNX40Arlag6L/nsAdoDRikMGZwmQVaMD63+W6c
8eU2BZtuwIOQfZKal8/MNAoyu/v6Vmt3YriDnYIh0xWeK7D9UkupoDYRUlK/qpZz6q+9MBD4BrH8
iAKA3WDUT4HGlo1e9KTAtV+hARQ2qYazxvRtADWmLZTGTVtM+vUYQhwmoTXywRHPI21EkYf3a6FH
sYC1YsDMqpUQl8Lo49fQhbvOFV/EL0t65nICDSn7DcJPKqkchBTrIGbmWZQgC2ZJf4rmwKmypqUd
6Hcrvezf1NE4kRZBQWGZ59xXfpSa5y7HH3WE3yetyp8uCDemz7e1GjTIcVkotj+F4IcYDbiwb9by
GgnBiuiEzWhiKV1UxXIioo5YQcJDOVfQE8NbWrQWRFfavQg33DEq+JYlu1kYl40dK7PTSSYyT0mT
PTm23i00XV5EMFKZmhMuCU4AsYEKS5S6ZSGKYcOo1DsIOrh06lWhsOgR+k6BLt2w/GBETJE/UR0O
MWttLERpDA0UZxQrubILPzF4Bk+aos7Oc4BKhsEcVLKZ8wkvUua+Ic+D4LZCDoWb6xN3L06OorAx
R/EnkkoJmxBK5d7wpFb/gvprkfcFtRlVALpOox1Pv77qml6yGagSDf0xciwftG5HLto65SgQEWMN
lLcfXKRIpH9wOl6XMO6Rl5V3rU0AKycumeyywJyN2wyja9gQljcS/zSZrNaB9CxHPkb+OvWkHgJN
HFKmkAmhfShFBfvo0JMUC04gjANuPeyP6HbHM0Bpg4IF7KVWTL9TlV1m1Gu8RBwfYWulL1WsbGvR
2iqp+lok4XiZ8ZA4fnQOqcw4wRx/5aJBmxQ7PUIbxVax7Gg9mkOZl78us7cJjBWl7JRTo3GErDXP
nbUSdJKrLQuOTzX3uL6j6jlPiBQxuUxBj4uaBuxH/DLxypmTHcFeNXe7MrDsKOHSyqZ9KCADUNcn
6aCrymhrFPrnQANek1PmbEnSomYGTo5899UoqvOwbGiz9qCUtciGFwerUIl7gp9rBGbR9IO1ZY+Z
F2AX7POee8RKi5rXPK+2lP6//DI6kg4gQeQTKb0RYosanr5GFMzcDgP/OWgF4c0gqU3BbR3Pt6Lq
yeAxmm+kdqMNHstUqfeWrVEjeabUosY9B2Raq7YaR7rTGtqbHMmzB98CYgJKuoUh8SBBgynzkCYS
2PNdVSbATip5m8uYEnDvOIVCA0vy+3cBLvBt7CjFWiiPqWvdc6KwdkMkr2VOrGtYBcpatOh/Roro
+Q1OPwpjJ4NgVFdTApyI+Bupgo89yb1quCEJJief7i5zPSt7RIqCH97IQgWPrfegVfJJ3fn8V9SA
nYGU+LoYUFuLLQ9z+ZHEEsgsmfSeth0VvDSVtgOj0U4ZvA7YAhJsjL7eZmDgSfVLDkoy/cg0ROyu
n2ZPpra0VZP8JQ9pdhJrTHGILr8DCr73dXBdlbUDUORvda3ldESGDk5vBt88N/SJipSObU97V+hE
1CaknBNfg3YCvyzkJ+6N+XAtxamwdY0tlIONtUa+vjONuXo01A1Qcn3bFdZ5kCl0AtrgEk74QU5c
idPG/UOiDpJXzpm5puK6wTJLMYX7UEByrCOlEDmMALRBbIWN9+uXgl3cU6Q8lDcoDf7fl7LIAJMa
tRWpD6u6U+XN6R//lP4hf/Tr70IAnZWXX98hEm+xjygRsQI3C6DNrQr9v+Y5Uo/n28ZZG2HH9+8E
n2i7OT/ecBLXDylpHTTZYHVxs8nWOP0sFCizdbGYAWulBGszhqXlSpaTCJClxjh4sMJaeH/U56LG
TWP5p8lgsOTyB0je7+QyBYK0i1pEp+W0SNuHfQIy4Mx7iDyxBI0daxvDjIhSFHvrQZQxEVhmsCG4
IrrkBE9t0g4uYg2NR2Mdy0TVQNgGhAeSTX2V2NBnU7j6w0pJYPjhMtvlWls4cVm+JkBmqCQMr3FG
OCp2g6Ooh/12MNUMdQBS6dRSjkGtts6U8gyVaL6PJSpZ+vq4uLso2WfZuLUiPpGszLi8ZFp/rAqw
YWDh3bLgridzZMri3IksZV9HPtC8KHnMsqJ2SFe8j8T6EMqceTO6L9bmkSeYdc9t4R/0pLxO2FI2
wJzOeg0NZyDuZ+M39Z6aVI7erIdHlfYapnqBJUZK1J2C7o+oLrhJoUQUC+laiVH8UFrkkK6lz1YB
2SoynIEEeR6vVwcdldJqVUiYULNlpqvI8yxljB6X7Kt+MIxVSOVwIwXkJdDF31ULuGeQC6ddEoby
AbQLER5YwYFO6BO7sIUUjGAE0zEMpcHlywkqaNqTIsoorGerXspo1rahrUb1QevuqHSgws6TE0Zy
uaMAGD2EouUCf2u5kXrwgL6n3EyeEVRgCJa8PgT3lzdoP6KQbnOVT+Ma6TmvpcdHqFty52BOJ1UP
d1RF4uueZHhaX2UCj8XXSaQTmP9JWX7NoWI4ZWg+luVAZaKki1tNtKbjRYbUh1q8V0do6Vmte5MM
Qipqhh85RtpeZHiK6d0Zc/ETK9qTNkyfXVghK4rUg2Zoe3pvNoUhipGEhS+VpWdkeeEmwCbBINZO
KpBbTtBp7bbhrF71sylE3QW7J9fugIIlNAXEygQPNgV4DV0ajF1O4rJAWMompbvl1ehRmSo9iULw
ebaakVI040Lugnw39zHlol3YCJbX9761qxQiTQeNt8Hwz3aBpSv7AtYsdxBLPuidP28xbyjH2C9J
0FN6JM4+HfY4JC9b9U/ooeRNLcfi2ZB8vJ6kp7igKwwULuSetEUTPErUIW1N0vpHKrBQjwRNeFQG
08Yzu+QBYiZpVVrrtdBGt0oV1LVQV+KNjMFpHcC+uiPZqQm6KzgAh2B4APCPO8nnQgWTPiICy6+f
Bq4x6yxOauB5gBQ0LSqfAmi361Hs8qe2oolUjnr6JJkmFtqBvrAItH9N+TJ+apZvKgO8faIWimhO
SoInoljgoiwOijFHRJDGlnlnYVryX0vjjryqWEu9Wp/9hOiCqZCpcCOPMmsUib/+F46vfCKkWNyM
0UuX6jqIDXrrRHbSWqyEcxhr2i4Cj3kiQag/tS0cjSEvlQM2IDz5/H5bDe2mtHAWyKmhHRup3dex
4Uqdbj61iXlvB3SR+fyRjsSXkRtFTQT0xyYzA0IoW0JnQ1CkakCOnj7i99DzeFwSSWqisTNq6z0P
QhgLyUbr9km/ksQ3TBCUqXUV6Ai90VqUpqPMuYTCSKJskjZ7x/JzEEWpOBOuOWzn8jQMCpyCKjHO
M69YiPUDiYeeFVfpY6axHNMBzqi9klOS9SSwcLd1/aQmDH3AjC81dATVEqWEmmuLYAc7UxHWFMCF
DZgUHV2A0eP37OmeDL7pIdpR7LzuHtsg3rd1ARijGejWaMm5jiK3q4fYGxfNl0/s0qrv6SePSnrw
C3MAyuH5laFvKOxzsuM4xSbQvuViQcRRrDabbKq/MDlScEtO8rJqB2m5uBs6vE5kVwklxuHIX+61
dEkWm7jG4s4ikvfNoQK1sNaBiz3K+nYOEGIhBCPaV5ap8oSKRUYvpgylaDiwpz2AEML6Doqm68eY
wyaXJssxlanbS+pAoAkl4AejgGeQ9fumruEM+WbhlEBUdywIo8vw03hhD0I/VohYZ2foI4rnxgS6
a2qQghgzp7Q01NxO17nTE/IE4lrCs9Nzc4hpLKrxvYGkcA6IXlwpFMVYtuetQoKux1VIDqKnee7n
x4AywsGo0Lbkiugfm3AI1wrJex3sXg9JHMk+ChTkMGUpCeo10UeGPY3UBHiT8y4N2/lszBJcaIJj
RSmBAqE709CphzTqOecBpfXUXo9WHfDdVSpOW6yuy71MfqAriFBVUZ6FGBpRWt8B5hqMrOlBL2mW
jxroY2FmxQ0bsMwNq5abEipDlhC12q6OD6LfUBSIcaaP1vCA0AKUI7eQxcHO3g9XTgdlKU79czHS
H5lEKG9Rl8PlG9VhT2KDspWNh1btgHCHNGy6Us48IewhDodgUJGX7cypH/CiFNWBk9kpmP2e9DUo
XLKcrBXw3TeudRJqI+zyozV67ajW1O77ZlsST0k7tnO4mRB7bZBsM0wo8YrgVRAtZO+UjLdTV50h
HbM11JLqsoe+yDLXoFAxl+KPWxv1yZIFEU5yGjt5ZZJOk4DUsnzEVWBtPbAHbJ5lfWkUbsA9BwI7
6wZqqDlxlPM40ov1xQMnm4nB2B8Mo3WGMa1JbtQffl0c+SRXdaYLgAZm18DhRbkABUGv4YEK4DXq
tQx+QEs3He/HSWXjqBnIcdO81zeJyD26EmWU4UJwmjO5PGDpmzeCMpGOifENlYdFlRAx3npYEi/7
OH5SAp+gnjnf6aKs7y29PUyx1rpqHJ+1YqJKkgY6xmK12xnRwF2oJbYP730nQRSgPwgnhELo8nu/
fumXr/zZQpam1RPFauAbdqYbilvrjRtohrhHxmaCu6ljR/WrbKeMk7iPlj/49ZWc0+bPLW2piLe+
bR7N2lEvfbsFdoLZGKWC7kU4m2heX/qXAbn7De/XLrKlc/5ivvWf1kGiXRg+4/kTKPxuOFapT1wX
1EvFQFA3w8Wcjv47ocXtcGkqHFCs3qulrIK5UHWIA5Zeg94pt7Eruuk23+if/MZDcdX5p8joJe4b
xSp7ki9Rc5pfjXjFxEBkp51z7FGUr+/GIXLmI3BSwX2qsYDHFLlX80OGDetGi1D8MHbyKVbWyjX5
0A1HLewZ/sN2xMJm51/lDRSuVR2NEpayrV+CJzVzm+qjL48sCBBeFPYRWpkY15rNlK4U2e4CB3Nm
d0QZTdAPZWuGmQUgHsYnsXzxgQwlpDDyY/WBNbEjqPFoGjdB+OStI85zlDvMV6Q91JiGr2qHsAQ6
YfgOE2w8EduNV7n0ym2V3LIrp24VOL60EZErsnZc8JB0u/wpfhLekBJQSsL2sCm2nbZRntSPVN7L
IlET6zn8bo/KnVwvhqqLt1013IBm4qrfVwf0bWm1it/696xfKZfQNs+8uWmtfo7b4bkcvf4lvHVP
klMra6S2R6DGQOCmK7saEqItN05pg1ykP6nGiijLFBXGKr+LhY2aRLjFAmCw1dhvenL/2tP8ADc+
PliEF6GhxJEAW0lbQw5tvPkKeZbWOEmRLGEbult7SDc8m8mDhfUkPWg3MFOqfukACqPwPaoeCJu+
80b6EFfxYtxgEMgMHGEnMq4r+6Xz8AbM1IZBcB2yvXmkcMxF8hbv0nEZAQE3jskNnmnYQfb4ro/V
q3AZPXCryjbbzRt1f0c4uSHijzfzTPY6ghqqyZ8NR9732qb2d4L8QLl/pcHWtZMHUA3tG3aIZxbg
TNkV5UaKtoO6RYnRsqmerF2I+LpZG7spwyO6I9YQwBM32dEzKDIzVe3uVjn5iXs4WoJpLYhe+JQu
umoCnzHf0uGxm4O8ir3gOt6BI560bbQz7nV+1qKdDkYxsJ+li3z2d5xNgSrnzy0My+96n8EkWZHZ
stRWnQB2K0rQV+zqL/Xepwz43DmqLTxCpc3Rsa1aNwwd1CThaXxPvfponMvt+xium4OyLTGMryrb
tMfn5A1DyNW4oHEpXgBiUYsOSJhwomATmuv2J/4B2YZ4oqlWiBBPonJuXZJRw9XwxlKmfNDnWwT1
KMC3VL9TZHknhQ8GpaabX60PEDrVW3EX1rRMyq16a/c4dSuoDR/Nm5hsaLRaGzBJO7FbowK11tB/
XqqdeZXw1X+SFWbX2+4huy6OHqS480p0k2s6uMKNWlHc8kgpB4k31YHO/hK/+7SpNsZWu8ywGp/L
1Dav3BPnHwm3cOpmB/GqXKxLGO8og/k74F3CiU+Iy3rsJaDfPwTVbrccN/INbSLdC73iQX8ZHOPN
P9T7YJu75U/jhP46/iDsY+pIadobdE/45qtSXXVwvwqXPt2+Mx7TS0qty+mFVXqnbv8iKuvkAd+7
xqEJp40LJQYxMtK64ScQj1BK4o4tcWV8oeMEjmqapwFpjbKGA1jf8CxU7DUMGpLpoHhZSPNsjbMn
/Bdlxye/Kp/Cd8HAa7RuPrmxjhvw7agTacZChNw0rnQOUR9vY/Du++4Q1TxsBlOOQZ2tadE+rMyH
8iICVsSXzJYV7YVha2hrBNDI6/RN4/l3lfAI4vbqRwSR43wWrqAhpsf4jp5boBQMSxif+0Y6Ti7G
O9WlZ9quWXU/g5N5LGO7t4msOwjX8Wwd5gf8xgknhqN1CLSj/41pPD4IDrdEfBjKjR1R4uz2ot2M
s/EaXNkSXo2d8iUcFhznKuZST8EAzyoQfbd+qj3EQBFK0TX4oA1mhnX4qv8Ee2TiONkpeb6C8AOJ
Tkeip0fqSidcv9GWRq7lNQE6hTUCYFGxLWtjXuvMrn9EzNhe/CbySB+lnfRQde/xIXsGuk3VDgwJ
4YjtmlsbMpnC5n+K9iFlKZt8t2I9FMn92DWgRHbZ5MQ/VvsE2ca0tYEtU8V9vqbRK+DJB6nBcoi6
1u5es11TurSU0FSQQivuhCMtWFTWk60glqEB4s6XMN+CAs43gd0O63BjIM2+KNNKdton6yiJ2xIw
v60Zq2o7HvStxTSRHoSXZEOkJG3Vc/QdHOPCNr/Efqezpp4nCbS0A2sn26IT5hCkfuZuu6fHSZpt
VN1hjADilvP1uEfmG26KU/5qvXBGlw6VsDLIk2AKvVPnR47rf2mnZFjJ50QlOW9Gz7JqPywRnR4C
42PtsyzYwkW/Bv1Fhw+5T+1m26wDDEDb6his+o/8Wb5NLxltlA9KP6Fn7vNTpm6a1/CpnDbNJ1NO
gq6/Vz6ERz5dB9s1BG/61gPx7shU11FjR7ckdC3rQgYMTm+ZNhrQBNLq+X7w2J/FyNPNzQjG6SCt
elfazog0Xlq3RblrrkoYJF+ABZLRbta6uPdF2zj2P63oAgOWZWpB2/ypQTC47u+QHPmkSRDkMvZg
7iOFfhMBmo/pPs330H65+6+qQ+iqH6p16R4QJhIXtJ6c5hNYHPmCkdM9xporDE5zh7aAfxHwAhLV
jA9vj0Fx2pAsH5Tu8KB1Bz3c4saQD8YPeaRNtNLA5B3pyWuXju1euE6cN6K19lRfBmTyHzmay42A
0+MsOAGSGpS1BspkIFYbJma+hXbowmCu5wdGWHPOyp1E6rUI6obu2qrbp61tYkXKPfmRv2/AH8Nt
0G+mx7HfG4mzaCvBmuOZhOwVOkrumJrHnT3SL5wU4uKuq0dyJgDOcJEUuiMHtvK7fmytaxu7PsfQ
tzjbSRcWKORPcnSnKJg/grB5yPFUegPxftfuOam2CY0XjTUK45Bt7ABoOeWnaKxDNv0n7YH8hnpy
uBWjDNDJTD5ViUdxjuMcKqToFLybbzKRoKv0O770b+S7hy4QvrfiUO1Cr9u3r+ojuYcTHWE0pVel
CFcdtikwlbNLngrsUsO13lpid1EUZftCWU/5Q27YWABDoFMPwXyFVfxWhjg3Vlz9IpOj+XegES2z
yn/wdmXqN96y6QXvIjYsOEuo5BAOLoJvXPSO8VCTlexRJr3l8On2zZVup/8sAC08zj/FQb8WL7G5
9l3zFnD88vInPKhrkkVBzaXHEmg2DwvriL6umKw8JQbbpZLWNQqUdXrnHNfm70G4KiiNHkfqes+8
TsyhmAfYvrwEXTdpvY903PzyWesvwjm74pQZoZQyzbh1IBX9QOw5f7OxVRgj9gFHiZXp78VndCvX
hluHBxIbRLJ/Mt0GwTR1xXmtXbQjOvr4CRA6Z9QPBr7g9anHuRXDDwns6/wtquz6uzs0tsSUYXtC
VYcg/4k4BsHzXc4tdnaB4VDbmlN4pCftoqN5KPGCmZyC18YxhGu9CQh2WKWgvD0C7lE1tuKqvOoz
jBpn8dsmKNg3tXXzscYw2jRPOxkwJPbU1alTqK6Pgw98DTNCXpdX2r/Bm8SCxYkqtjGW5PvE3KZP
vgTq/OtVeCvHN7G49MQrv1B1DoSd73CCirZIFBBSczyD0TSq1dZ8hKHnBxzr25y225pPzvriYbCr
JhzjudDs5JVwzG7jHcRm/2YZdu3BtaPK/gUCWbthaKE7Kan2fK5p+TnVs+jyGP1HH0nRwH63Dzn4
yYAsiCBxwzsTtEA57qhedgmgbjom66eX7tJD8d7D+dmnt+D0i6LFWQk2TvxNIeBR/aA/w0WUA6u5
wSZjHVAsg91GLO5F5/yRly2dxTfxAl99gz0T41vEHeEVr0+PIhk5+76webjCPn2jdsdFIf1u/D0C
kqXLfgu+WI0zwUNR1Z7MZwy7H/FP7ca09HbEl336BxOzJhmk+BzAuR+tR7yM1PXKw0Ds+lqzm034
BaqE6zaYWPIJmUe1F0PGWTFeuhdKBezX3Qulj7Za1xhbbNkOHtRH4TVzxE8iFEvyf5iqZ+gZmKRI
sjm278RCqp81iFAs4XY7w6+yhx2sOmXjf/r75jmo9zFi3p18EGzDIyKtCu2qX3XmTnSqVwuYzcgM
5cP+QUIvaCvLwwdioJUgTcshaO5SX9o7Yk5AOnaB/xHhJ3MVRagzHcJ3TtUxXJ6tlNp6ZKcfEwW+
YPXdE1nLrqBu0Gezy7fP3SVUDumX9sLofIzeiZNzLXj2kW3tjZOEv/CL3gKiC2t+CilgbgwFKfxK
fRMOokueHPhNIhRsVn99T+vEDo8Mq7HZxLvGC7HAn6XrstgsIjHucMZOOpfLJdakw7Clnhecprv0
8lJJtOVtyj40bfGcszECAUbLvh4d9cTA4SGFF3kffmN/hdJVrKKf+NZ/sgkIV8nJX/PblG0JyNEv
5NnujCtrFJPC+KLrdlAOkwcaynhNQDek6/nKNxtfiUTo5p0KE1ThlLYOd5yI/W+U41zX0d7G3zDE
Mk5GKsrJVXjEXiU+ssoHYGFW1CLxwNyKU/GOHN06LPVNga7Pxn8MrgRVEUH3nH4zhvsXjtCThx6T
UIUHliPYIwKWsxXtrua5edZem2eWx/BR3GMkOFfO8MzdVT3mBwgt+11yETfGS81sI4WlLhwWTxZL
7ZWz9b1/G1y6Mc/lHYGaYE/oSL2eo7QzvXBhBwjUHEp0kpXdOCItP5p9T5bHaPoAECZQllkniMJy
e7iZL+DuLbs/+Z/D+Bw3jpBtNRHSPnfLFap+1zglS3QQRZENK2AFVFRaia/LBBpP1bAvf3xHIwtQ
deC5jZ0jVm6w5S8WW20/ncoHVkE0h5Y38WLrbf2oeeOWT0A8KAALuavgMQ5X5MxQkhgB7VAXYqOk
uXVajs94CT8IGDuFm3EjflUmjOsNC/izwEK+CBdWpWscy/fmBTsF5LlRugjk3awDCDpMpU7dGoig
Byv1PZJ1fO/XV8moE+SclAs8SyRvtmZKI97H0PQWJD4PTyGxi0JDBPAVr2woJvvo1+8niLBIvqkY
Klayb4ix2MQ1+zieJ9+OYgxTypwSn6A0Dlhi3rcOrJXU3pwvAzPxcBzS8Ytxl0ScvVApoxAdunNC
XhcgMl5PWPZYnScmw7D8EiO7WXd0NvB4L/BPozmo0shxaSz++5fRrI+dWurbRA9TbxzIHW5VDpRp
nVae9W19F43VHyyhg6+DnIsiLPqETVYK3FR+/aLP5JYIwZbmAkVMBMZErdRE7kFTfkZkWbthycEc
3SMWRArPKt5TlByUaKf5S9RiyOjngIrFUAYmogEJ63N9GlT5S07EhlADLnO6efF5v15U0f6rss4u
Ku5cvsD928LdXQXTt1L6R7/1ZY6wJNiT8BDrcsNUEfEf8yA6VXbRK8NUG2a2x/FiNB0hPFgtqMzQ
OPPLJ7V5nlTUq8vXkTlCIIqaLyGOb1ZaXuuxeWyFmfBJcuGKMX0f9JIS6vQ8lYKybVXgvL3uSJNx
TqaANEX5pHDxtHr/EWDXFfryvDJk2K/6xI2lVlw59S8+zZ3N0JpP5QJeTgLUQP4434dZhuwJbrAq
VJ86UfllCgvdve/sWhw/TZl8G8snbBu+va/UhyYfm12Hy4p1Jk13AJdZtEZ3EKfwVAuYTjBjkA9b
ddteDKJ1pC5dzMY4mqk17vucQ6bVUwwEZ0QbCAaSZcmfE0XjjSlDWY0QZ9iB5OMffZ477UcdED4K
PrMu6VJHWyDandh5GNhPMWSmgyCZ6//4H//r//zvz/E/g+/iT+QaEED/CnQxES8Zmm6puDP5ob8B
XUB/ynkvmLU7qPAhCgtMQc9+IfvRrsnaFYzDba3GYNgJdSnr6f7XP/7f+S7LT7ckRTR1OkTqb9wc
Y9TGViuM2hWT4ccfVVtsAkoHMVUMYREo+bVOtUvEK/3XP1cCO/Rvb1uSFcMyNZpbqry8sM/3xygP
mv/6D+l/io1ejvIo1XRaMjjaOMVqsoKM4TzpeOFnETV9Vh+x4R11wkagNCO2jQtlp1qD9zcvZXmP
/wIu4glIsiErKjlrvKLfngCJtGSkKbwUXwSLEFcCWAgBLpyJKvIBwGpJf3IBwjB8R7pn/V3zq3lt
cRLug+lvhoPxh9ciS2hRFVPVZOv316JFviQLBQEneUWmSx6zwS9YgXQq30O8aD78+r95EsqfBqCM
xcPAYiLqqv7bk0jo2M1lKdSunlPuM4bsbigaOklOWt3cIt7k4zek9o3IA4Ax+RYoo1qNHO2RA+Ay
ST0lheaqUEQTsdISksNZX9X4R37iYLvFcVXXTyYakHJCmdpmPN6yowVeQY7gQoQ4bBOZ7eWvH+qf
nqmsKAYWWXOhXv02rqdALdmVgsY1MzZCHTzMSq+Gv5k8vwbp7yNHkZk7mgh/yzDkfx3EI07nqbXk
2u1r7Qab5tJnxn4wKH63zJiSEqwx5Je5hBAeWHwxmLsx1o74P0bs6yDaQkZU2pTn4eCr5oFnvy1N
QPDtwiyBR1nVx3kCoFHq1RbU8Vnswp+izmrnrz8s+d/oWcwARdY1QLemZEnqMkT+aTJamjpKgaxw
HbA4mgZGAa1AR+NEq2XKeKZzHWVuZii7EdoTeQbb2nTyOn0KpAGBYwJhRB+/A0v+NpP63izMBSD2
wDCG4OxnZv03c+SPa4ei0rhbmGOy/uvP/+nlKo2lF0bEy2VkrTsJqg2Gq/W8YKekrL8ntNQXT//b
qO1jhdplgACOmgz0frH9u9fyp9mjsHCLKop6hKG/DYEAYYkkmFPtJoTXcOUnPGehjUwhNaFKrraB
xnxqe1rsAW2MIcy+/vrZ/XH6KpYGdBTOm85A/O3Z4Tf5xxgcERTZtSRTZO4jRKLT3ezieCUrxapZ
Zh6+rAQgyPJwevkam9SVFpzMiE0OG/v47S9AlBmx/7qNpe/WSCi4BscyLWH3pNyyrRZ7/3QjQvwD
TsQeGyUF07j3FspSu2Co/vqNSX/+ZE3dYDeWCcv+fV1Cg8oAEmuXpFmto8SuK7gCUa05I6iZNkZL
PEvWLqVwHkN++euf/qd9kRG2EM9EgHvKb3uCOvoqmaDsCdPC6REoTQwz3dR+iLdSYNxjLadAMrR/
857/tGqpIsQkFb4PJLvfcHLJSBDMlA6k/408SwQ3b7pZvP31O/u7n/HbOyNvTsYnyoBF5Hec9Xqr
mtnfLL5/HJNMBkkhmlulyf37mLRiWC1yy6SoJEcZaAFMrCLWyACDa38Zf2GCVJLKq+6IX+aCqYlm
PPrhND2kfrWP6v4ISh6utyzZwwRFk3SOiapU+BaVgdM2KIDJZZ1ggU33sGRvnhZgVGA8lpH/sQDH
TEKv/ubhSMtU/tfVXhFFzVRM1h4Lyf5ve4qqlZ1CrBmXN8Tpq5ZtfKWmhCkjglrHGdPMaNI77m5a
DuBuiCeka1Jy9C1J/PjrZ2j96ZUYpsVhVZMl4/dFp9IN0ZxKpXKr/EcIaLaHMvVro5Xo406XsW79
vQKwIlT2f/1z//10gmrSRFhnkMZI3vXyCf3TwmsFUjvXSVq58xzahsychM+OCbTs8aOx6AL9/pv1
dRnxv33mvD9TMzDOa4r6++nYaqKIXEITd5hqwo9Amc1R9qWs46e/fmd//DmqLEo8YFZzdXnn//TO
dO5wilUbhWtSu5kJ1gOLuo4q/2/Omqbyp/fzTz/nt0VNUFLdRzhSuCApWsFSbTTf3PL1lTAiC5AK
lb7iI2EWu6KJCbCdylc13hlVfOPtU2vou94RrEVzpWTE1+gbSQlFJ+YktJrDjFecTyZ/BvlgQMFW
qQBuuoCakWqN2O9LMd/CDxU2oyai6IXu01kmogo/uAYZPjDZ55ofKzutagJn7p0iC7PDQK7DSuoN
INqBigC+aDdhMX/iMxd2AxdKPJMD8kh6+WX32Zsi8oIkJLGnwi8GUOR9MGyup7TagrFFr2a+SgZK
CbCPJeamobWLHTIk6YaP0TOD8HXIdBHhKnQdbVQvQRn+iDDx7ISUm5WhmdQwZ4k8Jk17ISY3ns9c
mqstgHNuTjTAex27DekjCOXG8Cma51sQ/QNf+/+/sP1hY+JAaWgsBiLKMKIo/nWspOksKFzTCjfO
AALI4XDt0/yiDPLVrK0PqhH9SpySC3aeZyuLz40F8VzUBqz+hyLSvClXr5jXXzSp2khheZ+F9E3S
lZSduq1XRSpv5ymksFPpdiQGT3Wv5zxcv1tjStyOvvhVN/irjeSCrY0ulRo+FeTlrgSAoIr1kQ7D
VWut09x2Vzmh5Nr7jhrnNEQy61RX4UbFRtiSXg0gJ1orY2eHA17O+JLJ6gEvyUVu+yuWuaD+iqd8
pyjS1xRIW18wTvBgIN3X8nuXS9typPUY8bH7Pl2sKEopNW3IbUFcgWdhvbxOWR0SuzG6a6hLX7/+
Xa8f/i9pZ9YUR5Zu2b9Slu9e7bOfY9Z5HyDmCQICIenFDQnS53n2X9/LyazbIhRNdFtbVUWBkIjw
6Qzft/faVVYdUd/OKpLLFR05Xx3LTW+4K4u2YFOqL1XYrtyeMU0zvxp6usZnsSE2cT/6+r1nmXde
BBvCL5+UMdvjdoG54/tPfhd9K/183NU+TB7XUx7qtNqbjfMqLajmpiADEDvifdRKvFvpPda47IE9
KPeUi+Hq87Hk0kShS2ipFJ8sVJnO2WDiJlBL9XJAHQ2GLPPKYVNDLr21JXXIhDjVIJGvAQJ2JBkl
chaVyx5VPU1Q1+hWVz7LNJ2fDaCG7pjgJiQsD3m+RaHK0rZdnmQrcCDI0zeRogSTUS2ZC/Ryja21
G4T36q2Sdy+9U//UMvWxKlHW+D5RaVkLGdsg9HDdEX995aP9vusw2KGptq1rAirm+dheekOr+I2d
rjwsA9S7coFUlsYL4nJv6/blNzcZoRM6OvHwDpwtn1CxplHdK5PaBEc+P0XwbZnPhLD43/lesR4i
koOHBryseIIIkCzx/xGi884NwdRx04f9sE1jxIlGti4nmkY9ec7NViIrJvhGqPZPK9nG2Akoy/f3
8P7GfeYqyJ8wlugmmX8S5Sz5kbPRVu6NNuZYglqHOAdbi8CxhUsaIJaN+MrkeWmkYn9kgGSwqG3o
+tlIVUV1Hkd4qiC0Nodal7TeyxcYVDdtXJ6KLj3FzYD0xxiBxWQvn1/e31fQ5jSbag5IaEda1tk6
M2pz3E1aiB1F0G7Cr0Rs53CiWkfwBjGeevIwKoiHPn9T7fdryaod3LVDeDIrAfvsiHMiJBuvbeJV
FiH5REuYR9XLaDdAP8I7y0UnneKR61+S0CGf1X79/O3fl4AfnzZTNThsXSPF2LbOF2ZeEOepGRcx
8d21SW8RSL0gLXvAIEVp9S6M7WOLOYD2tkVPWgFt0VGdKFrzplfFc9kYp2b6sSBqc6jw8ue9oGKS
kWvzYDR7MH6bkMyfG6e8drV+Hyb44Gw6WLRbFh//bGVXWNSt7Sbhg2O69w3cwKN4DTHhg6A8fn6S
Lt0YBkU/m9PESsg6eysfqbArahmtogiugYPDw3OWidXsHXTeWMbYUdby+fP3/H3BzOFBTDeAnE+D
zfmyy8wBayoiQgnEr5f5SzZoJ5AMMzXXnt5PeeQmc1N3rtyPvy8rTZUtuaFOi3Xe+OwhsCqKGLXr
RCuFmIAhJqPLjO4CW919fnjapXNqqZS7DAFZUD8v47Ls6oOA373yUutot+zhMx40Cm5Mldm3QjF2
kakvQtVaCNgCZsUoWxo4rZphHSAKBFJlwYEbnWfFvXZnXRiEOAeayvpd6KrNjvDjcqlX9D4NQ2y/
JT6gMfAfDatnDHB3MPW3TftNc0NEPiGMKO3arWZNM+358zgNfY4FJIyZ5uy9mUBqCeUoWkkLuISJ
0Y8KCKwF1ckY17NuXcN0u8GgCa4BEklqeMzSAlVx4t35mOBvutYdb4EP7t+Bt0LDCCh4qA0N73Gf
RBBrmAk8wupSk4KZppcznHGIQnLCy90qfYhNTOT9RJB5h47VuYmBHjcJPrF4crSd3lkGSiHmVge8
6P2vA8STsJOAPmEip9QKDq7rvteVtSlbkAxjpk6meG/hC6O4hX0MkiP4QV0P5VsP3E/J2hUgLnmr
a8ULgOdFPm0Drtxw00P624kVcirNaEIScffxoo4hDFffZKAbOuW7G6KX8625PWySEjVaARDFtZoN
ifQmsUbKK+6cuZFX959/iIsPF5EDtC+kDv//bCBJzILFg5fFKzydSKo4bDXSTsKpr2zaLtQbuYOl
zb6XQd2m1vfxYHG7GSlhVfGqM2g6oU0UzbyfMKlV0W5YQp1gHqAH59rUhnX0G31Xuu2uE+O1D3Jp
drNZWApdUPzk7H/8IGOoYiMGzbrSKrgXDS+zniAj7yVKhq/WZOWsqvhHWViHyQifiB//7yecs2Ay
oZtCVc8rcjwGdhv5jGZD5BKp3q5K9GVJ6V4ZrPXfN8kUwRgZ6TNQvtfPn9q+ilJtzBgx7IgWg4Tz
fxPnMeos5xgNGpQHxqzQqFdBa8ubruYuB0h+06Ix0Uso4hGGB3YOq1Gy5J3ad4EpnxOYObpL2ECP
PLDSEDhdH4YvjTakM5gabYcLZRlhlwKEXxuh7Gw2SldvlDx/4VSSI6nvBvXqqH/xPOkGrDuwF+K3
zk3MSXJsql+rob9TtAYkcpS/NJRNQUIKlDVx8KOJf5iAXzoFXFXHitQmOTdFAPP5jeFMT8D5cMCF
oslragbhJGfznGx0AE9eEa0wGePSAfQvAD9AoCygVgZovzBJZXV177OaYElwlKJaquKbI8xTgrYm
I54N60qQtKuK5VLIBAlqmsTxkZdWksbY9dbeku5+qPWT6Clm5NwMqpG/kHbzRRr1Y5JnL7JXdzmg
+psK5aRZfiuFNS88Up2wUb5QqqYEKU8jqT0GtKZcBhN4+C3IaLb7IjHmmW7v8Bg/tAYImNwpt35j
gLdQF3T4Z67jADy1n9OAbS63vYritFfBWuo7n9vhJrICWDvf37927GT+fpbzgoqKn/0I1Wuzqnnx
2jtUWBn/8PadL+1Lt5pKCgkzW0FqF7AlEbWbjibnbHogyq5DH+QPK0sjnLIPf9ic6VBqp7BMX0Kv
/Nn41XpUzZMSsMqsOwbsoiweYXHcj2ZJxCDVr6j0f4Y/NAlypPERJdjDPQ6vVQaLLJo4U05so4xW
7NeWm0vkVnXbGugep7HYcPiRCgEfvFSOW6fFSZB5D3VFP8tRrkwDlxYYmmqyjcTgTRDe+eIudpo+
DACIrJSa9Oo+ffB6d6OGc80rnrJyeFFztDpufJTZcGWPo1+YgjQGw2nRTLPWOF/v6xpPtYl9ezWS
Zgau7Suw/y+O5s8LmT6G+fdGM1bGanizJ2OZhXDH/6pmzi5zjRfR1o9pAVBP5HT98qlStax6BBS6
my6o92CpkvWjX8brz5/VS6OrpqmazXqf9dhv2+4W2mpfelm26kIUbU66LhrqO0n3WEbpesyjjdo5
C8PHoYVKc0j5cOhIbjq1eYxr1BGOj3XGv4ud8WfYm18Tob6OsOBC8UTK7ktUqVf2VBcvr6bRlqQX
w57ufPY1FUlil6iyFXa6Q2F3JaKhL16db1U1OHosttK4nw8haW7CupordGFhzXtPlWddsyRj9ccZ
lyGvqyuz4N4iPOVW527WenPHU7O0splFbjbO+o0/qq95rL5Sp15AbFumnXuw9OYRa/5NVJPt2QCf
NtR0//mVvLTZ5cOxnTFYg7FzOxt1E7c0Ac5zJcc6+wpubDGM1tfQmsJrfQKabWunptSWPMs62J7c
mL335conuLCv4sqo0hA2GyxxvgzMHTOok5TqUjG0j9P16Wy58gieruuvpmwfVTX6kiX2ro/EIcBP
hs4jC42vYTW+1o53VFLzawpkXzFxzTralafzwnSsGahqpGEyJ/3WnW/hW6YjdWiU0A376uzNsopT
XHEDBV5xFE16rRl86WYxiNnSLU1HUnI+EHFnuJlejemK6sCiJB+xhGdyA3l1ltv+Y+gP/GF/5XGe
rvHZzEu/XrUMgw60qctphPqlcZGPXV+qLsUrHMvPIzrGHm+4U++9LL1W+HYuXe1f3+vsfpNKGIWm
ORXKJHws8pcxmGqQutjhaMFL0WcA2ASyRtNY+mpxGPPMwYQjtmKQPLT2DMv6aSL6Jqaz8Ojnlfmw
VjPzGVB9QiefdBJwS/G4zLUmAMOjrislP2GJ9UHoGzXFWigSW2ebN+XpnXyMRDOh/QibL38zU201
GKwLrRbsSjiuK19bF6kzT7P2bghePd2Zk4uIks7ZCDzYlFz0PlvV2bBUC7nNy/YgE6AvyrAsx+qg
dMUpAuDTKFhNMYDG7T5ph7XR4FIrmr/CsD61FZ/SSw99CsEkccdHK6ZTQnZhz+Z7QmE5IGzifrzJ
f4i1H7E9y0yynhNX/UqUzbeoslclyDJlMIZbQNqyn7UqITkGRJpFgR/tnXApOZSFiUoSN565sdEE
OaFXLJIepbSavORIs6gsVuRg1dvRIwy1SlPmEZtUzi7jDgQvsDSNkfRd6QUbnmCcoLRalqHXIdys
O9h0gKK6ISQgookemoRFoiFNwCCxGvMrJuo+skRYCdbB7x1/CVkIyTgV7BtCGL66BTrrUBrLlFgg
oeRHMHp4dLjrR5EeQZ3PjJz1mKP26yplKrSgxkX4hQnQHWT0JrEHOUF1IjF8a4nyrQ2yo1emR6Wq
0VK4aJ5MLO3Zz0poz3qMbzGNsi9hv4ZleOPY4G5pHDw7wJHcHJM3kGLpr3yL3xW5e5VQqwZwABno
i1pZT7dEbxdHOThbYQ+YSPmQ0zgAJH2JvnVpRHAPXX/XBc3XzPH6WdoMy8+Hy4vPj+Y4GoODgWzl
bMNqF1VRDzYDkl65s9JmRPa7+yEn8QKVkDnY82aUWw7xyjh4aZFC/YPdK2IKtEpnb2v5AwwVb8BF
RvtHU+UhjRLq+emVkejidGSxwjTo2NJGlGfvYyIOAl4v01U3yFXTNXiiIMEnuHWppmTI6YBu+kdZ
6lNu6W2hXV8pXBrxmVQdm3NMFfZ84yjzpEjyzqKjgIcjLlCcNujfO8Xe8ccHhAJs+sSN640PDP5z
P0DxChJxp5YAkgXFx4ZAnrou7yOdSC1hb91Ep4NlAUt2CaLpIGfeJFrKI1i5Ky9OXzOvfmh8bwNX
fCuHFpgCaVOtVeJQSKnmewSFeBiIk66ZDZl9MhowcBHDZTNMPcJYudVLaKX+MDmd1OHFSMdVOhK4
4zu3mnQOia8i5H/VqwhhTosBn1wvAqGDhyI/liJDw25iGlDr8WW6mhlkMPxffTQTof2FrVSU2EAb
BvBZ4bGEtwS5l5XId1fpEC5MHTufccOAozfTvIBCTRvuBYtUsgpCcApUoarEqWd62HpUGcA4aiCE
YzdYEvlBCgEC9TrO3zBSASZVYXP3LVh+hBGdZxJpUJunvO+KxYDm3yF2FryDxKGtwaGg9+i09qZS
MVHGJVGvPR7bNvwyRjn0jWQSieP5DFzeYMIKfv4MXpovbYMtukTvxq06PaO/zJeBWllJGrUp9EN6
TPpTYsfboVOXkUZczf/XW51v0doc3nAG8nHlO5AUU/jCKTV2MIm3Xa1cOayLq2SbfRW6FORobOc+
Hpda6HlWmCXHFa0qnzQ9L537fbaY1u2hNnzTPOLFcLKDG75ymJdWPVRpKEmx1GIfdrZEtktkBWnM
8NLT9oWAniRYXur64Phyq+VcX77//MRefkeLSv4UbPpbtQE4NeoWOIarMiwxgJUnqDIvmjs8Z3H5
VjOHQHWaf/6W70PH+Tpr0sdS60St7JyLf8Yqh+pPgsIq7GP/1iTksEXjiNlSEjSqljdjbT9WsJnI
guviRyFORQTFsRxYI5Td1OrL8JjXR4WJqsLsis80qVmRBoQVD0gbLCWDOkHyiJNY2wjRG4UuF1Pc
uLZzx74dCTX23Ly+dQTPW4crjawBatvbFo7ujGdlGwTwpWjeVrea+1jGGONqmHCJNFZZoj/1srhP
lZSUYiqxCJpnfu1DE5ZKNNPJT6A22+E6ntznRQU0CQEgIWHZLbvP9BaO/7dQQJ2wgON9flYv3rXc
swatIFrTaFA/3rVd75KV5stk1RX5Wzx8kdBGIndcg6876Oa8bmYhfsfxWiHz0g0ED4hCJgVd87ed
QdUqg5/rdrKCUP0Wjlw+OVYvQ1y/JJMGoy/zI9yf0+cHe2n2p/OE4l2dXt5X17+MPKosIwTJkA8j
ppAMXM2tRKc1Tf1lZm1Cod3FWXGa1iefv++lEe+X9z3fP4ejGbeZpSYYm/uliLnHQlEdOl17LrP2
8Pl7yQsValKIbURibEsZFc5K5XUnCPQglGllpOFD37fdLEC27lGN1cu4JsYl/8sizI3u07gcVB8v
u4CZQd1Q40K7buXcWNXK8F7jDPqRbfd3oWccYVX2iQvg1IgR+Snaq2fjxapMYHmu9S1EIznXdWR5
PbF7FYxBPwScY41PdQPSZIweGRth90KeWvjpmjUttmjcJhVubZLbnt/NJbYIVWKfsN3JQ5ThRioU
9hsa+Osbdl4UjDPW+kp6ImajwhJC3dnVll5rkXFXV6TpEQyJlGqeWt23djQ7QuDY9mi1tUTudXBt
D5JzB/ySTBOm4BrGRHTr6TCEI6M/mrG/mdbNRWk8C1bEfcW9QaTC3PP7Z9MbicGqT2HWHIh7yOdO
pGz7yJp34GcDxf9LGcthbvn1hozZ+mCVPmlRmF9J6L0yxVx6aOQUQE3jgaf1XNQZx3mF7jKnrp6z
u8qM5xYcRa2az1ZubWn4PtdElF0Z6fVLN69Ek4EbwqFVfH4/sb/0yC1kgLBj56ADvEd26+ozjQR2
SLjBlA6lTS24KpAr2w2JNEzcQx+E4coLk8eyoa2Z67R9E1I79PCv1M2/orcn3KodJ7REtIXFCy+h
AagONmset1iANQsaxOfPxQWngInHAp2HznBDrfLsufCUIUZTGcM8cpMF+ikc7ioV777UDmbCUZG/
ld8EmPqUAf56pPiE7UmJMHvIqJB7GBEVWS/bhlG4Th9J1UO/hdVpSWoBTlz47UR6xF9aY+HaBvD4
HOJlrRBAEatTNLRK7mvQ+qvPD+r3xG/Qj4gGtGkxJSj/THfMLyOatAeR1LoRr3o9nBcU1UGpiVOd
EWVR6v1Ck24+yxLQ4YmunXz4CuzhU+y9HtkgdRotg4htANRK4Ysr49AlIQaibVpH0yrB+a0w6/XW
mLstg20u/F0TxC9KXBz9DGO0ZWJErsk4KeF4V1Z/Av545/f13qL1ddO67DzryvnSLRI/fasjLhSU
emRuydtAWoHT8SuaVGwJrUHtYyp/XTmn6oURFG0EUgEEbjR2zruaauh6NmWjBH12SZBShN+vGRg2
XHVD8jMaEc5uP2bBuvM3sgM9kIXRuJcq7IbOf1WHQr+jgUZ3O4YYZLhTPmdToHrThhdv5HEZ4h/k
Q6bzLq3voKPCPSFZUebUOFKbp8UKWmUWwlUlt5OHbYA6bonggcEKQGWaOas4kiZpuyl7KWFsMp2E
HMOnLjx1vuCm+BsAakD6YgoUbTtxTd03fIoPz1Vh+GgNpTJXixzlqWI8CCt4TpEh3RiNqd10OWsl
oYhdJH86HUOwHTavnqXOXIvVTNquELLNCvs7xNI3z/U2vQf7yQutmWdkx2k+aZ0nYjC/T4vCOjae
q7I8aU3zqtPro2/+3Aa6RvefX2yo9clnzd917VrmNQ1yfwu1vp15QffX3lWNg2Q28MwwWlItxJJe
FkSmSOdIHDLbR4iADLEtzK+8Xo3xxB0d1O9pNvy8ci9cuhUQpBkqohU2teddtYFmQlzVRrLqwywG
C2ncgPd9SLyqX7Kf4/wE8tiaCiGe0/iFzyZKtCvKkguLFgyCAp25Nc3o5wVe4q6LIpkWaDLj8nVx
/sV2QAy3suDcICddyaGYj/hIbwJYy9ee4gujP6USejqUcVkhnlffU3rsTZcE6SpqCJHM03BlZjDM
HED3M6PAXpVhRtoJ69HiGVgkrg88tFq5eUbus1+LpZ6GB7cp9LUxTBGArQRCSC6Xaq3bpnf30DJn
BCadAkFwKGuLJasa1oRl+fcs9j8+aIard9PnzywneNXz67Nv/+uUJfz3f07/5r//zsd/8V97ktuy
Kvur/vRvLd+yw0vyVp3/pQ+/mXf/59PNXuqXD9/MU3Q1w7F5K4eHt6qJ6/+YVae/+X/7w3+9vf+W
05C//fnHyyuXABoxtuef9R///Gj9+ucflPNM7un/tsNO7/DPj6dD+POP5xe2oqlXZ+mFf/b2UtV/
/qHQ1vg35TKLdoWQBlZRij7d298/0s1/U2qiAa5Nnbk0K2v/zz9M+W8VCZRg4McbNm0S//hXlTXv
P7L+jSR3apri9zQZYLU//nP0939v9v6+bP8H6+7H29MUkzrh3S6HlA0R6/ntCYSyaJSqsY+RagWQ
ZKNhXdXeuvbU7tZrknSeGHglBUSDWmrR0u6ybaoiyMk6LdlUuSimhsgqjBt1r8TRlZnkrM/3/unQ
nE0LNYl5AqPIx9nZs3ozdvzaPNqQHYsxIzRKKgBGhAIoONaO+K8fCJmBoZGBXRgyJb5lq6atGq8i
WJPwC3jkGky2saQ9bsFbHFlxgn5ld691/l1DXlHCujcbmZCMzP3xy43wz8n+V9ok91mQ1lh+z1ZM
/3z8SWMvJgsY1//jxy+9OurKTDOPo+zzb+WYhYdiDAvw4miw8pEsEE/z5b0P+9Hovg2eWt/Xmr7F
XOHvDN8MdswTm4IK0sEBpi8UiFui1p5kTuAfUsBZmrASC/SiXLdt9cCOv9q6rLOY6GFh56pDOlB8
vHJM0yn/30WE6ZgoHOga4+nUldLOj0k3Ai+VxOocudHTZVmBTmpLojzVzsPjjvPb8TVrF3F/LPJI
iJWbFcqGft6wo7XULQNRPIl+KLZOgjAhLFg7ipMeBM2tHkbmgx3D5fRSJjnp1VfqH+9rud8+Os8O
lTONp+p8p87g6zZeLvWjlotb1VbCh4E4hITifpwELuERrb8l6wHNxhDtEeD234mHrkW3sCyFrkyg
ScKo6mDZe2O/MECaAxjtoDj6ENU5hK0S6nulxcE/OPAYWfr4d0Ix5jXbJvA6kj6BUw23kI9BdGQO
rYkS0ott+kDNsCpxS1bw9RJdIs4gNzDqAC0Wdhbg4yFayjHuLA+Re2xmHq360T/mrgtbss6hs0v6
RIN3ABAt9+8vEcSL1gbxYfsN6Y/qfuiLYG2Bk15o4GVNVzUpcmbDd5nZwPm6gJ1Q1uxD6qtzZJD9
slJhP4pQgwWr1u3d+1dd1N5HIYGlBKRUD4auZwe1cNcZQkJR6GSldqS62tHJRn9xW/aRNlc0k+1x
WBbrvlJLJDz562D3cp0E1Vc99bqbsRfm0dfylUVH58raXr90q1JPRLdNN1PF8fbx8RMdDh36PfpR
0Ztd67DAiEVZLl2I0KARTJIm9EPHtL3OhurJDyyA3gnEmszLKNjorrb3s3zZSOVWi8pxFzfasSPf
OkJtiYl0nI2l3Esrvabzfd8Pnt+mtmRgdlDd6/z/x49tKyoZ3lapEe8CYk61/Qcvsu8MojVn1HsE
CRV6yIX3MAg5ArgZAReBEj1W8gUZu7611eAv4WXAGLBowl8A92T6OK0K8nQGvwmuNITOnCLvAwK9
e0S7No7C31szrZRpVEQwWRJXFPfqQGttiL4HXbzzm6y5FSIllzMVG5GaO20kY0TzwqcgEvWV3o0x
lYfPzhu1cHXS9fFpsEF8PG/Q6WumJq4SDtTHItLMXfkc+/DXs4Clvao0NBS+RRnWJZome0+nv1l3
un73firZJCzY+8eHMq2hZA2gG0Gshvoa0STyn4oc4yBUdlwcuIO4Edo+ARYctA9tZIIvhBPeuWR3
eC7b+tIp1J1CqXKjhPFX8OLXKuWXbpGpWc6SQsPE9dtIppuTh1N11WPVBz/Npgu3HYtPPO6GM4tD
62Goor/sTBwVpSDe3e3j76Ft7LUBFLUegKLOw7pBa0LSpe9AAq4Ttb0ZlX45ylSZFeSP3Hw+a9jG
79fGmfaC7//B13BW2tfycMobbvVjWSHk1ZOgXTJIL0en+ZkPtXMnLKBcRQwjqHEoDDUOXfKkDOEx
ThTlyLrXfCLjzaz/aYlW7DQfbbGFrxj/BhGKKhcFy2u09vWQuGZs8rrdGmthPtu1J1YqPb1NlPlA
lXmHVVMZGx9hKuEjlb8oVQPYsUaiY5MMoFwxvEqPFr3eP0TYNHY1fisY8aW2Ir0XcD844FG0h0K0
a2YFcRf2EBvVVL9PoY78pYBbTYMcQFHjbIyw8TZZqD1q0jOekl4Bc61ntINJnTbSpN9T6FA2CbAd
czoovTTaxefn3ZzGirNnwsHox2kwcWMzoHx8JsLYcxukCxoxM3k8kr7RPgw+fMTRKYFlKHb/oMi2
o8/P5mwYRtIJumFtQxeft0pSrhLVdBdNZRK0oi3NVDk0SDNvQS0Ut6HqtWuAMjNPZAMlqKemJfPT
EJIqZZPPbFIoSNZjbUhA0aOX2pKE9PCObBv7JKCMx6m+HY1G34ssh8s+uN2eeMLF2EWUO7L4sS2A
1Moa3JSPDL1nHrwhqzSfJ1Yk13pWNlfuUO1jh/l9GHOgpwhTNTlfvzEIlF5vWhJQtWOfp89mgR5e
NP5Xik/ZtioA5wlbofXANvrWDZJka025o0gNbiKzz7eDC/IS1cM+NZxh9vk1fG8+/XoNpwKQKdg4
qJpFbtd50TKpPYJEoqE6drmRbcMuqu7xKhGAFj25BbWG0lF2vWLCpcvhCGh2nMISGq0bYefYvKbb
N0cYsLKGEqKwrhj7UkDQC5pW3Q2u3INYQlTr2vHSpBCyQIwaENhMW7lu/GGO4sFrTPWhM547m3lx
ojPdjMCPVpFTvyhp3JE6gg1oDJZJbJEUa07hRexDp5InugtiF81KhbEy3fyGTcRAm5PNG+Sz3vXR
XgbSX2gO+e6pGWHY8yShuYnazzrLmBmaRnRy9BJGA2zhhsQ5hmbWHhlrdf0LhQJt0QoD/lqeJwvp
dYTES5MgcQ+ms5WZ49wIiDN3UtrEn18Stu0fiwqgHLgOPFAGoxrl0N96lSMSENKYBvRfUZcdEsIF
F6ZCfqaV0vjOFGBxxWtAyPTCGQexrsNgI43UP9UkNK87C9Sa7/wQfRkdrKEx0fE44zgzczz3LL3X
joMKmw7rUC8sz5yytH7ElcfeJmwJapCdeiB5atEQRUeI4Le6LrSHyO2f6tZWSU2A9BPdqS0kZE6Y
usSd8TNo7CWYKag2wrL8h67V7cekVuB10hzQQ72dp+a8b4N+IXikb4wsaPbpwCG1JjjcjL5GIz11
xowTbgFy0EyPH5wAosbos0pCwr6yBcHNooRH7wN5tcUAUpiu6izpTf22Sp1uZ5BNDApr+kpvjn1i
bhy3NzCeuO4OkNdcjfroziq6eZIhljeUEmB9nM5yrymAfKiws0Wv4bPUH+RI4CIIELvZpXbnzuoi
fCbvB/SLnm36UkLfjIhqL0fAzaTYVksfzVFcOMGd5wt5U4R5u0T/4IABUg0ihAk6rTsq8tzoYBWp
nM9Uor5QAqAMK+KvQ6lp64Yd4O1YwW+2e33TFsqwk7mWzMuKOGbWA6Xb9UdX5N6tFjbhARkllXEX
z6TRJz/HJhpWaelznJZ56M1mp1h8mviW9KjyziDfm/DZSqMdi6yhdzBLJ2qdzXtIXURjvYV6F2/V
rjokbawubeH2s7KBgjgqzZF8FJNnmac3T5xXLVTcZekPyn7silvLVdtD2Erjnkbq98oYX1KR+osw
wsI30EhlztDWrbDvSZP7WpLOcx9kHakH+OhLjRsiNElqwI64KiIbklhWvZqxrq97BzpoiV/rVBK1
mVXquOWyBbeKyDYsjDUkUniQ4io6BEo/zkMy2m7UKM638WDfE5Y9rvpc1vucmiTRcTL1dyJr3sSU
kC3LKtzHGj4n3Yav57tVdXAH4hziUs5GkmfWQhPJVpcDIiC7uIXaBGCugDVG1k6yR6y1bwJHvUHQ
PAHkaJHlUCXalMOyqSjdiRgCWSL8fBEQhLXILCxUTgcAshsgdbQuuzB6Vc4UzdLFJIDxgPWxQyob
UkDJZ3ZZcmXULveDAU6/sUz87To1HVjvcKdkVBIbatjb2iYMsCvpffBH5Z0/etWdGQOiGqHEzENf
jbdlnHtz5C75zDcxzgq1/2Lyr3aKCnIxHxXx3CscP3nWeSXphY2meh/XtXo/jEN3H66tFDpvUHOS
qjCHrpwY+k0i85QA7gAya+tu6sy0dqgIXhoCfuaWM8Xj9fadFiNzo7JNJJClwFAUI7h4x8jneil/
Dr6JTND43rtCWbZIhHC81g3sY+78ed9H48YYPcZav35z6rA/yOnFQTxxU0BNWLC3Qzrnu9Gy7ePX
IfG8+xE+wlrR3fsMAqZSjOYpw9Velq63D+ypkyhLgNl++SUpIv3R9qB/At07BOqSejLREYaO7Z/b
9gcghNcBC/+SBHgYSTXEwzHXCEFjpNS0st/mFhgV9kLR6JNmRTHelKNz/76W8cLgruqV4OCSEoPc
2l95eeIu8WzD44gnpU5bmLcMBGCfK9C/JLhhSnOd+ybrvxd2vYmL3n80I3PuWnY1b43xK4o0JIwF
UGitIR2kAC5x6sy7PEQuCjEGi7/uz5o8XFXEWFMTqdyFEwGFtRMitGx6r1rbw11sgbTVmrFuSvfe
yNBQVbIxn5CRPylwteY9FhR6XxaSpIYt3eaXL9m98/2y15N0w2622LRBU2zYFuV/f6tXPZEs7z8R
obxjVEaEKYN8Q5dgVOcjAoHN39+r8AbcoCJLMrezTYGk9O8Xv1f2ulM5C4BL1aYprPKXl1ISDZpb
ayc1uT96Rtk5/vhXF4nAxjRYF9mOW88iyxk2aKqHjeONA5G8DnGjeouFlVhapruN37XtUteTdUh7
cZ4M7cvff+wHO9/Wo2Vep82mnF4SgqY3TUAIgW1aBFgSmLtJTHfmsKVfBX0PoXtQmmrz/uJrRrVR
VF7q2P9pJx0p83Ecg7clNVzPcFl1afwEiPKptJtyKVoyDWSaxPNQGOkmJrZwQjLImdFCB3VSHpax
JOooH4dH3WegTvQkZimEaaWnDl/VGQcZ/fNy9i00qnQ2KgXkE5Ie552Zw02r4G4TFMriwM027y+j
0+Z/f/X+bTkoJoH3dLVCv2AbyQtzcU6M2H++8joDaPH79yEaqVKjqY8T+a7stccwNr21UjMlwyFQ
lh2D/YwW0k3p63LW2NG4zGzimAASEbGBr7ONhns1mFKhBYFqRabMHe1Nze1919EVMVTLZk/bareR
sOksFlCYTY9Uk96Ec1IXnTrD3Hkr/hd757XcuLJt2V/pH8ANePNK0Ft5leoFIZWBtwkgkfj6O8C9
+9Q5O/pGR7/3C4OkSIkiwcTKteacg1yVK+BhxIfpNvYiKGQmKZyB2M0yRe1ju9NqGHMXHWJDwHoE
bbGJwiFxSOBRtb0SJGSsZFvyRtGvOMpO/60F2meAfDHVoKLFCTvcvCc/M5Obro/3jAjtdQw3y6PE
Ofs5UR9OnRz8lnN/YRvtPq0+Ky3dSh+YRz8jcRCEnS7e0rM5LaiTaCEGFdqz66T5Ool62pkxEeil
4Y2hssSJ1tC+KnwOiFIGgAvUzFdtueD0dQjiTuzud2VaWx3vj7tfu9/357F/Pfd//PGf3+AkNAd7
4iQwg/zn3ywFSyq8gf/9Z5pWT5FcTad/+935/TFmOxY7o/KOjVILTWJ5sffnNUtVFCXtr0405gyd
jx/ULE9zmC/0HTmz17v/hvtP/jzv/lLuN/O4Man5F6Gl0tZOlw0wUBFOZ3xDah9oiNLYIPl1/zPL
op02oTihTpvXZhCRC+NG6XC8X8ymSeBdBrfEyXoWfAWDWY19WBkE40yEXIa+A8EjW7hTupsTmxOM
7DhsQlXDxvyBLsY9pHriHJFrO8dcOmBpKozTW61PnqXv802+//h+MbAPOiJjIr6iJX0jqKzUhu/M
szkLOkeVZfADs3l3f9z9rvvF/WbpkOeuOaSGL7/kfr9TgCS4X8MqQ9dAz4L1nydQyReciZk8lI3y
wbaXqJS0/kCY8Hx0Ok6e5OEKMyR7J/TL2dln32IZPTul429oP9XHKHbID79frUpNzKEAcceytvzs
fiFdfGAbQLv1sW4owobWCtaRwRngfhHU49/X7jfvhFSPUBViP//1GP9f1/7cd3/e/dH/+DVTLAoc
Bz5rjtRnez2QYzKDMebwzLHxz0vN/hL3Mt2azAAogMqpPP65wDlJqvaf2wox9b/9+B8374/rF6Lu
n2fEKvFV+Of2/+kplAMj4Z55u04Geh1/PRpULCnu9yfO1sSr+PNMkeYLs6w8OMRlW0Q57COSPf9+
nX8e9uePaimk2T8379f+8bj7NOzPff/2j99/8o+nyKDVYPBcAqt56Gif9vZfb9I0eEQ9EgTJ29RE
s+if9eVqVOZlub+/Mw2q33I/6x4aY8/Z3z+zP5/o/WbQm2zAyrrg8q/r97v/PPR+7f5Bp4S/Lgq+
5QnjaGgqJMMa6mGW4v41qfvlTFK0APnXshEflvWnQ7g5b+5HwDSDpP42LStJcF863I7dkdFKNj4C
EUZVlQcMIj34jOnvi074Jpkh/7odObEWaoKYzQb23MabHXYYHFz3X5osZ1THNGL6EtGp0DDQOFoH
ygd05f1dvX8uHYXv1mzrl4Zd3QEPRX00lw947l+LtN/c38B/vP33+/7tI2ruh+lf7/qfq1HecNik
w/DdH+IfnpYyxXLS+qRqgjjnYQk7b73qkRn8aUKOvi5mZ3qqc/SRK/CdD7q/9TXhbwkM9xDQEX01
LTNMO4fO6XlDsmn6XuzGACRxTSkJgWnuLowgLhOJm+/Og+ZG1nnxnxhOfMgDdYj1mEzhmmj6ITG+
ZojV17bWXxxQlwezvw4Ibk9BCUvP78w9jZavdJsKR4Fey4sNygCsQgVTItF2mIRb95IOycvcwXby
Cmy1ss12but/1SxWq6HIdEhEgHk0ONHhlAbf264yrvVA7u1kW9FBVyAa0CichKt/DxIoliNBZvve
Nz6cBSquJAxLsIwkR/XNLZ/bbTdAaCM1ZYIDz4Zes9VnOk/fK0J7TmlGB0rX2TwxYTKpDQJ32wmE
VVbuwZyy6ukQGNOPmQHwVpYasRWxiB90aA7eWlR295jF6s0hTxWrp/eziiAf6GII9qSBSnw7wVNb
xemTJ+Z214zZ61ja/YbhcAE4rYnXlqpJeC+l82mONMwsYyYoPUabxJfhRuy5FaZJQTZ/ClAi098d
ZTucYuFmpCU8dN72K4F1Qwi9/odWYZAcG6h2BToP+qAPLEjtCaV1QsZncc0ydzwUbv6Iqrd8GcYY
0Iltf02m0t9QpOiWU59qzfO2gQb7wjfVDqUUvOB5zA4R7G6piPNngAxdyqJnwOfxY/as6xigXkwR
l1YR8tFFIwgomymzDv9YF8C4nBZez7FkDnQuB79683P2YtbLJDr/s4hTbRWbyEyNOi52kFybfhrO
ucui4BiifTAFRDJHGMhSjODc1v7K77WJOjuaFyjubVRDu/eMST2lSbd3oJVpnjOQwUZA+2QpZpSl
Dzu2h6nlFRkbPU50mu9dZzuKD1XGEDOrEPYnxW7oH/sBlNgwEiRcjM1bPHrGwUYn1o5RsR2AJ690
p/HXXQRCHQecc5qI7hjQc9mPasqDc5GUmLbLZDylxpemaTLURsYJSsRqZaM1DyO3dQ4IRHfBA0qa
2fQ1losGbBf6W6C44meJx+yKy/yN+Q0VLDv0rWHIDd/u+jq1HFhKlqFFRMjJ6LznpLHMc/k5M3J+
64Mvs1FPKq2iRyO1v0PmnB6wcTvHWqkLI7zy6sAVJowaTFZXT3qoavHWTZ3zbLb5pTCBtAri46uO
HlVMoM9FaaVcD5I5EtK49cxw/cVfQhD0DC5CmXf7StRv0vKbA/vTA6IIfZda03m0FfOLdDw0zE3c
uupOozEHyIszXh1vMBGXtrYv1PwKzbZ7yeGeReb0kFvb2I3Fo1+m6Ardo5Y6Ba1ipqIGRundUJhh
NitkW6kNEUz1U0ixuQS3xPrZT9x6VxfMD0CLx6cgdQl/Jr3U5Lza5b2zJoLFPvVz8D6NZnG2xTyH
oznMa32mR6j0uYD4bVsnCi8YuqWZ7Y3WCmXjhZFRge4ts29gchfkua+tnK7/ptUSz+RYRBfNq36p
vvqWNBDaB5DxlhlxdOtDc2qnYXhCevBsdib9BG6uo7mxmLZoPbP4r6CYjWtFZNuQ5OKgPO1DZ1d8
7RdbnUoA+Fi4BfJiLgFh+j9MvX4JJvHSx8rfxo23r535kpXNt1rrrq7TTTsdnpcWTB96nxvrGinN
Jgu6aL2MHw3rl54dpBFg8viGOx4KaQLRuTs03mC8pOp7igD0UI/2d2kO7n7IxqfeyX47edbtp4K5
CVbtpiiT9che9oVUMmijnurgwD35aatvxsl1CU6tIGWOdBgt0FqV5Yqdx661wGjyapj63vPOZpGZ
ZGP564lxwNlpTYx7fuBB1YEWpvxRP6lYP0Cc3o6Oesd5TPpYDIneGatsU9dtsAm8Z13a3TmuMERN
oAembPR3WsQOUGlevMvoR63cKV5VqTxXGMQuzrC2+6F5NoVPS8tqCJyQJYYPYziX81ctVffo065D
w/5MKefiPWl2UyHVN0vkFwtatbCy5DmIwZUZSdYeW9E1YCdk8qpZ0fjo6TTC5gD5Dxlpj6P6kZp2
96XhH1037UxEac5BSzeyYhstzZXnTSrsxljSA8rJhe45p/noqcPhPikp6CYMM84Tezje74ksAD7W
VP3Ks6AgwpUMS3xwO32qzgi+tf0sqKFMMqHWgkC0S1Nn4F35O3YGFzbOQKVIR/K9GMqc1nCevS5x
8mQXJCHK4+zWI8XksC6ZeASA8uRU3abSAayZFt2GYyIUrnkaBCeGJSZl3fTqp4tGHksa9haVfmp6
5x3ialm2S3rRBHPy/aaopPTqgm3REyw+KEQPwyLz1MoHz+13RxKVnMPka95GH1vgXbqtPRd4rtFO
/q7UIN8aB5aXDogazEj6JAqwSCKNd3pNWilUlE9yi+uLGCtcBcypj3iCPIaALo7djIV+x9iFrbzt
7VpVxfS7S85hdEVN9zDWrnyltcLhuyTndY4V1lZsH33XXWol+UlzXt8VGVt4v5XBxSYt1zHw/gZT
Pl07SZrqB39yPkjeha0y5m+J29krpScNivNRMLnHihzZtEwj3pmwqbzXvgY1qWsOwOcOQ56R5+9x
sRCMXXMOE2mKbedifLR0ZrvwAaqVLpJwplL9ZtvF6yhtKlharEHU9muVSpd6AMW1U0FRjdEnSxnf
8K/XRL7wIjLN8sLUX3KWlL+jLUxzJa6PuvvJ8A6juTfseCOtspQfVgX93HXiX3HHZK5mzoR9SqOs
7JOzFzxM8eiuzap4rkm8WY8p2l5hsPxTwnBUqPlmzBZcefbKsvfEbTYcsXHj6S1l10wHeU5fIne4
xDGospbkMBJZAwhz9t7KSO5sp2Knj3xdewREm8zDLZ73HfGG1iYTtveu27+p6op9YJJ9WzkVh8vQ
/GKY8+QMpv7T0lIayYH7ztmr2eTKW5O4ZD42hfeazOX8mcRutBqymXh2q6VmHHP/ZOcuPFGz1XZI
hZOV5sjgIPCdNpb+prfVlwdwDTO1PEapAUTYnjXabNFwnuMkODfQ3Q3Xo65HPbJJiyHdi5ydRkct
fWYrPgS596iJpfKKwBgjGccN6T/ObdVhGaZdos/YQ02jqbdF0Tagvd11EtsDbWE3we8nEUCQxg7v
IXM/grj4jmEfR1uxxDwa41rKKT4hT4epkkt93+dtEMrYevCr0n9wKrmLPDoYhUxPjAT3tLLpq9jz
RxuU9allMRCMY9bGQBuuxke2QtsWHdvBesrQzISF4/b7VhNUy24OOb4qefbEwK6g2E8KIM16YJ4R
JdAvtids7a+Np0VA5XC99Z6OECnwH5opUEe4FR9TWTTrwuCE4jFUrabxTKnQ8woaa99408/WMW5g
kRvpslaXXnRq8+ABFejNNGi2GC1ptbOXh32JOL50vIc2qz8aAzjS0Gg73TDFSpuhzmRM31CW83Io
qwCuz/14SIzyKVMagnR/yNeT5v+m4LFOGmG/qy7ABzgZ8uBybruZbnDoWklVMfoVLdzp0xUMYGxt
SF8dPb+VtjhOU0TZ5Ip5m3Ztvsn7BXdnOXzpQeX1BUl3CaZDP//uNMr7VYno064/UkufntxMvxWD
9VEjLb15QfNeBblx7E2boPNGKOpNGTEFdOBkGsOpzmWDjxqpX1IZ5cVt2QFzYkFuOZZXtFjHZPmd
pdMXoRm6bWC8jEWzt7SoZNI2+8c+AU+G++cpZ/0t1OCcirrvwkyhnUNcWO70ZjR3hk04Lmrb3/TG
nxI8XIlRe3x8ZKC5DajpOTY+ahldKI/EEbvorsvi+aoDb0y76WHMz15cfrS2NB7MBIeX0cI+w5A5
3yY+iVVjddGG9D+wvQOEst7aRap/UL0/HHInOtb2s9sW9sXosZJPsVFfzGR8LDK8W7WbXoKoUPBM
qnFbGM0xJqsKj6af7O7yTPJAzY2NmWfL+hrSLxEMOZyOaZCDbyMZm3W3FOO5Nl2/sJNyssri1V1e
UhIVTAQbgSpK/DD8OrQZUJ9HX+51X8yHwcWOwbsAyDKdK34zLLrlGEcmu85j6KESJwMyxF1itDw3
J49kZFizmkzG1elETanbp3YofrUxnFVkODrFUZ0TMGHQbiyNJyJk3hIfvHfr1dd4+q41CDV9mpAP
CKKzddyijLhf5IhdL22p3mXuDXsqv/I8l5hb/Zb9WZXAm8xQIhUgOxNb4UH0nBfhwyDMv4nORioZ
wI+N3IaQanQjZJSxB7mPnWpzPGYysi5Z1L793RooNOsQY3+ruXPKzzxu3CrkprPTBOeK/cgqY+NM
Vnjb7/OA/NIx2rMYDKdW5I9tnhunOHPtLTaxk8JKzVnO0S4AheYwak0X9CUQW6l+sb8We005XwRX
FutMq5K9TGpjxZ7oVBA8zoDPP/jYVhHk6j/ruZFogyptCwpBnIYBUyPfm30zQt9KBKRjpirRWjd7
VLr2sLEqm75QTQ/e7oogtCW+8CIo2wMtYPPQ9txMGgLOLMwmR83Dt1DbMDEFOSZhxuBjx464W5V8
uULaNsWpqom6gtLy4Baltl6ENoRKi2OFgX9lBBNipE2F+mojxmHPIMJ6d+qf+kx9pGp57tmNHajD
3zlmxElYTz1djcc8D66kMcNE1XXcaok+PaglJoxwbTK+UPfEsW0/OgFGxAUuYmfVpeitbRWX1t7V
gQGxJUy2c4ONkdzyMjTpvB7NJRZ8LAT1PLKubVyV8Gjt9F3QU7w4XRWFTtz3S4Mr3RSJF+wSpech
Oky507ADhYTJFCd+mSKkI/RUq/aucFG7dWYE0ZYGSdGLn006RpepiR/MeLwlaRS8Tb2BRLnS4aNr
8DKzxhegM7MzqWrmsbINStLCxt6CUHBjebDSbQfDFZGDV8z77a7PIXFrimxzAoSnNcQDV+vNJzLx
f9WSGWsMn2yXE3Z5Dso82DsMysKqN35rpBtcPAEufOjam5QEjLppepw5SgHA+cO+chmf58twO4kK
46phCxZ1cibPJ2O4ogOSc/XpWHuBfEjmjLz3g9ISeZPCfQXWdHEtlW5tDyLkEOgHxB0KIkpgExYc
E6QbFzetBTfjLhuSuHWyazkPAM6SrTfm5k85enDFAuIx7MF8lYvptXfTl7EjP80eCdkSZvs9KMdt
Zxc/TBJt2I+bz61DcngeoaLAyE3ijTWUj4NLRUIeBGCqhoQ/XNRU5k1As6J6QH5pHaKOb0PRJBuK
MQEd3sW9Q+8hRK2TrdFSLlsGOaTEA3nCREDnjRdzahFF1ebGi9xo3zWRTS+LwbnsqpkjUrFbX4qS
zDCyY9ywR2B8yaS96WBtIr6cU8SOjSVfLEfxHzLmZ2AQmZspw4vR58doSsTWjMAkmEO0ywZjYIKB
hUH0dsr8Tv8MqKCctuM9zptvY55rx8ExsyfDYhjSbHybTPe7JcH32bzoNhjhpImr9RjHX7ZDCF+Q
PcUsF9dEq36XygxJic72fj4h5cFItVEjgksxVKz7c6GHHVu9kDmKth2L9BhnIg+9SmZnX90wqVfs
G1VEyoAx73zxqmVVsMn9VDswgrdQM83eCipgf/RrZvaCXCWykxVlWj7AH69Tg4GTveUbXSGU5Iva
McuLtJsJNTUfO3sTZ/pw0nN/5QBw94uHuJ+SQ7Mss1LZdth7SbOrx/Y5LzwfEfjFYoRPrAgZT0Fl
b//qr+niCWrUfOuaQN3AvGhhpxXZdq4gaTZds4lNgl9szMM3Sz5wNkrPmvC+3VswhSft0ElMY59/
WHVhMMNFEER4GF+32Z4YIo76WsT5sNM6WKGQSadU2g/VOP50yiXwJ5Ibkeko9QvphLDsnh1BOntb
O8gmWsKY3BqDXGCoQ9507FmtKaJL2vzm33602vS1rGJzLWiZhpaD6atqHIqjkS6KXCQcSaR/740s
W/txriO77ct1aU0cO6S93MxBP6YKFBForF2DiHvtztW8Jfu33ZseeXmM4JiDW03xZBrFqz+mT8EU
24c4TqeNPVKAuDpcQtgWNpgN5zrBSTg1DBH0q11H6ug01q8BicXZKJ31ZGQ9ZmXUE6necbgFrgQ4
owHhzjnDpVQq6zn1JvbJRh7i1aHAGNE4isa5JDmk7CyPbrLSt75XO5+yuZhz4p+tkj4SMejx1snm
n7nWEaalDxxP3dwehjSNqLnrX3cxfDT5X1XjineiuNyMpF8/2pGgzOmNL/zNlWrtmK/ONMnfs1WH
ih0T4jgbw6bxRcGV3vrZpO/XTcXF8uuH0U1pNtaFtc1q5KnQQnXSgmVISk53qaV/dmKjeqJva4ZG
6nprqqnXPmtTML0a6oHU8c8Ijj7spulObYxHYiCFbtMVkbnKRNFvVCtQPPgTo4/OPbuwHZVeoknK
6lM0DjqTbYKjvCBOXhQjCaS66EOqGsxy6zprVMXDXujGeS4a+xIhi55wqtjqWRVJc3ASMgRoKznh
vfVIEtcMd+PBzCe69JoifqDPvrVshs+Zq72NEfMXH83nKc6bm0gX8WKgrU2L6Wkljfgog6fGywg0
Wy4KzeaYE+VT4UUWyk37V8IeFeEw6rmV1KpPlV2pkutzlbvTe5566E4JHCC2/WZVZGo1dvBc8EU4
xSLYuCJYvtU5zbipoMWVJ/0NJZy4mY2/I9K0YI3f6KSw0+i1Nl5Q/G6DEZJuM3MiE83Fykv9xJCl
PyiAP6ukJl/AQfNv5Nq5LYbiNZ2y/LH7wpG/q9I6f+XsbJwrlZB20u5szcyedZT1m9JQjGwMW10C
owshjIrdJKAWj4JAk3tvweie2KJoe1026W5OURgmzD90v0v3+s8p0ZJTO7LaQyl8rnpumYOzVr0R
XFSZHyAlekjuu/aIAQ6G+eCTNdXxjfLbDEMsXd50MleSotazq2mPx4EeVmJaYW7imLftdK+ysmYJ
MqI9ChHkQqqkt1T6fgh1pVqzGXHXWtQ+68Ja8DzJtk8s76ny1M7q0erVvnElTeh7Py8KmrERBKl7
dNckAbjs1U5N7fiHrKJRaKR1f2q1ZFdPJqmxVf3GWwB3e6YEV5bxYCX8+0suUYi4vdy2RDiFQ+XZ
a4uKeIdGFzoOHRYSfZDsuaQJF9qXJkd3V/lkW3h1V22b9K2Py2mfRFLBLSYiA23GJapysoCKsT8X
fgwYfhrKa5d/BTWOTt8sPzNWU/LyujWOH2hveS83lWllW8cgTKFyU1IuJ0wcmjSsb85Iczjv3/Ma
WnAhtBer6ZuriFm3yEiNdm1nrJMpmB+7aaweoul3xVAePDC7C1o+6sFNouw25YAivepbpzeChPC5
RZqnI6NJ5xGNbNVfhqoxN6PD/sH0V4YcnQumI+fiBvmPMm6LQ+0r7caw/zkoGH3QruuuePJ9gg5m
mkHPnHMC4DmAGIW5geRarIBfaDiWn+h758+a9rtQfb1jZrjkvbHVkU1+Bn+IdlIvUOLEKUdbliZn
N7dumV3Xt8DwymshXv+6YY4cF0iyQw3O38m1K++kWQhWtUram9S2eZPZnL2kpuQgMeLxbPWQbcZB
NSvZzd7+brgwJRWUKdhRMiqqd3AJGU25/rkdGVmZRBafieR7HySdPHLOHmoGViIZSJifIFN7jdHR
iQIo7VE98S+g+s20vSd6Pt+M9d53egS2rrcz03kIPV0RD5jSvANk8uDE7Djj6LFLjOnGK6BC99W2
kGaxyaN62qD53dV8WCE1jbFGHepd3Ln9nMts3E4DEo42Ntyt3eUf8bKeeF4EybPXHmNBLL4+qmmP
jlFbU0Z6+xFvOJvqx6Ky5IW5gbZr5UQu8TJ2bASnfUmKYGA3K4ZYVKwVZTGSmGzVDJwcaHb5K8iK
warq4SuPUAB1zaX5xHm4NcjTT0BHEH14ap0h2IgG2dw44jfjf0KT2I87n9iETTwZb2PNtqyVP2hg
EpVtq2QbydIPjabzyEFDzm+ZvXVupHFq9DkD0oGg0/JgZPuJwyyiIi6pAumy6nrHeKGhPyKmp8e6
dzypXuzMzh5jlqxYESqpe+pZCodH6KmPrswIx2Ypz1LA57N5prmA0SjTGJHUgLqibkCXg4VGGYn5
4mFx75HwlraJvYYAXlaw5pdr5fZBoy6+VhLGZWqvcy11v1t4FD13Cr3B6lmYBv9kLItn6enDXudz
01oz7BrlUvwZ+bojQXdv1h79u/I0oubDRUte/4QxaIWCOjgzxDrWcZs9jPQzQnei1Sv6rD82yC2Y
abrXhvD39cyG69y55nvkfp9it3/jw3pNpU9sVNqRrGENqAtcMsAMPbG3iW2+jlb9ZZutvEaY8ctA
sH9mA9REAfWHCwEmwZBMgn3lDM2H6WkbzP7PpUk0pTa4/cNclwe7zUKiwIvwPpnLC77qjSH9fW8o
Pj0zjTnhmAZhUdnJUy+DjQBd1UXAAlmoW02uB6d0+QHVj3+SpBeztvYaO6VzYX9pyHF38RCvGUq0
nDYHb80EE5ho4SanvtZZOYw8eiuTfuMnuEcqo2dM3M5ykwIAZ6VAwVzMdrwWymp2FUGHQS9Pgxrl
w0uMWOkEm2tVZm+UTu0aMTNc+rzTN4M778ETMirRXOtgVuUrUmn48vYkT4pJ0SQc6zjIvL10CFZ2
gT9/eVZcnXTTKk/3a7XTVCeZG29x2zXbyKrnYwxG6Hi/Ns0gIiZN0UsqxMXTaGy7GG2hPFOZE5IW
miayMT+NUU4DwZLYh5gk8zFXRHUwkArA2HsVfoV8Nl5UF3dhSwB52MU+kBpw2ZeO8f3dXlYxXn2e
sx8IsW6tHbkfgv1KEhgfzeQNT1aRNidPtpjfJUkpruadrHwxFaQ0A0lSvJjEjwJJ+44s0Xnu7Xxn
q2BEYDboYXmqGzGsjdo0w7z/Xaflt4TKf8f4ga4u6nVOyrO3pbY9MjKj/irTYxpP32ydBFkjIfkT
iAebyDL7vOsjpljRnpZpeyGbKSY1BKZuICsamb5P6kMykk6TmWfYqNGGNtTnwAtZkodWqCl+G73T
EmXJ17jT3UWv0p9G236D4fuEPC9Yx1n9I0vncmdE2lqZjnF0ZudiRz7xMj3u3cAmxSxVbAz98dQx
LjoFUXluhjhfA4WXK7um6rb6AbtGUB+ZGb/G+N6PlEnuumfKTfeUs0MPY/2ukx0785o2CozSIlyG
IdQwDiRaqxhKEcJccjbou/2tKOmepNLSQlUlzJKbl6Hw203ss0pUeoTxnOlUmFWqD/OBOFUx0TDv
Avj0iewjbOl5tiE3eWS0VzuPaeoW6FOdQ3ZBAxm9WqJlGM9qHwYuipTUK+iNViTMkMC5151jrGnu
hVYWZT8kv1To5qtfeL9KgrQl581dyeSlHATxkK6f4rqkpzs7DucBUtwRVsm9RIJQJTSe23FvSV3f
a+UXRpd6N9bpLaEhu8JZIvZCuBvhyl0+ZN4PCSm2g9Mqh6fa7G5+Irt152jFWhIvsyVYwl2l+WgB
LA4MKm3TuLVjf8lsbMtl/a2kpbbCTuSxvjTNymy8fisJ3Uk9RBMqqNrNPih6fC+uN22nmLjewSuL
y1QNP6bMoC8Z5QdLea+twYikJaVrNdkZbnGA15u+gWPA3AKLYG2uXQiUFzYocPCM7tg43Uds6Vez
FuVD75hbK5XxhcTbBzUkM43aIlqzEKpjEmOo1yudeRjzJ/Z/i+ZRXjWboGQii5/ufoLeNl6QaNaH
vqcusu3sOSPlbT9X7ltvewVba0/hUtF+OgRD7sskbzeaCgLsNhKbHlOn0C0M61z1/Wfctf0pHdUi
IHX+Mj7//0SU/1siCmIWbKT/cyLKc01Qyf8KP7saxfbnf6Si/PXUv1NRPJ8kE9ADLlFieDmW+JO/
Q1F8678sh+w92yJk0F+iUf6VjGI5/wVcY+EwWZaL6Nf7k4ximf+FrwezJIb/JUKUoJ//h2QUE67W
f5hnEcZ6ju7o9mIox4pi/dN4OaRmXlF2wECk1c3SOBJf2w4vFDc+nZr3To7iaRRty056HPHxkHtB
W36cS2afjuvvbl4Z1FvbJz7Pax8jhnbrYA6oTTXjaNWEXtpJFG0idVUdnb9RD35kWYFDYia9wcWu
Elo2WKk0Fe1KUpKs46tfFtlzkOsbvausV1ynPgY7S9saM+35ySXnSuUWgXYxW56YHWDR+TGFLrtC
YYzIdT1WSYSZGYUUAnhmhluP/c0JNDeuCrxvwKQ3Bi+UOjGpNwFJeYc6So/QSrCc6VjKrC4OdlVD
roqyg23Ux9Eqlu5V2ONWEC/67BkFjf3RcvGMYThC3bduUwPOAcm6Vgs7vkyVA290ekU1mODHRrmv
Obth8tNTM5n0OQIpPjQLnrforF2cZcFWK1L7GvVZyXTLC46urH6iraGMqXtSsWrT2Il8AHBtLFWb
6zCtIl2ioEm3sBnf+iXvlL0QRWJr7fCKHci+904Dm/1jIa2vjt596AvmnkZ8gHzgvAStgBqZtofK
ZB9O27E8I+NiqGzGR8MeyXhkszKpz3kU59J6dYhyoDFPRnAWySdLz0gXLKiaXL3wL964QsTGZItK
Meqpx3NN2Dc6k+VBMGZe5Qmt4Sj29JMzaKfcVcURQAkKtDGYNnrQvI5u0m+tQbW0xxLnXDS075Nk
UwxjdI5ER2BaxMbRSuS2W7YkIIfeq2ZuyYP23qaaqbTl5EhjIt17knmPWh33bNQOi8mbDlwwjAxe
ZJuEbl9TmUfOW0Q+Xw9l6GB2MTOC1Nq2Cx+ypf/dltWDTkMbMHP73+yd127kWJtlX2Uw18MCvbml
CatQyLsbQpmSeGgOvX/6XsyqH/1jgDF930AhUUgjhSLIw8/svTa8fHS2ACXs9bzkK6y23rpvHSN/
4A0NFc8+rFM3PdWKR6WEfC1SCgr1YszskGWTyx69QpyXJ4jOWmyLiPFI+XDuTFQ2fmW811KrPxGA
ZmRpj8DUR8E2Qe02KN9ov8LqIPljsQ4l1rOQpcrVsYslytmacN3bI9qR5SIFMS3d+GQnan0Ws3xw
UWykQ/+IUmE9La2gIk7EGeUx46LYgKExWQfqRGdjvh9q4tOOWpkc8IS2N/iLIAz08DTAEByzohmi
HuJjMFMd+agdu3OvrPeoIfPDiiLjvH5lCsWsA6qZC0g+2nN/qxfpgnkw/kKCCckD5hGfa+n6XcIE
UTQeO3WJ4kZDLZZhp0SMo8+hUpcTW2pWP2igNeXDWbynhmHTNY9DmTXWng9KTANP98y9Ubxuiiqt
U7Cud94pb/NnVZqBYnlbL1FeYRzX7JaH66zPxbXcJ7f0X2e6nYwlGJ78NFHVyMz000BWR+Qp3QiM
vgZ/UyHZnOthn4+ZiLqZwmRiwuz1wJ82U3Orv5StHTBygjivaultkjjMIj2dTAXFuYsr+4kjyLmb
puFHdAaWyzLuAvJbq8iWi03CB4BlbOGRNwxpIOAz7zMExyyVqzLQ7OZ2TlICZ3ov3hcums6FxFJ/
6AcWn+7wIOtmOuEKAX+O0QlZxmBEStYY4UI8Eu+P/kHWFbZGdA57VQxfnZ3vkiIhHjsp8kNmYO7q
zfYb7F4RzXQkYa8qIpoyV96FyyZcmVrlGUWSvkuNvMfbUcHJsjV2mkjBfZEod6vIlmidxRihrPsx
vfilNdga1xrx0alim/vqlf1piimY+jRr4pjXPV95awORLvKhKb9l0Q/P7aD51UyctulZB9XMhsjE
t6xRgM5I3vskQzaq6WzxYjyRk4VJfhyL2Z94CAi3L0Jn+Y7rLTmhYY7e0hcTMt+8ZhYD9XRs7RC9
SIhV+a3N2wZ0DAlXKFSfS1Ab4TKjruis+EZoGFQmtfy9us1pQEkQMhP6LbWEDWjeY1PMRraugn6W
LFkg+p0vC22v0deBsIK+hbAIs0lPw5SQZLak3JRCfamXuUPnhU8D8gpVpKE3rIrmw+yJY+Pmzo1p
KvOdqwnFn1CJtLZ6GhzMkOXKwWG02zIgmSTH/GwGqymXqFNezTR5XsCfRCzOjeMCmL1epl/WLOfA
Npics2qQR2Nt3vVk/eWKgnFRe7Rnc3zY9MxLbt27qpneJammhaz/qHJtOIx/EGKsdJktpRxxC7cm
DgOsvithurnJ9mi2/LF0vJ2GISpoDQ0hNTynQttMHDCeorVgKayqF3e01mvvALBOSLg4uGX2a10t
Ysw0S6EajRROuj0xiCjUgccknVXeSvQDCG/kCgErk5G0df3klNgrrTJDxCyW/sQcK4odczl4OZm8
q9G+EioiDnqfbiDglGnSxJRd9MGMKue4rjnIB3u1Qt2auUq4wEgU4IB1Oo/0iDvbzpLnWSoHOUNA
FMl66Fbza3EccVkzYfiFsUlk+h+mydpT2R3USr5pzlQ/yDF5rZr1d4kNOlp7rhm5pOhRrO7awM1k
+ZbhUIsV5UR217tr582hKZIp9OpphIWZZQG+Uhsh2CofNb0/5jEag5Tze9dYsX4X8wMYravde8TD
Z3j43pb8mM0kFsBwzyOd5IQdw/D4ZNkJo9zRfHTT+R6lu3gbdQ3pMbEJdTZYhHIozxxLfs1b8upo
yZdgCBfYed7dOunQRh4VTADbTz3kEEbCHK/zo5lOaO8Lko4blTNPbQwZZPh332Z7+dAXqPBaWpqh
l93Qg5ufo5rgW3CmGNe3dus2KawvMSGMtHvn0xLuW1zHn0Jdp6NqSvOpHEC3IrR3bkSLGXp02tfR
VLlfGLPuXLdJHizbgy0tBD6fhV1+nypmgHArZ4U7P5hyHC/G2Jahvir1wU4OyRqLb2ZlzK7sNntk
uT3sRxdiQTwY1hXFK/J/s7Kx1uviYDTsRvPJ/KmSjKOxIMN4+RaueuMIpz5icmZKoGq7tamT/SRw
YOQpM/F20RDPait3/tDf2OVDLhmVNQI7Kqk4Tx6INFTtxvh7ruyAQdFD6oL8aGK1O9ZMI4qq2ozd
6N27tD4OvTHs7BhRtUFwwpktx2eagIfPGnfgQ7EQTmsNA/tUPNnZ3VZnjXLd6UVs7x1RWni6mmee
vTu7TfIjCI4hHFTrYai7O306xlXrfiByNKh3V+9xdTojEtVaXthzQiNBKIT7zgzMFKArD3+W6ZUS
1qWxhsp24eDfz6K8AsoKYtXhtjN+sm6yIM2b9kGW6p2LpGntXs3Jar/I0XmP9Tp9Uxk/B+NS84DL
GG2u1kT0GHiGpHoBIdGFZVLrm/40ZRiRVSivV/Ee32FFvMTONH+DsocOJ9b3pTMe0Rb9gidRPZTG
eFzM4QLSkBPENYp9YTY39uSmV43LkrnX1O/t6c2aNNcHEpEEbFXqqFq19jvu+RydLrWv7mieV0EQ
uKr8wNFlEbV5YTM1qwLYPxNzOhaymgN4B7/x5Bf6hIxxRSG10ZEwhry4JPZQx4mQOa56JRBcHLUp
/6pd+EvdpC2HKp5fm6qLmhr7GDt0752t/CWGpHzMHEc9oIv359R8QW8E+V/VfybZ4wMuXRT4W66l
kebljjbhyyhnP7f14Vx2o+6rdSp9XU9ZMWEIpPVYfbUaZYi9ZDj9+Ydo0IeTMBmZw6uQPhX6Yz0p
CICrHGPHvsqK9dyp4qVUKycwx/kLUu8QQQipOQORYE9u/GKrzEsoPMbTkCTT379wPh+FWt8jkVFD
LA3ZSaSQ4rji9My+rTT86hRgF3BBSRRvJkxzmKfTn18mL51P6Ti9axUQFTPVkgDvtMe9YTrB0kaj
XU2nPGFXX4xsk1dYxj52CVwQTs80qBVOc4o3u3he19CwaqgmiBF2Q9/cojdgecwaKxCIjoNUh6sz
dcM5cQZYN8Ls6Dgbm0nLsJx0t4BGRm0ZoTXcymb7V9/MSiQZMAV4HtKNEP3UzEsWdpgHApAOu0Qv
Kl8uzhgicr1vLMeGPDO4R8qTtXEeqnGIHPGLLNP8pv8So5fQP2RXaQ1W0KcELYI9O1dzkRxjBTjt
PJ6WMiWQpEfnmYAmvmhKLHZlnhEq7mZX14EYkYksSljeY0BwvMu4Fi+VqBil52b6kE/YmBuUWoNH
gSxypCvS2ROY9e2pQn1UMrAIUwYPsyiR7+ao4UJ2b+/KpMjAWpEJ5In7VuqkY1Y9M1fP8oeJWxLS
izhlzBIJjeoZ+3peoCTuO/75w9LCFlfL4m0onHczs/d9rd04k/glLA+ohjRflfaC/NZveo9GtAE7
hhqs461cr0O/vPe5t1vVzlcnPDEuadUhEuiTu51sQl38zfNDY3LOywzI/W2BIT7etMGFHsKiWvYT
XTHYe3KsZ29iqq7vu8WNTzHPLB+rMOUuPSBWmgxvSFMHhbCVXTKrV0z1zim2brCFmCdjaD7HjHXZ
kFoPSoc82lPxC2NERr4rXvLJ/bRnRMtQTcohf42N2j55vTxpM4oN2xlCCvs/X6haIe00dX5oYmgO
Xc2DozZY/xAyAUfkVU+kfo4r7mMBpyhqRoatU1XngbVdfkMuJ7ogxgfCK86x5+koqBjIS7nsF9R1
RMvbp3byij26pOs4zUGP0/roLbKJHKarmNH4mbqRYbFW6GOYErQaqsvwyMFznw4GNY6kiEQPlYZj
SzsSGdMa+5O8pmbeIo9kBX7Fg6cd6w682tAkybm1khggwhcrGZRKnoNibhgUmsD21p2x86S5M4eL
nFlybm+kRBdM1+M+0VlZ4CwQO2QUbyePNNW9xderaxJxzQQ1j6op0l+2M80bpkdzle+F3SOtSftg
mFCVVAp1FLXME7IheSg9Z9qpSY07QSS/qYZa6voEm4Ww9qpuPU9zDNJ/VB6QEmba8KC52qZ8nvDn
OuiJ3OJWXfs1SlZ45zxeX1QbSbpii0viFF84GjXfHVE1YQRTVGplPS8G+gORoR3INy4IgpKRbCJV
jZ+dCcvKoC3fU/neNbN81PVve/Ve5JwmOx3lxTSy9wBanfs4GfQ9eZlyYSuv2w5QGKU6DkUXxmLW
zpnT/9Ia7VAKSqZVd/YYiu+yRPsYNOyZg3U0B/W9ZwZ4qlzY/8vq+P0wZIcK/GfcJaHIjAHW16fH
RALVWr/vu8WKEvZkfrs0MyET37XSeJfbgSnvh86kzCU6YZA4a5iMJW5ytjuigkF7jH6j91B9FtJw
lwQ4RI8zIDemK5owwVom03cWW7w5ldmNTqkf9G2XRGpBvPLY1cikIwuXsbnELn5x7WuaickpcK7u
WiYjXJekaSmJ46eZO0YI+RFF8rcyq3pW6z6LVrv2wVesIeQVErvycQ4K2MaRYibiio6SADtjysNx
0PGh5aTS5VVlsIJfOqRoCYJ0knBbckDrtbjLy+bYz9V3Q6/rzyI5pM7oBkoxX+tngQ1imlk+QM3x
FBNpqCjuOq+ARJV+6EKpMEkWWMDXfG9JDBk9B1rFKGTVb7mvd9lSn/Dpf9c9lwNCnrMZN0tgtdNF
KOPMfYV0X1/CdUQPYtblp4qqqmnsx0YlDkwUQF1i2A66CUwMB/3ngihlNHjKeUZ3q/MsIStJIdnO
ijD4XBzH4rlQUbMYgFXpP1Lzy83EF3NDT2SPcyKHKDcMPqD2LSdRcLK3EfHRbPnktiWEiV/Gigkk
T/iB27H4rACOjfMmskXUhHguhK55dHqyzNTyy2VVNVdzGRW9dYrLLlDZyiBQIfJUqugjx149mn1c
39BUndVMuaur2Gfac03a7Ckd60fIUOl2wsPI4l3obCytYZ/U92U6fts6xKVOs1+Tcb6tSE4nqQrV
Y/3AgOmU6sqvNEaJbxYm3OPspLoYYU2O+QSVdKxGndbIHYea4humcdf2dhd4MyfuaAqq1ldSDH6v
k/mdrd2zNO1oTeYoc6eXLrYPXjn/TlHzhlq7XJTU+KXMzeOKDXXM0q9R1R6cdQpVbzyuefk+FhrY
iYr5kZWX4TAUn7MCYJGUhS+tr8hO6rl9+BxoVG5Rj/IYGowjfs3KR7L2jDP2uNT5MUkr7ifpt3X/
XjXW00QXMFXZruAwLyrSuUYErbiXWX7vpXRC4VRMXQES+BVarBwtP0lRGqpj1fhy4egwHUX36iDg
GPpis2rzGuPuwaELwYHGH7lKExY6YQ1ujR3avhNHU35V6GeUtr0Y7cSDVc0rf51Y1xVIsaq++dXr
xJ9ZxCBOEJayuXyZASTTSBFvmVOX9Spzz6r4XsxjqbAztoqtu3El8ok9ZLUviG3v5mgVfqZRP1al
G9l1eW3WGi3MXUFwk9K8lPzsVd7feVxTCTC2Jg0R5kMiJ76KbRnBGoj+E50fAPtqoI+bUTo1Ittx
KlZnBTqRtutIT6W2FhbqL0EXFGfmS24857l78izmHxX/fGUG3ZcKkvJ2/qlxSgV17j23qPihla3v
RHuPfCtsbwahDlnOtMWbxA9xlLe95RBAwlR7cIdIx90bGqJUL031vTAHs8s6Sg1BtuXgKgd7eGhW
aR5RZgtmHNhqsaia0/aJDA+dNxdBQarlkdidSwxPhq682BVrjJIhTa9yjClMGeaUTQo+TeHoJa2R
nDvcT7CRjKMmxjZY4/lXkouPsgGam4qzI1JEwjGTIU0iTFraEyEmw7lgNSEOZt2M+xHBFL1iEmay
A3WNMzIwa+46ZdAR3UOZWT2eeG5Hj9mKAW7lwqq5i6vlRuG20ovGxafUMJPVrKBzavNoElrpz3Kg
8JSYlcrs0xbJdJzVBiwYCaYKl75vzbkaABFGwZRaW7bv3phdf9UVAACWZMDvnGTqUgNBMR1G6znR
eJcn1GjaZ1n8buLReIaKcizbDn7iRkXsFoQyq2NNxwzz465IyIRRinanDWOLglunxtCYSxpmJEoq
rRIT367T04c1A6+heGaPxp3hZ5OOdOqJEgEpE9gj60M7tsOtdV2H32ptmMG0YsBvOJ9NFH87XVmq
cBrHp0VX8R4rD7i8kFk5jCRUxxORAN+Ub3lkugaptMA1nNb5vOe5aB70eUDj1Odd6FlEPhpx+bIw
hWuT5Kn2CsuHtPOKJ5DpE1yzkUPL0xp9n9rendqYTwDdc8RtIr3YUKVIIS0Iah2th7rL2iMYOdqW
fPzViuSpt2OaoS7h3EmYq7LWjtSue3SL3uU08JwQZHGDXRSJc49dFPzPpoKteUKAal937crdCYoe
LbCpUosYAPPNskPcR7W2JA1XSqxumfdjlPQQinrAhgTu/aAHkUHJWWWvJMWMjX0QDV6jNHuFrVXf
mWhHtJbLsC+TaCg2/qQkTnOsgtRTXyhwWzRqTn7SmYlQgRS/h0rR/Up/BhrXAOSgCbM8aVzVZP3o
UHJzXRvV7YhxWhbNs4ydbmdY6JCspaDJm+pQkfFnPWB0nzR8KKPhjUylir1e8GVxPZthM74w7R/Y
9H9n3XKaDfk19Xg+t+TyVUEsbJfXNYE/CZS8QZTkZ+P6VnY5oSBe+Tg7vCj1Hnk0Jw9T/daaqIc/
dGd6dEtGGJ42qVFtMVBISFtS0CyimYa4DA6xxgtpDhNvdYIyul1AIKvpLjPL4qDN3UFzkHXkioIM
gD36Egdd+xgz0klnDm4no4FT0ZVIkJxK7Dx2RnylLGD0D3KAMWbuq5kRbgo7r9Mnek1yzTzQ9iF7
iIelNfMQN2jqd2rxKfjLuZlgOPjCnH5x1C0kq2btZ6T1g55GmpdRfJt7iYoYMelHO/VcscW7Rblr
z/NNKpKA+W9QK/XCMMzB+m2Md/nWGxhrRDlz6eWrPbM5FLlNzaU232sx0qZIuhTGXcY+V+FWzNMr
28VIdkbY6s5J8YaflbdktMxvdy7aUK35KhMuT6691Pg04i5CvPMltRBFBfE6KNo0vQ5wvdzo6iYz
jPtIjvZ9a20QsjzwEuTEdnJp0u6jc/KoRR9DlWcihoFEMDsXxcac1tK1+qpWPI1D/1bj4du+Vmvl
l7Iyz1Ss+954a7w2YGNBszWfNJ6tqYkRNS3PibyCpnnz9OVuUu0HD8JbH+/tdXzTdQcwOQ+PItQh
tFpZHHbWpiDk9MGLUWqbwg29NZUJgX5RwSEFaY2SGLcVKRm0OjCOjZqjMpXao7usT2lXvqE8DXrU
fLMz3ki7PhtT9QxUhnct5C6F1tVGA/uQdvau1jRct89rUBjoYn/nW94i8lEr+z7uu4+pZqq1Zsh5
bWRw/jyhajHRp8NomqYDfiHCqYuWR4vkyYhnC+UhoJN5ae5J2XkFfcPb3fEE0B90G+VljxzHxlWW
tVFrwMiry/fMMjrippr7zrsvNfu2WcSxRT1qiwL52yaUb6yXFOuJbaknMskvTUtuT50rT3OJD8ib
7rOMSRWmNpY1os32RZG9zMr8xVYxKCRiVIJi7wxyqFW3xJhZjIe5b89mwd6gU0yEO8gu69G8Nnqy
ywbxVRUsXEVTu4zJXpg9C05CwncdvcdtqupX+zYGCqEgO1xGPSxnhtZjdlC9ZF9O+qGiS5Yr7ICS
OdRdYs9RzzWiYKVKTW2fZuI4ZOJJzyi8FWO39ss+7+pDHCs7dHzQUNi61DDD6pmtkhbGbpz4hTU8
xgyBgbz4HLv72azY23jqjV6lESk6j9uF3yvZZ1Uw9eCZRgLjtFS46pqwNZy3IhfnVvFuC8ArwN6f
WbS/TXkVZtZ8psPmuGpUcL2u5avLT2ngrJlld79wy/sa/BG/GsnvnrTyTOmBmNg86mq7l52GgDZ+
0pk+1NQvBIISkZfelln9yfr6vZvdAw4TduO63DvT79Isw5K1p6ms0GLKUOFEBVuzcZO+Bmk+L7r7
3Anm7gwjvsreflpyO1IU/Wj3zQt7zI+VWnGIP1QrvjfX7idvxHNZ5rvcyu/ZOR+nzaO9sGhFX+GV
GbjlvULyJWkbIUuqXeoVv3SVPbBtPMIeilJr+M0Y5gAqfhnyz1ZRH9qie8e2t1PK+mYQ2ZteT+9k
6mKJMA2YAQ4eJXm3soI1Knbfid4SqM4DCKm/K72TcLKQZ8zRtZNnHe09wteQcLsvXqvfTIJY5HZf
yWeVTZrN87PR5F02P7Ff+o4X97ZJ9NuuyD8wtfmJkx0KkdxAY7p1bTQnSnlZDfPcGvV3OuaEh4xn
SxneDG4qG5qXvWgyTNmZ5up90aXv0FpORaszz6PBHThMuMFeIcveWGkK3iX1a6fxsVff4oc8GCPL
FLWfrsZaXye9PfWrgW9QY/zM89JNTl2c3wza9MRw6bHlmeKvbEQqrUCavBKkwqXN6UnYB6wSbk+p
3w01/dMDmZWK3weJZBRpD/3Zrrbuq22j4qSuzhUXHbQ+C/GLh78j2C6WWJd3cXKnxe1OAJb2U+ZX
nDMKo5KuLYK4ZGgFXzOWxoJ6ot5VbVv6ydUcYSL0JexMFwwsnoHKMvy+aqJera9Fv0SD82hk09Fa
DMQJTPgT/c1aSmMvZ0ZAKKsde5vGYBMCY3NdR/OSLfodmUa/jBkqbVvvhVxvYraoIHJuZd59yCF9
IJfLEyL2Dcd5XdyPGBzYbM2/K6Vmk6Lpt32XP2BYX+fnSWs+p2E3tt3N1HVvwlzeAcxE+DqxQnPL
lRsas+t/L3p6MZmCsxbZ1yrOIUWnnDLa6jj3OrzN5JA7DiL7ns0GuhjSws6TxyxOsozO8S6LdR/n
1EicGJGNTHWdauk7s+34aG70aNDKXUOZFRC2AVcuCUdHe2a7dfFwr6AOONHjHFKzeDFHbvtpTfjq
61ll/FAb3aHUWi4/Bk+WeUfN+73w57HmRp637GbtajfElBXtnlTVecV8O7WPNgGtHmUE2wHG5SKo
ajwTWb1TFMz5vYWZSDN/tu+bL/a9anhn0YiL0JgLtzpSne0bSlN7JLg4DTct+ZwMD54oT7Qdh1ik
z7rEizhWLw7y4/UCUgjD94zMshPjvrDcsyLYP29/aZbN6+AktHvpt94JjKPSfiJg8H7zrYrAgBNX
lY8ukhIT+lEuYUZ18Waysx7UdeVJDuaaBs6Huc5kmFDxzl5fjHXYZ1a3I7d136VuYJsMRUDh4Sjl
aQMrmwFzlyuXSZMkNJNMQ8DjoXXGq4dxjKSfY4zLATjPZUkwn4t+n63G0XwbB4bYy9O4puGcLgfX
Ha5m+p5so8yp+s4m9xfT1qNdsgMVKoJj51fjPbOiOSRx8R2b7gXScxYsdnN01e5zje0HcqeiaQDB
WjLBGYyAb6D7SleA5uGIrGW+Z4QXDIvzUbJNCy025EVRnbQcmBMaLjPCG6DhHcV84bBWDbJeIl1A
NsAGqgxMgwnALPX37cgEwv1mywZ6ngQ2pWDhc3HJAmhrSPoAW8LxiGriYi3i0FNPIDL+OzDiv+Wf
/w/5J1mO/9c8vPAbqO9n+/3vus+//82/ZJ8WMk3PMDSbEsrwVBtx5z+6T8f6yyFHyHJtT2MttSlC
y+pPIJ7h/QX0Qrccz9hSdHnY/M//8U8gnuH+RQwe0Rh8Pd01dNX4r8g+TYcsvn+LTEH1Cc5Y08gB
QeTk8vL+t8iUPBtFxvK4OYzAMUIXLPOqjc3Otd3TZIn4BBWlixKUcb4BYhygtrIxq9KmPGgsM0Jo
Ez2Wesx7libJRNjgCZkJ3wcrarjQPJ6tDEnHTiXXLqrJ2juPpcDHSJEF3VMPaZD7cyfbgDrqZugq
EPzJB1Ee1PBWb4ODggWRIiTiQd2r8FoEqU9oTZFT3E7WIo8py+bUNklgt8NSEPNlrZAD06X6zsmx
3Zudle1cfsRgw12NZfdmztZtVfNjaQaTquLDVAAx4qrfz/MGPELdHnjCeVkM6J7IFW9J3FAiSLN0
LiTPRHGLjmmNac1L1GjSsh5ZvZ7VBIWAMmBGHmOxnjHx78vV3NcO/oVWs0ixAHLnyvnImHQ9OCpS
MrPLQR4kHzYsAfQcjHpy9ybOcA3KddECFWcMy2Yqb8ZqvUDCBIAWEDVb5mBuMKasifq+beDcsvKC
Vbcep0mvo9nM80cElu8MrVrMu60NWKTvRNSa2vdKGkVAqswtiyaN7bW3KX6wZUkWCMgYP4YqShNF
jzKkdJRe2oz0rO8jm4wKr6+JDpSci/2Oa+iHFBBiSWqLnQVY4zphgWtrfPY7muMXSY5fuM6dG1o8
ygSoNmYhXxax8SAbpcDuQTDSqN8j1WQs7OWs2wcysFOyZ3dXkeu4HSdGvEn+s5igzx3yaVUjAUIh
LwMtEQPjpzhmrel0ZCIgCj1bdbpu6XpfWoUlwWoANOW2XYNclneCb2QbgHtSp79QuqDc0vX7cuO/
Gc4N9uKLFtNOiLl8HNOeoPFYdYOWwO95qsEr5eXI2KU75m5yr7vyplrkjaX+amt5Vzf5aYYS6ycx
9O8s40PJl+TDs2OGyvivFPil+ZE81vuchLDGGqmEGCSwMIwctyxecIIHsFVZptHXCcGShMw46SiH
QV1w1aS0e/E1GZrrbCCbdjZ8TcxPPuLegAYGm2AYfISj2k6OeoVlElXqQPo5Ziji2BWyg+AXtENV
swdgUCy5x+nEZvZQk7mzG+cw1K1HgPo0H0c1DxMJo00DpbcHtE4/jyLRr9XlmGbJk61RMmIwoLJV
5U/mYlwQ527CnAJz6Ape8YQyWoFi4kBxdB+Htpuuditv2ELsnbV+BHHSPyiMV72x2aoP8YLLHvVh
+qPpYUwk5REaAFziFdim1TfXziZjEwM3VHL8k1ofmbn7NIiLU9jUuNA8q7nFH1XUk49ouAoQmuAa
z50oMXKAUZJMCYchcWh3cNZzjpq8BRtb/2oLK76zbo0Cb7RnKLcOh86u3s42yK8KQZIJz1HtdZkg
zCfq+CBTHs3oC1hHMpcZ6KL8/sQYOtCwceJSq2oYTlMXTXZz3yzFfGOsMyPWHhxb0y8J+siyjcjH
YoizIeI05jTrWDy4jWceZKqSgrJ0u5iNne8MPXkFQr1644rQ3KMvH1Aup+IRI+kKXaV87DaZCyXC
D+JMbd+vjF0Xof120pMiV+00PcZdhn/T8FWqXg3IqafdOY2GCHKZbsflHovwuS81opsNoDDQKEI3
VrFBjSngMesF3uZjmjD/HQkACmgG7b+dstk8akfytKPRlQgnoHf4xVxBPtBXAB+8AKOh4WeE0J71
KSOyU1m/xnwGML/sjGXGcGi5nA0Mu0bL3RsAYw7LkN47M5HIeJfGsAL1yqnU2meU6smxxt3nyJd2
O/h1bQZ2oc0IfYoS7aWqgvWr0rOZFqiX4swLuFryGxAuAdYvAbNo3MO3QmDvsmcfXc5RUoTXEOs0
cLBYH31pdD86y0kf4LTCFLtRzmnRWftk1O+U0rLO5ZhuaD2YFILMhbMg6TXImbYjIKJzLKf1ts+0
8qC01cWYF/XsbrQH3opwSvDJomsGXVUar96wZnvDdLzzAjniYHj2pcrUP3apLBLtFqSCyOrvV9Fu
L+XP62nWHzpd2oXtd2Q/zUwj279fZSkwHOYDtMFuk0jUhPJAbZD//G8DJd7tXyxv8xXaxlOlkiOn
DOKwaLa+a039nvlqiQHAH0VugKbpjNOf/yt1ICmmwk62z8jtrtbxR1pNsiMQqCEp6W0s+N0tLIs1
xooaHeevuph3CfFVG8sEiNCinxKjxE5QgF4cHDz3ynppZtX47wL0+/8nkVmn1KP6+z/7jy4pvCX+
q+v034vQf/7dP1Wo6/6lqZSNLtcc4EDPxvzzTxXqaX/ZpmlRY/5b/UnRqqr013SSqu7pHlXjv+pP
9S+N4HQNIQszPpuElf9K/anr2pZT+Z95bxSgFoL87ZXZhuGZqsUPW//+fCBkmoxh7X+l1EhWXnc8
KTEKHryp/xhM+9aT4Iv/iF6xS4WeMq7MFHL3kKXlMZkXxDe9UA+tzm7QrFn7OMtd3hr92fNW+kCC
mmyl/uSgyoNEG75nyZFaJWt1yqHLEwU7/eCkKW+6hTGGgzzQSciL6UpA4MCjlgTpjtMOEQqBWyN7
U+Hz5MS//l3TqK1TMD43C+btPy0JATsWsWdzksXZuhu2wQ2YhA/Z0BXPQ+PslmwwQqRvYvidCEME
vQueDlBh0CLgCY1E5GB6ScdV4/XwH+ydSXOkyrpl/8qzN+ca4LRl9iYRRB8hKZVqUppgyo6+cxoH
fn0tyFs385y6Vc9qXgNh0YsgaNy/b++1i6E7jH2dHXxd0lwGG3QEo+7fp4u6YtbKcp9SWfa5lN5l
mk1ak932WwtnziEZk3oDnWg6Mwz/pknDP1tFJ4gnEcmxa8K3WKTJHdEH8Z0bRknQGXoSuDAHryn9
9J0cBn2DsJA+tADNUmIZ3clU03atz9DOdyMkwyP+Xkl0AK4iBpS2iPFE90vqRt7daAncJp/MMHBK
t6nN5bHK6kMRJuoBI8xnz0EJQOJx9tnTv45DdRricvgBQwl5afimUMzQq8RjoRkhQZ1pgx1e4aRi
VKeqlkr/iIWEqfhLGXpWYBrTk1GX08FvSYJeRHSNNpFCFw6wte3h4ik1PswuPyjDqgl8R1ad5kXz
MWv5la7eppJ8MA4QsUsqCdwVkevy6qmL7+xq9i9j8liE+QVhLVk0NUwDnQ9Miwa8gO5jASY9CHsp
wiuB3wcpHYQq35QHT/AlmcudVze6y6Rlr7rk2xDbXHiXhR6TXLou2jjJ/ri7Pru+bn32391dnwit
VD+MKA7XexozxG0xwBeRac/84W//Y/08ZOE8s96kFe7vm8h5XN+8LtbVsFIPpQSwsUa0BVeFv6zo
+pk2ezXhlnhM1nf9H1dvfe/6rJWhn/N0bGjrO34/sd6N0oih/nrzj/X79UptRi9BrkgUZdPmjxf+
cXN94fpv5ramkG/XmLMoFMdepV/XRYvIHp8/ElxHTfpVRdRUrKHwg2HKoOL4drYX0fhUQrpeJJ6/
F9pkcf02cx7ToDBGuSUZPvHYqPAjixCqtnpbX74+2nvzxLyMhJkhIudUta9Sz6tdY5qRDETatMdp
uMZac0vGavHZsysZeqFdw05p1/UWxhk4mYvSsKMiecndEcQQphAJ+mfXNfqmZBpLY+zoFLO44h4V
V21Z+HZiXq0tNCxRB22fvy5VBMADPEUnxTm67XDF2DhdSs1mUzt0X4ZaWdcocqzregujYLhpp+mR
zqzfCn7gRcpKyIUN6xr0ZchMLvj9mBvDQex1eR6XV0wy/Cb92AvyTBwTpZxLXZTOJVbodI04wwW6
bHc8QoJGSO3JK6pAYtThOEr63K09b+ccGf76qnWBQdr4dVd4cXqoVfaFSDwi1lLKLyFUUVEsuS7+
VJ5noJWm59vAYvib9AZPdLMYCsQ+tMpvGZMxvJdpscebVd8KN4Pm0AEYbRSKpIap3kQ3ZQezAIvb
XI1XfHjjdUpjKEtF9VSU03itlsWYmi3GcunvaK6OxNU+qGEWFE4VaU12fBc/JIpxnBaC4NOHhTCd
VKcY6z6uWBYDpNJzC8lHH21jlwst8IADb0qXDxwSJthOQmVZlO8OfvHrDJ5LWdj5W1vuFfmiVw3a
81UPSeJuUcqd5jo8Y8b75+OzipoN7uAUhBWPpcuev9762qCL9b0KA9xJaSAdkwiJqaBVeC19Rest
q8370kKeW3dLXAItRCMZ4u0wyPwa+qxJNGtMI0zKG93nAbVdxnnjOo34ACeErhZ4JdqcPo2wskYe
KbTIPtTCfll3LCm0cWktoqTywvzWkK14o6dDWdeaaOgsdy2tbfcAIYkx1afihuUdRYdLMDzY3K3T
0pBjwvkpj4oHijPdrnI9iPIZHdIMjAsGyTo/9cyatqNG5nxfRca9axeHCm76a0I861HAKzKB7x1/
hbbYqKbRIhGtsoasWEvcyhSmakvBZiB+F71w0wmcqenyGtUSPbTe+vXg7/vrG1O9Wursyyv/9vL1
rsnPg0Owv1//NR1NuARQGMh2+ssb/vjoXzcJYntuQzPeV7/XZP1/67+fi4LVkyqst5GDfP2Plfjj
9RK49taM0JNEutEtAKUW7dGyICbhn7fWu5mZ/m+PrU/0SPMOlhXnOdwXjVwqGdKCLyP3Dp31TmN2
u6vCRfjjfCVf5GsX0oLTi+arM7vvxiiHG0GpiCWHJKfe/sW2CFBku57y0eEAsnD1MRA0gZVYQN6M
gQDRzA0WKQZFQNwZnUU9YKZo1QKBORW18ar58uQgHUlakmJnXB9mTN8d6c4jnK9jXE6PnaFw3ym8
IJEW31PwMHoS0jJbJEFN+XEjhmKjRVSvnKgwtpZXoZAw5vREcC/durA7kpDXumEVGAYEyFYxSPOa
U67Rx7NgkbfMvzaVY8O5bOqdTWdLlfhZtDh194W7K2Sh31wTMnbTtTTIEB6Fr/HQU7Kjb3h0Kjpp
ymrGXTZ7d2lF+yKL1RZzyntRI29Ds+5vIzpzDQUvVAl0GauW1gTYwf5KvGWgcyJEBeiQQIYLg5/9
RKGy35RDi5eN5RY3GZq2KjxlXbwMUTDc0Eg7xQlppCYZLgGxNyGyxZQ2qidOsT2gIdD1cWc0WGZB
YOcbr6X70fgjyo5WveYGI7AwtyFN4grW+B1kQkkhJFF4U2QRhRW7xYkZx2wElX/UA1UxdPx9FKNA
FN8T0uj2hf7ZAVoVRFZNnocAPFq0X2hzhwFh03CMUVFlyJrPYQ7FtpZZTvNNw5YwZE+16Y7IaGhj
dbPzHs0DpUNdtnvF7slYzHmY7L4ApSffyxe3zzFWE5ygtKpdIIhfWuo/gT+6X5WL/sIca9xt1Ihq
Z9wIv503nipVYCpYu9EYHVw9wxPa1u9I7uLAv7meeqhdeKhh7+cnAwToksw9QJ7cki9vbb3udZ7D
H3HvH92qbRD4iK2e9M7Jn1H426O4yTIaNzpIpwHdDbsjSc96oJTPpCEfFwtchdKACMpKl8/QTMGK
YoKrfrqWXGjKPUEUVEExM1ZlmAStDoTBHrYxSvurn2IZrql+kS5x8CVbUKC5gRZH4FUyBIOQ+PGJ
P7FMZ6bzTZrpPE2UPBFixhkhS4p9CQz0EQkHqldU0JvF2yS14XOBt2jASelzgdtWs02TNgS45FjL
Odl/9mOt3+GZtbdE3G3gH+WHxYlM827JpYEIHafgi0tOOgCsxytdLazcDhRgesQpPBvDjJ6Nxn2x
UskhFaKIk7o49sg44KIlZxdBul26t2gqYS3pZ2kCeK+M6h7bHVrr4diWCF3pXBCKHqX9sRfqiD2g
F1Qa9dzycP8chzScXny7e3ZE8jE62hLNmUGHckxxyPu7RlBj0TpOK0QeMgLBAR84Tg7zZ7IJg9D8
57EVL2nWdsFQ5wi4IK8fYPw6VKv8mZoRo7ADtjixDQFO7VsgypA57x0jc/ADxh4a+3ImdEEjJgr0
g0xSDsvoS9jn+knRsVMNrXJPdXew3LxrP9ZvXlfe27pHjmTexYGhkPA5I7GPYyzzfQntOJzphBYT
653WLaGBTYEKxQe1SYwuHqXsxSbicmfGVbI16xh2ms/26adpN4kUsG9OGKVOOgSkwMjc4Tu/LUMc
vKhbhyrZoXTzDo9Q65wxkJNWRcj2qNNB7eETz3aQhJz24Z7v0U5rQaeix9DxvUvVL/w0UiJjje7I
MFEScggx35SR94CXDW06BP3xw4vKEtayB1OZc4iWmgkDKZ9yP2VOINFkZYfSp3n60wxdGKhuIYMp
oixqZQ3fvU/vjaHLmYSzaYFclG1e7Ce3RszCr5HaihZQUn+PgI50Xz3YsxuLoLugTMZ3Zqzjxh0Q
YJcz5ypci8YytAuP8KwTiIHYE1Ix3KSbYmIC9K+hLUQiA+7Z6HGc+6RUdf6sb1QGq35238oBXGhi
YaSl95Vt2oFEi65JvxhIonYELpw9xk9zhMC2jCxSwwAGcWJHRQHCamdLz90PmvU96s/eHIafyQBH
z/FQOGV4CacIr0VE2gQlDArFSQ8VsN+q2DlzpkIM5b8JfNsyj5mma+gZNZmeJwjXvR5zam7eZMlF
yeq6nzW12i3tJ66AFm00YFgcj+ZiaogHTjnJk3Q7ZhaIasSAMyrRi2+hwRXQx8xgyJKEFrtIj6oc
tpXn7dzU/hT52klkIrByJQ/T0AfU9pEYTMj+C4Dh+K31O/aCq/CKe1B5j6XKbpH+GKn+phOQTh9E
QycQye5SEgxf6dYbOtIXZfMzUP4l0SQJ0jx6oQIOAtNRSKHLx5qZJxbohNEmyL46abdR5u3hRKP8
dUNYHaXzbhV9t60GOgIG6mM//mamVRX0CLnhaiaX0KUrrrc+7igc/hkxSr3z0ILO6DWBpDj10PtN
Rr1/qIlT2Hk4O0pP/5SVHH4azuUgK9vvOeALhSbx0I32N2eO9UdL+4EI/di3kf84NuimZ2ZDzmgf
BM6f2h6+yJSBhYfi0IwY+RfRR9mze2lZQ405jhgiz9uqW5hUBGpVCT0kUxagQJIfqrHenI66CSeR
cZvWtI7mlJeHhP5V1LVANfAjau7R90i94MJYBs7Aabe2q48OBBW4PoTTVRq/4R7+EGWCTmaksGWK
8gn3BzkKz3Uxf4/nGiuVNSEQcbwveHWMYxVr6IDm+6rid40BcZICpm8Te3zvYDujvJ+Ib4aGEo+P
CTE5RlR+I2EJEuHBwyD9XGvHSS/fu0bLArvTOCcORACn8m7w0uSENGQOigyRSGMRaD2EEiRsVr2X
1GhKPXucVPmu2QREJ10NZ2KSh24iBkZF0bOXFhNU7iX+JfMwcEou0EbK7DRf5r6z7TcIzLyz20QH
y/AI1LNvyImJzWm0au/bZNU5DmiOKNn7Wcj5Q5dbvyIDXLbzK7RStKzYPegAtqifa/9+8pCP5La4
DLAlYVwQJKWgkTRoqg/jEPpBSzi1j/VoUj9t0UlELhqcjQ7XMB1YALlF/Nr32K0saX0ue/1liqWA
SMcUPqWZmFfiEomzLXR1es8WOa7vwHVPpAXM3Lugty0vo0nlfrKaL77LRbWw3R9aV/2IoBagUQRY
UMcJCXFtRaugMGGDh3eVb6n7qaDUofnh1qksZp+xl5ws72TVnncEeM0wwkthKTiqu8pPaQvCNUlS
I8i9an7oZ+uO6OIW+oKHS6+enQuIm+ej0Kv32sFhl4uTptKHxIoMpOH+CC9wmbK79oFkUWtT9PQE
uU6GjK9DcNlWdK+EwLkLhb2Qzuekt36ahT6g6oxsTmwTjU1cRItCpb0yrqsy42vMoKknBWJXu9Le
p43rQfn31R4h7zjfevw1DUf/ObEw2ml89SmlmdC7r1kIJT8ziwEsBfbHTFyNPAsKzyZqbpZLNpxK
Tp4hbroWPZdLhxcNgNxIP48D1yneNHv6DPEi4UoLV9n25RvFcOeEJSnt9lZmfuupzMDDnpMTsM8X
NTUXSXoQ/iPh4fG8z8F8wfssuer2Fz/tuShq0Q2f1N3QDmjiNLBElo2bTtTN1fTsY7/4daPZhzPi
gAStlkDBLGU/bB4GM37UfYs8sNTkcjV2T3p0dYxywHeKk7Ud511B12tbmITVu36v05f1mbyAswjJ
WttQKn1tkWAbnVp+CmY48N3vaITjwKvTe6fQXarA7TaL7AdK7xe76G5GzOowqLqxnayNG96bcD73
Tue9wikBVY4gu/bVY1ZbL43oGfESNh+UWvaYG30NKR93Yr4zEtSJ8XuuCBWBHTgEWdoQq+3DOxCH
aVSPSRp6x1qLb7rXuJe5h3y0qa0iPbfeYcrMPenk5al3TWgBBvMYR9onXMXpXd+XkHpH8E+cLep6
YjYnQnFsqfLHezWYX3wgp1vwr/GuFqhgS4x4a+vKqiI0cpr5fQVVMglCMEvxv5aMkme7glxzkiMf
BxH/omE/OhYhXtDI9l8GatevgKbq84ioAvvwpqS0/l3kn/smmyjJR96h87JHbOfJbpKuhw44t4I6
+lHUvbo2UY/HAdtxWo/4Tgp759Ueky+ZJzuEvCW/YlnsqzI5jgUXRYcQRKqJlLA6eB40/5n1OLAX
ksAqEMo0jt/teizZK/jY4dQRNuhQh9hcYMf3kWvdMgyYxIQW9ikcFerm4UGi1NuGk5Zuc197cv2I
rAod+Q65flUE6n/uGR11J5WiwY2niwcMfDOATubSasJJR7eotUS7Ta00mEGbNsN8SqSRN7sLpATT
YPQz1Icc8LoL8hbvpih7fLQuww1r9slyQh9vOZyDB66FcIwy0hHxLVGQ6Z7StjXPbcykp0hN41IM
8kSvgTaFrjEvdDUEpD1qyfTJcAQ2iaZ7HN0k2kWDUhtSkajFGQVU5GI/oJIIkAuW2949D31Lfnwy
MQguPVTb7FCGqI+uWeKJ9e1p5ybkHU2q5hJYpw2pwhAx/dmkJ4nNKM/1jWfYPyAyAF5T0VtCvgMe
di52VrqPe/u9yyvOH8jX4ceC7XTdjymq862Xk7+gXDzqcroDnU8Rpk0toiwhJ1tkwbDFmNpghJxm
dSSV8An1tQaGH25j3en4bzn1I+B+i6KRoUrpvUQQhNnGpJSayGC3omfyrJcmZuW6OURt/Kk25hPj
N5pHut5s5+YdCtPZaF9kTkfWQiF1mxNt4if6koHIYbylfZUUKQx9FFdcl82OGYlbR3sPZdajltv0
3WP73JVjTRlwCilDWD/8OXohYZt0hHjEoaGZiBaE+oDgWuxjPX2Zm7so7aKbhHr+kORZs0cT1u1K
+VKSrMv1hEKOq+X7zsJWk+tcP0aA7VmRejiiiTAaVPEkorDfjR3DUlMvX1tBDXgezd2czd+ZCs62
qUMYKm6Ygj7F/GLUuFOu8w9CMYTudGoQI/303nc+WU36E5E5Vv3hSYJVxk1Cy8Po6jngqEyZcA07
8dGGY3HQGkejrsqEdBaO3CLseMqZmZ0My3/sZ8JjaE+DUL9JEm8O9P/Ag9GnTpMXikbFnubkC1VR
Uout7rFbDlLqkcHEfJGsM7ggOEMuKDezr/Mgl13Ngl6mMKRXIvT3CRqEtAdi2Mf4LTV4wQKGPAL3
ae937Jk+LdWDjh0eaMoLYWQ2e2jLrCyef84KmUunWRz4MNaab2GECj7GyDSoTR+N3+0Z53I8aWfp
NV9CtLq7siKwJRY+9avQ/1nQdd/Xjf0+i9w4ctnEO5a305YuC0bkETvOhCLEEzDhkwIKTLtcHSGy
PwDrwMfcfM3b6Cq9+onsDlKUwxZgSW1Qis4+6br1pBYvh9G2EDxy97UBErmYpXBqGrtVtZrMXw0L
HCCqtEsMjpYRG1NFHD1Eueh4kwFNXae435CZy0xHVfc1uwjHNTGcuYpiqsf5F0nsxi6uDYGFHLiH
YVK1pcZCMAiuhmPRY+nVi/AcudNJSJehtR6kkYWkzH2SeX+PqQzFYTZ+gNZfZDYIkxyxddOuhYTu
Bhq57tBoPw/t15SsgksjxHvRlbt6pPdqkAy9EXqrn5zxO2PMFM063Ua7Hy6zh+1/gOjC5mZSruDi
w8uxbSZtSc/wmSrYpstJYaQr+mMeZmzgln1nuozIm7al8lI+mD6N5xiBRRBLxapxxq69wbvzSUc8
2ilfP8cznC1MPEPm37uMFnjcQLd0bYcmYx/SuGJ4uXE5eW5GrR82OSe0ADA7dUkibEgPK/ZkEt1A
I8hTJRkf4jU51F504ADaGKnqz36eJCctLiFIE5+QweWDPjQRzNmGkKWNfD9J79QlDaiOIQ0I1aYH
RRzDIe5ZY1JfFwKYkeAtubUQ5RleF/dW2l6nkuKhdGHhu5SOz2Kg+tKK1ypUYMpLm/6DI+8Shq92
Tnu8B+vUaepBSwyiZAUjEhjxn/w+5ZqpcC7A9+mDttD2TYp30xJ+d6gM/6HL9Td0tcPWiKv9MFQ+
EHKSzv1pQ5gB06N0EabhfOb8dED29cHM6jbrJ3PWvHvV+HfjVEMhHbX3rqYWNlApOJBDKrYC0DYg
CSJdkQ3uJtsZ9lWsGzCQ7obyezLhi8fbukraW0E4EhQDLifWt8TpiyCuPov8QfUTWUAhVJY6jNC2
ai7sg9IKtw0OiK1GlQGDqieOqkVyL40WZ2lWBBSBqJuDVqJaeig1v2SHggzp5wILk/NEiuHB9roe
CBXeu3qYXTyyuX7sscf6IyI3yp1DTzquqI1PpYf0Mc2nDfTu4ZTk4830GpjUaH4Dstu3ul5TjR4Y
osONE0n5ac5MAAb4V92TWU3jnuANGKLZ4vxVOMMTdI2xHz1ybv7pxiFFFJ9Gf5qaJOUxUdpJ45R4
bv6QFNW1MvBxdlEJW2CxsWjFyZgJ7zDF8EDnH7pZCsyPaABGDaFDISenUD00Gcdi6d/Ao77G5NjB
UsvIaswIARm60aGSHr8wEhGByU5t6vo2bvLkNLeUVCftHQPQPgS9+sWdHIAfMNuT1sq3ltNp+0mv
JnI3IwIEJQyFyovns9JwrdIe6A9cxSl/tuOHy55AQ+LY6fHA/gEyz7LQLZHOYQu1JMxWz/00l2fM
8OW5X1hMNh6bjPP4/7q/3pLL3d+PrW/xIo0I8fU96/311t9ek9DF3s42yr/1idIkQmNbzGm+1zzz
8x8f8+u//tuP9HJBZOvUmsGvF63/h6shTejf//zXO6HxAcVXKaM0EPzAd9F4LwlYf1u/X59DBNpV
93V//8fHStlfmDMlh79/8nr/1wvXb9J69keswmG3fnRM6YlNsWzIX29cNuT6unXDrY/FRUkmXAmo
YL37e4vqtlGS621cEjiU4WBTbPCpVSZp/U5muBbEOuQ6xDWS4t2AszjXmLlAqRKjiS/byrjomjAO
i4FJMWPmT3eOcPTAG03/lBLO4+iWASiFStg09885Z7gUB5BlgKdZ6vQxXskNl1i1S0mpFAlJQ8qn
fW92uKWgDYxA3TbkzDz7pMBPAj2LnT7mw9eBvDoEJkWHcjK70/WlZTKRBo4Npdx40dUoISU36bel
hYEhexkr1LdazB9Zi+2qb2zQdFhg0ZJsGGK4Nj457U4UYIQJ7eb6lEITbIcuRV+ONrQIH3TBCTV1
UQgInGfMj8AwzQSIc8CWs3/vRJwiy6FHgmxfGlKFZRMXsBHIEk2cQ08vHhhxfBvBSG0dB3BADeNI
dcXXWbJ5K1pcokZOS+zzAjp5JoVHQoCgXeOy025EPp64sB1JHDxQSDM2sTN9CGp5k9LgmpgaFvLx
ijRnK6jZbgYPOoCdyEOdQWyNY7G32+kNWQ4zh24fekBxfC3d4/8Jd4mStMyt+qXAqVgpAfWzmb4r
F7e6nlmcuAVy3hSdKoPsrtjhCY8jE38Uw1tiWykCDnUWVK+9ThV0nMESGzvTJFdUku9+VFkfkr8E
c9eTNNCJAKjRHXkHyId8XnYJQ/LX5ERlwEIEve07zqYDITzkVUEYBK0Fag1vYKNMfQNi6EkRvqs5
wIlo9rzNuUmGT0G4uC6/TkHU518nLmo7DYnHHtoFqFtHXV2J38yyPzeUOJuRbCoT6S8qzvKO09jO
HxEv2B1YhrSAP0/8Koa+kOQVUo2RwFULwe5Fkdg14rbdlsAl9t2051naTL6cgTJVRHf5L+1cn+2s
+4Bu9DBPdC2tuH/TR+JobCO30PK47n7VPDm12/4San4b/0f0o3r4pdz7j7IvHqqEcJP/+k9zEez9
VdCHc0UIy4Nn7qA4cf4q6APxPOWYu5MTQZ9iUwyaf3aBh2wTI3/IddQdCc5Wu8aBrRX447QuDvde
RFW4gMAKX/TUSvNAD8XYgqnrL0ah+Z+scYIL5Bb3GTtC5bafORVE/82KG4vV5e8r7ujsDsKzhUPd
/68rPidgfSdqtCcawSRVOYRIlJTzAAzQOevTjtJgClwzgQ1lp3FynoRf/Xfr8G82HvUP+OuLFNJj
lPfXdUiaJHXGuEhOiDXgeuXmKTOwNTPyw7ExYw6ocuWRhvPZ0xqGDD2G1/s5Luu3PySk/+ZHFGg/
/74tkIpaPuZx3cO7tKg2/1BlZtU0kRjkRqe+Rsgde9I69XhAWp2ToGoRBs9Rdahy58nwoubmZcZ4
JAua7BzrVIetdhvAJV8Z0G9kiS8tQjDD9YrwxNiI1c6KOE2jCDVAQuJ1tGzMyqq9YfgzYX/SD5cw
f4IyDyvA5MaH40GKG4n2zPzKva6LZLnV5fOX//vX/jf7rmviuTJc1/B0z3WXn+ePr93rnRd3Qxyd
HANkoWrrapf6YGOMyN3Xtkki7iyvQ6OYWw7z0TbrUzGW9PfzmWH7SPZ0NBwLXVlHwy6GU2hBBhoI
9N7IOsQ6OcfmsTfV5z6sxH5d8//vz/tv/HmmhX3tjx85+Og+/uOXsPruo/jxX/95L39EVfkXZfSv
t/xTGW0Yzj8sx/F14Xg46oRl/UsZbZjWP2wU0I6rcwTohDb8y6BnOf8wHZ7D2AdEwhY+6/BPgbRl
/MP3QVy6gkQH13J0//9FIM1ZhxX481DUbUuwCraJElvYnm7+3aHX9nOmej95KMN3T28ICm7m9uzk
qDVaNR2nnCzXqn+JRROeyUbvthy4z96YfI/0uN0y6aPKZqD+/73AfQcFIRXX0bFpEABJXHNq1oUU
2aVrKlQ8LhlOlNJDtFNkkOyNUbvlUY/9fVlUbo8HjQofgTcLo0E2HDJGteti3Cxp7jgwSrDzUG9w
9202KLx/8N56MVxCYX1Lcy18IMy623fCfym9NKdqsEWv4j44fiAjNT30TZN8oh90Cjvrzhg972q2
xY3RFf2kQXylf/3LJhFZima8pnBgGx4jrtm2i/M6nFxvraNLxxxfamYCQVMRvTiU9cHO7bsM2xNW
ZrAaQ9t+D8fwmx4L5zzm3rSrajA0SeGAOvVGAzggOi4Z9vvSUDYMfRb+MIqzQJ1YRIRahpEeyIWQ
FvFttPRsJ3UF7JXF2j1e7663qA8/jVmX8ZPxG5SRox07l4r2gm3MZoQI8xI7Vw5GQN5kcV6/A1ho
5zjNRAWvw/f1y+n8NzRz2KgGRMa7qMqfFPEBqATyyzSB3Jsqz9yYnMLPXh/bQQ9bI0HNamjWPjMk
BBWyqzc6LdqgIHGvQI6HTs8YqDoozaDuVMlz0jmniOEZYV8lYCREAfQ1ewfclMKWEs54TNyM8Osi
ghZbRC71LbxCwkejufwIvwf2v++ut9YvUCUZVHDZ/xRWedABJx8NHwcdTrN6J7uyP6+LcbTkzqvs
H4SXAujrVYu/JZUHRszy7CwHw3rr92LU4vYM3TU8WJO9F/yr87pYv9Df7iaA2c9yBmUmTYMyjVY7
YC6WjKZfN6lXPqg8A/NumG+r93UeJRqexQX7+y7iNzyzrrSOHhqA9ZeuzLH6tQusd3/vDOuteeLi
ZtgtutvlsFwPRtLImWbGFOl+Habr3qFS+4soAKzh/vjnNl2337r4/ZiIiROCwaeWCVe0iA3zeVpE
sIvY0VgW6zP5TMvIqxcxQGRihPjXYmxRPa7HeUFKGkWcjKuWDcpsB66vPkuRMgsyXJzBf9zPs70z
dZ+stlXgypKwAE7c072S+QfZu/25GyoLbRflmSLr5rPwjPlsL4v17rowEd1tCF/UkFm8pUZxNMDu
1Thtj1HdCaZssJ18k8jlDWIJEvmk5GZTAvKhb3ZBEfnqkX7YV4CLoZtrRD2Ip8lbXGkQObPNulIW
QPEEKsZysK0PGMsmXxfiX7fWu35bGcir9IPh8iNMyxvMsDUPRZrcuEAs0C4DqV1UXZyC4aCmaxF8
M/xW8ZLjpmvadPbJsdjP1vglKaRPwEYcn635mS2bUSy08oG0NxZD7PdnXGGctWP7y2qJlq715KWU
oNdVbJZfOy7oc41AGINxOZbWJ4YEE8IXV/eb06Qa8OuGSp+mCedgZpDHmc1QfhpgMYq4+n5o79J5
/NpB1cM7TW9FH65JRGbycqWj7hd+T3wjxxhRG/sGhr8Zys9ospMjY7MX3WrQHyixNUv/AzWmjTay
+OTve1/mWKeR1NMR25cNr2iSDih7hYZIMa9qwU7VnlsevHF8G9UcGGP2RtKdfxLooSnwkdw1UrnH
gMyuMI73QmaEXkBMDSeDOHKjAKXV90vdEBNa6kEkWzpPmBRbuiM4WGm7WjumaFHARPQ+i0syYuaC
U8RAhZKSE7TVwo4wCiP60c16viS2FoxAlk9TZ96MZgR6iVQWWUpOSdllMp325g7I3h6f4nhsbHWZ
l6IpahHgYGPcXhj+vYx0QrZTqpG5GpffSUpmUuD13zQd2f9cG+5OeETkjm07b5vhE1HUpKf7w3My
L3qydLqnTgnxbkJynCydkjqfKP2jEhQiFRcXoNqpzDyi7sUmYpC4JUOFmVqYHVoUE5vUtLrzNFUX
TfoCcmMzwP0ixbfFSbwVLbwtUN9mEKl7MPcmYlvEG4K4BDyyUFJQVG4HOwGOKXoNNaNncA4HxCot
IfZCgK3wiuwHKnL9QM3gqSeDMZeOesotQbeGsKWuEu5uRGu8Rym2mQjBhq5mosFP4cQ0NR+K3+eh
m4mv5ocfL2aZadRdY95MAAFemDsvJ9GtCUkXwP79PNYdTXw3NRDGWO8V6Lu9mrUzVHrsxQ40qSmH
qdV5+n4GxappUrvrnUwneAkObl8MlKPtbPysUrShttUz0y4o0AL5vHm1XQeFgUGSwT1tDYfsgdlg
vRLR54SAK3PLdPVVeVsa+ZUP5WwuzVOFYErXE4rwNCkorRBy4mq3fsmynnANDVzPj93IAQS44K0l
uAXMj3IRDDbGibQQNPAoB83MIZ6ln767FiHmg2loO5oZrTV/JxXlwS3CT2Xt3rKcbUqj9r3z2zeP
DINw9G+qKs6Wy3FLwrE8x2l0p0TsoV93jwwu0YEw5Q3iOAY1FPbXtjDs59mFaDUBc8Uwq4EsqZ+z
KT31NvhnORp7x9L6INdTEO5pEyhkx1VvxS9067/lZsrlRI+MgGQx7W6m9VxU6YGKKsekAeWJLId8
R7b8FrZ1/0ADVdsN6EMZGahvuD6JcMpDsOb0FbfdKXaMV9XqZlBr1tvocKFxfaK1xucuyWeoydbP
TLr2p1I+ySm+1j6UVzfqspPMHAjmFm3Pshr+J3tntt22kmXbL0IOBHq8kmDfSbIsyX7BkCwbfd/j
62sGdE7K6Zt5q+q9XmAAlGiSAhERe681Fy839vcNlSK0DLTHS2dfg+chItL9wgu9i6TSrVGG6hLj
nmOReWgy62c86S9zGQANq9SzrvrOBlNDjXYA6WNoXDvB3LKXWpo268j3ylTlksGFWTlpdFL16ldZ
METUvYrqPqVpGAtlMUYzpdWqTV3bb6Pp32IF7dGo4t9BlgkEAt/0mIhz241XnUIgcc/JvWYnD7h+
kjXluUdyI/UmhIwU0QuzsEHIXIXALMYDfGQ6pKKZuVTIxaodIIXQMKRopxLECdTMwMbmeUjmzitv
5HOTqGDBOJgQr+2tJt3pSadcqFu8muZ3yHD+qaYzvjJDuBOAnjeUqqRKO7kbsG5iDQkQcDHzzpu3
vkvSrT0rrzMYybDLKZhFzMRngxTHUFrZ3efQwSTSRQ3rB8P3ynBAbVuqJ2VEo0/Ki71JlOqdsmJ7
4IMA9BnfShM4XKnUdzOKLRqk2JbNSwpPy5oJtybvFoVBAtZpINHC09PAPfbSGa/DfdMYsU+TwHMY
+d2VsTRYlx2KhqpbCz/Cb5/TtM+neT1YgnA1NSr2Nu36KVV7Iq8KPEQhE7SBAh0iYeYny/GyB4mV
RAH5MBWKdTMpTMnk8mXZMDel3fvPQ4bEHKA2FF2DJkmfkeLKBkibDCT4w7Hxx2HRjSbqlGOuMd/T
GU1oek9fdL1WV31M/xF8b3SyO9vxygokP8C4/Fj2QcoqKaE1a3X1LjQIosnTr3qhTltyrKZNlTDz
qkRZb7s0/BEIvTlCUG2O1Bv/2sTjyAzYYRq0p8sEeCVrjrZhxp7WRBqiQ6iU5NO0x1RuhNknuyiM
zrVREjk69a9JoEwbXYOYAkB1t5yuRbQObE1WLADbFuTyWMEMOE5uItVsPbri8vJycYw42vuUzs3G
yQ1wLiIqzUNPbJEY6t82rZyVa0Fmy2XdxZLLn2VTyvlwVuagVSwgVAHhM7iUmEW3BvDyzXLsptSZ
ksy+OaYDsTthRQMMgl09VcsjDJmKoFUORcxcEwyxnNkPZMepa0qBFa5XZJt4rdpTN+zw/c7XqVFP
PoClL6ZePPlp0u8ZRQTfMjW4BL3Mlc2MRyOAPK8jY84KLu5CKLfYjt67UE921VDYp6npii16eRBV
bTxeHbkhrgeSpgUs2LSnozJk6kbUrI9m7AEAr3qh7EJf/R7BidCE9SMKJlLjiZonR9c2YZJwiYQR
1axpyCw0z9MeyQhV+9B67QrDhAFIUnsYBdfcLVmaZuB9E1JRmLcNzZbS6OvIkssemuLhzNBQfpFG
xUypn0UrSR2OAm6+JFeG1TgMUzM3v/a+lRwtNB7C6H9NFNUurWg1NAKlJNywXlR1zdgYZs9X2hb1
LewCEs8stD6jWtCJjM0TVx7c4ZBbphWhggZTOUMwsMh3MhTyhTV3uh/pqJZWceUP4VKkNOM7iDN6
UydXA1xxPus4R0oiO/IYAhpDPFRp+oJZY6Ordyc8vGU03eKZZD+BbaVPBO3gYhzvs07i18fqgqiE
9T8XDJ1ZBe5kpVUIg9CNqXN2UgL8JKMk+RALeHWnqLl2xdhsy4i2fDhGhOBaobNVh/qnOSmnwA3w
cq7bam4vbaPP+xGoAayx4qSnZIjEitThNbx0EzON4XILDgj6tZjfr8tGJWkFg3lDW+NxskFvm6mm
ERDSvFcaRu5Yg8ilDP6WFD+CFasw8iYwx4orUAu79ovtGHdhN+Knm+nODqZ5H4Pr3zrIF2o3+K7k
k37XThXp4QZAOTtXLqaK89TtjPeondNdYUA5miS7VUcmQ74kECZmLTumD9de5OkpN3vmc846V9ti
M9kWsGFUNfR5uVPFfIXWnQ7LH9odzFh8Ku3ZnDrjGmvKScVatzfG7EdLGil8B2THoRPHVxAowRqI
/HifVEG+7xmkBzasmifEndoR9UQAXAn791zTKKnTl8mJWZ5AkVjhjom9sDOIJhgg3IYNEUEt72jl
xI3NxVX2O5wU7gq5UnSLmMHn3GZ2zUzutCrhoVNNtkbCglWj6EAaSPxMbgL5ugnRTKtSSQBWokKv
qNLsedp8gzoPa0+ac2XW9g4iMrScatiIZExuGtzjMPL9s+OP8F8z42iL5j5Rx+Fcw0Y6L3ssUYiw
VmJMDlad71JW1GRvxhIZFaBYmdw9q74LWnc4b+lDH8c4tCQSu3epASkFHV4GI8Ifpp7U3qi7IDDA
A0GMxJbYPKyH/UZFK7fSLBeHPnL0JOnCB4F76LlKzJ3bFj9SJyVMRq5xlCC+de5tbAf1oor+azj6
6oOaf+tavl8Ffquqz9Qr+mZ/w90VP0L9JtSZ9pVVt9vcBboFpm/Gi5K5K3DtzMkGkd4a7JU3pwwT
hJdvgypNIK1eH8LWDh7LOYDtXDmHquYp0rh4H8Q57R1rHeQhva26RQxA2vVVJWE47id6f3XVngrS
h20ZQ4yiYyZnsybXT5CSkKU+vjyz6faEmb93JXKoToYaq6QbJzLm2DTiLx0u0KsIiUDuDPG43Gib
uXkI8DQf8JcOV4HR6OhMyW60/RktWw1Bl3hlYwlalpHLrSPugMkGl06mMctY5pB8Zkajb40v6mPu
jPe2jHCOCq5AGercyXhnUwY9g5jCKSXDnyeaiFvbdr9yo1lMYAeWwD8Ie04hCRIe3WID3voyUPow
u4RLxzYx08WgkUAUdtsUOxmzFewGGvdIrpiXRMZU130LwEMTt0hGWMNx0PFX2RZ4LfD3ioUixA0J
vS7JohnnoXuQ1dRxn5Jd9KMlJRurzobvVLOPZID2QJI213CxC/I3Y1CRhVT9PiAj4jiKN6YYwz6R
cdwqECz8QgR0W0R15zK0O0/gBssY75w8b5dc75hp+1eD2T2SV9wrCuHfwjyGJWHgE6ngsU08uC+D
wi0ZGW7I8HA0Bv7X5JK5ZIrLcHGAceY90+t+Pcjo8WggF0dR0eY5mvurmeNglVtwtGqo6WvbMm0E
UySN+AUT7E7kjxVIr2melLUTDuA8RpjxWJKNDZzbZt1oTGDByZaeJQf9aqj17UCM+jIVU2WyOv7k
Fr1p89TK1PWwLjBxmvrXivu0IZPZTZnRTkLqsKpkbjtD2Rl5SHA2Bzg6Mtsd5pvXttStyUgpPFID
L1DUBEUfxUtkNjwN3B9jjQ48m/oHu9WeUgtUHW13qQFvj2GqARNHB2vbaXlABuA/guOEezS8GsMM
PzStuD9NWDfVJMpu/Vx6InCNi5tNTOo1hzlnCF1bJPMRShCxXQgammvZE981WH6/NZ1++hLoNgTj
eNhTijJWYFoIYml8QkPpQV5Tk7m3bRCZ5bJ8JYkPlRGOsK7MftVqHMRg5IdXsy4foqTMNmYl8ygt
v105o/8405qlrImoLCF0+eJCgkEZr567aPY3qk3u2cz0BwiZy6pV+8JK6lc/q5jlG4jGrBjJtyy0
X26rUTbR9MMw5xt1wjkbJJnBmIEcUIc1tepoFG9K7FmnrlMg/dfBiu5n/rXGh3rDyXezjNc2jrtn
o4sZ2WbSlFun+eEkKaIC7pJXmsNUohYwUwNPCpfIfVWrEyGvucMdxvB3ZoIoxChripyNwJRECaXK
3HPQh89T6jJHlO6dgTg6BIVFdcrUEEOXoaD5Tmf1wuKI8XAE2hBqITbNLlXOAXozDIxNvc/EsC+F
Id1pXLA6rfvEwG9gleOF7Etll+Tliyq99YhsCH/g1Y+KXaw7K9O8nrLZHqbzaxaU5deJL2LUO9xk
TXd8IL5wN5dK8CX2c/RhJtdYTv9DxEg95sYpkIBVMKhRxA3kM3kpS9tNpqIZbRloyEqogVs10AKS
oUdf5uY9wkuJtdEHxfPxMFwwF48PDZVbaGszA2nBZN6B8YBEt6e6bopHHcYthiYkqA7NGpYPFalA
8UNh5a40VGB57RuMmoTqiaQqrk5wBQZvnghT9Vekt6UHBLL3QomGrTvwB7Dd1vSGQObLdS4DAEts
4i+U7hBpxprowfRCYWKHgELZ95XWnPQhx3vR9KDVwjGmFWSjr7CKH5rJpEj0TrsDPeFfLZeSRFqJ
YM+saKsPAZ/I3ACYnh1Kx1pfHoitYr0GrpgkvLn37IEoshA5Py5UPgJYFGtdiOmqVP7K0n31ZKPs
EyzPekYiHCpbgyDGfWtlZz+y63uSXfFRkIcckXgyWd8Vw63WuVM8qmlMuzcgYCsO3FU/ae2lyAbi
Z+AizBbIePi4VBQzVMZo3UBbDE3ygvt73pkS3AHjzt1VU/bWZgnm2cnF3tWrKfXInM6Jnp8ji8kF
5uMaCm4dn4qh2ArQM5S+6VgeErtUD6ZK04kUOsZkciRb+ApWZmCASIprqxKazTvblZjs4NTg26S2
iWGYT2p4ifJoODsJbjTL16uN4bTWMbVdFmmF8kA4qY2IkI1TE47tYjhcq7qR3cyyTMB4SAB3wBSy
ypx6Fw22fdEiC2S2AGUZKQhBrW8IYl3iNzlq7fgbgW71iUV9TwGfe8GgW88wDfNr1anFNda1hzIY
61MctcB4WbNu7IQIKG0aHnK5GV2If3kHlISVaj7G9a0ynkrb7U44bJAExLV2Vuw2RRhfmNSiYqDj
kYgPBSELCAbEnRYq4xcV04MkA8deNM76Dv+Otkr5w+GpKm20FLF07hJcZNKw7Gds4pHD3NXl3kXQ
lh8DiZpvYyMtc8X4ZvRVtNf4o17zoForJL9e3KAjDy0U5MvG3Y9hNI37mMvQZUj+0vt4ZlL1qgSF
uLLmPczYJs6VlawNQv/wRh4MmRvrCieF0G9DeGm6GwXC6jQE0UR920hOVs600aRwm05ud3Fqj4A9
BgOWpqsUeVOemJjnM27CWaq0F3dkxULF6c5puYhIS02YZp67Oq8uyKa8yBw0Ly31x8HUTmVdOTsl
DkhAcHwiJyugqjbQulsy9bfZDvpjSjmwSchkNdwiOsBmpE4DOWAwCCiO6a82AjsYDUx3hUeUIjOW
RBR3yHhFkSPdt4qe+4fL97q3fuEO/KnGVrVzc+ctnGzqMn12LVpiOIYYclXlkyxu1vO1hvq+nl0d
QALF6VVJf3g3jWO7M1KG+phl03bIdFlwIyQrUkocibbwQi3onjKzPneKpR90m37zjGOY2D0MjipW
pZOZtgQT4Gnqi5bXOjJNL53uscSpCwWnegwEY0nq5/R6IwE2u7MPMJxw+JcHazL1A2tuLo6O1Rvw
AYx61HbFXNWMaxlpapVz3wJ92Q8mZFNFIe5garCsk3kLVUE0P2EMFae8kjo6s9ijiN3oKoNM0zXP
uVV8AyvWYuIZXruOma0zxpvlfXROhc10tp+BQHMBEzWzH0T3NXQIpURRp9B2u82EeY4GTB+on9wC
LQrEBEDTBgMfW7TGY5mcIA6PL4bJuDPURrZVzO6jx7d0+5bm32ff7/Mcpo3HsIIzRjWXYm8ma0ml
7MZiPNl0OJCPRUgoNUTdNc0nXNRul3InIBYUpyp1oVzN1qktNQjLMV4glJtEy1M8VI+Ti9xStzAR
iiFk+m6gNEdVlW7QpRNirwb3QeeCRQgJTVmax4tmlDkUxv869NQOaFarZq+Z7nSUZZW9W9/iGqlC
QOsYuS+VMjV17ZUfYI9oLDEcAy3PvEpHygychNh0uQnT+Oq3gBRx+4hjM4GlMEYu7owu1skHIrdi
SnPPlwVEjVXhVx401ixRSJCqT3YtLMhgTdM/I4PMoYxhibIE8jitbAKEob12JPhhPgcdAGjFlvAV
GBHTSpvdeUUd9KuIiWcLsKEjrGT48yWjhSgXY80SxF8t72TZuPJXQVDS8JbvbtkouhZvE0TKf/Sh
fZ1ZUsJqxBz94bi882WvKPPxt8PlAbskCLXW6SSxPGQWXCfDcdlz/rm3HIbysyo07XEmjzWs0Mxn
5ZgCsuhT9PKAoZF0+UcC1lni64rp9TKgdtmYjF6HuS5oB9HunB3WezBU2AWxQGNNbpbDWWMyGseF
uzIy1KJOMp2aAPF+a/FhyNeGXIqrDwo/MgwCuhApoN8ExFrTNKZbwYQ31mvWfU64a0r1RUw6QVKy
aEoOW3PE/0C9lDlIc8TG+tS5cUjkT9keM0hbx2UvkXthnprbpo1vyykaiTBU7KdWvp0iiv/atGUP
n6NP9VUvu+WLUiawnGNWoPXPlBJhqFW99Q5Fs9wKUO1KLubnpteLc6eJerc4F3WzR0S8VIRpDoqN
q8fJXmK1haxkRqNxZyCo+z+B2P+In6lbrga98j/zM5/hfWEJ+10h9tfv/K0QU41/qFiCHaJpeS5b
/00hJgQP2XAdgGoZuv1J0DQgaArwIhS0kZRDykRJ+LdATJUCMULbVUdXVRt+5f9GIPYHPhNWCBHl
hu6aqNX4fxYh52+KRTFrTVKjPLjq1UtI5rQJ2kHZktljGnckx/z2yfw7WaiUn/4mkf1//jf5+G//
WxXoeEoG/jf/Mv1CnW49FaNHpd6/p80KMdp8LpJTcNF3xSPCb+OFPL6fwS46wHDpVjVzyXV4Hp7E
efTsg7qiVgDzYlaIOtkUp///SxVSaPfHixVkfOhCQ4vsUhhW/xDOTaIRqZka4mJTn1yVUjW3SOdc
ZOXgQxS7OSLOtHFqshwHn2A383hggsdteREUtUt3Q/Y0mDtCuR+paoXUCLzKyImhkMPRsumhSsGe
U79X8n6rBMN41MUsmS2wqZdzuY9ITVhT6aHFd6kv0Dz0qwoCmYPXdRnmlo3ThAh38pmZuCFY4C0S
nmjBji23nOX48w5Uqv1dTh+ZaAwKpJaJm6QQJaE28j7yuVm0TxMA8S1D3HUROC2brAYkXZrB/vMU
LSEQfrNN/BAfEh54KW5SZQems0t4WR1w0k072mDa5H9p2tB8mJOtbdlY+xjzrWXkX06oORbL2egp
WKQkCg5O7e/0HquVbEoZsnmnyG7dssftGdqm3DSsp1uhHUzwzMeMBhuSpNDmvNxUcoMUsfQGFerL
Mkr6skNlL42pz+MCe+4mHf1nQt8AoKrarheoiChgtsjTKKdGrb9dTrWzotJr0ih5+070zZGqMrrU
v5wea5glj5ZTy+bzUACEMQeEi0qF8WF5u4uGCt/sOFPf5J0vfxWnDqiaZBFRxLzf5V0ue2Qq0sFc
dlUnga4/x18+36FGx/Wvt223A80lVe/e4f00ML4k1G0suUg/3+yyR6EC/p1AzSLHvGUMXPaiqgC2
YswHZ0R0JMfC5bE08mmll4xoGrUlS2mgGEUdrdWcyGqEVy0e4q54+jjUpTJt2mnySjBlRW7ZW64O
qVvdDwboV3l+OcVf3Fm3Ltd84ALPJsCR/l/lpyCkRdgSI9X0pBgEin1s3cqkS9ViDAsrkpuYPg3H
YWAiuwryqWKhT1TwuATNS9HiAJo8gemxt+X/tVy28NLIQJHtwX7u7jPTJ6Dg83otKWQyLZVXcVMU
DlaJ+rK8mkWi9/G65ItbhHku/avjcs5v8DlHILH2CzHUd7hV0CFsj8vhslk0aZ+Hf/xIapCvVNOC
9oyCvxcrfqZwqN7oWee0JSy32AkYv/DAeJS5cX384xBnlEYeWQMlIO6RCkjXl677Giwg+SuWmG2Y
TN3L59Mvey3asX1HzN9yVIfYgIdxilH78HkNDZ8SYh3ZH2eznJvKkdt3XkfGOunJXFpOzqILiFFg
Zv7x8G8/2ao/lR63XywtcCyx8+OyNxpxWb8su1NAzWmz7C6bavGG0YJpFofc5wPLb1efJz+fbfkZ
xclYX6MN9pZPPvnnx28ZNDFWivbQhdUARIIG4JrvSIn2Ud6iRFa5+wG17LC8NZt+0Mf7Xd40BkUA
xoF6+njUQK+QrsJJ3vU+Hg81ZxPV+jP+yHxjoZH2Jxv6H0/y8bPLTy3HWCD/eublcHlgOffxdL/9
Tq50Ge3e9CRqzd7pqrIdY/kl+3dP83lOGySdQqvbd7tBeYsllrovLXWkI/SzUvt1OYrlKVVer4CW
KYTLw0FwSS97n5s/z2Uj6m4LWOJO4dPIFAXK5PIz+Rz+muSb/7e/u/za5yPF8nufx8ven//Vv76k
AC2S6vIxTBAualX7VUjJby+HWT3EUz6WmKpy9cXwI3Pzh/SCJOKVjdt7LHc9HixI9RBN50KZ1nNU
9yu1nZAvy5n7snFM9QHxar2FT4+O4J+bRQryebjs5VH1s4GxvoGLwOdZAnjImxhAkxzmcpxxINsG
HP160NVet9hB5WZBfX4eLnsf5+SoVyOB4X6V0jePbeJ7c4MPOR/ow3ZTRYCHOe/jgaBsIG4HPKpQ
xuv2Ox9Hf1CEeo5lSGNE04lm0tFUs557ev/FuBHxkhyX/wmoTX60l29QZRQ0OdBPUN6nYRrh4V3V
VIIms7L3eRS1pCUTcO/LVWWfNTjXl91Qri2XTQ1RGf1dMHsOqLtxQJBd9j+Wz8bUlbzYF3k5Hxrt
CqCq4C7Cp2TJQT+xm1vsknYQNI25yQbzVxeTst5FrL1G5xVUOPo+O9i7STNRyfc6aoNH5C9hzJe3
kTOsUWrNXbvLVOxD/kNUED+0nJOXA9KEdF+PMS+4UWb3MGjnQTCENJXdkDGR3OPjemqZ605TkByj
4VTUIjn2SMQITyVuGm4nUneg3MtmNrobajbQji2N7qRwrqWDGkObH6uMnks8AcAeaJgIJjgF2Que
qZDD7Of2fWzgrdfaUXh017LjspE326NLiubH4ccDtJbWSZon61AKVZbNxxWw7EZWwiSYuv06AsnC
aoMQktDW1moz114dGufBJ9PP1ujVtHNz6J0huAElw5g+IIEcNeatFKluFlDJXamaPQNqJn41o5rB
vOQWuGzEMkpLfc1ymOu92NEKpBluvJejuMtTvT8mjkJMmNyDlUzNPaQbFRZ8CTPeATK/mb/Mb8eu
ys2ObpE8nbho7JfHHG4dPQ1SnFl/n1p+4uM5aA2iFWqsFl1wgB63kYNQJTdAZnWksnK3M+KOxOi+
9WyjY0akDi5y8+VHy4TZxvJDy94oB61l7/OB5ec+foXolfcUZvNmOWeT/7LDtbYl5RwQn9yosyxp
Lcdc7IJKHsUh5myEPMqH4e3xcIm9axLmYTm1PEia9lI6a4+FkuBwq3h5aUcnywbjiArdOeSdeTf6
lrHlSmFI1wgiIW19B+WD1O2Pcy0uJScATFoyM19OmZlQgLxixG3lb30+8Hk43Cgkwr4SmDzQqMGb
Q8rMAEetaSec/krhK0ZpdaJyaTqb4Tn/SRrJZfCAKyjaDiTQY3pl2fGgbODThytaUg8TWejjroWs
R/HXP1UW03Nvqh8aFBDRVa6SYsgayNOfOu0V3gLZwbvUQX+xCRNAnjcRk01KweNEI8KOd/T/4mln
ixPdIgzSfL/PeXzFCNeNZ4QxwNQy/9QqB4ecSvMehOzgetSek+xAFWtd007nfW2tY36mnj4zYq/b
HzM2nU32qwpJYdp1mMSV79SSUP0OX1r7QKtirU43YhSz5JkSHS2uwAu/wtmq3qTgCbGzRlQQ4LQV
2XrdagRYqmG334JLNXTAr1srw9O4gRYHeqAybvRQ4691fNeob+lF3Zars3ksX51VfCWdka/oOlpj
XziCkPw+nRsv/kUb8rWBqb8Bg3tncifKV+N3dzeunYP2DpRhMxySF9UrnyrP8cY9ZT903vt+364Q
It/ZG4mouWPRSR/o4HjZBZ7gW8TCsr1Cgm1LoH2rNNr6yqEZVtZZ772y2wpm2K1XKCvfe2tW+i0/
mNv5EbeKsUnulWvwc3oPn8pfxbk6j6z81/Ume0HMaLHMxrvtmVftkeQz7yfxOadD990/8Kqi3byL
1rxg5iHH4u6oj3t7R5T0ZGxQ8+C9iG0P9odOTvDGql5a0H3hwxBsNHJv661V7X0yKEG4ZQRz1CjH
1tYX4r4xmKvvRnEfhuvpW1BsFRUUizdPHk0K8ptRluKyJ2NjtAGcbqLx2AYrGhmz2JSiXan19/p0
tu9d3lZ+wOH8xRqPDoSpTXQQA6z1Z7RaRbCbpw13SJTy9tduS25uuHfvSQu+BFtghtR+37Uz/W9Q
n4m7J+wCTtf0BWac5W7bcd+6m8E/oPoorAf4F/mrXp7UefsNHlJMMliyL4vrsFV/lMqmnDc0hlVG
CPLDIMe/2e/4+XsE1QTO4dNHYchUeFjrN0S3yRNy8ZP52Csr5SS2JTZ0851O/UqKUbmSzv4DCiH7
W4+VwF+n393WA4bFg8bJMPb99+nRLc+asVfPzL3u0+/ip9quqUyob26+To/9q8pVWZ1FsWb2s8sT
r4R9dEiZo1hrBNsTKdWClfJKe853JKkH5cp+st76++zOeakO44X0NsmByM98/ZX+AFh9oLG/yvxV
9x6s658uXx9Bd3sNEhsVeQrF39jxCnn6lDACcr4v+lG/zwFtjBs320sn0U/1MrwqP9I7lG7r8Rg9
ai/Be/KIWkQqiru1RUytf02eq+fiBHUTEOo23HQEtq2sa7FP4Wq+0BC7Pk0P5hdlr9/FP6kn23Sx
yCP21F/YFjDkbYlUoFI87eqv7a6/1/bGCcNTtKqftNDrX1kdJ4fGA022UV5Usly2voc0xOseoWhx
LxRrVgXxBCrCI1iEuNSEWzYLiPv+e3bAEINInGw1aE7qOfC4pz6j3kpWwZeCOBFrXWxQZvcrjdXv
sMJRt3X2+b37Ddj007gBQr1Pvmc7c0P4a+TcgC6rzcZdc9P0gmPerAfUPmt/VZz5usVbinTYayiS
cR2eEVKIFaUvsuRXfPO1eDdf4xDDxtbcjfc//H1wbo/+Pt/PfFHRlzt37R6sMHceYr+pN3MHpLOP
rsurvvCZHtrTuEoSD5o6GN4p2Ee8hx4bgBfztb5zXyp1DZURtXVFUILU+8LkXVVXew9bwOE63NG/
7nZIQtfVLv42XIoaMqcXw3LgGcGCPCNlIfSvxHNydrzgUJ39bXa0ngxe8w66wR6UGI3MtQ1Zckvk
FWPK2mBUR/azzX1oeZuf0y05u6/GXfIVCe4ufIOCZqIryAZYxn+Pi05eUfBZhkid20bWp4DaxXRU
DdA4oe5fhSOFw3KF4xes1w25NuoGdB8R0upNpDkvFv3dxsQ9MWgrvSzR5FMBO/byV5a9QC5Ilr0B
wGe+/9hFRKNu4rQ/JUYDo0D+TLqsbv7zb+tJxSym0ViUIMjzig6uX1tAK7d/hYXE/g7S6wVe8q9N
XOOMU6QJbNlbHmigkCsFAmylQvRB89w4BvO8DZNEOzRUrhzsmOsZV9nxY3cEOb3CFwSE3DIaY9OE
TDiHyietxOlHFFw2fRLgKjH3XWoQ8XLs2zwEa5REThSeVu0ynVZzekuuI5tmcq8N5aLg87gm6wAF
uXqyeiP1yhTIpSYdc6rc2NLwt+x9nhNuP+yyuruDHOihEibOgbh7kpVkJQvzHNhXXBY7P7gFlqoe
aQ4xB7Ew1cVh3fxFmJET6jYxr9WEOm5xLX5u0GGyspUVh2WjDSGfUq/ePnuZy14Ni5EbglykLG1N
w4LYYkc1jiy5ALS0DrzIbOyXcnArS4LLniWrwRHQIdJE3LWwxBfAXHApXEpT5QiQcSoZJnwofada
JXPR0Lkfd09jNQ2HARWMYo7u7rOApDoAIglZl1/GqMtWUYUJkmDPeA1Rlrs6TrZUdresjvi90ez0
j0N1gJmKTf3e7f1HO2hUfIAjgmSSPx5LLBJbegDjR+PUFaO+00E3BbP8i9eG+ZxNJSAlKX5fx7Je
B0mpR/XklB5drd/935++02Wv79XpoPnnxXEsesSQK6MrJm8yqke1aa42qx7d9q19LwtxS4lO5tii
c0XUHsnSm9HIKtJH8fizmKxp/XfTRLSgKoWBDwLDdD4h0J+qkDtr9TahIuA70rWYcCCH9Y0jWLmx
UTOES+rQbZoafstSVl3+ln90rMktiniTLAxV5uTLn3exqZIGJVgYVa65LqcB4PbkUN6pZNH5YyNr
yGaJeZqYIVBBLk15vZLqxVlmZywV1qV9+3HsqGO2WZoT/0dr+G9pDZpOF+Y/N+NuOB9+78RpxvIL
f3XiHPUfJqxGFQaCbQrknFAX/kqxc4x/OMLWeBRBKAQXmmp/hylLIINtoqfWhW3xj6n/sxVHmLLu
Qnegd6eBrKdf9L9pxRk80e/dMcMmyM7RuKSFTlcPAM6/dsd8iGMEm5nmISd+A53/dPPdscGvSHZl
Fphvegd6z3lzevFQurC3U5cEOK74l8p1csyMRk8hM/AJ6+0PFZlbZc3jdIdxVDn9XVpkaASH0Qe+
YM97Gj8eMOP7UoC3LnvqGGLAPTv7GqlyWcUKJ3QPc4zcRuPulYpmZarfkkQNN3YO2r55zItdOs0h
KkcNKhnQVvjq2seF/p9hQP/mI9FUPnM+FRooUFP+9SNxO3o+YqC+NSs2c3Et0knVUq4pbo8dxcOd
lYPtQpblE/+iswAN99qcfFeEZXpxmXk1Bot9W7rJunORUsXB2aXptW6wGmOzsIh2RiMXuNYLPofy
8NuV92+anTjd/uggGvR1MaUbkD7o01qG/gcFxw+1tAS3Xh38wH/JKgDWpZ7dZ6NFWF5LDX+axS1n
4U22MANE5a4qAsIORu08F7Ey7EQdYBQOIIkOyIHXdoH7E2JH1yYba4wRpdhkhzbRvCJHpy9L29M1
pSKtJSCaIRwZ5VP8KFgisnjeCW2+j0TVwCquf2ZmArLLb0/w8dJNWYwoUJi3avMlGYyeJb7zovXB
V7tsjTUEnYM6lyFqloNI4uhkOXcB1ZtVU3YdZPXk64zAn/BBpdcOmcKaPXJmmTG/oWHFjRHlexLB
5JoN6ICLR7f/MUF2qxyD9Dkfn154cxRRy/p+TZOzd1dW+66FwBVl4dMhouMQpAHOCy3bQwN9rgbW
i6KpOpCdMY2np7Ii6bvXlB9g8RXct615CyWxT7PhwvduRoWE5XzQqWfIWxqTKlKETdU+kJLxmGst
uaRjRuWAJ1EKJHpRZ9wbWf4j8MN4pRE0YMfAvDDxvCbTI0M58rXReHXCAwSikLt9C/3EORlqaTCp
7nxEss0pgdkVpPG3ebY2rk8Ed1EbZAkb0wQVpCHZasYOHeoZfBRtZ+f565xMDjUOapjzXHlQQ18w
DvC3HIiTrToWTFVB9ZjUkrYOT2Qdwv1rc1bmsQVegmrYTfO7ak3UJWKlczBV3X2ifHF0J9mntbZx
Y1Aqs1QxMo/L7PbNr1u8n/NMldDYhlH+qlgZ1PAWYzLTr3yLGPY+cNC1TeX0Leu/1qTFrkEYPJWT
8b1umzc7xcBgdLiRRqTobf7exNG9FtYl6tjoVictyPquf7aq8hvKZMXwkSbaE7pLZd4ETueZhn8C
5ErtQzVe7CjCIa5dKnWu10Ws7aLJzwldBtFViv9i7zyWHEfWLP0qbbPHNYdyAGYzs6BmkKFFZsQG
FhkCWgMO8fTzOav65q2ynm7rfS+KxaQmA3Dx/+d8h7Sd2iw4flAL0oKbmYjno4hhCjPtZr26RUe4
Zy10jitCAQCk+hOF4az98Kx7OP9XQ1A8d2aYaxrdu2HCqh6Gq8xO8UXwZ/EREFQLcDD2eBSNsf7M
3ls8ezkNxeHoFkBv8ckAn3Z++Jn3lGesGEhXS+tYbFEeA/NMybYsHYm1fL5VSfWQyu69srrXOFd7
6vU7lzNpVcbDW+8f7JL9deVJ+N/+oTMJmcoCxGXAWVFAhwys8oncEex5+a/O979pHb21+XxVOva7
0REcb/UM6J6uB0zBXaLcnyl/T/het1mYnLKGglrbPE+0vRsV3Xmu+xG6fIHSeXfmsaXORlRoGT74
aX2dBgaAzwi8suE+EFO4BTKMONEibyUK4SUuBUDUyPwqOfNWfjwhWnbyZ/xdOwhobIcllFpXsEe0
looq2hSyfRIVeVgVXod8Z5JWtV56DGBKskyvc/u2KiU7HAOHtLqfPf8umbL7VELFto0DCt2NWfuU
/MmK3KL1YrgOttXY3cwJDDgZVUAoKjY04XBM6UoipftFBsLZKOPHYO5btgrTc43BYrOEpAuFo7j7
431hh+ic7V2vIha66XuOI1mf33On8QycSi2otDAPt3aKC5Oq4OJEr6qp5tWipq+8gPLXkFOxMuAL
9+ZdCDVV35Hiw8vGhQJZ8MvqqcvIfNPhMVlBP17bvv/mT/Y58pEDHr0ugNTRqJ/LcRYzOREma/c6
hH22TFu4f2uU8x0GAwHCupb7CqcGHOC2oMDvNoRvxE8Acc1DmgxHy2LIjHtJgcqMdiaJDggXjoA3
f9ju1knbfJN53o30qh9R0GJScX/2OUOYvzjNRr4LcrjIRKWwmpQsjwOSxYeILgMpjB55rat68J3V
0HtPXavqlWvGa/ZJ6XEM8G4hpyPKoIIHUdsvdhITfYYBeyo1jd+xb/O6fQnj6U4ii8fn5b2YHdq6
rKN65bEnHexP4P3kBlE1KbnShgk1EcDul7vmoHkAOUu+oM8cCMWiiO03iyofnVWk+S3l2UCbxklK
Ry0MvXFesJFmC2VQ0qYne7iXSYAaoPglxSSupha7SyLlOSCRZRUlU7urbFXvrNm9jXoHW2JRHKt8
eJqMalxFYmZ8Ye4h4gW+rvlRNPQBwQtDJlL+yrPdV3Jr7U0aWu815cM2Hq5tdPar0q4QuUZij4YL
9b4gKDIBVW5R0FUAOmGkQr4k+eK6trL9OPuPKT5Lw/d+EpNC8CB7hs1bWifvcwF3lTbqu8tCJGUn
A7uAFCdnGtZ1AmMaAMKN41uASfBSNXUvcczzBYUdyXVQM7KQMxYnvZYxylUsehw9STgS0WX3t1Qd
S+gcQX0ty0Sc+i76XPCcNhOeVr4DTRsOePIU27WHrxl9Pb2pIN+MsvpKBPXl3KzEagYuXsy058zg
2EfU0UgFDre++wTOPDqr8OhNuVq1hXcnnJE/tjN+LolNadxC7jFbz2zOy71jRAD7LoZb72mUzKCR
f2X16mYS8KnZVVeuTUORT8u4FS79O54SrA8cEtfgn9PrMRx+aCEoY3FBpYMeXu88whXfeACAX/VP
14f4xfTfA0Psz6gZPheDk7iIxc/RG1cuoI0VvrkfkVk8Fp6EDN+b264yf8LTxLRH8a538k9VKgrv
rLZ7wuiQjTSnIDfuxkG9OUyI6wVsyxiWz5J4z7XK6So0TfWC3X0z2vlNLJvjMMsHwxpvETNQIM+e
WH5eGcP0FMaJi6BuYGiiB0mtt+NZqyVyny/fjulx7cwVbkdiN/Xb2jSDNL/CT+UXXWSO+cnDxpDc
K74hZZvtmMEmwN8yN7cEHfLBnXET52svzINV3/rJbgqC/G5QsOYRiIHk6fYUSQIh7a2sR2/tduOx
hzB7BJtsr7FG39u6GMZQT3jdtoEIMvbz69J4VJ5GSnOGM63tHEmJ5dJ4KccE83ObXFEqaNZOQuKn
IVn5EMa5q6XTEnSTbJ26wNcZjHe5Z1lbjK3UdEurw6poXyHHTrZtkYOSUfU5c/InsyejIrXYwUBp
/cAnb55G2oozHfv9khTPljGwVjCSfBM7/lOaxRKZW8efkXCnMBOP5qArJeU2dNM9sZ6c/uZ4ZF0y
0FMKvgAXAW5dRLT2U374bByT82wt+LG6FtxcnSDCDVuoM4N4KLGNUFBN7psiw6IVGAY1b+zHqhi6
dU0SVd4dp6jzNwY5KeiB7E3tS3MzWahWBLidIh/FsfGMU+7gmpqVgdcwcjYyDwv8FNRaYy+Du56T
GRfHpyG3DDA9nB5GQ6yjXCj55GGcH/rEQvkEqUMHO2JavyhUlJapiEsBU1+7/PNyhznLE9SdZH+5
czQyuAtIq8me+OcT7Lu8RZ/Y6abo75e4XJvFQkCIMvBRoTGrRkH0TCOY2+19HC0Sx4suiKgEcV2s
lQ2GFWGh0wfM5cLSH+jyQpd/1mDPyhTU+wVENV3qQZermQjZX+ggUt9/vWCpSgqy69Id662Hf/xY
W+axaA14xZ7X7EEdOUevpYHJBi7Cl1A+khsESHUOnxxIPZWu9l1e5nLt8hbRheF3uTHX+grfMSey
AhiYIngixQE2L2XzQvD3asZz0kXeUXnjtgHCR+vSLI9BK2jKBOiX8tinoE5WOWO9W+9tozvAQlxO
HDIx8YdmfDv5MR7c2SOzqulIKoDoQ1p8l97EIbSOabTw5UYB7fhweURFhT4u7K0Hj9Q8QrGGeMcK
htVc3qhtNM7uxpFUouHrufeuZSZXVpFBmnbQecygR9ZeYZI3ThsWybhxXYUU82ISAtZdllLDjI2t
VNUb65Hq6ERBck7i9qUvjIlVIp524k5mdE3XorcXWBUsHnyMOTEpRTvDrF34X7x/507ReVTuK/WF
j6VdMtw7rFKJs0ItssvhPRwTEqQQvtbOQ2ymV8E8kEzkLslZdowPZc1U0Rc1q8DYzd8WJiSgZHT4
agXhUI+zjq/sbRO194XjtCf07N4WAccj9qrpelzYTIli7na4b82TpNQRyza6NaeEvXrpIjUMHaAJ
YXrfBz3KQE4ZlhrlL9WflwxGMFyDatOBBD6VJiuxtIm652hOerh8SGZND+ZDGKv8p+dF91Vo47PO
UlpDiYqesJ9+2w3jN8DWNWK//hiMoU0Xe3zF3TztvdFbrjlE/I1v9WR5kTp2kJZijen5p5HS70nh
NnXTh5mYAHA15U+qMGz36mC+daS6y7I02GdD9Mut+vlYV86vfPLiUxaqbDtJ8kDrPklv+rBPbgx7
hK+MVHgzWPJqXpr5yZCGScwc7SdAEQ9kbvhPkUEYkqGGYl1Z0KqaTt5NcwuKK6sXBUWGFWuZ+ta5
1hdKoG4ZdRxoQP6lu/TWc+LJu6wei0MyTNeoDOnvBOHNmJo5uSN9d4qm8Tn38gpr8SZcFu/O35Qk
LD60ph2ck1weiKjDuJ/PD7POBklb17waa+dnIluA/UWmdnRG/GM8oa9CxkCSZMCsKogfYTWyYRKz
j52bBsdcVVunaOsb4kcQsxaRc5Q0JBPXvosQrByMjnANiry0cDpLrsYns6PwsDjyWlZxdAtatYN4
ZlX7SUUEf+E7iovws1dZ/WBOdK5K5e3nmBLvYrr8YObyShwHqW393sDQfYS/dCK0pDq5HLltJ+k2
289Foq7iGPOWNwIA8eLyR7iY2YNXDnAa2g7hH1tQUdAV9jggFIgzlnPRKaIq40FkzLCzIde+cSfq
Jb6c7pPZDHbEYHToVTL3IBb28aZbu5u+s+yVZcQGBONTr6CGDm1NfNUwfKWke94Ok/8aFvaLCljJ
TAv483Fu71uOXLIPiiszAto9LPbRJA8WewlxjvPC4sgJLeoQyZuNEOoBLOjW6LOrtiij+3Sub0K7
IEa37Es2IPj26bjbpYGpbebb2QWy8eVlwQS1C9ICjH6aA11EEgPaAXaHsYoq6u/OmA2nFXTv9t5N
ijuQTiSMhb4z7eXcYdsd7Hofk7N1io35lvV0uquAOB9DY79kwChIlVDM1bmxJY7lJszI1Wlzh5D6
wgr2SR/IG1eOjDJtOe+FCK+cQZbP6Kh+9soU1+2PBhT70zANm4wqxx0wHeguLBgL4T6IiAbqEuUO
SjmgWBYNTY/Ved8CRRjkSOib3VlbyFzFppv8z6go5j3QhOY0gRvz3GVn1diQqZXu6sintCad5zko
+oNyFdsjKnBTngaHWoAsgC56BpPbWum1p0LipwhUw6BG0m99Kio6BaSonayqE/fULBEsc3Di5oc6
RWAO+cV4JoOry7UkOdcNU7LRaNR/q69O7ZktcHhVxrFxFSliNmdVHNKghv8hqCUZ7URrIjd0i0j7
xfAPGSB/mu/SMOdtJwzrKqVevDJFQEMzmzFqmiD7aE/pq0mt+yhOk18VzdEvR0GgW56jsfDnnvUH
59rQ02qeAAs4muDSF2mxvaCK4g6Zieb2ssPw15ebLhdzRy97oNRB85Jmk5NYy5WCC/Xn1axqkqOg
BSYKFxOfvrhcs9xpYR8Im+SPf/dg3zcizYtNpqGjTotE8HKtZB/OCh+93ZWcIpv9TolEjocMSeSv
q4nue6sXLo3UjFEihDeiIgjhclt4Wbr8vlsy92+jLntjmJdrN8Pu9/vOywtcLv522+9/CqFppmOb
knQbsQf9/ZTGYz0blQJmxz8/zOVeYII85V+uYrFYqL5hAfz97H950OVG35AYnLuGVNi/fYPL3X97
i8A3a7bAcbu+3BE3NOh7ayL8Rf8k/9Ez/qPbfr+oOXHmJj1yJr1aZCCMVjQO821YJejuINsDQaho
Ef8W0lkX2V3aPiQR1BWJpZRNHRdemAxXFE8xyl3+7esbCWqgdBdCTahnwixWsiCcUaqBWXQ2HtFs
P2Hcr7R0meDcMfwIKPls3WqukMAaZoXynEOhjzRsFpYBgC0rfyQ+7qoIpwbFSRHPp7xrKQpcaGG6
E5/irpnK5diq8TMuqnFnxWsZhdeDVV+RuYDGRoU6L9sFluVBEuQoWhFctmld9Uz4PFqRrH5MEt2X
r1GANpvIDu4qM3qXVYZCRGU3VGK/W5hTKrlrpgGt5ZAQUC+TI9vunyqp8Sa4PmpL+5fsDMB2htBy
JeMd0iBnHZKVdKkPRjN9ZEVhU/uYQIEYA07GyOfd+/naroxvRIIRc8xjOTrPaTZitYUNNlj+3aWD
QPQ3Fd58/LCBA0YVOyNp1T9a58ufqOQCBLklYfOAMV4JKkCiHQErwSJzyJ+O7emEARUdd7S3zOjN
0t/ZoF1BhrRl+icPPgkLxJh3Gzc96790mHaThqSSwPxoZOVpnIJ1X2CxbDzYKs6t5Q4vgFjsmGJ6
3ryQ+vzgVqQhV4iC+sT47HxHbPAn3FqaqWouzxnOyYPpwCyE2HTu2440SBys2u6UhRkuYmLfimDG
/y8V+bDfXjWzLIJ7t45HNshh1yEVta+xmBEKTzolv4St4ypJ8nQI8iBZ8coP8ufJ9tH6jcvOP7Us
ttZ15gckPAnGZUgXJBQiiktZ/iM7eOib5zkjxpUAo5RGWubbb7Mx7popPJpDCB9oBMMQXPdlwzBp
6+X5jfDTJwcvxsqrgkdv2qTzdeM667JX1xgZDjKZN0H/pgh1orxpfIxBc4bsmO2rCE5B+lJb6Y8p
jAlLCQdCYev0hBen2AbjSIZlnDz4gHc3vqx/VTZyrKALtoqBZG+ntreeBzvZwfVF2ofHbjVaDYlE
YTCj50SFQ8sLtAtNiAKv/Mqp3QmvD2eh7yNGqFjIR3ojIytUS03xSVDetF4sIpG7g50jF4oNcgGL
rAtXS8oPWI/ovIKZvSA7dRR2wXp+CAxgevXif3pDfut4KPks4kjwqRUcjOG91UI2KEoksJQUn3xb
krnohs9JBWVLdC9syo7sJdCTKf52jiAaI3LcOxjbECUnFzFou5zQlHxVKC/j7LHKg29/FM1WVdii
SCUjsht9GErVN5K50WN1E5AvslUcKqprKy/XiyfJbBEOokbq99aPKsdwWBUehSDyRjYu8p+VmJoa
bG+VHbIaVQT9p8kZyOxYwCt4/G5BlP2cA3EcJkhuLlXThZ+AAHdiUMs3CJPZztLnWi0LNi1XACJu
9H9hOifrnKWrVoFss5751XDbJw54RhpJiFzQ9gpzsr9pK0p2TU6VoV2YHAkBZSE0xetJaHaplpPF
C8GYebVJxpqoooUM6NaKbgpaBcxmRIiFBMKC0J8lWnmQOtY2j2Y862NJofi1o9xz6qosxjiIqVxM
Le7LrAto38LT9LOfLeWRrV2QX263zWOYeyXWn/w26wgkDI2fxeTRoBo5r6RHwU6+WRVxwo3+Ic1U
0f9yixt2K5r6/6ic+Q00zUdLPYS/hvnm76OWBMcQwSBk6a+ePmSbkZKK3cAbYTuGMnrWDWm6Xc2q
6+N+78t8345NspUFckAPxgRKJZ+Q45AlPeQjUttJIV/PY3q0oURt4B47q6DXX7/3ko3fsFJvbZdK
nrfPgUXsYof94IRRz2N/su5ccUdWDrl8svmwmrjbp9YcbRuBr4AMkZwox8hy6Pk537jLj4BRTq4y
biddsO/1GVkOCAGraIOLE61pGK8IAv6w4vSc5dVHq+vpFnw3uh9tdbr2A012Iym6to1k78lDMPX1
MbTmj4YzqKXsbJjmi0oo3fRz8hpO35MxE5pcgr2u2pvRpL1rUPrOOOgEpVMhvzNKBru6pnVARWbd
5+UhdheIQBkR1iAbYGlBh8fbEhegWKjBrobEfcWcQG88+7BzC1JvvlARROSFFHS8X1r/I2MMrQ33
2cvIXl04GyzTujUKBSndBLbUkXbL+d2u+47PlFf86AZgjbCUt2lWINgsO9KRpn7D2c6vD0BszQoi
bS5/CgfeITnQYdACWW9mDohQtLsiIOeO03JV1L257hFLVmWIINoOsk1vHHLji+zSnLoBnR0YxehI
C7i3xdS8ZPltXgXLZl5Q6gF7JgXSuh4GuLET6VPZoIO0mm09zNvShogiCNuEVtWum4XFgZVHh0vD
/39UOf+FKicw/3NRzibpKAZ/9P9Wff/bmtZK8St5/1eRzh/P/1Oj48l/kBInscOTYmQhg8ET/6dG
x/P+YZpw9jwBPjIAQPI7TwUhDpkplD4Q6fg0AiR3/WmX5y5fBLbFnUDiLIu7/u///osApfvbv/+S
TsXb/0Wjg3rIFY5tupZDyJOtv/m/OtjJ8c7MeJ6oTQTWqmZGi77d5UTS1E507LMQ4woH2asPStT8
cmn3dupxABomlk8LRnQnyChjOR0VbOvGu7E+CCCazU+TCnOf3F0OyL98+L98WP8/+rRaNgNfIHAs
1EV//bSVKyXx7nSoqXdcmTHUq66o74Rn0QFymMnqc0cNKmKqcb2DUYgHjymvBn7rq0Nj9L8sOCPK
sQ4L/jUqMlsnD4Eg+juwTMgn8Eiy30uYFweWbcGtZ391nPUZWv04JKf1pik71vkhPcH6Tr/cLAuG
Cm7jEVk77pym+tCPUZlPkRcUMW9XudgvmVUEuyv9Vj2FvhrJMGF0+ib9EP2STW3u9ScgkQLb20jB
CYuuP1CC/3B49X//UFjtN/oz6Q94+cC43SvhbiVKY/0Y1BgA32ZaxnIT1jxWmyQCRN0J/jquN1zv
xnBNigxvne26KNsmvkCY1a5iKPutu29insrdOj5Ap1E0+qERt7FHnEmA83ssd9PRoloHbnPdtAN+
GvKvk+BAKO0b9T8GN14jqcpNQzMsZKBueG5Dunc07wEAbMYiuNYvZ6UnghkOiEd3+hFZMt43PJqq
Iqpr3nbsxbdFOi8NHxD+t253csDj8oyM1MyQ97h8Lt680XDvP7+qfj+9JfEATPaCJo066LscO778
fzq44leXDmsL2NLlC/A6DouPkGlM/zz6u+s319/BMVK6R9lOX9c/IWiknb6vq7BvVEw7T4KPNtvl
C3gh4mVo5Vs5fT2LvlYB0HFgf0P2H6y1aKWqu9R6Iv1zI2g8i/4qYfKULkF+/FM/uDOnVdX5h1ng
hWEb2VDRwu28G9KC2O7ypG8P0bkrhRJ/eUt4D/26xAntEqCVSC8uL8FeZx307FpI+tafSlrm+t+f
Sr133aT0K0cAlQmVWa7r+5hBcPDo5bR+NeIheswT/aPI1a7g6foT6KeN+U4GryZcmUyGB9XMOxXo
eqmq3gv0WwG9N0dCRUX51ePdiCLYafHmXU0FG/nsYTLCpyAyegg59VvGPiAnDzWA7xsW+ctYS/BO
9E1L38U86Z262btuWsTe8O77NCO4nskQS/6mJNyATtp+7FGnWr7/lJU/rY7SjpGEzZp0eEw7YvzA
XUqgNztDGXHC0OC4A8i6JXWI42zY2mN/jy9wXcuOzJSFX9C+ZRCL1v8zh5Z90s//xRxqWb5EPfj/
V7befP1q37vsLxPnn0/6c+YM3H/YJgwXF1qJFK6jX+/PmdO8IGhIA7TBxXi2bzEPaIl1/H/+l2P/
QwDo9mn9Eh2GkJW7/gma+e/MlKbl/U3+KDTxBsGtlsjaEvnp3/SswKwMJC+xOpfK6Yn0ANjWXl9U
4qE2AFyu/b74798WaYts4CcIzv/zl2md2NhVlEQgsOgy9+7yXlUjcfVdnqkcjIDKS5y5xtMT5vdh
PlanPFgGzLTjHkYnUrOxfYrHl8pHiFQuo7dVNk/3TfO1MKwjr1WvUjcfrsqy/aEjObxdijJx5bzD
Li23FcE1Li0xG8n+XqDOXGy17Megfgr9+Gc9pBQsixmnof3c41osOorbbo2xptV6zrGt5quwVNd5
ql78sj3mhKyAhm7NVR+kOA5H72hBbNnFoYGUh0KZ2YYGpEgcY1Hx4gXyfRwbe+UQU7ahoL6uZ+lh
Ch/FOrOM10KSHoUi1TwOevOEYMekxVZQVyl5n9VgW2wgJvQZIqquA8OvcKU7yFR8b7gVFc7nPlkE
ZSyEcjN5aKnZ0U7ceak/rNNMr2zq8sVKo0Mn3eHoGOp7dGKHxJnyMROpwugVDJswy4sdsRAx1Som
/Pwl0v0Iz7/K6GhsKnv0D1OpCFw/AF+tXcPdlWN5Q1uMDHr0kWUy5fty/gzjMdgpn/KBk0JeXVzw
Ka7/EkSkvFSSZHfVPpVSfvYR2itHiP56TuCgj1V+18ZNvCdRdilKdsN28EOl5iMNeZfNU73vvOJ+
qf1XVTUAso1sWcNzpGI/4K0NWo+yvEIYkBGykQITbAAcAkn7UEkzb8eJ4yAxnbc0wGEVjlQlcvki
CGLdVSXWHUcgxxy8MUG8CvmNiEzDi0rYqzdhK85dPsGqdVijZTVsVISYmda61PR1RfCupMmXr2Nr
F6IgaSmTbUzxUSmlYyjeDY/mUC4KKGgS4mKbNSykqLDDjenZQbNvH0ji6hOqmnURSKaKFLyKGUNO
kc7tMpXyqnCHk2cXqIh7+zhQdsC/6FfbSFYvZeXVBFLW6NSUGnd1TphMwZTRFFunadK1tbgP04zJ
E70w+63YoQY6cwpMLaYZJG6SGAKONjxlQ8VMVEjotMKKb0DpzbiWjYMpWXfwUeON2Xi/8rb4hVpu
UzkNTU7He0j7/EsI6A2xSy+vllvpznRSnPfSI+rL6wBAKGtGCUb3eF4+UzUh9OvvHYWl1yDVdqKL
cG+y4bai/I2i0laY068lV6/x1LQHFzLECnjhuw/yDgcmFhTbfvZr/G74xSiPWg2Aif5kBL8ms37U
4yvqUSfgj0bZVpXXULVwi2Lq8kOL3f3oCJLHwvrUh8k35O4HhsftEkTpvsJfBmk1oLIue/TQVrUi
5HSwn6yyfiLgKjwYwsV2iCfnjwuPJVvh/EgK2nZpYt2lrbzPeiNApxY3iHsW6jGDT7artU9Zpt0h
ZtPwXAt5tQB4Ggw0LxzUOzr5KJ0oc7OGYP1DQk72BJH7I+XsQua6YwCwXfPBqABXsHxlaeOcGmNr
L8kP+sg4aPsOvGYz5jrD6ZQXZM4n2M+sYUceOmEo6TifUxQ8fJfPJVLONZHUN1MScmhYDfRxZx31
012TRxQVWMIcvIJagpc905FGteTV9iYJ3OvI8395jcBi7h4mP0sPIuyw/0r/oUqgoNIAhl0MJtMd
FoLn7FuRoElOlURpnNFVBQTMKbZ0832ixvI2bEj26je1aErq4+mrg0a4QJaPzxB1tmA/kPazS1Ir
ZtfCD3edT/XYXL7qgvKtIh2km7xyaznOWx2SoDlct/M2pcy0qZ2s3hBEmK/jwkWPtxoQOKyT1gzX
FhoyVopUx+w2eTAl6NLZp10/tC5SIOPX4FDkJwiMFb6DQCUPk2RjKUKqaz8gtnMTKiOCrMqis6e7
AbQb7Z4xSxTI8I3VQP8iFjtriXusioRcz2m406fWtAzjOXeptGbpp0WBNXSdq3ah92HKEo1tZXw1
o/rJgMStLJyDwTxXcfVZV+Mtk8G5jZDkpjGDbuzk94HI+21UnYN0rjbt+J1YCIHLov2KZaw19iNT
Zf89h/NwRQTgU9p39UENzYY2ybLrZf+dTpiADXbGve8558St8Zib28xLcqY91qnsYznK03zaAnr/
Xnr6ICVQEaKPAE316kCm9aow8AZj7eHXzd1b4RnyxgaogTU1rq5jx/w1TtZDO8/nHuzCMVZziUaR
PWQEL9PKX8wec26Jr23flwFDbTLf+Sj6GlGy7UPsQ7wK3oBFopcJC/S9tG3mMbzuKT92JF/44bix
M3faVjDMqGR+BUmJSbxB9Im3iP0pcHeSZ7YEBrz2lOH2yMPewwZ138BrR97wXQcgViwnAVEmlzMs
6vu5ePGtiMCH/A4YOy4PkWOineW3i0hkR8gx5hxLbWgK8DO53gMvuW8QYtP2EOldItjYYsA5Z2Nj
nNUQn0QdaNxyHAAoodBQWXseDC+SEhzY54exZpUBAmqjajz3RR4QpsD5BOWeph6SgZthDhDpmeZX
o4ItRYUannyNecVN1iotvwOCpDvq7vueJd16cQmnCProoLpuJp5PjaeZOHnReg2FawK1Mqul62XQ
0wWmR0W2Iy+egS0qklMSVQbbCOzXLlGR2jZpZ+qOdSROo4lqblDGhKMxHG+7ZDz0/vQe9vAe/Krz
dsoev6IreoHeoSuzYFMtxitpZcl+6rwBOrhP/xOGFpM9/SNipPtNMzko6zIoD7le4vn9ISQ+4Yz1
78Qe8nburXG92EWwGSKx9bTkZiicYOMEy36O0ADYEwgmQNk6WgC1LCqwle/UlNhTwK42KgR+vxR3
VvM1DAwYtl2hq04otTKWIUSdzZh+EVoR1VCedGwDrb5XEKUDF9Y0S281SLLaxJTis7GLL2+2szN7
N8aiA6bOz5K/ZLNYM+urYjx6czLsxjy4sPjn8+iRbuC7SHJcw+I0oug/N7O7HxedjRV52zTNaAzy
vgFcq3VJW3lHZdRCsl7mG4T/1FwmcW90NrKLJu53uCZBjabxQ1m32dk1aguDJQsGRw7XHAOsQfJj
s4iMmizuhbpUn16XfS4pdYLWe0QJnq9rOOR0NIa3Jl787Tz47lWblj0bTSveuu78bNSEcsmymK7b
0H4KlhFBHx09FJbk1KlPZwoQrsQAVgZknnDSCdmY4z1z2LiVCVhke/gAMefeBl6yLQK738vaeEKw
Vt+76ToJ3SO5aAgQyrbcRciImyqh/GAykS9RrTa2X9LIAMZ07gjlkKlo8GHD68mbBOEm4WF0TGCY
YyLdu55MGQRituQLa3qa/urJmNxbmPE35AxEB9N2yMzQTbKSeU2E1S4mFJgBETlXWuHfXyrLBUNC
zIakkE49HJZhXJFXlsWsbGwZ2+u0BDlsEnZ1JnlB7VTWfIkga06dZiFdrg3Iim1XmEfLoONdeaPO
lR/BsyFVwmI//jDmwtiP2Xx23MG9iT1ObJdszTmdh+PItLlKSbXZp0IZpEmlN1ORIXHy9bLdg9zA
zrE+WBUZWAZt8dkkiSJVKANHOm+pA8yJieLcdl5/ImcrOXThcj+nKsS0H3qrUXhXk9fb1PUa8lWU
95ArqlZB4mTHMG3ES+GDZjCd9WTOPTCYCDN16m1nE1XtLOwTwOv0ugl9NHbMGGZ17qpF3E0gXGyT
4L/Blq8osiMqq2F4IMPtqekW/1TUzaOLnAwXkUdX+6ET/nK3CKTHzVI0O78swm0QVMiYqAmvUxF6
u9Ff0qtBGo+iIIopZGexK2HpAiM0f/TWVrFyI3GlGG9Gq6xw5p2jcAQu4rM41bmZV4W+WDCQ/XHx
t9uInSCtixVHCCGMBFDFtBgNYVSg2IGSfLlV4NIrKsazWrM+peYtC2hPWGT++W9VJMlRWnr/YAlA
6AUcw7KMvlNyIzloaQj/kepWFdGMQlhZp6ix35Pe1t0Xna5mNBD+gqDQVzXa8o9/9817VNvLVmos
pnnhQzrMtYfEjSFH4Wi+3HG5SOxmY6hoOAzOFKsTA7l7cHVFaSpG8hS0N75wQuTJl6uK/GaaQ92P
WDvsnYt2558XowZ9XW6bDeOekiYBdV0o1kNURoT9AQC7vMblQjCwswGhV6ff4fcF4eAoslUMvUjb
9y+vFhKgi81cv8/vGwMnORDnO+8vYDOhQVustUJcgPoq6VjLMTLPxQWodsFpBZBbiU2+RMJpLgFq
gmk3xyQRKE18cHrcan03yf1E/SDrkK4EA+KxNkbUXYPFErjEI3LzUP1QfoyAQ1chAF1viIfNbzSa
ob+OPGeNG1tbAhoZ8USwyzTgG3kxPCx9bSpsIDaJsbKZta9aDZW8RNxdrtUXVJczeT8HRvDtJdIO
HzNa7f/H3nlsyY1kW/ZX+gdQC1pMXavQgmRMsMgkCa1hUF//tllk0pnRWd1V8zfBgnZ3AG4wu/ee
fWqxVAdci9dk+vUD7wVKtC0ToqWicKpl5W9H/2Q5WFR0KDJaL2l5ag6vd3FwPGgnEqWmeGpqLm97
vI/NCTEUu4b6pu+L+DdLwURyshM/4XcPE0gXIwUxop62iL6OsVW/npskH0S0o6lnETeXv7OXj5oI
nKk+jEW+j1PD3SvjRTVxJOS0lkr7ETdJvKXKvVpFDWq1CRiGrjJZDChZ8ZbEMShDRjzR/8TzYXmG
/RGoU8fH0gJl2EPTW9SOvWMAFQf3SgScJSc+C6BEKhgegVaehe4Xmk+tVIuLRhGJ05bQqUTBMDyR
AzH0iBcGceEulA+OxpABY5Xicxy7kmQgf4H6Qeq3TI+igirXKCfsGXE3YVhquk80E+RGAQ/sXeGe
mgbAsCc5Em0S5O3Bt6XhFxW/ilcppId1KiGWuZxkEmzZVgSRS1kGryb8p/+cm6l/IVP8a1lt1tVK
TCTHLcKkr9fjXD3Tl61a7nEmaD9/ONvSWcWx039MtaQ0KKDa+6ytEJ8S9qlWphIAWrSgQH/bc5DU
NYVeU3Nqx0EiRYnezOtI55EwU7GtHbc4qCU94KFRc4HVfm5QpKHcZK82I9QGWgrN6LhQPltr6NnS
aoDRIommah8qjKBA/n3RNcp94NKqjD6D1NX19JbVYdUkQavq2qrLGvhcfrWoJqO86NfFD7vECvCK
Me/Gkf9FxZS1KszctlrUugePgCfDbLxQKJXDPcJoRuJneNmQEqR1gbTNk6lmmxnLHclXDqb7anZg
K0neBmIBbqIibPhqljBus1ka3gl99aCpuynkzf9tVlm7+y0j6SQe9mB9aSR5hTOtSDwcMvhmiq9h
uYO/rTX9k+LwXr++WlRIDjWnJnHdfKFK1tqaEgmo1cg+BposnuFfy+E463tfoGSRvwzxKVIiOSlp
P6fBTA6EiduN6eji/QerjU7XgkgjBoXxj3TlpfxU0ff5A8XtQc1OOKSviWn3VM/Q+Cryfirn1OIU
tYxACwnZ7/Ov8WgMx6uLgMVbn7bJljBPQ7tFOPHxIZQPphsJCfXg7jnE33bGaN//9nyrWYL7Lvkf
1ychx361JZF2hnH+bT/1ZOs9joWOZu1+e/jVPtfPaIxax5y7lrWHfC62DfyfyokebGL7f35BdUjn
1sDZJterV76OC3qquN6pfPsl8k8dK3Du3xfVBivDdet/MzL/UUbGMixoE/+vjMz4f25+TMkffyeO
vB/2Z07G0GV6BQAEsV7ddVXJwq+cTCBtATx4JL5te7Iu4a+cjOXJgyBScRTmACpd81c1g/EvShkM
17cMsirE2/4r4oj/kVChB4FuG44P3t4xqIa1P5QzkKTMlzEq0wsOfeuoceGdWfQp9lk+XVLf/YsS
HkMc0tdu0FmEqA1c1SniipOuIXHt/GEXyI8sBxczENtdjNuGmlj4tp1CNMtbmPhvBfLPkyUxXXgf
0g6r2dInnLBVs0JSLNWcmmQefW5NpWhlQ6Jw27XV3DeFwAhTvoDVxOg62jY1SzijRKD0XbWdqtVU
E0++nq+LgsQxAw80ZioFpNpLlQGqlHJMzcJEQDRfeDPlR/zZhPyfqYb2uqjmkBiu43Be6ELT8VV8
KQXYv04cWMV7YQP7+8WTUgwiBb/HVE7bLUl3UasIK8Pgo9iXIoGZDgJu8UzfYfhDVT0CYGl3v0Hf
32c9hoXHbHp0akkjsmTX/sopUoup9A0yEu1nq/liPEdoP/CI84bN7GgpRb94F+Zx6DPoxhS1Hr6j
Cr3XyAJt3AUOXBcUhCjEXZvq0W7uhr1PX2vlUfBL4gMZTT4NiFvTPcoY/YCoDHQmHnR1LOvVcCOd
vUZqIqN7Wrymb89LmbVnW84hmakg6htfwyzbelTEbVvIIzsrQ2VCbqWgOnbJKf5cpdRNHlWiT90b
uE8v+dI34XJTmvarun/wzqgJBdva9vd2RSGHod6No0hDqlxmECa6+6Ovym7rymp0OqU4yMg5ehp/
zl3XWfUIxvW6rPa5Ll6PU+v0ILRk4QGueLOgfvvXCf8/p/m4WZ02MtHNYbLGN3vfnp0JywJr//Vd
HfXlrsvXz/vv17U1IpKsXKipkOdXk0IC5q6L13UD/nV7zUHI5O3U2utleb8E1+UPm9XiVKbURYmu
36hFXtU1emR8quX4LVHvMTkpfy1i1yONLH4tq33aMiXrpo5RW953UpvUsp0Qq+vxrI1hVa/+6bQf
1l0/Hh0Cn/dhs1q87nP9NmVPPg+KOOZov772P+13PR/692DXZojnfv3Y66HXddffdl2XdeZd67oz
T7i8JqbrvaCngoMpO2KaFOHW1IfqjMAZMrbopJf1x1kl0NXm6C4VoOdMt+l0Ul2RsXY1Sk7UOa5n
+7CozpV50oZBbQE9g+xC7T5TDXPASPD98/7pOLXu/WB1HvVF3s9wXVZzas8P66piMo9Zi1BvlCGX
OnyztyNEllMvVS2MkSb9fRlFImX7atNvs84sowu5bEY/bqrFgUzTXgG4YS/RzZ5L0m9JQnGOGvKp
AEKrXgm/7RSpXa/BheuuKsAgXNvYzeAHldt8LsF2ynJeTTrljGJoLcDZuXtQ69R+as5RALzrsjr4
ung9zShH+GoxBtawCkpCiyog9SE05VTBsG78BWH7NWbVk5ZHBAZZVXILaaF/n/zTuj6jwAJUtRoL
qziLmnsn1Mt3Y7bI/43aEhnTobZBhU8Ky0f+WJxm3/d3RpncqsN+2/l9Vq0FbMMp+sVH/p/HJHno
P6iJGEK+fR0BNfsQnpJxBBWoUhveY1l19UlvId/rWtyd1MT09JHudYohgxNEn6GVUNXeUaOAqAVd
nY6lxIQwb2UblMKTLuuJNdP8Xfn/ak6tA3f1TS8nzDOktk25SA/SShqrdGNfkvfvZOxHBYjUXNqH
DD2q+qgC36OMfhtTP6thfkzsUV+Hg9nuInt5bEPYhnNaaWt1z9X9VWGbPJTWEmqlUM8OEpzilJ8X
sqUcb5kkV7CSpTJR+ruoK6ECLKHtH2wyCvtw0W3iVYF9UnOx0/45N7sCS3RR4cRblMS6VZzJXGyJ
121oT5AFoKOLgX+Qsk7h+TfdwZw63OHsZXxSET0yGQ7FBh6iA6clqBggHNgmBQWuGRCS7aThwtiR
aD7lBUnuxJfsFh9rRBP4qD9Rct/KXp2tem8qpa2WVdTtfaVavma88f+jn1ebuQkHCNjQ+/J1u5p7
X6lOopbzXHN3ptnfvJ9yoWe4CcIUiahmITkai92k9ZC0VBhGhZPUZEqadViP1sEoDq4ROUcVq1ET
S4an1FynYjlqWR103ad/p0nK0M519+s+rdtQHrro4ZpoP2FBOVlEQpuqZnnKCBDUMvz3j9txddeh
oBD8+bCP2vs/WKd2ef8UdUiYjN+jALT89ePU3PW7DxOpfPJOlMz/Clpdf666eNdF9UPhZjjLQy9f
SNfJlbur1kXy9aUIvAZGSlZLkBWlOZehUm+z63FqbvKk+c/1mOvm99Mm+NscPqyk/oPTffhYtc+/
XefSkYdzYgG5iqD5SP2hmrxrDT/OqmUlSPzHPTvH4Vb+++2/nfTjrr8tv8/+9tGT1HU6mgCAIrWQ
/9d2teuSVBUqFqqcpEjyt6M/zv7zJ12/dDYbz5SJp7uPB153+e0UaqePy2rlb4e/b//tm1n5Hn1Q
gRNQhnL51yT/NVdUCNMbbT6ojdf11309m7r6esnfrqtCuzdPppMX1lrNqi0iBw+r5qqZcSG2Wqi5
WoTbTCZpsgQSg4B8KtMoalatVJtzPBwBlP3aU83FGI1v5hzoeHrd7JLsB5Yt9/ztdFiJdidzRK6z
VrNq+/snqeW0XZ6XOsh3HeVwxvZ6uJr77ZzXr6TOrjZzux81A09so5g0st7mq/qvXP8RatGOCIYe
3v8X7pDW1PTLf6Haixox2H8JASkVNh4VtiVWPSCQSgV2nX9N/BIGelAKnXxQY/MqCow/I9MqPK0N
C1E5NVssmaOv1WzwoxUOwCDCz7zU5INLUhHEsuzOXReLaZemIAf8cq+sxzo/fqOzQwRhpoba78SP
WdjfQ17kedXspwztlWM8RQUGMJUYPlOEV5wTWF67nmK7mFqsrRpbZ5ymCs4ow4ptK7stavh+nagR
Pg5A8dYGE7MCNZSedYEELIvo4MaZdXItXuZuj3tYk8LM0gXlVO5Lzm9xnOlMbpyEOl1Unh0DrNHW
p8JnQRSYttnddeyqQhFqFFtMWDA1Ssw7YiL7vwG7/yRgZ6HHocL43wfsXpOW8MbftUd/HvSX+Mj5
lymDda7p2DLsJnGzf4brfOtfruchW4UFTLwskHXSf5ZQW8G/CJ/ZGIVR5ow6QBpJ/hWuc/8lVUK+
7oGCMf9r8ZH6lL/Jj3w+H/oR5+Rr6EQO/y7o8QcUutUcGYd+aR4QSVFmk5WUyV6cPkGVGFF9G4hy
j33NPl+8cz/C06KP6hYOUQ1lxzyn+NGMmN3Sr7mthmgDfQeDZNnnqyj3OBDb3yoH36LWXro22YKw
elkM2GWOEJsAQGRuwWgR+rzJXeqSjOlRou8i4Z8avXtyzZfF76h2KwssbqobJAti68W32c9laT9R
Mvc59Gp9ZwXo3udoehu7++S1dTpj1Y6UJmJ+4Zn1W9pF35SboCwLopF6JJp/8Tucr1CNbQftOP9M
qGFCCBbuIiqAqPb0hvmAeGwNhB2jcN7fa9ybcaxCmQhL38S/z7YOFCxvMuoBgc3EE6YDtn9cbNul
BiIBfFljGBDMywZ01k8PoAhjJ/euaQOx4kqPm1k0X9Mpp2ufgcLRX/Pgu+UEz1Yy3KRJ8DIBx1mp
FIXKTnD7HpMQs4VI5mMJZWFGKevXUmulOxDBW4Y2Wyo/obr2GhiLeKF7rJczr4csprpUD+3NFJyg
1pGfb0sbd7wx2i3UOPVLiNtewvc3Ecrhr95GL9R9fq6cjbBzdC9e9xPJa32pE/ecN/zsghL0k7kA
wqvs5N4UIP+csKzwXtKA0cRDtCuD6GDNUQIioP9ejxKpOqULdnBh8Drbs/EKqvhYo7g3G8Rs5lgY
BwrjUtLZYCzszDUOfvpgZZ65KgIU8n5s3w1zGx6B6QMBaKmqzgIoRLSRQpOQFgvfoLp8oQydnHo0
AfuPoaHiWXoekolSugYH+XbyjWM7aRw35PuKYiy8CnhojDcRMr5Q1tNFZ746SRnTY8NoE9pjcJzc
Q+Jx+/1cR9DiR/s5zX84Y/A8xsZ+jCogiNq3mNKD3WiSC9VDnE9aG+sGeuLwn+bSwbPGB+8iM+Km
UVa7JPZPQMNXycIAuuBnEZ3NHivDsHBOxQJFKwrqAnV/rWNzf0TocM5aqtiGNjeoOS+e6iXtdpUx
f5smypdSOXwNxHABZJDhKEStCCOrcVOaaf/u2KoCyG0B42bRkOwpMr0WzeYmaoxqBS6g553NxBYa
Rfqpc1Dx7Sn/krTBF1svLmHraAgDICr1f6Dw32NHSg+lLfsNUVIKUNoJqllL0pf+0U+VQFOPLDy0
C81LwoWuvude8aktdBLcoHNF022nRtYCVeA9xhBvIJmoVpNQy4+Eq6iUkuFn5UHKOxSc13oqJEgT
XMg6jcHoQdScDoHEVMsLo8Ejw1zvJaPELW0pGdMzp9vKsl2EDql+CokQb8eSsW2VRN250ruHVrjZ
fkndW98lWdpLo4fGgQEOtFKr03uvgfoCpALbFMxRqPnECtSqxhPlltu8z5djX2GcEun9kRHwXSzL
PWsA8quhnhAHjkgc87GFA6VVB09oQGU7u1mrDGI6+NauxSyiaaRrjUvojBqPw/v3TJynJIrH3VAx
RCl1LIEsDFPDho5YPMaAojuxoxT9SXkLtAUGGiMjzOW7ngXTyZSTcLFW/viYIdDC4UjHQb5fK6dh
Up+3FPBxaZFsZFVaHKcc3frkzQdDxkYbjaLKIuzQNwooCGMLzFQzic+XX8fCKnZiNgBp4aQsaArW
bdl9mz0z2dUVuY1OmJhiGc2DY9DSaB53qUkyD5sPxkCmmc6Pue9fXIoZN06hLfv+CFYRzqjpW7cQ
bcBreMvZwCaEh3fnT613WurouY2ncp8HYFpDbFhpEZAujLNBVsLeu1iE0CPPvpszPlCuG8GvHucK
MCngn8bVd/GcHdWLaGrtmy5KsfyIKMKapuypRPO5D7vsIZN1d5OhV4+UdkIlbdvXua1ot5rui1qK
4i7dwXBZNlb/aSxN48Y0Ovt2cRKE3zl8E0oxjINAsYtkP+KqgzveIAbRNmZm2BejMX/0Q3wqgEY9
ZP5ltG0KX/1++UpE5DaGA0PUxIK9MbbdJmwC6xOXduULwFizXk+XsujXk5n1NyJOrF0paV9tUFPO
nlv4DbuhEZkre0ypBqYy1Z/Neu9LckIGO+ngTWG0KQHdYkGLGxplFy7Fgwh1ePC7XdAh9O+o6QS/
/s0OF+dcNShc5ram3GYS9xAjfJp8cAnxSCW7w3/qppqib3WIn409ZeMhM3wYG5V3MgPNPblxcmnt
wId/O1abcso+oXHQL06I4EVzS+tS9VKbs3TZBsl1stEqzd7CSnZx4+u7rdmlr+6cY79lgdoYnZB8
ipE3SAhzn7qm+BM08/ISCeSLdRJS9leP7mGaffPUVxA+piHon5x5Y4d5dxeW9V0cMGQVnu7usx5n
zwzPknVI4OtU5N9Li7dIH3BPmwziXmKLo1EEz8lo6IeRHhnthKjOi2844AKA3xlllN/onGujNnAJ
y61Xiz2NErzvJLuPpWhiEcNTaZVAl7voUWghGh1K/28hZ5Q3NYqcJNHTx1zouKnpwXMUWUdNs15D
gqKALSgXTuDM3SC4HIY0exqs5WR49oC38gJLbWJM5HtJ/7Wd97k+aqd4Qb9pdXm4T20faE2Ri/00
N+FOb1PobzaipqF2p8fR6o6ep92nYxU82CMCsH5o2nN3DqwoXaP+RfrjWd2hmrmri2jpxhkIpv3+
ufJFsR2KTPBY5V81ETxaUN3vMrddC2do4FF786WsL4wuAVU7oYkn93Tj9QOur1A20ceh+PG6kZps
2HNWdPTtISJQx06LS7+sDscvYvGjewN6XGk2uAb2PtRHHlmSkU/cotMSuxd6p/0j5Ipl5xoa5KOi
2BhBWbwA90O9Bkg4S9tLOMIH5y20nPX2KV5aCETmmN/aYaxv5sKozmZnPzk6tnwJQNC7GHTDjebS
tPpvcxlF93QiUK5l4USJYrxPU+y5agrvV7XmiZfBThAAt2l1MrpEvAg/wzsSHKdE6y8rm3/b7FfN
S2F8XpBoHKKR20MQtohb78aoHGel+TO3w0Rmscmt1D2kzvLUJ4lx6bMk2/d6ZX5KzL1vCZcxJSF2
w5ucS90nSIFMXr6iLy5putyg19NIzlBBP4Cw3oklkwV/fAVLi+t9bScWuM3YOYRTcAFdbW8sp7de
Gp6vdRA48zZ2o68tg5G7JB1LQqy1c0ijql911ljuRwqaj3Dz/AcIq3doMh6GJWifl9icto0H7iJD
JHSKd2mr5ec6nYngYGb90lrmG00f6fekf0mmfmdF8NmLmCeOXlixXaaoYTHJL15T/JHKuLSl1T7U
H+F8znZOJtlQ5XAHc0ngdaujVGxx6TJ4Q96hG3wM5sDZ0uB7EH87gpRO7O4wx+739JvbvdahC5gX
tEfR5PQwvfv2YERRBqkHSZbJyP2pqjldVnbhw1T1n/ourlY6SqAX3YQKUwx2/N2BhpoMtf9CPTYi
RcoOJ699KVMD6Mk00ao3S/2lS2spoNOicwE1c116sOEBuX/zinY4RTPGRm5VIiHsmhe8Vv3aiL+l
Y3vnVAU5PRp6uzJR8M91vjEScC/CR6bd5DUizp6BTuqK17jIENRgwk71V10dsgV1Oa0dzVRrAgTv
lptE/OjQtMGn8eg8kZaw+owO8eDydHBdNS0OduhnwmPYfppDo73YUcRQTmgUgGuuhfvAbB+oLNyY
aQzeN1gytJzSikJ4/ucYZ0ySXc7DDBwQ5nx7ydAxrFLcT/eZ10y3VZB+5SzhuYTCsva8yvk6BJF5
Z8VDt02CMdoz7tsu4WR8hn2NuiB6jKDrAb4vy0NVxB0/Qu+OhsF1TyN7W+PfcJ+XgLS1sovWwUJx
vl5DIsipCNk7eQ+LvYqfMswxKNnC1ATWGsBFOod6aG0U23NZrBvEhf2uaFATAAdaLWMS3g95+CBi
x+Gfo/2EIpseXQ2PTZn2F8G2LLL2QBXxsuNBw/e218x1EY3wr+f6UIeddmNqqMx4fSJnELiKgplK
/XjelBVPfpwUDVRYFP+6q93Q+7qjLJORkZlR6e13R14SzYlsRXLEd+dbPC7GrsPcgDJBki8CTdoe
0ViyxoC7uply9yER/TOi3exA99entq0OGAVHIBxrZE2mWXFmOFltFBy6hTN7jfXTCT2xb0y93QR2
md7R3NDfqI3usU2nejXH8bAu0j7Y0kr2kmMO+JFi/I0XoRXQ6GGQM48o1/fFbfiFEMS4yoKuJX/p
miuMe5tVWdjWsZ+9h6TT+sM0ISaJBtwmPRQRa5t428XMbxDqJFIPZm47UcXHMPY+z1a8L1ovfylD
/U6j+KIs4uKCRYvg/mR7GwPWOIDImtYpv82Zhk01gtNxoLGtPIy3T2VTnXEs4q8+8sofC8z5Fhuk
dbZwkZEFaGkmHjSPBzOlsrnUTSp9+h+LsJvzYKJI6Ur3axtBX6DyAzu6stdP2jJBjPVHIOlDuiZ0
Rp0JXK6HbKq/GDH6F4x/Inp9FIYYlZ3vtTQC3zQPuBDlDpYDqXWYQ8fa+DUwOQcmNURBEKWxrHas
KnNHYRWGbYv/Rz8HYF8JMq5FaZ5DB+JW32TjxQvHO7vstxB/gwfwlwhequxZKx4dS8RPrh8lmLcY
97oWLad6IOjaVvCOgqiDQanZN1MxXIqUjl5se0jp3OAudtCOlWjrioZgc2/bZ837rkPsOJsZdFwP
6SDfvTnp1dMoOuuUDWwKzQhgaR4dCy1Pjr45Muw2ozMOOS5VOBb8a19QiAU5a1rqt15a6qbGfYkK
+Qv1sERxcMCOzVughggFqRa4NSsd6zgd7lLgZO3Gl29cLzRcWswCjeqM7WUeiYfJ63h6x1Q/UIi0
7/C+A8LstZjNCvgYtnkeKr8/p4m1MSqDDqLfkRyY4Vf3GmUkOcIxfaDG3dRRdCFqqHEXzg+dh0Fm
76RvvKrNbWGU88mFIqjHEQI9kKIpo8CjQTg1ikuxJz2NGoWI+KaVIFOCrHCzp4qeS5PnYO3xncw6
D/hcFr+6gKEuUc7/yeR673gFrOpvYxZNDxMksvUyDN8NCpTiStj7FPauNaLYnRP7B8LpH8jrzH1h
FH/g590e44V68Tp1b6gmRT7nUvvUtK75atlHStmDFzMov8Iu9w9LsNB5Nepo5wtCKm4D/s+C5lJ0
5VkYFEcNnai/xkb3xJX4bHfItarkTFcwfijxnsVcQ4YS8s/49TZmOX8Ko8U58p+zQK7bxWMBNjmo
ovmoeellGMSrQexji20Zr4O4guiiITjWJO6qNcrt0vv+Q0UxWxeYx8jp+j+YUMaVEaeuvac4teCL
DzttjOn/elDIHMiDAOPizUR36S5JOhMp+JzsIsJOrtbtQfE3l3kkbBi67RfXQ/YdZ3a0jUG+RV66
PJZa8jQNdD3nVgv34vPcpQgzKWoYWxwaWZdiq2B3a62sdzrUcBdvwyjDTSHqcUPu4QRstaw6xObQ
SzlxuUFmOa/BKfi4hyMxnlwCfoPxFQlPtb03venTMFa0N1PFq1CY7UEsOg5g43wrRt++p+l37vPC
HZCL86J0Rf0QdpV/xo8LYI3m0yPDd6Np6+SLGQ9HBlT5WwHjzfag1GHMFd+gHUvoqXcZXcQGH7Mm
BrnQEonpJtHdGTrxF5+ftXHj8DvZQRyMWiBGdjv3p1kr0uOQ9g+lv1j3HerwdeMjdZykf4gedOKw
pPxoN9F0PBpnhKKlER9aHrmmgljjwYex6h9FxKjfiJqNYXfDBi5wfG9HyIxHJBi8/eEx6EHi3ASu
ASV/Ft62982v+RLACo5u8hIj95kXunBolX0JbzGL6tbMQjDdgK1TMikd0u1nZxn4/7vJTgj7KUHA
D7LHPLeAXYbAea6aJdwUJxxYJ7eJH+HhxY+xW741Xl88OAUPKKM+sDC7fJx6TDoC3o2dcRdoGwwi
ujQb1lMTzsj8s/UwRzcmmMhiliA719Bh/1glpZz8Sd0AER1VA+tK4wmr6uSbhheyEzSfDGHfNmL+
OiXmWxuJfRs6yJfb8q4dLbGpF1os7I6xVLJeuMroSkdx55j1lymkqB3oa14kDwvvQfo5IBNL37px
QAgQyvjmeCvenS+tE9zXfvzsmgjnIDwRfY7c7ieuKQnp9Hjr68gnc3o8q3I27yYXuJLp7MUozoSt
kXryJGIpiR1tEr9E43yDvOYlziHmVIn2UuYAMMsGbIeZYbm+xDF/OfHFmq1oMzg3XkKnCc0Xwm4w
KSCAsE2a0uLTaNKxjihccYiNaPQ3nLHYN/NwAVblr4yJo+pq+WIm93FMT6HOP/NMvtkFjKKhtKId
KJ4vPUjDvWmErxQ2/JFNmb3PNP1cz2I88I5fj7wATBuf4A7wBPpRSg9S49GZR2rp8S933WmEtowT
tXx47ZjwivboGVD/nNHyzgTfXqMZe8A8LmsiBLbYtIW5B5ISrCI/fbGr7mjmOWR3Z2KQWWnLxuZC
YmIALZDiqHVFzLJquX0AZ78I4oMrkIUgRAcLo0J+bF8sP3PNv2R4qFDyQId92vr1xfW3VI9yY8BM
HbwuR/aOcFf40zdPQ2JfEj7IapraedYPbaE5Z4QhnQFyy+thWTZEk9up+eEm4dvidssG5Dv3Kb8V
qY+WZLLP9BlMUnVe0BwMinNNrK+wj88uIjLh5M5IQwvDu8ddjvBfa5Nv6MeDP6KTW6ruLcz8B5y0
BohujN6NoDvPpEMMLzvYwQmVZLallJhYGWGjIK2giCXntq7/iEDpu0uS7NoGNIThndHiftPzQtsQ
TQl2eirOzph8i+yxO2b+SDWbdZ/qs3E0Gt9bNUm6sTFA63zPusDYuLeoTEETXlnrrO5+wDQY75YW
8xEj+mM07eEzPRUQv1554yQoX8Lx1aPPDbYE6aUe0rOrqPI+tIBVV2MtmrcshFstNC+76wETrBqN
ciyf3ya13aveIeI9B/wDuHHDxqzb47RU5spJQbuMESAD3TZvI+r8AP20O80Sr4hvT+5w9BpRvOmI
nTeF9lNLTdxkFp64XEYXHAs3HQ0Jlk7JMQ3VFO4W1LorzFeHlTOIlxisC/Sz7j7wSOwmZn7pLQ3b
oHyAEDnQM8t7HgTSG82zQ5d2MjTeHCWj2Ypj7KEy1lkHNC6JGX3CO//EkKz9kro149Zp0LCtXqyN
g/0RthzoCwtCXijtJ3Gg/BiKaNHf+NS0B2X9QO8OpNe9tuBtaGpjszc8ojCdDokB48155cbNscOu
sJwGgDT1/OhOPZkB7I5mxp6bsrMf3BElflU8Y3DHaBtkEe8wiszj0de2pkaEvam0e6u6NToaXhML
DSGqu2XMH0F91tt0zLJ1elu0BXAC04LC7vox2uD4Lmoi99gNy1to6t+EWY88+QySGMd8o7mhsqba
a3o+Uhn+LRqNfDfEN8mAn3CcDfPOixz4vh3uK3nXwD0NrXYXuLG373j+0jzKLyXa1GNJ/wCb52Bn
j5/iGQJC3kXbQeANZo1wbfuy5XEvsThvw59hsvycM9t+QKksVkGKa4BgJJlkvBRk1Mp2qT70EtoA
fSntjdNqz17zNkFFWDtL9Dl2EIVC1Z2a6cGYgfV0pvkVFxDnXCTafZl1+BVV6Qm5br8BW70ywsa6
Dcz6G09EYZBxCev6BnAJ5F7dyG7KgB4FiaWIerH+ZRwohZnF0l8srEzGPtiMva9hs9UsSHLb1zTo
H92mAtfSkJQr+gKONUZWnpt/LfMMgrTQX+fKJQSw4AMvktncDe3sXry63yy999I1ugGasOq3rl51
hzYxz5YO3EUjXGYBiQmqYvyc629VPFDoTjzgAB1Q7KRX9WFZhpimqUNnfRTuyDAHRHnmfbKa4tkj
5gwxsJs+SebstJDiDJP9UphvI2pTiMvxizGAYcAdOzu0ntftksSM3ozW37pTUeCpHh1IS664Ef5m
buNDmXwe6FbiAQg7VyMGu7j5mRg8bEbCCAuckNqgh4ffwKoILaB/FlnC0Qfba5iPiFkzxofGcxqG
vI/q8oRf4GmOG4OcLmZr9SQlgnxSjRnWGsXgD2jgYle53yFPEDuv7RjksFYRIqXr3xR3ouGK9ZAe
IpP83Uy3kFzSQWBssnZwQdMHML9FWGtkb8Rjb+pvM18OJQTQE9sbvxdujMK50OcHyjMeho52q5ma
nd3iVOO4QiZDxvY2N7y1P5/12BQPs1kRqkLUmrJfmwGrj5eDLR0qFmfZuKMJpxgzzDEq5qPT4UWf
DuiIR/GJIkfI1OZr1w34MU3e87BUL2YvnlAXbpO6O0SZe4iKsThGg57d14OW3ad0C+FsBU9QB/Sz
bxOXi+GXOzSrleVqd+S+3PqmoNLsglsVPAkvOXoxLq6zyVCaeoTyc0lVZY143s46/34qmnu62s1m
jK2jr0XGrZbp2T6peVcVyWvmWOalIGrSOqF+z3+YDjBu2Vh6FOsOiFUzU+BjuQClesqjyRH0NOeF
2Iw6sXKnvsUP4m5cGHXzYp3rCTeW5mGwdPqFdvNZ/JFIgHy5uG8OBBaw3aBEdJE/zabDdUvAPDNO
32rD4G8EYUhY/5I4RBp72SKgo3M7w9rxwWvhSEvdkDObD3h+79IyiTYUBpGlwHXS17g93cENg+cM
G7ybgBQDtvD6bgxD4g45ot9MM7YCu6AkDeJTh9jRT5tNXpMeaWL7BfujNS812ozMOqe4v1X6fKEa
BzJnWpFNhcpOEjLf9wZNXezIQUeQtTfzrqBZf+h72bYn8bKHBX6zBJg4GbNJ60QWgPQBfXgezLj/
loJI2eAOs6sm+NY4xOBOanSQA4JvQ41bbbrMz27FgxJZ44i7XsnFMX/kM93YbCE9GWvuq5P+/B/2
zqO5biRN1/+l1xcdyEQmzKI3x/tDHkqU2SAoB+89fv08oHrura6a6YnZ342iVCVFHZJA5ve9tout
n8NcX0rHVtsxjcqtizOeLwZQz43IyJrjkbh64Tw7dFVNOEazGYTWq17B17JTa7WvTin6pQfrHrGV
wrVk1t2jVdAa/B8JiTxkYGjjSLuItRmH5K3LkmJb6YegwCkl2fSjO7uP0a/JgAxMeSnd8SjtQbEZ
Uzgk6uL73MWsDnNCNAPhgmsKcymisfhpMO42HnXQUTe+9QLXTU/hcum8jU4H3p6+eWIiroloyyGc
M8qLzXHTd1a17qIZC1EnLPKaI70pjPjWZyjKZDPDNtxd03/mO4jNxH/CMF/t+4QGls4ncmgmci4Q
xDYRZ7FJp/bJCBbmSrsTQ3VJZ2hCbk89HAVV0NNUOHvH7X4ayaeKWp3ccUuCTazbnIzRFtf8Bs0H
nIv1DPb7WVRUuTksl421dcfI2Hipzf9VP+VuG34e55rUkX4JXE9J4THZ6jFC0SaX6ZHwtPIWj/MP
oyD0w5yGH3xBRF9ZnbEP6wd57g/veZ6D4SOE107bLm2Mrb5pKESsAv3aVSy0mK8eSea4gJ0UInEO
kUlQAfok1Z7H52pX9R22tiJmNnyIKLi6ldGshDWWa0s7WOpRwmRxvJV4Iohoaz75rruF5xj2EdHD
25mZBKbV27c9AHaYkw6wVP8W/rzPbAcggwJHb3ICFv/RXsVUF/tF2myFXblbMCDM+zbxvFU9HAw6
T6dJVve+CD9D+dmEon4t6MhDZuPcU18/V0KSqWM9uopuZhC6qw6QMQgJFoTl64M3fs+ygOz8SaLL
wDoiUjZA2+xJrvLsnKge3rec64hQt661ys8JnRznRdvE7JoyFjVDvy0oAVsZE0kSPBH72jS7jVV1
5SZ0BtwHbspeE9r+xnGIL2tDe0UCZbEDNHEJwYuSix9Onxu3vRb5kJ7xExKEQC5q2tqnIKJoVbB2
qXFEgpIWZ5xkza6LKAkUQt2o7YQ3gH9ajzHpUWHefO1ClqfQy1Z1Crni28fRR5dENdGudilVoBWD
Wtf8bfmv0TBeVe3cK8M7s3htgfZWgXiN+eS2hRPaBpEYbLIGEeeEw/PYNq8YQLdzaHwo2p4gr1J+
MA8NWSFdWF+FBVXRJLSad3GzxhT98KKMpkl6lUSYxBvET/GuqsJd4GY9bWkFLWNBDz7QByCzrTA2
ecwHdKbyOncQAcsILJ13Li/asJpP994msC8L3ojVjdbWRBOXHW3SThPJPPYvo2BICjxlbpWZVith
2uk+bXS9piPc25YKSVOT0Ko3Zc3yYzPVVgyRsQVUmZ+SoLsS+d/v/IicJylfNLIPtKhca4WfE1Tc
hPBFlAFGjF0Z+YG4T9d5j0BqSIq76RD4NLLeD0E6X6Q/nhN+JmvtDjs3AMG28uFtmKCdtQKMadyx
OPZucQT73iSWuyUqmyY6g149CzFskya8Z/WB7Aeagb253AZf/GT81PlpQimwMpiJWm9t00QSdja3
3DnI3Ws40Z5qOqG/X97atXIWv8do5iQt+fc2129mw49Bk+YxL0vDVAFm13pX9A1RQibFYPU2Seru
ZotLWJvZMXLrt1EkGC58WnYShUtSmsG9i0F2XT/9qWji3Slz/EEBi+pZ1ay49/ZpwI5slX33bFOh
jEiK8JPJ3y4tbjEkTF/UBAEX+TpyUn+dUHZCrpWJ6mgilpmMHlPpfcTEtQm7KOZPE4tkuiIi06u9
I2aMjtKPGL5dbLD1PbfAxXjzX6S1QDdhfrDa9txZ7r5JIRX6kZxJ9g+1KfI03sYFn8yRRoKKZ36J
/aba29XHbs4nArOcFTdvDNDbXM1m+uhl+iMZGOVuiglxmtJN7wAapRSOrxrnzStkeOi/tZP9eYJ9
WEUK+c4QiUeaxfZWT+AiXmR/C91UbKKoKrZdUf1CTDTSWLpJ89HakH83k3fNo15QBD5yycZXLEGV
K+DqgsY8dN58TCObzjAACNKsZv1GMyC5gVwSpxjGaxu2I40XQX7NciJ9Ct4nXJ/55yQhDjmPf+Qo
o+shcKhthXXyGAJHrqsGHJRwu+RYMC6+TtW1qaf+qw41KRCJiczyyCzm8c89Tn9dUH6eXBSYPAjz
C9l0z1Ynm4vEgeDXfAEqKBI6GiyWT28kNNNx3EPR8TgxdtG/PZXFG71o1aqg7V1zeh2NyNt31q/Y
jdXZ/E7veLAxO0MfdYlw087IAIyQIHAIoOVK5LwL8AddwmqpyhO/otGPFuLzgyA1aT/Y5M6obh9l
tngSRkcPtkav2QcAwxa0MMz+vPah5Pbg6+SvDCkSmF5/NiNiyqFvzYCVO8y5pAb9JRPRcE/l8+jd
6DeWn7gn+Lpje1xFZHNPeu7AVFxJORxqqiQqCMLEzJkS6pMUS65YAhYrqAXcYlpxVujO5lUaW69t
/9WHMjzPZp3up7F75inK9n0bbZzGv6RGzXBK12fcQjQ1Ja2Ys73FL0zjFPvdKqmjTw7Vj0abfazH
7N6CE+/ygXQorpltCJ23Dux2G03xlR9B9YIy6omgw2rtEQBGHctjst1rX+VfWsdNscljzdISxUoy
5lu7YiSWNnTUhCK2LdMJAt8ibB7BVebTBevU35s4hZ0mzMs0Txp/BAdDCJI6G8/9mDBClh5kNz0x
Y2ERkZsNa2Wn0VoWy2agGnJvE4I8sUtuG79yuFPJMYPlYRTy1iVO6TlDrmkqquNaQRytYXLuTfow
Odl8zEKfYVVqwOWOM7VHcLhuneJbz4V/ml1qlAyPsMUYeFfJ/BOtXQnYtn9HjUJKqRlOB1CDps4O
FNDlh/dEp8QGz6DhgcE+PooC7YvX3s2Gd8Ka844kcg215mc7lFffsrCv9omk1LDOaOlWfLutGrhJ
sqjT2GMQRRjaIQLi2Ll5DFDu3FSAfyXSMLcEYAl5BSdPXfO4PBaOR+9VTxlvpI1rU2U//aWGlk16
NL/U4Qw7N49oaR+6m/pz7dTt0UjFoSZDZq2z2V5ztm0jK8VoRD3FIUUYMwHgkta+KTD6bTTJd70d
E65GxBl6T3/mSmWBy5Hl8dit0pHHMmvTLRQQ21jL5DLDm01j/ChzKuCsxv8omzeBBeG3HjhNJ8pc
osbZNBEMaKgYVqZSUxHjVGgnFs1fThZYpFJ6DWLxc54yyhqsRaq8eAEncKpqsoejQW0hxbkkDC6O
t9/hLLVZf0g9me5wV9BVZ/K8vBNqPQLCgF6mk1mNm6T3K26QNtqlaRUetUfavSK6CGVUsTYqwLkx
fFXRiyPEDCPvE1mbVrt3iWdelRQVN/Kg3ZFiRIUd8V1syU1wpy1b7zw3wTYh+z1493jiDbsCPQOu
tOWH9/iXfmrFITQb5BPD3bFFs/d9APBVsxQC1jQez9ToHt8/jr+0DVX8dpPEL0NNoQwcjtqQ0NCu
fqu/50W+HvXtA7C72r1n1BiyLldmT3RV38/ElllgeogRZj/ZGLp77uin2WuGgClG2VERaW16y6uZ
8VO1pzBa28IDEl8ibgKcozvXqO4KQQDtEdH30i1o7+DlsA1iMdMwahmgScPwvB9901e7qUcyLuzD
EEcAkw2hgwkPYpNlj457eOkyJHigWIJrKH18K8yMWiQ3xPzfEzk5u328Dfzpy6LEgKZxPswmHVRZ
hppzLUgU2ju6OHRhlm2b2fgqQCCgV3L8dr7eDF3ubHltr3Js6dMI5VdckeYJvohfqqE4RhUEcVg0
GxUww3hyFmQkJAxe2t3Y8kHfn7uNVQ0llrKrL79USXjihRv3s5tOpyGJPts5kldh3uw2OQ8TuHYX
jKc4ErtRU37loDkJ+FdbBI/32g0/zs4bpWs9qg4kw6mn9hZleRxc+pgI+Ssweo9rlm4n0j7EWqUx
P2bXJSK7rBTVxcRTBuznK4zG7Rb5IMHeGtl2K4ZXSwqyUDnkPOKWjzG4+8lPfPeEiWMjc+ympKiI
NZjUkqwVTva3VMpFwphX63DikWgD6rNkW76x4n5yR0EAR+ZcuQAxBZvdRCQrLL9bxGpXtdUD6fSA
x9V5eKwDmo0kG9o92Xf+Os1BNacpPYM8V8idCAAzWG1eMHW/ziG5o0NhfLabUbL70s7ap2/vymEi
j5E5L1rnCRB1r2LvmcWB4Wl608liDmhniuFUR8W7F5xmc5d3wQ21NqHdJGCQrF7cg4DI49LPCSLO
BkUQHW4sfmTITndELpHLzRUNvSU2BhGZqxKz7q620pf3t0r4oCGDpFqxNMMzvbFP1pIV8v5Yvque
33+Zqbmnu/wejNggWuPZqfCZgIibuEWqbCfd6TUVXr9j6Pg0LP3cXD1EhejQPxnE3gm/M/dDk4lT
56O7m8wLxzbC5OXT1gXqlWp5UkzfjM9qCsKNGYONjzbe3IQ34D0Eyqgo7hg0lpcSN8HKWUIDB7+6
a1oTN1Xhf84t4+rbcXSwOJPsPnuk+BN2pA4TM5OGBl9fH/z08oF7DpvyimhV3l472/Vkc6pYGoe2
Wp7uWJ3eY1rMJU6uDbF+yYll34b8IRIEwCzw99WsUF4Sh+YxTwHMjWvT7+aV57cb73cMTN2NPwDI
ufd1DsXIhf7+AgYWR4IhyXJyDcDqKCD6ul8OOZm8dIJ6DYNe+eTWCd2tm2lEGBYFj55M8rXXpzSM
VTsHsc/KKxteN1WgvXISdtQ/2KGeinQKivyPfUGLvelf3EWeaWkX640FKifwvfypLijwho7FfKxR
qMc/Z63oTdGEI+Q2ZNIU6qW5hOdXEid0QngigVBgzSb7zQPG2//7z8Jf+suHUZQ5aaksh1VE6uXD
fn97RHnQ/ONv4v+khDfb2mzIVjWRTzta1bt0ypAcJeZVkv3JRrIJaQVcGaivgIJoTRStRYWPcGd0
y0XwWhQvCa/WxYmS/LIooYGaH2WYJDcbpAzfPrH6Uwj6RC78ELr5xpFkPyrGyZiyuQ1snUWyWEZ4
cJ00F185iChbmE4RtRSgufF0cnMGpyHJ9pFQyaNtpUIYdyt9Et5h7r+ZvekehCxDdLlIjbhyOl54
+Fgzy31Crzv1cdI7LAEB1d0REbxlxOk+9PqYJrAGumC2V5r5J8B9+iFQtbuipHvH42h8KdDwWtWx
WFAUsp9vkqR9prmR3rvSjD7NHqOlneZbpCM4VMLgSGB6f+xUe/TN0r6rqPws6yG7BKFRnCOLxWby
84dR1u4JGAJbQd2LW+7ynJd1xDGpx4bGi+XGnF3rbi78Imn2pIEbwSsgShrAmbN1L0nE8W1wHFCY
BlYCya21T1MfQVsRu0dTU4TBM+ntJUfpFuCn3SN+ELvCMD+nes4ehnYftBPP1wIwetOWSm6rqOyf
OJeaPfKsBYuuvyV+HpxH1L4ny6F3ScjUuIAc/uCqEKeEHleCxAERB5G5Z+Vb+8gZxouTcwhSYT1e
UQoa60yRID5UxbcxTIKV+8wtQdj/zLirw5CwTPoTPESPlL6Xr5E/EhYNS4mqTfHc+8klVDMXPdBi
kUn5QRr4nNI5/oLt5OCUqbtF1UYSQq/mT5lX1OuoTH9ZpZR7+tGbC36UCf10Ur96TvtVpGKJRAAK
G6bUvCq7zo7Kz5665Xex3Q+AHcs/5jxQV0u26c4tiWfw3SqteF5op3cr2H5z7DDkBY4cN+9/8/3v
EPgEYkTq5O8/SGS6s7H7aTr4WIDXyM+Sk2pLRny8bBSHS0ZSTR5QgIzuGGpvfDRjXR+UWGr9GiAf
95VcyuGUQ0SH5Livi8CZ0cymL/TzVtfCs82NmcQmbyVY6swkhQqEuCjeyfylGc5oh7InM3OCQ0n7
EZQ8/Qze4K1SG/FY2NpHW1T1TlIOWRmh5GZvGlJuQDHqZMhXsqjVg3kTVbV/p9KR7JnOR/cbSrWj
ZBQ7FN/YO53BKQaNxL2aZAYxidMwpQELH+jPC0L9vfjoK5oLOh/XXp/LtSjj8p7oX1XQDx9dlDRa
tMG2SUDpUGbqcxSbu9TH+JK4reA6ROFLKjRY4OR8c4OCrE7Zq4sfdC+NEZTXsbfhMcW4i0pr2LVl
jW2xI911Lmoy0B0OMl/NULkAOQaaCqxE89YfqXZKCcUIc+sW2+ZAjmWxTZOiO8cWGepgTC074lJX
VoRq3Y7DcHawmG8gp+sdgtGlU3L+BsRbk3cVp3tzKg5u6kYbgsHV5t8fzsL5y9nsaFsp4lu0MrHF
/umiSGohfbsxiwOKAnpg8RMSORKfTJnFFz1InwUl+VnzHOOYSZEMuFGB/p2mCU+b0UXSoikqFqU8
x0QC1/ILNPF/+IhyccL+vuKOP/7xN02sHh+RSiNcvMq15J/vMre2AfnQQB1GEdNJEmDUGFwIPLRe
8mymBL90WRb/9DnKaXiuqM+UTKcEmzz18bAR5nOaA73TRlOs+9lt9309OlcbsRqldHqNLkks4fGE
bM7cTg0DPVAnYfv/wzf6TxVKSzigabmeZ1OH7FkUO/3rJVgaSOnNaSyQjeXVVQX6CQPeymb5wPmu
82uTncqivwScgWBY1T4acwWjiSCP02dA315+VDVtEt74Bp2Eaq6gv8MYMjxh//6TKusv328XmYfp
epKGKe8v329siIZf+DVK+NhGCEUu8qYpTfsg3WFDUw4OmWb4TmQnkbxu/bm1v5Ma1F4cu6npYsDY
4frZ2SY+ZDPSdrGnmuRTXjlnAmrGi4uIe1snXPW6rjwGbClXo5+xsOSlJqYZD5mGAF2VmWPt+6GW
Gy/L9pKd4pNvjz/7+W5M7vhclvSMjKk6BJFn45ZF6m+2wDuJgzACZD8CTTrUJkze+7fm//eCfpjK
n//429uPLMo30e+Ozz/2ekohPJ7X/96Qf42+h1Hwlv8Xf+mfhnxX/l0J6TlCeeRZS9MS/9eQ75l/
V+DRHm+6tv9Zd/afnWbu34XrmZIaUctmpBX/rw1Uib/bnDEYJ5Wg9cp19P+q42zpVPvjKYPZkW5N
JlQbYZtSpvWn9xOT59hWaSPOhi9e2roqrv7c61NhgfZDBbNT1icTxT063NbcFjKa73WFQdibxe39
d8Tdu1jcvOcprdUzCvzPVTHTorH8To8p0j0RssyUwXeEfz9z2aD3NdQFONVazwJ/CvVAEbki9rab
wuyMBEGvmqqoMCV3IPYa5M+q8uoxjv2XMk3ss2P3j6Zugrusc+ujH8/WinJQokkcqN+C1gO+109N
a4wPTDPRziYSlIXPrOll7/CctPF4gJZt7kq29s2ntpHawmfWFhIlJ9C9CBXyikzR8M1uq0M20guF
4wRX1yjyF8BenLY+8O77OdWGUPrkHahnEA6Kf3z7if3CeMmYvCzdmFibVH0GzONDV9/tIhhenAxW
c45BrmPqmYtKTl8D9gM8MYgqnVj3K5XZ9U7J8dwyzONSbeztROvBSxaUh6ByvYvbYfdNwyQ7ctDM
LH8ExNHe7tzcCRpS+I3mMovDC/a3OyAFttl2OorW6G8FpfelCvKf9CM4l25ovBcX2LDD97Hv+8Sh
4ic27wVX42aoKYzAIAheFzX9xW7tF9uEL5KL1hCqL7/naIkTJ7MvYzuhC4+wmjbjKQ8t6qV074Iz
hf4tdjZU/9RPkfyVz8JYJIVKI0KzqDQPjSNTuP1kz/xYUE49U4eeXDOnf8xUDTw06MRky/amqgCy
EU/5xhi0xtQg9r2O42vYGl+puoi3betVZ1zwCbv7a5C10J49sVihWT4GfPhr7WA6m9BnnMfE0bS6
OxJGLWiYesTWjWVCK4kpnhpvZH5lvts7OSPUZN07UQ6/w03+20pb8adrhrhY3jOXI8F0pUbs9qcX
jgyYASfZXJ9hJQwaGwobA3R/sRCG0XkVXRuzA8i0ohc2eHHMo+YLTQUN2GoMhxtQCfGHA+vpryuz
FHL5P/5h0OATKVNg7SQCxLU9ToJ/vaINsqdKHETB2cMFzuJGvSCOMPLcygG4L1NHauGBNSsk5m5n
E4RrGs9+qc/sV+gHrfpTEVf22q/Ell3TpQ2Lkrco84Ovgxoudo6UWmXDF/o8BMRBDIf+neROjLOG
N517KMI1+b60z4rE3uexC//X6FXX9sa6Z1ZtQH+udmoDlHjTru34i4EN04f7mJpY2QxHq6Sx4F0P
39K1cnfgOFAIwidOzrFapDx4c0Wq7HPYW9EW5V26jutgvCnz2Fp+hoR71hvTNxw0zOG1xjb0Ieja
C4U3ztnxYUddljzoTmEdlbCvaHeCK7LwZC3LZXwvwxb5U/4iJ+Pr4AXTw62trSZdg4hxdSloGbCl
oZ7m2t+HPqyIjgd353n9po0XPpwilSQHxRnNo8DMPZYyPoQtISVBnKojIR9HYTjZoR9+IWVr91Xc
fRS1zcsdiWaNsK3fNF54Q/LLa+wgmMeBd7FjGGwr+5JlLAHRkOutomtn02bizSODhHryGZNy131y
7BGWpU2SYzxAr2eoL4y2J/akbBeNULgxMjQt05ydVZMb6/dNoU6s/jl3OqSNOfZBbGvhVNRbN6FF
LGYo1RWL6rtRy1+k7GVXdYfYEdSw07LjDcU6WryDbTivhcCVJwHB1yYmq1DH5HnUKREnTXMO8d03
vcZOr3lAurb+gnbH3Bu2CSQW2PZehTRzte1sECUGA14i3l7HyztCcsQBEo2/7k+f+jBCu4R3tH03
KL+bpirlYXFg/6LzLV6lXulRkWGTQxPibZKonvia8BH7L8qmQCpWpKM0wr6lc+Vu0m4Ut/TdnosO
jehr89CGbbSOae7YSb+O9kK+9nQXrVvejjXloc7OqbGm1C3VOoXXnkPTPBRAWNjUnefQjpNdPFg4
H1JqtSrfcy9w4vdaoEhp3Y+V5hlIvSkGCPbftDdFe1jDNYb5cI8agVh3/8XA+A2C7zBclzErgZc8
dI7rqUVY5BXe3sPjt8HhgwK4c/s9OrgtKO+HpiX3xnVi5IXcALgQp+uEeTNXY340lN3Rz6hfrFFg
qe52JYKkY2PJ76gOShScfJ1J5H+wlPNaaCZ3w8r3tUFKBQK14jLVyGBQlDfV+JQq6LgpyW8lPt4N
Il9v6+fRK8YZXBA2QfJcxQkOqmmEIptJv5h6C/9XuSta4W3DJgN0xAu4V5JZwC1zUCsf+WaO+7rh
lqrGWr8ENWUTCIoMutufmUmabU6f7MaL0ARPQJFbtyk+Bv30DTU+QIAVPMW1Z67ayoz2rBSPkcyl
PUkEXz1MhDxrnDzUI38NTVoiKW2BW9P1a597H5sODZ4o52w/5obaIHuL9kWtz2ZsQEUV+SFOZ7nX
/gen+1x7gBNaPLWm4TECjXgaO+xyo9W6Gw8qNrbloRvYJYuFNglTg7qrUn0vo1TdrO/ZLAtmhmzT
UfettPg1RBnPYuPTjRj+iBrYfm9Z23M0ZqGNBzmPUVL0Q7TvonD9fsaVieJlUAwZDUhHOfbkO7TR
IR0rgCOhq5Ma6q8FityDgca4bKJ9bbZfywydTe2iJJirfCkhlOgcYoMVGTTl3fUr1XSaJN2E5QAW
7Q/5TmMu9C1n19F/s5pHfWuH3Nm9v5FLHWK42JExb+EkZ6CqG6c+9EhHirkon/uabnW1yAcnxLpV
C3vAxWHTT93+zKTb3Aj+2QkcxQdflvRSCvfJMwPvyXUnTH0BFYF0i5AoY3UXmiQrPhuF2RlxZ5X9
NZoIUnB9K3nYk3FW5dScU6rRiIcJjy3a4DXmMATwBuSpsD2ER5Z9yMtsBwjmXKpiU1WR3Dgx2v8c
Au3qTzHZuoiZUK4aBOS48TGjfeqcJ4PeYWv6NVCLugrbZPGQROYZh8tPm9MYew86cIVaGF49cHZ6
4E8wlfhrlAs5sCPLuNUFPxIPCoz+HuisovhCeFJ8qq3uuXCSFh8LUGadanmOOkRE0KXiwvaAfX7U
x9bUK9Hgv82xqOHbsW9FfkvMKD42VI1YWXpqUgk+vGyZ2DfVzrZIV5i7aadsq4KKcYInJ/CWGlkG
MmCsCyorikNQCJfynoeLwKaRKK9NDKBVR6n7bEEk59lU4BQpb3Do1RWgRa2bYHjrWiU3FXo3TCc0
UulATefIbS82Z9rO7Yd4BcWGgqSfhl3jtw0BRyEXhIIbqCwYL4NWlD3Ahz46NVJFI6b0N/fHHuxy
eDaKyCGsgd8NCXClWkAjrpp803LFvqQobfQ8m4dK94h7c9jILMBqVMOYmj1nuQjGY9xJ/zlo1to0
9xY7+6es7Cic7OF02tG8v/uT51h621m7byk4KO5c5B/o5AmbadqlNBfMu6Y702u3xXLARstR2xH2
srVn0gJhOKKj6KbPVjaHF+lSLqxKIG+cANzpZJHYVccVX4d0qIUg7u7PZDG60WIs4JWhmTymJpwh
HnNL/UPElDa6jriVlvjAx4kPeRL9HAOzfeptfbSSkJ/gaGf7IKg+NiVdRNFiMlej3yJmwTv0Di5E
g4xu8zC+JgNiPY4iMxq2Qaa9W1sZIPAww1byKzKt8hCGE8LhxWlj1s9jCLnQJFwGs/geoGrUiVvt
LVywBi8ZL+GGDzoSsMY3d4rjXerkxoOrS9kT0HttPpkcuwcFj7Uh1nFe1WHqQNJnX5yUSJAqsp9n
RBcP/L7cgGOntkWG8CAFj4oW4DYyJSpOzJk3K+08ch2RY7sB4Co6oo+NQ8xbPaB5K9qnDIh3hbQh
2tFLl5/ff+ly80cRxwsWG7KA1cF0pl80SPrsjC1fc/s7RDbMUAooRchgIMhlFfKVHMZq1Pu2oWC0
tXVx+b1A1pGDeTTFmrBA8x33chlh06hmwlKgknnCckoop9qCnw2xJJPPFWHjl6iO/fae1gitywEE
1CkJ4JH0xWETQKE7Z+lP37dpzgU8549iy7KDUB0jp8WngfjZi7ryt2s+C4LpqR/CS2Lqu7dQRmEV
oIofdbmD3PgWsiGt47amXA9z+27wmLxLrG47xBifJNvdGlKMcthGo0CPcBf1ua3e+GR8vLYcNgEz
PdXacEFxj2B8TKdwN1vDyVmO/tZtclK0Stz6EkWYN5BmtyhWx8Hn3rKKc5FbMxZ4rEqYupYnfT54
RvaN4JnmBrLVIZC41e5xMpNqayWM5k1vP6hNiLcuKQeB4X0fO2mewPp+qqj4xoqrzmNTObBP7A09
euC4RNw11iiNBsT4Oy+0kq/DDM0+aZeoPNPhkuNV5t/b+7ql4tX2O9qlCHBYVRpHQSCPVt8LOkbl
NzEx5QSKxs5Jym1XzmSj5WiD88jDcRz51aYPlUuGHbOVdtF4FraNDr+XCINC9xkmLeDm8bI9Vgr/
or+6nGy3IRcPCyDCEC6CL/idnVm4x1QXxasuYKD8HDZsrh3rPo5f4UC21nPR2u5hyugrKUZ5Q3ZF
SCmt0YZCLiDoAIxqxg/uCuv03RGjeUt7KGblVRRd4/ayZDcfI5Ph2reDL1Xm1i9ED7207rTvuiq9
BAR3XCy+WVsWfEkKR5Dwg8lruopjgTte/eKnEp2qMhEYiPAGBPVRzWLYFV1urSQCQDzb2XNXxa8E
qyIv6luS0OzlLfCo91GCA4BYgG9+0lgXNEn1qlHOGf3sdEN7nqMzTYcUvWHoWQezNpqL0PJadH5y
5oO9+ePsPJPik+1RA7Ak0q50NZm5d0nFbB2opxZh9ipqSDXVFa+3lUXqlSn3BZULbXB4+PKWcLEh
ubiYPfmD90lY4Y4Sv+nJBMgRTpWeygiYKcRYv+bZZP9Hz53V5XnQXrLJvPGsK6WveDWb39NcLn1n
Hcb4kn3HROzO5kBAAr5vZvdtZlpwFFND2E1irIfYFef3XyhsrJVK7n4ozG0dy3nbtaT3YRg42DlL
bSyHH4nkTSKTFq8rs9WoQ+Pxnuw01HSSNAvsFqGnY77wUmYFwBsa2dcsFOggi0XrVSgXIS/BZgYG
83M0xmT1LP9UiQxSJUpPnmrtTVmUxiokG+jChOYeEI9gkScDCnwyv2MUYUPjICCWopiwkWBed8bu
zfLj5Il3JXkaTYT4VrfIn/FIOYEs70RK+BdftgLVhxiZRY0wPTPqJ2cat8117aLdFubsn0jE89aD
bBuXET3+Ptsx9kAjzx4AoOIgpk5sZQvXUhA7VWXOTuX+l/egIQTuvFm57eEPjd1Tp1kjevJfsKhL
48OQ5J+YdNFuJhQarzL4Yh7JNQFt/rZaRN4im2vYZZ+Ms7nKzgnYQ2CNCZXfBWEbVoK306OmK/fE
2Q1ldh8W0MsYrVs/Ih/qUAbgMQiiD8GY61Pe8lmMyAw/cErPl6kIfpCfFjkvZuWQRlBBXxNSbB/R
9Nfr2mnlnms8fi6mZB1Jqz+bBUnQsuZsnGLCkET1tcByw2WGT6K0e7yMUSafOtd/odeZDFHtxcgO
YXIhSIxjkrjH9y+aFnPCrLycjAJ5JRlHLHQvw5sQR7bh54FZ+Kks03n1DkKW0k7OM1AGUWTyB6Ro
tGJOTg+V399nfzuZ/0HZme24jWzb9osIkIxgE68S1VFSprKxnc4Xwi7b7PueX38HVcA9VWmcMg42
kMhy7bIkioxYsdacYxbjjdPXJlzS1jcSYm2xz8/Uyw4SPRlSBrf6NapROTXLBSxAem00+xlh57it
LWMjGWzvjVrJC6SI7meyROUlHlmWQFZ3NPdMNt4mTw4NpZdnxbFzLi0mmrM69aQWXDFfbegSphfH
TKZt6sKGmvqp8kK3M6ng+UhGPKHjKvmmWnAcBQXFEcNzd2yb5cF22o4o22C85ktPCrVZxw9au7Qo
lpht4U7EcNa6tQd/IZfMP8g6HYLnvKcZiYmzOWYs6Oy2+nSIFuNnkavq3I5ZBhaUY1I2GNohAFxR
AB06ZxMYd2nO+CSzzjnffwBR6g7LOL5Yg+mchxGyIVqL/ngvQFwNfSlOO4TSk+ELo+PFYYySlRtu
W4ynHlEErBdAY2CbeMsy/iTY+nly6vNYkGPJivotFG1J9YBUymSH2qvOJVM3PLY0PTZygKShWfR+
9ARg+rAM8V4Kqz4GyUPfpu1nhYO/qfRrb4zqU5FfTTvCd2wkSKwKw7haWrzXERgc2TLM1W3CoWo1
4C1dhmtycJ96Ry2eWgUwoJA2lhuLM5yJxyayyvNUt2+iQnrmKtw76O+3wQRJx5KLL63yNcjT/f0g
WbYQyGmrv3UuDZ225XCr5YxtZVdsw5SP367xGmS8fIvb5WcZuRh02y/atGwW23ZO+KeuAUEW+xk+
IaNvQlCSxF4OS6nZZDRDqETBHoet2vElA/KahhOZf3BbtOGpK6IYc07xFsXwBjNHfbPWI16ebbO1
lJ6KweIa50wUkl2DmwZ1NXkX5xaJJqnUnNVlDQ6mQS1p5SGyTkk7u2dUs2ehafcZyzha/S48y9jK
to6Fj4tznIluIeMEiEmlp1L+hB4LU6mNs6QU+mtoocppqwL7PuoGJMRcAA4UsxdomF5tWX3R8Ege
XHPhKJQNyd6wG+pm8XnOKcLmPHsY6IJeFD4qFYbmZckYL8zwXnZV1orrXJBF0qNS14hC5FBBI7NJ
LXomRltdNEDmZHpHj9GMngcMANdRnKgEp1tb8KBrTUWYu915uT3/Gk0bOT8rU9u75d5YfYRDqIVe
pI+Wn6P5lm6eHOklJV40shCu9BxKAnfTN6jgNatw6REM9nYIaFRWsXi1R44zU+UUXqJF0TbsHfiQ
LmN0MzpwTBhh0eR06iDnHbEd01vHUqPjpWxRDyJ0o4tJpRP7O2Ho4WkcxJtLoucD8/fnOz1r0cPP
GA+gppuI+IRGdw8GY3iULRbBZPA4D7Nn6XlzJPsC+JxFVDh44AruGV8VShqHfdemveTSGf7lFEZ9
0bJQe+kZ7tjlTEz82kzpg/qNscdzNaXDbhmy4Zgjzk/yBl2QjTgg/2xHdMNDrtJGNJRW0i5/iCb2
cZQNe/ycHYo6zfGtugMZGFVHteAaoguqH6MwACFQGre5VhHuBdShVDOHDIAgQgzaNrakv0P/vd/l
GKu9vgKYp9nv6QhRqS1Zd0bTKZ6Gsd6HTIypvCR6jmRAf4SY/v7uE0MWu7GOg035DX33+K46uCis
HEvBICoJrmIeiid9Cb3eRcEr0lpxzDSqr9CZJK3MYtwVmREjNg4ppszXrjLUKZRAAbE81TR6FlzS
OV5C2lkxXdB7515wXzuyrh9EFz+3NgdtteS3suOYuxpftnf88qDchyZdODsEFQtoM2rnvoTTdO9I
9II13EmottxkGTcmBNvjyPwrDL8kcUsIKVKQjSsnOt4L5j/dUfFxkCLw8dteXJYvelx29FKEuKxE
Da8kDACh2Cvsqp1X5eoIZMoyqursrD+gSVwzPUSztRYtsAafnLLV9ipzwrPJrdPdtXdu0OX70GgT
3rdbn5Mq3q09AZS7yk5xoMS7OyhRrbTEwtY+wzTHFNSAUDDUqD+UzPjhwdXHrjOeUgNyTCt+uUjL
joUzvIuwcelmSE5PtbPsxs6ckU7ivqFNegtGSSB0WtWX1rRxY1boZhP7XdfC+lCWVUL3YAqe2jH+
wv7/vaw79ZKycjEvqR2IAv3K8YNeRNcme7UXEgg7zK9LUqztI2UeKuamGxJA6SE7g/gCNOqvFLLK
hqrI8M3EDj2Jdfwwpf24UxM2Z3cVbndGyz5u5zuoQbWXTHAgFj33a9PNT91q2ummnvlvwIg1rUrr
EyUQXtsWYeEwBLsl04Nr0jf0Z8zY529GNaXc5bXFkJ8nirEB6ufjaDnurUvy9wZyQOTq5mstf7Qu
rm58w/ptSeqLGuNsXyO726clsapypAsmlu4TQtU1gAVKC1QAcTbM8pOO9G6nxMJEsycbMJyWt6y2
252w3kSJv0lPxopxbW5h6kPVnONLuKghP+QMA30diDbAyr0wdc/Gufi8MKW9LErewjUbOct0lMI1
rIh04ThI1+3iDtMeiXv5VlTmc4jiiqE2mkmCKe0tX5GGvT1ub4NcJRrWhafDALiu9V4Ai3UfFVS1
SwwQDSPaNgSd8zyFCkDYQGThkuL6xcw1b5IkeoOlCCB5qCHUZMRVI1DT/CFzGppxMAZVR4VpF7G7
BwhSfa3ICjmrYEG9sv5b9kzmosAcE1lcbK1MPWyoJfQFThFyxSOI+bHPOaQlfXmorfmGP3o4hWjY
rgPGm8SexxvPYXzgUd8yFtO30rV6uO3fag3oAQgfeQpcmiaciRqPEVZ1ldZMn1pRywMEajdO0CZf
rPLHHIUJszaoCUkgSaCEYnUO+whBeJJP5wkLRanVMGrwr9JJNDgyz/3OzhdMMnYHwSlIwEUnGk8j
7HFvavLLPBspI5uZhWvlyzd10z6OUI4vuvHLhPV0H2unCRW+SvvXoIubF3f8otvmze5jRpssI94c
u38NGfaqJl7cTdSI7gWWlDrTzLlp8/IDY0L3HIodDXzlWbIeifwiJ2Qwkl8TC5XXkGFfmPqrHdoK
ZZxK994kQ0SpSsPmE6KQ7SbxKNt432WRfogT0uys/kWawynh8AGQhJBuxW1u29qPIIQrF2lGykiY
owR0HPSl7bXjbMu1bPeGhqgYrvLU8vhEunHmfANuCEa5Xcp07xLVglry2ATDE8l3HRKAhHcy5D8M
3QiZPQAMxYVuLCQGF+7kGbn+3mmU5gzfXbzBAOVzsJGrCyCnJ95XGw4kcVa9o+81eWQoXSRAlwrB
pT3WFwShwZXgcHW9/xaG2iVtQSB29tTrHnFEwxF9xxuknU9jSJfAEgEjsToKGe3z4/7b/Ye2IMsf
ELQXUxM+oAmLjlMX/aiFwFpK3HGEMnk8tVAJEKisf4abJ3oY26E7dJJ9gmlrsrVtG55y6VT6RlCB
Pdx/6Ca8qR49zt9/FixkrDQdExIYucmDDgzqgdJ/OYVhfsP0ljz8z5/ff4PXbVMTNJCynb0ea7RT
+sol6sUuLyCoOaGVAJvGmCW2dog6pOxFHl1oXoKtds/f7yCX77OjoCHsAaoZ6LGkuq+UfDdngqkM
I623up4dYW6QFeQWpWcudQNTk+JXR9e109yS9HAzGF9SWpOXIa7Q+Kln217C7Szj5GiyIgQd/T56
8becKwvDbqRwzh5iCANbEdjvIycvxMvxp1KvfhVj/FmMQOD7lDA5WpO1IkstrGnldLM4NCKm/d7I
szExWskRHrtl52PSYzw9/iiKr7Y9fDMY/vUoE49AhUz4tUnmfMkMbLkNdtomtC9qplnM2Y6qzSaB
IyrC55Y5amo5q/m6xlhE52xjcIpzFJJ3G52GhpItsqJtmerfigmEU/TeG98d5kWcpKRfjpOzK2qd
qc0Q5juVpA/CLNCXDjbssz4jVCKBnagS04DRfZSynB5lgyNX2l8XI/Nnx83xiOZIKlznKcPqx1bc
PMCX23NsJbNv0+j01lAvM45W2ikIqohilU50ZPVPAS1xLGABiKKsf9COUzZFX4RVOehWqA8SikYN
c9TW6gAQI+5fNQxfCzdkKy9alt2awAlMoDGEBLfl79Sz9VTYHlNtJmqr/J4N1rhJLFF6w0LagRbY
W9gsvA/LE0Y6YXe/Tep7OmHYR0a7FtIlslvDRhuqUto2e6ZW1MO5k3lmDyuEeR6HHPFjAZRBnbds
zMF6UUQYxEv8Y0IK7KzPRQMGGacXrqHK+WuJa7kpiQY6RDD9syp9KHP4tu5QYzUy9Y0Or25vN8EZ
0yNPQcjhTLrzFvnNvKtr69VlTIQmnBZPRL6wE1k/Vfoj7R2mpm24NvQEYuq+Qtdb2sc8FLMnguJg
Q0XbzmNb7vS+8/l/v4xDDYaxr8+g/BWsVbAEYyZfIjNeoSwkgMK1oQWqS9ppzRezTA+EEsWg+eqf
lqMfKdshEMH5H4EWs8KvTN09SRR8AwXkyXypn83Gqvf5gjcuYJAkNOdJOSMTBXDN9H+x5g1hteOc
+cOYxK1v6D7KoPBEEXU73eoQXsU/HWnwRcY9CmHIPc6UeL1qQ68L9I5NsjmYVvHY0uAR9mQzpQdN
0aX6O0PJr1zXuHoUEyAMDKLc7p1LOd8xoCdwkKk1e0xJG6VqJYKHkape4/sJkETsSJpmNABLKura
I2fOgimbxRCmommfgk9dipHdvsz245zcSGLnTJpaxrYCzejRQWPDMcsxxc3ZvNgmZXMLOTeR3W6I
S+aGsgX41ZfekiNMAoePMbxhQG8nm2piqwgdiKVNnO5qIGypSbNJz7Z5jWcVTR1BiW2/S9zViZw+
EfIngeRgR100tXNixjpzr62+oYJZWUF/CyPPA+NQYpoN5OSjjYp/VPr3LiPK1oAzjmQ2YyCsg1+s
fswJsDjwS2q7kGaD9fhTqcwjADqxbXAVAuBJXnqjBri7z0v5Vx5mTFdmOPLlt5QVDQNOHW4iBDVZ
29jgX/T3eqblQwdjU0/icz8S/Oy85r3RwXHbk/s9HTGBXIFeBcBEacTJOd8WRonfk3oTK3h3iuF2
mgtFvO6O6WGo3hskL4R3RNjzl/ZlHmNA5VC6IaeFvhXzpdo6gIw2PXGw+5Ik6XcjGsuNxWJcNPNO
xWN0QKD8Ok/nWgRfTVYir2McRTyFBHfwy4lcmsvS5eQbp28lrE+gE+ZfFVahnqcuUSRiJCnZPLJc
3nOV/3SGFlB7eQ4G9xRWzdccs5q3iIFRw3IpG0HrNDJpRjQYLvIOtKM23Iw2jzjGB/FV57vIg6Tz
MigZHD5KwI72D9QB72E5jCe7c38Ni/oZWGy4dabtx8bV/6DKXpWuH8RpjiP4H2nxCv24+0GoX5cA
ZUm2CfweAGQ8u18qu+qwFSO9isZQHEwRYSdsTMnaH+xIfQcvrV1TDvpe79CZJ9qnRSxpR4eQ6ui/
tXMfXQSmKx3HAmBv4jaDpq8+OLwA3UROxCzBT1pXnJq1/WWruNs7ESykJKafn6mrEj20M1je28GN
HALTt/kKddQM6jJQVRxRcsD8PUpUc37+wxtEXfzb1bMd3p5CaWjq+gdp3xCVNuC7MPBhb2ERKhuq
CbKG0iXW8J1aahu144QUnYkjlD30TfZWmGD8/vtt/KYx5jI5um7wPRp4AT6aLQzZ4ypBeuijpmFI
sUCaim2vzK330qbozNYvs4JDALUn+4O8cb09/q1tdHW87gqds07W30f7QR0SI4U62PZBWxgPLePC
JI7J0x0VINz1E4dYEVDIlO6f7Bvrd//hlQ2L9ZM7V7el5er8+3+4/wxst6BEcosRVFwTAKH73QiW
KWiNYxdC0h5ByRrt9Fos7q/SWWBay9t8r/by3qVjGP/KJ1AFEMfov8EBWeHn5yxphisJKN9ymyIe
rcOf5Knig2mRW5or5equYwrJLfNRngriQRIA0Elf9A39FW3xx1U4UjJ0gD4jh5swwBpgqEKgJxdo
WIG5ALZUjNCDGiYjqsRkBCMfpszcta5DdN3Ox9RsnioAyuder3Z9g37PEdqBuTEi8uVHPrrkEbYJ
AwdGExu88T0Y+gitnGMD5iUOh39pHhhNXym8jdf/693pWvgw0eo5jsmQ8cMXVRay1rnStt/TN960
PMAbXdS7eujfWkElGDc0gA0n+dLYqb7/79f+fXXjtR3DUpxJLBNJ8L9vkiwwR9Tvre0bOvyWZWr3
iDT7XeVAf1rbpv/9ah9MT+t3azkKSyq+IsWy9eHV7E6YNWpJ249N7edYVp/QeMNEorufGvmvqQp+
/vfrfbQw3V9QSYEBCGkxloUPlzatYcZXcWn5hB9BGNSSLSXxwWhlsSn7tdmxjgjikrZ/qD1XVVMg
8xLstqVLE3AdedWNI08irJ7votG8AvhI4A0N+IA0H0vuUxaspQutx7AFCqbRyf3DJ/h9AXVti+WL
CyZhG39cuop4COYxs6UfJZpD0jzt+6Rtbkbvhv7kqOlokBEjGITZireLoApoaD7RY1vliCOoQHg8
hzboQSfLWTHOsK+uVn02Y6KmluJTYNXLHxxXvy+2OJgUo10uO/v9x2uuTIA6S2WZPq0GGvwW0w7L
hWyCAvCEY97witXoQCs8zPXzf1+tj/br9fvmTnZsQQPakfbH/dChectr56Y/re6BuoDHYrgod4Ym
PRuCaX7QDPPV6NxqIxOoD+mqqW0meNBo/IY/3O3Gend9WIFX2xn2Od2ybUusK/Q/VuBBj4E+gR33
M/hznLBQDy2r5ufG/RcdluoTp3IeOOpDzdHKPzzZzu+PNmZ0x0JQ5zCw+X1ZYdbl6kWk+5Wuf6Un
WKEcEfOb5R5yARY3ZgQtrJwWaLCOcPQEO3IWMiSJ7HcnNo9w0IzvjeEcl760Hgfh07nfxkYDo35B
zRDi3tzHDC4fJ2ncFghYhyoglUb1xjkd6sG3LOyh5qAfOquwocgxcqvQ1D6EMVwL+iwbDCM4t4Hi
obm11Y7gXIWbPH8eRHfsa1WcGUqsSwOQy2oTsIIdZYVq1pjDCCStifQL9NjmbpyfjeI90cNnc3Hb
fbJGboxGcAwBrXOjeGQZTpcwMe3DOAHmDivtYohhfp9IKNdgl4xanj43GoUbRe2lHcaFuZhi2Nly
okp6PKbSHdxL4WQvXZje+hYaxBAVxh9uF3O9Hf59uygdI5Sp2PY4QNwXs3/cLkXM6XHWAssHBOWe
Sf49oDT4nkSt+zR0oE9DZBjpjGYgMTjItFa3KZLitZ8C6wQVmeEyTdawRlds9tmBuE36BGgZGZaA
m+5r65O1APzFoWD+4Y1bvz/xWEVZZSmPlSvc+534jzceZjiAA2pA/y4TtdCYLNr8i5Ak63ueN++u
NvtZZjnXFJYb1qeMmXTR3zolE74MtlMkNDn1F2tWrF8CODt0nwXqwWbaMuwUJ3Kp6Csmn8H7LruB
Kd9BBtCCuopZAxFJuaHeRDISOGVouTyLjEm+jUzdN6bqdq+sIJKqS37D2cnCqCZzl5kxPWRmy2eZ
iydQZ5WXNX81AaJnD4Yok0KWzGNNB68Bz7LX3l1BgreVk9uBDovPR3UvuMKPeTBBLsQNdiw7dF6E
mn39w5L2u10HBytWYZcFlYfY/LCF6XUbLdD3LD9zj4pmz0PrdPUOORv+IpUJYiHymUYcI8G0lCWI
GsfYThGiiFRV4aFJ/7C6G2vF/q+71IYjyWODhYi1Db/qvxc14CUMLpt58fl6x5PTIqlwSGcCtPAQ
SzoJ3RPghXLrVOgeJ73ak8oqvcJh8BYDzbn0sRH9odL9fdXnLeFqIn0BJhaV1Ie35C4mmmyah75J
YiAyU3tDj56BIfOGNDJoz5jI6yD3zVf6/TNIXhDJ+gBcGh/u307V/91d9Vu9v74XtMaGLtbi9SNz
I8edU7WBPvtWSEgcNUJxajtcxYwB4V/zpQUmCaYhc0+vszUAuD3vTRsrAn8y0O01yIIoCvhveunV
nHY5TMbJeZmW9z/cV7/vTjYFxXoowdzEAeHj0SwTUTzZlTP6WmNCD2iwI+Uh6YUqV5zTUvdIA3Zk
iWmDxyBQR00dCN2gsxbn0UWLn8UC7np0rE9R2DSnZoiJaWzc/JLNeL73hCX2z1U95VuWu4dOddUL
K0R+ZmKJ4QhgutmzDJdpC4YMWCPGfvU1KLqf+oL8Ez5MsNf0LkdnVRXKiwoE4VYiaS6uwuqoBn02
uBbKQrs9CJT6snXg8tUwQBv4Q7vOrNtNhVnobJGFYqJM28vedQ59m60qMqc40iwQyINstV/KIvZ6
WMOPPNOYdJfRpzcaIG9cI4WlVZwnwVj4/qPq5m4/zKU83A8gJQM91K+iuyy4JXGHkHW8zEgQhl3e
O+YnAy453ZDwU25WX7OWI24YZzsi24wTDs5fULgWn9BDEgCL5go9sNvafa8e74toQtPwrLvDy1z3
X/VywRuh7UaUVpfY0J5bs8OIM6GlgBd0DasvDPwTPAdK+XYzH+8n6Thofk3kT2ANGrga7ASExEC7
NrKYPS4nHFPC3v3vm+r3m98yOOnjN1aWWOkB/14b4gKHDGouYoRJo/NSgGZrDV2NOxcP8F6rGSCM
8//96bfgGdoEizOkcMTHepM4WrODmQZwiwjQvVYSktgP6pxoRXaCihqDAxOHriPPa1Vl5Zh5/tYr
WL3tXv7785sfDjikZVNqmeyEmMEs/bdnqsD6YdQNcJ8a6WDtrBnIAkayZtGwRfZ7wL4BXCAKrlAr
Zm/1aywEh5xIFFWfk1TbRw35A4U7XuO4+E4hQuPYBLCP0HHScmonxSh/iZ4E4z+vRJlNuGmzt9J2
V05kMf33hzHcj+0lyWexhW0LPospOKOue9M/NnaZMamUiLb9aKqh4miR4S+5pft5m9DXvv8zlkXD
v/+WEqzXVnN8Gp1g8YmTY456/9W9U+kyNydqVWifCaNd/PuPmCoeiftE4dlY3v2PLK2keUjrYhPW
3eKbU8pAoeuOAiEcQ5BaeGmKgeKxn09NvTBMSWzhx1aikchQTf//Vx1lChwRph59KfwkckHFEFaT
q1nz43KZ2N/bftvkLfj/fCqjjQAeuRszkR9hox0TrWKuncjAz5BrB27Fx57cgmw5fp0xCzGQ8Iv1
x/031cYcKHWSixnb5AnFqtCfCqvDLNMkL10gcUsHdXjkLJodJ1seTFdHZjNFLzWMNJNVDMVc/Upg
AkJjiJSMrJaDE32K8tAiiB47G7ME9OKaTaZmE73enZl/26/QC2K5C3tI//iB+pmxTJXJ+qbF34wO
Qr/I64dFRhTgIIj28HrJNGlL4gyCFMQrWhJzzSlOjMF4LaLea9Gy7GAbMirIGLAas2zOCk/QIWOV
hu1GnrGTk0UIuXpfSWN/L8/msbrJBLB6FabuPpNddOwwit3fJTPwa8HsHah2E2+JU7FeutSEppFy
N3B8YTKPRAjMktZdNFH2lwTxE4eLCsm9CRS16eg1dcVwC4Jaf01CncRitMONVMELnv8tKV18Iq0W
7EttpUGwvqv95BUGfPZYJwhmyxQFlj3a9ulu12Hb0jbhyOhKawbEFF2BvX3GLo9b68g9SDpsESFe
FVpxiIAiwkfkOK2ssNy37V94Z49wqYzXUaZik9ahhgeUlvwMDOOCymVVO1kXK10BLvgoDh0i1wPO
LWMTd5yfVE2uA9TOVwRj5i5BXQOnAz9kShp758Ya85/wMz2iR6xWtKEMMhqzyDiZOcgNDvto1Bdz
1wWNP8fjltFHWtTGW5Fbn2WRv7ltiLC0j/CV4oo/mT1JMoNDaFtoYOULy5OtY/GHBkoy3GB+QThL
7Vxkcjc2Mj620W7kRZO+mW68zU1nY4//u0OpQ4V3XVDsNSp1jGTPd2PqvMpyp1q9mui7GMKsQBVK
v0sx9Y+lsfTbQgOG547Iq4Ys/oISFhK9y210dxdDg+puZMxgfIEp/lcTfdPDxT6o1sgOhK2tbq81
dTSJSmytHNdxGXC/LubTgjLmdUQjvknjLEKcxD9mdX/FyGOw2uo2uhG6C04/ImqJxHSLG6p+MRAg
n8duciRk5KIsDfzygO85yTAvThj+dlKbgecFgXhGL8DLLw2pDJnj6Za+S7QUs5ftZpuEnRfSGCPP
8iRnu3qBzBCS7lf3DE9kBtqLCWuRrfojrLdex5OvYzlFQJAdIRArREPhuvXOIWJbHQlkE11olkQn
mbAKtToPRAH4ft+ItPU6YAjewADrasPCHV2H+ml02fAdJtSKULCdhrPgPB7m9GeVIhVF21dd9Dhe
lSkYTjKEleTvPHFS6S60erMdDUjinZwExlgpnW2mlYQUD0QvpnZYv1LXbmGGyScqJiwrqr0WXW88
KKEleCKeMe7kG8xQrDFtu4CZ7hQNFTmNZz5/5NtgoGLdnW6JVcw3FFQRd8CyGUYHoqOMXABzJJ5V
PEw1x9ltiBjTj/HBrw3c0R9q7QJbKA0I5GGhfyuriZ5cMb6mpgrYKWcg2lX4iIDYJSH1LzYGJqyt
cP0u59TDSbIOTWybiHnlocNkMQQDQqibmoz2lba8sdfrmainqMj8iVCPfPLnNHawlnTfshl2JKEP
4TasyH6GZhucy9J9bvXJ4pJ+i/rwpPDJ+KlCBDcjfgdLha3VzsjFsZqBZOb0E8mT2wm31Rkg+HQc
BqCnA9+NZrHFNcoK8IBU6BqdFetOusX0rAF5rDT0H0apHstOd/YTxNlDkCZPsqDV11U8+GVFxo+m
40nrUZif4rzQT+Gcf2LLX4FrKeLaRKfRR1QehiT0bVtqYmieEVmjGcPgQ9jbmyksx/s0NalQEUm3
PVd4cKE3qYNWVzzNuvWgEvErJf9rFhHzWJMpTWBN1i5GNVWEzLsRzpbnOadcrknyK+R7UM/mBhqC
ue9ci7o5Sx9R3fM1JJXuAWCG8ogqunK0Q5hhFMAttjwwkqTRpi8KMnau9hG25R2umPwQLDVeCWWk
5wYyYa+LB44taNXg0zyOjYDtiqwVbZIpCDcT5WHqGq90TPeCgK7flYRX7ZFu6Qeu63GAC7cv63Q6
AffDc77+1QyF462x0lqQ7pBA40wvI6vQzmEJdVmDXsgGJd0z7CfEEzdpCeulZqkkzqS4LXNZHEZQ
UGtuIYYTkJL7KOjdbR3oxo4rmewsx8JLOberZSS+dPGIKm+Zkm+6+mynDzLuna82vI3WqjP8WgRl
J9M4vKBS2961vyWZ2N4cWd9yx0ZVmGTRSWkdaVKahJcuZ7h2zY0j5Q8zro/uAGzd0D1JKcXBaPqB
nAP3Yd4+OQ75TXpJgrvsnYcsDcks7ftHs52/zrIKvDWOymx1dTSbXN8uAqltiD1x25NrdaBE2xEr
Yh9bzBMbh9YlvThOHYTjbUHKk6HeDiRV6/YpT8luKmv5ch/L9J0g/0drbN538S50FBwd8cxdUZ/l
KraeQgHMJr2AgG1OZkoAQBeEGK2HTiLMG6ej4FWMvBrPdlEe4jAyLtZgE0Sf/ai7RD0EyIIEDZ5D
tzS3ehKklgD23ZK80fuxEXjRci5mVT2gL0NSLAk5YvIM5EVv1C7lcsRAGmgFQRCYk+dSudHVwj5h
zIZ7qRubUERheU0wfrs7yzsoxG6dR7tmaS+1SzaapSDIKOIl78OQrgIy2g+pV9dE10xIW3dTTI+o
pBG9Y56PplUfT2ATI8/NjaeK7kjS/6Vb+xoxgmwCdYrRlGyioIKPp2O4lwXWe7vC+j6uFkYcoviE
G5CZY/QdafF0rDpxQ9FaeHPSVIgA+sDnkIdOHmv01qgJmwqwZx5i0/oWB0KQ2diuRqXkZOrZWzCN
cs881NhEOeYFB69PrBcd3G77RWXVNpWJRrxAXaPZ4wSaVuNLIVr9DPLWY4g6b7tZFjSL26OB7dek
NH+mt/eaz6Z+zhb0KmOQwv0nNhjS6LCbHRE9ICfZjwv2ZgAlzsXoO4wnxIb59B+NHaaMzKctmHNg
tm62Fn9mGW/8kebR48JmLJC3noRLgn3bQXJdLPVI68SOEVDGTAQRWDL2q1tA9YQYPdlPd8AJqXnT
7V6HIpreZ0pEF+p9wTKOpFurwZNpPPme1iyEEjohmsKem3ORnpRdTzbg0nqhcIcnTY0nfQr1a9cD
vFWhBWXIstNDETmPiS6bg5YD/g6I7fNgFiBUaePvzpAup2nscayq/LkxUja0XHvRQ1kdEtEqlvsE
8Yk1YgaPg5Oa6uq5gDcsDI1QFTmFx6DitaYh/TKI9qXOp8+2MQbPdIvQQ1Wp+ThgsqY9BGBmJgjL
S1I3J8CEUwveJqx5w3KOW315NHvAA00+au+zyB5xIvWgon8FUcKnbfRvnIc1rzG7S9wwHSWofFN1
qXFq0oL6RnJvZKupCgdYW+E8Gux2vAj8oUe7dr9DBzBxjp3rjinZEsy5n5YA+aWlBMYN6E5/i4Bb
4ASIRxmnYi7a2DWASzg+n2rL3EWqKp5QY4POBgbIKKB/ckXufBt5wNSCLajPWkLQEEc+VwQ1NKwm
pzh0sR9PfYJBPVj3DI5aUx75iXyza416sGiRJFdtZXgdkjW/rer4FOXzLayXci/lErzZEWobmJBj
mQy3cJA8c0krHpyFXblB+j3HkXkLhHxU1oQHZBTZZcZLreJMvboCjyPyvmtfS/oXc/NEjln7NAwo
IokAktv1/HC/b0c04duxgeHS9ih/e0dMz9PYGA9JL9Rndh+1I7iW7JUm2M8VQIIBfazXOD1h5uN8
WjTOeZywP0s1yjMpbBgsdbM48M18Ib3VYkbHahsk+rZSqEOLJg+fVqRM1SCOn9NJAmgS00veAS0Y
0+FoZxi7aRu6JCx8JQYJAIqhXkbwK39zRXism20LMX9zHxf0JrYn7jbMi2CgBeBmBBmSvMQCXjiN
MzRXxXTKdeK23IasSjkMEzgAEoR66oGsJkvazdLloLLx/7F3HjuyK1mW/ZVCzZkgjco46EG707UI
LSdERNx7qbUwkl/fi/6y6iVyUqh54wGO8Ij7QriTZnbO2Xtt6AZZaZ3Zaib4EEs+SFX8oZXhbZiq
EOLZ5EDWQewedANXRDDa5jZBpHcxSWRAzJOecoZNh87tzmKM6uPIkEXazT3fDvFvQlLERFrIrvOQ
aox6p+2aaep2ZaA/FcwAThMN6Vt7a26jn2JghuvhfF3lfZCcsVizNAvnmRH8syqma6Ph6rI4wU3Q
M3E8EnSntREK9Qavp7HTMn1JcICJ0Cb2axzjwalb4pyCxdWEVb+9q+qh3RWhh8/KgI7LlrfDXy23
guaXH/ftF0R5EyTZMDNNQLlD0seyhhWT9kKGuxHaVAbOpPuZFFeGZeNHZmNBIT8tyxyOtuPGCRTy
9rAqqLeK9qq6Lj2SRXkkG6E8yTr9DrtaI75mxNFhMQUrTeZhN0RSh352g2yLpAoiLWJaUFeYONvC
bpsHM+EgGSTN9xR5BMkG6LJkPKzaIMf7KZi7OPGY+QBSutMQduYxj20aZqUNab+U8dnOT2RhhJex
jtQWEwAByoxKkICDOXEYssL8BQiDimpN3wK72agOvds4e8i/1xDB5X4U4o/bTPYl1+V5kvgiWgtP
Sj0lah8hy/R1zfy0UBxvHCoKiiaCXQZev73bvCrJ0iBMtvVeqccbCIqzkc6N75FcLf/CTCA1N67B
RChZHTUXQgqeSQUF1NM1+aaSZGam9ZLXHBrZhRZyoMrxrOzxKKkhjhUIsB5l3QbFbwpVy2lObiLu
DCXbR+pzLs/FIJvH10HmR5l6FgBorKZ9NiK6tcJ7+vckXXj1xg1D3e8I3kBJHNXnpq76ddbUd0bV
T2/9Fk35qtLD5q5FiG7hWnOHub26pO2FQ8Q7Dx5iG9jlp2r4hzfroa1mmJ59cZdiFfKNEPVljati
BUr3ldjz5wEbMjajCdiJtXaTAEwYDKI1K/93rkV40DJRXxQ/8+Ap+1UrvU/OKqvaktkOWy3HXJoa
u6wpMNCQ7FO3OeRfqsymmP5qlGaVYx4K19iSEByxm7F36UvXEq46CewRB14SDAPztwGMC3t4De95
tvd6XYo3GXxBUfwORzwzZE0Gm0hk+CMNyv5RECWFzdLwg7YjrC7K9yHumHQ2WxKaYMdEXnTBOfjL
6jnIuTQGCISo7VXQ4QhCMI1bTTynJi0xw+idX/OatG1tNsML0UpUO9J4JoFu1YbOhznYw52Is0Oj
u9kpqfPHsKHwskwL7kswPqjJ0lBgaemmSx1Ct+JKHuJOnNo+nDatMu2vwYjtDUHpBzjM5h216JlL
vnTa8cDoTPhajMf4doIrWV2NmOlFjOqYP8lD0AaE0R2IFcAvuJt1909k0I/ClYnRu0cWoCbu1RbF
auRSv5aKZcdrzfeWa30VhVN3MOdhxFmlFRtPnzYsE/E27tRJTIxAB6O+/gWCXARkwJ9GPwl0E4MD
XYkxAbrvkhK8DZZQqKFHZ1yU2FmASet58uQ5i72yRTiI2ncna0vz0b+RiKcFHSfnwMEwk1xwjalV
GMwF6B0sQvM8/nYd4Hyznnh0BMdo8QouC3r7q0riBig235U791vbweXB8eNdlejV0VFCrUczGkge
Y4wEVQB20ohsPyQ/4qgEzdqbaJJBMbEnNC9XqQ3QhfS7neU2dGEp62RRtTtLcez2MsoptiBnQM9b
YCxfdeRGC/D9x6Ejo7FzYojepP02jsnexbnpEJXdg+o882C2LlvKpN+apnTyls/pzXQ2yH72TZtU
tVANH8pquq3qMiJkUofep+s2G08qCr1xsah0CqFNtIRfLTt+30GSKMth21Bt1Sa+MK5JbKhA7caM
0FqnFYfYwvXs6hDhSZYYq0MxMjKbAA4BXVkDNx3vkXiShdcwKdUJgeqFeQhYZHvptKdZ1x9mmRpX
1QAI6RsNx7ZS3DsUonIpdrIu+G4U1ATZ9FzNNZANaRMcp3sqOVqgv9azdHbZMkzU8eZRRink9GW9
Y35iHirsQWRTF+ifZoxVpAJ/8jXML6LfdHFsnFtVXwXhhgdtwgBOL/3eO5Z38Phth25RRXcKp8sh
SUmjaY1K+sJpnyp40I9Zk1iHHGb+nGn5fXN1lG092Gl4bmT5o0so79Vg1TuJOIFGhey3dHyN55qt
6kCK+Fg25X1mw3JTBHuqgA0Bg/kBSfP0GGfgLdJJLvqN+JI8ZrW0T05PjBnLx73rTOACVB2uRcIS
PRNecuYkOkx39JB9s4HhkUA7fUCzypCudiayblXL3ZhOdyYuN4zD5MnjgzQfNMlia4lW7gMgM+tq
ifOkVrYZRSxXbg0VBqtvvwN+CqDLLkIG4S1Yd7ZcfNiKRKNRuNvU6NnXNEG7mry1DzX9IhkAch1R
B9dEjNlVb/KvwCs+e5umyZQ9t0DxX8Qw4zZF/wjWozoJe/hFzR/5mKZyZhZzdMdu5VuOKM4toJKt
iWt7RVsbpkJoPTa2vZlZOJ9KFqMpkkebQ9M2Gq3vqp7iV/QG79KoNmB+m982/c4wfZGFNM89mZcX
iwXZQFN2Fj3jA0m7ZU98028VlxHWhozJlTlYr0HwQUX0nNMxeizD1PTjiAT0PtOZZMTTdo4As3O8
TPcc6M+qoJ2uEYT11FQ6tw/5Tni8634VBMoGeUdPKnLC9gGP16vgCHQxq7MmYn1nFIBxiUhOCXuu
azJ6+9Ynn6v+kIsVIVDVeFfXpf6gjOIdP111P5Xtn6KHRiYUIPdUae7bPImFUDdr13LC+5Gq2doK
Sq9923tLmrvWXsPxvoeCVO6I+/NNN0EUTIttDYGEteqW1GF3dXpuUE8fyemmATiJ44xFBj8PMlky
vC0aXV6mryJRPKlkfAtKbdxGIHTPgaFO5tIacaZh4LRNMUdk9nRFRzddBUuZr40jXd1+ekn70Lpf
ssuClcWvVteK027WMYTu6+EpwrK5dwadm2N5OlVB/6R7B/LM9LusjHalWxovYURUodDzj4bpyi4D
U7FtSqN7cev8wMHfHxzc7qtNgFeZ6xFCDahI7cuopg8F9OQ18rCBS08SuuHbWZee8xkZGTmDB7eD
PkUVL53uVEY98GF+Ng6QdLWMpBP8DuDremeze+S/37/vh9Wwwv/Of+zXG7SWO7hVJ/sq7uVz9ub8
ohssgL+rlTIx+ENyYWzkd5wgYj9eW1h0NkSWKegA0x68cXNW8i5WT+jYyTNJGh/V7M7yN5vr5vpx
xVm2+pIrYx2sxs24EVv7WB/i+/h+eJXv5h+wN5x6KwewIO2cNR5RniaPdbfpbUYfmzTfyu+RcdVe
P2Sn6V7di+f2o0G0js8ET5QL+2lN4zpofZxgWrft1Y5ePu5VlCA4SPRrNBHnbFfRc9RX2xYgGm4p
BpV9Jas9IMRhFyS9hRW/8daJOWkHqYortrvyKvvoQ5E+x43qbJhbm98pB4EVx1kNNGjq7sOiPGfp
oL7KChhAP2rlZUJyd98r/XUOi22rhuyNDxKUSWXIGTPO3ugkr+0GCUJqRzXecst6Mwlki+aE42ZS
nEwMHwW/xNNbs3FWeGym7X2nfByZx/sUcFXwdO8+4KusK0WydTvVBOvxcEs+qsF9/vWUXDn6iBWu
n0QkzdGF2nYM6rY53p7ePkpbLo0+z88G47Qjk6+zFp1zOrfbWozl0aucknk5H/3b04bpyH62Bz+R
ZnEscyJDOBHVPBrMy7ZjJh9vX5kDggBju6FDbOQFqeTm2WVAuL19MSiH4lgPxEIsv4FSQvuXz1eF
SxMOD06hjPx4e7jlwgUx4XB/f+72EVibZdlnz85wLRvLz2wL9utgDup5ffvV7biirmSmuw6NChtO
Xx2DNix3U5c17UmvRL8rwbvNNnGXt+/ZtnHx10f/9rmkBuBkNBkxiHn2Mhek0DauwMjUkpTms6FB
hNLq4kjlUxxbbJ1Zkcw7dIyCpUdEOIQYVIuMnLe/H26fC8n/pqVHBtDyqt8emMfSO429lMfRGcHd
aEgkTJ1Vf7BjKFtEqx/T5Qcpxvt/aQf/P9n/fyD7L9Cpf5Fj+F/d13/8LmgwT9evnEiA/9ukX0X7
1f4r2P+v/+e/uP7ePzB1WMvADnPJ4iz5m+tv/cNBoOo4wsIcJG0PCd8/uf6m8w9bl2j3iN4D7oTC
9j//oy37Lvo//2ma/9ANxGCe5NNI2IT833D9hSH+Tblu4ORGBKfbRBsy7rH/nepdx9BQueSB9hD2
ucY56/lhDlg5tl8zy40PvUAJrBzrx5y3yAgd03AOBH9+uGOtb/qhjfehMz1JJ/9oCQn1nVlSHpXQ
OA0tfMG4txjjYqqjnqXejJ1jFBMNQ8eOsA/iOHOWjcCzVkPvvoVTMu48LdlEeAsXkcKxYxQ32aT+
4MFNxq2Wa8R0GiRJCWGmG1rpxKQa35LZJOO1s44Kfx3lqMQ7joyrHPXwqi7dPylMiqeWSbwSli/6
JGJsH+yztkM+1lNIVd60zHp0G8Q/4EjDGtfY7/SNO0X3VuGJA8ekJs0/D00VvVSAEGjtQLTra7Cy
w2xdc1nO90kMvCltZ5ri4JoZ5GpwSijAiUIt4dPtS0QwcZoc4jKJ7ynO17Eiyb0EdnVnl3eYMcpt
l/QJxWNurAWaeSQqAbPVvvxd2O7vwDWzXd2U794kwJupojip+UQorI1OjxO4nmFIvhoDnPOy5wwQ
iFPUtBcyGleOSMwd9eirysVTrjlwrPLozZuZiI1dam2nXMPjb3bNdlZ/gmy865rgPktS/Ofk9+4s
zFireKgcdDj5Pu1j6+RAQLRr3btzPRgic1shmeR4MFgGJ6k0xgqr4/JJg20QxltMPDWdkgENOeJ5
C1rFrlT2hYHrVtYhHXl5HEqz3lYRCEAyi4OV2YzhzqCFjlYHgqGc6L7QqXqu7MIGENQwBVblQndP
9rMqPks9fSzbhikOvkqJg6LOiSaD045jrtNnf/aa+IBj6irC+ogNHL6uE2X+rBeftbb36ip8aRNQ
/rMvwuKHJX3dRyP97FUBnW3fcw7DaD1+gsvT19lioM6teJXrxp1i4Iy2AJ+WI9/1ho0yY+y46Tzj
l1bHL/THAq96bjJZHt0MBT861i8oAh+4oOnh9by7NaoZd+CQjrS68APJUTJmhIrbWVzyhRZHzGxw
0hM/rQLKZmKa1m7XQ7esrQ+9in/PzAh9UdIcNCtrq7Rq1VlrupOVn8xE/iYTThpFsvkgQjIog3sN
gsTGy6f3xBR7kTu7SXQ+WcZEVyG9fnTzgTQwaoxIJwzL/oEXaNHiDkl+bX8FUaT8FNgnL6iALEPr
OhrMzSthZxXxwQx+qYCjRWDCide5b1B3028wWi/2Nbcu1kRinAZLdWsT9rcfRD+p0cLjtyTrB07N
WtBTTOyEpANFUeY5RIE0a9dIS7+xQaSy065U8Vg6atg58+Dshj5+jXqgyw7t75Ebmp7Va6VbH2UG
mrHpTjgYVl7V0USB8oDYVX/EzXwxYo4j3HEdGinydWBFwzanYCvWNzTGuCjGsafsBEWSJrUD2JQH
Egg2VqjWiDyTPWB0OLe0uQT9kVWk5z9igFY85fl97XZyM2VAAjX6J6FQl9BbcrgKQ/h5jS7IGNIe
saX6o5kzAWtZ/WFTwxFvgtWiSdDnWZ9tBkvXQqobfNS0ZqPVGDnoJvo1OJV+T4o5x6rO/gOMgbT4
bCSB9FGSL0CbuNaAhBxd4f7ilCG3eZJYG6KvuXW6nPAyK9qgvuaArw+HPMiOomhIbfPC93Q5trEH
cJmTgwW8tOGYNrsftOAfx5GWGTelovVQrBIAo5cEtwJ/TdP6JheoOYwXOkNQciuPoOa5DPZuRPMq
n7E0OEBPWMtiBFHx+ElUPfRbm3aY5n5b8aWxm1+prZBzABaaXZroZZvl2yYSBkFJq9Gbs23eJ3cQ
qFAkQmWBeIu3H6OxtpfIKgyG5AcopceIW2WlUjKPmlFjsE90FYSpYJ9mmLyzX5RWSNWwT5ehvBex
A7IcsQ/SNoE4IHMhLvaoEJGsn3qFN6UrNb9NtWGbBGKt2/5QaZdJn2YfhWi2jkdsD+CTj25ewaBw
2myhCawnWtR50JKiFYrNrEeVL7Mm3o5mou26adoYHjxto4q0tRGVBOmqKNx2df4K2VtnMxvJOWjj
jRnAPBoHhxhDMFJ+yZx7ippsK3KhfY1GJvZjQcKOgy+Tequ4w2PxAUhRQjzqriNZOJuxHd81yvrD
2L9rHYC5TOqEOpPJEOmwuKsoknRmmLjE6V0ThtaJxYBFuTBNwJQKJH3D2MlhxVu05WO6SyZ6VkOD
hDkz7VeJf7xmYonnEUg/9Az4QjYE2CQo0dpMEn1Sf80cgSkEXYOvHKwWIky/qli9JGUzv84STZUn
/d6Mafikm8FU+yJMACViYdh2hR1yzezl1I/0HOu7YgCchGs6NNua1iqpZIQ3IJWJj4E09whwzX1a
xXsVq9gfDe91cKKXmDju0KY353g7bDzmSlbDuUliftUeFWA72yXzCZumLcuuS7z9bkBJ4QyCCWmU
DRtVv9aS7cUJ0DNVM/+wYvi3JtmEUksci3R6Sgtx53T8jgQnlnRDY20fDxaIy665OPWiowimhyl3
PimCmJMyX5ljwzvZofLHkkZ+o0/roOFGLnVa+1UfXYIEwfiUd+cWAGhHlFuF29NXcf015T6sqVMR
uIiYKuuPZ9KANVDORFH7Amj0WIU0DzPq8xGAmd/Hnu73WnQHrzq7GKe2AGye25TLwWzujbh3DpDu
17LkBY17b8/A9rfXvZFDZK0bu6zWukrhtjBApx96MGipbDRQIjZCXi68FFCpA5iZSTcbtNJgJbCY
+Wge5lWXj7z7SFAFF5wKejqjnvUNUBEpiN6/D1pJvkNW7ej8Of787pIhgEI/P+uBvC85vZ2yfGq3
ChQS8HDv00jqiroTnR1b43OiafDjll27D4P6INHqHRNeQDewBgY5LW2gvH2fNVPfRVZ1cY2FrxE+
1+kQbfX8twBoyWZoU9a1h0BlX+TglX5bsZMWaYivYwkgoTGXQJGbD7jEHwQtp7UNNn8dW9PbFJu1
D2EUPOxcZyu8Ptqq0Jn/cYcRWt+JQ7IU8EFv4EmNZOqLyFhEpONhVnZMsiJiLasMDhLQwLqcwZKS
Uu0dOAX2EKsPo8m7nk5wFVGBRKsB5a43xFibGQCTxgu5t4lSAbDO2/feMrYzq2EFwvgrSyO1TpGW
Z7O8si+RjVGCSQldgOHxwAWKY/4N4oEz98/DOHj0RJR+yVzI44m7RfdWEo4t3m0XoUCBgEFKhF+3
MxduFn9Skpc6ablqg2OroQ+tSB6ys36fS+dc0Xg7KIctEN4/Vu+IkwXwcqY8QMIA08S+3qeWH1Qb
LYjuPDWE7GATv1KtP85ZtUcd+4gNKFzbs0F+BKCDmjehabtDb5hvbb9EUSUVTDNM/xsdNhO9ZdfX
BvB1qveGfdbhu4Nm4Du8mYjDsSZOZpgdcNCAznnPOLvshgQmhRixwruz+wkn+7tHt+g3Rfgdz/1G
DJDYjUQWcOwIIKdcP01gatbIjN11LoY/BrS9VVjAmnGR368m5TqbhZfEsc3iuMlRE3HIx1Aq6CR/
lFl9TZGzrUvzkgswKHEmyXnozfdaFvs+7ZCyJN2xyhjqWwyhOSLKI2FF606s2obOX6sq9yAMBSeX
zi7pEfMjeOPRz/Im2ZpuSSNnfE6HqvfHil623cFxbEYkNGlbe2Teo5J23PSxhVu3srXkaXYH2086
iCaoIuHXiOQr1vW7gsPKshsiyGHwnAG8GZ1aXxcH95d0w42t01MaNCJ7VEM8udLxYQ2nMv81RwD7
7aFyV46UJypX/XlSB3opqwZZ0jYuW7Bo7icnvQIAKkWPhdbWWcTGuruBzNZuOtSOjgiNVSnCAOFy
STq5Zjsr4dSbAe3Klss6yAfC7ClbfDeeAJPrh4QRzaUn/orZafAzO6rcTuw5PRm3G2hlzrqFwtpJ
jUCzrFyZ2zQa3C1Glnw9RRGHr6y7s5BEwG1C4WmjkEhL7ZRyAx5QLN5FzJLpZXZvMsLjng7JZ06X
kzSP6mLOgNYg1gDLZdjkt706JWyMD4DWLhqt18OILoKYWPWh9ygzzIZMxcr8kxE7PtQspY5xkVFG
iehBQE3ggmepjv8cKpjb4YxsIUJWlDEN81UlnMOAYYGG1oHU55gpn/kauoBw6p4+twNKEPnHy0wV
hujv5CA4Is14jaXmaBYAg8JGjzdTN/uhrf0gvNQ7KG9FO1hEu+bVpuRC3lpB4MNWJ5BH+06UATjY
dhaUBjscGCnU0qjfN70bAT/Sw6NFRldEhzc6SuQiDKpqGsQRl5gwIoRqHMQAEKe+bGuyDYrUpFqF
Vcp2+kdK9xq17jYxIm9XpuiDq8n7iC3xZuhB9+S52qNelJT91T6zPGudhC9uwTtHUJDakh6+KiZq
k/rRqqjmvZlRkuuQ4BPS0xJ69WWk4EKdOPW2DqY0amxQslZvrbMyfYYPefZiD4VIbz1rXkRQZjNt
ITVbPaaExFy1I3KcGk3MNjKiE1F8TNUBRq89Wb9OSLKA6OK/DmP7W2vtlyoBGduKd8/OGcAmDfse
xyjT8O0IMBTqstg3qnLa1qmDdN45pind2b6dTLBk1tZMoVoN5UfXkg1QxvrAkONTYa48lSwFcSHl
LonEkxzHdaZb1bOV7wZdxJsYow9HhHu9lWTiQWH2+9QfSVBG7NaCf0p+ijB6S2Rt42/JLlh4kWd9
GqPxx9OazxDpoez0rdXMTOvovIDnVxuRm2IdGD2KemdaA4teOREwV6z2BuZvyUwxZEeRbFFhe1+k
n6qbEKHSR1zPCsSdrn71xR+h4EKViiGb3hPxbafD2lY05Ee4hbhlmOZj5fRngF6FMxqbPEzQrJDo
46jgIWCQH7lERKbLvLw2GKf2hBbHCCksmue5JrhDpXwk8S7Y9y3oG7z/9AcAJqipV/sJRWqZdefO
wq4e9fSoWoIyAEk8C1W7B2mSPe2CPlzQhAmLSxkYlzTvxL7jxOMkRuIPjB/9JkRQ1kgSgpZzSRhQ
N5lZcTFsDTW6nAzWU/21GryXxuROc7pXlHXz1nTEjypDPoHWcLJqphucHPq2iy4OXS1bhJe8yp8H
otVUjOoeCxn3JpN7BFI4MyPaMhgYwqdsLo7UYtOlq2kNddUE0xIn8SI1fE+F3j4SgIlyv1BfMyFP
bYIw1TTfHXNcX3BmPsVz9DybcglcYAGLrWpNBFtJW5n3+q8Pb8+THIiaLA9a3CX7WiN/qenYdpYH
w5E7EEDW7vYsCwW9fKPodtIK7gUgMkyZ+iGICo929Kxtg16/GzB0cJP0hza3jEOwNO7tSdJuvn2o
Mrnr6L3tokWl3KQ9tBeKSTRo3nZRPQEpaIeHSNU4ZtUfVKvpIVpY1qGIcHyL176Fx1XJAZcH5Z0x
DNMiO7R/lHbvRHb/rbLqQEwgHW7mtScgSc5a7x1isDNoRGaMMinvmcYRf8zrGTY/jjuicp5pWNgo
yfH+bXiliw3Z6FTNIkXbQ6UYeQDoUH+6kbVC3nFvBu6FNCTOkBO2gjisDnrX0wQyYko6fW+23fQY
aCWmVbKK9KwjuL3+YSkqVqHpXCBgH1OVfYIHupahpnww+OC2UXW7pya2XpQp090c98iPIyAOzBvy
SuaMuMWMuuQzNlja837QuUIkUiQpHjNPCoRJ1QfbAyDW7liTl4f6Z54Zv9vnAK/BytFSa0e8m0fc
qrymnfPhVeKd0d9jXaEk4oD4048eqDQS70tk5JZj9LukRtLdDphrTcLD/bkiKMHxUy5a/b73mosx
LZF+pYuij1tIFAaTupoh1KSbezsrnmaNkJ3qYQANsyu7juQ5d3jPzWjtmkG4gqOaHpXqkRqT91Wb
26aI1sRoRmCZ6znAX5CeaCdcLVPAYdUwmwwWY3kP4fnY42nTXcwY4r8fCEiujoyu//k5OwqA/Jlj
sZZzUKJFzoeNkNpPlWfiCNryruVS2t2eBXX+0ubyOx7omiyKQH/OiPm43RzObfSjSzLV2nYtGYEe
S0ywx+6oL0OvwkPtszikzLF+N5e5jJq9nE1v+eKQzZPfWg4r1fJrAadXu3im9ptdY6YRwue6YSJj
1VWRRCNv7sIh/Syt+aFJOPLLZdZze8gBJfCi/PdzgzdKJ0v6cPsVbw8T6gHICcv9nYi9RTv9UFIZ
dWbibaH6NssYLrmNgobRcbdN0FzCViBijpf7j2qzJonn7XYzmi4dLTEQaLf87bdvaYThf3335Web
aUyDNJR5f6r5IRlpHLvbX2y7PeFYt9fh9ryIvGbriunRNvtvbxCnPqJ9olreXbvHExPVcc5eO6rj
iJkR0YSpI7jiN6IYC9XR8roDGoMOURHDvttveltFbk+BzM1rudRNzfJX3371xszea3Yrtpi+PXqi
X/fOYGH9tDoS7cqNdFl+o15xbBT9A2ZGazviMaU/mkP1W5G7XRw1zyu2deE9MqlAdDQx2CVHfMcZ
jDUh9zySrJKZthSzPlRS2s50Wsy9caKfkFYBNW16KrKROb3XpOoIETzHo+mCPJyXxAJCZMrj7eeQ
8EAtk81YWYwU/qnmtkcb5CA4XrF3SErU12BGp2q/nDBu628aie7oIRvtpttbiELSqsmbCsnqYjrK
w+2j28PtigMn+2fWx3wz4XxcOis0mCUo2L9uldv9sjwIZ2LBrFyX5CpGgoy1Ywxxy2Lv8T+vZNi6
fhUnqEVRwK2LFngBImgOejEQvPJQTXVEhWH/xq4qCGy2r5JOwVaf+uF4ezDdBlI6/pCV62bD0axq
DHeoq1ws7A19I2ap9LtZbTAGxy1HdYqrct1nwS5d4mhGNjbf6Kh6bjfj7aFarufbR4Q0NPuOSHWt
KVJAHV6MQ6tmBnp7mJdL46dHxZoDPMYyHC5m4t550YukO9zeB7FMQP96R+jmSKH9aINNKejE37Xy
pjOl3nxGz9qu7DBpdqE+v4wCoa8d53eTJs2LvjzUcbTtNTHhJY1edZuSbpTTP79mNNrOThx5cMfS
PoPmGlazpm9kRcHE8Ns6O5JOFyH1u9s/KNTYngTA2tvXjFyd4d//URYRcSbiYAtyyU5Ph24lVDhY
qzBvhh04ombVVEVO0IO5HzKv3ePk2xpDU7JABXZ0qW16EPaIe1Cly19VQonPhid6C3RwiVihpc0v
rTfMuCptHrAE6eKCzD5Bx8ZTzZq/PWjZdUIiYudap6EtoLTkl96DJcfSX5Bj+KfsMSbiaaSHRMNt
EWelh7hJ9jJ09G3SUT0rRJnoyFthXFgyIYA3vQvilIGClWbnKK1nGEEaEbhDhgEtApwptY86dKmm
ErqcZX6SQSEJeWiI0qpG+4EYsGRljPlnNdHtsbHH9PWsNnbFxYDG9wfjxn0ODQywzpDs+poztn6O
ZTVvIidecqOqU++BZBUTIWUOZH7KkyhkrjktvmZh5qe/H9xROCtTzqCugrMYXGcbSe+Bxq1OUuRU
Z6fcwMJE6BRnkHARFbDVSTL8IB2Jo2w1wVGIj6yEmDvSlPdgmfMToIjsrwdX0uT0bA5nvft7nNzY
j+x8QwwdwbpTKI6GZRrH20f18vT20d9fiNoKPFaAWTNlYrq+fUGPLE5/lZ37f/+723e5/WPLiF9b
+uvbWtec42AJ5yjKpC2Yy/Eh0U7afrIinwRRdSRq9vbZvx8aSNh//U8F/LoVPml85YPJEW10yTvq
9JWcl52EPvkxDHR5HHVUjCrXgYfDeOJEOLVcnKrWw9XQdN80Vyy+gZGuc7UjmSw6VRN3jFeZG7YC
3heWxxAsvc7GeahYVZH0dcdcw5xbZ8pZu2GqTgawY7J6R7/NOUwaML0ttJcAs9OS0C207GQn/dhQ
0vHCvMUdjGTU8cChgfcj9jAl4p+yfY5TatxUem8qlVAkzWrF67in3dpfiyD6lVUWSiQ3i9amqhi9
NRvRwrRdephHM80+DXVJJkUfg07a4BApoonsZ9Rr8ul4yZCM/HguM2/Z4RAynxPvHf5r6Me2law7
a3phyxbookkxmhSdrrJ5cvE5rqST0DnBXtflLiB7a1dH8XOkox2hmWHDM5bAevK3DKhhYIItwW7M
JsuKR74Jvt6KV8Gm3VYk97KNjkEWLRO26HnIP+N8kKxrd0iXSBfTc3LaNR3Uc/CCJpubHXKylW1Y
B6uDUYx0h2oOC3O0NhI3WwGmra6StrbRONz1wXCUIutOS1t2OfWbZvXH1XD9CxfXUXJvTktKu8tW
OmfdNzuD2kpxl2njkTn+/ViOO5VE7/XEjM3LnjsGp1xY3DEOwKbiuXGDaBXEKaLXkiuAlXLneSNY
oHCs4ZAndzPfbKC7COad1wh5Eu4kOsbEDDQbvbVOLotiaINzsovVXE1XhDUM9p8RMjX+YIp78p07
7uAApyA3sKg7mrezfqmRQ3YGbcoYTz9Su4VXXOXxV7V4KvNoWxb1NSuZ5mj3mkAcxJzE8bIHLLVI
Jg3wEsXVMfAzxO4hGr1fg4t5A7/GKhriL4Qbm7Hf9JU5/D/2zqM5bmbN0n+lo/f4BgmPiOlZlGfR
iKQoymwQlIP3LoFfP09m6aq+q74x3bPvhRAAyohVKACZ73vOc7ijPUVBgKqut/dhXWFAF/atQXqf
gXC1TAgdIYsWh5HKWxaU/OqMSMywwR9g3VEIrJmqmveoaY/jzPDTNvd0Ie4on4OxeSh+GtZ0SnuO
qtt9k816H1QFcsn4trfi184T74V3F/nu985+yMuWQpjFhHSmuEYD+aaVIWYcw5M717OdzTrZ4paz
XdzqNb0Y7di6XQKupWWSfWlWgZHJZ3CZO2tyQITw0XIjQOZeoawYSUJnPdmU6hJAz6HlHB/NY9Bn
OLdPYcDoTS5hdzbJGwB9E85qcMZ23xOokJISuZmtAVIAiV/bjAoj4UUtcziuvDNi1c8JYw8IEKg4
mc4hCmaeSa2CgzlQLT13amElM2Up3KOcnX23B839MJLIm0KyxMpYd2cRMo9NPYgFsxoW6gU02qee
XLhDM1A63qRqMLcEdoN+S371UM5vi5JJjK9mHFjFT0HkL8ekiZScoAbUGCHF0g/Kd1lPfi4V1+Ys
1EKxKQpEAhMIK0rNgK8zpCfotbKMc6UCi7dpHcWRrjiHc9HJM4nlHHgadOTeukRuQoTkEhxup8Sd
iXZcwdPM0qzo6HrzOVYLAD58o19sNd4m3/x9UPFJKkPd8vSTupKGQeJhFVOKv15JAZms9aRcqFWZ
NdGNJDggL6J9H8QfrXng45TwPxh2qU8sL6NHmkHOiCrDKHx7vEX7zchzLCnFqxGq3SM1nJya+cx1
uxKQ7uZ4OIbDTLf3+t9rrSGNPTrdXFvI2zuXOXmFXouHIdSKRLVPr+mFAR+25tRnfBTKM0MV/yT9
ZB8V62fbwXtKK/3VxfRxy70A1l9BkamufJp0tR2BeR4/mT2MBXtSzUKGv95ojmdKgeM59u0VY6FL
Ewgj51kv4pUTNjbksaI2jEmNhZv4+yAystOgP2EPhGpXMOShEpBZ20GBoqEz4/No7A+FwWVxLxVX
Wvg1yeYdccv9SEZ4qcbazL2YbqRevIdWaKnvmZ1F7w3nmWgeLUH7H7HefyHWs4UjQF39r//zvy8c
uP+k1nuvJHT/tnvL6+Ht74q9Xy/8JdkLvb9QnQjPRWGHIo5uxm/JnjCdv0wYf7aDWs+3PEXO+iXZ
c9y/6OHDQ6Y6I7hw2Kj5+otkz7H+cgLX8uCdkrBgCl71jz/x8YLs6//Y/rdqJP0qrYb+P/5d2P4f
wFJw6gxkMTwQ1xBapqt5UH/jPYVmXw2AdgzgWSnje4zqe8rJzI6xc2wlRbY+ptZk9P2nwMWFby7R
OZP0R0vjsQB3grWYDnRGo8mZmHniXUg24rTkSFewfAbx/BiPYCnSdRdR04jQVG1WEyMuad47xmcF
zed4n9A4O8rQhWukst3q8rn3xk82xnamVNq9/ZBIzEht8EiZmR51vbo3dofqG+UT1rLws9n578Ow
/kBh62F25LegqWIuquNhLJdbp1rOQSRPhJ2D6eFeXSaAKUPYIAw7nxkKfLUzQD0rqTP43FqKpzk6
wQ25j/6ejrrD6KjedlkBQlK6d2LCg5yCxkI4p5pbP7k6ow6QFMcOVUOIWz8+jrLwUdT0N5NEcx7V
P+eEJ6cFDa7BcT5wS6LxmL8aPprEyuYzu5GP4Lx/Wmta8PnYksQUW99W4dCJoeKZt9ZzW+RI8N33
w4wo0W6Glpl2uAs648vgTi9NW72RjDmRAtfDAiDAutuCNc7pUBHjIrsPwiSHz5x3w0o7xx0nMmtQ
MY6xd4+4bWCa9ApA636qESQZc0liLR8351voDYqTAhoTfnuSm6yoIkkkOeX08rLmeajkKVgRv4gx
v1uRtm2DmUI4Do63dkmopi54JjAxfa+LxxxkshuP750R6x/vcchVtDPyajI2SL2ywG2q9AukQ4bx
EOG7ROAtv3akZJGlTaulKNJDuD4XKZbxb6b08DcW3K34Epamls+LJF9xQTMXfg3yFLEz85JmjF5c
uT4mHGuL8MvjnE43rqmTvyn1CycXW5V904nFZ86bfBhtYE8IviAjMPtr/OmlDhxSWGhUi9XND5NP
08+lS9hzMKkk5/yUM/GRFEkooShLaOHldzQjMZd328aRT7QWipPbQ0mYKIHaPtkqyVR9KoPmU57k
C63/V8fPPxL9ChB7IqzL8sUrRY5vy0QUQnVvkXoZ5NwnWweIq/B8/GOSMUb9vp69ZzyPNzW8js3S
MA/Dg4reBnVXHD16LhrF6sE3YhpLqfu8+jUSwZqsekQjrt2NexMbOLlkt4OcBe10O7+/LnovdVD6
8BHLgPgU0toqTuh5+RQGPW1uQa1o+DHmNjKNACjuWrTpFo4lglYOkTV5+yEmlm518MWFE2V4aISV
j0ezgXeJU/upGCi9xaYB78W0v6MAQnq3TLuwS24id6gOHWC1s51agOAVWE6vXfcZLW3fclOo6oxe
jNSaLmu9WlMX4710gk+/HlRVvLZQVbyRBtE/1g0YTLtyZDJweexvb1eSiO409IsayxnPch7EiR/m
ZSsnpMveizQjQsYipdmSkcfRKVGIgn8D9tQnzHPG9JtvepLLh4nfs4/Xg7UUmKjUCDBVQ6msFgU8
J+7ZDVny53iVv9Zo/T+CyhaH6y79jKyzsH2m/uH6/FS9SD9t4V6yW106Pga5p2croNLV2OuxXH3i
glMl9tf7TPWAfopeVDEc4dikhqqMAb9fqZ+V4kRhGFsvFRc3cdb7Lu806PfTO6Y0e47DqcOByK/b
ner3/QgmLq9S52UuDSz6x2bOs7cm2Pg4A7ncBDaulw+gXARzxTSAL+q3j6KPaC8M0rktJyYoUGBu
Abm+zMvS3Y9WQs1TMEtS48hxABVFMQvfoQIsWFj24vVNJtMzPB3aIHm6aYzmAAKPglabPawlNTS5
TC8l8Vn7aiK4KPJXg5yrIjhjr2hP+Ec/9IFBaJBt3hlNg/mRWcOexsN+SMgOWD+hBiM8aOmjc7R+
6lCBja7xmeaZSamuW49SZsMDVFPs9GZ9btb+re1BaBt0qE4I4r46Ejfq4OKsTPopQFNGWxFtxWlI
DW/fGMQZGgFB6sv4Axpf/+yZUf1IAYmKA3IkYxjBQYzpmeHiIypfMBtyqD96Mt+XS/JcZgnU1J4u
GIi3bN/75qdpSNZjHrcKXaW8KGLcJd/HRnYPVvLU8euizhKuVI1agpkr5jjY7NpdFA85KokNp3Ez
gy4o4xvG1snRs6JbR51nmZrPoAIH6q63A9qQ9hRCQqEqcLrUw1VRfE0jACb+fGA0UZ6l7vgNQz+v
+8AZ7U2DQI5TpOcs9P1J3BQgTMmVWiEKMx1cRyI6XIy+G92U0ItImVYu7Ynr9tKY1hFvPbS+mt6X
bijoBflJAVMmfqHd2VPzCdmTk2sgQWmc5lcRvPu9pvddN/21eTUqaex1+0hXwi/V8YVMs5SxwkkU
vlJVC5hbqjruNHWG1pGmajmktByoEQLPAIdZkBF31gsXGRZlGLV9adLY7kfPm5D2gik6u4wKLGeq
YNLEw3lVi1TYHJjfm2T1lNsopjWCUArJhO5eXFYTwQRHbxsz0rUsb7458cqczDMICOb75BfJ11BE
VYHYfPGX0wx4dlATtho9FuiWyd3q47rqFofuP7gNSu4WSK4+yqqdwTfcnLAm0vDQXQ+1GJURqVcL
vaYfKCDSuYtZowmXJYlpuKv0Qv8Qrpt6bVWGqaGRNPXUcddNm2sjR+8jTozRC+nB8aH02g/62Dti
ZUKpVwXjhmITG/2nqOpdIHcmrdb0ax83wzkyI2eX45/D9qe+VtXw0YvBx+kxUqfjzP3HPv19x1kv
jq4cTpGeOf5eGGoO+a/2rd7nts6Gm0DPSvV3qn9uei0vO9SrVGsu7Zdr5+X6G9T79C/PL4jB4cQ6
ToZJdzAugnd5Va8H3ZrUC91bd42JqvWlX5k2Dden9sesJtWXY3c5R82aVpxeZTrApS1fdtcD58cG
5YJ/dQztEXPi7I8nfWwuXfrLmXtZd7PmG1yMfq8PjO61XQ/bH/v8KpwoulY59BX6MPrsvfRm9LHT
2/oRy0gi0gnMV5rW9JlUU3ToKHxA9mC7p37I3WfyyxuGfWBUCrSS+pTRp1KiSjF67bpPxOLo95Zz
hH1HiSKiV4S71PV7eexVVcfpDC4H6rHLE9S+WrXgJpc+Q4gQ82waSX/2f6/9sc/o6JYajN3JBghW
dW8c0oNf4AyQCai3MF2PuuV8bTRXYSJwY3df9CEU6pJxPaKlLvno7SatoLBRsNOnoD4l6z5JzH0c
k2m2cfNgP+ZTfOrwhP06hOtDOFP70IfTJlBvM69ZtNWnpNcDnxVo//f65PRKUvoux72xxRMyt+6g
DzR+GIrz+mzViyjgnr/pVAEF8S0zENVZDV2HV+tz82/bfeAZO6cA/XZpLl+OsOoJ6+6bqTvO5QSy
Jx+yg26H6yOsW3B6U6/phX5A70M/RoJ2G56ul8siWrHk6yvnZZX3/1yRWZ1RCHUOobrJlOpS4y05
KZGB/gjShnK7uTxmxd2618+QgvHRSa/qhxiH/Xqt3owt01/AXhlfp4bK2Vcs1+UxVh9pEvyQ9dp1
8a/24VthiHl9Tgwo49f2H0+XzFUIA0x+6v1Ue3gdFMtbF6nr8W8v+2/893myIoHukZul6m/VrzAL
/82fofvprRp7p9fT0xPd8B3kFbcjPCStAkT8WkyknJ6v+7DPc7JZpnEwO8s/ypnmlQHvzPbUsdAv
ixewxhv9Ev1ivfOPt9Gbf3tNuPh7N7PvKvXhk87+KBKIUfpZl7e7PHdqpBI08G1guSPfTv1teuGp
v/fyKEY5aCb8UAhx4DLRz1w8GvIQkC6hkrohfnAh2hYl6Yme0XD2VP88hYWQEsUIx/2fC6uNnXHV
GWpIbuv7Wo0NdPVRe57jRIUvx1H5qTMdd6+NxUuCeZgG7Z12GEcNFrquTKPqjhwPGq3qpqh9unqh
NwN95dXbMONICFX+aV0gviz0ZVuvXmrHwTI8OYGJCd4ev5dOQxNJXTogdTVnXSLWm46+I2TVh8C3
ydllggcEgxrLZMYVX1t01p9F79IfSC/iTOB2KovjEMIjOenqra6ppurWGIQkcuhqaazGFgY3BqZ6
6h5IIDqAJAkeKKF1Qx1WjVIWdRPVa/0Apw1Z3aouoG5hfoZf5OzH1uVCrBZ6TWDrdtJ+POlKu1RP
vdTcPfwCIqK7qy7OusqezxY/QZrj7WV7dgqKSiC9nMHF0QB8qD37SvNSWq7DVTL6NEzrvJLYyGBx
VfeSy5rpxufEQE5kY4vSFePgt08dlid+8XW8z1qXvFjrPlKyBv3B9cJTQqIqAsPXqEEFGFY+t6kG
FDVzeXPbJpBugVGUu0yXXhNQ7lQAj/CTY1AY6mxEhv+Ivlse9A9HO9VhnnA9vZjWB4sbshPdtWG8
IuCnmWVSz1rALbGKcBGfuGUuxwqjmK292GoQptc4RtwXrjtNfJUQYlqoBepDXBcIaf0jAUSH6y5d
jx9iOkiIXCiROHR5pWE86Xeb1JBCr10XsRr6D6L/OJZxsNdvdGlX6FVPlnzxToZ9q5tcqttMxoh+
jMdTgtHBVWNwvdD4ACJ2dzba+JOZo7OjkMKjRm0zORjaNw0O0L+2ICxHrojqULmVw2oy2JDkGvvN
QihUlfHCYED9+PSC6CnIaWUV/6TY1+4JnzBVKktIJimAQJB0NBDjWZ5NE3X/5rpdxu2M54fcO6XG
Qd4/n+tgQmokaJ+WDD3Zm4KC2wO7/UaG63SOwmWiYc1Cb/6nfRnduHDu6VLfTVZVv2uncn4gYhvN
Mwi4wqRQBH02zJ3osCKnhYNvvJ+CFSayGfmHxPLIyKa3h3+0jPbNWraHxSROsjOD9VGUz4tZ+Sd6
eruiad9j6AhuM1m/rIixT32K3Wmwvc+WWJK7GV9BV68o8UYBRCI+NVFwz3A7ux/R391K0WJV8Dkh
YgDgYhn2qUD0HNiP0BzN1yB1yAqd8ND1k/+cyVZVYQZ7M5n+ec4pVMpsiujUr5AilhQ4J+y4ZiYd
2vYiMpnVaGF2D2lsyt3qGfejz/Rj6bP25PlJvDVmXICh7CGW9QU9c2HsjbCvjg6Ovo3XeuPNMI6n
MCZpJG5d9yH217ssHWEKm8vH2Q5xgvoQmSp/Vq5wCSrcNcXNYM3vqGy1MHNsSJ9qbczbH71dTge3
7Zs7O9GD3BIetAFMJ6bOuV0bNBn0TKdt5bbiXMU+vfIIqQFmnfShoF+3QWZe434kttEJSehz6hOo
3vhUdd3DOvng4Pr5xSZjgiZmUW6h6iCFr0wgIcVcvssX8nqsTpVB4n7nZmYLLVYSiEDUoBVgtMZ/
Me1sx0IKXKfQYILg3q46tMitINuA2gxt/4JS4ZPbGC9gTlHX+uleDBRSS3v85qb1LXFs855S63Es
VrwgI4toSEpEh9hMo+k79smqXgRKx7lRGeAvblXKe6KHM6RvyweEFwnCnUrpJgP33CRrsM/GEaWh
hNFZiWLbUVlfMvOr11PErabvTRwJbGwmFX6wFlL18b3xvkIFtQnt2YJiblIJLoCseKIjqSUZDlGP
TKJypfnUO9wsZ3rLq1lhY1369hBwpwDpLzfTEFubInT3E0XwLUg59+gaFox2a9z5btzgcFtwZJT1
ipUjHjceQ/+DvZTzTbNaC64dlOdz+n0qTgMCKDtXBWkj+0H2PFHaDPu2pqhwcUOR6f2yvrchnFNq
4j9uXNvYFItIHqSBMYAAMmQINmy1YaSZkQbtD9QRjDdt2tc5E0zS2DHH5T03e2VAkQNqZ0uWx9Qm
tCKuFFgZcbutKHFRihu37cOd5AeKPC54F5kA3Q0vV6zhk1k0JYDB9msjaZbUwh4uQSn/0737L7p3
lkMa4f+re/cuL96Suvynzt2vF/2jc+f8hWZK+K5lX8AZ9ODmH/3wH/9ugLj4yzTJHHR9y7Qga/wN
tuGrR3zhe4EgEcr3aOr96twB2yBvEzgHjA76d67//wnbMP+IYBNkr/khsTuCP0PY/Hf/nNQCHiDA
ryO4gwKlLGrY7PPCANHPIRBGyeuMWKyRK1EyubTwcb7PA4GEdBRyl3AfrEqAggsxshD70UlJpZgi
UgjxsOPchJGBmooI3bOjEt7wFe1H64YeVno72sfGdJVZmwvljDhLKpXWqsQaqBOoWq5wysUpRBl/
gDwRnFe7DM+IAnDpJNLcWLXnnxvPfUV6RpGgZzTUaY2Z0obptesCzp+0UnleQJMTMmqc9EOcdAjR
9GqrhGZ5iREKu8ZrqNhcjdK/6UWsVG94QMod7TxC09RmXmJi50qJCuL3k/UDekGciHXWa9c3gBfb
EwWC8F+CqSq7n6QXM9AMShqGSqOnF6YYy9sOKNHJRcDnKSVfqDR9lzVkfmXuJ9tlxeYSC3+4icZ1
S6uyuA3KEIFgGBpoW6jt19GdozSExDPAX7Pj6va6ILAF0oOXB9slj9BlRCmWvEnrE5VSkUSNuxZY
3p5gGQ8XeYuE+1gpdWOGzNFC7ugp3eOkFJAeUshiLUkOSZsvoH0RVC3+UzRD1zITDwklPsbbvkbM
2yGvDJBZjkpvaSO8nJQCU4RyPdVeeUcGK1ISpdOkWmzd414V91LLOHOl6Ay1thORp5mg9kQLu/G1
ALRRWlDiAm2lDZ2USpS/5n5GNjr6jrqFj3cRgtJssL7GMwpTQssyOmWoTvGgTECSUKLaSpPaKHWq
MVHMTBGsLkxypVKwekrL2ilVa2ygb0Wwzq9zQN81K/XrjGCvV3pYRyljE62R1XJZoZSzboeG1kFM
K5WqNjATaGWM5yolxrVR3tZKghsota6pZbnoc/VjoZLsmmh3ywgRr34CccnBDff/o1Ay4EWJfoX6
qwd0wJMSBHc0QfVjq3qCp1TDSj6coCP2lKB4UNLiRYmMOyU3ntEdxzMC5BAlsr9CUF0Xxi2zWLOj
u4wYiDrOed0Cw6DmH3qv/6d9c/cZ8+9DOsRUpPOkvDUI0TstBql9FdOaTjWiev5zSqxqVe+8LoCi
740SeD0XwGGrSzfC4X/OhuX2WsjJzWohNdonlNzCIULxd992T6sbf2CogLFjcaxb4Gq6BAeD29q3
tvdYxGJnm+QiUVUwmKpMD+S2yvPorg1+0w61U5uicyGDQtwQNqLF7k0WANYOyi9JRh1ntpbpBOhj
izaSSZWub11WG9/ZQWmvT2bUIIj8VgTozLWvwFJiJ2XgdjlytAyBtFg01Eo1m+umAXADExW9K1Qz
K8zI076zRYdknuvPiM1nkzZTsps97PRmHZf7rs0RkoVq3nIpvXvZt1zCydf1SjgpLdweqhh6Te+T
qPWyvHApURJn1UeBu1uFdyphmZ7wjq17OJsg5aLwze7CAsAcM1H9J62QWETaoRJSk2ZXVSXrQBpb
RO3dGT40ajWJ1S30252FKxqrpQPLtEK7J/lhU6FNAFIMNek1cW1tfV1LuLY9BrPF6hYdHNWC7VUz
dsjs8mSnMxzT+JRW7bFAqnGAALQcpmz4YK+Ld26DQB6sunrxIr70dAJfUBpMh0xAiMgUEZxxq+Qw
DnYIjwDyrbXYWPGxfGCMJqAO4pmbGt8r1VdKXSQFlXsyXONSu/xbGfOP7sPcBiiv6e9tsEslx2v7
YVHzaP1T6Ov6eTAh9GmPiK5gey5Tu0uNMxrVzQvEG0npGe4oHxhhqqaDhpoCOsxAmWp3chcP9nJm
BvoN3TAz/BGLCBqVJ4wLRDTMvX0aac73n93+R6zKI62ep+pOg7+19AwD3eBWigQvW+D9JJkI95p6
Jq5YG5sEOkD97BzI5C6K0HYDD9z7Je7WYLbSk2sPh265aYncIxZm9mk7Y8kLMEDtjNX5aBXPc0vg
sv7E18+uNy+F/ByS99InweVr6DNkrCZ1F/2lXN0zrvTuCmv5OleCOZIKW3MmcofcBo5praRsVpn6
m4w5ZmHy68AxDrUQ+dtKDYohMRxJ6Hi41Y0pPK8P0rdrPCuQpAd4nkHVgd+u82NB/X8zeuQTgeKE
aSuMFkUl3Xbgi35KiypTQkbTPCDkT89LyCiAIsd7c+ACMZZNvA+V5qiRdC1M6kotmQ5nvaD6wwUM
jJWz8V1q4OHWy8LmJlF2QOX4wPtGQGOKtNfjXtCQbXw1jPxRxu7X8Qlq93DQlze9sJWH5Lqpy9a0
lsdNHPvdLqlj7q1Qz/XZH5uCq4Fe1YsgdOEtIKPd4Dm6I3s52DTMSejoRqCS1QIdcX+0KN3paxBm
4nsvIU6qqoiH763pHUWtdT845hf9//5RUb9urpFpHCuvPCBLY0AYInYfgpsob6iKTy18MmwFH3uX
5DoibkzgySx6o3BQxvON1ERZ3Am/bY8WbKCS8ddeJkZya8GKXqtGnqzqBf4pkNRK/TITJ97X1sS5
pHsRYZ/QtnO8rsTekA5AbzgHZ/RlN427yaZE4FyOPxdtvs94IZOr+YB5kwtza+e3COzz49V5c7FF
aROObmrpR64PC2IxxpE6wm+XztWvQ+grjtfpi/ab+XPmnpAlbfWWbiZkqoJ43bys2WTj2XRkkV/F
zNtUH6rW9jr9PTauV0+gxOsj9Bj3aPOJK4vakpMV5l02UaZwx/AGwg+Ceb9c9mlX/UA+L87CwJvR
NvT0RBg+aR+V7gfpNe2lqrRQVq/qndfn/Kt9dLRmrGAxgGpVrbsuysrvTqIlav33/j9erx/QQgq9
NkpyQAwD0bY+9Rp06/M7vdp2XkXRQFpqwE79Q3JBHym2UDQlztCuuSyqu6e+hV439RrFeWpoF+ee
eqJ+znWzpCpYTutyHiS8j0qYcq976bp1RlI79Xy9PavzyHWg/ANRUAVnqtB6EZiyN/lxjcFpauHw
2c14pxfSZ16+cEeGrJYC/RMNwmD8BNyRlbdsUaYzslyiHp5JHh2pyVChPjkLshKviUk60asyVI1W
gtDBev7x0N+elY7ZbO5lqUQA6lnVfjTr5mbFlr7u/+B86s2xNAmy1qtNrpKh9CqzlrY86VVd9BX0
G8oLLHTRTawrLdTq3WTb+HIqbuM6yYljUt07XFz07C5v/vc917fUXFP95nqf7K2AiIbtFXeqH9Ob
yZIE0IRUX+yyqv/3yx+iX6y309bnWXr78j9e38rMKgDjoTdUtz5O38uTru9//Ssuf/b1j7y++39j
H0avzG/NbgLkFd0QT7P0zEfT2KF7t2v3PcKnkzkvL7ICubOmswXPqX1wMvB9A6xDMIvVa5YGE2mq
zWuOt4LB7OoeKlo8RxH5j30um09MhTFFLG+Dn7T7lRbJDlZ1dagtni6wz8J0cREo9skHCXaLNOE8
OnvoapxkXDYlaaC7vvcW2vSwjId6eIGKwZ0mwKyDuXOAETW9rHMwA340P3r4erEfCGIh/NtYJcgl
aQdbtyLrUn1MRzILmEfQJAY3PlS2A/6mfcv4FCY9NecAgQ1NCLRlU9cUx4ZM5chL8KzLmQw6c/ps
DTLde96nIAMy4jcZtTsEJU7XHRYpvtiw4zbTYarlyEA7SLdUbe0bHztzyelyInaOHgrfW4FJpq6H
kUtf+jkJhuohSb7Py9cijEg+qqLNlEE6i6vk4zCZFS7O5MZpmZBWtYS6ZR/tocE0Hw8cqhZcfTx+
96Ji15ihe7QiKhKZVx3ijpnb2A0fDd/77hJg5KkCRkkcasJLN2O+POcygodxgGteb/qmNLZO4SHQ
hJ8cFU8hpYnXqfxqgmEbGXK9W8bijSTVLTK8fGdjTsc/tGxwq1ob1jroaRUzDmdstrH3ZQ0DUtaq
sL8hQHQCheXEN5kt+y2z7KPsWo6sB/kh9imLUhA+hsHwZq49Ftcufu2VDSY3yLSicIJ0kOnjvhLT
0XBg6MgStkXnFIe0wVyFJugNNIM4E9zA3+9M68HEsbVK8SHyLVTYlnG/egxASxAJleuJoyQIZjbR
NCeYVE9zLN4Hc+cc7aImAal1nlMneB80xcMcCmbvCoI3iPjdCItyaCVJgJahiB/NDlZFcVQ4M2OG
0xSX412VZtF3Y+rv+Ed9Wslu6afWWxKHzH3vCPhSCZfJlAEWANRdVgMddp3i7K7muzDtzJs8JnTW
9LM7c1qWd6Tt5jelUTw0LSHsPb9XIWAnOw1tx7bdiZpQHWeGWRmMq30Akg8cIQS7nTlk3zjtuR+w
+6lBVmD68mZuPhpOwGV1qpXXrttBFdy6cO4ZEw3ufQCHflNMsFks/Ou3jjXZx5aeBSjjbCEJrBDR
sXLzT63tfnV795mmqvmp6euPDZcokhlyjIjtaG5nuQJpXGckt+Z9SlLn1peqNWeRWbLQLd0QhhdF
nXzAs+F48BzmXDx59dg/LtVPOjTvCbbw8EoFG1MmXPte/DuIpvlzR/5VG0uHApbxfRXilUSwA0zG
U0iyEwSQgFZR7A3HvEBVvJAuhqRRwTGJBoqc8D0srf5EIyPrnaODa2TTem2/SUcJ0xKywMajjxRX
7nmlqsUwD/SPgYS6nKI7Qs8hXEbjDwa5dCSkPe8iJforJ8hJRXZMR5+OWR+eyyCRh9rN8JyJYe/F
MAZyRZQLsUkmoKjJYM52fssgFJ/k1mqAM+VJ9LGM0I93Hk0/tzgls/m+8Q2Ck4f8kPhuuB9I0ILU
1D4ZEpNpJub84Of9d9wp/THiGoWLoBz36cAc18Gilw79Q5XhFKCDdBi941wHL8jjqUp51bALLPN7
6lm37gJ3xprTt3Uutg6JcYSIUtrv+X0dEB3dR1b3anfuDENsqQ7LxBdtvU5T8bNJe+JAws4/1QCB
XAzXTvNGmYLPNJl8OyL/HOIOWL36RSQ+VPc6/z7WfgxdLcF67shBeTzL96UXHECm7QLCZx4L/47m
knfs6+J5WkS1ix2PVN14KPZDgxMAd8GuyZoBb8Pa7FP5RuTiF1hWuK/mD0NcnKlfoebri/dhOn0w
Fu7iJRBD5IpY6eS7yvK+TtVhKLjUpH52Bvtk72EjbWofooQ0MRSQuTmL6WcgMFuTSEtRzp8O1crP
L8X1RilzfRDqC6qCJAegQkNJhmQd0nzEYVyG2zGnw9fY9GFCxkeEDaVfVWp7AfkxG6fjnI+kb4Pm
3MRMPQNuVcWxCMf7wjaDvU1/btOkTrs1K/F9qWiKZOkn0FjVDpyZsSEG6ytMG3ouYcN5kdNGSQQx
IYiorS+T3wIQahTingp1PQGJHJ2HGGZlZMY1vw0gRIu/9QYgCGFJDguqgs+Oe4+W90E22CuTuSZT
IBo/O3Z+rpkNH7rZvR09z3sQVXKP5RqcSuhMBwjmBGJy2LIS3l4ch8AjKA9v0qV5alEUcBdugV86
pJKl9h7kxcc6wUnbZoO3nzyr2iUMGjdIkckinvMnL0Wg1FNjtxP55liOuSMzDf9s8dolIFgLw/ph
1Y+xSxnKQWG5k87CpfDVy8kVemuS7IOzGm9DmCJDww+MPn7Kb5iuPiw4sxkWJO/QFZDBIaqj27wD
9PoYrN2wq2jKHiZDIiQDEB8PsbhZHC7GSdQexsn+MLSQycaE+zIFhGfHsD/4mExBYDXmE6DV8dhV
mU2Zx3h2iGjelzid8R/GZMOVKbxnLAcyk+ioQ/O4Dv1j3rHhw9WW43qXmiXGW3Q1GYcMiTtkj4Wr
g0OANL6lWwN61E1dN8SPQhaNsi1Jbfk7Rn7DNvb9D03e3Y5V8uinbX9bT85Xp0KY1iC7c9J0Cxfd
InecWmCSBXtvLFF7CrM6pUP0TSTyZVz5Ho2sbbeAnIjKbiVO3bAvd2HLCHaynoVrY/tG4628OoY9
7M3EH/dNn8E+zBLEMNXXoobw5rZAOBIAUhR/gRu7wVuUTSlFVIaAdti/Mxc8ALKxt5PtHzNU17Fb
xz+Yc1DFR9gUfuyM6jlsFNXKIXUrMJtHMz3PZJfOlQ/7FucvvXESn+FRHZpxfmaWy42as67DJo++
IqDsiRIM37O5pT//givyfW31+d1Me3BWJgtUx1zNw3vAhwQuls8kj+O/NaedCPL1frGbJ5Ga4tYY
8B5VBhl1GFxFR8iY6ZNPt65t8xROHbXmAL1hbM/bFZjFtiOKSbEciE9gdOszUzQ+GT4VuJ65F1Gg
Cz1H0tupNlWPcRr674iZQl0efuFyBMmFwTxGEwFrbpTiYepUUq95DkPu4KmIJXfaSu7HIqUDQ/LI
4oKVsZbnxlnkI1r6cm8SwrmjBp5CO2hIiqQyeXK8DGsMjFac8XFVki/c5z99l3zMkXvSzhyrb8TG
fk8NxlqFTyh2zNBqMxemfDfLeZ/PLxAF1qNVN97eK8abZgZ5XFdiPdlcGrgghiaBT1LRIiwc36R3
OdR2VVKhzkN1p7xTIb7bEntM7iRk1/G2m3qiQBn6ICkNXJ7HaSAJNyW8dhZdhuytK7ZD0aQgOHZe
YWMHs1LvUNO54d7xdfTK5qAz01PighC8RHcq1puBVvIz7e+zShxK7q8MI6OTWzbP4OP9UIiXqBO7
OZ77Qxj45G/lO7dtPyO4AGg7WK+OxeA+9O0nYvU+Nna/o4D3JADjM++rQC2LNd7JHqosVrhnPPnT
VpZ0sU2+8SUxBio+oEizZjzBoZzGfNy40Ej3DqlVHloZBBrlzpfn/8vemWw3jmRb9l9qjlzom0FN
SAIgKVIU1bo0wZLkLvR9j6+vbfCMUJZXvqr3avxiRTDYiR0Ag9m95+xj9fS19Vy962h0woqdPg04
5bvBRpuS9dwlBVDEZWC7NgAKkkCJvNUga+pBRNtHat/6kM6cUi3dzqqEGJS+WEyIfY+wm4jeDk9H
9jjnzYTpJf+pkSe3ywk8Zj1mE2oXS3CsapWy3S81yjuvNoKJ/HP8rSgLysYkpdeiO5hGZbUnnSrb
JpYQPjuJyyoHyH6fePQWz6StxZusNCoSsUHrjdpF7jlpTXrqVvEC7jzGG42C5K1n7N8i1lj8KDVf
Gwj5DHg2oj7d4mDq33FWPKa9c9Vrquo10bG20kSkv7pNi2VOm6f3ucj5dqrzMuRJDI8fB0hVm5t+
qViukQTDnj26FNJuLFvDx1jgx2kpABGrc0gbSXxLdUPI7CWofAt0/djmw7G8GeL4w4gtODuNZiFc
eh6T8ashqgg7neGZ4fBLnxdwBGIDmtWBbcayTS9QhgAkBNT7ZNecP+bceUkXxa+s4VefT08YYw6A
un2m9e9BGs2H0GGyXDjmPY5PaATgPzFim5nUHTuj94vSmHfF4kHYxCxuc0CWE1k8gzadSxgbJRZR
ikDv6gLnqxpDx10qNSSrkEZzmOcturNSOfWyCqrSrKebTr+lNRSS4EDwXLTkTzJOuX4BzMYm03Zz
RuIWM41dbkg3HXNSRmGHco3c9c9LoZW3rFLUNID5t/CTVXMA+q4hXSDqPunbfkX9Ih6i8Biq7Nqm
/sQo8ZN0csOrcs0nxLXmwIgIK3cYtQPDJgFnCk+DhDvTCe1dQmcd1C6tBccYXEeqn80QpuIukUL7
nqNnBBHDKgU55wwdO8/in/ISLeAcjNdy3rYzipUihXzkEAfcGBT92CdbS5rorRA4hWqd+gi4XUmh
mNg25Ve0wEqPopnEy/kDSJ66rUk7DALxAWSAdUrU9JuG1Lla+tGHU4/r27pljvCC1eyhUYc7rZCu
thJfnIStBJSQUmo+fmrO4tcd5ycW8nWPCyWOo6fQEvqc0iEXLLWp43QJfpCIFXIU3jlqqfhRLox4
Efq/PusVd3CQOcWCptEyqs1YW6YCxE1GUJKiMntH9MkPEnCK1AVAsTS67RTSu4nmWt3Ic9mjkNGV
U0qFIQbmxqg9viN5IaYLt/oC9yOusOBkY/I8K++RqryGwOSJCDCQBM2cnQkZiAelvQVnYmXAsVWM
nSohJjcVGrxJJ24KOQXka/mG6lMK+88h+aaV69shI3u975/i2QjOzXjMbGhqg6p+AOwE0dIPvSex
jOfaeD9Xlqd0soBepF9OIzBDtXwMrCL0Wk0YkK2MuaaGG5+1A4b6TqGSiCUUy2vp9cb9VEqYdr+c
iKq3qTyNBuoxEk7eJOPJskzOctqQM+ez9kEmPByI5SwoWBu4M/RSswRXlVwcosq6NSpEYOibFGTQ
A09ipgrNgZlDGhN8B9BPgbApyR3MYLu9iySagnWqMzwkdw4g+LCXPwgDbfyZjwABhJGPzxxpdunW
9MwVpqONI5/FGlWEFG2UQKk5IPlKkzy99H2Df0xWvERS1W0YGky/TcJVKvsu7oC+SiN8UCckHW5x
ntA3fXU5zmXmu0YeXwYRI8lKJWAbtzVxCSPsdTW2t2mcMTuXfmhxRHBha8xnK/7Us/zOyHFp1wvq
x5x557BoQFdrOFKt9NTOCl1isyh2A7GkynMe9NuJpQCDMQxWpYsAbRH3Uaf7idX9tsurR06aZMMt
Vytk98xdTWwnJSWPchw0vmPGDzjUasM8mr1FjgSIO1bdELnXIDv32qi8lknmeA7yF808VAn8zUiz
HiIK0BtbP6cGEgOsUkfy6O+ox40bY0zvLIP2KTKLGpmfOSeP8bDcT1N8DeOZuNDqtmvJGGhuwfm8
lnwFZK9bq/6sIhYbYCdbY2H3kk5TXKG3WSy4Z4W39FAknIUJbagQRxC+q4H2tKj4IYm18fuk/koi
Czc9q4QBcKlnSE+2M+8rQz4PyLE3TTwMcNH4ukZtvunLcFXZWlqgQ4rZAnV6sJflsSYaZK+84pDS
MiaIrEq3VkLIbJezxzQ6CDVylrGCE88mN2+LZb2ZOYpqfmJZyb/61nnT+v6jKD7GFr0n/rFTLgdP
tJGuNYDW3ATgyofNluorjNKHzCgfcfXiwysES62wPhz2Z79N+1fM7e0GT6DIW5xRLHfle5Y0ByEq
LFB42npGoWA66DMwDLV6MIzkpmnlF0tpH0Yr96KJVnFpB1d7IsENHcdXaqdXJ3we9f6ittIp6pJD
L2efFYyQ18aSAA72hNFjn5TDSPeaoc63RotkVlXqFym+q5b4Ne3aX3l4q7UNUqYK/lDY2ecSLFLZ
R5dAQbAgaWd411/Q0tttqItilardDoNabumhUUViph1VbmeRHdC9QA8h3+0HOTPSIe/mqxSwFLRk
FGjx/RL7/43jWCOw/h+CPsVURNjUf4zjuPk/o7N+/8m3nA/bt2URhWXouqMqqOn+lvOp/5DBIMmm
DapD1w2Ug3+BOGTkfPxjmegJHR7hM/wl5zP/4Tjkatkw3hD7mbryXwJxIDZHrveb2HH4+T//h4Ga
z9FkJobAQjQbqbcAdfwLiKOmR5sRqWPeKEFwQCQvn9jJ5ZPVIV1fMO0w1Tb9Yq58Ze7r4Wb1QOit
MMusTojeAnjpLjBqMO9nh/W+9G+fBBEA9fH7Zqnm26FrjP36tCJ4A09ZHVaO0Rovt15bHQCN6LAO
Nc5XEQb3N+1ofWy9D5ApDd/vhzvRw61o5uKupq0biQ5vTKvXqDPQzPHrkJeKl1GDED3htSOUyilB
PmvHeG0e/9P5IFrKrKTcxayrPWc1VOS5/EgGxbRXaEWPoiedie40dZ+voetr31KGSD81NLHtHtHQ
khsy9kguGMQATtH0VnJkAb8bWvDDbYJoSK4QXpKg8CS47/4aV7jm5/F+8JemBm+iuLbepEjwtrS4
O9plujBlSMg/pzSa0ahf8Tv42JE2Kq2/mgzWi0y02UluJbSBpn8muv+W0AGsZpT1QlqETGC9aoie
J4GebomkcReQPkgP4q+PsX6W1duyXlsv+Byd18rj9Y9Axe9UxY5JNg4uGKdJHezBaG5WZwrzyA3W
JjIZtqZQSVA20hHRCFvj6pZaL2TKxkqZDPupWxpCOSjmgxCXvAUhxiQUGaXQZiyyFwutBrpprB4R
nSoACEFAB0utK2VHmR9AnEBO6ay+fdshWy0ZWeTlmjcKbch0CYVSxBGaEU1JBrfomZ1rJXIcGU3Q
hnXPMUZsogjVyYpS0lclSu0ULskmOvo3o99WtfLhlPZJ+J6Pq91mvVBpje5lzOrrrZhMe8/uo3NS
ZtT319zH9WJtYa7XytkYDkp2HyCosYSyxuSogpZNF7lWkPMxd6AK6tlREJN7z57pINFxhFYHetm8
Ww0po1DypCWaHklG3UPcXON2qvPl1NgPSI/JmBgvyrH6/exqlQmtz9TbX1P7yvkjbsEkD4ke8Ov2
VybBBP4IzZGC+EhqhQpJ6JFKBRrI6lupBXmqRy+xq6oCBROVZ7KNGjjp4ucwV8j2b7ua8HTCwKk8
uaru//jua+81DKwIDneDnEogBr9dbOu19dg0VkfpelUsYSjaGAg3iRJBt6Uj4OKsG3lSfiIzl9l7
ZzNHa1Fa1hHF87aecPYILdgiVGFgttptJJRi2K3oevTVozklhAgPFrFIzQAKC4UZq/LIixCdpWm8
b/BTTWqA+EPoVlY+iJn5rAjMgyoccqu/z1wFbbAdVLII2kzs5CptHpRvttDABXPQuEGvKZs4iZpd
PRjj3pJhuq9GYV2VtpkQEK32tCqfFBcK43su1IGNUOCpQosnTeFHOLODku+5kMWNYm+I7X06wDBo
jbhAl9oafpdN/upj0/42s63X1vvsURncFJHgevSv1jSSpRkNWCHkVKBFGVEoDANDpkvSDiwWhP5Q
FkpEu0GT+PsjCZ1ijWBxHYPWuyyhZtRF/W3I3hWh1FjJbnBkhiMVFT2BuECuerm3amP325K27gu/
r+q1hU6c8KTVpoZ28s0pqI+nWtABlYBOEqokOS4oMidn1EmVQaaprlQ1lJuRkHCqQsyZouqMNfvO
USrVXX9KHf2REICOQgo6owk11SsgKTcuIeFgIXR2ctawSvh7zCsiGVykmfwel21R2QqEBNVqYiJ7
lQp/cTheJVaKY0ShQa+qc0xABYQiUhxyaJDU0FiMa01JWthCblMzIYg0kuYkqebom0HcHzH798f1
mpbgBwK5sadGXhGyg4yTeiKyExmMwnoTNPTPWi57VtNVRVAXb9XFoOvQl/+aU01xS0LSbsZITm8q
r8TPSIGaE++0OmrXq+uFJe78fU1tEzcwGTabsDS2k0lhN1rNtTo85RCG1kEToNlVZT4rqMz70SSE
Q2LhmHdYfOmQhSykGWYmAuUOAclJTij8cR25PEeyWKi3OEdZZoQN2Ys8LHD3RQsqstNYM9r2tRib
PYo51c/BsB+1pC0PFspCquOcC9b7iCWkR5TJNVGRjPNEScy+IpMLTWzR0agHR9l2HPE+AYWXIhut
Q2xm54EF536ksQohYmCRmrA2D/QAmcK8bALNCF2S7Q+2alFV1EO/5lk3SaUON07tbAgfSh11p0xV
QP1LQPDX7ZM34PbWa+tFxETI1yhj6sjqOgDqSAruJ2K7E1O/7WL88n0tpEhdp2XI8XcZnfDjelHY
FSk4VfG8goNiMav5pv8UYqZjV3lyMBA9WHToKWqI+6idMSywGM1+kcN1yS08wKoSM3514TZVRR50
o9wn5ahuJmt4VyMW472UbapseInD8n2mdeRrYwNqUAKFIs+yP+kK+k3rIa8chRAsDYDTbB1jGGzB
ND5nBvEoIM7wHo0vc0rdHc3pqZGItqmiBrcu3wc3m4+gFGuEUeMuNB/TYAIlLrUA/qP5w8gqBDEc
HhyMBJbH5y5AP67iZOptXfWpajdbI3aecwIKunGZ96ZGD2PWvlrVJDSdBXxP0Xca7HLXKfHy3Dgh
iBVaaxq4AQZoKmcDUt04e7a6Kb8FGpaDit0UcQa2IIk0svus2zaVT3JcDngCozerhFy2JA76upCA
xiV1oDvk+8RaCPQBSilmjPus1nIvs7puV07ZrmxLcR54r8oW/2BVG4euVNNtV7vKfko79a6OzKcc
yBvvbEV5dQli0lSNTpx9HE4tJDxuimCioKsTBcl0FVFtOrQ7axSRiHr+GCMfAGM+Lt6EBuO55Zxk
D/KXqecLqFnpsyMzyhsy0p4aaLPBYs6bRaSoT+ZPao2kMzndo6Kgoun6IfRpvWy6YlDIzWSSgVXC
xOsfu0hn/JD+e20r4c1UHYC8wrAKTapvcv6GIfLHPI/KFQMqOi+VuptdEbeahTfz9IaJGAGm0Ryc
GWibY7UlBX2LFTCQF9QU/LxO8G6XxlHvIKdaFtlCJXngO+0OHlhyn8ZUaFUtq5DOWgfNnhEOGTJt
BGoeaBuR0SbnycyTTcDEwZMManNzFz6pNXIDdoKM1OsahpGdHNDGeYU+qPRcTM3LJp3KqkXEe1QQ
XSV5cZxwyksiFyUipQoEuLscDvEOr/qb3dNodQB+jMitOEbvqbLmxBHYrylqABYx+i2ZAOTqnE11
6Lf0dhMX6Pl47s2abN2BFsOs4MEExEx96jWzx7Pk8EmHxz68pmZ8E5n0RxnpjE0TNeRSzNET9MVt
VrXyfmERCiGhvOs0KNJk6M4bfeTpwJt0cO3tm8V/I/367dygdKaAsyTWE0pJRFtLcuoMeH5aW0UA
0JOtNqIwQ/N6neFQ7KyZuK9GNTaT4fxsw4aBUB9pq5RW6puUt3wJVt2uHPeAwi6DyG4y+n7cZDlS
FjJmCL6oY1hGaLx6JyUKxfAz8vE2OILnXQTJTeRrJSNNsHx4KHPjJ2xQv1L44nJre1qWuBT2X8Kp
+AgjUtoQlRFUsUiU4tgwdHKjj9KayJUf+leIlNmH0pnvQz24I8tlz1b6Hw0lMURlBoTpgs5CiAFF
IXx5xpqooP74DQihzYHacBWVDxMtPJ3TBkssowoCbxXcf1+sT/q++ZsysorQ1zv/ePj/8z7QsmdH
qogwjbadxuxoRV1o4oyrTCKcfb29XsR/czHWmyMRoP982GTO6KmOdW4Ckj/TRfB/xbXOBCYU4mpr
UuiIOWuG9e71IhfP+n7q933rNdNsheT771f64+H15nqREJX1+82IgBzgl3w/U5YMooApYP7xxPXm
7zdYr64XCFnFdFEXcuz1o633lsyc/SDrDksyiE5N/ZKIcxxdVYBNQRvv0kaX0fMJqfZ653rx/Zzv
+8pZrO6/b//xHGsgTbeQutfMJJv2+2l/vF66Lhj++NtIfKTv+4q+InLk9zP/7SfrHS0GF1VM/3zS
+qdEknZeOibXSm/ACJSjdacAHfW+0SR/AkQET6SeZ3hzARln8TrXGlbmyG/AyMobWW//+8e+USfr
89MmyrcdyugRhXTAnJxPZxKwNsilAqSdpTABuul4Wa8uusWiYkJ0vfKQv8nI6831Ihb8hu+bMmru
TMi6v+9arxVC/m0KIfgKYfh+dP37f3ffbxjz98t/P0dGlV4JeboshOqRkKxHaNclExF7L+Ts/13C
/E+VMKFCqf+3Euah+Bm/F/+bJRlvsfibf9Ywbf0fhKBr2H0dhKj6v8KEbfsfkHwtoMGK/Rdn+K8a
pvIPy3AsipiWoSBCE27lv2qY1j+oGrB9gQnbDtbC/5IlmYLoHzVMyqf4kHk5x9BU01bVPyzJvdpG
1Eom6TAH7qLTITAp5UgJxsZgZjpsOoDoop4ZYSIEyQmMAR2xlzEr+TUj+gJqAUrHjBjYSAarReiw
eezHzM97ujVt8067RdosqfphMhdAqKtcG8zWxyGFNivCBpnPEdmg2x065T4k7JITYpJDExjNSD61
UuwuJfn0NZbeQzf96HojPcnpwtlXG27mMSRHSCWoMq8J17KIedLy8uRkBbWHGbzFjKNZLnEdMeic
EXmp4OHhnNV18kH0eU0OCkrhdoIWHqCkrbr+XmpIiHP0FkfTYO5YuRLoMztwOjQb8SJC8SgKdgSE
vpUwKbw5V0gmbLKbWqIWp9m1T+fdl0IkUv2glGeldZsGwlaiFz8N03hNIE5YOaT3lD7M8ALo2TNg
auCiSewdDA9np0aG6yS55ZPdDu9XqhswUzo/8WSiFVcwxWAgzJxRcwPYnZuSU748vEPK+EXY7YbE
3FOegWAqlIscskKsTcRJOqHGBjq/qkr3fUZsXaBMHer6/tTQchUt6LscobOrlvoHOeHdJdJNap6p
We/LUH6QHnLUUR4iW0S6uUitEK4wamwzzaNbdJjyte6/ku7iqGr4Mk4sPPIxRbptqZ+9bkEgMQHc
CkEqFcjlVs97ATm9ZxgnEyPXzUudXdOENxzI6TPTbKRWa4V3bdZZdGekewnPMRzc9KdZU0cYFnR4
lGPrbSJiiGMrvy+HkqqLgqIoikl5pGqKVAUhTmvHaJDNRN4NVfYZlE52RI/i01ulgTliMkAAgLPE
lp7iIsBp2WjXCGwwmy6fybPGyk2i9GYqahzaz+VUUq3K5vtOY52AS4YoYXpeO9WsThR2XQcn6EbS
1nB4YBTGjFWfDtctsfLI44U3upPNhzEtqxdOu2io0DjB2a4wEnrrgnUIdSo8XdbtlojgRURfO1vH
+VWSf9hJMbYHUK0LAtBgCseDCtAYJH+LHdAw96Yzq1slRf0VMw01QHYUmtRzYkC+nkTLrWm8WTC2
H1nrbBwhzaPlOh8SVrr0/OXdrEqsxMfazcv6Ytk60qQC/muf1xCpLeuklIj328zYgjscd6OcR8gM
2/d4MV/6FtOIxOTZcvo3NRkuyQx8344RDKRddQ8nlYyk+oqfi5y6JBLFT7HORMW7G6xfhLaTIpwP
u2AZVF/RLeqvXfghZZCmWwgpzpJ/Sml6y2oZqNLU7FW2t6v2OLwl4qc1ozE2sr2NaaKnKWtsdL7S
loq06U4ILnfmOJc3Rm+i+ZajfamjBR3KzvTQSo2dZcOa7H4kc32T4JVHoYAm014+KSbghO3Nc0hE
wq6YCCFGI3ztjf5XKofOVlLRP2TxDOFEmraB1VOuQI6UmZZ+X581fi69K3FWFD2dbY2lZndS1fY2
VORdEc63HUXdXZEanpwv+9QKELqUS+pamIa3ugGtSbGX/dCRMauRdKqZVeRmQ38ElaZvKoUAdCmX
rW0/nhT2jsMEzDsJq3gjhSZJ3EV9jQqqZ4Od5Zue1W5vaGcd6LsbO2jNWObtBkW7lyvr1QjQaaAD
uhmll0ztYy/vU5T7hNwYcTQwD5qL7ZLqV8kB34uLNvxBzCBLY+IF5a5gjEB7HcnOj2icDGGaqHAs
EDyD5eI9rNXbISYzbUjLZxshx74dMIZQ7ts3Y/xLKUu6Hw7eF32xH/NBwrRMJ+ehjEfWBMQFaWV4
B274fopZzMMjKF3wAePRYRzHYFzvyBHTWStBr7G/QiUGm6b2T1WX61cj/mV3U+fjPEbyZCCLliYD
PXgP/B5h12L+cKrkTO76vTTJ2Ivrn7pNcz+mbe+h0j4RLcPUee674zxdFLlltUUvh+oAcfXUcFzc
0tgsej8EpuMlKnpx+XZs4+rSK9ZTgW78bCstlYYqIkmufqUgHd8kinTCG49lpQR7XCeVvyjRL20p
p1NifaEKFO2JQyHN9c42tcNMjESRKP3VQm3FsvBCEM5yr1NT2iKvcvuphyneJzMVwIKyGwkXfjwa
l8SZMalaJGzLGT6DpbFbtzU2Wqgj05ish3CcD+QAyRezCzbaRIZUmvXVTuol4pDkpT619vIe6EVy
TKv02STz9dapIE3jL9wY1VTd51O8T6lGC1tD6pkIMsm3Ms5NXVxHNTKxJsgjy2EEmUUjZW4rV78q
p5BPTUpuHzRwCjsmgr3GbI4zC1ebPBqCeKhmBLba+6yvsWwgcBKxYphgtRk9pAMrSR4/Fs24lZNa
eqbh6Pa68zFYhI13tW34IE4rz8h1UBPAlgmTPioh59vYWX6mQ/+RzL3utzoG8bor5hsGpWMSEm6v
5tFNYRtAkjBNSIFc7fSeU0W/KONu7upHOWWKI+Xm4BqsUCpg7CiehS2/QKdRpZLbd9ldlXMulHCR
4J+Xg12oPEaVA6RkZjhbwV0N0t/ElExiVvKUAOFohuvS6vizIf6T1yvcv75dmWerk/dhj8hyVsgO
Xrpqk+acoEnOWZR5n2ohHKLKZPZFM9pPyLjYIOHAMtnZl0Iqlq0y/yD9Mt91rPfpVaVn4PW7nPnT
zWzJd+EMzFpdBgqsQ0YG16AKbFu4gUtvncNBJh65lUDpAqHBBgVvMjSmUw3rbGdkOTEHFJqSx7J2
Kkx0zc8JAZRXKuWTqddvHU48zGacRkJdgyDvHOeyyx7irtF2jIY2iW1UX/KXKK51D4YjBVQKWsD0
8RnJ1DzTCnKzKi0fmPIIeE+K26Y0AEIY2BCUWH9WO0X1VAqeGygmTvOMijuQ/NLOhQEl4iRfKbpn
dzbVnAFXehggIyqXz2hMoIwz00Nj2t8kagoHnlynfVbRD6/S2q9mGe/GorxKfdcyiYP969CV2NgZ
4aiziq4M0TgHSk1th3FNQTBaShUNlkG+ZFPtZaUGvqQHfDYYFPdMtJxTjwgzlJiDlEvybGu1fEly
NJvOQ5x20kGLO2qlyuzqNSr1pb3JE3s5dnNMYjJV1HyineDMzwsD/UT61uSUJGlltjcoJGIWUgKk
i3Qozy6ZBVoTgV1NrR664AwwqUIVLb+BhcFXzCyf2KCRXrVuxvNNEBm1P0nyMbWKB5XOrYdQUCiM
GkzIljDBAt6rZFd0IHHGRj9z4aE1M7xkEzEMsR49xsE0bOahYU0bpjhSbJ30x64ELWOLTsxa1TcE
E9/7bsqsdzLHVpDQIuMSCaqNjq29ThlM+VvqX+TCwpwTAG5DByhgj6DA1ocLZG2eQfJw3QswpujU
rNf+3c1/d9800J9wUvrO699mDY4o+NjV9j98lfV5Qa0AJQdCk+FyQ5r9/WwjzZGtfd8mJSnf0Vum
K//9yL9c/f5QoUnKUG032e77ryVJhXAjepwyEPZ/vu5/9luCRWPlVZGOxyHwNtNBRkL416/0+xus
L5VW5FOjLXd+v/F6X9mABgosUEQrbAY60rbuSm1vrLtCI/Kv1gdKsQes16iq4JsMOJ19P9A0DDeW
2MvASQLP6zpAtSslGnZU8k/O98qKDpLipmQy769saDHU/QZGr9fW+xxNQP2KFHl2gUGx67P9CgNY
USH0RztCKGKQLqsmRS7oTyPUfFLFBgUAVILChLa51iJXYMF67Y/7yPnZy8nQ+7PFvOVGrQ2ghU6B
/5ucQGrZAM0FX8IUx45qiCKjLPTcUaEavEe5RebdY6YnO2599e+LtSL6XSBdHyghsGfWYvjfWI5w
GYjRHlMSKoXEQaRnr1jmYZgcby7V0wrC6S3MXxLmZET+At8cmfcYivCjGYLjHIZ4QX7TnP+O8l0/
8B8MjO+bKg4obyG7VoVv4ODLFJ8ga4nPk/7G3KzXbAFNXzkXtKzVjS0Yt6bgezac7I4r6ny9+fs+
9jua/Rs/PdzR7D+SX7S5Sxp2tO4o6d6L7Gx8CIrQ+u4bd/TSE42488t0xNd1mL16B03RH2Y01/ux
3yaGd7ccX0bP71zkK6TBucCJ5+TkBChZD8GDP6RHsu7srR88UN2/kgPinZDbb/vdsO3mjQ/FZAfr
yn0Vb0YIBAvEDUao3Utib0/UGw8vhbV7sSXPvMyf3NHveENkDA8GZY7yp5K7UvrAge3np5fgocso
H9Bt6GllbdGuHJgFX/lsis8U4ErixYZ9+6vd0c3fKcdlSybPZhh3JOWKqC/nIV8Qi/NbkFnDtxt/
xPVZLy78LEvut8tdaXzy88yp7C7LwTF+0Kud3qb5Qt408q9uH+GoQFEfuOVMRc9r++2Qu858qZc7
0zoEIWKcg6zSEStvee/gnHUhwUb6ZrwbSWlHMozHY1snpyzdD81m+EJuS80Ch6ASgVDc2eMLnyM9
9bbPx9DRrePUyTajZ3JSOCQjXwuxUKth64Xi7HKFm47uVSBu5y3GEJRAXe7ql4hgkfHGgdyIFpbk
SJwDzpl4qP5TMzjhelSByEFV3obA5V7sHRUmVjr46cNIB7EmSa49xplHXiKTf/Fm062S7dgK5Q/h
nRDC7y3vXrauZO7igxnu8PJp2U6+LJzXzj0ImfjAbrEJe8wqLk2mMKC32bo4qS8Io+xLFtxxxnL5
n/5SuqrPeKdeUXQjCsa4vuDbfZ7nbfysXejmVttgi/tWvyezR9kO5wgsX7w56pi/HllhosMe7Q/5
U+6BWmxG248+5Luso7OzG36hbire+HXy+Tm4Z1Sk+36bRe+9u3ikcO6QMcwf+/ZR9siE27Sn8kD3
o8PRnf+qyp2K7HSr3afb7KPIz8loenn6rDReE5LOU5/l+37j7OId0NWv4JPJIsovdHm31TlSb7rb
4imrTtLhixj4TT2+Docpu3bqHhRdfjAYMapga20n9ughmuCHdvR3NVz5GwMH69f0RYptsSlPyTu7
QG9ADLcOhDTsErd/GG7znwjam2clISbBR/oElZvtlDybuNWIqUirRwXEen1ti1f+vGtwmorfQ7+0
zibEtsXOyBo7d6fpTQIUMF/YH9lk/fZlOcqfPg/SvXKdNyXZD1vafjIRSq3LjpQR5fXlYGHcLu29
UsEGvvDeycwOucu+2PwEyHAQ8kxKiHp1ZucKo10E6o4djS1rPxTLOXrmy/GSHBARG9Zq77vZrXWx
R6fadpZAMeG8O9MNRbu04UXxRrfjjS55DAaz+iUNrOX7d/bkFr2wsnNQK4dndsrM2mnV1tA97uxn
IEZQ/mBArb9SkZJW/lRXj0712Ws/0b7Ds3Lr5lA2B1k0SZG+eLxknJyk5gO5oc4LGPaD1ni5ehqY
3A8ZWUtCTDDvlf5dC+4GjSngcsjrazpjP6aZXLzKODQzYmaqs/2wKHAfFRLeOIizcsPxTSwMlRWy
ywzcyz4vEZU/X4qNUz63rRs2TMR2HHvUAum0ckwSUIUX6tBjoNzqn7ayQbDVHPrlznmzL2xhtUGP
yWj7jo760m1u4+je8OdPjmBT2TA8cZgwLCBDEbHW+9y5jLr7rl0RZ29oVDOUA3LNGT25xuaw/OE4
uGLsZox9ZVfiPXzl2H8yrk4simaCqhh1iy+DGy4f5VQ8U2eaPZXZ2Ebnm4YOZtyt+iD9aijUvXGo
4A+fP0FNubBh8Shily5vZ09/MC/WOVqHphilCQUDfAdHdkI+CVDKH/jCb/kNqLtRxfAX/Uev7Ahl
DC7YsjB6PTJyxic2HMgRfi2rf+Ij6DzZsLaDiwLjB7i02ctm3pzRh6EUnxzfK7U5LQZ7wEG+OHPo
4W5w4y3JcblbPDNYIt4ROyqylCTirBW4lm/HJ/Nip5xJ2eulJ73ziy/pDb+lKXnQ7gi1INrgYio7
hLj5wbGYl27y5O1Vf5DOv6bAlT/56fodn2IGPsmEjAg3Xj55oZLCsGvEYFY48rc8ylC9vr2W+7h1
yhPmxXfrzeXXl56sK5a/HyTLvFlXTn9sR+DjxiZ6Hz+54o87jmrOIoQ0ISMAt8d5mBO7zIYWZ0II
Q7haj9ITBB97w76hFXcVHAP7kliEVHvLFb+Ky67FZ0U0sQU/iVzLZ3vYbA6Nn4upZHoQX3krf76z
53G6gHSz6Y71ifOXfWErOUhltwtn4taj23iyrjmvx/nAf7HeWIadcHpvo3HH0xkUNF++SGfpSTmy
kfj3JXmetp/8COYD3iPGEs4FZ35xrvL9+Vrs/JxCB9j0HKo3FVgSviSZG7NrEGxUPmfP6gObsTxx
eg4erDOeZahUjFG+kzBk8VtZZ85+xpWjLD/xssk7PAmV7bdVQ1ea97zj4nMqQ7Mx86FHh32GnYU1
KX/JUEmd1WMUbX+88sfMUXJ2aSe/YagMD8Wyj09seAaf7JlhUIFuzrcFEI7V61j/4ORunF/5Ftob
3waDP+dQfllj07mthNFwY729Nu0p5oT6xgUVT8zQ4S58ZLfPcYa71hXD7sxhxHYpNpruRe+FcdNy
njx0rr5jlGRnpefDB7B8fuG82WlXxn/+ChFXezQnj90s++JjcfLnLViKkwrQgC+/az85rAPLZ6sU
y4FTNnkffDDe2jkPrhQfmEVJJ/5yNveT/SD2Ut3NFB9/IPuJ7Af1gaLxxGRB98a77ItavM1sL7z/
X+ydR5PkWJad/8oY10QRWowNZwEHHK7dQ4sNLCS01vj1/BBZNVkV3azsWXBHs7bsiswQHnDgvfvu
Pec7gBdmb5rHG/oHSLn17o59s2VNrZ5RbNqaNly4BMUhusRY/wavI4lp2+N3dPO9322Xnj53fWsR
pMw7aZcxPnl8g91RuDZoBm4Q8640xL7onml+9PRKwgaibFl3a7XX92kYbWaFI/y2JdptclDslc2F
8MZWvy0ZH6RkZMTSSju+mDcc0oFV2ywN47LIyUSooWmFkH53marHPPNI54ieB954eI3TKhCIwCGz
EX1W0rZbgvQOy8WHVbGUaOtouHlISfWo1pRNJVwANE97+UaWDnp2ZokyaEsMb+MOTaQVLU2AEiZM
/MR2OvBthgiJC576ml1trFx/XVjHsrjXjrq1K3kTGYgAwobMkZ+s0VX75TYwC4CtS294dRc0yNHM
UwiBaLpQmYNMl4tjyO1KRazuVUdUXOCUJZUr7891cNQKFxlkmH2YnPUh/NjGXcyJkhs4cBWeU6ym
54qaZrnBCFSw+eE3b9yzbOfU2dy72WaEOnnBRdo89TAMqPw18O5eqq2rx6nbilt/zRsNez5W16O6
Zg/M831onlAtjVejeZJEZHh2b2H2cz3PY5Fr62vhbvFeqm7xyHrFHYDITKOnPa4765hRDuEvKI/4
aIEDeAW2fFYBlhUiHmiAyVuGgpwwqFbGlfhuRh6p3IJ4O/R7XjAnDu4tLyRWmPMO2yu1my0DH7/N
4xV9R4p0dgzSNKRTWqPBxryGKpVePhvUSjmOEx57Jzs0b2PzmeUM/66Y7uUaF7PVdvKt9Fw5PJSG
RxgWVvOw3gM3NymNWZDVnQKQCmm3g+/+UtGRbn11g6urljjwh0+VrLvxC85alaNMZN0Q4qa194nH
FwYcUddRdg3gbNHbbbNnEDiAnUl2RwQfdnZIiDVywf2cnKMrwaW2dBc3xIbCFkVjv2/rJc/4IFKQ
KMfmqeVxzzw2UqrW9lrfMLJI9RXWUtEmWt5u3njkCnRibFaGzXQZtxcgKZ5HxgwUcpaT51s6X4hi
H+g34UCLsIDTHXprP9mmjD0eAvQzwpHFhDc3VL02ORaxEwibVFqBJD7SfGTY2VyJ2N9R6fl2tWPS
wvQkXIs0ECldIFChZhZ7zNkujOfa1RmJDbRr9S16RJReqD1qBrUn8hXEJ8hX3EIjjzLBU927aYX2
BdgwXrVMoB37boaXFnBadz8w6dZ2sfCYcNvUq1E5CgQbaABkPeEeXql2wkzoK47Kyg8UaHwcNfA4
7aoBouA21oeuswo9dWBUSy8udib/wvQoXnX5WlQ4t1214dkSXxio86voKNDyTUD1rDtG4eriOlmZ
t9fWqlmHp6/CBF8zh6Nn68SDY1yD7Mo+grvpwoaHmM+M9qq4j+nsyvg1gg0ic7zXO+w+ZAgcYoUy
xBNW03tAk/66I5ttn7MN2vkDZj0cg/6tv+HQPZLWGyqFU+jpToTwxvx/YNhzpV03NIZVJ668rOVJ
akUMqM8G60/1jH6U95qTU+hQ3gsgp9GzXvtXemYr76myyu79ZxXSKD7a2rTjm4Bke1u7trrALl8R
WBK9V1bewDDyRiIOdWHCHaVn/2Bdt5W0KloEnLXbb+J4YFfkbVb7beSZ8sFvWV/AmuFqsWm48J14
r1NlUxkHrT3VDNrr/dRfRRryvds5fUSwX4TEFYZPCi+Ajq4NNCRTK1vRER0cpGZVn9O3WXG6q/xp
eMYrhX+cHZhVcg8axIkOeEt8G5D6gV1ZznFv2fUr/x+e07N8114YxDTg4uC3I7Poz1Z/QvZADJ46
rEbWi9gVjpnsRK2LIRLvbfjCitEMdiza+gDXC0ESNEu3WWmHcqt7045rNyCd9Z/RxB60Q8jq5raH
QGIl7B2S9YIX0zsGm/k2AcrB2TLM3YAr0m+xxUNSQ70Ak9WFDbKJS2plzntwxF4awbyIBs9UuYVh
9WytwYHyvq84WN3jyzeP+h1NFpdIJSQWqsYJY4cCsX1oe5C165xJO4075qjWGnATsma6HWtMKqPv
6AJG62OEVHud7GEJ2dZZ2O+nbMsYQ78K9pWHnrXbVPAgvCR2NBpzZ1ZT9Sk5jntNtJVNlrjKRnGy
ayT/dngIWc7gyNjCXjtLDh1vVgUMrJvxUIC6C14UZLvcPqv6Md/mDH8c/6nyRDwZqle4jb4rPfXQ
4SSyq8uNf9Kc8GCcBVoKtnEu3GIv4n++iTad4IZUofIh+xw53p2r0RlvIzdd68MqmB/1p+C5u2tF
sOw7CIR3Kld8wytuoMcfRPQIkJzxrR7LBwlmDP8xJacCwLYJs+KGNxodM6uHna0AL+TRmtHWgFK8
QIlBseUVx6H6WhOLlcWafypJs90abvMYP7CKik9MyAJP4ior2yhm/d4XKjoMG/FoVz2X0a0eOTzF
0nWlXqYSZgE6xK0pfVJ1mQjW2JTqLdb3nKo7y0Q+IvjliaMT2x8VgtAvh5isQPRRj9Chg8fl/8EL
cMVTnuaD6RIICqJu1WxruHSsmXtkuSl9FV5LsM10heO8PesrCHKH4dFAgkBNaz5kh8jLNBPozOTV
D2gUgPIScNCLdkDc6p5hFqcqRjqM2kyEQRCbbSxWpjMdZWsVMJiBdKDbGJTGdptDqhnRMXuDxNMa
31FuckKfHhMZ2jEGIrt0DesyS1e0+sVtvpzZUZK4ET+kgOqzppshHKf1C3eBbLPEGRnuTXeKn/EK
AJVxw1O4Gd4Z/XFqyu3EYG5iB3cpyMcbw20fLH2HxMKO7jsD0NtGPeJcelpW7+CuZTRkA9B7TD6j
h+4V8wvZzpyu3jS6J461wVDjWyt/2orNIZmem8+0JH4axQTruHUU+HUwzV8Fn3oDEsxGXUDFcZAq
h7E4Ayi5ASHHnG+Tkw5jp1vGTOiDaB+gAKJCYJVH0VEKTvxY3oTJqvEGJhgbc0uRfzMD8Vtl13hy
pHjtly/FVY0kvUSMs0f/RHPIOoVndcAnvkkfTPaqATM6mnbbfweW40IPNDvYapqy4jLmnTPuoqfO
EegUKcvpBXS+5HUyrqVVfC0gY+L4bFVP5T0t1bc2vqLSErxMvYBgDNSThR64oSWMW7uYNywdCSg1
20fE3W+Hk/RgPnWC7VUex/sDj6Sy7m/aB/0JA4/NSHxdBNqKXUkbN0F8STrUaxrMGLv74ApwCvzM
wIt9aGQgtIQDXI/UE/AgbLk/Ji8y5178ktwihS2tYTytsJwxJAB+nz+Ur+Vr8WYdtV3NyZ6+xhm5
AGoBpbrBoIL2fwWVy6VU+YitpT8yRBfrpOy5O6CA08fwtPNYXgX0F3btTpQ+/UP7Gt2VDyAdqcrO
/m2ubIL2HFRYbWxpTBzd/6gawM/6shiwJRGlnst3ZtTaH2TlkG+0Cfa0BgxXNlzBBfvBEX15Wzgy
ev0rFgq75/Hhu4YM3fbjpt2MaBHAc636DSsJAnxWE+tUVfYtxqdTYjzOtNHWIi7cHPuP299cW6fg
mXlVCK1LfBJv6LHdvzAA0pfV9j58oISKeZf5sVB8qzvzAqyhoAbA3cQ6+wA6o3Doi58VVnJcFTQ/
7Xgtc473CKt/GN9xoxXPyjXZ0tsO9PdDtBtvuRM/qvjSQ6Wt4ns12BnXt9DpIvutWkV3km2cAMvM
zUo4JTvh1LEjcyv4lxQyglN5vd3BW3vOkCza5yTc9ITEiY/zXl/pO4ozuhuJfNUO/iYZtq11axTC
oSXw7Yfy/Gf24w/BeT1RQ4qGtUbOr0De73EBLWjsqRMMBF49o48BGfjX3xGMvUePy0a12I6+dNJI
JGjIyDUtyXgeptXPf8mWz/n5oRrAoIjF21bM0SUvaehfX//1x9entuoSgT4lSxLbSJD6t69P5Fra
AvyJFs9bK+jVjz+C5cOvv/PLgRI9NLUXC82Qq3McBiP1p0/99pVf30NbvHQ/v1tRk6qVJg28BxPx
Xx3CghQ3fsW06OsPgtn4GV//qTGwJ4Nw+SeyTxvJNYhB9Jox3P/89P6/XubPv7OCJWDu58dfn5Ol
dbRhq1l/+/ufH/74Lyw4hHMt3/Xnv0ALU1DIsDX9/AdTafkhXx8XA3WZVJaW8/Ulf/rxX782ilDs
BMLEY9UEFJA803i+ehdlFM2vpYcb5SQplBYNvSrbxjjuNc0gYCE2RU9WqmOQMfOKYnpXs3IrJQL1
6HDTSNamKzn+JYq6FfpWI+aHc5SurdqWrV0PzesoEF7NpD02qvxsGa035egoW5E2mmChq1UeQgU6
nsLIwhIw34Qq/Z8JZO0KLS8kWyue6TWbXp9JEh3jXl33vbQRa2QFJMFZG0VDJhsmD/B9RvToOLMm
sGn49MsvrU/Sj3zL8U5ZsLRYyW+GYd5nOBAIUiSNfXJiaSPjBcOYewiq5BJnjwHcF5Uux8DhDYvK
VmgW3Gmc0ZVL67VVw50Mo3MIeEUlSQedbHCZX0RT3Rkk6OA5E3ZqVt+VkfAi6vMV9Ne1H7zCiGEW
lHNuZsGxIMPVIFDQqODAKTQCe7r2aHQkpevgM33feB6Ri65GM78gNYMDWkM4RG8vi5wAmL6yi2jW
UxAg1itVGjrF0AvHEPiub3xMLWFLSSm/oyQ5ioHxGCRIWOVu9sbkTZJ2wZC+4Z3BkQeqk/lmg361
+wxz85Uxcr7vRKX3AC6GXhhF61LYzBXSRE3jON3KyHTb/MGYYmbl0g4cMTnh+jbLmLPMPpQZ+bqp
e+y5AC6HGnVUvpsSJkI1BC5cEllL3NKgU4ux3JOrzUWX7zrL681bnRwXyKIyyOTZw+W+D+h5ttoz
l+m1QfSHH+gsyfGrSrWVjhYuIylwZeKfgB0gfcn3OGc/yrgjflv0GTZgLhHZ42tELlyxSTcOrSHV
tlBr4Z6EORLqJDAMC5bIIv7FKcerKijVtxmoTe1r11BUHrOypg9qdXRTFWgWff4hBTkM007YD00B
WrMAe1qRTpvRBtM6zlTqMqemsIxjYdqGVfxegGSSDdEJsuGuNNldpxbXFITdERtbfBjRA2HUBnQr
1KWdkcV2wnb/NJdy4lSyKcA+4zyZyfcjIYrbJpuf4bazpMikDfoNnD1jhA6QDU+c9Zk+BSspRXkZ
1fHaUtQP7iTIx+29P5gv7aSffabSRLTKhEaNd+PY7/uUYEe9QrnbZwArxeNkBDdGmO8yYuDoWNH+
IE7veryvMxo6qdXL25hZZim3oJsi9U7pzNGuNPmlehMV67NKsn6bFFyuserZZCfsgoBxB0JIHGua
2Lx6f99qECWEapzdUNtJoXCaRZ9AF9U/IX7dW3H7IQ34bn0OD2mp36EmrxFior6dquA499qLniNf
GAvqaCZic2ZVrlCLTC2m4j2eMnfyle6ciIW5SuYT4uezVCXUH/VkrdXA//SVIT4M3aMmscxVi3k4
1XVXUphuh5Nkoka3FqrdZ234qxZnuW3gT679hiIjpyDvP9VmvkHtHKFj4FgIY2KEEBLvMUU9RB2n
i0weINyi6GVizbAjNYmZKO9TKcOUqM2nUhDuQ55Nrq72GOlWSfgSHZlI3JrBxKxyIVV28TMuzIc+
RP4l123giQIn5ijUMCdMCu0hDGd+M2yVRj9qprTXI7nhRCOesjClUh2CS/EB4fjdb5nzaAwgM2ix
s+hUamSsQqDC8L1XnW40rtyn9No0oguLmIkLUZo7yyR5cWb6qQm0PYm+IfI79emYjdElTKtnrWzu
qnw4cc1Pcy1vKgrasYuZmgriQ2DS9EqsW3+oLvAlPKEsL5EKhUwAlQ1KcRZtP4s+1fFGAe1nB4qO
OaIIL0DeSHPTUzryYrKKLUlfzPxIg7UeRZcuklYCn0Xs0zehMGERzO2nqtPeqqCHBGrymixUhVYJ
X816jrdIg8e94XPkZ/1OK6DVZaIiRkQKZ7Q3TRd9tpE8XaSWu38OUKurFiDrZRdE9kDUpknIWZR2
sRs31SMg/mFFbsxZuYBqmIUSBUv2oWXQy951lXFBFT6l7asOYHClijIgT8ASgELAMegxMTWwmOpT
MFbNCXX1oiqloS4VmONlv974Q8q0ps3uhbB7JQWwdAx5GXUtvTqgoWC/09VQ5ALb83AX6XNDdWqd
kX3KeLKx6DL3LIH8DjLER/KGSZ/wxEJlDJwQOFzQMS9bmiAm2l7IZhD8mH0hxQVS4A8P4ogBFWb7
tobktcpHGaSqpT2INSZ7X8y5a7uWRkid3Iqz/Fb0EGGaDjEP6D2ataVG9ZQiLjGkBAXBpGsHJaaT
3nL6DOmIgY+J0Rv5ab/NVWxoQ7NSlJ3QHQxlCUERGTMEvoXWZEw3UgI9L6DlaGWIPg1lArBId0ps
aBllGS3anoZ+Yp6yrvCdsO8sXi1zkjwfiSiqJBrtZX7dNVWz7lVxtvWGFoAp74gVYkGMxtGJfJhz
tRSvIsRhbtOVb1Kib/6/pexfsZTJkir9raXsGOX5R1O0fzGV/f5Vf5jKrN9wQQNURAAGe0oVSaz8
HYxlGb/JikkEpKmLiiZpOj/rD1OZ9ZtiLlY0lSfjh3PsD1OZqvymWpaiWZICawuSpvbfAWPxY75z
sSTDFGXDNEBwSaIsfeNiKWFiZS2huvtcFIoQ8CKE01qhF9Wrijs1Zuvv9bJVPvwxhPZamgZBxgwa
u9C4rWI5Cz4NSRm0dxGPAZNxX6/M+6Gs2+YzmNS0eJkNpRfe+9iE9hnPHFNmMr1mOgY9zUQAGQRs
gkI1aDrBHE6bmxpdvOyIWtPcEyffk2OELbzbjFULrTAMagmtHZgV/03Djh0wrZADeV+GfXpOCPkj
gWEQQoOwDYHWmSpCyj10lgWoucqjCHs70IbyDB7EVzw9NTWZAWbvM8wkqxkNT5fmzyJ5jLgvYEvq
Tp0SSrSydM1S7SoP1Ih5ltBKH/I0JnjRGmEakVwFNJjCamx11gS1a1Z61DX6YUo7XF7nLldlhNOQ
eq2m4acRnNBsw4CYYBQCqRZJL1nftuE2lJI6Zl1IRTqAOLKw2oTwQJgfqdfqAMUgVmbGxkVhSNC8
JrlEIMPi9io3A7ALQcVSfmyDPqMvlBqw+jeiCiQS81Y4jrai6Zb/lGcgPteijzHJpuxc9AaRNGHV
GBUMPhYkLzpzxmRdyOU1hjtlMCvlBryCFL7FaqG+BRbFtTiPcwN7kHgUWpZ1Ga1bTaWZBJ+6fdbD
pPOh1w/+KVto6jLwxdtcIlknkrQ8cCswFBQB+VLC8GPlXYKH5SqH+syIXKyKhblZ4PlrKt+4Q2rp
4zTuy3a8sjqZgVGIzS52ZHkSKc9rflUSS5Qk6RypkdXSVedWLy/zCB3IjYgGJcSUaGo2R0Wm90Cd
g8gh7MK5YW8Q+vxipZVgfmrGwJBLIDcgKe2xTSzILwUiUUyFtcFQq4+CSNiTI6GAhmW/DgjbKGez
dHK9/0rXaAb0y7Khml5sDhXipzQVNFj7DRDEoOwmeRNHTSavdVlvxFNZ9tINw1459oZEGyr0gU0Q
HKEdjcY96QmWvJkqyzR3PisKMOwu0Du2nEgseVcwbSTNcNKHbnTlqYpdUA4RdvlAeCzVbLrpDUW5
luoGLYPPWLpJ1IF5wBQceAJiNkyNXnuJI4zfE+huCgX7VqgZug+5HHqaPESvVa8HqNBlbZ+JZrkp
GuIMLDPLPbkcW9cQuMyzqQPsJ2GagWPaKnu1lqojmTOwcPJcOQvJLEDuBYCc4h71hsgs9pnB4Gak
6+dZ/sBYmXxfjv5qtq21YLjRq8B36hZBURajNQs6Rd6KfqDdi1PF+DS0Iu3UzMqHmg3TS9ek9Qne
hXqF186/GvpZRmUm5Vdl3gdcjwapU9g3V2YRdK99KgF0FiOFLirkcSSLRng005FPTCvCJcZBeszy
JtooVYyyZeJRSTvA8ooVEcxjxhkHFDNf4t+DZCNY9eTWgh4cgsKPTKY6UnydskKeKczy53xUYyTe
VnBhNGh4XR2jHNKMdh3lkenOE4a4ppabjdqV+ZWlsLpERlsfFW5Fr4cns1bnRLv0qi+8yNE08q2K
8r6PyvZidnG3rjEdIVnGtDfHQbrFKJmyNixJoVqkXkStlbF/hGp2SkyBYIU4Fj8z8qJu6i4D/jua
wGN1id3Jxvsgb6n0hQexnJtj2xtpsxqmSQeGR/V+CZXUgHbvZ0gHRvIklIyJk0IvJaN94saFzOxa
6JXGVUSGZHLMY95J7XgNR7DDaqRIK30AQIbmtJw2fsAQQIYP7yWZqbhmowmovCoFpktnGLTo5vyt
4+jLHSKy3IpdeNMXtX6qRwDyBckLrs/7g5MQe5OfJeNWLinc1AR7RRlSdFWRNG5woWoOHqXxiPci
Zbeaco9inZzEzDKc3NeMt3pQBXy8FZNvomvWWV0yG6cm9QZcGuQW4VA1AQ2fzLqVHarl8M5v0ukY
dubkyrIYr6t5HCGvCLFrFRm5CGbWshylKgYPAXlOGo2eGqnGMc0m854YqtgbzVjbt4g3jm0CjFye
h/HKz8T6xDUwWJLzOPaSoSg8SwTyHpeSvoH/KAO7M2VvqpEoFPIMRw4UugOcG+JbIOXbSi4mR9L9
9mRM5aKmnHCOJplvE2ozrFvWTRJLcWaKMPc3M3yUYycFJHkphkwQUornjyea0+LsexVQAkaYYnKk
qSS/p8EAaTcm+600tAGmYpF5xPPSP09guAgZfVxSSsatkESqG89Qk7pYqVx07rzj09RvQ2HQNnnG
AFxRFOkgwG9HTBpbD4aR6XdJbcpnAQemw4bJwMeKU1omrboDeJw4PN4soi3ex5QweCrwEBm6qpif
oSoGe8IZkrUwC/W1aU7MjjS42vHQMD/sGakEGXPdZDbJDJt03c4yK95180yYUd8NZ5PTgyt0WX+S
WDm82SedKzV0fzWPsIRiFXpiHhm5m4lzBww4jOk3KdG4iQKSyKI8iHd9UzbH0kojh9ZBR6Yz4J/R
Qhqg4B5yra5HS05AwUxuHKc8NlzRrQy8aljSCleT9HnbxYPv6rPESZ50IMew0GqMEk9GptKVjLO6
ccbc4h6OULu0cYycJB8S5M5i54VDtmwgA1EO7HeOFIhgzEpaKwOccicdfeSy8Wwxw9BaTnW9yB5a
i+kBYyQGeSEWUGzM+WaWcERjYWrBD2GLBOEC/qxmmWkUcr8Nq9HQiSDGjnIdbH+i92jPSUx6oTdX
ObHYqxDsR0W107EbjJVQleFVr6cl4g9QjdgCm/qh7GBcKMNcntQ0HpgTq7SHGCVi3l6TYtr4xzFC
H+qAHki7dUgfTNuM0jjMB/CvQJDIBNDb21HFkAkQhpAyR63L4cimjrdSkUKKOB0zCCFh1WKBjVVL
YuqX1z2AcozuQUcE7qHDEf2KlQOmee78PzkFeR/F6SX7aP7jf72N//5WlFMNdqv9z79+2Pz4OPgo
nJf25S8fuF8nk6vuo56uPxos/v/5H3yj3z/zX/3Hf/v4V843EpQ5YLz/d+rvoegIb/oOzfjxVX+c
b8zfeHsgZvA0qob+dYj543yj/iaqpsz/LElcjjccPX4/3yjKb6JMspTF2Uc2LCBA/wXNkPmGFklh
liHLLH20rv875xtOMH8930gSDS5ZUSXNAM9Bv2dhary9XPPoNv/7f0j/M5rqoSsgqCLOgkkWhY3F
+Hy6reZkjXOUyHdZF9ycUxCL7rjSxmxAymziUelRBVTo1BN5PRkINCw94U7V8LZXxxG2Ba2z7E6K
U8cC7OmAxcAxQDHntK1pen5ZKXY+httMwtGAYJjtHAeeXD+lapUhWZdZXUqhcroavV79YJ6bsELi
VTckL2ToEItHUjbnNdlCPXIliZGFYEEVW/ROvnGYraEDpqauAOk1TlJ1iDs60TPzwkKiw4uospcq
VbsN+Sy3VMGoWQJ+10JsrVWPvY9kFRlaGmLHqjYdKRe6j9boxW0XAMgN0fwZHCrSkpIDvAU67Dx9
KTO+QV1OgBBJ4qBGLVbTSBSFZNagbhFgmsOZKRzYyEJcjTjY3agfNrE+vjfmUygRBGwZNPtVXLYr
k5xHLNYjE8Eo1leDpKBz7XFVEmy7ziTw4nkk04wSsNd3OgaVAA1WbKrPzNWUH82NH8/M5QcB+t/y
LsPjlLfLW/6PN4iqgjGBUK1wz3EU+usNEk9m3Rd9WW5LxboVWwl18/JHajKg0fSmtIOJtsxMu1Xs
eFEqQIo5Mn6/mH96uv7JawGS/WdGNfcq7GxFVODM6KYhid/4LrIgiXSgElDRQs2MuMyfKKfUGlle
dwnk7E6wyLxV019dgW9YmeXHGoygDGjbtBXgbf/1CswdtsAm1NMtCJeDWKFt4MZeOkzhQtZt5XoB
nFCjDEwbyoWLKjRD7vkDs3Ge721VzPd/fx0W9vj3C2GoQHUknQeW1MClafGnhzYWOdZS+KVbMoSA
hOSCumqslibnQFBkUXDgpb629SWaUo+T/ZCnM4QNgjQpTNDy6fTwB+ujH0viqdl4PavAC798K90n
BE6hwdn48c3fv2jlWyfl6zJqKvuWCs5Bp3n+1xcd8ASAWox50VbNWK+ZNm1M/dj2ArndMQ1z0dAi
RxmqJ10Ssa0GPIeRT0muWmATKMEqncpVsVpkjUKBxo6qLqruUp9oulEmVZPuMK3jVQoRpy2YEKSE
XO0AfVM+CNOr1TUnoCtcCDl6HwXI1b62CBlD+Vo2K7TcqXX7i994uTH+xFRffmOLM4xpGopoqdCU
/vobj0mQhgTnRNu8pWVPOcyJO0JJMtyF5iwfoCJBakEVJcpqvJNUMn8EQfLxR+mMGQcjWJcK8p++
z9aGXgFDqbU1gwYnGuk1y6N121fMDGL/1PlJ7+oli4BVAkLIU//FKiXK365KFtyyuM617qUqxnlT
C4y2C+RFlMJLaK2r9v6vnhc2p2+/tiaKpmGoCAr40/j2vKRSY4BUVGKc3dZtYXUDl3w+1376KnR+
51Wf+VQ4uSwJ5A1OjRMAo3Nr12iCeW1h/neA0HPop2EuAWX8xVvyz16bJGmyTM62SYX1rZ3HuSFV
WqIjt9XEHDkxdnNaPBYmJWbVIHkXDIVGv+Z+bQdyL2q2XpL2GaBTUlK09wNi/3Z5zDv5uTFCRpJE
4baBfsVt2ThdX5moNkFCSHP9qamiiZrpdramnYbJytQuVSDVG0Em2rQAvwk1J7s0cc/xIeAcIZXZ
Loqj54gu4fHvf23pH5cwTTR0SWJ8oluGLn7b5ZMgHqJAL+PtrAM219L4whEXRoIOOIqe01VeIeXN
W2+gYWH5fDBTt+EaDK/jTCUimsBp+xcv6du+oloaL8Oi9KGU0WA/fntJaiQMAPMxQYY+IaGpOJ/p
kapenSFoTA11G6J+3QS9uJctU3Naoz5FxiCsmkz61StZHsM/PaZfr0TjPIGF2hBVjhx/fUzjrNWF
WuAxbSMfY9x7syDEMohGaA+GYSWzDjF3C3YzEJuA3MuiCMsNPHqmTANycKU17lJTRv/ezfpakzW3
0OVfvEZluS//4TWS9GDp7HysJsvV/NOK39H7rfViZClptJPVStauFhJHxRQnyGbzTKr5HIgZ4Ztg
9svw1ehpYmqDLJ60COm3pb4nMQ0es3xHOxDfjJKOPRw7QWxmF1lIA8ePQEUUlpq75pzBQpZJHOrw
/xWT3BzhRCCXrBFIGeUvr/63bWG5+pJlsqdLukF/8PsT2U9SElVaG21FFRFzBXQ3rHoAJybmnrZh
SK8QnpnL6ORbqaKsWKZzvjJlO60pBAijA1mIG4OWxy+eGe1btbG8MNqSXHDFJBEDDcdfL3kfcECd
fQNvT2x5RjvFNi3SmL1+utVEKFEjYMVVlMzXJl2d5QLSi+PPtVoDiO8yitCAjc3INQcqm4CdNaKH
r+BQlSd6DykOMFhgujGkZ7HPKpgiGKtAuEu2KeibKI26W2UUJeBAsfACGmOrKX2zSqf2fUy+urkS
iT8q2lNVZuCnZVddVUBxW8hDbZEIq0oOsc4AjDsQlv3u99m8T7rulMuJdKZrLNltsqm0sn0xZ/C7
8o5L7RZtmG4sXF706QhpTphotAWiva+AAp8XcvX3i4DxTxYBjZuZiFdOSIx6vi3HlKv+MBuCsFEp
PzYD01dIDSHGVn7xtNP0i5L1V75FP8L0CaStKjPFh16Va10i5lUKZK+pSUe2khEgOIkHWpjFF1LT
nKkvSsab+UehqNVaV4MHnwnDhufZXAVWDdWMMtMerCHCHUyeup/41roSy3PZ1+pT6d8avtNwcjoU
Wpqu69l6jIMQv0wtY1DLiUiZMLbuZkSNBL0BMxWArJBzx/ow7oeEJhF5XUNjtI5G4wGkDGpuHYSi
PUCPkXmWX8JmOtMWmVa1yXlBwawVNFawaRPGn5GAT4WcrZDGa7uRTLS2pY5ieUitZy0Q5Ku8mM68
YoQadbGehSLeqfMINVyzVn//Bknf9kseAhOmMaM0DqgmUSbf3iDRytuiSblKQtR2IHqbc+Ln4qYc
MUuSouXFWusWA5K+ymwpZMb8liysBOlEcRVqkkIvST7iAmPumwAihHzYur94hd+KrK9XyD5OvSGb
/Pn9UBDRjFd8oYFzsBSw1dDfZH5ANp/I3m6aXHEeM9jLmGJJ91qnNfVPUBXPU0SZbEzMNooy2Kiz
MdnGzAHsF6+OfsG3dZukcMOUOTpoQC7Nb9dvoqXbqGPMXVbLqhdFIiLvbnhOYwNlmEwObjkO015Q
22mfZ/+HrzNbjhTZtu0XYUbv8Bp9K4V6KV8wKZWJ0zdO4/D1Z6A61/Y+9XAfKixVCoVCBODL15pz
zMRZe+mhmJnx/7PoySbe/P/fkPPPjv7/LiUMXOkuQsk0Hd7av6rSnOauPTR2dNCkc208R2UAsSi7
rOBYDqXxzrd24ErKSwxNcV/Uf0KysT6d6sNKsVpUjtP+7oOlVJXFYZwDeXarP5Qz/TkSY8nA3c93
MnFuUTHr7SgbMsS4La7zgatisGZs2vlr3MPrGWQHVU3Ht1YkbKm4qo98lNdUq++qrtIrTN/6oLr5
FtkV13k8QHznSO5kjPJ4Dglb99vkq02lvGiPVldWtaQpplTB0DGJEhC3ngrjJEPe54BgSrnBb0TW
NmoeOmcn19Hhganluc95qTSsFPxK0eBJiR9Dfw6OlWTxJ+x90WsUyalOI5SK1az3zE/+8nErVL2D
s7On4Ntp63Kbwxo6Ec257gJizko5DwfTIXK3CLxzFSfWRkg3fbaDDw62vDrl+BiZNJvFKOdN3GUA
ddlAs8gFWCCZRW0jWs6vkch3vULWANJxk+C9tTeBXbdnFtRfhhjnBwfXoCtoSXgzpsxiRFqVL52L
eEqTPXn3H8Iy9BlNi0TGXVDPFqTM0QD8KErXo9aDxswUABCYf511oM/I37ELsPoewh6HRdXnuNdk
JPeoZv33GQwF4P5WDhMWMvvvBA71sc/TTzFPI32gydgHysVc4i9riB/s/dFxN+/cBO8Ky8DclHpH
NXbRXb7A6cHUI6PXI59kMOzsMLUPTlTUm1ZCeqgFRBENrhi0niFvtV00G7Rah8h2MeNbvb0nCBdb
dtkT5OSSOONAPwNAKF7BEzLVrMs7NWpYBT4C88bEtAJd8iPoaKWmcQlgKglRXI7Bb+kC8ioFYBl6
QNgGGhStBXDYZ7bNxc7vM9LcPCjrFgKkXQRyei3Lqjv67fg9igGAnuFbiNVrsATlFG9UVd/TvMA/
pLBfCnV2dFYcQlQ87oxAnaIKs+gM+6WxupViD7llOuptULyd3VDRFhoVox4l9rbbXs2UuXXmI8ey
02zX+6WxsSyUlLFHK9+tC33wE/fBdgaYf+AdmeBpsBBVjzdCJ4usq4hPumhuc7/8CpSQIq/MB7Ox
znJg29jZpFYvRXdbRrs07NGdWySeBr4QqwyMA1sc+1jldYEoz9rGBuYDhJHUiKK3t61w9F5ERDjT
c3kj/RHvjkJPlA1hcssZVKBtZ/lygtdqaJKH1iLMt89yaxdV5nANrcl6dSIuSGm/2EasX21l0wpE
6Yj/A0uVIUlQZQhh7ypf7bMoji49jj6/DvwdGiH2tfppKCf/Sg1Up0V0CA3ko75270OGkFez+D2Y
+GtmN/I2Ogvjq1jedKLCeysXAdHjmKOUQFfss0veZc6MmUPGzSaUWI1r8qVJ5ryzYSPAxZ2axrpm
w2ys3BRdZ+ui9TXS0ruYJX6dmhnSPpmHZ5dZhKzS9DIwC9jCs24whcpDp3DZlr55GSx9jfyx29ok
yzwYmsn88odXLaBIa8AQDsdWvwZ1l20BJb5kln2hfjQOsijb+8DmzQEZjd5kN78aM/gbYYTWdQ4Q
pUhzIBMnwRc5zs5rLVKJtFgi83TY5bIaJhLhFpfVrlZeefEdsu1FkrlvpR0z3yNr+wwqDlqNgQS1
iVxkXZl/U+FMgK+N6lQF9CcskgaTzFcIS+1xzcz0dzViWUT3YXAw0HDR9HlsYyt88g2XVseU2jj/
0181iJ89lVpHKXk3iWRLocHWv5nf3ZZbT0O2Qp4Dm2ujP8VA14Bd47ddIelqPKc/OsoY7pO55RAW
4cOQKZ+zDwkY22x2OCUpK6HGFjW5DZflAdH6c4FB/N4k72LjJoiuq445ZjZeRXTPR5kfyVj6Yv7k
0e1l+p333IcGBrZ3tEneLQqZwuvUaZSJvAJLO+eJvZ+BvnpAwVZV6xhktntAeXI1rNtUAU4ZMRD+
8DnGz7JyX7vRLK9ZSmbN0AoSzN3mlGS4BemM3/28qlZ4R80kiLaZHtutSVYzWvJfrm65V42wzGTO
OHRqFfY+s77Oyj46TkHOkYOHy/aLU22Hp9zlhDYHUhsAE5YMe89zmrYPzRQArFDOaSZ6FQzZ8NQW
frrLY4fYzLBdAnZTvZkr/5G5jHUvaYeLnsQGphT5aZyJZ0uc1jxaYQXFMR7QfZjkwY455TcKGdRE
OWO2et17NF0Jrg7RqjTTdazalxwQR5Q5w3vef3aoQfCx1eigguxOSzT6acsHnBTmeiyAItKDanfc
L0ZMk1j0ujK9r1rvUvo+Al2AaJRrDMUix+VlMsmqxiLYFBUyhb+UkQTRh9M2NBv8fUa1HcsiuGDR
LS1HHNwGXC1n7DGX9vscCusiBUbFTJ5MsQS2FMsMLmSNJiOtYxvZd4ewJC0peA4lu4dwWmzDCrdp
wnJrmr4HhQTXF1tQsR1qgkecom/Pps8IMmmNbUSiMPFHtXOwFFahMRPWLpyDl0yH39hSymvoSjIA
aXL1pKGve9jOcRZN53lU7d4Y0q2ZSTTTqYfYou3XlR/r+9wtw32IaLIY/qrOxPg1G4+5i0tFFcxQ
pkw2mzybFh1admoVXsJCzzCL0/no5mG1F8xwsA71chcUFdGI5lgfmai+Bsn4Cz6uLnz4hIlPi3ha
N0HkPWXLwIP7OBYOmAtJSGXotdEL2tfW2hilAHnr8Fw7JmfZhvERJE9JT5uRS06x6BLVPaHdZKwz
Ey8EkjrrPonbOWlWYj0V9wb97xU7P9pO7a4y8mY3BaVPF5oBifJf43EmCUpFOMXn6EE0yD0LgIp+
ZxjrSIOLQ2Wx6wm7ZZLOmIbaaddaLjwI74mSmghgf7z0yGTjpAh20zATjtXnX7gjy/6rjltYNzRj
JuV8xAI4ho7yQ+Bmzy2tkZVp9O/96BIGyTKAyRA/59Bht/ecksyZyceZFVG22YRJmjXj7Vnss2Su
1+acNtzeSugni56LqYB3cGws+sLamnqWRP4Om/ptHGqk/HQ3AGOzNJN98DzO73YPgSWL+2TjOtVA
hrDrkGxedNuxQQQ+Opr2rf9tufVrOpL/7mkFq8VId0ZAORH13Q7yyBYE/EcinV2D3Gmbt2qfJvjy
6LBi5YQ+Km1NJI+GDDAa7xCc+binT/b2wIca0F+K7Xauj0FpI9XPMlKXS5KLI0e9SDZwlBViy/Ow
2hjVhgTjL8t3zsJH7DOxyNGAkdehpGWX+vvUQXytGsAZbRouCVXntmJwN8ck7GjjPiu34VwzDyc/
BpUD+Rmi4bD3GTP6IrqNUbjqBqAAaQciifR4iePcJJc6xWeHzApP5oR4QLNxQk4J9m9xbNT2Z9LX
12YycLBmFXlU+W8bIG4YXybfxWc8QWOwTAhbVG53Xdx2LNetuZbRF8TfR18UT7UPmWioXzr6DSQp
0eRAkU9gHcjWDDdkSWZjGHPjC2nLrCLkUOza098Z0peCRPV57l9kBzGQXiLw9Chja2KEGL3Jm/ul
qqJ8KILwILkV4DnFEZEu3UATA8S+reVT3U5kVEZee2UEyCXR4OKY5vYXxRFL9uDhlZThi5+YLJ1W
uf8BSKolOGVYEJGIrSC+FRDnfr78+cbPU36+/OfhJ2pFLOiA4eefYwTtCb/cz/MwjLCO/TwRj9j/
e87P11NjEprMNu7nq3+eSP4cmdXahMmy/Nx//arlpccsiOd1IyOQMKSs9ZjQ9nVT8FH831e2u9om
gXv5A/73ZSe1RLo5kKmW//nzPn/+9c9P/vOk/3qVOLRBoqGIIfWIWNaft2F6iUkhn8ZYcHkvPz/+
r/f3Xy/5r+f868D9+9D88zrLy8Z9+RIqmlFTfI09tutuZ0KmU2q4ZypMRibqgFHozzBHgzvEPdrA
2F1j95lPRiuAdZIjjuemmhiVosxKFVbw2BrGmxNQ4KfF+F5IxB4kSAxZec1b2qCKrG0C5Xatm4G6
6+Tr2GEe6LI+2JodgvukiYE56uEtlmV4FQVIVnOMjqqTKIuYEK+SogFukdVqZTnDzZwzEvYiAzFh
JE8qqMtLxeydCIuLHxTFzQmP2g8yzLVswdiAyC2KFWvl2+ZfJcP4MTW/2tFjD5yRLonQCg946Opd
cJxL6nNDz59tQuaBltt4HNYgxuFFwJ9u6PZtwDCUmzTX19xLx2OO92HVjpA6CCdoIfZuPIJL14G+
dFKu6iQ3D9Uwi3Uz5Wylgq7f+6IFTeI/R5wrVxMxsfBSRPzuIPeBceuRrW74qzelMwCPqwUDcnzH
nmE8xtuWHds6rtxo3RhCMO3ioCm0VFvdA/l381tuPiW0ujftLH4HQ2/jIQkhKEmiQMejz6mzEoi+
qNlsvB9+J8ed5dVA2MndZeTWXRFOOLhpjGSvoeNfaUxQ9wzRpiqMu0I38B+CI+TpK32NT9NaXHU9
BAdMU4ViHyRHiDKie0mdKLjIsNglLUfPCaeP2gpvHtOkfZtadHJx8Q9jhypsbJfI0JQgty57qJ2o
Wok4FKR6TTc354bqEtUm7Wo3INMbSy8/ltHIHMt5swdMmf5AIdKIrOLd0k4nZ/HSsqO+D2Azx82d
ACVzcSfYXxZn/UpXAUbkwoUwgoxZzxNRjiI82txAd0mtIwTW5ktmFwC4ZgOAVFEt8ahMcny3xwyM
WJneA/mqwb5ssYz6mDKX2FtHMsmcwnIjSnLsip41kMBakg5MA//fUi/6BjJLYyKKIrcxfHhznBxA
ln9nuix3hel8R1Mq9xqL1IEgMQBOeIesgXeMzmTe2CKJQF/VN/40dS2YJpTMle+M1KShIf6oHIGL
ge9mZSeI8lLP6w89AGdCOsp68Z0Z5LU4TXPEOHIuQYpsgiZOn4T+dk1lHvkhueo0+HPMKNup8n8N
QzOSM/2Vzk/tPOeHZg5o4DvqOgVr9Pvtdo47llN7/vRcKskyGe/zMnrOYvebKZKLJwpL1nTMPOMU
SbAyTZFHh0EExlq6kK3rOGCgGyEeJ3YYgkBWveu+5NR3koCa2YfT3jX3TgqTns7Riklzdomsaitb
JgKmJ1iICVfDPNeebXw4iBK/ApPWGZQDp0DE0NoZMJ5cvJG/UQDZpJHEmO5ZqexhGQ9M/YjIW/jJ
zknUM77hi+d9mQ5yNro8t3ZG1yKLWALqKmvodHDQTRMNdBIP922upnVuF9gizdo6NI33q+wFNw03
BkXqoRoXCZoReyz6rVN371Ymz1g09b535m8zxeCJWNuux33yt49iC+i/f8L7Ax5IWH85Acf1qEnw
IDrh1RJgY6nz91HnFlvc7BP+R7tfdTPqWsfmBESKIvFSlQ4NfrbJBMtMFu05Gzhd/kWNobs4OVe5
e5r93FgnoNT0MnyO7fYxLIkV44ZBFCaBkFnyGprOqrZJ+VVmlO6T1LqSbrdHY32y3ZAuKnweb0qe
jcRoQV7RUxUN/qPAcIt9+w1efetXAUWoR6OlTO2K/AtHbBFfPqe0LRBZ/y2M4CHo4NiDvMK9N7vb
5FEVDZj2Bn4S3rGHAk/t5NnmlmGBI6xv0nwA53TdpYibN4D9pPXFqAH6sXiu8VfuUzzcG2OkBx5G
Ha5bNLOjMADXVjP1jINf26WZYHVbnCYNki9V3VCsobg377DSv9Y1VmfHGT8jZBNE4xJfOPUTo+s5
fk0zFxLFFO3U0nqaZ/+UlpQUKrfFo9PJnYA0oEli8RrhXBRXgGyNL5VyfxjFuwFo9ui2dnXF37GA
7l6F1Z/M5tdkotF07Gjg5jcdY2XczCZp9qRXnOYMlwxlOCx7wexMRm2/N8rgVcY6OTdm8eFT6DWd
CWi/F5TwEe2yUfvP8zwerMjxSc0IqDMbVC+gI6qkctcyHNnPFsxJq1QfAGxv/LzL2dBHn9KVJtb2
bjj0eXVNeu9XTwN3F+KBwE24pyn6PmAkPJMV+8dHvY/ZQq7nik1iAvtE1WlD/U1fOEg4M2XoTdvA
LgF3WE59WPwOJfuNIJnM3dircjeIE5B+ckoimGuU+U0AMSVLsukyRjO4khGOTNR0j7ZPT6Nx82fV
7wwfxp7D3ZOtKsDLfGiPeWpb51YuWzylbAj13XMdsq8P+gxwdO0NW8dHbp24VPwsVSdT4adOE2TD
RgsVIIX7ZmC2PHhd/DcS8xGhithTinBbHpls41BiE9ERxGHSTVwtHaoRevourFg4TTmddVqA9xmO
2A1WLsAQbpx+3vtwaxaCQJa8RDQy16Wt0b0nGvfn9FyWA01hJxl3lUk3j9v3CNbBaGBUiBjjoAJj
Oejq0PphtyUgA8omodSgDJlhh1G+5TdOUVrsmbfCXSK6wA3iA/k8BQcWrXBvGdQ0k51sTeIgtoVH
B4RmBYJYVNyM6S5N/IfAWFAhrQB2aNfJlp7QY9qXwb63MCsK/TRXTvlNXzxvIDMgsyDmmwHtGykC
b73b+TQJFMWR1ZwNzRi9JF119qiB2nzvReF8T07VqiHT/sxF9O1VccBcJHNOJPloSNL2nTEWchvF
pPeB/H8nBmYXnOK5cA/sdmjUqfpXoTSWlgqPeOild43wj20Ka4WqfNwpmBRHv3F2QXro6iE9gYhA
tR+QrXMO7fQ6ySI8TOb0qCPYJSR+qLbd+2lLVANWkHXyy05GkOHbpJ44PFZfryqDkVAXDpvW6aF1
1u5rE46PU6VeG8k4m7zbt77WNprz+96NoE/b3dWUlCRu0V2R8J3N2LkZquUIjGI1gnrzufzJwvDv
Um8ouNibaBMs/U6l3qIeJ3A1iY1LHDH2TpbGhv0Y5wiC8A6zuKcQrQmrHE5WfKl098ycgNAVIyw2
9P0fZ+vWtVjMXAvFU9OFUNKmaDOkvJ2euJ7ZaC/oA93toGH1iBBqqOc3d5FZyyvxEo+9RfaaXdGP
ZPJuGfe6C58KRQhEmaT9idYtTekygaub1nRT/vmf/cB4vUUcZAuY6VOuR2hLBmE3ae28xDYzqj7G
JKdUajORGSdWo6rc9G5VsYFlM3/wpdhWc2iefh5ETIqyKymd0m7858GP5goiNKEL5Ef0wCV4UEQz
YqN2DoqkFKK0+neUfhH8ZmGfRpLsSZquAeSS4XMe/ReCwZkTGPn8gTp3mzm9wGwb6lNNgss+dqpL
tBDzfx4MM/zff7FcQWanIbT++X8wCT3dEKNjp+2pW0D6yfKvqFv4KBZJUvvK8jDLQEeJaUudxp+/
8D9fOz3mmCkOmLgWwunPXp9C8sYtSeenI6tgZgpYJuwfoImQRbHqgvjNziBJ0hKaSKw6/vzO0pHQ
oP7z6xO6b6qIwkNa+OOJlnVarMISpGg/G0/ukjavPhg0E5y+fP/nSZpk5622IfHNTsQNuoMEt0a+
Uaz80lv7NfuPWBBll1stY/RSYo1z6UagnYfqJz3ISEm5LhuMHmXCyVhi7VlPJWUFZ8BQ01vkIVNF
fprvguWPKtyIP2cO6bzUUXIMCdPd0w46/PPNZf/OB8mgUH/NmDKZgXmQcshEJ7miK/hLGHY/6GX/
+fOQslRsNG0rkABGw+Cqb04FTj/UvnepX6BBrTt8f4q+JREQ7UkvD5mxZMEyLu8ObTpvgFrYJ0wP
0JCMwP7IvLk7Bkm2xFR4J5HFn43fGFun5PztumLXT1l3+nmgn72xekGpPDZiPeUkw6VLVPvPN3/+
lS9ftkHNJKXDI172DD0lEVAEFdNbE4N+VTnUA9TMOHS4AGwJrrB/qXxIbObcfbDGfXAHhEsCjjBA
RDPkgIiFjVwgI0yCJOwY5/9qHsaHPDhnkfnq5i7TzGigy2u+zuxrV0hWb7Z23izbevUGQtE7QJFh
4T9GCe6eWYMhsPsjNfGfCjNd/Cv2+vemYBzq5Lw0Sev3whgfUGC+qmEE6Ge8aJ8KhBx1c4CRSWxO
tzGaLxIwPxFfPugWOGpYw55AswQxrDwbNPmh3dEyt21IsU6HgJ3SbGagxaivoGTkrlSdKjFdMjmz
qVv+138eFP0ohg69PJYTcQzLN3PRNHsjZc++fO9fT03y5eT7ecmfb5t9J7atdt/+9bwhJDL7n9f7
ed6sPLBYDSi3rGAqVBZgNycHPF1p/m28kXw11C5NmLxHDPE2Ld2mop4ga1MBwLANO+iu5ibA75lG
wbklXQanoHnVUeGvmQs+GLj9IvD8iCygQDeQRMaYD4QAJnLJokfXWSZhcPrjjMxXB8O+5/AtFTDa
GJKGsXFXiycuOcv825Nud1/rdVLqcetV7ZWgsOjiw3IdMRgFmdxM4ZA+kpGZUtFT3JRVloIVTM9a
FfrOk1xW7dK7i/OSOUbdfTXIPPcVks/GLg40EuyDUTXPbPsFNV2z9zyocB6JPTYaZeju5bz1e+vJ
ShuNKTGm6I5YiwNqjInleu/4d04bHrRs1E3P+b5RZneSkX2EMiMWdFCL31UfJFsWSkUU1xKR+Z5O
JHv9zvorhOYadacN1p9hnTqg7HRFi8adMd7FRNa9mVYAybvKPq0k73a27/9WeXAVvnqA+nTzu/jb
9bClm9LYxPGlZil/GTN7b2ZgkFKCx0eT4ndS+84LADGE8qXAYsZsmEGdVUzflQpeG9uJd80yCFCV
uOPqeElCid7AimHhOwFxVPIrVeM7d3v+xOroOjZ7CSmf3VDfhIfIiXn/nOt5XWRcZ91Y4yxvRmYu
c79H8vXH+GafNV7SwH+2/HjcIkIVG7wTzzhOupPnTvPa6HK59mPxt67GiICRa1QqZGutc2KOWYT4
EFUb7bxsfsKLxnDOBrdfvDm++1uUZcyly+yDuRoIT7TQHdNYLXg/TpQsWioCIHqGSHjY633SFjda
vVS5bM4duR0N+9Cr/lLqucLZVnKLICzSNZMbOcS/hCNvYzzcUsQAHpmCq9GVwLWiGPZ02NC6zjae
AS+ZQGVQjE3mn6fav58dhlcZShLbI5FQ2Po5thgCl638NpyZUPjGOJeNQpjUX3WhP9yMclU64y2r
BGGy9Co679EchzeZD++llFcB+y+lZ++ldQhqo/gVCPRn8wBM0eCycMcKHmj5yacPlM6NH/xc/qbW
WjCJ8mhP2YUbvclc6dtX1aX3xz/acv/0jOS5QX/qHEGb8pakwv42l0UL2Enhnvftiyimr0IFf2uE
5jVCgrBtTa5O6+aobzQwX4Pl/7Kfux44DorigfTJ6vdk+hx9+UcHQLxE5IEQ1emdLJyPbF5aATYz
CzW8TqGt2ROliAXwJLaEkEwN7kYE7h+cl8k2NQVN9sq5m2LztQt8YJzohOnDm7hMeR30Ii1FPWGU
UAbOTtA+WeR7MFUdUZ0ZEJgjZa7Q6iwyQEGtB1vELG1mt/gFcmKEHAFGsOKNZ4qwPNMdn9Omq/fw
sBj1N2fZdx9dbpaM/t+SIMu2PctqYUEDIG08PLfaXmcAmzrDu5caGqBV2rRBG3oUaMitcoTybek7
Z/DpguV8ZD0Jtm1z8TWDDTbX9zK2WdXv68U25DYvLU1en1xRvIecMMs9y4bgHUfyaEpCUZhJ0Vpz
f48mMhw7JSAhsOTGjntqX7N/DlT6OMLRbei86prxSV8xATFo/eLkWWA/+jm1KGD5ww5GGxy4Shed
MDk56qF3jM8oDB45wmRHadZ24F0xt54CQ+jkb3oZAW3p7vuMUMrYO1SAqQpwM1UxvtJgcoT5F/Fz
CT5iF4rssarw13fzWz0Cxg2tnLyz4tISWrcy+HgGD/2jRQPLSn4jDMly58FZgA6iC78sz1TrZACb
JEdnp4BIxMB/1oSkqH3pVKhcFVKSzxgt3Qrj9a95hHZt8T7A6YzSuHkR1GdzRlDDvLJ3vmhNQKrG
ouRG9e+u028ufZ20hsNZTX+IEzPXrR8xuxLe3ujUq0z8F6YWNNFwv6+SfPzTVQtWzwqgbsf7vvmI
zEiv2WXdmYVxTa35d5CErzpmFMqkEEEcXDQPZEdUvhotq20V1r9jCTKC2o+Fp212QwA+WNHYBwzF
9tRV7wyT4JelIASwKmDzGgZ0bbZJ9aDJtrQHAE7sXzJSTFrfhIMsC3ODbIZmefnXpC3K4jqQ0hBx
UaImmNJmxzb5eVa/jQTbUZ+1nC1dd7YgbqyY3NM/Kp6K1sI41iBqq4BjYWWgBC6GzykWyTUJ27e4
tNQKBkN4H9NNXTFL/rIYChyWULRtUpDIA0lq7RoMIhAmFBsDp9tmNjieaQS9erJogc62c6lm+qxg
FZrNIM27cJHRm3V0igPvLtC++9RMTw7gkjCtkFdYqPG8qEuZU8AvLwifZDkqNiRI/o4oas7NrDjE
I16RPhr3cx83B4eNGMh10oFzJ4ahVCNfr3z2l6ZpWoyf1d/MGg95iOwpyQrur7YNXAktI7EDSKvw
wnWnpAvg6gd1QzgCzKogr5+6dAnHcdWwp9xMMC73NKC7LDmX3vTQMM+7hG4nLn7S2Du8JRKhmFdd
rCKsATbY19DOv+JBzBeCR7ujZiY2hqKBrsJDUEG+1hYfL949/2QvvpNJ5+dK0yIHM1CeE4cNYpYt
nSXUkqc278PdYsOc8sI60D+791PUcz8PQQ9gwC42ReOBDfDEdEoUHEVO9FXsjx6lNYuo5UIHHDPw
fgZLyd3PgzWh3CMCdyfc+RYwuCcpclxciYg+V1YXkhgboRXxNc7ClIjJAdWv3VTuRbMYApyC0utW
mhCtXplP1KrDkzjW5K0+BR7839z07LPfV+CpOqZfA3CW587SBUiRmSoRbtU+SDnl4s4zHpzqJe4r
cfv5wo+taWctM/zKqFaD64Fes7m8iLRA0Z0pBcxtlqyrPtVMbTqsdB2Hx7dL90L+5h/lEgfn2K1/
yWecVRaQTZ8J3dpvFCF4EvGPiJy7UGhkc31kbP0MW0ROJ3jtEiS9nUe729s2270unf3VOLQupaXB
cL3oeDUgDu5cMeWfTHouXXing/3o1NMTr7IB73CYWNTvs7Qh3WaAviPKARTl6POa+wimziWeWOKU
nSFmJHeXD1lDpHJ7tgxyySTrIY8OztEIsRhJyokcxse5J6iyav1DGjaP3QxELUssUuDpmWOiY4gx
G1fdev0mgEbBfQvlHfKYbsNlBrWuA2evAWeSITIhGCVdlpUpUfywY8Y7n0O2r30a8UZNX1GpLtiM
A+oLxAOYKAEOJAgqlaOoFcUpzt1bNaRHi8YfFRQR44b9GhDLu/ox9Pa1m6zNGEDGzM5vdHr8eSyg
WzdIt5YbT0fsB1cIaOIqU53DLm7v69m9zKood1q0Hxnso9AdXbSkZDzHi7ylytkQFBwI9DpsXaPs
nJeYjykCobJr7jBz/+VO0908lE8VACRmnsQiVAp+u6SGcyqWzRJTSyKMrdfGyTYopniVD+7fLFpC
nujmIXHSdyKNzst/s8fqm4oRz3/YvElEYow1ZTvm5yCyn+spme6DEd7uwP3fATutJ/lh5NVjpYyV
tuIIIUuGwguqG4sr+bPMzjZJwq3arVx7gwBqbUxwht2O4IEhiL/yVCGodSZaA1M1X9Pkd1564ZHN
Pg1UXyluUhPw9hIZZhJhKTZ875qVcHNEiyU7DmmCtaR0WWyPEyftll4zBMrIZEbmv+GSSW9dPL43
QJss2fcHuG/mZgZ8GKaq2A6Fe550v1imITCElEy+1VWHmFxeqplOHhzNzjotTOyQRbyzmzE6webj
qjTz7tGxQC2431EWSmpwFNea0eo5SuWt9wbjSLrqWxeTNMdMH5+StM4q1cGmCmIEWDnpQAU9wuUc
N7e9Q2t4DrPmPHXWrgGKuZl0cJR93R5NzFcp7EfYvvNDbuU32RT+oQwhnTLvSC6lVxurTIt71sMX
U9cfXELmQtfwV8HchkdhkXFT0cmz7erVZgq19/vuC5zIeOq95BFV8eI20Zcpda9+D3smwVK1UuX4
2maknJNHEE3MPLRPc9aPQVdVADb9lAnJPP9qhranrehdlIl9wK3ZUdkwCqB1iwgrZXri/Ero5dU3
r51BNvSYf0SN+7x0iSRDShM/lPXg4h/3zkENfALRMlMJ7y1HEeF4Q4DDZEkcLN0va7ZIIcwCeuhM
JLaJBt4Vdl8/1vifI1aU3bDNgNFiTIoUttD5BVCsadK1qwNxVhxayCiV2lQuJSKoH/iMVFYozHF/
AtehD0yTInDTiwq9h6GfqJgWC8WP2c8cO+/sc4KvI08TDeB58wFShr6r4W0tz2q7FoVmiKcVTAFi
75IaZJAQkqEChHzoZJN4HUIEO9iL0Q9BtJdUBYQgWQ4A1bCBGOaW6VWYzE0aH+FIFgABRhx3rULl
8LPgBbpm92PNNKEIx1PxzF6fmdksD8xezpmVUWzipqmyLznG5sHyaQarGYa7l3yVLiJWJC0wCxev
vQU6eBwZ4JYFEqaIKwCwM/vOuSv3Syi9K4ErgRLAAI5JE5me4Xp4Fn459YjNG9kocZbZijqw47PB
PBeLj5xm3Jod5nPq8pK5Uw/ruImOucMRRxd1KjBarRQO2N5HM5vkz26j+dUZVmN6Jge3Hm69Q8WV
q/+h7rx241a6Nn1F/MEcTn5g1EmdW8mSfEJYtjdzzrz6eara2G3rCxtzOIBBsALZbTVZYa03cHno
k/3263LVeH53J3s6CRtaOaQmFhqggem/x73/HLQTIx05JOBr7Ha7KV0OnvKX0ffeIqtQ3e5nMjQJ
BOoaagg4K5RcFGJX+g/GU0FhSy5aSSxOH3K0UV0+I8GVIgyBQgx6sYzi/hBZxjdHYzxKkOMpQlbU
aglNV2ecD8kfA2fkXbDOymDyI+nWY8VDMvGt3EZ5HlM45WU8vbcdezG7JOujRPzYJtbM4RSzMFJA
mTXNUvxlSEbGd/zupCRGJVqMIDwIcG4cwIUGwuDLTgs/5HwyV842DfLthJq6bn0PS7YOpcclMnxX
I6ssuo6sJce8fwtnfjutUBSYmjl0aEAoET/fSY/PpmbkG7scs33sIf5cQyBounZcZyGbXFdnOe+m
g/Jih+24GzTzvlLV09zYDd7wXXssyLln5Ey3TpKPW7EGtlPkTlODQTOazPcuGMxLzzJSHfUawl+6
Ugy9vyStyPDMS3Jt+XIYRrzWOvu9Cep0Lw9K330NQyXYTUpprdIiOihBpyJAMwGv1tiE7PPZeQ0H
BfisNenHaVSje3+GCc44+kiyvd/MuvpYWq29Ziyx9kaH2G7Wsx4am2XJFv++wk/MSzV9UTXaQ9jx
iLYTqns2k6R4qFSh6BB25psilAbjVvz9CK/trAlmmunjiUUQlP/lYfQwb229jdjzT2PrYKfNdrJ1
750qRdDbIccKFoHEXaUu0wEHDoxiPeJNwG61DhVstKyu2gQsDPo7j2XCIHZqeo2/XEMCpi1I/fEi
BttCjd7iHiRo4sBmYP34YCXlyUGbDGPiZQ27p8kc0KZ1xLM0KKeClQwQBxZNqZ08ma2VA8P5CcPO
xTELALbGbv3OATvEdxM+CHW1qgb7S1u6NdsglksB6J68qb7UrIwX1cgYJAciwisF4gqGd1c2TMc+
4nW87B9zLnajncPeP4rObcXb75CXIHfP4hZ/2DFic2vk28wh609krV852TlTkSxB/au6V1GJYKUI
XkQ3QXREE+s9j9G4a/pXTYFw7bMsM9GFYalPyhgfqjatd7BeQNv2TKry72Tbb8oANs3U4MzrMIbk
Fy5RILwLWG2pQ/AysxBcsnRlrkcDRcOlOyKJvg55BACmaD+nKRyXvJNLpTBhY3WAJdzBZ9GKRRSg
MVRFOt7VSEVwPchjYgYMWLrGUJMA92nbvmPVQ9IhLMmZOtsiIY0XleGudsIPQf5vm/Qjy3maANIC
9taUpY4wL37h/VOgtV8mHis4Siip/HoE1ZqkdwznOzC7Z6wgE0asZGJ8zBF4q06Jh2R77W4jLXyD
RY+H8QARDVUIliV0KlpnM2UWW1+/9hbE1n6qENiJlrlLtWbIR3VxnhiT7eFI6BrzRuRgsKfDbS8A
ZAI+oLkTYe+FC9VFyx7Zx5+UAIKgowGYE+NVj8wsoAgw+4zkzcSGL6E7LvIuKUtGMUePP7xmOsqQ
OjQS4y5jFw9MoiAEF09LxbQPjohTMrTPmJMIlYsku5ROd4wYZLCJ+mg1tBhRf2aCUrPVnJvk+ud7
NOvDpUX4/E4Rv+N1TMRrTdGSYe0N8QcuDOGiMiDLpNoy0ntjn+KO11qDh2I6b7s7ndmThKeKLNRd
Rtz2te9DDK1AFaCaF0yvGZxDdcAFpjC6nxEBnftqtNSLW6g/x/Ep8Ar9K4EKEM/5PB8i047vLQNf
sACy+lIhQFWoarorKryBLb07GjgxZT2bP08z9WPPGidLZ3DWxeRvPBuZbddHISUHvgm2n8e5RPLg
rnKwQ0egfhnVDXpzSv5h5RoCHinvo3hCag0TOm960fX8iKbAaSiQA/HrHrE85l21NrfEvtnkdHgG
EVBeDuLpsdSKQYpVoipGgtFDENxnUDFSxeCV4o0zA/fr3E07J4XnbJvJqxgPeU9AHTgrtP4/Qsd/
LpLqIcdhtZ3CH2lq34dDzqgWW90dUY0FoJmen9R5qlheG+h2LoxIRPZTlrvoFTaMBnxQUxDYmy1B
hczQWMUDFqovj3fJsgPeLSYnE8E3lRHZwydimTr3csL2hS+fvoc0F6M7jp9gTMKji/f9Xq/dj1J1
t4npwQ7UkUjFT6Vsy+9+4/LM8nCpnfU8uuTJzWwBnzn3sukurxiiJ8C8c87k6/Y82iaJFCa/+MOG
TH0XzN69eHf1GNHFjK8zKu7z2DLc1WqMLLjSnjqVtWInlhOjgVpeBVvZLc5+ycug5rClG0LdFvY3
BTi8O/nN6x6WdmxP58pVnroetcF+hP7GKqKcvZMuuMHTzERgONA3W7T9+hCu1eicqoTHXwpRydcl
iL07CBJHBew0sUV+3wASQtfF8cIqGZZ8wPEQNr7Yopr3YbzrsfuCWMLoAL92mSH8UWjeYprMEw4d
/BVMB5dxfAP+isw534h6dRJWdVXmLtMeqBCQodqv+CVNMqbT0Rz8bik/S/RtGOCQR8LkqUQzR2x3
SkfFCE/YrHXREUaUiNIz6YR5k2C81oKhIhySK2RLbAbbsuOhcOE0pXbNj5cxh3VZ+qGjoVgnLvQx
oZMVR3gVOUQU/UAA7Gz+27MXY+SU7S0XfSpcHFj7KTM2gtZ3q2Sn4mfMzyEhaCcsPTR5VXvFyudL
jyW9UrO54+nHZBfKgKTmomFMAl0XkcIxX/lJgNEIW/EsZYnguN7SQfyI5A6EDGUwniodwyHgbTZr
sFqEK7AyVdgKiGmTh6OAkz5voGgoq7mCfZbA2sirrwW/3CpOvJcGYo0WKQ9Rg4BShBghOxCc0sHd
4VBkqhutwuzLb5onc+i+tGKXldbOvu0NVGkDpmlXJV0eDpcYbvcynaOPQeelr01703kzO7aEZW0F
iwMCUo0JEahaslFASmaPkLF4HtGUNO4UvET4tn/JsRsuHYEGDQT7WNz3bT6xbuQnGw3jya3K+ORM
5s80+0DGDL8rUuqTc4BFBxA/BdMLk3lrJNG0qzRcwiIE5ZeWE5cLYA3JOSb2sEjjkiCM7SBdlOEs
rhXuE+mcRT6EOOKR1YAoDDwI9p3GG7Q143Q1eONL0k3h0qsTQDhTQ4pfbaMFwcNhCaRnpQ6af1SE
nZLuTM+uASaKlx+2Rk9qpfLm+75pLkgKT/vYAcg2WfXWjIZqXU/nhojXDG7Jjf0vXq7V2xJaDjgc
e9MHsAbnEj0NNCO0KEqgmnoILhodc2zAAghyQ7FwwxxPvqq9IHsEqWVK0kfNAHlTMHxDpOkB9aHi
fGzYwWN1mS1zRc0vI7vFxxkAZwee5CrpI+QBUfW7XJnrCAJS/lsu8FPxf5+LjH9/agj+ecX/HqPv
7HWLv9r/2uv/J3VC1URM4D+LE/6f9FuT/KG8DnqXK34JE2q69z/oucHbY4pWTVvIcV2FCTVH/x/T
VDV0OSwdbQ4bYZRfuoSO9j8Gcu0qchXkNoQm+9+6hBZNSHkIMXe2BCqSgv8vuoSGI4QRbioF4vuA
1RByYZrL13aNT6I8rtNPWdap5s+5af+qR0Saxbbu1HcpioKwCb+hjAf+sI1/VHmn39lsiR8gZBKq
dBzQ9jWekiGSsgGOBKuuy8aVZ1nFU133ZL4igtQi5C8PQdfispZi0hEGU/kUVKV57Cz34jgab2nb
e0Rv2U7vrp0Vd9p15shMPgc4oZVQx42ox56kREEbmOjt4JR9cXRDJG7hTSFO2AwVNOp/00fW9b2j
HHwWoKKDvDTX/S+1k+HTHCjDEvlD7S11tJNV1d1PLRn3k9Z172gy5st+BFiXYs2wS1R80QPEdJ5M
tZ9ZUeFQ5sw5mC4VBEWm+9XRbP0S7qb/cquS9fJwq0NoZdWQYSCMwUXkChqsUx4Ugy0wEi2InOTi
0CTBuJdFnjSUY+rsX+pdPakYc8u04s9Ib3m4losxoU3eKHKHbZ0O3T16FdRZ16uwedjmkICJfaL7
yOvdPAQDKUpAN8RrUjPbs3VmaxImfbZPpsD+11M/yrK9WSrplpWhk6zq3B2Odp6NR3k2D+xZmICb
eC9aZUNbFcEmt1qAMjGIMaKC1Xs0+xAE+j7YQbx130pSCSR+3j2/hKeGx4XjdeMpHFlfDZNTvmsa
BhyQZZq9G3eA1IF6O0NZvY+6jVYR7Ou17DZE6gNTjfHoxPbw2+VVIGYnIwg3bA0sNJoVLdq5biV2
ChR9mNsn28cePPPtfmPjTKADej3btu7zgpQ9T0Sl4PniuWdHK7yzJQ6eDem/08z9rR6GKpoaevAg
q+QBZWDvDKGkX0bZ8Ose0IBmVjgs55s8FmxLDkij9QeUoghxjDxfnxpkl1tdE0HqB8WHc48TE5kk
krDRmupVlrrZbOs7efq5jII0TcRXnX2aZs5d3pEQuvXM60xnW4R8wv5WGbVwPys8+vo2ah/lgdj1
pnYU55TlXfvYsUDa13n0ULH4+NFrzWlSw+ybUUZIDpVe8EL0l2Bq4ehnvQyFooCWEeQeSsS1gnFj
IWi3D9RSIdXUdpgq+jqMn7BRc1AACDuN/RRdrgcSF4c81Xa/VYlGxa2shZUE+I793Tdi33n5oeNt
8uta0ZLFcD/jHBVtuAKZWNUIM3a2oSIYLw+mzu/c2SHo1r/rIozWvRj/pqwb28faTLuD6irXi/wI
61IHAuHdhFD5AcGH/JBkG1mI4hl7pt9OQxRTDpNXuqugNn61DOKyGCAl6O4QPeTJ0NC4atTw5EIC
hsJiHmOQW8cOpPSpFfUWW2msf6B+QM1MzM21XwfM/dqeNeoPI9N2Ux+25ONN9ZFNyPQIDF2cXw+D
Xm6CZoIaViXatY54O/F6v4bMRhXZwhyTr+TtdlEb1qTb/7wpZDDRG3z6GSU+g58xzC9uSjRTZdPq
z5SuVUnXrOMBBo0sImiYX7xJz259b/XwzJo16F/2LrzTO8Sk4ZQiqngcYgxdw9HKvuPApgDE/VBb
uyK9nSVHFxzlcbB+zQr/3MES9h847P62Hvi1cPpD2lX9PMlC30TY1EaeyCZ6oH+eZIsGTEZLyPAn
ooHdPXLj6mE0amjeltfbawd7j43Igiq6BsEoM0u0DqO52JTir9i5MFdH3cIuhB9K661iqwoWUC0a
ZV1IjOfOGXMo8ENkHTU2X1gbJcgMxUQsZoTMgSBvyjn4lug8oey2xocSW3FZkocBiKfdZc/XQon6
ajhHF8h4yrPVQkpUPa87yMYyC4ZFntf1VhbVCnc7W8gbxG5+Zquj7IyZ7UyZqvEreg6XAKGwH8RW
3/DH0MCiRsY6jxIHgQT3kIW9vSiHWL1EsQn7ITWind/0SLpkc7nCCzN/0XICVWEzJht887pljPLt
jog6mJ6+Nx8htZmPjsuOglELqbAxFsU+Jf4ES1mUZDe3SaHyl3z01Djm47XbttOiBMyCgWKv25ib
kaT/xmsj58Vy1LNdB/2HH5BZ4OmaLzN7rT1abaDps7H48E8DJJqVluGCPacly582sf9BQROV6U8r
MzQ9PeSiTcu1bPx5PsslOrE+ZhhqBqjfqLic9XXy2Afa/GAEqyTWYW1UvfDoa6uLLaTNJp9NrRGP
2TMB8/bg5JifD0E87o0K5J+CPsue8UTZsxb1sAjDLqAqMIu7NcgzWSf7yeKnutu1nxr+XedbHStM
gKcjuQW8dFZlZFrH0kyUrWa5/ibpzf6SKSh6hqZivk1O9+SBaP6rhsxeNkbwvSMvhLlhYFiIVkDn
sByEN4ZaJWMnyyFLBJhuovZ6Kmvt1sLnJowO1+7iQlnv6dDtkqhLD0NMdK0CDLQtfSJFXmwAR00M
780FETtphf8zUvKN1lflNvNsbLa9ATwDHo+rIUYhsOlhM6XAyEHgitMxrc5xaSc72U9WTb6N9D4J
ryWPfMbUYH2MVeId2Oplz3MBGaUpemBNsZo8kEpKHtQSz86mEJtRs0gesCxKHlwzzNBDgIwl62Q/
U6mUe0zUULwTl8nD4FbKrount1uVOfbZ0ZmNLXEylPjqQb+ne0zeMjFwQigX2Wjbe3kwjWpACQv7
xlwsHW4N8kzWNVFX//vmrk5IUusgZD9d15LLQpa7Mb6RIKgPthf8RBFBA9vRwUNL0WgzguhZm4Ph
KZyKVRZbymNJvu1QesDqNJQUPmzHxL7D1V+dObPWYY/pyBCE6hOTy3fZASLDz9KymifPiqqtOZkq
hpqG8lp37sYsB+3D8wl/Gro3nO3ELQ/MPvNSNqSbIE82waxni9w00EBBa/qYwDc4TrZOMBfJ4u3Q
6MGJpXH4VPntJSpC9ViZdvhE2gtihAO4RTbKQ6/UF+Re1KMs3XpURsTl4qq/7yF76DmeLvIebRwg
kqhnOgTqCpqtm/ju7noaF5q7UwyX2t9Ox8s8gAkG4huuKqtTvvg96mZs41DICF3li2qQYjNdZgPZ
atcjmqKEBMMkVx6hg24s0avP52rz3+c6/U+lSdNRmejwGEOBD0SXzb72TzVP7K3HSEnS/Geie/0F
IQGkMmK/+SjhnvaJUGVITlqUYRbeB/0hbh39xe0Kc4epySFMYYovIuQ4l6DNirWc3VxAjLtmCtNd
1JNIWMPdQY3MAQBIDGr4B5VDKY7923aYr28YBArx0tJcBt1/0RFMM8I69uj/UIb4WHl5gbYK3DbM
xt4ao+y2+QAAxjYM8y1W2bEKajKoKSt6rsDtzX5pvqHyGN0jeojZjij6XfEjNZr6YuDn9eBYwdP1
auhEaxNC/kbeGxn7h0Y9mlG3y4ev0Tg3O+y8mr1a63gmytNruUXoTJ6RrC6ztVVOzb5Fh4y8ed4T
Tytw5gk9An1WCF2ug0mIduk2ca2+RuQrcVGoA0siDwgADkgAiTIISYRtS0R2+oyEjZz9TB/iAmoz
bzB0GpRWi3HrFWX9xDv0Q3bAowa5EVVxHyFlO1u/qJN1M3rNe2q5CzPykm9Ng4lRMjLEQYPRXyBi
oZDdlMZK7e3fi+ZkBxiLKU+ZYwYgP4UmlDiTh7Bku+m6brf+1ID8Sbb770+vLbRmP/387HkNbCJc
w7E92f6b/K9mBJPqjbH9o29c/H+siMwDTH9A5Oq5QdzyEcUADo5nYsCih2tLFGUDhmyQGom8y1LQ
IBURBiBnbXjwiDNv0zul1d2HWEn8h6QO4e512Zce/AZsGAykJq1MNlbgacg2FkK4Kh9wVLHh98sr
ZMc5CF4ZsK29vELWAy0Ud5UVCIS58q6yJK+Qd820UF/c7hIKQYXYqoDPiA+OBCMqaOAeV9YOo8nE
XFxPRVmeycPghtZusFn/38nTjnynWhvWfZfAbv/vv4ImzTD+/BkIfJkaDrrEM4Qdwp+DiB7lKYgP
C2GIEnZj5FfJOavTR8+N0p1TBslZHoSk8TkGnbUoSrdcyzrZV57VrWOsBs0jYSyuuDWM1dBu+3B6
+1SPNVZyKoenT9WJ+HQ9iA9tMYX7221kt0aJDdjahnL9dFl3PQjoLZAH5frpt4ZGyed7Hemuu1ud
PMubIDkG7G9u9bcPU7QSVw1N2ctGWR+ZbbYLXbivWV71LP1DDnCmIW/I8udT2cG3NTp8Pv3tspCs
ugaf+tPNRLlVSgACpeItu3p0jrYKTUaeOdlChw94tOLuKRqDJyOo3UNVNNWdO3RwPsKWtLtehO5B
tmBO6R5kcSI+RcIjAlceQ2j3lHB4aXTtlQh28EgECvRg4ajI783qO6p0DRoUiXaYAzd/LlN9L+vZ
TMfroQXhDbZEe9ftx0nv6zebKNW21GplKXv9m7tqeTX/g+irbv8pcS5mP09DgsoVfhEEdOVG8Lfx
Iy4KMsW9nv0g6MEvbPtgBLpOd4/JQITfr5O9LBWxHqKhqWfpiohru5CVv7UMMYIjaXWUVe2kRshY
6C6pUECcZOG4nzyMc+Bdz5oyyUDa+dA3Uf5XB8YtPek22JK1J20e3Ac0Qln/4HXmObn3IKtyVIZ3
pgVmw8xxYNbFoZyF80mskMoURdkvaVGuU20MmWTdgABKxnyM0m5u7XNtAGEnzm4HWWeH6OQwRMO9
F62OLuQ+P/W5FX9rtpJhwuSOzSxJns/3/48fd7tVhdfBHl7Fv+vqta2zgyUOHBX446FA9PEgz6Ko
+dIjELL5VD+Kbrc6o2YF7BWmWJoQR75d/6nfYAYw3wcbRcw/b1AUlWDxiMomyAEW820Xv1XKO9qE
yFDZdE5hZ5l7PxlMeIBETmdvj04McEDYSyYxRg7umERINRiRde13u4Lo24OP7OfmVnW7TN4zRCfZ
fyK6qx5cvgs6mu3wpdWtd0OEvoG5gl3KzW92H/cLgggo1RC5vIxBuqptYE7u5M7LdKrZYXSVcwgb
lE8V8AXvHoEaue2HJFVC61XTJ7icCdAlUNx5HCKvXfln3Z/vgU+WX5SmCc5l2r6D4ai+IKpRHjqE
6QWko/rSRaGzzZJaR+tJ9M2Qo61Ral8lonWot4pzyCIMO8O8Q+xpjEFCqfa8KS0lehrAWLCdSZ0f
qvcOSRBV90ojJaFEaMkjIrNFlr8j7myIGb2bH0sTOVYI+8q9rMOEbr5MOCzKC2QVwf5unYcVEkPk
SB9lgx8YD15ZhEfZAwEF/oOEuFaBXw0L20Ppop9qXKGvI95oATl38J+7n7SKrTwjpTzI1tvIeGtI
mFssnbj0rWqQN7kNqLdPutXJ3kCYf93ev0d4T0zhwTwzj7ceTAI5r1/LomXSLHIa5DtvVbfpH3bd
v6wGZL/b4uDT7W7X8ifAAl2WTW0I/2GxYPzp0cOQa8FWtjQLULLqsHYXsbffhlxFCxSnSB3je2Ao
e7suUheNq6S/x+mxvLuWvSgML00F+GHEJ/L+Wumi/HEcZwxR2ilx78IQJuKszigaT8RG5CVtovmL
usDfir1zfMYpFBlWVuSoMdrxWdbJg516CEvCvoEtSIMlDg5Qu00PEX0a/iGcaPzLFgutePh0/MNd
hcziJ2FxAyRi7cVJ892sg61uR+UB2I6+7qr451h7s7q28Js9XE8D77XFbWXH3KB+DxQgNsxbX7TQ
UFf+aHn7xnOaI0t6c5nVBTj6pAr3WCliDg+PGaVqvKhsRFSiUHXfci3P0U0yUbdxQu8NdZJvpd/Y
l7QI0ofAC94J6/+DcYHIgf65ILdQxPdMktympiKA+Ck9qXmJq4+6CmcQ6R6UYEeo5ol/NyehfZEl
VcWnMidyscAbADhCZhcPgcZPK1uzwa53YNORXfQccw0EFziQP/v7caqANouz0hjOvYoRpSyR8bSh
wIgGebDQFLXnSd0NgeWTlLD9XaX09R6FOHXTw8g/hxG4X4coxLMbgtDtPIxsuhqYWAi4g8+1Ipxa
bQ5EUpW9PJN1s6nH285BK0Q0fuom+2LcHMBRFM2QCrlXFPWnYIqqF5ad1tpxo3yNRKbypZ1QfE1N
H8KrKJqG9qoonoVFKyVVX1bj3H5BXtC4dNX8wAo0vv+HFfvnNDJvoccDyYJIZTWva5+Dlb6wDEOy
WvmIFKvcdLny1Uj7/EEeQLanJGjiC1/TE37xmXqM1Py+m+z8IbLi/KHuguycWNnCU1CQQ1QgsC+I
b/VRD+G4675Zg+Kf5b00cVeQLKQSzPp0+wwr4jd1WWLK+8l6JapfAi1ftok+P3Ql/Likglna+Za2
L+IWjwLf1h9TKFiLaOiHb0Or3WdpYf4FNHmTp7b7TQdQfxdYXvA0xXO77rXc36sJiP6+Bg5k2sXp
lg5CdJyvamjJ7ymi2n70sAc4yBQRimzdMdWqf3tR1LUqckhc4IgL5H0Vd+yANhUn3EK0dFFOye+f
YCnw7ixYhmVVtI/I33XHOsK8J1HbR1nFSwFjGum2lSyCJi3WhFGCsVhWk2MfTL/+mSdlcRkwnn0Y
Dfdp4K16q23waBiWV7xVnf1Whd0RzDteNlmYnmsBXYSiZr/12RitzMkVAniod8QJxqRE7oo93phr
GxTT8XYIVftXsW7HF0y0iLE/hQI9SRz710H3TcCUneUhBRqgww9qainrZJepzYx92ITaJlGJFdRx
0b3q32unN17VFmnkrIL2K4vow4zr2pjsNZBl47VmSQDXLA9Ov64pgsp81ILQ3oSYJpxcozIxe3HT
7w3C/GqpfoWBeTfYSn+AglI82RPhDQyMv1aTNS2tSDF3ztBOL4Af7oFU5l9RL9eAnyfZFhNLoNTA
EGT/LNQc3s7SZEnJ5Z51Jy5+zw3GUAK53T8ZYGi6+nkm5K1zsJ9iDvRc3dU+bz6sYChxcayLD7dh
DweJyj5r4lBhvr5osWFey7oB9g/JRFW/r13miVu/0C2HPeTEQzUY7d4l+HPXOaO2EcaDrz2yAnGP
xl7swTUYVDc4mIU/7Ywp32KVUl9yy2ZCyu2tE0bNRVa1Jo4+vQWx+1YnGyxIqLOa9kcfi/hLVeMb
W2eFtrZUnc1gZgC7IF0w7LXQNUk8gyORxSBA7Is5fRr211NZa9uN7i9+6yBPSwxj0zget7LUirtd
e4urodmjnOujJgBEkkCp4pdP5hhG900CEZcQsPoY1DaAuhlrdStG7C5uivAgDwjGhQdcDzC4jUxk
N0WDrJNnrmj9j3VGMiR7336+9ZJdyZEh8aj23jIsG3yvys5ZKUqFco2JOskd1pP61hL7MeTYvAe7
bNeNrwFREVUTTgNnbJGXhijJqqbP0x2JCUDouh9fsG5i2mcjCmNmekcsK7g3ESpfd6U9vaO/vtdZ
QD77aWKS9kPAXHbjh0FJEYUBRC594xGy5qOsBw0zrOrJCbayqLOni+fs3YpdYGvdHWTjZB/DCr3r
J/QrwPGGz71GAt5rn641YWYgFTKWu9CuLZSLs3IfWu1eH7uan4CDYvLbpOEQI65u109NGKg7NDob
YKq0AuID3aBO5VZh4bCc4iA6AVOpd82YFps2T7pHXUj2s0X3P4YK3l5r+j9tu3olJV2/QuK3YEdx
URUqUFcDqdoedTmSPwlbQxQacggD7BKvB4U8PPh1yobq+5syhvBNDBvjNt0yXbJQ3n1gtom6KQPU
T5BFuJe5nbwn42iBc9rIxI+a5YMA7e9cUDmvLCJwGZ699Oij+vZECPeUi9BF4OfWKmmVcWnO+ABY
4+xcQhO+sGbhaiVKVQmXV565iK3j1mif3DQiK+GO60SdfIDVYuAVNId7TDve5bhr5UijXRtkGXLZ
cp5Kff9pfIaN9Dh0iFPi9F0yR2UYrXnF8OBABlsG+DG9wFRHSDrJwncTpQsnUcvvYzHtehcjICjO
D/hYAVfGQYJP6/2TPLiVnR1i316pTm8hPCoaFMXyT0WuvUWzQTJbNiidp5/Kqt94uace/Gnm4Gba
QRbdNp07sA2UYZY395VTXq79RNW1VZZ5PdTrJbIfj9hF3mps0nOESMJSC2NzMcdq/yQPGgt9YF+P
dkEGyo8rOF52gju36BAUYXEstf5Fljo/75+qOv6w0EJaaAZBz9K1/LM8eFUM9B8YyupW19mJckZ5
ex2gcna41TuJI3at/U8+Ce4ksHkHbwE1w8XW0tayUnZWc+jAdZyfEgcTFIAg6dtkePetlZH7Iqh8
AYz9IavjyEzwtW/RKRS9eh50xDvC6GznvvuMjSdSMtS3roMZSwrcFBOl9A0lYW0xJagBulrARtcu
tK+FAqmsKBkI8nHyLmWOLjcR1Pqbn5CGB76D8ImtA1swBp/v2w9rc+ojwWtp9/KQoJpYClmnX+VR
mVEHHnBi6UVdJpsDJPr3ia0jm1A66bZLdWVVxUp+cTyobE2tRD/aGUP7dvxOjhfpJ5jS5yJubDKr
HXNYkiJ4n40Psmekqwi4e+6LpU0T3qt+uvNCkLB/3CtA04tgennByEfbD6mGYYQ8NccE2Rh5OprR
piy7AFsMV9vb/ffO4ZdpPLvfOoFdvVSZ1goaWnTfs2l8QcgXKXlmkDXL1vqlmFz+kIKWKVu9bGDe
9y11KVsdt062jQ3JRBabjCHN1OCny2LYq/mh61mnyGLOD+akpv0YzBU857wPf3oe6Cx/gJmr+gRr
XNf5Gvs5sG7NzZ/mBjMby9d83o2+2CluGNwP2gK1Wi1NAPZPJRo8XqE/o5cA8cspp2/YHew7+Fdf
E93cEtMMnu0mdC+zMa3Yb8cN/iTJu2832VFHGOsZili/sjrc24rczLekYKd9YTHDTNlBHvCWBhb0
d7HTnOwwiMOtTvHtcQVSmuBXGyBDkAOuBt65lwci3+3eDGNSXQjRkNDCgGGj1GZ3bxAwOMtD4WXR
ts/bb7cqeYbuoLY2o0K7V7KsXUamMX3NdO8MECd5bvFp3Mv6QNTHqnJWkulphKywH4DsLGtsIhbh
FBYnAsrFSZ6pTl2c0n761TqJoqyTrV4KFGbwa1xVmrBc6JNqnQx7hLlIymuBJEz10UNYnUs7e5+C
rl43eoZabVnpT6URfNNnVsDARe9Dr4X0OcX1SZ7pxPuWbLIxbNDZiAgxl18trh2TzgvwbpUdbw3y
4qmxKvjaMHRkg6y73sHSoyeHJdrG1JuDxzQGQjc6x0NJzrpCt0oWpyYYrkWfUD260OVhqEeEaGDH
79tyqIgIOcllLvuBCLTKV2e7jOL/2F2a1omXiQafs4xi4yV3LSHqk1l39Z9FpbaRDp4I62XffBcB
AfSXjWdVL6L33kB8N8NQ5MFsU1ug3U0UgtVm73VTtMF8oXwArmEs5somAB6FxYY3Nz33nvklj3J1
a4iSrMJmPT2nThej0hDXa2x4VZM/C81ZmFQrFwLuYqyro1va4aM29POmtR2EjnKwvSF6gtlsQ4SL
eudQqmmBl1jVv7dOivRAF43HSLfnp1Y3jx6uXe86XkTrEYVGXM24HPwO4nmQ9iol3sjEPQEKdyeT
9fLgoB9/LcqGQmb4b33M1A+XuYVpCuqZTzrKt33at68p7+c+A26F+WTYvsYGol+o8GAXIVr5KSHY
VYPD0pNWFS2v3MjcZ7Ot/AteMSBdJ/VYoJ4MFKvwL6RlY2i15K9FSVbJQ56/T6NtnE2AgpdZ8cpt
knoX9f8ydl5LbuPQun4iVjGHW0mtVlZLnX3Dssc2c858+vMB8lgzPrN37RsWASxQHSgSWOsPSR6t
UG8rtn7VNG96ZiG/ldVoEIhmqo9f2wmnMdnKfR0ufBVfZQs6S+CM3bOawb6Lq2pllLZ9aKbBPoga
Xb+oxKlsy0M0ICqBbkaKPvXfgXLgj2bnFAbYMPjK/w77r9j/umZbUQNVIaazDkmtc6cjeG7U8Lgi
EivJQ8q6eRmZcYZRzPtkd/b3tudrZRoRymdVc66iVPmEvV8vZ8MIroO4W/tBnfZTWpJ5RzdnrU1q
svFH8tyjlkMYQph3VfMUQQIxPteBUr7I/ihEGkr251p6tlgOXfX+a5tF4VOFW+yiRDf0W2shFR+P
wRsaWyzWc/ZgzeROb7iH7WWAYqOOH2nmeI6mWDvYM0xuMwqab3BAFyPYtC+ZYpsPdewWOy1Mhyt6
fTC5xbXdOP4e6Fn5PAaNsTXRb1433OOfCCovZYBRK4httHNJMdJ0TqUBqDoXM4fURNALfimlTdjF
MVhwCQiXB4n/llBxeXYf+CPuj6YMrnDNwvhoDFb3S8mzP653/wxU+jAQ1OdyFdlqsraKadw01dR+
uljf9F3ypbENILBQCAENuAk2kPD1EQclF2rMYDiq6kGGIeZy8EiivGCmGO1yQ1EXUTvV+3Fw6n0E
zXF/b/aiL3EVdHvlsGzfAn9PufeVaA4tiqT2cRRg3n1AXjBsEc+psQyGPo9ASWJwF+ie9oLOG6R7
Kz9CSdZe6kmQHgcUIVrFh0sV8coShlyZs5QJJf481sqyI/8fKSdXKHRHMFBlBsn1yLzFTfR+yyDd
J9zasRLsGxGszqgB85UOd8iALqnwoeAQ6fOvM9GnmHH10zTgW0WTdzBsh22JOMjm/VAEAN9b7ce9
54+o2Ryt5YwPDTC3DpO7orkmAhs3gSUCztciziuaWquYLC4Tb+UNef5i124O7kr5jHEPWlQG3Oao
SLUjvFwVSrWXf6YVOrSJb3+fRufNQAPxDTNx68GsG30fZ4567CKo8k2KRg3CacpOdzIQ2r5QqDds
5Wyb/a/DaJouPjQ2ciZaGjzJgVYZ2rPaYW9LFHomvoM2fz1gEt/uGph1OfY3CyNQkx+oLZahl/7s
o/BHpLpUrBSk7YC3z8eQYtyungcEtN2hvAJNhAXGC/pbOqZEMIk10lNbevaH2pjxykMP69zZAMkR
i3nQonqNgXezCjEH/Fb1a4l4jirXQXqiik62QPVp0HIQuykuppIiKGjm+rd2Vs4IFPuvKKibj5Zq
sn5NtPrVdP1rk9vll9GxXmc1K65O0udX1XFZKFRG+iibckCpG4jRfX+SXYqDDRjF76fWeGe3DO5B
K79rSfOO7h9kF6dp14YXjDv8UOYzW8NxGUdj/pdZ7N05qb5nPRTP1tOSS+or1ZYfvXn0KJi/hG2M
b7YIwRHq0Wi14RMqh70KKsfH4ll3DwOvu1XXo2SLtvVGfi4JcW5U1qiIMtT2Q4MXx2m051+HAnjX
Pgt66BR/93vuCAG7j0H4V2yblvfge8w0UC4oJk24KFqXyFfjx3iswjeWeuqqHHE5vTVdIbIa8kvI
5qyhgR776byTTSsxVFx3VG9PMi18s4RPEB5VNbarXCpq/Q8S0g76hbgdsA0+laPTPd0uRKE9yILk
KidqKD34Q4vrNKIdt/d2RglrSBT0CMRLW/Z1Q0zVtBYejX93yX5AckNFNrm1gy0bvri9mnUXPgLX
/Kq1PfBRPGAqjCfnvwAOz5tObbJzUfFFqQqD4uukwZuG6/19osisTwWglcpoTh2Z5C9RjoWeOlfd
1ffFRlABamvDNt/jyxY/lsiaXMiqq4jFJTH8Uddf2bhMLaMKrHXpWfFVHrwu3aogoU63VtSQp7WV
rT2nyS3AFWaTRtyjTA7lNej0nWIl41EefGSYELEV7cn76Od4PTeB/1b4TrgfGkhlZjJ7b5E+eWs9
d8K1Lpre4DtYyWswQEWzNtLvZW66qI8w1Uohp+Ly80Lio7waKaLbIsh2S/1QGgkqw6JZBHa6QdI3
eFBbzAJMlibzYNYHiPKetp5Kp3oYeToJ9xdXY1cYNQc1LmClyaHCK7SFjMfygH9BNqEmHqQZvGYW
Qmetc/tdbGQX2SqsoD3/u1/VhwkdJRGrpynC28Qaod7cwsCs/uMasl92jdE0HEhVvRbIHcjNEFUs
/aHvqKE7eha9Izx7688QVcE/o6i3nuj/d7zs7+uieKkDthy24e+7HhUUeaZnwMv1FK6OkpAsHydl
3hQV4me3+1asPC2T4sY8VHvZ5cJ6fpK3bO3vWip826qslJryyvB+XyP+15IPFY4fZaOFrIv+tZ68
x3bJoJF7xkygsT9ImgyfZMD7jW/Bj3ZEM8QmhvwoCyG8HI5BQ6lH9hsJuglqPfNuw3/wpWedj3VH
HujGK07MESQ3E3ZJpiqfia58qf3euhiekeAYULMREP22y0KOrXlJQsvrsRPo7d2AhcKOW49E92/e
RqNhnoHFYLsJBLWD9YaCBzPy3aIluR9lrNZrhPPGlezLHEt/mJEKedAqDCbqWn/CqM96jnGFxFSx
rh7581rPJM3VfYUayyIoFfNZhvyegPh/yFY5BqKJh8PLqDcPM4Y+F9Sl4H+gPw2hO36JlWFGs87Z
9fZM2g4vI0Q9nMyHZpQ9jRYK+eAcdjnus/s+sBesH9rjJOB48qCLjVdiOR/+0Ddb2RWLDVooDvDZ
8yWIz4QCDSU8Zca5ZVaCyVvlRaftDH883poyV2gm5TEqbX0nW/Ws80B1IexTJ3xkEeQ/ywOQzndj
tCtoBZ7/PCfa/MDiHaVu0ex8VixmqXwxk9ZB+aIs16yupicZW0Set4znTrldDXcM8s5OjLxjVCnP
qArpz/Nf46DaNfpyhYpyRdTvxnaw1l7t2bDI33LwOT9VH66KZ7UfSLTgRpMjBBw15kqPsX5YRgn2
9L1pn1Qtbi51btYXNONuXXmOQIiMaMfWOclBGSYmIWe6g9tRbtjjAaGDDuweHLsIcajWome1VosN
C5oZcJ0AesjhW2SlzfMKXn2z/MdMGYQEy/dk6JTlSFrtWjfGJTPN6WNW2eqTPurXsglf4EvKw+up
ieZblNaSU3NbYOcRG0VxYE3DzTj3AId/9+UBcshUSCtojC12tSr6pr0KthfbLl6EOCb4ox3uZVMe
5iLIKSuhfFfhRY6GiwjUUrSv1/I0AYNjL+WpnNmuqW+WOP3a1SbFH/waVCH8W9PpvwON4kTvv6mp
ChigNppz66PdEmi8nvzBBlrYK18oTfTf9Vjf+Yl2yVJV3WVB1gWPXW9RQo+o9ruoSB/J1bGg6tGF
NQYcCvUawf4eBkOWItaCHLjxijryIREtOTbAuJFjqogUY2WdaLex/3+eHNMEBvr3PNND3a4Pk3DZ
4Ci3NMacitrkd1tQ5sMjr4HyuTC8ZlEIOJONB6pJTjC2hYxFZH4bwEUhSJrpT8pcF/shqYoHDTzM
l4q1WTkb37pA/MtVchko4CYnYKb6Ug5oSI7aGjumeuBLUzehsYuslhu0cngVimun8XAeAyV6C3EA
e9QHrdjgjK0cADHh1xCY1i6uMmvXpP2vs9EuNr4yIHKIdDDAHxFyH5Vn92mo96jwyfz4xHId7wLD
/ggcfXos0e98HL3U/xgzbRHmZvaV1xSOzlqW7Gwezy/8mZ5sHnyLIPRxUo/n/sWvQ8BpSaeuvUnp
X5Q4GcmcN/j4iNFexU2wIstg5I7fkgNDTrMzkqsFvfYFnjyJYNWc9/crNYjmrQsxlXgsdI16j05m
d8g8z1gGfawg1iqajcM/Xxx610aKX57eAkVnosRvGnfS4z1OnlVzcAFtB9W+rN947Dc/a5FzgNnw
nSVvj1C/l76UthMAoO3KQzPiVWlGCLCUynhKame89KiHX0b0qhSkA4+ySx7QfljqiJWcZYsM9ni5
jcoJYc0KoVfb5f0atcfjO63G3f0akelOey+s32RXxqPkpJUDICFBBQag7ux7QRduxeHezJTgPUJB
A2VpwSiWA+D61XZtCvawbMtDk/gJZKUKbSAu8OdV/9GOo+Ba6aYLId3KNhog4pXmKOqbqQPDsJFT
e8RxUHvrMdUCejNau2rW0u0kkuuBDlIpzKNineZh9hriSfOIRZK2Cu08fY3zSt/aYd0sJ0S/X3EE
DQ92btS4DohmCEtJ94pX2aoU0LtehcWp1NKsY6Pay7P7QYlcSiSyHVPLcm+RTdBV+7hFwCcqO+3B
Vjo8Fq1skSGY8ho1cbOrUXFfymZsW+k+13NrUanZ+FqEE6gg04QPKoId1IGwO0cQNrWt4XWIXOuI
pMRfuWjlpDtOcTy9yTFsC4yzF5VPcmIS+AZ64+FejqVmZF0qR1nLsaIsnSuG7xhOcxUv543X5j/k
EPqkyavG0yjAtAoLl03uZOaLjMsn4TNNRlR+NtK+K8rsqON0DRoNnZ2/+oMw2xOyw1levM4h+UkU
005yzBVC/3o8Jgc5yNc8E47Z8U6OKk5UrExW1BvZLHrhGYipzNqMMYesS3ef+2V0LP99mKZVrw7a
QXbPXY2Yvm3Ov8JiDf4UEg6rLoh0VPrEVDVWiMGGe96gLnn51ZQT5bicHXexuvZDE2HrEn2G0h7U
HcsBck68soH0WKlxMDp3XKJdhj+mb3j8q0TnUNVoS96C3AgktTqTXBz0+Xg/zGOgHvUYN3AQfltN
tOSg7E8m8t8wxL36cZiRPJSduQaLfXEPIn8eoSzaiQWN8rMvQbdR8gWpO2jJqhjtFAsnDmEAMLy/
YR/l0e3a7DaEiuU1mlBn/0eMPFWUODugpsr3dRrPiYMIlR4F5a4y4+Ytqni7j54VkI+hWevVdU5w
z5Yts0tXs9FPz6xe2GoUhyTAbWSoq2Ll6xTIo1kxxBPLvIRVMq2nKAtWCESGiBP5ILWMvijWaFRJ
uTIq7YFK3ezW1mrvHGbufMhM3bzI67glL/DceJrF9Yo4ak8WHnlySHZBuJp3+Ov8lF23/jlFsyRE
Mkf+ELKvd3HAdPsAQ+seXWnNG0xWTTwjkzlozgFaRwneW0eh7nyuxUH2K0hQhJpqHGWoido7avvO
r757mJz1O1b2Z+5UHTSd+74ro+mL7yNooBXqx4hU7GbsvHYdw+2T/YFvzx9uPbcbS626tWdW0YKF
Sngwq3hYtlWFYXPW99fJyYZrqG1CtzUvsocVir4hz6ksnBnvtmWco/+quFazVQKnv5qA+J6E5PZt
FEAQ5KMoxGdeXC7Mkh89UOKVjfnQWzdW2xGZ5IvRpQnEQhviCg8KLYvc1/Cr7Gwit3uue4fiCxPy
kXRFYbfIYzLBZr1/9pTpXY4FpGuPuo7WfNdG+tXtrbdgrr/rfoE3YxXYzyXSmkrrYSbdO68KJl5H
U4zZaeMs3aRoNzK0d435EbGShocFo9nse4ff19GnRl4nTlivDhHU4UbTz4bYGVVit1TmBm4zg3GU
rUBtyQW1mN8oBZslL/Lrk4iXg4WIVxvrz3jyt8ODHPRR5xPCVWcnCwEtoey+mN3R3dklblblUJpX
XlLmFbkCLO4nr9i2dWhdc00PzlOJgLoYlGGhNpqrJiAdf59lDc8FZLWLnKOXRvc4JxM+Wr8njVp9
RT47Pso5vlK4O1d8sCki/vhg2Qzi+JDU0att99q5thAsV5PQf0Mu5aeHvOuPEMsYxUhhXsM81lx9
/myjoAOtYgA+4jWzrmpr3ieFT2JNYRNUgJC8RM7ULgfHtd78MtsEOWqL1Zg9N+JQBwOcE8wLHvMC
bwTPZSGhR9ZBtmSEUzXOwvNQfZOzMAOPD/XkfXNMB2+/wcEBHFQydtmmg2GwY5YLPQmTU++OOqqf
/RlExKguanlEpDs4auqnjLh1Qb1EkVbMqKgygYxT95rokv32zOYkj6txpRZdfy6Mhi1ImlSfc2PU
+D1r065pDP99qF/cTC8/scTAb6BvuwcrSipykCmkmGRueIQiGlt5ZSnULMur6WMzi5h+uZV9Bk6G
V8iScecGVwiAxdUnCQu6o+gXckxGlQg9QMyojtbQG2dDHKwcg47BauO17Gu0xDgjJmGcndC5sHHR
d/euyujMU6Rd9IZ1wUJOL4GK84XPUFZOoNR8n+3EOsiD4nqkuuRp0VecFqjIrzJ2R/jM/B3UjN2v
cOq9SHH/boZBtx2pzG6xX/uL58aPEbEe8p5IVmp+GPENLvpnCL8O5XzV/5qjyabphvLT6r21EqjV
t8m20exsM+t5ChPvYVYc+xAbjbaL0FMSsOrgguTCLrYCcFrWysB15jNMM3eNFuT4qImmQvEOlSTr
3TV8Zxv3WvCAeqT+XIRIUqSzb2ws1PfevSB/hWJoPeljHr/MVFdld5OEMcYA+biUzQDT2lXW4wT5
v00yyiRfWnMNeovkdIkSsh1a+qpsW4NvwxScA4ySaJQf7Cs/TRVUTW9a6DZX/kF21xq8hKmu0WeL
0uojT3BkxGXXpsA8Rm9UYm6zR1wS1jzTu6fUzXYjxZhPUjEoeIATWqflFHwaU/iEyr5QwGijM2n8
Ckkd+lG70VZ8MURyMwg/K1RwY6v8CJHSZqGBK1NY4CqN6pH2AN7ygM62/9yzYzz2mo6qoKhu1wMp
oKk3Yqy26+SF98FelrnrKOzXs9taj7I4Dr9tOVDlwTkoRF2+xINXhhmwf+C91fkZhw/tMk3Wh7xs
hREauq0BUCbxKd2D2/nVJ05bw9ax2/hBVtb72f+ksj2Q+2wanqgzAr+ixD6XSrSyQAdsm+mb1asx
ovvG9BwnobEpqU0Wj6HuhpscztNhtqgjJB3ayWobmtAa2r49tT0UhjEe9iRXNWyGbn1FdGxxAkR3
nqWD2fdr1sPJVrEnZV+XiAs3Q+a9RNWknJGYPshWYpjzi9A8EUNuP3T7oshakbaATQRF71DU1Omj
Dv6ir5kqd1cRfmSu91fZW8p332+WFCtwSGlZ6LhDPf2FzohwNBisN7RjIgEwqoDmjj0WXmP9PCvj
hJRWheSEaPYwk588FUs2TUgVmwZozRzCwkNo+P6p1IXcL9AqHuTXaBxoDFm1SgxEDuSYEpbjETMk
SJoMhk1CRKJ9R+03OSRQCtZ8LkWtxGiXZc/+Yq4y81x2KB9LEJg+Vj9zdcrQD6CohqpyjwUT4DCt
H9c5m/53rW7KDRqJYN5Gw/6sC1KuTfOVb/H4gEYr1p5p8lP3wwleDM4/aDmgGdogOJnHqBsr2ujs
5AH6BihMeUogp8WEH10lDn+O/yP0Pt9oOxTK7205/dasW/IFVa5f3I680Vgm/VdHBRbiqIUQJnAr
tCUAaofnyFPCr3qAoVXVm95LXcH4Bgmjoi1NNd6DMYsCW93slbhB5Va1012dWf4Fyan+MfSwe9XH
1r/IvqHLlSX3srHuc5XEcNpzH2Lkvc7LuXrsgDx/TLX91UVh6amGwvCcZ8ZjyAOC3Wo3L5PZBonM
c89+6EaSRKAYuoOvN4N7nEpgDF44rKyJAmQO9uPaApLYqKFe4ENlK9dw4DtUsm56NRLN5VvTZNTW
/Pp9Lkf0m20rOVqiqXjKosI+5xXJHyCmvXOV3W2OEHlSZuHKZ63wzjveB5Rv9Bs56nrWT2i53kkO
yi7ZbIthb8L4fx3HYd54Q+I+IDKqfZIRO2IRZz3ruRYcnRC389F1FoXaxwLkwIfrWrzuitF70EUT
jF2NYGieQEalCTFB2Sk+lXAErqJXIyqDkxaS11esz7wI31Vrsl6aJtfXYMWKh4Y/wIvhCyStgwVB
3yjWi0tx4mSW8Ws6NB7OTcO4Vmrj0FmIzvQC4ZkjUAPAN072k8CAoiYVbOdUTUAPMCrjYgRCaxaA
F9kaJqz67AzIpVt5F0DCGFDmrf0UUvHnvm3GvxCaZnuRZ198Mw5RTscjpNZd9dSVlr6UESWqckoR
/4XosrJs8Ak7+TOoDqd29NXsIdvUdLj7KvPJrqKDXzf5hxPjThai+bqzDD/7GDCSHXgNvXaO3Z+G
MqSGwB/iA4NP/4GVqP5o1BM28gH5EUS/gsWsAXFB+/chrbjNIx2am2MayikG2bkbS14zfP+tFz3A
48OoyvJipmG8yQxFOXp4RN0OalpdLTQ5tvf+FuRlao7tdsoH1Jm5xz6VuTh3YJx/+lmyqm01/SuP
yOjZNWAnWJfJuu/YJ6qjOuztmQ9W9cy+tqXu43fhB9+cUl/HujX9NAJ/N5GN+YI9b71Up8A7WFaM
gUSCUwheHPVbZOTxDmmeaSmbdWjbj2BWqNKJUT1BkSPMfGsNPq1+o3BbrBzNcTeTGLV16RZUVXs5
ymII3nLLf0IhOfE26xr6Z2VykVcqUQ63i2Z4AaYzvUxGIRBvfICh5xu/LOxzN45fAXR1P313a6pt
84NiMI59iVa+4r7XPTQTysqZRnLfCjO0kMnzXlTgkssptIqviVtv4Oi1P7PK2g4kWr7EYVAv8e+d
L4keQepWMNbKyxCNZBUZ5tnv9FdDlGpdyKo/7G7J+q/9ySPge2Yn6lubpg5gAq/gjoMTn0K+fRxR
bniyPBDAeuysrYa/IzD+fqfkL4BGtWhbOW29R62mIac1OTElEjOp9/Igh+5NW48AVbnolv1jTp7C
qtAqT9nw+ihOtTg0YE5WWj30K5QnixP5JSBsclhrXDRwf49E7OlYsRMjR2G1vHrsJNpxW7i8i28H
3L1ZHQ34tw8peFUxMFQ+wIy80T8RzPK3nWzWcYyBKgK9MgRLNxN5TL+n+KJFeyridbGQp1OgiVPM
Ux4Lvz/dRqrej/Z971fhWp7+Iz50zxMJlotnNuuI7Mg7htH5kZoikDLRjNqg2RgGDwfN74N3tdON
FUmTeSNHeVNXeC92w1GOUlRHuUtRn62pqp7FJcdWU97kJaNubheyKS85UP1ayWbA8uZ2SdlEHeLR
MivUzNVc3TUt2aoAOhYiZWq0uPfJs8Hx550F0DO7jcjOP2L+q48Fy6bx2iMVHhMxgdcW49Cn0ejd
py5w3CcXLldqF/Ph3m+Oo44mPZgJGcH+1n1KBSqxJRNLhervqXrNn0a38QSWcePONCjK8nxOHoew
c4+1ONPc+NeZ7GOr9Gv0j7j/GgWU4N6uV6TB0UfNNUl0Z9eO8AlRIoIh63qmaS7lqWnOrDrk6S1A
xlLMw7HKxUNJNuWhlvPl6T8mUS5xMJHAW2cKnQyigFJvoh6gbpbWwdOcBQGcDY1lZQ1Mp8o9io+/
B6bECU7Q55cy7N7vJWjM8rwAbk+q2l3I4dbUj6CKh/09Ton1aNdE08doWc629T117TTquNOFKTn2
kDlSaaI9uymOdmrhY5L0e9wsc8ZlqOy8xd/auhno4AIBgaL6tIjVc+7muEUWdv2gpjmevFE0POta
+yH78dhZWNM0Nhjy5izzUj0ILlmjKU85xnoP3Oztqm5shWVHaDQbSo8qanUjorNz1dp7UJa3aDmF
xaV3TsoX2aD2x6wBd2OPEtdR9smDkYItBsLLU0UYYPVuI5KngiW7GJrcJMmTeHyzcmXXDwnU1GB6
9Y2svZSqXl3SMnkzy3L6QDMBdcJ1FZbqa/ta+07/2vi9wbme9P2rxDr/OrcNhCezYD5D08bj0S70
NY51OvsrhKKALP2ojc456FE6vkQ1CM1QZfcUxf74wlI32HSswFdyVGmK9NjM3jc5mFaGxhJpDy4B
+8gIm3IN2zBj6kE0mpV3lIeso8iNH9mE56fixYtb+z4uz5yq26hmqu863Di7x1aJ/FWZk1314rLf
Wz25ioXvK91eth3RKc/+6HNTHSo9mUkWYhgHIPYC3sc1okPbO8G5c4dfB8tBLhgjlGr9xwCEAXSu
Kldd3AfI7wXnTFhTcb8s/+iX1/TD4nlCq2MrW6OtD4faJ5EsuEGS7TNrQ7G1zAKu1t+0H9lvsUmD
inYnEhGzNYi7d93OXNhD98vJPnnN37Gy64+r62Gw1+yq2ZjjnCiwmRHrsPxu4yVZXMJE6CbKdIjf
b3s3Eae05VmOUip+GNEBX3aePsIrEQkv82Tqc4CG0LTSeqU82ZOP8rAW5doqVuIc0L0YNVk/DD3K
8DM3Clhlfrt6it4nndsoN7F8k83ctwqcF0CkgRuO3w0t/qELaJMcTKwr3xLnlRj/iQLjE0Yq0TtY
Rm9n98gZyiAsBGseVzhvyiZf63QJHrLZy+Ax9I815eiLa9vU07gnZHeTWTWytHZ0+6F0k72c8uUG
fSjzTzybkycJaWCN0lzogcGTPt2RDmDQ/+gptM846ZMnwMLNDS/xP1/n9jmN9XG/xoCRmg9dedfl
E5gCEs3hvlb9ycbAWgEaJg4wG9tVPqc8J/Kyg66odPEhg7B6kGet7Jxnm8253obs3ESQHI8avf0V
f4uSE5KMijpSZ0Bz/7iIHL5Nip0wOXS7gh3RPvG65rHvvBcSvMo+NEerPsrTaMgDGFZ0TnwheWhA
agDt5/Rg7CA6ch9EPtmQ2Ff2EdmRRZGfRu976/rxSqQRy4UsOspK5H8XJeUQgIAKVywOihGu26HO
d5iNI5ACQbXSBZq0Zn9+U2C7tX8PN+qgDKffzTFCp3ohtdk09I+aVYpJ/FBZyX7U4jbArOpvJbfW
mG4fEFtUWU6/m7croGCERZKaDZA65+GifdqWZVzkobb17hibIXD7kKcX9nfKNnLqjP9dZ1zyJjUv
SRXAGFF8dXnv83gGr5rEofAqLiUHCqf2F5NOhfHep6r2h5fM7V5eSfbzXF014MehETHT0Ir4SXEw
MBGfJ7tq18wpz3ZXOSd2INz2rb6N2GNB3i/Hg9HyvMLJumeFiv1MjmBHxwcPMUe1tih2iYDJD1ZK
GY+7QEwsZZA89QMKj1rsNg/3hVgtVnb35v9hwfa/hzRJIzyZkL4fezY+M/iGoAvqsw+cGbVhcbCH
p2Cyxl3Ha94CmEZfVThvZGDNrWw5SV2fc0Orzo5XfR+tClT17y4ZMen4yXco+m4mCynipC+VIyqr
EWbL/fSeztApx85vr+OQYc9SKv7Ra3ttY2pNutMRcD40GE0/GkVbP2EWOKziLMpe5xlbTLO33Le0
G/u90uGUs6BA4gLT5BBkY3Yoq72WR95B9wMGkQr+NSgjdH2KD6YeLlQ2xmpqxU+FKCzGUeycXLt/
kC15UHgK7FKj/d5PQRIDQ42Gx9KrGhgLvr1q7NTcNQFk8yAKlUdzmt2XXqnZtOb6vrXAFFLSfvKi
E86OCfKPHBLexpcW6d7MddqzbN36MR1lL6gcKEDg2VLkzRffjqydjMAKNr24iC9jJztYG9MJ1GAJ
QQNIQlOHj/erqxlCoENO4fzeVzQpLjFGmq3kZeQFu6qbHimr8xuJH8oShzFPWqyGQ5zC5I/gqQZr
A1t7MRthmmSjTHEM2/7x/jN3tpE/FaRP//3bDeOEgEwGaF782DIcHfbbb3fv+v0b3n+C2HQpicSB
vbl9ZM52A6AKy4f7Z8aOgwJPTgXu/ql9pGAdbIGxlZeXF6yj/NdvePtrRaGL1K/47W7X1q2A9Q6/
nYyW15e/YYNw2v2HHMRvmLW3/9/tzzKUkMCT8ddvJ2erjrVTAhdUlPhDyNlFln+J9dra3S/vUHZc
jDXWf8DwqmdwR4LvqpbH0u7cK6Wy50Z3vE/IN2js5T4AS82v3gstX5a2kp0K3TMfvBkrgdYpzjyY
rOdcJyMXzj5PmSih6pma+kHRjK9yUB4qwBiG5U23+LqHNN+SAF3LeugQh93BLZPv93hPI3/IO58F
p6tifKiw1quETHs2jqsmdrVrGBT6FQ2tgzu2+LSL1lQ5wy6M+dPKQRlm+0jWs9oO0cEkBLdq5Chc
JI/FNeRBb8vxIeud8h99ftKsPdtpzrdPmeKGnL+vL+THyFmtGeEKguPlTjZHbWpOgJtvLTlrbJEz
quwKOdLfP2+oD6APNPdJdsUIPmwQkygw2uRnk31ohv8s1LTBTZcfMG3j8OjozW1MdqHtTh50TEKq
fX9PMj6ToO9ufxLA/uWjGmfA+I0vo3c0/Dw/NYoGgXUKorM8s9IM6tRQlxvZdKwUJfdKB4EQmW28
+iPaS9RxW8N2vF9ARsgDn+Dn069PuHfbCXZj3u9PuA+kFUbr8lMKSCjox7MeUns0ktUwewDKTGqb
RcdatxQDSn2QbFnOI2Y9e+OeqjPusnVdnTwPq4QRx9iLAbpgRT3HflFCN1j2Rj5+WM2AXftoTN/i
oj3Wbu//9GZqNXk4sibsqSqzNMMk2tWBT6nhX46p/WidQPkIM89FIazLX3V4PasMfdUL1CW2poaB
MeiQ4Tcf9s7eUXp36+VuvR0V7lyjcKQNCysvzf+LL9d0AKpVdotGHjWW/K3RZ1s5MhqeYBzl1JIX
ep9Nh1uvg+HSyIvgAURFzr+g5b+cL6OmJd+vaOm601ieLKtclLO1S5405rVCf+gxasptVGsROVMv
OKseeBDwxQoClH26TPSsPc6NrV5jtXmV/S7mzyt8M9sdj1YNTiV2aaWjfIJn1dae7tsUkpk+DsdC
7xDdHcxwy1dDe5Dd7BD3QzWqL9hzzqELDcxOW8RfPXiWa5aJJCGp+Kb7YTQxO23KFo6yOJ11VCtc
S9sNGu7QqHGsIrcvH+b/x9p5Lbmtc236iljFHE6Vc+jo9gmrbbeZc+bV/w8hb8t/z95fmJkTFgEs
QGy1JBJrvWFIk2fHpHzW9Jgj2JYZP+cStgpmBr5DNNsGylWYyT9Fa5RqG4V05yhmovliPKCSPkcb
mXvxdLDTDciS+kk0uihfo9xeX8VcTD+fdS+QT6LFX4ISseuHBxEad4AAG1L1W9IH0lPC/nPLhzSX
Z3peBeTqOWi9guGdlWrLMQh+9Y0JfC4UriuAwgZpPxEY9upfw1OgiRP0zh0y8Ma/+3NjSjS0csQP
6fgS4bYCrLqIX1tpUJH/584vmlpOzlMLdW/nAdJ65RngRTaK8AJdfXzBbFoEKakTn7W85XPMCrYa
wmcyFZ4EpimxbVDOl1xQAtPooPDj2FmjfRSjI/VvcEje8wC66mpo9ams4+RVV+xgP9ZBSTqeSVk7
ZisTjMVKTDJyWQLlG7B5wGFlj3q/u/IiaJjiEApfHifAhyeeLHtEpwaWkOwoUjCjV5aPIWmtIWrU
axNpJWrLQbTMeIdXYrAbbPdMnfHWEl1lgy1zGg98habpDiXtvVJPvo59TgESIdRnqfFCtgmsRCLY
2YaQC0Aw/1SM6hvKDsB+gokmrlv5JdILA0PbceLM9egSStyyncasJma1M0PaO3+vLOhTylRGVxrM
ooAufTfdIp9FSSY/575JqUVXVRLZurPpUIjaOtI44UnyYImWbPaMgzcafxQfvpNfW9xWKtJom3et
/h7pMBVMiOGPTU3Wq46D5KjJGZW7qPc2gWy5Z9/SsoWtRMlrYEo/EssyPuL+elsH06urhNXKW2N0
NeCrVro6qD4s3HHEpamPn0dsrZ4C/CCe2gonqMhKH0RXWOnjDNYGyOppsGgS7LZJpy/FKL+N0aHV
OyCi02iOnvJTvb+vRT1uympF9UGMW06SLBuLD5n0ljpN+zS0yaJAwPm1MWwF+EWALd/U1HLDWpl+
UyDdXVev7MSwcop66BNiNHFXFD7aR8VNygeoVbfu3kz8fZpN6OgpKs74zkEf6dcDFpf7TqrjmW5I
3XHSp1jIld/NdXPsj6JPHIAi9Md4OoxhbS6wdCJkmtEh3TuAXWVEtFUZidb7sOgTo8jBgZ5Kzb1c
xeG86Ub3VOEyeqwzq58P2mi/k4Lbeb07vuQjBg6ZWxVrOJnBF08f8ZaI7XcJQvMiVUf9ELRKeEkp
30DrVa33NBxeFcwn8A/HQcRNO3CNXXC5H6zaPVY86OwhMxb2LLKdaDtKpj8TIXFg/Qr2AlSXdTk9
RiaspplJqm5WGHXF91+02V2sioS3JzDS4VIhaLYbO6A8gh3QDvH3ckRZSTAHalpAenzUnGAVDE7w
XTab4CTYAdNYPUX+X8wTq+hGv7WVMjjLI1QBqaIQ7xqR8+BjWPtgV8BHbPMqegaZpA8yOfVCjIk+
065XvVOPZ9GKjSjaVB3KZT4mcOncdKsLMr39MZwWy1zVXo1gvgPVMB98PFaQ0EzYmGi1+aBmo32N
LWAujImeyjSkpQufHXfRCtXGMAqXGgSQowIq2y7LcB6GUfmiZOmvM9EHzap5HPocY8og+Op0PzUz
K79YuZluLQhuS9HtesHesRqdYi+/VljHIGWQdMHXcJS/Q9lvr37UZKdBG6yZiK9SDamIzOpOjiYn
V1fVP0S/4eQuzwGFiWwN3zPHLg6in99WjD/7pNmGRuJ9CXWK89PlSJ0Ur2Mk2NaiydUZv6+u6+x+
mU1XgcLMvmisX1fX8ig171R3VSGlEhZd9lFYypmMbPZlDDNjYUa9fHRrp9gXGWKPXRdEzyM20DPy
NNkHbPB5VPf6udHUZNHomovUpYcJyHR2PyR4MK/NNjo4ZvNnv4jVZf3F023/uW11iDem+sXtC3TI
0sg/FkoDPV52s6WauNZrr8ZnN7CVH6GWPYCKS141jz+rKzNpH2pjd0SdAuao7ldvYOW3Ho/RP7Da
/Io1l/4sl1K6snOS71pQy6fOG4NJNNP9GkneUoQih4Sjk5NXTxns71WrN95Ohsp+Rj2qn6vKwJd4
0FvExwcXVNuoW1stdDZsMLBBRyzodUyxdu3GIf5q5ME3PF7db2QSThkCHR+FOi5lfvb9mdMeET2Z
vH1N5G9gjMygfqx0XEw/HF++YKbWfNPa4AOzUGMjmU63knEeeXQB72X5I3IR2WNbFmxAB1dZib52
1MszxLFNmnXZLQK5Qm/uxDppDBzmhix48NPQOeeBAYp5OoOJj50uFvTL2kZOZOmjMMZ/wNmXKkVp
bq/sG40ieriN1i68pNCug2VkIV5Eubthnb+m3Pp4V29TxPq+kinLsA/qVWy30iyUYuns2p26jweA
cpGXle9t+AL+2PoWl42L3XqhHPmHmUcdoeV5OQ00w/cEHvJ7aHbh0ivZB5gDEJVc7pBXi0Lr26jn
MDIa/0veRe0qsEN5K+WG/GCHPpZRU0Tfmk8aHMznINW9DfqgNuA9s3xuEuVRBCBJlMwQ9QNyVlXl
WpUClbeAehFQTOB11RcLTPZGwsl5VWIEYzWR/4Liv7qNdadb2r1sfDWHZhFY6fDqlr2+sVV8Q0R/
KX+r+yB+a7BzWzfAj9aKE5hf4yQxvmo2GYU+lq110XTxGw7jYiyC47xiW61tsGwZXwetWoh+xWCj
GlaJSs6r919IKG/ES5DfwYddwjnajKV5afhYnbGX2IuzfGre+8SA7pf/R0inOzp8ikZffJrbg7Tf
oWOPoyUSf+JQhuCUiyDX/uhLMRc/cxHhmkoBXkS/g+NpAH8CG51t48enfrWGcut79fFTv+tl6bEB
8d9G5jCvYC3Pu657TY2qvBYTc9FGw2f/uwvWe3XFnObWRZWtJIkEKxar8pmvD8oix1Hv6mWGtqz1
HsGT1nFWuabnR4ed3gZWbL+Xa/6flMXdrWc6+T7J/HZTofJ5NFwUdeoop4Ih4eIXoYV88cMKTQC3
9B4TpUUhNuRhNFRlDNd5j0pTk1em0rqzNDVcNta390IeNmgksDM1zfQs+sSZGzvGDmbQSbQ0J/SQ
Mkr84lhRkAriLj3f+sIywUIwkeOFPwzyI2Rwb1eP5WQ6rw8Fez1/DgC6u4pRI66LhRVgDyqaWmR3
h3zIvmVlIj9WetmcEFs8xJ4rvdRqGFDRNaKNaOq60s3wCndvo0E3rnUnch+onnpPtdosRJQ98vxS
6jzHy7AVAX6hNTMYI3XCzg0PfqnXL4FeYpWuIcdskSkc9bZZimZTRz/gxg8XO2mja8re06hjQKKO
ri1zs6jRvWRSgltVRsVkI2f4u1qmUT2UNllgPQ6OjYwhYlQbwbHl5i/GxMHr6nLZqH65NE1ljAFC
NxfdMOW1B4JkmwZuchYHRS+ihVyYGNppWXrrC+oxga3k+biAmsAZp2DRJ85gcJYbuaHAee9zJd9d
oPaizEAe5uOyjXtqI5MGT+I0yS6E1LSOaV+Yh5xd2zT8QDnPjqphPh7vuGHYH2Hh/lSbXn5JSmkE
llT55zqr7A2K8AFai6Z+6hT4u7mWFy9KmAfUN4r2AyyvoWnOT60Mn8KntJR17lCDeTvUiYVCXZtc
iyjD0vR/97fT4Kc+chs4rjSz2PB/FoZXqScHPDOUDHlc6gALjtmoKWAjww8EzgdUXYZhL87uB8tQ
krUSNbCosXdzpoPPcwisx+k01MqnVqVCfDd6E/2qBE9f9N2Cf8eJ0XtwXyrFMpZ1dyPBRltjtjqA
NjKDV1XBo3yIZGMbVl7w6kfJe2A61Zkbd/CqT1XwuHrxXKsnNZw8iiljUak7SobdXATF7GBBfsH2
IAvLPWXgtjF2MIuM3tKezVBXFkk0VOdYUeONIhcJ+AXNPBRhHK/8slceLEhi8w46yVs3Wg8k2Scg
P49fFK1mLkz2wOUxxNe1cg7dsX7QK+4gSaHIBwWt2l1qS95mLOTxnPvYkA8Ymb50Hbvk/Au/OclB
N3JKAGHVzUhwydECeGt88CYqldNAhZyJtjgAyQtBODQjHo3RXyNiDREuYm5zRFuVUGzt2reh0pOr
P0lfK32XHfq0OIuucOoCgWAcw65eiy5x6HS1OZMrmIk5935xpk6a2Lc+Im6hv9dHGmx9W1BOyNMl
UXXGWjw7iHh5DKSVa4wVQCzNWRsktvZjERa7OuscUvCNf7QrTVuBb4su6OLbCzYuw2M2GDUFY62Y
7rk55kyat7AbeGd6pCt7FFsQMUgmtRClrKOV6AyV1C5up7aHQrNLNm3Yy4MKBE1hP515TfXYdjFI
cN0lWZ3IyVpuOoQR+1zfDklZbNMpMxmiyLganTK+5JJIZaveky5nydyUq+ILPsI+OqGkFluESWFz
pjwqD2t32kTNABYu265AaszNrLVlDzNjAny0hRTs2IDj9zY1Lb9xZ/AlpEMYJ+3L77DGAl1o9zBm
Ml/7FeZWpotpGWEOq4l+sZo5hYFr+TOMpxATnMAYH6K6LtdSbFPcjwb1MTDN8urzC27WvlHMXRVS
QIsiwa50YvXRMlN1k3kGTP4p2Mbc5jGF2jOF6jk+8QpYt40IVeQ63jUScG3R1K0aw0unUDedRUkI
2SD5MfFR1jQcI3rJPXY9zaiaX+qQh2H+/cp7NCIl4dfKDylteeaKEdomVzGzSXOFM69cs83AdBU8
zbKKkuIqSZU+rxqo5mXYotHUJKQOKQK8QyI/Zn5D3iK0N16Z2T+pzz27fVi85YmRzy2p0B80UHJ4
3kfp0QwjbdsMibbBgqE9iRWR+kkR5XJRzW57/73MeDrl3jXljm8rFgnonWlFvXXy+TCJFOrAorZi
j/N3u6BPfVTEip2fkNoejY0PSTHM9D7FYWdIlgn6Q6h0S1qeXIM6z56LpnjOOk09DW6bPnOVGeBG
g4zMNDhKGVJ3tlbuxKjVVCH6nUa7EaNUPQrUnVwTf07mkoY1VhW57r5qTmBoCvDvWvxmB/LBmFxX
TIvtiec6X1LdnORGg+bkhBXAzFZx2Z7XEMKiop1VmlV/jCvXk/KPMo57ACJIYsl59wa1wzm4Uvnr
UDfVsIyzWJt9GvjUNMuK3RbkSNE/BhnaIQ4WgsmoOwe/Jg2N+Dqb1tBgh18E/Q+eyBBk7rufKB++
YCjuf3ESdILhFXXnMO6NTQUvB66LnZ8TCsILZLbNtakPzpzbG2/7dGggGOxNxUZHrtewFxedGa6o
GEsPEZVpw+X+NQazQPf0Q1dV7pPrddMXRa0xZqSZtE65LBsDy4spGJcAcz1qOnIbU9NvHHScMUO+
LWXlTnPypeZZTB3ZFT8geDS3plCzbro5jz7BKmY/AS/SG6NFHrPxzDSp116bhJ+fasG+ofdnQJJ7
nB8CRAeMRR4N3YecK48pVcZ3tzWrmWqZzgsOZsMcz93kUW7kYInw9N5JLHQC/QHN1nDMtj1IHJRP
FCmb12W741HDBs/OqGLp8Voy7HiRRW76mEyHgcoClYar6JFd7+BY41Zm6Oj7pnNUlcwY8e2GPi2b
brIAItTJCzFeDmSEsxa94qpxjyF5+Xmh9/Ys9eWnyIJ9ZSLJsB4oP61MNy3nQllICAeFEwG2zvLJ
Oh5YqzxW+KvE6oul8+fZkXoWLZkUOsjrJzxVq4uC5vCuzNJy4aWW8Ta02Q8rMZJr7lTSCXloit5G
x/cIn4cpG3mlmlx9S/zmh8F79sbNpcH7ElhAqDXBHMXmC27z3SmDxLQMbBsksWNhmal01bb0oFu7
6E0OuAVhMCSPB74tX5WRH0h8QHC8q1tvZTogLNF7C344/GO0UlI2kRJKGxKA34YSYfNER4C8QA/9
F5cFhchUza1XfdDdNVYn6dos8ubqm/kxdgcVGzKNrX+ZfJdrlF1IOvsXKyyuneSH274PzD0i3ihC
TgcjPnv5e1b4tTfzOviiWdD+7NSVrMnrPiicL37mdstak8u9zQbi7HGJ87DhIUtDwWGF67Z+LsfG
m3fkImELFSFK0Y4fzeomsqB9ymdNacZ3ZbJYRTwlnblWnvOJGlaZbL/6aO1+s+0AZZUOwhk3lHBt
liijuLLRvTomcK1S99vvnjGsS6+gcNdoT22qO7D0pKtnpptaR2xhsBAdGSJ1XteYTHeJb68jNMn3
WV/1G9OWdu6YpUtlcPZjXLUzmaQHiZimX7WBZq4yt/niW2mNw7sdzKp0CL6hy3SxjcL6yPnyIOWM
Bywy6CtHqusd0q87B37ziYDJzByGwikdwKVHwEB6zw+v4oBAmbKXIlTpp65IkpAVS2xjSW1HOXbW
oBzlLv/S2/mlMFOy8Vn5BH08PiPsLD9nkoKAl2Kd1DCvjoNRXroQKE+ehOE+cD5CuUkPMqITTtgP
W89CAQV4f6YfpJPbwFT0zeStA5WxBpuONNPUlAbzPGW2Hky17U6NWUNclwC16VIYLEq58feq0xyV
urHRrJ8QhxMw0Xc44xHhR5T7YKQG5AtEvzhAxgJPL0JE2/Grrzz0p6hoD889bkrnIg6fayWrTiRa
+SaNHRW+rmpfZDsNZ5AsknUZtD9sKiFXbIK1Y99bUBt1P5jztJEdOLuKQUTjuyu+CMCVx+gbaX0i
OsUYtk4Q5bNbO1CtfjZUagyoLm2XeW8XL4UWNktsMPO1aJqaye3HUdCX9Ub4b04+zLsaGihZNi3d
304tdq17V4fpN59AFfvI0x8oBUtzv8N20Xd2aTVciiE0znYCqrWrl7qj/WBfV8zksP7W6UZ7GeuE
slOGzGcZvI0l38NQUudDE1Y/O/2xsy1UfiLfORSUmWaoULWLPoI804RYkQdS426wxiPhxNf5kqDk
eUmnM8rQl0SNC0icdInBNoMo1XX8VoqmrOrJSVLKbxGongyns6cyklvuQchCiaYVeONxsEmWcZ97
AvPZPSRNNocGYT7lmZzMAmACFM77P93kxqkZRxp3Xd98/zszOREhBhxuD1tt4NV/e9ZZKGUPQfyz
cHN71xdoP9oN/jawbpJNoMOwgp8JM7lEm4wt97DScq04j3ZpQbaUG3I43sWpi2yT8ai+T23qcj5f
/w33EIpzGVIKCB6OZ0SZs6UbBPJDM0YWLkOd/JTH17LkAXSy6722bRhuWh1H+NBz6vMQTMUXJy7f
VDc9ygXf9CjucVsHzkSWS5ubFpbrWmPom8Yd5Q1YaZzMMzVeKoZVbBWT1QB3T7eMrqAyzXMphOSl
Kpfmh50nj8qATVCVyTK2NdKyM8L8J7u8k89v4ZvXcoWdH2VINAXNphzqk81XaR2pdrfuDXu4yJbt
LdCAVl9lCpSqmYQ/U/NIJQvoOF/mi9nX1pvlo3NatEr1QIGpWRVxnYF1KcFGk8bimau6ZJXezNPK
ir4VWT/3szL+kP0SE4Q0iJ9NoIGrFumT/ThqqLQYYHl9p1Oo6Q9HtdbtJ9txFH6yV2S5ivfAN6B3
2nKxc/XOAk/YfShexA+lbQHFNyoTIHwT7pEiDpdkboZT4pj5rDWMb6GSe09QEYeNgnDqGtFT55k9
OlKRqfcdGQsAhGkyPAyJ3kH7KeVVmbbNK7qoOxERmPUIa438nNpV2brpq41sefEWTQhzq1B/OPC/
jCj91eYZ6QlnESDkv2x6ku6DGgyHlLTvrA8c98nQddJBZb+bsCedhkJw0YMW7Ov4GADUg1FT1svS
wKba471cmDh+brm5SC9NOPozu7Upf0+jVWPjOGPoT7I8aZG6GQ9FNTfSEkiFprfdtmnIXo+2kr45
sfXRgTS9FE6oXzLN/4FZewoB2pnl4Kjn8PhQWHBkc4uJ1LDu2yh98NQpc5011XcT8awkaJQPdjkf
hRxYzwXST0tFid7socwX1D2dSzIdwCyjpErtaOOakiqh+VEpi7EEs+S7pXMRgY5jAs0PKWLf+3Kp
N8n+8sMyrSLCYvJKF/u29m2x2MRcpzn3bUeyWfL8pZ3l6VHyKgwIxhjhp1aLD6AuvloAJo+BZiwz
v3pEgjqYq6N6GCtnryfkcS3HVo45pu7zcfCVhVHX/caJK3WLD8lwzqdDsEkHUi6gDIJN7jnBQjcb
9dUc0NMv+/4nZLjR79ixI2v1XJJvn1W1ky07BJL4uYy9cUcFYe7rkoFRVK5t5AEQW1yYCrkaz9q4
kZTO+cjzfVXiL76jIgNjYwKjyflwGCGrzhONcnRoav2iMyIy9PJgQalrmnYW1c0jYkHJRvTdD7DC
/gqpbLVbdlanzXgaOeqUCl7tqiMNY+nBy6RGuWgTQ7tEju+sfMjZbmKsqUiNBwhG6cYzcLzp1ALF
n6A+dqWWPKKowHM1Lntgr/R+K/qUBOgL6rLAQSX7wlbA+lBU0lDjZEdmP3gaT8m4TbzLkjTsfD0b
d+CxeXdcKhgBpP5DA/aIB8Hoi1RRdugg4S5bBJg3SdHbVxlDU9lSWzY9OM3DeyVXGrDH8YNmHntJ
cAAznG6DkYSFDcxjUVijutB8x0XcpXvwyIY7hkkJfwwl81iDUHThq12lzMuuPEtPbGdsI0aTpyYP
9O6ziREA5oY+D3kIcT3j8kUSPdKf+PyYYHTmKLynF7uZnJSbZwsy8oXMZ3I7FNSlFwUKYcthihID
YVG5pzr/LhpYu8pLCqbRwrLK8YLClDPTlLqnyqKNl1ufbJhrNbZ18K+EiAF2C/rZACI59eRdGM1l
AwP3WmrKQ+9YxaFp4l9nMVILKHQjw4joNSBlEXM75ZeIz1Ust6uYO+GxNPAzlmQjXyeK48Kq5MDH
wNk2tUX+Ph2PRmlyA0jCa11IEV9/fhZ5grXwtkWhG2MTKCSlYV1FX21nJBorZEtDW2WbVLkU6cjq
gvpbj3KaLrJiODXIAV1klA3mmut7V5+rXpOai6kWdqjme+PFBkx04EtXdcoCXUGd27Sr751cTdZ1
qL+1fhsd/fYHSfDyFDdDvnJsF7WYAAeiykV0U5yhqYxMjji9H2rr1Bf9QOoU+5HelE2MJiz0qqX4
zUXj5KuBvcXM0KX6hd97ZV6HrvdY2CVObWHpnk2ZD0UQIdoTRHuzwY1YbQxuLVNTHDpEPWBBOlmf
zcSQ2pO3TruF1MXqRaseAiHOJJsx9jy8wTftJpl03BZWGOWLEVIJu151SvVh4CYElsSh8BUeC3yz
WSmerN0EnMq6wX61V9EXmiScRFyHrxV60eYhytARyEMvXjSWou/qAL6+A5jrSfHN6oHt9Ezuk+wJ
5cclMEnpOj2ou02lvGqxUxzKJHBvTSNPknk4dOEKARc8VtK2l5bYtUrrGJjuQ6Vn36FOgBFLu27H
dy2YdVSqrkYWgZdz4nFtOC6Aq1J68fG2euiGZK43ZfXkDUP5lCX2JUdM+JR7UvnkaJ0xb4eh4ReW
pm0r7poSRbhwa/dkZHl3bPPBPaXYy6PPGb56SVhuA9nPIW540asZkZskDxlsxGgEjxqMPKUyMepK
GFelkfQo27r8wP1jI7p7q00PsZ+BbGKjCUBy9BFvoIJpaFW8gA9hPhtxhIC3inY4jCrzOanIfQM0
kxf21DQGWVnnGbd3KbKM5wSWEpBQJV6KuarTemsUvpvlbW4Dcpi7vYbCL8E84VWrbHQ9dNJYKmr7
ANF2+F+iqWJSuUSZX16J4LQDk64jO3oblb0oJXXj5+vb3L53Fwj+yGsRrEGmWJS+7d5GY7NqFhY0
+40IloMO0FM7lWHF646+NNfrOlqDG90YltOeW2+wVkkw5gc72mdk6J5w+2oVuXuamDRPSdm/UJ9z
jhnKAhsUHlDX1/ru3NTxFkq7s7c0CTUW0Vcr78UIM+vW1WpddNJBKrhyrgZIl6b6nurIzu7s7izi
0zKIF+yfAwzbcTex0o5HvIA6sRzG2NZRu0iU/nuaG+17nvsqxuiacYaXHm4CdKNqymGXxoieGxmr
MNNJ1R059XYeOr33WpI6XmnoHKzEqFJh+1EXMe4i02imA+mrsvbiBbb20rxXReJtVD9DtLwjbRcm
ZrmopKJcg2bmvmV747BzsKkwlqFh/XUaT6e6khTq/I+AP071RMlX0cT28owHzG29F5M/D9LysJCQ
AXrR+LRd3RgjoqklGZ1+Dr3hQbTCMc1OBeg80QJjZRw0HHpmwaSJPpaIPNl9j975tCoGndpqUtda
hKaknQdX/nXQpa0lQTm8d/PAn+9iFzDlFHTvj3U0F/0hMOefBjIvlGeFmwzre7AIIR/BXsdEa/73
y7ktG0ajVJRnjAlW8LuHN3s03cVYO91hUFL5KKukuxoV4GDIHtkfEJsIJkchcSgmWyFxFmvGpIOB
Mexo4Sgk+pTfZ3E2FZlb7Gk/DYhgMYpqL6Yf08piGp6/HjoKCFksR0DUt1UrcsvAnihKNTOQzIto
GNNdVgW/DnAD0x2Z73Qnzu4D97j7wKe4/yDkvjxwMwTvxfr3eaJ5j7m/0n8Q8mmp+9x/vMp/fLX7
FdxDPi1fedJfl/+Pr3Rf5h7yaZl7yH/3fvzjMv/6lcQ08X4o7YC/ox88iK77Zdyb//gS/xhyH/j0
lv/3S93/jE9L/d2Vfgr5u1f71Pf/8Ur/cal/faW255c8HWoZpr0Dj3bB9DUUh3/R/mMoqnxmpdQI
b7Nu7UaPsj/btwl/TPvbVxCdYqnbKv8u/v6q96uWO1xolveRP1f6d+v9u9dnM8PWu9NDns7vr3hb
9fP78Gfv/+vr3l7xz79EvHo9jBej6NrV/a+9X9Wnvnvz84X+4xQx8Mel35cQI/H0L//UJwb+g77/
IOS/X8p2SqRzS+19kIxg30jtpJAI2Gwf/z6IkWgYip2qXUS36BFnlZhwjzXdMtyL4ZIC0taJsWXT
Ou8h0xp97lUG3KrakK5ZECOgVvdP7IIRsp1acQ6TsAXfMo2LOWOgmzuq7z/FuOh30YlajSWKWKJP
HKoetQxTBwRWI7Z/QC76jKhHfC5sKd52toPhcwfP1zaj2wGFyviYpyiQTlFaFOEkJ0YDSwLO5smH
W58YViP9owVAReasQVpGLJX7PTznXJWXt0AXVclFZQQ2OskG/JJsxGKHnT04TMxUV36El6uN3o0B
f74rzjpJA+r2IeyeqTkEVnEulLg4K0qjrT29ALouZrdaNWzcAmTDH7Ot3gGYnDZviAuyophYmTm2
REZ9va8llvY7rSKp6e1v6wVJ0RzCNEaW96+XFGFp3/VHlQeLW5g+skWz1I0jlz0kZvyCvMmh/mZW
jzwyFPU/jOsbGf7VOHRrg//bHlCud/CrycteGN6LTjH9PlyAE3EkR98lXQOqws4LSKcpSh+Ztc0L
y781HCVwQMNM/TlwXASuSF7dZojO+zTJGqM5RY96+cecW2Q1lMsuTtL954mjMvjbJpSun9YSTSMz
j2S6ja1SGXjVxxitjXLnnYIm8U7iDLCXh29r6a1dILPUtRm9D4i4zhmj4wizdAq9z7wtpLUPth3F
5E0DfScOI6mzHc7I+k6cYZg2bBMpmYnB5HeYaLq67qUQTpiRQY7GbFaatY4MvAy3MR/hsaZQT60k
KSfR22ImtwRTq83FwG10Chdn3SiT8la9g4i9R1BxMldSjqQHeI1fsffRSPEfMRlSSdj+r0FtzPSN
rtrv934TPKGKnlaaUeVx5bUYub+Yg4chqLoOCZPpqn9f162ZQtWDamgvxUUYlqfyjpQJClu2uxMH
I8twrL8d771dZNKbwQkhWzjFJiBbML4ecL4b4076YwG9yEkYxF0s3Ra8TfpjwbJH61VCoWGhooy+
16dDGObNXjTF2f3wqQ+eHrKxbMTm94H/aoH7tNtrqL2zypC2S9n4lP0hYYuIA7KaXHzZTy+hkbK7
CjGUEAPk2yI8qDGpzdBIR5fW3kEFGNOZaIM9/dVpGf4TRgvySvSDHnN29xn32FIYW4plxNx7zKdm
7vWwMZx6O8rRm9SkVDJyAyU3PYweAwBqW9siaSDzCXstWm0jIiBwOey5Hf9iTTD2NINdl5txCaTK
QsJ/gpO0E5ykGQD15GNuUnqcTkVnPY2Is3uMmFL1K6vHvukeKrr/rhkIiMp9pVgeT25bD9fRMS56
nXRPBRvuXa6r5XIo4/Td0w1KSgCsSJ0NiLxNJSg5cr8UBsDVqEB+LaxrdybVw1aAjQUKWRzqynbn
huEky3ufgC2nsOqWCfituRi4wZNdxw3Xms1H/w/Qs1e30RblxW+3wAYWdxWgmIvBlbtzCsfZsXPV
05k4FQe02A0gBBWe9rfeEhZ0X6jGSrtHInbqYsM5xVA3wiZ2OojpdlEHACxJC+Rm1aMYmiKoLo9e
jW1OUJ3KHN1ncSYO+ZDAtk11UB1u9Wsg+n0We4AcUHLW1yJY1jTsoCMfTdTaqs59Gr+ErmMhPhwD
OZXiAd+Qv/pCSllnMeBPZ//Un/TpS/x7jah9Im2ZH2onj45o/0fHprQWlUPqE1GvX11icCy6ETxJ
peRbRGgP8mgP3UzEVB0IauqeOMP/D2nnsew2D2zrJ2IVc5gq552DPWHZ/m3mnPn09wNkW9s+PvcO
rgcooLsBydoSCaJXr5V7CfWBYq2sb5toK7tpZ313I73YfrDJl4p/lPCCn2Rf4ch0HI0MojvTO2Si
GW0NRsrbWPbQCUaXxG52f9uV3jv8yzZaoX9QEH1C013EXFeVVjmWc2TTT5SeLKWnqiZ1R1a5t2zt
3jTD8rXlvDlUAbLbaWi+cOrR2l35GgS5ioL6AK5fLV41JOTvrMF+kjPi0k3PdcmmsTQ5rbU7LjQm
JdfHMA/9o+xlQ/l5Clx7I0fDVPnHoAGSzM39V0j8u3ezDcBMERjxUZ8Q3pvjOlmuI1f86+VaqnVW
eZsJTvw/5t2Cf86NVFQonGijhlGxrWYzeFDUGhb6ykvfOb37ZI2m9gNxbc8ySf26QfyUOkn7yesT
UjpxHz6Gscs104qVo93a6fGvdTpIv47hUMN3w5f4pKmNsx+UkvMnaAcWLeI5pwh5iencwQq46WOg
l2AR7PotThRvncLWtXA4KCdhmiXrwSi7UycaknUfm5tNhmiqtk5qV9nf7HLCbSjDpC0vDXs3Jx5a
bX8saZXzx1e4zTdi0hFtlt37lkUhVIq4gwMr+VYOU7XMLl6WXgDYJuWyy1GzCELUtkKjhedrRIFL
M6JxAanWQOL8j6ZArxe9Vwtu74V0xYMGj7XslkGGCmzFsdoHo18V9toYYlBuXtNtIi3RRMlB+CSb
zoRAAq37BzkKKghwbhGDCBuIiJz5VwS7JvCPGvLeWpU3K9KOwbmWJElVm7Jt94txLY1QZ4bnSRIi
pSJIGv/3mNucW0wjaJekI46NYKeC1YNBqDRe4ApJfK186RuU6H4NfnkqpVI2OdVRFMOI654RFOsY
KoelvAzerorFBDNuKBw32/U6Khzm5HOQLi6rsrktdXPcpt2WugUXCDZxXpvlXNfb+Yla/3HhknE/
zAl6MXrmBORaKSlKHb+rlg1cJWGnP47CCTGGu+w0kNkydlRs6xg1Qu+2MPqKtEp0dGs9upPeqOQv
kmfQmMuhQ2b+YgajEBJSn+pp3VMf04CkA7Ig5M7dwlj5nR3uc4QuTpkDCxfPRGWykl2Ixadm4RYg
OylDrTftlI/NojLUn6FX/22q7A2R4GCYeFaRQ07ZqWYaAeElSvHoUm188VtDe55Iei6NxDH3oKa0
57B2XNjuAx/F6RKqMNUclrbIvlpIvu4to/pWzarL46qwgWkMAIF19X4WeVjZmIFm7qO2/SZHncjZ
ytiI0p1/xoo1b9NlT66rFUq9h6UrPY7JUFG/zn5K43O4M2sAM9LWa1Rrtp7vbeeqUC4ldbrrqe1R
mxuDcjk2mXaYZZM2AJwKISe4kIYPLuEv4Po4BFn/sydDPkQbSfSeF2q9A71TH3QVYsnfaoNSclAO
i6g4khYJj9LUSlXCJiN1Zqu5oOD/pU8og2ubyjll1IEeI1n4YcaolUfLdoLjdQHpua0y59Bdr36/
jalvSJTPQbq0ovI7qdTyiQxU9aQo6Wdy/f3JFCNNtcYdkEmkrEREWenVUxF1K6jP53sZr1UzQsQj
JVLSqVh286C3HN2L6XKS76cagCO0vq8v4KbZOcstavuNslwOHJUs7MQrjjIYFMG81ycqheTroxCh
7ieXtCTE1U5vvHVNbZwdBXisHDoBpMpzS1WOHFae0yxUM3HOeaCobz/n9L1mnJUMnnG/8oy32xw2
sfG9rqP2F8JpGTnp1wwMzl0hGlKY2l2oZ9Z6FOqlN5t0ZGaBTkKCyo8cykaGhGb0NIJOPNxMskfN
6GhzOHNbh9yhe/BzKH9/v9w1UqfW3B89sK7iLchmdEwY1PNwO/hKe7R49ixhG9Dboz7WO3sIpp2r
tS30tJhS3TaoWpFj2ZXW6xw53W5IIgLFrZp1OIN/7triHxMKlZrPJFJ2WscjhGzSPvBBXYlxoyr6
1Ui5y0/3LfAv2yxmdHbn/Zws3aaR6lsNXP7fS1up52Zoe/6xbEnpy86Y4G+EFyRdJSjOvGudN3Cn
NRHptIPiXXNfIEV2XiE6q89NjGSgM6b5e+5P5doNKC/nERui51pdOIWqrTyBzEcKOj9aArkpe9I2
A0QHViw8sil+9+QQmjTcnpVCyzOIG28x7FX2zCd4qbt7Lcz6e12z/NUwoHhzs9lqFZyb0t9K00DR
JSyzgtLVmNxxL42yiSGG2NoAOgTPdXd/a+ynuPWLe9CZDo+KFkWcRVN7AO55wSq21XNmgWajxHQV
Q6+5K8lWv3YNn1ATW0gOCyVm6n+prva79miK4dCCYKVC2D9Jr+2GX4bJmy5yKgjYu6zWq3vpc81y
25l2+ih9kdIuQOCkz5qneS8D8sMwvHi28hzBlHcPYLM5Fj6IVDHKoDa49jovRYRA65u9dIxWUN97
tdvtYNJiPyKCb44uVPaqZnYIXhAmY8GxBZsuAJhyi5WrIyJXJWF4nX31hTVwDMXQ1koQ+BtvCOEh
SIPiTjaqhTTU3CKgK4cIGv90NGUDNY2qBptbcC68SE4MqzApoZ77vUoyasVdEOreeuhKBIJ+O+QM
a+DULlYcyJhMZWPDtL3ndex9rqEaI3gpVS+pEJelV0pay9v45ka4EMJLOZ7atto1JsXLYTJvC/L/
sDwF/b1v6HzfRM9IzjEagHfklH9aYr8YxKkPfyAZIBx92dZUMAAm5bR47SspdfqxB08gBLT7wWud
+0k0VOWiAlxzOpZqkXMfZpZzb2m+s23HxFncbKamaCcqnI7SJKfKWGhsFm2uh2AUWU06tSCIri9z
s91exuupOO7hpjl6odPvKcymOD0t5zebLfcqMzvOI8XQhY2Ksn3zYeyV5ikxnW2g6jNYkz44piBM
l5Ecmk6yTrug2UlvVI1fYl+k6kHnvFR8e2UU3CoQ3/NAiGgFS1eNlm+g5Yi2cjjHFShKLfTOcqjV
ID6V/C03wu7CnSq9TkKfBeZhmBrWMqo0LGVR1+D55TB3IOzUEdw2K762dlmgtAAd0L4pnXzLRdd4
ItnAlRwigf8iG/ptCPG/whE4Lh30uu/+ijXhCUCLhdg8ReWd7eOK4l1v1aqzcexFI3uyiZCiOjpV
6FdwoONRgFsteiNpIdxkmNTNo+G18duQtF78XOZd+1aq3XetizauU1UP5aDqz5SlA4+sG3aKUWg8
j6A9VoE1+FvpjUye91EtMQBgEDyh/H1MfGBSiQiuOUO8pwT8IJ1yflx9S12ehqQlLONPQa3AcC2i
lRJi/xliedWy1FXKT+1RNhRfqVb4OFh9+Ugx58xZkgrZ5ewn6dJNeVzNTRNi1N/xbV9sjdCyLrqj
f/czBMnGQUvvhoIrJdtJ2PFBI951opGOMc/tfTBmL61d/TKJCXnulufajpfX+M4ODnE4nztJUSrI
52Xv1rT/sE2Z9f+Ku02LY77/hdKOKzMNErDSPow7k0nFsKg51ZtQhzGIRvb6kjzJQo7/coMFjXZh
5J+k/bqCnPJX3M32IaaEq2PD7+G7plY6mwxe+MMr3abI3t/vJjc5GxrZ1i3+10C54m1tGWeEirWu
uKrA1I1GwHJwYZXmW5uUG0twS8sx1CYR4GEAjTfbMBpoGH0Yi4mdNMo5t6Z2nfhQloPyAHDQeuqb
/JtSWMNJjjhy1Tc8m1mrnu/NE8IhuygpxlPeuRoqOVRqTHaso2+a63fSJps+tyC5dPViLYelMoPd
rfp5z5kt3/+uDl9BQ0dUqGkdWoFFvjG9qTsnSeNRpxIFB0Uwv7IoB9cAhMK5DsCgB+Gd7Fk6d5tC
62BH/tOByhinx771Ju32nMXQUIgQLf3RDCSS5BpZ4YaQQ4w6lznFRkGW2tDrwjK2nkgY+N9ShEmO
WZsWR2eMHyLTyrbxb5O0V3Ydlou/uyMV7Vj5oK+zpf9D0O/VpO1/X7L0vV+rt2WwBeTkrrXBy89N
GvUQLVBpUFJjsojsPvyeA/OkiOgHf5l3A26st1kr2pWvueldUcAkCLmfvpvsSruz2aOt7L4rl5Tu
eyQf2vkUmsCzN3VIKZHTOOPqg1F2ZWMEANT71vCBa4HZBtutz6ebe4Livlt0Ph8Tuslfbo4IeliU
2NC8VLPikbstl2PoSOWISgnz2BTzJzmSzVCa4ksz1Gu9mYpHaVMjiGDq2eXHjclHNJtUbbSWPlOY
oD/Rt7NidMubLctadzH1gNVvC43JV19Du/y6KuVgB8rk4oVcQ9pyD25ZPx3jjbSxOYqWlR61O3hG
7opyQuIDmaXH3rPHM7yZ51iMKJOvHidY+DeQps0rOZQNZ/jfAcrHnE4SljaWd+eT8ZaTpKml2noL
s0G/rCGGpk54nECS+UgzjqV+l4KON8s5urRiJO16aJtH9g4HOXLV2QSlqE/V1kFyayGN16ZR9Ttf
RyrM6GCak7ZwUI2LOcWLJqvjte0p1SUqLbKzUPPuUkczLvy/XQDPjvbS2yRQ1N4M/5tKbZlBhkIx
d28ecjMqvoQVhasurFSQHSnKOpkr52TCUHLwGtXcOhyK3PfUQ66gYFHfrCL6Soar/uHEWxQ1gg3X
mXrrUD1333m6vSyqAJvddd6iYG9+6lrvIL22ksB4n058xdEatXcqWMh9isTNytBr+0TZ/HcoFUIK
KDQkvYXp1txsNhztu0LtqDcnQtqVcSp7uKx/TaN28/9nuX+9qrSJd8hzl74OQMrXIn3ZiqYTmVfZ
UGy0igH8nm4mGRHok7bpdJU/qIiVNjlfDikEfQTvbu3l6LYuVTI5XCDbgnKpQwesXMgsZ89Vn1Is
6nyGyt67a8iwTU1e7QpdjS750FL9axn2A6dBKE95PuRK6JAukMWwPo9W9zQkfIOVsVlaAzlOnvKP
V37VD1Srsjt5mb6uK5NSGcGsqhsWjeyJRobMgp21E6fW0Zz9mPVyuuOKBs31GPZfKVY5VJRVvgWQ
G22pL+93VeTHyNioXy2+Y7vcdaDfKZzidaQAaeu587SWw2Zs+zVCTflWDv15iFeqZcR7OfR0QX6F
0MVx4lL5GsBkRbkR1FuVqipn9J/BNefQr1Wqq7+MWv5zWIvzVjn0Es+Hiqz/6ZXD7L4011Ogfu/n
2YP51VZRHUpNsL5tnoCOHniCsTUUS/jPrDKlV89yJJsszASRhf49How8W4/OXrc56OfYwKAcRjWu
PbFZpzCmGkgCUWgmHaaem1cvPzWTEiURndaWvi71Ae7Z326vsoxyJVe8Lktl7WLKfWXdIhWz7NO+
OFhJhk4gcrGrGfz5V9WChEH3PivzYK1nLYwOXe3mT0ZifEXEM9uWQQBOpwuKs2xcf2xPg3snB1NT
Vd3q5jSUQFtaNRJLY1cNOwgNX/28opjQq/WFpzvKpRWCIWQDgrs8hW3J0owP9rLKA3MxuJBPRm3H
uQFhchYMtP1+7lG6JH0Rf+p0OCpty/3SDgE3uqSEJ76nLqMb2h7OiML7Ak3QF63s6yfTmJIDWyVt
DcXz8CVhe5wa3heTkzoytaUKFlbXHs3Z/S7n8RzA7Zuyk4eRikfyEZ3JfTeyrpRk6vhkarb2mYpS
tDuBiOzlo6NsMh6FQqfkNiWeJmUTVZR9qm2FQHjuuDANl7NzLj17JR9C3VjIteXBUvNb9a5JYvWu
aPxPdRRoezmSjXTGib8YqI073+yGrpunrjTmCqlKtfFe7dmYz7YfTYteRVRwhmRu7emju5XDTLFe
UHVeosaKJoagrTG1OORT08OT7CVzmDUL2Q0CN2kWN5fqtjy01BrIcKZ8CPzZRfZvYba2B5vjPJ5i
0QScwuSr2hjencLuttKB+paP9ElUvNlmTsVhWYcNf+sB9JDshoJ2JxaiFuKGc7o2gsnnOr4GdaTc
NLS+IMQSmGmJim7gc9N4/AwdNEbhpVY4KkbPddZ3rdDuaYDLc1ePjV2b6fqL2vs/vVDfxYdpQBmO
fYK7oJYu+Do7ybaOTfMHDPv7Ju445IOkgcdHf283TnEvD/JTvZoXapCHRzkMtDBcVyrUZG7ivDTj
jD5SMn+2fbfcpO3I4aPn1O/CXlT69JmSWWhZ+QqT3llWIKQOhTpG76abQGbsNc/dBAtkFvXfpdnN
hnBbGuPCynY2z2gHmLthahY988/hpIyDkC/Efe1ew0PgVkiHQ577e85f61yjNeQF8sVtzcBzHhzq
ILZ17gwnJSgGBO+RsrIG7a5Dy9xEzBeb9CbqOJxkU9T5szIGzjZpYts/SxvUIGBo9LJeyBmATCKO
p8WqVT4nO438T4n4K1rf1CSV6bBJfhdz8Qd05oX0WlH8qWjUbje3mk5Vg5gRhS2ZoNKOqNL7HSir
wKD0sU9W+4XH2CSB2rJnQ1OyCalbkhhbpU7sTQmfGWzXuqaugqD9UZYc5StphU4gdS9UVvwSe+f/
iux7N/x0SAH4q00wZPzlcHOH4tfbMjJaqsRfheP/XP9fy9xsV/n43zNyC2YVfru8m0i8m0jIQ8vo
23u1Qv0xMHNjoSlNteKMobhHYSy/d0QPfAEFTPadtMhmDlGRqwfb+RDqpe3E89DuOuX3CmM1ZVzG
/G4tZ8qlTVftLxNnWdJkZn2I4oVlcowchfFmjq3AW2jcV8+lO6w1OZTzsjItSGeq5kYNKBunzK/v
ThGI0Ns7k69Ova/DBX/utzeH13b9seHQ8fo2TFWIgCkrlJudh4xjp87joFS3KvchbTzzDO7lIH2q
MBWDA1GHMbE7EkPpaMtuWNea5630mH34kic4f9HgF2rQzjWGP+qdDXnPSa7CVaF7QM3m5gf71+5h
dTk7brJzo866tFaRcn/NSIFqjQpEB2aDSzyb1kX23KA29kHbPl3j5JRgSP/L/XzeZfwzOPhmhsNP
Ytc2RrSwxaoy7raUwIVOTlkcri+pwZURUZW1GkS2cei7gBK8stzJIVrnCAFblCLJoZtB9VF3TwgG
uEf0JZxr89dQOqSt9+JoU05hDPMg2D8jHtIF+jb1Axpz9UMUk/MyS52Kr2Gq+ZhpqDP5aJPB3AXb
VTrA1iGHMk7ObWP2HiYHzNe5f63XNGG7LRtqsTVUz49m0f9svM45DmwaKIGHaYliql8OIVleIYQA
HacVN0W9gbsczgloBiutClZyhQ9duayMlh4fBhF+aEgjzSriUYhvIolZZmjCt7F3omSaQ7bBQi29
HDJ1dR1TheqerlGTF8BgYYdfP3gsOakQ82E95/GbOkG24Sn7FbP2leNMVSH7KxorKRVkmMn6Qeij
a4dkLKNTRJ0r7PPGIc7STcAZ5y52KKuay8o6kLO1d4E5PCrGQJU1rMgLY+7bDQ9Q0+eEUwTqT6d3
PYATgW9Iu6nT/mrP7Xq+2odM/2CX8TNwkmu8mXbKGVVFKFlG6JOGqrrUQl03TXg8bsspOsxCe3dw
kBbQENDbNEJs1+DBZccvKlxJbwA168m3E25QYm6VT/a9qkS7TsQifeAe3MB/hcJ0fmjs3lg0Naw9
cMEtYOw2vhhahzxG0EfQmZuUuOqNvkhjL7n0UZk+obh0V8Em/gmYVb6xg0aBYM0rP3lUMnN+VFLs
h0Y7CX9UE7MzJZr1GepqBIQqRIAGt76aAjuEoIhMfn3WaoWztAx4tgyWMdIhh7IpHerY/QBFniAU
nC+3QNlTBKVzMXy7LS/NcpGbbQijz53zKR2LeVMbTaBtqtmmaFHhcW2FEGm15DrasI0SLitOqtPY
GVzFMy9ONxwgZYv/MQssVXwwPGN1XUSudw0yk/5NU4x6FxtxdLk1dgGKepiWNwv0SNEFHku0EubI
euZIMthL2y1E9prSnZe+pimrm0ObXKZxahpsrT6j7lC82NUou0UNsgP2ppWRmh/fheFwFNeV3Re3
ToZD4E/9wVOdn420yaF03IYfQuJKSRcfxr+XUWbfXPrIai2l9zb5f13LES+stGW4Q7N5D7XHvI1G
J1zUgkKrhdkfKgC3XJWKZxzz0IN6S1JtJZBGnRPyO8vJijjs9etJReWSOWrBH2Wa9aMMgX4gglkJ
AaYgKK3dmDoOu8da+TQM2p7KOdi41XAk+SW4y4W9mqvvRgJTRxSH+qVszUMTdptB6Q9xYxVfw8xt
uEsayksUm9VqbJTh3lataOvArXF0kZ5YdulUIm2nQ37ftl+yxolfjFJx7gsKiXPo3l588jHPRXCQ
LtlA/QCkWW3QDSSafcVD05gLNHe/VWgFPyeGzv3TUJZyZCFm9OyM/MjcpFtN7LVXjrGwlSh5CsKu
f0rGLF65md9u08zun9SiiM9cAV+lUzZj4H922S2e5Ag6DmfbmNRuxirHQksWc8VinhP+XGxu0m7L
QfB56loSfnPBHkaQ+PQwZIM5EUOYT9ZOq2+rFDagKFIGbsK/lHikMI6WNhA7W+BLb46qKb8g8+JA
scwpgJKFZJnG5F4irUAZ3lVtltxLEJbwNWIkfUEc3zVqqi6mll2HY7Ul6cJEXYDVLx+dwiwe2UtT
LJHP+VYOpcMoqBOOY+ciTY3V1ye9dZ6v8WJSoAi51ICHnnTq43Q5mO3X2Au6owwhk+HetbO9vE3Q
1HapcpE8NZq5SBw2wUkZ9RZUwam/9zLlLq4DhYclgJ8XJMv6SzY05P/VlKIVHyrPreFQs4BGUb31
fc3gQ/SbZWWFpMjEzTTVE7iNY2R/xEg20lmIiFvY/9029ajwjQ3FvYmyLmwXdkKeqV3oRtZTnLnH
cQyrOzRKqiUqrdm3/3dExhrjn2t0WoUmiVEEuypJ26dmUt593uOpEKM678LdPIzaUlHM5skoxvYp
Sd91M00epcVCYwQlQ2vYSF80ec7FHOFJCpr2IY11YM2VeeHZFGXurO+/DtyyQ0uJ31vHMzaNZ0T7
IlHtS8fFwB5c/1hzm6sp16U7zp6ydksAkKi+u9Bhzogtza3+MkG9dB3qva2/dL3vfBjevDL4X3Nz
zv52cN5ms96eZOOpMB9w0y2gcvxlkz21g/GCo2CfLEguAJ5ThqyuCrPk6mrsBJo07pxdZhvzYS5h
x5ak7B0KSNyTnOdem5Xd1HdA9XM9+qRWxhLSz/ArwEngYJH7ojsxEoklGJykh9jViC7WoOiXBAYZ
ipv4mZyyoFxfnXbcOns7UN9CShpI9fivRcMlwrPnbtsjYLMqvNl4rkKzOZL+6BdyqEMOfh81CSI9
tdItDeNN08vuSfpqCBYSpQovcqSVU7l0L3PEpfweDhz3OCVKsgQAgLzIZE/nvpqNJXJL4VfHcDbs
lKy3vi1hFdFhyLInJXwthSCYCJAzEyFMUo8wOsmZbK2jr3NlbfLJsd6GYSi3fbIOA6i/ZxDD9X9R
hc7h1GrKq90PX2urTu7kSNVfm65VX4DUdQ8k185pWqD83flkMvU0WMqhng/ZFiiwvQan955RH7+v
ajufQdkr864Eda2nHA2porHCEc6p370xgymDh4FhIx2y0crUvsY5EH4cIQ1b3uanDUkU5I+6BgYI
P9w4OSpao9vxZFxPycXrVJ0rZqo9wtQ8LJOycfnQ52DROLUJHZcxLks3KI52V1XutZv5ZXHUXIsj
aKeEkVH51hmwc3PgViA1NAIDn7hLFcaALE7XDk+6LzTDMzP+lvr+kqPH7kcW9/cmZFSf5okfjGlU
5X3rJeWuH2zOCLVMvxhxpa5CjYQ9nN1f5KTJ3ZewEH13rCFbhGpev+Q9Quu14/eLOkABnPxgD6Mo
v7lmMutdm9jdM2cSQmsMbLv01kUYkOQxv0mnUwTeEx+MdMkGufNX9Lu9sxwZduMuDXcAcSaWhrr4
n2tJZ6XM7p9rRQiemIbmnU0xWa4V689BmpkreezWW12KulHU/jyv+zDuR8VdZh2MQ43YW7c63B8z
fDA7uCKs51SLnU3V58m6FXvtPq6hvlW4AvdiqI7GfOHUmrwvI0Ur9acxeZAT5WKOVe5R8Bi45+FH
IKiiWivzjnIt1Rj//UrBSxlE3HqMwL82gd5aQEfDJNp0fdMtpMfrq59uObzGqFmj7cF57G+T45In
iwD+oIU2GVxGazBuR91G2wwYK7nAlOurMPmC9lwNtSlClonuNTqLANcqWnyYochTXe2TpYbAjNvO
3wxBMX02Zrinfpm7CqZdaVadf5r/iJaL5OJM749oaQ7j+D+vgNt4VN1+x5OTtU1go382p+Bbb9fT
N0hCHhUIiF5NPbYorrJUKjdrHn+6eV7ICGgWN0PvUc3phyWA9u7NiLVxaZCBP7ObhHlVVdriLMcd
uPFB8EJ5wze21sh2FeaPPCgv6Mq4nwa9Ru2o4lTb4Tx1W8Ozc3CaTjn1vaev52JoniE2H+CVa8Zv
RW2IC4/5g4OhLazDiy735uceYAv8JCoYL/GpWTVwj3/Y0VA7t2apPgcuXLCDZf2MjxCKusXf7CK+
F/G+Q7xcX36gf8bfXjdgnb/i5fv5M/4f68v3X4v370zFeiSB8mx41vfQ6IZvHSzQc5KiD+MuqKSL
IPy38h1HBvo39NP/G2PTOUBy27PhtKwd7EHxxnf96TN8bVCx1cqbo8N5XAk74sXTZxh5luZve06h
3dUu4mfX7HecnrSLDMGVY2Mmdb1IM8U+VoPhIODR6yvpkY103IayVzcGU/5yF3F36MJx3N3skzZY
nJSF6hOyzvAyZYn+qeybF5es6g/4djPFgW+sm4fdiEbNcoSGZZOWXg21Hw16WvVJDmVPNspAujww
2wYmFG5JCiVa5dyeZZOUXnuORCOHvjVaSyhe2tXNVpsd59hyHChzvDHMYF7IeXKKdEwlrLLUdNbQ
+zvqp342kHqrg5fCtaJTPzja1T7FUJyMqY2cpooiCc8G5qUfoH9J0uxQOR0q6ilorq2XI9wNd7ty
4qCXujmHUuTZEPx3+fw0RjzeeAWPW870hDrI/OSiXUBJaY/4orBRdjMh7MqGI7Ip87P1e4rbpqd2
9KDABZYB87FXV8tgdKkoSPWL9NqRqLMCJbbWjHB+6iDiEk/DbCbbpaEa3nscTm8avIQ/0uTegckw
WNg2+IhZ1AlCq7/uUvYtegHsoFe7zzoVbsMW5bnwAgWUeMQ0BqR8YeIad6oTggzQIHZTq/IgRyNH
I3eyV901fTVe+wr32JWlp3xmI0AgavipGsoCSs8rKhPPdV6OxbbuJ7bMEOotSU6OZ4uyrRwuKJh+
jP6r3xTLsZxM+G5LZR2oWXRItGF+bKwYylmI5Xajanlrtw2bjTuiGKspwfjaJoLwsc3DvR534+vk
xtqCB8AcHQa8c5VwR0EAz8yiEZWSijvG7wYRyJ9Dno/ig+JV8NHDBXShDKp/aZxuyV6ErEmscdlI
AjRxxJA6e0jv+nwVjwb/JcMR7JoFWGKO4Nd22ejvpSI0xJvEuyPhVh9N0CVoQyk99ZJhuGHxdlG1
VEfkrqs/yIbN/Z2halAZBnCXXe3QDphKed+A3H4oUgpTIn2GdvvXFDOqBs4Nw/ebaYakc6caHGjf
liFPirANd8br1AZiymU6d/lK8xFCrgHjnJNZN96g4q8CtX0rLD24uJB5LqRZTXQUNEz7XYPVkny/
u0GCHdxUwoHiStEFXFnN93VSe8qqi2uekYrc3My9lt25SZBfmwypE2STocC2gaJcCpCVW9VAh81q
uukuC3qb6hvN+QxF86Y0g+J7MbTvRa2Nr6ajDmtFj5sTCm/DqWiLajXoXfvcV5m/IkUe7Rotml85
XwBGE9QUXwza9Bq63WcFrAllgozUwGJ/kw1PZt6azyrYKf6882uOMs99OHuPMqgSXxlqHrSFE8G0
rOfdVlHHZFOZ8PdR+zK+GL13UrjvfrFdeDCNEXBOFKE6SUkmvHTj0H6pJkroCid1H0aYxY6DBg5g
Aqn9peLwzfCc8g3m/XQXOEG0bVqr/SRSRjIAlV44cKe8P9S9rj/pUfXace66DTgL2NWC+LX1NO1Z
II42Se1EB0R/KYKEzGqJ2Jf+dVR+VLoy/QeglKsf9eKPoedEO6OMjJ3b+OpDG8DtDfHY/B/4IQi0
lG914Kbgbhr9PnCQrW56B8lZoA550cRHTzBIy8afZvUE9ifbTAJacbNdey4k027LF+rqsURgqPER
O4aJ0fm9Dp+NjRAq8mpVmY+HYHY4Wvy7K8ey0U1zPKiUkfzPILVVVNLOwTAerLhiFQCMIRghqBJU
QGZGpPWXoI6sh7Ie+/vY+xKbBrLqaRbmp2DyH6XP8VrrISx7dVfnYFIHSgriZWKF5rovbI0clhgH
sMwuuTQX0L4R7plwPJbuNqtg+ZtKXdvNNSlpitkd9sEaGZ9mBv+NgGXf3TdNBOxfHS5yBOFtd1/a
LifMeaKvpU02gk8BrQLtgpAJS0lb6+vvmaa0h2uE9a5nwYETihku0Z7arQKsBdoxAv9Y6c4D2fv4
LlU9RGZC9yEzKuchz6z2gKZ2tJDDwBn1O9QUOcLr3flLow2HUQfponjJvGsV09yw6VA/AUCE/lTZ
N6PywMlT/zA6VXJwLd1bBH7wwywTseUTGtbWk12xN2nJmy1GGJRf9CROV41fNbx+ihAAKMGz07Bh
cRxK1tWsdo9dqDZkbIv+zhdyBVDETk9dB0pwMpXsPQiQbXYciOpsG3YB6rwfSr9JvqLiFyz6zETY
Y4BSLXEbHTGIGGiG02fP0MWihdXFzkPHwd96+j+EnVeT3DjWpv/KF3O9jCVBv7GzF+ldZWb5Kt0w
pFY1vff89fsQ2aOSNBM9fcEmDgCmKg0JnPOaAfghtHFt05Q1bAyABzsrE/qxY9G79zveRked7xGq
1eyMqY/voH9zK7KG+ILVIo9FdgH342xmUvrF9Ii9mUp6BEO2wXZMtFcG7Q3/hBjGIT9qGyHbJrDL
74Y67otsFuH3TBjD7YTFQRqMC6vT7OfJwh43bCs21X4FQ1rEK7f2qzcQSDhD6Dniw7pdvRXJgr2Q
/zaqVn5CSiRZylGJDedbTxxsR+ZJSL6snCRDFlXU3dmsvYrftFVhhVoqL07gQop0yU7kons0fWWp
jqfAPHdJEeJZM2QHgYXSH3qRfTdVM3pXNeCLYeTgK6tZ1F2TZAIoayF1kfrVWdr1CET7bcspC32h
9nV3cWYamWTSSsYtWMwOOfzuwZnpuDLUxz7qLEknDq6TFI8T3MUDJtPdoqzibjeAidtgj6Re4iYM
0a/QzrIFUhZgynxAubDZxugT84T0jWhd6r1YKEVqPSDHIhbjYHlfura84ALh+AsetdYsaMur3oVZ
DHOkzMJNpuc8KXs9VgBHJXi6isiGmNHYd6Sp9GnlQ7hindiebs2y88SmMRFkcihL8zFE0caJNVU9
qHGNzxYyo4tEeOWdPKRz8abinR9uwTjboV5jnGSnmhqoj5AjW5cmZh6JAyqkMfzonOjpxlKQvh/B
gfEzzo1r1Ln6Nci78gzBEFXXf4Xq+axBYdIbRvv4GR9ixVhadVdstDD20YnGsHN3uxx3RLA7o3m7
lLwwlqPtqa76P7V6Qlt/CPKP9Fz3TvOhxGa7MJxyfHSqyeUvNfoDO1t31Tf5N1YAFi4alJA7NQuo
hEGxk83PjluT4lXs1tndb/HBaNVVhK72Sg77POQ5KQwju8qI4aSFsxpGrV0Kw83Wg3dQhd89yEPg
8NZ6olP3solSuYbiL0o8Q909KHwLH5C5zLa+4+AuP8+SMdQ0Ya9rkXuQ4/oG4ks8eZvbhHlYLoJs
U0/euJKz+sroHqpKfcGSND/J0ODgNdvV0VlOAruX4zYS7AoqFGetJxE3ajhX6lVPMhZZfu6e4l3x
U39jWLp/IK2sPWgT8q5yxGDX38huqY+16lT7yqz7jdfgFazm0b7OC1PH5EV457KB79+65glVEiRc
8RJYmcYsUoU14QoZ2GpP3tJ5s3i4hIVtvAShFp16MGjLwrOcNz2ouRWqVcQuOzdfTA/7k9QJlk0O
Yl7TnHhfp7p2Ap8WbqMo6i950xRr1EbVB7L11tKo6+ilLEMNfZkUXXpr/KJgCPFH3UX7ItZ1nm3O
uA29yYNXwqENuDm72SjY3ZCNtzyE9ZPx3TMTZ9lM7nQs485+DhNrHRQTcfRXttqEbqqZ6cN7JshK
d8i6emQicCHXKYHM08ccWFhQDMWlLabq3gv6r3J64QhrlZrIsguq13GY3pFs1veuC9S8LYburNt2
tg5w230yS82EwpqFX2sL92i55an6fdj11p+IHDybVpy/h3leLtVaEw/ZMPobecWercftija6rWcl
7TGfGqz8qRwGE2i/Fn41g+5OxIJNFFfMQFV816h4jX/M3jO6CJx3K9T5PHpLP+lpYDwGPTCMPrHf
ex0oi4L6wN5ARfpR9RN2kQgUTIWaYeiV3VB0fma0R+4c7VKi6EC1tssx++Y5ZYgBlecsK60SO9+l
2XcJYkl9j2sy+Row1I2xDRUswmXvELNDC4BkL2WvXkJqt6EW4u1nHhVXOCs0i/1vSbDm4a99K1ut
wbQrVU9mWCeXUTGymao2PM0IsyIX+6q2xmf2+sXBF1GwlsCyX+PhHJdAtF/jBeuF/xSX45WhqKhI
puZOTSJ/k7pagAW9Hj0Hna5s2xj9A9uL4udeKMXBEphfyt5cSxT2HSNPpLnXdQVu6kNyN2lzEaep
v0m4h6F0yaHvkSn4RH/IGPVOyvE/0B/KYCQHGZMAEdlRm9QFasChto7QsYtD250z6ZSRlUi8lw53
9lpYWJ4U7w2O1y/VLKBPEhCFs3lo8mHGmzYH1SgzBcbYGmd5JuYzBP0vgzIlBxn6jOeZ1Wz7H7Nk
BwXxv6Z6jfnTLBFM36upNnZC06JLm8b2KofuszILVNZlTB58qA07Ubi4WkHiudRV17LAhfsHz8tY
dlPc8Rf+mII72NYtW+d4Gyev5XmQJpuZuPJTUFE9a2VP4B1asw6VVWfk1a5C6HaRuHWA4eb8CjGv
IK8tr3ObPb+CUXT2KvU08k56695bkwbTThuq767+UeTR8M0sMn3J25BeKC2bhwCDsI3AbvcSaLGJ
R1ptr5XUZWepddmLpXawc0rR7oa5mZkV0suxUx1kL2IOHVCmoD+Napi9mG36xY166wynO3sxIrby
/KoOTcDXRk141XpSi3cwfMgbBUZ0jhQ3fYQ5dJFx08lzEBqQhiccld7tvliNrpW9YPtuHIs+/Gu6
lyIxFqKiftat5D9O9wG1vFtTfpuOCLtx9G1XLO1UB42hh94ydsn2xPrIXsBpo9e6fXMRNXpuqlq5
+gmF9NSJXls9cA6keBo8bYr4dWDXulHtGrQUn8nCVax6K0YPhzm9Cs5Dgzv7gD70rh6xSFL8sVs1
QWG+TKH1Z5HgTlEm91CTWWLPJAz4GovIys+Obgwn6bQr/XjnEN937DjMf1n0/ghVJZ6FfRp5QFir
dl8l5UOEOrW6hRPQ/NTEO6bdYxX1ULZqfg7iCoah56Yr3TBQQJwPadp+SZBL2Y9diXHg2ETpRUNx
fBnZdruRTTlOnTvSUVBErPTsdoFqqFaunoDC6/TxafDIIkR6/YYDYUmFfDRXoJHmhAKC22hyJ3cD
D7UXs0kWsRk3b4ZuqQdvcJSlnOX7ol2mJjbRsld9G5H3eyPREp7SBCc1ON4Nq/coXY21VxzqULVW
pDWDTZfwBEdjoLPgMbIDs43baY5Qdw0g9wR+iCxJR/U/Dup0r88yOSvW3s6i6Sue72iULck+Rs9O
E4PMwiv1I61B6nnW9wgYAmlje3rUM2xoh8Hwj4YJnw2piHCt2HDuzSrHr2gi3Uw1HX1E81vPXZjS
oI+0JbYJ28Er7D3cbetch265csdEvFXCvMgXMsJgF8OFxBqOB2mhTkANci+6yDOrLr8rSmBTCPwl
XlaNi4E97uIpqc/doLDh7FSzO3VW3Z/kWZtFf53Zvakc1RCoOAM+w78NxR29v/W23ayrYhUkJmPK
ZnEbpDsXK6tb2aznA7orRfQmO4sZLpKHizFxkidZ/LIV4ytLpexOduEfkK0E/hZb2ckSJLldqwxd
5ZAOlJODWPhXTOzMFUZNQJtC2Owy5s1n5N3XiiooF+NSeIuXnqh3HdXbhRzxOSEJkZZy7aEEpfmv
i4Qp/xQnRORnfhkZl7PizjFWbowduez46eq8oHEJI7W4ZyvRPteZcxeOHUiQueVo6bOihu5Ztuw6
/+6lsybHmHbPNo7ueE0W08mcmwV45kVpOD3QCWaqiNYshe92h7aeuue4C8Zlik/eXs4l4421ZGRM
Ozl3ULlhj31gbG//Bg2FEa/DNUHOdShybVpdTTayt489E+jj7K9XYsFZpRYWil1fvHhWtJtUYX+x
DMVaJYAfIA8FxRP8westjirHKmY/f1KHrHlwDPFVxuV1wrFGndNtpquVwb3umsn5MrSGxt22qS5B
GLtnS5gWaQgNDcEmHVb1gK1k6QT9FRZmf1Vmen7FY3JSXSBnP+KmMIMVhUuTFRojZIdvaphVZCiw
zCG/UBUXYdfxkmFWcpSx1IijBXdMc1Xumwjwt8Yqfl26YtzHFDaf+ny6b6oen6CGXOBo192TZUNG
xCHg1M+tWyhAzaRCc1a2IvhqeJkn/VE2Ry/K1n4SjBsvBoPotK21ySRzRw28dlHMp5jHb4yqC+Yl
DLF2Zvdo4HqLVRMFgHBmHK42xdvUnQ5ZYSvvDbdUM2VFztZ6h8go3y4Qke9N6u4wUcufeUjURxRi
Z4dd4mgE/THieqNqj2af5cFqvAZlqR1DltlHHZ6M05IhF9y0F2Y/VA+Zkrm7YIyG7RAl41Mqhj9I
/Vt/RBb3EfQSXvPCSDYOyIsDyfTwigQucjJWbP3hZA+WOrTfGoHFr+1ZydnVAAXUNahXxU6NI9oI
9cJj3cNtjqY8eHFvHOfEDHD/OfjTqSujelumG+rDaD7O/Y2pxUt33mqyvF9iSOCdyF8bzqq31XAV
Koq9atPGPuPg3bLnifi1BEW563TdBl9Dh2/WAEY7c4CkyM16J4NUtJxbtxkEkE1cq1sMKHWtWg29
E1W3pge8c83tbCyFhdfYpNyNhw/MXSpsGqLpwXfZcCKycpYtOYHqoboa5q2qqhRtysK2XZZJXV3l
EI9n2H7KNWuhowb8YM4HXyC+4Wexu5dNvfOTc6DuYDxfodyT1q9eTNQX/AXE+QeVf/J74Mcxdklh
/qjCXVmrKRYDBaose9ubgj27Jf+cuCF+SOReHgO/VBb88JsvXZn8dUVBDeRfV6zRzdq6U6ausQoV
O0OL0bSoKu8NIeaPytKrawCTALtH90WGR10lvZJO7taZRxW2vjVFqD2x254wfRcmnzXxDn3c1QCW
+4AzVf2WpSv5/zA59YOls+WFTmfnBVzsZPi5ibulsqAIZS3TccJoqTeqU6RAON2M82k3WwHJQ62V
Nt4hjCkQQGkWMvg5Rke5d2sWqboMM9KO0hlYE+MuayhURfwmFyYYzefRTgR1oAkesJ/7675qnJfG
mr9B+SvGYu7Z78M/by1Am7ua1d4qMNr8dSzThlurl+19TwlXjud1G6UEdy1cnLrSjieV13dbvrL5
W4boSTsnbg0oMKu4iLH/RIj23vTteIG12fS1BUnKEyxN7kUcJ5RPfdiKP6Qa5ZkUXLypMt562Giz
yvU2n+O6qE+XoZXqywxvvr7N+us4H5LSIY/uFx9tigaIbMm47oewSMuRtSj6y7dhblKVl8J8k6M+
w83IAscUebr77CgLEliRDYBRXk2+Xq12GnhXPYu/Fr2/Nrg1nJN6wOeqHcOHDCzPUligUMcKAEMf
5OUXTWteML0MPzKdaqhoueu62jZrtYItoOEfhFNjKqWYH/oY6G9uOQZkcNLhSfTxsMqK0rh2SMBs
RB3Vd62AUSJ6YyZ09t3qEy/fBUO7dAoXih4FMyosfVDfye4aPijOMP1HzQZxW5IORoonj7GJy++n
1sJHRwPGlSkFufdYYP6G0SSfdtgcWvB4bzDz5PCIPMs+7upgWdV9vuMuhexiHRmrYL7hykPTREVw
a8dmlVULvYZJ/o//+d//7//+Mfwf/yO/kkrx8+x/sja95mHW1P/8h+X843+KW3j//Z//MGyN1Sb1
YVdXXWGbmqHS/8fXhxDQ4T//of0vh5Vx7+Fo+y3RWN0MGfcneTAdpBWFUu/9vBruFFM3+pWWa8Od
lkfn2s2a/edYGVcL8cwXldy94/G5mKUK8Wywn/BESXYUkJOVbLaaKY4V5ju85fSCTPAuuhedZKuv
PfsJ2jt4o1uvzsoSycuL7MjFALWqzNE1cxDqMrpk3TZ68eY7obN3pqRZySZag9myctLoNBhF8dau
QFSnb7FOMSiZtGQpB6lx161cUqF7IwufMyc7T81QXTXDK3aun3cLTc+hj8tgVjrQ1QLvJFukVKtr
pSnjOqvdeOWUaXXN7e7r338u8n3//XNxkPl0HEMTjm2LXz+XsUANhdRs861BOQdMXX5fjFV33yv5
szSF1zMwRdlkWhtpMR916oscxW4iYTPNjsDXso9i5szIg9lpLZ4+8QfQvOqej5x4FLeHH6PMOVPy
I6T6loEqr9ouCz8aXhJ0KyaPcoFsgQ2GjBK+BE3SPmSTA5mXMb7i1efINMiKXP/+zbDsf/uS2poj
hKs7mtAcXZ2/xD99SQWgx6ljq/htqupmoxltujFYG+5JYybPUZ9fHCNSv2ZOSoGlNUPy2UF0CdxE
WciOwjGe0db1HqEbR4cudcd1PJTY7FXNI+ajWFZOSfDQNVGyvzWDuXQg6wcqCdltq0QYzwRJCwfz
R4+sMYzoucc9VmWfFQd5JhTdvvucK2d9XvSnwcyXrytHfMa9ATgr0oF834FyHIts9I82TPP81g50
bCx5t7ay15qHfI5DIC+4zXDljM/uJEoza4npvP9f7iJCzLeJX7+urm5ruinsefPs6Navn1CtajV6
5pC7OyUsN32qurgHof/juBAqSTOwL8Ua7Rx5VXcqGheSfpc3b3YtwqOedNl9aEbZvZbg/pn0rrGX
sduhg/nhBwWGpPM4GUPcNiV30bVb2WxHK7vvC+GQRE2azShf3PMKirp52a2hhHjIYEBTjg09axZD
paDLrMecliDqSZE69TK2teLkJgU8mJ9OGwSHd9HkXT21Bu0eZbzjfWLu+G1ap2ko4+3Q6+EljxKx
Bjba30f8IlYYMcZPfkeKil2696IUPRSzYVLekyD4pqiAzxXhnNCbnp7gYj1UhtbsJoBRpDnb+CrI
dV7lGVyZ71wAZcYfobxB5DBq0hfDnQbnNqEofZiZKbjQz/lNB63QIw0XKvwa81nwbbLyMv5KWgVi
so3Ikq+W9tIwe3x+hQntdz6L7QmpdnlaT6F7C8omQHPj0PxpxtR+/SVY7XhOByZrtwmAMMuDH+8M
Z1T2FDdjFKyVWl9qToAFACT6ExL43ilRmu5IvhkCPC0Zt/yKNfRPp4Ca16ixT4fPMbnLom0l25aw
vkWGX2+9vNmHahE8B2pbrExy76d8MpyzS314qc/J7jadDSUT841HTL6hemjsMeSmPuq11Csra7zB
9CUyf/B8LPocqJwzkH/sXPKsNXAj2Qn4Nrr0FXx/05uKpVGl42JUI+yv5sF641JmzcIvYLyb0+T2
6hm05F+HLMOAhr2uvWWfOolF3aXqOdKA5SHbvpHjLO1DHZvgYjexczdmWLMPnhV8cXtYH/Fost3o
avNqD+i4ubkefqm6HOKR5yTgYwzlkTLT2eg875mcTLdwowM1ovGseJXqrzu8IylrAiNzy+KiK/AG
kKTFOjudyqOMZWA50brUiguZiue+QDuiYgfqr9nikdgB27kbESn214XJok3JwEXIeXKKPHODCCJN
wl/zea3JQRA+4ceyToKENzYCW7Y2Ji9Y2SyX11ojeHKjGn+G5ZAfTa+yLrUtrMsYgab7+yeHof9+
X9J1oWqGq6m6ocHgNn69Lw2VlzZ+b5tfB89b67OPgjYfyLy1bPs5MxG388Cm/StYOkOwqiiP/xST
o1vQYcc4VwzURubZsi3PggFZeXVKKT5NOtKCTbsh+52whbTicxVw25OHbsgi/DLkObIKqooQD6Nk
269cWEV+d5RzZPw2BAjRM3pWPoo6taYucjODz6ZjdP3375NcTvxy/9YtW3cd03JcTRiOXCb+9IQ1
ywh3Y8UqvipGlC1tskLbvCzwFgXI9N6ZKNiha/eSO057JJ+MfsEcdyKUEtXCnC7JpHhX3zS+94U1
4lPL/oXlRH0wxaC+RmWxkPHA08Md2dBiI5tahkUoCI4nsnb6yQiG6nbZUitYkDdqep7MIN0kQusx
XkjCjXB8h3tvbL/2yBvFMyj2t3jqL42izb/4Y+yse4yB9gm6i6+hmt8AxhFapbc4bubta0I+WQJ9
fxufEZeAYTdUInQcjmHl5I9zXXJVZKGxkU1lbPILrNRdTL6rQHhZwPAOunwftXnxiEE2FZam/hhH
RVv//afl/Nt6iGetTSHM5PMyBWWMX7/VVVnrDlXM4GsXtDhBa/nrZNXefZSW9rnPq37RmG3/PrQB
+AHftWArO9ozGjkbLLH7d7Mbkq3TinBrGmmzrgOQLjr4kqM2Hxwqa0fZlGcyFpiCWo1tHyIRZ1fW
O0i6qPxsSryQr4gFYhc7cHPpS7U4edrYnwrMMp6b0bwEVTRdECXKn11hflDvaO5kK5iTlE0R1EfZ
TNuwX1au3e+reWbps1XzJ93eyt4Q3PhaT6t647siPQQz5AwMZHvqZj6RNWvHt8um7usTqD2gljIi
+z5Hlb1ARtxht5DVKE21Uf+dm7411/dSYVEfI7f5wHOs2MVRTTIlUUlhxCpD9bibh9aNv7M9yJm1
O9p3NlJu08I0cvsur4xzlZvjvpw7ZK+Ma41l/5cPXn6wP/9MBTlKU1NtXTXYrGm/L4R7pKi73vX1
L6Pwq1VuFSBqTaW/HWK+8KiRuC95FVkbthTRnVU61n06IbxrI7AoW9TBk4vZGcBB2QLPplLdOveM
cJHV4GrGHikzeUArKjs7Nvd+vzEUFqN4jjuoTpFqGc4dS+L933+p/+1WLUxd5eusqzBhdV3XfltC
xoZZOroWaV9szXutITXfNdxlfjoMPep88B01FnKTvUgRl74DNdKvjMxzr2Uq8k3M9h4jJTRIzSz3
DqUTWgcVCM2uS6bpzuuGalNgzXyFftYven1sjkWokYs3inoH6BqUUDKtHS/19gb4vYM8K9Sou51l
P87+U+9n7HMchbX4vzzS/u3HL0zXEo5mOLrpzpv33x5pLOAm9uxj9SVK048su5Ce9+6GKLLO4Yzl
kfgcU6TxCsUjc/UZk2dx64iThsHWbUKJRs1CnkbTDCLWy3EjLyAHyw6UbObsh3ccKVqPf0G9OxQG
ymAM0Fpx+rsb/FueqkM9SzWNybonBwruAMKoANADN0zUF1vqmMwxO2y1u9sQUF+3pj4P8dFcWaA1
OyIDW2fXqk6fhGMaB2k2hBNxdvVVs9mZiOhCwKIpD3Jsnsa3sSl4f2dhlkG785Vh00eihu7rtNqi
Hco7kPLOl0BNsKd3AOORIbHZxJpvRuO7X6zebpYwF1AX0XrnWiWIsYq5A7Eh0sF5kF1A1viXYvIQ
3Zw7spE1XuONmIGbQX7XDuqcHqIjmopXA0Dk3/9MbPk7+OUeYLGmcQG22rYDCFH/PTOAZGWioWX7
xRpAjpd1SPILd4F1pPT2S2l4/cqsa2sXzE2lB8Ot6k12J3t5dOPeS1Z4LEzzKWOJKcOjBXaKh9s3
1EDtl1YD/+HkhrqUna7AhsXjp8Jh7nXy+6Dvn3AnKs9madp3ph+KZYuy8jdg7jCq9PFtqgtQf7im
7LPQL54qpXqVAzolqxdWOzb3yD3Gx8CfknXiDcrXJlzIAbnI3FXhBuPRKzIXn3iPR/98afz0ntgH
WE+sYvTdoCu4kUnipZNapP38ns8XmaOtqkX1/TgfoP/8Fasyo7qXB6RSfo7JwZ9zlairb+M+YyJC
KYk1xS/X+v36pQ0qiO2koHr+aNvqOYAT8p7o2AvF5ZDt81qx3/oI3fjafu8aOHRJp1aoNXnWu11i
Bw5lkQV8B64EgxFEzohDr4SaUGfWtcsGNK8TqKGuW+67gsIfQiEJPxPdxy4aun8Efa4a+yMLjz54
cfPm0RFgX0Rev7gQBO4mo3EegbPp695F3C3Ejfhx9KsOmzt8jyKkK5YsXECYD+1Fjh0mHLySSvFg
rTLW1yiGVfmULGTv7ZA3S8ONpvuEjePJHDR9K34IpUi9k9/kTz5FVjDSnrZYMV8/Q3LCb/N/a/52
uRZG36o0hbWQc6XMyuf1UizHDmqBpVFuN+uuz/WrWWgNBQ5eVp/Phjkme9XCFbezvx+Xoxm+cVVq
bN6Mcbck3F2e+rn3rLeWcesgN62dXImQl73OPFqeFYMPOIVxMTWiSYcEMbEWA0WtRvfykHsNYgZe
mC5nNM0t1pjGtLezGS48j2vng9q08FticfmcGtmtchZTu+yjUaxRN3o2HHe8t9WpXmp9V29lUx6G
TGsXfeek+64ppnsZ01LgwQqkJ9mS8WJ097lTjHefodaM0M9vo2umm83VzD48jVJxneBoRKp1fMPW
64N6o391Fc14GLTg3Iz28GaWlg6aBvUmHFJ+HtXH3GmgVp7HtACXD2NwGY16Wi4T/+whbfbgqsrw
WPsR2QZKhlu/m4ZHUY76aeYfOm6XleQn8YAC5wJSkLFdrjiQUXg4afGj4BmBLv94z3a5eFSHtF1b
Wi/Wsjm6cXifjeVStm4jxlJbGr5QtjCWSTH65BIQ9rKrje4Z+jEUHau/PtthE2nvTMPq673skIek
B/a5cU191rLqq4UcLXsaW70LkqJ80FzEs8vG7O9i29HOXgsgCRBp+S1BgCxF1vE1T9Nsm6GnuDPV
vHjG+uteDvgSCt8+BHathKjRwetwG+NucJyB3NM4XKDApmfIAIvbCI2VzFGJjdPnCDnMLzJc1KwG
ZLKhOiyWK4csQoA1+WAO83uWVEfNR0Q+SGkmVuPts6zX16g1lChrktCxBy/9piOgU8bW8B2jIoDF
WGo+dJOPPE7aWDsvUkfuvY59G5Lwm3Mt+w+LorJkV1yzLB33PI9TFCteW5hemPQNCADW+V8Hd25+
xorU4GOciZYbEG7uIqCW+4ZV31IqB6SVje6eChAzKnP7Eqg8lqViwDQmD3ZailPR8y5PRY/iM6qN
XyZnpixpynBOVVJ6BmYiwmCTCvJ7WTRa+QXeEOijwM3h0rTtO9RcK8nKLxMg/61XT8VWNhNxKAYP
eNgwlrtpNOqNnIwk5DKH5/baKwryTl48rmU8qMNdE2nmczGp3SHpDXMlL6NV9llNSBd6WY90QIvu
ZGJaBmxBb3g3sDFelLY0KJrGe4zcv8i45oPdBt8tjQ2Gt3g4BvNw0SjqzsWwby1HFap5MWqLki8I
6DvdKhQUO/vhfTQbJADKRYzf2rKPHfPZUlt7MTT19Nb4dYzbUzh+NSMf3nolvutRtqNM4gPCVP7M
4UZGJHQuJTv2YEGZe9PnafUR++m9MnT6/eSHGYxpc7hmwOaXECa8TRyLWdtXab3dKJqctd4Q1Gsv
ShYV+okX11Qyb6FrMAQr3tJNnPmo5EfvIlBddlhlpdx5vabcDTY6YLEojzL0GZdnau/1/FEsOH/r
MAJdWU+82LYaLBy6pvjiJCGyPYbiPY+ZnoBodpWrmxf+PTscZ6FD4aASS8zy++xsiuCeEuUpUvX+
qA+acVEb37zgFxLPsmxrGZKHFKANNi1De6AUSQa7Zcngqlrw3McAboG+xKBI2vAZpQ77Encl9ys6
LS8eHn39Iy/D8LlQRbVyxhTPI3do7ob5UIgIeYes2qle1typjs1hPpOdclhp6MXShMS3lrHfxpXJ
gO2l9QRpRztVQp2OvZuWGOjU0dM0UAb3AV98hPhmNIb30ZlBuPCQnqLe6k9rH8TYbRIEvnITJdrC
BCp9tAXCsRqMtA7BSr3bKUZzvTVRlTdOY406zMJeG/DtnpsMA4Oq4GcSmWn1XEIUXGMMFmwd3yqf
Mx05S+7qNm4xNEVpYCTq5Ihezs3Qtu1dgJb0UjadtisPLDCjWxNFRfcILxH80Tw4nSz1ThT+90Q8
efGkfgUK/kcERPN9qEtv4Vem/ZRUol7ljhXcw/7LN1E/qHeDUg4k+Uf1kIx8SIlVILGCn8/SUkV7
hWEb71T+21va2Jwh5Zkrvxo1Ntndd00L+j/5aShVkvwZsbJbxFgjvJThGKyrAojwn04m0lVsJfwC
1MhyT30pdtgs8gMoDOslKzP9UHjjeJ1bZVPwTvlB9gwKOFkomj4hYqqmz7ZvAIn2leoge10tQ3MR
XXsg8fSKbuhRuXOnjWxSNY62PQm99TRm6TN6VMYibZX45OZ1cBFC+5ObYfcaBmm+K+DZrC2EKV/9
3NVI+xUqqiz0ul1wEkGTPzQZdxDTR9hmDtulUR1hM8sbavfaoHe7LoZa3cpeviyo3CdVAj6LS/b9
qgKm9GIgo3exe+On14UUmK7lHL0dNgJ7Rkvt6gccx3KgySWWXbEVnn2kFldOldavyKW/wkzi+xn1
Syre7jdn8gBqzZNMuCfbITCxCp8nBQ5ILR1b49cpSG6TLKdfOlXhfPP7FIEKO6of/PmVUhH8/EqA
4OrXrPJfLcVXPtKy++mVYPXuJsVacC81QYnOxXhZopeHKm02/2WTN+c6clmsv1XlKaMJQ7VInAFA
+vc8T5t5RaCo8CnsKNAR/mzjo6gy8ZKK6H3yo/qC8J94CfQYBGtdPQ0lS59+9FZyEFxsbI2BWt+m
BM14iAxQRbI5Aya3qNDpfHBcwhmUfoU2ib6TV0QiEpRFEVOkm3vHMLrEWNBcNXblB7I/4TnPvWwX
JPgssFpD+MOc/j9n59UbN7Zm7b8y6HueYdoMwJy5ICsnZcvyDWHZEnPO/PXfQ8rdOpYb7g8DGAWm
KpWrWOTe77vWs8KTbye5E0RMKfNwwF2aDiRjJcb9coQ/PMJ86+6W/QGxI/zt5rKshQq3onSUk8No
B5+s2jYApmjMxmVj61WaNAsJrRPeUuxB82otZdEujqMIvRGrdlIO4DVtc7es6o2BM7Ro1GNgjXdc
iD+plpHdmnGX3cZMOVBi0snoCn4Lrh/x4w2z9LjsRTHSnn//DSrax87D3Am1bVlQqzFwCYkP5azI
5GpS1lbPDG8YtxQIJ43u7cSF0UuBYzWEaUfnVsj60agyTir+rxjtPBrNxiiuvexZla3otqjy+LYk
xHpvxaKhjRhhLLdhicqAibe1HErrMS+6z3LHjblNtebKry1oK8W0TyS1+zx1/bSbBDLOADjc51KD
vDFRArsYOgk56MPfno49pNlbNT+dfn61osUha1tGee6JJ/k0Is9enl4XU34o6KITwMVh5SynyPS0
OqWoTx+tH3/Ttuv4aNmZ7i5H+QKgn8LV8bi8BkwkmprjSrKiwR2oBF6rEOauC8IXfC5vl/dNtkAT
ow1A25Zty4NHFM9Gh6779lRwzspJL41HmRDdk0++4i7XUnhv89L7tr9b+v1xZmT/eD37r6UPrxKH
ttginabXKt/UneRtoyAMXSZo0zxLm26UNEg2ou3y1fs2X2mnVdcq2np52rKj09XS1VOz275vM4UF
MG1Uy43op+/owMFj1orgl+fLe6FRxppED6m6Dq1b+O+5a2RB+6R24h79WIAIR1qzAQOTbJUXrezq
L78/v39p+GsacwTaagYudMq2y/7/aBhlBpOcUG2CJ0A1YXwwzF2tZfcYvJoXw2q3YqyVL7JvCTdQ
Te2qhKm/r4LJ2GL2z0859HsnRzjooLDiJJ8fJLD+KyNGCbqsqnVz+f1b1j52TTTTFqZGcdPQLN3S
xYfCmaHIfhjQlfoyjcMqsqcaiQgPelKQ+WyazY5pcuz0svdjmzyYRHyTZ+eoqd49mVl9xNqH3FzB
YkUbAfNUmvZPPnp9JxWpfO5hht1JY3plpHL/VFR8QSqRMrs0WGGbLvxMPY9NRWlz0MnXzhNu8oZt
KcQmsmdZWh6WA1Eq9ORWhfk/SDU068OFif+4ZRpAlA1TpytKn/Hn5hEuepQY2Rw/YHDBFEmZn+jP
+HOQN4vm/JCqfn7yCjznFLD3H7Yvq8sR78cu2xKRw2pNdLL+5hf5cNz76vtzcxvjDq6mCCas3t9q
wM2PgbCfMA5QA6n1kYAG0xcbS6/ZOx+CE9QdcM5fL5tQaw17rqQTbFp2Li/Sy8Q41Vao78DRDbdy
UfbANK5FlPOSUse56Vct1Jb5CcuLSF4ZOMgn/OPyIjjMxktMdNyyU9RtvPaKXl8aJceEGiFDTmQM
8fywLDW1njtgltv1hx1ZCqvdWQ40+Km4qgJItmoLE5xePLmBFnb3ZmKMFz6Q2zbtoHvND+XwhGMq
vnvbb1AaZZBcn5Z9iFjULGtOeULmjVE2sFz9QCGzQZNPiVL+WFq2LQ/xvPfDwcu2ZW/d6OZe+NBp
+skvjrLdUnwYkxuhFAV18T8flp2TBfB+k+tjcVzW33fLEUhjmgYDTVqbvF1pkjbafOdV5gcZ/Uqk
tOnFmu/DyGji89RkV/3bbRiR/Iaw1hadwrx3TvMBwZnRSURVsbxIV6byjWg3y77lqDCdqj3U1ZGB
ynwv/7u/qnTjPvT0H381SgfZtQaBZCOdJgi6BDQmIPeeahQ/uNIK+wrjpnW1rPbqKD2pPVV8DQDD
qRvU7CrNmq/kC2sXqPL6ZVkyPJ0ZICkZRlnoTBMnRDjLjoh5PjESdbleVt8flmdUcF3fN8k0H5xW
icGkNL10RggEjE3NrE0gG9J52fb+EBh+4PpFmByoHsdHGF4kAM5Ly0MteWPuLIt0rZINbNSrqA2S
U+RnELCsIltbfA2rKiqqdQpmA6oEPGiKXAPGt/bVL3P4GX2X3dUNdet+VOX122rdtjc2sUGqpnu5
K7KK0ktZdOTRcXBg9+0li6YTxZ/k7NPDA3sqLMdrdO1xGFRj3Yp62i6rOeGAjj6N8VUZ1P6nihGL
Yif6YzKNHYbln55ldNcpJhmGm01EXUCtn/k1H0bEfY+ekVfbvGf6k+dBAdEyvF0OgPQ2OmbgGddD
aHdHUeQghAe7eEYNOr+AVUjWKkM4dQQspF63oz45yw6kYjdUSpqHzvML6DIAZeMM9XpoqYflAFHC
pJYounQWeaqFG6ee3t33NpNWD0YbM+dqM5twvg4rwImIrGIMbAyZtZ0XqvonvUaaNe+OrBg1t8F8
Je0rY20FYjjM4mJ8X6DnpEA6lgtxbpBXmQk8azFm+EW8D+oixZdrN8ch938YNtSh+04/obghA228
VGVJewoJ5lOtT2slbKQreAvj7WhTVyrQkO7iTB1uVSiLN61+WvYtWyrFLFAnBYa7rFK7uNF13TiQ
qRjs61DTNrGs5J/HrN4sn4UxtJ0bNFN9SZOSFt4oxNvHC4h5lWV59qRo/KhJ5ZH3QzCUd4LAp+WZ
mRKDQCsEnoQaoZKk+/baHsbgC16Nty9C9YDs9RaMTo2sjis5KTPXqAAjSB3Iy0yHbVqX+OQwt5b2
28K4LJAk9Lbw165R/r8c8+uf4HWyuq3mYcH7n5B8VfzDbVn99a5MMpUmI3LVTc2wP96VhfAbOzXa
4UHXJ+sqTtor4jvKJ6UlH7OD0bJdVjOwHUalUjCr6Ay6fUsJcuxXXu5LXczHYxZuBhAPk6AUIYn/
c0nSTZtRxhhtl6W3vaXxD61JMCU/T1vnkRVtScMkIBcJkfZxzsPcoS4LNNT3etUD3oS6K1easjN1
YJzL0vs2+2+2LcfZ+RWpoc4opXSlYMYk+5Di9KGbSiqPie0dOrXYj9kUaVtl8MzN2HLneVsnnWYD
zxgmypA8dW2TrLS6Mg+lDVBU1HeRKSWMyoxsHwZhyuWZ1WjsvpO+qFxjZdIw/YXfl6OoAKRrzSLJ
bFmtvHsTSctjgaxy09VWZVySISthzYXFo9oy/qiDhvzHeTUs8pWvedW9n076Db8/xnyzQGc0SV7K
bRI3A2Z6Vuwl2wCS01VPl/dkesNmWRvj1r5alqrWkqGMkacXm+CnnWWjZKRPELS8/fvBy/OpUm3k
+alvxy7PTVruxsvGbiB1PPQ1XLKa4m39UC4Zq/TFIyVgEyVAkRyW/0lk27d0LnWKt2H30DUZFV7+
RwZ5BS6e8gHiVmaKpyINvwbRlH4Lp+hJr3KdYf/gcYJaKEAJh7yfDwi5TzyEouRS19tI5ubh0tvi
MoZSx5hvVhnb2tU13sT7wKpS2sJz34dSEErJXMAdt51aPd1Y4VTuGY9b97SJbzQt1L4WwoshJvra
RdOC4uKXNTeheUcbTJeCH9aDLWf+3gyrblP2XHDq6Nuyn9ZzsJ4SIun1Rp6zGbx+rTH8vyQJ44pe
sYuvqh094vLqwPqp4kAjV1ot2/nU3Yh44M8zS3Xbt2a9NQtb+hwAr1kOSMiPWqu9Vh3gq0f3WUiB
Zn5B2dcr1xon64x7WLuqi46WzLyj9Wj4QrKSblSv9o5TmpYrIxX2ddTjcIFL+qmu8hp8WeE/COYG
ha+Mj51pFqex0uEnjdn4iM0j3DShlqHIZ29YAFaViH66LHsrPE+mnj1CWRouFbEJTEk4Kg6naTv6
EjCkNpwem6iNXZn4m+PyJNP21y3otnup7qVrMyNJdvnD+F72ph10q+VJhC4mq8azjD1Is/pcRbBZ
pnFC2FHPs6Yw0h7eV8mJ+rFaFl51pLT0n6vL3rCi5LA8t5nTlcLSp6Sb0nu0dRr/IvAOod+JH4vc
+ro5n7r0Dgo2bmn9y77lGZIn1lpsyGhC9nHmeeJzOdQVyA6AcwhVKdnHNGg61dgn+Yym8wqZXCkz
OhajJ+7iybp9257YBlU3lMRWM3g3jKZflu01QxI3rQECYFpKrtOmaJxglppII3EtaWDpV8ZU9hd0
suRBRGB1uxZhDXDetZk15uFtkbwa87CsezRjtsRuwsjhJgsMRz9nIxjLuiSq521bWRrnUJ6kw3+I
a+ZtvnIzImn3uFgwfEXl1kXhc9X7t2bkhS9dX25JKs4Dp0ifUwLCI6dor5gZi8DJ4wiihT+91KN3
ZVRW/0z6zvepypUnddIHqGAA7gbK3g6UeDC7nmmCFEyYQWBgs7kPyR48zc6iyDUvLgctS7XWkBVl
Wam7bJMqLDOOFPAa6fIadBDCLfzO12X3+/OsnuixIJjydeelg2ODOcdrGvtrySj1C3NcGTerouwz
O2rP6LbAxImgvpMCxsrWVHVfIMVdeT5qRUda+VnXvbmbwtnUtDibFheT76fKMZhQ/sz+p2YkmsLQ
0tzpqsFEgMYDxT5sIgWZdbYfMRDBzKry8tcQ1LqDH9SflTmfbXmwZydx66dnAuKl47JpOdQIgEJ6
cE5X78eaAcmDigh2SVSJlaqO/pWaNhPpVcZIMl2in5tI7taqnWf35GKpeG81/1kbkMDUjKGdLi5W
MVifb/kQzwQ+RX+wQ+CHyytVvvLjlfI5oFUzJHVrSJU4U9rKRRicrXklYRh6TvspAezWl+GmNqU5
F4E9ZqJH+BDJ53RRQlI1iZodC+lpmJcipUxPflE1u5wEwrel4K9tH/bmft2vZaz8qAPkg01tFPfN
vBgYsnyQBA/L6vIgNCsz1m8HQTYUKkEbHGrFhuLmShFed6A3E0tLHpH8qAdLb+uVamB1hpcBGSyg
OoBdLb22Eo0c1nkHPLRi1dutdSj9wP5UJa2bGPpARgoWiazvxs2yiu5rT5KcuCfbJ6JdjAEsgb7d
kufKR83oOw9r7wuh7aGb5jOgTNKqTZaE2QksL1pmsLvbcvK7G8WeRjcIcK/LCc0Hba4w+XOtqelD
fW9l1eP7pmXJKnt9Fc5phjKBP0qcWicSyS0m/fjmIM0JV51Xl23Lw1QwcnHwHBIRaQHngxh0U1EA
cxX6YYB0C1AKy/o0rw+1j4ppWecu/ue6n1aPupzB/MrkzzL64bSSs1cmiEA7M8F8CaFBEOvGLVph
YxNYRXg0zNQ/t9bccJKa6qHNM+gXkH1f2uckifPXTEVDWlWq9SBx2UM4kDRnv6/UQ26m8TYp2/KW
WSeIj7RMnjsCN5dnKV1x5Y9crRDueS6X1u3vK3+q+NmeRJdQt01VpixsC6HJnE4/17yoUQadJRfe
N5HP+INJ848ptT48MK9q7dfPaTytP4sWzHVEwLobh+dRJRpPqbEVS0IJr1p12JOERORf6WmMyPJL
GFX1vrVXmlmE27TIg9sgu03i5irXfP0gS0I7UC0g0CUvEjfsWhQwOqYMZk36KpdHqF9DInPp4OVw
0ML43LSPii7pq2aE30bdrtliP6GcrFVYapqAWAvlYMziG1PGPQVQ+rOqANfKtM/RC8pZ7XrKHwij
s1H6QDBW6W+SHGVlJ1nxlG1atQ+SPRFU5NPAxGsvdnRTUxdjpXQ0ozuKHlC91b6+EiNJXF6HHSmE
In2UZJOWO4RUJyOndZOiTF31HvlUVpC4nlDyDVY3edN7ibaZxLdWV7N9R6llbVIfdwUg0w0V8ME1
q4Kxt2j33hQmO7y4aGUmdEOxyB0QvRg6yVCTQt5yndPjiQUM57R0Bjmc7nqg0ZFEeuMYcM/H3gtT
RI3NNTomaY3wrtiMmqU6cdDTuo+bciUDZCP5AZaM1Ktf4xxkX2dk5TrzvcyRpDJdpb5a3EaoAZEU
qGcg1uq5wQsWK2FLIkPgQrgZDgiO7SMJhoDPa4xk9AyDuxjTpJsMKiVHct0QIZbVHg7fCh4mzfyo
2U9w7IE1FI4xUDGIpvZbKpfaCfnMsx9oWzNgzGSUeZQ5XjeWB6rhfuOnp1TTPw2RoR38RjZXsQDf
y6jFdyPFbsiONGp6LPfM6tITZv70VHKRHgOgry2OjCryirtAL+6FaNKDCGlVe/qR8vUVWCzjM9fe
fWAR7k7uuBVk51wzosdKSraK2feEWoW1m9OOvNER03WV7iSBifqhCAiAI0EPp2zkdF3XnFvjMCGD
WM80zw2hvuc2saZzkCNQkUy64ljYToVHyqyMc21jDro4FGX0KU+9/uyNFGVjmBmWUnm7dlRvLOaj
Dpdkaw+2FCi0OtwpUdVelgfVhJw4lBkRfEGF6KqUtaM21kjlNPNU0I296lGirEYjAN9vEkOL2Nbt
vclp5LNfWuITNk3HCoJjSRX7IKXSsB/t7inFP37W1QFttMbXqCFwdVWNYGFm9Igb0U+uugpAgjdZ
6nZgJLtKVdMNJe2b3JdrNVS5vYzDcJaz9LrBu0g6PfpaTPLgMUatWcVZSxB6GqwpWNjbxDfzFRDl
lTH4Xw1V6/7hsqb8XDPgqoYVQBOKQAyOReEX0yWVNTuP8aN9T8FrHSAAGkf0IytSzSMighLoTESH
eE6GS9WheOiRw50QsK1a+AWF5f7+ImsrP03+l3dDSjjAVttWaH1+dJIPSM7VjtP7u82YGApHWxEn
nb90VjBbaMZmNel27BgR3BBrsF41Kf7WNs1want72ue6tS1lkxE0RawdI5Xh4EkB8qcmNDdKUEI5
n2Abtl3wGUWSfKmn4BLXpoLUoAvPaasm25ZcCLFeJuMEJz5Keeg5ahHdh215xzXVXvtFn5KvlYht
JWuPYULsYKTDENONGIbZXO6OWrvl4wKJ05aGvFb8bp+mteoGQu7c0VcqkqNMTC3zamUYybruzaOP
EYkUgtRJB7IJwUa+2k0YbEXYPKnZBOivyG9zS7cPqq8c+lC6g1QVfYo5hxzFsp/THHSdNrbyEZWI
vst8Lme5lERb4anVMfLX1ayybdtXMepXnJ14sqpkPfbQTCsvbk+q3DQoPG0iBOTi2JRtc05SwoEN
P29d6LmxE8tWSNVCuQblL9FNCMnNrMfp9fffv/LLPZYzcT4fUafrqmlaH+6xOdxOsxR+9j0z5eG6
q+yCsCdP7126DHd1oDJIL6jxqvPZWZR5cCOs6B/8McrPBajlHBSmwChOHY1QpI/aeNh8mWlXdvYd
IZ76mI8oDElTMjsJi1pjSpQhsPFDVVsXHp+s3onilSQZcxswxiM5KD4pchwfYnQnbdiN+Oi52/3+
Y1J/+ZnMzVJEHfxWNHqQHxunimTWAz7Z6buSJ9+IQWtOyB0ScGypj6wTtMrSzVXj6owyYsuUxd8H
ozKsqQGjF+5zaxMK9RmSf3seSJeFpTJKxwQTfjRm8qrvO/U09eRo/v5tKx9qe3y0oLplnJSWqthz
8/CDnkGJmX8hBDK/hxW/DzkWX+22V1ck9UHV8Pxyn5kGmpKp+SSCNdXuPbRx7UtuDXvudbhgCe7j
rl30F6krHMqV9qE2x8SJLGD+0P9dhdOKsaOl3IelIq/HIN8BVJJXTe0fFQtYg0fmn1GnKwJHjP3g
T/WKUqO17S2KY32TACZJCdgkzWjmYiePnjRkG7MHXxzQ3D2W6C3XpeeBLvHD7mQaIw0Q+q54fMnw
bPOodspofM50moEBFkI3lsZ2PfqDucmFFTBxy7tVHXUl9sHR3vittglyUd1ofZNiyk/M9UDQ1cbT
9YhbuM3wTvg95bCpwSCmlatK9xvXKxjp2dFXnHRBXT5Lui7OZcKATJLIu1UskjZL/O+OGYUjxSPv
Hm+Zve/18LVloITNZxlsDuMeZm2xK+oG+S1lii23WOUAdDaEsvtN1sjBhaihVR1BVHkT7I25OaUz
PyUuMiSSMdD3de8P6x7ml2sbIruzwZjv7K59EbAHU0YBqrJTcJBdFzVDuysUO0yIZISmB2882WoR
74KyV5yx08OJ8kLmijJxR7LCrzVTIoe1BP7Yy3aQOZT6pZsw+5zpdPyJblDSIwGVDKYyZeX3r9C5
07s6142d3tWT21CzlYVyDRF+zgXCfpdPTf0Pd6oPDpq3U1mHJ2FSr7bh1H1wULWyZ/O7NL3vRhUG
DD+6zIlNyd7ESHY2ihy2dGm77mIYorvovkIgZuQf8wTPPNeWzaB3d92c0IfV7z7lS/n9L039Wfu1
vDsK6Dh8FJXmval/MHcqsppUaVlELwNhiqRgENPby/kN50lOzPvY71ST4LGC1olbUG7dJErtaD3i
5IW8X0yArKKRHA4t2WiKUW/QKFDpC5v0Jpczey1PgbqZ5ulJFvchX3+irfVUEJuXB48Nl5x/+O/8
cr0zaS4IG8GBYqjmL4AZTe2nKR76+KUP2ytkw8qdYiN3r1AYux53ytXYVsl1Aw0NnUTnKuqII02x
FLcRXLAljVTvulbyL4PVoqCNTQ0RZNTdmf29nVvPoz8W9z49/38Si9gfRzN88JpKJ0bTLFvnQvLz
jNFQwjqtiSx4kXzANxNIxT43H5okYqgAvnRjDOrgBJKX7/Hs0B5CFnsHbfjaTOxDphhiv0ymOlk7
S/WAXi/bqz1pWXnLfEchn8LxUVeaTV+fNaXYRxQOt4rlz8ASjDUQ0+xD1U+yo3n1lmigbyNKsSct
thCuNNU5Sr1qS204vk+7irIZF9OmHR5//819ULAtJ6KlM3mzZKGidbU/6GWmtIWcMMTRi5Wq9dqO
DZ87uIftu7ZutLCIj8agGGu8Ui+jRFBUOxyksRbHdKjWuJcAEPfBWRvk6iTSoIBvrXw2Ca6/1ixp
T2JhJzX6J8y+pEFi1lihXgydsk46l6IK7JPILy9T5n1p5ZZrtMekCp/rg4ev51i1sMh//3/l/Pnl
+0b/w6BFtThJDcX4cE2o+lTUlp9lL4kQ8golbX/BDWwTtN355j5kmHmVhvEKnUx2tif/Tm+CV6+c
VDeWVbFJdNs/Lw+5TWkXcg+wB4GyErtV1LbxDVdeb19Y9RMRzMNJotxrNek6lKoLgcoDoArKo7gb
Lzrv7VoHOBRybu1s3SfTPpH064F23yXOnkJzz306Ic2SHAeoBpmtOaKwsLvK2kNptGuPHr0W68qR
UHK0/E0nQ9olJaxFN5Nhjy9Mbo3UvXaeHwVuS2iIU/vZ3PxgijXdijRzRt2QCDVJQaVg0LkC+5Cd
mpl65Kd2SYQ9QHC0NLwx0UqfpDEpV7QortAv5hd1uG+aKdwx5fSp0xuYutOsIGW4S1yE4Ko7aQ8M
CZF41v1La7RHu6zI8uHmAwzcoakYXyUMo50JQes6IvHESWcOvyEqoorL7MKY3T5aRh4eaWLlThPr
YqcE3nAYrfF1CFuVrkOmHLw50dVTs5egLUFdUMd0CA0YTgUpHV5JLmUD22/gyr4RjLqwyFHwkIH7
zKVQXcwVuK4zHaJnjkNXARWLkk+GXpFpOSfwqhY1NzRDeGOUYx2M9VnvXmnQN1cJgyEHjMge1lu/
1b0q/oTQ/+BV1Ijz8dlKJP/EFbzcDD5U7wppnRONsCOojctHMT/gkHZIaC1Ovlc8wyh6qfCB75Rc
XAA767d62w47E5pqD5f2Sg2RVA4i/Za11Vk3oNI3ln/dk7N1DSzVrZX0luSI/NX0ubUbF2r75mOm
TIYz0no4ZrJ6GYSi3o1KsB2tIr7umWPCPBubHZcl6tt90BMhFOCkRa+3M0JK/+BJGVsUqb2OGJkc
UbyPZ7+lVDVZdn3tk3/2DyN685dZhWkoQhPcDE1bQW/44TrckUzJWae3LwbxMW4cjIziUnxZlt1y
DWUEdGVZJSdkvVHJci+cyAd4Yij+KiCYcWuE07d0CMU2iQHORwLw+BeqHqYDJsvex9FcoWLmxO38
REIkZhBQeFzi/DPeDCc2sp70F89wVA2btN+P1krxR/D9aT+e5PpLnGQ7DdHnLYiAnADBrD3DIBGb
KFdeF2oOrpEt2SXaXgz0gMCXxU9p3SUrrGPcRdqAaQh/q09DscETo24xD+AN9cP82APViue8z6yu
2rs2UhV36u5TOl9w14ZoLWcglIIpexkslEbG0DVb36OhFM+nsFeFly7qxnNoiOtmKqq3Ocx//0SN
qxeK3LccrBhisObD6v/e5yn//md+zl/H/PyM/z2H3+hI5q/Nb4/avuSXr+lL/fGgn16Zv/7j3a2+
Nl9/WllnTdiMN+1LNd6+1G3S/Em/m4/8/935Xy/Lq9yPxcu///j6PQ2zVVg3Vfit+ePHrlmXP89+
mHH+xdeb/8KP3fN/4d9/7PP+69884eVr3fz7D8mW/6Vg2mYswV1V/PFfIAKXzca/DOo3y+iIKrUx
qyayvGoC8Hzav4Q8q8d1BiH8+nTuSjWBpfMu+V8gW2zBVAxEnDk/68//+A/s39s39vcYQMW05xvc
u+VAyAx0BOwuJqU2aF5tGQ38h6B3TJumy8yQFokGZbzhQlYFYl1nktuWdu7KXvTJQupLjnx9qsOp
ZpgpOtcc1a9SpEGkLsdky1z6DOYU9wAO+5JIWW0FKSqc0SNOWySv49iSYDLa3weTKCFJOeqJiX6v
k3ZUi9V7TZ7WQ2ER+M2ggfm3fGm55VdyvE+Jetm0eMBVGc/7SNObUdVhLPqMRjCiayOT+i2MJ/sQ
99Yd9sPJrRpTW5ErDSjDOvmViYWgG/aiiP2N1kqFI2jFbTATrVHNpG6hmOEesgwRLonxGNhUGHM1
VR1am+si8kkzNZVVBKHT8Qod131mvJhGYs++6ZdQNMl6qsQpJItrr1v1QzlM/sbERMr4LSWEINek
o66Pu7ZvniDIS5ewrVZdT9ABtkYG7srwEEuRW2j6WQVu96zBbMmxDPo5vr/By+S90qLPn4039FEm
+qxqtPVG66Bwf9/4ncnVR5h7qywScMue7EB06qc1qJrILe0hXFGEo8YkwmNVmNMKvhaTsWKcjlWs
7XTodY2/GkqFfrPY2YFZk6scMOArwJQG47Mh4QIbW1temyCfHW3IQE61ynYwGFNU2Re9qh9GNWzX
rTebgYN0q3jie5mRalEDejx4xZwxro6mY3dmuh372NjnMQVU+kKtQUFZmZC/KuWhzteRMTIRpjK0
TULzqAGQgPDh2kNvwUfqfKfQ9VdNy46a1zfHTKIvMEj2yeutjfEpbjJ/iyXunAyS6YL0e9b7sltV
qnzQu1g9NL4gmyuHHSPCYRfmLxJvz219dK1EyaOwighFpSS+CqcxXXcN4/7ME3ssU8e+JPOuNv1k
HWlV5g4BsMlJMN/nCusyVvie5SJaY+rpMcR53xUj7HdaXOtuDJwSFQG6tgZRnsuM7kZQ0nFpwiO4
9oWysYzuSyYHwy7Rm3PsT/kRaYJDmnGzT6UcxK9vHyd0lOTBWJhvKGpdFVisb2Bsk0+3UoIqP8Sc
YNtS0QmGsD4LSZuOY2WtOkn19qla3FTUtM9d3mNj5MZUDck5wI25Flkgu5j8cyLKaoesmeqItB3/
ZiUzzajkYwpLac9wIls1TfjY0hJAkog7NTBT4yTn3yT0E1u7S5/8sekd00omDEhacKgJf7ZNcYGI
dAK2F638sPQ468YnzUot1IZKT1dNuupT9Mdoa6mfOGMUyPvUYujd6XdZomfnlM6LYxlGv8tsA+e4
XjtizGJXtxpKwtCH7JgafsOUYycaxlRm8pwZnb5NWjKuwz7xt3YUf24S3fFM8uEGQcjKlzAJ7Q2J
bI4dWLcV8L61Mo4YQ0vZUa3wSMCW5JQeZ02UfVEmEe76iETcAIgvOpRkLef1TaJOrzodMCtOGYV2
69YerFUo5BeLCZKRS/RqaTqsPByPZAZ8431bK0qje+C3I020ulpbGYN2MwepKSY3p6MwdwmCbYNT
0QBG7dUSiVxka3aTRVUpeEi5aDvGCE1aJHnvJE1BHGVdjO4t4qvSmcAGroQxxBfp1i8b4rWzcK8W
Cfbfvtu0wvjWoaBwIZ/7aw/fBp6UQjgozdR93SCsbBL6GkYEa8Xo1naCbknv/W3WGOUqpU3QG5K1
i1Cv2BUz01gJQDf6Mo3JOFoTYr6xy8lzm/QzQT7xhhtV6aaY7qkWdY5eTqdazfoV9JRpTVqh8I14
NcQeZWCfIBidEdVoVJBMOH/0gf8l6UgF+RzmY/oy2H2CEJcct6rBQ4lAKwhzqk+h1lOdzZA82CfZ
M+NL3Eqj0yiNtJI7PPBei76Pt5x3zEGQp9n7jC6OU6qi2LTSy4QOc4MFuXRy5qYrrX+JAadivQI6
Xoea/4l77qYZwmvwleFKJvhlBSHjFKHi2iZZ+szk6EGSyYHuEXL4yLkNX+3cBvN+OZD9I0N4U4gc
SRDWrjMbM1pS+3d22t2WRA1spkGr1tSF43XXlhqjPuYZ1mDejRAmN1YuAeOvZfUqdpMO25XlHVpC
7N1aNf8fe+fRJCew5fuvMjF7buDNYjZAObraVRuptSHULQnvXcKnfz9ozS2N3r0v4u1nkwGUoyDJ
PHnO3whWyGbtIqwyQ0MH2S5bPQQUtTbgfnayF0FP2VX68hBmaOw5A96vYUf3MWSNwpY1P5B5q+js
Lc8GcO2eKAMEBphEW08KN2szVnu1ofkqes6YqkkIITiNeojVHt+8+ki6+STNUeHLjo1XXseyCH5R
i2dd2gdI9PsmTECsUOrGH81CpeqNyF44MSfYAtUMKX+xZ9wnpbF5keVZgd7bxTtrFI3bzQIQmazS
w1VMzfqF69YuCrmescrv9Gpm8MXfA/+t22Soz4UZ6TdYFbdepHZnpJ2woBUVAo15fzCBAC61MwXo
FvsdTgE3ZVJE1O2OY2jBtZF6ZSccIAvM7A3V3RKXGtEyo1fS3lYmX2Aaw4wMDgjv2cdEhrjc6SWF
dxaRFracGDJNLqvMdGe3lnNQhoTqqUQOrUTRqEnr/mTETMBJgast2vOIEE9gwFT7dqh19Qg1KKml
Y6xptYsJId7UcY0z3dJAN69Hb4pFdSTvyJQLCdkwlbMRNiW0ypQ1aY2DT1fvm1oS58JAtycfjdOA
vffOnFry0qjh3ncJYYCTkUxuDlGUS0+YTkQnuUeKQZJQhTeHJUd0Ez9gDEJ8I59lrxFogFaTgqZa
GhYBaex0eOpxM7SiGgOqxVIWb8zxhY5wEfHD2uz8EOw3Xnp1Ewyt/QPIPf4m6inK4ibYjm5bekdl
28JVhUpQucs74JPomAb2gPYnMg0TvUwyg1o1VdZfKUU/ullg1tq3NJtbNy1HABCsuFoGsaPcy0dD
HuZgaxY8bHaG7nzPiqnbRcb4IS2kYTxigyqQi/Vu53LiAlutgsJYhmNoSNRfldrX4yj3rMQRhKJZ
eZOqdo0Bsk3dt9F7DWcYi3kgM0aQ/lnvyRECz0qP/DIxuBuh+/h5kgJpDx5Hs/dWH89ADAbeWyPi
mFr3ggHGfkMqwdR+CRE42qdgVwPbsOtAcbpzWuHYvO1FtX1Wl1HapxodcaZCGWxbaiv93tp2t6aA
zqTViXMclKkNtqb759asatIpoUY4hgm0V1EFlXPRQjml8B1mp5HxpBzIpRol5qZlakY7fNgKkj2l
iYxy/bCd7mShJBxn0dFcwirII/V3Q2kDkYbrPiVkaxeF5hcxo66j53YZjHXEGjhcH3sBvNZtWcsw
t7bjKYUjfeikhjeOaHRgsshmp3N5MxmHxq2/yQqW1UoDJqDgq0Y0tb1tMzeoWjZLY/vbbc1sreQq
DlHufrbbAUWvHmD8Q0BVxVvUmBVxJs22dW00J6mDVuXC6DLQeXWp3GWZZk+1xjrQRr0OjLXZdts5
+ymDYN9dD2U10H/dAeajlGX9eW2M7bJs16pTjbOhIqmvPpdtvwSxgUouRUgTom+KbRaAgZut6dat
zv7VYIPjxhPkrUxGSDSLWKNUeI0EYhQe/obmEULJGFwbBy3dQM4tpO2c5aWQaimo41hCQmTtcwnP
ZyN17iINXbA1Nmo1OxTvfubyMsnUC5GXijvrKBF3UFGXfzf2dQsvuhxeu6rvhNS/rfamOGXRWErJ
cAkHeE/gyNg3dA2jOpIcacM/NZPhDtuG6CD0ZQDL17UX1Bvn/fbiuD7sWiNwJWyEiqLO0uVYhKJm
LaNSSymM0cNch4h2/aFtSyEDhSDIuj/2EdSbKdpvN2W7F9uNGrPVUrOklqylRe6GKUNOYzp7K1FM
sBb02r/6bzdNrKk6aMbXF0DI1YTNJ3VoygWhNzqyYNTIXX1uumNLQGBvF4R5/M/r5QikWt0CQtWJ
5cTnJdj+5fZ/dXy6g+s/Z9gu93Ybnwrct+qxTf1Y1n5UOajYWJT60eqVR4UVMRWIwjfUlthbc0DN
LPpbF+HfpI7mDhWH/TxXL1KJe09qo9ujLsDCHOw8Ze6KjbOvyKf5a5tlDLB25CDQmCfM447mt8hY
3F4b4bRIOyjJTWcAuNHhKZoLQIy2OsoWwCw1MS5jbMf+4Nw2UnOnRuFDa7J2k1ZTXB2F+FRJXAlY
tN7pF/y4nxp9z4yJL42OpLGVEbwrRbZfnPJWjLdpWX4oloIFt4KEkJSx8puSL4X8msaoB+Z2/TUa
y68qvi8UInkEEJ5CArfMj5UuHuXWM6om3U+iOCcRkj2IqsKNGzWEglh54jPG0N51sItgRcoL9ntR
PhwpyBL6WONzWqv1TdT2t7022UcoAy+NMlv+GqhCeFMgQ5A+V2Tm10juT4NtlQeqzp4yiwensJ9T
DfMPEhE39rtEngCVkuI4D/Z0MQZ8Y2Z7DDpdv83bDwF6abnUOZK0YYwSXUP6EC7XOwsS7DQk6U4a
osxVMY/GmIPVOhlKMhGg2UxcPMg5SNyx9ilFR6bMH2Y7+wHvCXAxGEWS/dH3biBYkWZZeHDezrYh
bE9YKEKl9YUar7Mu9dSwRFzbhI6HpVJmkbSPBcoNepFjFlncDlUzEPWNt7J4BV7du31k3s4EGX3b
8kgoc+J2rR8TM/vwWl7snLlOQ3pATomr7AzHmb4qfAFyI/veGeNzZ9rfRi7CEjeNO0wyHdE0ntoc
r+hCvjR535BdQFGiXT4ylTX1mDo4Uk3dox5abmqi0IeQoupGefI6CFLoo/oyU6hwIwxloU7/bFut
9VHDOg1qbJGeHh6KetzF1R7M+U3vpAce+F9dAiHF6Z3Yrzs3U4VxbuD6dEblkUnVPaVJrF1qWFxI
ubsUNWod81FF1tIj9fe+qNkldWbNE5l5m88Y6NhZudJujkg/B30x32Q6NfYxA+irCzLqyl2MWs3S
Wk+Z4rwhBooPCc8RCkLGSdayCgiL/ZCjYlXK+d2UIfFOTHpozeFrVRUXzpLCkTOjrpPahzJm4aXn
kDK1cvFnqtpkSga3qFi5W8niS9yGaHoQuU7gmO3kozIu5GtG0wLJi+2HPs4eHrE40RbOQyK6r8sc
BpYRzl7YdV8RTcALuMtOvWp2oIFtKEYtYp69yMYbfOWTQ7lIby1+QYA1KqaC08Cix6o6aw9hg8Vt
M35H6YbBTxp2YGsEMTjDgTlQV6Zg9zB0tu3hTRtnbe7GEbEykMEbs1SeO7scMTiaYGljjpeqrY3T
ytjy8xbITdJyFD4mhLK72bdRzwUmGbud3guvneTmYI+KN6Tlr7yhWDGa9VdswKhrj86uUpSf/ex0
flyN2FLDS1hg5bh57uDeUTsWDu2NP+kgebPkMlMTuBmKMXGj8aBl2B7VRewcZbL32ItLQTo10ur2
e47xNyaJL6cP9ZDNntNqh86wLk7c5h7KhaMPfN7VcwAf6Wz+IrKIdhqCQzigP1grdEsUr3OHZFxv
LmdFT86VUxBZm8Mv2NqN5zQkJFrtuzBa5HBa+a1M0mq3LPrNYJG8x64bw7K4o5f/0PPW2kFaF2ge
wQfNak/Aakk0+xb7IfykCh7kxVT3OrqOqE8gcSeXElr/5QuMzoeuJBuLhsp4kHsd1IeavzJrgEJE
rHGcyzNQb5ZqFhD/Qb4AHXs3EfK9RVa48BZLMu8QbbsHJp0wODcYhiLb3Pbo42bgjArqbWQZNBd9
+V9pmosdyxDDQ3Ru8FMrgeRhKLvYqL92ZKzPDGs+8HzhGVH7i7THvG9F7Wt6VqNVFT41jEFB6TS/
4hwImBYyfaIUFpNFcRtwH+lc+VJ5tmUU4iI9f0ziMfOzESQUSgrnvh3u9Sb/wRRz7hjI9gXhvZn0
X3FF+smUPnoazFEP/xQoP/IpTX9khjnvpmWYzsjyIWlLTDbomqd2dkf2ap92OqEsUxoPUmfupEyQ
8Eqp8VQAnZ1RioIiRBjKgcIxJL4hMcoQ1eLsLE8qw6BNbXqR3sE0Gn4925onm6ueDszjzCjuqBPh
P1rgjTwME6YKTIi59YDvROFBvK59SZ80f9R37XCLUJun6Po3OCUlceYwgd0xjvLys7V55AvF2TtV
Mbma0hsrf8Wt+nF2VfLnILWHANTcWyXDil1632nQ1hgpvGpLh8KhQZkqKpJlp4lI3i2JsF1du9eH
BR3/BivVTC2gHSkQJFXzQqEMzJSdpcfGOGpaM50l036nEnaLBDwTrg5zodSfy2yB8ZdmFslSBrRo
GB/ganlDWx+RiU49tRB3czTqtxq9Olmmw5JSGNO1yVilS4Z9HGBQhXNDl2MjN7H6N6uFS4Pmw1JF
XxJjV/SYopLwhtYOkslQLhFdHySXllt7w5o+Mi17RooXK0TDHakk+DkFa28cVNZMMClFsZCBM7Fx
tXssq6XkYR4PQllQ8qqm1WsZrrZsgAdLWvMxSdSHuAB3D+M8I7/tduuScWsslDgbKGFHpayfdQa2
yZ8s2PRWj2pDSnKoRvJmRy4YS+023KF3wuQf/Srw17yBqyofLNzL3ZUrwGAojpKWA4aAJYA4+x0i
MaYLWfQpHd+p14ZqY+x6QiLXqkPDw6LjpcWpz6rn1Out7LsTUkmkFtEe53x8WxTxTtwEEDX/JmOq
MWW5/Rimla+NxC1tgh0K59NZ0w8BpotMJTR8W98VFlKtof7dMOY66KHysVA+LTLLq6TPfw66dama
cnT7rvcNLX2vVf0ddxDmVXjijEUsNQd6nW1Lt2oypru+ChtPQAvzuCcMw1lZkCAgepcGk9sJBFuK
Km/CK90lZXrBhRrKflPsjAKVG8U5Qdif9mqerqpzayppKl5bRa12g9XVJDO1lWtVkPIYbmZRmlCC
9HsLyC8Wo+CWq8Ix/S6p6vs+z+C4tpBSR713rTEnQmmz5hybDhDXovZJqHSAI7/D8ip9Wf5o6j70
He5jUQN5GkxAlLXsfJ+QQkgh9DSFR9Zp8XjEQfCtCfNBmc9WczctJC2ctnoucqtlfTUPXqxoXdDP
uZzDAav7YNuXm6gn1cTS6zVHPoD8x5pHKJJ0CLb9awMRk+HCYKSXSisQswIcRpk0tyLx78/rN0gy
PwCXjzWbTX+LkxSYEz9UivKRmojYE/DwC+uhazNO04KYkp161fqjqTDy7jjq7RDI6S0E3TebVMau
zh2UzBGs54eHMSj7slK80l4ML01G5pUK9UYCxGgKBqoOwbQ2nMB5UfCU247L5luq6ihqFOYUaIOY
yOQQCC6zAW4HFl0gmm6g4EZlZNu1TFxiparGo3NNbSRrkiOWmwLIIuFMBMPzRLmrc5NymXyUjliE
rw2Zmz+bvMepcVEXnOrXhb2+ruRFqF2UPidSS/JnY1LbvSHCKdgaMIMiWEZkNBNTQhKMhXOKdSOp
LZpt63qskqeHfkK3pbUUkvLrCjwK5zFwTBQpPvevB8s29iuEE45yOnFrl37XZmZ9lAwWR4uoY2b3
kGJRa6SDS123D/I1nYUcuuqGDSwFI0+BAUFy2EkpnzNBAAd1s3TBtqWvu9vW+o5Gtfuj5li63/Ug
TvoY40wrDYx+BSlqQ2oHsoqzZWq2ukfApgYFNhEBtqVqMKbQFi0qnxDUgcBkk466z+RIe/x47rdj
acTIuW0pAjimPJgkOMvhJ+JmYlcaDdGEFCuBHo7KCc3tbWc7rPf4veGLAL2ilIOtgSr2e+uvXQLe
bpfVGjaU61lJlVgRe77S8YflodI+m+3w3KMwK6pHzGWNwmWZgIdpnt4pesxuvp7sdsYZQYJnmZri
1es56vMCEWpttt2tMZs+9Zv2ktXMxEXObbLKz9//4yTW08GAwCqwH+Q8tldmOkISEjLHU2YgDPys
N+29g/030Kg6Ys3lgmn5UkQsVharyaFVAE5LBQuv2UIOUGjh0Y6gAqEBA/FHIaYnpS2NZLO7sD8D
Bkk9YaffM5G/EwN5uTZP7qwWpq9UyU/DKF8qkGLIxJaglBVkFTN5oNIzyC5+LwHJ09UfZ2YtIVE8
HIEk7hQSFXttxuGUFU0vSqBdI1/XSrH/Cx9R1puHBTcHgpPoZrUC5cipTZSXShl/Sjn/wBztzo1S
UL6zhewrkaLfjhaYZfjg1ig/SZKSwshqk0/U7W9Yxv/AHPwTEPK/oJH/+k8wpCvA+N+DRu5WrMd/
+NDQ+v8BHvn9wf8Gj5j/MEArGywWdM1AXBrA6m8AiSLr/5B1nHtAGtooRsp/AEicf8gyGm28LKvw
Hi3gU/8NIDH+4WiKrFl8DKSrrCn/fwCSvwgCiICDUuEpVDlDA9PCv7kXYGfqzhSWetbc60ieo0ZA
dh4zcsop6kFdB/FtOKcgT3L5ur8d7GWmIkwCmPHX4GzG752AvcWyT1dOFdxvKiNtGHoZWvaYrwxi
2eXk1ei4awa5zRJBRU26H7qkDLZmmmy5OCZrxo8ln7amrKO2a5DwhjobbPuGGiLs28QHKNvRqXEw
HPCKC/poGNjFxWteAWWZtYsMZO9YjncCl2Xq7cnOnBXjFI73mVRCgEiJ1VGCeumi5Rnxt+E8TcUJ
8iEoikTmiYZ9l8aQSazIRgdbtx+nJL3RQxhO1qoLmdXVDfYxvR9y93Yi1I+9ohR+NKPsVyHGgfpH
86FV5NFV03qoNfNrY2eXrokeZ7n/khuN5atGU/MP4VrZ5DwsHDEOEjGva2J93JRd7fWJ88sUftGS
PBXIoXHAVtyy7m8dCB1g2m713sD0fDG+NMV8b2Tlo4LhmFGb1LSm4hFXab9Uwxxr74spo/FjD99G
B8NPDdgDI88EASpdDusX9nH3RRhxAJzNJaaLWdMBv8smMQM2deZ9kdTOwTLEQjWIytZUXhACU7yw
UrBmg7Odaue4L7/VEVdVWBG4PzNfNaLBtiftG+Yez1TXn5SmfbA768WJlVdWpA2L+/SIiM4tftJc
95TkZPOo4rQtdS3CvKPHZH0zTWs+Nmp+NIiWuJVW/kDqUlSElfkS7nLEYYjOP6ap+7C3NesASCg7
xBh0k8TGEdMIhijZC6nea3IiYKWEVI7MUyujjtAppBap8qKbp0MsVglMZxlxjXhgCI8eAX/BQlJ+
Gjl3K6/Bbk+525ezgsCB8YsktGfA4Ev7iBybhaiNOZEOWPjTUmr4Tk5JFAlPOl4bf0umBq0rq2LN
rfbansJf0gClQmrlHQvD3G+n9r4sv06yVrhOnbSeQn8AkFs9KV9QmCCvoBQOmS5zT8n8rAlnv/Yn
xKsgkdmPCHwQ5st406pL/pDkp3KS7rNF95lpAsky79URfQltMajwJ9KBcsZK7px/sFy5y+G2gm1P
75GvkQ/IuQIyNvikUjy2xJ9uI2dE/+EXrXTu+sEEXSbPuwibQncqBqSwavUHYiwPEjN4r5Qsyyhx
1HZ6xAdlhX7EFR0C0AxZS2MyfwwVecwMnJY0As0ik/Nky/qyN7L0hEHivYbghFtNFfRcLQmkcfKQ
x7Cw1UDixgprt8FVA13CI8yvLyjOTd6QHVto/J48awdFTW5bu38muUc53imQs6Ynmyr1z9LMX+s+
sl3ybSgqAG9Al7ivU2q8iF9wk5lZdZbhCHfcGktDJSgDUj0Z0WMvQFnn8g3rAYOLKpcqAX+msg6q
51/8wFuR6A8SfEdS+cm7XoiTjFQy5ZUn8NXvbJO5ncyjLeFTL1LO94TUdoY/QXpOmugCxxNXTGD7
i1ut/6czIm6UapNR0DNy/XrRIBUOmGWOqT6V6X23Uqui5lfaS8fIuSud9rlvyRuhOub1Cs/0iCzS
EJP1Jied5N2jqSWv+PbspQ4B5qYfTpM0EQhV04NazhdrOOTMEnSv9NuoQfQrOvNXZyOrvfQIVESS
gOUoPzkpnRk/qMaHAfFTBt3szEcRocCXJ3hKCMWt8+nSay0JmrJ/ViqN9MCsZj624zFMOLTT4Brx
XIVPYzx+dFp1kevxmwDcjhIk8DR1XiEZzoF/7pOreoid8jSBUt9ZQ/FdEu0Lqy/q1vpLRYEWxTTb
yxq3UUokP3IcnJkErHH+pajl84Raip6kv0REzVgse0mt+x3p/dnre51M96pn7/hWDpxC0QDcN6j+
VHek1kANg4/shvJF5utV26IIESrUmTX5mBfmrg0HxCI858NMGSuG+CG1jQ+cBMROxDZfkiS3zpqY
N0rGP2w5bdKy+l0y6jdryTVL9S9hIv8k8wCFXJd28aIPO+SczqE67sHL3VizEnpjsRDeDthNtjtE
txvOiZRIIbxRzb/HaEbJEQqNFGmK/qxpJ5EVD3oBIMy2oFiAEiJl5QQJjpNqrxxQDX3Mx/xnlGq3
+M1B4B/FdxuGh0/h+WHEOyNZny6xEKBKSG+g+/0ThBP2KxSewh5oTuq0FFKQIpG+mV1qu1nnHBu7
YfWJ+TaVrMEjXrmzy/BjLJcSBHttu+Xy3qvRqxDJJbJxVxhTVqtgZ46JmeOJYslfy7C397jh9a5k
zyfRaBgPWONJbdqzkLKHOSacmEKSFwzypRT6sTkdZGO5YPSAkUU6Htf8RmsCDIBPALcbOFfaZ4cp
NVmvKvvGsL4I0cY4dwwnR62VQ2eHmh+lWGUJ9S2aksiLOu290NrHFXIUJenBKb4Crjtas/jpiH4n
FdZtPmkvtWI8lUKJXEsMb6mF0OBiT0GHJPLAWsytpO7SROQ1GRpOvYP8hA26gAWSVqkXfYkRVUZi
Hj4aC+ps77Tmg6K21CV4k10+Ow3Itjr7rk/IsJtJ+opY852EOqdbm8VNJ8kDa+2a8U6Qnqus5lBh
W+4Wizy5pUG/GVEcbMN+9IaFVKSdN1+NiZqVbHC8JnPolpD4z4QU3lTJzG70EE2HfUTtDnBeYMp6
MJqccJ0sL6AsbtqJ8l7qvKFplZzSxfwRZ+jPsIiCLiK9I4Nns567N9IYhmOm3fZ5bLpdk3/rJwNG
Y50e7E4DAT8hYiZnKExETX7QnVK9gf+K6pRKCSYpn82aR9wsmu+ajsrWzJDTtg3W7122t5sXLZOh
KtRTDHcjx3iYeCisJB4H7aUaeVzj2n6FpA9s8iUZTYzirfBLlpnYSMTtm2rn97NZrSCd9GIWIWZr
rbyTSBAIC2Gcdv5i9nYADAS5MjlhvAHtg/j0u1aj+KFG8l2tvS8VNQVwyyh8aa71VtyNOsYZ1EbX
Uh8jYqF3z8C+8eEr5C+SRH6Jsg/SEHIEY5uPyJX9RdQVOtiwXGV8eUhKToGuU0sn1zy6FUalhTY+
KXb9YTgPmiN/mwz7RxdXPD7dhK0KWQhHT2/nuPDVqnoJnRih1lh+6KyaQvaSubYWt67am0BXEaEh
M65SqUCHKD4OQIPReiA+yqK3XMveyTB8b7LlLtbSS6+yUg/lW2AzjofbB/I3YMbh57ZLRUdUWUWa
sXidS6enkzVPi619w2H0piIhS9Ywfxpy84ycj+Z2As5SIu2LdHqYSAwblcBcPYtvjEZj3EUpg+GP
YoH+LKkxNrQmmXQn7Xw01b4auDMzeK1IFhtpEG3AwtBse39KmYTi6L4ygOSK4uCoRyPPfpSKguPF
EkTFunq354/ULMH6WBKJoDLfQ8um+mjcEJFLeoHvnVHt1+e8gYqbQNX27FUnLoyTW/ytqbDGaDBa
4+Oq+OKlHQPcHOeXUDL4bSquPDrl4mZj+B3/hmfEZAlTSuReQLEynXXVl0ypor3ZfJQU1lOpAW2e
x9+FPX2FvvQDXcOf6mL6RNrviYNoWC1zreIwvQwSROl8KILWGQ/kQlFPDoeLogKtNqYz+ho3pmqE
6BW034aos4k72n1SHbJqBUOkxzSxvmJrdhM21GYA+buzkn+bVHB0in3s4Xi7FEsfFQptuCbYH3GP
ZoBcTrdQ4+8dBbyiFZvvPVXesLSG3bLK3AEjYB6n4GR70dSS2DOLk20iNzUjsNPZw5MOVVNLcQBW
c/vAgEvm3lUVKyVxqxP/46Xrzrb4YMC5aBShnPARP2/A0xPFW9T+K3LgpDgz38qaxwkFCU9zqvaI
xxMh8wvVs+c5ipj+vRBwnOcUS8RiA0OLWJboLyk1BpVIeTAMHL/FKbEXnZqxer/E1j1aNvdqXXc+
+I8TcBUWQZ3pJXZBoWQ4N9X0pLZoJyHocRwW1bdl50OP5kunYQPeDg1emWAdavsNkPuZ9B7ji8wD
ZgNLNAE2kwJe8UZUbyT1NAICwuDA/IE2+mMm2VjSAL2hxnKOS0aoxnlVlTDaVx36BFoiy55s6fet
BmKqV14zK96RvDo0IeC4cSqOKeLkInxOJ91wzXyNaikpo4rCBAhKEQHt26Fr432iCYROKurcM2OU
4/Ro875hqAP+AXi1gtvILn6WIKH4pdX3oDHBnJrFWZsoboaF9aLpODOEIyhB667mulKp8fqKKoIq
H5RmPJfqF12FAxGHP6Jl+grs+32IzddIJ9527ID194NeW7+arMaFC/qqldS4dSDz1BEh4bJkeIrx
kSIahI7AuU3uhcJ8SbrtYFdgYvIQhMZwbFSCBVHkJeADZKUSExRVVNXPqI0GfQoEn5JEjnZWQ+3Z
yr8XDYvIBbELVnzxW9ze61lnUGNimnekGPHb7KIuGpTWOf6Z2vp+iJ4N5j1A9h/DCoYUemIdMQwH
fAkqcmuyLc2wbab9ahwLQXi37YLrOMQ1fV0sxVwcyxqHknBejsMKeBvXTIQT3cfUv059iXqAU9c/
ts/lAqct9AAi3+lVUhjbwQ2LCY0lpfLawkxcf387Jmp1OKSSoOY9DvVvuOYVNidmirWy2n4P12Nb
M/GkDW3ZjX4JM9MtGrCt9tJY8PRjMrRSwldHTkJKIZajb+NUyzuniwGBmHpa7PusexpXdJSZ2ffT
MIr98pmMmZLshCXO6noATNCawZbESe9v8L7t35br/zKMLoLIbxRBv16BbavesIHbplMIdIpiNTxq
dFqnGrlIxqoOI22ba1NJ0Yq8hdUgNUzeE4Lp29/KOwmB4z82t09bM7qgPLUABT83l3zcmaWZHLff
E10nwEqsYd2XRSAZd71KCVQgkvszEAYuyHZVsp45v+vBL12v//aJK1L2szts+1ujrdCEboiPje74
/TRctkuRwOr9jXy89obtlVYgVdE4ECa2S7GdpLrhJPuoUom2SXcAl3jvRbezodR8Xl+9tEZg9Lq2
R3bAoNeRAiExH6G/XgJM8Xt1vjDA/sZmFqlpHZZo2UcRRmSuzBoISC9VSlj0ZfV//fAf57BtWphj
u4oaq5/v/Lx7CSAKt6T46G/QuXjNog2tVB3NDljPBTW35PPiCtJ9KM9cnxobyBeaeH89UJ8Xr4nv
quRgS0u312IYqjuIuN+wq5d31yvMIxKoyJkxx9GrtquGq8xD0UJx2M5lDJv7HKnafS0b4+J1BQ/6
pEr7z7euj/X2ye0b/+0xZ6gXN2a6wWeY7oCYMLmEKiT/w54qcLnQQ9W9dp/1DSb8h0OsExbX0Xzc
ejCw4Ok4l4a3DM0OSlF6DO31Sfu3v2tW+SlEwQsoOYWT7bevfW9Jb21CN0LDylw1ldZxZX00t560
7V6PVRblX0YkBOmtXWg10z62wK9EEh1xe//WXJ/WP7ro5+b2+kIa9OiseZD1Yn9+pI+Ng/Tad+X+
866WDfqkkOtO1yd8+3vbR7Zj22609kJ5HPddn3GZUHzbXvsEBW/vuH7+7y647W93bdv6/My2/7n5
1+vb7l/HPrtt3ZhUN7aXqoIoykDtNaqh5+Uq5Op89uTRRPtsHapUB09DqAWuOqugRmAgGR2roXXA
mNC32JnWfbn0j5DrSVeC4s4JA1cm+pQ9lrZ2nNrhZoOskmt8xF+o6gSucI6Kr1+Vye1Rk2S/bqTh
KM3Uc7emwrA1QL/RlL1t38pXUHotgw2y0AUgGgsVD6RVTBa04ZXt/f96s7TDej/Z6lOWrwZA5vOs
p/HNtDZhMjELbPuhalamt20OatseExBLkyZA3IJViG62F6KIicK0h71ZrEi19fHZGmd9LK6712NC
E1zi7eXPze0le+v21/f/P16/fnMirOqot2oq8JVtl/3143983eemtZ7OH0c/f/qPA9cTvH7Lvzp2
/fXtVWEa38qwtaOD1hm7v168fv7z59S1c/z19UtbRntEV14+v+56cf563x+nev2anhSYO6mspa4/
ldK5lFx+AypLEQ85B0rq182tzq4WM9ANyIPyPwvpimjhHqzNdmzb2ooz224nsj0ORDAfhyQhflrL
7M2Kld8auLocjMDKsEKLoh1Jc6aReJ1jOZky+GM/K9CmIlFFELqN++XaX7bG2TpAtA6fTlu3+0pT
KPfynBnFxHzfr4MZZoosuLtV/Wkb25aUnIZpaeRpeaM9NWkgPms6zRZC9GDVjhhY7FgvUxEquziW
d1tBJ1rnI3kANZKU5tHa6AxY7XC9Vnj4ti+vOP5td3babwW1g52ycgHUlQawbRFJHKZ4gQyZJyhy
y0uyR0qNlXlbyrqbogHvl2v13pab33X8beuvY22LjCMpx4KcBhUsKI+/mw0h8XkslcUhgywE8hv+
Gm8YdUc/xNCurriJbUtZeSHXY8mk0geQJXXnOYWXikk6uyuEAnNJNrc7vO2brfoawhrdbeW1rdqW
UBkBgrfe5mv1bYbn4LG6JmO8xnXN2mxb253+65i2xo+sfT7SbXr/rMB9bm83eizJqfXAWLbbud3i
a0XO3Kaiz/0tvlwIvcq+OW7FOEQ9Yua5NYYBfR0hLgtDMciS5ueY1PVuu4M6Vgd/3tHtYFpW5GaJ
VQdJ5goscYv4A6O8tLIE9PXeglyD+bXtY4SQ7psifzFWEkI+9tV0U1dod87mW7gC/52VHnFt/tUx
MjBHKcHZY4MCbRierelL0gCdpQEfX3E9n80KFMKHBXqWHOpYPILiWZJ3LXLqEzlIAxuv8auhIIz6
CXX5P9ydbW/bRhLHv4q/gAkun/dNgTs3PSdF7opeL8W9ChhZtRjLoivKSZxP39/sUjaXsh0nYyCL
okUQWc6QHM7O8/zn3L0i98quUSFvs/PVT2YYkPW7N+FezN3bWW2Zyzyub25YbcdZu/ujFuV099Ef
yl3Vv7hg2sW9BveC7ntV1/J+PvbZ1Skz/T+6l3LFvEVxdVn9y500/4rcyWveA8G+uflISWQlMxyS
Ub+pb04v3rJl/uR99h4cfJTGy/L4PWvLZR6ku7ha0DzHqhnh0zm7kV+tmYVe/9N99n+15/WHk3RF
/MzM2u6Va7jy/L79aIoPxI4dBTDpMuoY63oxXDS/OwXpToxlspNJD2lE8meprwBI7cmfgTTw+aS6
bD6d5Lx9WaxEYHVsshPmbd4SFWUXp4x7vaB+SaLZfftZNMXbzadjRiiu3jhZ+lOGWXr54+6j+5v7
WXl8TOEBB8JJ2krYcCw0XL/A36a1YgLdcQDIcYtSIWAav6CXd7/RSjmD9HjSL+3hL+4n9DSED/oX
aJ4IejXcPTl4kcdIrFtu+foMDJC8SaxtAIkqDLO1NGMAm7XuN+fj18cmLZOS5DZrIWmYMFUBEhUX
nPDoIS48/oCH4CeHdB57Ao+A4mBOcodBouKCsQl4Wk1dpSBP1wVjOjMulHABAD5b8bW0rMCl78KF
RX+92W1vfl2CqrOZYrdkArbyFB7MKEwkwYLeQq8OMxN1AzjqXBIszTmmyUFWM4x60aJDS8934cGD
gDdZzv0/jQszGgEXWARUFBYEJyP4Nhyw4DwY8G+oOVuODFvvM3+9iI5D09Aa9SRJeIwHKYehbEr4
kOGk8pBTHtRlQv9WhToYsXy+12mYPcGdTqB5rOAIP+U8zGjcSUKRJaYGTrusqCSMLWwBF0xSCTY/
QEQCuwhmZGznIS8qgetUcSG3CbiSIA2mJbs9QXida0YDGzAPtAehMaI7DVluBHVZxQKwqwyW0bKK
gZZGwbWaHYdCOAD2XFkLljSHIjZBAMNLkOjUXMhAFr3Te9PD0NiEi1R5iVqADyjG2HhAndYbLA8b
d+t2fY2vVCcZrawAHYKxWuZO+U+ZYJwbUQP9BwRpnRd5dIKQ1VX1RD/hYb3IgQd21Gb4Ss5Vmh8H
k6AwAXpjxLM0nJr4PEb6iL18frssZE1S4gMAegzyMdB2BuGaykKTJUWDDNCsXBS4EQKTx/mLyFEw
yLBSJ+RF4sDrMQwCOnwYPIhxQA4Yry4BxnRMiosJdW3VihF5R9BZJFByIlLXtD6VhDpLQCRh0UyU
1rHSOou4STa32NmmzkjSOTcoePwSdZGmRcPyAFCEgOOP7iBg0sFxVVnHvJb4kNZUCRzY2ySqf8qF
pkzomfQRRZR+Ei9I6ydJKkGYUFqJHvxgx5QHdZXUqUFh3BrPuHQBSy5kS4hODvLEkkYRnU/YZDG3
MzlIE3yHtDHGMBsTpVkomkZrHAkaQD+2ltGfIpNcAaI1lYSm4jQA6spETyVWI7qwIUcW1MbRECUz
r0RvTclaQDzjkAnkU4CtJakk00epV5xxHQgmo1K1KGD98BTZqkB0UFe4gyEXCBzwjbgQ8tDUaM74
omgZD1OqhaJOCsOSGnn+w7AhSxOyDLloTgZ20ULxWUiMmpIFWAcknVUh6MSG0CCdCYJtkpylGw0p
vAbosAh9xaxAUJVcKLAPOcvGedspvkKVzsIG42ShIetOhk3ybpFpBHwXdV5NTCBBNOpfssiH2cU6
aZh0womoS9nKHp9GIMmTax0FkkpUXErgy8HpkbQakhWYSPQmbmTZoISxEjLvGpss5G5oVucuFQkJ
M8JngsSMYlaNuZlywaRVQl2GGJsElhwK76NGFEWz2XR0X749l5CXCWBRloesS+o4zgBMuYC7RDKJ
1FPaIBF+mDouvcAaPXVeSUIoooP9Mx7qhSZBaTCdnqUVbqWNr/6E8k612bU8Y70C2QKi6Yocmqu3
BrKQJ0XBTCKyEG1eqZFlmiq9UJRIvDw8Mu9SqbMcY2WTjNVCBSMFdYorEV+6mSbJRmsp8zSh5iI+
EazwYdJUFKzBkLIaaixPxegukBHXFqCKIpHogZo0eRWpR85MBJmVOk/FmyChGWcZrrKZNrciWTZr
KecZYgQWqYjym8oCy8CIIcSRwG2SKpSP2yIylACBjKf02w1lIYbQrettzL7kOuWCLRK2fdIFEGs5
khTx+GYUTAA+BT+B/3K6uxt7UI7EgiAoFt+ZAo1Pw8XlLWQ0E/kssIILZN0zPGQJodx6okAObCLe
IqsRSlebibEiWxuteUAzsmcJHJrCoBszbMFMJxgK0yXcSVEHOVA38ZUjsV3qBBN5g6qWPgw2rdZS
eg65YCnEsfoVVwKHgYhFvo/sOOTcmNJhIoSgJ4mD8AAXaurztPO4ZGyMiYVckkJKHnAe6M8gw1a5
1yxh2VQpkGnEMlKzZd221CLjUwqYbatVCiIIlJzp5DNj1THkgsVPGMuUERYk8fC0oUOFD0CE5MDC
ZDOc9EVOxcCUWUKHBqlYgQDDenixi8hTum9v39e29eIvEhtVZS1b0KV7bVaBsbKqD6g1OiFcq2d8
mUbx6bUKIU+YMSel/kAZqpbKPRmF25xDdKVpQAUatadUJ9KjSDNrIR0pB8U4ai6kHDDEFd0qtT8w
0RnIA0zCrz4QVGAox5FFJKNM+l2coUAtpCRk6eMkckiL0auOiwsGF0d5IEguSQNYRpv72KYXMoFE
I7kbn26OsChLBKlu1iHhjH9A/anJfOoo5ABMTkjuE2RWeUO3exmdSqCjTu0sklKR4gvVd9a4+prr
9CyIy5xbqhNwyftSTu4iMpGAlKobWilIukNAGzuxg3gKoSg0KTMhFGXH/r6vSq89gVW3Q0Inq259
5maIuuUwWQz8xV/YD9gcEhgHZ2Q6RuZCgl+UpcGetG+Xl88/BM2erklx8uW+adFdZ/zn4wMeXjq4
1v6p9j887ZbbdrtYgYckI1PjbfplxP9Yt+/ay3Y60+I13t2dHOw6RkH7DMIXCA8XM7riZarpbrvP
/SYk7Foq9YQv2s3QDvtbdENO7tRrKZ+06+4PwEG74K59Z7Sadr/ut+1ZP71rP5+mp7zZLBe7bnG9
C4i71k0t8R+X6/Zju11OKfsRGjXlcSX3Uf/H0UkPwNW7kO2Wrp/9Ve/d5P0k6f4Jrndnwfs0vr1Z
e/9sOt+eh7c8Fri0lE/heNftn30yw6cl/PKsXQUCaAqXZlPTZTfWpu/CE+lnKtSkN2ddO9MivgNP
TfmB7e5O9X67wP18qJsq1x2kvd+fIXC9uLgJ5MK35mpJszyoGw7Y7Ct0Wtqv224TaA8qEM9hXl63
25t1uzmbsoPQRLp09bc8DO1idT0sd7tApsexOTX9brHqzttwPtWXAvWksQXDHHrel5b0tIeh4/+r
q0A3jV2Qz0G9v97OSUv+W0263+xmOmRMHGgp/3v5btvOvKexeqMn/aEN7dY4vqsn/PHotL28GgBX
Dw4m9CWl9Bz0Xy23wzLQVOOg4XMQf7381C0CMwZxGVh6DuL/77cXe0ouPpAgcP+Db7cKfivESbvt
sZSBN0LlSaob6nv/wtoJpVUD0jDkuG/x0971fy7Ape7DqGbM8qtJb5fncwgA15+qJfwLwMAD67ra
WZiQ+d5PLflfV/3Z8ujlcGDb/Giilvx/2QS/OrpPEMfxjue5wOH+EyFPdkpL/je4vxyGZaC5xiZD
Pe1PYVQ5jjlo6f5v1672Ty46ZZw715J9s9xeYtkCyr5/Qk25I7KZiffYwqgl/XuL3dmc78KjSR+v
dPWriS+H3dGb+27e58PU9Lth0W+AKdvfqnubvjSrpn3D5pfNeUjZNUY9Tvm+TNPtHO1h/mmPK3Pf
PwuTa/Ibi/Wy3f7wFwAAAP//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Sheet1!$M$2:$M$51</cx:f>
        <cx:nf>Sheet1!$M$1</cx:nf>
        <cx:lvl ptCount="50" name="state">
          <cx:pt idx="0">California</cx:pt>
          <cx:pt idx="1">New Jersey</cx:pt>
          <cx:pt idx="2">Nevada</cx:pt>
          <cx:pt idx="3">Massachusetts</cx:pt>
          <cx:pt idx="4">Hawaii</cx:pt>
          <cx:pt idx="5">Florida</cx:pt>
          <cx:pt idx="6">Rhode Island</cx:pt>
          <cx:pt idx="7">Utah</cx:pt>
          <cx:pt idx="8">Arizona</cx:pt>
          <cx:pt idx="9">Illinois</cx:pt>
          <cx:pt idx="10">Connecticut</cx:pt>
          <cx:pt idx="11">New York</cx:pt>
          <cx:pt idx="12">Maryland</cx:pt>
          <cx:pt idx="13">Colorado</cx:pt>
          <cx:pt idx="14">Texas</cx:pt>
          <cx:pt idx="15">Washington</cx:pt>
          <cx:pt idx="16">Delaware</cx:pt>
          <cx:pt idx="17">Oregon</cx:pt>
          <cx:pt idx="18">Pennsylvania</cx:pt>
          <cx:pt idx="19">Ohio</cx:pt>
          <cx:pt idx="20">New Mexico</cx:pt>
          <cx:pt idx="21">Virginia</cx:pt>
          <cx:pt idx="22">Georgia</cx:pt>
          <cx:pt idx="23">Michigan</cx:pt>
          <cx:pt idx="24">Kansas</cx:pt>
          <cx:pt idx="25">Minnesota</cx:pt>
          <cx:pt idx="26">Louisiana</cx:pt>
          <cx:pt idx="27">Nebraska</cx:pt>
          <cx:pt idx="28">Indiana</cx:pt>
          <cx:pt idx="29">Idaho</cx:pt>
          <cx:pt idx="30">Missouri</cx:pt>
          <cx:pt idx="31">Wisconsin</cx:pt>
          <cx:pt idx="32">Tennessee</cx:pt>
          <cx:pt idx="33">South Carolina</cx:pt>
          <cx:pt idx="34">Oklahoma</cx:pt>
          <cx:pt idx="35">North Carolina</cx:pt>
          <cx:pt idx="36">Alaska</cx:pt>
          <cx:pt idx="37">Wyoming</cx:pt>
          <cx:pt idx="38">Iowa</cx:pt>
          <cx:pt idx="39">New Hampshire</cx:pt>
          <cx:pt idx="40">North Dakota</cx:pt>
          <cx:pt idx="41">Alabama</cx:pt>
          <cx:pt idx="42">Kentucky</cx:pt>
          <cx:pt idx="43">South Dakota</cx:pt>
          <cx:pt idx="44">Arkansas</cx:pt>
          <cx:pt idx="45">Montana</cx:pt>
          <cx:pt idx="46">Mississippi</cx:pt>
          <cx:pt idx="47">West Virginia</cx:pt>
          <cx:pt idx="48">Vermont</cx:pt>
          <cx:pt idx="49">Maine</cx:pt>
        </cx:lvl>
      </cx:strDim>
      <cx:numDim type="colorVal">
        <cx:f>Sheet1!$N$2:$N$51</cx:f>
        <cx:lvl ptCount="50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0.27129999999999999</cx:pt>
          <cx:pt idx="13">0.54269999999999996</cx:pt>
          <cx:pt idx="14">0.27129999999999999</cx:pt>
          <cx:pt idx="15">0.13569999999999999</cx:pt>
          <cx:pt idx="16">0</cx:pt>
          <cx:pt idx="17">0</cx:pt>
          <cx:pt idx="18">0.13569999999999999</cx:pt>
          <cx:pt idx="19">0</cx:pt>
          <cx:pt idx="20">0</cx:pt>
          <cx:pt idx="21">0</cx:pt>
          <cx:pt idx="22">0</cx:pt>
          <cx:pt idx="23">0.27129999999999999</cx:pt>
          <cx:pt idx="24">0</cx:pt>
          <cx:pt idx="25">0.27129999999999999</cx:pt>
          <cx:pt idx="26">0.27129999999999999</cx:pt>
          <cx:pt idx="27">0.13569999999999999</cx:pt>
          <cx:pt idx="28">0.13569999999999999</cx:pt>
          <cx:pt idx="29">0.27129999999999999</cx:pt>
          <cx:pt idx="30">0.54269999999999996</cx:pt>
          <cx:pt idx="31">0.27129999999999999</cx:pt>
          <cx:pt idx="32">0.27129999999999999</cx:pt>
          <cx:pt idx="33">0.54269999999999996</cx:pt>
          <cx:pt idx="34">0.6784</cx:pt>
          <cx:pt idx="35">0.6784</cx:pt>
          <cx:pt idx="36">0.27129999999999999</cx:pt>
          <cx:pt idx="37">0.13569999999999999</cx:pt>
          <cx:pt idx="38">1.4923999999999999</cx:pt>
          <cx:pt idx="39">0.40699999999999997</cx:pt>
          <cx:pt idx="40">0.27129999999999999</cx:pt>
          <cx:pt idx="41">0.81399999999999995</cx:pt>
          <cx:pt idx="42">0.13569999999999999</cx:pt>
          <cx:pt idx="43">2.3064</cx:pt>
          <cx:pt idx="44">0.13569999999999999</cx:pt>
          <cx:pt idx="45">1.8994</cx:pt>
          <cx:pt idx="46">0.6784</cx:pt>
          <cx:pt idx="47">2.3064</cx:pt>
          <cx:pt idx="48">2.8491</cx:pt>
          <cx:pt idx="49">4.4771999999999998</cx:pt>
        </cx:lvl>
      </cx:numDim>
    </cx:data>
  </cx:chartData>
  <cx:chart>
    <cx:title pos="t" align="ctr" overlay="0">
      <cx:tx>
        <cx:txData>
          <cx:v>Confirmed Deaths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Confirmed Deaths</a:t>
          </a:r>
        </a:p>
      </cx:txPr>
    </cx:title>
    <cx:plotArea>
      <cx:plotAreaRegion>
        <cx:series layoutId="regionMap" uniqueId="{793BA691-5B2D-47E2-9F27-9F351BBEA7CB}">
          <cx:tx>
            <cx:txData>
              <cx:f>Sheet1!$N$1</cx:f>
              <cx:v>confirmed_deaths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1H1pb9y4svZfCfL5ykNSpEQenDnASOq923vsZL4Iju1I1EIt1P7r35KXxFZ6El8cvxdoTOCB7aa7
pEdV9dRTRfa/b7t/3Sb3N+WHLk2U/tdt9+fHsKryf/3xh74N79MbfZTK2zLT2bfq6DZL/8i+fZO3
93/clTetVMEfBGH6x214U1b33cf//Bv+WnCfbbPbm0pm6qy+L/vze10nlf7F7/b+6sPNXSqVJ3VV
ytsK//lxl6nqRt18/HCvKln1l31+/+fHVy/6+OGP6Z/66W0/JGBZVd/BWmofIdNkWNiUcttE1P74
IclU8PRrAyNxZFGGiWVSYtsmpc/vfXyTwvo3GPRgzs3dXXmvNVzQw/9fLHxlPfz88uOH26xW1XjT
Arh/f378pGR1f/fhorqp7vXHD1Jn7uML3Gy8hE8XD9f8x+vb/p9/T34Ad2HykxfITG/Z7371EzDH
WVmFH7ybOKveFx1KLRNxbDLBLZPwKTroiFrCJIQgyrjgE3TeatV+iF6vnuB07B0kTp+qm/D5Cf7v
vccURyYxbY4QwIMpZeYEH4yPLJsDPBazCHt+40fX+Z0p+0F5XDUB49NhOs08yUp5947+QvgREwyi
lSkQNi0bi9d4cHI0RjlKOAQyewTlNSRvMGg/Kt8XToCZbw/SS9ybRH7LSiXfERvTPiKMWpbAXICj
4NEdXmUaDJkG28QWiBHAyIRY95jlHt3lbTbth+fl2glC7l8HidDxffthfV/q+/75Lv330YyiIwyO
I5iJLFNYdMwmLxGy6RjMwLuYbRJKMJ8g9Dab9iP0cu0EoeP1YSL0wAjcmzJL5HsyNpMdMVOYNqDE
sM1sjicoiSPMGSWUI2pxe5J0HnP6W6z6B5wmVzXFyj1MrO6bm/fMQyMvYBalAhPIQZBoIM+89CSM
rSOLAYyMIQBwygyOf2vOP4DztG4KytVBgrK8aW+kfL/w9pBfELctxE3TpohMyRoDzyI2FRb8mgtk
kef3fkxAv7dnPyrP6yaoLFcHicruRuub27DW91Wln2/QO+QecgS532TMYhC9gCdMmJsNRBoxNNaq
UO9ANTSpdN5s1n6MJssnUO0OkyOch1Aff1jp5EbdvSNSgAThRBBwowcvmrIEfAQQcgSqgQ26AjC9
5/d+dKO3WrUfqNerJzidH6ZLXUt9mykt1fONegd3AqpmCrj5FgbR4CeuzcURUDjIPiAdAOf+icm9
yaL9AL1YOkHn+jDR+auUQ/auBI4ekVGyAcFAUEwf8sxrcgAeBt4jgCHYIzoQCl8WQm8waD803xdO
gPnr74PMRKsEiHUm3zMJQQFEAJIfrOwlLuA0mIIIx7hFoQQCr3qNy1vs2Q/Mj5UTZFYHKh9kSt3f
VvK2rp5v0TuENMgrkFAYJH/IPAh482tObROIafwp2L30F/dt1uyH5tXiCTru5UH6zUVW//+QqukR
hWwDSZ8TaiMbTdk1QkcE+gsCWybHHBjc86PxSAveatV+mF6vnuB04R0kTm4G8ujNXfZ8n/57FzL5
kRDArhHFDIHSM1Y4LyMcRlABUQCQWzY1sUUn1O0tFu3H58fKCTbuyUFiM8pVX7Iyfj9sKDkSpiAm
5jZhjD8UOC+xsRnQboQoZ4QIKsiUFbzFov3Y/Fg5web4y0Fis7sp+/cteUa/GTVpJhDoB6M08Npv
bOvIRhhI3Xdh+2X+eYs9+5H5sXKCzO4wI9rlfXfzjnTNxND8NG1hWZhZ0ILjE1gEqHCmCYoOpxh6
qD9pBr81Zz8qT8smkFx+PkhnuZJlIN+7zwMtAoG4ADXnSYF+Fcj4kSVsCxoIyAKZWoxKz0t3eYtF
+4H5sXKCzdVh6jfXNzqE8ZIqe09hwD6iGJu2NQozP7XgCDoCBc4cI52FBZ7m/7cZtB+cl2sn8Fwf
JjwrdSffdRYHugYCCyGo+dS+mczicOsIyhtbiJGaAXmbtHbeYM9+aL4vnOCyOj7IkObdJ9A5KO+f
w8o78GZxNCZ+YGXQ0oG+59hUexXSGCQiUAWAvHFqj6Mez+/9WNu8xaL90PxYOcHGmx0kNiehfMd6
BhrWUMkwkwrbfJi+gXrlJS4w7mEjSEOcjLIBQVMp+nfW7MfkcdUEj5PlYeJR3gfvml5MqGI4+IJp
Iw6dNATJ/SUi+CHDcCg09/SmT35rzD8A8rRuCsn5QUJyeq+U7pPm5l1ZGbgKB6IsIHt8nwt4CYxt
H3GTQ2mDbGaN6gx9HcLeatV+hF6vnuB0epjpfyybd/edvH3HgGaCiEbGwTWQ/2Hi1rJ/EmisIwzq
J7BrmAkFJwKG8JI7v82m/Ri9XDtB6Hh3kJ60uM+guLl5vkXvwAMIzEKDOgYSjQUNzgd97KUTcfOI
Ujp2Rfne8cI3GLQfm+8LJ8AsDtd1ljdpDuXNe9I0ah5ZnEHh8g/8GWYImA2V5/fadFJ5jh7wJrP2
gzRZPoHq+DAJwk7ehjK4ec8KlB5xm9oCZGaMRj49iXGcQR8HjYkKQyX0cyZ6i0X7AfqxcoLNbnWQ
8W1zo/S76mkcpqNhLBrUGYtDI2fawhH8yOQIcwSMmkOLYCpB/96e/bg8r5ugsrk4SFR2Epqf+n23
gVhHUONgasImg+fhp5d5R9AjLKAnOu4D2bPR4E0W7YfmxdIJOrvDFAcugV3DPqT791QH2BEHHROy
is0IhfGBaRU6omfC7PuzJDpJO28yaT88L5ZO4Lk8THi2WS31O6tq6AjcZgxbQNgeVbNXvoOhMMIc
P40d/jQw/SaL9qPzYukEne2h8rav5Y2O35FRU6BkBDSaUSmAkfbXYgH0b8YiR0BMe9jM8/N+g9+b
sx+Z4/vnlRNgjg9TVvsreV9YLEgoUMmA0IxMNG7GATXgpdNgRo5gow50EThsHAXsJmrB7+3Zj8vz
ugkqf20Okgms7m7CdxQHKAX6JZANE2pAnQlErQkoGIY+YaLTRpQQ83Gz6Etx4Lfm7MfkadkEktVh
dqB3UuusLuU7agJAii17nEzfvx1HwJZDe8SMYQsab9DAeX7vx97AWyzaD8yPlRNsdoc5U/M4w/WW
rUn/uy3uJmjSMO007viE7D4WN6/9ho/SKJAzjDGzHwj0a4Tebtd+nKbrJ2hduAcZ3E7iBKJb+o5c
YNzYBvtyYTINPw1yvsZJ2EfPk58/7Zh6izX70fmxcoLLyWEmnes+gyMjgudH+L8XPcfBNOBnsE8A
hgIsmLaB8uUVF0CACxvbb9A7GPeFTpqfbzBoPzLfF06Auf5ykA6zytp3dBZABQHzYnBsB5Q2MGgz
mRUQJjgLQhYQOJiZ/nlW4DfG7Efk8RImcKz+Okg4djdSvaMIQBkU+WNHAMr8h+3rE8ZsiSMCBIAC
aA/D0dPNA781Zz8iT8smkOwOtor5evOuGQX6/4AJgR2fT1s2XocuGKjhFLYUjpMB02kaKEV+Z8x+
SL4vnIDy12Hu5dhACVHfxv37JRQ4CGL0EALzARhaADAvMEGFwZiT/bhv+ufI9RZ79gPzY+UEmc1h
JpS/yvi9GwDQmhnnA2C+DFsjNJMgNtYypoCJG9jk8bix8PmpeKxl3mLRfmx+rJxg89dhDnGMtdn4
L8/l8y3675mYCeEMdt1CBhnna8YJzonjwAEq0P4Ekoyh0nmE76UA8Eaj9iP0avEEpN1hdmqu73X1
4cfQ8OOtegeYYMB53CAI44BP6tkEJgTn3MCM7dMRRT8pzm82az9Qk+UTqK4P8yyIq/syhaPv3s+X
QEyDSScC/437oB9PTntZ1cBuQgtqHgGzULDN/XHLx0tfeoNB++H5vnACzNXlQdDo218ezffShV69
8n95KiFMQoMMAHkGetFw4NDDQO1LdKAzAFUPSNMCw+4OOOdGPD8Zj4locmLgP5u1H6PJ8ldX8n90
HOE/H1X4/TRH76a6mT0cA/nitMJf//bhcuFsysnSpxmyvaHv8d6t7v78CD2Y8by078dLjn/k1fTZ
80EnPy25v9HVnx8NqI2OoAsHzQPoh47NnhYC8PhzC7aGUqidQNh+GDsAiVSN5wz9+ZFAnwHkIHBR
KJwonDsBQOtx/yqYA5uy4KwqDue4IPtRDn++vNMs6WGs9fu9ePr+g6rT00yqSo8XA9wmf3zdeHEU
+ucw3i3gUYNqAca3ONiX396cg5Yyvvx/kCWSIWIBuUB5ZCyTPqmXRpL1TqTwLpaxcZ2oQTl5qza4
quknPqDQIaLs13Gai0WDhyutDewlvmpnVCLsoYF26wqlXhUXxgahOnOsAJeLRmjf7SqczvKqWrW1
mTqqYMF5yw21NWN9KXM+R5Vc2rQy1n0c+mvkJ61nWNithJHPbOJXsxoHxtJvkJ4FrV72uLP+5iIM
nQTbtpuIvHM4b82lrFDu9Kq1l6by1Uw0ejgdulI5yMoqLwu7eB7z+qwImsgdUEXmdZvETqUjvqvq
YDZo61OhQo8IfVFk3ZJafj4bjIptgpjNujpYDpE5LEVga0fZTt6Z2QbTKJnDs1S6SPrBzC/t2PPt
BjkhbemJbtpbXeaO0ed0UUZ5vUjztl60hvW1Yv01V7Q8bgP7jNAyP2mqkjtJn83aIk7PelYlK65t
5mSRoE5WSXbe5pFHC7u61tz/VuR141ixSOedaRkOokk+k7XlFin24jbWSyLqfoawVssukvOoaetj
RoNd2vnNKrILDycWXWdZ9y3L2vikrY3PhkSnOiPDecq63q1jHVwoWc4r2+rcsKD5rikD7JA8oatI
oW8tXONGhug2qoR1XNpJ6PldlHsBqqplMQyXRWcHbl6FapFndnGaBrEEffi7z+15ksfNBtMHGeZ3
4Bg9GOaFzvfYcHj5IKcDpZHha+tCFZEbI79eMrNms7BL+pnPGn/FcF7N4H3DNIn+Rkx5LE8zhyc0
WrOQ6JNGZLlnZNj2rDZbtHGDz2zVMU8PjXlaOJklgkuc5bYz9DxY23lzJmPULIYw6mdJV88JVnLR
1vg4wXG+yilzhVGl667v3KAt7AUvh8zBhS0908iHbSNaDF42Q4bWx1mqF2FvdDMrqaVrVcmtncc3
djPoa13JhRjsqyap2XmY41kztH+TVAVeo+FRFYHl1trMTiLcn2vKK9ess96zg5ZclklWOMpEhWNV
qQA2+6sbDvvWpnccZJ0xCMGpNzDRxigUtC/veA4D8YGPcnVhF3HthX1lr6uwn7VNaO7MIHWFz65V
EAYnybaL82YT9cZplzd/V8gwvFjmnVf0ZuDkdXnLalU6dtKopYnTctvLmjgx2Ukso3nESeQk45eg
CKSLg36Y6bzF66hrmVv6tWvUkXmKo2xVh5qvZfc1UDReJ3lzrWODL6NEnhZhjBwk7dAbeHpVGr7T
Bp38RPIMb+Auqa1BzAWvA3udlK1rBkV3yrh/FdCOLMpCybWV49aNVdu4thywM9j5lxbpbZLkapHW
g7GgfKvzofJ6CPGzQnSR2/D8i0San1otXQPlSpdoMO+UVW/bkuClDcGtN7VcpA0u3EJF2VUftFvq
mx5LkT2rqFF5ppk5Ne/yeRjltmtGKHRpkIlN36du3aLYk2FmOkka0nVE8Ary0HGCBungngnPrNgi
JO0qlbaLm8yal3njOzoSn21W32aD3Mah6W9z+inVmbxgtFnFlUZuoqPADcx4EWbhecUN7g64Ia7R
RmKG6gAtU1EvIqo8Xalyq5AuvSgxjptQSyeOBrbJLfzJUsNJTdtijnTceX1XECfRsp2LkMdLKXXh
iNBO4WnuN2goiUtkzb08L5ZFEtPjOvDssm83RsghkzTg0kOT95tCIsfMSba2rdzjbVCvqJG5vuCt
2ySomxe2wdfKjKUT4Lx2BkbZBef1Mm/qft33wa5pWLoAR7+rrJg4JWkMpyZCuj6Pb1Wo9TJNSrKW
yEuqCu3guXI5iz1ChnhbsNILI5RvaggmJB/Urm17Ne8xnvtFEMwLPcQnXX9mhik99WupXOWzRSfZ
MKt7li9gl0K+e/hiq9zJi7pY93BlTqDifKlSphzBqh1N/N4bWv63SWQwR3UZz3FuLcEJ4mWtUk/0
TC8MX1FHtaRbRtACdJsoiNemZm5LAnNBB6q9frAhPcXBNmwhOxKen1aWvq3LsIWB3V+FAejlvgoD
ILfDqVij4G7CKZowiiegPH8ZBkjQ+H7Q2MZ5lJTMaUNsOUQVwhF2JLyGDatB0PIsLvi671rulXYt
3KF2Q8OWK3AWPUOx6DedHJgzKHCvVDVXQalzF0N6XzVBdzcEiF3IdO2HECzqbquZ7ySsWHNlWAuj
zNkszfNqbVS1m4ZmdVzw/HMnaOwVQ1evWgZPshH00m2rnmxFkMiZZS/CE1TZ9owEpQuQ420m68jJ
tK5mKcHGjJrq3vLNehMGNXdCgisny/1mM0Ar1S2J6t1AbYuwK+ZZmXQODX34+52MZgwRT/muIP7X
LjWDZYpouik19eqsS5Yw67hGiU12RQOxvzUa6TKT9dsc3t5hlUFmPTjW1syxcCvkSyeqqwRyT0IX
lWGnXt1V6bwy48gxlcE2RY+umjT8u8nlV8sIxII0gQsb+YNNiksnbwI8q1nPNtpu3bCyhrkSBZ/Z
sA3DFVK161IPbpRHuTOAA28smFp2gsZs5tKvWkfiiu5aZeYO71M0S0UPvIzFwUYGAG/VRa1ndUkE
ASBe6BIQJbJdapHHu6qziAcnhCo3C9p4y4P4LrOxtSj6c2mIcE5tZrjINPQ5iVC9TQrr0lSuT7N0
ixVfZEWebuvBDk4fviy7pv7266fWGh/KH7R3fGhB++awWwvKXTh3woY+0suHti2wNoKh9M+13wlP
NIHY+FYuNkNF9BImTa7yMl0axtCdN+w2GkS/o2yODZK5phyKG+SbC0Ml8cxACbBg0mlPkozMw5h0
27SNK8cYzo1eR+uusoxFXPIzgyX9F6505ULZHZ7nqa1cKZBc0KpxZKHTGWzoa9yclcIVvGw8qtJu
V2QQy0y7HOaD7JItCWrhpFbrL8CMr5Zs8aZi8TDr9DCrtLlrujPl23zb+ZZ2LVXbjlFRdM78pAQS
DaBZJboSoe8N9oCXrTlULjBBa8vaWQWecxqlXeplfmIvbKa9QtbG/Nc3no71xOTG07G2AaUVmXDm
xyRaqCHWJQ4D+zyxhmrWRbg7LnKInp9pPfinqhPDAtEw8DLO5m1VOcIIN5mW9TaHZqzbUyM6T7Nj
FTJjVlRJP+9lbHl1nF8hH7FNUwSGW9JGHBtV7kBeMZ0MhiCPVYkMR4bJBgMzWPlZkLgcQoZLMm0v
M5JATcCafJP0ZnwJs3knScy/lCrM1kMThq4ivtpaMXc4pPOLKvC1N6AkmANLXhlU+3CS7y9DqkB7
bhLonRgTGDcjD+erv3o601KWA23ZOXBEyJhRTE4kPtMDqtdl2KAFvOdni0SxazVdvUb10EG5EjVu
0WC6ShsIdYZgahHrugLu27Vu76dAa2kReLmdFzMVC+xVEd5YgRh2SKjaMf20hLitrBXPZbOOK7mz
i+g6qxFdZnobps0W2Xk213mIVy3hyuFBPa+sVCyEtr/2YcqWEBWHS1top+xMscpNtBm4ltumST2c
894pUTTMc2CMHuFp52Ee9ccJhSAXywZtDKnnBuqhwhEZXReV4tsUZdLRfluvetW3Do+Po0CGn6Hk
ZkslrxujLreypvO+jsOdbZmBV/chvUS4z10zHqxNqnPTASIBgWQdBLJxI5lCfUXixgmbtl2Qbk4N
VLmFxoYr8og7VcE+Wy24ZQu1zqxrFXNKHlKHZjpYtqmFvUhZeJOtoJGQOIGwjKUBpOkU01bODFGW
nlEl6a4te5eEofR0ZsHAbFKfywHNjcq3naIqrOMh820vkijcCiY/16aGsKE718zir6TrqhseE1dW
fHAK5vNlCpywBSp+6jfmXaPdvkuVU/V+4qmUMgfXJV08ZCAaqlMOAWqboeJY5sZJ0mJ+UhZGOedh
ks0o8QaV6GPK2lWBDGudCexmdobXSeBmzJAOiWxjnYfWCqkyuDLjlDlWL/szWYTr0gojR/boOq04
/tR2YhUnpfZUZ/RQdRrY7YnUs6ZRel4ZXG0ibp9W+aeUpNFJUUCVQ6pwTpjoXKUh8gTpQpLG3OhO
OWnR1JuWSuHGSXtv49r2UGYF81yWyOlJGl+ach1KI9wWPMjmuU6k8/AtD/TCTqNbM0uzVd8BiwOX
grKXaODfooBnBm47TcgW2FLidG11YZp9Og/71nfsKhBO3wVoBzeXO7/2YghmUy+G4SsoR8c5hQfB
ZlKRcoXTWsdNcc4sIAddKiIvZ7W91qCoHENSOh8sCP2sVPTEjo0LEvrMIYXOZ0nbFYveL0IXRxYw
CqjuOpOVGzOi9Uz6p0aqziiJ1CWTjkWq4QyRKFxKsxcgNoTkk+CauhK6KQ5vkFpkJL+sIs4WSEPe
foizZlmljkx0uwr9HpAI6vaEx/5dw5tzlJjiMgjUPAOYj5vYjxyCo3Lug4DiQs7kM5ZnuUsa3i2A
4SIP1JnagcI5metWx55tWP7Sx3nodqE1QAD3Kydp7Xlp9HxjDJwf+0UWLOu0SJ3cKhS8caBOWG1u
jF76UDqJwWEqqL/Y+bCKoni4tHDRzJIAhbOiI8xV+VmjKgaCTBZ+MoeiWMYS3jcxuugy9S8sMb4a
Dcau83myElQnq1oK4hQ+RDdkB2cNTtHOF2jwUmRuI9+STstLUD6Yea0tnLhhT+KtVQDPb0KaekGP
opmo7ds0C9R5UCPLhT1+wcY2jcTJs6USZrvBI50JItqDciNsL2+6wmFAmc4rPLgVaAgLLbrKkQwy
l1T1yoyhoOvwAGxeGsU8SZqFArLnpHbqH5MiE44BJ8m4IYqqBQ/L1KkqQx3rLgZdozWuZJM1M+Xn
aFH2GGKcVUOZAaQjywjbKHKJUFhsWNYwx/frwfWziM1qK/SkGRbOkLaW09QimPtK8tRprRIenaKo
Zjyv42UiAuWEQXQdRkHqFB0yvaTWwlEB5k6WCKhhtb9tIqs/g/vgMR3ftizBF5lVxQuWmcFa5kqf
WEni2FkVuVVbpLeYnkDG9W+MTPeeX4FHBrhNVnEmTRAU/Y1P0/hYcrnOkjr5lGD2FQQbvCvG76pC
bEQwnBdFYq4TEDMvE1XFswDGs+aWvEq1QU400uapH5q2m5dxMucaKcdHKQcIRXzOid05cQblN42/
+WX71Sq4dRZdEdMI1qFuh3m3rCIzO5PGnaxC7lZlyTdhwgInsJW56BvGPYwy/okOSboAFbGYGVGS
LeIW6i5IA1eGTi0vrCBXxoFpeb5CnhlC/u102jtkSOVl0pPcrToVrQKmPuVBVi9qpNA6R5eNWQLl
yUz5hTfpsih31RBk2yFgfF5l1R02I77pU1LO7aqvnCGW8wCH8hiBTn7WBtWKGY01D6ihILzm/VXs
w2MH5CgMq+Fz0fXw8MSN8lKGldtDFN/C50HFS6q+5F1qu9Sy7SWJ2LaheXZqd9ngGE2XnOa0vKgr
HswTURjzjIlkN9RF4wgf5MlGdsDJDN2vgzq6VpKwGQcO5dZcpItUtQieliZ0GMHh5xTbhdu2jX0a
sRw0h/IOdApyHAa58DopY0fF4TAXdmItaEO1W0k8l0HFL5cKuNE5sJWVoQa85TT8FPmVMcuDZRJV
5bLo2whkMJZurLwHGgj1k1Mb1F+mBtdzXAalZ0a4Ocf5PEUsm6FKh16iQjk4aemfdgyEU9qoZJUG
TeXV1PTXNE5LuFEycGzcSgfOLyYQddrGq4r2IsiSZEd43y3Mpl+naVI4D7S5ZzdVkpcrKN4vBr+P
3b4X0UIZPTmW0ktEv8jr6DaJ2mSOEo62pEDOYDTca20/dLNMu4HV+1ujLYbjtokDR+SF6TSUApmF
jtBywOYXW9lLrPUXGw9kidK+WwkMJCGuIsuNpd0e46j4ewCxeIbMFDkNb8+hhyDgpolTcJZyHaG6
PU7yToPWZH5LimCYxR3ur2mvToIyJA7NC4hpNC7P49KaC3GFhVafOWjnXpUw5HRwPPrSAu7+mCmf
ejlP2u1jV+I2y/tSBuHTZ4J9//Y/l1kK/x4+qurHD8ePFPvxHexjffwssl++CvaMj80wPX3RaM33
vwXGPFk3dnNeffNTa+m5uzJpHj1+tNk//PJtnSU40XWcGv1eGvzUWfreNP3RWnpa89Ragq3d1Dbh
Q0tMOIfv4Wyr790lGzblm+PQHTSYLPTYS3zqLsHQHhpPuXzqOo0jYE/NJRivhKYTbKqEs4CfDlp4
vsJXMEIv7en7l82l1/owNDFhPlYI+PS0se8FA5tj6+lFa4njph4k1HHLwBK3HGpRU54NuO2cKICn
+8WN2fNekz4WiM8wXABXOja0QN8Auvb6zfy6KYiZBf6yL3E8JxwEZLvpTBcXppwVA/jRndZoVcez
AvU7ofjnwuhWSQokXjbp35B1IfFkQPZb3Xpt1Xpx1wcejYEhciU/SY4uodvBXMsyNzIBcTUnRevV
pYZyM+Zu19nciZjcZgFfthqRmdFAA6cxytNfX+iDMvGigH64UDj3jyMxtoEB3tcXGkJW7cyYi2Uf
0GVXce1Acoi9WjLt0MGNcZK4TJJbipJviTSXeVeeIqlSt/IV9IXyah746TJE6beUpqBfN60HzC9x
rZLNYkVSt7dkMSNZ4kBx3Dpliq/jGiphsohraPfAZ0ytGguC9BBQMssqc2cH8S6JoM5C5gzXmbk2
CMogmkdX0qL1OhlCnjihSls3D03kUmgOJSWGHGMLsJSC2VXDE7e1EXJEbCjHDqrPfWFpoCDFMoRK
Q0HNATJpmIJ0EoEUqiFAwhZ6WCK/4ahfqrw9beAzfJxQmyDWgvg93BdJcRqj4BvIvHpMmBd53Xuk
7Zqx5udeT+MvGdBQxxfNTVOwyE0t0ON/g9X40E2xsingBEdowumA1uShRCXNzbQaxDIMDQ69H/8y
MuO/RZU5jeogQ8bKd0pV125AI+Y1kBXirGy9wWJLbdiZ49fVAifhMohN7tpxiJalbc38lhAPtDYo
05Q1YwX/3GkrcWFG3XJQA63bMEpd3woWZV52TplUwZz3Z/i6QQnzSCC/sUhoN5c0cArbDJ0og+e+
aIxZ2bZiNlDxNQmhh2uWxeckVFuaZdwxJIs8DhplyOJNSvKrulWnaQYPnt3FTtw3W4njvzVTp77u
9Zyts6Zd9cTyCE6OI984qUm1ZdCi7dK1iXTjVk0eQmFndU4NKFKFmBNycYYwMAf//7H3JduR4tC2
//LmvAWin0IQvXs77fREy5WZBkkI0SP09XeDs+xMV66q++ZvgtVBhAMhnbP3PofZwc3n/CqOwWR5
5b3uxCsM9CNu1K2MMWP+4z794TbhBSnw1NZEZmSBY35ZqDrPHYY5nGK4UPW0aW1TAtzw563jqaQn
d70nnv79A50FXvw8MUCbIWNHtCS9XUI8f/1Ef3Q6CUIp3rvaBVsSXJuIyRQkW5cAtXusWXXpWqJI
WDQ8iRkzmAECTkNFRDZU0QFb7GvnZODD9uMAmef7FvOHlfRPcxbhdojtxmK6ZOz//asR0MSVtMp4
HwIr71SxCwt8NexkXSKRqTwdVDCmlZH/cQ/+8LGQ9CMHYAhFApQSn+5B3OLNAeUEtk765av2o3u7
xnoQKf7aNQPNci0AZ0X3//6/OvYnpG1ZTWGCIoQjWLapf+xRPEdOzwkP7t7unTFl+VU+6TYppvIM
1wpkRO2UsBBFn3oPtAvvBfdKOETAaVVovzpOfJKjGVNkLsbqX8iLgKtTw7HIUFvMO4bLlE68gz+Y
JxWfywRfpEzrMoC3Gshrr2MsLWf2WLXWTeUFx2rETz2HebkRgcoafC6Y5SJISi/Y8nrqMTevA1dN
mzDoBiAl8gBasUty91QBLUnUcz4T+FwVyFcX1EQaGpo0yi2TIGq/9faDqMW0ofD1Y9rQxKdAREwT
PvcTT4SPbzYJiBZE03EsiyJOkTbjVQ/+yaFEAKzqgU5LnUWiHJI6GQJWJvOy8JTanL0cm4Htjame
cdvqZmuBHE6YhgfrlvO9O6qHwVnGYmtN4nm+DXvsOY0FfQR883svx4NHY/y4fuM+BbNJRLPsDjME
FlPTADCMt3ZUiH0rwYYMA4xR0KBJ2cr0P2YEQhQ/P5ugsxGyiKA4CE7xMpFP1AAltBwK0+p9HpMx
mdwtr8arYTYGtBve0TrGN5Gt56Rw6gsXqGlS9OGFmYyVwKQGAuWB9MrKMXKTAhBaQiN770TTAI6W
D1vJsRHBVkn9aUqnQQo4+UN+VsR5GHjnpAC6mrTcDljQN/3Aq00BLBs6mcFKLP8bC8smnaVJ506S
1Af/uZFlbycq9DPqhGnnmgg7SF5sCzm/9lVwDAmoTLxz4y9lH8D93cYKhCwbnTpRXb8jwmsvlPG+
CwtOLKXzva6plWDNyhSmEzAVVps7FyBl6Ve3UQPQN9CA1Gsl/KR2yFM8lNMWefG3voQMphxikfXc
2viRoaD4YGLljjz0xqHp4Mxbq6qGbTFaj0HgJ7ot5l0k3YfOqK9UDWDyO/+xnTuayJLdcW41SZOn
TUCtDafhOSpFnQadddmY4aAlZZuxD2/wuV1Kw3ifD+2hl8CYm2K6c3m9JyPLIluyTSCmi3bmwwby
4TQs8VN5X/qp7FLdjLdQIL3ODVM72dbbqm6HxKkB0yEJjDxQXtwUMKzT0O896GucrYh5nZYG0KIu
5lRTgt3JaPjtwQZqHZHalo9fj5kho8C/rRzGVy0OGm9fTn2cm5JgfoFpFiUmlgnv53KxTp2t59DN
TPmYGKeINlHRHIc8GK+6rmbb0YBHFrzdNAAnDjqMC8wGTAlWK4ieWo9tJ+7CBHRlnQoBIi8X5NRW
vn2ol83ZZRIKlwK4jlcXG+HIpxmOHNdN8cXk5R33mxPj9YEHBUkbMecJZ8VeDs2+bNxNT+vtFEJC
4GEyzJW3sUM1wMjVAtNu39gxrKdIDSmZ4xvIUOpUWuNdDowxrZ32QeJxTUbHvSmm0DqMnTg5HTEv
1XAMBC6DrSTY1dT74jf+ZWA3IuucwsIy5O4qG7tLoxusgiQnO7uYQMLPG1+xh0roExz6Lp2UDWqn
rB80acKNicsuizWUEHJwAAeTdu8J7KWFkAFUOKHeFlNiQXQEW37GijKD1BlNeKVYfTKFezWPQ1Zb
1otU+gZGa4LdJkyYS2A9adkkDh2/jgTIn437L1vbPvmtPnahfSAjLFQf1oqCmGhbDdadS7EymwpL
rJdX+44VacnZDY8qPE9wyTtrHNJhsIrEs8jZtF2RAHBs0t7h+1kwkzaJ/urisUm0ADxKZ5JAdnEh
OMcSLXdNo762ruoSwBI8CeRsJYrWNNGl+xL3IMiH7w1Wm0M74TmOdbcDVX5ZNs1dFfmHm+0UFxf1
7JIEmrsLW7fbgPdghIovQo4/mrBhyWjTPVY24IynIWi+9s1wH3fkWXhH0ZhjA4A/YbHimZhDnvRt
BV1GOD2Wvg/whcLo7ne+aC6N7g1+hLBN+FixZIYGsC7kQ1uOYULK+EVETZ74Qt+VscmBeLpp4MoA
YOE4bkss9ZUVkau+Lc1mHguS5YLmCbCKnUU8sbWDbhOW5Xms6P1kSbDuylyOXc6TmpRfeYVfp/C+
1PYkz+DRVGIFtZ3CtH2MCXYTi9viprbiah+qRYPiNDcgQAFvwTsQQNEtEOxgkVIKvzHh4RyA+w9q
7MA9rm9PD9HUdfA+xtsGiAnHK3exGpI4abz+IYyrG9COV8Lt+aaKxg2fwNb2UZQ1nduknQkfgPNX
BwPSBppBhjXSdHUiJQV/Hg2HqC/KDNnBIAQp+Atl920X9+k0Y9Es3Jsqt204XUMSuLtee8XOKfh9
2GAl5W1wFHEfYFGg/b5W8Zz1ws76sVEb6PXDbBxcF6ZkWybT9FBDQZJ0ZKjS2AzHwTmwCYCfmK0d
07hX0GL8ZbFnPOVdRjngNR9AEMDfG+1gr85j8dDV7c7TDm6/befJjd3K/BB0cicaFmZuMatNUTdt
CsnN1pb22Y7g+cGOTCxv6BLfuE917H2NPKgH5QADD/smG4eTH1TH2s2/uWQzlvk36bkapJBVprCm
HvpashQI20KgTEdCu0fbir9RyfZBPcGNoNYXEZgJkJ2C5iMdm0wBJwd1+TS2873E8pLMZXTFQzBN
fVju43GhiOBGivI4xOEr58RO/AjKr25Uj1PsWgDUnWyqikvlFk80f+rICbhhn9jCUyl3451Taw3w
j+zXc6eZ5Rug+tvOxNmsSz9xY5gGk+PPaeGnphE6hSTvsQgmqI6siCcjtwAdhF60bwfzYA3llkE4
ByqhLDca/ZWNNbcXr/4IdiIsxbSHHOZRGVDjje1npPGczPa6o8EaByzCbnGDo5Nu41e9fJiJFB61
vPxS1H2bgGFP5iZ/KAjcNZeDVpq+9paysXU+kdzxn6z2BmTkrZxMm1lhbyXEMnE6eVjiq1bKr0JZ
Owd77jRzvgvA/IADKnlixc4PSKLa4zC/VH1wPU0W34RAEQ5WrZ/6MD/3kPGO1biNKwtAp289zDMo
am332TzVY6Jh8GQOFEsbbAPlZgi9a1GfSF8dvNZqjhY8187b0sC3d7ZVdIsD2L4dfOP3IGUlgNnA
v4G5arbKdXUaiUUZZ6DLSLTkCbT0zQH/7nDUUzEe19LHIV8ACsmhXrSHcUp0SM1xjPLdXJXRLvCj
+uiWdn0MGtjfvVGX4BfNsWh6c+SS8RTSaWf5LYdj1JNwN5R6B0Xz3oviUx5JSHjL/rJw4hZrZ/Wl
jSTbVm3fHxkl2DkmUiRFCDJGcGc3uOSi9u0Lu3I30HXVMCrJBScFZqh8wBTHtusJN+nzoEiGHNaI
P/ZJY0mxsUkPln2E+swRSW6JH0gDcj0Z6SbYc374TnkRFjc1g+9h5vyaUn0BM0mncVhcT6p7qDpx
1wh2koP60U76xIgHXp68REPw7B0hnXsSY9wng1Q/SJlfk95OHTJJuD9hnHKHQV4hLsYhwL4+POih
/AEbCiqMxUzxig23DbY+gGER5NjtHBWpNQsspj0+xTDpZ3Usn+H3zUffhkBvcocqG0OoCFXgSJn4
0MT1pPIOo1WOx7re6dlUx8FqqmNANM38QX0JYAkd+zFX+JEPjugg0ZZ4RC2mwL3PET2uh2oqraPN
xCXsbrqlFqasGbCMlZO/A0jTHFuI0EzKZBskTavuuei/Qdw4vE2YtbTOFYjUnA2bKexsNx+KHXVk
dSw4hTZtKUXe4ALmCWRWFHHatfF9QNoIck7zF1HSSUVQHEBof8050J9prL7QiO6qBdCwuXjlI72H
w7T3SuWlceWfSZ8/xO7AdnMQ4/va/p5p7G6VLXtw/vkxmoHv5D00qWyE9g0PwYFLGHFMFZA0wHRL
PbdPLbvyM5+Y7948HVYME2QwCByVxnlnpZFy4LAxf2va4QleG8wj27KzwFwEVMEe9Lcu1s1sCuCe
UPw8bc9fRw+AHIjMH3rkcdK2+Ad6YiV+rZ0kNxLGDUzMYwj3sg0pHsR5BokSvEKMS64W6G91EmnN
0zqoVeLJfh8pz0lWl9uMuLbDgjmRY3+oiYw2evk4Rt0Hx5mzOGKYH4DwVpjLkvF9Y5fPEJnDrkVM
QmKX/FtHxaunTRZCOR9o/H+8vSxsy02nHFo9Am40Q4TALScRMLYJg8L5yhpHlcQKu2tQgCYbsB5m
A02smjlprXOzHao6HUHmbpwgLjYBuaY91HvTDBOOs/ol6ukduPw9n70wbV0Bfe/wIoMZiomRHEpA
5GfCzmAzo42kBPxMRdIiINM+BJ7av3QKHtQyY7Qpgk2z4JiBIZkstqMD9AB8fZ35vt54LdQ9OV77
AhgBcHREcfchwS8P2sczPiyw4qSKGP+WvunD9jsNgAhU03yqnRz2+gigIuDdI43qXTgD4fBt9cUZ
TJd6DQWGIaZT6xEK+St27an1MuXCaALmDvawDUE3WfhSgdVf6/GgutPg4OFeb0+BlYYVrE8Dyp97
3Agoe6sviOvkCQcyOPlQqMe8SoRtENNBp1vj6SmhpsbjIdxLy41ubB/ACYMyL0Hg2q3FnCLRIAVB
xcb3IQeKUQbsKxvYjQWJ29usE7rIpGOPCdWwTiZtp6i9GgP7oRjfgBDRYvIYF4w2BeII/gERGTS6
L7nXYVqgD15bgwl1wCuo1hvgFotLvSAxofRv2tb7VtbAhmJaJwCSfjDLvqy8u2JUPJmLeLv+pIw3
U+ZC5AGgEjE6sHMq5qxXU+IFtq2C4TMW51AuOK5lRBJ0tlwmeDb14k5qfckV0PlRwZeTzIuSwS7J
pjSmT3LpXJS12FcAGxKoJEhmMOET3eO+ruB2BTAOyPZ06CeW2gIIjxXIKlNiIHtpJOyFiWdEAxhW
tcf2Tl/2AJ0EYCPpHwZw80c18+fcAwrjWGdoI0TScnUspXdLo0ZsAd9jOy7CUzM5RVZZqk35GG1j
ybpN51X9PqZ3BYKCdwU1eGgZwJp2Xw1KbnyuxBbSDw6HVx8cNh9ay3/KQT3AK6izpqLHPhd/TbmA
8HxoFpW/eZX2Q79MYL8AsGbF4plNFNIxCvcYZOxOADdzWvtmqsOddIHO2RywkvEZxLsDIAtMPOAX
EImI08rJlBZ/BbyC2zxF96wkl6XxbzqKaQsDqitln4UQihNrEMk6x4xXTRvN3a1DmxmPbksgeW9u
us6DJ6DEq22w0g7thYulEgEFkmwoxN3J4JATIZ61AWBvy2ZHCKRMeiyhMOmAq1n1YRajSOwCty5W
3TdK6cWC4lJx7qGKLcb8EVoFP4Vw1gJhXKcIWVpwNFjB+RgdAuoXGwRYtPgPux9NLdp0ZsUJCgnE
ZiGwfc89AKQxn/YW1pS0KIwD/AFUG4htyPHimmYTuxWBfmmb8YgtdkO9+QCH/xxPClFRQAwTyPty
TCuedN5Md6S3rvJ4LxU7qGbf2qTZaLUV3rTL61odwBQ8Mq+/sbtpr4BIOYTnCUDsHqxbo3ZOBaUY
NudewhjLc3szBV9bpwTRUc4PAbTpjgxfxsj61vaKpa1jeSmBBde4h8CBWcg4AxTlu2kL/6Ym/LEu
C5GyWT+H/mQl3SgOo1uehXTg11QOJAkltAZj0F3SmOz9ntw3bZVGBgqJprx0Z3YzKJtlpWRnE/Mg
gRx2H7d2fmpU8JczlE99DmeRRSUixSD14SXmY2hXG2qbEXuR/+RQk2+nrrm0Yq/ZAbLlJ2kgb7cQ
Def1UBFgoqqTxvsNjkF/wzzgmQkb9rORcwYN7A9qSBOlNm0g03XwVamrzHE95HYzyF/qbQxYs1HT
0epUdGobRM5BonLb4hscHVnOKQKwo3SE5O7UQTGPtaTZICIbgKix7aMqIG5LZqh8j2sdUt8rKPpV
IoZIAl10qzMFIYv4ggpcXZhBXDBBR0fyDIqNXTCVbjJbrnPshUB8HnZM51gjOPC4ltaDENA8Mezd
WQk1/XE90KGENKsTsNYKAYHOe4cp2BmYv85yDpywVdGW5+5dPrjsjOCwBrIgPHlCkdQDLLKHmgnK
KMjWNesOA7Yj/2RDk5kp7NoJrbh9/Dj4cQ1dtDforED0zsny2jcR7v8XJbyFu/4W3Pt3FPESEYpU
vr8g5v+QJHyKEf4QJqzn/ZQlBMH/jZFGG8nM398b9Bbz6iC+HG9/RjYtBKGDXFoCmH+KEiBlABsW
rgkc16w0v8S7IoswhAQOWZOjhP/n/0GSgPfj/Ibu4/UreIGxjXgVvCAvQA4W8ol5K6FkrJxJ+D8a
V134le0+AGgkm7ow8OnHgDxMXkM20rTxbu21I0S3rr2krdy33rIUP3v/dO7H4D+d68QvLFfFJh/r
5rQeorJsgNu+12M9N6dwOXxq47mp/x5odeeg6sFReKY9fxzKOv61yjxpnZTYx03sPuZ1Kc8uohhT
a6k2c2Vn01SEOwL/9pGE/XdR9dNVrk3iFEWmwpZvhZnmZ79u0qp34kfE4mz9mPc9xWYBn72khiIS
raGntYT4CXqqaB60yUddUMc9jiPQy9nOMy/EXt63Ls8RvWWck0bcbgOeNXJOa70IhitLUfuvWjAA
oksoDDeFOkNEoM4F1SCQ7RphAL93rNX1ELBWncFyWeBRl2KNICgEoKx9pdZWlheaZ3k+j4iVNdEl
79pxm9c0uiyWktEAddrYV5va2anO7b7EdmNd96UC+2gVKkH4oroclwPFunVJQ9gIfl1NEGciGK2G
KxMAjWkQiOP2/aWT9+Yyry3vzsELvTMy0nzb6ta/g/Jtusjr7qEB+LeBUeCPt0Dvu6MuUrxoq7uF
+dff4v8YIXMHR7i2rQfwtX4SM54f1ipchPz2305aL1T6495tFXZtBCpDlcqG+TQBKPnlsLbVEEl+
boMm8OHnPY/cy5mPew+yzavWZcUdpZa/g2HkQAMTFHe6m51knDq94WTqd43o3RNCHIZjHU7jPnIa
dulrHmRVZNQt0ZGb+uC4H0UZVjDd4/FUV429UdBpp3zq+Je1VL6Xuslib20fJeRbAgJXFkHmlC1i
Q8PK32HPG6CcXupTNfq7XMagyZ152IwGcIvVTcVdqEW1Ny3Q+1zb0W3djW0yWpJ/LzQiYZpCPvcQ
IYB9s9gFzAl6RjSkB9XqTLdqgOJe1hTxz3hdN8yTmEKPXhJ1WcyFurTDFjjRcmjCCeBsDGJp7Wij
uXDw3KDHKno/iZr6WzggwoeWz4TLqUhryCyPS7WqxhFoWWisI4J5n/F44h96r7aIFUcsyMFxjTwB
BXObxBOec+KIR8oRda/6zAWO99b41g9q8a+glsUeHg3LVGEhZni0eLTzrW+IUdYXIqTupdRxGvGw
NIg1nmBYNyxfwzwQgOZAVZrkvpivY+PrtwMIIZzBfm3JNfTBTWt21MNQXepUe2TelWHObhRVJCFz
K7+xKUcg+qAf/a69DKtmJ5Z1ZD1g1aMnf1lH1qpcF5OPOm7gFTVAqcPW4ecevspF0XqIbAl984RY
5HPQkeA75J13HjyCRxnFU2b7lJ+VaeUFg1jtbehYmTP3pHr8ZSv8g3QCLPGn3QVyf7JkU8A7wCAn
IZ8lb6AN2VAERfRDgB0/sFhwyKhiVh+tOgBMJQjqa/Fz/fPQX+r/KH4+t5uNSC1wAghaNPbD0OS3
jT/rK8kYf1BTSmUHPZCaaVYut3k9OIHxsIZJca5KiAzW209gPSZrMVrO0FZLs3Xcx2nvZ3y0A1nK
EWjwv/uMpmovmmqq7mbIeWDHq+mGkbY9U0SWbPygr1/gCx5z7eZfZGyxgxdRuc3bqH4ZTz3LxUsn
FYJLoCrcB6XovliWPAC/TSbT3wGjqa6toIdEqBgu8jkcQHb6xd4gV17mhP3wVI0wOCU4tyvpI5qn
zUPAty24NuSzQAwllEuptG0NZima78DEX4dLexcBZLCloYeG+dUjcLh0bR9iHm7nnpMdlaJ4dvqr
adbhE50rC6ocQCdrcz56h57X7CGPo/7UewZZIaacIbyX/4faDDDs59kHreWSixS5e5aI3PiTdAc5
KaIusAP2HYgLYqAhr7gG22WePdsEAKoIbIaaureDibCVq/kZsYtBauV9dzbd7N4WufUI/QLZOpPi
m7mEb9q6tjhLCOrfSmubFclrURlEtv7evo7VQ6A7kC0496ObB811C4X7/k+XW9vsju/qYrgJfU8h
v8Ywne1e+mfETfJMKpM/9QG/CpeH26f+dYM3HjyuQwkST7wNHQ35ZagC0f9dWe41r6FfDCikmAgm
KDZt0efeQkVZpkak1DAd8EiCQvfgvS4lu4TiMwGy+7P0e+/ncZZmWy0Uzvh9nIo650jawUujKrbP
1mx+PcS1c+Bu0B4+tX+MFQBCz2s18NW5h9phz8Q8gy37w+XWNl9VV2Qq9X49db3w2v75NBnbt5Yg
QDiAzFADZQ42T/BBkdNCddOD3O2j6a+87i+MQOYG4IGIWGHWwIDr1Envx+2tA5A8tRDA4HDNr0hh
k4f3molz94Gx5oGMCPlyltrSt9YIdqqPkf+r88zyCe9X+fi8HJ+w1t77Pj5v6fuovX8zvyrDg6gh
YARpUVxEde6l2idqI0NkQlnb1tLHQawdeemlgaN/jvvT4EJTuv/3feSTxheqbbzAG9K02A0cZIuM
18iyXwSJumAWKVoXoSjcvusRcnUThZxfdIIC7F2eaJgE34YKmClMH3bRvLdHaO/e2yEemVLVkHkd
r0MW/zJ+bXfz8FtJX1gb38Z9aRDGFUnnTN+n2VtpabNN12R8EUfERWdj4DKp1+71sM62tbQOxO4I
ksr1cMW18e3ikUOrtDGFjTQrMIqR6KFOqjGuTs1iFEvl2rvCdtlmrdpVVN5AFvFWU8sIly6wipbq
xPxn0yOGF9jbqWz67moiE2JrmJDfGr9IEdKlnyXM5OxjROB/p/6xG6PgACkgkv04AYysj3rt/oc1
sGSJ+kXkud7FxdklBDp/yNI/30UIjhFZCWD7u5UjnAn0iNOQbPUilbMrB2LdrxUh9pNfW/c1C9Qd
m19GGZ4oMnBcBEELq/C9WlMbX5hPCJVaemMWtpDdzBsb+41vGnJ2vTLfd7VNzv5SQmTcz9La9tGL
PAbW7mPcWprYdOtUyAgyQWIEjAmBsX3TdlfC5D8Pa4caYg2n8O+2dYjBJpuuHbVfaijol/MQofvz
MuvodWAsEKD4709K8LuQdvmNQZHDPySxh/B4+PS4B788Kbk/Ao/Xhfvdr/o8hZ7SOQ/vh6BjmKlr
vUcYPHa/PHN71h0/mpoKNwYCBDczzPcuLYbcI6IrE+4W3YU3D94lWQ5rO4P4M4vBX6efOtZeHZfw
bAnL+gF5fw7IrhKWl7YaOTIDSARhMefgK7+76vTQXblLaWlXXjDv38ZCWyquvEGcRm8kD4ao+DoM
2amdavfBFXN0vfQ1yMbx0dctNc+b7pVCliNFrObQITXUaS1xkPVvpfK99NH7UcoB0J+gkm93/35v
on/Mf7zMc8Hao+XlXEvGwd/vTR8wm8+QuCPNbrVxnDBAKhvTwGeBvusUOJE8rVVEODuIguVmowys
5GTt/jSQRwXye70NXwfp5RrryI/h6yXX6nrJqEYcP3HllkFqd8k85I1JIDodLmto3tBiJne+FGtz
WHO6zSdbJyWWOQL8+e9+4FhDEkJ/sTPgL0AeLN0/r+LArwYNBRpb5VndRkMPHxIR6chE1MjNWlwP
nVXSk8wRDIJOe/La8y+DP4bNS09hQzxglYjTqHG5temtiIQyeCRDF+x1V6oLiLTnbQ0rJkEiKnWx
tq0HH76WTtZiNIXn2p7bQ1D0xc+2j4FF3P+8wtoW1378X3kM3H/MADeChhb52hGtAjzws6gb8gZa
8tluv4u+Mp0HqiXeQvdpXZRRc11b4BDX2ltTCIh7iYaYNzleCJOWb/Vl9NrPBYNCIGyRCiCyLlxZ
+COE1eqXy6wd61gWQGDQq6kH59fylCtjffUh4FN164BLPeegUvA3d681UtU8T7TO07Kv7Du7MDqr
lEUvmtrmB8Kq5hAFyGclYDVlzsTbO1dC9AbSN39erliAJ1iu6NEcQaZuAU2BVUOosUS8era9Q+jg
/IQAI4po5XA6ItMavV5HlG2AaLxF1tev69WyPmlvsM+QP2DRmpq5Tnw3hxb4vedjoCJDuXHzESmG
Jre7gfIRnIEu7jwIL+7INJANQwz4dm17H9FDGLRxNL1tFgDBNwWCRSk0Pd1SXdtYGcptA3nfJlwh
h/y9XsFVv1kHrm1WzPnGOLy7WTs+roXcPdijKuIlyK/SH70GvEAfVUjnpAGILKWQIH1H7VdQlTd5
9ql9HbF2LmeuQz9O8pcz2+XM98uuI9b2dRhh+u2ya9On03+/bBer/zDawFt83u8R5YM33i3+PyYo
3hn5+3qHVBoctERv/SU66KCBXbiJ1UZIr6cGvVn3iI+9JBpjfRk9rw2sqjF03VNm6TYbYSAqXsev
bWvJMKMvx2+YSMtVl13q7Vq/X//tQxkPXxEnfCm07G6Q0KW7GcPbwvaa6zebYTEc4IJ/tECsJK5r
fvYGkmqsQjcC8Z53sTXmIHiVt8tp7N9VJuCnoCEQLC292tH+3XKCRzEN1iYgrjhhMsjz1VW71bYB
LTZssEOo/VrNZTNsSOmovb2A6QX9u3dF3j96V+R97bWXwZ/OdYRdPSg5yYOp9SsksvK6sJH4Yj1Y
+fjd1MI5rLW1c4jA53HSvkrEtlyXNjEbHRMX/wmS7w5bjrQh42I5coiUkcJi9q+QVmk4hZ0PyUVH
8+cuRBwuQsufjKGbPAe/SfWAFId1W9yNjVvcOUIjER8Y07VJQ6UDQxaC68nnWOKGiWRxP1TbwkIG
Et9R8VWDgJErqBXjK9BreQI0pUR+wr87tIi9i8aCGHgZ9tG+XmTokSTrowNYoUlc24KxwahnTmPb
AN0QsOY4grmR4uNbP4f6aR5VtQ0hR9wFdT0/0UFdBUM03Yqi+I/nIASH85vZC1QM6QBtz3dC0Dbu
5wDFYaJRayPz1l+6BdKPKDeNmL7A0/4F7LQb5Utap2HvvboIzD8Zbo93gG27vQihOFmr62Gs75FB
rrldK4Rh3nhhSLdrFfoc/yLn/s1aG2g13o2MvoqyGU5ktOpLYKveG841zxb4w8k6rRjWG1ZVImMo
4hBKkX6Mc1cUK0akURP7G6s8rkaYjGEpi7q0obmEpaV+r8ZzjNx0/0PZeS03jixb+4kQAY/CLT0p
kqIo3zeI1sw0vPd4+vOh2DPs3Wdin/+/QSCzDCCKBKoy11rpFBvSXtbJSPJnGdyXhyJOL35XFWdp
efwL1gni5utbNgDE7r1/ro0GwKLGPICaMlbyLLUH8VKO1bGf4zTSb46AsN0G6Eojit/9Ro8S5RiF
1bLXVN/7P1ZymjVnxVgyoiYrVWJRIrIpu2KgBitgFRPf/M9Hmyj1uoHrk3/VIxJumefNbIv2HA1j
PC6GLBhOfl4NJ3mWx1m9tyvkXiD6WQfZeTbT3otGoNPXBAG0k5uH6a5w3eDQKH16cqLJXjsoXj2z
jgJSFobpdycdHuK2AKZbJQJcQaz/6YzgqeAKnoHVFSeC+BkRLjGSV+KFVE5I3C7sZMwumROjPzdt
2xlqFaD3E/6lZ2GzytApWk7zQut+sIOwPor5cPd1KPSp2oAIAOTOtcvbvbnmnb3PvGqX6oPxbkRB
vhoR+dxbiWK8N7Y4erpbXNtk7K9R4z3wCIzfCufRcZAO5FbiozyTBzHBcwEa36BslSAEObdWAD7W
uu6ThZfbZhJPL0lRe9v7Rlvuze+m3FjLffc/faVL9rARzPUAie7rwgcp8M9h6lBRTJN0l6aNvjMM
vygX99ab7QQkrGxv2lsRyrWTDc05S8uTMVvShTxt+aA2w0laPGN++jtAFpsxUvvl3Se7kMP5prVj
ve2J8VZfkaGifdcM9t7IEKxNitH/BJpgLIldjg/5mGbvWgUaaPbnnoeuD2TQNZG54BPuA7EoW3Mf
zTSznzRg9/bsR+KNbKU7AKdUnIwk0hiAB/fKQRsfuqFHFdaAPtLkGxl4MmtNGjJ+ZAYimFukkczd
/O6Xbn64KSM3WP/3zRHkdOM3KTSiAoKvDxk7uYlFLfU/f1SqWma5EwY1sQB+2u0ApyvtQ3CqveV/
hKlLbJoXnXBQpjHNIQTBhN+PWmejdihkKGEWfLgqRG3WHfaZpeX4mlbJUnbLcit78AOklqSZg69d
1VGv7m0BcLkZmuIwqf1XnrbRj7Q4u5ZZAfVmQey0nvhM0c0CLVK2V9NLGrQzyvLYQN44aHXZb5vK
nC55qfkrfdT093mervFCYHc/59EV8xLaEG6KghxoYJMVzKPu7BnTCSlAqOQQ+bVFKcyW5aDfnibl
terb9ix7Sbc0x7acdmanfpd+6ZKN8jB2pbfSGuhZtytIZz1PWWtDt2izzN9K3y8XE06zbceofvjF
l3ZZemzUcmX1pfPzpuSlrKxVtzoMw9uN3nyyj2JV+aqzkm4lnb/dddV3EEfYEG2z2i/3vlpfjGRw
sk1kamQkAdOt8ljVrWNU6N1DGWvgCuH3IY8727nI/WXja5DXDGSF0TPOiZjF47IH97pzAFQ9O20A
4dD0Hm0zwJpdbcIWum5Uax+6VvqsDr4JJCb9ce/RW+oPJOKcNelL0IfzSN1OnT2QMm0h53DniaBn
X1q7tU6yh5mU8a4kq0ECmkbpIw+6rgHzX25XQhRyk47jBCOVHm5YQpubCNVXWySZhqv06vWMNkLM
YH2bIffKJ4O93n1SNE3CVR6axVbOak6Fdw4TAM4Wqi3LxkFDCAjbuONFLAchwWceIeq8y+7SNUx8
jo3oDKRhuRMvEOZB0Qb2x7MpD6UPCCKx9aMc5QuUxKuC/4m8K+kz9OyQOao4y/6hGVZbghPBSn42
4+B9mx8/R0GCAk21+SFhmldzPhjToLAhMtw1bIQgI3cGnDB00ifZBeaPsXUU1BlCXc/XemQ2W7fb
jFadfCfTmmyGySTXpejFWzJ5O43sxXezQmXQbnL9wei74Qo6+Qv9gPi7n/XsVYFjnAVknEfdm2wQ
5zRk9vCjKx3lKfTymIROk6zkBRC8fWC38THm3Xh2EqXdOwP/CnmRxHvJC9f4HJoh2SZF75LNV4oP
dslLdu3eRkcJeMNL2rwqzUMflVO5bIcoWfJ0iQDbO+ozEjfwdvoMrOIQqiW5Rn3paX72JFs1O+xW
dqj4W2kGoOeOdZ58u01V8R0u2WKehduqz7o6hhtPn/K1NMkUqo+gz3e3vs0QQLzWppzwh/GHnM0p
HGXrmmhAs5nQnnVlMK8piIP5tm4eVgHLFOXn260KpckOaIKjIDx3MRKwfa1bTQcDZDuQs7/vuTBb
GKdTsJX3AXDQJLKa/bzn3haPTZtkt3uevw5k91EWkldFk3Z6nBBTkpa8irxvE3Tu7b7+2z3LQUOt
/K979mM08BorDx6bbNj0Smxt2wp9xZiA/lppC/ugKCzvF/IUAf/KXLYNkKbQsXZs4mgRSp7zpUk0
yJCyZ4OyQWQJNuCTz/B5jl5tso0XivfYCECVSp+KXGlwlKc3b9FBlNJjgvpKvEL6S0cw8zmqS23T
VuUAPT1KngmcJM9l+i74Pj3JDq2jG2tV5NVamoUa61cGy45yCLhGtJCCPttIX03IhbDtkozRuM87
pC3my9yagiZe2W0ppQOTZ9W3mscRZdl7j7QcW/7MNt/JAe3UuCc+kXnTVEAtmmcK9S55rvwBdVR1
qPfSB3C+P45m9DnNBGNhwD7VAK9vzWawDmqcpSd/QOzFH1D2KvYCnY7XSc3SRRIU41+oVyWZU/8Y
k+mPXk31N5H3yDtWXnYmXSz2xL6crQad42nwYA5nnQ7tRRMP2TwoguDBE0H/HllQs6JmSq/yysOY
W4coYpUEXGuL2nq1jfXJeWii4C+j18s1GqjqrrOFdQp5a2zMArVfBUW+1Qh5HrCpEK9KvS5NgO5J
2Gvfha8iNF80oHzVSyAGPmRoGhvgn/mfSuv/Uaqd/WEParw0+9F7rn0fOPMUq4/CmH5e28/04vDb
dcPWF0+eBV/MCYL+rQ1Z2+qa99v1etiBwSKvi407FtrGdhJjUzUWrP8EhkgGyWFljZ32XWnhgXR6
/Yn2lLMJqnHYqXGev7mmfSjTedYKyUoQRO3JGDrtMQvhot9GzvvaoByfPVcrDuhYdWs5IM225IbF
N1MPko3W9GBL2aK+TK59ke3ENTIgyGV/Dgp1ODsKBLLbQNdHr8h0XvjZNXDWgnhT6pX3zas2t4GG
6NZ6O+UHDQnW5z6oPm43ks7A3IwPLh777qQ7JRqb862HvXJA5zl7m0Qw7tARszdp07afMeAa2UEx
YAuhpJjO8Jfy6grS0vJStVU3C1SFrIvv9+3RRsplJRsUq964PDXfW2GYW1FU4zaIB+U9N/nPz9cs
yrxczRI8R9+foidbQXFc3iVsOZi5LPuutiLaB0+rjNuUFeoxOgHOz2ZCQ2aYimpn92J8m3J9L0fG
Kdo7hF+Qu5gU9zGLI30x8Up6hY3/iiRbBhWxTHe5Hze3bIdMeVhNAwUjsNPdPQ2i+c6zMgh9P79N
KyWyrsV8EAlru9KIlLV8fYZuR4P4IwBacHuhQgedtnmBOrscJHt1SfA8spw8ScseWvcwiJ7XMIqI
KPRH2oH6AjApi+A1MRXlKfaLB4jd/vvg5Hw4MMUXIZLr71WlDejyIXQhW+0UNQ7FHLu9bO1680dS
CPUsrXlGvRf+azbP2E1ANucprJLrTmllEWIKQa7DSOjEEYkgcWytjtVph4TIrnfaR31uqDyhlKtf
mpWhQPKnsolvRSMA9Dhld2npf5+Oga2iKDn86WvfetOPdghKpEsrd414ScgdgWnekduSKA2wID9B
ExzkXm3l6XWq1IDQufr4s3OmAOgcWpgacrCeQTfQkYHcO9Kus2ffVqOnJHSTa29Z/oMVuH+1dsKF
dADla72p+ZrJCxEo/KMtGm2tu7DHYOkQ08jt6D3xFXudKm6+lWbZeyhSBnFxlOZg6LuQ/N7VzL05
xFis8zGL3/2gik8GAizzQjp+R0NHbCsVeLhsjRIUCNTMG/eytVOd72YeVI+yUaF6i6EObxWg2gtx
4Fd5nTQzy4O8qXSen1Tfv9+UbE0r7XZTihIPLBbicuvJbPecB3fn3Lg0sz4cFx47mfXdJ4I5Ny5k
Kl16fcUj8zJ3cm7Z8H8munXy5jnDuZOVptOqbPz1OA3LFrHYZx/e4KvRZ+u4KdqrtFQqk9RmaD1J
S2jGHsRXfLPYLh8NP+8vss1r3EdEKcSjtIgrPBNOym+WZxjv7eBoZ9kG9+NLC6zw7EzT9Kp6xCPr
xASfOl9eqLDG+W14R9mqpX61yNyxOd4ugqY9MvGJeJCtGe/5hZaa1cOt1UanP9QT50BhDfWVIssJ
+KoTGuTxnrx8/jLZTgSulqJB0vQTtTmJyvtwiAPwLS4htI6eepWNasOloEe5h6xW8pch7vJNFkFS
l629Z6RHMEwgA+XYBhaySF5k1zTLYkB4Pgv3+aJB23drAzzIRra6dZkfiJtR9qM+Jwak1QRayQqo
UX22yhxEazufRoHoFgTYvM3NWQYkgheQbpFMB+Gl+9kIHnqeQ0XaIDXSD3L3+wGZ9W0We9mz5vbp
uQyDs6poVKyoYA4vasrl7WWrFdbNgzeKcOGlZf4sfSiwfbNSvT1KV+j23k5uhEY5AQpZu1rPa56+
zD5ohb3xgqldSVOO0MGdxp2KeuZ8+YC13mglgH7mCwRj3F/abrx1lz36weFrV1gQzeYBImi6U5R3
18kZvmVe1xylu1HmrOQ0dAdp+nVpHlDzpcrMPEgeqG3yYjToZMoruVNS70LeXhCy/u6hWquhRxI8
NZNLbw7q2lDbbs2TptxkTe6s5MAu15Rr/9ftr0VTBCkIxaB+wTwLQDedAufRVg/G7Fl2t9BUXuoq
0piyhxC+yR7Ieif/4BfoLNgbUGRLkxT+ZXAM4xJTSOjoKuJwd8mzeADTp4OIldbN1VMkhMpSwzYo
25/D6zg04PqP6B358T4oBmedmGgzkO7OLl0EQk4evFpc0d7zDm6bQ1lMaxIhw4DauuxnuG2/aR2n
XbtBAbc+9rWTZiXNyYqDFP3BJPjDg9RHJvHejsTSf22X43k1p2z+knyDFryDjH9uPrRADxcy+HU3
JVzrbsoAWD53bmyVzjNg694qx9atyFeVqw57atK4j7Wh/SihHH3YIgg2SlXZW2tOL7BqO41V4l4p
YSFkLy9yXsdesyAd9u6mFwNjdO21a8PmCRZJ+ZQYaBUk8fhRRL7YOAWZYlhF8QfU95F6B1Dl1Xwb
6XF2KY2OLI5SpceAbUsch0GxvncJNQt44hBAVwu6AZWBnAg1yhwXT9GjvTXXVLj5ykz0J3toarSl
qqDdo5OorvViULcd6ot8aBEJqslUtyJDqLVBef1VtsYOMOlCUM0m7v3NALp8WSh97i00PVdPQeyu
taoZLyhsj5cxDceLnxZfo456nbSkH3XKn0OlTx5UW6FMDpu2R+qVQIEbwEUhf9W9WHFbz5j0GjEe
THTWnb2NDj5CYZi5GZFOqkxS41jSVXTdykUx9ElasF7hx42ApqLa/3U2dRbZrewn0FYNoMBTq2f9
k1Sx7qG/7F0PGqxskz7bV7IleDICQnN/6XOp9FG1OkrQ6fk+0B7hIEvzt4EGskTJkkH9fKXQm+qr
vJIcEKWZRyUGIZJzxrIh6zWNEJbvUIQj02GV9Pb/OmOFT+rFe6OAG9EjImlEKSh2gZDlc1921lFa
7UCZlEAzvktLHhxTG4HRoepspL127VB8uHbEU+fBchovbJT5143GVB1P6SyN+dwElnUkkRRc7WBj
KUl2DNPpTZd/UjQLHZqBLZDeRQRcHqKqekgMQzlJi6xJehx67U1aFXyII2y4aZuQIDuil8saYD4Q
yf55ZoWUWKKC3qfskWjlT780x1ni0yyiE6ioZiE5OhNBeFiQinPuy8R9pMYxSuIzeSc3PXOB4plz
DvLefewGCtnIEVHk/pgKfdd5VrLvmrC5GtpkPpnxFrJifU2ztrk6PNpBlBFGkR2kD216MtBm8XNQ
DZLvyUGyxznZ1rC0Y0juVpOZZ3no3QHw1BT5m65C7kr6AkHVqcU4t5idth4MQmqyn2xV+voFZR/+
2+gDnTLXhnZgi4fehiqBziY/Ztkg7blV8fw/hOV3T0FASjZDzO/5fuYrY7AqZp8Cphc1V/fX1nu/
IbeOudt8BX1ffhKcHRY9//6zq4X6tSxcJKzwV4AWCZvVxU4dwvJzFtlMh8J+61oWPGPusuWe/ffh
GfV3gG858aXRUcyeyN2/s5FACHQ+q2afPJM+2Sr79V0V/N4KkeHn2LzyqqXbB/pWgdR+QjMoOCUB
clRjMa6l6+6XZ7nd+KdWmPXWpVLMCxLVJ6Uohz/nk9ize3mC9vvN41SGWLiR3ynPHv+JNmqDg1Jp
l8RjDxHK/5w8rd2pXBRi7AmQ8M+254NsMCY9OLh/jxD8pWc7TQHEQcerdsIxppWeD822F6X2wr9S
2faJn62kmdQWIqGEbRbSROuebRorBb8K9XZpKPqm76PoSTa68NAXJb+8B6UxtBc5cRWVBFZnM7CZ
2M2ItXtEeF90SvZdLNL5RaAPZ4mCkOAI1SL1by6UpIDbYxrvahRNDzOHfKm5ifmu2BnRWiUrdw1y
UO9VUX+OlpFcfOKfL/8ySNFGdZXlun3K2pWiKBATiIz7FJlE589chfKkn6jZVtg7m1qRm1TRs+2Y
einxccDS0jRqk53V/PKVZtO45RJNjfJpHBPzgHyWsqRo1fihUlpz2bUWpZLCsXvXtFNmmuOH7BUU
s3R44Q4frhiJoM+9jE6RveTgf+tlKKW2yjQ7IBoSd+8mwKt5hqJpf15Wmr9dll510uebUum11ajr
6fl+iIxtTkzldPekGu9xRNWqZVUhBS8bJsWnrkGbt0cVzaiPLOW3zHvmNWwSe5eOpQXrXLU+OiqN
JHUVfkWOFq6AqItj5Dj649CZzgIeX/g1j/SqKH4FEfxzpOalt5GyA5CynyNLPTVuI3NNBF/olj2N
ebMLvaj8DnZlsLzgB5w2oi9FZ79atVuvEbQNT1RSiR8qZdA3gIDyZyIt5LacDjA2SGc5Ks7HT+Qj
w3fkt5xVZvXBOTC94oCQYLX10Eq+RjWa7z7a8V8huXRi9+GP2OONqhT1xxS65SqyYKjkrdPtRZV/
suhPwUCbxKIAOiz9ZhTfWHDuwrFF/djipRFV+meGxj4cHyu8aI2n74SI7V1uaCSJQmKBlt4Pn6ad
n1yXd6umeJ8tL4QW2WJqcWj5S+cgRlaMcbLT3Dx/UUlV7XhbTMvCDIqXfuzVx6aLH/jJ5i+yhzWI
nT+NyUW67Ao9YTRlgr3sP/mw7ig+mqxkK0F8qJCD8yQvJV0iGFbQ6tonaSGh71ICSPUPcu4wrJSN
nSOILE3bh6jb+cU32XfI0+qchogYilAxHloRpi+Ers5dkuXfjLD2ViYgn0MlRPmmTdmmrrX82+jB
feJbzJeiyNSPQv2S3RVNhNtBsLCXptA2VKvoP3Nj1j+cWG9J94iIQ2NGKSKtqb7P9aBcy0k7BZFj
fozAVBp3HRnmvqjy+BrnyL+EZsYCwum6eJl3Hq/Cknc10eRr0eTJYzB2KH1kPeWb/KrdiQ5Jg5v9
/zj4NtV8tX+dQPMRh4qafE/Ag5Bo0y8jvXNfIy2rT61WWCgT4M+0YVoVfm/culXZ8Eu3RiBhdu9m
s1jaA3KvTmNIXaV+QRLxzzBu3EVNqZ5j20zmOyhsIgN1+KaqbvBo2yViK/NDlPVBhzJFBgJyNu3S
shYxgQKUGDAR9el8u3kLjMo8D9SFJY3JZB0KoQ7gsLhAFhOZw/aPmiKTqp4RnGD5jwak635DUiea
eYzqtbAdCL1xozx4LhigipjcxqD80VM0atUyaOPom9W1Z12Onyjk1fZh9WeRWTB6naZ/HYwqXBee
CzyxGNu9EobjLvLq5hGBxXZVUIv4jQTRX2nUBT8of0mlZ+6j1PRXkYjhw5l/e0qRG5coKrWtYdrt
oQmm4FR3KC+FkJ1f1PlBQRpz+FJsqlyVxMRM3+12sYHe4qiAm2tq3ZjJ92JXlAQhpDkaPAFBnkY3
U9E9g1q+yLLK1t7nV5pmSkKlpMh8pfwl2XIjQ35lNhsrGjDt/NbZIV29K+2ovLXald/sIC/zmc6d
g9xhnYdO6K21sMmeQOZtb2MNb0h3nql0t9bUatDWE+pwa3XdItz5mjLeWpMZI+V3GmWB5r9oSiJv
S4pdv12oQo5wG5YG4qJzK/gxawsLx7qZQagaW7Wx0b6dW3m3adupRepJ3mQ29NNWtzz31kpF0gFu
b2lSb6fe16JodlDvXrVm5nCXXVpTYpED/96fZ5EBg2wajr/3kN2olEI03MqTrTTrgjKoFJlLVvng
uY8pOo8nl5JVSVd4FMsYDQf9XxtkiB9MN6fsJw9+Hn05oaXtpSVH2IpH6Dftqb3M+HvXKCEWlUTk
wu4+edbo6oueJf1BDpeuegqVBxFAYQHn5yykz4syd1VWHozreWIt5eFDhaH8nFp+/XC/mEfR6IdS
yS8xG/Jfrt/HvFTNKUPyZB5/v5ijx3tL1MXx7m99JT2gxvsmr3yfO8x0QVk1T7vN4Tx7jlYQ047b
20EJzfYYuAEs/AIU5d/uJAmsBlkfbL1Q76cWqTQKfyEBZSjpSgUWcrydyq5NkSho49XureW/TNck
4Vb3fFIL8yXGeR7bb9kVSdscKWrrZy6Y7ghxezOePtxec/eUD+yI9mPaFhKwQg3yk2q5/lsV10vp
1+Ct70s04ld6P04fWj1rA6PeeQqK1nxNiQZIf5yieDQF4Pluk6NtQY4k7GdJSBa0IPAof8ShaCL3
iKSaezObxqJgLqpYs8yae+zLkiQ1OX7QaJCNiUxFzilyEJyOk3rVusb0wEvYJDY2N9iUG18T+OK9
Emess2VH2aIBfZO9g3ns3S/PXE/7OUyat7GVbx2A/g4Ja6N6i36bcgTSkAgzBbvPYTRD6t/OB3km
fSEJo5XvqIAQ/7Mh4JX8y7BIAauoItv3m19OIoeSJvc2Fcvl2xX/7WJyrFa5XwQQ58gcod8EoaiN
OoP7JG/izqy40S0SW7h721fXlaRq3Pv0hq8uVVehHGCNVpWlWeGzoldILBRpsu0DVDRDL34y/DH9
Y6ophyYIOPzSww2a/6OHp5QUhp4aOMGunh7dtiF41VBAVqfOs0lZt/3d5SQRpS/u9n1EpcftDgGH
k5gnkf5bZ4TcnFWXlurSatvmMha8oUHoEmskdoKS1lhR5BKayKKkPNDl5qRA17bX9egkffncUFdU
xmWPra7kNLcGzXGQGXPK9Z1ng/YQNaITCm/ffTeCjrR/Z/H8zvz5pV32r2sY1b9N9/tE0v7vnB9J
DpIUIH51vNjlEJGVw7LbQB0BxEPGZViAhAQ4OmopmZ28VFHrR8yEks0/W1qv1tuV31ToevBf3sju
dmUbhEVGI1rFVbgojL6+UomaZ4keOnvhxoRL+ip+0sWHbJOe0vUioJ1utrz7bCs0EaxKZvCMVV0D
sALX/Cq7ywOV91i2q8K5XUP6TCrALWMnqHd6LnqEsyiu4lF66kQwLjnVxD52QTu+l16u9Xx3BUfZ
IvuEw9Asa60zVtrcWzY4eatt8s4YSUon+iG34q5+8dKIArSlavMx+c+oRAyfCMGxTbPShjx0WW2G
hOLkY0bBr7GM7S0LRx+t1rCC6GRqbzFb50WfmuOfiK8vHdfq/UUCvdoZDBfMEuKOcRK2L4pHEo9i
Z8m5d9RkryZxtFfmdZdKMZa1MYzDS1GDGQ9tJ/jSRLy/zQQ7keCK1/zZtfz8kjQ7e2je5UZTPBiW
Th7XGRMk7f+x5Zk81GGd78zaOFP71D/Z/xwIrfmnYuCxhuwXGuOi/pSNd/9vfSc002ds27/OcR8a
xKI7NKm+lnPf/fLs7psKER5D8Xz33LveffJm4umkU0zzeHeLzAy3pZ1RPtC36pMIkAxTHN/YDKgw
rCHS5aspfXKdxnpWcqqoFZl+KZwxfkQ1UrzULQKck9MkD12PeObktcj4WY3DZ0CrWff2xmD5v9Zn
k0oN7p5KZclSzhR1lXZyg+C7bLSoDHL1+Lmw5j5WsVXsER+FwIesHEcvTNMHMlBgGaQtT1O+RAcQ
rc2DNQzua+pRfCIZenRhsPRWe04ztX+8WYFJYEsMl5tlO4gZ5uqTtNyYCImdmNfMcN5VPZ/Wad9M
j/JAwRkkZjwqDUkzK82fDRWISiQRkONuVKulqIZs0apg4cNN3N1nKOMI6JkfbDOIoVRz/nvmti/c
dWaAvnR7SlKAPzTXDZj5SwPo5mLmDopF0IGRtSiAlswHg6jIKU1JVHnsRliV4msNf2tUE8IvsyX7
RqGJKrQdxju7jbpL267sSBmOajj2q5TI1le0Yu9sf1Vtg1JxnEL1VQrnPHak1WQD9YtWsVGrn11v
GSSQm79cKuBtx7rJD6nXIfT0y2lkAcElrTuX/vZ1VEk0u1izQfH2CiLGDdU9LrZVFS8wJHIyZhlQ
/8wsXlIWONuqtpuVbE2dwTpVffpGMBpByRbaj2jDGikdsrN9GFDD0+lhM/huus07GPmLrKXWYT3r
2MlDjOLcL+aXMtnpMtMU/4GokP8gz7wpD34xZcNvvmQeUYgsyhdyiEZVaZ4t1q4iDzUEARmPMYVL
FqjVQ+eH0ZNmVRT/Levyq+7sF3dQjZe4HUz4J6a3SYrOe0cVhbBAUX2VU9oC1hqbc6Smxmkg27ks
qyF7HMJArbc+OlLrDJTXxUZVeK/VCEGYte5d9PnArqk894ZJ5QbC/WswsCzS6/4sG2U3XtF/Eb6O
DnIOeYDNDwjc35CmApcWmNNbNZUUdjTGb0ZR9OuWRDpVINpoG3Ygwr3OCs6REYXnvAz8JWQlm0gE
5r0hmM3UbIA+GQi/3xsU2ypPCsBNp6SGBoXJnQ/D93p2PZVDOcWieO/bL3t2w7q396guUzI6bKio
m2T+DpFL5SiaXjkWQPiPNcjrde9Td1A2SJ9stTS2uQtpA4ctkcxWF0pK6QW3ASEuHDP8UsfkWpcl
BHigXbt6QoAkKTPlA2b2UnYYS8rPtGVsHuVILwOq47e8IFA2vqaaSn73hrVxGyvhbRcbj5Ft6Y9E
JPuNn1Ii4O6TZ1UUlFQ0cqvN6I5dvI7ZGXXjIPg6MlYerAqpUDd/kYaR84BYpID+9kPu/OlU1Jte
s+5O1mYj0tV9VDmP9w0ULOvRc7ayQd4KJUqoWzP54ULSRRwLDZK2Dt7GookfO6R5FyT0CThX07h1
ytpZy27CI0WA1hDv3bn1/3sU5PjytW0pemDo3QWluO4CG6GjhFCxd8kkHe/+NsxIFE+TYDtIN9kQ
Jyp0VEffy0HSz9877samn0NcjvFItpsIey/sd9VSP1J0q39E7hbKkvOX4qOLHGqieHNqxV51Lvg6
ww8gpFAZYQcyy3i0ivrnaD7RD9DDP9DU/ovpEDeg+A31vudTp0yDU2BVYhl6SYxsHL57Q9MNj+he
qTOrEDBwLU7jTEtV50PU6VtfDcVJWtI/u2QvdwrQOJWJXz3LAfzNAmbFqHtPSnoFJBw8y8OEbv0q
gry/kSZwUSICCMNuy2jqXgLRHmutGR+tKe1eWrLuSwEScC8bQyT8NlMQZGvZSuGn4SHNjDlpwdAq
bYPrCI5LNkoXTAugtub4KC3LI8bg1UeP7U2GIGGfHhLk+E8dgFIEYm1iEbMJtZ78z3wGm4+PTNrD
3KculWY5eVSTUB0x7CuYMM9CwCzVFV1sWPJOzwpKtWwmhtdxtqSLOl9vWZknJ9m/5iu7TSe4I7JR
ACN6oiIyAXwmcyFTVPoKpBiCs4Menu2IOsrpwNOnSJ5G1Wb1aIYn8lLqihvqnyYLBTDI0Tw3n4aq
KwBX6hAu0xE6pdJ9ALf+8JGYucQHm4fNk2NYz8k4km1NUoeKE5a3EShLbsw8ASRQKID0bWUZkJ7c
kY7dK04VPlGaFrxcn/ffBIFus1HHtYZeEiV6zOEszxQLuFFZ6NpGt/m3RpDPUOumJH1CWp/4E29p
QrNEzngl96qXL/vaM1ci14nixjOSfOcMT6M7r4hcSGI+119kQHUPhl5Ny1c99B5EFCUHfv/DAhjb
HzOB6Vqohr+HZvvpdv73IPLdrRdqLmo9CrEttsO8JUO+RdOrhVL/1p4BD6Ie9lFV8Le69kqEZ+Dt
1mJMi+BSlIa7CdqLHnugz0vtpTW0b6iRoUcMImxlth7RTsVZVIjHLdUR4A/ahMuu59dDlCALVlND
hS+laNWL66JHrJInpEIxcj9gZygVFG3nEvAUil2R6UAisuW9jKr6wwBsEQ3k5tQSjkfzKPwztjIN
wKDRrP1cKzdwn6l5YQIw1RPqLBYhQKfwU6M09XcKyWw9K9yjWftoFJX64KJhsuDl1K3dsMoQ2R1/
eO33KqPQB3vfv6JB47OoPzPk4SL3f7g7s+VGmWwLPxERzMOtEBqQLduS7XL9N0SNzFMCyfD05wN3
H3d0nCc4N4QyhVQuW4LMvddaX/VNlohJ9GY4GDPZgajVdqMgOl5XvsVV7lui5bbS9o+iTswfRfVh
N/nB4DdTeSCdJqf7o7JM2FvmO26ANkRyzO5EpCo59ZKSgaKMvr5UBQIr6x891RcE36wpPXL0fU74
bhmQCipusHMpuzPpy9fURlm9ANIMrLwj0xGUM2rRH8pYVa9D9Lf1cgqJontTqI6yTliuzUQBqUxj
PG5Twc1jgW+v6Vf0mPxPljYD6h3PSCTHP0UWiyuW0BEOyusgpfZmOKFEQekrUfKq4QvZ11CRsTDb
a8XTPNeiuprLRPavmtyWvLyO5FMEGhaZYMn5Y9DolUey00SYxmcPxrejN+Y5qgXUHXN8GbRUsPjs
22NqJ81OyuEZ6ceaMz+iQjZDrXYVgq7TEqXdcHeWmoblXC97bLcC9MGIvxltrkqIDWEGfqYM6mkc
8ZjVZoXwFV1XBMp8puf6FtcNbaJ+cMNSWgOXc/vqOkt7c8wgGVr72A9p6FWp6tsoIJPKtU/kn+t7
+MQJCKZKC9mWu1DTcAy2EakWONbMtp9RcaghDr0uZBWx0prnloQXsq4FPm4egrMjzfA/nlt0lYmq
tuURteaZVPSaMKL11O1diPXj6c83iCvCzrGQltMyEgiaVuEoTEHapzntJyItwsRL9YM1qE+q3rQh
QvKFbxionaeC/fG+mxGZDPr8h5uYjU1m8QCmT5mvsDLYcfeL4VgcQALFftQ4gZsU7u9bNQ3fM5cN
3LzymCr9p247dyItdzo9vXMMDiJwMvmr6fjzJN4CpdtOQ7UhaIkOfF2BF1Sl9yQK8t9694D6NXmt
0qUNgNrlgRj+lA4YLIS6TpAqTRMsSuo+SRGdy8Vde/6E488pMPvhrbIwRWZN872vCiVwoo4/HgyL
corko2onkhY+jWqtq+9dKv+JhdkfCiu1SWinodKMA8n4hHDz8+aXspyOXsovpGxKb6eXlnxsa35Z
sE1fy5G+vt6ydYmSY56Vh4WC8slOuoeyrMWBmNW3EYDTBtlYXJprRUw8uqXnh76OHkCc3mfiXkmy
ls9NpH2kukOpphMXlf0GiTFSBjgXrVDRYW4lWm6ei0QF8tm3fxOtBj7R+4Yq/uoE+cEUzCa/7Yq9
F8UvfbXGqpehiAdrL9pd7XR3tUjeW1NNcTFPbH3d8po6NpmuxkjgRYw2VXjlWddYJORu/gG3YOFz
5JLZ3VHoBSpqz4TIexVo4rJxDzXtnuuAZFHEXX+trIFqbtkcook1FL4baLhKN7xR08+wMFsfK92Y
EG09fUpU7zTCRaBCH9bK/IcwZp2Q1u/WWN4AqI3nis7TLk1oF3NznvzZQs4Hpcr1KUOTEQcNhe4a
fL2ibC/Z2HMNdifzYMOK2A3KNO6NQnsvQIWjXSXaZHa9fdZI6FE55tRkzC7bQSZWdqE7eimgpoRI
oEpkvPLu5t15oLKES1fZDb34mxnWuzXOv4Te0wNLzQfE2JcGFyJmbnDANgkZRiS+dUQR4AAvXqHM
WteJ2z1xSuS0N3FXPpczOjwlHV6SYdmZQ1kEJYu6PRzRau9ZGbGe2oiWFtrboHVl0OqJETagaeBF
uvFDltBl60YjvQDes84RK7UwSXMtzEYDh2ZaLZca8sWpmrKZ7CzbgK2VzI8gIGIWs9hakce0BzmO
OpJquKtNljvPZR+nQUyc5YCtx0xsmqnzYN28hiVx1RrVKUUp7q8qSB8aF31zE0m8lSTWq214sDXI
on3rupNU7NSvqsx962naQ4SyhneRpQrsX2RAxiytXYai/tvSsnPSWll/KC09US/vp3NjmdYeyyv0
FS6XH5OF0yfF1/KBrRg8UIf2AZ3qyoohu4Ib2LDrsWp9TPYw7FJowh91akHioy7yEVsl+uZ6GT+o
p7Nhy1v5oXlAF0pUUh+eBQnaWlzxEddcIqaoaD+wkE07TZriOVaMMJ1ZIRFj7FGQcCIQOQyzZNGv
lYKLaEo/lj6HUNgSCxfPcX9oAQzD0jLD1GZPHMWmvPZ9Ol47/q+XyRUHBGfslbkB7WEEYbUE3PjI
WpuKkvesLEJ57XN+ZaPpS5ufsomy3B9yiCKNosHIjY21Cjog0kwEst+44xMymZpvIxk/qKrSHUi9
/OHKghZzh/G+VQlvUJf5ILO4J7Cksf2WEulOakbx1Fqjs5uT3AhySsA7g+Ahvc69l4m732FprjJv
59PQZdF14f+iZPYDmsW3Io2SZwqpkD/ZRLDcUNQnLR4EX/vl2TZnbti1gA6mEjoik3VRHbGTVWU2
+JgZ+oMBDSIeyBoyVSN/ssehPnuL5oZauhj7sVn+qYf60It6ObbdyIqi8d4RB0MkHzOML3z/owXF
79wCXYJygDbEHTGNoNZeCdJ5CgumoNBK6jUoUx4eMoAoQRJhWSHf+dlW8qu+XrrjgsKVXQ5iDQHY
K42wuHEnGB8oCPjVEFn+4JXOTi0hrwluDz3Ze7ex8SiqW+WhG4wGHg1FjdqL3T1sUjCIdJaDLm3s
PSGwMjQs237MEnhyTQ7uJOsol2kmF9SKJfSTU2cPldEi0jUeZqW3AmmRaoa3oyXBzrH4yQD3TO1J
m/NronTRpeerCkG8+WU6y+BbdBlPUjUeiMKlhDw7WkB6eX2EkVr4ZvbW2Vr7HM+TvqOi9g9XbzrM
YzKHlbWTsyRssIuVJ7vphutkT8quol3/2CWk8umkcg+kAYdpj5+vpsyT9+KZajfihgHhTy0881RZ
TXR0NC25F2Rt7Brs76qWX7E3rjy06dpDg9znqBLDOHIrvyzdx0JlFRiDWJCu+mRS0AkMe553Wq+E
vVe/JYntPFS98kdM/KEmSzMezaatgm7Of3cG+h1BKtM+H57rQWQPsN0ngIezQwz1+NRz33ewnu88
1S7DUjWjYCaneZ9InNJDFIXV2JT7xFH+mJM5Xsj1MY5Tk/rpMFl+l/A5GRq9DJUE0o5uUBidp/rs
znLEpFO3D+aoXVXBlspAKgJq2deVLEMsy4osKe2LmLwpJKNY7DQhuyMm2yCdFCxrbbKszOcOaWXz
2nf1i6IieHMH2o5O133XkkL3DaGZfMMgzhEy9rQMEy65JT67cXu115roQH5PMK76Jazz815l99F4
aRLiUVLpXi3/dJ2BVo5lwZ4vBfFdM1flZZrAOA3e9yKqTLCAklpHfxinQlymzn5KnH66TogMKy6w
h8KN352CELfJ0xs/A9S4TLHNZhgEVErm1cEmfjpInOK9huazbymZBYVAUV6kqAlrJb4upd48VFO6
BF3ELaq0TWPnRF5xUDLp+H2Z9X4SpUdqcEWYL9XZVnX7whqf8HqrP5lZ9mxomnIE78hXd34uEHCM
JYjajv1sbNFoJpCKez6+kr7t2LGqkGscnZ0dVMXpWDa2ts8Q2EBZB2ibPRGEb7G8gcReopDcW07+
knrJhSg3EfReH9O3LtUDIeHQQhzVw/HbEqlGJP1Ol3l5GCw4RINdH+CQOnDn+M1Fsxp0jit22JWL
A5FRKzg1iSEC9981yGdBO3TjXYMOlpa4b1odAJ7qeZHfGza1pyib9oUu7vypXGos7g/KnwWRSYBC
ZgPgJxqZmKIcan1HBGMhsv2kEw5tpFPynlKfwefqK2gDEbX3wpcsKQ6tlWIaJwkCdXjd31qg3kS0
7T2Pnr+YUNAXkznvQNhczAGSENefn8QsjJckK2BMrSBJVYsek874bpv04RfZhNmQJ2dSZMydqSDn
gtPiNs7FYZeJ9fQiDXWvLZTD21ZbOVwR1rkInVLehb1eIfKCiIZ0v91F/2+IhllljuL0/xLmtxL9
JnYc/L33oqkmaiIc7CkaQzt+w9TUcKEDo1Mb7C7oynpO9m5UcaX5ndrm575faLiDixvzF43EvKCa
oBTSfLO0Zk2CYAXfdRFo7BUVacTtk6y7a65wuUgyns9nAKKpGkXHpWhPI7mTflStiLb0PPb4EhUW
a8hgJyPcfgLCPOgLO8sbbbsm5MbgLv72kKibhu1vBCmpR0RJVAj279e68thajSb1ms7VQoQOepjg
MfcbBx9b+9Ndip/UXVywgxHQVKlbLrtjxhVMdPKJk/MGXmz0qQ7FetiG28EkzIOP+cpl/L+ejhqS
8L/OJla2O8wgGVyU0Foz+q20v7M5GfzOLHQ7sBWTgJEqP5Hd7tHU4YS46cOlBixHyv1OeAJ9ZuK0
SO44SBR/h/l3EmVnOoCTpvQPRH6m50Ip0539NMBYOAypfIE19ACSm/9PaUClb8ofc0nck2J02LTg
M4eL/tSVHqlji+IGTi6UHcJo2glxttyitqy4di8lSenxi0NXLCrvqSPfhOoaR7mWCVTLKsMp9naT
EPplhhqIhd8bnfsgoJJ60kUvWdav3maDdCghxhgp5XhWajsPR8OdoUmkhNI4SseqiTqjR3hDK4sw
UhP1RNQcy6pucC/8as5kwSjWbqHrvFMmRFougOfci807YbwVBPLQq5ff/LEdf0a0ejbHyt25OuTn
lBaZPvbedUwW40hRucE15mdsIfaW6OontcTUKNlG+Qns3d1QxPWTldFxrmsym4fqiNF+gYGFCE3W
abQzpkTzVWKs3CX/QPUvLgCbTD8iW2PfKUv7kBOcYWi18t5wmT04k3DPRR/LF09hp7xYS/9rypOj
s/RHiVjm7jhJfeQrUJ0i6ujvdQVepsqUH0NkNj6xwBLFaFJcFTi4u86TQVOkyY+YrH0qSX7tTOZ3
GScvdpQ6f8qEehr3Bb1S7KciYvlSxVm7E+p8as3O/kll3qUWAHDUUfvhRLHkRmsQj8vQYrSiWrKv
4y4/6wo9Tac0l9MQectxoXWwR6Vp7Belh0COg7duxuyotmu9w6MiVVFp7ZPBviL0PyltIm8VfhIj
q9PvERwHnOA0E/R73qj1al5JA9Wwl1s3qt/7Tvuoxr69RBLDJN1++jB1ieU588gBGqt9nOP8TTIw
4bqXz1ykgn4ui0tbNuPFWqt3M1Lf0RAtuGOhvKlzFiSeQUm1TYw9yK5girP4DaXgz6R3l0dTEEht
qMQhz1IdA3eA6lbAXD8UYnKBjsdn4blo67tovlD4jPeFSZySpIN8MmYq1BUbqs4bDd/JHe2JHYBx
Fk0KgRzv2T01e1zvdML/CPVkWl72G4xlxHpaM148MO4kppTmySMS8MWAgOL3SlL9Kpo/xAqk9EjJ
nl+E7d1RG5PTmzoYhtsF8t2SL0+UGH7Pen9e5qS/j13vvgwEW6QVemaw7uJYpILL0db/Lvhhw63n
ndNLgyf5v+PPp7czt8ltvB22079e/TX3f77F9rS9RNt1PtJL5RxT+cT9kYKI/XxYjxqL6HW8Pdrq
WjJVOWkb/8fDr+e/Tt/mtsN/zW3vs83NWl/tDbWBZCRpzu+QBDcQcteHqsMShnLqv2cN6D7h9nyh
INkN9PX5bfz50s9jMtMGVCzlEOdJG26Hhl1HOJrETu+2sdnN/x4rpDraloS5MuvxzdJUvg5uafiI
iOLbNteUNlf3DJTgNrcdVLzpKqTHh8+p0s6fYy5jXy/qR887mzoyn68XVR24ak1nw/8fcxnsJw1W
+flrjh0nsZu28VSbhRakhP8frSYmtFxpravamOo1IiyeW9/U/xCu9l4iRL7rqjKFS5SUgV0l9ks9
L2yf4nlHbmL9PUVxccwMsJw0RnAt404cC22v6Z7cS1FQS4mqR7uW3YOZFUeY8aD87IkuwpIXZ5xj
x5wt/6USTnck3OWtEoVzxX6oBgrbLi4rsf1IPl7GCl99zKc+JAylvHgja0/Yn/KEimoJDE8DEa6U
5MfVy4/EMWKfX7R3p6D/WPVC/U7eWrVPRrsK1EV7pt08sMUcGt+uAYR3aVsdTVHT6QGfO2o6RjmW
3vtcSvUNdBGC0T5f3RRUkorSQg9vxsZH1vw2uqFjp4ygcYit92U0m32Jd+5WpIQUNFP9k1o+EYPr
lIj14eoVIFrW0XbAKBwfOqzf++38ba4f9DfPkuJhG8m0XugwwanuZw+dWp/s6zIfb1USVdhg0zEA
bDnetrm0Bt+NOOq6jbyhbS9pW/4hhuZfJyyT5RCHIdGgrO+xHUr9bzpaycv2Nl6zpGcVjMDu6wQ5
NOvyXhTnbQ6aV/rQK9HVIxe+Bm8/4d591pYSlIbI54Pjxmt5gsv2Nhdb6UtZ0UHdpqxaLpekqH9t
1/VtKh2X2VcbTT9uw2zu6hvB+P96hyo/KDpCpU3zuolckYM+Z03mnLKO6yuRLf8W3X6e0kFiMbXo
29f8f59Hib9CDmnoh+39vk6UWnqf6MaxsyF7lQSn+pHIQPNsTGt+TkuO+Da3HWSt1o/9eogzhSB3
fYaIvL7i64mvk7UcxGejq89fU9sjuDD149ecm5V/VABZMOZTb+eKLnusdVrGyZT+69HXnK30iAiE
F25nKHSYPk+r4rY4KTpiGDBdI3VqM1rTW/q3mEJQELFmOGxDLanLw2gM+K4dqyN6OFpFPmutcD05
HZPylCUJoup1CHC9OU8pOhOimmgiJPab4RXo24jr/xyaNNVPeodyvx8H+22qxHgi3rfdbycXcIBP
PQqkfWzilZe97YSRYFFi51TnVEVLCEkr7FdHVsDCvOR9G1mlRsoVfYJtlLqR/UoWKylJffmyTdVD
zGqibJaHbYhiyvTzyfrekvOw16fWe7VSqRAJliqB5Xnuq8bS6KRWLOq2YU3UC/lrLHK2kw0uF884
GC7bkxGKjtdvOh9r6Y+zwfeqaZ7V9U3znuVu73nVw3Zi60FAiOYBWFhkF7ttDjRbFCQdKVQe+3sv
bSQmGm5x03Zj2+5Nrg7777ONA7hLmX3D1hcg2d0hcWSB9jNOjxVpIa/x+NI0ojx4CvDhYlxzL0f7
TpEAEjmelKBGlfWm5JLqVKF+G+Kcu/tclZhJppl1Plc5z7EL1uKGc1lS7M7OOpTKRLPFi95bENxv
SITrF28wj9uobUbx6hhnro4p4PMWMrbMQ0fXPexbuXaaqih56yYqWZBZKSvYmX7SqtjxE3oCa5XP
8SVKlyAtzOFAGWutjbks58v7PBiVb+plfPL0vb26UG1VipftoBcnw1SejEp8G3QlPcRuOz/xQxPD
UU/Uqwv2LoqBLTKjeezHdoPVUCdDkNSs+kdfyecoatXXLCZpEsXNTphwmEvqWnnLWl1VWn4/s4a6
aD1sj5J1jWHX5mNcxcXnlDZFaagY8pZ1xa/Gdo1TZxhYxcEw7WaWuJeyLT9Ye3e/XDO5yqnU/gjy
G3Kvs9gsPUEe27EgB8g29j1yCYvUXZ30qXjVXyegXGNXs97MrDunCHl/wa+9t8pz4VnWTbfri9DU
6lBr1GkrJasCBCwNTe/0G4u+9ihdjAxJ7wHLxdn1bMoa7FBqp79E8kONF/voddqqzq/c/Qws269I
5CXQ3qVoq6KMhYxIPPRYvY4DiPqcGKZwG5IR/UjrRXvAeW8/R8NMH2oYW7waxvScCnP1l2XdAVVw
dupaMkIspToZMq/8rLDFiaKfCMzVVs7O3Lix9OefX+hB0qDYI4IKMoVGP00tECJ6n/r0bHem/jIq
/S1euAIZXGoPcaTXj2NWofpStOYN9Gb3JMrqxWK39iYXV3vpO/2wPUe4qHcZiNvfTfbvgYvzGyRu
7142AC5t3XqTljHfFyXabc9NBMFRa1b9baSSt3hrJZX79XWkbS+3Sq+CbQSHr7l1HnTvqLFIv22V
F+r7x+25wbPUF4ek489RY7Yv/bicTTVXibXQT3lbLNdyPfTqSIJ3r4fbVDN08gDU2SbLSLevk645
7HnhEfcyJjNgmzTWZzKLe8w8l5dSF/ZVHTWejeZ+CcyUgPTP8fbUdqCBaXa1vG6Dz7cq286iqVpT
RgWceBolzHIuxjUcOkskGIZIDtuG9foP0ASwefUqe6ZrgZyI4dTrnL246nIekvn1c7g9o4lGhqmV
X8tCfph1Vp/LRPOuUrb/OpCA6QRNbrf+fz0xqt70qPOjfJ3bGw6I6m7S2h0CcqJF1ndJe4pBk54R
GECw9JORu9MhkZgptUKNn/gmYRKw5TI/pMirtrntPHdu4qdtCOXpGccdVYb19V/zS9sRXyRshVzG
WLCUi0BYzlGC45RDlfUVAmMslmPR0ERe51KTqydBQDFyDrt/La3qrYna5LqNPG+OVmllxWaXJ8c+
U47KaGdspKvhVbUr/dFunG8oRnpEL5zRIktlc3zfBgl4c2B7+fKwDbUeKQdmvOK4DZu5ys7R6KEc
Xl9JjGf5tIzp5z+8TdnW7KeiiG/byCpHSqwjmSjbMB2zKbDNtRC9vjyxrSbEi2HvtmGhO9azwIK7
jbafr4/1U2GX4nn72ctV5zVZmXLezmhXYdGsa02wDZtEXfhoVu3nu3l2SQxSRhDU+k9t75ZG8rlo
KPHSWKa1ZmmVClS3E6FNs4BC8txyrTbr7qTadIZiWyvenIlrdBbHzg8ExBfBowSHybPRWctf6hbv
M/20782AXYSmfHKvyHXbEble7yT7lSsKjuLU1HYU9saSXACvpif6kNWpJsTzSS+z94J4tt9E/d/M
OZneHbf5XZW1vavNfAo10FJPbob6htpP+vtMI76jgs/GQIvd7FpMVYYSJ44vtEiP2bS82ktl7Ijj
RL7RFPZjvwz1sitbjY8331RZlE/bQbHt4olqqIGg6odDwqMvcxzo7ggjh4KmRHCF9BwPnUrG5oCL
xeunC2L55Sy69mfTFQrQg3J+tYaWj930rEVCf7eX5Fe1uD4N+kc5N9EhsZM/7VDmT1Dhya0tHOWA
TV99b6xMY9HaHwAl2m+JfaQlVnwzlmU8GMqK/lKKS6x4v1iuq6Ep0j9mWv8cpsSkvdM6Jw3FKF02
N8gagsYmkRUkMGF+8BIj/2ekSVTMlosUqaVZ6fDFztvJ2+sJ7aUWIcCtro8Kez9afslh7qvsXvSk
E9Ml0L61S+ydLI/OJ8L3ImgT4jFNB7HSiBa+62T0YP3j4vq+jpV2M9QuxIjegkyu4oNaUxGziLuk
8DJR71VZmwvHeJqmf/SeRdJL3dvuaS4H4g8nBMrCp86onDSFvhqepvaAd14nHiQywl9IPdRrQQVs
T76Sva/sameQVnnm9kjEph1/b0tX3BedmzZT+pND4x5xt5NQMeWgmFPyMHnZr7kCgjuNZOcuS/N3
wQbT9Lr3TzzEnW/JpH+heasdLbhrYWxV+dVKG3cfQ9Z+R/n5EwRG89ckBZNe0J90GMCHOCslp24I
hxj7YacSUkeufjze1FpLn1tUKttoO7RWrx0wzlMcW8/YDlGjo3SZvEuEWeVGjIqG7C87oY0IMntk
waOZ6n2mtRp4Or3ubWgRpHgtM+9xG0nUhffRwIw92fJhmzJwHxyd1G73nZtrd08aPSpPBETraJvS
DIvAt77Iw+0F693nbHBnZu2SnmotWtM+m+E+R0hazbR52UZ1qcVB4UbVYRtO7GzoV/fhNvJ0bbin
SoFCwJHz55w+e9pZepWNkpd32w4sSg58Ncrn7QWxq8xB3uYqagTOYFWdPQ863Yf13ZT1MI0U/hRM
A+ftDErdYxjVpEB9vWXsFiHhq/nnz1ymY+2n3nyfM8ods6Xp9y5yyJYTSViUCXe6us/+2r1NrjRr
p5uT2Ldi/N14i/FKTdOfDWu6cZ8wXpup+ZXkBE1sz1GiVX3CKb0TilHz1dZ69FwSJu92bmXocdjW
NY309dlRNVGrdqkFPPiZ+32DGEbMZeglrCCwoqW37UA4Sh0APKyD/H/n9Dktd3HrEd5t6+ltjidU
XpFH9rd5LJLUuLv1YNzzReGij6blvA0zxRvO2oI8ZDtFG23jzg1sdsr08/yqo408kdJ6steXt7E4
IHePCETH29Yqg3PbDmC7udp143R24sy59WSjX6dMwWauI0CrzRh3dLlQ51lfQUUweSFLjj1N1Fc+
qt8u4Bc0BQib//V+Yvhbl0oU4OxHGKXPyg0vnX5QtG74HG5zvSn2QuN+to3UuKuPS4vA7nOoR7xq
KY8Rwo2nbQrauXMchkz14d7E921uXqJQq/hibCPRK/LUW6LmDP7R7SDt+alBHPL4OYUL8jyy/t8Z
TpU+Oy5f857sLHuG90Rvl06xMca37eCpyVGtjeW6jabI7a6pcI+1XqS5v3RrFVi0zm57tk65yxeW
Tumsy7PD15zh5X88VeWmJ5vuRYOPuPvjDAdr6tTbduBzRIKHpFv9NReZ45tIofiS6KPeZAz9WWj2
x9cJOfsUkje67vg15+4p+0+fb9rJkcAKYoR8a7LnBz3NnvvJK6/cA0uIJ2UoMUGE2wj0ma3utode
kdy03uzP/zG3vczq6p+ij+K91kAfJhLaedkOrqBK6GAIwKHOXKMqiHTpxYhxn+NRvYssau5R3lBe
87L0uM2VaUWtMkNinlR1489tpO747Efn7WTTcP+Ja1KKDRP5T6PagJ25zAbxkIq7WJobHPvlkbxX
ca9zQm7NRIl8FTsorIfx4gym5BfAkwnyqb0wG5RSmi3u6iyypy5zz9uT25TmGhrF+847a/PYXGdz
utgikfw9R+OtM8cm9CYxoAqa4/JRxE1QNYGijs2+6xyx16x4QXgUdQdTMZxHmWPRyORKDDbVwLLb
b50R1fjh5UPUyEdLxiS2J/Sk8CX8jIbsYCUEHuQWO52aFQA43fY0pfbvBVj5XIuzKmOcE0qCpluV
+r5nDeJ3rD4q758u08vdgkrYn1IFI2nE3Xzr9qGPwV1vokFXlTFEMfGmCSc9xtwQKHCrSNIRKUup
X9SFrLleUwyaC7iTXOVYTPo7+y4uNqgX9o2hXsuhOM+Kozy0Q4M9Vo7uuZQY4AzjLevGjO2fyz4Z
tWcpE/e+lJYWzoUSUu/oKSYa9a6s5h7P1E6djIFMGqr12Im6vddIsKUL90g2w4+qfNGSznteQ/hm
TAz23Jr4HmPjwewy9aCMxAXX6TuZrq90hPZprzWH2u7diyyNWVAI4OHXYR5JgLeN9kJo2TcUFtM5
Unt5aCD47VBqRFdZ/eZtkpC4FWNH7vPoO6ZB57ZWtIeStWppTeqLUfDOY1suF4vA2ThBJFIqS1DD
zhsxoJ46bRShGCIRqKY77jvHiR8KVyx7tde/xRP8ABRTQxAvWDTUpXmxkH+8tLr5pmRpewKK1D8Q
k4iuhHtKUHRO/9DUNVUSfcS/tUR+3M7ywSK8ZBAEMvYi9yvRHD0w9efKmNt9wbqBrRUEaCPFGyHk
cLLaVREYD1pgjnZ+QCD8k6imH1zlypNJl9zntyV95HCDTzobFTw+N3anINfL+/6icSQnAbkWWRLs
2AeDu71h47ZRf7a5PuOrM8VlXEgDUdaCh9G9bCtqbV1Ws0ThYzTQB4HB3JLFSmREOvbqm17+kLZy
LQp8voSj+EX2gnr57+IabUj/TeVOmAsy19RwrlvtZuLwMPnY0+61xZijv3Fa36iS9GGo2hiaOiuM
UuP7Oye1j70TepQ3rp/epqRk5UgyKZz0bYYPEBg5NVS7FeKY2PNP11Tdh8nNe59SYJ9QCv0UO3QY
3IS0nXMsMdINMWYajVxOrRZrpeQbRoDKH7P0d1c2IABT88S9XObjEBJvJQ78Qv+KAkTMRBme7gNQ
jr61nimM6LsMddkeoNwdfCEeM7cz+BIb9TkRXAczxYTdJDu/GagJiOqZTFP1Qa74xA2N6JizRase
a0e1S/Q4CswBpV6i6exQFGfg2mt1QZznro8o65DW8W+FzgNJDCmJQpQyfklrbN57Ys25aZ+GKoJ7
4uJp0mN6IOqEPdVjefwYdwh5lhd2JL1P37NtTCBfRblTqUEWmZrwzzvWKqHez5iLnyaPArvQh5mu
cHwjWIXbZ9+iUIpIim5IlnqYUF7ukgZtFsVYBOMqHh6zp3i9FPHB9tb02Vb+jt2oJKDMQN7o6mAh
yZhCeBgdk8Uhbx/D/G7QsDL1f0ZMgymy36ADT5YI26Hq7OzMqld9gqbrQK0HFMqDAoBFUxXCIMmL
ieOIxkLj3ud2vk2J3T1QaoSUNcyEopX/w9h5LcmJROv6iYjAm9vypq261TI3hEYzwnvP0++PVZqh
d5+ZE/smIx1QBUmS5jftI+zlT6w0NxsLPfmzN+mgQHXfOju2e1H83rsoie9erKjAvDnufjSud1dG
dLNmg/ebmlbVaUZhqdVCvDYL91h13Xe8Dww4wXawV8pkuh/wKrpzWDwuFgJxkOovqeNewT9MjLJH
nzs4fB+ZtbO6EVzsCj8o3ej8TVNAosjiioUKnN3ZdSutU+VWxcZK7PYIdL0AFOdZgG74GBwgM1+c
nE0pvUBzC+nYl9LqXFZ5Cm2XxFjQT6157OvK+5p6r3CZOrX1f852vYPzzrfUWyAyys/I6Le5lQUX
fQzGrV6pzY6ZunfqAZ4dLXCg4E7YklJ8Jm8dhHvHKlj0UM0dI8B7b7SGp3RAo8ghhZgMVpFm8Jpn
in1dg2oonFvSZuR/tmsoYvVsPVg+Y0dvsMAxuhlAz8rzDj72jNvQQ31No+vbMmXe6GrAq+ibxnWu
Y7ZNGX38meb6Pg+S6aLOyDchFPWsxcFf1uIQBVXnDt1iaYzMzvgQL8EinmPmI9bfZt0+Dz2Okm28
9NykvDJon+uIoW5Vp8cycNQQw1YeY+1mZ6Vl/tH1KSMPK3pLUh2dQ7N4sozRPox5xPx7CXz3fvY6
eGitFu+b7jl1muQSMj24pL4T7YwCAgBs7Ohq2eazHhiwN7yRFtVurQHEFet78X5Q6udZ91lcYw2G
9o/AmZadGLpUF3vZkYYqDCzRtBavKxCY/wRKx35Rj7Ypjn68qiGSWn4JUmPMvJZlFvwaHGTPl40A
Zcay278oFYZbcCS6feLBsQ560FhTMEzMOH2OZWnkDkHpMw21uDbm9LT4yELt8O3diCrNFjOykTbH
vl9v8rDM1M0vKPWn8Eo6pCdnDXSRZxZXEBmnYYKRAlzpoTO7Z6XF/yk342Snd1U+b8dp5siFwG+B
P9s7w5TDKZjdhzHVNIaCXfbosTV3iZvqbQZu9BmvDdCGxY9wiNLPao4XjNf+6RY+jVtWCZxlqaCe
dWY6KQ3K8VztXoKJTxgAK0/Z+VIbDfCAQaWECmBPH6TAVOdYEi5nKGbtFffP/JzFJV322Dm72oqB
h7ClAAiumLcFimmRU9i8F/bWpMu7HzQovTVAAaUDWJU0XA/JEf8+ZoH1lMzhW4gUHOKjhynwy53j
jBDcF7wRAO1dovF00f9NFdS36l/Ma9prO2THeqz5TA7+IXES/6gmkIRaeJx1fXbCb0VeGl+QkEeR
c/ykJ4F1Sgfl08wiwEJvxavXXIwH4u9qZ5xibwzZrd958eydw8h6iNlK22InPe9aNUf4zwAxbl9d
U5/utDR+HVVmqWEVIKMYQhleTJoqH12bpOF6QIHebgoQQVZ3B5sNb7BcpX0TjkinX93gaC/Adl2k
sZWJiYBJP60tuPo87ZtdkdreEywA51GdXmcQfE8GYAQ7D5pDFSdfSgYGyFdG5rkv2UyV5JzqGWO+
MjvEuYKHZeeGjJ+MFPiLtcuDzthWZdGfYEcUr51ZN6cRtshWknriNOCNa2sTNkpzz3CZ/9N29k4v
gz8nW5mORZzOV4Q/nvoZsLfp2sljgJTLY9BoNTvDSGE6vZPurdqujiU0cCOAnaEkSMxl/LyFqeEO
SAU7IZuMBR6L85jtmUU/Gqxz0IvvsuyxCwGL4Wn1imlZe84WzEy54OpCEBZn03mMlAqVR2NSzwAj
QnkrlmDSozdFMfx9/E+WFEr1bHnt6ksZcF+9Fjod/q8pobsAPRsd5LRWV8HOP0yqwcAwfI0bkAL+
y9hgwxxA57VbA27RML4gVI66IZ53N10NwQgJbigzmTC4sYOS96K9IQWdn0KSHP+Y3Ca4gMuy5j2D
VX6JROWNtiq4ZCeJJjMrSLCw+HtDXSD75bY6CkKlcpwWSCFjWYBDPXDroMHrwd8kirasI5AbgMXa
s6vyzVHyXaIGzvP0p9kPoJiXG9csZ5TYik+0cdKd9wJVlMxxzqbsJDUjp+XOIIsY/D6+XU4itbRQ
nTa2k6U7+ZUJWtNswCJ8trj6HYNGPYrCiONtIbkPZzCcP7vl+Y1m5Jxy1KhlO1iCRO6/RPHMDNjS
wvhOkllWHcNS0fGfWX5TDu4zwHXjJJeUn+EFj2FUDYiT9NXeK8s/5bh0DOCYL4/x9oQlU/BSuc+u
i7WQRte8sdS7I1IreDIB+oDNypa1tAZot+xQj1M67lW9/uEvLUSCIXWPXQ2/jvVUJEeyarAxI6qc
lD7ebfay6X3DeYVq8L2Hubj3GpyMkXGA2tgmzYs8eztxHwfWfQ5zbdCtW0OE3h5Dd7a3ikvqMP1r
QzTb1ocGdljfWFYT7ORxydOQWKm5bOtKVFqBFeo++8rdxiv6/IKvowf6TKJLABGBtqEcK41ZFPqC
yQwQgf+WMqOZ9++icrSDIwVIZNfIL7fonPagoezoJNcbm4Y16mYXt8mXedRvd+52l6CWbgornXZy
S+WuJG3B/L/VEF9ZbrM8E7nXEpO8W3OQtARGimNI04VANBF9HLpP8uBvTVNuzdoapKRm5XNTeSnd
9vJCyI/U+5r70waFvmUFnVGuVf3RLrYhyF3e7q+ZO/0M8Mo4YPdr0epetCpvYdqGh3yG6Nzq0yd9
6Trks53FtnOcgxkkMK57GxU6J0q4DXpCVpIX/8+F3/0GiWJ7BdldD/VbzdvTQ00mB2li6DvpAuT7
3iE3frIBZI2fUri8t5t7g1O8e2vegSo+3kGDbbwigjU5NwcjzLV5H7vhd6XLVAyReR0loBO86I4L
pXvtXNT+KcPE8iC/pferx9Se1QMajf28bbLwrh10BZjH0g8t55EjJfafeV5XzggHhAmu5jz6Pk4P
DGGYuiwNQR+RdjLhWEtjkOazVLCrmQqmvh2QYDtJCx47azhNucW0pNrnzoDxkbuAK//zunaRnv0Q
rLCXG8AVlmuvbW+O7119ATAahV0v8jZ0b0u3LC1JkmtewerP0iNZ+uzsfacawKykT06g0EdKfQnW
t/VdE71FpXyuvOHkNeZWWsLtEGwFjspb27BBIH0hE/bmiEL3eX3D17YseZIMllao9v2hAaR3DJ3o
IGWmNHapsR7/sQlKWp6axG7HSPoW/VAuyQ95t2ZbVrb9u+vBVo4N/tQ8B3DlNinwmCIF5NbbIJyX
D4fuQTQNdCaqk37Ah4J9esYF8sQHW8cY1HnM5/bZYWzA/PBOZ8ViVotNC3UiB5Qy1N3VWrCq81g+
54PbHUxzZijR6OpODQrWbnoEZjZs8B6EWTDli12kOQ/1LojKRyer3j14uaq0g9vrtKYlc20ma1uR
KsWQtqce+0FpjBLUS3ctMT2BvmTGcJ7k7stJCvCME5iVpcn70Oq38pbAaidXou9yB9f4mluIKMm8
ZcI1eA+p7pstXIqQG9bFSnpmHRxqSLzgG8ZE/xz1wN2RMdnLPZZAHnu8DE8QymWOPKV/5JN+8WIj
O6gzftpmiUCZ152kk9HotVs4uyXqubuwCG5fAKP9E1J+dpYTypOXGD19u7Bh7Gj4cx68J+zl3Btm
2U/sFx/Ps0MuLWLtDFRNdc4ct/4+vR21XT9BvF/vYpk59KTJ8pnJ3Mza+VbGQvlCKoEX8BVcssFI
3EN+VKqwtwblxEAXZdSs/U3HTAZb4HWr4+Q65wlgDvu5R+iRaBRH9jbDMew2urrNoiItKNhz07Vb
JwyX+qE2EuMg55ff5dvReG71x9nI24NqGs/yVNdHK7G8637GxhRtxqJA6R8K+e8J2tpxKPLtl/Rt
YMf0tMSRhukDGP+9ltk57Pw2H+4RZDdPQNOqi7B2hqiTOeyvMsyy2/OVJ7H2MeuD4QP9Vwo905y8
emdBkEYWwzFwOCl4CVx68B0KgfuSWyZPRpp1oLL2aAEP9gt8Q/7pzKXC2qOvT/LWoJf+fr0Ja6nE
pMr//1SM1UbYS/fyPklXLz9Gkrex+JqW2C1zjrD9YECLMIMMdJXOPql4LEoVuextyCVRHDZ51W5R
9rV/w+pvH0r5ne9GGbdjy9zdAgu4Y0MQeww+9DJ+ZXOEpWt5TeYCOZhtMJnf0VphPTnsk1PRhKG6
l+q3qL98QSPAIF2Q3sZx0lJlRLcGa940Z2w5aChFasDElkGY/J01uKEkJf1uLHv79eU8wsS5Hwt0
3XriDfD0g80u1bxFr7dgE+oPV36IWV90V1fPcrNlUCex9d6veWwEoXkdQABZK8vV1+R6rMTWx7gW
rOf7cGyUf+4Q6qAPo8+UjhMJN7BFkpY3jzueMI1fym8/fi61YhMpg/puGCmP8Nby5h8BRPuzNNdI
Vx1A08szCLsOyQ1pKf8elaNvXRWgnObklunuIxUkgCmyTuE+cEKE4CGla8E6B5QCCdZ6khz8n4NW
5+fbr19a8o3ssb4zt/HMrTFLrqfnHfsn/7x3ErvVkujHtBx0O+u7Wh8v8PEoRWNjo7VftRmpWelX
1tGDHPtveWsVKb2NsyW6BvI81qTE5Lj/POu76YzUloofLvVveR/O+uFKwdLhYzRXdyGMvuUVx8OZ
vYpqvs1V5YWXgKUUyJnQiJi8L8tsa7DmzRmeoNDvqFO1BtFbJelu5eRr1XclEvXNAIQQW/C3Fi0v
y/rGf3ip1hdofdEkbz1MjvjPvA+H/dvpb6/rnC/k/iIG7TfuXBzaGNYuY2H5cK3BbSa7pt+tVfxb
9Q95t/nEctrbFeQ8H+rcrjAk3p2mDL/Uzgu30jXIHFRi6zda+pA1KbF1QLZW/pD3ISn1/B7BgP6n
ViOJkBQ2RD5eTvbeGd5KE75FJVfSM0vZTKuzKjvoXvGydu+AqaCNr2llXmjkkpaen7FQwIqSlVnu
benID6x23kr3wOo/kqwNysC/6Wq3TsNWWUOQ3qUoZ0iYiL/t5ElKsHa3kpSm4Mikf62zNoM170MT
Wk8zBk3KkoUL02tQZ3PXOXo6b2X+mwAwYLkoGV+DdogOtzdebsoa3LrVNS236z+TUrC+upIMWEj5
3X1L+sMZJG/OErATWsJrtHb2t4H1rVyez3pkg1cJk7fsbLEwYiwrJO9mjms1OVYCGRisSYl9qCed
6Jr37o9LyYdDBq9S9rNxDyrwqYZKgWuA1GCl3NBAciwfrhJHvPZFui4/S7LsJHemTPo8O82qs2ky
xzrJE16f6O3df7eY+W6osFaVmDz8qOhZ0btVui1y5Q6iJ0YcIZOio5U9zF7JdgxqLtr0IK/obZ1S
WsA463HzVV7k36tatRrssc5m66RhczDPs3OCRDAscUhrEtQNu5WbNe1bgYL+WWhtykV32JktDMjo
kNeVD0vXgqOp+1fhbFtsAEQq2jVyV+W51BlUJr0qXssYnonwyfXlAc8tojvtbT3zw+2Xm/ruEd2m
rre7LnMWid5e84jNydkzp73cZbnsGsgPWJNyYz/k3WZ1UvKRzLnWlOL1L+lhqG9trPU22BhiFRfk
/ltXxOPRQAhwr8OYJQn1DAHS4ozPJKWWzt6Z4SDTs5R6HjBPPUnwbqqDl0jLjtpyDjWps/syqNuN
1Jq7bDwpc2nu1D4DpDcMxaaJeNUl8DLX3NoeAE8NTNFdmrgHNQqtfI9kEIbLzOz3rEqCGp6cc6MH
zSOcLPaaEY2FeJ4526SI1bvUH18XRPunAFLKJ/g39Q7VuBFVDpKSlyF4lCVsT9RjWR5ju0o/xZ6D
sqDZ3U8xWggOsIWDzt7+0bP8+Smtmp/wHU+9qZVvY27iqpX63/OSIXmND/zFD1SQ4lnz2nuz9cNj
tZ6dXT9gw0FrUccZhk3Q1PWXegbTy5S8/Kyrqb1FUQd4VYRsl1ostgAmS8lzblXoN6nqrkIiGGWo
Ehw3RozVw7iUsJSEmcCAo0CYaMemsMuHeUqqB4lJkBWFg+5ZniMszCK8VcTBrqyQH/Kn4ZvJ5tmx
VRcpv0ytDOxIUrXcLQvAG9dn5hYXMarXKoRPw8dIVEXBcNdmBZggrx2YDzeFewGpwfaax2J7i+rX
1E/R07AEEF2iJ19NviOrqZwlq8ww6UZ3EVWuAuEzw2K3xgmeGtSwn1R2Qp9SRdO20zgGzCAoiG0P
aFVqcy9zLEXxkN1Mw9A9aEnnPc5LUGfA9mzaFuxqaqwFoZ6lW610cEUb2J0xJ8zmxlFHF8b/a0qi
+eGWAs2B8q9Dm1uPryLLe0RlJtpWYbtB99TYO5pl7qapydF4A0xfGJp5sR2gzsBatZ1u60m7wQoe
GQwcwEsvLO8qqHZ3zRKsSdrnMSlYQx2QNrLhppX6JZ/N1NhqpqFdJCim4O/Moq+U7eTBcvfClMVm
RA1eex/AqGuP/bdkyL8abKWDC4fuz7tlwmcGmQhaoahQiennv9ju/BLmif5tahLQCgjivAZjBuwa
HazHWWMv2ZoS61q5eX/R+7g9pWlcPPAINCj/rfqpGRUaV5aa96rRv9aoBt27UfI42FUD9VWpP8U9
G0cOYo97SUoBW6GfkV/P9/W46THu2ExL9VhLMeWLwXItx7GDTZajQLulz9i9O9jKvzvpbF7lVHVj
ag+OF54gh+HUmSGLduCDU+3WX9AGya8wnJPbeWtjbh+brt3nKrI2Wx+L5T7IXjAqnFm0LxrmyrZ5
hWjRfIJ73j+wdHyWFEa77SdM6yBDZSNiTUsNyXOM8uNBifuquuhx4RoIUBvaDysWS1SBQXeHflp/
Vw8sK5cpaidS4KBkcUYGMwHNxq3QTaU9IrapbSUptydL1eVT5YAJW+6PPY4AXaploBcf7fHX7e+k
Se4f7aKGc7bcPwSnQeRlk4cDPW1mHEyUUyQqQRXMMNzXtLS2sUVC8l2mFEtJB7ljNzwCnAGBF6Bz
zVr9D/RD6ZT0+mtdB+Gpt4cAjfew+l6WBymPh7A+pDqqTdWsOCxYKy5u4awHnpsgCu66JRgSdE9c
wz++K+j7FDuZt8C34z0UhvhajhkehksgMckzmWVj2WCjqBZrUYPf4H9UlENutdejuxFzwP/LIak7
gK9QtePH07Rdgcjt8/hQqqwGbj/8OqktF5mKUm/u0nbhUbDtaFotDFgUKe+jJcgRmLiX5OT7KBZG
/gB5XY1ZXF+KSxXl8s1aSWI46F358HXsI3Nw7LKqEpaVhyfGpCgX580Cio+ylJR+OFSScuEW1dGT
gxD47VC52rsjMt3cdyUAjY8Fy6+ayhiy4/Nc2F9T7ElBLs1uem2nKr26YwTgREN5s8vYZ1TZrdgn
Rai9qGU43Ll6/UceaurLYBfqix7WDx0d7AN70zBdEB3k69cb6H85datfbaAlb27GqdjMKe9T1Aze
okr5Ah85eJRCswzu/SK2n6QMpPA+hVD3KV9qjvVbMmjmq+ZHxWctOUsVvjnZi9o00C8fwjqd7vpA
S+/HJUDcTx82ZlITtZt5Q58NGm9JSh2Ipmzk+O5fajLgXuqydglzKX3LvBodbc1ot5I0+mY4Gbim
7krTQhF/Y1td/wnTK6SLrFHfRxAq35oeWwQVvt5x4Ve+AQUrd3bmm6cRy8yn0h5fgdB036zyx+w2
7hdLcdtLVkZIJ9l6962ZAVKojpU/IaKDlm7Y/wocu/0GZEvfzTEu4nbjv2qAz9CwbQfwnsTisN3P
WMPCF/47C1rk78IPebrlgIrN5rty8Oo9fm0lCnNO8Zopln1p0m5Cc7svXnUY05+wft9IoQKM7RUE
xheYvOq9ZNl+w/6CO5RHSY6oSZw1b0q2kqxj13ya2aWTlJyxG9R7Fa03HUb0NZhmcAmFFRrXGq0Y
aNG1jwqbnd+z6B53O7B4yHoiLbuv/MG5SEnf+t7e1AaLdofbyezT8yAYE731atVv4fhEF0k6kWoD
U4j6qyRtjIjwgdT9O0nOyvTD5Zv/IKmpz57or/MnIwbf44/BKYwG5TnNWvU+8qERhz52VUNePQH0
2SM70T+XXvs5iVv1ClhheNb1llclRlW+Stw7qSD56CIeSqXOHiRLAhOVo8iGwFB3OoarBe6xmR08
S/UYOtpTbj43TXFwO7fCsLDeI2NeXu3JKa5RB1luEQsur4pK0HSVi8ysOu1iDxct3Y6ax1BzsAKf
rFcUwtJvqlV5e3Qzy5Mk4egAqdeLt9IckaQ0erAESzWtn/wNmn6gavIRd2W1BShepd9AUWdH6PjO
QWfv45ttGdfcVawXM8yc+zKxAFgs1dpJ/WsCLXnm06bdM6zTcCMi5i7BrKX+lhW8Bvzu33lrFYlZ
SvtX1eva8d+O11sAMJ0dP9bj3DyMSgVcunCRvgPVZfIl+itX/c/mONhvjTOiD5TrxV0WGjbKxlUK
Im6Yv/SV+yxVRyO9qyPD+1o3ubpz69i6T0sPA5a6Ri0FXdjP0JF+Kohf7eNi6wIbulNLXip3jH90
GgAxy3CbR8/sgotiO8kxSkP1BVWVeiOnd+avauk1Pzv2jYARmTE6jJNxYs22RHW3tJ49G81xXncH
YUst3yRZXaCMi0bVXUmfemeX4a739fhSI07+u+BWR4rLNRceCeBnZPx36hyo8U7KQ3CPd3K22HHJ
tCvohJVjnm9JKdY9LRkPvNrRrWag6c+WmVhH1R7gbq+nsBzzagMvvzihpexTrdCxpRqckwXe94zX
TXOnGaZzsJNseprwcdn1rdp85m1Ugf64znfGzs9o8yi/Gu/VHRKGpGNhHZ5f7LYwf8JJRCzSpJ+n
9fHSZokDSSWY93VV1Q+x3tYn06iGS+S2Fu6+foktQeegjwVYlY4PZqZeIovl9/63OBg/J5Gp/KWA
tLxdKMs1pOIK688pHX6EiuJ81ewmQ+1Ym19CG21whijBIxRq95gtouKq4qfXPo2tI8sB6aMLFQiM
c2OxfkZHZvtz+I0O+DvkQ+VPPcAHGXQSI2wG4Ungmn9lKCPrXf8aYM3RtJ/6DswyOsXNq9cyJ+z6
SnsEt9EBz8FhCd6Vs2NxzfdPum7gQTU6i6SBmmbXWeuyq8Qcp2YLEAmE+y5B1gX/mk+aM3iveep9
1aZYuTd7z+MeIN9bh2l9kWRnoDyXO3F31uMeYSqNcdm5K4G6FY3rfQ4gpG+qIVTv+6r0P0f1/E23
Av1BUvOCAHd061GqeppzjTTLf5JU2AfHNi3TT2ah+5/9mb3EwmpeSsNxPvvH0c+cbzGfymM7qu3R
aYfge6Ef66G2v5cgsrDMqerTEAzFV2zutr0VuZ+YR95h8lA81L6CeH4AeaPrQ21zy1sKooIdZ5x1
FybLeETsaOIlQnjNiIy/xO7QQkwtdILu81qhMWpjV9mddRiwFHzoloCGMe0avJF3kpQCNmyLh2bG
bQvL6itgJ64cdBXoBgxHN6zdFQ/GEthI8V5dxbjPnWr+xCrA166Mpu9TtAA9Wvgc6EAhuZfqX+N5
mL6PdWRtxyU/WvL/d30XyaW1vu/6nAd42rYJXATf/j7/mv9f5//f9eW6ejXA3PbMvZlb8XZgwv5c
DlP9rDumfrSXPOQy6mcpyJn83vKkCkKRzXO55H04li8nclaKd4x1vokSWAvb0qsa9UDLyH7nqdhH
e7l5WKtJ4Rh73qau4RsE5aOStRaESThfo1YPwd7hXd/16NjsslErHiUYTZ5X0b/pG62p9nqYqHdB
BRGPTkoSKLSrd+0SSNI2FEj3t3RW7Xqma2g9/l0q+WtSjpA8tO2ueQSgbc26nWlNp3R68+g+ltyu
H7gEbFAk874l8JloVGV+9ny4pProfJrs3vthIEDHaqE3PFqui+Fogt5KkaoRu6+wiSEen5tSORi6
N39BkWE4dpz1OOWp+wYt6yzXCDPgfH3VWvc4YXsPfqex0bWcG/OKR5279hnciIXrgGEc9KYdL3od
otn9j8POzVzHCgvIuUy+pECCHq3uvQvICiZ675zN1CwR12n958xJlGcEorudfvKwEUvmGU0XA+0Y
RMgdc8MQBF5MPNZHpcr6I5M/ZPGNX5XZfkdiZPgSxTjBJ13bP0ZNr53UuM3O/piaD2Gg44mhlPNb
Gqa/AB1mvzg4xA7+opgm6lhY/z7jJ3M0xi54qIqmeS6WwFAZHoYFcolLBUNfqEgNkA2rLR+0FF48
ksnqfvCK7kHqSzUMnvaYRk4YoCFOkyye7EDm8ZLtk+cAsY49vpTpE6JDGERYGKMZnToe8EGrH6yg
S44V1Jr7JINUYYzmfOe4IIthx9tXJxuic4GU8dUzI+vMsgdgj2keLlk1jmdFjcprZhQY+/h9dJc0
PhJPg+PeJeWE12vNIknUJf4hblsVBwa1PrheMUJ0RXQZAaj+if2Jcp/GTvfso/aEbjDYQXoc0EBV
37/MHVY/mDuPr5GFPHJnbvouZFEqKNTPDXvQ23BUjbfRddHyRvf0C94z/aaKpvHex4cKCeo83VVT
GKGEhX4c3yYIH346/5E07t7Hj+wru9cNujbRwrWfoxewpL8iW53/UBLjDxZ+oZdbAQvlgasfspaP
sz+Yx345gxvj3wEOrMTiYWRCZU+IdAIx+aMAl6h35g8PrAFTwGy4oo06PtWJoy9q/DOia/W9Z00d
Usi8AcyMylPWaAjJIN43PsSotTAoH0+5qUSvvuI5D44Gm1Yc3kOzh3Jn+cOpT4fpq2kzd9K04NUt
eFO0KS+QDVDHrxEAwH1QDv1JjtLj5Fwbg3bJHW3YsZZYXGAExUxVF2Sw5WHI4bebW5Y5IYgoVST2
LtNeSiTzY8lafczQL1yTEpO8qnLhobGBt81wDHywyhYrx1bp3joMLC+jr2bIV3BLMvS2WbccYHos
SRTtvP3UFvhcLkndnCAtmVZxlqSf1toGdmK8weQBkpztMClYAj0P8Xsqzam8jl5S4WBBTIK1jsQk
D6dxajc6EKUhB431fzhuRjCqhKD+v84tyXeXdvARODMS2rzLWw+R649ROV+y9GszheErfa6/KWLH
Ous+3Io+N15Uz/GPxhAq2znnMTteET/ZVXGSlBxkGt5L22XevWUpJ6SL5geva6AUtnn7pR+damMM
TvCjDZRXCEXen6amHXKX7gAd8G2g5XpEBUR5uyz+xWLGI+og8R9VVMd8dpr262J3v02srrxnnfuq
IuJ+D1Ggus+1KjwgZzpvElOt7tcCKWWA9bueiSVP0TpbtXsDIoNz83IGOUQqrsneHp2NM9TsWf5z
kQ+nVsYEvpDuv6VgVBHMXC6ynkCS6aCe2PyKLzt3UJy7bgwwIMI6FMcXpQ+hkOjOk4mS41NqL72v
VoAwMEP3lgfTF0ul1D05LBXcOyrGJbGK1P8tueTh1D3cR0sgeUAwtT2+aOyCLKVrgdSTvKpWs4M5
4AogydY28n2ELMyuiyeW96v6jwjigleo9TctmKC/9eX05pRM2uup8V/yOe93QMX6Z72LUcN0xuzR
NRBViRFxu5+sfjgVoGpRcIzA7GNbdbZSD02QpRcfHDV6yFO1OmTMdZ9UtHZZMWD1OrVqhYX1IvvM
rwu3rHm7XxIbBRRrNs3veIp+9ZvU/lla/kVlITNACQdeU1InDKU/F2VrI9/HIgMbGt2vcfLu/Dwv
fhpN/EMxWaWmtwRAD2rIsnrcsEykFiwkPbM5Gz779dBc4B2jFrGUjk5YXsMMKqCU5lh43vn93Gyk
NE7DDM9LNOWkdGrt9KFWzO/JciZ2PPLHtK5epCw2XdacEFpiTB49lq2qPMQ4CREPrDl6lJgEahZ8
m3W1Oq9ZEsMNNdzF+PjcjlpLVSdzjjEbURvJc5oQuUm3gXeKOOh2rbdeRx2y+8Ys7Is/69SdY1yp
YCK9jIlXskXks3mipdrVczvtqsKjgrMeacd0RipGCiQYXVSDtspSp1aUqTqsx2i+8rOcS5Tt/jnN
uyqWE8Mhk5OvZ+ux6dj2zlTubueVYj+NucS7mrOtKFvssMydYXsQwZbTK0MNRRAG67sDpeB2SfmB
Yab6B8803255hvyC9eKTl9AEfadTz03Y7v71P621f59X+zML0G24/YblLkjs3Y9dftztN0nJ7aJd
mT3GCLtCFT9aratei6WaVPDNmmUeiUqJBJPcfomabod0w/CHx47QvdINB0Yb2KmNzX2TRNW2xsAi
iKCaBU3+wyqaCQ09MI29erZDfz46XvcXsNxplyKsqEY/ez3BOtK08aPw0Afzhu4cpu2fdeZ7B8ZM
VxcJ06jSo51mT4uUrffTVrDIjruNUtORIzRr1hiueqwxNrhbuXXyxjzzBAnvs9n03qbntUPXY3qt
/QpwcfdZC0ZOBs0PRezkoVebOyeGf1mBemJBZ5+yulWY+o+wGO4Udj2nAkvECQmGctnwKxQ2HRL4
vid4xExTveQaKdpz3SbKkxoz5S3xM3qq/KvJWAR7uSVrGHtoUmlyf8vTMHHZzMWQndejAlbydlmN
5BK+qcqTFMBB+9HOMK6qtofKOb801UuTmsPTwECodWq00HOm5MMMZATxspgfEnxWSkxWcMiZL3HV
OSg7tONmhGpqeuANrfSh10YcwJZgSv3neoDHnxVXJxgsUP8EBavFWzhm40Ev0BqTvBwFhuOMyxoL
pn/ndTMDCSRN9WOFi17hWv5jtgTIUXilUz21NnJNaYsuzsgY5mlegig1ypM7OdNGkvQgxlOMGgWE
oeaWteY3tvklslrjIlmuUunoko0zdqFNsZc8CQzd19kmQrNRqrwrQDHPmJrbhSXb0gv2d6ciP8uF
Jc8Ph43ttcaunWp2rJcfKYVRouZXy0aAcMmyWFZ/cBxlNwRh/FyU+wJC8FOradEze+a/xqjyz4Nm
3CNEnt6NmFU9SeDOaP0ja2Ud1rx06nNM3FDmT1QlVqA0+gae190lsRLricV+63ZsF9n7ufBxPwrb
ZpvnLpM2P8VjaLZK93hL45BUHeoiNbfgfCkPS0u/LoPnuHEfZ4/RQT9X7BVVnfnkeYnyaEXXYEkY
Ufw7GK36W8eq5WUy02VaCN8H9z+AGWu9MUHlKJ3peuVEjlrY1yCLnjC86x7KYtrdWtRcRgFY43aD
KnLzWNRZ8GyySPasx8VL6QfjVapJwJBM32ALVJ4kKXU1VNZ3VgVyXI6SPBgVKZSE5J453Lj11MB7
SnPDe0KXe74YRvc98GtUQpb8/2HrPZZcZbpo2yciApO4rkBe5X11iNpl8D6BhKc/A/037ncap6NQ
+RKCZOVac45puuVIklS2iTIP5//12yBgHpncJzfX76Dyu9dTwzqnC+dfPafyoMW+c49Z1L0nQazd
GolHloFa3PvrFwwJ3FNvGM5cP7x+AWCKuG0LCsYslxrk2EQySrasYExZf/PRvvz3vQm9U8LMendf
mG2282YUE+Ask4cGN0RIPEu+tVzIaIEr22hn+RbkcPgtD6Ce0wche7yhVk7/QNEP9ayCUKEW0/D1
gdplIS2LNE9zUVQbTUwcnqZ3RGBB6osAD/9/z9YP4eu9VZIsP7I1fPR3UzKeIsKhT9dnxDWXzK9P
cnUJDauE8frs+jBdhZLrA5tahJPXT4KuHfa+ycRbZQBf6vk5+Z/watV565Td3btuLrRZJLvY1fjw
3wM1MlaH68fl1fUwivJNrMajYXXSdOu/QDYRziPn6j+yW8Bu0CBpCsDdPV0fzFaqhYCjbuVv/P9P
zcL/TnMTBkZfgX28fnkcFxyi16cZ2BmQ/3nGmANwPkM7KHv/O2LeTARJDmck8xxGiNej+L8vA3s5
r12ZPewT4g5wmGFfEFtttjQsdsPvPIifCFpEUbd7RfxXaBtPMbmOp3oY310O6zklDmwnDfGZzMLf
qlVVm/Nrav/MilNur6/3v6N9fXZ9B5hhJVsRc6w0UtLO+mCGXR6LgySo7eRYdXN02CTkbdZtNH3Y
T8J5KXjVtq1w6GPq0HmHOQWMjprcA0i/aHaYdZiYV1NatSqu3fXNuj4rgTZsW7Ag3HdH49RDtohb
h0GX1UDiywt1+b8ODBZljpvj9yAUXSPQtDKi30/DrU3sb1Em2tayL/XUqVOfONP/HiyRqlNkrkeu
nD9Lw2xPWH7bk1+1QMevTyvPH43t9ek1evX67PqQu1GL2smHhrFq5+vVOdNYLQYdio7/54nV+G51
TEtAAKtHdH2Z14frC/7vw6G0IMsY5GZGq4dpWTWK18NRXz2n16dyoeFVle4c/vfOXM/T/z68PvON
iXgrDLws3jWcQB6sVfb334M9iGQ/CPucr9r763lwfUjXDydGHLsl7S/XTzWRTbhD7FGNXGMNxmui
gaONvL9jXT8WRt+RPmpVeMBW19j/nrqDOR1zIF+Y5DmmKx+iFZAirg/XD7MUCrGRan8dJeV0JhhS
bpbeHUlF0TJ1dr06tIjpkrWaN3FJtG5CPnWoey27GFOP9vR+fvxCPRvNCtalHiE3tiZwDiv9zOh8
a5YjvtH8pqzbZAOjjEHp0iQXBy3MTRwNAfP2fjPN5W1pcIuo/NYOfSirZ72VAUtGwwidzmLTDkdw
A+vWdtEfcN+bh2UiQcjxyKR132Qnq51gCIOKfRjJYunjXSoJoiQJXBtL5iPIBENuuCwa2Z0wDSeY
jVnbRpokFmY0d7D/wdMtL5YojlXT0L8jkijtxUc7tWQWzsUO/FK6tTH61XK4JHGnb7g54kxO6jrs
MWQkwwXwK3qSjJGupjN6jTOaKnipAqBs6W5q14xoaaHCpUXBcDpYGnMi39jrwwZERe/RaxzVX+9y
YLzRJyqFn19G/xLPeRakBGxFVabDNSWiNDVoV4864FuL/POZ0Mx2/MsiHNk6SqpALba3j2DdaI08
SDPhIMChS4XDkRYJXvF+EuhiplffW1uXBEFSj/U/LrfudW0xDNgxrnOs8r2lzRiBNfT+w6TtqSiW
gPnjJ8VzsvVm/PuN5uSwiZDpeAu1p8Cb44FHQ77JC48rfz7k3oMCgXRg4qlfENOSnuGRwKBXvNEN
Ll0880MMMNiLPX1TFIOAOYXrKdH+ZES2TKdu1jPIzBx5UyTLr80Xg6rnRtmyydbc6LY2h++2hI5k
cokGxjQS1jRPzBsTl8QcPRMhDdFLnfck4Dr4xHBwhwXtBEtgCl9yvQgcuSJFYC1vlCnfIu4XIZTX
DbnM5IOWjHA8/pbT+ilMiGUMUOXMEL3sm6HVdmXcRw8zxPWl9f41Bal6sR5/zaO2kx4bwckYw7UA
HB0rOaOV29l+8qPBYd3UimxiQy3vfkvDggakof26RCTCNbLSo2XQyfMz/QHighdYcxFGyfg8G96O
IFzkIwlSLE3oTFvZIWn5d94aw25p1RDOSdHsNO810apqY2dltO2Kiv7MWO1sR6svS8IvnCSdwdQw
7mKVSdCU83HQv9j5J4E/u+N26J76nKjWjrwu+vlbx28+DDmCZwGQ5FmEHsvxFUWuBewoSwJSPMsN
1aARLPBXNz6BqRs5q3KTucnBFpq+GUF2OZl4BSTWCkSSYL4K6qNWD6uM9BUPYqhuDAfDim2+Nr/F
/vgVxW0H1Kn+yZb3xcyBrxXJN+LcMuzNFyIUX0b0kkxdoKVOZx9k6jrbkGrwQnptah5cWmaIgJ3I
/KN9A8LE+cgm+7ZWDO0L/yJMvq00phtLp/pnTc+2I6nDsukv0TIQIFvNe+J5HdJlq+Qw/yM5m371
c14Nn8ZAoLwu53uRUfkPy4rrrWkEEo3OoE+wQldAJgc0w4ANY86JoKsHgGDZ18hB2nQNocCapR0b
RZGVCKMN5J5jr4eFS8OfSIGz1ey60o4eyDaUW0Y7WaBa98VRZWhVAwuBBoa2KN7JuC9Cw2fg3Xcy
3fR9+YZeFJOjZA+t8pS8JNSbTkeQ8JoTizJabXuteAXm/wA6zdv0b6MDga5Nc3z309FLzZ9ay3/K
1PzuW4uwwA4yv84eig73vpqGeeeVDAtSAy27V6AjSub43aALqkpgf9NcP+lZe9uujapqXgexv1bv
Er0w8Q8nSGX7UWzg3nVbpTmr3bm5G5Nsk9YO3ZJVqNvG6lgb3BRKNEIO8D5YL6yaThxkxrEr0zsX
IcamKerbMq//Sss9tq3z1adsvJS4T7yiDIVeHBCq0A+KJHktU4Sv3ptOkjSzGFR12KJA3w5WBpFn
GvPQ0UijNzU5bzS7UmFkad8eZKMkGhGip9ZWECplStfZz6p7JuaNMXQp9nQB9vZCJzOpXiql7wSp
3jsvcdAPo1lJbU4zrX739To7jUGceCtD7HG0Emjjxeu8yCKEP/OcdMt3rZw3s54fRicwS6fdObG6
WUBz5g7kuZ78ScNxbmow1l7dwxmsTSZqoj/mUYRM29lPqRZ6KVn3H3PafPpx8ew0w0U5aBr16TWR
xaFHg5MrzolM9juQbKBpxksCOBBBG2C0rrDDvGEHrnWh1XF9QpW3i0Pb1xNN3BlmHHxooAFkV8T2
5yzVJ9nU5cYttJfeA2QjU/OjL/PvCZye1aoP/GW/yHbRxVr7ZUyPgyifZ2zkQaHXj80AvDyFwzTm
KKo5Hk+CELF9zRgAzZ9F76hf9gwggan1x3gYHsg0IkPQoz8+Sfe3Fz1oCu6wZGwT9V4JkL8AlDea
mIi81CuwTcXFlNVDDppnYyyTvRW+v1eOf/woewB90IaOtbIlvP0csfyMPCIhR5M09jOhGPUtvmEk
fC7YdJMrsono7NAVlva3XspLrk/vA/8UW7+3FBEGpM/i1e+0MyvfE+KyZjMMLoc+vjVIpq9tcy+z
6aDqaNcf+qna9RwWFgl2/swO1YbZXkr9P4ECdpvblC7VQZKnpvcEiyn/ktewPgcrZ55S7aaUq3fy
ot+iIEI5R59Wqe7NGeTF9OX94BUBeQ4PjYw/7ZJ9IxYyohum4sPFUw+ftB4DRjOkPAiiPxfODSYC
YOMryobOmKho1NazdATGw16wzzj67Jbr8pbo0Y46INXpVXG5DG+OpKm8FJ7awOG5KzLVb1oXIqAu
EBxZZfxcO8VvI1W3KWUxha0/kBiJ6bBL9OOo+4+uRRE5J5Czq3g8Wz1VdjNEn4PkulsGc+cA83b7
8caiewc5JQ9B3DlawTS0jUCJop0CufsGgxChU0wLzaJ32I0WB9nlMBJ5srCgG2U4mK6P4d/zNmM2
lWH51JcwosZc03emBbOh79JHAuBlBNueGxyV5IP/o6thuBiAyNiN2Qcvks+amMFu+sOnkJDGZy1F
9zJ8dr2/i0eQon1KRrGf+2FBi6BjwFEgjA8rXePioQhrRRa0MR2BQddLOtb5oVxG70jI5JubAu/h
Dj6MzY8hqY3nicuzhq+TpReh1STMTTAUM06XNn00WH5C3EmomsjvWdL2Eqf1n4t9ZSOMgbGS9RL1
HkEl1T8Dcp23dLgkDBLBotQjn7O6GeL27FAsxrK6HX2GhuSLgLq6wUD0Sq396jG0COx4zYow1fds
swPIvVHdej63GmcOc29YEwa5mzsESGU9HNX2LTdbro4pcLpFv7PHUlGMF/lGeNRgToFuI07/RvrZ
8mzXKyHLVvDe1PRi19PWMG1FYUVoRurCdnCGe21SzTHV8nsrpiAnk7Yy7Wpv0Zlq22WioE3GPSZt
q3fKkIbQi5PE/+BbwU7N0ewlRssVwEmj/dH0+0rr/Bg5liIZWDKtvC0bMGYg7sWmQG17WOy4C3uI
mP6UBdli33SDjzZ1+LW1E1HLl1RFsHvnEOAj2ru82WJlvM9GIXZ61X4AWTgN1QLxuV4RzZ+tILha
+QZm/Tp5aYRLJYQGyqNJsGn1mLqzTsFMIkGvvD2iJZtoSHcKMgdzjzPjCrG/sgEE5DjNZLY75k5Y
87OpO5c24wpMOMK5IFSCqeSv7UZjWEiIw+U2MZx96qjPRZ1QzrwUKFI35IK029LgOBElfosTA9nI
wn7dwask57UFb79pkPlWbVsAPeTd7M+asXMIPNr4tvYkarEbAdyui1S9gYOKFWpGQL1f6XKkf+Qs
bJp1Bh34MSbWP9PR5l1kjsCSsZBCNGR7WhTg7agIbZ+zv9bwDlCYEJuY4F+hxpdpAiMpt/4sR1Yb
R9Hut6EmsW7SQrTBC5r6Q+rpJlQ5N8xJOd1oPmeJa5tfNFx+yVBuzmPO1NpkcD8TVZSbxiPAvjJE
KoOB0jJCPa/t9Qe2KT3i0DQZ7Hv5XthwaQ2lDq4xetQBWROAmuuhp8j3zGjBUcuzlnK21Z3Y9EXz
khUVdiTnBBgzXGrq50n66aamSbFximQ/kTgOtXO5dZCwN+JnNvzvplyyECFbw2k6PLjV9OH20zck
0cMyz4FjGp+1Sm1oyROIXswXkeps+CRTFTAH0RvxNObuw9B72DKy8mb0BgYorc4g2/8gDZtE+9J6
juTjIHRQ3TBESRAjcUd3o1Al1U1hi4swHC7dWJLnxByj0927hl3HWFdTmKT6PYEjL+ZIKqY/VLs4
mR+TyB7RAroPDFQIcMkimM3Lu+c/eo6GSMRcWXylVIGUGQU2BSb4ujjMzDqcodgSc74Zu4F5Q7LX
muqmKl7A5vkMO6MD52TQNYm1VZnBTmw0+FYzrbaa6ViBd+pjgJ00/dAukA3uD2hOKnc7tfq7VhSM
WgZzHymYeyoiDK8Ag9a6QxCP8jtpkd7b1pH6oq8KCozJ3dhUley+pjs9P1JJ21CHC1KqUj8w6tHh
z5CHUPhaEKHNrVrLCDwv+5nd5D1hTjnPQxloI2zAzDfnozu/1SIttpG5LwQD6QofKh7UeOuQA1OL
4T2v4rVDzc4/ynjXfKcLuCEwK+kMOq3k1Wn7DBPp7OQvSnH3tkn13jUTJcfoSMaEPePhZKi2vuvD
UP5pIjIy8qS5lXGyswgS2fmzOje5+a/QMOwmGeT3lTfUym8USS8MxOudhkZl03LFb33NZW/ocylN
U39bzTsfCvA8025Hz9WGUR5DZ6uxBbY4EQqmWlmP96+I6IWk6U8dFRfd1YCaZw3JQpHN6CntDwmA
jQ2iJXfT1ebPZIGdKl4Mx61I3DI+XUM7uIuif+Kj5rGan7oGdQqv+wfezBcV9bRrzeR2ATkM2TfP
A9JgoRAsd11ChOu94m7KpYjhsPpCEoP0e/wj3/I28olYTlmjDILOy9F99Q11njtgJHDmyJK3urux
E18VbxZIlIc09829tkYuJ818KWwd6ntaDbs0ZZ+mU/s3zfTKNYoMBFH9uhw62y6e9/wcU/AhBnyb
HIkVeskNUwtJwNq/YiSNNlMboR768dVb61lv9Laf3XKg2kSYai8ozoiuxjpxLnKfbSpLVGRR8HJt
IrKl19t2yGs+dMf8bA20VCWaCRq2jzUHb1NN1oNW5LQMhfU+Mrc04mkMSf9ZeSp+fEls8RwvzsEo
KNBFTCgfqxMVAKQ99rCeCbu1HSyExpCEaVjd+0n80Pyy8EZMfiaclSoZHwrBTs3p8NNkE7EoQn9P
OoIaZrMmD2p6BkBa7NBw3WfueGGsgNFPK25FEcuQTeBlWsmts/VkfMWV9+UO/Wuvc2Lm9ivZF0+m
U4UiJqeQCGAo4ATJzqe+42rB1oVC/NBb+vsg7X+aO9JXRunWW2TXZTrNmIz7v7ukFo6J8dgOt3kL
B5wFABncCm82PqJ18+pp8WWBVAhS+5KbzkLjrv9uWrVrXe21IJJ44ybWFEw1hbduo2aIOFuoYoaq
9rGKC31ji+JUR/JfJbBQJMMClBL5Uzc8uYU4W6XTB6Y2UFNVyO91ANUq07RQrPm8g29ssYLLjcjq
76RMDoArTl2a7PTc/km8jj5VxxSQJFWiFNO9OTe3uUOgaNcWx2YkMnXQmy2q8K/c6JGLmiR02+k2
yxk8ZxL9W1QBDra3/AvnIblz0wqR8HSpNAO+k2MkG0yP0WQ9RhILRRT9LZX2bBIlpJw6edbyT5iJ
lb2YgRbrqLEm83aGPRZa0vh2B3k0/fSpnpis4wD8kdF6sJPiczbGt7zCV03aAvSrmtecTrdzPt3U
GfK8KP6ihPgiWDXZuPW4s5v5c2hWX57OjVwrfRSBSw173ERtR22+dirVnileElozrVk9NQmAN+km
JJ++TSJF3leXsiBOqbYfS28STNC1jyWeLnoLQtqvbkyWcOF6e1nXXlBOQO4quU2n9D0tOhH8tXbz
bVvFv6hp0Fqa9UMJrVG6JYuL05G2ZEvweOelmrYR+fGonPBqG80Zn9GTqY2I03H+4rI4zBNYwoRs
0CzTaeoN1cjZiOZ8EVaoM1OFwRXjBammQA/kojKSEtN8t8TuGQfllyPaz2JZ7kY4X4zVnBuukDcn
h9amDaFf1WgwvXhvdlngTgOCY420qGy5xbx0glq77Fvb2trgDbj/GORRFoFncnWNiz4eyHSAoo8M
XHkDkHVeVGP5j8qleePST9lYVHScxdWNVbwOIg8JUL3vEvmejIzA11NwmYmYQlii72KHEwX/xO1S
RHs64u+RK2/p3N5FgPLZJeBDK1pjSwrRuRDlk0zMj1I5go1eQlmLn8rzoTwJyY2xSp+uUoFYpylD
87g5sBt7IlT7vZHZN7vfZ1yg8gg2n0zlJQrxvbzbzaVrog/KA/QYCSVKRKP+ojHI6QzCVobZzrde
aR5QGdHWy2aLkqGNyYfULrXbaLfsNd9USW93GdwdedlVWNvOxJ5e+btyAUWziCI/VN1NVWsMCPgF
Wy/Xvtn3bma8ECKNvINaNHyTJchKQrJi5cWnMZ3YNEJOYLavBU1mE1s82/u5L42TVjDBanEiMIlw
2ah5iY49w9jPs98escelm24mg0kZVvmozT3QeDfv99cP//c5MPQZ12VfRKGLhQMQf2Nyr5KEjbtl
TZbBmv6k3j2RAuMmwMJx1Ry0/nysXSzpmJw+HfrIhkB/6lqDduD17BaDQnUQEZ0+IPZsbV6Xouv3
IxV6N3EPGzsakKl8Il/4a5DF6uzi7rNo01EYo793oz+XzM5gLowvdGTca3rkbpkuYnKOiw9tAKha
W5T2zmT8RpXHRUOFXUbRPysTQ0CLyAvBBgjfAuKsV7wmh2XJa0/ptJZsiXZOXDR8kfud+Ob32CPf
nlmEoyE6QmIGkE7HSvrmm58D/bZ3zazdtOufS9cJjOUgn5og3/veK/w8sIcVyRJLFYxzdll057Fs
7ppMjJusmJ6qmOlz4XnHrhG0NN273MRN7no/nbKB+Mft/WwXD9k6OvC1krah6s5Cj6eg7yyuCJ8U
eFxlJ/IxqrCNW8UMX4YU1xOXtXWsRkGgjs3u7WDFiQA2gbJDdyASGG4DEzW3XAiNcbfN7Oauy8Z3
Va5Biyob95FV/k3p0t9ISBsx7W3dZqdsxT432NliPmBZWz/R39PZvfHjP7O3mMl25KF5bDib1KtY
HrOncnqNrBS6kMceLYmteIPFeqMkLAdVq8DzM/bOrj1tmKnus1Q33nKf1Rp2LLtbWiyqJB/KSM9i
oPvijOKWPfazo5dvfekVW60TKUKL+B3GCBZ2z9zjZtIDhB4sg6vo0CV2iM4hTaohWNue29HErG7y
HpvrtHXRCIa083xPkCk/ZZ4tZmE73XO+Fpz85USrMhoZroBQweLOxH2Sij2cRu6Sh90gyB3HwNE0
PhsFQEDdAvky1g2yKhpWdvOTZy3sl2o6FDN9ZqOw/aMpjrKUw2aOGUz1C80n182/Bpp83G1qbVMh
euiLOjnG2bgW0OaHjcVlQ7cyBneiunu9LBmsmPa/eh09RZ8tHZbAyDVqV3np6Vkik+1OMdbAgWLk
IXI4K6uaZueg4zsZb0f8dQEalWbrVzaU9Jmxh7Mm1gwtHb90GSbmZZwwkBHyfZdAqaC826guHx5a
MtPDnnijFch/pi9/E9ttUAz0bRREDWOirUkt1RyzsYX4wR0haUUUtEOq38hJ35XUlJvZxTmdLiSW
C/3Ob4S1F/rQ7iBEHpc2czdOXm0Tk8CWJebmEMeiP0/023MPgXuWq1enQmSqyxemZrz/1YL0h45s
lPbZqahpq7NvhVObOUSvjDtYDFAk2iq9SJf5advRtG8spWGKhQdZ+OV2kRY346l/B9Gzrey1/qyx
xi3j0c5ZSYu0fq2cxTq4Zo2aWdTzSfTrTKhDTkP8Bho+N++oawvyxPFubEXCaaFNAgN2TyOQC41t
lmO/lkVXBq5RRQHIlQotJ67XJguIbKsAQK2X5F2h+BP5zCVsFZ0dCCHWPIX2YovsTToc28iQziFL
cwRMXPbYfF47h1fc2vxJ/ER0YmKHZY2RjOONb7ZvIyzOywuoT3WO6wedFgpnVLWJeFe2Sd6D++47
tnv8baOZdwSNjEydqbJcZj1bx2vqIIvHg2DjTrxwScTqIKo9w2ILRszOH2/qhPAWvLJfuiOIezej
7ZjNb9aE63J0x5c+wuuJDKjbVwTRsETLO5UufJP2J0gJoq0T/2ssZwhdbzjFzFBpHPomYJR4pm3u
ND/wmzlEc3Y/6oNG+LSHA2b0iN2oMCa0DXpakw6dSdjIQMJmxZlsR+DWuJBw/Tc3YpYsN6oyj4BK
6oWywuacE43xo2L7Szf/RrX8gJ4h3AJQuN3eL72jQ8aJ6ENHX8C3+GlhOju9wEHByBB6TY/JhL6H
No23EzNmhxSfLBm3faJ9+J3wtoPREbiW5vUNkz93Wywe6XiCmQ5jr0A3qHTY52DupWJlX7sH7CMC
mBh5yG37mFnRfHIindkGWx9RIclx41rtNFjw6JCfpFbou867h3FBYajPr6MyDkuv0xVW3YscmYg4
kwzMuOoDNfkGhWKx8N/HN0kvPwqHEZn1Z47pvcdun00wd8VxVEiN2A4MigF04mvU7IcO3/hdTB6J
VhNmTbhTOPXaT1ePH1ZMrlcR3eQD2kox/EweDf0mowWPuvJZ0hQg782H+1s5ND+slzFie5hBb9hi
0PnSVvda4s5n5RJdUGbZgyYa6Pn2zCm3NPWmRooSGiN7Pndl4vdN9atb0z856lQsznQwWHv2K3R7
qot/aDdIr4R+yryXnbHpdo+8ooyzKslov9jFPgGBi9gwzLXsUOoEOneRdd/2fnaqe85tqw1jDvJm
bnzkgQzBjda3t4mcptvG21qoZ0NPCdI2hq95ru+4w2ZUwdZGNNjnurpCB9Ls5mw17Er2HYS2IZBf
mp8MkxVbhezJ1P0oSFpar0ltpzyjcVLE9XBXOThztW967dOnFh+YvuqgncTt2DNmW1T17borm0Ww
Nep6hHUj74qhL/vYX/q7dH2w6b6VKGlP1085RUuUEZ2HJnd4tf0aQROpQ4n8EU2uyVpKsLqn+VD8
u3EOm5Z1OGqM52xIM84D/a0HLxEapukGsXXwHMcOxeK/xWkicLnR0677ctp2ERuZcsIHkW06VbfH
VvXPo9ssezOz0u3YFbcKyRizY6ZzVle0ey4ego29IYcjrJjVMomjhGONxaUPpoLu8Nbq+uF2bLzH
ouKAVkuxKRuju5W+bMjw3nnc9L0GJotkvAF17K6LZpr8tBllov5NgwFF3GUsnw3Gq+WgLGz6z6aF
5IKji1Ko3Pqde1cyEQubRfQBRes2wjo4MmKFmbMGbUy/WTeHkTNK4gtPeTeoHeBvlIvRrb/EN7HD
XoVt2S43mySYtJx+jDGdDPIHKHLUL0su8CjXuzes7qEdctowTvxazMw/BfelGIJ0p81/ivzgLLKM
29S2xlBWZbzTCpIRWsP7c200mqV8VXKMNgIMcuDOeuD2M+uztfwI5R06i5js7M91OEGXsvhuFd5a
3ZXUfhohRtUcnyereelyxBSSk8vsn/FxnP0OhU8cJdso7aB4DObG9cX36jihEIdO0vumFUSmezFR
XhfMX7Zj7Bx9JD8njIovxhozHjca0/aaA+CKn77AbImPqKb5ulORB9QmK559hzm16ZJRBAvk5NTz
3WgxPbBF9JHco0BhVQmiadkOJtL9sbuZh7zYI8s4zmN0R1wI1hd6EbmhkOq4/M54nt/Kyv7tFnUj
xHBHlQq2ODnnEd/B2akhCOp3uRg4u9fqjDnKnZMlgnK2L+mcWIfWlkdDkYNeqidtXoybAS2QiQ54
V6eHsqPElb71a+bWsKmc/k2r5UKfK+dmwHEzcWa2iJ46LzlLZmn03L5MIeXFICw2S7x5p0nph/1S
B75IOFvShwIyQxCz1tfdHqzSEc0kt/JcN/H3N5+FQ5xYpCwSp7Xf2B6+cpH/k12ycPab+6nlfREp
4YXkre+cpf+MLZqQWbba6TMmaBYZT2btxYEAUUaHgYmtzWEeu3GH8IkV9pTJ7IX3/9H91zWdH8b0
C2jT0vTvfX2jTWyr7PhX9eqxN93fppBv3tw/MYWIAjPT4OS7BGf5EKXaiO2AMFb1DnNUjdRgRyDJ
JvLA2wzl0rLl15k6u5F1BpT2z4gmL2grdGLrNKuS2PPZqRUhsTvHUTnAH06zNe9drqAqrvclC3fk
aO/WkP4BN6voPLdqX+vI2rC/J91v5fZv5EzRja7qu1bsjIg7J2s6dGX/UIoR+nH1z8w9tOlqO3gp
kjpdNOQy4Dtt1vgZbUZgFxk/rvnLQNPbJot/o5CkhZUBGgHpddrqaHr95KTsxdhkaXLT1BqplVZ5
cXCr5VVb7uVs61tkczbVxRQMlbM3JhVDG2taIljaR5NfDGGNyz8Xp45NaYyjk3THBOO130pW+P3c
ZL9J3a7QKXm0Ko3XTSqncOjiUN6yCVsz0Obp1VgS/0xnI1A92eOenRpb5VbPSdPdWwNBEGCq+TfS
cCrRunp0y/F72zdOzlaoZVwepLNOcJWVX2DqPSD/BvqnGiZWiiGGItwJ5dS+lVqznZo7uejGuSrH
3VRpcdjmFGVNf6grg7qVnnBapbx7qtp6yXKTlixAUdJWW72Rp9gjuD3WiV1AcWT4Wr/1Cw278vhe
qG7bjT0lgIzvNYOif6rqn5iBXpsRRunHWhpqs/nlyPZO6PJQ+sW8lQb1biFzh36QhVmogMgSTfcy
tv414hxbrJrkBLqMw/58NA61sLG5j/4vGSlfNL9E670yQdkrYuDwtJwtNqVJTBmhYvMOw8pdMul3
6TSg9jCOTVyUO4P2gFM698r0VykP5WjTEqQ4o3VtOvOtV+kzCkvKUThUthwxalTObbVYT5GVPQrW
lJ3nDvu8W/Z+Y5wi7uSYRYOhZkBGNOU2y+hGktiZpd3GbJUVIqPkIy+m2GnQxfQlXXO83Gmd7OfR
2LlSUpXQbPTJLNg0WnERqvuJsvEn75lVZMvGaB+Ldhi4aLD8RfW7mTg/qbJ/h7GG12+Gll40e+D3
zMtmwAotu3Yn+UdLloF9U3U0z7Q7q16eE9t9zVx10E3r2CaUqpo0L+B3sHsINDrD/6HsPJYbV7Y1
/So3zrgRDZcwHX17IHrRSKRKriaIchveezx9f0jWLlbpnN4RPUEgMxdAiiITmWv9hgeiqJ327vCX
ZiqrUi14YCAN0bnmWpQ8YdX+a5UhGxh/NQ0TH7Z4R1L3bNlk4pImf508d1mNk7kJGu3ZxYe1LN33
oJ0R8WFwUHqAFADtcIFIh4NI8T3NdRLcqfOsouLWevkDgkcdyKvuqezIxTQ+ZNjcto4QxzC084pL
CpHhzp3GQ9a6y3ASuCgRQsXkYKCTQpnVWQunuhgi/VLVeJUpqo3WPoA0tfvkmqSXDRdagXCe+kZj
wSaWTLlUoNFIAIZrPscYdEI3QV5MGNWXTG2XCijVEtfQIdQfLM3GMxTdwIice1t42/mRR13gdcpi
cWcGGdx0qD5eKc6lUZ9ENTgLao1suzGtu1NK4zFprXqVgenpHZCPQ7PXW6rBPuWUSvmGkgNWj+RW
7/oKBUlwqbrNv7anXp4kGvtSe0cKnrkx1Aqea9Om1dqXVCUFhirSzEjfKBC7a9diUcJCsYetMpcB
0ZMKkZ1Q/ZHkAKtfr/5cOtq6rcxDa9vooRQ4Q8bM2Qha2DkJzbY59oXZHLU8bI8kICbKer2yBT7S
39VKMezS2iwukanEF7bV87nsyGv4j+gU8di0PLQgvcDXFpVQ683PYQKVoVtha1g+yC7gANQhhPl+
u0nU+xHzuDOsxFQXF/Iw5QW42FOhIt4huwzsXU+lq26vAXNUgoHpmncbLG83IpEOS7/XlZ2MA2w9
nIcS+/r5rvIAt2QbQKikbM07k321VTcLEHYCGZe/+5LQWWiI+jzICLS7RtAuEQltEfcP5tD9PLC3
Oztm1s/GfL/3m6wNkNLpKWj93a+VFioW5oE6qX66dSdYq518EEbyprI/yUespwLxyF5kXeil9xjh
6fmp9ABO5UXf3Mum5ebx7AE3rcIhaj+5lZ/s9ZJcYub3LU+OxjnjgbBIoN80i8wejr3K5CsvHSu3
XviA9XayGSVutIHYYC6vN/a9/oBXIUmz+WWrBNW5WLuGypdy3OKVqot5lK/Uh1g2Tp7jk5AgvG/L
dMt2WlnIZgjz9Ni7+nNaKrwPVX0wSq1+kvfRuJJURlUe5I1EBqivzFxvLUebSCxGML2wapL8LA8i
Kat1XPHTQiorCBatlaN10af1Qg6DaM7PvGC4rfBgZhafY9JwCkBdUdS63Seux4H9QLYhSaGvm8YI
H0ixB+u8H5JHSvAzcqAozkjU2cvcD7tLjKTmskZV4WmsSmvhwb75xNqrWvi9lbw0ZN/43Yn+NZjQ
s7MTYb9lg8juEqXNP5tV8QNTWeiSVfbqdFH6bSgyaIOR8T2bALInTv5XM7CiSKmpUOHIF51aMHFM
6qM3sKK5qw5kq4DkpqjQmFYE/ABrYpY7HdFTvgmohfygELE3mqn8nlT22Qbh/zXso3cnC6ovKnsC
Vm+1+65Tu72Lo2Rch4WPNYqrlWfM5NHVTGymoNlwWfb5cQGlclJY/HRleZYDmq/ZTBJesZJNOVCF
JIciP1FY7nCra1zhDysLiNlSNpv5BrmtO6tucFDU+/UaeD3nwKepo4m+zIPFVNnqWjE0VIjnGHl/
l5rgZihFd32rciCrvXaT1dS0ZIi8/6Co4Py7gHp/XoJng5G+nboYu0hKoA+4BaXbthQRlqBFcORn
pqwaZYieEDEIF5Umms9popx0UfQ+NeLz5HjBX2UqvgDwdl97S3ewQG6gzfZ2QlbFLfdKlht7W++d
NZvXjt9/qlMXN7q33uveRI6USyBWsAf4B03xdM7swnofLD1f+H4/XVwtzNeulSK3k9bdPeh+Z4Nr
s/eArWm9NMpYfQFRGCGYFDyWanzJJl0/GUWK0IJh9ZQmqAW2cVCe+OJQKPLz+BSzddoYaC0c49hM
Nm2JSkqSUeBK4348xsJoNkYGqiAzKf63ppYetXbUNyjb+EfN1a0NPxT7EMcQAXImXH5l9xmgk00B
tX9riCg4sxphSafZ1jc/uUdXwvresA+/qxt/vMjQUEwKWZm/Q4eu/hBqQHO+qHh8b7pGMPu28RPo
qeiA99mm99A2RW2ZdIbsI+G56cqiD1Y9dqHLolKp+nn9OdVrnJUjb1rp4dSf5QF7WXthICexlk1t
jtM6mLi+UYhNwdSGcXdELhtVH3+nh+VwvS6ISCo7ulfdUwT/PuHmh1AVmX6w/o9N4SJ7A0+J3aCz
zXFRAWPZQwaGl3A2UBVeAtoZVrKvzx3vzOoejD6Km9SEiJN9dm8s+xF5JtnqAy89IVG2lS15I/hp
7jbCPQ84M/eQB2EKD+NmfkO3PvCcFaVcS9+1v+Kofyx1pO0eZFfhOhmSbtU2r7BQH5KkWap6D7qC
BEqzViKT/x12kMEKNiJ8TGWKyWXp9YPNYwEgwNxJbjJeXNt1WSHARx73GimbCOeTapoPt1vIgVz4
zYNFSR3NaQcZmL5+0LxR3crEfaYkvAm+mP+PTl9Y6lbRSPHLC2WgPMgBeKiUg+eLp6kAPh671s6f
N6BlUBmnjvzPg5+WwFpQDfxM1rCmyCPyR71AqEJM8HHyloKjYWc/Mj13z6EP8cYtyafL/tR2n5D7
UJ/ceblbltBilKAlPsv3eYEqlBhxm/bGrFzJ/jZgR9S3xStVHBtxogF71YjSZSqwnNWCXtnXNt+m
O3najDiXZkOHlLlQ9rKrimJGZft6Kntv450LcS1Jlb8+9Mvmhz6hO9ouLeNV75BDxfdq3Af6+POg
qvU5bPlbJxO8eBrY4k2LIB+oRVx8pmj3XZiF9UWxs5dG05qdaRnmxtGiYOWmBqofaMC/mLlG+QyG
R6Y7zKe+hi5TlYSvOF5iasyECSpDWdXGuHdQ2fLGyFiCCmf+y4bTWJbpj7FA1LOt9Tdf1CoI0txh
x94r9/3rVtc6ZEVVSvd3am/4Wy/N2Fo3ULscPf1SuNo7/uTKBcHsfJ/pyAyG9gQgYWjXZVokr51K
EW1UEm2tQOH6bHkLbpCu2teu8ot7rayStQpBbJe3fvrijOOOZGT2ReuNHNaT5+3ToIsunun/JV9u
0h3+g+WQP9h52p08nyrDMF8wvw8QlNS0IrCBmeWbG+Qkv0ZIkh7lwciG9liaLfBa4SBxoLBLLwFI
Hg09NIc7GQOXcz4Fpg0Hztz/bP66hQxPi+I1TZN8e7t1YgALNpWuWbUl1IBhmHbotrgn2cpiCGh2
h+y9bEYVKBbgqbveqU82BcFmV5MBAR2mhou8VKrXsaOuGmVm+W5P1K3DIam/5En6Csyj/4ZF87Fl
Pfqj7iwoWZmPg30+3eUONIE7hY38nI52ffgt6QBCxvHNmW6fwhNv4CnP4nK5XaIwp2vFXYi19EY2
bwNxoqT4IIOz7Eh3P4QvSoeNuIEg9cGxgtJd1wUQ336w6l1gtPeyJQ8yRMxxslnO7CKz98mXNfY5
HFRllznwulJY6uzSO0QUdMhXy3AeljGV4qmLJCEnWglBDI/Vb2zplfvrJbqWLCrdFw/XYP5PJw1n
CVEJ+wxhiJv8eo3r9b2XVnyzeI0aSMF+KJp+vWjAYV/8OM0u3rzlCNUKrM6vPqdum2VMCgzoDpJw
MFf0x0p1nEOpR9UBLssre2LxSYVWhd6Y9VjUNpKyEXhymy/iQQ4KVO2X4ECKrVqAE2w6o9hkNnjX
pDH859DL7VXRIY6gRwM8KuidmOd0UN2G1Po0JaBs3NxXfqypr3k/so4lqVE14lPKvVYAZOPDIIxg
WUQJBCKQAk9kM1cD93o0hCGepsojcWrr7DAh2bE3R9TdMJvoTo7aBpXOsbG9A+V5BEbDMDkVtVWd
bBBrlNCr8Gtpp/dVFomXyihsOBU+ciBTGr4WCgmEOcD+80pqqTVJdSf4Cl7keqXFjLUoxlp/pLZE
xt0uk099AkMJAc/wHHkeulFak1MiSexNP1r6PuIZARwmbaloR/mB+a3ZjKlqn0w+n5Udx8Y5T7C/
C1XF/jTMkkXo8d6Vpels6tabxrt09mBo7VE7UupMSFyiujV3ZSD4j8V8uMY1lZnjbaH8vEKONOOI
Q3JvelgQQm6nxr0CkdheLKMNngoLzYoQobeVbMoDAaZttRdW9jMLCOGhW4DsI0AzSQeSAel3ntua
ONN2/t7KkurYB326itOkedHD6Jv8V2vGX6Hog+8R31WS6SNGF/M1DlJFe3O+JrHJKVSRWb9Mxlw+
6L0fZna9JnMT7U530p/XlBa4lDjJ9lCq3L3WjO6ekif1rV6nIFFGmb+OeTZUuGEzlMmhj6csgo2l
0obrZCjTFpMCEx4frrp3NX89Ks/4qI8+Igx3QnU4ZnPH7dAkIQbAoF4/TRBpV+2A43odDsYhz/R4
FYpIeYUk/9DzLfwuwu7RrHvjFd5CRlm8/rdQL20f5NLVDIbHwg1/hn64qzmpeKznZUwa8YteZcaz
6lXFJ7/7rRF2X7TO0q8jmvvbyMdrCrfoN3XlAUKZyg5n8VodeMbC+KcgqporeRprCAKE86FwIxQm
nQcV3a59Fc/7NXmaoUGr4Kn6Z69sowxf3U8GKWt3VO4z4e+hjJibhFLxPVV55V72Q3wneSo7tXRw
0EWeoyn6udmdjGotrRVbGVDLXnkqD6UjqJXZbXRXoJzxM16OjJr/uXWrYD8yzz/6/DS2yUBiTkvL
7NHLtOxRnrEKfWkopt7f+gfP17aOQeFeXvpnLGjTn7EN2r13aBy0yA47/lEeBEKffI9Sc2WXKdol
TQv3W57eYuqRcsfHGDlsqQKxlg5jmRCYof9JQfx9n2WNSn56PtUVEF/yTB5qn2cX8KTg7tbX6c5Y
Hm/t2JridZSiYyYvhuKIUtOH+5CupEhT1xbTlUON7Ld7sHCyF9k4qOBrCrhayPV1bviIkEH26KtB
9lgmow1H3DOW7qinvw9smw4Bv1tvYRj2kkqrsZQXygPSytljva3mSNlR9+DDLJYcG3gaKU4zrxPl
xiNmCOWdbEJlyje1gdKSbOomlFEFruZBNkMrXPKA1D8Vrq4/xqn5SXb3IdqtjYmHXDRm42utUepl
C2Hv5Kgi1AecNKczRtnmU51N11u7idnu+6gt0FPiIioe4wpdIfaj89vSEtQEc6EYpx5fpVfdw5nk
39+tOb9blmHBmkrS8Hp7t/KWMe82rRFoLmHpb6QSesrjYt3kPrjoWSz9qo4+66nfmmUdwERzgdDI
UTkwDQkzu2wnavaeaEm2la0xLfdMlVB8Em3lRqx1oQWG4SPabsOyJp+9Gmp7BMoUpAsPoYJTzlII
6yRPUH6okM+S0dcLbSMAO106s69H+CiUOnwEb+aztejPMf4XBwTk960yOK+qzsuP7gDryHUfyy5+
rufuzIVnU8WU05s2dl6HxogWJOLDgxxtrAhPjDF+8TXQ042Jxc7QK85rBWlsnVXRsJZX6XpPOrKN
opOrJO7LFB3kSzpKpx5QeqUCOL+UF0UUcqtM2cjmGI/vE76zaFjVxafa91byJd2G2pg24Xzddon+
YsIai0Pn2CQGFQ9VhVyMkdURp2z72JeC2kukWR64UPNpHBMTuaFfw4MChuF2yTRNI5MoEvuCR6sh
YJ0E3ZMftN0TRkukDhPAoZ5PE8kbDGT68cstQmu95z4ykqOMx/Wk3hgdREvZrOYbzlXc+V7ymr5K
xQJNEXfjGmLTtGP1MGTw7VkAALWvFH6tKiKZrWH534NzG3T5dzycUnCC/uw1YMK2nRoHon8fPQur
/uoaSvY99nTgL1b5ZuiiXDUoEx7IRlrHYtJKPJBc+3OklEsZWjrU+fRedS5TgjfcqIY8SUTVX6bC
7e7k61mQFJPOKr94BVBFpRxYjCmx2NeQKld5aDmvAAeOMrSJ9PfOUeEg6pbGmyKjI/+G3OvLhc0+
6u+/IWYPdf0b8pQ1lfwbKlhDz2FWfgW+2629MjbXiRpPW8AB6VJH2ONZNrsqzpZ6oOrPZlP/HJ1c
3/itqcZ6uaVolK5hO1MnMZToRcUnfamOanUCDN/vSi2ut8gmoyOqhMnSRjfvbRy7VyDQ5l9Ova8T
ZfrRlEwTiJBHEMq5enK96lSTz8xbBBd6I/vSp2WwQS8rRf4u6YsDmTkso+azD80WkWdshs1mwT6A
6LLsR9gR2EB7TWqdEs1YeYMSHigbOYuEvOtK9peODhYIonN2MES+ypseywi/5QrDDTF+cQfneoN+
Z9gmrlrabK9n2+rBNMGCzq0y8kHx5NV4HeyqQFtVVYciwTwgQ+So2+n5ngICKvoRBSqUwNZJ5Yuj
SX7zaM0H2QyS3tpPmEvKluyXEVpK/Yiij40ydRZBfZ+v7XM8jgKRrgNcbxZSgB2m63OB0P9T6AOY
rDVwFlII3Z7qZ8t14ifK6cG1v0jsRavp9WfUNmCbd99RG+cZBvzl7Bemt/WRDto4QZI9xT1FjkZR
u+9Gry4QgG6/qKg2LZFx1E5Ip+KA1ibheiiV+qVStWe/inskdTDKGjP3VUR4qESaHR/aouzxADFG
VPtH/5E9BmTszD9DK+8Pht5YZzEfTB3cosjPYxRas6JYewSCuYf/B9ayMuNqp08sK27xbV2Ha7Vh
yyb75GVdAAp/DNt0I5tyQA2rH8jWi/tbmA2Syq7z9AHypnVOSq9+cDplcQtAWYalWTR+u92mNuxy
00yQ+uRFcqBtw2EZJ4EH5YIbyT6tyQbMrsN0J5td7lnrLCxAQ6h447i+eHXY0u17FxCAbNbjGKxQ
qlG3smnH+XNDuesRMpX3BEN9XTeteC1GHwKbe9GGyDxSukCC31f/AoalbqKqYEsj++QhDLP6AOcK
2jKx6pQba2+qil3TZe9ggaGeu56+1FQnuvRjJh5N/WtLbgHiDHYVO2TMoLzOg3mVxxfVDNWlSnVo
JfuuA17xboy6tpctpBTFo5t9leGyJxSaumPR+vt9oiRXQUU0yqqyuw4iaVO/+3CorvdgcwFcu5ze
Ib84i8qlMh1R+tfmCShE7/Xp1vK8a0vOVQMqF7ex7o/Wr+vkJPcrUl5Hzal/0ntq1fME+Cvy+nrz
2Cy48x+ucwcf9KPf7/x+jI8wG+OjiL1Lm47dFjmW+Hjrl2fXvnKgYNaDbCD81p1VzPR3sl1P3bfE
B5iPP8PRS0V+lGfyUJcjmip60mIg9veAp6nh8FvbtMNtrvrpfdTjQ3m9ze0OXa2MKy2atfvm+8uD
vBeLgu7uX//1P//P//42/C//R/6YJ6OfZ/8FW/ExR0+r/u9/Wdq//qu4du++//e/bNCNruWajm6o
KiRSoVmMf/tyCTOfaO1/ZGoTeNFQuN/USBfW58Eb4CvMW69uWZWN+izAdT+PENA4l5s18mLu8KBb
MUxxoBfv3rxkDuZldDovqKGZfXJJ/d3Hcq2d6V3HAwZ4rQyRByctnUVWgfct75Swd1moYBKQrP0o
Nk/VJIzrIZ20k8nUek9tmM8atSTzBCq/2Cia397d4uQANTcMNPMQyeQiJCkqsm2ZOf1RZOlwlGfG
r7M5AuWUjGUcuNOArcnR07VdE7b5uQiB0nrm+FvLzdSdCNxx/c+fvHA/fvK2aViW6bjCcGzdcJw/
P/lQjOD4/ND+XmHjerT0ND/1rZqccLeYz2Fv19Q35p5yJUacyYBtDEiHzIef3VHlIhtY1t5Robi5
TE1VIHgz1Gc3tCskFOgbPEsAJ1W7AFbf3+2irb6VSdXiPhO8lMD1H0Kq4S+q/pLETftsQJq6xGC5
Za/TNtFR86AYymaiUVQZDAXx/PkaAfdg5Sd1BXm/FS9gLZLFZGfJXo5mefzb/Yfit/srhrrr2wqi
pafheup5DWIddXck+/zPH7Shij8+adPWNNewbN2yHd1WhWV9+KQHo88KF5TR1zTI6p2N4MBBHhRn
itbAD8FA/+ozA+xP7nS/+hmTJYl6iNmX/IqQsR+aMl6oQISAvnVru2yeAoXlc9S56MvOB5Bu0Axc
7AJ+deF0xR66ZJ9R6rl5DcPzCWCiWgP2m/v4EmhLUbrlWnWdYVEMdQrYsnQ/lRbFY+Q0yrVsgrit
tnHjBEvZZGdm7DWkv3mkENw6QnvoVPMoW0iX5p98cb1Q9qRWt2WzYT/6bvgtUtNsn1qTv23x17qr
MrNCdiyqzx/6oG/WZ3bmv8fd+hTRMFlH+PUsPlzXGs64F70eA0/239s4jV/qjmKHpgftXh99Nsqw
GJeJiNV3fKF2yHVZ3/8Mje2y3ZtzqMByYhkOQ79xQLsvvLwLTuguBqcS2OBBJfUYYG91skSZwh6c
B2S7dwY2Z6pJ0UVPwOLPMW4nAvTKUZkxgnkzebuuVHQUVB2lPpRBkDwYU/N5sl2KyJYV7U0UaPjC
06yK3tzYCDUBKKJZ60m4MhC02FyDE3zS9KSr9rLpK+WbDdz9gayA9hIAR3MMUGceE6U5Z4ZHUYbH
wtLeWPabT7KLTPUeFwOkqXLXPvixeTHlrFA21Ca1dFIpRurD2p4nDzEf5NltVC/dYf1hgBx+vhu0
0Ll3J8/qsRUYo3twKjsw3aiqIUwAX7feY95Qo7hb1HvZJNGQ7+oC9OuvLnkmw2SEbMqD2tj1Hg0p
DGNjkBWR3zob3bONVc5k/WaBf4YINU7HuPe9FxeTR7sL31RPePsJnXp8R2niyWsubZhoO9nMm2zf
ZZp3oTbz7tUWG3ryN77lDfcugl7PDZ5HVdKNn2U/ZEYcZ0z1P/bbbKDuQwWK0DAimD1YLlnPuRl7
k8cf69I3D8jmh752wm5zUndKrRpHD33GNTLiYIDn5u3g/mp6qkjvkL4LN3LUz2eZIXlaUa84TiFu
26VxjNyoXPkD2Viq3VT1REYBue/Ld5Bk0yIMLG+P2JD3DCSGH3tYvqMuyOpLT6gmo3P2XuoYuFRO
++SYAZDc+XJEOv7tckQDlrLfsC1zJcLoEKKiDV1Y1Bd5QOQVm47UNu5lM1OZQ+pJ4/9AxAiEB0SG
7a2d1o8fbPSXBs927kY8bR6DusPwC50vKEpO+ij7hIUepm4/u23+R1gm3uK+nuWxCsU9m5haD+xI
0EzJQKnrRrgWc15fddFLYLCcc/heZz388xNCE/qHJwT7cId1kKVqhrBga31YBdmpkqGlh8pO4ZmA
Ycba2qtdmIF0CzWO13PLE2IPCUNdgBKFrCKHrgFy6HqoBL7bPYoRVR3gPZpmyUqum0CQlBuH7+ZK
Lqk8HK43uVInK7nasjp0HeRohHn42eWnqtpVfgpgc53kWVu3z5Xdhrtbf4FO/DWi/3tQxiMH+PMi
2XTJRERTfcn1jH1cHGL5CBWyS6c3inT8puDHLA2/Gt/cfmIxqg7BKXb7a5gy2d0xHRBS9zJXPfR1
pK49gcqKMzdlnzyA/EfXy0m1a59s3oLlgOy7Bs9xt+btzjynwKv9urMM0YfuQJLNeXCH5mTXuoVo
IAAUJe5fzYq8jgnn6YAfmovw9bwxU6L0rTaqU4hs1pe2ZXe0y/zGv3g8S8HszvBoAVWh19V7ntrj
m1GLdFuPlb6STRmmu+gJFFpHKt5DmotdY/p4+y5DmXvuikG9v36ZDasYtkbKYlaGyEMzf/EDK39u
+1y9v/XfYuU9rz8aReTX+0VogiOgFlQLa0riixGP2nKosfspXBFd5EFPw89Tao572fJwGHj04jfZ
kNcENmL0wKrqu1vfh/sMWayu/vkHJPSPSyzkdHTIza6msZK1hGX+uZiNB+ggXpAXn9EASFn7Z8FR
WngNWKIv4sJ1l6IWGTahv1y/PgzLZlOI9xqE6B4RZrKM7gPqQ91FNmJWyUsdTduNbCpDS/XQGy65
SL1iAf/jR5nb/qGrHLEdNYDjHor3PZ6iAO4NFNaXfTVa2zJqX0M2AiTsEBhqpskFMArqCkaK8epk
JE9ln6Xl7kM0KtpB9cqNbE2j2d4lVC9RaOoKZkB8vEwYEK55Bsa/km8q1allqLEVrMjTdk9e3gbn
PgJwl/v9k4yo0LgHupzkO9ksbcu570u+OrIJzXamjYc9mkBTdsDfdNmwWjpZxTieprIp8JYLVJTx
W1g+gQNfYimHakX97BaOuR1dfwIDh8V1PmJE4w+DdgnsGv0XNdGoo49Ifcxn0dyHYJB+JI+pjXs7
1lyekUCw9SR4lCgkiUeSACTZb0cRopnAliaEZJIgcveOFduPkzITFfkV1aT71x0pyo2GQd6eLYO1
CzJEbhIsOWSZtdGzeBe4eOPKsqw8oN59jmO7PsrWLQIOVvAkr/p1DxkR+uj6GfzikQP9e16Ukx0s
84D00/cP3bJpdwjw+9117DZlymlUjnnt99ucKs9K89jVTmWd5ocV0PP4YNgwWVw6t1Yk+qOq5ena
d5Lh3NlByIcqopc2ABqM5Vj+pUybRyov3l9W87XLRovaFsjy3Jr073Wjfc4sN3v3IaYsMisw7gs9
ipb6nIUf9cg+RnOmPoR9ucu0+OygxDRhy06fHMicJytgDdipCpWs2Vt6kXW6v7ntwocsWecQhvkW
nB10CL79Okn86NoT/X0yDzWa/aAEeIxbauIclQBO811f9aDNBRoXshONJN5E2XjFGmhWeA4jIe4L
FQht0DbIGtfIAS0x83XBYbA4YPapztH4kCjOpnQncbjNf9SfrDXrvXRxnfo6ogMHfzst8nd9GENw
m0BTeWb7FfsJlDs1P74I063vbRVaT1ll5ec5HSkj8lYLl01VoWuIsNvJ8kwmgtLWd4qDl7fOxntf
pBns9Pkgm7dDVaqb3kiC3a2rteJ+Y4xVOL1oMCU3wvZXpqkGJ0r/2GnYhvHoKBE6X/gzbDrbhLCX
O1G3DkpLXchhcw4MhyBi5+GflLCMNk4IR9foDGwokwrHhDTL0JOhsgF7mS8POMxFLTz7tbTFN9S0
sx9FDFvTBS4MKX/cKmU1fI2VEEuytvYwAzfRr+7y6ilH0pLyIMnQ2imfcKIJV2obwzydB42wsUno
u2s5KLtwDsMswiqKnWwqatLvhT+rG/VxUyymPnlO5nLNVBbZshC1Ua/xyUxXIX5N+yDBiEA1LURF
5KnslAcMxTAZmA+QO0R+h/bgz3DZKZtMt9bGMQcK5V4ACWMwq/A+CKM3qr7ug4fSwUM3n1FloAIf
F+NKDvRxPmy9CicZ9jZ4DXgh04ozjG+6vmYnY78Wne7t/QHFWpC3d2VqRtPLlKkqX1w9usiDrzy3
Huh+pQvjS4Ps7l4bq8+3caOCR94Xg76Ufbpaf3HyIWKhYPeYISYjioq9X3xpBBIVLgBjKD3gXCgo
9Au+Kem3/xBR+Co60YX5ZrA9u/gucmtzlUa2IuH/1prHWGkY17EcHZ9bax4bYbBhzJt6KAa10SMM
JCqN8++tTOpsM9g4P8jfGymi5pLV3d4z6zU/0vQ0NpryIhyk8RAJgVBfdxdVy3ZJkisv2KQOh9IA
iNLPUVHRY5hVBnDN59EkAiId1IV2BxTCvZO31vMkedSa9rfNQdd3+abyIBDIdxBBJds0PoZjyF0i
ETbppFhtdDyyEY27DpXAlQZ+7iIPaNOdhiIXyKLWD8IwJ5J5gDbYhTc6QhksK6+dIFsRKNXLGKvh
iEcYOkSrEO2Fx8LoskcXfZoHxNVkz637FhpoWLzKgSTVhjlUtWdVjgJizDbM4YsOARKULgLsPyhM
ALXzftipg/aq1YBNTWa/Tq2dDkOhaXs0YId2wSJRWealPn42kvDetabuWfXt6r7znd/6zcGIjqiA
fE391Ljw8FmoieF+kpkW4MULN+yLi2whpP+mUWG95mV0HJEWXVvm2FiRtOl8iK+FMiUb2QzhkCLa
YutLeTdrrMZ7W59JGBCP1p2WRytdhzU/eZVAM2cUD5WtodgGZ/Urv71zp8X+M5qbzrbQUwPBzbw8
jh55VXbT4GeU8LudUIJgCm6fvMmn5hyMI4QTq7ugrNDeyZAoJtsSstpIeoX/SBc0xwnfhc0/rybN
/7CYtFXb1hzMty2BHtWfi0mkGTIf1nfyGaPbO6srWxjfSn2BXh/fFzWCyEDpmovsK+xaY9JP2o1s
yoEJZu2HqwZF24652yhPAsxVNi2cwU0RkW1vJ6YlUnxcfR1OBqguWNtNvZcHcu/lOhfql0lR6n3m
2+jSoFZW79X5IENkEycCrpOnt4t/u0beZxir93/+uDRT/bh7tXkOYTpguZoJY+/j51UD6gOnZvTv
OiqSEBY0AITzekKbD/KsCBIe66HaXCoY3Ltbzf8KCXBat97YChgniROQAIJUN2AsdDZboNxnM2pp
Dx/OOj3Rr33Dr7P//7her9aN8KeNOkPBRAf6IYCEs5fbYtn0zSjeyz20bMYwFn5rytFb8O3aJkeB
9UPwrenXFS+E+OVCHTT74OR5/uCMaCfD93+SB4iumJ+6hrEhARs8JZObPVgorpn4EX6F/q8gHZI1
FBE7Hcl9NpGBY8bsCwwD4G5nAT+4q/lvf7di9BnTZIjuC40p2SqQ5kSiIXvzR6Z8JRi0jWxmg/1J
ye3snOlTeQlUg+q2kb6FSY7ekNI2q2szmtBC6b3x2Efd+GJkP6J0yt7+L2vnteSokrXtKyICb05L
3pVUvqtPiLZ4bxK4+v8h1bvVUzN7THz/CUE6kKpEkrnWa0Bs5kBH3fmXzaWVNouWhas2e9k6mjgH
hnn9ggDFwHaCTyAvpmYR4gjzJ7gWTe8Zekr+0Hl59dj01n0WQLSxrBh59SDVlvXgWIcsLf1LFI9A
xpIq+srD8Q4y2Xgy1NjY2SjMrRsrrj+7zleldcKvHwbiDv3273//uv3x9284tk2uxNYtXdVN1/gw
X0wGs6YC4efVHlh2vJqaa66bMIbbF6TLru/8g2Ib/iHsq4cQlaONLMn6NuscLIzmVlmO4RyhfVEa
WyFMMsJYSdzlkBnRE4LjDGx4anZGbw2PVWWXFzSQFmiXj4+yCpZOv+4VTMRkUTaYuvdk151+lFWO
I/pjE04vsiQPg6+VCKUSVYG0461i3Q/WgACcTQFSFl2X0nhjkYnzhQo8zCIF9jagb0k8ZXyJeiPY
VbED/qhHG3RjYluNsIHjAuhnu3B95OWjHLXFxjTrQ9CheGzxWtrEMxMI0POvA/R6dBFSdFxuDehv
wkWZRzjzCNk5L+2vmuHbJMJLkIV90FUHdfbUbX+f1bJFlrGQd11EcB34eF5MBoOOyqDeY5Bx+RAH
kMVbHYLnE4imo6wpeB2dbhGFVkdlHFVPlF5g3yEO7Cqv2Ep9Npn7z7LUtWcsr90XRJKyB9UJzzjG
Kq96Fw4HlfQ43NlOedXGLtqgKbRqhMY7rgKI8chcHT80/EMwb7eelJhDFYqCNGxcHWRdVnqbos3G
jR+X/UHxlQ7hnrE/eKnulne3sjy79XHn3rLItu8+JMis99qwvW7iQoIX+9AvX25JVHlmhh1M+wJj
6WsqNSCUfOtnFYCfUX2bWB5o5lkjobmwa1ZQxlyUB7UFfp+b5UMB8nw/1lbk3LU9RsU14icfusUV
xhQqquGsFCffPCRNHZ7lAQOA5N4dL7JANJCwM5Hl16LTp10+icy8ky1ONCefTI2w7TzU48d0cEkc
MuPEj+DzoD0IzMznUmmjlBUQh5QlechSUlzog1WzRE78KA9mCSe7K9HwTPrwlNfj98bvjRfcOlxZ
kqnaWJn+KJFzu5YaPBNfksT/o633C31J6DVbBqU97VEuUvfyrBXDdD2TdckkEJAVKZCnLq32juXi
G1NoPuk2p0P463qOPFmyyRDvRgO113duBRFmyDpcIRD031TK6N93IptWChCFR0RUo6WZh+1LbpHV
9wV5i6GPfsTsJ79ZucbPeUA+C5UlLLUiNh0Nun1OEmTQJVPsnirF/WqHzU9sBNxPuVfgLVRq2UuB
09fSRzfpP0Tz4Hz+44LCNQxXZfPIpMpkSvM84f4BCkhsP8xF1TgvWOipd/LVK8oOrg4SNHsZvh4U
VIrBCqZ7+eqVrVnU/GpVNewIZOttrGxFj3+H5mr58K/G3waEehsAEav18ZBXGP3kLQp+mWMGp1hD
SESe2d0UoSLb9zoKAHMQy409WNV61CzYL4uXEm7FAntF8WKyae+6cako+tk0o/JtcqNpPzjFnJGl
SKRQXbkB8imyaAcO2I2qrU5TqxVvllUsECqA9GnB3Qja0N4ablNtrF63XxCkfJQbwbGdYO+0UfMU
C8vaNgGKY0EbOy9I5DxGit1uAys0t+hW7tWmyN8tBRceQBjayTQwIUP50lp5hd2/gqV9lVHu312z
Jv/VFa047drVRTm6EKWytFrdOZnQhqYlzjCIoBbdAdEVFnsdHm4nnRTsyWiF+1XPpkebh/Iryok/
nHCw32G8dnde5k9vftaEi9K2Z4dnrDwzT++e0hjZu6ojSKEqaO1hg2Se8xxEonDq8B7AvroZOrM9
2sJ0troyeHvPhVJiKAUG0kKoB7fC9ny0MRnzoiLadEPp3COWqgAaG6cLVhMBKUDRPeZxkUKLd9vn
ptbZy+u5eGXiMu4QFNI+RQ6uB00pFPiH0ye+Sf2NBcAJppXzwxJYdXdFuA9I2mwrwdfpYWCcx2Ks
HvKy+oosmoZNt6miP6pVe2hSM+ZZ3Mn6bGidTV1kYj3A5XoPA2uLnmD4LLrzwMMNrmqMt2D0pgf8
sFEUa/rkm1mhMVglOC9WMMk7uythCKXBWgdDfUAbFQB9YGUrPLyDt0TYr8Kbuh9KEq+7DplHu4j1
7cieBpnxpHvMCt9YG53aH5x4TJgQgxLxiLB8wv2Z6RJFta9WNa21EvQZ3g4YT6CCARBaca4HWbQJ
uLEGscKlbNAcDWSxPFWzmFPZ6XrqzcOhsOeHJPrjMrKzG7XYXqlFutMVD/9VAUDUV5Fe7rDIQ/XH
zZ6xwkZFUzHzH0b4LqZw+pbzYobMl6sPejXlW1iw7tZUAv2ioGQ9S+lXX5ugBt/KmNx1f3a6WryU
mZmsO356B8soxUnRcmeJVt9AOLpWeS3GGSS14UlSlaXgmjGvUmR93U1Pt6pbPVnJJ1m6spzTqLle
42/r5EXkHYY+/ZQZwATsyLWWjmoEz11fNfdt5l50JQ6fZZVttfuGZPIZv9zw2fXqbGnhVrORjbHl
ZnszJhkgi8j9EY+zN6ajxs2iQZcDQZp7I53as90qLRrJOOCiz07urcf9SEPHuZ+jWgGadpAWvOZc
4Sv7pHfBH926sYdA7b0ZiTNuS8J0WF93KBBVbg3BbPx1kMUsGfn/gW5aEj4yLr5W4CkS7VXLJ14p
q5BX/GyoXvurbrJ50IEBVGhnMoBVRnn4Dwt0/R+hTqZrWi4IM/BjFg+nBqbwH98nFdirqYhz3NTa
kGTMmrm23IvJ3djE3R6qGXM14Z/kue2v0tx2K81tsmc7v9aHf+j5z+NkTyg2xsvvO/weFyVKvRF1
Pt1hTUI6xe8E6RXvqDa9dRpce7yXNfIwpuW4UcBB3n1oaOyUXYAMFLtupi7RuYCxb/knNA3jRx5w
8Be1v5UleTAbhHWZKOqFZoXgNvvW7ZD+cUekJbCyA7eEO33nnZ0x8veRET9EeeydZZU8UyLSNV0w
4SDwu4HoVr1G2w4avdesICLrmBKzYIUsUS6Rh8At28mtpxCC6YH1Q4INjv61Js77HGnujwmlwpda
w0RhRMRrr/mJdY8GarjU06DZlYXwVkSjdoQxrEckucunpMw3SWYXb3Yu4qPVERuURTQndGYtRNPr
IS/fxkmPFsosTFd290qag1iHd7EkGmbzmAurwOtpNWmNeZ82ChIywA9XfaaJYjNO0xdLR0x0TODl
Epl2X7pSfzRItn7LelIoKLbWT0CD7C3MBl6u/9yD+CUyO6g2bWpRausJG/ODrWfZiT1wucKcJ3vl
XfZdMvJ0/b1ru+aCeoFjbn0Hiz7dLC2iN6l1EWmh7WMiJaucrOUnFRXDcLCyb5oCIVP24NOr+26E
HOrYpK+aEn2nMEtYgpfl+ImQOlyBmr2yXgJyGY1FpLji4Mtlih92wTEah+OgBhV+emRRWqWZTfVi
pHdHof8MNPOeMHPytcZBA89Vz39zEVpcsChNnsc+0pY+X+aSRl67zj2lP1lhNm6HFijLGPXhwR+s
Ylu4UMIJN6bruA6iB/5j3bI3SCiPQWY3a9bg08moxmlZ6IWxC1Rl/IRz38IpB4+YuV+fBigZWExS
b/q4oRnhQLd54hoqVBN/d1OTCvW2eQYDRc7VWkxTZLckwZsv8X7yak/eTP6EmjHV70Eq0lVqu+Gx
jStICFriL4K0079ixpAGqv0tUjEJnfCJBhnl6fumrSM+rF69JRiFZXZif8vS9EeuiPrZqaryPy19
LePD0tckh22YukY4TbVMzfwwVbVDojk4tI0voHU8SKOvrtEx8ebImFm9h8BpmlTvWRSXd7bSduce
S4yHQdfeZH0yJQhnYYJT1villEOykxsRWYwa68+ibLWL9lBF5YM3uenR1yKxDusB3SWAqYuBaMe7
kU1IDZRIdnnurrSc6mdjl1/QmnPfFFeDryW0bEfy52fbNupBURuSNx0OC6GTPzampz/Vc30IMBf9
VWP83OP2hBqYUAm9yx09lDF1LVC8Xsj9vtz+k+AaThESjjs7dcwWUpeKkJ5lxBsn7VlZWgiCnEY3
r38F0x2hLb3W748OjNVZFXoQR1n2g0Icg8HqyEpggPChQXaxS5shsmOLLOIqcwfQ9PZFIgkl9rBD
Wfc4Vylx3zyEiA8ei8kVy1LV1ZPrtCglqvNmSFVL7LGi4XsbQZWHef7TcavH2HeVTxlUsEUS19pl
cmYSM+4BpC//Gg7H+9dw/nLX4bYVmD9rZIkmYwzOSOeLrRMN+RntYQhzgZ1/qusIaTnHzjZK3eSf
Qsd+73xTXKJqip68rDjI6tHL3W2aNOFKDspHdn+mXvtHPDjbt6jYmoafffJQwziQJa6RqKY4KOOT
MpVnSQjJa//eia3qOUAg/SA0FE1lfZAHZ0B11bOBA2fuobCIUN3abFuW4Kzkj80o/jzc6lAyFSuz
qI072eXWIIsgRcWqJC+xzEUD/0PP0gcPxagVyw2VF+VsABlnGMNVaIgnLAv3GciFg8EDujXirjuF
NTI6atAj6xXjHjZm8fCI+Le/KN28eUFq3r8bNK37pIZIYmeI23/R/TkHXBYoLDXrEbtJxNUgtFhg
Ue+M0b/rkgBbMtwXD1gEtN+6IHoy+imPf+LTw3J1zp8NDXkBv0se1LlUuBEqsnbyINvI6FzbjJk5
8LtN5uT+eZyX1OGyF7m+CmbcJcYxaFEVXriVCMwZRr8vyrBHk3fm8mMNiGZCWgJ15RfZPXlqsGMZ
H/x0OAn9InonFoKwpzIk96mXGnvVgM2Vxbrz5NZksWcVrh8YHvL0gwLXKhU57Vx5dDUIly2Lgf0Q
+O59ULHerPR0fC+q4BB5aXtq1MTYOETy7gh8Bj+BnGY5oki4ML8XJJffnC4pl5XbTWfDKcftZOjl
zvBhqSdKirZrDAsoDRvtYNRadFKx2lgB+kreDJGijMRnAuWCApIZfhkTR2NnOIY40A7MNBVSCkHd
Gw9OmGAUhnPdV0d8ZsmMHHWaG+IUIbCN9PFQisOcnxR5OCCURAOIoF9npjYOd62FCoY6WvalF+17
XXrDp94dx7WTm8QaZ0RJq5lLpMi95zEVCLO7RbRQWzP61BV44Rr8PLay6E01AhuBeMRZrUXiJ3nS
515eYaTbrIWaJ3sRvCPyqYTfckt09+QT+FOUOAvcQFIT3gpkmiNi+b/BVpiALDEcE2dZhXYPumd4
spErMLBmGqw9uSBvY5YNM4OKSBec3O4ZBq19h+yi+NwG5UPMryO4K5UV2k9FeIcD1mE0+uBrO2nd
nRJE5os63V8XBpgrM1G/+hg3vZWtNm27LEdOeC56Hp4KCuYvh2srX0vkgX3/79fp9j+9+2zDIECs
W66jearufIija+hN26NdKc8QmHHr8g0DfbipP6siS/aNqP117IbFs1+wLDH1zPleggsMWh7iW9/R
0hEbRjGrsugOZxnBzzC9KwvDvnXPVPfXpVMFifBr3/nSFvY6d43f6gusWp0UaVBcsdI0PbREfH9A
P9oPXZF8bpveXCBMkl/gmenbgn3HFtMw+NfuHAbFeedzNsaHgEW5HIR7W0IUFJzGBG5C8oRKK4ue
0Yi70+fsfChQeEwEyd95BpFtv0t4G35sm8eBcnGW//4fAGTu4+oDLSDD4tUDnA4hf/UDjI7wjW8C
J3SeDVK7y6Qbk/IttdBeD6dkA1CsObi4x5d38rTuSEe28+Hakpujt5CVIm3IRE6juwgyCySpPZ0k
zkXCYeTZB0zMh6IQFq4yU4tZeMvTtDO72eucfNoTwpksOt2+O2hK5RyRlkWR39bMlyjDUmveBf3I
Stx3Cuu7HJQpEYMc7OUQ/v01qEkCHsvQNV6ctGSpn551vQy/d0KsXL3hKamCYgFJLf8R4UjjIIP2
CVNAFE9gfjxCrrZWRRLZpxalzO1UJuouUZPwZAEXWJsTGkheaL6GPgG1FJDNkRCddwAfGq+VbBLP
OXBB3pVi/IF+fdya/EDA44H36NF1xm5thYX8r0EEwqPrILat1e9Bo0QK1DiT1fDnr4PQRK+P87bp
eidfV8Sz6tukSAAAbXoT9wvUScPodWqDL5rlakdhJPF+KmOPxS5RxsZnLdsMQ7CVMcgKItqdVY3e
NQaZRQBRACa9lJgoCxX8pqJo+EH2P5sZ5w6ncljXxFO2rhU7c3VlxMUlMJNP+ID49zB86l3T6G95
O/j3skoeZNHL0jWB9/j4od5sdH3RZaJe5eNj0iFFFZpTfSQDUh/l2e0g65KgL7dJfmSGcnv2bepT
jtkiLr6+ddTm1K5jg6fV3dw+6jO/TLaOnWoda+8pqIdmp2eJ8ZZM3poknf2kDk74UIfiKdUHkmDI
K2415AkQkdCNldIN0boo63wriL8v5VOruWO+9Ua3uxZla2ajnqWNG6tsf1rz1mwAqL8mjGNTRVGJ
tVMF/vPRL74bo6McG2zpT3KBG2rryFGr03XNq7t4EhOd1/slwWmWM1gorgQOlGRKQtDVYvzMLjNY
jk0YHss4zJ6sKf6zHjPA45Bb2dPc3+oy793Uj+kIwj9r1fwl6cKVKT9RlJU7lv7uUhi9urUni39A
FqIz1raw+pOweFFabCLnvmPelbuM+PBCJHr3NA5huSldI17LRKGfZAZ6EyYWz/zJ3vL4UqraODOw
nq8gGLBexnIyMCtmbezsM79TTm7fsr2M2+qT1SaXYI519nG5t9GIfxcJUoGoBUXnyo/8HerUzSYK
PPMxzVO8AcCqfG+xlU2anzlch/e8eCQYjM/K7xNUxz7U/NkEVTBHE+uPPnnVOu84Rr3KlAPYlzlH
BPFcJhXyhpSRHmGUJ1v7egf0cvzqYoE4slf3+XcuoBK09ykeW8cOJYlVitnke5fVCElgaZcVyOV4
GpoZKYskgIA2XG/oiC9Z2z/LHvjAs2GN0pe2xGGhc/Nop2EQ+NjNwTfZw8Eto7T68VQypy3boWvO
9XwQKmQaNcy0pauFKPQldkylYxtY+DjxSzZE94aeVhf58ikoMaC8yJ/x3HYrIUL1R+n3OKzX+v/w
8vFU55/f/zPchsyPRqJO85yZJfFH2sewFPQU1GF8nrx9rWii20UZmCTPM/sl6ib2QRIj5FnQ+WyA
TDhOy7jxFbBkvb/uct8C7C6qpUZs4lBhp0D2XH1OnAQbH6aqDepE8dr2c6LCM5hYgozjKWjOuHDj
xwRhLVKn5mAzs77CXH3N3UQ/y5Ia4NWTx89JRNRGs3N/z7yNfU3uWO8jchAOQLmH0muU+2Tqh1k0
UL8fPQV/gWR4CNu+gfzXfbewdXiviayBXejHtxh9fHyE00syBuK+iK0ScSi3uK89x9/Gmmh2NbtT
LPqU1dhV/dOgq9MxjbrP2qT3T2OV64sY0+a17ZFVKHnXfffsBgUw0EaJFuPP7bdfR5xQHjMzQwLR
DCB0al79ReNpz/XSeTNHE2M90843dlV2D6FdnlKgvO9phrb5DDBUWxh0oyjCixNXD0IJ490wRPbB
z+GiyAOvTxCK6DCzzoQnNPOq+p9C531LhiaqvE8hshOr1lDrAzKG7ZmUGK/SLhpXqOBV6zrxzXPN
7AQPs3LX2EmTfHC9EFXgLnEeXR89YWBwXzQAM2gjz5ZGDs6JLC7Wheq+hVbef3XdqLirRN2s4qmL
NzbiAgtmAPHm2Wj21GbYfwuscVMHlQjvOuO5z03vp9UrD+ykty3Z+eXowFgYE33Rthq62lnobtCN
8w4FTgpb21X2iJDnKw0VrCnFhFcFXY04OP4hPbi4deF37MDz9qyX4PcaQIdfu0RcXJKtP0g5EbNx
vAXeHLiUYyexR0oEKDdsPzr8RQvMx6mHtpAehyCMH+ShqlDxVxIgfHNVoig1TjLIh5WzQJlwZvUy
UX4a3PJS2Xn5DPD2Wau99Gy6mvpSKNprEWjOvR6XzWm06gtEACD9OPGwhfsRq11+VKPgEU+2cRc4
WWTe1VFhHhUC0N5qCu3sXdhEjctOrdeyqIz22S3ZHtp6L+47ux2wz87zd1OJZwvmLjzoXncCpumC
f/6LhxN6nFWh8T0pw2ADf/0XP0dybBKCmIRr5i6y7IXNZ8XBbKf3xxcyI/m5SuMXVifN/Yhq3oLl
k7bHv6t/VV1maqDh2YYgyXfeu+Ihc3vjNAzO1krNEEFYuyagZwJBnxsx7hYP/eA4+3JKvpJjpIfQ
rHHnRQlIO1mOdAevdliT2HfgOVUSWX5lGdOtgN7zWpuLtmGjy+xpHYyeqVxHXjkuRNsoBak4Iz9c
Tx0TgyqfFZe7EHNtEvCCcnVlESKhKkJvnzfjpRpj6+xm7Ybd58r0jO+FwEdQjduvwrT6y9Rm5ewD
Uq/r6H2qeQ5jdjpjFzc/hfmEJqh4aZLQO1b+BHcY06DlkGAt3sVM6ZHS+VtVRNldyeN8we+9vOTz
mWNql4xJ/yCrZGNfNNlGINK5kEXATdm9otVf4V4filmssE7UficazJ9l0YmCichb8iVWcvs56kbx
mOFYks6lsoCxGQU98rTqoOB9yAE02a+zNDH6TR/aX25Vt263vh6MYlIb3P33SAcvWVC8P1GmdvdD
1cQ7t/M9KKFDto1MLTiJKGo2YW0k96QSsTYrjeo8ubWD3KmK+JQILh5v5m2RFdkhd6d2H/L4b7uo
cI9GMWLNPOLaPFQthgvgPh7xhkFT3RTqc5k+4MEB6sCdMvSq43jbm3W9iwOvPaMZgtWIl9bvup+f
1IonHVfDXaflzee4xmUbpF52MUi7bgFSqdu+7JJFhWPWSiOKutNsriYsZX5loMnjYtHzBUWDla7W
9g+3zJ401hCLhqDiRRjKSuBw+tOEVBYyF74HPZ9QhElxwY+229Zje+/yKG0S3RWbwQIrozousQU7
1N9Uq/mq21n8M7dPoDQJ5PIwX2xyz+9OiJ1G1WvN44R88rrC5+Ho4jjpxeQE/UBpLjCMukXekAmo
8G/E8Cb9oSJdfOflrElsVPHX0AuLwzQZ1glNOm0ZekL7ZKJITQzEJVHpaUzZ60ZFtSgKrQk1W7Xa
E6Z0gIuLH3ArmCjJ2rMjbuyHrOnigxHhE+Bm/XifefP2xbK+xloZQMtox60Wtt3GDlgiadH40IHS
/eYBk8OFKhsfxww9oTRFSbrO++6N8AQJEnpE88LZrYrsQRdYinVDs1WdIN05E2rD2oSAJP/LZDOq
rX32TPSFIlEFKBGiMjDqEYYUJXD8IfL8Z8s0m4uDiF8CM1UYWDNUs7jy0KanaKr0DRnkdiXBXVhB
FUtbRNVOQr+6eAZn9G57L1ubDoEtxzKfVbXPH1W/IGSKD6FV9+nCMHux6zotWE2ulr9DxPhB1mW4
VB7UjsIIv0fznGth7132Son7E3FYpPDsXR/142bok/wx0IVHvLJrvtkeVmVRp/3AbP5HpUbOS6Wa
E8Llybs7YvNc5IZ3yeYDBHtxp8f8UHHt0RXEqNHhnmqnXIV+7V1kR8+z0RGOTe/uVlcqeP/UFhPL
fBXZLbUG++Jer329WGprmwBUQy+mNySXw5VblDmKEQQA4Qyyfu6N9OjF3mcnMbxTZLC/DpunyTCi
hT7px6nxYLnX/t7xXOQ5IagspjFElqBth62XNjrOp+l4LudDtM3HLF+zOY62JTuFJQIe+puNnYxR
D8NP8nMTSGUWKuy2ayXF8r71ipUg9s10mQYTBrpM1KZiPQzMI1t1VOJlWtnaix0HztZPsEHmJ8/z
qqWfwMyky8ltWHCpmLNPPuiRzLCcdWwbw1JYCWY36ugci6rr+jtSck8WoqdbWXc7aI37V5fG1Ymr
oSoOAafB0bBp3txGNFg+m9FrXxfFss8s45J4IVtUsBDguTexMUERgJAAvicNtkKvBF7s7UnUBltA
IlRPGXmmuwr9252s0zLDvusn1MxhcF0wc3N+kIta4kna+oH7GBiskiNd/aIqyrgHeTrtTYWFIC4O
zO7jHJqoFMFCMPmEdl36LtQQwDpwoBm47BIAD/eg0vtDNxn2IhncemWDobfCiIRkkOGmWw75Lppy
nodSVXBTm/C4CT3/cXTEY2AHJ7jRAWYBsUKAJek2mEcUD8TToCQr6OYqWgtt3GbVBKW2fsF/LD4N
xDUIhbT1S1IW7r2XmM/8flDHHWHzQAf/iyHupGN+ZdFKPljFLm5Z9SSAJUFc1sVImdy35TdZsMNQ
XRWOSGYl2umSBD5MKq0dYCYY0+Vah9rHRk9dsBdzF9nAbsE8W8pR1pQCVX3Vwsy7VTpgEp5THbsu
/XWWGmWyKnryrsjQNLN/BX2up8xE/K5StV+nvAlPtYVzMIZcCP5rnn+SB34G3q6DaYVDzHSyapsX
QBY/4FCFPW3BtCiVj7VpwACQv8zOmqWPZV3rFns9QbWtiF19UZkwu7rUJgs/JJtJxZyvqNAvM33j
oo6jtTBwfHkI+dSb0RnTrcLWstKDCTbaOIcQziBYl72lmrymQW56pQ4XJzbfe0h9p7D/PhoFidYO
VSLPJXBbRomzb/yGtdh8hgBck18rZVkeWueeLO+47ruoXRE2JUVRwoQUSvruJ2Hy2VKkIorSvjLf
a4s29oMnsCjRyoxr/2yr/Cii5AubKxLwHcZRemfxapmL8oBbCahayyM6AK+NJn1w7H2OPrxI9YvR
PEZmA7FRtZFe8fkDI4mAz6Tq1enOt/EczycNY4lyIh5gJlaKX5FiPMhDFUIJZLXVrTFX/VVXtx0M
o0GvdkNam9d+QsMecCAUhQS5ty6x2ECGWTP3uClNd54/Fs9aaDePosHBeciKZ9PpV16iKg/zQt3v
Gu3NALF6JEDgX4tWmeGMOIp4nelljM5uPyirsghxE1XTlFxs8Q3DzOIQ56i08qxF7JjN4cFCSWMx
eum0sTzfPSS18hrGqHgJGJJmVzfP2FLVzwVopNJAxK0MlPrZMwRaiePYMcNSdMkDb7Se0Izf+veY
pYkT1C3/Po/t79o0xW9BFte7SMUzrfKCBJN50j2maKKtbIURgYFdaJagV2j1FWtJxEV5Ul1TfeT9
AYyF6sHp4S2GmPrYbDQPjjIBGOwtY2sZDWKIvmrDmEqabQaAaQkP3H7JCCVsQeKrS+L6tGKftikL
Xu9K4liEWMJ6YwITXcmxutcHm1Iru9V1bAfojLc9cb65Myu8Bk9ZkPGyNemJ/ZlIEV6LwLR4YaHu
upadc5GS3xxwO5ed1QCP4xrDuM117DBgrE5CeyM7G32r41Tl+tfW1G4wyLWzansdGwkSbz0pIfkV
kgk3RjKsyQZnx63leP25D0Znjf9NeXSTA+iT6FlpFr2mimdFc/rnrB5eYVF5p8LMh23VQ95UjEGc
MVnfoabswR1SIvta12pfMIQp769VPWIF9ybJZl8t9WgVs2MGaB7uUdgVZ3mNvEavkf1ztHHzYZE5
uWCJFzmIbsfpIQggfsN6+5YTnPpSlqF+B8rDOme+FW+jwd237ZRdOit56dQkeIOPjF6XqeF7iWDa
W51gm0asfVzLVsAD2P9UqbeXrYVZP2VN0V+CyDVeuy9NlQVbPUQtrhRWjWKIXaPgXmHOGJPkRNEe
GSSvRBod33Pnr1MMfMa9iVqxvvijwx+nZqZhgzkSPgisRx8S5qvN1yMhC4x38IJXg1/bg58We1lS
LGGeY5xSZCme8uK+Qnxflmq+NPTtCMP4AeeFqUY7yB3I0cmrxu2E2h7IlGVsK8Z59NVfB1PZOYoI
zrdqFvzlPvWDF9npVo/ErrYKRzLFHxqKIFbxeYQtcOssuxCPYK9ju0fx+3Z+z4bRqjXtBT78OhLt
+O5Otr+cWkDNo5arJ1Un3AV2eumi9QL/vQ7xJIQELw/VrAQiz/A2cHm8c97hDiogsk77fZYWGfrz
PYSSDw2ys2wVnRL80QrZJyCFLRqiEsRer1dtGmwFG9wO4g5SMQGWccpxLIt+HZBVzffpfJBnt4Zb
v1vDh37/RZfb5ScA8Qk+Y9z4Nk4Wb31ud/ovuny41G3s337Kv73b7RPcuny4fIPL1a+P/7d3ul3m
1uXDZW5d/re/x99e5t/fSQ6Tfw+tH6t1F0aPsur2MW7Fv73F33a5NXz4k//vl7p9jQ+X+lef9EOX
f3W3D3X/Hz/p317q339S5B1qVodGsUAghKVdND+G8vBvyn80kYpiVJ66v0Zdy52JL5O8yrV8HfDH
sH95B1kpL/XnKFn7L/vf7nrro5J3nla3lj+v9H+9P5sZtt7CjFmd3+54ver1Prf7/ln7f73v9Y5/
fhN59xYOhFWJfn276+1Tfai7FT9+0L8dIhv++Oi3S8iWdP6Xf6iTDf9F3X/R5X+/FJj6DklunE/M
eGzuuyF0VjWIeHyYKYb9LBlg5g3IHYpgtDA4qlx/qbhNoW/SBgfVpvZYUc7NsuMwBmDiAK+gJd3W
e71oB3Mpm4N+ZZqpdwLzC4NOVvWTlx4qj1VgqZf6Rh8R+TdJKi3g/S1IMwC9JDh9sAi4HsSAdcUd
NqPkw/Eq/3VqDVOiLGStPOjOr4G3quvoeZyP2a2yqJv0ix81yg4jSGuRZ1myISdFPErNikdQmVuz
ytt7xJbyR4Xoy9Hy2otsk70qnlw87uphCS08f5TddASg70KCLXvZ5f/Rdl7LcSNLt34iRMCb27Zs
dtNrRI1uEKMx8N7j6c+HbA5Bcebf/z4R59wgUJlZhRbVDaAyV66FXg+vSDmvpqwqAWlZgOEyY22z
LvRfXh2ZqkfH0n2SqP9yZW+CeUn3fwS5QQZu4V2dQWKBA1s4V2Xs6E64HVPvzb06zPcQ21QIKUZC
kIm8TpO5cpA4730Vq0pQkzRp3tVKOlqMOqYKIKdyIEvoxLTO4FoP16DEde9AX07HD3NAnv4d/sEK
5WrqbkdDHaDpC3P2mqZ936OpeS9naZNu+h5Bqk92XoiiHe+nfIc+TRjb8NInAWwNf68hEXIo2d7C
AmX3x9UmZ2Hq9De0Qf75yS6LlI17rsvZvhWnmJx0OGTqtHC7DxaYSeqE1nIwakQw7Nq72sUpdjlb
D8Dr7LMMZyHAk1OXYopfx29zZVpjRv4uMmrk5rNsPAABQKEonnVvA79e87ipNJIkqNsofGuBUJO2
s8dD7BXt4xCo7WOtlc6t07tfxLTaod/6AjO8y16DUDlkwJEPthn022mZKbbrNWSl1SjXcZ1gul5H
HGo5f4PYvUFgiTZdOYMU6umtX/dT6y4kfF65ufqu59KzK9270MKCdmh3HrycITXcW7U1jBRBjypr
bpVKsTn3FbX+6bzVjFrdSrjf1v14bjXd3gRNj8hVbLz1TidK57lkN+iOXg9G2UDWSTZfTB9CPnde
iz+IXdqxP4Qaij/IdGnEhr5gE/ld9J3sXQnImEbpJnXtc7iAIlA4Vb9nBexAQ0WLw3tEaGsagupD
ttVPn0A/SQb4/CBGZw6LC/2vFgmQXfGODYLT6IymG5WjJQPIL+U5oooKcSW0eHJwINC6sdO2v5Lm
lbMKndUS11INu8YBtRj2sJ40UMeVzdPCUHCI2jrehVYMmzFIwRw4CNLrg+/VT+Uw1U9i0xZbR1N3
uG3I0R5kLO5P64xq/IDQVHDq7Wa49PQ+X7xhYVOXceyHxtnV0e4uxnx3dZB8Ag8wOt2P0GgjCvd6
v1WVoNytK3R5/LbWJ1u4rOfr95/MthopR0VHYHx5NMjj4sNz5fq0oZto3pJD0D48YSTyPzyRrg+Z
wY/UbQDoaUuHH/y4ChXTDJ1BOJcLROnrhPIKh/T9bAJu32zWsbj7IbnO+GSXITvo/gjy/1szdC7K
dib7XcWjiTkzI+VuPeR+8zY0g3bTARO5iFPs17k93TjbYK7n/TqNrLq/68tK217Zbk0aDmmDGiAD
NI0oAgSsoR/pNL8aU5cFt23uDJc8ztmYRk11iue0OiVG6qrPg0XuQEWZaSsx9RKYSKvCtOh3dVTd
yEPei8kN0ZLlZXSAHqTR1GzrwXcOjaoz3/CY0x5oZtUf5CxDX0Gf0fNe7boFQi7TLbiLCPVUQLUb
bSyto8PHpsUP43ogrce/BNT3LlK8pTKwuCMTYXft/Wpia5ZLjoVCSYarrR8grBEP6BvkXH/+YGGe
VqBjzC0drPppTqMKjo8cMc4ug6hSQV9Wh5I+7LLhh4s0yramqf/Rf4+NDGf+FDs432ouk1bwKQca
JYCugRwt9RrSSXlwY8DXNFzdlR2RkQTp8GYraKwqxio9yIzrZFkHzVaSelWIoM+yVg2PmbaTFe0x
vJGQz1OWtWmtjc4yQ7yoSO5S3XFGG7HBRUS0gWiY/zr7DzukT0RLqt9CO4bXw2rSh6pOmttRD82D
RZ/LF4kVupafY9V+tijTAH1QdNSZHI1HkvQMNHqv0AyTMFwaClQDXjXxSreBeB0XoIN4ZW7RUYdU
PcP06q3POluTOvkGnUKd5mGTDHwFfmodireCguTqzYryHNUmgKZGg+XXWzjbEWyFqIQOnuVsday2
cPGC4NCOdky3gsTJYYCN+eqgd+OPmQrfPAwUUdcJcolPK8klJthOYIRmYQler50uHwr0VXNXAWsy
HBMF6wk4XmSP8a/0QXntpP4a8AegWBhBNTx02q+VpQGyKqeXqRjoz1MSSM36QPvVyVWH4qfq3wXp
rD5rEV/YZbqsmrd5fRrJ9/53q/qjDjeGojjOlpfHkzW41lHzezqzwWdt4A/rL5EeBa9IkJyCimx/
68bzl6IqtuNCjEb/XHGvo9G0CZYomhZ5d7aR2Bavh7YO/xSWFK8sSVfecBFvZKoflsynnEIxa7ht
8QclhZQKg1eAoHe6ZxXC8VPnhvYhI2H/VZmje3kOrxEpwM9TGTnWIWwsSJdN2KnQWp6t6ijvyTMq
8GfTybef3pVpquQNfFZV42zFb943m3iipv7gmUYeP5vrqzoFnxujaJCkh2vBSBFmSM3mtlUHZbh/
H1IUDe7kMOfOiebo8s5WPLBqo1vcNJobPcvBA+BRJmDxZAS3hY6ma3s2erNJ4FnOxmPWDT03WSbM
/P6fHcQWt20UaccCKrpkO7Xqbdl2zp2ETLo/3NvufFwn6IjD3XAHpateJvhqYW1b6NOvMdfrzslD
WRThdREDeseHcKLwKZ/CAYZ/A8G0tZFYOYCaTndgm4aDuSw/K265Hc0keFHSnRrD7Vp0zfAyBbW+
jQYrvBHbCOL2AirqD3QihxcxVYUJVVCm3jmLaQCdfkBzgrfIZViy6Xs2rG/ik3Azpo/Uy2jZaVXf
vJ0y/1e4Q4azh675efJHUOhyKgdu74rSnteAz1HI+b5NlRgZ+kUbVBsZQ3UW7XVr7q9rrjFZEU/+
dp0t61r19LbYdQkZl5nzRR3q4PgpxG5UnqiB90to1SY0yZ556/ZKBHZwVjmVwzoWv0SK24Eq6y1S
xvYaeXVJKAWJaasF8IxIkKwhZ+sl0SZQjO2/Xk0i2aOGsA6CTFT1ZnxwIBjcoayb7GXYeyG23hgf
end2NgMcFIdPDn9IkSGL09NnezHehmWmneu8Tu2NLDK6L/pUDveBHrSAkzLn4LGzfILUvt749Tyc
ZCiHpHOR8enji4wqRLCfOmvc5UkYPhTLyDOD4InGzHVKBQvHXYe+pD8h9bX1uhaWAS/7TaP9O9rC
8TLzE9Eh+5Ppy4VHMxwOTZSBU6rqLfCe4al21PCFRgBwlf6LHIzYbkEQWf5tutjcBqDqPCP9IV6q
9d1DHui3lem9TdB7IAzoevMjx0QrWrZ35h7a2GU62Nv80hfOX2s8rYHAu+zmSQKqvpq2QR9ONzKc
27IDjGZHWxkqbmo85+XXLEnfrla6bkX60nZORtomoG4Kg6SNu4jmwCWKrD3iXjso1os7sUVIqY9s
5f8emyeDRjm4+jH4yySJkqEcjMiOwdEUwe6TYx0ipWceQgv9+Pqrobnl3TgZwRNdxRSbRnjsLYCP
u3Zo5gNVeKjr3Sh8UiN3gxBl9g+vzDU7byOxqeEGLzKf5v7P8yUihJz2GrFe4f364lzXABQMly8g
dA+q/4MVwuGV1EkOGTPNO3eu0u7pzAggErCG3+s2Dm7jBWO9kejOjpztFBrjoxxaWFPvSr/Z63U7
PeY2TR5Z7KPgtfwLoZhGksGqL9eRSxmtUaxxk8if490rny77F29KSuzD3G6Zi7R4+JKjWXpDrTqg
wyml9SYp61vggnBLAYB9HsNtGi0F/8VSqLF3a4/5X+K6BtU+YriVG+3XOcFQpJupD97WEQfkqv8f
11mvPf7vn6frZ3VrWDCUVamFIG+jH3skmk6tb/C+lfa9cZkqluHVKzUuqW3EtyMtwPniENMg3muM
hFc05ey11qOXZJkikbK2DJUR9YhdFUD41CbVtBejuK9XlPCRJqQ9zVc1YuRR8naXLidwPpvSNKYb
NDH2qomAyJakhnkbVZkFdJt7fhvwyENigrEn93fxk8uZ3H1Zte3N23uNP0YnsnzKPT+Q4MHtUhdx
2BalrXebujjsqKYzp9av9hzmHfN6mhXzt163ypPMl1kyQePrs+ObAi3KMl8cQ5+5F1ufFLRlR/o5
0CsEK1Fd5nf5wk9DcYhtgtUaFVdaa//3WFk4jYLfHBtGtNp+KRVD2cqZCWjlepYvtjJVrBc5+y/i
XAe5jqIhmemm+0/cWDLUgfEqeQRg9p0zS+x12AcfeLRSoAUp0rcJOpV3mhOUr/Qab0wzA+M8mgYA
5vjFWMyoOydodZMSlaFV0XoPR5ICgHkuXnWNJDxZIAhHl2De6K9rzLzTPMZO+BLQrPTKIeFna/Ie
g8KFnZWpeixK57nx7fr0YUhzyKkPIDQ5Ko139QaQlT3FtmldoAgfHxFkfrImoztDgjY9+iaHJlJg
wa4ifef0JTevMbaTC4Lf1wkySw6ukV6nykjmj1YS7x2gNLvSrVJynd10LLTIeCpptNp3JXky07LQ
NV9svoKAZVnYzTVEHBMLIAXv5belPv3ZBZZ2S2rYeILU9FaNQ/VO61o32havE71iT+3imrpWudPs
8aY1HC/acgudbhNF/+saadKsBTrdLLZyzfXDpAFc3zGwmBIM+1nsaeu12wqJj+N1qfXDiFs+YOyk
1w+yLle8al7inPJYDyBMYGNnLPtJN1L6G6D+9G0pbOk3q1GbZnC3sl+UcDDfREJaf41Zl1gdq21d
BrWfeDPzO0W1fPxKCu2VhkrlS1tM1rHozPKmzer0izLDWQbw8fefA8YIwYs6IC0jVECTSp+MAZGX
kAGqoW3s7Cr7ODSXoQSLV4LXoXg/zS1s4OktGOvtsMg2Zgl4oNF3v4Fv1fzbQIMunSYeWL7qEhlH
0Wwkt2vcSXQztrukNoZz0f6VFpZ5G0LxdKaTlP+qSikh2FGGAjG8xeoaFJVICYl3WkLkTA51Q5PU
1fN5bEetcWv3vyNpZtMXvcTJcjImidTRCo1o3hRA1x4kfUYbNAdj1kLlZqxI2M88R7a9hSreX2lq
ZmfQwCWpzyjLzg2IqC1y4GjzLpMaN/X2UddFvFvljmLeVSUCR0gg0gG4KMotQ1ijpgcv9Ltwi+zV
1Wupff00Q1V+RwPeK7vO4luXxfNGKyL/teuAI2l9Mb36VWRt0NXMX30ndTdFEXioKDSIYVv07HYG
HU2UDbxbzTEQE1v6tM049q9DTageoKH5MFy9Evzfzk3TINo6A1vydun+NDrgMUYdabwreM6dvbCd
UD4DxT5RMzwPQbUX2wjkckaCe3EvU7K+QFN2WcGkoWvvaXq9d2ulvIE+xd0ntO3+qifx14YWgye1
r/QHZHPTjdjzrDd3mQqM3FtAvbQ/82qmffPnqr3lD9CgVJIlv9Ld1myawPPvwQLOz6XSPok90LPq
kPqmRWKMi0RNe+hM4EQtPJuv0XcjjMc/hjlAroDb2lNftvMN6ifVjWpmwTPbQTD0dm7/EX3XW/hP
JBJ6s+nJjqGFeXuzhm+Szqd8CndQWKT0QKVkjeqlh0+MtBqk+2ly0jvQeM5DXiF0qwQWT7P3syAn
VSq26P1s9V7P4rG463LIsaLAfgp5ez3xXTTu5UATu3lvxb56tFOjWDTrPzpkOMX+U1lm7kli1wh4
3smEWWBO+zR4htwvf9HqNN77KrD/oqFxLFbKcmv1Tvp7O8bb2ZzG7wHqYvu5RuF5jWiWEsl/jBCe
qDSOtlkUTt/NQKHhI4dq8wi7TcavSFHDB3/ZcDSh5+wsFU4wO2xDMrGyOXGWbYj4/YD+BiWyzh6c
oR3q9DjE66UuP5q0vpuUsqYpZNnTfJi2rE0NeDw39V0bJdnvek/C16i88nkCmHgaXEU/jHOpfCWD
dY0waPrZZBPEQ3ZMS1ROfVhb+NbRkPuN0rN2hlm3fYZHcbqH+/zGyPnYW7WYigMSlsNOYuVgqOlv
UNihEbtMr7popqcSoVU2pY9sLrf9XFOW9BFzaydn/NY25OEKg+zI3LTTL46e76QFGnpUtsPIqeyk
y9nVHW3j2jYqneiGpqHWKy+RP017WPcLm04ZaHHlENqqeqtYywGsecZdhFOwtaZOS0H3I+PeSKVg
8Uj40tP+P53mASKQNe2w9L1W0/gULfdryL4sajipxbaexoX8z9lv80NTBhMErhxmcLeo+1VoBU7O
jZgMAxZx+Ct/CsljYzynU2huZlg4duvcNU7OgqQ5xu9LfQpL3AfF07ImOkK5ose7NrN2bWvnj1aZ
stE0k/hY6wiVN3rETlNNaZzv1PlkmfWPocy8g96rM1IEyIQmY9Y8ia31+nm76of+jzZ1mUuHH62p
a4ysldbNsO2mUdtJ4XEliL6WLT/UMUPUiw7+MPwiVcur+8od/c/za3nTNJCku3JOd0VnH/qi+8WN
dpBfbix9TO+Gqe/DfaLQ6on+6OdhsnQZI5qcXdK+PcroPbRd7mNyM3u3y4oyErtEvMeL3Qz15uE9
Xi4pod53u4KAqVxYq+VQlL69b/p63qw2OVv4M+/0woPGVmIsF15C+vXf5rXuQFOQRA5JFdyNQ+Ls
i2rRF3+PWVdsIV47Uo36A+UD+7aqrPvr30OGsF7RFs0fYP0XUWW7honJzR3u5+9Tr0PxfLKR8f3N
D+pqo+mDum9a7mzCLlA2xh8A6vuHAGgxGFZtIxwETVBliLDDEypRMskJetgXFirzf05qm+TurVSi
Rdq498ycdrcymdCQCpCKTEp7RBCZcYA8zqGfKCWKTVlsHwPput5zt1o0lPGIm5ywRmWR/BvYawPi
ofhPk8rbSckn41EOc9s7O2dogv1qq2mvo4SoBpssV022xX2wGxbhMDmQrYZvtSbnnY8+DI6LcFho
J8Z9PX6XgA/mrtcO0NlmW7Gta5CTA/fUOM51DXHYuebd6QGvmsuluvfrgQJKD/NsIpv7s4N3jt8p
vfandfHK42dQmh1fPk+/gUEJSphFtBVSw/rJ0Av6rB3zockReEVbsn5aAsQkAXKInY8mCV0mAla2
rhN/Xmtd/ue1pqL95kWxduvq4caxrTeJyVgrzGOg+d2brk1bQIqkz5556hZJm77PvMc+C5ccFVoy
Q4C+qq8SfR2TuKIWn2tv0Q7tOI8FW5nP0ev1ZIa6rC+2yRy9x5H1ZdSV2muUha9jEjlP48DrXpUY
4UmG0rrjzc6ZLrTmTnp4stgLnmLtLAMJCmGmp5fR/BKZ7VujD9H+MelBTdUWzWDbDum8ndbwy5EZ
MpcO5LdLrUstl3JI4t5JmNYW4ZNf0+e3rKHSeXUZuEzmLZUt1c8PwaK+nYLTfwyzHvHsdDqLSQ4l
rE5HZ050yBwJI/MI0iImTrW66ZwoTnVbjWbsoCRc9PaNbCUSecTJqRzgcPR3raZpG9mmiE22JXK2
2tYZn2yygEnVb6O6RbcPaQAFMgQt2AfSMJpFnVOtpigxLHRitLu+EYYVU723LB2KzB5xwYNC/+Sh
Xgqkc1JmB9oMkkO1VFNX7xTov48aCBpKetHWRIdi/wkmL0PxlpQcr94VJi9weqq04XXuJ8d1qcWb
zHyT0TYku0UXEZpGX+cSpi5fg9Hf7TXrq9/p3xFkyh/E2bX6BpI8/UuV1d7zpIdHMYcZQnzGQB/u
qEf217FQm1OulslOvFbQKPvAi6mjLRfw0T6+XuC65Oh8ugDFxA8XiNzGPUBlCuqVNpf2YoXJliFp
FxlmFoC+SdO3adLfKlPuXjp/inaNFUU/Kho5Zh3+U4TgzMOgFzakFkXyy6jUTxIAgNKB7CIwHtaZ
yAOGPyqNTbDnm9/SObMOiLvwtbJgrU/HDH6YiK9dv4Bd1oPYcoRXoLfNj6vdi+rhUAGUJM+FONin
qTJUBEy5zKVPF72o94Wn5zjiy2R1QV1uukWfQg520ZGoktM6BoLVLofVLbZpDsLdPJAIEsfnJa7r
lDWFYrLQO0Ov7ct6GLq+ue1LoEvv9gA00sUYIdrb/X1Ky2E/Nx9iijYaj0nr/RB9d7iS9btaOcgA
amjE3+1F0lnsVXYUu1jkTITh0YvX73i3Wc0BgpJw2lFk/WnRD+ut9p8WDRDE6vMmcp2tTufUsqeQ
DYjlu/ZxHJPv1y2KFE6Ww6f9B43C3xD9Ak+7OMGX6YcoHskW/xzrLKtVYfT9ugMS73U/01fDDoCT
e46NrCKlk9cvTUoDn6rMNKNklQOPcOV8mWw60yGs+QsJO/cXjfsnOTzNv8xxXZ91AyAk+kXGC3/z
YRMqrfqH0j6Iztcyx6r0tzm+pviXJoiQ5k6Kaa8N03bKCnbFZLS/t9yfNz0kLg9100PnoQbsvsJs
/t44cD/AFzlt0wYuR2eYih0VlfgB6PF4st1JOepOUzy5mlex86EPy/CgW17Iw6ZoeBz7Rv/2aZLW
1gpsq2bx1NbwHriT7pzMwZsyVCd4gaQ/qHYOiZUbX5N6vE8nN/09MRI6KXl7e4Zfs6bHlIhQUY2v
9dDfS/7s3yLe1/gfI2hic7c5XcA7t0t+gZciexSgQ7dXqW59taampgEs/CKAiiJU7dsRjq0rzCEr
DaCeqGEcjBH2qg6+3WNp5P22KEzUthckRJxH10VlfruTRSfQkrKoYCho7HSui3ba1O1jREuAFvOa
ojrDY6BW+QVtA3YgiJNdhyJSL7yxGiZyJzCsLK87Yl9MdazmF1nifR0xIei5dWJF488Mfb8N6JHG
K0g+gsts68lDswjpdWGY/94t+/TW874jduzvUjZa1wirVftNCEjHA2l3sJuYBqr3fCp0AM1DUaYa
DmTkJsmfrkYLHmxkLhW2LjKbok210eF8WB7Igb0rxpn02pRlD1kJl6jomndVPAKo+qejthX2Eosj
IKN2nZH0Ht/ixRHEpXnRDXiI70ZSVVnRqM3LW35nMJzsMFKgFr27nd9P6m9t8opSKBxEfahuI2+a
7zXwTRca2KEIewvI+2hfpwp4PiV2j1PbHSy1dc725FvOjnRJcsghUgRlhMa8uCNFd84R/x7oh9Cr
TGm9O6U6TezyLwNmvTdA/792I0wfqx1unL2ZJuHrv8Tbi12PvAJkYwMXWQG9R5rU/EqXnKSMVTeo
N5SNLQTtyF14pTZuTDtrkYytjNeGykvdkoQkOXAf1l25EZbNyU2gtFLgO5ShaZv/eVKlmYDz8umO
JFUB/e1yUOCpBF6IfkY7/21bHDEyZSjCDMCeVHs/wW5cam51iZtpegqXQz5a+6YsYHdfRnIA8G9G
DS+di8XLOvWho1YsIygd4eMA2YckcnBeTfFYZ+ehV38VkxzszitOrqq315lNVIenvLb+RKKnO8P9
iYxRNyY94qBFt4UI3aLGNJTk2xejeCRSzq7hMjaD7M88VVXwMsl4Ycuk7au5HzaCtdQGum94L8cj
Y4mRMznAkgZvQXJZzdD3xt2m7Lq3CXWDxHY1qw+J7iBlpLSewz1Z0fnLdbW/n6rA3cWJMX1p+pA8
quU96SpYrnAsYQ+1NeUsznlQVRoqEVoXrwv90w2i1f5WvC6Pmjt7cn6js3j6YsEF/YIcQFHXdbct
auWhGuAWk8jCoju7mnL1JOvoNT+dxhqmvXj1phtuNfpdYcPkE4HjiB9jvbyVZSUCJCSEfUr1LKMo
h4iSLWd1kdXIWXWQ2FcTNFo2eqMmeniW1rMNm0P9F59mVgoeETRRKJHeDHyRTwY0und0ZXNrroPy
SwU5xkYdUGYr+KP5JHwC5IKanRrE400X5AAultQp22ltG0VhBSsew0wvQmMDmiG546EEX0tp0myj
mM4ubmNtm/rZT4GhgwiAX2UHNa9QAV5KcMpSgvOX0lxKDsjrx/ZeTOK0GwhsVM8cDhIhDruDyEnm
i21dRLM6MLpZdy92tVEGJGnQzKJfX7vUXZXflKH/5M+KCfWXUFoFmQ6RlQZH6uzHv2c8yyFXWTxh
43GKFkxysNEO3ogR7mbC5fQaCnVlvu86ylLIU+887zUs2ulhTQFMiklbgB8pN5I4EEfUmCNC2E29
4wZrPIoj1Rtq3oX2CkFGeusURc6Nz9OPZtZ592WLrkFmRQgq+PO8VWsnfm0Ht9g4c+b/VrnV/TCQ
kN+M8/eSDR9/1aKlg6Sv/kzM7Ks1JPn3TuG/lv7l6Rf2A9kOiG/z1PUFCQHT0u7ccJxvpsDpbivV
G1Dl1f9x5WI0P17ZWq6shOV9ORXkWYr0O0X7j1fuu+RrXGbqNs7NHunv/ACJGWzcs6kczWJSfjMG
vudel+iQYdfuHop/70LPf39LHR1RwSFWHxMIzbZOU5XfrKZ7XUDbzP8LaiMqnXPym6Ip6mvQO8lO
50f/GKS+cqR/O76Nkri5G9t43lveXHxxQh/C6NDUfiCk8fYxND6G4gfBj84gCfjpY0yz94+PEZlu
8dPHqHmxuTN4T952I7/nakC+giJE9gUq2OLJaLmtLCPTUzmA5cudKb8XE29bzc5rjO4oQ5kezmCV
ZNga43U6fd1Os12m0hhAjzmkyM5sRrveCC0E4rXsia0WwITWekFPwHrpgyUJgwjSWWx1ECyo34Xr
CpLjFxBG2ZPtv01HEox6YmSRTTA79dK15tuhWc4S4O+20oMuXUZ21M/kVlKDxOnigZwH1R5NPamw
VO5EsMHUyC5QApkvsMGiqaf+LmbURZGKWaJEp0ai8nmaLmWlPvHe4m+jsoQPcxrM+tIvDCpy0Nu+
5/0YMugI+sfT6kAagWj1PXoa633R+jfIdXZbg/zZSYp3aQL3FQwTLmSo4KzFC+e1d5LCX6bPyPG6
0Mvavr+/AgfmIQw3vj+4xyLSamMn4u/aYkRTwT2KsLuIxcuZeHVY3Dbt4q1asDPd0KK6DknYwxwa
X3RhqV1Gk61+EQpb8S2j1bdEqu+RP89DYPgaWRq1QSMZsDB/sKZ90sKhJK+A17dBMY5RiU7I8rIo
pXI5XKPN1qDLl9L8evAmZdpPJW+/Q2jfxKZiAFKIpu8Au3Zl6iWvU1SXtPphF27aJPJgsqjSq92d
FoYx15++L/Y1XtPNP3l9G7iHkXsZF8Z2ObSJTrfI0EWk27Ct3mCJy5x2Buwgu8U8zcL7QOPB1bYD
nRZLmcfz/GA3Gpl+K9Udp3ic56l5/RQ1OPFSW7xN2cE/KfyndYZN4cKNHHPn5iEFzkWYdTCa8ama
+C+Vskavs2eT8tpoKM5TaqrGCyw7e4XnDZopVndRUvZrolSjpxqvc3pIE9GiY4PsSw40PWzO4m1T
63aCtuI5CEJT1hBzj7ToJcxYQ5Y0yIOBR0qyTRYWCQpWXfhSTlUF/Q5ApcqIwpcC4n7IWtztPMI+
u62MHk1D33cOlWm/eRO21TJVTP82f4kQp0OD3d5Ck4begdppy+Wf0lwJzJ3CrC78U5orZ7lqhfVF
vPNSGRcv1XGCl7r56pVfkwxDR/8499+C5bfGXS25DOc8csZtbnvKFyWY/nE2jfqbbXg/+xSnxGi5
j009Hps8Mc7h6EK6s3xpwUE8T+U4vVh9a5zLbkpRNeTLWUP3bbB7+WCXL7P/d/wQwwU698Vgq/vS
dkgQQWJynptQP096a++QhDc2Ylsd/zYkl6BXG5m3uo18tndtiEL2J4e2rJ/yxN21roHEl6KFD3LI
ivQL/asOiMe/TXIGr5u3hVM+3ReilynGMm6gTbFdKNB+jo5CwO6p/WM1G1MQrVfInOLtCo4Fdmth
jfO2ehCme5mxBttK9hIM2UlRYNmkeyneVNkYH1pUPtGSc/VTO6vVvbqUapUw885qB8RgqfTypG2e
G3JOyCxU6LYuEeLIGvOk0UN2nUR7cbdrEDebtNm/R4603SipV/7alpQjLT0Lz5nfl6/okV3t9YRK
EYJE5r5K6urXkndVTSuKZyP3YSvKJpDGi71fptMBFazTKyRXXwK7+4rIRbFDey95GVTSLXImtmGx
TYtNzv7fxCkF6YVchbp8HENt6xkzdPvLHc06zv3UfjP1cDpPKphlsSZppm3HgTtKGRroV+y7GRJs
DxEeBYK8Q93E2lGELmbHuLe0Qn1OsjF5jBr9DzFLlBu56jE3zenbEqV6ztHIwMMUivnCuybdzBY3
Aerx1ovYijDcjTQ5PhmWYb3ECDXvHFDXR4mQCeZEunMRgH0R2zKht2FvveYBXD2IAPEle1i7w1fg
0vXJ72t9Hy6pLwe71Vof7QXbou9L/L/ZhzlFfbbyN+EYdvdJPriHRO+LfZGH2S/QGBo36FJ629Bv
s1+GsKZp2QmcjeIxjGefpMSicyTBmgGfT58N9+JMynh+TiAhC3h1GtDZ2mVBoX/RuyF6Gpx2uOkT
21VJw9ntbcnDMt0MWuCfTOOoWU3T/yEOpYDu6pzpY3t7DUe2D70ZRKhAT1WwsMzleG9GRffa7uzR
HF5VpWkRnBpT1EwYBmW3MEwqyMAuQ1RJS8QVaGWRYTaiYBZYwwuVae/J7ew7MfPXhaEoAOReJjVL
uqigZQjB3IjX0abvvjm1hyRlf7c+bsmOpNMmIkOCFsCHx7A8bdeHrz/ul6beDwHiC0WBBeeMzMv1
WS0TdXLQEWRIFxN2d/aQ2nDolypb1o3tczT7h7YLgwcxdaqL3nFY/yE+Ma2TVtvPk9pxrs5aN/wh
8f+3k6IOtBhsD3y0rnHJkzrjgxcHQD3KZjCqH1MdnJWYt82X3G+LL3ni/6Utb12VU0cbl5fJO+gE
jevQ/nko3jWYjFVztw6HhI4zLQ2qnaecfHPpLB4Nd35kFEifcf+vI8PJ882Q2tUzkBB9a2Wh/uTq
2nRAVrq+QATX3w4NYjme4zYP5JeNnQJg4pe5QkhjKqr6h1uFp0YDb7spgHNDUoBQaGb8QHkn/Gbr
jr5NKLddl+yVhfbRyd+WHGYAS91gvS1JS/kl4Lsbtc3wTSn0HmpGziZ68DboHAzf8oZrytmw2P41
rjBmaGI9CEu3Y5uFB9EG80mr3NkOFBcVxMl7GdZdjVA4ipyiFCaaYWWmO3fvdpEWs0lg8DBOYt4F
79wc2eANJ6bP82eDVMf15KPrP8SoAH5u+zkyDkFndLtwdvxT5HnTNwc5624oyq+NVsR3KQzRmxFd
j28SFqH0eIIjGJ1N09mUeu/dxInuH0OaFXc0Jpv7aCj5vy7TudsZRYruh4yn1uygFTHN/YioELqg
9rw3VOcIlukP35qCk/DWA7pqH+Ts3b6axD5b2jVeKO7FZC2AkRE7T9XgJHYxifN/tX9an+/4h8/z
8/ryOT1BdLyvPejWwaOr7aAptskX8u9DD5HtpHcPXZ7A+14NLqWLPP4/rF3Zkpy6sv0iIpgFrzXP
1dWj2y+E2wPzKASCr79LSbvp7e1zbtyI+6JAqZSotqtAyly51ltjsSBdA9uO+E8jQDKiJkw+1phA
6CVhUIVJ8JT+91Kz5WO5aXoCSl9X5lAIV2oIdumobxGvlr7hZRuykXaCAPPppc/0hdWZ4MXGq9Sy
Q2OP1Kg+4cZ6L7MXDvfEmYFl/imurfcXcFK9u00wMuXmt6U4gzXEfUp/u42t/Ndq/3Sj6WUQ4r/Y
xbffGnEwhgLTta0caNJbNbvFPLZvQHv2qB/GF73UT1kLZgvy5LbV7lzX8sCVaOJQovybMQbVYdSA
65Z8Bs1xFw0Hms5EjmXyUXcA+7Lz6Q76anLP+mA8gTbijrxpWenjuWVNySGdy4NkQK3YgZbvMuhg
PusVUhIBC8IzdUH1t23yNn7QoEj3kA/WalA1rmlmmah64uWCuuNoWDuQMevTaCYjAGFkUexolJaM
ILhxpq5acsjAyUdLFqDXyUTYnp0wAC2K5iNYES1Nipuohjc5YOKQgztRLEWE1QhNvDjcUNdIo/5o
6tAs6uqoeAyRN3qwsymUQg5NDcrneTrntb70mVgbrQWVwjDxb7JGqZqp1EKrvgPtBGsBNBYd2B/+
7dF77bGReNX/4QHkFMLiKuXxlzUYzu8rGVvQh8eeJTfXQOIgpOJaNtpR0e53ibYhIv3JNo2DVB8k
+3UDFlin0IytU9vISphgNUUerD4x6iJlMnUJYUOYmqh3JtOMqfmYRGgd8vowUY9cPyaaKEc4RSFK
qROzvIosPUJ+kD0AGswemGk+o4yrOYMklkGyvPbWiG/LNQ22TPPPA0JWrRokU1Fkl5JlJlhpMTuN
nWSNkvpmQ9M9nRs4iTZv02w1CVIaW8D74zsy6V6HTRWIn7f0CWTniWMEPeAFjdIaJnJwhW52NzL1
lYYKop6lO/oIUNeuD47p6gCA/P5EYPaB6pd2T5ZWz6H6NL4FSdztKQDHQZC7HWtRTQG8PrbaC160
NxqkLxmysRB9T6IbfcGitEXZxz+n87yqVpFrgr65SL19jPcAsLvevvXr/NExk+Ixxz7Jkqm8hrWF
77hj2kvHjPiOBoGQHncWiBKWNOFjOp5XOUhcB7b23DK5WNYDgSZMvIRWgPSOYN8B331aI6nc9DJ+
Aw3uN1dA3wdEI/4+j6DGyLLM+IqJNE4Th0rzVk4C0Eyx0vTE3DsKgm9o9bBDWtxQ0At+Q17YWQRV
k208sBb0kEH6ItLYAttphgxGppSklJSLsgNZa36y/9MfOcOz6TeR2KN0WQLCmgKpoCJ/f8QAKxZX
SytGQmMe+BQsbCgSyHqwahYxnuFdV4JLow9uUPEKbq6BLAu2x/62g4ztDRwBiPm7KP3qPf9EHmaQ
GHdSfBsHx0mWmR+5ij78Z8B6N1k6ih24UUuSL61BSzp1A80+dYe6MxG8FVDvDjoUvamTHZ5LLmT8
wnZP3cbUVxFYYZ9inDywbfm3G70qOgcK2n7e/tWtVqsRkPnDTZ1jptXITjfVhM3nm9JqogOjcpf2
AE5AmGzbjml6hC5YdswNzd4OQCFco74EjL00vAcRIHRdm075asbRaxz11c86gd5dymS0sCQg0E1U
/hR+/TpoUfGa10UCaZyUPQwmfsyVFmVXCFS836U25Oe7uHacrJEHa0B//LW29HfWGChN90dgtogj
5pMZ2pATrczfbDRJUXB4oQGJDd9bZ4i9PUAkpjw4SNlAmMexH8gW8i9tb3f3vYHXge9AdrgZwYU1
+0P6CpBGrmOX2hjNbWpeunaEaGlp3zmDdA+W2qy6wG5sjHRIkMYe+RXJdgm06z+Nk3g8GS3lmazt
g+Se96NM9ZMOlpP5grnGZPF/X/zDp0z84Tlu66+0R6bdMm2Uhw5i8zzQ92Tvfe8aWR6wD9n4KkLI
DszhXQoDK7ttQuzcdsMNVR4M/XMVQqkCUhHGKkaeEZJzyXixAq4vycHxn9O2tpdRgWL1hofZko96
uBljx75oQNxOjeGb0cnn9rrLA4S3aIBcesgtLQv8yDZk61D/t9KdOIQwneDXrgddSOukclMWHP9+
dakhAMmHAzaNwxew5zJIVDraQaiuaW5qX7KXCrQ0R8eDel+ktKONfGRLwUHhPzKtABNW9bMaLO2r
uvDS6v3CAD9uyiEI4hjILhZGZjzXXtuuIsHta29AWyBt4vyAhAEYHYLRX1cmVBESIyiWWQXynVAJ
1RXqSnhAewPIg75uIOmXSN1Y/2cfcqQmScB2EinveTG6ivJvRdH6OG5ZJzpydmU03pnaeCIZsjQx
hzs1RidMGmtMfFvU4fRj7L/NAx8KWO6l/bWBLMMCxEfRQ2QF3mbwgLHpQWN4NhM/XouaG8+lJr7l
pQx+mjF48LCr+w66Z2sh1STN/D0J4Ft5RkFPAmZNTX8epZwmQVZ1mtSUCGgBbqIFXXqMa0dbZmOf
LBFzSo9hIEHSTiNtkAzvlzQ0pjoCKE4+HiyJBFqhyipLDYXgsQHhdWiBxSc/AIOGlvPmXrOTallW
PPo65P2VOaj1WnT9t4577U+UTP2KPMd7ZpkFHmZP2teU6Sl0n3h0wL9sdU4Hy1xz22MPZsJf4iDc
jip/RE1fDj6wNRHqxqmfWUgXp448GJSB+uTzMRx50XCgXqtDcb4d/HFLkKBSQqe8axDRmxBCCj4E
Spa/27gLBgoSpSZn8pMfcwl1ROuR339cD9xe4dlL2xP4N1CeojNtNUdYOlt/BEs6MDcqSFPYAAWW
jguqMoWOVg1NCqDttJ5tY+JfDO1rjWP3Ifb8CqdkXZP4NwxXU1f2uXsd+jxB5W7sI1wA4qRYNTQA
JrtgYTlFtP3kjd3yqhmy7jw7O0wRe6fVwyc3CLnHa+nkDbjAX0AQ4595WTnWokU8YO9bwUtlmsFl
4Di3rAC/37gWyMcmF9RcjYskDjQ8XYZ8BTwRRA3m55M0swpk1mt6MLVktwdhX4qszVe9cqaRIEMG
bqFzAAQTPjn/8fCj1XPTMkC2iLJ0xXboKnrE0CxQl0mXOhEfzkNk7I3EBqoP2Aw1hTTwPvlFnVFG
K3J0YgPlQVbFrL1p95NtWsEaql0DmTY7WuRVDrkJw7Dv4nSsd07cZvvCcobrCCFIaMQl9auE3CPT
Qu2n19c7tzTZ15blckmTcjepd31mgHnEF8PVwpLTpFx3z/REsIt2hxiRO00KgGu785NhbUKhb5Gr
SgVXVSpQU8l6iaCVf7bs3gCuRh3twbURgf4KpQcgZHz3w6kJzCW8qoE3R8hn8TFZL+N+C300yBsj
nXMFZlhe87Svz6YLhXpu5i7Ed8CjosfNcCh9/UY9V5noCrwl2U64qjxBTaVFaKDQwnSjV4DfsaAp
3lfxs6xdmQKR1Njwgnhd2DhoytQEIeF8K+SW8GmAoNnRanJIdkGS8AsHqcLa8/p4Tb+oUv2s9Lh4
gJKbeaJeE/jtuagFeP8wRo1f6/3aBeJinZT+uw2Vq7eg1Lzpt4iq2uJcjdaV/OmnCPJ4vg6jvl7P
C/UBv7MgW3ymdRAcBv3GwBIEmUCpUin+KyONf/E+YXdOB/FuHoC1nuzcddjSaAzz2ISFfDKTaNsO
nvGa9QaUrItm2JJbihR6ZuBg34ydefhPy46mVi3cHjRctGwe9MXBIlhgowlrh6rBYJ07Y7shFjLq
Joitf+pGqkuUZXpTB+t5NOgRlNCLXyFeC08dNIUOPMVfSV07QrS8dD0UIqjRxFEckVEFXKLq6gmw
h1zR9FMXKYP4nFZtOnXDodfPYaX9nFZCxuOShMU36oXccS5dqz+zcRyf2oK3Vw06YjQWGVZ012T+
hcYkkIt3zWCBMwB3BKNGfcMGaxeAYOUp1kYNmKJhQ2N5Zxr3LggDaZ5wRPMwtPGSxqoxjB/d/FeF
b962T4B1F0HRPfR5kYKWK+uOriJ3AmzY2iWmXUFLB3xRkwuqaWrLcW7US4rMBAYwNjbU7QxZXorU
v1CPJhXYoC8QIOiO1KUlmSduLE0eB0V7knVNeq+pqG1RRfYWG4wOcjdRtZeo3b+QC5Iy0QUaFPt5
QptzfYtCACAo1CLUiDzm0yJhXnd7C9DlBRgmfKSyK3eR1D7QzJVtawtTcyKIbHF/ZYsxuKuyMrhD
tWS2iyFvtNDJpzZRZldU4kKj1JDzcCj80L2bnNIGD5cG34Fp3dQHU5LupOFunjTfq1C3MRJQ2Ppp
4axQcAUMiR/q5tHBP87HXiDvY6C1qf/p7S/jIVsLhiB41erbRGTdzkW10EMYOT+iZMy/F7qPzAEr
n3LQpf3NIW3Ykz+U1eSAF2+3qwYcutQKGQ5L9ww8MovYhaZ9YYTVmWWa9WLyzRjk8UtVy/oi4xA4
bWUWRR9tUwDHN0hGWS/zpPcudusJIlnjWB6nN6M0ffxG4qhEeR/kkT41IgDgLeoGqPxioFHvVrqC
zDu74MATW9JfkcU3Texz0rLcBlkBNTzH9iHrmvG1w83kiefYCsZt2P4oEavSTNv+xZHGqtiQvDot
ghoZ8Nk4aQscD7H9PhhVg2I7NT2A2M00ffT05gkpj26dZNjtNwoL4Sp8BG9svC6ZuFCP6WBTGNuU
L43BAL5DjQqvfx8NQ5TL104JxJSa+jHf92Sx0X0wmMagsEYsAIXwnapRySzQquAH8oC8vQeuKJwF
OmbqX0X/SOMBuN1WpuWPR5qYqYktFbeM8rHO4uHAVFlF3XrFxVFX1A3dAL/ToDsZI7S2wcIBfsa6
7E/kRh6jFpbbVoAsdg/wkVh6Tl4j4zloU21AkCXlIjb0/s7ovOoC7IsGNCtSp25flfh+Vkqc9PcM
K0z9GwgBwWGe2d8Z9/iRXk6iif0LZNC2bYQ3/bIxw24DJr1mNW/11AS3z9ojmXrQ9G10zwJIGuFR
nrjya5BVexDvaD8NxzhBuHR85WAWWDLU+1/Bm6XtHKF3O5SXArWpJjEHdYuJXu9HGZXXMbCLRToU
0TlTFadpDHh0D0mgqfdhd7hT8FXe54fCApfiTDIDWCh0fTTBwK6qFwcayPD1WpeZjRy/GUDJVejD
uQZD2ov4VfWGeAlNGYIjF6xofu1bLxz8X5vE6OWGnMDa+j7HdGv7xfhuh9mur4v4JmorejBzC8D4
TAd9VZPEDxkvmxOeOK80OEZRdQZF9bmQbnayhjRbQRkXAouq6wu8ARd0SU2gJXiEqZFBphhhEO5U
Qj3umoyd8wZIXHazB1ZfMuBHF23n61+iRmqrsjaLPXVTZCygjtk/pYY6ggFnu4jADPMlSGoJbIXu
7VnkJUdUnbpLbIcWIuX8eczD6Kxrgw8CXcAAICTbrrTSCw+l6io3rtz0sI7OiFdCEy1skAwDCmsF
KpvoQN0PN0OtBrAYuNEIVDA2b6jsAMNWVX7zXcTUVcQ80ZseSCvhXaRflCdUxLmrDw+kJFACkPT9
0lUeQQtKefKAJlH5Lazf1yAPDYpz4CICRzIeSPp9i2TaeqxRAyLL2rhHKb1xn3F/0yBKeSWPPE4s
IA58uUB0Cjy7LHHHBZ42w56cbQuF2XxogLnCVJrRqDURjmzWdtmP+bJytY3snFcTmlr7FHRMi1Yx
wzhjUB2pC5Ea68kR/L0byiHexChVXsmau7uqgGAYndVd/NU7Xvbxig7yNEpdOq3PznbbB0cEdZIF
ZbVauwVVcFJ0m7jxNICUc3HgtuUddaC2puxYGoCSSyLDShPITqmzZpDxdgAGaFppnvDnmogUQZVw
lUbY9pgZgG5R3qV3foo3mhzZrQ4KmIAhOErT+zqbusSFJIKd98uwzUSyZFHOV4nWppupX4Wj4iyP
rf3UNwK8fOuyuNASZe6md4MUOB+qycDbTetnKLEFSZ08ZPExD/v0hN3OezN6CcA+f/ajsgLzenMk
O81oA98CjapOVDPWhSmw+dgFEAxmqKW0As1ckM1RA/jvL5cFQFHrmQaErhBGRxoVSLsozh9GZ3Ae
JQdMZoivgmvOI1ksbdyDPkLccWXqLL1eJJVgR/IokJFYNRxKaI3WuNhRoVSS1+CQoqkRpGQPKMby
F9RFSaxx+V/uxKxa3MWAuDTIwvsic1ApPdb5sVVNLC30xRDlwAyN+ZGuaLi0hQQ5sSXB2/gxJyR3
GifPaqzA5/PnJY1rTVevIaUVb+0sTFekG77PVXVYhe/Jymz0/iwAwD87WZauMt20jtItf/IgFSej
F+9NmNjiRDbXA7+eY2dHGhyVhwBbA+JoHy40IlFBB0pn8Krl2m1OU40di476UL/yj8pyG2kGMlGa
ihqtBUWl8qIeudLEMWqniVNG6/da8/L/XIvsH3ec1zJ/35FWNovCOqIWG49PPIzqFJW3hOD1Pro4
7phPSYvHyjyK7cTnLo0iIR5lZnO2Ha0/S5MHe7zaDq2ZALFDtunSA0BlnxjGgWzUFG6FembVoMwA
JKUvUYsTBHi7OBueNMDvvUR7qdq6fCss78XDF+ENVNDTBfCk08U/hvRAsmdIZRzUcKFm/i9L/L/7
QAIMVV7g7147wnFOtXTtBRE95FEWbRro1E7sEBaDsktV6c6lxZ/8bHqP8WhaL3+bFHhmM7FD/HuS
TCrrJbTs+NQXKL4UuSbvqGljlkErczlbRgTi7txYbcjTSIm+6orNsqiMrRHjjOr2xvBpaiaWWlCX
wbRkZ4CrQ5cqKKHuoGJ6d3UQGds0ABEs2WxkKBdNywpQgxbVukNN/T5gPHsetHFb1CZArcquW6k/
2/uwfLczMLbta+Drnp0SZ8gP++z/T3tZo36NsldT4ktlr0B5CU3mYUqW1aCtPQm/eZzzZ1ln1tvO
8eRyzp/1SGEiCht7mzkpJuzwNQtteSTTZI+WZYCKMsq5jVqQniKrepxvLfDA2dZ1NCznZZqg+7w0
DQxGNi1NC+mgcr4TrrkcDVQIcndEYDADJOWSVa671Bqeow5ABpdpBE+oYY+6lqdc2civMQMoKAJB
sqUVprm0wMcqPdh9UNCkFv1osD2dVppN85p1nG7xvmFHGgQO7D5xMnHqUMa/kjnDjlttZKadB158
1WAjNatMHnimd2U2gKpLdWm74hQhcm19kB7J5nogOAAo/EqDk5ta10UqfDPbCvPXvKw2eJ+XpUm+
hmBW0vMU5yhsg2jZDozWNEhN+7FswHFUGCrsqmSrOfuqxc6O9jNeCBwEdWk/Q13X63oUIiE1MXdp
FLVs+L2kJy/EqadDBfE2kOM3v8WRKGR6dwKhOPZ41GfKSFfUxEEBidi02dLUACzreG2oKdSfVwhK
EPxbXXP/h31a+dNNhsyPF8wr+g1CHN1esvDBtDv9K4MQqx848fdcJN2ykYl3gQRwewKNB8oJh9L/
ZtRncnCgSrwsGTjla1lV5wI6IisacLcWNKbeoOxcr9y6j89+FOaXaAT2AKmt+LtrPnaVMX6zUJS+
go5tobbNwRYpYsQeOIQ78c4dvua6zRdxaoV3ReHaFxrAEQC1FWpAQ4ndNFBp4F8OTNRRyPrAjAjU
io6CQEne35Otbx2g7IZuuK8RGdxYodZfgywyr0aj37ja1CZIJVGvb7Voo4ExH4rAEHkMGTMPiKrs
qahlLnShLtSdnQPIz6dB8ic7NQNSSwcndnd/2tWyYIfWDqXR7j75KzvdIB216IiCnGnwj+mo3kX+
WO+njzfX25AbIJHFcayy7bysCUz9OfH6Za1xeXZdJHQkMPnXLsDrGoVm8T1PfcB+Syg2yMYvloZt
VC+MNyjj65vsq+cBBdD3xXc/BXlS4Ypfwi5WaZoz6IfeIxmU4JSS8WXlW8EvpM4A487SNxn/QI1e
/WQLMawjPBpPtV6URwPZ1c3o2dhUgnxgEeZe+90yw6U2ZvkvcHA/C2ewX3xNIriPyPvF1XR9D1VU
bctwJrslhdct+1Y3vg52t+9dI/uls/EgBr/+CtAmBLrAfsgEX0R9Nz7oZpFsA7tODzXj6dX2onBl
+F3/FUj67VCl2U99iL6ILBmeu14OOH0axck3hH3CL7tcs46VL0wgHKhcrXbcx8yLjnUTO8sqTAQo
sB1+jD1jfGi58QCeDucrNJqh5hTY7Qn6YdU9aNreyI4/BlGZru7PBWjrbg2PAKSOvZXmo7gOBJjh
RcuL+FwbEQ77ltW9Nc7aTeLiO8A1kMlSDiZ3hy1qKKN1YqbFHYpfirsyQIEXAg4V4vVOfmdAe81b
VDk+8ZhdyYQaLg2Z6d63ooXUyl2otcmmV6AP/FdrN9PL4gXCxv3BUu+9aSBAtcAYlHfUi9ygPOdm
dJ4nZSXe+kMUg8TzY6ECCeMVfkzJRiOICDbU7wuTD4sMvsi95juRvY2Kj7NKxXBs80XhKMq3ifht
asmHmk/9SobjkQPrKgzvAAmbheOCxaPMrMuEWRghjYHgQLIhjENYmPyMAo1nGiSTGxln0+re/TkQ
7kiThc5RazxnSXQUdtl8KWPbuDcRNDv9xd7VxWd7YrZfnIy/+9cAAC2JvQLfmy9+kJj3MkQ11RTJ
KoKOv/O7IglyYi64QQmTQKVqOfgX2qYF90Rg3+EfpnzqIMm0a1HCvWkHy/gy4sEbCha94RUG+hSe
aqdBOOMVKtUeiDJQkKxmIqdbPkk1k5cIDIVuNc0kBydAERjNtICouIoEouPs90y6p84AUaSZTuTp
XzjAR+SAnR5qL8J1Hjb2PRDiyQb/Gf6pT2PwDUO8emdxq0JeILKgFi506FFboFe1zPQ7pIs2Q8XG
EDWJ0RocXcb3xEZlIRCzybMz6v3KN3vzWvahtu3Grj24dTuckGeH+Dgr6/saj3mU53XFK7YRj0EK
cO8iuh9FA8awilVKVcR+5ZpeLP/22UZh/euzhZX+6bPFmgaRXVX7RaVbkeT5kltRe5iKs1QXqPn2
QGVf3NTuUUfC91Wfpv0CkVVQyFG4zmtYvbZiMAZMRhdp27UnI22BNHaBU2vLNhJiZstIBvhXJyMv
Y7yjQ+c0KhUvqZpC6GzDQ4ids0puLcmKgwZIyLl3hTzTFTUiKcFQFrjuah6o6+At5nqwyBsmN1YS
WnuPVdG9N6iStgFUv0CenFDiWb2Qx2BbJvKb1hOqf/ol9NjDg8SjxJrT+p9i/NMlOY1wohQAS2Jn
08sIx36w0Q0I7jrMQw1KkK1rBSvmFm8XRgtkYAdY0KPrACJtp+MXcgt00Jw6VYUIXIezRhy37aVV
bl2IWj41/W9uEr/8bQEoImSsmHhq8nyLUm7k9fDL25hONG5z1e2zaplAN+QlLWr9kJouZMe1UX/V
HflzSHzvDolmeQWbNirWlb9l+O6SC4bMlVo2F8WW/IeEvS9bIm68G3NUtoNaGwy7Gw+YsSWyi/Ge
jrbUrfQk2U8HXzWKio34UxexzHif1Doy0TWqSz0Croax0y0Mo3PWfuHrJ4fQrnhJdO4G5Rl373eE
Os0xbBGnyUazPaHIBPQSOYiqTxDoDMxNWKGovGSy39A4NRqLvyVuZW5lYQrUsKCJi7A7l7wuUcqf
OWCQ8Vy5IGNc8ncfyxViWXGO7K/ypgHBQgn+SygtpBWSt9BaF2fRBwATQl9q2ZaQaOxToPmRuscl
dl7tBoxv7cJDaFIuyNioEbrygJTZlzW7zvbKMEH9MY0Ka2VUABpK7AwcvMaPnH5o+AlF5za18Zuj
y8h7qKwsgcIZ4ubUIEeV9Qjp/u634BcqwOtPlk8zqT+msQHN8iWtNc+BkBBC8aoxc2atbZm52QX0
YO1GBxf4pTIC66yLJ0PBvaghM12NUW8t3WQo1jF2KgxnkMA7jWG+JJeUbINfNNDviez1vEIT6084
nUSg6fNEsdCgSnbwVUNXYeq0BZgUXBhxnvPXZG3HxgZ8V3k5zIbSOR925EMm2yl/z6Yl5z75ULcs
c8deziOuwcqV4UJQsumRMOqL+L1JEI1sUC+Pfia9GoRD4c/JltEIuTsNKzddrv2iCOSnIGUax1D5
iUCe3gLNfsLZ8XM084/gJk32nPBJi7VnoKCts6mBH7C3ogFK8UNyroesAPeS0G4oQjOXdRuZiPFk
4QKMkcUPGaZrgBQLYD9iCNc4QfRTJPVbGbrtl2ZA3l5zI/0eGx4P3JNcx/9jme7x0urAgtOgmp+l
axcvV/wenAL/Fkk/nKZLzRLawWiwpyrSGpVEaoQatwcyawAtnsRpsI1NFO2BDuMVwMsbxDqbB2+s
/BOKBZsl2TUB8sWyieprGljjne9I7F/UhAhcAcgYlc7RRn3xo1dCTrfXi6ewHJuFBCPfiZqh1/KT
rprZRl3RC750MnNTjgCE9wU/czcsn3ygYO+5Fyx1s4mAa1k1bpE9ObItnxB5BbyxEvfkGJbZBSgp
70q9Jml+yKIepkWgVwda1SzC71CtWaoDLR5E/Z662eiMK2CB7C11W69CehAB7g11hzjgOI013spS
NwVXaLxHdsNa0igy8dqhLkFvQaOe28XntsUOlUZ1aTZXhAxuNIita7yonEHf5ZpmjWBbThsUZDSH
FpsDhJLyNDjjuxWc6Urrqy/gy+53plE648Ksgw4B+AFM8EaOg2EOZWZ1RU0IVYBDEKOZu3/zm6fR
DHKhaXP3/77UfMs/lvrjE8z3+MOPBhjvxb4zHoIIIssaVELKBV3ODYg/nFVpVXIBoYTsOA+wGJT0
dZn/nkL9edhTK85duvrzBlmLjKTBwHL435eJ6o8PRnehTzIZ57uS0W1qu1y4tnEbRYyzm/oQ8xTq
Ti50SVOqKnmB8ma916y4vGshDekgFXQqFGMnNdXgAAWiBdVyMK13W09XSbrRIGp0HtQvANhowTeN
SFEr8TGXZpQJ0HKSmefZPuqo3R4zPInorvPAAHqd3u3TS+FF2JmLqHPXaRX7y+mOHwsjSoXCbXB4
93TvTBQ4JddGspqWosmReM1YH12npTJhVOso1urJxdf8iwUSoi0YJsTBFbo4TFcs696v/mIjF+nZ
LMMPG/OoKT6uZpurlplXpYHZVoMldJnY+MWD3s2/rzoGbqoITOrUDZzUvxcmJLT71LxGyqOGvNou
ap1uSYO17fn3JeIted3r52lSL6AUiCIeRL4AES0EL66eZV1Ak1L/qEbnorl69cMW7BIxXBSweEHC
TyzOwM3k68GeNfKJAOkEQw8VFh2RgMk+m8iD7Hk9XlFlvtAHHAgyJ7kDgZ59S+KEXfBAWlOPGm0E
m3NmtT+6IUyR6WuByKv8mi89NwCLAcvDY5PZ6jxfu6/tx1WaGO82uuoy232NoiFb6GXOXqfRcKsb
/kMqRHpzHCe9gffaPfF2PJIJ4hDprQUQ/xrgWQbVPBkuya3rbhHImO7Ii5q24bvUKvsz9WScpLem
KF9KVoBJQ61MJsnBWeFqZrifbV1pNUsv0dMtudBAJnIUXZQo4iEbrRnVkBMNWztdzXcNmbC2qQQD
9bxeaGXmnhkSeC3DwwdOytE72m57o2n0JwEXUUPmtPq0ulGDhjeZPsL8J6Q4UfZg/7rMpiJo7qTP
otP8yQQL4oUBmkTUpOIfjHy52wQLTXPZp7+qNgPASE3QVZELNf4IDhBucGP6q2hR1vkQ3ctzsZxv
q7eFt9Nq4Nbnv7RrOu2ge/2X+R8OAVLw/otsP386WTj+tQxfaa3p/9CXlYq6DtepO1b2AQwbvSqm
6ffMhEiCVubyW8LbRzPL08cEko0HputA6Co79OwsrWwvI/bhAH96fNOCymjv5ZX9JEB0R066axrL
1tWbc2w52kpzynwhIMD30EnjuW+H4tyrnlv54wZYETAn177x0LiyufNAetV6qfFAps4AtVeYh/GR
bLILq10el/pymuCY4YM0NoEQBpg4AdHDvrpL9rQ4OHHTA6IixoK6NMHHl0VzDXkjUzcilJjJrtnS
4qg2yU+JVfykQfq4WmwckcINr9PdW6sH2ix217SYx9L+otvVhfyp8ZPkW5ky40Q9ie3hNmBmBzoR
/EGjJsMbkCorGiRTCYnMhd0E8kDddKysHYsRrCMX+gg9KuP08YEMGoPGi1+P+o4+AGg99EMoJI6S
OFP18YseW91ttJm4q8b+R9D7/hdIuw9rKAIOu1CiGwltBdItYDQT3z9VTQ4FPlRQfwFPoQ1K3Lw9
Vl0M6Jp5m8wdFPhEXYMvBDGa5fuJGxRquwmnN2PzU6Q+jl1RLT4B9ayEQ0zcsO41fOwqDF4ofx3q
xZvgonyskGTbCQ6JH0Rp/UflQKlt7AHfbP5VQ5DzLXEAgEx7+1dqZdc2G8xXkbQD9EDN4uZacbf1
alMegtpNEadIdbAG2vIxHaCMW0Cg87uaDo1S+1eM6SxHMBhf0WATWBm+GpmOkgRVRx57GpgtjBTF
Z1kkn6FRAS5n2Ge3XlWfZz5DGhEBtcnNRe09uaE64n21QbnNq8XJ94CIDiB5PIDmG+Ud2iIffuQs
ArrUN18gO1wDlGjkOy7b9Lnu7BOrjOgN9TzZsgI8+iKYqZ9LY0BqzRrit4+ZfQYxCppZuiFg25al
r7QkQYIoLLJnuipCN52u+r/Y/oex81qOG8nW9at09PXBbJiEO7FnLqpQllX0pCTeICiJDe89nv58
yFIPJbWm53R0VFQagBQIJFau9ZtfzQtUTWXdLNPv6myKZUxXKIPtv6vqXWps5vSgmLN1kOW1y6hN
lWxjKhU0k3/X6ORkeZa0avayf4zTVT5T2L0u+7LcWcgPfNCz8qJnZaWOtkkMpz6AQsKcNy0uelbE
0vTHLQLauqs8L/Md8mSw1IApmFOBjrJeDvpmwc6vQ8tFB7sKk//QHtZxt/Kjzr9yE2xHgMokxXU2
mxRctMGTA9QJi+sID0HDi+fRA0PlX71P8ycz3E5Baq9HAZtzAKhx1WV9/xgOer5BpWzcXpozQmzC
qvmVdLt/7AZtRsA1PclB+THYCIZB6rqTLXm2MdG+nU1ow7ezBYYSbPsub8l4OXqykppZ2A+dBker
r2WrUdNmH7tZvZZN+UGSF2HOoLkWlQtgc5nRICC2FouViOz7xTkuM5YDfjzHr36KUeH9WvZoT4aT
KB+URLuS2gw+7qT7BK7VZlweCjz6oiUXPdxUmHY/iGG+UjF/3bA42ldhE4Tr1pnFqUkK41lFLv0i
W9flxREVytILQM19lNP8tBInTQ12jl70kOqtz/KJaRqMKypyFnetqrZXbdA7nhok0ecuOxeV4b70
CbKrcztHRzVL84flQDleJwUeOjpwISNKrEOSch6r0a2vAQmfMGyHz1RLh3Uv3PA2cTQNM9cZlVGj
mDFRTr7NNXFk6bBjzD2N4mmPQi/aH0L1RvnNYKs65J1DuoBvl9HlmxG+mu2Ii7sDTWj5QBSzC3YN
gN6d2QqKsh0rUUsYgb6/Pe9c1pm7yqa0vuilXf4YYTt5jUXSVf4t07CP73CWWzy4bk1XNV9StHYx
Uxxe9HlU110SD3jpBcO+tXplr1LpvBmghK+py82fqnE8SQ1tN0e9MyqGF7VKsYOEf6EMcfaYQ72H
us23oC6xDWVJflTi7lvf+6j8lqtqsxnyGmUgwUIJRSM7yl/Zt9L0ZFX16+U3Xv4pVonYl5yRhd0e
x4L4yc3KU1Eo7mOM4NORFWV5CofpZelPVd4WehiKo2UjlfJj/0whY1VoTbVn+RvPBPzjeTatAX9o
UewSvYxWlTpiQiBH7DCaV21lhrtimPA1U/BBcNwlqbU03/vsJJ32YNvqu375aBDWp3pBn2zKgfe+
orGbbeXr/Vqi3CTejT3wnS0s/yDxbe/9ih3POxXs8CqVMq3vzlauUd9RW2s2ecfqESiafpMnprKJ
lm+BNX37Jvt+NQqwFPkcsJK7mLvn6FA62DazXT7Vdf7VIMv4NaqaLYm44UXL/MQDPzVdd45DZk8r
mm2e2tZaz2dl5TuZdnKkIoJMFMu2SUaOOCc4yi75YS9ZZPmNMgVeruWMES3g1W1sd7CVF8KdBHHJ
PgQA8L8xrDOJnOLaXZbfvNM/6TjL7WNhsiSXypgchKrwlqgSPND7JhCY6WjxV5+nwtEt87V0w9jT
TDO7dhPVuQrnotmMXd7B9YYvjpvnV9Fkf0xF3z46YdTufL/IDkFm4pS2nEzOmA0c16PGfCW1H3u+
PeeerTrTHglBiVGXH26eVxvfNvWNbA6Q9+6tbxOEYe6sLAMuPrUPc+5D7U+i7EBNA4IhDg93OIN8
66vss+LHhzy0Nr/yrPANXrXL4LyU4u08VD0gi4PyQHaNqzBEQelJ7n9C6WpPrVfnFYbLE0KK9V1I
MubSJ5tyAHR7uzfWio0AQi96/QkaeH8UerloUzukD2usId6bFgKKXFfjHBsBCGnHctfJojCOVeuz
1dTBg2226amfEn8tFb2tP/u7wkhPhbHYM5GB36Dlm2JKWK54bLXP6G10YP719NburAmtF/4QqRn1
D6pTIzi0LLVT+G1uH6JobOhdeB9qiFd3PoUs9obzi1Bx5hm76QN2Md/6JRADjcxLv5w/57G/CZQZ
jkHbJnsxROGWIgd1PWdmXaRWjroNpJAkTfdakrUf5YywjcQuxpxvRbCVrS/S862ijrtftqXwPPUy
WDKm4+51C2m40GpwP5OXtKu/b8pRMv7DQV7/Khr+MvrTse+T++VUlaN0uzmYj8NE0RUr9OpqJAOw
zWvNeMiBhGFznM9fC/+mHAf/zZirPwzTcZ66VGNnGYz+CRR4fTmmy0plk08wleTzpk6i3sVKWJB7
WmKgbgl4huUjdWdjraqv75zpd151iZjEIasw9xEwrwcrazAonrpvTOz3eXgyEJv32ZNQG5X7dKjR
psmMbWoCLo6SqjxDgs83wJ6q59rWvkhqo2J9YdlKvr4fo0Zz6Cm++amz+GNK1hoI42r73nSbsdpi
jxxuUzsITuYE9cocP0j0e1H0WNOF/nTtCGc46R0bmajytdcmuUwwxgd11FZUCyoQIjwSBREmaWFR
nqQNTbY0zaUpR40ebqccZa+oP8nRXx2bWCGViyxHQFXJrwkTiCsxoNWr0bmqOpVQc+kfagvBgKn9
VHVOYfzRJbZzjx+th8JtkN2FwUJg6KITSt2m+JLDIfaQ1RA3Sonr36TYyVOQFvUGJ6n5DOUrPVpl
Yu3msjBujbg0171phZ96Pb/P0kL8AbEffKPbfQ2rPw+3ww74Rp/oCPnzrkAfwSUV42Yns+190APj
s3z8Zb8ucmtnl/XFfcid9OwWbvdVnmOM9G5IlJVhuzO7EDHcGUOi9wGtFBh+KLco2KBEVYLaJ7my
qsxouJLNdiq+NSX1kLfD96PTj005GqvQw/7jscUMRqfKMw9p25PZ2PnBXQIs0Ig4sjlVFp5lW34s
U/xizg9xYkcnjeBT6hnE3fDmm0V4aw2juFfn5FqKIRj5YOyAjcZbOWvK5jdYesEtse1lluzWJ4NZ
Y8qsJXL997nQr7jMypvS2nZOY2zIUAIQHmv1Q2SgDcdz7d/lYYMeN4v/GY4MNSi/D0m6DMZ5BiqO
OWJj3LdF064LLR8/xq7x2rt28qZXLYcvdSgzrdgqqclXy8VodQxMFUO2gGc6aNBGGSbKJL0WnX1N
eU0VX1wCyj7RslMRh68yTJMbBAeW68ox+uQogzVXcA9Chi83Us1L6np1o5+elZpXxaL8JfvbsYPa
sfSLwVm/T5X92HSmvBjcaoVg77yDNJN9sLEXzzUn/Jz50KBttNiu4zQcrh0I1EAN2vBzjDWAqaK9
oduRv/vxyESL5ts8Mz7kRDZnJJjyM1FvfmYHEu/NUXl2jCi6MuJoG+hZ9ZCmcX9rJTaAlgFn0JGc
y7r2VXUvR5XebE9B4LxcRtXJ+tpA/rgiOGLXYgkFy0syZHKu/EC4bmsOuXIjW1HlWt7vv/3Pv/73
y/h/g7fiFhhpUOS/5V12W0R52/zzd0v9/bfy0n34+s/fhesYjmkKNCxMF/URy3IY//J6TxGc2dr/
CVv0xnAj0h9EUzQPre5hQJB9jXM/gJsWVKRuXbE33EVVASb9fZtM0HC7zv5K6Zzyef6lV7zLPjYY
wuQKxsoukRHWYJr9HqiZmV5bc5jtHKkrh12qWIVTFe0uLoNJ1P7Qhkd8HQKEeQ8z4sSMPaoxGQYh
KBPJjyDxv++Tk6ss9VTu8SP2xKBnlw8zz8azsXyMcVtvCxY9FJn+HE3r7iNi+tne7FUidjOzavBI
Tn+ZIo+Vk+UJcFNQV39/6YX+10tvWcLizjJNatCW+PHSI49XKENjWw/tEE17isABqClt3mRCqT7V
CUWTJZwYZnjQlSPqWznDgvMEVVsFJvbrWXXuK8csdL47z6AuMhvG2GFWrBxNswk/pVGte7GRDGcb
S8yrqkQnY6I29Twj+szltb4uU9GfBuO9TFV9nEaCdDrJx0yrp5sujI2jEDprLpQG+7/cl67x88UR
Kllfro4AGmKZlvnjxRmcpHKAzucPlyDdKk14+YV4pkJR3OEo299B1X+Sy2HU5MpWLnmyucwCrpXf
TSVexXrovpID7jaWmeWoprEwhXmDWYNpth/1rj7bS4zIS/E+j9Xig6mUWAaVA1OnQlw19m2oFPUt
QPstBXvzoVjU9Cu0bZE7SPwr2YdkWLJrS/Qf5ag8oI7Grbno8pM1w7W2jgS8PSNbk5yKD7Odo9rv
51AeRx/NDGNI6nXjwyIM2we8682Hn+YK7bax9IODc8dPob10mNM70z0ug9J+bu4D2EkDSQ/CX/Wk
ieitHtzssV0+yBSWtRkjAEYji6x+1UM9PGZumT/qnVZvFW0uNnJUHj0M6eXoAvHem0u+UZS6utFF
m3wnLt+39rIqa+1WDlS6Gv6XO0K4P9wRpqo6Gv+bOGbb0JBtY3mcvlupWFn0CSmZ4MHkFYV9nDpe
DxryypJnGFXPmtvorzIIE0o/ngLTH6+V0CVEU2qsIOPkLF1lLy6x0jz2Yg8rv9ZuWZardnF7iwAB
4r1TxZjLJNWVPEgOyOZ/7LucLFATf9c0DiibyXDSvT3M2pUqHO1KfhNjYlSrPJpAW1EoUvfCiQ/v
w3+Zc+kQdbf7L2vPj8v+cjERgLKEajmujhCda/14MZOwVrU0U/17e2wmSrGZu9LgL9zqkeIC+s60
TZ+6+adCNTcy1pUz6jqEpTeIAYVbhGcpI5YO3OO+3DfUGZZ1tl5W1+8+IBmd+w4vNybIbjw+SDpp
Iem0YM7XdaIh76qr2Z3mJtFKJlvkgJop3waozkRkCZB1V0SXr+OyRMvGd9M7C5zL318V1/7LLWYI
WzVtTUdyVxXGT1eFiEoEeZta9yp2uWdjMcxA2iQBwra43EpN1MCKY28s7yJrTr3vpJcLDA2kXLLs
Qz8PYqyDlLyUVvbtCRzcaLVeU8cKWtxZs5ZQwMJEngMr5ODKXBCDcbCzu9L+8D6rsUCn2SrWjcOS
Gir9GFGMSAn2stktfYMDQymcjL/0yXnlkmq6TF7myb6pcQi1hfKpXuS9V3YwiweWYXxF9CBGqcuq
DnIkqvDY8mtsuOTod7Nd0TQY5Ar3FHb6cgtML9xO5TbWm3mfmwBVln61GC3WCJKKqKaw40ew3wGM
bzqrvnHHB30hkJQQkSndslNaWsvYMOGglLak5bAIC4MceedB8w+Ye5fXXRshMz+3/pWT2R/TvGvv
ZVfBq8tLqWFsZVMOaCkUKlV7/ft7RDf/8ui4+G24GuYCrinYhS/j361Dk6vyupuM6j4MtSXrnH+I
mzr6nA+ADv3RUm+p/ETA8wAAo68Xfi5RxKC+738qKStt8U1FJcO2oscfj3TrXmUDM53cTInguKLF
Yg1xTU4KuVrZdKJ5E5bd/NCHNqoiQb6NFke8slCKMzKxQE2XJjuMdu/Yi8rN0sxqxEcrxxz3sgnR
6NspZRMr5E0E1GzjGNzlkhEU+XqziWar/Y56DVucyKiuL8QhElXzIRVQ3S7UazNDSAInMO1CvcZt
rrjxDfM76nUZjM2mG7Lu8iPkz5kg5oD71hP7k67b3Z2lu8FN0sN/HSHxfDI6HadwVc1OIBTsRy2o
Dn5Yap9QFWm3rKn+Tk6LY/TPS2pdQ+uAd+rZQch+S7Sv76c1gpkM8HK4PG3ZFQGp+PLUdGIGN4p1
41T14SOa6wJ8Dtm62m4OU0NFAFqBvUb9IvpK+JSvsrnyn5J+1j1fGdObHGzovit6/SDPZLZUAN/P
NKhZcO+WI+RkfLJ6f1zrmMaRnIab7Cwfst+s22nTmEa31qz5W58ckPNGjjJU1bicw4l2mFg1N05A
BiUXXfaCAPxROkO2cXtljrP7CRCjtY7tKYQ/gX2q3dbafoxI2Gu6YfAbONmLEzXHxs+fIDMkNyrL
4d3ExgjPCwyuzaJ/pM4VYGcXFI9FNjfYBJT9TjatKu0OTQ9wXDYxYTZum0bdxp1R3JFh17xCTe17
vSrSG7Wyd9o02veya4z81vN1f94aS58uqgbnjst0f0jza73MDzJZi2kQ6oapdZAJo1BWyJa+drTB
RvcqhHCCJQfptk9Krt1FtUlSr2gOhl9Xf/R68mrEswPntfHXbNPFbaUZzU6kjQIeaEauARbntoy6
4v5X50mTw5iV1Y6ERb+peizx8qi8Lxc2CjBIXJIXIkquFJg2NmnOI0Wf/DAxDpBzrZlVyokqavLj
9NEpCm+eiukpTiBoOJWlUWthx050KyBoFLxIF3FDMy09iEXjcajbmgrc0A/JuYmLat1oqnuHPmm4
M5wywnGmmE6JTnYeSKL9YOkUCqwidD7DqdqkWSD+CDr3qm+pyMjDgQO4dyIIox2Apnn79yuh8fPb
kqhBqIbKi8HSNI015ceFkDRU1eqj0mMYr5FiHXzKS5IygNzUrRt22h6pMDIisq/HOyps+8e5tSoM
b1DJt+xSu4v7nHhgqLIvBXcl4DLx4X0GGP6AQrUf7e1FYkXqrHSIrLL/6d2NFFXpAsSP5DcsHDHG
XQdNk13iCAP08boTU3Ldha1+KwdUKiC3f38ZtJ/j0uUymCpxw/KfZckd9nfvA3scwXk7anf9DdNu
uwuTlEdexfkYES/SAIY+o5f5/tCngeGJ0ah+XgzkEWUKyF8+/WGJnh2Vsnj997+y0H6Kc2zN0RyH
v5zD4iH+svOEaaphNBjF15eAfvbtGiX0IHohJ5wuSXnUdpJd5frq7s9u+Y6vNaBUf+0O0G28dKtG
F71gtfE+u4lb2zOjKkejaSPTnJntRk+6iZZLkW6msEE4mJKHlydaeK8E1bdvGCEIb+igeeSBJrxp
+fY+L8ci779sx+X+4T0TYvJOZxss2FgYlitU2j/ezsM0j1E9m8l+8qF6mWsDU5Z+xmrbJtAkgWTf
D/OAoe5COBm65BbQW/38PsNXxEx9SB9XQ+Dj2qhDZYjGESunEIHplHcOLNAifDDVrDoOy6hsyo+A
QvBkjcEpFCpeVf8+Ph/MBJ6wpn1Wh6u/vwf0Jbvw4z+Xh9exUQkRum3DyfrxnwvVIpuoZAX7C4fL
KNeXjAy5ffesBzmFSzRU6uUjmYMGHXD6+ymH04ZA9SqxUHEMuh5hPtUmbR3oxm5CyzlkvwB197v2
+7jkhDn1f7mbf0oV8LuTuFJt4dpso7ihxU//ks7JHbyJgvyN8hn86GVFkFbWgbS/NkftpCs9SnUS
xfE+PBTGyWjy/HiZFzbdeDWVfnAMl9oD9Q5rBQsMwT9ZgJCdvVSFlV/hQSIQG3J9L7NK03rrK7W+
rgLEtqcxMzY93q2vLX9n3hWv0ALDLfKH3aHLhPNo+tqtHM+akDRhrZfXzexb1zWyd+umd+ZXv0ke
uXvyR3J8P50wnXCBZ3EUi+tGivrHjHlmbwMcJOl4lq1gcdb81t/fdp0zXtl9yQagN+pwM9jC8PzF
d/P90Fbkl0N1ReDfPrvhvogLC+GhKrp2u2i8V/3qcRo17ZNtLraXTrv8WwLlo21v4OtBQkqJNVyW
m0vTmqLrHG2xBwO1RQg3ZgZHhKN/ddbl8NoAIixv8v/5Ib3ZyHTnl6Kc6igI25+a/9q9Fdev2Vvz
v8tR/5714zH/IpLh/7+dco6+1MSCf7Q/z/rhvPz0b7+d99q+/tDY5GxOprvurZ7u35oubf9M0y4z
/38Hf3uTZ4Hk+vbP31+/ZlEOoYH00Zf2929DS1rXsHSV5evfieDlJ3wbXq7FP3//8Na0vz1HdRDl
ERugy0m/O/LttWn/+bti2/+wddPQWBqpx2qkC37/beBQhhz9HxaZOc0VrrB0JjCE0GkbklRW/2EZ
gLlsx3bJHls2mRqYlcuQYf9Dcx3idttyVSQSLff3P6/Ct2T15c/36+S1DjHq51XMsHiZCdO20Tx1
De2nGCSYBNFjHISHQTGhx+rFW9aDXtYHjM+IfUnQGeDNykJdVV332nZOdpiUUzJoHTp3Uyisw9D1
8SoPdhE2rusc+RXPFDhnNUOwBbj6GsX+TTeq4KSs0V81AZQWyov+Lo3DaVnpz5F1VU44vk3qUTcm
JHwCV1l3ep1s/GH+MLwSPJSbuUPvpJv3TleynQdlOqh4lNRFUm1VC25Ja3hzxa7bGYsDYolYZk4s
ono+vNpBmJ0oL25jKw/Wmj+SkMJpc5in1WwnrhfAu8l6gBSLW3yqOZgHUx1MdaBEuHzucj8/42BV
eRgUASzVHzr0MbFLxOBCFf05VWHsoJihbDKyv5uq6YtV07Lt1CZ4fmULCh7KLUQfjQy+cAAzoQmn
btIIW+ZSH0F3m87WjLy6Ryx+Aky11rtX9H7FSvAs4NKiRl6q24GH6tXUjaihTuUZ84FuhQmPgnhC
goeSgrlPkGLgFFQV2fcu2g5RR20rLGNPL4NtOE/jo9E79xmCrg1hw2E0Ee/VzebsaNlK22elDtyz
H05qqDxquraZ2uYZFsKdKep1P1jbJfC26mWXWnlF9GHWoxW25IQjytVQolJbzGSp3CfVLl/FskaW
E0JkBuWAZKo9pcWhg1EjXV6KIXCpvHkBYFmgjxEE6zZzUZbTBCTPelipVttsEaLE3WEkNakR3Sqh
tk9aNLiDNuWd3x8DaiJXjtqf9V79CBExOc2T7ng66KhtaFhgS7FgiXQFp/iiRDEiQS407ufSo5TT
eb5mtYTzzbbow2SVYaxOJIU4YLskldh1mVddlFYf2SGiLXvV2nbNDRcUJAFUtGK1Ga0EcAjFpBOs
k1tbO+OXNgseVSCPW41MozcECZ5YYbzyVeOe0PaU+OadngL0TsJgXQ0vSOfZm1qLP1ZlWN/UGO6M
0TzsFSQhVklnQ5lFzK3LanSU0WyLas1iG52EpwZGaJZSaB9yJHFUCFhBXh2bvpxXYnB3xtRNXsWu
YgMacdh1AWKyXfdBT1NgNT52BV1Yg4qweczGcg10p1mVtX/ya+Wu183Ks6uaneNw9pt6pzU92RfA
M6siK9gZ2VgMR+FD0gh1vfj7rhE1WFWlfd0KzLtt8hs9vqNP4SN4lfuovncyXdkVIjcRJp2/xm1G
2FPoX8ElXfv+tHVzlWcR+M+uS4FP8WbtVmg+DZvCacOPg3nrp1a7d8dI8diTGJvWt/dhv+ax+RjH
9xUgBQyoSq+3Ub02NBMBkrja8nJb19OHXIPKq/T2LuzN68oaD2Tl9a0NAr0wnWk7J1rhhWN/O00h
NpiFCXbJIZisgV7HQ7cn61WBeQ3uWKq3UEfumv6GlM68qV3EeSjG2TmiJEZikQwodbD6wgbbTgDh
BQX1CdeE6B1GKui9V3eazbXWvI5jl5GDtL0pUF/VefkDBXO4hty6tf1uZ/chS9niSqkAA1ubQf2l
09XUy5Ah3KX1fKh0Vz+lA1ki1aDyz/7hKczSY5U+ZGFVbNoof8W8TMDkCoNjs+iF1UX4hurTRnMH
4yYayMOkho1atd8fx3B4tlFiIUp79lGzRtYH26ABl5UkdO6Qhl4lZU+dpUfiz3HrwHMxRsZvOzQ3
Q9meMsd8s+I/IsV6Tuc2WmWT23pmor8NkFQHlEdWlMSnlWKqjzbklM3QfAkiY7hGgi1ZIxCJk0xW
bA3d0jzX/uzkVrAGVR56rsGCtdjtxk7tYYzEZr+Yd2OBumuXiuDO2mk2xaZWwZukjEr+uhgR7DDc
8izoLSt8j5SVqBa65oDwFDprZWdehW60rkPxlMG/XhlhWXlNfJjmNDr6Oei7ItU3htKWx0AD+I1q
6DZEaYgaaHeusuCJ6kLjVDckE3ZjWToozucBfrPx1q99/S6jMJIIbO6rMhuOjan0YN02EEC8RnH1
Va+Pm2AA5grCEe2JJFNXVDA9Z8of6rSeME0J4t2cuC+Wa/f77A83bT/GjkjWdlrdNVM5Hkg7zX4O
+me6SdVrkULp10eWl7bEi03oPipYhuNFag1pKKh3hlXi2uJWoRelwVVl+uRRu4WDZXDvRM+8C6q1
n7D9RNpcu+5D49DXvNaGrLo1ksa5LTSxznCGsISdfxx1EV5ZoYI3K9zMrkVDJK3b4hRZ5bnZ54al
3AigC3Fo9deowPKGJLEkVPchahQDewgluVU6lY90sUGNrX1Y4s0T2xut7R5mu3pCBvcx8blRggTP
9xwDOWf44Grclhp4oQEr2kNh4ztSWcaOEBmEruEegBrPeyQWWFer7aQ0x2iubpwh7O8S56oEzIDh
V33tDlTY4RWVyCgzr57d7dS7d7OhAPLvqvqI3v3XbsIsKxorZPQQrS3rgTT4pBxAYYzIn/brrOTG
JOYY9uRz2/U8GcdQX+kEaXh3FDfmAG+ySEqvA5foFQOlL1G+FabottVYvGEUj65oNTmeFmWruhc1
QLdB2xaDgyz3lB97KsjZaDzWnZNseyHuAwKQCOjDqnPdbgMkCi0BxJPUTD34U3vCxCtbG7yOolqZ
kKFNQJJY/dnuP5KG3vvz6HhZNa2sLABSkWU3KpbwYaQHL4grN9tIU5K92lchlyV86gvfXE+Z/hL6
gAjQTMQPAEniZvxg1Um50bFY0hIbibhxy4nX1rHAWXBvQHwgY5Tre0Ar3XYO+IMWyBNsx+jVVObh
Y60GX0D557vaSXYGSodWNYBmRy56oyqI/hu6+9TnyC1EjnXSLaFv3WDQPMt2eY2Z+nOWEndZOC7F
yFOuMBdY2RVobbMqkChT+vtsap/Trp9ReUWpp2h9FMKrA1s7ACFjmnKj9k/o1mJxT9EfUxYlORex
wVlsbCyKEUWoDlhq+ZlNmHFt4MJk2pSTxmiMj/PUHrIovIu00rxKSpCrfVRv0KK7i9Brj8xgbc3B
x6l0WRGrF6tWHsGdUY8OqT2LQIdWOyoNQk54ouDmCj5pvksjE+8xI0ar3tH+yLIQ6U5qxYQPzqEm
fFrX2G4fcOXYpE48Iof7IVluVDgoW5u/84FoJT052kiIxFoXDT6i1U0VbDCYhFgRmMU6SvppW7FP
XtX1GSB7up3tz3GCqvuIyMWOREua6J8VZezXPcyLtaKrn5tAfxEk1Q6NEt1IqJ+WucLLZuQulJtc
ZYnOh7ncoEp071fVjWZjUGd28T1eNwsHjx1vtmktzOPCVJSr3HWitTbX2YqC56MNUKpoxN3EntVT
OwQNFumNulHvi7HPrzF0RgeVEN11eI8NJTAofVncY1Ht5mXX0N2bKvjLsQBYbZgnJ2vPfjIDKu7H
bp8qFq8XH81bgZI0b9mZQsUISJ4VCaXbZq4/ZaL6QMhLbNcsfvZ9oSGr3txCns1Wgwb6VRThoRRG
9Zi0rbPK+xhJihTwe2MoDk8315sMAGKJzW3gjuNO9N3TaGu4huZ1voqc0d/ObTZd9Qpev8IwVslo
BFg5o0aFnE93TJU/WGNiYnLqCmZ/ACpx9I3uucasRYltglShX/eBY2C2KjA3nAvkqMr6MPVG78Fa
HFcNdN+Vw7pqU4oHYT2jijo5mHiAJryJfXUmsO6ql6okfYTgc7effbylYZ6EGwvM57r3h0UfYQc8
4oy7Qbxa9Fs++mX8pXeIRmPs0pqwf+sQN4CgawVelZm3KpuNk9mxokTUZbPAWRm+pS047FuV+6/w
cceyhuhzY/RXqsM9mvAALFKcn8P0pGQmP0opom04VB8mcwLlltw3sUpVSUmwmRv1U3MWiok0Yw5F
WvA7NY3AL61OVg0caFsNPwdJNwMvqF6wqzk41sR77xYR6WPTla/sou6sfnqGwbNVlXz2dP0qS6uX
VhnaXZBrqKfP7n0Gkc/0BfI/ZJTUWHhzkPbr+R4C4705Bq+OE3CFa9Tz0ZLSVRxVgldf6Q4u6VpT
aGghwRcQw1lPUkDbWue5fXEsUgcSmn2IEI5Z6b21M/H6sFAutvzws6s9jfOMXq2z7cfyU4kZpWa5
T8Ieo1VDpdp99Cf3C9HnJ7tnDRG+ulbKT7p2RucGvYV0FfNqcdSUvUF+O7csf+TV50BffBmeI6Xf
lMqwmp3mFtkSJK4pCpnx7KXh3LBVwkQ6jCG3gHRzWvabQX9cThWn2R0CGF5vGUctSyZvSVFiG4Ce
jRWeyqG+jWf9Y14X+xhN6QV4DRx+3yj+BsnTKzUPrlHFC1faCLaCdWHkanI7Um0YA/2uULVno6pR
IIe4jPrI56SHBFycZwVcV1Qlj64AmV7WN5Ot3OoI/TSIf5fFBurAKUBrwm4Ur6zFZi7L6PSxjtDi
0gz1MUQTv4tZlbWDX5AKnGNxM9bipSrKR7XRz0HlX3fJRlcUgkJ7E4zJi+maxHuVCXeI6nlVYNiL
o/1KE90XrCi3EyFO4uMvq6VeUo28CggEqCxXhHZWnKMz323IGX5BZuMupTqoQRRHCcO+NR0LGmX/
GEVIiGQkDZY/TR7la9PNtlm9d8FcFBnbUb16iAvkfrUhWaFd4a5QBFuXSnYcC/3Yoq+FZifYP/2D
M3cw2VjbF7ns5Zorg/NYI4rhBuGjX577oXy11V2U6/BdesuCJ2pT7nJvO314DvoSuZ1+g1ZYyRK0
Jg3y9P+YO48lx5ksSz8RygCH3gIEZZChRcYGFiITWgMO8fTzgVk9f1Z1dZW1zWYWSYsMMihAwP3e
c4+grHgBvcgpo+ielTi8yyy5jbCC8wxpmI8PtRW3J3TyQ4BgsYZRnN1lk5Ic9JF6CsTlrGSqepOY
3U6tFlLvJItGHVMBLPRRVSE8h68pRywdwSpIrQ51Ciw5X3fkjr1/OEZ6f04i9RaYnvo5BXfo6uJs
IYJIKrFV4qTdQ1i9g0nZbugAyT/P+ynIZvJGogkzK/ytSqY7+D7+rCzeQDhLH0L8dpns/LZr7FcX
kd6+oouIrXHxYKoSKpES07woyyWHupEp4V6sEyFM4D9ayrpEjl6YV0Wgas6NHtU7kCvKuIig9zgd
tvbFcs5tQ1mQxoJmHoN3vfnE9f5TwaqkpYxLVwGE1bupz9lDXoc+eBMtGonGyR629medSOdQGLX0
AfhwwyrGbex2cPkaRHFK9WpZ6Wmy4fGQBffZKuP8pCa3UO8iTDLLyg9788mInDNb353UU0y/VHtn
z8oTCq/bQR9fRAcEU2ElRKfsbpVEkNGFdc1QLe8w0xG/6bGB4nqV3A97zsutaNXGrws3gsOenRPV
cS5JpJ2yUOA9VRMRsiTxUcnyrQwzkr8wUQhyzjtT64ZdXIt3vaooousv4PcQ4NzapFVuHjBhxDpQ
V/0qqz6qsMadoN/ki32TuQLjySjpn8okO4Qu+aNx259yEM+NqcZH0j6xb3O8RGIgb3dkwFtZBJWk
PpVa6MIyMOjbtfG7SLsa3akCf3tp913NsqEBdQbkFd3oI+LRyRYngTrVq6bHNJYbyi1CjMr+XXNE
6vUUNmPebkZDmQ+QpyoiYfoT0hQ36IfwLTIsr2kVTAczdVu6XbdZgMP3WjteUHsm9KOAk8lS1XQU
vwrJBTrYWK6R2vZm9Rn9wgjzWCn8qMXZMqlSVnEMgXhFnL/cdrG2okYCmotyw6OzIGbc7hUmBgI6
ShbiP+juFnPPnmp7uSMABGRHl0Bx5qZstiMSn0Nmmvs1F7GNUe01hR0YhAaDowBvFNosH6bhu9LH
CU8D4rCqfgSt0s/NQLqGFkGFgTEUVAL3yrqYbvoaoJJ8RbTt7Z09VTAFYsMbJzkFjbLNtObLDIEC
Uyv9XiYLBgYNnU8l+mWH5s/C1srtmBM4Ojh2epK1+ti63V5V6m5jDHDl1eheT5RLiH2AF5Jd7Rsz
aUh0OdSCcGChoFleFqVE0BhfSeemGyeVN0kVnaGVbDPRrpcoVq+t3ZBlB73Gj4gEL8VTiKJkkTZP
jCPoNOeXnHGyV6b9fV7pT4NSAQ7MynuJX+umsDH3lqgp3caKfYb+ZzIcMKivt4lqNb6VULdh2ryD
PEN4xq4N+5eqi8BjIyuo18QoI5O+IXSydQqQ0TISx6EL4rF1vxUYutYCImWlUeYXplx2AKr7UBb7
0KbvUBIsxe12YrDVJzvMPCsKsqIJSpvidxqwvZeuv4hDE97kGFf2bfPVKoYIQk7ltWW6dxHCH+31
hnRFcYxTPNUsjQQqaEj7JNV8JUupLSrMu8a4+/tPbdQuAU6q67qhKEcuFDpCep0NGY7W8XqDt7d1
nA1hHcXccAJef9m7uFoJnUu9Y808DlEybHUAq0Oqi4YBo3YBkDG3Fam2R9IjkOuYqvAsUlmOxnqj
RxF2o72MquMMf5b5bISnEigMzUaq7Y05mXfAyc2xXsgrKYp5p5dlfdSlwc3609hT1DjzATNplnsL
/Vd1XxAfmQZd1p5wOaAVub56rLntsTbCjVVWbr4Bk3f86+te38z1JyDxiq+d9/LX76hCN/iPi31n
8iXKApe6Ean/ZmwXx4edrKAYVcSxtMTfb+KStpXJyqu+WjpNCBCPcQH91r/+aEN2J9upS8qjs9o7
JT37TynwUE9U7ugME7Nn7IW48upjn8TNMa5l6GnJYPhayUG83gxcNcEo1I+/fiVMBzV0We8aMQCp
/XUHOZt//6vr79K50Ij5Zmn/6w7iJfWN3lDMMaU7gAB2O1rJijyL/7pxWx1lxvX/SPSCphWVTxyl
ZMd2sfwTAya42JHBqOo3fSSyjYOYws5D9NUR9bBU2E1HAOymCE+FXaoHB5fUXJVLoA3QyFRZoF/q
0aYPhbOJs0OlpZQP+IdVJc0Kzgjk6BSZsmMnuC9KNv5xHtSHPGwvSU2NBIOPxlNA7KLOSW7sNMKT
hgRU3xJkmmF09JPss57QD3mgJzBvhjnZtVDOghpUSoHKGKGOgSyFn3NsERvqPI1chhtNAVWck+J5
TrtxZ8yjh5+9dkoN/SvBjJpvFASCzNgnjbydG6XOAOjtOGCNPs5w5tgEIrzUcBENqnC4wwC3O6lL
HGgVySZ1WWI23ITsN3qKenhgV7Wj46Lj+MgyV/mLhILpDirUrkzdl+o8HKtQ/miU4lmdOhGk4EFW
dYSXd0+fqPuxWduHPBxol4jLYpHUmQftkGBzU1HEieiT3je/qxUt2VphTgBk7g8lUYVtWX83orrt
1EtkiH2j06ro8w7F3L1VmC+E2Egva/WfhWI9tjTVeVOf8nzOyV0i6EIxQt/I07Oui+escVFikDRI
bLZlDC3DkwS/Qzk9dbN9TLMnFGfgLToG14Px4Lb1YXTTi5rM+BVXL4Dx9PvljHM99DZsQD19wd5V
DvI9Lty79WVrR2NUgqeCbdVENCfpd4mXrwTBZxCHJ0ejBkWIWZuiFo+mYb8aChMcCSibx+pbObCy
Yl73TWLZW88nJDc7ggHKojOI7gcWBaBq4rElk3PA5Rug0vaMuXtdP51vADec8TFBab/0H7aM7lyF
4rzC2Rlo9zhST/SScDqHzs3wCtV8qrH1qhYuj7zOy11Yq89NP+0kKmYQ+uG7G3vKK/pcEHD2SnGo
VUM5rb466RQG0ExQqufOQaC1SQRJOjGDGqshH2lMip+ZYeRMTEi5LmfSM6vWj2GGhnQVHvQXnOi0
+akW7pcVmTgTkyFy1oax9LN5DcmbrdFzx4a6DzNKHMXRR7gI84DpHcWGOJM5ct/EiXVXgmJiVVd4
KrMMuAxlULQ9usOFj1Ay2VsPHYMi/aNB7SKJ870UFV2qCBlC2IP5pljjJuqtR23APsmqjCsvJZW9
4ocCzBuFGRHXzbnFq8Vbv48WFRTpEa3rKVV31mbnVbbqB2ulvikr/YescDs08Pcsm1Z6kJa/snaG
uZYHkWgjIsow2jTC9skyMgCE2aKw0W+jsq6349iQJQQu7CWpSboXmLdlV+ox79PPuXSYhXQwwrtf
Nu7m3rJk3lxAEowQxqzB0bmfMYhQ+RZxDIy8Mtbfl9rh63Edv4FDvbjNQzjo32MhW4/sxrWgxvai
L3PP4If1riSxGy/Lum+B3rVyjBcr4SINE8nlWK0S11t3JjLXzOQYtIayy5sXmizXhyng+BH2XL4B
gfrgIusiBQofncJ8YqK+ytQBf93RpnPTFdBGvH7TLPWSTlI6J8mm+aEOS7MxC3yosMV9U6COm3b1
qirmxUjQXAEjpPHy2slmjS297bVom/SIu3XhGH6WDAdlNLW9tOKnNDabrWO1a5nK8M4hizyKZmpj
pWHhJHO8yui2XLGbOwtgRAy073vQ7Dcl1qNt6LCZn3AFuGlb672hBOvMUmcvzTZh7Twgjft0bCY3
nDalPvwU1XJfN3e2qHDtAQbEZhzEjztSmDGMWMO39YRv4yUYEuxHjeigGwq53RXgxGDcE3C+wZvz
o5PR3rWqLW9t2aAwpyIe1bsZe/m1WEALPE/P5BS1fpopD0WW39TyU4nCFu+q/rCY6mFuUsO3Wuh/
hsbw0HQCvRv81YojELWTew3JRaGu7DNrvoBT3Vu2dafn/X05KB65ABtMwG+vrzv3eeqpWRbT7eVb
nEkf4k6tPAErAckOWnc14ey0MBGiQKIiyubtYOTPdjwRCJZHOCWX80/F7XeVI8g9BVPxJhOQzRRN
kA4PHZphT6p25TuoG90yfLC0NRJobHcFZiHguB4+x1+khd6NM1PbtnlOm3TXtfHJLJWL7sojoqu3
fnJx6k4B+wGKoh5uE1PYjy6fj8pMEK3j/HLyT7UKM4/Z2VMJ96FDT6GWNjLpiql7q+5ZXBGLtCCs
k7pfxvYdGJdm0UlpI/sd3ucQf5uPNCqQM4+3rWuS3W0se1TFOcG/NrKUer6JiXJTXeMJ4iYMeY5Z
wQegtjwks51vEBe/o5xE6AzyXkOlqBnDeArwKTV5wPT1mJpWwDjwAxOsIhjy+jmV01EmD6rZf6kR
NY7I/H7sdjnXCRvtjmTHWzhoWLUxsjHmA9ERM98LuKRTa4XfaEzbW4U2fmYmhhBg16oLEHMlzg4U
s1k13vDdWqdX4amCKl3CThjsGWcOk1mKavrYfPxIB/naZb1KpFZyq8cteqU0uR/78ttxQJAyY3hz
kOZ2fffZzMZ70ZQvZU5ZMCTPjSV/GDahoLKc7qk1yi39o80GkCAmHLOPuNe3LtMJD7jUG8r20+T7
DJ1JcDHY3lRpgZNr2d6ZHyNywO7TSr2pp41Qm4bMkEm/zUNskdhpyg192+KbXEoVhuk232g9TFNQ
jglngon7TZHUbwD6uDAnKgOvnrmkln30DYyAkI2CsZi+tfrmrK6qAoMDA50gRW03Mr8V0Y9OsfAs
bk4kEjG8cNgpoZCcQF7vTEWNPTs+pJPxMcrM4FA/ObP2AWiW+9oodwoWHOyX5dd6fYdVBLu6t3wg
ttovRI8LvGGRmW0fZCxZfSymcKOOX7vNpM1prcKzhD2zlA77yO7N227IaECF8lU1PIupvJSsmmqH
ka5VULeYrfEKNQCjD6sNVBJ4DjGQ8bXct/tvgYoTsZlCVqGirVvzbSlDChVknv5SHrWs/1IM3kWH
wwXWGP6ijJvFLTh9SpITCP0TrelC69AOGX+3x29WS54zUQ7bqMrQYzp3apYmp4FJiV6sY7OFiUzF
gLQKn9zEelNj5gIktJ9x23jpVZJnOycLNPItwgGJV1rWP9G3s2SI5b7EQsZOssLriuxU0Q6BKjAK
6Z3Gs/UUVpP9oXf43GS2ubGnFLerLg0wx9mXiMgMJvy+hlexHwODeEwPxl2lmK/NkmBp0aE6SzXm
k3by2ojldqCI3JHjpHquyO4pgeAozPYbxJt9uyACp9xq/ZBcC6/SmXGjttBUrFPy4TIDrsqhmVgy
rPcJuCJYKtYVvlxjWyrxQ9NETaCFBDWt4eFVdFvF3ZtYUi0YydfbKBCTOlcHCbWjnaZjV8305OhG
fX9keuPbTFwZBp3qjq6i6syLFkobRv70zKnQspncCRN3Q2g/9zjuPI9qXoJbs9UmJRtZE/ZBOo24
iuszeTFTrlE188lZog4l3KFwBvfpupxLhWvFm5uMIs9WIExZ7rAlIbDZ19FhWUYiSWgI1UZnPD8y
LtV6YwQnsPBKgBhSmck5B7faMXMmelTLHsxa/6xx9bxRzYObXVqa7PtBW05TjIM+I7NeXfhK+oLK
hg2rSGXmIa1cDkgFRq9WTW/BfnYRoHn1UFBHxti3udNzDyyEDRkeAQSbStQmzPBf+q7C48p8c+sv
q7e7jdKhWlZF8lAky0OpA9O1zCxnBDMPYXbvVNFpAROxFWCxCvQes5fV41351S5IzuZktFiWJ9ev
hMTOc/gl3MLa5OG8M1L12VDe88z6iUOyP5aiPOn4wjEwS24WLVoCNxIm5bseJCOykiV/MQgyCUu3
ZoIBnwBBS+Hgt41rNhYJNaK5Dht/bVI3xiwAB/t+i+w4CcCjHU9kzeItusqaOJcbNMX1+q1R26Qo
fuZ1Hhj7cx76S+XurMlw9lVp75zpBXgGjNBS7K3Ty89SMJYp6vBxnOw3TUwvwBHPQ4k9K1yYdqcU
1mUqB7DoGR0yiGw+UNK0TG2i3Er8Yghx5lcOS60OCFNwdNRI9tiwh3Ka5t1dahELHxOMubEzZFql
eWhcsPrIST+WnK5tKN7GHPpTOLx3sbste0JcUKM1FFTjmYH4ecYuf6M2kXXPbNbGoNIqpeNnSC79
YZjSzUj7GS2YCC72rZM4cM4WqfkzW/beWsStGRkUWkCdpr6Nu2QnR/zj6kn7xAiCnMZc2xRRSlBi
FO0q7Rkfi8JnTAz5JC/KrU72u5MXd6kZI+/GXtItxaO0v7uUqCXXQcIcAmH3w5uV+iF+kme8bKlt
+LdAWfJcO8/xXVpudJUkxEIgSiwFxl1LtM/w0ezdBSy9U/d0fQq4H+596bmdAqsqnpNk8OICz+3a
wIPPVTHh62M/HMpfTZlVgTtEGq581qcxT7WXFTjNyUR7gJ/fH6YR19Butt6GT6cS8T5rmCYBMQ62
Rl7EjCw07Wm5ynobh7S02fjsmM05FlaycxzL65dy3pjNMy7izc4tlkdLKGSNcP1S8OVp0Iva2AxT
jGFzPogAlsxO9D2TtXKv6f3oM996XKJQcLHemi3IuhYmH5YjkoMU8pa4Sqbz0yCxHi1SIi6nebMY
5s4tpf2gmDNmbOpNqmA1GgOvQKcs/aFqBz+ZDOiK+Z5hThhUqC/2prIXxIPdZxHvTKQShp5khou1
ra5O31f28f+KqP3/wsH+B2r3/8T4/v+QqG2aLnKi/5mn7X/kyS+u3X8kaf/+q79ztOnS/qbpjmav
OiQdLw8o0n/naMPA+xtKFtUFLdQMQUjJXxxt8TcmSmjANWaDji5U/Bf+i6Mt/maSfmrYDrMXnah2
7X/F0f4X8igotxY0cF3VDWH8k5FDv+DkDfd6umBt4wJdqdu6n4wbqeLvHZHM9lwZU3kYDAKjmsR0
Nso65db6pN4l4fBIuCs+BWr+FRXVjZzcGHfV8pJY8QZoOTVFeVuo+O2HxvyeKE4NrQ4DqQnLks6t
n0fq4tsynadbt3es7R9fxL9wTjFXWckfAhr1Kn9zBfITssAdYa0iqz90X0Y51xkqN3lB+lLswKF8
0Rtfi9Ga+7iPypsKOsZGI2VuV7bKupZ2DrZPk3apY+NnHy/1yZ3kbbUGewoNNSFxDP3WYVJ/XnlM
6tgOd3YSG75rjNlem5ijtw6uN6zL3zIbk706lQ+VPWgQFYFvQCBkwKxVEtpV9jtLLX/1VTyeWlYG
bzb6gKYJuaEs0xMqmfSU9bShk93Zu3nOosCatPCkx+Md4L2z6TBbeB4m8rYQ3cQnXFdLhWJldpRH
azURLvHf8KOoTf7DMbX+ic5/PaZ0uJgSuCZGeOKftNWwP2LHcuf+EkFqwpA0TrauJLc56u3oSUaq
b9KtHZWFNokRT7Ir6/SdOuTbMaJul7iNAP+qtzlEwVspB0Kmqn7AMU4Kj161nVr8OKw8e9Bo/TnQ
4pk9pvHa0HyDfy6PMgfYktiNnqJJDUBxF0g7KUmgiTo+ZRVC09hKH6c8Li3YSVGyy9EUe/aqTTQm
Ld7BWoT8KVwN+MnJb6UZbtRB9tShGpadsxi1J93mWLrLnRNbxcvMPi7tgnwZs47PEHtvZ8pOu04y
P5kX4vOE+ZAlzrJP4754Ef2lMYfmBkXDY1IwK/nrRrrJdJznNPkP0qp/oW1ECaTanOVYalu6WK+B
P85xBr3RqNR5dylhTERLdXLAcTl0qbJvyUPy0lAkJ0ol6zxJI9llaIvwNSGrLD4hH0uPojTR7BvM
7Psy0GNlB9vWbRr15d9fi6vK489L0dbQf0CHdJnwrjfrafXH2zRVxrR1F5VILqFV4hh0LgGeiS0h
lBvSgfsfXk6sUsB/fj1XFYjOHEtzbeefLn3id+elQf1+2dChxbeK9rMBb/EUBVmj1qIFmPuMwBx9
cR8bLiiPpK8NxXx1cuEGRoOhPtgPaEWil15Xi4OKi8ymgf1G85j3hMRUMYAuLN16V4UoTzrginNF
Sbmthb0wNwyt8384fv9CECpUYQoDrx1r3U3+8QAiikwQ0BXJxTT0dxu29MmOOfknB/ffGgWYj92p
GtgIvwL4+soNkq781C6DQJbSPEA5gVmsMrjQ+CN9ZjXsau3uepMZ7k+t7O2DnnAJztqSbUZ1iU7T
QnXYxe0WDx5Wdo1PZ5fLuB0HOvewGY+NA1CYFFI7LvAvj2rSGNuuxalStSmIYY6tbAuQnThGAR/G
Fy2l/oJq5AybovevEQlS1t02qkfGwKtRqzICBPSuGpQU4UfNrjGv7IZffafGFwWNuR+yoSK4JULJ
cUI8Quds2UdWTvtQMQWAm1Re/v1xN//7iYRsmu0RyalAenr1vPnjxFWtwSxNM1TOM7PEcIJRp5jj
vWO2b2NMTCaGu8IfW2fciHj+zjQn/akzfROEpAGZ2xr+KYZ1GyupeshGRe56YYcP6ayQfrU+VjKm
hjb8PQzZxchIdhVW+p6uyFThzPFtFs/zXYMJv9eaOSsRKaQfhhbaGHs8GI1jwpnuXHJFFxtoZ75L
IYrDgVkGBFL0I7DXHin1je0sGmMfL4RXLsRg7pnPNtvSmIw93W+gMD+BEJc0gUFKzwXSgyfD9oeE
VX5Ls9q+GPZ9KyDvOp3Zn1Ut+PcHWLj2fzu1dQO6Lnozah2DXYVC58+1wWod+lPwrTNBXwlAXK6d
XGfAlKebVMz/E22XL5azv95xvZmcEGKDsj6mVZQZtfr//RstVL6YhbR//OqPh5h2CqHv+uR/PRtu
CakvbcwOfj/v9e4QLpDi//HIxVIUv0wcWLkWOMT1z5WxhXwu8u0ff3i94/dLXt9gjIUP2XPGy+/f
6dd38NeLzzjX0ujhkHvo4n7zLz/TX4/++/Nq37AoZyAljtT1L64//fFm1zt+v6frPb9fdKiLWwwg
tBYw1Owd9VStD7s+IDTwuPt95K/3XG/m6+G//mhwyWbNJWaP32kSA7Swi25QE50STbh7EwudbjhL
jaUP7zM9SJU63PaSOLeROvZFmsuvJe+z7dw/z8r4S1aGdhgy/SY1ll/qhAWPnDFbyXAenMDw42z6
rIGW8OaXKcwWJ/On6TS4av0cEsCSdqv7OVFNu6UtX0VCucoA60x6YYCQKdqB3JzY8OGmwb3dpqUS
6AJmRxyilK17iLZRQ5kAmekixFgheL1nEJwx8GCkAgrQk2q4GUPSRfGwUcDMDDAxIyelgsmlo06P
IxSHYJA8R+KAxavpT6qzhXjbBZpNcjRKG264sF47R1ys5LtJ5UVmdkoQhnLga+tXeuudJsXtEAEh
Y8hteyryB7+wsPJmwr4ruAyAl7ESwWX8IdZXb1VIeFy+70b+7hRtxUyDkRC0Md/UO2PXGID4qQF0
XLku76pOeTIHwiD+ulmGj3bWWEGXxK6H9PdtmRiAOfox0+1LFHXxCafWwsuxWHFMd9i3oKEdBOsb
wi4bfp29ZXCP4k5mvpZP36lZE9KMSKSyxEMatWcXgHhFPh+WlSFVQ+hrXFSNuJ4oZfgUunW4iabE
h3EXlIP8woth0+Ylbmxk8a4GNvqtbrxnfe2HVa3jZVArfoxEwukQTkPJ3jlQZ0+VysqId0k+J4e2
XpNQTm1sWUd2bLJqlHYzxHmyXYU9JqbsTIP59tLpK2nyB6gIyhl1bIBZnL6v7WmLFoehj90AgU2c
YKVDjnaI7mioBjjb5gHwDT7t4qPN7fdaarK9x7jDmvPOmmV4GJo0ZVUvOdI9cwltSoUnOhQDy8Cc
WxQsxZn9rDV55S1XkT4Spnxqocd3Q2Avlc3BZ+Lf4knT2gqw06jMkH2mX3i9HPPpxTDTb6sattXU
ysA0UtwVqvbGQVVXqRnJFyOSkmbEAk/ITx1Bea6Yua8kDz37vIeH503ZZI+SkIAUtlVilBloFEi5
ke9DRTv1ufkypShSx9rwawxg+crkXdtYLeCKfF7U6hFyqQBxsDAabeuLYkJnha6G3rHTxrMduVvZ
GPh+hxiQpeWTLuud6iTRpmPGhmOaUW161I3eTPKMh3Yv9dMl/14MmF6i7on0QetSQ9uoS9DoRpOX
oegz1IXqTbRCPa2S7zDdxElEbbdINzz8meBIZE50HLV5W6b2p1SiWxas/Oh02cs8KBmdXY2BqNCP
c0gKokkoSgHE6JMzxUVqRfcGQcVcWmCH4UdhKT0waMZ5MDlbuvX+qM41Q89ovsgnO81vdbJiVRZE
bx5LgMMFPA2RyRiYU3oZOkOA9xmtl5rdUyPpB7VFu1HsCnKKzaU8lfV+ob70LLd6ptjakrPyPFpR
iqF6daOpXXHoRfODcwhmQOk4ez3Djtcs6ghf3EVjgzZ/KMyImPzJLKhrzHmNCqC2GOAGTMS2W1j+
2nmhedVgPAoqVGQfZbmXILm+UBokhq7zcyRp0+cdlhslsU+0Q59mjqJ0PdKJaS2B4SgvSqKz+lnR
q7SNHa3Y5NdLj4Zh2THOOSNcIvQAnycWyBwCZ0yjNM8Gk0TWyZyuCB51ep87SSDF3N11arpJW+Mw
QKvnC9DbnYUb8aYOh8wLmXJvF/KHpz6t/KHP3jMJp5YD2VlW5uf9a9zh6pMNjtfaZOq1U9Zu3KG/
zOZd1SjiMIWghmltofVbJm0TW/f9IpjSzjSNaHtPMARIrHdJJFBhf0wopneGhn65afBtRV3nwOiv
4Wv15mOi5jsGMA32SFkEdFkQ0tcWj2WYU4H2xoDyNt6HeVjuNPN9cCWW0QxCs1J/MoVzY4d8w0sf
HxwZO/4cMthmrvIoGpvpdT81vqjI/ZD6BxeY3OVM9TIWTn9uO+FlotnFVNXkf5Z+PWKGNmXRrmBi
PLlquZnbofZarCc5BvVLk6kP8CGXH3CZPQxGwB3dldWnW29tM11ils66WHZDKCAg2/WWqBuMdFZr
tgSDze2YEc1kJMpuSrHagf00Yz7rlIGauIRa4tUy6PqjpuQxAA5z6Voo8WauegiSEAwanPE2hdLY
W7d3T31YmzuAiTs7hTQrl31VwXCW4c+hzH5qw8rml9PeXOCfa9r0ppZauYZhcd0ZIzO6Oja9dGIS
1Ecog8ehorda8K8rX622ZpHmJPekKTcWhJYO8sEBVnzntlsWmKTWDfLH3f08h9obvF2Y6qoxIq53
lUvZEQF1fcT15vrfbCmjW9WKpxN5ZTK4/tn69xoH5suJeG25LMoDBMtpX8vc3kVQTJ+SXv11fY5u
nFeV4fDasJ9ujUIVR1iAyu2s5KW/rM9Rol4t8v4To8pkUyG4vxAuif35oIcbJPjKD1m0wfW57KWA
4Mkefo84ojrQiqFDLsbqlCJH8BY7/2Cu0n6LQjtZmEe8KYZWBo5Qqhtgl/HMnHQC8Eblo1jR9vpQ
Dj1EHIDelbkMX7Ibs0PMJOa+NTh1fz+bPKcYmXwJG04LOlj1VsV25UiYn9xqQC3PYe2+4Z7afjMy
P8vQjt9g2JGYoEbxzTj05jnK2DKwDJzfkbcEo2Y135MNG3IemuGRkuc00TUHcyjdvZSadq8OIZzg
9WHM8HWjNj7nTmFmnJSoNKJJO5pdj9YSs70XWzgv10eaWKilRSxeh8iZgsSejFOhdLiZbTKFNC7N
lfBziwoRntl+O1FCOp6lp49u2yo7Mc8CvzRLuTcaoWFqy2cxGBm3atl9TpVr+DA249vBrtyjNYcI
H9W2p4N3nq4HSMubO7ar5jU3oURzHWA+njXtxbTHFKMz0X5UFbzO9Vlri+GDUVXmQ52F+R5ik9zj
xd48EMTHN7s+xKXadWIn/ADOxzddU4yLq1vZSVFyJWicynwJCdC5PjQaoocxXWGDRnWCtmacVnDe
Me8rFEq1wfjo4er9PpAOspxyKeWDFi7dHgPueq+NvfoQVgjJrs82Ip6uB4e074jnMDvmboM245Wn
NlgczNPsx2pRfY3Gq7Lk4kOGa44ELKsbfBl65m001dcHlMoJ68H8M036YaMoCPWlosQXRHWOH856
+eVW9Jej9llYZJYZxkhUpTHqZ1lp8eb6DKuImxOO4Tlez1jpnEPL7s7jYBWbJp0RX6OyuL6VdgBd
7W337GCUctbqgRFf5bAnw+a/CeX++ihKPtPvea1LNSn6zfUBqps6H7PycH0/FgIIv5wT9ZLlRn/j
4sm3GZel+5DI/H6/oXiRflW5IeNmjanqSt0pod++o9H8/QhwCLzpoK7esnii314nin019+/d1P3+
1KY7Qn9KNO02p50+9a5N8CUr3g8ovr8/NvP+xOcAxXeRYxanYl2a1ub+h5VUPJRjv/R8PcINu7ss
0p3jkqt4N5Mt9qOch+31s4Q4RazsTtjauLwnerPAXSmhOZn/h70z2XFbWbf0qxRqzgOSwXZQg6te
VCqVfdqeEJm2N/s2gu3T10faON7YqIuDO68JoSalpCQyGPH/a32L3DEEEsf1fZRGel3jOtmjPbVo
rbnmHhxHS78QO4y1hd8oHiklxGk7PkpTi4KJ4OsDTXjznelBsP5FFikMB5wSj3NTW2ez0McD1KBt
Z7rVWwWqDSjh+EHX0MdtMSUYuyvzyW707xhcxw9OHjTzoRPePNRYVz2mpOEuL0DBRE/PtV9zU4Qn
KLZLVxaqnSEv6wtNOx0xTnRZwPU8pyFFt8zxytf1SbQ3MQXU2iGA1FP3Yw15aH3XNJthiOndS9pK
52w3ubWvsmT6cAYmN070oca2OHR6XJ3J92peTQp86+4D9Ri2lLXEtUQ0cTNwx27WN+z78Zuy3ey5
k0LQwvPS/fo4LjgWkWr4Wk8VsxMsAqdhxCQ8u9Zp3cVKTESORJNxR/6heLDhGv16R2fJSsBN5D0m
qWNe+omxen1LJ/R3Zt7FXzxU+MdSa/Gt+E72RYcsvb4lBJZp581ECmp6Gz6SgphsfIdFGlHq/kNd
GgrVeGM81DIRd7MaNOR2fPaxjs+Ueea3qrRZnxkjiTojcU21ztS+m2DfL/MfdEnZfqxbM0hSq3ju
PO3rr70yOdBCEHU3nezwq6fRF1ifkPF8n0Vu+drPTn1W5KAdzLFD6APdcPnluxlBDyp2+xznFcZb
LCh3iVk9/fp2JKDfFos2Y3no4oSS8a93bY3uFS9x+OwaQx6MIoe4sXyIXLuYXOi/eVGDe0CUHDJj
5bx6cFjX5zVDM7brIdZFQ3hbDzucqdY3Mz3qZvwdWoT2FBnZGPgWUlko7F9U6Lmo2VFlIFKtz23q
fNOMlHhIQS8XkjxTE/rVR8eq3GudOfYB8eHMSNhzVe2eCMeqzqkr1AYxSB8YEFwGnT5963dopv3e
u6VqfppUa10rX+51r/aPJStYLjGfzpRhQUygyYnBIWhDDtYOdvC0o/3yzfVq2jNGYrCy85bcav+c
pMNIgGojgrH3Tm3JGjBxlXt1SVbYRlZnbn0UjsZs9s9abn2jjHHKU89+I+cg2pomhrXOUeYhXmhC
0q5H5O5tF8wK9jXo3vrXJiowMbnUk5YfrQz+5kJYXQldb17asYmPqydh/ZN/uhXW+382f8wNY7ek
xJfzZX3Z+gbrn819i6FhvfnnQYZxVCGubW06K0WOuzoKMkyFAAzcba9JygWenK68V7UdHaS9fYYM
zsW5mySsgGJNzSggFYT4LwUdLibEaFhbp68DGK510CybrNOZ69Y9c37SIQMjlAM2kYQvVyff0ptt
1J1td8idD1fp01nzDRVUbY7Xz4I1Au+64yIwpnuvv7kWIqz1D0g2UkFWISkqls16KyOmbkpOYjSf
sxxPK8jZQOk/K03jA8WLvWXdACPfzLaPQjEa4A4Mah8TYrtPmv5LIqOKFGkWAMjUpCsRBNnNrXDF
nfvHhYFhcm9mA9qlDIe2o7FgSJv+df1wVEfroCgQnNeMHEM1B8r6zBTvqrFSOZRu8mr02OmkVC96
St66zHiBGlq+K0PX522qjLvEqLTD+tj6LDH0mFVFvYu7KdvhytnGLtK/snR3TBSiGk7K+rvFIvV3
Vc0qrgJFhKYj1SJ+tCPTsReZ8bCQhLoUIYQjs7+38K0XHUtL8C/71YrieZ0MVhdKFXHhrUqdDGan
C4Mwi7Md1SuY3YsD5de7Q9r97UiBleJv0xHEQWypMw7ak6RleJqNrtxHDFW0WIBOz3Std+QTVLs0
yeEtzK62dXrctr1qHzur7I56TCM17fLxaEr3ztEgQ2IAQYFLF5qGSO1rB6BAb4mVHNyqQR0U+X7A
YtFSdhJg9G4Dw9fbAHgWRcg+QUboEReULr29uq4Yf1Nz2hsgoQJtDL8PUv5I3RCIQ9dmtNfEvUUi
Kpp355bPTQRdZXjrl5NTXyxDUmt+32rpnFHi14byoGKrx13iwOhuxduc+M6VBEfH69wHDa/WBbEX
88O09s4db3KVQ4/5UfrWoW001umpbe1TF589lsSO6Fk0Tp0DNiFEBGb2GX4IAy6r6I3uXkvm9Ax2
+U3Z3XxRqcgvpbTqpxl52y6ZIudqO5U4pEIjVLSL7S1NSPeAQE8EfWeIIBwBX01wwhKE23cul4at
P2niiJqgvHmdfSgbCsS4mCu9bhJyrl8iawgfsgqDp8hJ9bQJgHrSSqqM/J86aDtqtlmMLd+Y6HCk
NsKufDCMU13kWNws/zqp2j04c1gFKBnxkXVQjI9SZBcE4xV6YDYgTx58qWN/qkzoFojx4hQL1p9N
phnldqgApumu9p2AyFfd99SWCVgYaFUHk0zDVTbSbKAgAtVdBrrGKe/232wifA/TaD7EAtubK22W
4F6KFZuFzr5h5s953ScbIlb4gkyjPQ6iuisUHr0/G7Ja+83cQiDViuozxPICtArrdex4v/YfqVvF
RSIXm67u412dpKSkLxtKTl2QuG8+sAoUU7UKlEpvSYnxLzdHFawPlf++1fspOgzXfps1TsB8xAu5
ieAsB8myMSeh7XV3/BJBdD1SrXkojETnTCRgLu/ClHKwjHMgvctx7m5Fy2io4V4IbE1sVTTrZ/DI
08XGJ5qllY+KMGRy5HIZbZYw93Wz3tXRsOSLBqwPdMrnTjVU52H5JOumEJq9C4nW4xISh8G8bOqo
z/cFNp6NoccgtOfqvur1F79llAda0//aeLr7+1b471u8mUDoSS8fdsoQKMcYgvWWNYZ/v7s+odfu
DsVYfYoaDFbrRvgJ15WmeI0sGCmrlXDdFIuvMWTGFvx5zMMljt87srYYI1ogHD0XgxTPUuyRrsZw
8Aq3Fan2LCZMFLw0MxlKYrxOW7sAOqRZ7niekU+7Rl1fMCkjA4SMAVQwI7O89hjbTX2gDE0L1DzM
Q/Vm9TOFGkt/DBWWiiKsq8tg5PFGTYwX0dKD1RRe0rxdGqV8V+vGYba+qfSk+PWVdAXEQOhjVCmX
o2L9OFnLORSyXNc1qEteB20n+9A7O72QXb0j5hJ8+jJOrcMWgTIUPqgZ0ggJHyivdRu6Hnhz4mEM
bJKXA4QuId2AoUTR7OsBoZ9w3MGpsERi0AbypsiU1Ivf930klVHY5WcTDe1Op6q2tQqxLRq/Drq2
3Oci5FocmxzsnYnvG7taiWKve8lh4gQYnXBxLsPBeusfj0UOB6KvGjquHBedqvw9ATXDFXZPCmys
jYHGZ+UdvUJIKIZX4WPzvA2GwvHoFrqiu8tizKysl6xcEJBj6t1Gxzx0CzGWHgwhCb5lU5hW2BDD
cDgPjXaHKd+4dmMCN6WNeJzAB8edszuBioeMajhJY9wQYWpeE1qsL4XdjhevF2AknmPbH59KOfv3
JRoDshQxOPg0BAGuzVyNfIxhkSGPUxJNt6GpEQkqDSm/B0Z3gwwKT4GJPw1VQkwtFvujYVfHAlLf
QzFkhcfsvVC7uIgoKQMDgikBuM5wh0eTCu9+9Bp91+fD8OjaNssoAxpT7EwHc9bKh6ItqRI74iH0
mnJr+rRu2gQZP8WXL6BHcYY2y2idjuYWa1N2Z6ATg00pqgNpVBlx1hGunNgzMX5E/kvepz9aPYRM
sdyjFs8UsGJQyVM/20rSHN7H0toSbmd86yzN2YM3RX1hFsn7aDXYPnjcrTFQjWZsnB2RtW9t0R6r
KrWf/KH62k6RufMzQU2pUc7JnBDAmDM+Pd1u3y36/OcaBeWugw/5XhmzTRRBSVNoedbL9C3Yv3Ej
ap94tAJu6SY3Yu2sV1yb3X5q310nDJjO+5+NhYzUEfMe2nt21HUVU8o5JMUwPqn7NQdt3QhZJ4gn
Rv+cgmejXFkZH0ojr9PG2hV1+DhZqiUHaefTQ0e7nbXHW6M0701MMjmVEOZppHR7rYphoy+3pmQu
oG6N1am1QLTQqs+gfVnTY4xzZWvazgQ6carQSZN4mveygT2cTuQgYcomDSYM3JkRKO+m9qzHNn7n
Mv9ZtJ2On6Su3/w+o7eRSIpt1qyhhUd05nkW4MVsgh3BtfKzj579rD9FtdDfRi8J5IjZKSWA/MU1
x/xcjn27RcFFPVm/l+hc2Qni9FLDgYBsyRnZ36iucZ4j8M3ycJOnGZdCX8nHtim6C3RNEiwzVeyl
REq0hydBpkhTv7U0OLqoym/WnCL6GsW945dIZU3zBUeTenEwGrspCKVJpeSidJLch/TZcafipGBd
3a1neuJ44oL50AUYqiZew6/Gpa58yrHgXIXZEhjHPcNFtKfpDZ0bF2aVWITrhBneTsRJWO/umB/b
uSo+B586W9in0X2fjyQnY2iiLUrt2xbu2fVs89FeNnM/39kpdfRCtzJWLC7jX8NB5qe5Iksk2XZI
KzZG2w67JHSmR6Kia+wtdNtCgcS8QixSTjS0zZC5Z9iX4otJsXITk+Xswkv79CRTCawB9LW7r+iu
HLIgpB2EIBVffJ+yhdMQZbeUEihV1lC2iakhScg51Jmt0/qYpu9e7uy9OZ6/+j7M6CSPix0mkG5X
66QAaxahtqpoGEExhHwfo2Sh5Dg/tbQZs4PWD9GR6RmG2BpsnaDAhQAyOhReXARDp/uPHeZBZODv
BLWL18bWExqIXAjMGEICAInfd9dn6XDSJLWZKlYybJ6dkcF5nKwvlpDzsQkJuS+Xu007foEriOLO
HP6Stj5DGozwH/v5bUIMcPFSnwmuRQXYdorsRtWy2GLuo1eaTNRNKO/qzne/oH2PxAOaaEgjgC7J
dIp0z32aDcBSLbkOG0vMw0t5tBHP/6VjEahoJr+X5dTvEO8UtzxilpT4OCYKmNfHYsrSL0PSHtAm
pq9WMn7VM3yKnB/ehym9xwZkx88Bl+KQhWG8masTxR/8mhI8hV3bDMsVUu/OzgDQTJEMJtdxoFkM
0R6mVnTUXHzvkasZezH2wy3JDTLfInwgs1RXa3Z3hpPWb/i93CK1XgH9DM8F53wpLHUjiqjcapNn
nDmILH4Nj/QwPSO3QHYK2INjX+pePVdN/mI0AiOMmL/9yqL2TNY1UiVPUpPGru2AoUVz3b/zmi9Z
a43w5zkxWlrF28adw+2kqG9N5JRxjlre+1xhebPkNpPC+SLo8BfleWx04yYwredRrB8aKwRFqMcn
QSnpRJkp2drOYJ3KvtSX6ytwJ5XZsFCoy6xkerrCLBghX26tDM9OVZrucztZ/gaRvBPkGWEUBFq7
gcq66Ez1aD6K3L6mmR5/jaM028y59hlDMz706cjaNZo0OAla+12OP6xxoAc7iPoqNKvalm1v3Mu0
exs1QJheVdh32Oy/ta3RPucYcoNwqW86Xmt/eF/Hqia2XdnGy2CY+cVXhfFEcjYAl0TmzHyJTSIi
5yOtjR1xuwoIoWPuZ6KczoZJjDT+SmyaM4U5D6vauScUYpO2Pqsz5eVH2iJcxHA03iGVoa6QVO6R
7ldF0iVgQ9vSriki7T394vqpbkEiQ+wyt79/QWXmO0D/L04hx53nZ/JDJukBNbJ2tIc4P3vV8q3o
4rnJEnHWidy51CF9XMOQO9HbI0lOo3aP7f243rMdQBVcU+RVlgoJyEzWKM2tne0m4kc2Vz9a27AO
UGW9fSSTkWWE+zEgicV7xlRsS6R1c68UjYymmV/liPDC8BLrq9+/lnE63TmDNyGolNpV6FZxmSa5
SIn0iwT08HvTVkdX637SyXgY0hBhoSaYWiTzeNEIXiHGOH1N8LEii8KDFpepf5uyzr9xVsIwUUYl
N2i2fo52rm9TUgJOtKnSZ/DFbQsmpZ0ApkS69ixFxFEoJRVSx5zvqzK7ljarMEl02HYmkPSQdfl8
MOPG3KyLaVl06hLm5nkYpP+cG9i7+yR56ApkD6Pjy3uGKLfy7vOBZVW9fEL0T9q1AQBWNMM+HV4L
6A9XihfevVQAcYjWst/aOD4WMH6xRhv1maZxDYNcVnvc8tpV2Y0f8HavmT68Jyyq3swRD3M4lPsx
xIu6dB4/krgpd1Y6OPtJTszQiBA68GlIZiWWG59L4gcApcjsrcvvVHhvKk/MxyGLvENGeWxXA9o7
dqSMbuzBwQbuyABYh3xzdGrpURFvi+U06WWJyzlpxsdssj/1unCWJfzwiMS+uFhM7beLXwt6sTyq
vl0+efgaiRF1ETrW7+Eyo9TGk4MZYl8l1rbyHoVoXKimff/pcWFxOj/eUy/KkQcZycPcL/37UNvB
p+5eCVSHtlYlXOoIsbfnKsJR74DQwu15Z0vxbLl0WZxEm2/mAvwYEGGfwC+Gh5zeBy18+VEMNIG6
tviLGg1dNfK57gaP2RJ2oKeGUJ9dbqXVyfb6gYhOBuzZsfOLRdDPphORe9b0vAJDauCrHDrkYlhB
Z7zxozhZIJNrt8rf7VKnxEK9vlSER1DM9T91LhbYkYvn2k1vmO1xt/WOf0tMoY61G/eXqUqiS2FE
cIkr+qlmRy8Lj3BRNRHN2yKHCWYcQbNwDUuiL3bkDuxwiOpb21VGLa9JKva5juMESijpSGZqd1t2
gf6TwVKIj81OiddIAXrIyuixTjNjz67newpYxlPRpPoTJ3ALrVnRGbUAZ5AXfrdKxYsybvdaIrOd
g9GMcSUOAX/pINyEQhbVme0F33B7qROu8lU7nSME+EdmHBjhfTPf62XebjOeuYDTby+sle81orCn
UA2vY5tfm6wTZ+Ym5a60TMp8aSwuTLO4uoHwUE36MHZ2c9Ez7ZrHZkZMcK64wlkxmHCuylmux3dE
vB+tQsmLkYRnQy+0hzCajQ2c0OyaUw17bzN6lGX3poAh5ElxrzyR32vNbJyJDn1YHyoyAzltYW7N
Op/uazMjf0x3X3pdGchL/XcYrs5j0rz343GkdPKUJhUFYKcxj/1YyX1tZXuvok6CDU/FFSdMPe96
0ZbHSGOqU9hHk3bFN1DHwyat7G+20zVPKfgifLyF86k3xlZUUfScTcRCC4WNhvgfNJH+obGd8qQi
Nb4rdElpiQ0TlHd+1jRLPmfA/nPaHyfPj+RC/MPaaxaiQe1SPvNtUJQCPH5BCbOJpk8FHbzQxbcx
MvAuk3V6Atg7BkmS3U098xx4HO6WuUz7oZAVwwUukdjBUeviccb4wTeRTt34jvFk3qToKWgwueM7
cxaElGH71JFiYuJwfWQNUe6GsvWx9jntyaaAsdQOouu6SUbB+5ZGDwucDGtLuS/rJqO0O5krD2V8
HwrEUE0K1ToRALsiyAT6oOlBGHf5VYZcjqHBg2kETHjKVawHWTiYMM5l/Y1K1YMS4RcNxxxr8Z6p
FUNB2rF89Tovvy+/mRPDXQrbCjmVVx2IO3QQpOSk1uZ9fpwKP+WXnbIXNdOo8VkJ9I224Spl3IeA
GanYg8UUSfGi+RmkS6q1aYR0W7Gg8TNtCpJOkjZZt/UFJyELFXhrj95gibNCtFcqw7hOkmVmlbsN
cxMtxR082xyTrNvGIX/sSMu74u+7i5wRPl9XITIraDhriFrgL3Mc1E0R6BS+fcmJlvUisAjGuboe
PSqKmP6TR1q4n0ffpHD9t65y6yBnOoJGtArf5tEuD28s8kvcLXl5Q2CyB3w/3MVHQ8eJHcVN9mrH
ya439OGKA5xuYCGNWxtZ7rnxyi9GGxs3dCx4/pPmLDqnfHVLIyjHBlspvtV9gkWTYkWafI5ToNLj
4JnhSzNMw4sJiYUkjh/0sdRVsyP5yAq4oL/nh7sxhFlYFFWF2Sdtru5A41WXg0Cb1dGC0JW7LaWb
nMBStDBxVH5Sym+ZYLBxJLBnJUYi30gotLM2PTEHQhU9jpTPKgBG7gDAJ1YKfIxVfPgm2NzGRJDS
Rs+1AAjTd1n1FQQODRzX/ilosztYlJmI2szibf/YlF4aFHZlXClT6deCVssVOZ4Khla7U5jeS8pS
wFkR1jYqTi5VFL4rasInOniU+1i+U3N+SFpsTI0oXkJldo9wgjd2UdKlZx5a6JBxOs1Db6fRM+4M
HXEbXdOz7QHIoFIp3nSizQ/JpFH+z2zzzXSQC4zgM56HwqBU78kfyQxgpEam03fJzPJVQsqhtHGg
rkcGXHgnjd57Ltz6GkPRoGhlwxilSDa10ymxGemgMIXM3vRIHEyqOrexB9sBv+LdkZV1Wx+KIczt
y4qMWbuuqBly1cwTnWgIvAdbqIpUNZFZ3k2m/d2ipLWtOu29aOYxCLtmeEisaHwwbFBDPhZAOjcd
IiK6yantofsf9fyNFd89VqVm1yYdNjtfdzcK4eWJ7rug8hE5d6nZ3MDpPSrPjK4Ddq0nRT0DR6P2
6nbqMEvbOmBNSzEzC/fqdMkFgXP95NicTGQF7shTsiltQSnQJoqTJUXVk2fE/hFvo7nT8uoVlzon
31w8NDhT9pblM8Z6xquTJM0pijImDEaFlmEiZzfrECO2CRbdcAYXCF731ybxWz/IyrmAHFjWHwWo
rcu60SS25gRfICUXP98hx6aMUDXPiP2NR7erIKsnCwQFrzkobtahCCAAyYBktx4n/MNOC+5j2YB7
ajQLBZLbODtFV3VnGJd40LOvBlGU22ky+r0zzUagmK1Q6hYpKk6NOFmnizaiSMsTvWgDXnhjb9ux
Nm9JK/Itbj916jXKhtNA6IckHXLfUknFwFPCo4PMeTCS5rlzXO9CSdu7wJ5NdzKdm72GjXszZxKs
P2TlZ5m+WMu4GxmJd+yLoX1BGsJCXipzqyn5o3CQmVhTPO/qYawDG3A5KyxZnFCpB369qGDKDxkW
0XXqVzHo1N2GhBMz1F9F3y00b6RXWWNqZ82InqZZc+/HqnNeJsX5DhXe+LWu7uNp3tKRpkaNBk61
3yAYzV9HhzWoHZISsd5FIHJH6gwacUoEG70q44D4F+tWg4hAXjpb29KuvwipxMMw/BiIK3qYZYSV
oUIN1FGCvbKWPGQG0XTMOcEqkvqx81CXAHkO31NrBCs36PrZTLoHTjQ6+aYO8LhDL+q0oXs0lkMV
bhH4IDUHA5FJ+7BfGthJaF3GdTPeU/VpAkVrtdrEyHlO6G0DJzP1+2JI1K4dyrfCHKDrlp746jTz
qZiF89g4GAeq6lxVwvlhRRG64i4dnwa3uWN24J+GBJpCWmXpK+1A/z5Z5OSeaAO7ZW7tETb1VIY+
Sm1qepmIg4JyVAs41wVzfIdhqDuCd6PHb5Y/kiZiyZNIwLqDteG46M8GBZXA7fqNIHvqCd00WOss
tk7rXcRe/c7Fmvswe8bdCEzyrupbsc08zhWh6VfUzNWeSqmz7adcv1Z6r1/zwWRET7kkGiKSz2P3
tdCgWpiulM8VU2QtMr+Wjq6/Jg5fRaSVv2+tj2m9127mQhxdpSGfxHT1LHL/Shml/0qmUXaopx5h
k9Fuy7H14QZWDBkGGiTMqB0txGj6RmH0WQzt+Jw0cqCMnmEAcBAsd0PR3mwJxjjNifqZZW+/gsNB
Vl456gsficZYklYfnfJe2yh6TDjVj7E9U1/U1UM3Yz+hzcKyXYUOvJ549D4Xl6yZuii04yg/5zqa
J71EvEM1LnyxJNppM3YCN87He6FjNosTuTgHqvyMybYNTN0Ig+yQC2sA5d2XO/Lhwg9lp2jja+dL
n9ruoVLOj8Gl8msQinKtTARYTa5rT5SQQSKD0f+KcPE9ojl5KWfeYmA1fnYU8oTK16JHxk/k9hk2
vhy5ETVKWgV5M8bP60abKuw3s+8G5lA0u5lkht1Qu8ndukk6GhxNLD7WCm6MztIASbGrO1BhDJHn
JnpQjF6nTIOlmlJ/pZ/ee/vQoc0sNG1f0WlDXm3ggkzgwtazURxRYi14l4Kmbq96+lkLEsiwKGwr
Vx31VKP+ZAGPd+h9gVPQGzhwtPGa2GcJRGfy5H3iQfMfFQWurcy94kg7QBKSXIktYT/iYoiLvZSH
G2swf8Vd/n/iwn+IxmOihAPwvycu/Ff+8flRfPw9E+/XS37jFjzrX57vkYTne6ZlIp2AZ/Abt+B5
/7KIjhcutQTHYPsHtyDsf5F5Z7u+pwvLwVmCQ1n+jsTT/2WalvB923EcG/vy/wi3YPzD7ojDkU7D
shu6uVAdln34u90xNWrTksLSTqpQ/sGkzrLFhnzRkoEBPDoYRV2eZMOwHLEOpNq2mJkgbe/+9p09
/LJC/6+yK1D2A0P/P//7/7kb6HAAT+A38szVQf03Y+tsyBbjKDXdpuYqM+Wmh9i/+6QS8cOnuBc1
+JoSWWv7LmMJqHSCJ+KlqPEfdmOBS/zNqL18G75hCMZ34RNxav/D/OlZRir9fpGQtpS3wtwicdbA
9AGPQfQu9bTqS+aED07ifyFUU4Ojo7a1UZibuSw11B99fz8kzLb/w25Z1j8c66sRFSiHrRuWZwhX
/4fhesykTYsU1DS9Pyq5OqOzlTY3gzDnuwLUx2YcLXJV4lgL2hkglkt0JlwZk9iSBvTYpu8dNC6O
5RxJXQ76uvLvjDFv71z3mC2KGQkn9QT5/2GoTOsOvcrvTV6TBxfbA+4ZoFFw2SobPWI83uYmYSGp
Te9hU9QXgFD0KhOS5aliZ0gr9J9a4zmB9WhHT40ddVt/HI6To2AQzQNmYKP8y4cXt6WfQqeTqhmz
+JPbgKswcrmnohdv+zZTV72QP8B4oKYaKNnrXXnV0/nZq9rwoE3fQ9bnguTqw6j2sGzDflBHliPV
Lpt6xD5nED5VgiZJOYU4NFpz76Y//Cl7oAYZX/Is948YBoGXNvl0Kc3hJYx6QiG7DoOif9E1UgxM
s7zLdcs5GH5KOo978hxvuKuSjNZeXFICkzk9Es86mC6pNpSwCe/LU3YrK/5Cu44ht2ZNLWL/p1p+
kDIer0PyXtAc5WpATNocYUUCzL3L5ibfDtIKfE+oXaK8I5D48NhMyc+yAAQ4uuBF/eYvTO8PlR89
NKSzpxZUn7FvHtPnMm8+WWu0W9mXwCUrf9cynNwySexjnWAH6xFrRuB8bFHDT2v7u6iwjlKLIfR3
MygCyzqI1nyYw/bklhlgQt9+xobuLGWhM2CN9Bj1MI9rmip2Mbx6pjFvMDvTEB6jPKjH5tMhUCx0
H4CdfovcWTvUNuAxQhveybXLARWPRDgI/VGN6t7N8p+GRU9bFQLDRIFjXIqRNMQBmVHpfjXq58Qo
aEyir7+l+mfUYxPI4MVR19FjDOjIxvWjyIafIxk+dk1QopQ+MueCskVKIPbB9bptEZbjtZsMecBv
Ix6sgjwVJCkcFVN8HCFGLpKi71NkkA+VGiwFp+EvGJ1QSCkYb3IWuxuDRcBOdk1xNPJIHUQSuTui
0eFFhC3r+CHcMc+yGQJMAjNyEVSdsLGEWV2gEY4VWOBtc2D83NTT4e+bQsUYDtOk3qxP0Gn8nJJ8
3heLaKoG8OdE0j7QiEJysjxErj2QzvX+ulFd+bpUL//2J+vjtLB/v+LPa9fH/txdb7UI1Y+pZp+6
RQFYmjQttsNovUdh7OzXx9Byl8F6yzJn6P1T/m7GJW5r8KtlMCRWJS9//tAYYGxVrctSb3l63VS+
EWOvWu5zyPj4pDHHbonrACG1/NdfD/7arn+V4KzczIOwfr2o/fc7rc/OTgcOcLO+9G97MhGNcQon
g6woVKRWY2ChWF74Z9+8SMM1+ev/rI9O686vb8/ynB1bbzbr7jKEgPemGWo5eBzt1Cc/yOLw0jg8
ATR/DtkE0MTi5EHwMKE6by4qpkPRp+GDJP8cv0C4n/CXQY9BJDb2L4nFYrK79eGUvtFquyvpSJRD
2T+6zfxmCYASI/pNMj2IeWIaHtax2udTV5wEOU8bzgv9jOgC/Xi0rF/a9hTq0RNyFHNvJ9iNepe8
KoEAzBE3ODY41BqFksajXlB23/Lc37tdLDaObK1d7EMatKOaKr5n3cflFN6V5TdD965j7WU7lcLX
ZvwmYsSvfxJHkG/AUaLESvAkmyyxEmhq2HWMZ7/UkyNFlnuEpnEw07uz+ml+wSJ+DDX5XbrTfk7I
CGjLAc6aXWUMz81jiROF7hGrCJBGSDURt2yoZQKnAxyDXqKOdqQV7lzCaEOVgMccMIQBodNJLC1I
WMUU0yaTx4y6wK4czzcMKT8bzt+vTXdz4q7aJZqYD+pH5lKHccjKQqldEgobj92+U8tFixwZypek
W3rRwZMd+XXw0HV1oLG1cCwAg2fV+Do5Bpez0qSDrnnAteuLHGP7wYUTN8A720Gtsg8gtduh+GnN
8yfOrldba5Fq9G5zMjX/hBSLxQUU01uZY2hnLUjhukuri/UX8z0feydkcEXKPcv/fNtk/Ycc6Wm5
bUed3cW5g7Em2+iteYmJzqXMBGqYM6y1M4pS0WIeBBo0Y7wtHLy7YBXRaHQ7mT94FAc2Jgt96JDx
X8n/Ze9MehvH2iz9Vwq9Z4L3cga6eqGBmmXZVnjaELbD5jzP/PX9UJFZkV+iPxR6X4sQZElWyBR5
h/c95zl5t09LcYCk+lPYRe+Ovr0uyjs2QS+hIymHW1Gws8p2n1r4wftQezbb96wL5UEgDIJBUA5b
JVcgauOi7fR0owlI5ZkwP2RafpkDQqsiLBFDTTp9fVId0WcfUNicEoq9RJBNZ2gsSAyMemFIetD9
ULFzY4OOe7JdyFJza0vb4WvfjgbJscm4YYmxVSdVh3QU3ZlwTFzVZ71J1kixlbkrpDyULcEf/hhY
q7rB+0DmhrPrhq/J4vSK6ay4kTe56EzewDFMK+Jnx4Uf3NNX+eQSp6NNnyQm3MIqjCNpbqsY2wlC
RioHeXU1DSSeD7ZurDHOPKQeokClku8VBUUtyNK1UtgB1ZvgRYNQa6rgIFTyF9ZOcYeznNilLj9o
ICHSwVvGTkkJUcGahHn/glmJa296IK7qYUy7lx7T1dKygUkEXoR4xZ936hdWfruYwvNyQlel4J9F
aTc8YOFOXbOkc02D4tuxKdr78jDkJKmR0uGsu6LY2Kn6NoBIXQQwNTHaYyWxSirWrY2ZO2QWi8PH
3pHkbXSdtqIuQu1RK+6GqAbqbRCWiDRsLXww0sMOFvxepvbFtspLbZInMyhUTMb4FfHqSdWtpypm
aAKns+hgydpdwag9XgbkgHRx7HuPKF+k3dfc7tCPzkyyyid23lacBwuK5MILENMGPqlNlsEkXI31
CpvXtrC650jtjKXtR4tIw4rUBYhKETw2mZ7TOAyPppnuSYeGQBFug4EefUNvh53yMUsIyJu6FsjQ
g5wCiX8VobnvFW+FRnRYq4unqPEBkera1ZoOdij4Fj3Mw2pyHSPzyx7Ud3IAUNL+UKhaxDpGTJa0
QZQ/+uhzSJMbj7pj/8z69DkvUH+q4dY5jG2OWziF26b5DlG5SaKrCwpO6TkpiUMIMyqit2duj/16
WiQmaykT2AaZXyWTzDbp5MvtVV6BZbdoh2Z2wtdnhUXMBqgUKdIS+rsPvt6N4jQ7T+Cej3KguRuk
41kWxrqRtCmSEqd+bIKIXE1EroVVwdUoJ39lERS5UEuvXugxQFxb/ba2XV6OBEiVFhqO7KHSvV1a
1NZJAwl06gUrvXzCPU4GLcaWRM6JkNXKg8F3Eso1tCz+wvmT6GozgcLFZEDFlcNHS27taDGyholE
o5ZCpxp+09XN7oZZiD8M+PX1rnvvg6qDTEGB2chB3dDe907wq7Fz8n2TPnrKcSU1sklPTiG/cCEH
hGIOb0qhEQ9OJUpoHk64wd6lan6pw9DEDaWjiqCNShv+bKdxuFa14ltRzLvY0gbsSf4dpTmNSa/R
zgLhO5zm5PShEn3Er+QIK82dzMGp9UZ10nuBSGJQ741EqjsavemxGNNVYCs1vwuLPpi/xCJNI9dP
ghlcm0MvqAXUkrLz5pil3VgR35aG9BUH89DqpbNryqI9xzWUWbLPgTnEKHqCcivG8oMwob2me83B
icBuOMME3r8fgcTZOtwprJZp/B2YfEaHrNGahpidcmbFkzGX+eOToP7IotF4LjPGfQOAqZAElzfW
KzI2gN2Uz9n7jd1ZVuquI9yDeWncB3Z2l8TCQyhZVSiVMrTSU4k9z8ExLEby9Oq8PDhjsMsauz8n
840j+6/erlHVqJzo5vSUOCDuDRL2fDZDDSsXqOHjUvW85kw36MPxhzlS1kZ6CygmTdRi58npp50P
F8P5MMMVp0WPMY+bbr5RcmsUy9vdGvQw8Zjzo5rf2kxS7OgCcnn0ggMy3yOON6cT8V8/3x7UaWvO
iX08H9yeZyP/5+v/nw/WurOKkcIvsjbvl03A0TZrgPW3e+EslP+3P95eUs2/cbv3+3dvv/b7x9u9
329l6yNjVYKT/fbOtzdg/Dbm3Pibsl9RCQ663ft9828fs2mmsGicZf3/eE3JwB+aFPw9fSp+veL2
MktGpUoKDb9xu/ltKfj1Xr/fJpTOX6+E6oivSt+hvWxUK/r1m397nl6NI9a394ttEwPC7/e/vV/b
tm+wZ+V6NsGT3DDbGOLSYKC+3UUevEMy/yOZVFYFXnQXKBlsWdCFz6aRbmgqiLuedPg5pqBeSrZ4
u8iniZwB71hklu2tyhYMReynlyCiej3AT6wA5nNsMG2ZeKUrPU9PY2sRfNCktYs4PjnZcOBJ8aM8
fvux80VyCpWASKzAGNweidNR1NpTpBo6RiK20onh0W9LeqNYmWYLsKwSOxso6tEi42xSq0cCJfpA
j7bgCQioDELyHWZxPyF8biMCczn1dbezK/UuAgBC+wQj9XHk4y18bKXu6GytZsrROux/sBGfjl2m
TMfbPbvCBqLkDjPt/ISYb6gS72sWD7u6DP98GaoS4MbmWNHrQUKRaZuy4JNMxivwx+yEJoRW3cie
AN8dgUygInAQiLXa+MtKMyVES88/NvONoHZRR76BWrwUi6DX4WmfdQV6ETuVvY+d6iD9S8LExjHi
DdnOM72gsjwymg5Hw0+vpSQxDpHqcKx8pT/GSk9aeuzLdZ2QbqtYRco2PaHCMMxEhqo4TbadsHaD
ceLomMkdQ7peWyxqp6b0HSCjn1TjoHTNlrDeDB+7iUaB7LONSSizRxC1S77BC42RcOPbuXpUExv3
4HzvdqP1o3p00OguZZKxXzJCl9qPovEVdFMsc4TGvLQYEdxTmcHyYzvGoUwz82AQrZchPVmNwvp0
2M4fLaOq9pkPJXX+iVwJbihsrKBOdcxUfz0WWJRWhhqRaP9QZKx68Xvo9Bd4+e0eIi7fhUqb0waQ
IwvH5tgCLNgatMaO+Da1TRyBVMdkXKxwOsaGOFrzU7fnzb7QjnYDWBMVXyD5U8K+X/skXe6Mgh0l
DBWs3UM1uyMsllq2d5RIj463e4mPvyTUwmztpMUpTI9WE9bbsDXArWiGgtslKZ+nVu4rginXEnXE
4maouNkoNKt5rbSNA8R0TpCJjz5WxpWppVR48LQfAYvHx9srf9/Qj43M9kqhM3bbEWur1qUO3gBm
4nA+7kGqN8S7cgyb+aS/3YgWU+4kRMHcWrARxAc0zRbK240S+h1Qq/nnX3cVJSIBwmSH2yrT0+0J
jILRIY9ahCl/e+Ht7u3dbs/ffrRUekNarIlf/83vJ37/r7fHfv+IhFRbkR84osz5lw92e12h1el+
bJ+1CAEssTFh/LePXvgmWwDdcW8v/fX5fv+Pvz9eefvkCfotbKpYu2/P9JxcDlj7ze/X3e794+P9
48fbS/7xMX4fgq4JP0n+ONE5TTe+jhx1IEJUMYr4MW6to90HQDLx3a30NMwuOQXnrVZoLwRPKeeo
ktkc0AM+PdNDuqOBcXICsD8WglU6uAf4Yp9qpRTLKSasa6iMdpUZicBlK+WR4uOFyChzy6o+GJvp
zo+ea0JiIRdoa6Q4n5J17pquP/Kqhp2untse6gDs2z712ELVANhgg36zs02IXmlhT8g/+n6YSPuT
KvQ6rJymFBu9tV+9bFTRWyQv+OLKDdUNtqMaNDh+lDs+BPKSmuWgQePXVcQFpDARj172hhiWYKjg
vUBpS6NZ3OGfRmpabZWqu886xlnMbiga2Dwt4eJVa0xar4HCtDz1U3/UaVku+lb7bPX6E6WuTqZM
4YMrawihguLV6N1r7dmX1FBNLA5LP4jrQySe2acZB1LP1hPf5Zrx3Ft7uaCkavf5YQZiKW3gPHqG
Kpd5NDISkWSXB0O58kb/wLrfA9RXuJNHmFHp6B9G4TTLUu3JkDDiB0nuBxX0IMVBWcXIl3IDnUN9
N1Q8lOVNTzWYsGAdQP/UwsWStfrRl/VboxrCxYaxyicdk1HxMkWG/5jW8QZGs+lykpz6nuk/16NL
V0qMzNVwp3TeGd96tOBS1vfJdhrQhdghzc/GrO5Vp1lXcViskfRnM+6qP0BwInXsTkHiu4lUfE6O
bh4HG2ACeWlERKZtcW7eIs+0j303FtfGCbGYD/ou7yKc/uQ8Lyl+GW4AgmFJeKp5p7dsl/JUJzm4
nlxAr8aDiHw3qxoTUKF56pVenDzV20RFqu2TLBuIjwjsQxn2XzLzxw032pp1NnHdDbw7amf4sJxp
2nipVAjhaglpNnxlx4IkX3v4dmO2xGsV894ywirh4qQGiIcK5L4Yg3Nr9zSqs5QqB/q0pdEWcpuP
0bce2PEd1DpnYXNGUWnTKPL1m2T0W9fB4EIQvWKsCb/4YNeHQhJ6WoyzZ1em9i4WZvOrLfc/Td//
pukrNSHouP77ru/5q/+P/VdVf41/b/z++Wt/dn4t7Q+Yz/RudV3TDHqbvzu/lvEHTH6MB//VEs5y
ZK7/+b908YdGK9iypTGT4jUdgPZffV/7D64gS4V5LlFyqsL8/8HsC2nNLO5/6XVC+rfQrTm2zZPC
/gc7XZZVlmqtgSl/AAAZjMppakiPQ42O3g0P2LL2Q32B8Z/4zTS4KhWtECVMQQXg3mxjr7z6TvPQ
+tg1oyaKj1lNiy7sWdbGVQJfD4zMMkryyK0HqOd2a77pVMUOHsSkKh8MV4yThnHFRBANca90zGKj
vUR9Wh2QjVIdTdEe52kbrjB8pC77CwJjJA4uJ9TGx/LdE9FHhWPkvtZJKNZr65yljLZ5FT/JHOBg
rzjlIak7Kl+w/fF0Koob9Iq+Ac9yAXnPBrVLrnYxnUajqzfV4Nc7H+SqoqpPrDyVdUCe3ZIi0zfL
/BWFLLBj/kIWWKLR10K9qKm7tl698REmd6HjXcm2/FT66K3UnHyTq3Z3KSP6psSc7poE64UiFhNL
n70FwY+SQRgtTxVL/1xq0SmqlHBVq1W9suscieOQp+6YM57grbxGk7CwJ6GJNDRKUXo5oUxm3Vv5
/Y8RqwDuzI2N1YIwcN65MIEyUHoA4xfi4smJHQRS+YLem0ymyrkyHxLTZV1zqFhQYcJjGtTennxW
JQvCjQmtGKSktSxn6AXUPzxYnXc1CFVbKHh94aYay0jgE5wR2Otg3q47Dg9zEFdVxwog8TO0LbV8
00m9X6ga3R5MDk1PgbjFEL+omwbeCXl8edQvGmtgF1Dw5hA1DolmvjZOm21obuZ9kz9gF+e4pR0A
kKrD1OcD52Q6Xpjzb/SmpawjTzGhiwpCCSMeS9G6rxqjvjTNuFUlh6NyCmdZkwq/7HSwqNWTqtB/
KIPd2PA5NS23V3P+w9ROT6jsEkq0ydqOLI19klU9Qt5gJvJOdDXNox03R7R1OROg7FejQei5BsFi
SWTLXsYDrVAr28CBJG8p/SGtgcDRykSSXmhgPqBhOQR/dqJZswvk0HLSwT844mUPURhvaQDbq9bY
58H0JAdONVh6G87hwSUOyFtSZGome9+kUUO6DrpmNI+Al+wN5cnJnchVywSrIgtri8yh2lC5W5q9
BjEwjF+y6S7XbeuQzPltpF2dcXYO4GMs6vFEOlOojgB+hpzzXf9hmi9FJLpHhLGGmKL5S2U11Sp8
qaayiarIPiICTJjggpe2jpS9BvZsgdnZ3Olajv9FohyLZP5UWrFrofrfDGGfbXFWh0uzJG8ox7Xm
cyocbQqKS7VBsulF1T1IJxw8AkZS2twTMSM3nvS6xaDX9EVSeG5JQnswMNUV9L0CTICycDTWKGEc
Y9PK2Y+U5rIvOHnQtELagnGLMbNKCcrFkxp0QDITDXPCiEdy3bTmirYBPbZkReLFm2iM+4rCPdTm
5HHsJx9fgrCW/mVMlRYGQlY/2iyJsesCLbCgQnjtmLs2X+lKrdsvMwe3FdkqJ4vByxrZG26smA7Q
E9a9Qw8jgEp2OFCt8JKgnglLDIu1tshFl20oYRGp24PtzHpnCdXxI+woFlDj+5mTx7XU/fIa1wg/
PQNvyaTy9UZVr+KYSlqodSS4VdmguMSfdYpot/o3O9nQ9Xq+Z9vBVQb7cLIqEIWhkxzHhoR2PD0x
BKqOFHiWr+gkp3VX4Y5IcvtJMQEGIXmc7skk6HvlK1bjHyyG7ZVQup2WdsTJ1jVUfJiVZf5l5xlK
z8yAEaGs7SD8wJBKMGGA/j0u5M6sCdBltflR1QoRW77bd6FGw0/pOKFFR/OeC6iS8R3dsHCJGpXr
dKBeY7S4vsLhkABcWpvziwbfRoCE+Rrls7aw4Xpg4sHvk4G6MvoI1MwWLQXmCU3WLKJbDfF5iW2e
SoTdZpM7p/M5GqdChpNzh2qU5XCoz5jXsiVMw6FqXOK57L1oBZbJc1tYRos87KNlktf1qg/9r0gp
tm07D6rhT/SjJ78o5+0+UllF5OvaHpt1pqTjqp+BjfWg4zDTWQn6CHAIBvZYWPvnWIUsbELxd83Q
/g4thU1QLrvNlJmvdaGax1LU0oVvBIQDKf95CMuNpqf1ukoprI9mIo5eOAFYBfPhprIpL3IkDy5L
8MNWxT2I8OLO6pSQloi/CeqUHRKCxZUzWfdDq3a7niePtl/uU1HF91VdwEtgVqHJh5LYV7z7rhlh
R0blwSDGzwUy/xMA4t7HeQrzJhg2ZSu/JwxcRy/ljyCsjGBoVBAgtLJqP8UMTQ2XJ7latLvCkFBo
uz3UOR5kCOMuNev5NNimAVXAgYpIigeKrFkG6tbOXCeqzyRoUVfxeB2d7LVv7eFAct3n5jkw6cbR
D1fpIH0w23fQnHnZkHaPQ/VOZTEFOT3BA+kGtoVqSaWB7drSysMHMpRj0uGRg/jVhqUZf3AY/KgJ
5XAhnLdLXwVTersY2W0tuqKRCJa99cCGamXYPhY17Jk64CUW3dOS9JvXRBJibCbO2fKG0XWqJ1kr
1rJ3kCuPPnjjiqFG5W05i6m5hcO5xXa3Fab3aeu3LpEdLrWe3WzW07QTurV1OJ5QSSJ1SzjdA+gF
SirtI3iMDVUNuWxQUS+pn7yDG74yDdH7a9BDjPYcWtISmmnrGS5oNiDYMZR2VWYEsdm1+GZi1oUY
z1E7Km5ltuc0EtsR2CXM8IYIibR61bSGE4PRNvZAdwqyYHWbDs00wtv04udcd+TRY1k4T2W0QekO
4qclHw+LdE8u6MBsbomE1r0qN5kGmUIEdOyQUrAZpWbJXs8No9c6VDGiRFSNmja4wmA4a2MYuL0z
8odxcAmRQ4Aw5cq4IqL1uVA6cteVfFbLG5DQ7btqaqpTLgx3DOReDYJlzSDH2kSZh85sHTjQwYHv
CbkydZyHwUisQM1xBgph0Q838yNZ1HyhLaoE1Sy1tW47/Y5JsYItH+Z3oJER/kyj8zDazac96Y9m
4XUYQiK3qiMbEe5j3iBVMGVYH2IR9oceD47TGsecuTllbsRprXGI4sbBa5RoG0RDoRohcwit8FLo
NNr9eGJEnbXrVbHCI9lfK1tzjhggfkYevoSY+u9Qq4/tsI9qv7vebvoi+gFLNTpTVemuBGCZSybc
bguIIEEtJ2l3T4hPigqmdQgfFUve9NjoRXZP24zQcF3ij2bn3mshB6LMtJ1XkMU95iqTtuFdmRLJ
JPI81fW7oFxT/rauqi+tXQwyaWnTdQR+1BDKAqb0hNH+1RwMar7ZiJS57cm5i8H5zxnRqjEaVy+O
XdjL9f2vh+Yc1axXMyzUxcIIGig2PhcHVPBum4MgXtV9SYgz2RmguIiIaYNm+AH3OXZFQmvcSPkT
gkH/NEYobQEuOlM2Cn/FZ104BrJrmZ0yEgoX6FrCs5NSs2Rr3FnTMYYwNfUxlys+V5wnoFaMZdiV
OF/VHXEJEzSTyV5AygnsByFIsaR8+yNJqCPlWjUutUK4g8TXYsV3Vtt7S2VS9gW52MsMgyLWKRAn
U99cNTKFnbLGiTyEFjR+dvZOt+5bjAlTS+SAl4VPiT9WW132SAOUMtgyxYWkhCdiEebiGSjxQg/6
cpNIdgBem7+YgH7X1KZXfdDJbUP+7zRiM6QlHbXlhqpalpabgVlrJxwwpnQZNzEkJLz329mOlgLk
WQiWC9StJV3HTLvPKCGkAuRH6XTqqmWyI/xmQVJZt46K1nID0kRcnCDEJXbWNR2yxAUhYRE8kZcb
I/XdKnRI+ZDiI2GgWFGuRXyiUVxKTP3Qct00mT0s4DIWLkoQ3eaIzMK6aYpewpZQLPSIwzywlmt8
q4gMyISA19asop5Kijp0P6O3mhzMe9YiFoxXdUN01NHQrqbh1AeShKJVM69QOqU4VtK6koiKjGWC
iREYHyzO6TzCeOKrbvex03/UcaHdM9wcqtIEriR7bWnaSHIcoryO7KYGYaqse6SGmYhA2RTtjWPF
32nQk4FjcgmYZfyokrssjREuQVMu6AawOdbsL8Pk2lDZTUIxkKu6LLa2QsEw7e8H3H3bQXLpDrgq
A3Bb+osP5lTzw3rTmSZhBHW1Ez51LGwViB6y6NEIxItd8I2kcWyuu9RaaLavL7zOP6ErYbnYJY/Q
lo8Qkd/A7durcKgfO+SHq3psfvrMu1NvEQZEXvUSm+SLXbJBjQvTX09gYKhNB/E27Ky3sejYxQ6y
3TUdqaeG7l9MBdSyk6R4QWH8LUOTXcStZyJZSPDX+fTFZNQeQ3r5fq9Yu9p2E9/XHkrWJkyD5MTR
C146fvhd+Lkr6wnPdeihOEaBWwQ/Las3Nk1Cazyx5YBDDmw1MrAaPghTN8zFfpE2EMjhArFN0wO2
t2TgrYkMRgrXej8w/oPojKvdMBkwSuMeuD7ydKeFliuZJK7dZG88FWKVTczP1utS/BsOMXk+ZimR
Nnd9rr+CDVmYYSDP8LMtzJn+HRneyq4GVeKpAFRNc7TASctiCVs5vesnE3EUmz5H5O8sDz5jCzWP
YP/gUKMe8mlrEcSnWvUVAlG/ZAlXrXpdAd8bt6RIGYJLXleejMxQNhBckbuVDBchiJlFlpIzpVc0
iKJSQFIRDJJ1gqPPr+NlRojbRsRpuzYFFdjIaqzTJOWpnvA+G9WHiXXwoAeggUobpi4kqUyawTmT
WK5ZHZY7J2R8AIsDirFvMadjq1kSfBUu7VLZ5pJVHmpqUylPAfPRjjPS4wyl5KlY2soS5q4Vno2u
Cw7DqBRco63zQ+gathhD+YLw+DEpQ7xjAMa+zRW7CjpWYX0Tks0RUe5NHfVqlJ92BTfVm9psm5ZE
F08oyJSCD6dm2SavTRRkpPCYbGRAOnExTeqrzISzH5wc2UKvSTcOmMr9llWj7unaIdPriy+RxJVV
8pqHm2I0aTFVOTgv+JX2w9jW5lZXsWEllU07IECxowbxooULiUSubhaNzjob7QoYQ3Rv+rgYa4Tf
DOWswoRKmRAwr6xWIbLPFUEiCwt85WZyAp91SoYnrxanuEzE/Rmn4YaN6xMz13c38ic4sXMPaDFZ
RLSso5qL2/MRdGs9darBxjSRgx1t+lRdKqr+mFbEO1s6S/KJMO2lHJ6TQIVm0QwbIaigVU3GgmH6
0mWmcCWGbx4L8EzJHNKmxveuyaHWaUzsRKl7b+QUYBXPkDNpCZsJAz7VQpv0TxIFFm3UAiQ2i3qp
Bh/wysQCT4eyaon+BegywL6uQ3dqWBqy9VvnYP7crr0zrPaxqchVToZoK1gKoXKum3UqjMs0NFzt
se4vgzJ6CmczQcvSgCp77O2NGDF2br1Nllq9xneZTvQ8IQ7BKjFnq6vyGTSUpWr/TWi8AcmUGSjq
fCWg26ATmi4W0cEYcsPFBGdmaUqTzYEfTS50N7YllLPW1eisswHLLDvKeikmFk0aloF+wGPlJ9EH
jS1nKVVKMWMeHTKT0BASkNO5vkYZrfCuo4E7cgzT59suLipbIkO1s8dktpn8kXCyBqIGx/m2lbBr
j3dlxRiUP5oKNvmQW86694d9MN33krINWE5l9l4x9tEFqslB8CNQdKwmqo1OM4EGEbWdaOIsKr0D
2zPD9QhpsBBOaHMNTZ0qDIKUaogCKra5mhDbzNS/rsteLMzU7HY1QN1IITOn6dW9HrBHziTOVTvd
YaVWhPFSjQFJTxZb4gzjAovRlT+XKscOpQHxCT5ufPPRQRm5ins8esDaBF7a8jraln9oo/TijYhP
kqCkTVOnxSosvLuEjRMs/REchOd/9rTf9l6dPOrtmBxkFN03Zn9su0Aeq5ouFxwksaZKQtTlQNHF
IRnuIdXC57bESjlvNZIayWw42IfcbIm8zsvebUW797wC/XCK9k4vsChOtOo4R+rIyY4+tpbKFsbh
Vpb/nw7Gf9fBAMlFwf/fdzAegvzn13/s6uQ9+/kvPYxfv/hXD0P8MTvDhKmZjkkulYov6U/3miUw
trFTdcRs2pqbG3/1MIgKlgKfkmkLE+Ob5Kk/exi0N4SOh8lBMcHD/+d/k8Psf+V/GsTqf/z8d8MY
jY9/tC/Q1WAVwwhHG8VRNUv+q3GN2DQq346DStaiayH94A1Jm8mQbrNaVr38UtXUp0eNbWyXNSg/
gWhAG8K3gwPMbROy25YteiEUe1c7nw6hNF5s30QFEB7tOsJWIhZ1HL+z/z1ZxLrROqDOfArSfFfn
FFDDe8aocx/RWzD6AURGReoPtbEyt+2N5U0PIUvcvSjuqXy76cTWZcpZ/QvP3/ppck7UDqkDK8uF
1EhDKmkX4o9Qn9rpZFXk+oUUa4hx00lGS8alEtFtUDXqG8L4bkqVqeEtj5numEWelMg8Y5KbFiUt
7KzJQEJTcsg7Nj2ZjL7JM+5JMLPOBRf5Atv4BRzNttGtnx1Ln8pJ5zCtHolnrW8dLT3J2b1EsKWG
v76s2uut0xHVK5ZHX/CKHpSyWk+B/zXix4FnSFGSyKi2X1ih8sg63APv3J1iD05GzdG0mHwyzA5w
7U9hk5zyTN+2GUg7NFR6ibUB4TDbDADQKhSY6ZA76sXx1KcAb4qWjRcPACkQ8yoVZBbWyE0IhKvH
TWgmp6oJv2nuEnYfPnv1+BDa7VUGxgvBNGu6VF69niFXqD836RCfzDh6F8Z0GHv+zDhD5No9BKq3
g3uGWN/Vw9alkUSBaMIeNiJW6TdwfkndCfdVpLCaIDTPJlBYhCdQJTrBRlbXug2kFRhoW0DYxBjG
e5E6514icLPMl3KsXUsZL+pknprxGcD0LGwKvjUoqPTm8wOg4Z1HoJxHIGaf+esRQC1OLDgXmi22
Lf8z8EG40zjHwqagD6a9xF3y7hvJ0e/Xjk04Q2BskSXsowxuo/T3ahWf5m9YeP1TC7Y9nuIPPU6+
CYz4LhuE5BzGAnVMaXNS6xOMvU0Vq5+jStFLzDbpYTMSVsxAvCIWbwf6aOlr/YOTAZOs8v5AOAP7
bBlgS2HZJvrLgHSjHcM9FdlYIJ2HEyMDjmAxHCgBQaMYD4jYv22ftqA6zLHxmqvq8YkGxNN8TiI4
3RIOhPw0pBc4fNqFPNn2eoiHq8mk0hf6S6DF+6nHFlHEp6qM3m//x8gyZBg1tL9kcvZAwdvS//Zq
m6DljJzwgUwjdTiYer3W+VaQ3q9i5lGd868ZLx1ls1ANX4w2+kbJziCBAQRRozomJ5AVe43rPIWz
7yGezKvxaWBjBDsNP+V0Caf4FPcN6B/OVaWiXIOSY9hUZfegJ+21UtJTNw8H9sdAI8eZ2oeeKj8a
fslXUpnJe929Uu9CrjA9zQag+Rts1fGgJPGJLdD7fGDm81H4/YMV9isqFE81y5ROgE7F1T3/SR5A
zMGoFtoMcJB8NZCiLn2tXug7bHLflUO68zVkzAHRZfw9sWOtI8gtfW+80HVYO5OxpfL94ZDwFjAm
eHpLtwddBed2HA+H+bMlPmNZ3zXXUAyUWeUmimb9IMNQG0wHExEP5Dlv0aZUFerke9D1dRi+9F29
FuFwlaJx55OJqohbhvLJa1ivp08NRwof7ctQsByK1elJ1Xe14jwS3eFWRrRXosrNNdIGMTkiHLlQ
h7rO2ZuEQRdAk5R2fLIiep0Z+x8vD99xdj13jn9/rAfjrFfqZ4C7JPRg6UtCcTTVPGvW8OkY3o/M
6BeOEX032Xi4bSg4mRWfPtC4zwF+ibVfAOXq86M2K/p72Oqy2ZYTGYi2eQalfp1KlfrdosTQNZ+z
hjYdtA+yt+7VPNo3lbYtZXJKiRPJoQEvRurkFUcaef+yAnNU3bVg7Z2iuYLxcycKTJE3HCYuhPmf
EoZuXu7xLl2YNCzX8ElCNdrP2hsuA+dmpbeIKbnEsB5uvAD3EgKsebCCcoSIlBiCRYMJk77UdR6w
9aECbxfdQQ65NtH0JKL0vSnJp/Ge2nS4klZCK0ofPmXwVZPB5g/meb4k5zFBdaxzEPHdcRHVkmtM
iJCGjG+/tG1RLkTGTOOAPW2NLXMihXK1ecBGfZYMVIu4uwRN9N7wfyQZo5vTngJsq4isTC619D1y
qHUqwREq+Px/pdI63644MZzxT4K/U/S3RgHwmHnpGtA9XXXsAmbUgzMfgVZKtuV+IaP9oDR48EZt
mwy+t1SN5tmOyvfRabqtEYnPyDd99ARAlciLO2otTULZm/uIIfbISjUBADWqaxOHV2yZe6a7H0k4
jduIOnkalPUyaeOXdBguzoxLG/P00Ij6DaC7DvbTRmQcs3f1sp4FK2FVxPAag7PA+j/BwLgO1Ov2
YvZ6hrML9Hbv9tg4hQSlpc2utcz7kP6oO+HY25MxrO9v9243il79+SOaEj72Qs0QSpOlW++HEVW4
Y5GQSIOEPVNzxNfn7VXHU0AywWu1gGJpS6eaxP5204+loCatQwyZjGdhkwkCgfr/sndmy40j2Zb9
IpRhcEyvnEmJlERJDEW8wBTKEGbAMTjgwNffBXWVdVZU3krr9y6zVFbGIJEE4H78nL3XPkWMWTQU
wCS1u23cR+MpCGV8LAl/UcXQ7CYzvVk+PqmpHJnnzUv6oXkAYL2zAmNLFtgGtey2Yq41KlQeFk4R
4y3oPj1G3Tnny6lCH4BADC+U32zAP22n3r43JGecsqsqNBNGd/clTv36ojCs4jUDBzP73cVPWr2j
KILuiEQ3mdJdYSSPVQ18lfrrFqzCgvmHGx4SdoFtkwTvbYXJG0MYXRHsjhw5MJhmydYie1ZlDPCU
B50YoSK9Wb/fSDlWa1hHOcuNuWLoi62m4saeM/ujMPLTQP58ICQTzsEEvkEEh5zelFwcbDzmOJXu
bB4BcrOuZThfY3rEPGxk0FHoCDf4jtWvfzCzbchiA90TN0hHA7mJkD37b77hXdxyfIFz/AJK7lJ4
ETCQYD+76XsqDsQ33wkvP/2pqP8rsMJ/lskIicLAQ2vkAZRANfRvfAdSoYTCVFIfFO3NJj+OVvFS
+VjdA33hvDgb011DHaX9v4UW/E6WYPhth5weHFegVwq83/RFHPYVo1kfSV9sPU6OrMA6eEfG7SXr
C4VOSjSKhrtthN5lKZX+5o3/Lm/ixyO7ChayhUnMt/nbjx99XzsZYL+D3VPEs9ZUSb8zGonW8QpK
8eo56XuHMkc/pcSmtYJVjcIW8Ov+b17Ib5nt4uuFILHyKNqAgPi/XYHYqcKEvkKFqnt8cfVwdalM
SKAKfPNhkhQGRX/1MXktoCtltVsA4GC2GZRZ7D4FBSvqlLQSW+l/+++vbDmj/ZsC7OuVhUBEfN9C
wCN+Y3/IPB7nbKJXFSqOUAxonMR5MrqUJL1xpAh1va3IIaAtt7fsqM+L6YNK7CXuHms3ezdD/eEk
LABf5WHgouTd08H5Jov5Rjj9o5MRDDBRhlDbeeW09xuNPdp988IRXbsL1R+4JFW62fOkFPpaJtkJ
F+Pj7LiHlmsxxgGCBOiqyXBdulqWeEPRv2vY/CKccZWa9m3QXZtphLDornP0YkSt8egSQ+TBM427
beO0jIfjmxFPH/lsfvO0uISTs/ad9jGw1BXH3WcTKr599t7W2HGpEm3h4w7jrlkVZkRNzPmvrBn8
qnF4SVrctf/9KvzV7UGr0XYtAAlA4n+7T+0ixUfJsPyQ2B3puuajCosTEpCvylrfrL49/vcfaDl/
dd0F8AZO7YHgGfntuoejFXA25cnEhnjXFdlzhrs0w+hSj1fEgI+7QOS4IbnqM8kidMlfOO6eGlGe
HOr6YnCP1vycdNWxqs9zOVzDUK2Zwj04xKxh7KUgLYbp0SH2tQ3sh86+A2exaB4Y9Ci2jrG6n1kP
FaXY8n3HQILCW7kDrVwK0OVUUHAnhEl5smx9F46k/vrzbeBURUbFliwZJDw/0JUggB73nO8hoRTn
Kh12afczYIq2snLmGp4vN9rKcTjLQzrZ3laPAW4WyzU2QhqreEUqM5rjtlDcRdE5CiJFdkb+YRFQ
SHPtxUbrVqr4ocr1jdH4S4ogF/EW0wThvNkF1XFL29l1vrccR+sifV+KVgCD+8wtLuXUfWvV9DHY
lGNVypE9uTbtMUVdDgt84DOO3eycm+U5CcSbXbuHEaO2mO61kX0aNk5nQo2hVuwmWbwzBT359qZ3
HrV0DsmEV5pVe+iDN2+wHpfjHhXLHQpwHleXgJzlnARl2FYzy25yaqonbbNp8T6MkfrNiy+AH1Ex
oR2yhrsxMD8iaAA+bM+/ubXDv1hfhL8MX0wk9O7vCtPZJyRKGE51WI5vy5FOc9mtmx/Jb8tbBhZ2
qP5mtf2rVR+dPJtt4PvINJff/xNHqEUL4xdiYrHNOZB1HEzrv99S/+KRJZ3DFktGhw2L87cfAsY6
74m0rQ4MT/EQuMwZ7GJ+aXW+h9mMEqJdPeGvupKIu50CMm0tgOFJ/rlU2W0432W9t02dcBu61tJp
OYSGfck59gy2ePNZCP2qwNzI36nhuWTZTwx11E1Dfg6o6AT0xWUhzkt9U7F9GzKW6pYAabJFtrhU
zx14Ae2rq8P1Jy/63Q6nu77v7+qKl8m5zHfmWxKKSy7FQTuU5F11dgkbGPXB5aCzvEiXOqTxvMvk
eC84xrhltkMgXyUdhoABV6ofczSr4aheLN99i0uCY7zsjFT4nNjx1uimu+XYBGf0bBIHkLtwhog3
neMHVKpk8NEvsFtOSXT3ANPU3yxFuEWUVFulKb3o3H+6bBfGxJkkJRtY5yfbDlFo5KegcA5LX2H5
cWbLQgMm7q3CV4STD9aiT+SzuV4OJaEmhp7XQhjOy7KCE6DwfzrL/9aR/HMHEsX1f97e3GKhCDgV
mUK4v3UgK1v2up7K6gCyqGK8hyysyfBL95ybWl94KyNHf1IY/dpKuEaGTvdjJ4+EpD7b4brYiHm4
4Ib5GDgaKuFdlMDP19/cel43nNCXo9swPHYl3Hsjvu8CG6FC9j1kHCMrBtKZecnouU9B/s6kBPOK
zUc6Vuoo0mhX0/gjoHOl7MXBRwtg4MmnGl2KCkRRVxW5l2VVbebhA8Y9qufuLo3GD5+Vv2Qx8x2Q
/pKfNAUneKQUHwyqaC7QvSPB+xoGw9Ui7k7hkyzrH8sh1c+zU4sMAR/NjvnHXeeofelS7dB/8aS+
NYn5yAFPj2JNDud+qcainMEyhzmyYy5Vv4uZEIi2u5bD+AHGGXJjs3W7pWXhvIUZxFuHf4BRYtS9
eS7vWMU8Ek70JGnR9cHP3DWu1O7/NEH8rxf6L1YxCrflf5aDoN/67TKPeOSLfhyqwxhUG+hgzC58
+pojtgxucqfXj8I7RTL+m/vL/oKN/VmgT3kWUD6zQ1sWuai/L5+NcCbHFgxTYQXdyhZMPvtcgM+k
UNvR5GIU5Tlibrn0z/IMXKcjDi0Fj2RUuXQ4bR4Uh0xDNdubinHcUmTntDVbE00ctRgQD8IPsVQh
iaReCmiU+vpx6W5UefAGvHk3NtlpWTLG9KwM+GaDt8e05I+ch4qQKqycPuIIXR4gEUFzD1DvqpHF
2S3N27LuZtx0UM3XcTUCecK3QjBUhgs3VBtSwa4xRQ/1RN3MpISzGQFDDzJB7gJi1J6MA4fzeDZf
NXCu0mfdWJ7h2Mnfl/fszOZttsxbNpvnRnFd8p+GXxAJzbGPv5unSNP9dmtDZoXhfloKHV+bMOXc
CzrUcSZ1vikufbsJ3OiNfiBP7BC8LR2KeJm8JQnbrbggmf9c2iEICh8qKvM/6gasTgkEoV+GmJ9t
kRFjWZ49QdWB1OWjNJFysxLlRD+igkH1N/c8lUtZN4OLnU1mCuMEwzryWP0IJksaTAEFYuDFkZoX
p8kUqyQwz5KQyCnzL0rn72ryL0vX2qJft3SbpibGuiW2SxOOs9fH8qZDh4oltx4bIz2hTti1mbou
O3zKszEO7iWOpsflvyU2U+bVKe2iVqXninbyoL1z0sFsIF0DlQW6/CiZ1n0hDsvqu3TWas6Loh8e
rHH7dYid1EswjR9WnT3PNGcsZT4bp2XVVTTJzSg724wOkI6/izQ7W5XisJm8C8GrMlxWaLqv5UA4
VJQhko7vXNd9WzptZcUf4OmtTPeNLfwuK9g+qC5l8pw13v1SMFnFdBOFeMviBKCxvbXy+WNI2Oqo
JoaqPCEYPCUhfcSw3dlwShGPpoB+ll5b3xe0FxE21Aeq25OU093XDc/QYykjU7ZhPfJ5snoJugIC
OeFyGod/d1moNvQQ13Y5HpfNpxI9J0iXpAkkmPGHadDXX264pfuasalKzdkB7QggByAzNe2Fzh9u
xcyEJ5nZSRsWf6QyQ0PXmeV46RPOMvr1d1U+hqXfT3ecNvEZma7HImL+VuUXExpeW7jlofOnj6rj
g5xHBHyv9LloeBCiu1oOo4Eq72ljMqMZVzkP0tJ7Xm6sDsHLKiAAfdUTxbWqx+Ja5O7Xsv31DXz7
J/6Rj6FNP+tw+sgCg5GOvrB5E8oVbojgRlc+IuGiH8R0+yk3QBSZZOro1LBPYmDPqVpDbE0owqFW
08FpZLl2lHosfQ7pMQxD05WUzMF8rur0zVq6SES8kPjile0OwMW7bMNkE2cS2iFNjbamF9qTBs+c
TI6rS8VSuwYKtdL4EcYsoROunrN+uhGOmwzDp9k6cl3zgC/rSzI7xzrLsA+YiJW8iyf6u63N4rSs
Oc+xYV7MpoVvlrybAVXIMN5wtV51Jg69zFeJdRrqdrvs4QWk48jpdjVevGak1Fv2XRIBQu7I5fnr
/BCs3vPAXKPIzMfluy1lUmwvR+P0lD8YcENqZgLLXYGW+7J8k5B+P/i389IZMBgnAHQ7LScNgRbU
yrGL19MHroatom9ffuV4W7tDK6mCanUlJ7vxzY01jXtm/CxLEsR791n06sXx9OPyQPf+v0r//z93
/5u5OxPvZZ/+3+fud7+qXn3k/+Yb/Odf+ufMPbD+Efo0zlwIpO7X9PxfvNjwH65P/8hy6bxQbzoU
pP+cuTshg3W6bWz1MBlty6SI+Zdv0PsHYKIQDSqp4Z5puf9PvkFnqXb+rSiBy4wSAD+jA4/0P9oV
juckLXE08WnUZH2AHILPRJIUbVbjiGviHIXxyfXn9lT44qWUCyM8qJKDSZvN4FRjjBqcTDusQrzm
O9OPeiqJWm91T3yUN7bslQ6u2F6imyoAdyd59pwbvbsdNbnbJk9VEZkoy0OCVMZm/NXau9RS8/uf
LslfdE1tYf7n++STcs0AB6e9tGd+Wz11h5A5twPvCGnDgq7cL1mkJeSJDmzKAmhJA8bxfQgQMlxQ
KrHFr8V1ICitOpJTZ6S31CdV5BAla0qk2Yjh5jxL7wjTwsUUbVse6xPUlFev91E2qfq5MsyfzADF
49eXoky8lRdqc0v8xA7+2Ubb4zE1wH37slkDLKu26IXKejfNOdOsoj5iL4ZKMpfw2Hw07WZkj5gp
85jXLt5zR5JakKOn4vW+BAarlrd8CcElnkp2fM5Op68v3aI8mvLaP2JX/r+/HPqMY+YyrrZZ71AJ
2/PBSe359PUlSWGIEOYDp1MVDZHofBlSgPBOFCGMrUmAcPuULAEPaBLyvO/ghX3711An+XoSMTsM
e/8pnpo3PH/hNkvIWU0Un1kV+hHAL9M8SQDc+8oDAk9WarXSREGdHEXXlIH4/GEJIs77+qnIOS/O
SxBAWhZXrxiI8a3L6CSgnW1JZYZpuPzn3Jvhn758/ZpBDm8nJp+Q5yoh16V71Muf6rj9unhUB1sn
xiYr8CjUBZq13J7aLZm52J2YFBEti1o6UqEgcngg9XD5f9SE1qn7lhvNAACGEGfPjTjoVAUSsga+
8hwUCMkYGUVLoHHH47AZDVS/AUirNXvPAgps3u2cIASzIc0jWQKTJ8d6Mnt+aTbtXVnE6p5mV7uy
k0Fuv75I7ws5WKd3g+Gmd6ru9C6X6ubE/NLXlzjW/GYJpRWpzhOSREZahVLG6euLDD6tuhyQAJBG
G4sfMi+GYz3eey43VWNqf5POZHMkkuGQGF1rlcfuym7R0Dihor5x7tq6vS9IxEUgayNb/m6qLt/q
hCyJaQn7NUzeBuGnbKmOcasNiC9y9LJjz4SV0yc8FIkpvpo5UdKgWkCkEGXTdT0EFq7F8BZ6dCyj
KjNPiwCvL2fv2GXECFWYEHdEJ7/EGaD+wi3oSz4q4qRPLaVsocp034SAJjTh6nbISJhn40BWp7Ey
Cj0iGgz50alngITSPR2IvgD+C7NUGY2D7nQCnhD9UEJZYBWCaUUmSb4nCrQ9ORBET2jvMPI04DBq
XT8Z2E1OcgFuJoanCRr6xt/3oRwBVZk9DfbWVXqLCE8f+gmddOIKQnZ5RMshsaiUmulkN8CIM7ET
oQYAguOkqXF3yv7Wpv27R3zgSauDxqp3XFDKlfKHO0WOHqT9hpE6CGTX2chByB1Z7q9NOQcbKU2Q
oj32J88X0DyCrRuP4cor5HdnTEhVIaPcb9xuH8VJu04M+oQxHxF3cbi3HYsVz2qqW9V75U7nxXwc
4g8SmP1Ts3wpwisLxwS/cJbE+yBZ/Voo2TCbgyiHbdS4zX7W5VPnKwKvzRzTg1BodaoXDONUyQnd
y77GXpcHsl33WrvIbQZj58jiwegcRvWouY9h/JpI7Zx0Xt15ff4ZxvmI+/WEJR2vnT38yha11hxD
crYzzExjsjOK8C3xCcmwkH6ZcXGDKlYfkxGa0hQRhBH4zmpaAr8DktkINfDeMUnSrJYOwd6NYaPY
zl+WBOygcV5xvJ1wQxr7XjWXWjEwLoPo1+Q/i7j6EfUsvgvHdLnNp6I6FWnb7b2g/FGZprdting+
xaEYcGz64wZ3LLdw670Z3syrtLFi+KLnflAovboiIquYaOmO1h4H2V3cIaRIDQz7BLH6zq2zWpQO
BaqosMa4zA1xHXDI2hwK7mZ7ata8mC2xFQknE2Akhlkdw5awgiQ3N0is/M3MHP9iJahvSsvaZJVJ
vlWx0VwcqHJIRGQzr5WLpcpwvHUVzva6nexD47f9EWHocFc510KDHSe84lwmznexD7Ns2HWp/OUB
uRCBYW3iLvM2rUagblXu2XNh+ZSqWXe9WrB/MDEkf8OZev9iOUaydVIOW1E+A2lqW/z/AGAd25K7
QPv+KsrtZm9O4U8N8js18ugJZTfd+tiMOKANDxJ9q2MiW4IsuMu8Yusuedyg4FBj2+irp93YSwb9
pDiBVEX0GhUIfNLmmw2oeOXiqV85U7hqU8qXZGh/+i0BQU6Mj8PQBtMAA+91WgzzEWvvgZzLQwJT
agtxNVlVibIOZOycdYseOW/yduM2G4DwSz++09vZ4NCHtXwP2BaFO6TZNREsI2YGwoDmkpcxGa9w
XydI8obx5HXL76Prq7Ez2XKGnUkWj/cRRTH/lrCAOhR6rseft3qSQv0hnQ6cm8Dja9hNLg5YP2Td
gq+1HpvqOwlItIqumocZODvxa0kQPY6e3WBwo68E+7WHFLxGeNhuW8fYLUvZzunrByYH5SstnM7O
vwHhodrzsAikNqPBoW0f53oCNIjAaqZrAjb8PMuMFA6r5DlXT6bZYmFXpMOr4Yfbu7d0kavHYomZ
TbktLYFGGRdwsZbhjHCpXXUpfoa65/LLJTEw7T0IvcR6IkNFTzB1OS1Q00bK/eAm16jvxweGhN+b
qsMOM2OeoAGV1yOwdv+tQG2zFpXBsahzxN4mEw7cqv+W2SFtYUxrq6T0GExjwXjE9rMXdfSWpGWw
RyPw0oxZRuSo+Cx8KpMp7e5zJo9ZSEVGTaM2U42rqLDciQNd5R2BxsSb7tPIe6xQ2AayPtr3gWsd
Y+VsK6xa9MxF/V4jBMI0gasx9bIQRzzee0J2m31cYAEpDUpgFQEsimPEHWHDFvIi7NI+eLKE1t+c
A5sPJs3oH8zdMRitg6VDMB1mPP6AbCTIK72RDXsMtBIY3I1N62GPyFxy/jzp3/myPhEW90cXQNLv
5uoNWRO06Zy8OFGf+8IC9mF0FeDmoD4FuTNtQz/x3om+bORqQR8zpYQUDi2vzRu9ViScSj8CSEm6
JFoLFO3QofF7tOXZz9ZNr97qtvxJjzNZB9TuWfcHF/0ZZu1T7oKzxnj0KAwaiUVJwrmd0bcPRbmW
1mv3VefF2QGHwkZPVc+jMP0kvBo5Up7sKxeWfxOtvVg8kUT8MFeYf8qKpiZtNzoxOnyImbbXM7we
RY5ewWiPsFdihgKn+gUK02pi74nAKm+jKvsMTukceDnCs77FR5UQghGpH7oIqKXyt4lwNMPP3r2e
yLxEOEeyvnY9L3mTe3RQ4rJ7JCcc/fHIwK4IkMGa0lRAsI9o1Brs43ZK4ZDQNGVGt7Hb+ls//TFV
+JhjhCRTE+KJqegQZgp9lq1vWvtvlYyeybqxySIffvae4e/8uWwPob5JPPe+FsHBmaJ9mqA9ypDX
5wwM/PbYK57g1KkwR1n4UBD6IXBqACkxLINoaKU8Tv3OnYgXHS1tbnTXXwaJGpmrvKuCotrlc0fS
RrhVkUDU7HZ30BFuTSPR0IptFNvQXC28Y2JI70VFFLmu7OrOgvOchMGvWr2Pnf3KfrN3wtLb0ET6
lPZwJFuN+zUdSTBkHnak5vz0VTHu4hK9wVhiXfTCc1jHd0b+NFNmXzvKMeyX3qZK56tFeFLWltHK
M+N+k7gfc/Vdqr4koJwyaLA97sOR3qC8JkSuG4X5ygwXZ19QHU27iLka2beGmObaG0ZQysF8rDLa
WdNChOjpIykTGxvskymJubbWMrbI5RNsVssl4ofQVk86P0crv7aeA04MUsJeuuk5IgwDLbL3aPdi
BJLQsA43DlgV6idzxhnSxEedkdgze6EChWZwcGpyvPMSEyRZo2oFviZbM0Sg15we7bwJUceQsRkF
eK4c0wJlHpOPNtCssmMm3tqkkIyD7BVv3ZPjjuOxtR7HnHq85T27rYNJHDl6uBiwvBpKorT/mIET
kJDBqcqFa6tRSkc44fZ+Bw045sitnZk+emZtZdK9+TjjdMa9X6NKKili2oQ3rUuxo+WM99KE+BEW
4Q/hoNDt4jXdTJvoQjKTiuIBF8jNLuMYBBZe3TZGm8r5pmDH/KWMw+SEYHAALuwV/ItK9tY6NIXm
ZGdck8hsd7qZAlAnBFnNfiHXbSte8mb5SFkLPcw4XYSTMQQN6FcgQHNccmuj8h5qw6GdiHGb8PD2
EihiXLVqU2gE9jsMGr11LPuhmlm9ghxBpeG+Fp7D2DAgN2R88jPprz3CsLaiIAU2zz8yhpmbIXW/
E2PNnUPOBIXVtI5JrjihmcvNFgD+XB1UgXKCcO9GmqQhCnLUOZsRDiCGC4vjzIhiFVvBJkj7S1E5
lIKTXBv6E5n09xEXI/pp6wYZBqddd1LJ+EF8hTwaE+J7ke7D0UVJWcXrLTDL+i4al6LEEmJFjNWH
6pL7sAyZ2GFTUBwR64KMw1rh+QNTERpNx8cUEoTo3PkqO1r151h004thUHMw2dqkHc6/noq7xIvX
FvWHG9Gczb3pkcRbhw6Au7WIV18lLsBSa/Yga87uCvPmalJ2upFkwK8YG4hVS0d/k2bp0VkwRok5
EHsXWoxoXFSLAekra7/EY+S4cJjRoO970MB7ZA8NDY32yfDiV0IFgnUWQs3Ic9iY8pfjkazFWUSU
rb01d8Kffgz44Fdd5vPQjz8KFTynQEwGI7/Y2cBrKJj/OnWILdv7AUtrZY4OW5j2zTWayLeimw+d
4OBQ+BW2y+aZb0zZlLGAdUH+ZnYjUAcMXZZu9YboyonmcZ7s+h5ec91/T4uxOpbxdLImg3h0LyS5
mrXKjO+93Pe3VTSRWWLHF8VZbp2NUq2qL9cr+Iks89aTSYIN+enJWrC6Q25jly2AVxkxAkSTCtsN
5bCyvSDb1Frhf5slhvsq23mlvSU3HClYoqgBo/my/FMeC5AxINpzus2VzHe9+50OIrerTtf9xKBW
UZBMaj7if3yrDWAzoVEzhW+CFbz6QoII7chKoWLgcaAsUJi/U8ZBpc/jv3yQsFq+BfeDnPkwfI/I
moITuA1Iz8xlxqGb5Ddaj4j14DrNOSiaHKnVWMsT+pyGbxF+Fkn+LNOdTIpfBr0AXLQLxd2ONolw
H10zBLGMZmXlubO3skvzSG2P4sjfM4F7DWHWbnUYvFQUkWunxUSc1NGT0bCR6QgvDseiNU84ju/g
jwivyHq+hhjgVGadYEZQbowgEcyMoUMFKWeVkvCIR4PBWH8w7aFedzQe2Rw/UjKHNxC3fFBJOEu6
3OYszz4RE8V6iDw+twjbLkVksI66KFqPk5jouzGlMyVNctxu7m5W5JyKzIH2QfTdPupIsHZKE5mE
/BnavGEjSa/R8kTGQ1cSDZCB+FfOfooS2ic2G1J2k7G4FYOV73XY3MvR+BjJ/tlG/Y+UwMlU+oe6
H86tSxbNxCB0MyjjGW8xM5G0fJniB+kJdG3IZKMh5I+NiH2iS6sjGnYjY/XA+ZHn1K+7OSfThtIi
MZqrS6DwKiD3ZR01s7OOYKQ0eUAskOFwDrlrx3k34T3HxVS8aqs6keCXrAI2SnY9sco8rl0bY7bu
WUShSnarlJNA0eAyCurJ2ozRJ3XVcIFNf216XE5FHjHUC8NNY7RoDrpDF9b3CN24HetBH0JrfnUa
/Rx16UMfCJPYnOSXFGLv1cswcnKvbtHcRCKe0Ik6rrrVrnjoTA/LARggagpfk3vu58+9w9MyUPUn
pX0t200e4QeuSoBMUezfhSRUtPO6rCB72kX0PeJ0Y5C5mpLG6y5e26T/Be6eU4sJrcwpj6pWCHKQ
8S7PmlP/ApP3jYRiuEuaE9fQf8y1gcPKghrAqfyxV6Bph7B/aSv7NbKeDQ8XsaiNz66fzkFMSHBq
KLHm7oEoWaLhj1uNFFHiI/djBGWMT1vjXRtLuC0hMzwZzk8KtjWI9nKluviNBNvjpFKcWjjCYDOk
j53aeJn3aQ/5hTxPemVW/J444SNGLLxI8sGrBOD78hmzWwqzrX/16mxTKhbyBVCFtttekQ3KEp0R
bGMXNQqx4IzAxtLJuBtE/4cl9LHgU7xI86zj1D46mTzmlKlrKMjRrq1Ca4e9Bs6A4e0K4qV2uqVx
Rn+fE0ihXfwPIAOQ+dBCzIL5hOfaaRgUuwDy7ZTkwyTvyQDD+JFyVnAak106uxkRuC5Y9aSOEG7S
NhHm/HJSR93C6JBEBcdmbpKPvHAOSg/TCpCoPmrWQTqhPsRdXVAyB2haV7ps+X3Vd7titr7XE1H3
g8ybfS6rU+2XySG1c7rpSF4Is8Q74XFB8d99lL03E028BKXDepAjZ3OvxOBfo6JedcBB+8somhtc
Epm2HLwte2em4ha4VDQYdr21lsWlycNq7Rjzz0JqEEbcRqt0qMTK4iiBkECuSOkVu3DOv3VZixe5
uzYR4RVemRTP2jyxEHnboiMIaOk+HZq6/lH35Wu4mN6TqSYilRaK8VR4ydmSGZ901aabpB/0fZC0
fxBFFK5FKqx9PZEy0OBwOEcU+dRa87suQ32MskJcxMyN0ATTYzkLxotjvDFKOztLZpl9G5cbe2IP
YQUt++ABgARHDNUjeXFMf18DWdkWTjyuo9maDu2hKHV/SWdUSbPlrBLsDTDFzYM5ijMGErm3ik8n
qctNCB54XUw0KntKS963Q9O2H3ibOqOept0czsJej/WLbSqiCESB48BIJVqB7HEyQui3sX4ZE0wF
tZW6zInmbcT8Y8saF6yair8nx3ETV1G1nr0B8SepnJsycJ9DuyRhPiZyJMtOcnEAUSWzfE2KBDS/
/ZmW+g9JW+bkV+7JlwVUc4tcpXmQOxmZ7t73vHEbZf7P1kXAAkf7RoLtxY/VT03v566pZ1AxHkNf
PYKk61o2R3tQLPdkmwVwg1CxZXjbNatg3b1nOeFiA4S/NQfHGVlX+SubXIBy4LNXdsCJQESBuzZk
8dQZlsC3SH+O9vUuz6xiz1s59LqQVyg0KaNw5wjPZryYRnKLKrQfgdTvcJKb+7YKqHtjictSu+UG
K8yKzFrzIRmn46SXZqUgMtZaEfiBAttOcJ+2VHFONoAFmpwHhsZ49W3QRSjH9QGFHuV+Em7FaCP0
ycR0nWrAvjjRM1Oqp7Qyt6QVHdkmmo1rHpNKuMeq/fwiv3Px/kBKJPdZPTPMCIFBWca9bw7pnR+8
OcxE9vBappWPj+2sOveVpI76IZSXyrE3uOqow4k6NRknlHEOWKdm1BQknQTq0PKEPjRB0Z8AB7N+
u949rdlu5wQwvzuz+cNX0zWesivU3XM/e28mu0cu1Bu5re6+GbmiRIBx0tb93kt/NX0pnqStXjku
L1aZzwFLLUwEgV01bSiAm5U2oT3Ghqq3QAWAruPwE3X8SOto3C9Je67RB8/VYEQ7dw5eorBK1qSD
jE/dmP5Kc8RcnJE24cQWjyvjNqb4YrCnXKywe69yZ7GDmFjyR+1uUzN8I8Dhxeqr/iHSEkYmgAHl
TMA8I04cZi6eZmxIDFmSgSGYDTYmTb9JpgS7ePoWz/kdcOeIAED/u7KcK3EjmyREau0UU4R7x3XO
VBAqoDaMK39aE1z5lDkmscFpuewTwwHp63QcRuDw9DELNzPWMiA7OYk6IKZ5skVumyB3Tc56nBCP
ki0VyK5ZpzUOIShBEAPL+bCQpsH+xJu2GPHGzjyTzcU9GcSW44JDVkGfMVpBw72X55yxxLUTPjAe
WuDecppMck1KohRrskyCNazSX8LgdSaZ3EF7jjaeKc4tYt3NEKC/gkeUqyA5OPiPq7B5E6MTrBCi
Z6rE/W2ASmycLjkI5T2641QzXBLzxrYyj0GeZayznKo8qfJVQEZyDHnMb2GkmtEn5G20PMzsLCUm
+nX5JZrLDw5XyT5L453vhe9aLnlasrZpJapNFqfZ0W9/FeOQgc3FkI1LBU+FIfyLGz22pSPuzaa6
5jkHPDLleDyz4SEI1Y8Yxs3QTajejeBbUw7vdTIm9znT7k2YMe0Eprhz+LSGsmmZe0iaO72JbaGt
H3KOzdumi/ZBAibTge+ET2w6She+ykDEOBdPv/jujzyZL2kpCsyWBiY1V5QrthI7/x/2zmM3cibt
0vcyezZogm4xm8xkeidvNkRVSUXvIuiv/n+onkb/aGAwM/sBPuQnU6qSlExGxHnPeU7ZbF1/MklO
2g4pdcbSllJbbYyGQzvXJVS2iqBo8lp3w95f+hsRFvMNbaJrksugnOiJXpuzR3JCxWKbhYzrnbHM
Nh8VUvVb3Au+WnWB1Hs/SLoiuhZ6PWDNEvAsS4o6BoeVfmiCEAhaYQxqMyeVOsQ0UGzMZHgcMhij
2XObZ3OQNjF+Aas4AQoct62O0QcOnEkHvR84k/+S5ULtx0Sam0YHvkPZ8840dSY3evKHbcO8aT3K
BUzXesgoRtokyM2rBAbYvu4rjnBu8UhfBZt722/WwwxMlbEY/WtV9oVt0ViXrfbY5hDRWrZxd/os
ycr1BmJjCowzf5gL4dzmpDbBprmPdsFq4CfzVXAg5KZNkEC47lG45p9yYKM+jh70GNOM3rL2Jru/
IXvzByrLfbyKc1BaYcu3TTNfpoPQNTsut4fKHZ+sfmr2bYgsN0SWunU6sL5piTdm2k11NIKz4z9r
Bstzn7fxpamzPfzVDb7DhiTyvDbAHe+G0qCiLttJ0z3nPcHQzv/O4l+0bh8KnVcTzDqLcCw11hVx
7oE9YGcMYjeZpQQ9CNLVSwv64SHUxwLfV1ulHjgllZ88HcrCWzrXf0vZsUVuidJI68O3q/LLosbL
LoJuktUljV2SyZiF3XlJo0NZiGuZn+bC2NQa/eaz7XIoCtl600HBb8rjBQA2EgfNWpv1peIeS6wE
Jp8PwyNWZpwRIxl1e1RLawQ3Iyv67U7wHNoeLiDO5EumKWT4yc+28JHPthPF23Qszl1H057HwYHx
BgnaCfhyXnf9CZPhruvs7NyN77JUihomrVy3WhKQkNHPWUERfVGg69VVR0G48NrT0GsxR1KXZ2rS
PpGMxXEo5geH8shNP8y/2W1oePZ/5Z2TrtthmQqVzjHSE4DCeTls6DzYZSJl8ZsMiGjL/sZp8XMo
yLX1gC3UQS4PMVDCubPy2xjOLhpDu2tEYOIHY7b2J5VtFbgS/j2EZCQxjh9GOMPg8cyjq8RhEEyC
+efVti7zx0TN97nP+lunIVIIl6czbebfjCsvrp2nVOvpB854LGZQCmJ+CjY46nGa4rNeq01t2+5v
OIVYjT3gdzqUU1vg+vQxlHJkXGBXpP6Rii6sGitmbe3NcSRPn8FLOqN2gmoAYXKvULq3QSSAgml2
1d2MkU6gSlhB3njJvg9rcl9MeISJql2OlI75vHKpE/3w0/JmV1BjlSkZvqRnkAnZk6sfiSrQfrM8
0A5SnG035GTRm5u45lpQeDjYxCqmkhlufB+FoAStdZQVh/mkMBMmR151ml2sn7nbb93aoVGQcBjV
k9bd1xvumswVcQ0wiVBAOdqRMERbnvw87jdpTHbITou3Iue5ht3MmDTpV1Fr4yNZJp0G8yqzd8yX
jDKUCbal5pP0ZcM1UfDHnVmN/M1VeeocB+Z582zhAw5U7WsblLqi84+aQvSC/r9rMICuh54u6mTQ
1rhPwEG5GSENc15bY0vpbzXeHC+vdpnStrNvDQGFLgc2cd9jOTO3RMccuq4PLJ/pgVMDfvMcuwpq
Yw4hfLNBWaIWwhgobUjmnV9SEmL26ZVe1UcyTKjWc6+xTfYR7lqB+OW0uHtG6grITCmzSlaqzqag
c8yDr8Lm+vNAixTEADsA/JQcRA2aq7JifVeP3GbR5AD3+qkkpYxsP8FI1kNUnCYGE1t64bXTFWko
YJHnmPLUzEJytXp4oGXYwjpx58Nsw9S0Co4CZSnvUd8sm+Vj5bB3GlsmIFO098rS3Br4CaZoPrVp
/ho1tn024yTaMWknc67nvzxbNEGR1xmznWhaYKbmxhzSt4rB5pRnetD05nkcuTFh8z1orym8plUN
sHyL7kzzmWJxN62QF9ncx7sclEKh6vAejey8o6GnYNjv50eLbjXQVtYZULD7BM/7D0HnzhSvNYD8
vNaomMTROjlYddPWO3YOz4+V+UBQoPGLxL1HnBGk6TUwtYpmrTWwgO2x/mtlyZfb6N620fHB164U
tEnQc9oV8EDjuaohnWmoYfbvvPAx2hRUqtBJcdc196wkVpQycg9e5nyUSYK61PqXrpijp5TBY1oS
Ek0Fd8b8BWDxcMX8ZaZVYNrRjUkIJ7rSO3D2Z5Xhxs8YNpBzRE9MvYiF1bStXHNcqyLd1yZPuuK0
QGaQgVoi+ZKOPl0TWk87R/eOARny3aSIH0Dr5ftjwNGUVzk4E6dNdYpmWqIQC6GSUR4tYzSUupWC
Td0mtzyTGJGbb03iJDSvoL4V4BwtoIOg5Sg2JWAuq0dgePPWTwhh62VnbLSp/HC8Z8tgNKTTZFTl
BGlCMlkeurqfHmyrLD6L3OS0jQbkt9MjR/7wANwCUQAc0CRDWlFDKR9dgDFpSq+A00cbWAD8zkz7
OFCMTFOt/cIZmZKPTJ9uNOj6qzR/qFTJSWmMjzF2PgqWLBTuAZv5OHHodfD7gdicHQOSeapPGyNv
P5zM0/a6zf6hS7Rbs8RiQuDu+PSQzXTPCSpRx8+9M7hrug4exKigzVshLsyqp4DFVmzdZv9Ez0K4
XyTvsU6TXdIKetI52+d+ue+HimZtAdvZyydIM8ZrZqT5lgP8dPSXh5+3hN5NR+ziMJhnvQcMEDIw
NUa1ofALD8by8OPGwJrQzwtohiF0jMdIWiltPiYupYVfwcAnqdiwxpyncIcRc8rXqNHMhfjUz+d/
HtRIBKLVvBe+dUa+Kc8oZvsS6dNQ93h57+dDEXJ00/vDPl2sbYnAOJS70PvzmSEV9wyEeNzu7DqD
ufI33JTVcV4e8BRiAEltnXOYxYlv6noKmv3unw+vecsP7S3uM1ADz64kWoPNe/7nh0gRDesfN+r/
91L/n7zUJPeJVv7vvdS770pGCd5ePNUJ55iv//k/lrQ/X/MvK7X+D5RjwxdwpwGSCQsX77/M1PY/
HJ3iNLLvwM1cYwlB/8tM/W9gmaX/w2K24Pj2QhKwPfP/hVlmuj+u4f/unsbYDUiNkjmHkR0mmSWZ
/d/iqdgLWb0qL9/D3fuuUnYQM/6lufnr2w5YE5NMm5+9JEVz1q1oN8Ux++uY4S065gX3y8qN8z6I
PBxhIK1wSOMmYjynU0utpbygQjcIpQ/SW/mwsQfjweu0qzfQMxBVls7h3forJ+QFS7jfs9McdayO
pxTa+JYdC/OqVFw1rc8wwTKoNUaD0ayrlVsZN1crS1WQsxQGg42tbObkG1iddy3M94FNZssuccmq
imX6fK81jZ7tDGYvsthFKyaP6A9OTb4S4n+aIvOF1iHvC20VZ+YXfMdok854irN9rINVlZlJfkN8
GhLIilPNmNNmZzul+i+Rx3eUnn6lVMlwocDyPIArSztqrSvv1rdqnSAiIEqUARklGKiubewSIRo2
ZPFTX/QPTYhfy/OrhlOD98cv9I1pj3Gg92GxaRVo9r6xZ75L+zHNmKDb9UvXooGgppDwng9iAH6s
lkFvMbEzrUUBT4ZQox91A5HOmOnm9C1y7QyGZpPYVPjBTjbLeZfAPaemAD9oXhPEAdrDf+aUP2SO
frDnhhInA3Fk8u5U+L16S44JUOORhjTJUa3qA0lDwmrQ25otnrHuZEyXh4MjqcClOeGWJOnifRU9
S3WmMR0IN612ZGu3s8yYVKb9xze5xZflWxl5XA/OLups8LYouVpb3yZ+rHCWdzizbyElhTUqdsIY
Z+Nkiz3FU3LdjA5SePcAMwQ7T+E9Dq340MDUCVntkDPMtvuqOcxlbffWhel5Mmfmsa63d5SFjY/d
YaHEWWiDCJqagfEkWZyT7zafqKKIOfcxCTat+ouZ1k6IBCNxwZh7QkGicRL1OOX4l2Ot5KB8ghkf
eJ7BgTOPiS726tA3UQS/VD3ZIXg2ffpj2d/wbswNtmM/sGYUrUjoQRbyW8+zlmYyo70oqjcO5OdM
xn75paZOiK1CaGyLku5JZZOkZrb1iNhUABegLrqDnSuyqXvKKepps2bPjaV4GJpTu2BsWshXYx/l
e5oIUU4I/k6RHR5sP3yf21xbe5NtrkamEk2MFpNq4sRo/dL3FlRyrdjYHKE2s5vCaI2wR1QJh0Qv
Nk+61oE35clswtjdqa7zA73j8p1C9ay8Lj7EcTOR8Bw+DUJ12POztmG23ozcLpzqQtXnZ6lF/mGa
jJd0tECOu86WdfdItmg+p1RFVBXXLkjseWf080fc+wVNMPJctmLaAqFaO1D61q0QtyrzUEIG4pJk
tvYhbtQg5C617Vz10HsJxcNfuB3oOsYRvjHYw626BCZoFYcB9eHOCdmEH7oe7yyf2PSmvl/zB5Ca
mnCvOd7OzmN/N6DEbXTOXmtk6WgtCJjg3LXmZyvmV+PHvxNNqXU9Nk8j4ecb0QB2gkAzpGvXDyAN
Gj5HdjRNs9PQ2toKZG6zdVwkX9+42nUHnDZdXOL2WdrRH0Vjwi6szNdBJs4eXzDxsA5HUBN1Am8+
Q2ZLcFj01OBtC5yTU1F5qw7RHeYWss1o1h9559pboYnulDN2kJXJrPCPmIsE3AvYR0OmAa5JppYG
gxExOsSaPcplVOGeBw0crDNr/DxR1q617KS5p54oHMjIr9CVMmgMZhw1Y94UEZavNhn6prncM6Ze
+rZjbpbOayssHNXcaOjcA/ptZtuxjeUjtbkH2LBjoNc51pDByTeshSfVEECAyNTcHGnsVVS+oImG
1M+6OyJh1ama1EHEyScLKFU6c/iYYF8wGQM86A0mrBl0QeaM8jwI5eJcSLAFzCV0t7JcqHuXdBTD
zfBYUDw//FOkGv++zChqkcys4t8asEIEzrkOHBtHhmcYL6ZKCThrFjFY4gpc/IFKaB709QEPkV7f
PC4DEwjCYYDv5lu2sbeTfoFQl5TJ2h6Wvak7eWOUbzuap7daozNmiz80zzTvU+odKYJg5NYz8Pd9
j8OrGj9it6uuhhu99sD4iBO5DGarCX0Iu6JteMmmNbVHe6Z7SEb6zfCbx3jgNOs7angXoM7BzbmP
PXPC49jyrRoxyoLlDvHG8OR8ALI8v1Safvca4Ahj5mUE3Ztih891U6Uz6eKkH99RIS4saGpvSis5
TjWgK1xWUyaMvYYoeXI6fiMmlM+MefvO60t1i6uDGZYZd1LOf2UIRSq1f6EJJofCy4POauWHvRQU
xISPNpiZi6CchnMXqfgWRnTF0wIWtNjBNsquUAs95212xctkPueMECnboRC2NH0A88yVTU++kWP6
01uhf4yT0F04w/vZm7cOUjQ6LyaTwt5J3f2CVIFAQHMUuR0GyTVFFb5eH4ej05J0ZTgNeFtoFMUq
sQapNZ/qLrAGrX8sgScyg/ZvXlzTxuWP6c43muLosRjnRZddSYTDXG1I4dQCDGg8XfXSpyhLk9qz
zgt6PU3tR+pSNSUavdwh0BKI92iQh7UdsR7jkfFzV6czC7ukm2HA7aCIB3Zd+htcUPGxS2MasNrD
lNrm4t7Gf6Dh6bC9g5xZA3stT64OwNSml3gZsXpULCem5zqnMcH46XwUVdzhwaw/dD/vrubyMOnN
Lw+MtRFusd3V4Agzske8aOsCSdgRgLdMqZHmDlW6nrwaxB91d+vK51A810WOUpB+ZlrPjYSKc9Yl
JKSRBj180m4WWFksj6njUJIDZnogE7jjZ4jfIvnaxfgOPiHhVRvdV/1OurT0uab/mLYnP15gSNQp
7aqKjYQZG1EgsXziccnbfe1E2U0UO4Ic3qEsqSBwRovacLYiuq6uXZ/2FFKN2tEsqoshsKRLt5Un
QmK/YqpYQVwsz3GW16cmxaeVn0JECaQ6Z4SwyqXp6rURMC34ZjvkH9uoERs9o/0mkwuFjNHmXpvN
N7pk+6C1YHJbmgZdteWlglYhZUv/TW0f6op4e9n0f/GRbAyXwqcyfqdW0KA0DFta3c/ssSoHXS/s
NXZfmADZV4b7RLDPhsBZbzuzxiJSKhLLVrS3arvGO2Nvh2LaJ4MLnc4eLsypQBtPJz0svIflkiEA
ZT8Qlh4arQjIqku8+K0ZULLCrCLkGMzFthYY8o6+KVmY+/yxs6ikYHbONRtFF/Bq3EHHcDfQzoeC
7mo78nWwqjx3W09leZdlShxCPehuq+7FMstpGaPMRmfvKXx+9qzuOXOQh+UE2R2hvKEqi7GskeNk
sn3qNaq8pZDFJfbU8r3tHKeiM69zXC6B+ncbVdlpdLBg0SHkB7Zl6oGIM8IhpnnznU/amNxNWJv5
HtteuY7V+B5V9XkqzA/b4k7QDnG5xjdLP1BbrD098tbaxCINucRYe+ECJ6tZCkYdZJM33irc2Bvg
wp/9hL+uLrIdLSC3qGVUZAAkt2UHpxCpga2LVqRBmfiPWdn/wvhz0OgzX3dTeNHq8lsvYBA0r43h
E8Ug5V12u840D9ng/QbV+R23IzmCD+iIt4n4w8ygzXmVvg2H5Rc2zoMWtbsRW29i+xf2pjdNF4cw
dNZ92N7GcaA4W99EuOJXoNIvFpuIjnQCqc61BJQxEQlosSg2mtpps0RtaHfYQ16ZK9CVhTSPwW+R
fv2NMdMMZdmPFtIm2qP72+5m2E3teVT1E38QOG1PcbBZP3iF88xK22IB+e7ZeK/ySUEutrayQ0mK
u/CUNcPObD2X3zhJDcSoS4263rwuf8issxdyuftxqo5tOjw2Ijx7hZ1sSmE8UU1wIhKCgAZ8e5U0
rLSWT3uw81BBcOHK/ttR2BNFCZw0bA2Y9FY95sRe77Y1Rr5mFltP1k9tFb0N8oF8CrS24rmN7naq
bzUQi/McnRpLfDvirha5dfkHGaXuDUwDI0yjkc/bPeo8pqLXRmT75d/lQL3KENgHlzVem7CqiidJ
vwS+pxKgdkw/FbxTjJt4nVxGoJoXBsXAaKBs9OUFcnH8Yj0QlHImrAJJcqgqnwMxQuJUJ3uIABuO
HqBuR7DbegXNVvhQmJ3VzKihEKr9U4lV4nk2pkD/lfKTADj2x6jU+yDVeexogWl+Kdm/aGvyiY8M
B8xrrdXbCRCx5k+H2ftkTvcWxnG4qovnsksecRd+KjFeNXbXjP/Psax3Yoz3tap+W5N+p/zx4kg2
LJ1EQ6f4yHSnp3L0np2ptHZaZL67QGsc2KWp0R0oLitahHG2OGzoF9uRxShsIgThBnZJs1Wf7+Nb
vajvc0iMr6AQSJMlKYvywIksX0eMNdjf4ttJaqRBG1ZJKO+aWdxVyJWCuLqWOvaf1gXSrbAGM3dj
T+lWWMk46Z0EseU1NmIb54r22NfLC9K8N0QUHUNf0UQddFV2iSfIUjjVsDk/qoJpOuCjp8Kbnr2Z
4nggW07WbdPW3NrkyQbawcRc3/SGmYbpFrTnafuWkX/jQmbjGOYkycbR7DPSwFtvM7hy8M0PNjRV
YR0LlXx0mf6Amd9l9rVxnfaY2uLR0bp3lfXwFLJ136tvsDknKvUuvkO71zxe+UnPkLH2i/lMN4rP
ybWu2uQxh2q+AY9Jo7g3hGKVMo/R/NLqaicHNnqzWsFv/KojTPeWcQd09QJO/pC46cYv/GPVcaX1
SPVjs00LSj901lRcfHc5eljABW6jDKOomD76OP25ZZa52KpcfShNf3SgnuhMtcKCEE73pwI3rDvW
U1EpIOTVb8CZ24meNtmrZ3TqOMtvPrASMvEroThuFSR5RPJQldlyYHzhe/1r2OEDyJ5PvVn53vjp
ts1rxA1upjmoah1SlA6atB5x/XsvfSFedEN9Ee/+HYE5Lt1qU4X6pvL9c0q+wBn+RCa2GpAYUBj9
PXyVjyqtf7Uem7dYXIuWtGcRv9MOVtIIt7J0LOO9OCC9XuhHPNU9s6Zx8OVqtnnZT4V6qBb7qDH9
NSHtrRg8vJUj+lRmLztgGoFc471t0Wwz4tSafx3ZTJS1/Y7Eir5N0LTur11m4SX+6LT0V8lzEvrZ
U1fFQerr50lUxJX8cteh8GsMlwu7e+KGgXeXmKFWjxhtyyNR2zthHgay8U5ZzV4nxptysLBSilD8
8ClNY+ZeBvOr6cJM9xITzbW7++gD8Jr5FueVy3hDmdpyW9y7PV1oWYOGALMWeJV7RWi8eSa7EcSx
ntVnwIGXvCYNLow676g+7uIvaUbIzuKWZKHg2I5rFE/kamK3xGhub3gA1kWXYZKN7kWh2jWFz3g9
xq8ixxccy3QXeT6GxJQ2v3B4wODH3S3TniXL5ios6sskzWOjW9vKcF/nmqt6qotdmehbikEOjAmu
rf9Qpw0xK0sxeSs/lFVt3RQskcOUlyiBSUp0mPTHwUd0wumfOPLNJ7IMLbNB+Co5mTKOs3JZr8RS
264Nwz7S9ihyMydibhyoE3qKRDjWQ0tKWn0alfNgZAzbjGuZ5DcqFQ+Opu+MdrhhhboVdrGeDNDg
GUcjGurt7EUM1QsAwNPk9ufOSjeTEa1TVb770/ycFsYTBHmm3tOlnjW6G0LmulaD461IORJVdjCN
3aZYNnpNSHKQY6Bg7M3NxMERZDrVDjlnE+Ekx9XQFO17bO1GZvrRKB5ta7hLt3yPi5uWlKdUsOJy
+iNgeJyGbC+X2KT1boCFrCpxUlwjcMS3jR2C5JPvep8+402XYhdxj+hH94L0eJ2T5WVfqdeW7blM
1KfnRBc2wOy0qJ9TNkNt58GWYRssf1epT+cYlaKciA7gBHgwnU3hVl80WgSp9XPhu0O0Z+PEs5LT
L2WLb50TbRR2f5XpHktlbbKZWZs/vUGyfej56ToWCqM8jUSIiVt/Rxkzwsk0qOCc32RTXsj6BPnM
kMzq744DF7nRMNw5I1VTMdbZcTwvz1fTVR+907/6ZvsJ1f3aNvauznOIa4FI6kezTumhgSrBeiwv
5fSVi+hvkmIaZVQaUj28mqXINnAtHsOMo7CY02QTKpOCMUyZRmpt4pI/PXGKgkrMjt4Kb5HmPpVD
+ICf+uilKWD0kem+VlVPrXyaw7XdTsYq17AwuNCJzFHtM1HmeyPZYpGqFyNzurIB32zLGnlS5iRM
yNZVc7NFUEnWjd1dQmPQA78c7A0H9KdUfCp7uHFyZcOUV+zYpgeS7K5Pt6PKuF3187vsrWrlMh+l
TSegS/GmaxRTY7xajbiXJ6v4ytRE+P47asrlBo6V3xEbK9fIkk35brCgxI0GumnT0S+sUeW0BGbW
NJxiP+BUT/Db3wjHBPk34CPuaUhR/aXiWj4SEg7abGzWbgLTWsAo0IpkCXeSum2qKRgaeshm1O2K
NEeVsj+yPO9vjquVQJuJx37ug04L9fPM/dPB/LOy4WoJK/bvrcAIDeauJImXFKuGIzxYiCgEjB/S
5zQROhqN6cAJYEUpU+tDNmEwzTBBPY2VCY/XA7tlq2jfOeSPVBw9cyKggElk2wYv86HrkcyjHLqu
jE0qLOIEBB3MV6MRz6mDP92g5nEQ1t0ZcPJLSBw+9IcGpDdPY/RMw9hdhOVraNOZbLeZIvpBiDVu
acdIa8JzOWGnVW4a7JtLH3x0ikfRjwPHILeZDeq1y3LAU5MLXDS0tkk5kpGD6yacd1tjjKc46iXs
5VYhptRAEIjQ9G4t67TdmF0vyXLKbRHp+RrLLucAs6xWRS3JtHn+rmkUv6Fk2iKzt1dSs66/8ePm
IMPeeqnyPwwZfsnhKjqG18J9kTWRnjLx9iUuL7sIMdhq2lpwR5uWvCwmVd8FZu8sM5zI5zBeLv1N
epOt3RivHfD+X3Fd8AouuoNtkCts3VocMgLHTGsp2MUPswFKFbQhIdx06lyeDfyuvvIGxEEKwpgh
ryLYb2usTvYupsOzG7mUrEyYSxRSsIci2GyPkAV6pzjZVfaUd/l32uN/ywH/+Q7fnnRaFjXnDpP9
b+F5LHdvRVVxAiBvmlsvWipeqxgqb2JrT2q5kqVkLIKvjjXRoP6VMmkz6Lx2NUYO4gb1tytJz2TG
xSbnwV6FLE9FF284qcaQ0oZc3tPUeh6N6jWegkjc5VyTWi5vdekFtK0WK7vHHELn68dkeF8zURGv
2JPZIWerhVRxisNc5d+djsI7Y2zFUgvVIcIROpav9WBHK40yR3wVJ+yov1niLvowUSCuc8IVcgB1
oiTtsiZb8D/GzjfFffbq34WpaMvUmg3CMpdFlO6yUD1yvgbR0OavnbtIhzhlVn7sbyLD+spr5mG5
Rea3xroE8Tex97lXE0lxN4BWKFm2Vi1PAYTEfeGbh5Ghg4CuONC52ov+I1TFKiawN9fZQTj2wYmM
lxAf8MrUjANLtr3iirkOXmesGBjuzZZc5zB+caxidNXlv5yMcHJFBpV2UZAmWfmByeTgzQMRFwxX
afKlY0SAtPMUpdZvU06XNMzYa5XjH32095k3vFoJhxJSbqhDi0nhG97RH616IxBPYQ0rr2odRWOv
dUeS1lYtgt2WqzFuI3RZe2V4nC4acKA2q2IakhpLTe23G+lHldaPtizXiCCruB+vDLneHNRCPA3j
N26AhwTVb/AemaFg24QPpRHnnGbq4sf82Sy6mxHCo07jh6rLT7g46/PQ6gcU5p5TIk0w6NVlQKHD
utac41SBQsgceUCc/qKXaJ+N0ZFT0sYFQyR9jBKVY16apVCH/f1ahPbDkA27kQ6ESB/4y4zD6Azf
uZN9AO1513X71mqyC+Iif6JdJHNSgtzfUYqgUbJvFC1yumuf3MK4aL4TmBZGa4s4IPaBq1z6CCZK
Jsi3/DKEPgLBdSkgWCJ4epqvnd57UglhQbf+ZY0ctXwdWzJyPfOYcbk4L7iFpnUh1cnXDQqN6vpb
S+SRavetnJdyy/ghad0PMnEvpNgwkecUzVakJ/SBzYiEgqlRdaUBfilki9OJkWJKW+dLVIy31CUb
78t4D0GE2MlYfedlczDG8t6XU5AYLVPZpRqxBVeAqggJJwNkLRwVb6CIwC5aHuhKGv751s+72vLu
f3zsP979jy/7+Yp//n20peKIZvRUeGxFnackBR+lz/wKZYMRPTRIWftVXx5LZgWMmOfHMg2LlSD1
fTSXh5+3/v3wf/GxkeEJuQ1kEZeM7oGO1Oo4xTNZFtiC9J6U9RHqGVyE5eHnXd9124M7v0i969tT
uhhcckgg+QpUSbSx4wLzEHV3ABsWP4q2fLtiLLylc5g3CV4CPfp5c26NWyi8cRt6CTdlvxiL48+D
loT/eotIY+WEzt7K/XanYzXz4IgvTb18m/98k8xfefx5v57gIA5IFm4tcb0uXpZxYRTh2/1fDz8f
+3n35xOuF1Hh+e9Pg8yRRzfP8jXrBa3owqv0xfUrj3X5Ksa+ZaKZ1EcmaPWxFSYLmz7gMICzcmSc
2tBwzVv/fvj5GKXH2sHvfnt1fw+14SvP9frgyGoTh15GHT1ynGslv2fGN3T2ZFgWMVcFyRARu91n
/sRRFPEN6DbLsUKrMofvrPUGTqk8eJx7clU1p9qYpo3vE7uCYksYpAw3xSglYAgjPEReSaNMPR2l
mPaG1Lm5Tv01kxAhXNvF+8nrZ6SVDMTBHtACkK/RftP7KT/2HALS2a6ubjGlawxM02IYyna40alt
+qu7UM5GTxz9bpiu3jg/ejRuHE0Rtqe4opRran7LNG721PZmnK1xjQ7lVcECuLai8bmjOtDbuOMj
zgeV3R/cpg/XoyItNxMd4eXGk1kVcNMiJpfsSV2WKkIuV+DT5MZUgfJhLk1q+oM1GOra2/JiVLhG
5so51OZcHdiHr17oXc0veoQFld74a29a1nVqI1791ngMNezqVv3XLQhs8yXdtbCzTVESrYBEtuPC
vift6B1cwwrPGWXPYW1tAEF/Gj4yileb38psC0Cd7N9nhi/UibUu/0+9MUQtmPitZj7yb0wb30DS
ZRhByUGhL+E6zSVO+b9VZ9urXpIbxNqIrVnPgtbhWbEVPl9Lb2cS+kV5jV23IO30zHRpvNjgf7Dy
5oxUkNtwso5baviGFedz95KjSF/QSA9RUj6aUeMiZTXT2dn7no4zUq7p51RYCYEhlOYMFEzW7WZa
+lwRHecNra9sGU30fqPmuBkX09UYGQgTbz0ny3fC7EljOsf2xtBp7whdKilGJ+JZ6cZ27dfwOM3I
z69Zb76z3ul7ZLpnNiAQT3kSmSjhNGGgUjCT40/FJVdW1jhW8POxf3765zN24cYwmail8k5zsi9r
C9LKULxZvvfVOfO5IgZCB2n1JCTl4EJew5iuIy18GTFYauMvp7G+9S59norokhUTjormNIzGM7w+
+IXCeK2srCHXXX+6QExQ6FBlm/lxmPvuRPJ3IzT9bLfsFA0qQCsGMHvNXTdNfqwpSsS4Wa3SZtvF
JKcTS8qVi+P1v9g7ryVZkS3bfhFlaIfXDC1T7lQvWG7laOXor+8BWaeyTtm5fbvf+wUjIgkygiDA
fa05x4z0ziEBr3uxC3NPVq1ap7pZ3jRkffhhSM5rwDhVaP5DJdNhVUQhZC6vo4NidE8+9ypt8O77
SNJPIhwQdSnWQhP0HVrIoWAIBkioD/qLNyZvhAIxTGXiicD1zsiQzhiQJ/e0thmWDP4GSyxM9Fjh
37LK20xcGtqoHX5q36SXkkQY1oM1ZAFG+aLCnZMnwMj98kdfMQgTmf7eluUuExkZsIBr0JqfPC/h
y56s3w5zu5sK6iBxXcNDQMrdzTgUVPqkWoHhPBjuHSHeYuU7EWSvYjj1yeSthqx7bV3rwZ4eppDT
JqzlXauZ6Tn20WykA1Jz8qbLrjjhGULJql2JFBq4ENpUVyoU0J32EpR0Xs0wp7dLrk/tTB9BwM8p
6eoHz7A3ffzgAHwu6icsl1SHRf5trDNUrdYZIw2uC8e998h3Kpv4h23c9V0Iyc6jZ1F4zXuO4iNB
Jr0dBVO/dviVl4V/qOmQ3GlDKNYYIujmm+bJKLaWCwJrkkGydpjnoQGJb6dJt9dZz2FIx93gmGc9
ZkSpzENLI2zIDRz3jQ82ABOvQUgyfmsgNRHMXquYkGbooGSi/gIMRjCKA1eB4SXNEjx6AzZutM2/
hLS/CxHgNKBXqbcWNcnYfxzJmt2HjpmBVXNAfcgPGHrmS+tQcHHUMRNCHqJ2gMWRaC+Gdq0Yn5UF
ChS4ED/BrnCZ7o5FGf42DK77QifkpU7vwJSXnYlDdZRoxbTIuBGBjgWICbQGtTKtuQOHaoKA0JCH
qJ9Gh5adCcRr49ZkVtcDlYhoxPHpIYGWJcjKwGFa5tMhlz895eYnkedI1Zj8EAeJ43GgnHADqGov
iGLfM9vNH2pVfkMx9b2z419x+9OyHWfbmSO2N4BMXHftu4yDlTkU9XITuR4zfvoBwzevjMY12CRB
7Qzqz4fu5JC0KC83rj1t4A4VK0gXt0Y4tJvKpflYBegCk8Ryzs4H3L9p6zCj5Ou+LaXhvAWO8asK
p1sXW8QBWLy3ifHX5HTob+rQ1zdTD6jNb6gVAqclrz1dh0Rr09FsNTLeA3sdWqWPDMgmzDOAJZFN
nF2urO5Tpp4bzay5/Qb0Z2oBdUpTP0wU/1IjU0Ob4gNXpBC+an51iibaSd14DCFNgePOIW8U2MRF
W+3DBjN7kAJ40hK4jvHIdJgrGyVd9xI7SHSK4KwTc2LLEuXbjGV0FCrxfNZ+OaG3EWb93o66v3PL
+p6yrL8nzuk2oilVgxqDZRDh3XPNja/LB3rWeypD3lUKQDGqKfVDDAwTG1+b7f2SgYvnYOAGzpKt
FP4Ey2p/u2Q9Zj1BqFnmHsH+nttgjJ/T9ja01U85dE8V2gMGavW663XgsAHh4HFwR5UF+b6sqD7j
4+BqY0NxHqkDS+M7aQuQ1I15tlC5vwoqwNgmRb8ZTGC1uv9Tb9BkQo7oGf+Q8QIaHoVKubdz2yOk
Ao1jllKeCJhSR25FrlJ+SPhkq7rx59gSIyAg8VeuBPI6aGCYsUqCfLjvkvJGv4mkdo/wGt27jKm2
NnpbrPQpsDdFFiXo0cVIq9hCmS6gFUivmgPd9B6HNbWaki9RqIuJMOkYy+5K9SXdkcXpHfW+DjZV
lXxfMKS2gpKvbKRc3VSCp8rcuMbIzLtPtChGeiAztPQvw8w4/Xxmfnqq51lA+EQ42LTKdQLnA8Rh
J7euuFXJEhRqW1cvnw/RnOxq2+j3Y9DbWybZNBfnwd8o6Vgk4WlZcyki7zsHz8hMiIxSHwnnsjrV
FJzhr8IoQRSP0a+hc8gmy0J0QbEl/OCVRzBIenyiGEpOSiKNCOe1iJBft8msw0g9lZ8gwKpyyk+l
UrCftNq/yYOJqX3jAmMxhQvatcVwKRz6wmKY3scszLlsVfmJi/spzHHT8AWdSz79qZ4XlRaAxHCI
45ofJQD/VihLcsBsjk0MnMqiA0ikjatMf+9JtUXNrE7LousDHZQB+BbhA711lbYWtcvVa5a89+ls
1aAMsk4HcMQSmF0OvlTyjaMH1JBhzV6OOM76NfaNkrSollh5yRCj5RLIeZ19N2StcetK9m3kXQkj
obmYASOxq9heJ3qiTsgd9XWLT+smizh9HB0lXjQTaxd2rSniH0xbOR9QkZ56pierfKBxAU3hBocN
BROin04YisoTtYXy1Ogtio7S3BmWVTCU8JPq1OFDWVNd8Kk8ttXJJBtqh6v83MSMjjCm1qfcUebK
UHK+ukgaIcuToGLXnFIUwSN4QKVOwoSXwzkSY3hKPJvazvIPIypulXMsBqs4dfNBkAMNg1ZFF+KB
2kMd6evlvceUn07LWhNxb4WhR1l1rG/Jv4zua/ADiVH/MKU+HXx6vqkZ1buiw3JaEEyvV/0ptAHc
VCXjGVzot1jXtV2kD68mLfh15dXnMlfe7MZw59v2O+gaLlaVQ/ahZDhHJNYHB3o79eDpaWuXYFC3
BTohqTkopTyqSe6AayWQQAr7fkAq0a+jWgd9c28/BD1jvdGvoNC571YHySdDCE2KzDYrkVx2U85Z
qyiYizj+/X92iMW/8P+xQ5gWHeH/zg5x/dV9/Pw3N8SfL/nTDWEY9h+6hcAT8wGeBtwPf7khsE38
ZX+wzT90eFeub8OZ0XXhgZn/F0ve4U+Oy7OebZqeQ5rkPzLb/7sMd3zk/8iowAYh8F+Y5kKTNwVs
+n/zQ3DTHrq8Lq1LyLw07moHyyrUDEl1B/VBm6KLhpcV48csw4+WeJFVk4TodvHWMieovwVcAIHO
yWHrasEub+hSIBMvtbpgoGNMoEbgJNC7QLNjUHgLu20Y9GrTtqTH9XQzJ50IyE6DO9OiSCkGSvdZ
wBAk5goIsPYuoNe4M7xjnUh16UbAVYUDN7cuR4zdUWzj3TgqK/T2ddw8Wu0Ad8OxUWtJg14aSlTK
DHKl9x35y6AQ9UbTj0wniy0ocJqFsn5yrPYZgh+1Vb/fWvlw9b1AUSjpa/BNGFJ1LabCY1e3oWDW
PTo1UFtp/GDyNGdb5QGOT0GAuGlTfGqzO81j2kLaFPLM1sM5iuqM8uI9odaInGAj5ab+QmF3G0M6
9J0UYq0s34pC3UX6CLuV2Ju+g3Vl5qTChiiNo5oQxUGf7pOeImg0e+xxElYTxfIe964voSour3DB
yiF48fH/e3m0Fk7rr92QYHuh5v7ggOqtpmO8CpI7B1/8rikyLAFbo0c6i5WO+GObg13+blsD/y19
mbBh2sfUfTtZebD17Z+uRjtDcRdLQ8tlMuUHcOBXpKdPo3JusUXM06FbHPYtMBgScvHz/haqp6ST
VXstkBsZA1GiDbhmJiBQh0e4BecrbpSn6sDQBZ4jugqHqHNMIwk84KJbhb0JtMZu/VWhNzDDmm0O
yByFVnfs2izeRYKpgdXo4WxfIaRbM+7KuqdlPKL59mr/AvQN+AC6000qfTBVVEvvJJL7S8p0bT0f
m2KKtacmWJepYZEym5VbkBH8Dryx3UnEH+VamGl6V+IvDhgAn8WjB71oLxWDS7f97dRdcKmM4nse
2cmOCVO3NWOiW1KSEEml0l+kDTNRQn7g8ASnCUvxoYR8MfMKYUJ01hXEw6qfb3kWQoxi6q2XpASe
L8U+qh1kg0Z1kwrfwicUZ4zS4WUYNt1GO5LffGTtK7+yOG0bpg9Bpl+RK6tdqMxsExgDCDO+RXTT
Pkxys0ZMC8yDgkS616304PaOfhOomll73hHpxlRL9inFlk5CkEjyF7hL6uwVBYIE68lKw/aNqKfH
FL26rmvduuhSZ+9HeAwnFCZdL0+1oWHnCOky9VHgITkgEAW5UX3jMOT4ABd5ASrRU43wscMaXEO8
AEGGph0S29KvdUQQUDDBW/Wi7MUUCF0zE4l/WSB1ECJ2dmkQWlcv884hXN79fLnKSYZHVivlpL3p
qXFpdK/9VbVlAd4mOE9e0cHtocEZGkF4UjrHYDRDxLlaU1wizdN3YVC8mU4ZnGQVDaRcgNZ0VFLB
nmkwBoy0lemLprcoYdSevn1wiEo7vVgpk5x2ZtrKGnuo02gdnVmFq7cr5gldaK6DOhcbrRtI3TGw
QNWdH2DaQUgvguAZ5Eb81GYFiEIPQaQZ4SXIXA+7EDZbCQyAz9mMFkfCHKkOdCYCU/zzYUrrclmk
cXzJ8bYogak25yvXXLoDRt80t741/FJR7jwmMqIYADN7YdG3+bB2nKZEuuK+06yyd54kd7fEvBTb
ATQAAy+yMcddLws8tjMdU4EN+3q8rOWWS7maBNh//X2ck7GXx8vfvx5+brk8KWj4UKCZt/zb6vKn
waHcoQbjbtnFssny/D/22CKEPVqJ+c37MD0q3+2MBfVxP1AEmFH/n6taweryeFlbNloWX69JSMpD
wTdv6KmIl3/96es1X88tr17+AOAMwk9LEhWWZjrNy5P/+R1oy/taNvj8d8te/rb6+bLlv3yuWn58
4udOeMD8Yf656+Xxso//+Fk/d/GPz7m8ZqiDYjUIppVf+/3aDu3lIx3aHBzaX8dxednnB1w2/PrX
X8fkn5svG/7t0y2v+ds7/fqPn6/82+6XncLhbyg9/fXJS+o+a0ehDqlNbe7pz9/1srDdSum0cP76
wpcXLX/6eqOlbx/K1Kl3XALfpNOZny/43Gqw3ZsEAyP6ugRzXZPTFTcD5xIXYGUKKQEdhRG1mqG8
zzQDKNlIxynGvzPBW/Y4XZZnv/7U1Ga6cwPt+I/nl4fO/OJlD19//dwLE1H29bc9BrTR45JcjqFi
goRiJtZjUm7I/aQkPq9qFW7Ez8cjWT5gkiLwdV9P0tzoDknx8rnJ8ofldaTJGdQj+tsgiXwSKjSM
pzLzCwNrysSlHxhc6vmnKsEwAo29Oi5rte3RYmot+syUMdZmdgRzfY38gFy8+Ve8/ETL5VJQmlcq
/iZfUHEiXpXbVcJ3xhh4Fsn6K6W6X0L94kqOGzEf31OtpPVmCPpl07wY537csnDJ8viPD7+2W17G
t1FSbqWPLQQBHEN5QlMsgFjklL6H73lI2FddK3zt/kS527b6N0h1j0XAbT5ygc+UJueTGwFk/+zY
zQ8ruga22+R7grrI4XbJOm3do+7TyfYFXn767i1kBNkflwWKGcZoRUIRP8s6uYdBxoHBqO6LtKPl
xNrysGwmY9d5xUGDVnNaFn2R+PT/uZsXnaGBSZsLBCpFYcDQDXrPXx1UMVk3Zh9Q/ZgjWIa/FpAG
fpcG5GC8LZCl/MCKIAW7d2gootNokROBnLGihOCt3TTQ9ikMRA1y8oH5qqAoozlgPNwioa7DYBN+
Z72uYBYfhVDWUZMaTeo+BghqmdUxrs2METQwALer3ozSvdSMSLid8VXFw0Nm2OMhRM5ubmhWOvRz
GqCtxCsddGvjjBPxRqDPj4Z9EnYPxt7wGPqRAkThiYbtsta7zrqmNEABmedR0AEoNXQQosxbjpls
Z7Gl9uea74YMsgrn0pVEgyzfAWd21eypIqQrBgDjajn+Yv4S+oZklip9WHrG9MjLo8BcPVcprb1e
KcIC5/cwqgY+gnDoH/Tz6vI4ncCohwzzWq36s6ftVAFqF8MHZhrBNFrhOqML/lezeFmTY+jhPM3s
a6/lMDod2/+zyeyMXjStdHPsyP+YEZGce18n4LL2j+dGePIk5UgaLvPV0BfFTC/eKkaBKbAVeA3m
/JH+9tgVYYR2DeFLHs0XF3fulX9+nKU7vhzxeeHDMLrJpj5A98uJ9dWez4hjAXC8fA/zX7wAHyLo
Id1xcADPH3hZ+1osz9GcMBGnWa+LMCBECvCpDtAak4K8N6sFlieHGrhb16hqvfzqllNoWftaLMdg
ecjdhOEqAX9fvW5ZcdVfFkvre1kbU/2tlzJFzKnfNVFPzdFzuHJ9rlr24NOwduzVOEdhmXNKULyc
1fPiHw8L+tqZJaGMzi37r3b8sjYuXIq5By/hvKCBro5ebw3kcfTmr0YniGrBhC2LEDTiZgj4vhQ5
CXvbppaugPFHiY3wmvNpOX7dX4dzee7rYUNqDRwlQoUc293RLdp2CUQ8bQLGOPaixpaIYn8o43Id
92aVwtoyFHwz+7B8IJuftFMYCrURGJBcMQnEeW2mawwgJr+sejiaGrogm0r3LKYOCCIyO+EeoxFx
2jSa7TqZ66ODFZ9h6D31fRNtpCrTjVEjX1nebJt4EozxfEH3TJdyM6fH509Bw3iUA1lNJ0WU1mwJ
b8UMoRq1/XJ2IGrHGxumT196iWXt62QQ0GuONp6NPF/VcyFymOdGdvqBLs1C0pIj8ZkXFOQxmjaw
qQtVHzFdcVfziXAEYJ9L3z+6DK33pJxsu7B9bsE2bSn9ynWV0lKoaITPjlrnHLUEvU5hH58aG3uT
UOU9Wu96ZU8CNnGE789xAN2OVYvOVEecqHlcQTpR5Bs1mQsuAaEwWPfYJOw5n7Nn5st3Y3MpswN9
zsOYHxsBLEM/4Vbr4x845jnAQNvwKnBgDKP1eaw9LGNjVAGbtNWeLZS7udld08zuNkL5d15c81uq
66feRcEoaNYueyc8eJ6rgXpc/k8/Iear9HOWYxYVWOGyIYQA1DDScQuwCXgT6vk+r/q6pKNbQAJt
jHNp6HT+lueWv04xaINaNU9hy7UG59G3AOYDDhNZnJT9fbK18WgqaZxgAYmI3cEY7I8Yzb85GjpN
kiUQOqewLXUEbJvljeVerHY0Ic+FX9zW1AU2JJMzCv8dKnYaVt0rtV6QAn0DZrY3tx3mHXxN1ayi
5Ec/L3JNo+Gn9F+2CtXRQ8kwKf3RC6pojx2zIGchnRfLWjsC9YKI3xwROrsH0d0Kb4hJtcMqitYT
MWBNMuLnBvx6Dwk5K12N4TFGF9kRZ9ThPdtjD6UlNH82GhX0V6hS31SgbY9qXnQZoqSOIgsNbC4z
4/RSjPWz1JqJyfaEGUpAsRVu8tyERCGNCRJsS0So/ZrcW1uEH3gNd4fl6IAN5LprRxBEJw2LVdYb
2ZHJZnZc1rxFmPT1JOGLZO2S8p5perhbnjfnq+yy9rVYNnO/Xrs8XvaaROTrlQZf4PyP/rbdsqqb
Lsp51/39+drluSwm+jDXk1UOs0KHnFakabWeSbAw8mwNO3P8mGfJdPEnwjogME37uCc5BC2QRWcU
4elcQtPGrTWrTiUCPIccKdlnOChG+P6oDtft0Lk3gLo0TrkKmLNbvsg232WesaFkYZOIMQe75xKR
twVdA5A3yKy0/hEMipSV0n8nV9AjLWiGyHeVWNmqBUZmU5PU9GQghnnSHiYz/GHEu8GzkKFbHkBv
2Qe3qH5rZOo4gvMkGj9EHZ2noXC/mdS+9pSY2q3ROR2O4NPy954AdWTPPcqkoA4eK6P9RlDD8GHj
Al5FUGCuFY2ua66wL80llw9SxB5yE1G4nCXUpcIc2aDA3Sx/JGPBGNrkQ/kJ/vnJLQ+xRDMA5O66
7JWjxqkeOfbFj4r+1qEuTGeAf9d42lsY29ljX+JIcewAW/pIEAIkqOmuQGseYQx8q4xBbPPcafcV
4vTnHo/Z8iHGBv9QoSLrXKrKuGP2ww+C8fqd59JaUHOMbaDXARE/kXFqhxBy4vxRCFJaT76bvGaE
DBCG0xgQptvZpkTBcX5X7RgO6zB2zVMvUu/eSUCwfx4dGeK8bCLrrpOjcc7h6H7uchT2vkOs8Dzm
cYNvsfC3iWr6tywEhjfvMiy8eEMinHVUjsCR1A3vy/N6ito1k8Fwa44ZUHy36RF58wIjLK5eqlcY
zcLioAaSTQxCLz6c/vMLtitOJ4LhXOC6evsUJdPDssO+xCjTOV5zpX1O+FeBaWD51I6XfzP1UDEt
TNINCJAEams8fH6BOqLQ0OzfJ9drtgm4ub2pC+fbhKpk2StCEwLf51OsDdzgdjntlr3imP9BNdp8
sHX8laEHv3N5+zleHCRUxXNUuCsjo9s0VujPQ1H497GkwOqPVv4jb+2jjd//ZfBwWzBRlkdiF4d7
OWDQWrZoZX5wXC1+1SIbjfNYIxDkgnSvNAdPnZ4VPyJAl4ETja9tlPub0KomhmpUR/ETEYfCibbs
Bwr8dgCU8MZoy9zE0vIIsgrU3dh4lDbn/TiILmJ4Am+pQyVME07G+CEP72r4UatlCwkdUsL4eVO+
KDdJmfUnJgbGLWViOJLz5yFxeaWKsXmXc0TSzFWFTp1Vt3oApmzZh4vMN2sc732q0P8P6LzPOfkj
1zSc4C/P76MFsttNk/rwFNmLoNabczZGOsRfRUNh/i8D1wA/9j4QxxOcN2jWWbkhCUvo9D934Xcz
L4fgyXkDvWwVLe86ujSN8C/cIoLPrUR/U8aj+N61Lmh1l3Z64jUTpyAM2r5T6Q8UJ8sbIhB7DY/D
ulg4ri5g41F51L3xnbrm5/updG/Valp4DbQ6OEdR067x+abfM+207MGYSgulR9Fcy67WkS3gmg6m
1Pzo7JdlAzUOIy7Tyr42xliebRS760Y2OkI4vp6uo0ytlfVPWjqUItFrPwgZltzbJoW1Pe8eJk/r
bzrDrX4qIHip29oflZVpK6K09WvF+XnCDextujjSnrVGYgWd9+aHj+B6nOdAS7UN3azkJAzNvnIy
kQxBs/sDCuTNsmkCAhmfQVQ9OIXd7YskSPdWUTgP2Mfaz03yAv0JxdkPW5AEQVRAfYUn1p8SR1kb
syurFz2t7pa98et5anU01JRWiGHhJ3EkkyS87QvfZuSTq+8Wrl97fo8Wk9obl3SBe2Sp5p7Bk7ab
XCt+FJKSdM4o/ydJhIAaOu0dGFC+lutUUxKN42BD7vaQfWX8vOzJvi6Hh1jm506vo2eczdV2kINx
NKO8vh0wm65MEJqMjF6WLScSvG7azjDuB2BK+35sUFN29Wloq/axF3Ssl81GmYIH9Md34GGILNrG
ufS6DHFGo+ZpAxG+Tm1yWT6LX/p431rrmwg1YkVyrzkmgCduIRn0K0RO6Q+juywHqKJ+cCOJ+rrv
VJ8cQJOPuxkH9Bh1EMCWTQJXbj3aVe+BzrXaM/3+IkytOAc2viYnUs2rkRmnZVMqdR9RCK+xQVV2
EkGa7QxtKA4uEJB7FwQXxVfL/tHOaku/1t6S1grWfVOoM0Kw8OrECelQWdp8h+SAOsfh94cGovOF
dktki3ksKzvcBohlX+p+vCz7Chv9txbL+In+AriloYV+P3HrFhKLDe/a+dFFsws/MF59B7fV5IbD
KZ5yeQt9XKeKyPtZFsvDVvog2HROJmO+NC0vm1+/bGHJ4//1xv9HvXFaGCR4/79RgZcI3UxbR39n
BTK/ml/0L1ag/4fuO74tTBf5FY32P0GBvvOHEGjyXE/w5J+IQFv/wyUr1tVN4VmmTpDYV4/cpUdu
c4dlA9rovmf/b3rkJhByeuB/YwbqaLa42DCH9TxLWESS/3uPvDbcuGorGR5hWKw8W96XRt7sFqJm
GuKaBLri7IiR3C2PloUbGhtmi/FeH5OSWDuSF5nALAt4ZlSSl1W9JgkSZfU1wXYT2ESgRk1KYKRX
vDfc9CDa5fXZmBwKcdkvV+HQ5mpzoXJFQ4hu9UicCNd9EjejLD4HaEXkYBI12WJnyCqS2dD3nSnv
3uR1z5zYb1FQGUwzkJo+diPRR+U0ndqWtoybuKjgNWL6Kg/dEOb0SlGNVq5BZY6cSArkQwLcHoqW
OFaUeF/04ZhXY79q/fRMNfNAJ/y7Kl13LZH5Tah6LEroLowkilBkSBVRYtGYHvO1Z5gu0WmI8kwn
wF8dlPwmNSQHjfStfXjoaiO46atZCVb1W1MjdItE2RXwt2ab+kl508lhZ5gBWs3ww4hwjrU1humh
1H9Z5pOPZn8bjzOVShuTDXd2YrkdjECTx9ShsCu5SeNsP5Xdt1LPwlUTOCiITLSzxam0yoSKYPzb
jcUDnnNzhqito87m0m2JuzSUd145HhojZljglhgskAPblToZZtvt8JUobwpvZUrM40YXhQlJkGyS
PCrX7tgHl54A6VVoygCwt7gTmjCgqzYZRQF1W2tuso5mH1YHWoisT44H4U1PE/GSAEX67hjJ+JgV
DzArpg+Fkrfqfw3Myw5ZAJfeAPPfj3W6VikBcmmRPjq9vy69Ssf0p+w1LXlIURIKf+IXROGSck4l
IQ62WYOHHoXHcAB3e5yG+9HLwz1hZfjohf3kZzV9PZKC7M67ZHWpHTg0J+5exkk61i9ic+mBBo2x
Jp8RU5Kj3UUdb9NBKD4au0Hn09UpjnvBQHvrt4C7SQ+J9wGNgbUsdTg6Mh8PPRDgTVIb94Rci1UR
Ix30NALeRihlJq3tmyrVG4Z9jXaLiJ2OTSIPjt69Da0zrrFzo9qGvJEb0Hl7uOg97VhApIQ1zgTf
roLlmwP1jdL7cWb8yoX228/cXwDA3UwC7kEC6zGj0MLSmZEMzUEzDbzRVv3g4tDjSyOut+F35tU9
R9xxxofSbTAT2z9TalrvoTqg6johiD7ao9feGCCL7ZldLLwnSVymMTONCQax9+HMOVbwjku4xwUA
ZN/izlpp7XgwXRTEFqyEMELQHiYWqve1j2pgXc1E5WZmK/szZZki3tYI21MXBTSG05KEYn48M5m5
mRnNfbHq6l0LuNkC4AwBdUsBBKXpzHZuZmVgNfOemxn8PBOgcTRvw5kJneNaXPW1BLvADKglU9S0
/AM4wORiGtGtCUZrY8+Fbyw/47eGXISdU9YZ5bC9mWny0WJz3CbxFenSG362g+pbLJuawB9h3w0z
2TqbGdclsGt6KgTY4+52Fd/xOSq7eEVbBtezo/vYRb5FvaKYltQhIaXqPjBaMs+mlZREtVgTlHXk
CujSWw1uf4ZhIHPuRgb9t51SryTivMR2EqBbxaw9qarAI4yujn0wksUG5GIXcVMy58iXlRM219xt
cV/oHxJfs0ZmN25vEoB6uVFN9hvc67H1QWISGnQ1aSSgtsFbTTp3eFMPAiDYCCHL1DUPnCbk9apu
7BtSG7oWYYJtawR3lhAbU9FfCCzYO1MswB+jmZncWysKyl3hlsyGWvXdzrRiCxvkV1TZr22FndvM
MfJGZnlrjORshsNUrXH7ljurr/HL2jH1QeY4Y+QewrjVtuM4foz2iPu7nPZBJ9Se+Ue30aPwQoT2
qe8AlXTGcIYgaq6qvG+2XpJRA+/2Ko3MO0Ifa2auMeL7XdlInP0j2NRSjlfaks30zJi4IZJPNzYe
EYA9JYnC5BZhBO057Ku7iioJDpv0Z9VFP2KqfaeAuiu+YPQw4fgimsTb1CNpiw7D6nokDcnGN1FH
Nb+Xmi6BMlx/V2p6R2+OkBjaF/0+0fvfWDoKsBX2pVf+SLFSJ+GD1laXT0hYUZ0euLXc6/YjOV3O
T9GjNklfgUAkj30Eh8l3uGva9AcAXve/Gh/6LPGzDwESu7Xng43PgTRRx8VCZ+jvEURFD6dZHhz1
YlgPqH/rASsSQNKj4TIln9uOaSD9NTYstN4lR6npuh+Z8yIJX33UQ1KPleKqkl0B1Vs7fRqN1eDr
z5a6xyqRblwKdzeRTxzHIEccy98Nb7oxcAmsEAh1uzGyHvUiI18zDGfcQLJvSoo3swPSHrC1kFxm
bGRRvWsjRCArJX3X93tsuqSrwSIurA04lW9uOL1GdlkSSxQhDHdI2o3bd7zg1gYR1VvjEuExudLF
Nyz6Fc3drcJMggst58cPtsIxiKkwQgw45G7jpDKiV0uY8YlKwk9KI8kmcZie1DHptbYnAPT6VXWN
RkBIvQyiS+8jkesxPNNgvyuMPjtIqt03ojJXbe6q9RgLqtEl9LZEdVStpngjOnBDSem4u4zBBpGG
3CmWuDcjvsVARKgWCJbZ3HnUzfSgtRawVFxCxF9T4Y4cta9qkFRJS2KZKPTnVu9erUjnFkKaNkIn
/WZIwPQWifUjHLu1WztXDZohiIFkl8NVWpku13MshwfRalCDurue0wgZ0EmviTOxI6X98GMwpP3s
ewOkZnUEravmClwobaaGAip+7TCCpqfG6ZW8zvpgm8z7pIzHG0TAr9x1nG1OVXRNYhlBg46OWV+f
8EhNyU1r0VzlsilvIRTdKAp4gVA4VuuBvOfCOOYNac26BkWCtJ8DVZL3YCoiIGkiOtb4QqKGcUZA
Lm6sVfHOIfSksmBxjcoDayyzaeNkhcvILi9WwjaMO4MoYdrBKSGTiN0mkVCcMnXiK/sc9AUIJOR3
U3JOYg0HImOFVfiqGdYr73JcUUHkWm1o8lk59bgRgIKlgH6CIAgz6dyQJ1Y+IYj8yM8LXwNOd5pR
04H0ZFAi3K3XKsu4gnnW2c6wdHhJxF2wlADAooQRaW8m90VJMROTl6+7FAIzQEOTIRmHui4CUyJB
DGevOosMBMe4xn4En3cI0hnS8rP2/ILiTbOeHEYsrfPE+Wluip54jdHVk7VdUDbvMDVnfWuQsAhi
a7Aaet8Sx4jv5QzN9hZI15NvTbT1W9SbtWYCcwGfnBnuu41dFL6sWs89AeKp0WTnxLXFPaatMim2
3HMo9mjS2dCkVZuI4zkWCuH9fOlEwwc2Sd1apf0OKJqUG7s+TX5GNGTivJP/3WxGobonSpYQsVtu
j8vDqoNZ0sX8GptK5w7i+3dxy+B0dKgh8+NAtU6VOU6LR7220eSLaDpTROD6nfpYPWwcFsKtaRf1
xUNlOTeNSZU56brqOZM0nVzMlU5FgYbhSHzS9Zz2BAN2xwmJ76nWVXWvQYdbp7kI0WeiRyAflYlB
FZ/cXNwZzDFW1K0ibF6M/GKu3BmOPk7C4rmrMpec0oh5/vRSarbiJgx82CAiEL+Fp4q915v9RhAy
RhImXf0AXb9fwK2mr/Z9iGHPpCH6THfogRL45sk2GvfMQOTWDztQRv6cce7TbW/TrUd39+JG5nSr
qrOcAb+Jsna2jzzfJTiGOYd6mdKBUXWWnkiCYlCgF4/4A4KNEVqzXTs/NdQ8z3gEYd8m9c4W7NzB
TuaZD4PZvqnIP5iheBuLIiSSF1VJO8PiCnIv457L6ADHTfrAkboyXE9WFPJOLzDXk6tu8EEAta0c
OXGaKbWZ5HtYjvigG7KBmMEwcXitPTveKeQBK7Pp/ou981puHMui7BdhAt68EiBBK4ny0gtCylTC
e4+vn4WrqlZFTc/EzPtEd6AA0CRFwtx7zt5r+1waf8UNUXgQJE5N7iAExkWsdeCCmqowYZpU+/AY
tVbgI9z+RTCbTckWPG5A7SuZ9eBBSobfgEQoUxkxRj7YcmHTPUeGmeMY+I0vVd71dTOdAUOewOac
1Pm46FMNP4uEqHwgEOMWwz+BQTUG9IECIWNXTHkNisd6eaVdbHzMibahHF78CbfAqC785vNqvOx9
p15uq47+aR/ZuBAGVd1l0xLTNtj145ZDyThY8gifBFDXoTHjfWX3IZxQ3EaQLX+pSMk3o0QvLDC5
MtZD+0Q3JdljDQ+Bd22jonE8deY4Wpx7K+rPRYizirgk7gOwU0tdmX3dbu8lOSld4rj1jzwxtiXh
KHEiFb/VJHbNQeHUruqaEW7h8uNwJjMH3oZjejPN0xlO423TqdljZxIc1xv8/ZVCiq42DXSA1eCQ
SZqxbQqZsTLfi6tydnuLXAFgyhRSfizXkOeWlODxoacAt073Q1+Wh3OQThrZA9xW5xII5ri8aVV+
N8lqfwY9ou5itWM8C6Q3K4t1YNUW0O0KTkdl2RJPNeF3nK/qoNHHkLPn3GpISGVyP+kqRHFj7raF
NRymoTJ3sW4QuZKHNKpM9aXT4nSL9H7EMK8St6j8am0b05eV/wGyv4sIs7wow3CLoSFllJmSTJKo
7WEIMASninlq9G4hNZZ7/AToOmRccC7UkcFYjuyGOBOGlmVIfmn7VZkSMDwseEZmPcQ9X3aiScS7
2/CQZ1CrKMCr+lInEey65rmhFLt1uA7QXzCRo8uDcrGbTdPJsjsIkyQRwVNm6VsHuzZM6pfGbGJ3
kXAZSLL6EHUmY8fBOs4S7pjFshjrwCuLLULUgZpn/GwDYljlqZ1C/WAR79WEYGV1QrsrpjBgiRE0
RB5JCHh0nN7wezW9p6F5UvW5RsRMfDQ1iA7HNMZtiBzlCX8Ugr6eJOhUZnJeKuT9pGRAVp1KXiJd
ojL+WlTeDlYk02ONk3/KPhn5fqiqgX0i6M70txFOlJxtcu4oG72p9BsHfzeXo705W+amYPBWWz2n
g8WfUIQBMXDQ/LCzDlEVMrifATTVza1kP8YjNL8EqSxi6/5OSKaEWorrlJVvxPbSo5sQa2IB6jPo
i/5om+2wmaVr3ZBOLERaYlEbtXIs14XY5OINJlkdEdhgEwCbwSLKRp3bURPdmCZWeqinBqM2584M
UgKw13+tXQVbYlFpdXukd/7zIeQOEYKRqfgaLHhbw7oQa/9tE03Cpiyk9mCtKjI5N+Rja32UcqEc
xIbYPanTtEXO/yU3Cq4wEIEYwlCeiU8s1kjYuM0Y5u/6KdBwaKyPSuixOOzDQ/YfnZn4frSEnFxF
haanr5ZIs+sHxiKalaCGvus6JDBWp+reTGL0vm8K7JJLeyzXhVhzqM99rzX8TOIZHQMAdas2AdzN
EY0No1mQ58oaO4b7DblBOXoSnSskA8nYH7X1ddPUMgHlZ9IDR96jjvFKsMvHZYz+WkwdQAe+m793
DtxROEoUsBkcCD8wlx8QzM++gtH6njwH15yC8YhR569FJpHnSr/2cTLXcpul3Ier5IrqX3kcopFk
rX6IYcChHflZKJBEjgyyEZY73egBJ8abQmvnALN9A/wyrfZCfAXfqj5ajNE5oCsUcA0SqiJH5MPA
q//elFKZjLse+L++VgiT3CRbjDMRL/+bEF3KSlj4dRSfcfaNRyBxf4kxv3WYaTxIm9JeYB90xToC
/o8cs17Dg0gq6iAq5W9Kchn1pj+mRJ21+2qNnJMsO3HHcUQFE1YdwsK/Fxm5EsfUnCfMScVV7Off
T46O4yYyrms3VJDsLhIqnqrAhkK1TkPmrlR4R6yjZqSVm1SITvIWkOrPQuTctXq3siTWR+7IAUV4
X4fdMV7fEP1Ad+xptzKGXrcbaUa4klmNGzTlYwnDaZvoTr6RphidD15yqDkUSpkmIS0yoWRNpFV3
z85YMVx3iLiMFP19mEAsJOlIXWQxf6k11Vkr0Q4j9OWAAA+7saINHC+yq1BFbwwpXUiDrskKMII3
2yqvYUQWGGiJXZ8oD7XmvMx5QTAz7Kk4ifyyTu7Ic5yYStfdBWeZ7Oam+TuRHrB419uJ8GLXNOxn
9OZnDYfkju4k2tVodHb5/DsnI9C3OY/zgSpdomY3maQbu4SU3T2u7dQrmDTsMSrAPrSPAHaTbakR
GWdPcO87qqhZvut6iAFtjpNNb7KHsrI1L8y7Pwzp+gOqfZ+/6BkN3koo5Hop+0M2G55ucAiaa7mc
zgD+n2DYObbV3yYlb2tLdrnm0F60SSrcvB7THUGpmHtGWqmduZl67XenwcPrHOYTJnKeRJXewPFQ
eQXkzqmF5ieYkBONNW4Sx/yQsmdiJxbPaEyyqjMmXCo50b2ZSrtytA6tkxhgGBvwo1ljXrBrH9IE
HmQx0Hsu52NdMj3T+cs2WVv3JNETMyRpT3U+u2XPYDkfpZdSKx6JR158myy+hloZHTuADTr01sWA
W/g2ODmoDVxo2TEvmpfYyEjWMk1qG5IKYUZ5g52OcdRUoeEUk3oIx+ekG5tHKlkbUx391FkIYsjo
B5Kcfp1CHHltkewMi/tb7SjT1lL6V1QUDPdqClCd+UHDJvs0h/6tsDAaK1b02S0WfLZFQjcFSc2V
QvI7sRp+8oW/qBnerczaOR3QEksr/XBQf5Mc9ACOiJhNXORhcLcE1gyWhbqnoxg+SirykWViz8wp
9hsQvmmOL1mnvcFIpgQfEpi3xbgPZCCVxoC5XyutlIC3MXGbsCEacAq/tNQEWsSAnN7CWl0brkuN
NVFRV/QHnLxJrqyNUmagcBN4xa3zxAxhgjrCFLNjjAB3lFrB+zjhoyb/tHRHKoy0QriVwJO7m2m0
UeVoZcgGdEPm6GloUEZh8KdQRX3VhaV/ypW75n5R+cPhwF0Ygr8tGqoSs5oVJqQDhVCoklM5XmCA
J1tDJWW2uXBqcXQZ+k0CsBA5qPGm53G+L/r7EmoTQ7bpWVZyfRcO3TsWcYiYhpwxt+cwa5OIygXW
qh4tYBQVbyE/DPNwwytDIoSTTqZsw4yxtZNDU6ykxHnJXKVem1B58IhclIwCw8ZRidF4oxjRhZNr
s7YyMqvvtro9Q1/PrYOmZRjrYnAjVt4n9/pdlceEoQDjXktb5EGp2lGu7Q8iXeQz/eCC6blxWxHn
vDESEBMwAw6zKcFAT95n3Zaw1hkVrGOkpWDbgL8oVyWQX80kfaewjVc+hA84VofKVsIT19ZtUXY+
g7ht1HQEN0xM7SKzUqAXTZueey/Ycvh1s9o8RjRWmJr8liT+i99s3gwQDtAz1l4ra+aOLIhfhk7y
uDXIf5oR794yAfGJQaBGqpN6jI0ezRHKlJkOVAqCtN9aumPuckKFgVlTf3a4DDOeDkgVxcdpRnl1
OxGfW8zHKjKfxrRT7+R9S9R9yZEXVLUBdh1bWiqZH0ULtXfKvNTqOhBJWr6D7bCvDb1A2GQMXjwX
NMu5sKtZCNifQHAt5HYaj1zBe9y3djefVc244YKlbpI1FVvVev5tSpNMLm+i7NmA3O9CZ3hWlyQ4
Stqwq50QvooSox3Dx+AhzFmNI8ahUVFIzRolWnVXaQ1sPSU+67HznFZx43YI73wFxRf1EFIt5vgy
pCH0VYafOiFmVjR/hrCn/CTAnAC+9ZGB54scgaxIpMm3HO7/ZdQQW9wNmwx0Ei7Cdis7BFsBajK6
TOGcGZ+joKKabB3lUWMyUjmKb83Ww6gr22WWfV2F1JHQj2HCZ1RMlcuPMhteajoHpOCmm9EaPpDU
oU5slPt2WgqqI/BSatxwhAqP50Hub3GRfFEM1AfTjVZJPCAYRL0Bddy2DOJDsu4TD4hFvMq781Xx
C4j1mbpmsiPnE/3ouqgJsGcAdMztPKIsBu91H5tYBeYV69fcAz0Z4Ti4mKuP2dD0vlkyMhALhHj9
99qMhwWNgxIHBEOR0Dxt7RoWa6XSWuml4TQHeugTjkKsz3LoYzncxtQkadPpgUf7swa+SnEVgujR
0ttpnwXpJc+48ThOdRtN3MadRLGRQY7IxKsM5inhTozw4+k4OSNRjBRuPSGz5SaJ/2+V2ZroeNUE
H7fYXyNNQpLaMKm3rzXl++3S056M03tAOCYpxGDd8b4zsB7cqTPiY6X2VApxI1D8yYlsXwXRZott
POtwuBQSLCAV+vJ2lrP8pJGBeVqUPj/p4UhFhOlVOMc4pEYTrlFNYjwJQfRmTLVNtjqmkKO5LsSa
WIxJxpRKrAIvLI8l8nA5PRUxhaEpJSo5S5SvqsddMZPbh/WYAdwMJnJLtex3uNqwhNJcaM7FJlM9
VIpSt2+AZbni17Iwan//WtawjL6eNOd6supVaCO5S5MQxWRZMwX7OAX7WNFWW/8pfSqonYckDfB1
JOF4lfNY8jXdhF4fGCg7GQb+LLSCoWKrxpRyxap4ZCapM1CZL8BOgUnSodEfivimiKo3ITOeZdjO
bho3F6kYrd0/9nUm9nplSThRmfmZSxfuVpT1uB7dyno4izX60d2hL57HxNSQRE/EBQwhZwLmhFXf
oCOs/l6QH1wdl0VHKh8FHUDqnNrMOotwVoufWBMLJJSEJY4k9LSrdUkdJD8pqFPHCalcGvU8VM6k
LLXhMXZghZjaZLlqVdtUm1eDj04+HmyWhmNsHeqLhYXZeaeG1k2+TutQcX+VM1VSbusHi9Z8r0UM
wxnCFaCFQJ8x9sd8aDFtmSgbrOYYGnarMW+1AvX4y1wFEzCGfLTePwsQdtleWa35RQSyk++VREZM
Wfpqy5FADX4vnP+saTXmc83iGIWraO+muL9J11j5b7VIX2+z1Kz2HsRLS3ZHZC97OFGkdHB6wQul
w2BozGdC6rjihwhXh04mzDptY5kevEOYtQzSaOIzJK/KiTvqapKoNeXU0QKiQJlPqN9Wo0aYLNRT
nWofgRhLQfKUgw/aZg8fhWtXFdwHjkM6yPrTj4LKORrrJa9tsegH2njt7GW1Y/eM1YOSwq/e8WEH
fW+rvTuKiZBkWNshLV/b1SSmrYeGHBuMW1fzmQiGXW/wx1pYyFZspg5i39ec7tCtprqBXV6gyTKI
A50LpbbOBYE9wx/W1zTidsGiE9F4sgeKwlr/aarzfbKQpK6us1Brtf9kaQjeWmxP4UDNs4n5LvBm
n6ysjjHgY0lfP9dU4EX5Xi3X47NptWZP98ATHz2qXwESEju1ftIyozjsamp3sVp+wiFVVxexOJ4z
j+asg78kPpXyrB0iEw4v7z73q71YrIqFDLdV/Nu0quqjWKjtxAf92QYIANdLX65Sn75HoeabY2T7
LRTMv0J6OULgakQLfpppvbisR1yjwyiy6EJ44i/WIbXDUV2/h0RqXxeMJl4yERmwfj3RuUCMA14U
c2MHeaAcU+373BQfccDpgu29pk+3TsubnKifuXzKVhteW8+hb66llHUrmOPfw5TjTlltZgHtQyKR
gtYVAcHq+rHE+SI2xWJZ7WpjH4FpcKi5i08+zVK90zT17LQg8/QMdQm/biLceMYcuZW2S2MmgcPY
H4Y8T4+mximPmBSZ3/zKHYx0QZO8riptrlJGTkcFBcTW9k7a3yiFwvQBvHrBnMYjkZAYFqe5DLF8
xwiCYiRXLjUjFKkZMpVuK7xDzaR8XSsR5yBBW+VKfqqGXxV1zU3p5Pd2pb4mnflmZjbCWMIvmVHq
PrEXKxfKOGfJsvgVedN087qjUWGWsao3o8e3VRvyvWTo8LaJ5XDnCI1Bm7+DosPbPMBqyGBrFFBG
qZRAWNXs1K9j/amfT1odXMqM6aRqAM5Q+5tkzN7LNuM6q1/6MSemJS1/UY5v7wdqlUOG2Qqt/n0W
yPuO8Zgd1qTSzwVMU6nzyMMOYPSbF8r0OIoCbWNdFSuYthWhmtzc49spY2QcV92a3qpvNZWJMYNU
BirdeKia8hdn5LIJJAZlKoQH7swtKOUErAJUWNOlWwAPqzZM2KLFYS7q/rOU7wwrQJEZNDOtibXF
UzJGHfLQs0f5OdQlgAVys02UNIVI0f0hwRtifTRcpxrUcVtKzk6cjBSd+32SJDTfGtkfCasUVxGn
UZPVisYFBb60eqjnAzIErmszWF8lW6SdExXOccqxMf5/ref/jdaTIYcKJ+h/r/V86j6if+o8/3rB
3xQkGaEnKkrbltEPqpr+DwqSAiCJm5tjKLLOPXTFFf0t+FT/h0ybzrTBJpmKo+j/gCJZCD5lWZMN
xaLTpaAd/X+AIqmGrf1L8Gnr4JBkTScMSEd3qv0LilTWEFFJz5ovpiLhRRa3kn/cVcSqKa6xw+oq
/V799xP0zF8rzf1ubKk5QmNd7uLIsDetw0S0sKgImqPzTIDliPhQP4ODj/1ilu7wioz7prfPTSON
VH91eyspy5+plOI7pl1ww5lLoYpOk12JbtCViDymRwroVGtU9GNWeMNYuj+OUfIWSctrpJDpkQUj
XTYCILGrTr5KZ5tGMXp5R8c5mtWoD4l65JIk/LPiL7FzpyhvxSoQBHt5EKtMe7PhZDOZ8QhxazcR
97/FFQ9hpPz7q/jH24iH/vEtiWeJnQj3/LjFG0/+4yB/30SUFHfd6/f9BF3qTtejRxFaL3aJhZDd
yuto7L/t08eOm7J4JNNJaf1e1YXrW7xSPCRe/rMp9v38M4V4odj+X1b/z/+6eKOf98W0aBzmuJkO
FM+qo7xCS8TasG6KtZ8HCAn+a9/P80KD7Bd60zz75yU/D4uXiE3GoDSlY24T/+3JimEukLjWt/nH
O37vFS83QsgmG7EaW9hnUNyIjX99pp9/T7zXv/4psclgH9KXqjN++s/fU03rNEBswxpX3aIaCDAT
hsdCLGMx0hTTarGarfMNM6+PWUiutdj1/cRifeDnKd/vIZ79/aT14Z/Nfzyckq5LG3f15H6vimf9
6+3E5v/+YfFPjD+fMlznHtHqyKOMC2wP8Q13oPVPEc+sQ4zCJP5Kldd0ysDUdN3GbvfXk8TTxeYi
RclxvBcvFTt+3glDGy8S29n69mLt55VFPlJx/nmNLdEy7HOwYU2EvaKiwdIpGF03xs9qHxTNMVdw
v4vHJzybCCMdxtoSKjkDIS8+FBzhIzn0Xqpfkbsahx8cTxG3Z2sepJ3VSSQ+xpMLM5MPYa+O1O9V
ZXWiEp7HJ5fXu/L3qthLyuVJT8LIF1tiIV4onvez+Y+3FDvFw+KJP68T+wI1RYaYFBGEVgoDmyEv
PxnAIsAIkNasjUiZPDgqo9Sag6x7F2QAsdDEsBt6B4NvmhLVUUHf7JYlkgzReiKQeDrqFsT/YpG9
dK5vFr2m75IxxB6av1MCTOPc5C38ixV5YP+HcyA2f/YVplZ5pcqk6TtuoNEKBLl1woW90V4oJaN5
sxRzHzW15qNxhQYfsshMhWSwRXmMcxQwtHRa+RgMwSP1jWsbB70r2ohdzEw5RjDvic0cQZze8VdQ
GCbZdkqXY6KOHVNbWymJqyYoVrAmqnWyg3rOAcWL6zmux4PSPxva8KGRa7LLW4i3cdFXJ6clw8Bx
MJDnskaarrI8BJntmlUvEw1K01P0Ow2JYpBYa+1G31vMBDUR2RA3JBaZbbyZ1/l0ts6v22qdX4vV
n53xIN9qY7TspvUMEosfCsXPvmaWlJ0GXkPQEsQCwXzrW/SD4X4wuoxMWQZhclvD+vPNxqw8icke
U/Qc4iB0+NZFY+oVTX+nOsP4fSBq6y/3c/iJNbGvzhizWgM0TxKMT2Ri0aJay1PVWosxBNHqZ1us
1aKYhZN/3tsadXZrmI5pZa2/MPYCmnNRso3FdmTz0FRDZ4IgMTDlA6y7RQNVe7MMkqi3xzWfGE3O
8Xu1q/dOD8g7WpZdMDb6MWwQ14QV3b6QIrq9DnLTElSiWNT9QR/BBZlrC7trWhtOyKJ7sV3QT+80
fPTTAtcXrSAiv2jaapzI68xhM8R7Zb62yW5+kMGDR4f2YXq3I78PNnYJqs9dnkkK/lNGfqh5NWQY
FTWBm/6GPJ0i//er8LXPeS9gCfu5f93+0qobAujRuquRhzZwgCOO3jPe0v83wgiS1r6w3Xi5CeU7
8hZq/XcffAz5+tZJ42rE1xbbbPK6Z+LMoNbK0Ueunddwp+xoT6fe3mfhLiq8BPNx+RoRnrV8qVhU
DQQ7EbGrsOEPVG5lyV0j9yCK2MNu1J9Mfa8bVA9PQ/hifaGqnI0n4llBt5HH3iSX0nwm063OzkGE
PYSYgJOenovoQmhFJWMkJIBnC51QjwjW3az1zUrzW75OqsctFxydj4WepsYec5BsVwMV9mdiDrk2
Jsb+tZnIrN3yjgE1V3SGxY4Jp9SfZ/u+ILysf8lRr/ThXdX9NuEjH+0Titm62tiDT700mYmL84oM
zwbh7fZe748dRR3iU8kQ0d1AvgmHo2mjMnIDe699jPSgihJW+5E8IzU958h6anCKN/RjUYBEfL/a
Y6w9U0nM75jgAwlpHR9bSfdHBanz2jzTbZloWv1ZtfOM126VS96SqrunKmlG25hsDMcnZ2V4Tk4g
/8fbENnxU3eJPc3ekgWUBrtSg0ZN/+YwaT7+cxwLRvPVoQrJTjRX7dRVYlCYO9IUbPUzWRhSHxeU
4e1ylp1rKXml6duNHy3HxrpL+1MSH4eF80LbTBl6t/RPGeLJvIQcRyekBXzfBIjJIbXELXID6U8B
stnwuIbRqN5M0bEK3VDbUoDWB5+IK+MPFVfd+B0tW+yQpE1irlT+lM21SA/kbGvy+oXxPSGv3VCz
4+gESF3bh0Ta5mRj1K45bHiz7p3ykjG5MVqBYjd3rgTN0nGL5EL5uHDgnUL1PaEaUTAQnQlikraK
/uhgvJH3euS1h7zbB403tYiYT3SGQZA23dkaaSE2XkXTmazU88I8fTu9T0/4hJK94mwJxu7UwxjB
/B3IidjNyW7y+TNDc1XZ7PvuMC5oNTfKV/JuSnzUaTO2vipje7kfSY+lJP+oSqRMvKH9jK3b+BVG
vrZQ5zkqJiNwN39zEPRwKoQ+zcmqgeoR3y9US5eV5y3fNclBjis3jMBS7vQecQ2RAd44nlTMNISM
0fMhiwWQ8exiTuj7TSedk+azy7HQ6XRnHnv7di3CJPvcAT/jmr9pETlPNrmcW+0GCghZdwTSlQ6t
i2MUUKrYjW/QF03LR13dI1rPfaZF5evqeufCWVHF8aBL8y74YdCZkXvCd37DwWxdnBvtRFYnMv2t
1O24j+PXwXpGCWMTanDykMMjliQNgcbTExMnDVrDqX81tNe631vZttv39+rvQMOwtOejYXGucPpS
Dmoqn88UtL6d02CjUr1BD/pUvbQG+nFqm6fsJPfbQN6V6gNS6A43OpdihR7TeDblXfTZxzeL4/X9
QfrI+LnqTkac5bfxzbChxIFQw42fipf8Uh+jW/1R2nbLfRSj3t6o9bum3UaB15dU7grGcMgxvaH2
teyC3UMiQmaFWyLMfZpLIgi2lnRysiuUrSl18ytVVUXfS+QqVJs523d3zkvO9/+rfLZOmb6f9nA3
HjARwh8Ir8sphVCibKcXp3Xt2ZcLb0y3g01ZC02el7zKGs0DhM/qBvl7m3Gvc4PYdSLyMuncb2gg
RedKekTy2y+P+gIijcyvTdp+EDDbkYsM8TUhN4gf2eXpBok7ADvJ9iofHvvocV6Oa5g0vXYUOH2G
dtgvelLU/owEAIPYZT6JPvklb1swUxc1vB3g2MhsyDttgA7mZ/Y9IXhZvU8D0Ax7IurJs69kL64/
xuqsSKeWwhtZd9wKIb3QN8VYBtQcKvgqZcJFCD9pM/y2P/iUtxEuixPvnp6Y0ET0K0hnNzfRIy4g
f7xH962oHopfIkCyHg6TT7u73pIL2H0q1qb0EdOkvfcI8tZ0zaPqUsncWS6n+i9kFNVLNXvmXbrF
SXDV0t2yQ5Bwmu/MZqu9B/sucel0WVuONELiRlf+XXE5eA4fkVvKD9bNmGxXS5zLyRC9TI4XBHuy
+MIn/Y6s5X14CS9fzQt9X+MmIT4HJhBIy8KVOGLZkLaSS2rlPc1rN9jnLt/pBojQBgH4/a/NV7Xt
f7U70zvgJ1TvtJtir97NXBQYADyRQcgZU7wkL7K2WSW2L8Y9UUoamH4dXsM2eKRZxn+jjEBNVGJU
9g6YF8lkLL3gLqBroD5l8c5O/K514WyiKwTxH04u5jeGUDSfhx2K1gMO9zzak9levrd+dRtvJ6gn
MpSte6ZL5Urud8NmR3baUfcGl2avSltV3w3FzXLULDdXvE+6hS6MGgIS8dO9HPTeG98DAmvPWML2
hJC0N9Iv+Rk53YAn4yPkNMiP5dXY51f5KTymFwwh5M/nphskNwNRdk+lj/CBTsPVfiOUgseUlzzd
4hFdPpGgh8QnbXC5gCPBxxu6ER59Wvocs5vEi68tYZD4QvjaX2TOMMpEzJ6elEfk5cOD+tzewL3f
DXfGmcbOcJeeTFfzONh3PUI6vjTXOMOxuBnumkPgv4MUXM7Lub7RdhCmwj321zM5nQRFAHzgZGMT
Km0D9Jh7xma3MECYiweeAZR4w0znbOyiN0LGBv5wkEzH4Pjefkzn/AaALIxCn9HHWT0WZ4xw2Bn5
HlNX2maes8k3/Sa5BG6+4SketIsdrTg3uesOuDSrx/SGAKbX+H7y+o/kEZXXI7G/f+pnGlYHY7Na
OzfdW/iCYsXwnEc8sKbFJcBjiV6p8Uja++xeuJJx6PANowDG2cMAkYQ/KvvhZrxb7pszxJbqkN5I
e8OzzsYj9GYvcAvfuSvceGe9oeSmDo5Khfypt94lR3oD58t1ZOT5G/NN0vala3Nzecv5q/zQZ1By
yE4cDs/JY3ce/6Q3tj+c64+MUQ+Vr1f5z2t+E9/P2+BP9Fb8zvcy3wTXGOOEI/Sy9ntRzT8UD/2l
UN1d/y4/xVcTbDbXlg29EpaP8heiaAm6lDs/IciZNo/OZ/9OxLW+TU/1Nd/bH/pT8zbfcCHkAql/
NG8EB7njTRJ600N6Sk/qEwzhu/qqP6Vb2eVL9dULS3fxJP6BT8xhXH129JU8aoXG2dqTOH+MyHPf
GHvpBQUdlzf80Vzh6nfkcf2F7FF2Tpv8quyLW26JR1LcKTU8EdtyWE44xp6WU8g1pnshPqa8cHdK
v8Rx370kt0S88v+Js8hb4xX4pTxU7Z15pOMKMrwCOo3qkznpF6Ly7oXHOJlIYoQlTiYHMpxYR4RB
fCLgkk3JPeNz+UwepMBNkMOM+GvRiW/02TegUticJtKnfOG6bLrGbjrgHeBsuTOP4X46kOm9n2+m
380b2h6SjnYc78XjyJD8F/43NHPP0u2yU3bhvuSOlBA8jhPredReU18+EFl0mLbciwmkxG13lC7a
pSvjrXWff80M7Vovcn6TlIdUISf5yJnu0hebBGxnF13ne9m3bpdzP1/TS3NiSGFMKeeK/IYlYTvs
g7uv+Iqeop/cHBbq4o0MlY/JbXxdXiZxARRXiYDRLTciLKVP5ReKCC4q8sb47HlhjZ0XSxsW4K31
OV5MLgTP3aHwpgMGevuju62PzmeebSXJHe9Rx9kfrDVvgJrOwy2513zq5RwmLn0jvMwA7+rN8GC9
yE/NLZKHdPHz6zo+eFc+63c+IrDB2PDqr2E+Ly/cEMkd5mdEhI9Qy14vbAwRxkvLZWnekhVNNsVx
3n4Oe0Z4zDXvoXZ7BMVzrYjccNvcci3lNvm+5Jdx9tun7JZLXnY7XvheSa9x66106lHE3yI25wxl
COQq7/IhQ394drb2gRNfr9hZbWuv2E9cbkzfuZV9mDd7hFHGY/jS7CpvPgKxwknZPof7z8irtoYP
Di/YT1fzPGwI9nOTWz73VG8VLpJkruyYjb3U3HE+rd/LGzQp47fyZtza3LuTnXNTvBBpciBUsHWd
exhFI5l2yZZbGvbZPUM+Dt38adprXJ6bw+g2nnRSHmy/9hmh8s7+ne0Z94wpxi+g3/V7eBxOpb/s
+6+B68Q+37du7Sr7ZJc8xNf0apzowt8DdnKVFwwDnK2T5KlPqNHbK+ds8ExtkR9Q/9JABcIceMb/
+1HdNY/pfX6DP4OroPXLuY0erQfltsnc5RAccVje2FfYwl7y9pl40v10Gjidtf36PxN7yUjkgGs+
qx/ZHeE0CfD4bI/Wrxtc6RXNg4aCkSGUi+Hm1Y4u3Gnk5zY4o1BkXHw0j+k29h3KuwfmC9dkp9ww
zOSoVZ/wOWQgczbleJgew6N+cBYPzahqgyP4gn7l2uEVmTW/4kKb8rF7dAjzPZocR5B6Hst754UP
8Rn6DPCTZNgJLGs6MLBCpUrAbcb8SFTcRGZnOUK1E4vvfaR3aiunUhSdBA1WrIkYUbH2XY2ylR4R
bnJlFkIR6gfDKypRP5tiLUS2ulFHDZHGWtMVnwdRCB4Bp/KIhHhIkQUeCJPe1AEyRK0awTC21kEZ
GQsO8amV3geKOcoCzCcbtjUI+P0sE1Zpc1avHx8sw16ht7uX5fBWpSbvN1nIBHhdMHUxZck8/Kjz
xVorxAuYY4U4v03Wqr5Q51MAguMoVtNOxoi1avlNEjsPBb5YNbapYNpPod2gYsHcuhuL4p4Ed4Kp
BM9UuBJmrb5rdGqDSNb6o5LQYppWM0IUgRrt5vRT6UyqL2ioE4ACCNNCGlTTtA7Kcxdo2gWgGsOg
1U9AVYuOgJzI2KRAUpNLSCLVtJQ3wC+54NbSLTXaPbJcQpokPhP2deQaBE0NyHH6dMZKtyqNOmtt
j4jVHssfYh694mq6lnRFjVfUdcUaYhUEEWNdn/IAMeIPAfa/UWErqQcoGYU74BR/x7J2sKKOw7ro
VwSsWMikYrvDyAxM1EHFopKkWv12hJhBcO36fNiJuux3rVYFCcd8LWYJIlnaI1wjIHhlYE9rpXz+
zxrhsmhT1n1i8a9N8TzxslSgtHOg2opdUuhuv1K5/ZIn26W3ygVg5XDj3+ReAZpb6RBEOQ3az4q/
S+BGZ0dujrWiTX4C3DsPDmNPsJTao0GpV/53tXZxppUJLtZSMOHLygtPlgnAoFko22Dlj+d1bw0n
Retv8RQqu2FlsS7otI41VXV+DfPZUu3+8L0lHnBkONBxSM3+HzvF6763xSpJh05hVYj+qLkaXPDV
hiIyqS3Uj1scqvTGxLrYLRYFvcpjti5+Nn8erduAiitZZ+JpP/u/30XrG9DOPw+ZY3G1ezLFytrS
3EGOFXeYZeMSO6v4V23nlCrD/2TvzJbbRrY1/Son+rpRjSkTwIk+54KzRErWYNHDDYK2JczzjKfv
L6E62y7Z27X3fUdUMSiaJEAgkci11r++H009jWscXtLpvoLSa3TxbdHAfyoUfx4m2dX3f1ueBUox
5C64/eUDllRA++WflodqAd7bin1flHCflzctHyJ7DSTfWMqIanvjYkLw+lXfX339e/nA8tHlS2m5
5za8PP3+fa/vXF78/vHvn3n9+rdvH5VbQF33j28+smwQOHENRISc9vev+f6+t3v2w9+/3LPvm66U
L4KJQcLrR5av/GHvf/h1r0+XT/rfj/EPW3p9urzh9QfS9Oevld3r6vs+/9NjsmzZaZSqa3n3D1v+
/jvf/JjljT/twfdNzJ/n1n6iTPepUXeSXE3+i05veXjz2ps/f/UWagDktd58jbEUrb6/fXn2/T3L
1xaVJAL7/p7v//yr195uZvmKN1/7+h4Hf/CWettuERi6Sy0WMEKxr5oYNS11TXilPKhf/+ZPZ6lw
0in257+4SxV1efvr0+X9BbkmoKidcnj76SuWdywP37/mdSvqza97808/92bH/unXLO/7vqXl+76/
Nqoq2P/XHv0r2iNTFzZynX+uPbq5NM3la9g1z23b/ChC+vOTf4qQpPeHZ0rXcF0bbdyPuDnH+kPo
UlpIiSzTNnnHjxokVEuO46JCUsIli3/605jNNv4wLdfzcGtDvA4t7t8yZnvjyma7ruGAnbMEjm30
RXvA7cqvl4coD5r/+l/G//YsOl2SUgPSWQ+3hQ3vs0ZhCLFwR3sU4AgXfMgPB+nulWb3HzkGZEWU
t3zJr7aIih6XJQc7TcN6s8U0x5SUNpbyMFCDJJE5u+WTCQ7BVv5iPv2Lv9+cUlD9gNRbfiAbQtgH
7s+2XcB+P/7AoNV8PNzoDDUQ+dDqvtac6VzOyUW5tP7bm3JZ3NtYnkp+nYna7MdN9U5qeEU904Ta
JC8JbvG+Fr1E1tZNgi+/35La6Tc/ii0J18aDRHo/nbUW7k4TirE8+NrgbT2X/HED+XudoPb+m+Nn
MOZ/2hYyOPglnpK84QP4l19F2TeDNcKvwkjdXPeWfnYrikSuPI46mRxZQdwp3CsD42iA2NXO6Z1b
OoG2s5nf/P5Xe7/aEwwE4XtZhrShLf5lTxxwKlpLn+nBg7CvJ/6N7KaHKRjPhjadx3J8aGzn2Y+C
vzsCvxhCLtI8vESJ3DzvrXOhZojCcoyCIaQlV7HeXpkODobF8FC140PdEaDmwSnO53PsVuTqtOhS
2+QEQPEp8AqVQ1e+j2Xy/vdHYznwbweBtC1hQY20pXx76QLB6cw0zMtDa5NUCzBIkw5bo0mUhK7b
fuv0G1rZeCH2Ka6CHWoLyHQJ6S56qx9dgef6jGYQVvXvd+yXp0mwzLako+tML389TTOUmCnC3O6g
sUQ/sLAsNjXthNM0cIHbXBFOCwWo/VSaJNx+v2kDaebPg/WHbat//2E6c13P7uk6pKldWBgF0ifY
BYlFWl8lisYzVskcing8DFJ+iahy1TCHfr8LvxwsP+zBm+ltSLKQYIo9wMpaWYSPZznGl7nQUsg5
ycvvN2bqxs9HG+yoi92ih4rSNJ03l2fhZ8LNijI7FNg1O5VzxGznZdCBPU0QLnZ2le2rfNOn0VMH
gnI1hVoLI2Z4ELV1aL0erZo+HWlqf5nS6ej5jB1LQ8NMqzTto+cSpraX9Egmugf6Hx4KSr4qPGaC
86L4Io3GgokxUtHfIeI8gR7pJIVqVJs0W/L+Tk4JIvO1ORR7GvgeUeGtSwRKuDuegnw+VjgErpKE
N4kWObrV3eYzuiJHQMgbaK6nWXy5oLD8e7BtGOpwyEIjVP1/CHCotHFG8xvMaMAD2gomOl2GZryL
Kop6gUWcNF4VHvtIp/p6TvK71hmHFfA0bZ1lHbXTMLnKqgBPaGvXxPMZ7tHBbr4lXXxRMpyEdAAA
YQAnoP/Kod8SGLxkIn0pzPhFjSfTYwgbOb8hyu8t0Xx11VSsjoyO1AacY7MrBzoDRvMr+hx/BVrx
RYbR3nScm4YuFxB/wwNko8Mw9u/TttsKUr01x3OZPFo5HukhrVYaQMz1OGUXHFXOds0BwmDlPHg1
XzBND0bkcrK7y6BMwt2525iU2rq+pZ4NXWs1tB7VK4P8SOZwWoALbKeMjiOfCUwdfl9Q1YS4ahZU
S9uAI1lkL4jNdl4dvrROcGNadOvbE5xufK2B7ZVfPZotQfiwZwNTj5j1cx/1ELKeR7e0VsKlWxLB
vWvSaddiBBCX3nUVGu/Kgh5p32ZPfHe+Hy2XATufPbd/8DySkpk4hknP573G294nylJYlsHFExyC
3Cf9GoH8G4+2nl7UJvJ5eAgHNdAAwKrtRVP1uaGDw9PSizXrR6GOFIuf2xHAvpPoZ21AJ2VrL0mR
XIw4u/QOeSc6liv4svBOkB0F91YBtGaiSTNGe2PrLWMqEDC1gu4+oVMTPAdJpsljfOJZTjdFcepz
FCyeGx5tSeMuveLnmT2ix6LdVWWkrZsqvsR4qNOnX72TQf/sRmzOtDhZNVSpfZXcFs+ZsTXoXsDR
qgW6xHV1WvbeSfh9o9E/qPtuXIF7jC5midNzRRkZJuow2SevdVKgUNCFbIq0aUialKE8qJszFLRb
rYNsNPu09hmcG8R57p7uTDhC/dmq43LX1EVD5z8FIZC/J3tUKBn8N3kADJC8SL8ud5VO44ZZWBiu
WPG7ZThWIoDnw4U7Z4yDWks/WmZw77TUnnxHVXjUVIL87mWQ49lLuVaKA9MttL3hbIXcpwyNubjy
K4zl5mkHzJcinBde2p51BPJZLk4voUfwsZlZEy7TFjzeMzxScz2oZF+Jfd44IrqJ2+lsqBOFpZ7+
1Z8pozr3umpt7JzugSxe+OIUJVZxOlNfWwdbp0yenDq5aJV9qKL2M0qnfuIa6BkuRpBcXK1sqfGO
e9lxy/IGlsAjkkuyepq1X97g4ddaDVxkTn921Q9tNXZrlOy6ZbEpg60s3e+1Zt02bqWhYDiOU3sq
MddEyVE7tr2bMRUB8a5tEs+/0TuOjQfcYz/okNcgFdeOCYkChc9AezrY0CDaiXq8IfjEI2g0zzJV
V5cs4Oqx37BjprUoudLHOgTdZVBxLVtEOxFGdAXwhI1/M4tAnBIsRlel6/ZQ4hnw9kBXLOgnPRyu
MYW9ckjfbZpS3SaLEQSszmZJAL/n2or2sYT9qSEzM9vmppqQjqEFzNZBaT+GvYxAhJSohMr4STXC
Ya+LTbgHVgwlA2UAjesqDTlWcpjOujJhWQbksnhBO/iibgd6lr6IQKIR4dAwxbUtcuep1b9Vvv4Y
h9DcdeN+8L3j1MXKO5dSPkYY69dTNLUfOi/b4+F0vQz+Doz8xsVYEGKqFjGg8ji/GEYybQ3AxSuy
anhdYDktGNbh2BfbYuqeOyD6W1HIxyr3AAb7MWwZK99FGTWolLwyHA6/2VlB/QSoO0IGQAWtyk6t
pzmbujK+yK4ReCbQ4WB4SYt4D6KvjCtzow+MeSvQ9qSlI05gB6rLxM7AybgoS3z0Skz7VjWYeGfg
8hEa16FNQ2sfpDjoxbPypi1hkSEkmA0a7PRm2lSGi1Ik97DLya1V2FYjpAX0E4hi1rUsbvJShrQu
smx3p+fKbW9N0slAJHQETv2z1LN8C2ik2PRJtypTKwQ0PJY7S7Cxnsm8iq2KS7jfigSMwHLuipRr
qJ/bl9w+N3X3bhwZLm1WOxvLMy9JOGEOpVOCRNm/MWs3XYeKAeY4xoUP3pp2Q+eJMxxsO0ApoNZE
tjkCvBQESR7CykmT8FUsCJnpHK8KESIsC4kvwsHa2FmrCqesZf0ujNfd86hn45oCK3Yywyq2sb1p
5TkfuQRCv3uc8+HeVHO5kLezLiIYm1yiAQVXBxg2clNOh+gyNBFGtg1LXKQccx1xbysbcR4d9zkd
uWyx7XlyBkff0I8MsGMuaY/D2XKdDjzjrKD3csdTRXiws8vsmkCz3Vh2YK6TYAAS050C10QOGOTg
3UrquT6WGzLGwcDmvriZJ1kc5uDUQIXnCmdh0HEtb/JqFKdOIXnzR+U//ZhjUWSbRXNjzu7XKRto
pHOHL3HgrsOE6nMwyc/BttOdXdNqw3twMid6O8sDwXe0iYfoo9v0+hG033DSXHFMotRHBRMfzarf
VxREboJq1HEWQUHVmoGNK2QI6zDEssWjSDpXEBNz9LCRcfYCJukJ2w1zTJ8ibqUbHaUDHalXE2wv
MJrpXq/mCi3WHK3aMad7KEPLW9V4tcmomjaTOW2LRF7VoXWjN+jTaEBeOZ+XmNxm2A85CPTO2bsQ
ByAyj/CMLbpI0WnUwrwTY51vjKJ4l8g2grHjHko8Tryph9SXhtk2mtyzEU0FOPVyUyWksIOsu9ON
njc7FEwxEjvaWXWsbLqSOgnrVrZTj2DSDYD6td+0Qd52gNAB9LS7yIq8/VhmR4wEaBwVyYOXMoqy
szsE2apUS4Z65I5KGURbl3iTILiR9Cn37sZgmSecr+3I7UPvBmPXDkkHZ+9dbRknTPDQh2Bbv8a/
BRQrXL/R/mhrGtKYgJlcCxIWWgGBSWW1yjyT6x/HvUOfoSseUUM7Fhv0KoGEsRTdGjB9uesRg2O+
7YLnpG4VT1vhwQ6dJ8+FUhFR+UHzENSJvunaYiDmQ+1Ux7o4hGO9G5ypOlFauy6moOOONO66qQEz
71GeHwBaiAKBWN7aG6NNnG3jTLBi+15hKtv1PA8wM3pU75abbvCsBXRj5gfHpS7nOGF9GPp420DV
xwOzxGWgjhAdCyQQvo+fAOTjNvRRn5UokTQNiUrAyg+E0Je+gY3jcVDXttq6bNs9BNJoK2T4YtUO
PfrUVpY7XW4VBJmKsieR3WNNYF/N9ZzsA/IETGfe3qfCaFYQQuYMmbYbWIfOszYhd4U9vBBlZBDe
4JS3otv3KfWrbDf1zZe00vzdFGThJjOTzwUMExjIHyuZU7s38fk2GhZFbRTsbeRBbivfkwiPdkRv
cudHuKNMzZPnwoScsr6CZ4kNOK2vG51CFRpu9+COAQtEEAcro8Nxx2AQzGpJScdhv+877ygIH1au
Z5xzE8C4O7FM11gmC6Doq6lML+qG+ZpdaudVgLAfMu8mLhg+XOv2SsccRpj425oojdSiIHHoCTFm
7VhoFfd3k3UWlNpVTwlYHxImwSj09suyFd6oMvFmz5oPaTtxhyWaifu23NXZcDd6WAvosHg1HN/3
PbhF2pfp9EPlsRwTCELvi7y4Y076AD/qdlnqtjFhpmu2tO9G8dl0WbwlQfuAWrcwn9uJ313r1cUr
92qlXPjmOVeiC4DgawnOeR/pKIQi7ZNg7mAS9FejH+Tb2RIH9b9n8qOTOn5BxY3ILESIHaT+Oy1F
9ublvFQOhbuhbAipIbnUOQuNTCQbo3Kjg7ax3Lo+he7WJjDdKZZMbCPb6O2O72d14XbEd5mvbf0w
48KFG68ZABQ0TiPoGMVcZD3TqaMQurW76SLnyW/iL3Ohn0VcI3K0kotpc/yHuSHiJE7TpBeDXAOj
FqMnT4lI9mbOwS3SOxo4bmdHPGauvPXIHJZ2ybTUonmtbgtfXWJiPtOnZ63LqNoU+Pisp656FCoM
Gcbkfann1UGr0nRnuM28wcXjaPX5SXNs0D2VO279KP802bfCJL50xMpIfGI9wpXAJTS11JHVEh5e
l1Rtfu/EzHM5wddU6QD/Gn/tzdxQVVgKAuWz2R40G2lZZBuvIzToEI5g2XHENnbjlnhu1BnnWu12
5yJdKfAa6+E5IZJND6alv5MDYkzMWNK1jCYkntJ5jFLvkJTcqY2sfwDgMqC+NA6BNTxYw3SMaPUQ
ncOBZ2VPgLbLouhF87xxG3c9Thqse7IUb7KsuJEFuiXR9EcIV+flHHRQpLY0RB1Chf3r1byaFyq2
UPGxDjneltOly3D+KWsg2y6WjbTSIApZomQrnQ+jo93qgqWW1ElWz1yHRp8yuNROmA0uWyq0zWV2
oxZTHCcW4ipYLWPMT8STE3s1fVkohUzzJCuuiUZM95WWn0C0HNOkfWeShpgMRBcTn0xA0a3UV6uE
ogj6L0PxZKMlLGH1bWLGSG6Fdx4pPQu5Cf5bn8tewDlDh23gzLkC2X2xVIg+BCzJ/A9L+m3ZeUPd
c0qb8Qra7oIdBTq3yHwBILcZCj6pJRl5Xq+7IvOs4l0kng0DPonkrZ+RSzHGo5sZ96MRIYSxxhsr
5o6piXfgroHgFU9qwujy8iM9oonObOOMhlxFVs0g5fBoFYGOmzYnFhosgon1OnTWVvW4ZJPBBlnc
6j9rriR5ZhJeJvZ0VPdlE9llO+fPdc81rYL6vmDJ3hlUKzDmOtm24A7QKp+VYqIFEguA0PK2LZEw
I5hPBFYEWGdvoH1crtpZZccqPf1Wtq1YL2Petapj+Xqh7VxcZ7rmczISgKiJtvyQR/23uuof1FSi
zmo4dwdZiMuYhpfYwIggWQeNhA2X5kwz2rvJMm90r5g2tC4Sw5OC6BuunmAcH4TzPunCr5WBuxZZ
lVqaAXf1K79jypjVMen9e7wFP6qfKTWVU2ZSLFt5K1ySmY7GuVeJS3q0iCZpc83jJ5Oro5IkKgYb
F5kx48611AasFo2Z3wKA9X3aR+jvPldaQ4tQ+gDzdjcPI14fXP6wSQjuw/xqrNAnqgJGbEyotRvz
OtZJevU5fBLoB3ZK3KESPnRUvUw2WQ05sNdho11R6tkbLBIdNbSXh6hWySnobbQLQBRHkziFB5nK
23FkCGKYwXZpWJHDeOfIFDWfynOF71MxQXozXZQhAwMvAO1OGilr1iUDHNedwlRiHFYCXWfQoyfI
s2MjfMaf8zXjYXnZhba7W1gbu57ciRQqtmZUmmO2bzRJMzjJuXFJn8X7yLMAtLnY5rTwlxpmdY+D
E5v8TH7iWA9fSB5uqxqcdAfGozNY+GVG9rHtjZvlemh9m1NYE9lHBFSThhN6Jr+JuSUWqia2nLQ7
xW8X7gdL4g3XgjanQMDl1zjvLR/hxRJq+0j6RivF7jB+6QtitmlM8QtgQKvwnvt9XwUvMmDiFnTs
dFgur6SbXNVD95DSaT+VmC5oJP8xxLERfdN8U6oVtSALu0RagUqVpSMzQ45QBj8gfCnU/ZGCC11V
XNc4vJJKI+mWi9NAvyjqKmYDGbB6y2ng78uA5FTICREpQ7KaTSZSMndZiDFbVB4IT7W1D2GJzGC4
r2CNrGtPkbKm6LGRtH/GV4MVouhIUm1jECDrVnEfSlaTedtr9LPcmjHfXTG99vET/r80UzRMMalI
v+V1b9wusWc+S9jaLhzlhkPUOtlTDWduiBEeTX6Hk2Cb4TEgnItjZKwYbgPLvrXH7GXJ0mgaP7pO
IzrcJGt/3XXpckOOHXJry0lNLjc7lopo6cEPRoLQ2BOmt41jlqeT8w2zwYbTyXHMfHpAULI9uwkh
b50Bgi4BtS+Z7LIkG11bHDuwuaSdWCOvcu+uiDNnp6aSScW9pUcNKTTyD/YoX7rRJoEIorQgixBZ
4Utc3kHZClfxTEZphm40t+8QfJGGLBKCqFQwoXJ7s/C6XhHkHZeYGWwpKWd1b0sky+jWkc9Vgwhd
Jatp72Y+FVyYuZUgOoW3gDqQYnWGkqvb1IG30xoWJKaIuWd12aXu0Uli2KO5HWB2PtdoJjFqOb9b
VnPLD2XpNdHRbTM3E+SRmcV1h5Nu0QMsbW3fB2Z0HxjVQ+OWXzwKjOAfboxJ/4QnCvkGigB+kH52
ohKL4hArvz42XnMC0mZ1PeC3kmO2rkb9mDxUCTYNmktTNCNk3+TTJ81nrVI6qpfpfnACiMEgAY5W
ShzaShORx03DvZSptDYPUZ5dx/y0a3u80t2SoKCeaK1yPmDFWO4Iz/ciQL+GP2IHVjT7WFbtdVBm
O1TA/Ujv60Rn+S7LaRmqvpapJneheOf3xZWml5/mwHXoLSXWhUhwauygxPTW0bCBiPuNmNLjYEbm
zaj33eOkZ08ZjiNaJsZDgu1HCXFmFuND6YXa1iF9t450DUbrVAqg/1p9bubdPIrrwm/cTTFb1cmw
0vgdbuhH8BibbjS7nd5Xt32S0myQ9iWesL27k/QrbsugE+uqSptdarBsiLvxHQ68+snMaQ3p6X/W
XSpzpe/3hyAe3tedhagygjHJcpvw6JKjON347pOwk53I6ChtSu1zW3gqRxrEGJu53rbUkw9ZBZho
6ERyMvzB3AO5vcsHF8I0FksPsuraXa7Axgt7OFEAYjGL6iruaYMzRwePex58jIOvu09F3hvXjAXk
+8uDgGvcxhPLf3ycSHTklrODWH0PV09eLw9SsaUEVw7GO7jvKpSxSGkjiGSwhR0ACx7AV2gM5A9C
8sUyZKZZ0MeDzmznJx6M30Jvdk2afl0g4l2mf8pLCgppHBnbLESzvWhkX4Wyif+Jfmtva1qVuB7d
8MeH5bW4ZOURVsmXCJbglBbTFUfTpmt2sK+XZ2/+tMKORnzEnlFR5UfbhnQmPdj+Wh7TW/6Ph3Kg
jRpaUbztK58UTjVGzVWsGqyBUgqt7w6WlhRc/dVQ0bzELGBFpySwHjOQXruBvnvArCMtzdEpayfz
ennoQuBcdaOuKxL+2+//EPtsKE0UuVKz8CNSD6T7zddnXZJAm5nVi86gcpO6SZtkFVV3Ht6k3AX0
hyYx9AcgzcEuyUkNhj6+UXnunBIzerJkXZ3stkW9pwGO1VKdFifXesDee52BvX3UZX3in8dbAFnh
2krS+MpL+45EZI6bguthopDX1r0wNPM+CqE1SozMtnDk8k1riGZnsyJg0pk8Gi07t2VAqT9JtFd3
A9tY/hoH1bqoI3IfvNzddx27EwxT+TBbWfkw2bZDapw8xfKaQxjWep28gx81JnoBqveWpNi0w64a
AHORvovopM1pxCQF1JPdR3OMq4I6zk2nSdLf6qnIw28G1KgtBr4w8snN0XrMs16dhR9e0yXmO4H9
0R3mkH59n2Yxk14iHXXo6CXV0c6d4JgJDOvBRvTqYXk29uEjiTMaeEvu4E6jj9eBTF9iCu3bhLLh
9fLS8qAn3p9/IhXGNh4Tvi2TXnplUmcwyUlei/AzO3if9Ixys2hL7vj27XTvtX5PtYkHd5q+cjtC
BgyI5nEy98VQPwoNV2/I0Qc88bamuoBfyW8of/edHZ8qUA8MP3/ranm7I+N+EpPBK2Zgsv4XKFPH
W6erk6OwSIdbtVdj/xMEm7BS69N6O7VGcF2rS7yJao3UHZ2bQ6QbV3Z0nym6Yp9IFxK4mm1SNdEU
PkyXpPMgW1axsQ4Sn8YMExk6fowGGGbzNsTsm1KieYBBXzqJC3SwAftr0FQhe2+VqK+SugAOnrnv
urgNj0kKEi/CsZ0suAYyXeZfq4ptT3u7o++9t6GnLqjHwExYYyxPddemMcSFkksqAvdhP7JBCun2
9fJsefDt+s8/I1GauwzH28DoriannPYgX9C+Kyn8tKjg1bPlNRE8YYM1X5E9xnzZH0mPhxFNYE0Z
FSvTd1sMJQTdHEbzGQ/Oo4gcbtFTf1eG0cc0hLZujTVUYgASRtA+mYnDmacvY5r0bcJgJvEwBCc/
cq/NDmiDRDt/Kj1Bkk4GVzYhT57CF41K/Yvv2tCgjk2sH8Ji/OxV5XkW7QcgaT4MKeswsC4l8jXj
68lkCR9M1pOIB+pzES3eQGne6Tk5jEbTyHvYn3UT9mTfN98qFuVtnXZ7eibK7QsUGQj1gmt2cMVV
OJlyazjIyAwgp9KBe5L49cpzmo+xyL400v1CYLIShoPNWBd8gX+BZ11N43XzkAdwW4tZUA8Zd4EW
XqkfgPPEnnWZyyUxQmSYE9Z68cTitnNBTKO8eN+Gw4Yky7rsg13EhFxjzxn6FQ1DloMxOLNdLT9H
qfWpnvmSeg5f3JHb3ABCMApJNRoi+xCUAZjp0H1vesEXKJ1frNwg73UfJbTEpAErOLiZ5nrO6o+D
lpxm63quFBvBpN4rs3on5pxgdmrNU1ZEH5mFbhI9rK80mrVSpyr3ZgdupCqztTt2UHOw18xqDbpe
72OVEGGVofy8qMXRlElnD9RbVrP1aZZkwClFvcQmVP0ly2Nr3SYv9KP6GaEKBNL4fe/UgDGpKdtj
utTrfLjp67g4ZH59b+j9VecQPi0ZvdgLXlQqaFwCKp0Mi5vl69aE89wnADfEcK49sB9CL1cxcgu9
9QkgrbUg0EGWTlogrlh0OvVdUmHFKJNL5OmPFotFcofEzFi+rSMHH8eevIBYUkhICTrSQmmUXszK
1VYHu/JePZe/jv8ZPBd3P2sXbSUx+4vmytOJCpA1QUE1LUOh4X7UFzXzHNhdo7qTCnHAN9Qi4QJq
xJjr1UiNxCmzL6z0fMKYlNtZRn5CpZo8Cmqd6tsLcQdqWHWToIgMQMREBsuhDEgz2u4mtYarwCSc
Zcmj0sLN7RhLqsyC4BIz9heWhShGphdpMQi6mDWh7hyiAjr5QLaniKWxa6pP0jUvIxzVtTao1AEG
lEzXLPlx/+q0k0TG8nsRkvHGtdh21UFBQ2o4tlD6x7e6vMAMJpeUyKHOjHOHnKhOCFnVLkUjZlHO
cR4OgQduYuzcze+3bf5i25hommzUQABFL8ebE2L3AuOhMj2UquKd+WSM2JARngVpBs0Ut4U5PUjU
ItNonLFou/KG4VpFYZRFoc8C4qxt3H7QtUxde1On3tVok/L5/V7Kn0Rhnm7ojvAAEcL7o2j4173M
a1zcbJkwbFz2MmwJEN2mGVZMwwSTk0qv5aD7S9lhG+uhq0IyhgPEixJz4MTID6NZBEUG7qJExGgN
LpaK5dwU9adT5Je4zi4pqULGxM42WZQFcQi6M2Jxe7dIEANdxe0qHdhW9m31MZ4ch15mgsJFp0GY
8EIhWG4c+i3NnkAe67ZyH3PDDebxmKi9dK3QhOKiIP91eoPxwGGYRLrORP8wZeFzlA/vPnkyfVAB
G3mei6yHh7Ru6CIeP5gqyRhJPLBy1rfhhY4vaDPW9JiO4eH3x9qwfhLHcrBx+7aEdBy4j28Fq+UY
FZpL6gPieQKjW7fp86LWYSq9Sa1mMrtRqqiMTvAZDUSST9kmxpnn1ujtnRz1gtsBGWXXiVgZp2Vz
RE0+HBqA0WC0bW7C5HPmLHWy6zAgf1J7/YPtUwAujeI0N1626/X5JZsVVAJVyk5WE26K6pyEZCws
QERZeAkaeowx96bkzKlTBcU8IkkWD8z9NTGKjkZlpehTk0lC1IrNQ+mQfSPNUABrhC41Wdu4vRtC
ClOJgSFLVqTQDImIqWlfMuVlEOGcUU7MPLXvfE4xKgUhwr+HKQ9LvbXTntN4KHfkHDSjLbdx3n6F
i6LS9VlmslKwtukQ7UM9v3Qm6cbM0vdu2FLy0jN4/72O3ZajSiNRQBuf/tROHGCTjI9Nai4xa3gg
oC1s4m+a6NqHJddeasWt7SRXYak9w5nF6ikPjE3hi09Gz3LPxwy4jRMCLB1dWRM0CFkKIAvQ6rXM
xFkyrsod5RKagWMMFy6mFU/XA7KpNcboZ8E/UiG4Dorhiz1ArZH5zre7G6t0rkolEpARpQbcHQ9W
rX0OMq5ztavVVVCEz1hTP3RJ0b+bJF3GRqcjBujGs+WD7x0hIiVDW1+nRfP0N8P1F3cU0KTS0OkE
EB7G73+dGoIOjYmtNcnBUj9Z3Q0cXmMN533T2mNOu7sMITehyAEsV6jinSqYFUpJZysNQ9Wmf6Pf
/Vnx7VkeNwlQfFxFzK1vdqmd5CDLCE5SKoJPZRbfsXy+UqnvdJjQIk5XvlKcFQMUJqRXmZtefL36
YLnib47NLyZ3y0NvbdIiYSOJfHsld1HX+zIvokMbjsA8Oq4q4Btxg8V8iZ4ZpfjXmlCtn8VXWVN/
CZCcNyq/IZV+DD3FGkOCfJP57nu9i97jHoYfEevYdVSOf6PE9X6SyeMKx5yDQt4zDMt+q8NlgW1T
Bh/CA7hUf4Oj6g5lxUbvm3jt+qYqZi+WfdLZCk7bMdePoekP145u11uTD5KgPk1JNGy7yM226CfA
z6tsFG4BTL12tCHPaq30BmFe0XnnVUNJcqsPGcFjXmirsvca7JXGp2yKC6gQqGLNrA5IcdgQH4R3
9oiFTP3BrB81/H62S04cM0PuPvV8MGExkukDFwDeRks/lKJNDmmVd9sSU8Edl8W6RVn5JDNzJzMP
VNI033g9uBYaRK80+oADu5TXcc1lY1UlLoWGMe8iT/tQlw1MB+S7jGD945Qi1gV8oXKOi1Q0J6fm
etp7XAFfdO4RoRne9ZIJec4VJgRtVGBlEwZ32pWnizt8FF5EoeNXYR1grtbAlVwS2sUY7ypZh2s5
V6fKK8uHdAKULRNmq2xqx0MdAYAYouJ19fF//rIebBbC71dkBnUUhO2bP//7fZHx3/9Vn/nHe/76
if++ib6ioSxe2t++a/9c3F6y5+btm/7yzWz9z73bXNrLX/7YLk1N990zRZXnpkvb/yETq3f+q//4
H8//SmuUYegWuvZ/3hq1S4s6+sa88/p1V9/oJXr9zJ9NUa7+h24ZEJZJt4gfe6Jc5w+6gpgJPcOk
HYneqH/0RFkG8GU6n1xp6gTdtkQK/2dPlGn/IZiq1PpKOtLELvXf4jK/nZMBMdP7ZRuC3go6eYw3
Gn6QmDpdSUV3oBkUz96sjt5pMYIp1mnv2rE3NjINw32UEaBFvg77yIS9U1Q0K5d3djmHR6KwW60F
f+OW+CE4os7hpWGFnmI/5HV5Q6duf9OIitZzivZ7KnB/tzB+0xYgSLq5pkvJTXcdDvDbObyCUsr1
ObZ7nVO1brpol3AHxXMNWS/15x6bKXPVedQ0qEb8zaL8bUDwunGP/K6OjpVT8uYGUltxD9lStPu6
CnduT/tlapGBxRIpNbl5dX6AXynRPAX7tW+hlf5hrP0iSvvl9jltHg0ojDH7LVUbfWRSksTj4neb
O8sekHsMxrBWXhyZgwF0nVxV0bDR8YjaugJwx99s/834WX6/xa+3Gd7cE97e08e+xcdKcPAFFhzA
JfuHoCaRbE3CQJqDMMWy2gBCPvNGj0YSDT8UGnvv4iOeWbBjSpZ4v9+lX++Rui1xcRk/tTC1Y0j5
l0r3XivoITfiMdzmhl2dfr8V483Smx8uaFEx8QC2pWnh/fPXxUwTuFZDhvr/UXYmy20j2xb9IkSg
SyQwZU+RVGN1ticIWbaBRN8mmq9/C6xBXascdrzB5aVYstgBiTzn7L12D2IBXejkl8m2Gb3kpQqH
NZq96MaMivB2bgEf2do69IMx3MumGdf0Luxz5UC5zEbPg7rItOjPr2055v6ncr++NByWXKMtm0Py
Y5EqwF44sdX1NFu+yzBisGnE765DKNwUPimXEFgvhEHy5yf978cu7MWwtngrXerUD3VfGKcJ+eNl
v0drJ2j8sUGu0ARs//wsv/vU8Y8G5CCZASX48t//x/Rk+q2dEGnAW4tGfzP7vI2m9NpV5sAF/fNT
/e5T/N+n+vAFe64ZYYegJeejAqUg1ZuoT75XSQoKUbrtiqHlRsXTX4x/zgfP6PXL8zHD0l7wAg7g
DwvyhMzVHwZOaFuShIuFqTgEuXnqlMx3cwWxRgOfSaaeWODhqZNusp1qfWBpCFaVAdFUZyiMh8TY
oySxmbzJkNeNOMBj3fV7Nifgi8+1GAnE6NHeL/2BJoJMaYT2hZRKmLlN9LO1vPkwpfeNT/p0lAoy
6Cab2Avadt2D1Rtf3Vqow58/7+tS9eGwdXCumhYIEWn/57D128ijA8+Jm9ldurNG9eB0i9Y74l0Z
JFd0JvqkgUmX1METQFjynNzpnhhLSbtFaJhSj1mLhMs0UDP1kimpXw4bZ0paopURQGkOFltrgPzN
XJNrWN76cj5UsN/q2oQdaztnYbvJZWzfUTegaPPxJ4RoQZiu2El/Nuzk9c9v2fpoaVu+bcfk2rUs
VoL/LWfV/xzPSZB56Syybg8OgxZaP5+GOvkxlhNstOF5TkpCEnsf2JRgjHptwhniJ/OeW7NTu2pO
jHNUfi9S/t80v9jKowSurC9xCE1SObQ/yYRgRCrKtUNKWORk8inooRaa3xLDj5/zkabAQHgaUiV0
aDarWacJvXRDYoLMLmfK3dKTWwwfbgK5SvsPQVk9d/3ZSpOVWyCZ9h15sTsmEwVIzvGUzBGk2FiS
/DLUxNLoh6gann19StGgrEsiZjal+2ia4tkX2WOTCFSNnlGhfuwxafhkRwGbT4t43biGhMNZOTC+
2Sz3rnpR68Yne8bvRtp80bOTqPte6rsGuV2maD770/CONKRaG1WB8SGqUZr2tIrhpPr3cjN5uXHQ
Vf+EqRntkNHdRYM6pS2SwbF6rhUDpcmld1FqYmBMXABXRcIkwIRm2vhklXIRj7zHjXgv6dUK98kr
WwFSTXy1LQ/spvtZ5qj4jWA85pbn4UgDodT5NJ4Qcj17SA83iUAVjF+UPoe1pD423R0C9L8cVf9d
uHwh2LWyFJOAKOWHFWRsI9GLgfOodxn15OPe18isLTU+hSNSnAgscphROf75WP7tswquusIUcrkQ
/HokBw1HR0DE7d7AlOUMD32Z/ewb9E+z8dy46WsaeJ///Iy/2fv4QnIloAwNAs+91tT/c/K0UaAL
I+vZe7mwIos0Z21LHhuja7fNmyAlbhuYkIEZ7lZivv/zk/9304kn3V6253RiHcf7cOIiONAJphze
riw/V429SybbOLozibNVZ9/AI5YGInuZ/+Vj/tixYMXgiV16FrZPe5WP+tfPOTdDI0djT2+ql7cB
Z9jWyXNcGtE0HtNCvRHQBrJP4/vI4vm2ZfEkyg4VNR0M0Vt/ezX/verzanDK00KRlmRL9OurSZUx
W6iu2/3VHUOeDOrDKt0GmIVWuY+2LRta67aVKLiIR7xLw3BDSkSC2mB4KpGu7EVmbv78zdi/+2rY
D1vCt4RjQY349TXVdenOSktwzI7to1E0tpXnwk9SGo/v9FO3gweaEUGetYgRjTB7zZ3y0yRD89xm
1pd0hH15IEX6JvaNiRCxRXfp0Yfje910ZvRkJfalU6ZExGXpPVMgwiMhCC/DIxfvICFy4V8+5o99
3uuXjvV9qQgdgnc/2vIjLBMGoakg+d052DP9jwjikgwSC91zUbZSZrSJqkEWuDlowDE9zK2LHkss
Jz6qlU1rem/2zNbF00W7TtvNUFXdxlvcp3PubFA3ZDsUs4QyRKFz7F26SHYptxH0hc3oLpOG4ByM
sjuIkjeM8QBzJCTbLDtEfEYk++R/2X1dx0u/7gb8pTJmECYdl+Xsw/gptJogX8Ii9zpt0eLBpZUE
z8RLPkZtnXUHglXE7jEeUJj1RTGuSrRkOAxFzIZf965BG7umhxcSTUwBiOnVcdEr6AlPZVJ+zsea
HvRSzHaxt+uyb4Y/PDdx5jNvtlo0h8v+x3M2eUXj8aomE3blAPpOb/xoiLZVCCg2VtPb3KJQyFLG
rVnYOhu6uY9MF77/+Zi+7vr+9Gl8OM+GLhvcqJzafdQzPMG/3qzt2UIUA8tnU6W00VgXqvUQ4jm0
dLIO7NZeSymeddLd/fm1iN+t9GzAuUizClny49LnT5oQBNG3+yCXej8QRnxCR0iEbMD0wZrOSmiJ
bn+ZF0QRC0Jm3eVjmd7JoDoGbnaYeeGEETOnuJo4EbidZED7q5nxBeXLoDEp6jX5Nt+EzR9RdfnW
Wb0+BjTeVmHtMTwc3Cf+7FPj98lmlvjkYo0IyfJTXH6++pkV3YQ114aALkIUXd7nvBINJpOOMLo5
HPcplLPJMY+xzRIFfiTfEK0VoDrp4aear44bvlmyfEaKyrUdo6fs6tceeLJDSv1Z1c7abaLvvpVk
fxm6/re8oU9kWkz4wOeYtDR+XbqEjbcmTFhOfTd9wxdVYhg2r/N75y+F1G8WSY/NJ5lcsGIoppYv
+X+vnSRjFk1JTlUVFWgw63WOvoCl894faMHHFYa83I3XAGye/nz4/GbLy3u0/cAOoBhIyDi/PnON
vbySoWB5LsS21wmhDP5IJG7XvtuOHIHkhBuiTjpGGoC/RWQiZp+o5EP29cw+0PFJ/7srekXIwOhh
l24IrVe70LPivyy7vznQPdPFiuE4bC4obH99pV2kajtMTLJS4yjAEn0q2+QNQ8c9ydXrxa7QSvw2
f/54Pg4ClqWejp8d+BazAOF9vKIG2mhHpTi7LN3fEs9GhoCBvwy8pCexWDKcsj00o0ZAa7mLPqF9
OWJq1qi7cE85pXs/Og0o5himdxOy0ZzV9KSs4dQZf9sCLV/UhzWJV8qlU/K9MBH4cJ1VfadFrFmT
Br/sNmYlETCn4BNwW2EejJOff/5kfnvEUiJhBaPdRqfv128DMxFqiH5s9w6Jvp19cV2e1S5wCmic
AhnHL2oOQryNvx2w/63IfY/Rq8vhyhfyHxZP0lpRablVu8/n7hUKAZZUqsMwlgTQj80d5craiqg/
03GxCJBgtUoWirE2qMMBY6LfaAGLmxoVakp8r1f95VL5m1YUL3DhapmczD5qjV8/mWHqxRy3KWeU
4b6xqmgKmS7ZpVV7oW78ESt2x9pFK2tTr8npsXKjDeNH4sIbe6ZDlv10Jj7CP39d7u++L3bIfFNU
t7778UDuIh3aTmE2+wn65c7Mp/hoFOKYtTNhkxOb17YLgnWiInPHgDXasHE8VjZNRMJ1iEwhTwIB
1SNazh9k2Q2PvRU9EITa3kbFKTAceCp+fDuz0jAFqXEah6LA7CDN24LrAnHbl8638NIFcXCZKy4T
hWYLp8zJ28ZeoF/bGss4FYIa6fAc2657y0bxee4zlM5OIl/sOvo+48JMtRXvhyIeYWFzWXNgXp2X
YOWaPcCfP7DffF5+AHmJxZj5338mgMjPFdprr0ZMTqjxrJJt786ERRdIQxFoPqm4f/CM5idqsr+s
OR9RQsuawwDUlYDWLDQ/H5vYKsHjWTey3ntjJg+J2bsHhW11j0kLxHXpWcehgdSqcyLUQ/qb0BME
8ezO/7+mopYSqKqWacR/rgxVUc1d5bv1PlXTXePmJFukprlVA9nVMrbeRr+wbqeyOCeu3f7lcP1d
McmT082liJH08t1fTyJ7DqOk7HnybnH99sSp2X75DZEzss0I/KwykONG84ycO9pVcR3/5Sz+zSqD
pMcLXM/yLFcEH5Y3dkpFF8Si3mf9jGctOIJ1T1DOrFSS2+Q+/fUdUwo5/13B2WGbC08Jwh7r+K/v
2U/dso9mi+fUefCttJnAD1Xn3Y80bXaqax6zQmcba6yDJ0OgNy378DuAnPgkx7DeR2MY3CfGG9Lt
eNvnWKgGpRYhrxPd93Z3bi0Q61GJU6WDWkTYl2M8+0QZM31EfGu26dlIR/nS0mJqzbB6tOPstZ00
QUxtk7x1Y7BzpjZ7aDPgLw4iNK6AJmVvMQKz6qoB530eHZDAOq+p637TXiy2gz0S6UBNdIms5Q+5
VviGQWGf6LUFqO8T3RzjyQ3ZRspBvKggxagj+/ASqgyIduka98LUzcNshyg2B5TXY1c/dz+dkkAb
Jrveq++89LOV/ND09Rt8yw2zdkkF8VAOwrgAadXrKi+ouf04DD4lMkCNFk2nuFf38zxZL21hwTqY
nOBz2CbF3pElLSIUX3dFkL2wk+mPTRLNt6MN0qfqrZsO8ylFUHqprDE5+zNuYa6Qxcs4JU9mE/Wb
fJiDXWB105dFOrFMgN9cAvVYO+x0080A21IAJOtp6svHRMl3O67mdzO1Hgo/+9LlysCy4KrLJHt1
6cfuezW1A5r6IZtXsLb6bV4pXNcusfDI/KnAumxuNipdUoetfMSghIhSZk6L2LJiV99nr52R9HsQ
ckgtlxsZz/56Dt1845g4WLiyq9uuLLsbhJ0314csvxI3nW+j/lUDcDluStPV/9y7PhamI9HhTbhH
ZLdLUkecaT165+u9f2+GPNLbaqAn5wsMLRPwtRVENnUJhwnwg0s6x0Ag7DYK0/IUjyaY9cDoylMt
m6+jV1K9zORQqQgG9/XenAP6zzLY26mO5jsD3uEdak27DOu76yNM/qY7lSEP8+f0UDbeuStCcf/v
DaqCtWKvcivzNt6INh0Jo6U4b6diZI9buc9j6sQHrF37oetnQklDF4MfJdVNoOuXiW9gF0sZbTNL
hI+uX+6sqbBejbgkBBu5rmOwTTaryvjUVRbU+bJ+0JnsLoQ3GvcWEYNzoLo9amkHg58In6I4Jeio
bYmkXH7M2eJfpsVc045HpFi5sRqhMCGqXTXDlBng9FR/36YbaULQgDD7UGeIoluwOkdd1QieAbzs
EtNLHtxSJw80mID5TOpK+6D97un45JhKn8K5StadI4OXbEqIFS8ruYWeFL54CXyHwiW1Kp/JY/fG
+WVyoegkkZ4vBTjLFzvNoT9bwUNuNs1L/jVbHnTbODuOfcHJUMl9TfnyHIXB9OgR3tBIq36uJ9gi
bQpUuZodsgTKBSRESXzn4Qu6u95j64qv2V9JH66NNXTskZLJ4XitZwmrK/3qZL64kQAPbvIYD84M
CdzFcXtLOjueQ6tr9sKKN/DoJPwDpg126stVjHt5lxSO9QhxBgewvu/Lqt0GM2870GHwrOOCHK3R
l3sn5YkJ8SXm3hqqizHZSIgr/Dn2yWqGFDtyD+tc6/5rNLqfdT+cLJQiGMlt57ZsOU5K8AKob/Lu
0i5ORK+Kv8dePq1sNxL0IMx6V0Yi3+q25QMtuvxxzvuHyR9JYUn8YtvqajwaI1H2YnwRQuYvjkI9
XRk0jotE78O89r/08U1tw1xh/jvuRsTehxZox2eBy6pdHvccdrlZBX5Ejyyrjo9qDEPctLYbezqg
0cdgPicvxaS+spBkXyHf8+vpY2KXzb1vpd5LTE5CpPKXsR/6B8dXlxhmqVtbT34TlHd+Pj5H8KKe
hZpTYpWM9+tPmavUpWjJQMjD0t4MhcG3Qe/1gYsM4fRe+BgsN1PnAoGLZ/eUMQLdVCSqH5yCYMGZ
5tKhsq3pOQg9wlEUSYO2LKfnzBXpFh7et3EY83VdJu1jP8bWJXDVJwSe7WO33FhYiOGT+EB2ohTg
nBa0nYtguBkKMjrq5cek78ibKIjfGcyvQd6An/FHeRi84PPoFCn1mse5aBP/YrgSU0KqvrU/+KKH
gzawK/aD796HnqQeF9g4W4ENelFOjqm/99HBOauhqTF5a+8MGwZjVKfizaii6S7y6+nuek/HbGTK
xXs3GyRPjg7zPGiG92NexXde9hLUUbTLNXAV7UT2ydSOdapsOjayljAVDI/oCYtrb1BDrAumXJ6c
heBVxbdyIksvstLqBAnI3LZtEuyHCVBRKoodI9r2wVZmunFGV55q269OuedylMo5vrte7IDvko+Z
DBT6oTnfXm8EcwMrxT9jtk10doN6i7HOPrph+Dar7uTFXb5N6h+lod+9EN9rRp+NN3AKdHvE09Xs
qKiDTSnHrXK76GSZ2GlEYSWAD/KbhSXVUEashKu2hsYm41TfVZp+StMQW1cGlG1WP4yp2TcEdgpj
cLdF6/Iq2Pfpsd2W0j/M9szwNUzObdy+dktood18T/TZ5Tq+KETHzv2ilffJNIAW0P56YDu/KUYk
KTK1ueZrEW1q9pBG7p79vnu1p+4epAzT2eouk9Fy1WWyFLooSQhokumrb4cHF72fbcf7hSY12iTV
BixrRC9qhVzW/z53I4lkDpkrEYamHlTSusksSJH4uxmFqpUdlXorQS2tDRIFKIaSG6vEPDB597Wn
542VEevUzEdnIruuAFBAyZRVpIkkbrFKRiznxbxvlbGdtE2yoLcRGSNHOf2g4nyoHOark2xIM6zg
n1HiOXxsbFkFb6sq2CubpLh1SxZf9ZymtQYPJj4lLkknfYsU3dIhuwJBvzbMzU2r/HffwkWsVB6v
sHM8FEH4yZvAaxnjhHMkYWey6HFpMsr1QDeuLv27LOkJO5mHDuN2fuza4iZ3PJJRoRKocXxTs7cT
5WxtzGbiDTnW16Iyb2mVoMXz94Vpb3AnRZugnb/HeEYY/tnHTnN8cU3S69ogvrNpGn83GfXFTkkA
RBFSruvKuTfh3UG1yJK1tpJ1Zn+2e/92ahH+aMGhmuZZtbXTpN3WcX07SKPYmaPV7BhVkW6AMWQT
lfatMKgjiqZSRLbZoN5IeLAB+xqdxuPjOz+NwjExl6LwTOfgNtXzg9kGVMjIbGGXeFvXNgDiFF1E
9F6nsLynJpGRhBBpZfTbSTK08GaYoZpYkRiN6OxEe8TvZ9tSz908E4xWiBs6gT8Xf2VUkO3Y5z/8
JPnpLETKYUY23LOzWEnd7NKc79jV7Yunna+1VSEwaAgQ+eTeKYNhdBRo1joYCyDXmpWy8a1ARkLA
IEBGJd0pQNCfthVwuD676DDazbb3hooDwyFBBLvGIyms7jWXXcvbEIRCQBMQQSchJjgxx894II29
HIa7ptLORjH5xNw6nPqS61Kl5TG3VQP/CHJMZM7Htu7fCy6ASTWph25q7nSC2h99p4Q4VqHyH6bx
dL3XKnOxhPdHDPgX2jn4e+eoOlWjU56UpMylzyisqjplPj5vf4pPQVGD+TJlsw1UQB6bSc/YT+DO
5lFz8vuoQWXQRiRoC1rw1wd74HKnqovOcDD9PbOb+mQZDR3FikBNc3E62tQ31SofKnuPte4ilyes
3ak6Sdxep9waBWepD8+0oTFeuv76+trjfCx2jiS2LCrVKYlGdfKo3dHXoznVjSYuMozMTWam7UnU
iYu8b5F9NOO81cq/LdP0YEeNAZs8/6ajqtjKKIUBpPvy1C8fQpowXAgKFyQjhMdTLOR0KCexjxm2
56M9HHOMfgyBll9Y/Lt+Q6yX47XGxg/6Aw4eDGFDiExW2u3pesNccCdbOzg0xCCNba6OTYfpmgwT
kJ5gjMJ13fjFSQnUtEY47Nrlp+tDlOBnhUR8Ozf56eoghnFVnPxx/uoLNktOj7CMRhQ5ih4xcGU4
dyXgIj7lukUubZF+fuLlFcc55JzvcueYLKlosZmdCCrJ8H1wzxqIHhZxd0iL/jOkIKAhIg7JjeCm
nLGluoUFsSnKWU6EJNSBx5MsYKm83h1EsqVNR4ptMUWnKU3j0/VeEM8HQ0HlDQd317rWcFCV3sum
JupVN/VrXLXj7p8fjTggF8/s+7WLOQElBVWejySCiN3T9WYyhDqN5WtWRvk/D/ud60PiSZrNAKan
2HUuEdSQkhAA9r1x0+DQtihMtwwzFkIkMLE00rfO4oyNZXuB7IjJ2GeGZg5MPLmuYSPsN1nnGAeL
b3xV5So9WFRwW3twl3Bhg8Br079kdKwu2Yh5IwngMddGZXOSo64uW9nsovjH7FvhiSZfg8GaBJOm
OCa4U3YiFBTXjn8zGcG8HlIf4wSzB6OmVs1S833ojSXViYV1MoPvE3g63OfjNg0VR1NXYGqwYqDK
S3qFfw2yuN6dlVu2J07i4sa7PhpcQy30koFxffSaJSVqK9k6Ia0KY7K2s2nGh+vjwDrIjr7+nrkQ
BRCcXBM0lpvrn7/+aA4EUyUBbLrrj/88zz+3139aGlaxxnhG1Nf1JVx/q7q+3H//XNVIb2MPBMf8
+9rG64u//s4/rwSWwquwZ5I7lzf07y/GYextx9F9LW2t2HMv/zU1xKEVI5fpCL/wFUBwvZctjt5/
f7zeuz724feQcmS7vi+er49fb4aoIUzp338ro1bs6jG+uz40K6AsTV5+a7uCUtkPy1UeSBcAKD/+
e3PNt/on7+p69xpu5Qaj2PiZc1Na7MUx5uJawrq3acr6rM0lVRdN5KaaMbenXbIQTq1wU42SQMJl
FjgmE0Zot/s5Jhb418gSa5V771yIKjjwU7xPm/jo5MVMBnvv3GPPBAkRFuPF86nECbba5TnNmaYN
rL1bdQRGIbCy0+FHZo7mfo6J5PP8mf79xuiZ9irzm0/pchfT6qDOfszlF3ZsRKazkBOxNBMsmxOo
abqsPVjefrRjd9sI+wHBCrLPUUGijcPXko49MLQZkP8svwbyXlgEFo/1Nwh+2U041f0WWzPVf9g9
Z/hsjb4B8glkdo/v9Rg3s7fHo/lYdIiLirk+UFrdz5OD50BPGIdCyNg0TxyrO2dNhvkUW+I6QO3n
eCGWL5fc6YEhsCoDcNtFs9Yyb0CH1d/U46Bx47qhvaqwoxZBdO+U472dIO93xTbP4f1x/fyhtRXu
447Cw3eAtLbuTTLXVBUEZYYjCgsKO5pF9FjoiDXskDqKUkNvcTP559ypvowEWJnFpzCth30T+f6G
ZmRwL3X5TRdJDLei/g7A48no6gmyJ+xEVYwnXH1vebIz4K3yzS6yxN7d2E3cgHHt9xgBg1PUoE1Y
YLdWMRiH3v7hFaF1iPVzjHzrU2SxnalUeDbQp5ys6TjpEjUSVJAgwAGWBoT6qh4+rVnnBTg7ZXF5
vk2q76UbjduWEnhniShapaIk5E/B9dKmlnu4ju0qB+mTTZDtLHxMdtuktLUs0lGNJjq04fwDjSMp
gW5V3mALO+V6VKtJ6OHBQXim8ur1arWTEDCYdfTsdtyaVFe4QkK75hFnzIHW04vBSzgJWh+EYWvG
gCFYu9nN3F0pk/DQ2tUb1a3eMMMp95G09R12SbNny1fAX99XPQCIYpTNRjPeRJBeM1HMISqVJbU7
LbB829Ad4D+oJwqaaa8YE60S5rJQzx/QMQXsTNgbLKh8r/GeNYyqFSnpk5EhcTE3SZ8bxytsSY2F
e8y9ogJeimW5yCv2waR2OwAGIEAOGaqo+ItMCNHOZiitTgKHsPPIZPVRZrm5D+dNRKjTB//zaFXZ
jf8tLfvmrg73Sdgk6xm0UR/RYWhHQx2AUtyaFuoPLSxM0zFR1Mmk850n2mCP9jXYxKn7dchMvW5x
vK1jTPuATjl1FNtfS706I+JSVfQChiSFUwzEA51Cka2BrOwMI2vpfijybcthACpaTPuy6u+FjY8o
5o8E9LmOfU9mvNkOHDWZv52KcrGr2rcZCIJ1arps7fG/wS9iYc7Mt0UDVhkESRt8OtR1dPSz+WfB
KNko1RejrH72w+iSfjcb4KEisiQ95Fr5XO0iEeScRvz7YOzsrWHF77EKd3jZSfLssPjEKpCXeCAW
NnNAatXQpVaiYSZN3++MzsnfVAi2uXS64c5txunQlOW8TzqVbkJ7+K5UOT2wAiKE0X2/auqxv1Fp
Uu+mhYXazLl3NKjmLBTfMHjiu8irybvTbMAc035xjTzc5fhajqXVC7ZARnCYdHiq+wSPVJAA6Rid
76G4lNUtuASTuls4Syc4uZ9LK7hgT13ns2Bv1hBjfT2LBqcejvVo3cmooYgLdM6MUu49Z0KWyUb5
Ui83A2x+l9Zc0YHMISliD2fv3AZVevnnxmZt7JzgZ1jHbLAYQmxN2IqKepNe6l7W8RmM8nQWKllL
xoGSESDNwRqDPujaU4tw/kRBOW5sn/lFHsH5QEFHBgNQWj7jtrX3oomOAXCvtQ3vbVMZpJl3BGgX
kgzgqTB2AFiOHYg7jPJvrgWPo3LIYhz82N68tLrwdhkiLFpbIRQLPwYI30TIXFmtjSmhMRQMB5eM
g6mY46MMNX8LeGUYtFuuK/aWR7d+pSr8auRY+21AOLnsCHV04MgWpNd7oGXfh1y/2wAAVcpmpzCJ
VsOYbbFPnDCjOsfJc/ZTOnn0QiHtNkZ1RuW81+xg7y1Aqgm1zKpHurmCh4G6ppk/Kztyd4kqXgE+
XOKQoUY05MmeWY7B4YbRA5rkIaLrtUN51UxPbcgqm8XdkjoffaHZKNZsbtHu2FiNx5kQdy9oTgUQ
3cbeF53NGtVzZgb8TQcn8l3NxzfFd2xTh13VQ2fEDZUQRGmBfk6eaXljPgp2feHcBbMfoKyVGS11
la1lNdwOC1LNRGSxHfKlxgKmdRNkxloa/Xgftyf8u+vS7vw7iBKHKDOah8ap3lUacNC5Or2Mafs5
rRO1n2i+7Mpe7wRdsy375GijSoRxzVT5uzq1LrFLFVISHTKUQ3qSDNO3GYv2JorceTc0GujNaG8n
OvVrgfr5rsVu3Tr6kzVH6OeSOuYSy+5BY0LdTl+wdOSfNAOkTZIW7loWRbEuaXntgNevNHmw5xGN
+FFH6ffBiqr1kh204pxgwJM537IsAEo1NKyx9LoOVjOH204OEYyc5khfZjqKhTnTNnIN5DY8GlAZ
UEWN3zBNOqe6S4LzGAQREC2aM81sM2wb4U1JdH+3tALMc5qRpNuHyX0NVfoUTvYdKVAjpNe+TO4f
TDWSg8549RCJRMestktitzfaB5xbzb0TftKNkz9WWbTJksi+R6NQPKKNT3c+mPKN1X9p+rB6EjA2
L2OsvnC61U+d37OtF3GBq/SnrZP8M07Z+mRWxrg2lx9RxuUbKGjpDRRbsmEzegy1xKY9DtZPQ2Un
v+q2TTBudC3k53xqo0UESJcEooaDnfLOL8oGewNsDYNWkgiT5GDb9bCRoLTuHD7mlUjc/JgVbCEn
/tCezA1o+vFXMepjlvj6AfR8dMvM9LaDof2kMhBVnraQo2U/O0HGr9M30c7NzZ9wTxNE/Od6+EZD
or2kCTatLkNaGRfBTZL3LlAQx94mCnab1facXSb2DaMnTZhh1oACZp8j6mG2xbYTVG3GGjkwJKF4
KaJQHZzKY2lnmyI4cG9M+135/VZMBI2YWWRtXRVS4IbdV9spbz07L2+FRbswzLvxKNr5OCTFblSY
ldJp3hlV7N3rROzdCVwaQ9uD7oZPwhXd7ZQ0pKfZRIZX5QRLM+fqGgp5RLsX7x3TDM5ZzR52KD43
djyyQ1LM9qzgkFf2N9mZzjFInMvo0EZwRgcmZt/szanXN4DIgFO3MUW8757zMfqBtY6GqJTAWxJw
iFkBuMYsSYuOVbGLiJFB4u/1axnBRA3DKaOfMLoQS4jmCuMVc5TkTrPqwuoUD0oJcN5hTvB9lbg7
u6AjYjACQ2gybT3lOmtzaPvD3GThESnPcYYTusl8MukdVoqh8XYOraoNptzq2KRkSnnh9BLXljg5
OBZAriNljsc82BU+udBjq6pHK4P149FSLlG37CsvhwQXBmCB0DveBbTHV3YNZBSE3miZ7ZEVaUT6
QaJv2+j4k+/GKxNzWSuCH5Yb6qN26Ay3jlh1pE7to4H4cDD5XF5cxW7B5zJq5q6xtQEBWKkx7fK+
NldL/XmaqWSRu0KFGoX6atNiPcI6+RoNob40YmvFSXwfjZhFst5nn+SZOZsLSUelorqjom0OJmJt
ILvFeZhuEE5T+CUgkGUsmr2j1B4RJopzbzyGKRCEGnQ6oIQg3QzpfZLU8raB64/4ZHw223UIL/rV
GpnKyOYhmepwZzjjOwldw7kAeLo0185+Es7bFDnOni8mPDTua1iKcEsQtfHVG76HsvBereS9mgAd
B2Kczq6v/WNTkCGLhJmLehpfYvz0a8stnvNibC9hl1qf9PBUpTYGCGQJ/8feeWw5yqVZ+15qTi+8
GdTgF/IupLCZOWGlxcMBDvbq+4H4qiIrq7tX9/yfsBCSUISEOed99372BahleiVqYfAp5e9SBCf3
nMwVyCCxfekyELTM5UIX1bSbhw0j20beA0Yw5EfVzlWJRyrYFuJVG0hc7Cocv4LyQmfBZnLyCTfR
vICSKLe1Mzkrho3e1VPvtL3O+ajuw7pM9/U0PYtIJmdaFONjDRRCmUiG6NqE9pNlfqqayb0vC8p2
+yTVf4rSoHmnZg4iVCf2GbtjBgrH5ylIhgv3g+7R7NQj7vIvPWViqtYdHZoIVZqjeM1lAuzKvECp
16iB+FqN4l4aqQYcu+0pDbf02Cew22WG9tkVvXtgxCCoygX1TZ/WrbVdKKFmYYwbx1aLbRvlydmI
mo1M3QmGQ1dv8N4TBKdS81SVjnaORbu5sqKdNgb9PUU30tOkrJLBPeMdHY5eiHg7Fv3PuOorekaT
ucFWPxwtJqxlHDfrLqqw1ebAM9pIDyF+U1bUoJOF4qkg7KJCLYVp6Txm+D+MItrWFhEXOkjT9RRE
nk8qYngmLuAG7j3eRzQYqICOvm2ITzTfuYqYRbwdkiQntkGOD0Y5ghuGaLnVs6DdFG1S+9FIM0iz
vqFFVQ5WJMDpa/ERvUF9WhZK3Xu+GMCnCsC493wsQb9o2nPHGX9MOkAGaat2xzF2PxdB+FPBvHnL
DKCnzJoOiKlKgK7wkGRQiM2U5vl67I12XdY6neMKAlkuw8GvSe/aOVNb7S0BBSWwqdyN40DtFet/
wBQzAt5GAF6zw/4vNlXsfpqa6ZK1JbJ3o69PA/xRmiLFJ4yxkkPCizeRon0bwRmRWJf1R8mcGBCO
W60TO7/rU1tf8y4eHoKgPI2jpq/H3LC2BVehXdETsNDZIM20KnobG5A9hsyajaEg4AvchKFQ0jsk
rdTZg0Wulf6rcjrjzSt7dH129rmcCTWDOSSfqasLP+AQ68k8Y2INsaTE8NdHIJylYdTbKO+fcy2p
LyVDCiuPd60t7ZXLdfSABYbqwC6VXbzHY/9cRGRkBIQq+r0DB9OSrr2NU9kekrRCuuKp1ZXUh9z5
6bY64s0K4Ilujc+mnZuHVsJdVIGoBzoi5Lwo+EUlLLfSRSfQInhDaiMhwil2SLt2+rGQW0ua48we
QdDozVjtSrC19CcQvmMGAesrtgu5YaocJOvMilKZIspBhEdda9L59QPAtnVbrNNY+1oFm0bTGekr
tP0k4NZM6MMq8Mq9MMkmyGd+u0BnCppn2neFEOtBIHon/gMEKd1PsbPN0vzVqwf8I6uUSr8VxMZN
0bTuGFTKvlSzTZpRuNKJGsntoL3A8v085MP3UKcWkrdzTsM0wlKeTO1QKuPD1DneRShA07QSwjNq
qpyGJk3UChZ1Yejxhvv9fOoWfjoAbDOGT0mpM0xxjpXMud6b1bq2q4pbvROuTC8hWJPhFJFgm7Iv
hr00ZlANxJCDQkmGsQT6OtGT3Ug3Ny8T8GdJ9KlqFSq11PiZpKLnIS0OJZZ7zeppPMJk3aXB6JxC
a6tpDdpxpSnWTkHxC+SL3CterK9kWRhAcOFZd9yjjqUlf1APh+9jVM0Ko3S/6WmyZWn5lTaZvRtD
g7KWgrWGUdAmBO64im0iZSzgoYPRBo8VxaVxoF/bkjZxUubsuaGQj1UaQRkARAo7WzGfZPGV1NSM
XHX6fTIftXUVCWvfzvN6hcJaJ2NjP2Lv9QGTFBuLUjieW9geSsXIMXfeIsVzKS+KYlep0QDGGZBT
HgzOlqvhiR9rwNdQMzdRK+OhK7Qj9juCnkz44VxnOQyxka0wQpl+FDXG2USVc8j7/OY5sjxDUafy
09T11XEYc9pyIKGQwfsAJRagLHWQmNpanFSwNxv5zAhqBgwZiGWi5gAWLVmbePlpfoabUNakaag5
coph5VYlgKW8qq/gOZ81OmVzRco5anqWr80WQLzu8sX1YmT6bysBJU/tuUonkLkY5s3RTjHd9F/b
Xtf8JAHO3sxo6WhjBl600SuGb2GpfYsymdHlKH40TNp3gygCYvx+FmkTnZHYEbRnJT96ay516WG2
T7DcWy54ax0X4dZ0g2+6XjwEyVK3pZA96vTJmgjzb8tRDdfVPmhFZMFMp/8CaqrxQymUU2MlDGSx
FvpTWJhcZ/Of9HmZZOUMX4JpBlZ1FItcJaGwIIaLIb9QwyCiJk7fnP4wSpJcUk1qvmYl/DougUsi
yqsNBv6jNxlfaydRt7EapUfw+WQ2ldpGh8p0qMjoYYLOpYRx5L0IfmlOXd5V0xpRQ7j1phBJsrND
zkzHG1bUHD0m1AhUPWwjoTHfWHPvkGb9Z5nV8SmU410Ujh/WlThnOAv8BCbwOiM9h0oCMqzeAkNT
Mh6IM4pBY2p+D4iEXRMKya/ck2bjEIJjW+SqpZ1nHC1X+ZZhJFbxtG4pOXI/6Eb3NBj8e+bgEuVU
VBIokVmvQ1qODx5QfMNB0kWFNlybVWDsHJotaQTxeE5P6ketPLiKne0Syn7bzvysApmHASwhT8Z9
fHDMa0mRxVC44igK4FC4Wr3ucQToDSdyVr8ZDqghjH3lTkwkYZa0nwbTpqEPrAcVieC6TyDVaVlk
vfVDUFuj9hdXW4oX8YF+0S1whXmOauMbY0r1e1abdytQo2s0Vu5Wi+KL0/UJ99cOaHLqdluAnpzP
rckP3AQZc017T70lfku88jr1hBURandJxNwek+GzRM7KgClLjnqRH6q0yY6hGtaHYrDuRuEMO73i
ojWlFe09n1tGFJI6hM7ju2S41tbuW5DVDM57I90NqZn6uadAxAczmjjFPm+br+TGpASkOHJHuwyF
R2dU17ytnxlUjQeCxJASFNlrwRhpjKRx6LwacOYgN4GTMk0TUcMVqYeBn1IwHV0M9lUA9V7q0ZHo
Gjp3Q8DcsAIqHDcpU4EJF4YWEvQC0OCMZG47C9k3xRC694Z4WF8ZhLodR++Lg3DNV21itcwB7wHW
rTknSu4rwhYJDAytlcdcTCaU31KwCBQaSJOqAXOrZMxcvEnjPuiIXR7SixlTBZovE93LnJzYlB5T
Hfzl/MbB4zULMnubeK2+MSvO8kboVGiiIrjk6rBXB9M7ZoylD12Gy9wWDXonPbtGXabsh5AgJIt5
uZI8jqVToLcZo6uHZTBK8E/ooZbtcvqUtKCG5jAJk6mycknKBpinaiZrQ5vEQRay37pYvNauSgYk
DGFKmvanjHPllmtkrOhNdChQUD3kQrnmYw1L1E6bqxeGoA9ElF16zkvSRrSjlZeITYYAEAJauCi9
RtJs/SazIF7D2PLHTuq7usi4WhVqAn+WC7/bMZt0FHIPSqnrB+4d1yXQUK3ErQyTB0On6DuZ3TpT
ku7Ej+lwCEku5EKoe5G2F6rylV9Xtf0U2DQnIPk9lQVjlKBHfNSldIa6WPtWJKK4xU6z6crK/OxS
aPGxAvEn4e/YFFVuvKrdXnY/pZDmc2Wo8uYm8rlo0E8xHyY0zggzwJXRz9K2u58laaO2NRLzVaOH
tRSmwvE0njvFNg6NPqQXUJy7yRvEZ26DBRpEPYHbW0bH1gDT6rWjc41SNCVBWOb+0BEAplXZQaGV
HsT6M/Fdj1E+cRCpzM7H0hA+BukRyWJuXGXN/SNIpPXQiQnqPSCCklLeQzUvoNiTNN7Uw80c4NWq
vWq+TKjGSel7xSfnzXNcsBp9dhuFMeybQfzKRVr5buJUNpN+BEXmONx6TwuvtarmtBsei4CZL6Ub
52RR51y7mBko3xPzp6tFtFHC1iE2r7EOVVPHmADwtk2CcX+NljZhUIsOroShIJnU6T2AYBGmXzRL
e8CdrOywbUZbvUbkxuX+i6NNFiPyUh7ikmgcGdfpZoLVjIMqavYmXqenNJ9+CY7v2O2KZ9NrjX3F
PHqVci6TGqM+9AOXn8RJ0axOPf5HEtgueT0LW0wXcHwwBae8FnRZpviMoTG96to5rGlul9LIEZB4
d5mRwNDbZX1MO446HEPNybUD9dKZRXPVm+xAcM6TYSmUn3HmHNy6ZkBDTo3uMOLSvNB4GUbvkWK/
PHaEYZhYBMCghcETGuFXs3fJnUurlESYILvrDSd8aXjx2jFiKmRU8y5eUlL802cecqTnZ3q0zLFE
t8898lXaROr3clhMwda6ajP7PNhhc21V9aJxzVg3bamTfMtdRMko3dphjPIObVNPA4twkpK6YCsf
Q6VU7150bAhc6WT2PaU85cPXbG5Ndytllp0zzAVMPFPtE8LEGd9eS7xgU//GfLHrL4Ew3c9GIku6
P9wUNco/jA4dukthSFJLSEbBkCBdtIV5zIFcMyNQT3rNPcGLjY2KHdzpx/Ik0ZPzq3BxSrMuuvWD
8Vy6jPVMLaJCMi9cGlQgN9p7wv37hg3iTqjGyoYRcjSTBhVRosWnbvQcX1b4jRqLQI8g7DlqWYSS
+bYy9f0+a9td16XaofKs5DFAGGer1cbhugg7s5tONgWM/WiHPSWZ/Ngr2AKFZ4Sv9QwyDvMmOPOr
FzgYKwrQZlp8yQIGIsA64ntetPquoTv6Sm8bmd59jiwy0wc9R3CXy6NwHfGat/PsGbpA3e1J6pAX
M1RfAhqav0qj4hboWDe7pdLXNSp7DVzjSlfonvYMhsDSjpsRStS6bPNrOZGYyC/eopQV6kWl1r8K
0/ZJIlDmey3it6iivFO5+MX6sd6aQL6Z0Wq+xSC0yztxETAG1zmqTPpQHhfhxApudW5/dUO73EV2
96Qr4UMdIbht02LYBTb8/DTgY2ozu1uj657o05d0gvuEOkkW7ImEa/Hrjd0dnPZzj+/gk11T+EzT
+K7hNqRRAh+UcxKXR3DA/be1G93+QaZ4agebtKQ2tSwSgOBXMzTVCzSmdbhW6Ad9ysyqPhFAxP01
LdRPsu5aRGqRezJ65H1tEzm7jHSri4gTtNuW1b5EHNwUe9NXxFTJjvIhU6opBDPahBqJwZ74NtIi
GmNNPUcJ6APhetZRN0CyytJG39nQqjdy4zt5q+lLQwmH0YBV+Y7j1mgq+uFxJBr0pMjg50A56DEO
kmkrCoQK3lKvKtCYFnPgzFK+susmB8n/y3GUYVgbBspOoDKaD+Gu3VWSk5I/3Hixpj7yY70zjk3Q
GS8V4Or3h7bgfgctbtzWBC3s1RJZeFYM+WHsR8wCefhlJE/iJROPnvDK104Pwsfe6NFcJMnd6yPl
AfDBjviVZ6o647kxvAh5nufc0yKIXrWlF9EO4tgFhU+Mk/0cZdNZepZDOSUdn9OSShsms1OdIcJg
mmOcegdLFMjo6tMU0MLCXCCOeDNhBtfUHDzUbIAFWm+btkyhLUTYxSwvn6x62DU5kbBxnxVXa8QH
SdxNuxqRmm86wIJbursoKq2mvOqEnFNqcHeVrqJg0Hvyt8yaU4LBxmrIafAHo8JlhpGur8ph2rYe
c1nG1iPRck5P0EXfMb5TtL2nmfKBTFzO5jTUX0d6D7J120f+sF9jXXvrCXnIhhjqfl8gQ1vVMg3O
yL7lhq4mDdagth9SFMVu6kvCzU5dyIA3b9pf/JwUCMOGnL+4NbYF0THcijXjxkzXvDGtbLH8WKdc
sYaNHMp0Y76NVp4+V6FSPzN+C1cqMYg7ixwovy+YY/eTnK7WQKFMjs5ba6jtCxJbprhOPt5p7WjX
KYBUnjrJBQuHRQdy/FLbUrssC6XTaPbggaR+wTbaZPu68ggKjacTv1V2RK2nPQbWMW7b9E5coHEK
8oFrmsa0xnaM50l7kp6iv2nfs6a9ks0ZvkaKHj5AFHkbiD1ZZ5ZT4m+L+oe2bvqH3J3OOGAD7wjy
hgimibrBthgZok4YX2kTF+q2qepmIRqc1JSIy8RoJLE6sX5rzexr4qG9HBJhvKGTihDZPcmOGUli
a+G2NLr6EjXFg2N2ygMTBkRAUUeNZ0rqkxYqx0bwywNNebMnrd2bnQNC0ek+M7PQDhjHQLjaWbgf
Bi3fegOemTqbio2HDpTCCbDvgalq5Gz0kOD6Eu8cbrP6NaIqDkO7+JqZevQytTcS63JSgeHwT037
sxPycRSaux7Msr9Aqjh2pWEBjwtfQq9ST20uzZU1KtOa+4S763Wzezdc/n+i6fMofv79b19/5HGx
jhtZx9/lv9BJ4eb95kyekal/sUtnJuvf//b/6niCo/7vb/mLZ6qp3n9g98Gj6s6uf2N2yvY/G/n3
v1FKNP8D+h9UAEebLcU2hlK6pzL6+98MB6IpMEKUoSbeZgyn/ySaAjvFswguHr6NZuHu/78ATTX7
T1iOCo3TMTQAqfAZQWkYfzhp88ppmiG1+7NrZO0mruR0XBZEMk5H4h+noz6HmhQCkTb1nprqaMMC
udNfa/NDuiBvhGzTR5ZEm62WOBIsZhTx+6g7kqmRN2TsykUlOmtMl7Vl0c8P23kBm8VLV8tGpYJZ
6OnRQaXTgOBjfGZuHE6+p+XFUSUVt/6k6tNZp0+zTVyjOH4stKZRKH7OG/PJY7Uz8zdzFoe2s/yz
nv+EyJEu0sVF8mpVXAlCIoPWphdzL5kXesVl3Z+Gmscfq3rmoXmgyRA2RZqtlqe7bur/emWSF+NE
YTQZ1+iDqAASWqe+f2PumFX71Aw3hHN2NKHnb/H96b7KT5gwBnXb54U4WmNQHqXdCbol/3iYZRGh
hoUSzemwqxTk37GYUotLybwa9hMtwGV1WQDzk0d3qEyadkWr+lOJtADef3H8WGj2/O+HGvQUNGp8
8xZKaKqowlm32lAeI2GXRwf+n7rB7YcWxgptrdgvm5cXfLyqr/VXqzeUzVQS5zVW1HpHDgyD5t9x
WUNW+NcaN6pa5Vr3L08jggi0jWEk+Zar53OAfOGYSsGXtLxweYyMgS/yt6c+9v7bPgtEBLxLEmSQ
jblGi4YP+vh08f70Pzcu+3j/pGX145XLG3PazyPHWqqk+rHLXO19TTFnF66V5Ya/rC5PL4sKtx5J
Fwwo53d8LCAB//XQqoAxFXBPlyc/tn+81mq0/FhSs1G08jgQmU2FmlxsBh3L+rL5Y+HMx8r788vG
//Lxb7taVmkaQrqwjOePtyxr7/v5cxe/fe6/rSbeDyPvy8Ofn/DbnjJ7hCjb6Q71lvmf+R8+6X/3
yR9/9G//92/7/nh+WVsWvz392+ryVGwnGEEzgxI4RDDd5cz/OLyXtf922/t58efTJPwU+z82KiUn
03LqjIReYeWaz7CPhWjKGq3fhEp8hebQ3ulc0j7e8/HCP3a7PGFPdwSb1sFlcHYkCqk8LmtawbXj
4+Ef20qTLtsKy3Z5/LfV5aXLU8vaslh2tOzy46GFIwv4/LyPfNndsgpFkT3/z5++vHBZLB9jmdGz
guh1u2zSU1x2n5bVLoloxCfNpO3UHvdvpoojIFRxHCcP7n3SZtVx2bgs3ExHCvD+1PKqZSvhHDQl
nInGFfnh/drEa9+RA8muJjWxp6dlVbWIJn74bTc6waak8hIeladhiUVqfoNUDHOVnOoaRWlKsA5R
m9hclZpZnz18i2vzM65tKsNAxoqIqI6hbr+lmZn4KGyGTZf9GHsCyMqIND2lyf1REPDRu/FJZCW6
vwHSNN3hNj/S+vtuTB2jWW5Bqz7Vcp+UV2fz21/5/m+MpotLMq5hScy3tA/Tw/Lwv932Yc94f8l8
Z1je+98+9HCycxedX/ix6//Fbkh9aHem6b5bRn7zl7yvLvtadvNuS/mwbvxXf0muxkcwvuXu97+m
Gcqt0MdHxsXcyeAo50cvH/LjsibnP/hj25+v+Xj64zUf20Rl2wxF/nUXf+xW7+p/fOrHLv5vH7P8
tR+f8rGbZRsEp890TIrj6DFeoKpXzz2Q5n1t2bY85A5+0xJ13C6vWLZ3UUOG2m+ry1PJcl9d3vPH
HpeHsxE0Wy1Pv79yeROtrr8++/35j8fv+4xMZY3JKltPGuRWkPFXSxcWfuIvEV3hUzTl53IOJNZm
4Ammdabh+IIAlNBdTLUG2ybKiCkwaG5gyUeqLL6lJAmt3RGhLvdnubEjBAahlXq7Oqce6dHh76S2
8wSa9TR1vxhmmGIgppv0xVbcAzbr/NC7le4TjQ2RzXlEZgdWRFWildJU35OpM9cdIwyIv1fXDqdb
iHS+EYN7TDEDw8atnlVHMXdR2XzKYuV7kqPHGzUiMOZcuLBXXT8hoTa03hqvoH0Ye97G6h3fSvEd
t1SmMprKHSiYlS3HTVNF39OAOs/YI9VoaGBbQb+JSE7NBU7pbsj6beGYtBKq2wyXTgtCvphxqKvE
ts9MEaJV0HsQONP065ihqLag9p1iRuRztN0x01VwnOlwzWNxVkes14zdYfc6T11fJger2np05rD+
Vt5mbn1tTDmmftfHjzYC+rUdZunqa4fnm1zXMuKXVLWtSTThOe6nT2UWf3XIpN5o/We1eWpDgZLV
8sNqX+YYi4UzX+dQKtGFILV3JHYqnX3sljuHYQeJRawQtJO7aWf7ym45erHiQFYuC791yy8lklPo
xED38xJX+RgZd934kc190jzAlpIhVnHTaHzMpY1XovpsWcGwbl3yzcZ7mIfHRBenhLgWkWvFEVE7
CUcCc5DVC7nVJFlGsIKnVYDG+4CnFVDIWF+KMT32kotqpRrF1qSAQicMM0Wuo4qsvO+JVhJz1eju
eTTytWdTnyBDFluRo3/uontQ18CG4M35FVaVNVDQnRaoOwgSzgbaZVYw9qefvW1j/i17whjeo2GK
dGSVrZjuuCSf1KHFzIioA2mi8lOJ9kFF0PAc51V6U7lDOQY1PCr8ZjJuBv6kEsmVJYjkosLmS2sw
fUh3fieiCdd2TXCe2xMRZhrbqMiaQzUbd6lFRmu63eSrVt1aiWNnHQThprfyam948jMF2190NykI
Vqh48vShA169GcfGerC0UwQcNfWCqzCkfUI35BPeFPuD+IGUJ9j2XrbNciFWFbZLX8Lc8Rrxq6jM
m9UGJF0JDodNVGNQoUAidl56q5Ku88FCZz6aeSCWUZb7ZKl69LnjeN2U3KLtjJkNsiINnRLyoW7S
kKv3uEY0m/0EqFwTOvLTcEfKVG+aeOJWiaRyeccoomgdqeOlKJsbZXfxGVT2Ptamk3Scbc750aR5
DcAN+wtFyZbR/ko0GWVkjdDGwKXBiyX55unmsSpH7aQnCZHfFZM1M9S+D1adbfCh4t8KR3EbCvsw
Dh7OkMxT18I1/AEg2l1wVvltjAW+Ro3jW1oMkS3mlyBFALf/6L7gg+MeXquhL1oSRR0j1HboFZ/1
diCXJpFPNPJgJkzMWWPqWWMtRl8rLSZkDKGrNGwuqgtYJbJ2BMHfCKlV+ZHMkd6b9RJhfdqi79l3
fVoSUkeyddtoPj7dZiMQwU9J99UkhmY19EW4ajjxfQKkKadhS5Z6vbGUYNdaKGT0FMw1B+qL0jYo
Z6VhnoNqpqOOX9AZrmxq01xPReYrbsnVrWYHcYccNqTp1ZgVUsNTytF4WEIJrW6NiYvfG7s+rIbs
rcRnZ/RtucLaXa8NEy9t72EE7CSylwjHwlRAoFO14ZOUXY5frt8LflwY9Hhju+AnKWGXuJv2djI8
BUV1awLqkC7ahEypHCLWlGrNIA1pcCmfS51CdRSgVF/qnAjjnsB1mOsp9g4F4sYNl0Ja9QmoFyAd
MHO56EZRlm5lbrkrUYLyxEm+lQEp2mU+7ZBOb6pquAaG/SmHluebaQmx2SN0rZw+r8dCf6xos3D2
ERFat6QukmAJujlBRRdsy57uNj61GYgWnhK92g30BMnqJOKIAvZLzGm6a42vWqkNFFAGXAOVU64o
PD3BDIMn1EWuP8roAJ3WIXnZJsBZe8ZZwBDF686q9cXDtbkjwHbvzR3vPJhzyur8yQhyaFR1GvpK
QZsVz/bO9qT1lAm/61z91D4gN1NOPScYZ5oBGgiRLnmOfjWKdtXk3kkHZIELy3VhG99JjdFIdeWc
7CELropK0Q+DdYPOca2GtMZHwLGHKchdhU0KofStZhSFttBXAy53UqZfmCCUtOGblQfMcFsG8KEs
W6QIZox6J2tadoykDzX9sVYfm1uKNGJMzOSehtaaqx16Gdwf+NnpRnHirdvQUf2+AuNhxsmFVIZy
QvnSks7mt465w171OtljibbGex11ddqYGdGhWZv5cgy+1q116sgEQ3SdU99K7Z95jVvbAclEUTws
9gEzgVUo9CcYahpNqBhrtnPS7UhdocXxVjDXtK0k03tDF7DCs6p/rly6K16NwoUMF7hQQnX3I/IC
pvDlZypq+WHqGBG1drxVLPtl6MYt0JiXYhrMlXSLPYERDv4TQr8ibzpXLkj61GqecXNiMDIIP/aM
6JoS1LDpRjR+lRYHfuNiqJoALBpF8lA/qlIfri7xgk6Co5mghC2Q3H7LhUSuZfe1a2OQXuawju3g
Zji0ApjgEUaQqscqlcWmpl7RQxTcx62JViSJX4MccC/ZCUQwm9/MbthGuHGOKvYsjgwy/XS13pIN
fS1rJduZ8M9KezwH8zcttO4KBo3JkuDKB3REExLflwubAXTRD6HhKRtNBgpNjM5YqiZ5DKWgxal4
5Ex2YtcmxbNLgajleny0Q28bNVp/KRK8lwG0443ZF9c2Uu1NaAgdA3z51DByqEj8WpOMcfMM+qVh
ZxC5rYsHwpBe9VpF5LAb7BY9qQFOyEkQFdALhPr91KbamRfxsxl3xP34WHOk0Hr3TfR8lJq420JN
weRZzrHuguqs6dGjOWQdx6jc9kn0Ix1e7T4lynj4lfVQnSpH0VfEGB6aosepYKbOCm8MlDi7ob3+
yxi5gCASQg7rmC+uFwHMRDgVdCRYAFPXVoiAxxXqQ/JUCmQ0KB+DQ8UQWq3LswDRsIHH2+xRDWUO
ajDi0w5tlEFDSs8On0gvBD9orGXNGmWPeqgckiBK09hzjdvQhQsudpHgmui+twjjzRSDaOzyxUVZ
vE0wMTDyaU9VZNvUee1TJei0jvHBg7Eb0jC3EJVLbyoYz5MOgtpP6NDTybswcEwKX8dVWqK1bLT5
0plhXLPpQOZtB2ikn0HpPt94sJ5C95kZG0j8aFc2YjeGps3EJX8ka9XFbiIuoUE0XZ+38PCKJ6tt
f4QNbksVG6pwok9Z4mE3QKlApGS1UWO93YP52EzVwKUZl8ZJdSxAMMdxNue5pvapjiOP7IPK3pBM
c+Y+yHDLdvm6Qa61peetYgYKwowE6qjG3FVzhrPVCAoIaCJD9QtCmC+K1REOAktOA4RPIDc6MJkH
68IK9y3awDUx1YJr3uxhiJNpo3b6Q2LXtyzkZhyRV7e00UTSXa34R40TFjKi/YaYzc/io1AYbw8p
te4p+TlOWG5lR1if6VnYGK2JY7QrCek0qZhk+E2krax6N8C4i6t0XfUaJ1+86hDJMjK5a3pf+kmg
XxXBPkq0O/hpQCgmCIVWXYLdTcuoNGCMWbWwh2LZhnA2pg3cv0tQR+q2CLO3CLjJrqjR07ZzLjb1
ihcogKaOmI7Ti9EBdlb02pQ7BvRzTRp9bcf4WQ3JjC2C/pcutbPj0T7Txu6XHb5Qjk+3fTP+6vPB
eLWiqvVTRcwDS7xNvUasCAKx9mKvEw3wSWgGJ4VweCHneAp8jUhGL7nXf/NGKI9UjraxZZhHDcNK
k0L0r6fwEFIV3lOj/2qVzbhC1GfhRT/YpLzsHK/9KVwxrrNgE6nx905PAZCZNkUbLzZpz7c44uSP
Og88AA7DyQUJBtU6Xms2NwXheN9tJV+XaEzp7l8sp9mZNeJ6DzNPE4R3t05fMaYSPO6+mA0x8R2T
5JXhjM91UPGrti8a1Jm1FnRi5ajptVObM1dpTBmS0h1g7kwvX0tT/xqV/VkpHYQ7HVoBt6B/HE9X
8tgwlUst2qPP0Xe1x0+maHe6xspNnXUUAtDArQpOpuKhals29bju6iFLL+/bNCcUqwlbAc6vf7wr
nH1OeT1EWzFvW57o0NjKyUFILbu1EU1PTfVEhlB/67V+JzHRr5ioRiCPUiiRdpLwh4QvCvHnyipg
FJtULTCOTg4rIDtQ1fEBWNm104bwLufFmAV34u/cIi9PTthbt2VBOXLCnj4xEp0VKcs2/DTVbmoj
Tvl/bmsJslqB4dSBxCEZc62AhjCLloNRONWNk0Lnki/r7ZDrwB/mBaVZsXdHAC3Lw0ZGxi3BEPTQ
405fNn1sb2zzLWb4e1w2uUql3zIxTDgampL8h3/s0tAD/dCEgJiWl/z2hAEkn+HLxxYLTQFC/rIA
ncwHL08EEWp+TxprJqdivWxanoxTtThZ9gh/kE+yIIoiO0e5FkbJnVohbo/xJjUtvvfV8GsgAvrQ
a8ZFhRR5HgYLoPm8cCfOq1La1vZjWzZ2xS5oUJ+kqpIQDErZ5YzT9phaqXWL58Xy4ja2aecE6QbB
a0MMrxvxo2ahDbUHK8/74xpSybYuM9MXy/ORsHRGRsON6PGHyeMa0k0V1oOqNW+elyoPYHjC+QE6
s78WTK0+47udjsQI8QlZOOHwLf6TvTNbUhzrsvQTKU3zcCsJgcBx8NnDb2Q+heZ51tP3J0X+7Vlp
XVbW93WRJAicADScc/Ze61sKg8P/fd2EavqQLSKQs3WbgZXxFObxNa/y/hYvpfvniFqqOESt1tlW
lreXktnXnSqY4R1ojocqCKfT9rLtBks+KDCzqA7bw+21kll0rlaP4m77q22bPMug0csUP9BE7L0Y
WtesUKxrmPKBFQXIZNBY1227bOQDmEkAd4mJgnF7WdDPfmXIERJK/pJV4FWMEa/EC8dfOcdYLUIL
pFxVGteqiGoMheayermM6/aE1CWtL1aAf7aH2xMhSrTbGq2pkqQdrFEr6jxwKoozxDMzt0G7+Xlt
VMPEs9IWcZJcJ545wx5ZSERBzK6tEoI53aH7LkLH6JDjKxbVt7au47t+vVG7tvOpKRV2NOGK2Xrj
/6si+B9UBKSVyeCk//tc1Ot3UbRzNryTOfRPLcHff/i3mMBQ/1pT7lSLqQpBaJr1IyYgN1VbA4Z5
ek05VdZMlL/FBKr8F5vQEiA/IPpS0WCpt2W/6QysvwxsjWsapkSi6Urr/0847N9xmn9SbcPv8v8V
r4kA6r8yslVEDqqiYE0FvEfAOu/3X4Iy6Iy2S16J82HKqgdMXAuwwuRBnVmFMUupWt3yQkG6INpb
PNKiqADKauvl0LJbhNkHqzay+0pGLpCAyOhGdW8tHZnEMfWYXA9725hEWiXZMN2URns3WrTjc6HD
3BVNjWtG+Hdu8kFHcxPkICh6/lNC1NrKdA+itAT9/EKNKHGDmPkgYuP1vdLIMxWBmU3UHddTjIEU
knkzQFtLqXNoLfqi0YoOcRSCEMyYugIbSNy2xkumstrdz4ZKvS4NXyxofHYmaP2xp2YGFVhPTn3b
PSXRfZw0zG7RRGFeHQ6hbJA6h4+bOuWqV/09IoVtFYlZycxseq6sG7UExpnKk0DSfHbMloiFh07o
ej5kolNTi/EIvlhscTXFhTHdJMDKoh300uwuUao7ojClviE3H8oc/44CXIolQHHdGOrdklCQZ5LG
/CQz/XyIILvp8hlPcmBbiZn4McWZVDmPE4tRZAt+EQ2xo0BsRVq6UIMlVsGfoHQ6zKdqf5GZ0TMZ
QekbzaQ5WNax1IdzHKrdSdI/WrIWbpRBPcO+xYBgUP6bkrbfNVWV7om3ZmTXa9kdJiP1lBYXAvpO
x5jrjiYZ/G6rowI1iEDb1EIT9koSo+YAwhpNGE9R6DM2YMJASJWz4DHaR32pTkNDHpFVmdCN7HT1
wolChzOnfG/QY9rTol/It80vmkr6naHPmLDEfs2x7s4L+Vc+sLiLBrbiYMSRfIs/kpqS+suQ8u5C
ffFmqqwKIxvlYcuQDoKoZKDkzL2CB/Ax6CPWClPiJOkIoHIBezemjc/U33CCPniarDF3UAkau1ZF
3wWGwqbTB5lZQARoyzqSejOsWzfVVSTXpjyxosDUYBqjtq+jr4Y8FzqQsA/zdthLZFxqhfBdpyoh
VRMWSbyVIFhC5b4zPaKeDJ9uh9vIpDEWLZbsYJwqT9Qz6YY/qR2r4zgJMNggFu3IhFDDa4/KZjdO
co9dY2gQshhvhEml+ECq2c4qPaShASlp6cTXCaWMM8gQrdSpPotG/TUWAX8ytQ+WDlQnbIO3XBhv
ctZtSyRxxBXxWTVD1R5RGhdpqu8ISSFJclBe0Qg+tIvYunI4Y5uGv9EEyGgbFP/7ctbP5UomnZlO
T4U9yw9zLOaHsBjvLMH0RKk+9OQcu+2ch/sshts9Ct8msElcndTGFW32ySCDZJM+zDqDbd5hqq+k
4nfepPbSGp0TMRPieAlIXzI8E3XRjWbCxjYbCc4XcerOXLQnPiyS6Gn5iJPxWBax5BRckJiyGx9U
64gptOoLofWPjQReB6c4wkYNnbeVd6cufbKwhQJ33BMCbdidvuR3+BCm4Qu0Jh9iArI8r8vQmBkE
/Yt6x/V7osudYEZeluQ1gJtAy8l0QDCtes2+MCdo7YGd6+opIEiZUu4k2VOagpit1Q9FzxBvkbFc
TEO9Hw2yOIIACbYmW4+FDghDMmK8ySseRlSJlp/AFqRIZ2K0v3Ca8LYurAzFUoP0Av6wmqL8IGtc
jCTVAPkZH+hr2eG8x+RnFU+Z3Fp+mdd70GFpX++jZrIFkeuDZu0Jo5YPBKe4KJVz4qbqV+yFBKpl
CgbgooVeoLyUkAAQnhJF3eMgOowKi01N0ppDP6XPBNEF7tjGAZ7KhLpX6881a+Wp09rnReVCN3aP
HfNlBwgqXuOFywWsy9NQS4GDqBJkj3pnDLIHcWbGEUwrpUzmpyrDSAfy3rx/xcCPhSPoF3yzYM9o
YwL+AgpM4XUimofgK1I9xKOSZOJNYdnkgx/HMU1ulxlKQN+H5TnVY93ttM96vVxbveKCf05dKzc+
BUs70FIN9oKMi39oRHnXdsDI61TA8TAeBZ0aiKF9qbl0j0wQfmyQCLvGIEhcX7D9l/HH0ikFhYTi
pdt1iMkFjGtIX6XVPkWxJtBNPzgYvfghDnG96yCKCIva0pqSDmFpsqYNel+I6CppycIVpnOVUPmN
5u051bhgQGiR8FSvrC9QRBK1NrvXxJbqY3YOlvQe9xOHQidbqBCUBzzMZ02lu4fQqz8AA6FLoEj7
QQSrExehW+EncZd+9rTZEdcGWll3FUTMFCoPsOOkuwUWfEenzlNzmZmstfJ89H1pSb/qCGTYBA8Y
FGaf2II8+J0IOyOSpW6nEQ86ZvTOSjCGuSEvngaGAmjC4C/oGj2lMhiKM0rfARQGY0Xi8RuvhoI6
ZeKhszRvpMUvZLyxUXU3ZYtfJhxyc0EpOArit4HW+zkUEJz0KV9F6+FmZsQ3rGWk0FJuc6s4CG0K
YZTUEHtZV9cWjTcKBuOnOdSoPMy9nATv4QzdfrYob9bNDnvFdMSNR5j5/JmyIHE70O3snnEvWSqh
hOnnaBm42XIdKsNLPJufWoRyrW+eYb3tCa28Sur4gm+HrmLdEjRP4RgIlmRYp05PLujf7a5IsI72
Z0GlQExV51yHqe7HGYOsMXQ7ch9UB4EzUgZ60V1QVzazDWxzgR8P9Glqyw4JPiYLtv3Aj5wTtiGk
enSUG/NGIrKARnXo9XIS3uSdcimH4TmdyZnBUX4OOw4uGivnMojCfQLVzhET2Q/L8qXpV2gkVzfH
KI19LLVPlkX/ldSkL3nCFDoJyqUqBvJ6YYWRT03FXOvccTLk1XG75+Demdgo7Lqq2O8985UaRHiW
3Rdx9FTU9Zcw6PCVCYUAR7+HRkwNz8SOBUCXc24fiPBpIhZkSsTRp6aNF1OdZG5VKVT7co0mV68j
VAqSgSp28RSaKBIOjOzhrhxXBd56A7yAJnaWl7s07RhwRygjfYBLDmPPdGxW4sbPzbZNn3DSbts4
AJhykn34R6ZEv6E+bjfmKmBqUP36AtbJlqJPgvLsGBs0RdkxPObkJCwCNnVeo/QIBIQfy7A6V+hy
2gEAOj+Bq5niQh/iBgDeCi39AZGmrf73w+0JwBe6u30RoZNRfAarehYkHwLYJMhJFKEcoZJpt203
1ye3e9vN9oq2rz+1hCn2z6bt3vYef97z5+2kKmCUrOa08pP6Y0l0qKXDQxiLlq8bcrqHjHAbhQVQ
Oxq/Kg0FXmAss7iPzcA3KBLB9l8/m7kAwlnJgTT115tgdb5OjFlOuop6myEsj01u0Pza7m4bf27+
tW17h39tC4Ck5K3SHP61/eehGdCrS5Kl5brFhTyKSFqs1Ko+NusNNYD6WOmjsTjbY9XQnjM8+rtx
3YM/uxVoF6o8sWTfbrs5m5oGkdr6In0an/OUImSxbRONsDy0quX+/PF2719v2OCTg+sWxXR6UPj9
3IgGimF5vdm2xa2Wu42RETqzfoTtrdLtGNve8M/dMNBf5LSEj7sJsFcN2XYvXWZ+Wgra62DSf22y
LCuLJHcZic0AS2nMzrxKrfQy80OpXWUeCZ64P7stRExDms+2C7ffPtG5mgORCFwRFgYXrHX3QepA
5rze02Oon9vN2J1R7oi+vKhIC8UJ7fWfuyGpKcfMDPcIaFO+VveynUbbjWEk7IVqPaMKrZtdM2ZR
QwKlRpQLp86m7N30vNvD7Z64CprUTVK8PbaGJGUliqG7MFDoVOUvSBL9qYwH9EpsmfGzXtkMQrlq
HjXpWDRcSmTaAC26IcRX073UAoxo0nsz1mAdBq9oOLC8CGO8o1kjQ+atG48Mx2QXd0ReqNVjgXfD
I4X0rlCqNVymSFAbzQyXPTZ1rpcs5vSY5v6yzjxkNOyqhgQ8ojxj12aWHNpF/5QlKTkMOI7pYuW2
tBjgBRLxFk+m5GJyBIaB/8yXJmYRYSr4ZtvHTqu36WlcvYBrlsCtLJeMkPrC3AX+L1RbPT0GVKgm
Lawuoja5uibSJJ6GX7RJY0+tMpISV1VBksmKW4doafSx+M0Z/ohMHsqXxbpMEGIo0aIIO7jvKbSP
blR07bVrVyWTDp1nFmb1bMEutxgViKsnm0FWmBFKaCvtMdLL/JDKaAKAREzMKFDx5dsFeT3m5k1z
R0pf/o+N/3rN9qwVc4H7eV3Z6r/IJaicRrHO23PZpvDb7i4D3txykq+0RsrjssqApfVme/jnhmWJ
YyHtd5pereD50gGFzlrrfiTu8Wcjprd6y61X4T5xGddJXAZve6N25Dje7jUpKlKyIyafKunPc0FR
1O4gAIDdttXrEp/UvdP2h/361z9v8fOwaOGpyXOcu20sM5SlQZQdZkQ3aYZesMrykG3r3Z8bYqSJ
ntRHP8kAKKlaobibgo+DHYF+BnuEJaj0Z9vPE9u97UZvLDSFTQGYrS+MPyLE7Ykwnd9liKVcSP4j
FazaCpnSqsiq1t9r+12SyoCWFKiniixojmhdvckgO3nGuqe2/aCbMU9sOxtFrjU72115s3wo2ouk
KFCdREFmBOVmNVodZSCzztAQmTVYRuD2OV+t0UI62EklEzM1u6ixSjJ5uN5s96zV2vCvbaosmY4M
FiPDKA4/UOJrYMlvj7g116+cNmRe6QQMBstdSY6pLyw6vkkmkeN8Rj/AhWrgW273hjyfcYSOh1CR
awRK1bzXBvnAwjXcNZwaNosclN7bJ1i2C2K5frbtAzYj1vayECNCF1aZpz5rHu3UWwXPCtx8XP7m
8DYnY38c+3lfVaK8D9YBUtZjjLameaes37XdxkfQhx35MzyesqkEBhxYyS6ZwhhACy0FQn/gAamA
HXwz/f4x4ySdpeaHzY0j5kLTwpVeNbdidtxsOttN22HohzEYkIbCEfYPE4+WcKmiAcoIkGy3fdrM
bpRzbP3jVetw8/Mvbv/W9r7/7TZzEyD/vMN2b/u7n20/D3/e5ufj/WxLEKrYAc47uzWS5+DnnbcX
/3Eg/fnsP39DynV0WEDJ/mz68xJBNqiaaGTH95UyHJeVyUgLTPeqBv/1qhovZyPe9Qy9f9xCwnr0
UbyKysPmM9osROUyPY1dF3lqkugHdBwo1ldtPiEVrtooEkyg9ZDZjtztOPm5AfR+24BsQP2VYNYZ
78D0NEfTWOPnYLjSnjNKdylycj6KEgQIeE3w8InBYCKtA+z2IcRmeKABTRKRCcApVvKDLhgtvGDs
QKZZkdaRQ2/jK+Bc645KXqOGVJvEcIQxSAgSYQYaz9KVPj+KXYZsu5PS7ri9B6P4AjR+0bp9I2Vc
l6JhH3f5byxw9f82Fr6LDoLe/9BYgCa9hlH/940FP8tiwI3tP5sKf//R300F0/hLtXSK9psFEbPj
3/ZES/pLI1tUZ7MJf4+c0X92FHiK7SgwDT6B+g97ov6XpeNG50/0v02N/x8dBY02xL87CmQEKZYG
BpWJtLI5If8ZvR1T+08yqY2OKp5kFBr+HAxUAcnFdV5ntWnx46syMMLZQC/TqDvWVwh6a9H01DT+
0mGMLHUnHLSIMBgBwwTqJ0RjsXWd2yE/mhkg9J5TeBCs41yp2OXldrTzmBzOLDxV8AmeCasypc9Q
GY2HqdZuFmEy0T0by/0IbdIuc5U0O0kMUMAyS5iIn8rrrPP0OuE62czQHxbSpZV27Q28jmVV++NE
Tsgg39CXF6EkZ3tpTF6oG8huaobMmYh8c1kRkb0oZu/CGi4BRyncC5Wm3bRJ9mzO4XKCCwvwWPam
8DB2AF7olIevo34UeoKsZogAVzkvmKor1o1hQDMLutE2RizSiaIwYZmIX8t6+YZiqHLtChPBL+y2
ZWUrQMAloysGNGUlzQsnsUqUDs1I8HXiXqnUmRqRwlUg1nYLETNmG9S32w1cYd+sySVIReZy8zpn
kkdv7qXykOaW7gxCouzyRCEZiFk0oj3hfl21E0mNjKipFqKDxlPVIFNZoXc1KSo7S9fKnVFRvFat
AhldT2ZiJcIqKSAcoYD9JnrRFy3axlkreIYJAVWHUqxOKHIzZPqqkU5X4AUor0YB1k3ZOfUgKE6b
QMhJQWRMiWId0a0EMSM0Ta1dVbWPOTDGVJiKk4pwy44htHiRTu1PGUvybawLfkC5KZQnStaoudDJ
71RNPyQltRH8s1C7SYPMtSR/oWd0MbnsuSUBQZNgvIoBLM6xVe+EEQg8WC04e8jfr/rKMy8M8y3Q
IhwBELvkPqtOEOtZRSC354hM+qNioSPT9Spz5VmgR1NyTVd02S2oOXYT1UGj7/KbYtKzPzd8NW2O
sochzm7It7aztgHAzuw+lItfQUDbZIJvqsn1YgsmrKUxqA7kGMYHMyaoUIGKSomhpzUIYQZZomi6
GhXEFlYMleb6HIrSvUE+ghwt3cVETSetFcIUqEobKhDZeohqnTA+1sYc3uZ17gtpqkHvKcksoOeu
F8lNXunt/dwiyYmsPNwhVVdq2ad4m3zrZgSKQ/pQo1LbBQHtMKEYhkvdSFeofxZTpYlel9hT3RLR
xqOpZJE54dDQrWORA/9ow2Q39cQb4Rf5hEmbu0IrOmKqBedyyg4C6w8XxPnsQsDJnUW9QZ07sean
9eaMQTb4VY5cFc0xHKCuVxw1IdZr1rUbkLRYvQhgom5XwsACbR/lzmgNx3GIiVeTP7UmfaQDK3jo
gPlrUGD2XJkvyWC27M5gpaqZvon6ASXp8lImKJ/VAln0XJVXEYumVSi1O5Ux3PWUontJZhS1RWMf
5tURQHo9j0Cacy9AO6RTSwVvIlwiHQVFNY9PQ1kIoKFWoXbLV2R6yCpydOlQE9QgjR/grJ/lteSe
191BqyVKYWrZ27ow6US012SGC82tkt9NdYZzEVmERn9zxCJOPRpKQWR+NCRUADLwvnU0KoA5vgoh
Z9I32+q164oLMUcjHKj6dTYXRE0m3cNsSUsvViWyhMuI1kULFZBC704rouUqFtnvOhwfgEDRmNJd
pvFkhi0Uc4PpGCs9CWQozXwWrh/ZpNKvUdOPJqv9sCKkVu7G3w0mD1dMy88uqzqnaujkNM10JFAz
dOmHAwiukastcbGn8Zc6RZ5cwzKgwRJJZC4HD6yXfg/gGexGJYWQ9BImbCRuksm3F8b6mlmPEU4V
O9KWF0tFmFllgTs38qHmeJshVsBFe0LC+oZQ+NpmYMVCXQiZR1HIqpbWQnHSv+XBjLyPcgmYZJTw
OITsQYcIRm6hExuhA2oWRnG0iCQyH7uF5U9IO6CpvorvaAyvuMAnghnFW53GB9F1yinJzbNsTD52
Q3xOM7rLSJNJC0I8L6O33Ruo6snnUV6IZ37LsiB2jHD+YvnlV+P8CwIXKVT03sKUfjvhhy+TKN1G
pCrupddKHNNd3YQ01dQZqWYsdnYdGzBS9fYlLpMTvUzAlCFGjFqsYpum/8NSDL/JQ6yDNnGUILgj
tkeljo+UVf5dLrhKutEyDxUK8IvVhsZu61CNEe0Y81XOdIrbBvkxnOuWNxF2YVvAPkQLJXNnOroc
DxdhLnZD1XwtJtikIkkaCtotF0CgBVCbKYia7zE5p4MENlwKkANwbXliEfMgIxNwYZZ9qxqRcw1K
ZsUQPCAjl1BD20q+W1Vw5U5iLThR6juMhIe6NDYDLxtEWODEhJB1jgYvH3zyIUCy/qbE9q729OCi
WH2q5Q5CW4kSwRpQhOUDMJ7XRFTv57BWz320BivP1OGE+IFLj0lgp9vqNdBexo0uI1nPWp4A3CHu
njCMkTJhjea7JgzPuljuAkWlmdmsfOUUC0/oqPRrY3n+VY+K4Fbp3EAqkvxMZ6aNguCNaUTp98mL
ESfss4ZRragBBM+G/CtHd3jLxyP8SZmJFWLgwPl8Yyji5MfESttgAYgx7OcnlRPDHSEKhzkVwGKh
gzQyFquwk9jFcy4zlalh4zRjcZjIi2O2dNKshLXCUHyPlLCtekaHHA8aNR/xtQ20e5FWGu1p9bOe
7oJa0Qm0YFnSA6zH7rY6BrTo1BvYZxfduKnQnOIccaToMi/IGroQNiAduw85kb77nKG0gl3UW/Rj
ol0VR1x4egNCcf7BKv7SaejhmuJD7rS3sH2eSFmRY2lfGPJOU1fvkPkYpIcu0p6GjESTHgxVoQNp
7lIirBDcM/8AK302GrgSY/O+zBBP6+lqZeo9wJozQfdfMrWftp6PqFuPyKucXqtepNmEzs8hJuL0
t0EIczR6lbhENMiUYb8wTz/FhflR9L+7qO3RO5PtkY8Q+cKs/JwC+KGfSr/sI/T9MCKN1xYII/rC
L8rnsjsFxnec3VbjIJy7heJkmdCcIsHnF6yLAHU0vxgqyaqptMOorXwiGN5z1rFOC4w3onVPEBJ6
lwnCOUSstzNTgLn8SqVjWPIlUqgRMPXjgEV4/7Hg8lpwlxtN+BEO3ZOeCEdznVeKtXIsvlQi66Fl
dXbc5l4dxZfJBBwUteTYGQykiUz1pxUA5gANEyBuC5EX569ClZLq3t/kBWB6E9n67Er1rghaJBnj
ctLa7MFINCJoYJN1EmRlC+0jwCXxsZ8bvzZ1Px2TyemmlyVvYIRb5DqZ0yp8N+QDEnCVj6yBYoW9
KllQsWQL0nKdWuxVVgK4ehA9LwiNMKgjZImkl6wRrH0Al7S21E+0hvtOld+stDsnofBhROa9Ji14
6yREEiMA4HBB56yoZHlnjd2W2LXSBzTvRDfp2qPUFJVDcBhxEu2Zcpi07zJ2/6A3oJ0KlERc6NS4
mD0qMDgPGAdJVRh3gOljO6ElxyEDpJxAIzsSWcP3AtmmUT02nCLrXc2kvqhOq/N9fdoMhZUtuj6z
PY7rOnLNHjXJtu3nCZnfXnR+Nv4887MNnaIXSHN82N7qZ/s//vlt4/bB/vWaNE1OitwX+7QvOnwa
6ydihG3/vst1v/37c25P1Zp0MJUxYrIeQKzvH1CzVt72xtuNtFbtfx5u9/QSvszPth6n3BEeiEZ+
BYpw852oJf6N7VVkGv7zpX+2qUeReSrLZIpVLb6tI74Wyrxg0GxmjOTMByJlq23j9prtRsPIRwUO
t2erPxKJHTr/+vufh2D9MP91RuTUW9315xmp1FM60MlpQ69Ma9U6WutPEhY0d9tmDBMGKcIjke8A
Fmjn9o7c6XpBCELpDicDHZPtbi+EVzLJMVDs6zG6Ec6testotWhn1hNJ8mTuEh27tB3sGKmPZuJM
v8Y75YHAzAtI1NEZTsxcMP89wZMPnOpleWFGKtOZ+STngjAUh5n0MX6UyLNU8wfzRhf2iX7EgcvJ
Y8ffycW6DXBfvfTnqTLuskfzujoCPxUwnKXXzDcS82EncyXyUiu3wm30zfnLWgWDl1w6+VtDktsJ
54FgHOJ3MGzYh8V8T3iXdCR4lLvdZ0Ea2Gzn6DhUtxzeaHTTdYsYWlzlgzgKGjBOu1deuJTYxUjw
ht068N6fq0dCk/GXR+4abEOEM7rdh5rOK0PaOcMg6EmPqnqMgMhLk6vudHO4JZH+ml3M68LVorbT
fdevKiI7ZDEbXWgAQ270ynuBWnKGDN/WboqoRIcT+bL8usANQ4Jo0iYRztxKuJQFu/0GA7rovYdD
Oxwmn3WPfkSst0fB1goHiyhnHOAOQ3LRpEeuox2SE+GgoC0rmdatMEJGdUd9RPumPk73ifgkvF/b
Eguiuxw0UKKn7CF/4wKdXWNbOpRO9lA81HeRI9iaF9AwQ3B1IB+FSa5NYsu75b0a1mXGtxs6wYyI
MDiuHRkszcdOdOIwQluIZdgeVIclplvlbvJOFO6h2c2v6qXafbIwDW+sc4ee6LUwHeGNjsJNiOXr
7mVy5EtmxzcdiV1H0MSsXRSX5SHkSOeK6rs5mO4VlzmbbZUOPN8xcZEpXIMv0x9s0+0O4DIeTR/p
/F6/xmfd17+KD/6PJOe7edH97CN+kup98CX0XveC2JJDNbiGO9RQNtMvfgD0Wni33yJHDo5Sbuvu
t3gtXtDWXRkVS5T1vrAjR4bFqBu/Bb8+rSfzal7FYafBgAZxTR+fVribyrasXSkiGQR+eMQhZDYm
fsrjNmKAp/o7fesEx0MKpLhv5e0lvH+F8S4hTHMIr7JJXivtrKxd7aBPDo5QfP7U8E0SdJzJARG1
l+5nTLJPwY12+63c3yO6EJxvkr6aD2AhFGeTC5RS/nXJ6Z8ecT1qrnSi18ySlhPvDshf9qtRXBDO
DGVUc4j0tnarA6gWvsO74oKm46a6lDTLDunTiHP6FHPF2S8nFA/48M4AEk9C7PnlE5Ky8E1a3P9s
paDhhcfc3JESMBf3fckZ4NXId8jbs0NYq279xPsml3pff+cIw/a50x1izSlGd3Kq5xZ4vCNbz7gs
sS3Zs7N8crB9npObySNE0ZMxztySmXDpHjq6w/F8Mc+TyjH+HB8mHy+q943R81Ardma5cecauz9H
ynfq7C0nY41qG7PbvHyiET0AkH2k5sP4XWC0SfgouWOimFNdPEC3gQsrdrI5ePL1dGZncpSdhMQJ
j+uP2X77COPs8Skl2Q/vF9KTcxD6BjUOKOon8ah9Crk9Oam/3FHtDhATciYfptqPb0n5salIOuUZ
BMUbRRK0ZS/4J+3MS9/iXXqsqQ4dWeeUd0yY+OXAqJv2kN95Y20bH/iE0p14XvwoOnml7jWym9++
ldVVvut/F0SszpdG8BBY1QdUxXqOipZfrbSc+r29je+hF/Scve7YvMkIBfFGPzPTpZRVDzt0RKyp
XamSHE5kRFTTciMgpFHfhy+tdYvuXJO/jELGfluAETsmbdpLotgfEroo3HkuoI7aS58w0r7UPY1z
tgxkVZD4DAZ2/Z2jCyl1yA0rN/+GSyBga3eUj/G70FD87vpxxyUMv65dw3t0yR3aoXk5ahxNT9Fr
fzfuB+PCr7OcajSLiKqaDyIxsKZTLSocxfRAG/D+HOnRfKMOv8qzxC5qneSVkM5C2y82q/H8yFkY
OiVM+OWGcyTeEYyqHMicfMKIXBxVMnEIerzHkA38HIXM1JHL7uT7pdxN7PrxO3GZXq0jxoPywWDJ
EEgi+ClzQy4OY+iXb1hRU42H/AZE7dxhJMm86WNmpioSGOJS/uEC7az7nlJN+Z4fYWIeYBmLX4rL
YmnRz5E3HIibgwsBCr5/zvdDsO72mCleIt9TuMwe30jOKN/Du+wBd9vlno8ofjcPfOH1S6O7JknC
p2vO+UbMth34rQd/erntDmRhbP+Fo798hLZ0Cnde+zSJbmzYi0ud9Zb0JSe4K67lU/kE+zhSD8GI
lR3XqI33D6MHSKnsk4Rs2/xeVPgOu3qfeHyCdNlbOBhXpSlaPYYkXJWJsJdbdkP+zcjAZeSlr7Gb
O4zndKWQBKhEVtjBsbbFnbgLDxxWyZf5W2+RlbLUZIzyOIRazhWknfyOjKR8QdJh7gCge8jo0530
IX/nR4PLOTA9AyW47ATU5/A7JxBAyQ+/xEdfZSDyPFQgGjC4zD7q9d7NOztxAiAExm0S7jpwAcHd
4sffWk9qRLvaom4r9HCD+Bw9WsRecwzcpo8svD+6F/GJE/U7cskRCY8k970lbu1w8eSaUduR7Ggf
xmkkiy+0vfDUv+vHyuc0eA3fgzfhpPj1KfQEtBk2XWaPIRaS3rVuWY/b2VV+D0+oFggNJqfL2G0X
JpeLk0vySBM52fO1s02bAl2NONsabtk57ZMJ+8EGhbdbd6LCkAFZyn1cD9N6P1A1squTSYwKoQmK
3XrTml/mZ++wRRaudcRTeu3eTFzOfPOKEJ1rIYsGgSwyTNHPS/lWMIdTj9wikp7zqzpkJ5XxS0id
NHP14GboHFnxpBzV6INh7qvxIaL0G0fAEkQ/ZNfqgGPUUxJ70n3qGM73nmQK4XByxb1mM/d8sCx0
o3ARdh1iG29hlyveGoD51lwikgSu1cHY7QOPapYbeJ2tOxzl94obN3ZJj5KApPES1h8kcuWftfDY
ZJi3vhRWkzLiDOFUFcRxFaQqtK4RXqUe/USd74TnZCGEz+FYzg/me5iAs8imvXDojPfM5ODo/QpM
OBr35RGhyg67c4mQk5WbMxkEywHTvSk0W4W+txeKT/mxmZ2OzHeWiTWae50cnuAcHKzhTXWpJCBu
PnLZkQ6ZV1zQtBKS98G1jfGEiTS6e5ShNqd/z55DxYPdxPKYrtRPKcPvRGHMZ6LKiXfhyhMhajn2
37VTP5GxRPpcxYXDZQrKhLoauHjct6qr3df6DfX4QjsS3hoOu8/lRDDSEmBahv3jStp+QOO/Aumf
kAMzs053OueY2xV3xJq2TvOwVIfKU7/Vb6E6tI7+Pe6RNXfpr+rCeW68pLvOR9g7+FRM0OxjM6Ho
T3XFzu8lTBGjA3WYIjGcdUolaCaRz0+UoOHzzlwrQEh6MVcxzvjRBm3z0GMvZLI9QuV3ZSpB5S4p
fJmzVZ6Ok3qhpLJk5wbKwX2Q3IaTQ7PizXgNVNdUb6fB4+cbvgTJ/fN7cO3LGFLAFPOZwUWzVvf5
tTMkrxfr1CZ+9cDUhfKjOPqEzNL+q4iJXPfljtO/T5/TI5hQzucZuQbfpbYf1fH/sHceS66rybV+
F42FDngz0IQwJGiLRZadIMrCe4+nvx/26avToYFCmivi9O7NXSwSwO8yV65ca6eF0PiJiPXTvBfd
oXer5VimD9OBnuhoHbGu3ufZIRJ/BPWI9AS+1u+xaOOfJBIWyS4u3vEm3XBOL6/Yy/Xn5mF+Qnlh
lCHGP9JHU6fbPnUAVcSnNt4J0AC4Ap0gzVf0k9LeZuE5mN4wCERZms0FNZD8vRM3RIQvHQgzIThF
9daWH5cLfmSWZ1heRncOTOBt2NNqsl8O+bZkzmsXgEZj33MKiIQYCe5Wdn0K1qfHVCqfspuQ3inq
7OcaZ3Ff+2w5CcYHfDdL6gfMn43co3nlSLuh2jX5FYbvhLlUcM8Suk9I4eyC1ss1fKFHcYMAAs0P
bfnZWKsR5sEg21IeeulCOMP52MEybO3xx/zB9LcFkqXnY/YsY1urqG4DSZV3aJ7sSB4etnVAqz6i
U5v+QpE2HLaJwd6G+yukc9oPIETtjPyAylKeOFP/S54wss/S4LGBwA3UKNMZg1qYZo+IpM9OkThi
tUWnJbDcWaCphUjebQ2nCLeXdfrtrEtBNQyt5dxOc0f7qqLHxC+MnYTMxr5KjjP+YwRhnCOaQ6UH
Iaka7aUjcHRhkbceU5gWQbvalT8i/uf0JCRCbetIjREj8l+SXTuKmU8MwPJJNBhDut6nKedynT7k
6XbuHWR/BoFyySFiH1Q/TOOhEb1ahOW7waalUj/HdxVs67NCLYFc5odTCf2NH9rGldKdEVl/0Fyd
4tdRDTnLCWLRRwf5nn/YbMTeAQkeFY9jmtIxei5qvMOMKBOeMLPLvcja6dWmeGnw2om+AyjUPxxJ
eH6XfjzduWj2HLRhlGofgoVwFBEwsdct2XUSnOHO8cD5tOkurBtzr1DC9i4SP/ajGjzcI+7obvkO
/MqGiHgOP9KP7vhe+eXmvfpWdtPL10Imhg623X1DAIPthLEv+X7MxjSfGIQXg5iGKYq0P1+DIsJD
vItP+RX9AQGMHWSW9O5DuNGuOt10HtKH4gyXCa2GL8Iu1DE4xozjHe8kwclSNlQsLD+HF/bSwqmv
MXNPYhJPzbYdSI2oJlFFJkrlz+KSn9I9N7TpbtiMAx5sm9FbD15Q989EoKGASqWd7osLvcHj4/Td
NzYhDeofSMftYn2jAUYwq2kfat9pixUqN6CdUAb3MF16wwNmJjKTT9QP11fI3ah+bB5T6rkPiHGN
p/UgmW6sLb6JzH1bP7GNldd+y4JLub4ac2r2rGNxY/GyIjOPWjl4AXv6xB60kQmfxh0ePBTBfQnv
gHWWzT+xW32jNhM5RB9QsnJagddE1q5/xSfpynLnW9bOk4cO9fZvLK/zHzwjrsah3KKIXG/005/r
CYdL8iW6yxFVnjVtJsivql12CfpLkbwtxr6VPW4Kq2s+LseF5VwCIRAWrwXT/gk2qG29JK/k5IZH
qxdNLz8ATMJnSvvnF80Z/VV2iXTYIOEZsWcCq04PTK0Oh8WN9EJ4qdvdG9IiKnCBdxF9RtzYNhew
EujEIE+xV9SuSETLw8F9D6PSL4CjGBki0QWspqKfBSQuEcIyuD9TEd7E7/pbS6cUBT72P2GTngia
NOv+Y6De4cpPGGWTtA+KWxaO+VZuMSDaGqVPmiHSHp1e0N6P8188G174cjyKUPLCgs2kPRMNpw5V
D7iwrngXvFJc0YNFO3YPIZIfj+M5w1XGR0BjQzSrKg9lsBPfdLAP/YGekfaHCeQHW+5BtrEAYsvq
4U35g5N+NEeUFfB0ponnC5PHBK48xIXBxbDwYaCIo9oByEvthEf4Wi+Q87fjcbxHh+ClgUNGTQaG
xwbjmdDcRFec2OxbY7zgWCaV9se0T+iT4NTJPWdtnSeEcAr0qh0Oe2Ry0o/gd7iV1rFkelU7YK40
vo1IDOkOK7HU77HlGB2o/bEaXscPzjO+5j3f0iZRd28vOPkg1UjbFFsLffS/VUtR1U7fs9u9tJXw
2F6JRvp37BmQSJTlQwfwmsNK28G4AGbsiGNBB9qfmd4jNO02o4Y5wkb8UQ5b65HY/JC7ZJjURZ0e
DFN+k98STItBZs7heR79HpsM+ZBS0V2OUEVkj2SC47m4EQvk7/K8vRtUw5iptQ0CAoAB0sM+Te8o
OMgKdvwkzRZlO6c9zVCw6ZKUDwJzaML1217aE9pRVu8mxzZtmdy58VQF7qg+4BVavcC1rQzYMJuJ
ONRsD/mz2V2m5pFRP4kUgDHoGrjVi0WbVZl9lhwENRhcQq9mxbsNdBtfQegKfS8ax6DwtOWT/0Bk
LCg46/+dFWyDsDEeqyfLuE4t0nXEoXr8MGyUXVXu7quFUvSNaeAgHPgOZL/7bfBbXJj1X2AjlrrF
bGnwTYzYA4cN7UiOv+IjiK/tAi/W2VjhBdKC8GgEBxODWLIrZRO8gdMRwhdgHkS8ZEsAlhCcA9vn
QWNqUT8FCCcEdvfSvfB/K+K2016sx7p4REPwEGi2/tYLOxKvM/MeM790O0g22dvLwPaDqRlhGLvG
hUzDLD7EcdhwVJlYuPfORPtZ4vA1wNdkbSzmiF2d8Df2ml3i4eQc4/YxPvNhnySX+GNA4ekvIfk6
gK580BI7J9vcTC/CmWOodNhU0b/SKfwQRFWYL+xyUJutnJ5jmgoGb9qtD+SdK8IYzwgohNEftGbR
nIiww2IwDBMhQC4lP7Hd3sjVacQhq9GT8/TJ0xpeiLXY1qJ1u4rW2cemR1wavOEJ80XqQlwMlssG
GXtsS8ZOTg4kFoefDA/Wt1i9EWImgH7UhFrqj5/sbtNrTnMd79F7cJSRotOJLtzkBqjB0kI9aJOh
P3KaZ9AYGh/96AW70OkTCUfBViqgGQQZ061Pao8MC1yRrYjy6YuIWhpZ2CFFuyu5i5QpU3yiL63p
CmceclzbCVghjYPUcE7jk+oiL1FviKtpBPOUz+4Gl+wI4FGD1hCAmm9E9xm4MF6N4oZUiJBCArMi
RtAZg+eQXBFWh0swIik7Kbn0sKY2+ab9zSyPiIoWZCB3lZZKzOTBYAhLYEYkAyqQTvkzai9II8O0
Qu7TfxVuYKJsGds02gMpcVkMkLodxp8QOOdX5VCs5y0VCRjPhFVjsuWJQkxJSZHSPUlS8DaPJ+Wl
uKQuZ9sbj01MXgLiLPJvE4SGXp+KZvBPeuHe4vc09NkauJr8afrkk9hWNBJ2xKEXwtQLdPHpjnQQ
7dmlZ5ZHDBBXDRS7f49u4znG2gnE8TlISBLc4JSkF0PD1x0O1o1dC4MgjiVgqd1wy5+pJGvzsbbH
54hJyPsrJI+Y1J9I91m36cBCBqyGCXY2T0xwkCYa5FxcLhuZ1t0dexeGkoA9JOprOgJ3Y3TpQkws
SkpbMX3Wmhd46ZTaKIaSv6Z33guwUxNcpK6MCSGbn+UN9JjTCgwkRFpdw8V6iIj4apffG3uHAH2H
kwyZxMhjapD2tK3CDwFHNczGwVwLC5/i3w52DCoAIEyQhlGh0t8Ly8MEuFJ9IudWwRr2RWDr55rx
iykaJL92WbOdxHmdPPGaebBlk1pDfoEiwawsqP26jMPqtoPJLmmbGwkOVicc7bSNy54a4rTmQTLk
6rlWPpm/KBLzGTyd0a0BSOv12XC/nfLEF7KT8TwqtpTpzk8xF2o1p4DhLbv8nZSrfBInW5XuCYaZ
dOJTWC9Z3tF3NX3zUPvxjV/ne9Z0xeFBd6TnxUY58Fi5I+6rItwZGBFHUHZckkS9nhIYP16g16z1
HGN44CzkifO8VGHHM0pEx0QKlfxqw8UY6B3gy7chL64YRSDKd2Ynn6lPdDN7wWpQ/MpdY3bE6noG
9ucFlw+y3q3hiMaPkEDGSJNTe4VZpYoDd71NUhRaYnuHMeNeyQZR+iFyZFA553mqMhcNoEFbMCue
ijfUlspj1LvB5q6YW4j4WgH9yTbXyBCxKzCVAo0d7iq0N1QZt/W7ldvc0RfOOtbbUO5E4VcFtj+t
DdpgaIMHTgJU2WPYxqQ1XV16Za7wEshV1tbP/uub+Qar87kE+rzBNFRMLKmPozBMs9KmYaIiPAEY
G5P72ySyfOpU+Tx+vp6Dv7jNSFHh10o/FZksAxri1Ohy70nsMIzcDpNecbkqFhE/4S0Mx7idMEtD
fZoogPmOH25qo6HHo+MRcI0x1pvs5HQchzZ3zi9xvUyCdZAQvuudAmYb+o8blRwUu/G1fIM08zFA
sZj6HWcPURJAi232znwa3/ni4UaVQCBj8vhebof/lvbGB+rAPNqZ4QEXTsmaVfVmaBdWhab6LPlc
OXQaon8zgPRGpQgsOvDfGEQ+bF0YKK+yGDSnrynW3Y2DSv5jegwsC4Tv4I0MO3fIbSJyUjmDvq2v
obzDUbOmHT6/1tAk1/oBNFCiX2dYl7ItWbu8spfAwwqWqFC669kB8ERIARNuzHm+PID1LEDldGfj
AQPfTHSQOuJ+RqYS8eDOWI4MA++1lhVACSCmAD/L65Raqa8g7oQ7zFVonU/jj9Zs4Y3ylLkK3scw
SOaeYViAFAx6UU4RjEnliV+IxONoHanXMT8YSlqQg3xbS1u+iZp7hAtzvE8EljpFQOuAlJmEbOKf
Cc5lL0cKGyyLtLK7/sAk6x76RwqkIVaprMXE7u50VoB6oEoe1YQtsHS2lNhMwGwPl0Il+hCLLVfH
Okauj8hx6r02cUW80XPJNgr/cbEcthOrvw7dWwJNrC03tFHm6glKmyh7JkLf8qnj4xdvLral6FMa
txQXxlgq0VDuidoLY8xlDsGdtWe0N15yuyuDq8KCa0dcHkg7A7s8AWUN5i1lrvXBhgcLio6M9RSU
cCav/+fxb3IXBKdQNsxJs35SJ3rk1yfMXip0OziVPJ+0cMiFU/zXCtd8nny4btzZLLgMCWuR56O1
WxZcsVad7OZBfQbD42lgbFqm+Mw7zEI4BYbsyILLAytaJBo9ho4HRdVaiVy4OoicAGquOxCvV0lh
EqnCRdOTp87vp2tbsC2pBBrr5GBBths0qD0wuW/uj3FlWgbU7dQVnxyzg/VZXwPuicSJyRjvebCk
eVwS978SgpDHgsiquwFgPg7Oa24KP5K25CZ/WjAtg/jAJBiAMm3Uq83JBj3Xgq0KyklWtqFyIRfu
ZKGWCKS2QbViM1q1vWX3tHGbyNGVGR9j/ZXFiHfyFyzV/HGdr4LNJw+oTOC4W7yTPTDJSHDJgVWy
tnK8pxZqKkdxCtxaeBHheP5Zdqbq6cP6pBWeAFLpHJBXzkxCC6WFCkdLD4Uxn+7TtoZR4a4PXHdU
KlKWrT1H5A7s5dC7qDDCnnJmFsV8GJQrlP76Ds4Gk8MyDxKKFFIBQnQ1soDOsnUr5PZrZDhlB/vj
7KHp92WPKK3DUNeY8tUkFbTgQz62x3PwzBMV5RPMrgTkXnZYASV7iLyx2h06dEq7a8zPdV4rV8YS
oFWkIErZs47tDqAe0ouQoUCITZMH4RIklx2oACaFzpVb63ObZ3PPPizLFrs/KX59pvcXVNFCnIIa
+bDT1G3eOWnosj2X6p5pyF0MiBMMrkCgzgJt3ISk5J10t058Kzp3IQRwLxRZPG6HW2O4Y6XByEQD
qRw/hC8YK2xj6k+9F6zdZD4iB9DyTAlvrFejwcnOgYO4zqTeh1lOX61GkIItCOJQh2Y5KOGZyl5Y
H4boMBeONrwO3X2tegElRO7ax80KbfbsVTKQE9YAUJMVgD1b/QBGsCjTbKt6x8RkKJiyMP6BpArc
CM6sQA2sjyDL2LBEivCJw8gssZtai3ijeeBHbO1rzBH57VX45LUZ+XxUGN11bqHyGTVO8kLktN8L
6WNGzWxe74J3lpW9vtQdVKAbiJHRIYJsvWrQ79ZImnWPd27zBiLC1xutw8rjk6k4cW5nHKd2KTMb
KfrP6wayntkZSJrPTgJBeYmdovCYNr12ZVlCTg/aZ2RWGfdqoJmRCg5CJ8ikfDHhqYEEypWl2+FR
u6o8uVHyOHFDkB1YFULrLDVequho7ektwU6dAYMD0x8UbReOO2H2RKBzlEmEK6MzZm41HNRlB5DD
4xaKK4KTOhvLn82IxVo9ZG/MGZYUV8ZOtKBczxX82c7ZjNg5GKJQ3IqZz6Cx8+SQVpCgYSFzk6jZ
f0AIYYPivBM0n7f325G8mXg5s3M4a7ldShe2sT4+NSY8Y2JzRGVtwga+jG/l7AMs4yXPkOCM1SJO
5KgPVHA0C9h+LTIwrPxWHtKYA2f8ZOFTs7bkJBPWs+qzAJdM+1zjPT6KECTdsoVkS0t/BwRhNG83
xcDsD0db7JH+ommYHeXjEU4AJRkiMe7e+GKTfwAbJVknX12P79WOgPvbUGxGZxBt+RbWnw/TAjCZ
w7kBYQqIyBu7W1t68W/MoZOqarGxRDYPDaWofbi28Ss1rjbMXF4LzWqiNmh6wsezwdb10u77Bt+O
JkyIkPTxvNDrTqdQZ+w1BK5CJRlw5IHJiZVOvK109RpXk7KX1kZgq5agkSG6ZRdq7tOw9p50tFHk
3SxjxsWcEuvUF8eIQrdAU0uMQ6wrNOmIj50x7MM+CPPNKMuspFFBWl9kE58sgLNGl8Y9vf2XKtYF
T1oYkXZUn+ijzuwwaA0aKyZ2rk5V3CG616pJIvWfPkzGon0jRvkxBhwylcLpjB3KFmXUhLgmDM0C
FWUrQaHWytzUkG6TqZTe3+5LdMvPXpCalz//1KQKdpKKePtjj5Tn6bybQG6KtS3oj9oH9qnIC9Qx
j6wfkK2GJpr+5x8y6poQuNbXXWTU+16uTDq0Wbh/S1r80bUIlXaraSVHyTjXhBvi499vSPTky5z1
/l/kJ5phppn0byWKP38bWqZfXuASu2pd/Iu6yV9iGEJZJciILgehhq4prD3CkzohwWsYrJEYvj+y
Ruo/r9ZcJVAalMmxm1r/+ucW/vrF9bdhdvKTv/+xSgN/aMjBuhaspzFgQv65iD9//FHD+Ev94m9h
DDxDXiyRSuJEfzley2JNXslJhzHuP/8Y15f/5d/+/PTPv8l9tFMSPd4qBlpnRiZ5xRDWUF3qyh0T
ErlVyUZP62e0n9pNUkeG01HfkMN2dMRBw7hbh2VuHXu8AV0tQ0kMoYmnEWRmgSymmSu8nYAMFNNv
m6G0HgjBJ244GRFBvS8DC6/YWqMwgoK8nwChJcYAgWAowkshQJRRkOSXUHp1ragF86zMhJC8pbMJ
Y+kZW3VcUXpzI8zjQ9VxIA+iZvdFVsFpnkmJsnMzrd2EeE477WAiqjeZn3l7azQAQa2Rijt+0UJM
ui7G+eiFZp1sNbmiEAJIgjTydZalh1qkh1xRIb7WY4BoPuHJDOcQqQy93Fg0aJESgM+Vs6dEGSIZ
KkdaOfSPiCBtKlArE6GUE4qvvjb4q4wqRbimdoKpp2pokmtZ2rBDMR8cqlJdi+Y+N5940uHstUXX
OU1fQNgzVs+Ehoy8/p56gQM6JAzSQdvCimI6jetU6zmE6D00bKoKkSMlZIUCVZkFETqvNnMe6mA6
4wA+aomKV40wQvJV5Cgv4+dS7Hz49LE+UqBNyJ+R+It9aYGDhIQkCjcKQCJ650HSvw8lD62pRxXk
9VmxyB2KiWhTxOWHZkVnyOlom97pD+yhZqK9hl1SpESv9RwIJJYIHhh9qW6zMvlEbd3TpFTbTQrG
QlVG8BgVFGB6wCo841sSJFKGeBnhtCUhLU19ccpr+SavWRetEL4JhAjViw5aA+aRdUGekFUzCMZW
jMa3sueKBSGFFCiYx76btLPI2WX00b6YwoXAHrJnFaVvRkc0KmqfVmJpx7DngMs1Gk2R5X2RdDJD
eMyIkMnzoY8GJKXFojhYmOweRLGBzqaVTiat4b1UBm44FtmJdjDU2gZk9AblVMjVdRmx7o4p9NKC
shwkQ3utZQUqwSBsqz5GRmk0MbxB7TYMr2NxaRXdesEjYFg01xoV85BPhZ/EZef3lYZYRlUeNKFZ
bXTHXVp373qoSd441nBVWLx2LRjXXoo59+I5drLQjNdJRJ4TGwNojvFd4E6DJii9bYmqftcC4VyY
Kx660y0suqKwVyULV83bwu9j8RAhweqPMGmRDchhKo007yX9W4ph8jZfutRLJM7fWf02QmPcjQ2N
fbR9nJUBKwYFE1ZM6Ij+cazQFJ12jnQ8IfIQbuc73q3eoErWsanqI/003YG+lUMWSFgLtDTQVABn
bPnUGiAkddpB06Rkiwce3iN0HuVSjTzZY6fTPNu2jbwvIEfQ5ofMhAGLTZ5JkqokQwlNb/d0SPVo
2mvfYl7m27zUUY3CLlZp2qexKd5HPaOlrZe2i5Kd15lOp64lYi2TyUcjmj/NtIodbI8R9qLlbaRF
pUZ4aiL+Vq2doEi7Ma5oadZptSksuB7NMsaHhHME+c8YfzCavUey4pW0CA3EqOmArTXDF3riLcS1
RU8OjX1eDRwsRjA7aR/VNk3DviQKyHQoxXxVo2iXVNqBKZJ/ZoF8MgvI6105PUk5eVxPm5s+Ulkb
W2DDqHlT22mnmp1wWGJoGsLaIIkGeOgpZvs0i9nkK6JyrBkaIEfY32Fk2XOv/Ggj+Q0dVyOYAFGR
JM3nifruGCYkQrG2IDqqvCC614J8LCjMorcAtAgQ1cwdOSFNWDpe4Z7QDJNfSjq8wYgqsuDRCKs4
JQ7utljrt5n+1z1eCeM2DizkKdEe2S8EMnpWHvu4Uq59ndwDyao9NuPUl5MnPSzFM0JmRytclMPq
haKnsXzv5oGiDlSsthGkw2i8I+LyPSFSssvH+HeO8MeRlegJ6wNaTv3SfBfiZThaVXkK6jnbJjQd
0z0gfmQrRUIMqGeZVXMUqyo+plL0XOgDeR6VjNUtUcLawKvMYfSE1IhcKa+emaV2VQvVSc870vNh
JG62NKzZWoEqYKjdVAHPlUXTsUisfpIpOCatrECnzTHnqAg7yzHujjjHQQeg7FKrlIHMVNIPfTDc
O5TL/JAOHQoPK0RC73CIxcwpTmtPNfLf1pDoD5C+AprUaQIdR79V4hSxQfmly8PVpE2btuNQ6V5u
DH6tzRy1qqx7GIzZmdGoXi5mz6iXwtFo56tghBTFFGwKchNp2BKXs0i2uqM8Yb9Ws7X06ipCKcr9
Ua7yh3Fc3nAqujR5C0aQTspuEYejGlfhtoujAQx6vKmghheENnh45SogiSpcFxqOoWsFUOcMxUVQ
6IyWA1+e8AkoJYHoTqMhqdUBFepOzu60/1zGeTri13kWEt1yjSWnC4KAvq5qnJpoltxICQhKIhTf
RVK6WaK5xO/qRyDS+8xkfyxUCagcxd+YCH2Xh9A69Kg/CrP1KNGGHBb42Avo6EHgRjG9TXbVgOCf
LrG1C6CKkk6yhc3HV7wQbZZmD1VGB6dq5NDXRSDNFIMYH1uYGUPAieQQw1jKtxFM07IDmzNr1owo
YSVplLDMk+FE1+OUFr807m96nsVHtbzWzWDaYRwUZDfcv07Hy7JY8WmOLqaGPDu77YxK7UaayQZk
dHmTA6Jc07ERcF6Oou9Q0wnMw6bDdv5x1OCjp1ZbeygEfsezGtwsKktiie0bysdIH4bDV9gaiHr6
ilbt6orSrdxNwABL6df4Q22w7TxETa5etbT9krph22CkBJQCCN6Yy2scQMRA4Dis5pll/I4DN25j
C0KX0kC5GeHSWljSszSdZiWOjoj/kaQnijdKFgVCgySHNLwrNRLeNMKDrMR0TIqMtya2/FHu3zhw
HnVTTjflqihRbUfWqVsFgXasrOwwSUtHt/mKMWGYg4xv6Sfw4OZs4iZlGnw1AHqMyygP4gmFPGTt
NvVRi+XlYsR9fUKYAFgfhU8LhMCMhtaVpuqiSNj0pRal14lGnDTC6m1MFtzj5PTTLIPk2AQ97KAE
IxhdA3KdNBQeRrHcjdjUyQ45Eq6Rk9B6xiy9oER2WfpRP0lZ80zbOuekCXsTHUhMBNlyphlwby6s
h1RnKBGKgNUkKxu0DqhzimPl6NIVxKzDD4CEos6RCShOhdomIOAdWJ1eaW4Wtnus6ernFtqiV1Ff
R93hUdcb4Au1YsgyArpBpEpfSwXQcKMWNO+Vty5BHbTVaLijo8uPe1n2Vct6aGsx3vWroxjBN8iZ
0Q5YdOHmjPAZVPL1ZW7ihZOl2jsGN4mDiM5hpMkY0FJ6b9T6kpcKRj/L0tnr4tHT2SV55OFqurpy
cglJhdwr9Gn21K7R6McmjBDYmbK+cUb8GAgu1feS2NdVchEvK4zuJnHMoYQ00SGud4bFIq3kkG1M
YYIHlGuxbZH8YMhNWylz+t3YJouRTgvFpFc2aO+KmJmnegDZLeVyV8ZrGwKEz0LCJ3AKlrMoDtJO
RhxiRz6tjMsaFUBdT0PRw4cOOiOEMBLqvZQ26bWPLXTueorrOHw2OwS2Y/jzs3IUg3Qr5YMOaoad
laUhkTbSfmQaPUkfagj7LBsizqsUTAptKVVaFMKTralkM63fc/hsaqvob1rQO1ZKr+FrZtCCnxDU
o8G8pHiGAqfUY8GZJ4vBeTbStV+A8kmgZU+iCC6iq5L0UJk0w6qENhs1zBfEaE065RW0IFQj9KAB
JtsqWLBBx/2GPsafejbiPZaNuLdM7XuvV/4iFEjZdzh6LqW0DxAb31gG7u4NMFoRcrOiGV46hcFt
ETiuxYXEUMMsdDRFaGRYVDpCIqL5VbSvSIXNHL3YXyRVghr2DB2dLALICV3AtFu6/UL/S9udEcoN
T6aYXGR1FO6kuwpn59fStLWttodBj0FsTGqNvfCIE5cfFCQKRk9VUww4vrOOKnphnEmGnCJVvsY0
0uE1x7iPqjleYIiBB3n3OgTTM7CDRvpksstpeE4ZTU0DhVUdg14ZKUhkforS5d6oGvaWOtq3VPqF
RkQhEW+KDXq0G3S1DcRv82LTjdqahYrYMrUKxMmQmmFP6FxkMEMlhe4TCYMaA8nZB3Uc/AF4ZAiD
+BTNaFipVl2fmZ9sp4myYLcpsneaHeG2LnzLdBYcTCl+nWKOVTFiNTJbWNCEsLQPTfgkSqXXQntt
JbbRWcfVpApVZLWz5q1URsXFjOVdHDXkkjGnjNSqopKzvEqx+BQllAqXgbK8aY0B9H9K/cE8LxSo
6/coriVXmUKKlHDNcZOFg1dT/YiigbQrT89TrNwEYxy2ojVjiGcuG/MTm6VlM0cVVA1Bzwke8Jps
oisKas/LMtNChvT8ti/zc9G2T0uEBHEWhrdMe2mH4WtKLEi0EalkBcyBzl1coR8PO64V9+2U0x0C
g0QqMfkUzf1gpqeoOSqS+N4sSDLkinUwUBvYWJpuwr0dHlsrH66pOP4oI20kpkZXyBBbOLMZaXrT
4uxVH58r3Ca/F/VWxOk1n5ra74uFMlAyrUVnKkGtBdyaqqeJA8kFjfodamvYdRa1PHRrkOIvFmuL
ghJu0hKMRvRbPoSFyoKkI+s903smwOFzpfSFDWvw+iSAKVmwv1dD/BWX2XdlYD0boseBAmd/LOBS
DpyqxmJ+W60oufoqDRJ3y/NHb0rTWewF18p5SOhWIHOpBPAA3CaL5QepGXZGiutYMXZewQ5u46Z+
HIZQ8eVQIeCPTkteDmAJBqWLatlNqGvY0zzTdtAjHBHrfi6vmMvamDiiYWzNHVanTV87EdroxH3V
hR5fShc1azeq1dfCsn6UXCi9pG8/C50Rl1Hx3844EWAZASKdGF4rEBUZ5HaVSSuNKtAN2Bc1LfoQ
xicVJRCLvi1GneWjRk6LNqmtp8iyTQNGfArLEwHHOTgPVvUdU6bs0FnDajiEIU8PagOBmZ0msMQP
IYdOJKH/h/sAdeSYYpyA6ZrVNp+FRBdUYCJNXJd+o5ZsryqpXDBEL33bvk7Dslwy7cHK6TROe9z+
0Pwo4C4iqiQIRMwtWDp2YIxje+3SJsKDoO3/T+jtfyT0ZnA8/3c6bxgBFz9fXfzVd/8q9fbXr/1/
+xjpH6vIG5ptsqIrsrl6xPxT7M1Q/mHImiGKioGom2HpeMT8bR8jggwohq6osmEoKp4u2A+s9jGq
+A/LRILLVDTNkJB7k/439jGmgdhcVWZziPHV93/8m4Z7jKJYsiirJhiOiKMCP//6eIyLsP2Pf5P+
HWEcVOWQ3gV5FDloCfL6sCYrwp8wQlPYRmvxtRN+00Z5NMWB/hkMP92inyw7TdjhCxNPvFhoidvM
4gUb1wt91neT3W8fFlWAJ8Dv1GfHwVRbyv76mU2FrsrYz0Sh2BjJsKbwKzc/pPnF4NCjl0HdFjN1
nkJHQb9YnmILOeNZWs5SJFwrC1PGSjE+2il9QkXjmpFobsRwxGwNVQ/jAQAkGDtHrmjdw31xE+Ky
ulldzMfRCxTpA9knivblWr5/CpBKgtqsXq35cUBwqIHNICzFvVmi36jRz7qWfPajdWn16DQ2wXHq
UHcVm3OK44FddbQ09L0u2tXQvC5Rdcf89hGPyrcWZG4WJ4QmcPjIA+NZVaIH9Nl/h4aL17XqNSvj
3zLsVpMTHjOiMFei40OjSUeZiJnGFa45NJpXtVyVVjwlR3Y0QAMY683OalxRUremprLvJK/ZEGxD
aYQxtLS4RBbfSp246O76schjC9qSyJJfSQKt2gwWYF9HadpA1wa0+USiTqlMZ1TVdGdSfkqjnO2v
5hqygWqbmGQ7US2ckGx9inQTGTjTV+GXBQbmLg2/h1JXRZeNYONvh9JKrqHtD+YONMFMwft9oy/v
Et7yidpUXhqxLaYTSSjp6GqmfF2MDC1pRd6tH5yoAaX5dbSDVvhWYfnOPAdcI3CznBDy6uWZTuSJ
rvsyu7YhCh31CgXTEaKvrYQYbfkacNI4TJtWJQyJ2/HcFxZ2JNh29nXTOkpFXRDVlqe0tRAyMHoT
1KD4bZXFIgsviLbDc4zy3Yb/bTuz1ch2V1vn0nhpOnM4WFkIdCFIm66x7gliNbBCccssN22G63rU
AwOISWJHOfQKtTNNlArmB2GQvuTmSwJ7fJTbVcLVgsbfVyI8DKe29IB6515Fd9pD4TUG7t+PZgN9
oOVaRwC3IYDpzJ7/Z7EElgVrJRqw2wTyXcTfyhjAvADA8oE104jWvZ7Cl3jJzmnM+MJHyUXtinI9
LA4pvNYdqtKcWRlchbU0AnfGrLwwwX15DqrJlzOYE6hV4BVA9V5+tLD024SP4tgT21nGGVO9EXwA
gZHM+gmAB+P8sZL/H3tnstw6ll3RX3F4jgw0F50jPAH7XhRJSdQEoRZ93+PrvaDMysrKLJfDHnvC
kPSkJ5EE7j33nL3XJq4+hcEr5G/DRU8yqtONx/Qv9nvEu7p+7Ifou7cjhu4qr0qpZs+0gX1SWMkI
506Q6VnTUXZ1LGpoIuaiRO3KJWK2jMWThPeKlkdG+9d7UbKKWRVhR1ym6ALKqnzpQsBE0iZhuoet
lVtM4qYjPmRV5Mne1bgcAu1q2iX2jTxae8q4HaP3qPAmHPhMLXitIZF8y4r3LUqiIPCojME1IBKR
mIQHyyeX1DK5aco2Z66dINvPkk0heolP3F2t0XaOff7dsMJ3TQHJwNqImL5wX9LSH9YNb6EpzKta
Mmm2RMPsiJ5JbkNNDyCTzKFI1Uz3fmQCCOh0BuacYF7MiN9rmAX++6Zf+dWwt1g9I8OkK5s/0A3n
ja0s+AHQjCZM1rvEQsbguECjxsKSmgg4aFEQE6OjbC1kR5U1J5d9BCCx8thwkEMNXzRrUr8Q0OVE
N3QllR3hXtyzTQ47LzCPfchimZXlm5rZ3yroTOh26PX9op/Ti3SyiC5BJqSdVUn9qva0hymqr/Q1
lJgFT8j2n6qK5SiaQFtDp+2DDi9L2mRoWSomLiRnL+kOpmwG0UHjhXB0+Gqeu5MDqCIQ1S+SqBd9
TbPfGnGpKFE2Z+D8zcHZnflSmuF91o+dxDvYCgSeqUeZxSzAxOBu3eRGX2eWQpuGg/tBTsrOyZpw
Ip80dILNjOUt6UAsEijk+YjIOrcWsz5qF1TKVNYQoWadsB8UDVGfdpIS3grJTekkuh+Ras48BRWA
n4efzO4u8HVyRBovTBwSZzSjcZnlpb0i0/s9J1vSAR5+bdl8ZwbzNnqB1gCmDQmt4HKZ1hKvUs+M
vMO5Z9ePZuxf5LJhaNbfSgOdNzw2FgvDezAjjEdc5YhC6ggTGYlpQE9WnegAxlU4+HIzOwVoDa0E
1R+RaTCcNAvb7LRh6aSuzEaJPzSTKnfWVkVKcYocJtSDd63NT6R7vZlN+u2LZBWOzT2jX+koSvwp
S9yLiUbOt6cyiCALbBG04DwqGtCWLYGXlP1dEdoFziR3pfdomlnthykFx+NMTab3cezMQ9fJSJ2m
trDbotny3UUDzpTiiAV/lL9ko+bEy5ndj4fzqOGgGtPiHjQYJ3KPzUhSIpbynhYK/EvsSW1ZsjnF
R4CLPK/Uor4IEywN0TMR4FsFN03Qs08SqpjL8peOUn0G2/CVgHmsoQIHtOG9CSGg2OV7vbvTY4jn
ZQnoz1Ww6ZY9fpHOYLGxGc/YDT9twllcKlW6Jg8TmQLqMQ6HE+GPuJyGTobTmdK1IsbVKS0PL0ej
ntvJ0kac5XKcFkijR1vVVuzEMl2eWdzuip5cIi8cqfd5EnSGWJMhD64GBrKxAjOP9zWGj8aQG4vy
tB1y88B2oeKIp+or5ATaSzgWAhZEyZOuBCS99NEYbfuMwJK0ZLHVxRnaEoRF2V/aDTulr2FAg3gR
hZQNkp5fUPZUM9/GP6u4rG4oaXwGhnuIUl4m+cepdAly9UDLVHJMVTkOo/zyc+XYWoYK3YZ1KREb
lErGwuyB9zRscUuRIqSNRlEii6xOXes+B2GyjoUOredom1rEhQTjUu/NmiRB90EdO58xPQ0qH/Bc
qORo2egblkH6ZXWMzQLdyPF0um91o+sE3SLmIrgJ8A5x608JAFGsyZRZRkSjFH1cViONYji1rBXx
yEuerlXDIBZM7X97KIas3pVdi7looJNWknjYt/ZWY0Zm1bmCfs66+4XBLuGBX62Sn+KYtBkGSYsu
i59juZ/7UjX9b4+6b755RI8trTxX4ZmUo7L1Kh5+/VyuRhp4bchoCVnA1s/iUxgCCmkmacmUBZAP
WrVVUgj0mbmsLRiqQYOl70cFoTfyH0URf1dGuFBQq2Zr4G6d6N/mRBA3SDWeGUM3IndS/V2UWCcx
Me1/Umpsq7SdMlQgC6BhtNXSWkowk61OXY8gb3v4VkoCtEkODORm5BvMhSjgfIRRgx5QhRcsag0k
8e/yF9hoN73ECsgQiH8opoycesrIAdk3dcsU3NGQIgsUZYxbPe4kF34EbE6rKfHqpschqoExqyCO
jEHx9qYBWqfxG8afLlCZhBBqAtTAQakwkH3NgBzdGFsb4Y9viB5HQe2UaXpx9S+jT13S7MgXq+z2
I8vKdu/T7NqP59g3jnkBfVmLLYz+incz/Nfc8oyt5iKX89p4E9dhDHmTC8aq5J6QFBe51c+HkalS
4hjx989nQR7jkWhM1B0jjqDE6LahUuLxmz6KyeVKTW9nGma+C5lbLHvVvKfSyPGeixV9nPFiynA7
MlUhzMyPtK0hazbgpN8/V3tPXRip//kjoZKDHsHHrx+KSMxooVI7uvweqczVrSK59K9i394RkRzM
KXMmTas1Eoqn7osMV1oZkpDgMbf6+UztAo5TtmekkLXxpbdWLO1+Hqrpm3/9tMuftMB1lwZjIETw
oACzpO7InIczp3Y5yCvTaHeJ3HI2NCkCojTo9obrm/RNdYHrCOTwKDNUsGx9VySp8etHrijNuagl
zfn52s+3NIW7TSsC84xQLH6+ok0/ZKQpN2+ZgzGr5IOiAVvrwvYr54/Ne7m8R6WLdVSXjWPnEorW
2k276wqmFoMk7UkvoTUluktQM1GuE32XdipkFA11cmE2ylWqsJyrmQH7b/pUH32Yu36+MOF6znIG
hdc4CJV9NeJG6NoY6+vUsmYoQY5YoHWvObHsJqGZ50hXkXJG/T1pzOQpb2xmGykFQpTqlOcobLWG
V9s3jesf+gv/LO11Oo3/6bQuDM3SDIOLxbI1ugl/PK3HtqSOIiubdY3SYaW6i+msGkQDou7UujYl
VY0mcyxpB4wLAbvX/+X3C8ViKGXJpib/qVtgD0Id7Dpv1pXZ3/SxOJYmxSSHPca4nxT7agUetgF2
4Crj6l//blovf33qpqEYKvIK2bb+9Ksp/iURjGmzjgfOidOBsWrsax8P4JUEY0ohr+k+e7Of3/r/
6cn/Q8iBqnGc+8MbNH+r3/7t167Z8S35+s9/P351/7Z+S/LKD8qvP7a/fvvJv/W/5F8MhaRjgywD
9e9BB6b6i65bBiEDqoGCRrF4t//W+9J/0WRD0W2KAEUI0gz/3vtSyWLW6adNcce6xZHlf9P70v8S
c0CnTtMMS1iybFncT/94MwnJ6L3CMpHYedUqCowDi8HCChbSrdjHa5q9o7oszK2rLuDNNdf6TXx4
1/pJZPTI8cms3GGJtNaUnusc9cMK6YiSriYDAEAUeW3DDMH2Ejn+jd5tkW5y9zFeJXN1mb5p3DAc
mqGTuHP/pnwWO5zeG3uuh7+2bj/6//hv4qH/umDwHG2Ll02nkibJ+h+fY+mqg6ImyAjl0XxqFOXR
B3dbWNpD2ImPpmy+JYnpfR4Fdz1QHv9wQfyT1YqM7L/cs6YteKdMXcimrP95ueKc1hehp41r62Z3
O/k7eyxPtBrkV0paEpIdFvvm27yIxwyi3A49T3SRltbBvpDdO56Qc4qzUh7Izt2qb8lx3LDyNnM4
bWDzz00+qxYEIL+B68HvqkOyXY3hPFv3H9mTv9ce5FVufSEzMBaSPT5FX1G3MB7EnSDUzGF5HPmZ
AzNPzhdkvmOUL27JDeKPpG3wSiZ45G0knig5Z0wPxwJbjFPt6SMu5U/aFBoUJMgE85QkY3AJ8/JS
HBVcPDvKxy3WiNfsxknF/wivPJ1l/5x+wzV/xEsdgDzimBqpTvvmIUjfNyesJNYy/BrWybyZMyQI
qMJz51vdFdWMUY4TShvgW9U7CriG7X+evFcYA6DHbcpX9JEJM5YbYkkasSpuI5pLV6w99s2tVnF4
Hh5GDqsH1G6ldc3O0Rc+4x6P3CG7gnx75NgCw7G7MqmABMPL4e2BT74Zyy7CxOPo3whhiZA2Nq2y
xeaBgMvz1q2FdI8XBFaRo+HbEdRvLxjuiaYcmcXFyiKVz0ImhsIxz+VrtzPeswf3VGdH9YK0EtIW
BkUM1T46nEewekeCw47eth3X3oOxg4k8zBG3Vdosf4u3BZZH3/HP2Vz7DsEyqA3mUc7uTvde01to
lz4YfGMOd+qF2ERg/sG19g/WTgzzSbYBq2xBw3o3rqDfLxC1k8oUpI5+Vz6RuFJ5HsYXhHv2PDm5
s/jVP6gHzeOlRbqLO2eE2A9QG4bcytyT9kts3LCzntGbpGI+oKL8Ks9x7/RHFXzOSb6r7UJ/hHQ4
bf6TA4jGRwci8NrySqBRYRBs7hEmqevwrdmUs+SkPiq5Y928d+PYVLtacoJn92adQYpyaRP2DEME
lcTGOCanbiPXi0Tbm+dKLCR8Fev0ndwKmBXrYh2/4AokjHNN+Rwe7Af7CY5y1qzMfNYvSHDl7nDi
r/YoeDV3anhFaVScso1xqqAo6lBuSLtAC7vtXtTpTSPOtoHzD6FrHi/qN2ONKJNmAJLm2YhXeQYi
4awj4nd8hmczKlG920wuKMf4KGfD9ASNZbqgeRk6qFZp9SvdKjwMa8IuONrigT0m4J02/oGAN0Ww
BiKPGHABtAuSYkjYayEbyo7yGd8AF6816j4nXpGdu+4fsDAYK6SD+ia81a/DfD2s/ZsAIoXPwpt5
J86THt6Nq/tWfUuTv8FRD227GZ6JcVigsLHPDVJJfLcrENdgZXs8SDg3HeukNTf73B7qu7/lrGbe
h0f5WZ4nzKQd+VE50UD61+vjX0YvTIN0YdkmmkS2OZ2wnz8Wc2o8WnpnqHi6OGJCpF+piflsAWH7
17/mL4vw9Gt0WzXRSCNBMv5UOJWlNDRkoBRrXemu06+wh34zeP3XWMHvGRI6u2PBFv974NE/WfpV
hq9/XvstRagycwgDhZZgBPaPz06Da270dlWt0dA848RwF3qfIlXr4dalhia9KvRaYk6Pbv4UeqTz
KtYbeoAUaxMBQ8yKNiIfrpnrtuvRQq4ex9mIOxotQ6DJ+6jpTz2hGSi8ymqpaIOOvy0QCOlUC4u+
koMYyTonKqpjTbY6spiYXr/YER0fntJRY8TVTVVzaG4jY+kWVfWk5g1ONROzfyvjMYvJ71ow5H2s
k8SFH8FG7w1rFa3EYAF31c3m4ulYR+04pfmVT0YZU8Lb4eUbu672vTm5xn5C6OX8brfZxtNPsZeY
y1j/aLxuVpCEvCwNqUC3SwxrsiS5eSsnkbLS5HFDI25cGhGYJjHZ2w23mXVlib2Q/nbXMUdR0vYB
uDmET5tlQcIVlNqI5ktF2mYyUxzLt5/VHEtqaeMyVsrguylrIAhdCW42ky+R4YpDQEgHMzaaR5mq
5oSGStvIGggoKc9GHERQKhNm70RGT+GF/JHWt3r1FZc1NfX7OZcckc9xnc11T6G3Twr2ShQJacNy
upRUNLxaKJuHujIPoRjTuckYwYlMcRpKjW6YROfC7sURP4WIp7ZJY8brtgW8INd6tZmI5n0XPmiZ
9GGr/GWpPl516I/8vYgak8+S6MC1jikJN6V6Ctv64EM5YFqD9VENjCe6i+NCJGwU7uA7sUGR0FbU
aCX+jNEwLvroXeS8pL+hHGXy5qRBf1D6z6LXH8dc0lbCG557I3/K+/jNPzWyj3O3rx57P72ErndV
g+oztFA4jlzAo2gwqlXP08eiWyhdAD8hkMKlnmhzrx/B7smQN9xIrOl9dilkG300NKiwmHXVhESj
EPJQGXpHP9dv6P4OkiSjfbR5py3wl2EGQzGGWlBmDPNa+nVaJDPYbLqnNMcEakEehTtNR6f/GrjU
ZSm+9rn6SbYoOYJpycKHMV6OVlLUDI7hNSUbhfEgmxawEHaG+tjyDiDxo4pA2TcelAGPa04SdXch
hhdCApAVMAV5Q/t68FcpWLTpPZMxSPTxF4OxpUkWuObjN09h3owxRKFiLR6MHJYHGaUtxtE0QyEe
FXMLXbtOq7HrIS2VmwZID9Lnmau86gC2zJIhIYVXqn+F/tvYX8ZWn2t9e7Oqbm9rPkwdeSlyGq8R
pGGyVitKtBaFCFyf0sAA6olVkBBC7+t0+z0XWZ1lTptG2Wh7V2qshtnqcdTmYYa+WicaHpiQ3s6H
VCk2hPIN6zDhfBu50JF1pW92aVECJvewImc0sfoIE3mm+791+HJWPoxmVjW3Wgg3Q9vijquYpLrQ
1BmjLSxFDrZDFizNSlK3Pw9I7tVtHJTUbMiV/VVRWw9uzYgvleAIh0pVOqhf8DL5crSD4BxtTeMt
jFyK1p8vBdZz2hIdnQVoSH++ovs2KbPTt7fqB3dECKYeuDutaXmWFAKaVUmDzq9jls/ejulBNupX
4anSUlWJT3oIZkQXyqfxEdo15SIlQA5QvDpkZzpUAVzhGSWje1dv4xoKVL6o5uUhPvQH5Y2WWLWr
8L7Yc/thRF0HMvM+XLj3i33vz/rvcqUsJhv0Xjtad+hrEIjlO2NncfLfqr1Y9odGdtxj9p7sKNmJ
u4Fn+cJ7ZLxYu+rir8U8gEFhss6fzHzFvISVnsT2RPBCQSeZd2KOKdI8yg8k/yiUp1hwwToB5oYZ
hJjR3Chn/NSeA0q3vCsVjbQ9Cmx+DNi1OUHi9Xc45aDCiq+gvfvjnDEMqibR8IPtd6Et9Kdurzaz
lJmNPQOg6DWzqJ7HRywMT9mVQt57AMHzZK6w8JwC/OlgB0A4UWho3/HriD9iZr2Pr3T5zVVRLTIS
RycyPWXzXCEHeFev4a7n1rLdqT0ZlNsYNBL8AoBv0MpLfWXgEogWHritDkP0UqO6grVS7RSxgbk0
cLfVOxvo44FpEGupjh0KziDIGngyvZNDsSAUaNEZ5IdMoLzoPLFdgHt1i8Ba+rT0UW+jlkhnJb3B
Yk6WkJcvvOe4XsEvoTg9opwz6SttcsL1XtR8pWG46yA5ziyyR3V81Y5+UrdWsOEB75CTYX0Fh4Ir
lVnivHvhNYYwPQwrEHGltgZGbRl7OA0qdH7YaC1cSWcCPi2Cc8arRXX5BdtKK3flO3gn3h6iQ3sw
KA5tufgETp9BEKcQI31Eqtjbd+nIEmYfdX1r3IEEtmsui0Ta8BIDlU+8i3kUn23N6rfgSAZLs4RZ
BxprpGa0ruYxRRwaHq1gZ3zqC+k8Prknzk/VvQSzlj7WV2KN+N0e4PvxJd3nm/aTM1lazcSXtgyO
xiF5g6/GdLV+7m4giHCI2kduG+iv2drqZnRcsxvYoIvPUQta2Z07QHsHhaWGc+y+QHewGidc4LcC
jNtcP0Y3nVIVroGyM8KFDfUQKDsIcszVOX8/adiU6wd4ztyTlFDYKIHNys61BM8IjW7iHIL5G7wN
T5P/um0fUOgyqIH1Y1l7j7CtaIFbjRfR5CB5BDOh74FSmzt3i40CTQTewVpe8n8A1OINShnYgY98
8sZVMgngVnGzk95FuggePWXdTOZiBn6z4kj4ARkT4G37Q79p93DbMsYnE9gKElWxKndNtKS/vo1I
e5lT2cSfmHLDF9nex0DY1pxtEUOkFNvpBhIqNDBOc85kzECQ8cJ1NYwzoK0t84HMkdYqa0bzHi7E
OsX8uPfXaQ8BZh69xKsapM9hOoCBVnpiRBad6hWhe1I3R4JQtQBi4OFhz551FpfIzDMW3R5adJvO
x4PNVcMRlb7AIn6dZhkdwZMz/zzZuMGOXtsVVZ59tXDPP2dUOJglZ9qmmikvylJdGbd4RTPnTnog
whh9Ex+CpXZL6SsszP0uUxbjpUsWPQZNh4yzM+eZOx6kTQA+4hCxjGGbn9ss3J84v+GlHUn1eWlf
GGO+8hzOnHQt1NDbdtVC7QRatAdAByZvk2Xz/uQps6GcyeaSwbh8dB9ryDPMgRCzzJCtkwP/WJ2k
e7HTL4i86xfrjFDz1d9UO5dGCmXC2e0h7nHYJrPxAl/WWiEldzf20n6H0fTEFlo/wFpTiBvIQACW
H0w6MaypB2Km7BM4SEG5dcvfm7l+YIUVV+0Y3OC0roW69bStGBbu4KDhGeR1HO3zepPLD8ZZHMxL
9oQYhQIzSMHKzl2uOtTtnxwNGN7vyo3ywmgLS8rVPbLDTBxyPMvvkLBrDF7egqAQbIpmMwNXBSgz
J+Zmw+siXoodIDMMquWLoi00uvMn66jDS1GWpgQyfu1L6x6YNvl4AAmZqkZnud9nAu8W+nN88jO3
WaYH2iodqRHZnlOl8lkV71QVdjHP6r04+1cJHShEbuusruwLiShIY1CzAxjACoLrNliU8Bw2uC20
xun3sFepCOwjfXOfDelYAOrmrvwG6KttuOy85/EjOf4sc2LhbZNXuitIM5TXBEyG7EDgfQBPvI3O
XsCk8h3oXGidEb8Fr0jXmHKMk9fcCWssYQ0V74HFvxm2XrRzu2ujcKVL305brKASZuED648NnBfh
W7RtL8PC/1CeJSLVeb6H+E4HQntRTjRAWs1RTvFmXBZnBeo39dzZe2VfYjHQtDcb2fCByJvHgEnq
R71Ej508yzJjYSARM5sXoAMze+TJ1ZCo2IcNZRHf+vzmWVThiCaA7TiY8NlUFFa7e/hamzOynKlL
z/2L614wP01gmI3GFRtCNijnzWJsHPeVVDh44KmyyN8JznjN3L14yoPH8MHKd7a+1tfhfSo8pWXw
1jMNgXyAqRS4zjY8jXi/2CielYnfvWpmQ0IK3qxYy6t6w/G0wbA28dbglDVfFhCq1GHZhE+IT6O5
WxcZKvwlBbkOz45oEYdAHPVKRAhZUVo550bxjvIiuZnoHR6yMzSjx3wPniF6M/AgfGvL5jWnv/E9
bJM3FeUWoBgOdfiWDwyzOi5pJ76w5wVnxJEPLQj4YAMifDG8gkSCYcuiA/qH/5Xe2DHalZc237KL
aGvryaBNmTj2iYbSm7aUv/gEjDlsdDiIPi3WHoANqq9FrMzcq0r3cqc/5jRLkA3H5+QLcb/VLpIv
3XTS6Dzau0hZSoTNLDX8CphsHloDxirnBPlV0G6JxXs7yhxOAGF5L6ORzMuIDUosIJdn3HoBB9tO
sNJN8kQcMzElUBFA+JUXZs6oNmQuvFJURxwGDugvmHjdQ6l9V+VH6c/LB54T2B1cB/Bcvqhh0hNG
h+AMix2RakyVsDXraW4P8yO/h6h4KJu/gGkU6UTBq7n0b8BUuY79a7tvP82P7hU7HHi/8b344tRo
AzeBhPJdGcuejabjzLyll6w/4ypkz5Jh86zM7XgY5ske2QvVJYhFpztGlBllvkjFKoNP0c7zHfCc
4kgKKaBxZSk+QfoTNLIqSQnYiUOxpuHH8gLh8RjfMUWvfNjs7w1jR9qa14KoqhmaWHaKk7WCNmjt
5FX/1X5ZR65KCSjJdTyQyvqBSuhUHwhaFO/2Jngq9/jW6J8XT7iThvRbGR8G3UkxacazAQA3Ivxy
2X9MaQOMKWyOMo4Hgz7B9NEHiYZc14Px1g+kLaqC1xmTAPRzTrG+bsq7zkMj3//8gyLXhzappZVc
DeQ/xuy2zfSvPw8/3/fz0c+PmZ3HQh5FFYtyo+zsPlBgCk7fnZljvnWHh9ir110S+mfsA3NP75H0
W0BffdaZuoDKb8nwFU2V1yvXvB7GoqHMSd2jlrdmKCxOnt9zYycV8rdcCeY6w9jA9neoNfjbbMzN
kkjkJanHOqIG2SbfrRDzOsrhEbdRQv9IZfEwyEVVQyoqyayX7iAvKtNC11fKNKNsnT6nC+qxDuu7
Ehk+OSVVd0EZ4QSkui8LlQ67bFNw1wy20O6HPSfh8lJVGgljrvWm+oKNS4IpM4DOjqEbeWUMics2
y0UXlzTNVTcBCNf7T6TV6YXAyh6ayjLw6hI2sgsaGPMHpSdbYVZk9WNBdWShFbVtiHRlj+SIRFaO
a1W3E0htGN6MNFKsbueH8VlyYaO0suIe/Eq7G2LEDMP6EDaRv0kHOpm4HB7zrEOaYu5MNifXh5UE
BVoZiYcpCipkApfPceC+Ci2qtjWBiS3RvdgIWf+qUV+Cgu+8rNyqkJsjb8f5+qHOZSIJxEhLXIXA
OQQJJ5GBoiIBye119s1PUDKFiCL81tpWJrqOvH8xopTY4Q7XRVIbD274hquu3Lq28kWaBMey1urx
qIThSnZhB9IACRsR34XFYcWNEI6PVk7k81iXC8ntH0fvnKSp/pI0L5UEH7qX63vaIPBWunkQutdC
/1akvHQ0L35qfWQUXRERG1Ha37ixdkoFDUWS0MXKKX9DMhDa0gtyByyJo+/4LCH/Xdc9sUqF7H/j
y6KNxGnIwkfld62/dunlFc14K0xhYUkkX6rAPkruT8eEweueh+mXqbDVpuQ61Ua60Pex7pQIjw2f
1CAFilQQqiSX+epazmlPB5pNWrYAjZf66FzUXTM+d4X03Kb+0WAPbW2NbmObPaNKI+Np+tkk1L8Z
i0cKCuYcPENFPy0we478sXXCLo6mZpCvtYw5po/WzYRlnEnIu+WCXWcY7SdWZd9pYDPKufmhuNVz
pndE4nEgzlNKVC2rb2khxWw+cFvMzn4vezKR3XdhUBoHbbMzMwpmuCGOCenXFnc7Vl7Kho5jJBhg
1UE3i7phD2lk6eUcGVSfEUpIyu0iiElkx3u5efR1hkrZwIku8sm0UUgl80GbqIWJTN98ksKOY5NZ
Uk/L9yjv3sOencZK3dVg0w9K6g1W4m2pYhi1Q7JQRXiDggSGSWNJiWVOy0QXZnM/gHiVaBDrB7WG
11fgxkkDY9sqbACmd2164a9MPI+cS8O6JcFSks+Y9JdVZeO8Ca6uH77pggxpXG3wNOsa6TSaNq3K
2RdV+GhaS99C8rR0UxV09AImiCyRC20oEGEBX5Q15m1ek58sOz0HXXlTimFqkw3A8yvF8ZX60e6q
iuutuyUCcVKgGpxkzAEVWcXYYrJbdhnjZNmE9DrQgoWWlCvZWeOl5epUCZYTlLR6iZq/jZrnEGHf
DPU6DfQ4TfZ28aRZHNEUYPNmDalQhO5wFClIZM+6tl0I3QLMmCoiSNHyCusooGN8TwAmpGEeRoN6
ypkDSnIGINWG1h+bRCraRKKKqL+EVkFLIbbfiikHPvPB+TbsSC3vlWZr+Kv6GpBcVBxz2gx17X6h
6AK12uAgQUBfDQL1XhyGi3xgsCaLflu1W6tSX/2eQjav77Kx85T8yFxjnZvgcqy6+rJ7BvdJRShA
QYGfHrJBozeTeIfZY2bpm6QoLshKjj0M2rYzmLTVZJskZfmZx1t7kN+gVLCdpo2E5ZPIWqTONJvM
+A4KooqY/pa6f4gzSB7MEih4OOIM9zdjwJatFxT2yKJnaUufVJPUfd3QFSml6axqgSW0UgqPMDjL
OJ31WE/WWsHYF43mbMzsC4iEhHRFOOxNRJBMNW5qo926UER2WSkRnSLHjz30yjYPCYFIRsoT2BvY
lYWTpO05k6S3nqyVwddOXpvukE6cOqKWeTcaeDQhR0l0pZZk9su48o2Z0PnUSNRy7Ubyyjc5E6ce
rmc7is15Zie3rO/4Uk5bDX3kLva9m2z2c3RiBIzrBCl1ccxotaP7iyW4YjVD+05OTt1qR2VUn+J2
MFa42CBox1tdT8e3UQ922N+kTSgr58SiBo1rgEs99JzGqC892azgS81zw3UKlIUFXrXBFxHCQ8Aq
5yZmrZ7gWNWCc65clM0F9PSAOBVNAhxPo0+LbaLKlHSjxTlatuAi8fyfgslukkUvEWJ6dmLSdko2
MiXVsFzbnbwRrbyTbQSrqgZctQ011qlSBEs/52BvVqglaxfFbiA12PVDzh2kmc9kL8TwnkK2iPps
24aWCeLcg/Cu2nN/JBNNY64DbYkDcKByNDSGN0Fu7qxDLTnLciLvZGWdZPhoQmK0LUnBR9BEUAgz
qP9jjyuf0BWoaRh6VOI3Zd5/wx3hNHEuQ5eFATaUHgZRJxs9xwxZWtg6myRbFpmZrlD0fncF1tIu
Ji/m2koyaAloecUQcnSomkOlgsxrEM+OIl0PVn2pkkmLXpcbt7HWsRnQgyj1c5ew5eYjgZ69fYx4
iWaBS0S04QKCAIAYMrSK4+BSDBV3TKU/qz3BM3KU3CNXBk7jDysdDWkd2M+m7NHoa/ulrnWErttV
smk940VgnpxVYGF1RZuwPWj2FWEuebu7ZaaoL3WLg9Uw6AlYU89aV+PHUZLIdxkvZcQEgoVdFwsl
5zZORHfFRq6TwKB8NklTHkRYrejj5w5m4mLZujWRcJssNt/JNJfJzzEIIRy+Q+I0oL+2pL/xCmVC
LJqe/hpED4+WMxllRjXgM+euNosPsyjY2QwuCb9yCT3tK2MeLZWEGAAV9gB0COXmyo23bxsOCgJ1
ROY2kCbD4BIlIVmnFqMvNG1ru2CUHbVIIEbQBq4975loINiVHK82D6pGZcDCdjBlnMKNfcb2BRV0
GMdVkLanVltKlspc3m+01VimYlslndj+fPSnT/s4GzZ+xsG1iN5BnFgLRSt0rEX+Hx9+vmaVg70I
ZGjXoUv83/RQtNwBLFhk2uRUba6i3uWJ+VcZ6YeeyRVQc/LdW5m8BnnS+up+S4fP9ziUKhxkiccm
3ajFqBwY9DRjTm5eXm8hKGWAG8AHTTreqIh/e2iG/CwlmrkcbaJ9qhA9tqPqmblVJ9Hvz0Oaoj+p
77bSm1vp94cAeYEY9WITTiC+eHpIEHhv9aKpl7gdH5POoium6emD7Hbqqm3IXo+LSPwqTfx/keD/
KBJUDMb6vwsD/qlI8J6V0T/qA39+6G/6QOUXS8fG+psF9sef+jd/rP2LacjoBgUast/kg3/XCP4X
e2e23DiyZdlfaet3XHPMgFlbPUicJ02UFIoXWIxwzJNjcHx9LzBvVeSNrLrZH9AvMIKSKBIAHe7n
7L22QFaGXxXtoB1grv2lERT/gP1huyHGz8ANbQyv//F//kUv1/22/7/KvnisklIthtdFpfAvglsX
C67v2rYrXGR0v4snzMFrMO5w3WoR5w+DyNVzZFVk36EQ7rH8Q46ZGe1htMXRT9fL4t2cM/X+00H7
b9QUpvPfvAucvoLDxLG4qSX/rBQZuA3MTcD9rcwBTNVu9DKExXketHlxscpsdNGeW0Bliy/di01j
Hbvqp55quZUuUxnHatu/0a5YiEF/PzCOcCzLF75jhSzS+fmffMOtYVt+HVCqt3QNZyA31Er0s0lo
t4+APRWP+dTvmqpTW9uOvzquX933aPFQecAbc8mogz257sux32J0RvCWU9nww5kboSCbyxfGuK3t
BoR3peJ1UEcuOPN2Z4zdbrTM6GDE0+vfHORFbvPbqXYRsKNi5IJCvPKbHLQxRDeRZl7uRTiLo+1P
Jug02u01hBS7Dp2dFbUJiSiTtTNrAjFY5iBRQytfn4KpvCaVbxGFFrxHlgjXf/Pe/iIV4n7JhW4j
/g69wF+u9z8fbdWptB2xIe5VPD5HI101HET7CnrbNl4ohl1I/VLbDRXPnpHQpTVvjc0+96g12VE2
PxTGQywY5//mff3lwkSoKwTvyvFQF7m/S5hSYaAyYKa0c7I93lLywgT9A9dAa1Gb5Um5hNNKFa7x
P6VbKwZoUVBMr0rIt7M7m+eCaua/f0vuX+RODOyLzgkBMefSCpa3/KcLk8UTDt9oGkCEmuPGTSPj
6LX0pVjKo9VJ2hfQlpll44Ud8/Ramt5au3SqZ8dLEBbiFoWpNl1Kp2LdMhiE+E25Q0JkTEltFu/t
SDNqiNoz1D2EEsyq4RM7V09P5gny2sHpnU1ppohWp4c0gFaEIQoKeW3Nq2Qy1jqYwNZG+itcSMxz
Rjhtuqo6Od2Cj6+7vWtXONHoa0wdDfs8JXXb6C72SGYxrhZ9wXIcaP0zSQFrYOYktcdHeeSDlrpT
+MzWHolHqzmcIdyUIz1XK7j++8OL2P4v3xPfNU2e53svQsABvx3gssAPkRaq31nMaTyrqC42ns0G
4AbCQrvdpzjaEF6BwJmi6cLknQDPrCwfU1k+Gj3NDU/hRyvpBRzDof3RFj4FzIYDpPvvo6Q9Pukm
OuIVio4y8r/VTZpsYfCEHF/K/54zghgy6o+IvG4p6cPlk9Vtq8jyD6PlPGaBdQ21HPay88XFaNnc
HmVhTJaV1z8OIVVyW2oPHaMpH24bfDQXMwqq/ViZ2BK96ghE6JnT2F9yNZHkpFzzOjgwDWX0QOmj
fyxhOYKSns3r3KEH6FpJACcL71ELg9JwRTYSOZ5WBQtIFWCMhNtC22Ty7FYsT+WCZ6jLlNzdOTur
sM7OlvtV9xbTpsmMz1YuBQK2Pt9zg1sJrydq04baLqw220ndOSfWHKsU4B9tKA+p10U1eXI2mb4X
C5CzSN+10fW7m8FUmrM+lu1gXlh9W4bWF8wlj4HbkD9Yt8HKtMrwNMqm3TvLpAtjG5Pxqjb33NiR
BAuKeaOjK7w8i3RIJh28Q/q2atYHQ4LO73I8MkVP6koXfWFh9BrUVXC4nSMvlzSGpW2yXuzUxrbF
B1IVpDMNCONpdN1Tqqo9mJYL80P0okbun7ir7sPGT558BUWUIs1J4p1/ioyB9XOKd74S0Ijaqtka
RmO+9NAnGZnJsAJGszEtjwhSGG+XJig13mCuFqrYE351fbL8lLpU7DRPoZeAm7dbsaWY8DlRMW7H
yVxE/T3Zer4DHtCdDtqnfW9r7vIpsNF1MDgsCqY8PTnLptPCJi1SXrLZjzahqeS9hAf4EAfTM6SG
8mC4ZvIwCRlv0gEJ1dxTtSm9Nqcvb8+PNEjEY0RJJ0nSZN/o/gt4H/3YF8b0OKjiLSTicu4VjSpz
sp8d0RgPCaKV257tiGs5Txxks6LpronMqrvw4Obzvo9D/+G2ceM2AZBL5tptdw7L4I8fZC6fQw0k
mtyekyl8O0Yoiu1WNZ9uv2yHgtp6UAL3LRCJFHjpFrZn/NQum7yYgz1fEiocy65uGExbW05np/W2
t6ccUQLNHc1DZ8MLoOoit5aVxS/UMv1tnKHWZYAxnm8bkboHLL+QzZbfkIHA4ROoiMRMHKe293jb
UIYuD9rR3257BUS/Cx9vNTFxhGg1wLZIZP5y28Av+Ahmv9xoBu27rld4bIF8mXc+nak2L8gTn5r6
McxHGl9TqF5iBGvcYAlzr0sK5Xb4BnvKv8NXN77Y1UCSX/wGi9XfUb9b/Pwpiede169VjyBGhAu8
tKPY0c/ErExRU38EzYAK5PuYZMmr0lzEAluBk7tvKF7R9VQFmiSHqkzfODQQrOlbXvXhI17d3Lc+
B4VNn40s1l6/URw5Oh4ibinbnZfivSzjYacVhgT6FKu0By2YR+l+4nuxNlCduf2Y7ykwLTE9Cpd2
4Z76NoI04LfkuTgI82N/BsIVLASlZoTZUOBVj0eBowEZ5F7UyU+LoW0T1iPwXYUYJKfovGqtgE41
Ge8UfyVru6KdoieZk61r93LjMPjuisXa3/bBpTIIGjTIbcMeXmxFndLf0NZrqjyNL79rHj1JwVOM
12jCMAzQLEBgIaNDaJI5kAPHWEdBfM4l6Mfb0USQaOxnRC+ma6FByshBS9J3t+/Vo1Ae5WOq3bfx
ac4D+6q5ltvuUyCM+ok71aWw55EclpBmXjC9+N6YbHv3OLEO2c45zzJ199atTYbiOE6fnc6B3JF0
l94iH7MfGSS8IFjB1Qvvu3os7p103skAZaNpy/uBF/iI8/nFQ3N4SuIuXJelXW0zWmRiGsO1CBPj
0FD4RdIHDQFCJefvMYgTPJWx/+jXlPIyAYCr0RlwCOnv3LyiD2EG9z1T4W0ZLWFrAV1LPprezAWG
kymJUb/IcroHH/sVig4idtSkdUqY3Qhb4QgzjR5TouSJuhqhj8FIrO3aBqh4MXFLllVqvM8zEbZI
6EYq8FS/82xnJ/Vl7mn1siDLt34DJsQx5GEeNf6K4T2pgEMEU3QVNmkMmXBfslivnF7S8lSm8Rb3
MVk/U7XFkOmvtBvPj0Hz1LopUL4uQRxaTzX/3prR9gbcWIf5GExttpeaitw0mvmDKAK8vShPEwrA
cSTHfdYU7qEOCmbgS0lb1yRlymUeUKA5VW578GLHPcwd6kQRA1L9JoKF6zPW6c7u63OTW9VFhD/k
aFNMjRAzIJPfZ277I6GZdN8Iz94bKnwwe5u0Az23RJ8UxODkKexu356eaZ6Zx9J3uB0HaGlmK0Pg
p6aWUJbFelp6zhdgJPVH4su3AUjjwe5aJEVIU1d9XpDYbdr23gFxeuijQ+u19Tbo6PkEyUAuQuNd
moE2eLJIySpKcF2xKzPv0UwLwLMh2lsCuZuw1nfKrxB5p0T1Bn7U7m9v3lBx94Tt9FzFtXEQTYJT
R9P0UrCvz7DCtnNcmGDar8A2W4aBIdnbCu0Us2W5c5P0owHsd1aU/x0+mTZa9eCkEhmVkxTHSU5Q
D9I+ookP8q/H6xTazUPeDu1u6uiAGOQPD/WwG6YfrVtW57EK4BFG7c96pq41QnLcpy7glrnZm2mD
oYt24S6HpHzgpga0lpMHs6zDLBKXDU5z38dgz1DYR9O7BXfoXmo+QoaId5UZlYEeh6tpeQ0VkYxZ
otPdcgXt7R6AaDinNutbCJs2kst4zNz1FCvuPXEYbsbcOxWE2EZRbZzyQeWruXWJT+v8NZcJCSTA
61LvR46v9HHJYk98f2+pMNjinUbdQPhNX/cWKRxBuk2oVdwNSBlxmOfXflz1BjrKuG4bNBsrv5L2
te3NuwAVQkGv4z2aQXBQAb1aixUYEi9kmYb8t8UmzLjRUnoM0tdei58trZu7SPvpc9ujv+u0/WUY
jBnvEeZj08DRL40BEY0a6mOe8H9oINDT7tFUmiq9eJ3P3NQu0p0h4cncdvt+mFC0ccapbx7lYoce
XNoyfVHsMyNcDw2W6aCU47H2XFiR2ouwwqGu8a2s+GSCYzAW27Xtd3tqD+dgMWRbSMjJrsPUDZTM
PYZd369pAKBUNPmC8Ewyjt4xsFASNzNF3TRPaLfeflLf/qqvj+0Q0oFemsH5Yh1v+5icYoG8p1x8
5p6viR2VLJOc1mLXiL6HppVvxrEWm8QtPrc3q3qcxKfbo9vGl4NcjQL5lwutgpwVAZAmTNFuWgPZ
UstfdAk8jAYFwzSHP31lJVQuyfNxUzz4hmf9sSlzzl4zNBHmaSz+PssvTSoo+cUCXkMwJx+iQRRn
CBjBBqKe5nHKPe/RcLn7VFH9LHLL3TVUcMjV1vXz7bnendr7uB2CbVfbBlNpgu5nLdvnKpP39Ayb
x9se5VXz4C0u6ttuvHPLWG24jInY9opk7QVuveaSsZ8yD72QzpZo1BzVvJxx2LVUW8C84IiavIXB
OKpTL+LmhWwRsmLsZ98M4kOlm4JkWd5O25rNKQizV5OOy8lUwT5w4AE7ArG/iKX5rDJTPEsPBmvH
G4xU6GyqUbACs+I1panxziJORYyAba3a37HcqE4B4y8qUJfKrmE8mF0oDnoW4jDOFRLC275fIwTy
qcevAho5KQuko6GD4N4qcn0Pd2Q+OEb8bPdBC89+Co41nb7DwMSuH6f5cNtUeQDO+Ne+1Ng6AswV
a4vjzC1Tez8Ss9NEG+4gJ0kowu5TXvcDbAwAsszL0UIgTC+KOlzxF+mRoBBiMLvmYkVg5q3E/WQQ
AcI0DAs984b9VCLALZMgX/dxgQY8/9RW3teoFfHRyKHPhNjEiiI5ES+B+kfHT2JML+GcXMi0uPeU
dWWGt0vNHhQpb1WbDq9d4JQZ7fykuAtg/zLuUj19bnLiLhsrfTdQqZuzsEHpJlevZOnV2nsCCehi
eM59p0DftkX4zZ2dL/7s78ZgeDVKLH/DjOQUzppXJqiOrrLGuzmotNqW8J3RzqCVG2lnmN24Sx31
xOTkXS53mByeva42nUAMRu6VZab7ON9brXzM4O9tFa06YWGPNEukZNFIPwG04Mlw9H4kG6prhoPo
xJeqf2aeH62BQtFwnJjVmK1v7lM7su7dYdoNDqFI+WCYO6Cw5V1jJsdEoL0SQf/DMfx+47nZF7A1
gHH84N2qPLUvAdsA8uP85t6eUtu9HnI0w2Z58Jfh8rYpCGtspUfCbfijm/mcoD63je3tzQCuCNby
J4/+FYCljHR3bJZGSQJPgC91HND3ZrZBNyvFiukZz4Yt0aw1g0+2a/51ClH5AQHKAzDNTRa8CSs0
1pEXIP/oJoSNiCXIYkGBWyW0c7h13idLx6QqzJ8Rh7oeoVTM2KVWhslEQGXNl+zDTmHQ14s1K26m
Aiwpyup6Vt8ZOB4YhiSCJwvlnkHjqxz9ZmcX1c/RJbcsSl3yPqfQfYs9+xI27r5KVEgF1DMPZS4d
1lfSfvXCGqlFkh+SmiWwg8QEpA9dfKvBn9HU/lOGqgpRW/s5Kav6nVNyhv361jYDQr22+eL1aAxy
r5m3HTT2e2/IaddJ9HyQKJ9v/hLHNyfacTYFM9+WFyMPoWJY7UXRN950yngbGH7KhFV7qgdYgTW3
ryCqW4TsNjq7NpI7lRuoWsRzOF/6OiF3x6/rpyShYthOd0WfwYH2fJ9FuUezxtTAJqPiNOQ1IoD+
VZhKnMRo19AEFTKzsuEgWu3CF2+PdevkK5eUmkWpMexDV30uKRzdjQFQHWuSG8Y9xi9XLPRXUnYp
UMMreiR1bnDo/dcC+d8c+84xzUMcQKL83DCX2tKpexIzHuGIFMPMRUwJUcyEjhgC1RkH2OLXkaLy
zkhIyqJKjae2SV58snuMOQpOnLWFr0U9KQK3sA5IlAxSRBt+P3tHJ+Pbv/cnshHMAdfq7b4RG9Zr
qF17z0ThVGUxkvWOd5876VPgjdFrlZawxfQbrv8RsbQFTFOj5AlkW93PSVquzDF7Mg1MzuTFVGCw
EP7VZP9ZpGd1XRTd91zTiKCah6HqLplB41um/BwmIE4fEUUsi5rd2BEKFpVwNqhNjCrDLVvNBA/8
V/iXV/jVJvLn18AN6sNSup4hGPOwM8Hk3HURYm5Vf6afi9dWXCvCdglRcfDdAK071EVuHWTNmrL2
HYzFXwlK+5pSoECAGKFXGiw3ONz2S7qdk0zk3kvq6lBbtNzbZXPbvW2ATaOW+x9/HNWQBX/99uhj
ktSjfAngGZk1LszB+/Czpic7Dbr0GlPiptBlthsIFdi1yy8sncu5QsxFHMVdG7b56hbnddsMKYJP
/V2yBifDbGKydoryHrqpgZvae+hrujV9MjyVpIAgAggOZQF4L6+LL7pA5gSHKeCy740DBsauCHtW
mkaw9rPFd+BJ0p1ggz1HUHNI9JuLjTnGT/62pQP9kvjDaysCFEpdUh6AycKSj8O7qUUpBix1RYxh
OPovfUtbJRyCdzEV1TXEQnad/cUojcBsGPdG5WH5tgN9kTppVq6POjSr6rsY4RaHJierTYpdrBD7
jl1PJUOX+9mJQL7NqsBBMRnFIUBlQ3HVeYG9XtZ1dgir+TsnmxCNgUQ+Z1x8J1aqVkmtP1kkr11G
CU0+D72ahSKqQAJa3barWAFqwtKrgLJuTmWlz+PqwU27c0Cwx7Hpy23IlUzuBQyfoYKRYE8SB1i3
toI5++QVRXuMSooNUdKRa0K/7JTl5cU2K+OtRh258ZkjwHqKh6cQHsTSflDfpgyV16ywUyjnxfdl
teUrUO4iKcu3qoyOZZkaX3qcgPfgc4fLVEh4cwJBFYuAdc1k/EtcU+PpMfr7k/NBJM2TFyX+j0KO
qwE5p8UY85ADZzqVMdqdVugdcFXva1HiGnAUygYfSOwu7+VzONHQGXqKvCyo0eHES4iMMSIhLUhP
7CPs4XPJ0KHt3ObeotDrUJisahLXRTNtKXF0h66EvqMwdl7iBnU4xQRzZcChP/mtEcOux2TNYv+n
3XQ7FpTe3msAkcQ+2ezmYF4pthHuhj4sL0JNcBGcXLuSL62KMKuyhwYCu1Kh/IuybOIWihk7qtPj
3tXlVbJGuE97VsFxi6A9DYZq6whyFSINVZuZ+dMUn3XqYgVuCWEVBqCAoNN793M5KXXBpmJOE5os
V1jH2sY06of428Z0MjZtPQAPbImyTsvkhKgspz04HelOVnvGzPNAstOTVXhfMgwXiG+LVUXF9zEV
cAosyU3KnIK7xuuf+46bcReTgAsoCycHWYxOhNLMoLiKpUqWG0/QwG2haKdtjARoSrozIjlSpEZA
awb67jHT7a7v9YeUiin62JqXW1kqdO0tbSPv2RRfGtup8eBU3MJU8IlsoRpOpLRxfM4uVYx6Q34F
19jU0vWM57dEN8Dp9PjC2dJ7r0T+n2TDvCmtHuNjgIst9HtrS8DDvDG5wBgiyN5N0b9mVIe7it+X
dvseKpIiB9pIjRb9ccjViTKnC7Piw++Lh9Lt2id4zqQieLE6G/ht4DgymRy7aevqDx2Ol7AMxSnO
cBByeA86KT8BKBgJNPDIxE29S6nH97g0KoT5EQlTUBTs0cMjPtGyybT3EELpus8slG5z3D3MlLZj
n46NM/ZEa1eNPKqkf569jEq6+72xp3XpYkEB68RkO8Ud1NnlslJXVCbJPlNDse5H21+yS3Ddjuqb
GLU8zoZL5udAePiwq1qVkIs19WfZ4KrO8fqujfk8NoG7tfGYr0QNRfBWOegKglMihZM9jBFG+mO5
HzLUeUnQmDudcThAQV6SIiDR5RUJZuFG6kFbQ3vQQ/YST1ZySXVtHTNlrrzGEWtCm4g1Qyl2jgzS
uVlFhpbl7UBUbaRm4Skp6I19L7Zzx/KfUnH9zmjPLFykeI1IIlbzXifJgbTA5OIZ9JqZJOFOF22E
iTRmJuTTeXqUHcOh3SrgZq3Bi1rx4+hSDJja+Rw4xE73HaY6k0UINruJ62Lm+DGx9Y6S3J9jX4Wv
SAGxBFptBMemtF99uCgMPPxRrQjvjvpwoKOSWoSLpD8GKKwbxNeY7ftncHL9p0GLT73iDuuXc7mV
JqfYyR1zWwMew+aATk3Sn9cFrTEz9ext5Q/YzYQYyKanB4y9PkqVc5rjGr7RVL05ZipPYBMasmQs
qMt1ZGNK6GIuQiN7CngJUsNJR7bsNCIRb9sTJTFM/i5h/X/slMQPGmrvWDFnjBSFo2yw1JYVbnN2
McwfJknV1K3McyK9N1E4gNIs+41WhUHxvGo6qHxMLcyWhq8VdNSXLK4+K8BCH+oRkIAawT+FDK80
TUAUqgi2JrfeA1q++VA72bB1En0ymVCc7GWTWIzIbdxjsGJGWAtsOz1tqQPRpeewTszrWCBwRbKX
rIzmSCW1OCIJNu+70fgJ5BBFfR/VV9sJhgcjy7YwJ4Wr3WtntN51puivxuwjEYM6+7nZntw+2vkj
En0AhBFETG4AIetEpWv3Qpgr/bxAZSgji+JY5A55SHEeAAFFltWYTXmcCIZlTTmdjZQpnxSOvcpd
r59Ixkx+eCT9bHrpOnAJ8wCExVsRV3QOzDS69/wMnrbHjZ1yq8XDNo/nQ5IRqhBRssD0zYDBG5xA
+tEVwFljbqYhpujnp9q5t4x42KfUhVrYx+2u7juCcwZgzxVaClI/uL/MVgQF0lH1eJEuWOM0pxE/
lOrVspNxV45RSoQQzIlzXtrjeQl2CRmSs85/aAF7P5As1T3chp2cbzA6lGznTw80LZmrNyooL/7S
pnYmszu7E94yV+6ClBE+LRH1aG1mD3J55CfGD+jOpKGo0duNuUlvNCQHsM15LirPXjV0Jyclwoxp
7LH1JtjKc5bvZVqwUpCSLqvPCjTE8dnm3CYdIdaGQ2b4DJr4PKopxfsizhkStbAri2M44sogEXTY
Me7NazsEIaYZm0manL9I345ZIRfhC8GI51K14iOCZI7fwCtx2ZqPfcfCvyh6+DscSDxk0LydtjIO
uDE+j6YlV9kYHsGikwENo+UtLPM75vsHX9jxtVUmBbtJH2O3t1Yy9ZEn2sE3HCLA66NqXBvSOkr6
Rh+TiFezp4itZUp6Mes4OjsT0ZaNO6wdCiiHgame6Vfm12xsNnNS0D1gEkquHpXQ3gBBrC0qO9sB
RuRd0XSQ08twG8J+Ar6anKacesJQQLQ02+aBeKwHSvTrLLNqRM1we+MexWFZ7aKw09ea8jSlhSt5
e8luVBSXbtfD7cqIRL11mHKsa4XA3wLass9jUIxc3FzxXfbqtA22RMoZ2w4y8hMC55WWVnQnbI3z
hVIZfajPg8QZbnLfuKMZ357i1LzSABervKSfM7B221DZYtlHuxNvbfeMqcjZNxWVinQiYWhoq+mt
DN0fRjfzVJ7j3psV3ARA9KtytmZcDgzCdkVXKQmY07mT+jYiSzkXbSe2emgqQBR0NtvUMra94bvn
ufPfZFWpaylC5wxc+y1rnjz6/y9kkSTXsMVBJ8vE3Mo0RCYQivbgjHVNCODy8LZvI2v649Gsw/Zw
25XaQWaVgCEvXMUtIUnDve2EYDqyPm8Ot01Zju9mm+WrCQmGs0RI935N517k4j8fZrS196M+U2yu
DreNu6zUwmXZdXsk+oS7R6UogPOVx32INvQANQhaA41QsqX+eIz5Asdza6cuEoWc1HRUqOVo/nMT
Lumed15zNFUjyAzsv2eqaNaEe/ICo57LgzKw/d0eQQlfiG/ee+q7ACAGimaHPx5Oy8NkyYpufEYj
2bnYJ8qyPpjctJYwx/pw2/21cX0S45uMXm3iZtXh9gK3F/zjpf7rudYJV7MfVzsyetr5Pic+F9rR
+Hb7tez23O0FlsCmHOosb+G3F8xqxFmIGd8aaqQHogg5EUYqm8Mf+8uTsTSWbFv0z+Vgd/dBjmGS
VFIivpcjfnv0azeSBhNVuFK/PX87/L8992v319/btHmA5v7XK+cxAVb0B6GLLSdQ/jqLt33DqDkT
SRcfuPgFjcvEOYB9dQ75KMHcKLdAkBFm23EMQkqHL7dfAAAUWl29n/yJFMvQBGlye12f3BGwicu/
iKqhpDPMT26PTBl0a5Gqb7+euj0fLL92e0TwWLfVWNN+vdzt+T9es5oo/Dk1+rmbTvimSr5ph2+P
bpvbD/qFYpwvPOOkfiGtT+8B4FDBHTzo/Esmdo7R5MC86I70onx/O83ydrn9Oq345IblS3X7Jk2k
+B1um2F5BJQZJzCpR2syfKZDU5fTwaI8T1GP3V+b23OFnFkZkqieZqSJ4t4pqvXtg/zSa2u/xVCc
tUumZVC+4nxC6oReAO18eYfOpb1bdE1yurOzduN7eJR0QrkvFHodFP4WTCeKreBqAGa+o928TYsS
xP9ADGfTfC8SEJVl+WxnlGDHaa1p5d/dMrbn2ER2oLdM0Kxj4LLEJzIB9ynqAlqHrwQ/PRRWGmws
nX0HEx7haupevYp/WKils8h3Gor/e6Dt/VB28MrxXW472z6DZ2ep1CDUixvUR+70ZjXug7LS+BQ7
8QafBcXmJDpF+DMPPm/wDmqD7r5Si6NXTmMUbMSedALODC+IJuOu65Req4jqv24cqptwnUlIQ9QC
3T3y7HPkQCq3+/O09IZ7Vdx1Xvog/BCMILB8qnWDauiR9nrldv27k7ePVMy2fQTlMTZX5A18q913
5eGJr1S47+LsG6P1iiYgnydOtqkBQzht9DeoZCTbFpxuGrOBJikirt1Xa/S/GAKHLWkmk6++BYo+
C4ndxp1l0i+Iumy+LzQdHGmxWOA2nmBnly4mt6THBWREYt1TAyI7IfncJE3O0iM370yLQFvEFimd
m6FgbRlFj0lAPzHWTOVLB9JyDRwCzGUOu4luDgWZIFgSU4c9uGayeCgZL8F6CqlD8JLnwLNsjlzH
Sgwq6gDen7AW+gpyU8uc/nlofpBSbIUss8isAfbUAk4boqdEXUrcWGtS2UBa9TBlmNesFCZk1rR5
F5DMiNm1Rwl+59jmNkJsgx+ZdArHoSppWck5bO0XrazwPvIUGd1z9kyJ6sxnJyBGJyiKE9ZVfsLR
g89+l7qzdVd75Rvfzp+mWqmZOmna0eBmgr93Yi4u07R20QzmsLPldh6SxQwpvrKA6PjKWma74tpO
V8wPqxV1+btpE6n6XSvM53WVYKgYyQoMxAqFZLSeXR/7fWE+a9/9HnnRCtdknUGPbIFLkSImCHa0
yDOA8B5t28nZOYi87gXKnY0wmozkVTW9WnlvbSa8dQATGmtbSkIoWtDduzQma8mRyrlOWFqKUcCy
XMJRg6Jwr3Npdk901WE4smy4PRVnGAz70XwWpTa4C7nhumvmDyuy3DNuWdJI0gyTn0O5YI4tHyzd
5F8N0pvpoEdiQ18RQacbXSfUxfuQRSKE/ZIvqJ1ABUCljNwHaFnEJ+icunxyvHJ+ISQFLz1MSUNH
zHgEl02Ixg9dC3olMgA9KhOkcU6TTi+42F65UQzX20ZNh2nqxAt8DbJk55e0sb+Dpw1ZY8Gs8J2W
ar+IuRXOP/Ik6Q9WMiaPiW2QsIKJuo4sxqo83Pk+9s6IPLfnWPoH6dinisZsMLhkLMwuPQIMeUB2
nm1l+8+TmWx0Pg+PordemrL9JkUR8iNNrVrb5YNH2CcLdXPcB2ZmM2q0iG0qE69rge+/CFtCTzq8
bqzshooEcITfX5jvECpOGZG63wQss3TGk5++FXUKRqUcW6I9J66CEQZ5AcBpwHELJZ2pU820MBfn
Bkzx2bW0A0AJueKErmHjGdrjm5wCIqm9nLK/f5/E0jw5pvPUDJBfDS+eICBwXVfGO4g0CMYqOE3o
rnbz3CSrooDSh1OiXrWJWtTq8I3Rh//QufWCskK+KMrzMlLFqzeS0NuFLy5hlNLN3gtyhk9RqOtz
apjPN9VNA8S9ghx4iOd2N3j8+3+vLDb/gioOUF35toubw/TEXziV82ClYeLb9S4zg2w3DjS9VQE5
CM3ga4Bo8WUqupaYcr1xF3HH5Knkb96C9Re3RxAEDKjCdE1BI9D+jcgZRlIREaPqXWEgdyLB48HH
s7QyRlxz3Mg+cov5OYKAehNWg7w4mCxDqzBhj2KO7Bq7QBkXy+MiNiWmtXgAsnBVNJf3LFfFZVGB
3qpR//7AWYvg+l+MC7xrXwjcE+jwHVTv/6p4x82Q22k1ceBCRWy3awb7eIgupj0je69yZ4uVHkDQ
YO4HD3Yfy6bsAwKK6eAMw44ddU74hbBiM5A45MRbRTGH4g+pCkHqLimITIGpxjx2lUscNk7mw9+8
/7+YG3j/RNA5AO09PsZNcP4viv0UzwwJUAx1JVN3x6hWier4EG5Lk02LPaqMkmzybtjMuf+JhFWG
B+ecwnuAplYR1WsFpzH46oLm281e8ClcKiAwOT/45j2mU11vAXyM910h3a1KnYuj8v7/c+L/nzIS
kWxbnM//2QJ2/UFIYtf9+PFnD9g//+qfHrDA/Ifn+hiJLNPBQ4KV5H//Z0ZiKP4BGPf/sncmzW0j
67b9L2+OE0ACmQAGb8IG7CSrtWxrgpA79E2iB379XaDrlMs+J6rivvGLcCAo0iIpEsjm+/Ze23YV
yYmu7XH8kxNvq38p4ImMi5w6FpcsF+sfGYm2Q0airSDI+zQdwZ87/xsPmKCb//sVhmNfWb5jWraC
7bHS6v/qKXEpJhvxKMtTbJGPvkwNe8b1MDp2d+rMl14jR6xswa6bxOFxa2iE//j+kf79eTAKJAyb
zhr/uHMyYrYQfz58feB6X4kNejutnVPXRaL85xbMjCI2jz821debHmYLkfvdAamGIloHnvq6Y3bX
7dLPvTNtbNbZfb+Kl7SNKYVtlXXd3V1vkgLuL/vrTb1uJjMnBVVk2aCxwcE2gdLMuvFonMD5EnU7
Rdh1vexFkneBF72eNhLpQrdcRiRfU9H0Z8t0c4Q2ITPcJKAzuaq8JAscmKLV8y7xNeofXxAGGL1Z
JCqCAqjfNxbRLV3mfjHu0LZ/KmYqTbNI8ZXS/8mcZWV1MXgWvdMGdZ3fdeZwTyQryWsz4NOZbNpV
xLhL2L7kfYSAcIhYETe0xqj+HKXTsO2fkkvXuQF1wxDIR/yxbuzLPEVp4Hh0sxAk3bpRnlwMu3+Y
8hYDOypFh+zcZQFU+D5DZhYU4BDRH8EGQtsnCueDqfJnlNakXK8i6yQX6PsmqmFF8TCjOtu2LgUo
UEky8PwnrKgDSwRQkovlfaQYtJbHp70MUxv2tX8zYzTcWIVnHM25AlLewhxGGG4F9L7oFROk1nWH
tDKX90b8OHbpp3wqUSctC2wrOBEhQJ3MHqzAX1AnwuUHrrhgSMFiDjYehGUknwrXco5mssrykrss
xKvkUtHfRAk8SytvqYQTw5nG3q3T1hOrb+u7QQdzVybCP+u8vmf7qB9EdpZD4+5nPH/kOdPmwSIY
EDlGUuAsHJw9Vr+tjeWRXnsTxG25R+mFUT/3L3icWWM1CTIue/ok8CVvsyqhWGytKP1QfR7XZyGZ
koTjj2Wou2OdDAMr7eU1QYERWMgMrhfK8tTmazNUTPdmSbcwkREU8WQEQheT0rBqzQeS+XY5kjM6
EPWpTEpxwCZ5oOAOm1aoM9PfoWHtuKb0PlIqY9Glwzage7T2x+d90drBhHdtpzKWIxFJ1F6nmjPh
N4FsxtOiRvY3CqabwV4mfPBFdiL2e1d6A7jTRj6JZPic99Bt5qV66LoVJ4UwyugF149lBnUjMGhD
3LIyc2+FNZ4kIvyoyLWPZTP2u3miqTyhLjIkSn+j5ULsjqVCWp6yt0OmJLdZra2LEWXPjUnrLDGs
i7kc4Ql9TUSvt0VWyKOqTDR+EZgSx4w3E7kw0Perz5wdiGV7mh2EPUHxi6p4VwIJgHBK5wUOCWfx
Lkmaj4PsYVjlB2Ot56FHhbxTOhcLvGrfzWNgdYgmqwpZkFwgpAon5szK9q0RHWjrH3N4OQa1xwMt
BT/gBHrAw8aGbf7YjgASGoekwHl9Y7qscNDalKuWOGpPhfNcWOo1c2E9AEaS5m7UxatqgTyUVkxD
NMS1bwfjLTkh33rpdkflkYPMdpPsSOFATc3aD2xkiqNrY72IsKR3mKkoNpiX0I9JTUaeUfu3uI75
euhXsGYnlxt+Aku7Q+xDBjPIfSZfeqTxNZLPMZ+iovmYRb2kOGynRwYQ8i65NOIYpWnMnmF9kUoX
7CVHA6iG6naheWtaRrG1p0be96bzFVsmRMweRch0Pw1simc0xlty7KITS+9wRVa0Ll5YdrQTtp/y
1HCOmcgaWfasNAMBdmFOIuotsKvw+28kNnzyTs0vIuOnwozeImPbJE5EjiGZUIgQvSIfdmH8OEeh
cRAxI+cAQqKWbrLr8n3U1pyNsY1id41rdNSLPWEFmRJEAFMU5dvJK8WKr0KG18PPJOAqcEu32i+j
PqFvhCcW5tRG9YhVb+VnYr6QI846zEXfnInhhQVnjtWA67w+9bRSX3O1BqEwU3lN8VE638lV7JBs
yWHb5ckpJIEVSMZ3ryrFOQuHo9FYPfnjwKwLpIiTgY2lXMtQKble9zJmH1uyhc+M8LRYjJv911pH
Cxt7+wVY0ACs2TI2WQtUHgWSQBLlDoFgmKodnDD5fHLdx9SLcVKAV2djADNDkheIU3QElkWYe2EV
hIilnxfkuwgGO3kJ022hxCu6+le7WaXn0J53urdn8BcxYNC0RD04vsFkqwukmL0x3RVD3e9s0z9T
zm0vtk9ZySKBpKRx5IrwU1OBofHiFYcbW6ewiA9SCmfrrG7a3F5yIuipNDV5fBwlxik/Wop7o2YD
bLI4D00yoNBitTgpcIPGXXP2p0trcUnaE5WIJiYBZErZnLw0xRAFxiqjRHVIUQ0E++RP0zmUmmqX
9PHLFtTtNOARu7lDGw5HOINPVzAXUT8JD7lZAHcuGTTG7LuENLMvELJu53Z2QdT04tSiKqyPPpKM
use4gFH1oJb8g2fSaag1wHBqDqxfyu+lr4ytL2H3lbH2diWTStTOd3O2PDcKn2Cm0vlmgCHMskHD
dbEdSLPJPjUWeSFi9MI4/S5RCJalrV8aeg3kLat30NaHNp8ORksHPW1iPG6aplrFNYEwJjkoRz0a
hjxCeAMbWYlgXb6gjA53KiouqWW+c0v5xJXz0fTymaIslrgmi88+65kfh4yFRNamKLTEYy3Zf0Mw
2sl4ZPmwtjN1TLIpzly6XGN1KhZk0NV6sGPxWjCl70ghup0wLO5lxqBO5/ABES5nXuzTdyqKfZ2R
XhOtUpLInBjrHLJP8HA9m4Sask+fP5mIxPcjzQYDjgfkN5PsFwJB3+ok7c+9w+pryAyU611RPJpZ
OhArj5kmVdEpqVGne4AI3UoDufsa4sTaA2EnDMC3ku00etjPpvI4GsZnxnwIH4a+i7pBBhH8LMQv
Dlb30Y+3GbaYneWv3VxNRKozp5ym87YXyXxIZftQgs4MC1o4QMtMOSxbcx2/QVXVQMzoEYly0IFu
m0d77SeNmaBMXQzgmdFN2djaWVVn9qNKEX0YCmpos7Y+zDiMYB/AejdL81x0pE3jkkLtq+R4l5jt
Drm+dczWpa1Zls84v9WW8f929JPp7NpiQOWdnukGymCc4rvJBoBHlBmW3LnDnpXm4lhpIKOxS22e
9lcgcu+xxBN4spOnOX6B0JSANyCZ5vp2FAwwzpP45GKPDIjgBrhFHF48hcBFSVoulRBnaHtw7Q2L
NaGPicHo6ufUz/hrKUCroJ+M28XPwFL1YmTcg5e2rt2jtc1A6gKo6tT6pqXR7bNC0SSGIq1dnSI+
AZwPN2al6wx6ZyagbxFxrAV9+gp0B/W5AN3Xhu9TqptB6xTRjovEtL3HorObI5D4F1uQQ9hFG2gR
1Xlsc6wpM8r6zHW6Va2+X4YuDroGAnvUmue2dMdd7KNdv3b9K5gce9crXoukaRGLlufFIMLSZR21
tuRkhHJ2eCpS79uYMF7EZvWuTC3jUAkoW9p+P6GaznT2nGhDbDH7DOe+XeMZU/WGW27V5a1eQI9v
3pxDvUtGEjAqLicLbt/i9xZvHMpM4X9kHUigqUhvqhLnflZRuhTDtyELjT39wDDK8DnC6uum/GKt
7JrafK49HITkrs9nZ91EOPA7Y9VKbBLoVPrV4sbTuNvSBzvOaSSdnsQjkzUYQiJ3BzTvwdBSHyTI
cumZ+miYdFPDHIAni756W5cI2qgkNrNyyfTkMEZfciRcp2VVbwpdvti2ZcPNWiz/ECM1SwybmmmE
SdrTsqUtUtK7je3AzetPrCgQmRcMNmhku472hK6BazeYb0mUKN9rBtsAuUxcz8MlSfTTMMb5oerd
4WJ403ZePOs090d3yY1zm3RvrB5ecl0hRFHtRRIjTtI6YtcsMKFNnQV8B2Sc+DOuGpB+lgf6CDjf
ZY9Qy6XOfxXtGllFAbn6kJCdRqWJIKXrRe2MxYPQgN190gU26XoWigYZjIJAd5hylxDgqAK7PLy6
qeZ0rwGQFibpLVGf3+RTx9ChML1ZPmiVqJi4utH6AYXnIwo7avf+nHjHxo92RV+A4Eiy2yQciVW4
L0AJbUdM4lvUEs/VHKkAbicVuGJRp25Zl3ypeQ5ViqU1dl8iIueIrlwY8NamsdQXqtfpWeMqo1lF
cm3toNUCn4qUjP5067/oBLNtZNkAqNfTfI5Jc2bgyfY+uuEEIF1WV1sMPzfpimu37X5vN8tlbV/J
UVqbpF6aXbos8txgq9+52E5wB9zoLAdQ4LwWZLZsyFQfdtr7fhUCXw+mSbr1JpQ2IK6Fc3TduzpR
9ceB/tYL4u0pGNHC/bhfK5P0rXio99dDqFwydvKovyFz+rpI3y+29cBE2p6v2ax21tO56/SbtHEy
+AnM+snAHmMuNPFQng8ImJz+nC+xl28yKnMjJQkFhhBOsJ6A7+oh6D4kDEbncDGdc7JaNa+3slHh
D9WM1sxD5SZDd7iPytX5DkVtlexig4pG8jW0s++gb9Lf1vd+GcUHU2n3uGi1c7XvIyrhsZ+H6305
egqYrRNmqPW/aOLlzipNH2F4uME0Vxmd8AfhFDOvGM5fHIor27kn9jWt4E9sKuW/00YUHWKqkOfK
d8NdpwGllE3XnZ3G8/ZOVn0c1zDd2fFpbFWYcrCCf6uPqNQ+1T21giLzwPjnTczJ7MGjXqUSlKDq
H4dwnSWtmNVuqrvlfD2YeF2PJRobu1UFw0bFMnZVlF0PxvKgbZKOrtPaz7tFxxKda2gupHk218PS
189l5/j7zOv1bk6cN3qCUWDRUbgsKJs36cLgu3COHqOiOi1LNl5KNcCF68u03BNhg+COHoJfDqfI
MLah8APGAJPZhYq/HRfO/fVQGOZnSF9PsnPX7DnrPWKmnokz3Cewz2aQYCAJJe5X0dUI0XH/sSg9
tEiiXEPDKebM2zpWhKIzs5wbMyWvI09fMpz4n6by0SA2re+AYJdVtItdK3lzhh7maS6B0C84ytFP
PdU1SwPT29ZxzaVehvI+9BPG1Tj/2jXGIUTNjseln7baWaqdmlIMX1kGJY1VxHMf2xf4nShrHTYG
k6iiSyNeF7M4edAQP6GPRu3Ivzq1P7SYf7COhuYGrmt1yUy0+mWUbceUFJTeM6eTdOS3rs+f1/7Q
UfYmIGUEqfHI9iyMK5izSYIzvXwLi8L6UurqTFHgAwhc+7HJVUSaI+BC0o1jsGtoytxoelcn+is4
BGAwC1vLqnNcaoUp2O/KJ4pGuLeD2ZGtVtACKrzRv0nqz9aY25f6bsoLhx6VFLumKsagSfydEzMi
VvNSn1LBzjeqrYKWXk/aS8R6YlalCJrR7ZEhT7QSS33Mwqa5GUmmoYuePsrxbUYv+Soc4DFY6ffp
ZD8rX715H/LI8t8xK0a7ZiWfxJLmWeeL0wQHdlPH5XzT5UsbLIYvD/Td8WVXtKHTFu1UQ+CRT8zV
YYinc11LazfU2QxL9XsTl8tJyXQ8YHCjf2d7xj5vw+dqmVnFmiwwUteZbnWLhc+GgLnDuv45N5L2
TpbtB/SsDkb6dcJdBRi9H7k7qpasA9dJ2GBFiWQ5K44RdLrQ7gGc+0Q3+Ovwnw1qOXsNTLjKSJ+v
d7EWms/3Ovd76loc5hmbYDracA3FYu76tUo7rLXZbj2sTi6/lVx8uEfsGUhVZXEC5pZZBakTvc9W
Cwfe1vEY2XFgXDUr62EWzT27+vHHXWTjIqmphXrfTRq74VVvtB7M9eApHVRQXLbJOuPo+L5dZSfX
/2Qz00PSoNFJL4y1QmFOaP4EUfPofcPqnK96outBTO1uDjl9EeBCE1UxsHZJBeF8XfSELX/09VZu
pXmQldbLdadTsa1x1+TvCQbKceJEUZb11dJQOxDcnYpB+UdD1eB9gPtXOGrxh1BWwbZKuWVeM90i
vjw4SYpVrt8f+fMoivQHLhjIJGHM+GHcT7RSt7AYrd1CvWDjTOrbADTpMjvexfNSi/LfgnNo7Pd5
9RhH6Tm2xuHMs/ebNMyeFaJpNi9Uj5Hckp4aWoRRVfou1bzWoB1iCrS8j0QUgldS7VbOI/GOZVLv
8rliiKwQOe6NjDgCb4nvPFSCYzkcKlvjCyXoGWTNmfLRuMNxz1AT3fe2ew+2Jdv3WYRDSQja5u4j
GNjvFLUylHnnbJqQPZjNPkfHs53r4X1GwD17NuTQXg8tXlIzaPgKNgTwZfsEvfPea605aFKUMfa3
fka/ZSYZ5PkofmMfD51lOmQ+QSMwJrugARoqKC4yPBIIpJmi3RaUCd9SZuHIN9YsAiMd9vTqSVPq
sctilmYs9+ZyVyd82O6icZq1yAE6G4gjZnln9G6AryhIpu7nMvNPnZ/fFHom9IlrlaC4D3J0z2m2
R8iX3WkfKW8DAGxXt+iuTZQQFHl3vDKLm0zx29BGNtWyXHoUtAc8bU+ThQqMxWu6TxOq10hfNrm2
6xtc5ZQ2jdS6q2aym4TBCeolNzYfjrIchnIlxoB2xgbxgr5V1EpzI/02mdR0R58gKfoBqOCL1wSV
9VEU5IiYMGiXDqRFa1xmwGnIfI0nCv1Pex3Sf6mtj0NL2XddxpbjG9ltxSYVZvtYLMnHiFXRY1vz
Z7eaSAJYqhScWQ4mefTERiC1b7u5GKmKx2TK1wjeQ2a8RcotUWvPSkS3LmviATH6LQp5dFyzo+n1
b6cKY6qjBLBQbwncDh0oipm8cN/T+nmRDnl2ce84B7fLb0eXUoiviDqh3PxORx46kdEomDJQnUC9
OrUxApUytG7zlNmsNDKce2bgNdOHPk3ck2HNz56XB+BlYUUwZjGrNTeapDQg1eMxs6eOYj4piL0F
lshIwyNK70chaAgkA5IVMxphsqlbJEFIo0zaJkXdnIt23JRFHj5k4W0/GwB8RWPtTbom4DOhiSlg
4bOhKQSMJCXJbNiaaIOciFZPQQrxTtjfDL/7aov4ncBkStxIlbMw/hTF9zF8REInhw1VQ7K4WB5s
KJxQwJLE6Eo1b3ltcrlssXqU9y55cBsW0poPy2RQIZnIaF5l43yfvpR0CTd5VN4asylviij+UKZf
2KnGFO86KMTwHRZID6YSbNnq+zkh+YX2e7J3wIYUbf3cOpwg7vKkpemxX7J3TuSUlz55rfqOK20k
hGhRH1MLiKs120EHkAHpXQT/F2BpnamdWVdzACE7YQa2SqYu+FYhZRYiizxZwOQVH6FYD0Cy7fdO
Jz4ndlnv9Wgi2Vqql7KgVG71CXJJK740fVMFIMZYKlNNLGd4YpTDmzkAgUKEV+88h4kPqdkdbooq
e84cNIl+igxcDSx+QLEFcTojck7Ktwh77lBLonBjNKg2nZOtpR8xDhxhOUBft8dAlTkUbiYskJtI
G484yrCtusajaYbdU+yID9XsfyozcA+8Of/QMaS3scIfn3yPUoe0sTECyQsNiQ1aSs+oZDaKWUGl
UYvr00Mm7+asPZCEnducnsJeZMapH6kb+3Nq7ZWNgR0gHvIaC98SExue48T43BrtQYbhrrZaaFkJ
vgLoi4R5QmOGtgfE0vjCxU4kCz57WHeKsoJgc03+DcxFu7gMFleaBvXO/mwDaaU6VCbNijayXrDR
YBICWEVcwE1UYkjE10IBL6t2TtXgysT+NxLYUM53rfAARDVqa9pIahSMP3Z3fBDZk67t76JZjnTW
eP/u+Gl0O5foBL8HK57fxs8E0TAaXpQs6QBpxcfg8xRDXGv8QaCQjPzVzEhgNJLuA00EudW2uEsp
Dp7QG160REnqLANJUs5KVu7upnhNNRqWYpsVFWDcfS2TiiwjYey46pH8kHDllvZ+gpBsaF0FsIi+
dGHFJ7PU6hbbKOAOLqiWGlFoNPXGbzaurtkOrKqa1aTVKkq9JfMlcOXIImCNPejct+yBTIzKyiPH
EV8G23LOwnLb5+4r1c0vuoJc4iSY88eTa/nmSr2kHUScgr0uEiP7SzJ3lwwWzYmxZrdMxUmZ9Ih8
F4jnV/eABM6E/eFCyUjXktEamkPAUWyad7lI3+iw6SDpOkKiXMYysiqemgovlHSzx2HmFDNXZnjJ
JY2mby6xD5GvnpWEgqt2enbc6owNNA08PU27KaYDGdcE+LbIubI0ZlB1vSrAxYtHfbvQN8KrSBwr
VJ2NM7OuNFmuY80/svr9qHMksTiCsf0OuIlocI55SQB8KnP7naiHTwa6mE0jiYuSGnrk6Ko9kgTU
U+B8UN15iiCF9jtjDMluUA225TRcuojuwsSYcbAGKq/xAgC88D8Tr3FxF1rBKTox1/Xe0ctVkF8o
HVaDA/bi0A3EERBSy5v88+Cuy2CMef9x38//YixWB/A8IhdZly2E9FWwXnZEYPzQswNhQFFAFUFv
aeHg9ywKHmJmQ1Oee0yIP/8/QfL0v4v8fX399ev/+cvN6/+8Hqq1mKAEl4e1PoVn93fWYgG7Xp/r
erj+7s8ff7yJn6/3l6f+7b//eL0ZGsw+shaG6jCFz7e+ylX4H62vMMqURfb1pbGrQFpf1mjrSLw3
F5tsxohkWifqvlAUA+XW1dlBV151LFld7+tUfUGXfRzAXWkCTgryu+M5rt657ir4Lj+lyzi/xjnD
dEyMtyd6eTQEel42S7RdRp/V0O83y1Unrj02OF3fvwIB4D+u39v1kHpQFjbXm6gOfNK114di9LO0
edabremm50JS7x2cU4Vf6LfHr8/nllSsfzzLVZV+/U/XgxLpv5/px50OhI0YoSILuejHb1zv//m2
fjzXz59/Ptff3+eQj3JarU9rAV22sz6PlBrhvRCBc/0xXs/T9s9Hr7eu910fvf54PVyf4OeP/+13
/9tTFT3yLiI+KtoFNEf+9E1E/LWc4OvP//VOu27Yc/x8vFqbDVgH//1L15+vD+M9EVHvnca1ddD0
nNL0q7kZVu78x83rQ9cDFlVKZMbp56//9hLXH21YFj/gt/8fRP4819/+7/95w2tQ7hLG6+RL94ue
TCED+zsV2oek/VLR5Cv/y2/9W4Wm/uWxKIThgQXURXuLnuwPErkv/oUuVCECc2zPcdUqNfs3idz9
F5QFgWSDR4Tr2ryNP1RojoBEbhMyhbtOmN7/UoVm/Zqn7ni+L+GQm8KxeTpL/a5NFZYZZz363Iu/
otDcsMPg2D1KlmBHqek344GJ38mSQr212KcSVgco7XlPVw3KqTPe/uXju/+hLv0FjP6rWvfH23EF
ajjHYp3MLu1XSRy9NlGLupAXWwoiQ6nWBan4MsxufWeWb37NdCI9pM7GUN+tQ+M/iEZ/VeT98fLA
YFDj4Uv0xG/4cchLyJUFvBZIlJ8qb+if5BQeVdeWl9EM8/2ouoLKU3fTyiH5gfv/BRL/y9++yoB/
Cm6vL86pwrkC8Np0Tee3v72JxzjqKXBesmKUb1U4ZwfFJqGg2LxLm0Q8G2l0wZxIs2Rh4Em/qiI/
Z1VKl7l1AKK3KLCi2Iy3MEaX4z98Mb+qaX+8OYu8M1SKpuW7v6tpibXCs200DmRQau9pCxM813Wg
dWgFRZsYG3yjERRc+quypIeNYRPNXL46qUEQGPMJiZEeCRr++/d1xaf/9qFxNdDCkcpi/bher3/V
UMJVaguICs4lHkLnEOmQSJmO5VkZ+t9ZG0fvEeMcbJEb9Eug9lL1kKvNSp6vNv/s2KaOONpogFWu
58s8sys1THQbbC5w6lhnH6cumpMGZist+NmFN6aihOxkNX2lCqMe+uqT0q179AlhT5ZZoxeLqlfV
+e+NVDiPRlbfc5Fltz4gYLNLrQeFp4SyGlZHf35Y+f5X32hYkRiTtJ6N7df9BD/ugykAKP/9p2X9
qkRfv0WaEGveALpXBWn7N8VpCoMPAEroXJKKzmaERnuH96KDzoLWj5YtDuhJp9ukIizHw8JQsV3c
/r++Ecti5EH+anFB/XahRSmgeUhrzkV63Xjuzfi2MEP7cemnQy26J4qhB3jL7QWSxqkjlabzjOn5
7z+MX4nuPz4LcPyOBDxBX1X+Br8HJNQYquqdyxDG3w1xdGARIJCdyRLx750kDfiO/ml4+8/RVpmM
+Nb6PVhMCb+dreaAQaYTuXOxTXmcmkrujFY8VZF3D5LKCFLfJEJbpu9ERwIfBOhbE0dWoy37pWnk
P1w64j/HG2XawqV8Zzt8Eb/Lj73QtobFsOxLlXVAoUb7xva7Wy9HXAGu6tH05i+ge/B7lC7hgMmI
Tn4oIdBXy6ldymRnx7V123cxtcRZSroRMzZGlT/aJvvhaqbEqpssPGENu8GGPNNMZ/C2yJfkcuv/
gc//m5b6x7fpMI/hR1MmARK/ndmhsEQYqsy5jPjzL+VSh3co4OwNEP7iMKXEhYa+d1Mb0Fu0zJ1T
Tgua5GD1ale1fmyRu7IBGCmNZGUA59ne2iOW2KrG8Qcv5DJIYbzL22gPugjtJgquvdlnMxrUaN3r
UZGkATVvZI0iKEWg+g/D76+xGH/8dY7tU0DhdMWV8esol4E1moqs5rzJpD5OBmQJ0+TtXtG8evhI
jbfa//3lYa3n/68jq2I2sj1pEVuBi/6362OqwTk3rrYvCS29xyKK5vs6ae6tGp0TKisCnAtK+Wxc
QIGuB4/gT/U102XxD5Oy9evcw0SPwd7HFemwQnH/80qt467KtQZJ24WkpiWW+eSA6zm4irZaPCXT
QYwp0lcCONiTGfYtLRFmwraxj55o+4OfE5YZNdFTaQ3NP0za8tcRdX1vrsdqjD04lzQ+g/Ui+4vL
hJRMRyjLpW/sF1tMlO7ekl26BclB0lTkz7uhB6HMe7vFqNDiNO93dRF6d+u8ggJR7IkgNDfogI0L
gDwyzyaU5UNkB5avSSuQ/qGpOI3JoHSPyKn2Pqsyam1AoSfBL6Yzcj0xh5fJ6sHy6Dy69VNtkTuv
NEhv4pInJ3wwSUUmrAmQdCvPXYPEDbkZebAUSNBgsu7LYgQQRTYFmjbgnuVRhr44Ebs0rfaWMRDE
EdXm/XhMrKq6/P15xlf465kmWfrClXO5cAn7sBWrv18/w9KbUmcqbOccRRYGB6nYVsdLUIE7obZY
3NkwG5m0ewRfEKrInvPMbaVUumWFhlA2bLLxnKbMI9pEu554ErFTpWe22nN2SrE4590szkk3YuY0
kUc4xWlJEfLEk0MS/EqfmyHEIMZTICzN5JBnGYUzGm47rARboBHuufTa9DCqkaJ6SnhuBBhIGW6L
JzCat42PfnNZHCKar/4NfM6Eyl/JBtefpxS4Vuu75cZsbCaZmiZ/EC7N1l7q+GTkw7Afa7u6QOEl
c5CW+HmkFdyP87tyXALQb8VFjLBQ0ZcjlQCqsavH7NLpyd4us3dk3EgeVGcbBwxVGAbKD3mdDacl
LteEwkfGNZJEWRY1+fCKBhiFfdw+xQL78kDBE9UDpstaqRBEhgsqiKZ9xxh6N4I33aF1jPfKrMcT
6/+DhuZ8U1CQ3dQycveZjXbu2qjtIoqBFeVwvj0xnZ2yD7d6ITndpbe7MwujBGNtoV8QH10zX09g
0uzsYXprmYSxAL+mZfrRlsd8QZBp9RTa3SEhA8LBh7GM5oeKkK9Tb8m3nsb5vm5psS/GjK7UClfc
Y07AhWui7CkG+wxfGhgyvGxqaMO7pLfVbesDS5kqMOWkD+ad7z6NEQqVSoUB6sXu4C+hgi07vwcF
Nt5MqX0U0oxPZqG+lZM3UKz2Sbd2W6QmFKIC1LnpzoVQdD8MhB7CojjaZCC+ZlR7Ha88EnM3PLqC
73y0Wch3/aPKhgyGH3mNkQzLvU4pbWZV/IzS032IrRClVsTCgzLjYZzglAKQyndJmX9vVRs9GkP4
/SrJRUdc7ImZ9Q9T17GYlYDNy+glqykAVYw1SU+MaxdiChaL530c6yYCRnOr09G9hMTWHVioEisS
uuPeygebLOG5ee4JefTBiPcGgUTA0x69VSxcxRMsY7LYi0Tul9qsd6idypPlZw01YojDNJiEXmDG
5JIKdlzaWHV71jMW3w3eKUgLovS4lPJxp6O+/nGGN6V5dV8etM8tS4ffffR+l2qpvqJAXja+v1T3
o1e9YyQTuzpe/ENkp9lWtuZ89ntSm9v2M7Lq8X1of0pLHBZZIm4WZKBbm530oY6d9EIL9tYgOXfU
s36iWXiInDG879DOp3NrMHwU1s4H6lvSr5VF0wStAfLPzwbUtdFyaXOXRnKaxoFa0uhhTvUbwbTt
sWl9YjSjHI1MumHA8HFeojLiD0ThlTbuKRThG4TU+dLBWDWcAaJQb5m7sLI9cGaq26CkTZ4jyRlW
JivScn5xwqdGkHIa9b37tbuRyxA/VoJg2tpj4e24SKbbMgOUUxQkqJSIZfV3f7SMW7Qtb22+wgNg
sxX98pkS5Ahei3hkma1hAbgsEvOU59r90FbQWa2QqE0Z36mKfn8U4muZIWfchtG4HUfXprzGC06V
W2xhoSSHRVMAyPr8HfLf+QC+z9yjVtGwHWJzW9Jzvam08dKwHT5IsLLbhmRIFBvVl4IlBdr4DJG7
Vd/XGb6LwcvoMiXhrYgR6YilfDKnOAyUb8OfWF5jiYc/1TOlXcPNTwgQd6EeXhs4Sj3QIr9sUbNQ
gosg34xI+yx1k3jg1drwNvWn9sH2A5CiIlAd5DVHEoXdjlW7b9qObWglrOfSPeIQip57MAOEBBbv
GyedbgwrC1+wtXxDFI2qfJkzttG8k6HsbfjONbQ2lMkvvZ9hXA8ZkVIE27sypk3NZF0eKd7jOSKt
yQr1h4kV2sZyYFM1fT/dFIP/HM864XobDjY9pzsjVvvJKTw6AS0i+lLOz9FqqWZ17Zjthgryu6Ty
s9ch0gScpGiwHPbUxSRPbUvJb+isex0iatdOj7O29W4h0kEAH4Pr5qxkZxyIruMjo4lT4wGHgtsg
Cd+OAqn/ZDwtLTrEaXL0yWd0ohO76apy2uMLkxcE8gQPkX1Muu9ANT5pgKG0zxTH3EtUeBWoGv81
LFRFm5tsi7RLxz29Wpq6Yvof9s5suW0lyrJfhAoAifGVAEiKoubBFl8QtmRhBhJTYvj6WuC93bfr
RlRX9Hu/OGzZlkgQyDx5zt5rC8T5+M9kPkezxuIk1oIdwuz/rAtJRTUhCTd1DB9D4zQEcaMdo7o5
TJwZsLgA5wMUOnOTmE8JwI/AsTlL+Gac8uhC3MftYkWyLl9dbS7PosfK1mlHVLRjuOtlspBdLTkt
yvmxZ9DdWQjkkDjYZ2lqb/CLmAJr4L4GuAyHeSTPyio69vzORR80sqY4wL0hI0A41V3xYE6ErRRu
vzfbyf/Z9stPRarXcQb2tqEnPhiHqZ/JYq0IVCqHSXdRMZIjKLhYsZDI7XAB8bz/WsBisEBm+m3R
MBYfZ7pGrVV/4/tKQ0+zxZlm9BMDqeoB2QbWjkHO+2r0zojVuyfq8JUf5yeRH5OJLrv0tuytNkyM
riH5Zy/dmQSglPMLIdM2w4f93xA6RosoHfRoSiGPTMvM6VIMoeVrCssUvrCZkaM2Mxc1mQqfVUcI
8kD4LJ/jaFMHNVtIA/0b1DnM+z3tZM+zvM2UWQbdqqYT67BecyT23cXlPK4Iy2o2c5/vPHQNZgrV
AEXOwUncLI6h35qqvPfH7qvF9XXJ0C+Ug3notnCIubeYBebjfR87eImMwo9QON3DZ6DRtzJhZfQI
nnuLiDHppbL5mzmD7LoLi4VlMVGFd4ybCqFEBU3M680u1HzLRBxcxXtGK/kd7ifD3LWtZkfXn5i3
6XiQDlkWhf3BDG4657GvB3TyiD0yc/ucwumAt96ZZ6s8gZCxgqFe7BtgrV4Uj05xN7ODHwQ+MZ53
T0evru3ZGY1oWv0/pEl9pw3M296zLoR3fEkJc4JnOqpj4LTMMn9jI8o4klTkCWhk8FSDvfdJOE+Z
yGDXEzAcuvWsC3VfOyMHFWv4MDVUMPOthgbvUBnyj2UbFwERIEJib+9iLGTGnLF3WJ+AWtPIUtXP
EVPNURUZy3RDPJHhPM8VSqIYEUTY1ukF2ubWDJtTuCRuMy+cUr7nmsmGMqvfnjv+sAHDuswHN7Y5
EqgqoYiz9+uUJbtu7V9mHtmod+ssmOSFeJLiUM3GCqGRiOJ2Hm5KP4n3HUKODs1/EKfGndXChlSA
djXTm3G27evRGPZbBrhBwtMs3kFeA6/nY5uG5WLPhbMnpAF4PRHfJewwPuvmF/DeX6ORH5ECfdqR
AjfIUJdEJgQDTJvA8lrSOlbduzZmGCIK8nQym/TEzv4ygRQFfdGVUW7AXB/LAvqF/hvEBiW2b7aI
NU2oK7N9vyhCDqd2kBTGhY3CocepmQNm79o1mBYshGlSPykdy5C7jJEhhigWmgGXOyj0hWktUZhp
lxURc6hzO3tzWORboMeEtqMuMVNUTtj0YxOWIH7DCQ5Kk1tDhCgE57rHpRheRnh/SJpg34S+n2Ek
tvAk9qgW0FaVj/hlyr1a5yOyHOpeJTl7JHaU2pLDztAfF7NgkyWnRCONI5IaXLEqmbA5SbKbjBxg
cDvHoZER4MmhrxmyiVq2TAO4GMPOWR/a4l4TxcdY6Jcqrby95SCFgGyyJdw+aG4HjwjkrvJZ0Dmp
hdSI3t7vszH00MeBFv7Difdo1USddBaCUdVZ72wMj9SiX9bqNKxJ7NyJK0Pqzonpu/vkaVl2MHtr
Lzq73ddr+1zWSF4E8HXUkLhEfEg9Q3FTNSgxx5lVztWPUmv/LDZHDIH6n2XzB8I6C5PluLNFRVmZ
4EhuEvNFR+8bAjD0N1fSLb5z0utE8cKp4rROTNFdWaMuiutDnYiFdcw5wg7KwhxQLNkc0K7L0a0O
MWyp1P4zzTZ7htBB0S/5YZmBBMbtEhVtykaQY5KrUoHRKznrhmj3YjBJc/EUjKIqfqpkcZ9507Ok
CGb9GMAQaf6n0lgqVUebnrEPApaZmHPtc0ahLpT9IiYLjDFE9qkTX0JWza0YaZxXbhl2bYaYApqP
X0SxQZLG2jRUjg3bTz84BGKMv0X9uJbwuCZfs8PCjRIN0sta09+1RRNWyp6w1SJ+XfBy1Ul/LMyv
Qk0wnxvFOHiFgKy1kbHU/blhlDsNxocySRh0hvKcUAgSD6KOtUvUsmVLl5V2Tn+sh6Ht770YqyWw
0iQorf7JNPmeWgztkBdyY8e8i153ALArMtP4dgzZC0t29xXcs8xzn2qV9qEjkMPpBnxp58PuoJHa
VjM/LEAs8UDsIPjhylR4ISeXa8yt63H9i3tTEaHXGRzHkd24RH5bJ4/TBEvFb5RXMz4Ia55/gdRm
qwdJW3kmu8sosMAEJPdS56OsCnR40zuvxZtcJ88ko2GmKMRIeE5qRn3iAMlld62g9BNJ8EMYXTC3
BzikxtFEseQ66ldn/yzN4UvzC8qT4bRtYSaKuTDprdteZGXAKQeI7Wqcs27cGKkDXP6x2Fw5R7dK
3mtdfhsJyzNZ4RS5Psdh2wsGr7xP2OWgPGGQ851HDSTrXpRFsNKeProOEFtT95+nTY7a1+pMC3R6
SfwG6m+2kF/i0yUSK0QwmyRzdp8ijxDVHIVhEDCOHxsxs3Wh46mfulioPeOCOEzVWB6NxHNpYc36
fsSpj9Y1JkekJVDTnTLzMDftH1KNjTvHac6KZfhkZBTaoY+gT3XOztRBJXrQPO/5Pvn99XeYAPP7
NKkexZKuuK7+19f7geA1bYV3bzlNxolKJ9yeGNW//nj9GocSSciLw44rBcbDEVQqQaYKTFLZpvdS
COIkhkYtJzSaN8P2te76tWVIv9K6So/N3CX3k6ltKm79RIZLcn/9BYnN379zRAxoP1k6DMreGwDq
n1Yp1HF0ZppOJbbymzTRzsx8+KM7wYCXNrdQEUjfYE7QZmYks1JeNpoSpjl0WUh2IeFzTIT6XLtI
sMZNa2lW+oVT8Ry6xjrtfRRQhcNHSIREVsmvvs4RwBX5EPSxevKmo19z/nEbq9hLTaO9YlDDpDri
ZqTsBhnWJ94ShDvUV8UCGqG/6+xpnxLQEpYMD1k4CXRyHe3LtrvzaqEcKxL6YzbbTGGPL3mePIwk
gh6sJt3zbeFDj0mQrZzmfJyYux1T2mKf5SbgL7W89q34tWQE1HM8+R5Xk3QEa1Ncbz3GFMmY1qZh
ZdOlxunLZyo7t7sh9y599gx17k2RPuL2KowsvZus+jBndETxrqjztlJOhCqycyeUtXUugA9MNg2R
Xr9BDGqFzdqTOlL63u0sx+Hs9a2+g3z60K/Zei+TkmQzt5sPGXF7uzjPtGd7NI6WOZkhh2j8w/ps
3xIu+XXlzjO9uHNNYuyI2wM0L5H1zEvsPzgwzHEVPemFS0IDpcVurQz3xbDZTOLEUKGWFqCi7eqh
t20266Qk82aD5xUFYAPikeaDW/tUNJDYRdomJz0j9WZu8kDTPKSLAwJM1afZoTNV86jTKsOw0wRu
5ffnOF+RDk4/qhSePuMN+9zX9YvTtg+EqhVn2Jy7vnVB/cos3XsmL5mIDu/AvjkdnPax1kkeS2PP
eLLT56L02miKs+SH6qt7Txrpb7hSgzfTdHMyN5StLcAQDGpTNH+QvFgeYUkTSjO3yB4X8oca9y13
B5Z3IpLu+FklcbD7bmYfSABYvpT5TQkM4dZOm8+uBZBslU12XJUnaQWyu5r2fPGV+76aJt7ljnRC
3jqS/8pU0TyTGTUJ7MSI3TvPcjihWM7tXNd71M0h+tHkbloezVW4PI1TEjGSxEgmHZDqpDkFTARR
Pdrd8iwp74dkbG+bpPlhNpUeZHNpH1230M5eW7/4S4HXGFOy57D/D9AtzwCoRJDgdB4wT/zoZPxL
88zs5DTeM5Du7ozg4s0Ac3VrzAifHXp0J7lqbzparWeDzD2O217YtAaBSdvh02ywow3A0egUIezv
4T5XkCaDghSUQ0X/8E7qSr8jYsW463UEssxjfWLu9HUhBI4vXv/NVNvqznuBgg6/0emfUrgVL9NU
9Hu8kPTfF0qAYMIctpBl9kTO2XDDVog+fi4bTJWNZZ+bmPDnygG34FdWvTkmmASIcaI7UicH13s1
pAa8N6eNsTZLAPV4QTbsDMdpcsjuEP6x7aqFrDlU87RFD3JqfaI1mIHzKplrmZN+I9EdWyW5S1Dc
3O0+fk5X46c+/8ynGApBSUKwJYpzr+uKzwCR6SJnDQtqnIbkehIgvIAEWQ2ocsBfeRp5tSxyUM6B
jVLZeWCXc6D/VZN+ZaJhU11C06rvGOdbuzaz632FAGvsHnwOZDv40lgI4Od+CrR40Qrd8JQjDxxT
HCVer5knyxydGz15lwqTyvUXnqPn1co/Lc1jJfXmlmWXVsvqbfThCXf49XfNvPXwMXD1UU3fgHC8
pLnVOfSHvsAOMbsOqqze5qoQGiYjdNekicGupxo7rUQP3iq1DeU2Pg6IpbHZ0Oko0idlMAuaIR+o
OueAQf/EE2en5tnQWZp1zIf4SI2bSqTuDvNEedN3HELMxXlZJuezT1wCTZzr+mq8Tu1sH5Qhn6YO
Z/HMch3N0MczKGfHTOHnxxDQCVLfmhHVExr0LuzFxOl/xPwiemo8QcpHOv6pWmu+ca3+VlsnZlWU
6qFTEWWJnYt4mubb7gqNiAb/SBdOAjG1Fqzwh0xy5FscMR3qsStPnvTf5EqscubGyNSTP6PVOtAP
eMWzreWRGlgdOZLhrOiSO8MhKkJWPpkeWk6VRbzmrmpigX8ccIZLDhYr505m8XJKW4BIaYengacB
swBOC51WxE4v/HehNPN2KrWXGUQNHZCdS2pV5Ls09z1SGpmTQcMoaFD5ZXdRnCVv8ozGulGyRClu
7nyJ1W60onG2CeDs9WJPsibXO9dRohdwBPChVou5nDh2ouElJ1IYN9o0Q1Dv00PiWM+SkVYAnKaN
iHLPVzyoaK39aMwJWsstJz1UGnMMW1phTk2iL2RrGO5KY1MTH5lh6geC3u4wX1c35Wzgu27iQyrL
AyMFL0gr6UTE99Kaw9/O0alzKEPpL7oJ5x1vxepHk6iCQRQu7dbymSuws/KXW2CQSOenFQb3cS30
RyORhBjAQmZM7JFCYYmbxkyx5WPB0JppxHS1JdgbaFRNQL80Q7ATZlWYrnpDPsfIe/NSqjrE0LV0
/rRWNe5dv3gSnLM5+OS4aZof0Oo7on459cCAiu34o/L1KWoNH588aJAdScCgPlmXglXOWYRbmRz2
FZclVBBRkA9ny+YJe31McsTvnmb40cHw1qR+TP/1GQcYwUhm/NU5GtB2UWLDwjtM4XfJ0PPsNJ/i
2ioZpbUu56AMSqfeSmvPAvFGMO4LCD8Ixk78MVXE2OWKJNq5o0swwfSkozRZh65mTjNU7rHUBWmI
4p2ktQ+/E2CYxEKCpANhd1kyI2z8jFWB02qKZL4sYoapAqsvnmWUMnMZrZzb+16Y9+6Svw+pYOJR
dM95N36u88Ct+D1lVAstYydgo5JQIemyUuy9nKZIBh1B/7l2GS38jPiGskAwLT2yeX2VRcQphW5S
Fbcc4J15+vTl1uJgIh1OVhHkHXggDRxJWJKvlkN7xxME9mZGnGUsZ4MWxR4Z2Zs913CW+/LdxskQ
ooHmNGRTNGPOh7VTOW1YlM7TqlmXRVcO64FnnpqsjrDnNJFvbllrfT/hA7RYLMR2e2vfdr6Ak+1A
sjpw3w80p2l5GLetFYsDw1fW+KX9QiLG4+H1X3rcm+E8zDDZcsiuJtSFwqAJNHEexzYN5E7RyNC9
fTsBI6uaJ3/1DmiFh2M/TPqplaqN5JbBo3S4KhSSNL/wNIKOBD1SoXzX5w4JmJG/zBzhMb+GAu1c
uFB6n4SfU5M6ZI2irIHONDl2oDmtBU2+4w6CZOsmw/CWZ6n94KTqYVR+8mT2MViXqXgtA4/Bahd3
znkqWRNiTeYHYpRyoMYU8ZUFKwGY58EE1r4fK0i/jjz37QFq+Vvteb+cspFHb3GPbTG4D7IhFWGL
A1ozXAV6ycGiMjk+GX35kK3qltD7+aViZEgMwfC6JhoYJKv2ztaYUl8Rryx88tRGyz9Il0JJVn1O
y0lwDjY5HVXAl/BCRk3vMM5fcNYyN+D+G423Moaz3ZMihxXnpCkrebHX7M+ISpz4zLW+I/Tm3h49
shtN0Ua6rD7rVXHEyPv+KDTvF5ItE8qR0CEgr3EwZGJn1kUPTS0LxsKDESLmR+KOGYvXdF4s/wc8
AUyVZnIRc/MDCBsZd+6UHKlKP82Gd9OoESJqVTEyWtceiqZbR80wCEazxqOeSJjvbjVjn6RcyaRG
ol1EpmW2rzfSmAeyo6qlD3KiJrcFiCyjYKZEih/0CjHkq3HHT6vVCwInjTubzO2zyNSxQE1y03kS
DN6WmpY24mAa5YTjkR2aGZIX9ilM3BHD/ea71Hd14ZVBvQEAJ93DqYtO+4Au5jfzaEh1efvksRYf
hFdiZHLgveh9h/6whoSeO8t9RThhUBA8EGGWxiAhmXDN1lNiVAdHcP6sWugueRfaGavbaFH8kJlH
tWW12Jd9MFZyMQ5j5j+PHY79GCvwLsEHghkkDvq2uqvtKTksS3FCqwOQW3MrKOkjY0nm4UZKnBrR
RPQy0sXdi8z8iBWfXIo4ojRnic6A0GhWzsDLGIrS0C3sobxZFXc7CN8t2LU3qKHpCIZ93h/jlvBu
gNtbVgPzzHxu03c5tvi8KUUaJjeBji41UmtBv8BVC1uNI27InTX2pt5teaLIo3wynG5BTd8W7nBT
q+5n51Y1vm5mg5Y+eQHkwu+F+CqIFuL3bBf6cfSIyikXTuhtkoQ45w4tGOhzV1ioFGfL3blZmtxo
WqG9xO0BqC9gYncT7aMdcbBZBPUfF252Mkvr3AyzEyJRsXA/ZofCsc0j/iXsidqDVlOqio7NG/UM
xL/uqI1uxvQMW2JKTsfCZG3oe8g+juQOTbGO0QYlylQb0FcAVEeaU0e9Ex8J4hhvcrKaXI1jUWIy
EtfQKYGN2Do5pD/ss4rDJ8GQkdkV/omAovwREdWrjiqN9E/zvpzwFXoDFVxutvHBaHG5/TTnyojo
z1RnWJl8x/yDU7bH7urr+7izv1sPMGbuIRk0siOcsIQJSLZtG9i3pT+d2EDvifA6WBxLH+x+Qz0b
/dnsui4ALICEdpRnhUENMO6wF81ya6mmvG9Xg/PnasCXMoFnDWjJd92CsctRc0tR0qdsXvhvY9W+
uQuPiqfh59FHuU9jfNeG3t+ufWqG5O2x2yubkE6uHHoa8BguP1r2qtutG70gXhKGatl4gy7mmJjD
Ufgwy51WIzuFUo7RA2fXvCuGnWsBe8Sr75821fyOrMmzTmBSkBukGMCOWsiz0ik6496LQFucUS0M
UW2tjxqow0hwCgtMUyJscAfoMuCM7jtpQMDbuJOd6c4huBeOoMKLsfm/54HT60Cb8fmHcwwJwJ1R
kKTKhX/air1p0XZfZiY5UjEzwa74nCAVfAHQdFt0XLeWtCN8YH4g5xGKIUYgLh/p8va6u4JcEv92
mv03GyScMRJnuhG3mo299c8v16+p//oX169ppd6yIwhgiXpBxLVkGP2/A0n+Cii5BoNcv3j9pXW9
POh7IIBjVwMdR6J59XZdTV9/ebv+8Xpdv3j1hLXsXWALN6/Q9Yt9zH2WDgzZK9fl/D2xWsBx7Bam
9zjKqnq9jQFiHIqrG+z6k9NrlsX1t3pVVzd4D9hASEr555dWLdBY/vmzC38uypz88+ptaXl7p9XW
n7tpafeW3dgHzewP/9hgrv9Ab2OHYyupvFfLz/XVGsmKz+/62+svV7uPO6qzarOcst4ZTteIjmq7
7BOPf1kVC5QjOAiMVV/aQlR7e/uTX6Ddcxxaodufrl+aYF/u+8R6saq8YgVNCgznRXOT0WEdaMKv
FUSAJTuqmDFrWyW/nNX+uv73YkMsSIt0aqPGQCzonkCGDTQfycNVZff/LTyv/3cLDxBnDzHtfw+S
vvvVLeWv+uv/dPD8/Z/+dvC49n/oFppbVPOWrgOJQeL5t4PH9fHi6DZBJhguPWNDVv9t4BH+fyDw
MpCrmvgzCZVEN/q3gUe42H4gQmH4cS0Xo4f4f8FIG/9VGmzz83XH03UPhazvm86/XSO1jvaoSov1
KFcAvaNagaha/Wlx9aAg9Qvaq1lQ2seYg1vfDtQ8xaeyYNvwWvoYi/Plp+wn2Dd3ws3/Jw3xv9Sx
24ujBN0ku7xNyoR/qbKHkkAubXWWo9YTsuBa1k4og1D3YXogd6PcWcxuF8s9WJU6GJVLWrUj+v9J
Gv4v+fD2IjyfT4NobofZ/79NPQPiMSge6YweFkmOrhbE4BJX5SK5KG78KumnVWyNlPd/fucNrnpb
gQXRfugFL5Giecc49qUBOkTeLLnY1ErBFoZWDhcgzDH7B69Zg2n11zP73xqCNuPPf9Fgbx+u4cAN
94jqM/mD/y8N9jguXqYWSLS2cMPYH38ot5SRKcSxjBMGYjPHGK/Kbl2Sp8NE7+xQb3dwaT4ynXc5
aOXjNE+K7FfeyFoofafTdkFFyiZtWsfChkAjpupNGfrrbKbwrH2Atyr+4CIJ2tvDrUtCOwDD7Gnw
1XSUClb/3BaHRKfqgzG4BGZL8y5jvrRbj4bbWWiWYBHrgmQ92JRix/CTQ658xoBG9rNlFKjq6IOk
9MAWF9Kzj0dI6CutOCvwasQWqI9ifQOCxFvTRC373uNY09GyCRNQ6dYoX5JEe9Qg/kUr/WtWaodP
hm2d6b0H6dg8sgnpfG6wJ2eGMq5sdgOdntBVFbEe8BKG1S4IsJhODvkkobC3K7n9644pKoWY9AmK
geyLkl/jOFHIziaUJCbnvkhuOXJx8tWZefSOF4nyZ4I74pimwN5KoqnQUyTfWOnym6lSzK7RIh9o
pV5o3fxsvBVhynaDxyZNjDKrdRoYQkFekBd0AVy74pYYpU+EAkUocg8RtsY8miMp/51kMYsha4s+
KXSrhc5fVgeOkHig83eQgkANXY08O2a7ViMgh5hb1SYfWyf1dxrYBNgKDidS6HWxL6kALkaPhcN7
sCwNuQxF9TAxZ/O3Clxu7pMhAeAqzT8ORSy3Usz39YhhiifUidub0JT+reX8EI8fwuOQePZri2p6
57nTD3KOLjZiVLl5wdC1dboKRMtpNa7811Ggmm1T8K20HynTaRcn+nHhm+wo4m4nEqKyPqffKvIf
HAAu17+pDD4mNU37mcyOpeUz91GajGsJEKZYzQ1hhp6ZUjJxNDB1U4/za+tX5NY7MOuodWJEFDXH
P4tZqFegpm65dq7ksUbj/O1K9Hh5+YYnc+doNniTkWMO2RL02jtAkIjnmWig1Bseyklbdp3L4tFl
WspIrr2PDW7EegI/ZdBIGSzOimWt06qvGcYTlzwyJg2v7yDJ3IQD2vJiTdSAGAQYZnOw2yEFfCy2
z31V1vfkkCHcTWeRT6/TWpWBBuie3jyvhYHh2m8h4yxLHfmDzxPnEdTdMP7dm3qaxjB2un0tAKB5
Qj727Wxu5v/Qt+M7lfEdFg+VDrrjaKTJxocIQsFfYXXRYQJU2TXk3U/rR47EhhY57MWZbsiakSjV
z/z7JBoX+Cmma8s9fQWO5tryoNbyPbcN+2RyYjMNkz4uB9I9yLi3Du4FK8efZCTjhiRfcZNP0zv6
qp6BpQ01ke6gAI8d5bHLuxPcvZlfk0GfVW9DNcGtKrdwnHo5dhoazLb3+UgRR3O9uHKNbiNcq0xo
k9bGX5+as+94wGcVtxIfM3FizGC3xa/1OaFqsfmQaO/MmD9Hm+q1tLxz1yo0gUbgDiXouvF9NFjZ
vBza7fWzkSP3R+OXF/IZY/i4VHI5qk5T4hTiIZmIYmMWyA/gTIh8DkOUbli/yaoGsVHiz/d4dsZl
w//MPM75g3KnAQUl269V8GhfPxH4MERA0wJfZ5qcc/qMOqpn4MPSTmMpmEsMJNnRM2D6lgnvDqQV
iA01sLrx3dMJLVbF4L7mM2rM/Bth03abOtzHAxcFLReBz104N2/rhCKHwfA6FRfkKjK6/iCqFJ7o
+WSPcNMhFOB/0LP33msfoKfaAEz52Nkb6EZMyfNq9lmAbmzjORB35f/Kp/TEJOzn9RZZ0XsGpZ58
940XVMyWd9ma7BkA5xzRnzlDezvUNxfOcsUeIuI3SgEPDBSbx5gzoDQAOgVAVx5suwZ/ifCcxDMi
wbcPUDgVrxejov8QF7DwLai/u0oP/W2vgIQUDob5mQid0XAGwHu790VcsRAwnuQ9cEE9nf7OCk9l
N1k/+hKszTDHN9cbM96OrcQjf2txqjPppesp5mLP4Pn3kBGO5yMzbDEDX+8i4bOsWMn6S6QFHjOo
LzG7hG7ycbbbDd4XZBpaa3VeTEMFY5sSMdmgMB5XbtiOe7vLWcmwHl5I2QCGnhT7TjkfNR8dHRQb
ru/2nHcrGibHAFdL6kZrX3WxLJgVHOOk/QQV4QdMKHNO+n18mlqIHyzFKy1g3eeawjbiGyksHnX2
7mw/eWkkioDioRL1RbKt7hS4q1zFrwpw4M6uNPwbEn00khAaqTa7odw2Dh+sMlC+dZck7Ds5qGBD
Wx8Mq4ZggwPZAlazU7J967m2sUeT2B0LqETXVpqZMJscLw693s6CHKaTyBVkvhted2zDYrEb/fQP
npI9c/UpZI6cB3Yl9pCx3tQWra0AAl/rAG3mvp91tkk+EybzJut9fb8kzRggKqOImX8MLZsKbCQe
+L74LuT4IS33sbK1wG6G80KSUm6wumD8+a7nV7OBU0Myw0Wbubmwl2+l81k12OjYatkGnUOVwEUb
JQuZuVY3mN6DlKqFIUL8KmDiK9TB1zeiSeRg2sI0hF1o1Smk2877bII588nk2FbOdeKaZqZ5cFlt
drLn4v5VghjgmhQ4NfrEJM713BaDR3wsferIzR+kiA+OKfZpymOeTO2LGtZ33zkh60DJYd2LAv2f
xFVk6Yzb3NmmuvfbI+OnsN/E713HjTQCLm7oncR2cdeJ+6XVvjiUKJ5OHpUxHopD6Zm30kLUNVrz
j6TseCK3ZdWAYUztw9XpGnnxcWbtWsF/NO+dvoGsnK6sZ1yLftQhf2Bp28w4qB1cEGcV9ZWweQn5
fEqh4wfXRxba+y7J7TYYCp5lLeGbWe7ylXiwVByLhXTgKBJQiNnBYGt/fAuyUTHOKKzRBoDfYz0M
9JXJCO3aOUos7b2Zym/XY2u1fe6fJgN1pvnfnDf2tvTTELfJzVKbPwfABgvGed1Nnvq0LwIq5eXA
xLcKZmjW1VC+Sq1c92LhTQIRPaa4gHuTVVmzXSekg7EfmKn5FdezSFlAFXkJG7zroQEqtzMrbpi6
rz77cXzGE0ORBh0uFC7XNbd/kDvlKbHem+NHvy3seU5GstdANJ3H5TBO7wUWpV2rvuOSR2eF9LcT
84gxmjUpNYeHgUJvF5fpt7f9/EpB3mMG7+gTMk6nemQKe8nz+lFqv8sZ5I6JmKXJr/to8zjAAzi6
HreIQ0jCWELFb9iHtI52R55qAbkvZkT+ze2SuYFuIfhKDO7VHkHlrm8oEYvmcr39fIhBYa+FVaMi
Z21/VWsS8VDeuduieq3nmrl6vJZBNJnJ3YJcti3GueGhHKIGuS7iec/mauT6UywG/lthUPcU3WXD
K24f5Tj2CPcrdjjMypgkvFfSDh7nur/keNUc86Dc+X5O34RkZrpSZtAB7NkEthlHX3xea1+XAIko
Bi/l4aiE3YpVzWqbI+sB+ZBZ+a1LXtVWcJd98cFsk01bUUI6OsnnY/YNluuSxh3rpVM9oT7YsK1B
Y52MpXv01njfjAv7n8dJO8+Zis8Fqs6tRF235Z+29xGufR1soUyB5qEmcw067iwBXaeOaW9fCnTm
kcVgv2SQWudca5WVFxejG2SwQIjt7G4EtMFfafm/IoZnjRyc22GxL9fdcdU4uJrOeA/K7tRSgnOg
IGYntx8tq7xkPVUNdIgvCpTQ3ar4sopfzYS3vL33eUrPfoIGfasbEItQf4Ip95r8m0+IYwj7nm0V
aJh4Q8a2BeB9OdP5oAhoz12Pg2Ur/pPM/mXWf0aU1ru1cW7r0nwsDgip/lzvfdeZskMGXm53/Rcl
ODtq5eBqg63H/qVquzuXoRgaS9BrdfZzqxc4Cb8SlZ1zNbhnhFOE1XZtvGm9y8hM2dmz+t0Ml6Jl
w7x+zGv6VBBhwieZrPvOTh8TwztqVnmeUKiE7VhfzJ7XykQMXZh0gXv7zV72nzqoS6a5Gwjyezsi
obfeFrSXaWW1u97H2z7cWuQZLbwsjBkhiTePaiIKznha9Bn1OCwOJmTjH0rNi+U4I2GkYg8y/HsQ
CFyVWqKl2865E6rWLFEE2QPIzrT5GXOGdTMNZ6lX2Z2Uxe01cMNqmHg6q3bUtPYDdczboHu/SIu5
h3n3WDo8X42B7Kl0yi9MwOqQc+fuHwr8XtQkrxnTFBalSR2sG207/OnbKSVrTB09LvaJ0LSHaF79
bGeCYSLjJiDgrAivReXWAzB6juuNPaP2MWD6b4fOJtk7VQoQbaUgNGT2XtjxT7dZzqPAReNplBam
E785bJAQ2LbEzoJNckWA3mDzYgosAlgZC5RX4zxKfwz1mASf1tD8Y5qIh7r0v1UMvL2YMFUVNkKt
34iphkOseGoAYuxJaAelPtZkpBTnxKMS68kqNpOpxqi48rDbaD6yel64MssvBkseJUX86rqK2Roh
NjpUWYJMh5dryIS9JUIM14RxRFMxcwiA0XpdkVuPeqYB94uL9ZrGUQhwUtNjzUxQj1TlEXqlOffO
FpX2zy9yi5vQ6xnEGeYqA1818HuWBr44JYFVufaRsXm6t1r1hjFXnq4vIjYpVo7d9n+vXxwBn/Gk
4nY1t8S3UmUP5KQ5e30jBl/zC1x7GCDfYfYtrnnk4xZFfv1FN8woK730+M+X/vonXjX5GOw2dNn1
r7Q+/U/Czmu7cWXLsl+EMeDNK72VKIlSpvSCkUql4L0JIL6+ZyDr1qm61V39kOfIUCBIAhF7r70M
xqm6mdABEyaRNRMl4H8eZvnqnwf/84tRmdgvTvbLz5Zvl6/++VmwHPmfH/7zmP/nz/7tqAl+8KtR
jQv+nnuxvMhx8Vn753mW0+s85aneZ1ic/+eZhXp+wqKyAjXUEJAuB8/6wC7+65sSfEHamI44t8zk
xyH1tlwt69YonCFCtxZK7HYJOh9F2J2XmI/l+wgd+FD7BJqoyLsA1gJWjtO+6cuByJCPoffIkmlw
xg2HqF5PXYhnc4yJ5+DZFc7EuA2eOG9sZtQPl/80Da6VVpRqK0Zw2gkULKKLy+S26ybsAvPUPy1f
sZx6uJAznJp64+AY3a2vQ3tHAIF5wm7RPMUAMqdwHp/MORh3GnqQbdc2vzNK3zqk4ThGY7DupoHu
yyu2roF7u0Gw90pggsN9W55anVak0ASqebc8VAH0etLC9m7JxDYheBeHSfs119zga5i36Wyd2hZL
myj1ybsKcf40a9zmXQRwdppcx4pW/hg4Ul/7eojpnQk1LAxVDaKRZYoIu8c7qoMUGePbzx5tnrhX
GeFlCQWEUrmOzj3Nxqd6rFB/duWD5qMjLdvgIdShOiSvkR7h+dYjRQmHlAWNTLTOILcPk+/drMXX
zBWXhOAGEtngyYXZrbZs4qR9ouL6UdLS5MCdGdL5wZHU4WH0OOnJkzVEN6nVHfLQAfNN82XwswxC
GSlRAzPUHVLiP2Tm/vZLz8ZIXfPAnYqvoBvwO2363/BtxmlE8NjkMJCcel8l/c1J0bTV6HkQp12i
eKZdcVl4G0ds6sH2j4wJriWa7RE17qq0xLQRw1duzONzB2toa9mhRnfHrJDIa0BI/wSp4FCFBjHw
jiDqPiUTI7eqx6mAn80F5IGZeUifEmPV10Z2KNJg37sd6V2+h7105ZUbs41RgbkuRQu+KDAN/RW8
qASTpmHADDot18J/wdwWikAx/zRjnFnK0aqZE0SrxMdoWQZWuhYRbqlTMT+MpM4cPCTUG9EYu2ZI
07Xdk8zlR+8Q5oKt3Y3nICAHvBqt+Tjm8A5rsdJBb1eoCz4MGz2YBoorAkLsgKERcmBrMBrgtuKC
CaO/7WufqEKMwmsLi4HCpcmsw/6LM6BfMcJgn1n12cE5uxxdupEkJNdFxP5Km/fQZk8Z/v6bKG57
TiPdFkl2lEQQEo9jVg946VzGHlcojPnKrPoFHqeTVu1vccZ3jgHaD2vsMUPuaogp1SGqzQ+brXGf
UYmVjSD2MURBGWZgiKhBTlmTbIFT4c1HxjkmgOlhBLvmAopXRotSrGkSGA/jwYF15onK3jldjxgU
HZ/v5CjqIvsRkc+u7LSe694oVr0l3tw+vgEjvLqhvx8sFgs3bm6VG1whot/DEEik9UPq1eSx08R8
J5Dqk8YVSMVNzwNUPCMeYohUw60mxYN8ZoEYp4aXkYz+sQyaz1ykB4OwpZWcUbcAoT54PW7gmUA3
3bfCgYd4pFP5BBr6jGV6HbEG0iAGsNU+uA92nA67NmJOYoiEzbje+1140chL3KIZXJWT9tQV2S9j
gFjTdRGXbQhoYzyUk7JndoGrIpcwuxKCLBPy8dA23g/0VPmj6SAnY+cv8V47NmhLikCZHFCiSnO+
ZCUoQiFJuQ4SMj4JSd1g1nBrrbo9EJC2m8343tcFricTqnzyooD6jEcxjtc5FcNJsnDjrA4FJEBM
WZF+6qT+0cfIR4ZkkQ5CJtuhjtfdaKOn4gRiAnPCTNcvZZ7GV1PAHZ205NgX2U30GUnpBEQhW47b
8xM+w84LSjayLd1xF8bhTe8DwKYoz7f97OLN7bxOhOURFEnoywidkiwoU7zNc3CjktsEI8auiePM
K4wSZNL9CuUVOdK9qew9S909wSpaefUmVfjDY7i39hzzR4+4LG6cQ68MS0acac0JIw0Nki0FSVZF
2Saympcao/GaUVA4H/qk2uF/yISDHhF93yVGKmnW4932XQSw3k0PaXEyNjHfmZ4guP627HGbhNXD
XDAzGDBFJ22jmYp1Y2DnRqpX4+d70VCr2MPvNJ7AJprKXPdFcCEa5dNWWIYGwgi0zqSEYJZsy5Ts
AQX6ta7qe+8aH2VhPjLbwi64P4Zj8RkwISTh764ZhKFcRl+LL31lbbUu3IgoZJcuLn1dsVu+G8ip
J0+7JXX76NvWNSbzadZYNoKquiqS+mh+xiZlsNm0h1I33kRkPnnY/0Y9H70VkRPpOg35epTlqDEe
pg6XHeT2Xj0c7LE/qfe8aCuc3MyfxlTfjDy6wNd8NF3wA8cDaJcVvEi73yR58YSXyaWNxpNHqJ9Q
kWgZfGIDs0Ti5FCepRK/OY/cEe6Akfsyl4gwYgx52/ZN061zAR5R2vab+mjUoRJPHBpWNh9kzGyv
qf8T2+Q1HXu9StrxPfTd31Pj3TtUEwNr8uS95nwcw1S/z9xDQsqtb7w6YfzpdIgaIa6GucPECz2o
kXvHSOIzjtw9MIaNkeUmmIu4gsGvbNvY+UDgAzpebfqYZjzALaBTpSQhTxf7u+gXeMrz/DxHOT2j
ntobEE/0x/DgR4JvZPCsFUwoWJb6PZYTtKpnqZVyI3jj55yVLfGeOr/4Vcro1Fc3H1An79qjkzYf
WjpIwCQNJxhQMSJ1mDIhW5KGkcIyyq+W5uyhSk/mBf0ae2CqY2/QZM+TM/8BE/tBqbJp6vp3m5z9
lMuwZLsiztM/zpVBpnBxnoriMOUTuCg8JNngO2HArITG8TQDcHjCiemwxWFooV+UWdqQv+HdyJ/Q
YQAi9Knq4hJ6eOIRN3h2gdeUK6/GzSzsc5/63raEITWxJ81uJyHxhR/N1Pyppw7VZBesWyPC2d3Y
NoXmnKdZP6R1yWpQ9mrKVG/Q5Xx2WfPpduz6pc1FqGeMWB1A5fpSGBg0gHL78byJK+8ydeKbMKZi
X2LhjM9OuIJETBvlRO9C41oTEhIWIuQ1UZFbtObkWhGgutEHFMCDF0MDd5uj5qWvEJvBqgsTDbdN
exGX9UabaKmKNn+zheWdXQPkONWeQbifXM2y1sqvxoF7vMlN2Ff2LE4EyT3PFEkKeck28B8AlGkH
Y29dzUQFpBoc3Smz96x+vw0jfHMi6HY9DtdDiboPfGlatdPwUTFAjSc+0uRWVfId/ybYwSV7ej2P
F1vgLqKxYxNvoFXVj9HkGhFp8WMIAE4zy3V2+PUkKxe4jc31ahIItIFz9j7H8W5QPkPEEuKiDfEB
d2/tNcqxpyzy5lUb56ubxK+F3m8805tWs0SZ0osBvYOzFy5a8tkkyRjcxIOFyggv2TIGWdzUv4MA
XGXjMOtCSEKSpRPcROG/QkN0rezTltTX1HouWvnVDOceq/XkCabkXoQ2qrT6fcS6ul87vvHZSCav
/JvhRVCvrwdhMoHDT98ZX3Sm71jiC3K2nBUzXlAxzLahbCOIsVRUNJQz/gyLUlSFf3+XTEoFy2gS
Iiq7HMPnAqkS6zdP4XJ4dbSkohOvDeiWv9pR2/zrT824ZjWCLKIeEjC7mhDY8HQVAZ7qEBBsV3D0
17M3bGcORyWvvjUR91jJq5Q3ddyowXeI/6sHhzzHEPu42RsZKyFnNVnlm8wQcmV3nyhdeK412FlQ
ZjuDDamO3Q2u6zsLzcjytfod/3A2wlI62Vs1whH1GIpUAxeRNgWw0D/Foa20lWXFy/9rxrt0FdBx
9q3GxahhR83fq4fUhrdTX6vbMeA4aRngnwKtudqhgDExaOGABojd2Ovf6sTKfkbeyRHSRDyhCAKb
G3c9f2Gk54BvxyIAwim5cfY1jHj1CPV8GNae4oqoFJ7D6SDGS3ITrSQ4qCev2wGKIC+AwbWVIb7B
kb8pN+pw6rzU02rq5aAqXl47x2icfUS3pf469vXHlkm2Qbie+nUrEMT9x8tTb+G/Xiqy0o05Uc2B
mzWSZgJzQiKMIALZiGzGXYO2seBnHROw2Ss26mv1mIp5v+5+6rQtdgWawUO77O/Dk0jf60m4xrOM
ND+EPkSJGeBYIBS4mezUjyJ+XXWYc/CQuk82cqBDIQHENvLf6lC6BnZNBJEL6D637aeoyps6pHpM
UD3k8lE9Qp1TWf2JH/51UhE/VCccVc5RPRVPcRVo+Eqa57QzlqdTh8PHBOn1g4VUkhblOZBIihDT
DunWLZX95E+dRBmEGuVtMgEW20ieeoupXpmq8LC22Ywmk47ISr49im2LuyoV+AlIAor2caRrbPfz
bRng1z30ZMe/axOXa4F9gYyLe4RO6qwXUJWZmJvCZByc4gTQg0XrJZeiH/fXNAynPXSE7zroDtPE
NFtWOlR2vHhcnHEOiN6hh6SXJvqVAuix2ZhPdAufxTgVDNy9x4UGYTdcqCPKTgXfDmooYjd3W/Hs
zcLrNm03VzTyXXks5SFGOH60ovIF3dk9lD5snd6gbxICuCGHOjs+qX/4OqFfVjQxRQVDvHwz007u
xp3hdUyw2ERQIMbfejhWu8T7TRYLfk/O/KMPW/KVHSBq8oayg6Ricyygfqv1Xi2ZvlslAQVuA7mY
hoEUYgaFH7PTv2QR9ZB0ANldk2mTRdBvZY+0cfoRexuHeEk2rBavWlYURt9uTe3pR/p9gbt9GzRd
q1Cyapu2KC64vzCrUhMYADvcatAFmIl1mDU7OQRtFRPaw+pnAQrPxXzrB/R9aV5do5zCFu2Ss9Z7
GBSYbP22WwQ+VUT3aArOv/xT+RXDWit/hz+xheRNxcRw/4iK4aAXDJDMRM/WerjFOuRHWRvlBTlO
ugnrZNVa9k4aQKm9PxBmO+gvdQ6mzTDtI6yw1cddy0dEgglJFCYHsvp8BiUUrdTO+CuAHZQxQLcJ
r2/VI6WRYc8kNmcbxrV6NYt5b7lVuTPJftBrvIDqVj+3AWDELBJECmqY6ZjVZYHwc0w0OM2FeVVB
FVvpNV6K3NfJ1IGUhmDZhhpDCwPeW169RCFF6nKh+148bYbSxV4hcLb2FA67gk5mxplvXyKa25RF
TbCHmjsP6pKvNdwDkRKmO6e5uLNjHWeNT3VA/C4wjmAe4h/wvRJXj2qJsYpDYvUpqLQ3GU6/Ex91
aBIQhahoPjgbwr3JEBlNJtIOlCrlUae+dspmDZ0BEslkVQ9ftIKqr/TgMXKzQnNTdLCyvKYywRwv
8s9FwnUhdPctn3yI5gLgdMid3RhQt8jkMayqeZ/M/KWXOmuHsKwVjLC7pZgZgjU6TbAegnyumAz7
0mnuRQnUHAtPQ5sZnizbRFE1HnNMgjbJDyesfCyugxd3auWORPkSL7/fVJyKkT6bezgN576T+PeY
P3WD4UQs8gt9IGmSk0SCKErCEqvfzLthRUMK3GLYdxrC5oaz9sVw028/vwYBpVGTt/Z6RsC23Avh
wLWtFdMrXJdhXbusAQbZJiYpYxtD7y+Bgd0COOEUw94qSsRbitL3d5yqBooLSwozJeYuubdGU//h
CutqUO97GHxve0F5pKQsUMiOBbBNHMREuqrpse0KRl1KjJUnpwFSuRoXLUODFq9EVX58ZMTPkArJ
xEB9p9vVzZHOM5KXPcMeBjfcwENtPvSD9eakNHClttcZOWLFhxCh2bId7PTUZeYjhmwXekwEqqHE
7GGXhbdJx0qj9ceNlPDiSouqTD2JYBJNwtWPvK4+iIB8yWJ4QIrlxdZB9ciwTPZkjCfcwIimmZCR
fBMW+h81P1uIOXJkHeZJz44FbwKs+BqRlK4+Hs+Osw0BY/QeoEiqz52wAofS6p+bNPswDewtaq4F
fADeNSXa7hhqm0OKQ7DwuJ+nbdxjIIHAhXaZ1OFL19OB6tOPOOreYwUDOSNMHjRo7cpXHBlIKHdD
ghGhEl+3E977JFEi+YvRJmN+K3dBlHxBELMYqholtn7BHiUsN8IAJ8JtxUEgFlnZZBFeCs3fkf55
sbPxWTL6BjrkAnFHXkSiPiQMcdALFe22ajDP8yvrpe6C5sSQbZNUw0SgGkyPCun5MXDtR6tyPlIy
yeqh+9RTZsgEvpInhk1QMvIR4GO8aiIkr97fMWNTxKc4JBg7HrAOg9PTk+aKN+XoK56WGjMNLd2D
Pfg7lDmHguFcG3Vv2RTsU4d3rvWYaXv9d5n697/kKdH9KutvTTwl1ZGkknOWK16sGvnliXuVpnHS
Fa2zU0zPLPY2fWKAm9QIsVFnQRohT1pN7DCUh4HD8GaLxvNbDQVdv37rTPGSGZD3Vb8xzly9AMEJ
yVbuE9fNc9lqaH5w5VhmZzi8reoq+NkK+VNMLEBYofHqg5hF2CDqcszT/4/n8JLJ8I8z819WMOGz
JtRqzIfhnf93v9zW5EaDA4vqqIZDMQ/LUJTJL4GHGKGSNi8hhx7wad0PNoqdVCKRU7c6ubL1ttSY
uit6lN6z8E1s7Iqr1CRcDVVb3TTFZMT7HtA2UIFwfEcSoLrc8w/eE8LAI3dvxr17nS06HL0+pflA
/zYyjgzUAK8hMJwG9FlGvG//hZn/f0mH+Hez5YUOrV42ZsEGrz34N7NlaFxVUZN/e6BNO+QsHJM0
roRA6QRJ6lRr7TWrv6t5wjzOcJxV4xuIsgzFuahSbgg6OVgBlCsV/LtZ0XximAAEV6XfFCG/mk4V
YDL49BukUaOPrwrv3rKLArBh7KCdx5xtzYyLl7ENuRGgIIda8q3Kplhdp5miIk8Wn8dfrr0iOJQl
UBCeUTeqrHfRUr2oFa5wTVoizMUJ/E6wXz7Xf5pEPrYanrn/+5tm/fdMi79XCy/UtFzfCRju/tub
5nt+5o2a1R20xIIAV4d3yYzSUyXRMsud2pceB7H1QqZc6BFMXY6VDRynthYalotXBS5rkPY6ltpD
hAfVQo5ZaE1Ssnjgi1DRxuXnrO9457DBxuMofgImRQ7OhVfZ1utI+ONO0iIpckMksAzJ2qd+nNhU
4yNpdVEMKK3uwP/95Xv/U4JgOSwaqDB8mIz/Q4KAR0hmBhhmH3S9M3dJvtFCP1p7+KWA5UbMt0bM
7RWZXjdTMEFfRRFzLWsWH2VSKBK4YpOHc/jo1PJiNd6Wxe8gXZa6Yjx2NRTLpWCYmvlpgmlQqU0l
souP2eedKYPgXuYFT2gAt2AFzvqjncNCMCMK5F/qkIMamiKSDNBaRzCPd5YgcgwjIphU6QTDg8B0
Ty8PqZwXHlIqbBWHVB9dHyt2V+1tJAYGewfHY8KrfYSxxMYbOWMgZLerhBZ8H7SwP7MPPYR7FM2v
GdQE6XW4PavdlXFVTUGOKdRSKJtpsIHHDQBmHxuYWJv//RMxdU9dcv99AfMsE9GKhTDDwrvt32Qh
DpLjOp9Fe0gxGtzgrV/tez+d8PyAs1OKB1e61qrvPbbSZji5bkM88Rh/syfXA8Rms49e0e4z81Q8
q7Ipz3FQXHGfcDGK5Y80LLBbk+a/ZH71d1HqjCPGXqtubNItCWi/dCG/vCT6gHu2E11yN4P8289Y
OArtBeCDDbU1maHAKstaV193lXdN7eFDFoQIzk3I5+G+N4rHaYdgQ9oYJ9uY+IPC017DPparoh7E
Y+BN2172Z60hbpIglI3fls65NIRzxl9zlSEqO7SMSWIOfRmL6UQKNQ6yTmkcQ9yLkqJ57MDqDtaU
ZxReOOBQxOiwyeHOYgEO3JjrxZalDfFG9aE4+F7jAnay4Clm2EJns3oY6I71pVb8NqdGUkWa2+bf
ODZiC8Ta5NjcoQuTavm9SSFntdqTPkbfyGKJscJ93uy+loIyKuqbqzHBbNFDrxadhSJutZ5zl2F7
UX1xVCc/vbQ9BlX4ykr5oVpTumhrPStsKM77n6St/gwxlMaECkovqjjUn+0eGPLSSCouPEsFrTHG
krJ6V8QgKv61jenpDg7jtz1OT02BIboeuzSJcOjRTQN9Bl8zTthRmx8Wpmof/6qi4VMz1bFiegiS
Kb0SSYRTFBPtprYdM64UGTOxI5l8q2V0oklTXlrXu2caDF7F6lIVZ5d3piKD5GtI5Rc/j49+hAmn
/pffNqi+o8SUAt/0gT6ybQ4JHFLiV+7IfIF6WOvtmLFTRlg9GZPwJ7sCv4IaVy3Nru+DAZ+/6RDB
q1aYSnbbQYzcdYP15IfVz1CtQp7kyfW+eUsaIkDVDR63dbxxyukpTkcYAHWEAKYxb7jwhidybchd
BHjARGuT+O0PPxI3x9JYbOh7MKNJ9w49OcmnlHIF5Z9BwO/W8PTnqame66S6zUo3QeTRqqc9Djo2
f6KPxCaxw7sGeI5rK3ncFj4qS9vdawAnowEUICnv8dpk4qjxh+l0jDFTH6JfIP2atly2cXw2DPy2
iVqNVGRE7cLwT8kRPre8yeTIQZIoy5+ikNvGR8iWCQbXTMZfh6wyzgP0NEfDDklkyS01xXGeMUmr
zACgxyvwBZJjuEOQBmQxZM9VObKfEKO1t2V8c+gtj1rm5ps61BkA+uJCut+nk83mSybBkrPxosVo
wSQilt579fGfYQaDrtXrQZwS+J6k/W5ar+6Bt0oA2T6x8QLpTCyWrXFLh45/FcKKYcj3bq85jP+H
AtMQVPqm1dOp2gzuehjWJ0ia5cHrnO1CDEK8bGMimvJJ4OMThydYZScrq5tdhmm+lIm7aSfdWk0Y
Ppug5vuYoOwYp8xjoUINZCCvcUmgNBKYmzYYJPHZtVwX5OdIm8hxK/1ZzziK0L1GO+F033hb0YFo
YAxYY1snKGnWyfO6//iKsSG22MVJM/UnSZDNDvraodYtYq5d6+4GlTwF/ZsgNhp8CSoKMlxcG5cv
e4ZBA6GoVZxN8BUb7Wx67RnKw3RoQqmdE5KuT638Xr7p1E+Wr1DUMQRtsQLDPT/dso87EAD9q4S8
frBtLziHg0z3fmkRnxhklyma4pUlC+wyCqI8Gamco666DvQ/h0rIh8jz0kOe5sRS5gN0c7Kezjkm
hutqTIgOrhyHpCjzBonO2S9nuZyF5XW8DKv7rkI4LCFxpJAfEkYqPoZPOCqxZGDljzHAuDejOT66
ec58p8kueZgGayfh6fQqOZe63h/qHODcYHi4tQx4vB0MwbNfvDWY+5KyEh0zr3XPtSpCQqOCTzd1
0x6x2RMBknhyOf7eM4BUMupOBi3TW0C0iUzmzWSaX5YgRTsdzPZsN317nmLjdwM5fVdM1XCO62lY
wZCJdpWLQ+k0Grg7lQxzQAnPwrS9dYqBm1qLX8LIf8sSzMeDUIfOEiI6Ktz1gAcrWDoG+vOT0xM+
0XG7xIFxMzVaCxAT+INalx6ml6iUxslPTpITGGSEPVcaGntITuO+w8EzGuZ+j+0tXXLTyO7kqKSM
IbRWo2SIsk5n44Z1eH+CYJ+SVBvCPUa5AEZoZP2JtjBDZHLyWanZeFJvsxwjgsp7EMgy1qZHrC2O
ng8JDPGNqTQqNGPJqqQ0I470tDCAsw4lSlX1MLNwfmi7CFjdiw+LhAuDERDgbPyOiBRThLjLsmqV
quyDXv2Vx+6rXcjXpbooxhnn1MneC5NxXtR3P8cItqPPuA8md/7hzyxTOPzg2cvZOBVAO+6+oDyk
qFC75dOU7GMEVbNT7UgU+pyj6LzQs0szV9nr8G4nQPzKRLQmXO0BftRuOcuFMK0gIhkWtykmebo+
GbHxYNgNJBPqdTkEjL+6+1IntTPbh4iKfZxCt8I1r8Xwi+4MmMYA8F47pXxS2+fCIUf8Aqu/Ze3n
VeAemz7LEPS36LIPXLXYyqCdU6a3d9kUH4oPq9jnmJV8+wibGCViBoIkIEEEGeK1uqDmIsJBDmIs
RhIcqRZQcwjpxuQbVRYiRAvD3HXdrLMmP6Xgiqth4Hl6qM9ZA+lMw8hvISUvIhmJ78vqY+H2jzGd
u5fsvByMoMjE3hjEXfYJrvIF4ciJFV9b8hd2eDIsmq2FIDy1yAhaZUkywrPfeg3KMoiU3xYROCvE
c+jJLPrbZpI+nojFyehRvqa4tXPPm9h9NA+tHpDTIJlVmje6W7Qhrrg7MHeLPPmWTc69yghq0O7Z
BOLgumgH2vlj9GGo9HqzNefm1nj2oZxdhCbOYWmgPcU2HjrvEbbEo8AOfjd2sLh6bDLzBU1TekDs
cnEZuuk5+E0RYZ1GqtRqqE5ET2xkbr3kCtCslboGz4NgpTc4R8QDRYt1cUx4U3T6Y4fyhf8nAqxy
9soQr5ZpnepNtmtCUDTiWazQyhjIoKKKwj9jLKiL1RUhYwsskjISn4T6gSJarBawZQrpT7wx/+EF
/R4ntZ9I044R8xV0xZnY6KlAScRJd0eCKKiIJ6onLF/GtYtgwBqkRKJbfHSatuty7cfyBKSgQOhh
fbDKCR8Zp7sr0Y7N+sBq2/xQteeCH4RE9vWNE2EGTxZK075kjK4RyVD7FoA2aUpbH2sVtrpavfaF
95zP1kOj9UQrw4IOW5jOXRvc9SiBVMv81g146wI8m7ZJ+uCYLpHvnJo+OHfh4IgdTT90Az606fF2
9IKPJ3ISEx4CDzRAn9f67H0BbsHnF0oEVlTqE3L/+GOA5bCbBJdeSVETJUUKdYtTs5nTLS2ixiEC
L776Y/SlRddKeTjik6Jb4XetyQzeZLavkO8QZINLBBLMmyg513BO8biJPRyrx+oxZ97K6oPUBcOx
RIs+jZL3UFWpbNhbd/Y+pGg+DiptXS+Kb8NELKDu296In1y/OIx9/ScLs6OhABBM6jt0vfoxm9uv
EeTUUuc4Uf/WHvk2KRHmnKIKfCjpPgpZhSfZ1pgUmtDFXFun0TgIjVsnwBJso2kC72ALcePQ2Hsn
hq1rTen3goj4MB1wserWHkDgxmbovvxYi+dVOBovfub/8qfgAQxqq+olLIi3+kikA1wr3gGl9qui
j9KxUUgO2QioRzAWrdfftSzigxZV+hFM2S8/iv+UsduARtcoqYcSy/EQyzdjN8d08pDEWQ5JTkat
VU1YvCHW2tfVQIOjUIoO76L12Hg7JVpR/bhqSZyZ9pqajCfJ4nUDf2auZloFpa9PrV9JhgOaphQe
S39Ux+zaUYwFcNVjljIG90U4tSgwDHVRNbP2WppQk5BTLwDcglubqmr2OkQpvUB9g6ECvNIIyS+F
X6FwZluU2driRs0AIg/DZCCzz8iTUJfios8hZJwLAfaX4WFLs3Qd2DnjmopD2bF1HepeKvvR0Gy0
z09u8DDIfl9UWOAbcE+OSWeo7HafKU6Sn5I5xq4/eR1sgt9H55za0dGwTbzxiVrapa5LPwbxH5Gu
9jBK97mvy3BNyiIznn4E9bZ+z2qVzehBRd8qz2+I5/Rr6Mlc7NKAMuxpV8dQWvXExbTb2pg9n+Ki
iNWTmZ2oDLbIaafc6NZGSaNfCLq95RTslBVXhM27Hevo07m5ibV47KaS3ZUVKS1oFhsb1b4HQKt3
FAeZsPG6nW/GbEDAQHUxkGJytGrdW1XYFmH6bJwWgSjGZLYz0Br1G6SeWvm4DDiXJtcc0e1Z3gUr
OebsoO9tUb1bvbaLKvnQCW7URXUbeswrcYEadriDBdM90DqshGwEaslU2sdUF+gW3a8KGcQOz8EL
TvRMyT2A/HrWcWcMP/FiBnvQTZS+4WGx6cC+br6a9lseOTrJriPCEoX4YJaM5q/zywvY9MkL0B5M
LKHtLL6rDD9Rsu256bAfzvNbmsASwkwK9IDbZtEsL8qTWDZ4U3r3wG7el5HbPLPX+f38LgPjkury
aSwIN4AKDzAWZIqlUG6aIH1fFG8oRdlX4+HTC+XjBG9bVN6dULI3Oy+3XubeRTheWyx6fNW/DkAV
sMbQbClfhzDSqm2hVF5q3EwYykWt/0s/qen4NQgtIlShyoB8EnLvXYKHOva7ZedL6/bWDUyPmWbu
lAJxubsya97ZTXf2SxPqUvZKYB3LZErezQCHLuxXuSrvmp7lebnlCjWRWYYaalA0jJ+ea1Qg4Hqz
z+e3HH8pOLHB3UpviaN/lQP3pabFu9Fl5QwK3A4Ucux7cF31ANqH2pL9LPrU0gqqMu/y35G00YoV
lChXaaIGqV1CzXlZJr3LZwjVgll9CujcMsxv6/Y4eMwmOu/OoImdRdVIlc7KNPjI5eBfH6epSFdq
GK/p2p/RHn/2oXgCDmPgkEXpJj4kLrdHDYCxXA1am2BDqe6LBUPQGLAw8uGA4JP7WfeeVc0MaTPb
LJOLZYDVO79Cv39ZtES4MkYrDVIj1lTdZiKjDCBRvsWTBqWBmJ6SehjskXO1AQ1Xee6sGTVy+AwI
qslxtNDxG/0LYvZUBQuoOslLpC7IeqB3VrX0YOGnQA961NryFvhK28vCa+Qsvh01UxJpMB5ge1MI
TQdL7Xg+lE+k3PlN1WNWNWFBlZIeAQ7msFgsJSjACp+vulPS2P4hqDv9CcBnkXgZr54koSPKdOaS
ncYuhmMT1Y4RDufZjr7VrC+J4afI5qEe0/1yLEdNdWXNJBXHzTuN/3epIYmeNO/k88mvF2FxodZx
Vn1gO0ylkv2CAWFvfVvw5ikyIJwyk1BTF/hn7lqn2luFWKWlaA8b0cudGmFCNWPm5fOxFO0NefPP
juZWNsEr0gcGF2AZMOrNa5bHP5d7qDEMsfOmFsGKV20j/J39HoWJ8qhRkjh3wkU296PbIqT1lQBf
qXk97SsHpEDFRMZkDVzqqzvTH/MPgCNd0gcvK8XAQNuYp21GoTSlpnoz3pYRhywwJaixKI5fhz/O
TBbFZLP3hN4DupyPkpYal0tui44hb0OUneWVH0khbklA0pMeGcv82/Z2DdbK60U/qflsqmbNzll0
5WVWZgKFRx5rPe1t9ACVTd+gLlbcASGeKHRKlS3MyJLN3PW7RVWo6rlEWSFYBfJXpVFcaCMO/l24
bgMZEyS6hT6FWlM7WDiwu6iCtmUSAhunXLXqxmLsc3LwaDQj5mW6NoudjdhZEDVj4Yu8EAag2DMz
JVlDWFG/+WhbEvFUo5bIgQIlcj/QwhzUW8ZK91MP5p1qZxKlrbW74hZ7VMdq+K1WvbQetrD9yQJo
ImslpvxLYZBioIZcFNzsH28RXjo4OXA3+BnSYB2tj6rTa6DfAZ2oDJ2jcP1kvbyEeJyAvUu5aqrY
hRf+skwwSnVtTn54X3wtMmTW7JGwf/FLrvAEyHDsW2eO+RHMtEs591VSgaf7kXyeNAZnDe5F/B5v
AdqQ2kSvGnWki0Q6mhYbtTktRLOKjOZ5zt2Gjpfmb+BjCWr0sQORaRpCYi6LpVhBCXUrSx8dbfyt
3lH1bLHV0pEpRUdnquwPFqnCNrHRlPXKcbJLCYIsnTLfLTC/TmP6f9g7r+W4lSyL/sr8AG7Am9cy
KENPik4vCEqUYBPef/2sTN5uqhXqnuj3iVBUlC8KJpF5zt5rG7uyFe9DkV7JmdOaM0VjbhsWWYqr
uOTYoa3ypBuUYSI8osKYJrLnnpsBA65HocOVEwnHtEGSEvqnxoxO+tKzDEFTjn9yg4/lImrnkLL4
nj+XhR7N9A9bPDObefBYOvvUcg0IS61LmbSa1wUO3j7HUsFqF5ihJF9QJqK9Ix0Oou1/6DQ8NDAm
W3D4WSt+Ih2luBt5pFsG1FNYgdnScOv04w4tWYYHJF9RY4zf3Sw7yMNdjYl5lvJzQxaqfoir4/ov
PFpKTMHUNFNPfKT8zne/wgIxiEuiuZKt75fRmZ4mYUcakUTUwBWywE+dkHXUtUIVkBxH1sJClbdy
MEsJ5pDq/EksDwMHZd6NKIS1b9f4Us69bI9+aB2v1/NEvAUB9Kj4vMel6Wpk3I+qmKDqGKS7xSiB
zAcFx2iLBbUtjHtL+oHGnGHUDwh8bS3vnBTVnZVw5KxcbFzwzWH3ZbW5dOc5zizhD9g1fi42AKRc
w3raOM5DQgccmud6nHuOgbLkwq4HoxFW+XGQmBfhVeRBkn1Gm/LNn34ol3rU5MhLArY5cNS9zyLV
qdPLBKeu749cClZ8XcFkNlspDOhZEVGGr7fFyElURZQhE8YhK2q4XBOi5IhzYgz00cqd7L7rHtXH
kenuPNVPPUOyrKwIqL8cjceGlREUbVo5HP1qAd2Tr2VZw9M4zfbWZP/keZESWcZoFNEu0ejaToO1
m6c5YXmO+HZigeG5+Y+8rk4LsZCXWGc2tielvrJQj7rsdUnFm0lUFkoi8AvTqjPWIdkyPcQZGiYd
AMF2jZBrKtyLNNIXJHX2nZCKj2Iar5vWXOnXpNe2jwarBXO/E1I8RcKeXjqclRRn9yOXlhg6NMFB
VN8aqqQ7PYCBLSUXveuz8nTiS5dJyrYJGI+j9YfHxBZtDq6X0itLCF3Mk/RVvIgGN4bTQgFqPb5v
zhwCUkqEXblL+A0ygsRFS7fELE+7iEHJLoqX2bGUiqEzxres77YEgK1br/1qmTRkAa9TyeBKLnti
iryTujRAGocv1WyNcE59rwoo7OqGWcmzAq+keXNF6O+DvG6SmeZTuB8uIFRhI5dL+IzukGdwmpMB
+r0antUQqsazMvuakgG1sWq0lPZzEaSHKKU+oACpc9teefReQ5b5X7XE2RuivkuaH6M/vNUNfXU/
Y58VJlO2FFXddvYwYMosBVuKkxhoFCqEyXi9geZH/fWrXN2VcXD0U7DrCHWs0qXIEx+a9dIkHBY8
QEe9Bv1yaNfBhaZFB2Hk3xSUQ2iMcEKWpvEQbFop+ogj/0vQMwOLLGZgPsO5rH55QAGUpmNak/Pk
py8oDinuzRtV5qxp9WzxEx4I+kiPCgyllF5Ts7FirgNKOCCbf7mLiNaP8x9InpgZRUO0sZv8hwIL
OS5XlKAiPiuxnofM/pF1xaMEGMnLpl4Bow+q9t2vuitElO+qXYfa77B09fPqMw+CukOePFWJdKDK
KTVDY4/asqOzm8iTr+2rL1g0T6oBbEi+OAUaJJbBLSzAmwi53x5TBkNtjOa9jx7k8mmemd5DlEWf
Ku1moycJVswOhZT4Dba4cvPA3K6l9kMVh01X2olB4ZqgXuiQIGR12O9GhxK+bInQYnGAgihGJ0N/
DlPREI6I37bqIKUxOm6d0d2KzqhkI/5+SFDPyq3PwY2uhwak6CHydsSnolXCvXBUcz+1dqs0iP7R
fvXpaRZu6uAZ8fB/tQgfEWZbAJqQ6KYHAi2garvPhsmQjNr0WyIltYnR7oPOpEXKPMRq/XufNe05
Hevn3vCbHe2dbeD212jNEMJLlJhcpc0SiYTfjxiz9FUqpUdBfDlFrBX4KaEa3RciJMWHkLWXpDHV
Rh0G892xISsPznvhzDgKJU5CrmxkdTTlClh28Bis2cOWyJKt4GVP2melFIRQuVM2+jfLoF8l1YpU
wGJ9ZjvNGVonw2jpvckTIhNI00x8NXIWrQRwecdMy1vT1+Yma1lQCPkfTeQMoB9utKPbinIfzT6U
EKO7U/yufOVynfohunlSixcTdh/t1r2LNLyriO50x0gLywXjtEnLaltDHTZM94usjq+V915q7Zsk
Wsk1I42PRzwtx6ZobiVTpEqdy5WiB0Vk5oyzTfc0eABb+oKLEB8mIznDHePKrVj1L4p9SOYnk2eN
gFhN3xOFyk6VNDpIIgTTWch0uwuKmG+qymLMjBxJt7IQbR8r6vwYT1NkgKm1k5twWXOZbDHe+1LM
UxG2QQMFEQxLLasonwrI0bQFlIRSLjzVmbtKup5cg6naEzWKs8XspbDFd0vWT+VW9uv1StT+2atp
163udzE12GSQ6OoCeDcHvWe/m+l8J3eP5bh5mNDeZLinGeByHLI3NIpM9Gwakv4G9qnd3GPh44JO
G0++bDJFm3FpwDdh08jNrGbEspyu1tezx0mvaEXy3Qt0ONTiTJnVCrAHr4DzOL9Y5EAhr+B4jkDv
MweZM0QSdQaUTZO+TSrblkYKNOthVg2ESrSvpJWgemiJl6/h1LAlVjnV9mX5HtbljTvjV5Mqz3VA
cd02/r26koyofMAd6Uzl6e9nNTMRDtFXcnJDsYqzHcUw2xiihqu8HF7lWKOu/U60XlsIj/boRG2g
wqDYBuQ4GzNOf0ZwMDaOnl4YNWzDtKxf+uphsZwviiAlJ72utX4tyuACB57ED5Iev8bxc3+td8lr
rVnv9Z0d5nYFD71mh8pZhbrYaD5u0GUJkUT6kZyqyuqFed0BS9jY43giWPuETeoGif4T2WfzBnf9
l3K6TwSdZCwRXxrTtGgkZgxd+Vc1v9VKW9uKaJN2zmPVNtNHNc4wKAY4Ds5GM7Y+VJD/TzT+v4jG
hucj8fsPRGPcg2/l278AjT8+8zfQ2NDtv3TkgBxM7ABLt0EK/w00Ngz3L90BW6xbMG1NQ+eX/iYa
28Ffug5kWKcr4jjo6BBt/U00tu2/LNd2As8ydceh/Gv8N0RjMMm/MY11x9Vdw+Kf5cBPtn37XwWu
9VrlZkT84o27dHeR0UJyz6vyWDYr3gQ6FmtZUaUvcNAiO98DT/nqd35/tmaAeQThUoJNLgadMGtj
pSo2lAxX2aaoe+fV9Pt7oiczqjR0RRekZ6ESvPYB43PjPXVOdScm5yZIKIjkwL/1L/nSf1vXYl95
xLQRO0LpqrVeUTl8L83y4NoCIihdgLskoCJO4mqu5bSVogGqngsTt7AJK+5tVva1sbPyWzROT5oj
ni0U/IfqZzxBnFta0tAW2rqDXYZJm6/00iHyxFFxiPmYXHQyzKbxS1HgTCKG9n3Gjr9h62391o5l
+hoTsw6QXbCc4/FtXvX8TvTVfghop3drm10iq71ApmYfB3q9KDWWeId+E3VgkL43g39RjkUVBg41
9XHHZAG/l18dCNCkkRgMe2FDTeMd88GsI+bRuQsJBbFHEjBVsg17R74L84J5GC5JN61jhyBhrUj3
cU3k+YBX0XSqZJeZCykHYVnMzk1Tip1ZE9UALJU+hRV8OOnXVr/txwpWgkYqzIp4H4HjQ8cxgGwP
Xr5pFy9G2837xixYxlC+ssh+wLNItGlSAy+mrhFaWfcaZNLhvFrVvhz0sxlU02XdJKHh2/vM4EIg
CjSnqdsOh5gtUKSgADCWfzWK8R5AsR2akIK3pY1h3B9xuy0rrcnKX26aKWnBtxU/iXfQ4GL49s5e
TgnomeMy8h2oWp9gXFKuItpvlxTmG5oTypYO6XcZet+C6+qOODiq+/jQ2bHztWY1FCtANc1UoeiI
6thaZ984pB7MeVe/InX9G8b44eDm3tcS98KWBgIllaVvN/o1iVlAOqz6jeTqDPBjudf0LrtujBZ5
f7264WxdWqZ7pohDCkybgV8oGqby5s9AT+pTIoYXPS3WfUu4BgleJDkiYN9ZLRKA3o0vevfYVd9z
rRfnTOrnXNyNB9tylkuUVsk2Tcy7oEL4lLRjeZ8kTxG1S9QpQMwoviGj7RPqaoKcYGnta2YyQ9J7
zNG6m2T7xv7uEJKT9CCi2htPm0rwc9IGDhdWcH57xs4hrAAtjGS02vlp8avnwMIVVTOXEakDGgAD
6U6zvTfRRu89AxgLSkPbtgtSX6ag3QKwy16cH145X1k6rqs+m5jONxBQ5nTiUB8hAY/UV7c15P/Q
cIiPCer6qDXVbmHKFaPladFJJUb20jg+ns3aWm/bCfTbQPWvHclcsYW/b9OAWKCkavdrKYYdGars
NSyusxcf9KYFZebrX1PMJxW8xgWNByMw6ErnnS3OSrg3jYt8uu376tQaPvu298D7xOSR0TaaOWbb
+GhFLqtnvSJUIp3eKFhhhsRI7wxEkEAvwyinW0AcUxI4C8g8p8xMXqAgXsNYbXdYcZFDVBxyKZW+
nV1QUPBx6AeVjVwkw//QdzFEhxI7a8Ayc4gm4FcBKjEM2pXBEVbO1qEZopsG1Twm3QGn4Yk+pFXY
9tbQxz5EvPvmW4IEyuTNKdObUliOjI/Oadd1/a6Jl7tsWK6SxzTdF5BvdkbW99tZFzDA+0NDNHOo
u6mPuYCi5DJEx9ammlbPJOWeBqdobxKmYOfexQtXDqSggDZdRpbI6wS3vHLaM7D57jw5bXEIYv3i
8yn1DtmQNxviteRnPl6TH/zlsZkksDfXmmPU18ZzLsP91D1jsm6Z9bxbeXTIEss4mAW2B0NyuxzH
J71CPlQ3aIXBI8X2T+BDEyFnHtKupQvgpTKD7POKhdRMyZWIpZj00u6EVgYyBLnJ2yaxL1cGahbD
nokY1NOukwQRzkpFLwVARiQrLCq/Nwl+UXfVTVe3hAHLavjqUINSN+VkCOydKeLBfz5n9KTMlclE
CiDIszuDy+hEcMsukSNhtrb3VkoOhYjGMDbXLxW8SCuvqAg6eEi7tDgu9kBhz8JUI29qBxyVHSen
oRMQxVsjPzfOBcdVfk4c95ZKCNZQcdfNVMZjlifM9698YmJPlKAQJLR1jOw5N/e9IfecQ8BQ28cP
AAhgLqjnukbuTVqZwPIeRUFoqF9S+O6WY0zPwTXLOJxn/w35EKez1VwUk4PrY3H2mu9mh8zrblQu
hwoaUREbundNzMh6si2trEhtJnLEM7/DX0HIjXMhduOV1mDiUMCG7qBuyB1rz4Po+IPVXaNneGzj
qt83eEWOqGeR7LvwAWakH1MOMb62K0bcWGMPDXLzEw1Xnq08J+b5znPmB1sX41lU58TFUZe6SXGI
DP0yzl1MIN74VYdQBorUPaVTI0gFM46iJNYaO4CxE3aMxjbKDRo78giw9GHe9jbOBUPC3tQvfd78
9pwJ4njXTeZAF70X+j6VoSMCvvp2rekqqK1En5C6UNr8UNvm82b1xl/TWT5eyEQbeoSwqDgadbP2
UKEWGCUcTBXiChimMrcQOJ5NZnJ9EAGVKpVK4zCnInsOCl4E3tkzzJcyR0ciD4dV4/SNbYLzGt38
aS4UjJaY6PkyOiDDTJNvSZF817AxLttGbl/MuwIRImrVz4ciH0twH/KVmYYYMmL5TtG4yKjWsfVw
hy959fc71GutZoc2gaYA8UG8fn4TqHixc00LCr38Nkuefurex9d8/IT6HXnzy8+oVwYxPPoTktvf
3qe+5uPP+fypz/eo56oIty0NzvggMu/rby/+24fqhd++8+NP/fg59frHE2qb/fLf+OWueleECo8Z
yJzPl0WrVR+b8/Orf3n7H/8nf379j2/90x/tCcLYPX8I7YJ2ZGN1ycVsZ8kFWo05DhvdOETtCvtJ
vhAtRu1+vEfEaV5t4HwnF+olRzxyknDKJ86DR28qjBFpnn1gx1zU/3i3q5niaQ3ezNJAL0Di1ARX
uqcY4FXEAyFzJ1JFfVQ9VjeYfCFZRcZuNuiNIP1FO0JrcKDKeUEcAP8JRO2bmpbWTucyumd1HRDv
6IpQASUXhZG0uRDt4rS+8QT2uowDupJjuC8POfVwTnWO3M/H6klNHvnq3m8fodPYo/RiWoTt/6xu
FNZQ3TNzbDY2EGZEDDM6b/klUDtpyaq7IxQrtFHy54V6Vt395Vmyjl7Iprf3brc05wU/Ol7R5tU1
VgbjpKPAkmnFqR/rbN1mfqDt59x8TKGNxKbLOkiejeqml/cyJsMbJwLWBrHpW4mcPSDGMNTX+SK3
oXN1wXCkz1JxrTXPPWTD2q97UDjxXpEZrf5dTJo4qS9kYSo+vjrqsN3b3slNp/d1Cm7RN1PTlf+l
KHcJiKMUX6oBQT2nNgNjr3fic59/nymvmEh/Kxoj/9iK4PmYnytOpPARn0dSoayQnsyUXkaDAFGE
l1SL1VtsiQ2FHvBSz4az19uCEh1dasAaGjCYxfdOS2Tdz212YEqASoiaq8hweinGpTk00ClTIyZq
1DONnforg7wn2T63CKOw/t6xEei1U2/erFbZM3uz7j7e+M9dqx6WA5wuAqg2cwVeaamyfN2qX0H6
zO6QTM0PUqh6/IHjNASxePlSWHSbdFoWQI1BN5TT1aAjbIUk3SDQZu4zpdg9ORZ+1omA2ib3qtoT
nfrqfz5UL6S+9aMYF+bjAXGHSjXSeEANVECYP0YNYvNqX7PJ1J5Rh3Wsjxbi5V0SUXdW/xv1mrpZ
5C7/fKhe/Tig5c7+00P1ZvWW//xVfTnOzD2u1CmnjjX1x6iHoiq4An8+Vvc+nlxRA9KIobyqvh7d
invUCbhQb1E/y1qTM1ndRVXLqfZxV53f6o9j5vePEzBXP/T5J8dkqeDXtUFeDF9sed3P5LmRaJG2
7tVpQtmkWlHg2F+xMNK+TMb8WHVJou/V2z/uRnKrpfDg4dRtesk/VUequvd58/kc4HTydGXzD9bY
b2OQ+o/1qAph48txK1CzE3X346+v1/nGya4QoABO5H5XLWvozriRt03RVSfX/uarP8Ruz6Zv6qcP
5Ko85dS9z20f/PM5r8LXUcaOBluIEVK9oH7y8+HnZ9W9z934+cLn9/322bTEbaR1jGFsGjVwws5q
y6N6rM48tnjeX6jHH3/8WtPASbVJ36nvUvv0l+NyfYs1rTypwzWlH7twKrEPkmFgKqOOlD/fVV/x
MVTN1dIhtil29CqqcyZv1FiiHqp76rnPh+o5V1KJ/6v3qTdP0ffJaMuT+n3190Hl5rD9PGciXx7G
HwezejYwy2GF4f6P807d+3iXuvv741++9Zd3/f4Dv39KMzAY9C5IBGAgaphRlxF1T332T899vkW9
aqpZoLr7eaP2x+dDdU997t9+a234bIHPj6g3/vZTf3rut2/97ZdiOeDTQ2iHZGCNLqf2VBKssVnh
IHCuf96s+DlXYqy5nnw+qe59PrcKwSmuHjc9fVl09vI71HCrvvzzrb+8ou6C9hs3eMoZkuV57a4l
YOnPE+WXxx931Xn1y7PqsXr/r6dnQKRmihQ0Xw1KekyOm+96t3dN3QaNmBM/H/ehQ6DvoW8ovgXT
Yz6XxIaQMPHIcALQC3/1HXVhAt/XoXmsSYu2G9QRONWW19Iujy4onUcTUuztaFbNzozGhzyr07Bq
52CvQ1U6kVQ8665zX87ILg0Lr0zVFfXlupC0SnZwdqITdEmePeVG6iQoYboYSZyA3uZRrRtnN4QD
xPj/+3/4YzhZS1BpclG1inn3QeNWl1d1Yf28+YWe/cslV93909t/e05dutVzH7/wp899/MKUB5du
d9CJ2US+wZRO3vjq3P18HMgpIL1dVkjqSfV4kgPUx5N/fP23j7vYxXae6yFR6OWgpj4ufK/MbtQ7
kfh0GE+aO/XCok7BP99N4yLeOkX13UhbFN8VHamOJKpi6smsT20SXqfkO36HQavZ0dXTlNneMS1f
clHYhIa1Rwp23nnSSXZmHXUe/d5+6ur01mjdS+kxsMrxLfWJf/A1C16IcF6dwbmPZv17LYUmcnje
p0z9j5PhoyVYiSS0pRFmheKwGwyZDhQTp9t0Q4f2SBTkFPTUNakzHnptuGi/unHihGbMzLBBTMFP
3MYEHBwj4LH7YsE5na49qkG62bAIuiN0cX1rOIT0cp0FO8z/xDVXkCuetFRET+4wvAJI1LZxIcyd
gxETfplGlW+kCkYhfNP4sgIfIagKPBCO3jxjs4ugNSfgoTWIhJQMRRVGKFTriKLFUnPPGayNHU/r
Ie7wf9kdUNXSrt41I7ixNfyYKzoLt9Z+Cm1eEEmYKUw+/vLCeSpcgug8CnNNXXm3Y5K9JcsYE5RK
W7kk/BhU7eA2d6QR7fyMNJLCZauOxBKZ36yg7K9xBq7boNFDJ3NCr43cfSHK98WvT442olBI5jlk
kQxlMC9vm0qH+7IY370g0c6S2nH0qgqtKPVrYwJ8VYxJvfUIjMVuEDb0Tjt0vaEZlWIb+4VsoRd7
lm1UzrsENWTpHkEnnbWMgDkx6204VcB0dJoIgV+I0KhJKpq8TQmA9pADOBaG3e6snoqnVloPU9X4
F87S2DvES7u26R6DNbJ2nhfDvvaDh2zuEaXpXXqXOcMLWUGHXMzalyqQTVPf+KJVZbD1zMBGZxxA
bDaiq3Jty3CIXQrauFGWJNUvytZZ9+VoIJKYoGcGzdsinGpXr7m5q2fC6Qgm6dAhddPB1crXwb8u
lw6wW9GjdM41CuWG9ygW443VJ6tKuzCgTI/HOWoj/rszReeSMhO4aGTqI9i8wscaX51x37mXjTWF
llfnWzn6J5Yc9ag3QZQhzG6gJosiux3gvdrGcOqnvt5YJ7qLGnjf9BVI7BzmFFgRWB7Fjd3HMrJC
pisb7etqde9SS7AvDPcLpCHpwnv3SIH/tlj6t6yey4d2zLNzSVTTziUvj0POuO5xr23ot2yJwrsI
1tR/mArj0ptYhEV2jaKWxL627I6Tw3UFxAgYsooo9OFH7KXlLd7xd9+YjmnnI+psK5pzvXu9tMnW
dKcHc9C/rW5pXjFSkFVuDUhDdPs1n5cBBTLDf9s0L0Xm2Ps0aL0tQnoWh9kJ8BO6liF5W3u33gRW
wfSzyPZtRLpjaFYTIGW3++pOtBKy5SWevAWZunnpTuZXzR8C1DKAS4Nxr3f3S/2dXK/kLtNB7UKS
nMO4IzDGSbTtaLXtpee3QBbd6dX0XA4SasSLdKEHmvfdiBI3HDWR32DsoZRotXuvMuqtpXtfFqT9
CJDMal9FM4r7BTBkx4hh6hyzGZAcgtYdeqGi2dZ18C4otYl5OtTRsl4WSXnnNfkF5dh573mn3GWt
aRTPAYQLCtU+kqbNorXagy+lrUGL9566Z+lgsbfyOzItXSRl11z+XAfHmNvAHGY/wst4qPSWdLZy
A+j/eSrxBNh+oodTgWa0YENqRnExZeO8bfk5HDlPpjM+B5PQwmJZYMAx+DPBvBWOuJhmBlJoBtXG
hmZ99O0e3n/DWTvYFvnJnvM0OpV+bqLnFRyuU4BrEd0TcC8cWoE3IUM0L3wkXRRBojszguvaRlno
Dz1Y+7W+wE1KkVzX2AiVgfAsJYexnq/tWYPLZXdcIRauSyImpZkGwHLJfIbopvanXdnuUcoYyUrd
ghb3D6OFFRjFN3XatTz1bZtyfR3KU2OzInRNe6ChyVkeVwbGCXOZDj07dWmm6SqqYcX7NJnDmqZN
GkA6Twdc79kgqK+kkrg8TPSzKeyGLRaXzerZNGVnoNR+8Fr39EzNllZQTLAOAabf43Vct711N4L2
JQwDAKkN3ARlWL5N4LyWThJfWav56Og1oICFKAT4LEh+ACLV2nVhrhwuSXE1afgwwP2NJ5pym0oq
1+bMPhQNgyVDw8YTIzE/I4jBnkQOP/aczUC9/5nxEZYlCJxY50AtQe8NFoOVaWhob7z8nmr8rpfB
MTpbbJdbQXaw8uRrZlTXmV8Zm7ybcr6ygtIQm1emNt6uPQzWluENZ/s3VsyHrqFYG6RXNMVN0Lcu
6XY5VyMtiq9M16y3pDqQKKGlaN3WBB2yQbfKne+clHRWAIr8t6oVZwlKmrNR0wueOR0vdA28Nls3
pkyPawnTm5U+g8bw98VbFNHV11AAhXPGxDqNh2O6PI14tLejdtcUeXo2HfduXqwDjTkg2gQEeRjg
fYj2wcQp3pAn2i2yewMEme42J2jEF1W2IMMVmoAjjMd8Sfq7OIJMbFbmwU+m01CwhUoGlzaYswsD
++9Gi/ZtfTnNXXAfp/F0IoG3SuFnmC50Lm/GxCGqiuhgkMz6cs7pKBcleLvYuV1cbNT9hNqdK9TZ
FEG/nQrm4yNp9qWZVtu6F2D3U4Ohb00fBlzNAI1dZtN444inDJaNoQHSNzWXSVrTPEbGrbcW14jf
kVd8tYI13y7WSGnLbPbExc17HTIihR/HoReVIetPF3nYkhg7pJgaRiKLcOfZ2suC8/YQS7ujWWgt
Lu7udUWs37TW+mVegL93MjOvzPEnG5W549p1wPUlNpPvvC4oNWZRX0waqv1i1rqNNYvimI7Tk98l
R8Mrm1OftfPWxXbHRe4E3Bs4hJ8M8LwWguRiJsxpgipNu00ka5B5Ux2AbjDq9T6zQukkw9aL0Eq/
9rRovo6mJgxymk84oHKswm9U2kiBcpL3ulwvZ8uL9vRr2RKpESanyotxxqfjzUp2ZW09oJJA1JwC
WZp7LqiFS35t3jLBrNczVyU6wUPDKYhfKhKgB1BfkIJcv/rOiLHNkzQ7ol2D5KdY8leUJjgfqEtc
tmV/Dww7CBNndI6QpL4lIv/iiCjfI4ghGNrz+7ArZqZJBvp571mw/qEdLcHMRe3uCX1CcnrlaV+9
OGkO6cDaYdEutGkFmyJ7VYvmhh14rw2Ovq3BaFqVeXKfjt2FV63eCduYZOD3+3RhUG7MptgthkfX
F7GZgYm1ELcmoIkTcbVP/uL/bBvXIP3EtaA1obpNlivyOZDZAA1wsSMeCGCekhX5Qj7Up1S7JQcd
YT4QDk6o9mR6A9iTbNA28eyezC5wLllcsGYQI9Xl88yuOhY+IRzaSzmZTNSroLow8XWXwj9xNbQf
UkYHzz8xoj+KFYscZaoLvb3NZz0ICzF9Xwf7Z1RG4yZFAoRGEOGbfdUXSbZb6xHW+RiETVbt3AFa
Mcjs5TRFESK80USTePJkrzCVDa50mA5l1rQ7PdFciMl6ColAjkAMflY33Q7zTKZDnjGrKg5rtwAn
j2KOe3DuQsv1gzaTQGP1OK8zYd8J+E8TKQAEQQVa8lou7XXnxO11j0p1NyetdlPERtjWZYjKsb7u
WUAbvl5e5+kc2r1cmqB9zxb/qxCAkDsr77c1RDGOfv8RDzXsAO80R/V95i2HyrAP9giyGKJYTTG2
y3YF0TtFue5j2pK7zDWflsZ494hn3NUOmNDUI2+5diyB+T87sGx4aSrcnwOag0J3u62WTx6OfS6f
xtocg7I9zANKgsDbz/z9Z3MdHol28c5ldjvokOEC38XBUpIhgG/WSykAOQFK6mBBZTEYznhBtJaL
1BoaK0fhZPbrdVCIB6KQvju+MxG+HTw3LZR91J3vaYYBJhoMOqlefZwtjq/Cvm6xPz0VrfcMqgAH
Wmbs+9gtzmsJ/aa0QJ323RRCqO+3URMfiXl4gtgtHroevxyuGDiSiJ0yOPNltqRhp/eAZBax132q
6KWxPiP3bfb6XISQvA+a62QcOVW3i9tlRYw8JKHLfKAlqHXnI0yDXnJejGQHuu96spAuN1ZRH8Di
j5ty3nraCAjJLIxD7AXL0cWmOxQz+QhQhwB6MtEx53mCmEskjtdm4K7iO5PrTUg+J32YgktujubL
cKBfwUURBJmtePDCyomQmsqwjLnpsLJ3I1OOhEShiWooCuDs3E7LccrBICG/h3DfU3wu/MtcxyOc
Dr3zLFguZTGt/ApVGiaBFrcvErZ1bBDB6L04EnGHo4K22NxKdn/WjaAuUI8xD77psx1yXxYfjGRF
DjnGW5wwEUXEMnGJdu06SUzF6pJdwSp59LuDSBk1hViOS5fdCRezTRLMJ05q6BARTjAIFjdlJKLQ
ny0NIy5Ap7od7zJCsZwI8Vbi2XROAEVjXnGyHatzTjiOQHCGjP5x6RjnJLCSMFqKJz2zGOa5aOFG
1w7QHOiO+CCb2up+nronn4hju3/K+oq8qTivtrlP4njmntgb4EzdTUQ8ahCz82x/3eVw0Xp3wDHR
e9bGqnS8l0nwlNRdsqfvfWeYsXtAUVYePBsDLkyg3dCSo2cQjXFjQPbeZRGTGQN5O+CX/eIlPwu2
JXatJSB6L/+RTu43+vcH+SeeMnf46lDlIvareGzniWrY0h+dPj4EAiihH5XtbhpezKgLRy+4TIMw
diyyIeD/XfxsGi0/RzhvMHf69yZLEGweWR3aEOPjCNMiUF+JJRlD1hUkBXfJNQFU64bUxmxHYRgN
HuT7xhweV3N4Qb5tXldsPZJN22sSFWVHgDhUwym7fT4UZRi01kPmyx6s68U7o5c1iOVmIJs6xD2r
w2mbCTa2jHgPqKK48I1+owSz/68t/r+0xWhu4Wf+e23xNfS45H+2b8TAp79JjD8++rfE2HP+ssGn
cCC7wDdN14EA+bfE2EcsbBrwQWClu0h7LXTEf0uMLfcvUkUNi84hSDE+xqf+lhhb1l+81fAD00KE
agSO9d9IjC3DlIzcf0FQQouwrMBz8BDSmfWsf5UYe/ncCHqy2THVHfuASOXR8cE869m4L2tzuMvA
Rd3F2XQuhVEc9D5GvAsI7b4cBHmbYh3OjqhhS5Tufa01wR7baonkUIMCv9QJLDrbuSUN1I/r8dYd
4jCOy+yh0lhBF+kEZX+o62ervQqMfJun+vo1GigqlcHUXJt9WV/ka0mDJesWIEmGd9cEEH0WJxIP
Xs5ZiWBpuxi0j31TgwlqkrfjVCnLLBxQqPrdaGcmjRMCzs9gXHTz9z7QruB/a/zlQDTt0i2O6xyR
Y2cs04vetruoS+fX1Gcpzhm/r9sC0o9wq+dlkSkSCcmaVgGTVMTD47wQCZZoS301ALd87ATmhApt
9Y7uPAOzbiSPJbMALEsAV1Zx0c1ESa13S5TYp9Fv3gIvKIkAzA9Gw7UQFad/mblrcoCnFJJpXFe9
cW2x1ApqopI8wqybVYyXgSAXKl8uusjcRWysJx2oHnNVWPABkjUXU6rmjOjnXPuHxhqtqvg5HZEd
+ZJ4TPJi5go6svCok2O5TveAZIK9Zz5MyO1SaiYhYVFdqNldRdTMJUHFwRNg8zsuCuVtPMwv0f8y
dh7LjStrl30iRCSAhJuSAEErypXcBFEWQMJ78/S9oNPR/+Qf9OAqqk6p6koimPmZvdeeCpwc3E3B
UijK+XaojgTSTTEpGROsRA+L/gxz7VHO43PZjvoDtFew2bDjQxKKVsO+am5OUEjWBH2F27tvRXFc
etc4dw6+tEG26g3RuC/TtXwkO5jBc6NXx1r+4X3UHDNKPsRqtrinXpQD3jJfu0yLmPxgrHGT7u4a
hbF3rKg+eTXD4dai0q2NHhIIL86BaG0y8pbxYHsC4NRMz0NalUYJvGAGUs1wRJ6Y7LTaAtE4af+q
TvyqNcG1Gjfmk9BQlUfmSTdK72oNXn2a+UfBjKVm0As7PsMEIhg3pc4fzVQ7aFDxQjygsINGz3w0
2Vwz9Sq6fWTmX60pMhxqfHDW/gLeJz0m5VBfRJbz3Cd4d6ER0qpUUE2eV+QPN5dkmxteAcIfcxyL
IDNesrRm3E+aqhtB45nUcnZlBKtju+Mbl87bXGhPiZ3c2x3T4rbAacWXkQceoSOQFwnUraHrPYJw
JQFFc5wzIHte/mIAIUu4RLJqg99XyxuqFM0f+ZHvnXRtQhVtrymdqYrUGhoFYxZzIf2NFoSuSQ27
12kuhwsIsl9m1OentmFSZcH5KHHe+IzBUOwzMFmdtj0u6zM4+gtAAufREUXJRHb79km043Kr2iMk
stXvpduH/fawEoWY0mfZ0u/0mvSfMXMv6ZS9i0S2j15lvECEP6eRad4M8H4sqSuEkYnfddClRjuu
PopKJ4G+K2Hlu9aN984793/KyUU2jp6vT+tsLKfNfL60qboQlZhg0DaTICmr3LeYtYQDCXgEX9Md
D2Jcd2IhUJzUct5okmOirWrbJynVeDDTtLkpWhvVll9Yuxq/cit1Jhixm39oHvF4Mh1ueD31HeEt
Lq0sVF5h9ufEhXRoeetbOZfooXCZOnoFfneax7NYvQ/Xw3Swlg42Q6sgDI40X1tGh8bVqs9UkY0h
nMPQmPUtLnpCC715hmiq04M4dXIlA56cdaJY9tLVgbKUFlZirRjuvdMaT0St3Q0yXu9gxJ7WNUNE
juOQA9zGD+0Bo3Ib59c0JkFDFE1cq7d4iglcwwQXlH41KnVauoiRl56lpxGaid8VjhfkbUoadkIE
W2poFPy19ougg+lFRca9IopCQr2+4Ybx9gpDQsA9tNF5zadyGd4FPfOT/heZvXGvefqDRKQCl5ZF
ZI3rbN3uuLkXVmOPwrP001FSigIklY3zkzge782EWv0gwRu1mUlLWEfEnCmMcpMio9Rmr3NYhOUd
aB6YTon5cU3c6ktZk7w77FEhEl0K+okflRN0RsR8HZeRb+iKMJ9++AflfjhoAllp1lXJlWgOLg+x
ceczuVwaN/vIU/0lTmftAioGl3+evbbL73qM7kNiuD+Upn0UznCpa4c2OrMJ1TQmxoIJWBgwmWtQ
FOwTObzbB5zE53gZ+c20fOGk/FpsPnMsClK+2sY7QWYDzRgvMMzBsh49nni/B4H4BE7PlOafGKDK
WxOTmriK+BHzBhPBzIWLscA0mhYMCSLDh9Dyv1JptyIx/WI2I1+vvfEiOwOsTlN+RInVkGSCgrfO
EsT07lqE86pBZYjq4WC3sFHsxDjif69eB/T1+7Ir5hCqkHd3zfEoSENg4wXJjZmMuHoNLVSl9S54
JHsKnLlYT3RNkBBYrzBGKuOHiWybW1bZX/i0MCrYxo9Jr+ZzqvTHNWWeCjTVepY8QzEmQ7Ym47mP
dDJMLTLMuKlrn+mZR1jrJqZdfsLE1d8W/SLG0nsjlO+ZwujnWiblvkGiHsis+xGPHmSBXgzddW20
oIbLBpx2Olfa9FF3Z003Pd9m8bcHR5jdQGdc/rtInEWdEpC6+0U5aBybVhzbjjtxGHqDGqDXgWgD
DEg29ImX04Ovxk+jEdZTNgn9lIvGvBqZCcyp4aZOEA+zkizdY9sPNIp6Ur1W29zFc7nWYZ+CRKuW
9gjlurq0BlMkGOJo6rPlDP3APfJ2hzEw/bbz5zxaowtQERX2OjaStsl03Amx76AlvJhNFY7w+M+d
hQzdMe/xIMVz30PoqeOL1NMzrXh1qrOexVIF+h84yeGb/mF1dffUedHF4wC64qjF+50VWdi1nX0d
y+RsNwRhKOSCO3aTf5u1oSrQYFAP01NT8GTDa56fYzG89J1mvba0LzlScmSn7EVdWjLNqUBNqq8c
x8qJ+defVlj0UF7UEyCCN4YF9o2EB1ZyXYuxk0TcEpoTfInRzUkqyVjyZDExHJj4DoZYCb7BYmVn
hnhIickg5A05U7LM4sArjX4z/sT+TXvaVEMXADWLT9Oq9P3qev5YucN9tAeKRzVdI0Y8bLJhQnWt
he/JbQAhjkZyta3q79DO0aECtWcnAHw6KcsTs/L20dS096nCNCWbl97RqhcVfpcRmahAX+vPqij1
g2gaADvZUH6MTTDMHG3a+sha/LejKDukwUBU1s7NpS7067huyZxk3uB4n6X1rCVyuhNG+RNA4BAW
61G4DQYjXXX00ECJ4KNe3DyHM2TrVwD7PXyyCzrEf6ZlJtc+illhxSuXgkN4kpfCMVbARS+9XvtD
Gi1ByV6Yak31jwWl1ixptjFjPVKzFteCnyKTZCzBEon+EcM8iVAb13A0mb1hm30rjA6oUAaAo6is
Fe91Bhp6FP0lg4c1mkAVZF7Fx8VdfkiIOSFogFcmhumRtXMaWmq64y2jIGjXU1kP0X7tec/3fEW2
ob2q4WxEbvuBo5l/wYdV1dxrWQZmPD15RtqcMnwqg6pIlZQRxORFnC3SS7cKu1E2voJpWP2WESFj
gXF+LiANJZCRssGqSQIuuDsZemc4sZmIL7cqZT8Zz/NjtQVqM88+dTNZTBraGgCJo29qGxlmqlgh
dJk4JHn5B3wPQwPNTMnxXdiTLLDdkt6RD70L5NGe7TWk62L+gAeONkNzDhB1qr3abhTC596LVsnT
dzHE10vMyuzipcQPmA711gUgfI1JZYb+fnUyRmTkm6Rha9Qvzozfms2FOpCn/ZRtIT78+Tm3Xd23
0RIxfjTYzllrG0DvYTwnF+ivW1E2MR+7ErBT8SMxmh1pbwS7TcWXqnrEvlqZX0m+bk5jyT7VYZt7
taYyKOmJAs9ZIMLZzRJ4hmcCaYQxa4/wmgEB7dOZKKLWBK5gQ+cMBLdlYC1RAFOvmkiIXfQH2Ce7
7z8krznhyyKSoaiXsIwQUXtW8Rx7ME4rjuPEFv2piokaXkZiERuKbaJK4D2lDNqpKr2TZlL4Dik1
tdaae5A+iPgLnsqGVLQwMY2jA9S89NoJ9rDV+di3AsbwZVANX5gdeezoA8C3iEDJ+Z/jwi/s2Ob4
eU9KmgGoUJr1uHNqEI1oqjRskgx0487cIkjJE4P20vpc99ssqsCVNZIWvSjoJj1zn1pXLECahAx3
zeARSNCY5bH6UJmLrLsDhvR9DPDSBV3+puxmxSllWH6/uu0Jq/keZL+ig5qmo91iPDWM+MGbyvJV
RzvjtVTAUFSPMQUjIYic9dEyJxc5zy+FsMew6gV0h8hEMkO50oMHwYtZk6M+pK9rly2kU2ILtRyA
g/AbGZ2+1HZHwmYNH6jOhoILnA0NvqE2dDRtDHO1vHuq0R+iHupQ3kWE4GyPZWtUO2xj+H2y7FYv
9XuaeDaPHzIKtwR3X5fLZ1ewlh3lUl1AYNsHtyPAeloZvzZp9jF4ALdHz079bFiZybn2zTK08myh
QuEVx/6c2yo+y5kpriGbk95Yf3S3xWTKngJcqg1bIc01dj8Y+VTTmT6pvhkv0mabdK+pS7pl1Bcv
y5LxEx/1fxX1SzAqXJlJPP5erJqXOydVupEuUFsFM6SDxesVjQvHIvWuYuKtlhYCftyixYe2cdhn
ZVv0cUZ4TpUUWzS32+HbdI9dV5dHqXuJnzrCOWY1iMZMt2+ESUNmkuaZMV9N4xuJgy7BH+wgV6WQ
viPRVIFBgnO4RH17tENP71h+Z1z3Pef2IZLNT9tafncral2TRJluJpRzzNJ9xS731kTaqZ6z7tjO
yvQHx5yfdQMFn4Oz7LIQb4Xni0O4xjddGmt0m6Pxi86VT8hHWLdu/44vyz7VhtU/ttUjUbMht3h/
j7iPQskohy3dxlJxPeLafXMlZWudRgeFKu9Fy0LyLNAzYPyYPT/t1r+uQpEwN7OiFKcJY/VyBfuj
v9ox+GYC8HIcvxsjm96U2wM3bdSeTMvAXs72CktonIQ2HCTPLbpTWz7MlSGvBhjLU1oCTSbegu2T
7jC175a1C3SWZLuqK9KwiBRAEMn+J+sA/C/kizyIvj5oHrvZIoneEr0LB1Fnh1h5ZEObVDtVidbB
W6+YWMPN2fdAR9CHJE1BiM1jEbgpNKx+cVsiY9jb6tsVOLeGuCJt+mG3/Xxl5j+PC7GQS/u4kFVw
KfIJSGLUvbKeB3/dg3nx2DESaaD60n3sZ/Fc59o2zyH4i6JL2K59GuKooiYqOFQTpCEeCdvvFYFb
egRmb0gxyiNkD6oO9EjagtyDW3QucDqetNV90iHrPFbuF0jsTYpQPdY6Kq+uR4ez4t8g256dH+nG
7UDKBFCf48Lgf18gDThkNUMqR5KrvqXdL/ptoB2+pdn0kfda90Y6BQOD8levaemLzNOPSI3FJY6S
r+8bSwGKi7qS/HO9KQ/VSnASgxhkqu1LknG+mK15y4wVJ+3QjyGHnHHiWKFkf4ImmL8lBNqyfoMt
iPW+ahcWw5Ddi3Q07pOQE5LVKA4rHvIeum+C/6JCHO7p+uu6YNBG5cNCkIeau/rB2L7bGYQYXbNM
T54iodtMnOaULqEzU+/Fk84+J+otBIGUc9ifmDXp8T97dZbHPMfAYGrdM5xI0pWfCxJbPllawYhV
zI7IPWKtkjObktXFKtU/JVtxY8EfWEVCyDoj3hO5DBg3kPCEfSeSBzsgu9w9NfOy6+CHdFETFsmk
nbp0zS7pzJYtzrz+EM+NcyurSjs27vBSeRNff5uJ01i0R8swy3BMQI2pjKWrRDZ3wwFqsEcl3DNe
ZkT1s5S/BlZXDeGY1tR96B3kJ52p5o6T/C6LOSEjIqLE7xzfBXJ9E9Ufd+7DmRSnfQvO0E+E95ls
eeYu85k9xV68QzDZPnaF/iw24JmJ+/WRymZ6bL5cuUL3N2EFtThzZBQROQtbCj88W5pOvCdjb34B
gowiNKKpaZHBbke4f534otz8zDcz3e1OnhjktqFULvvqlHOeW1xDBaoxjCnEk6YsdIKpMz5MOoyW
fGKaa7rZSwk+x4OIwalZs9qLeGarbVhrTt2zlbYMM2F6UtMmTrAq4mkrSYomeVJvXfY028vKKMX+
bZjJdB41p7xLCdR8mF7TOHPucjrFzNCv6CMh8kzR0eoQDXSQxim+iVpdbQ1gRDGroHDdKGRwzhQL
uBshePlwniONFeSUzXuNuLpjqlFbl5Antsxbd1+PU7QzNtu5VZPL9z2xGFeWbqB5i1BLMfww0O/Z
XGrFoWnZXYKw9kKHt/pKwjJDoOQRs+kzdCbgRLZ8GFiPv+EtWk/czw+TdH8jBfNQgOveSy2ZEMzM
Jlz5ONn4VXRdA3s6aOqAifmkDSImoDRqXhIIABrF3W2Ks/cup+3luExBNzbeE/ORfTVXLEPXucCW
T7p9DPaNFFHziBrF11gQsLMFdahtkIK0KUJ3MqAlx8wLB5vs0T59RyV9RNz11li/R1zi24SDyDQh
/oEWU4wsGX+4MZVzMnsn0FDNuaqbh2+AMKO7nCTx6sVeeyek+ppP+SIfKHXiUywyZACITnfJWHXX
KNe0fV4ZTFwbwz6NmuEB3dLPVswOrfcQCUWjao/auGtRaVMfcVcog11EV3a/xhov2lSjyxkX/XEu
sOS5WvnT1Yg1XrM4THGfcOMQNI5ujyHDZlOYnQVtLfHlOfeRjVusiZ0pVLHz4IimO4/tfmaNT9QE
Y+Msf9ZWVp6ZN5/17YP4MyMV7opsORqb4RhyxItghHLoo+hLQyFEIDXH5IDLhuJ+3dstE1eNT9JK
Jc7ukByXwhV7sEMQOUdxpwIxD5Nsh7PTSRhHAyKirtOqozU0gd1zfRFsnCClBEeYKo/K3x7uAyjT
E+5ilMkIOEyZBmTMTuchjqfzjHLB5cfG7BacgdMmj7QVSIAtLTQL+SBiz9pySh86MHHhtDZPMtoy
WnIAEloRky61fZ3ZaK98v6hgzbwHUWny8/eqH85QES0W6/u5sf18dGfSANEflBW8dT1F+otsLtn/
7jm0N6Ndc1bLOoXofU7fuSj/haNQrmeVI07E8VBETlkH8SwY6z46WGP2XrX5n7qqUs6i+Fp0mFlL
YBdnE6gcZqo1GOKBJACIZMxpgFokPcTnbHHCCYPGbHFZsziqtOyqWu9zjT6+fR0GosNjhe7wO9zF
0Uh4iTOcGcCrDB8pXY3PEQYWI7D/62T5z4JmqJ5YNlgn8KXHsyQvJYyG8ZoZqj0vszEFVTL96hOv
hUSQvTjUQXvKPYJKlm0vIauTFO4+Lslly+ORjlDXeaVLRIQLnHk7LS2/Y+lvDzb+1aQ64OFqz/hg
rgvr/5BS15zRMZTE49Bk7WYjm4IUk9RBK71fcZP/qeQaAvt8XVX+F8HgQVRjzPKGRQa3pM2zQqYx
LnXdjJMDeM03ZEPj2ZBttVvG5ctCC7+rPcA6Yx52CMg6MC4nqHbovw1Cs5JCOy8Cd3AUg0BpFl6I
pvwhzFX6IAyJG7TlcHbnR55crsDKug2bi9KWqjig0b9U05DsdVWvIfMJHp44foOuafyo1h6YcuYc
LQ6BE3EnwyGuq2iDVf8gNRrQx7YjWbuqvZjl9v/1cNXJEXlAkZx9uiiuUcO0O8vptHOtW6+JNhuk
gzjmWZQocafZDkTaw7pxLckaIw4zbeLMHmL5sdhGQvcIMSGSPqJNbkX+DjI+1if0Mra7lxCCeAjq
ONCtuQiGCrVAw5x+s41+e0fBObYHWs3n/55LA5P2wpwRTKf9Q6YA5OHTF94fq39r0+QZaFy0w/vz
0/F0QJWtN+zK0r67BSTvdYDfKBZfephRbI2kSc0TBCFL98RYGGxq19uIt6OevY40j3XpGGeNv5zA
k2DgyGtsl6DuuIwRelabyMVQxCMzQzwg0/Dt35Qpnm0CToTIkGryigPhmYnj/tsNq0nvp2vUXyIl
n6ssL2NGAWwDlXxc4/lLegC3NaemwZnGD62s37vfLin3uo0MOLoC7CEMd9iaauNHK7oX6QDsmRjL
LOMz8De/MGY0SAktEbMgPCE+MSXwkgvvR9YmZJCi2OJTz06iB5OpsqPlpTXXb00C8AqXbSa0szEJ
cyyHc0G4z3mxt7wIoIJ6OFDxrkzIGqjNJRNtlsx7u08R61ynfoP06Og+wXs/udmsQy220X5bqEV9
Glawm5D9YM4xu0sypu/xc2Y0TCNKaLiw4R424fnKFb6kLzHjJ8qXGI0X1w7qztVPzJHV8eqJbaQh
zo6FQBx7Q9AN859vG1p5rBNEzWCwOX9QPUVJ7NeLWZzaVR6T1vLCmIZIt/vpaC4Yy5JYosvi7Pk2
Qgolz0MDPNxShnZ0NHMfG/nBVqC+xol7GxQ4bZKJCD7RusCIV2rmwpho8hl9MR/Ya7aiqfS8GykV
HxTEsT9Hzd3dXJVD7SJdmy39GLexCFMdcHAeLZ9sJmgxFChua4l5b0RCXdihxDhjBMrGYpJnr4bv
sS7iOkawbqknmeENAr1rBbEFNRGAUKxxjiTieZ7fC90bD6a7vNXbX4vijguv4dXptCcqBEgJeXRH
vrT7vu6+P2wgIzy9qgyU5T42An6CAX3RiMiVaWXdnFHAvTSWxREbmRTEVYLTXcYBZ11Dr2LQF+bj
GQ1Tv321TcTPPYlX3tplcUe10ID5o+irhvhBCP4JLz7X4GHqnsg5O+ONnlUbZbkO4pQ9Wo+w779b
evvKv3815T/HFAaZ080Gvg3w6Al7PlEWb/OTWQLt5wdb111zWCh8a8oZxrMuKXplh9acFHcJZaRw
nrmvpqDtN2ykkgea0vVsiYElgK6DQSycmzcT2zaq8d1wip+YbGa0+0B5tJzytzAMSYds/vK26sQK
PJPj2SxZqhGp4muUp2cSB91z5IzlqcV7IQ3dBH0/vcEiB/LlMt9ZcQEjNsPp0CKMI/GzkSjhSM+0
chX7uRdxdeWgeRLkoedcN/410jpJ1Om7eTXD73ubAdZw0rqfptBeZTrfk+1Jcc3oEse4CXT53KHD
CZ3OiRBjZyvTMrYIzogWCvFuiG8BLyPLydrGgNG8LaOKebzbh6yfLyYToYsUaMnMVj6bLX4PBbqN
Yne+8kr2CAGm13ic7lS2T3Rrru+i1QsKz9b2ON7+WToHBL2y74ktaGTN313eSc0AZDoal9sk62P/
nonBOCFUdTb4JK9cPJaBFH8RllI9VSkqz7KOQoLmVIAi9qWlBQSO0LV3JqJtlNKydO4xMqCleXk9
n6dhDvO84RTcBnPA+YF2vjYK20GZJE+cExFjRcYYFptt2AN6rXMy6nF3GtopCjpgtaj9CMSJq+Kx
KmCBacj0WrOJQivrCAbVCZpjYgdkmyyqobDESbgdIRYd44LC/Uwx9p+EvtlLl/vISuTSpi7TBBQ3
Qzrde3B8ewqTvB1+Rqr8JXiJd7a7LHtLHzof/QaMv7H5Km3MPuSumEjnRG2SFa5+lToSlmrpUQu4
2nSarWxTjJBuU9JZ70uip7TxuSLSko5H55bcKU+MB5mSesb9WPpeBkYpWpzRp3J+8ya5HPXhj9C1
Y6cbEWE2aGEaEKCebj0qxQ+P7Nw21InF2MWNenVY2B67ZThmY6SfJ+tvVEWkSBLrY9FL7ls77yEx
/2urKP/wSAyruwIddZJ9eWHjYchUVJDHSZbysJrWX6/u7EB1HeFlC7lVRXRJE6h/9jq7aPXrkwnP
OOAbgCdmMyCTFtAJYlmIJnKyfe9h6kKoPuPhst94CPZyZSCUdDUh8JswAGCjtW3mI6+4p1MeH43+
WYxId0DW7pcspcDDBrpNnUX806Rg3dYpv20v84DIley2AQkTcRzmPXjfMUIanokW22488QYvTp5l
T2yIiNKNlilm0vTStio+IcFa9igZuodBjY+x0x3qzNgVnv6H8b316A5OQSt161e998e41kKUy+ji
O4bueX7XabCtwrb9Lo5DDih1dKsakr9EdDGc6lz8iVqUq7E5qzD1PDRJoqrDyCrDiMEQpxVVikBS
vUKcSLbg9TFw1uUyzy0FCB4yrW27/SxRbZkS2Zght6SaqIS6CPGwt5z+aJjO3/G2BjN2N8KJkKov
EtBwZSuW5auP94IF2iFS8stoX03HbE/DhEYhxcGz7a9Q/qD+wJZmk3DAkKuCe2Rn5RPiCvfgZDnq
bHw9aeEeM6lxHWUBw0c6KGsdiKWYaeMHlo49sllDTKy7SnmZxdatodBB3K6cPL7YovpwZtsvbHD9
nIJOQzgCNXVC12GYzCw4NDTJsokYhl/e1ILS2L4wCx7drlmWq1FGEjdf02zQwT8u8+BGXDRrLoM4
yV7zutEvS0VGVQMz2RmzLfiDIplrDqY84GMMrAsScqXawS/j5pkuj0ta5PjgUriecvHzdFhOMkcH
1HZ6YGkQJYup3Kdr8YRhUvlmSkpQC9+/b0nqiwa/rtUputuuiRvOZG3E3HGfe8NJtMnBlXN7rjoI
0ovIjv1QEpaYGwcVTWwPLTTL0uwOc8bPLtanZ62NPcxYKoSIidGV6JomqkMlNWhHenmCz4vP1YBA
HDvkxsed/pvVr7nl25h+pwoGMcb8KJQq/PmZDqc9Wyn8nchID0iNv5oU0XgVNT1Dr/nDrm6xh9XQ
qeWvfDIb350ccRhS3udFNX4i/im2HV20U7l3YRGshXlbBC5/5ZC783NbQibFl40MaftXJlvIQ1MR
ECJROfUVhjtcFcrU6ie7KMlZ7YlYwAvl41H+V4lkS/Cxb6brlTtaCEx3WeebRsLFm+HQMOLknk3N
Lop6SKXI84p8vMalC2eQ/NxdydNaN1DChVaxaGZv4ccr9y+DlF09FUGsxZ+t8VQS0PujLsKVJ0pO
lNaTYeiHVFWkNTncRVYhmPU6k4C14F3RjZk+O/E5KFZjN5b2R5kvw97tBoQuZJ0WOJWFZSSQ0lK2
u8X2NHQOW/gcr1mE0o7YnkAI9TrY+rvL+qiQPfMVZKKuXiEcVz9wVa0HJBoxZ0LuISIzuyczcZML
a6rbhPBw14BwP3hAIF07eoeCE/lDD+E2ntOLDRolK6zkuE3x+85GGDPEUHOo/1eNXGFCi3bFMlWc
DwmJ72J8bOr8Hjlzd9B1HhtXthHivkY7NEV6LtopeWjr5VM94Lf4bea8XZe6/FH3DVveEQK29IxD
AqSqSPIFGZy+jSGJ0F1pLcqx5z2BGmwkHDEdzrGpgrq59Jv03+Be9liFUc+nb5FlKwoPI95izE62
sPrzVG7vRHCY29lHSME3ha4Rw9iTAv3DdZz+JLbK3dmq6+8P//12C82zF+KBrRSekrY0UEAbqBbf
bAtzmz19f/hm3v3Pb/8//huRtcWup/GEnY0NwGVwG22MmVGRIC1m+szFHvSD27ovgpYwq6IFtVEP
fSyDC6n66fz9q+T//er7t//bf/v+lP/5G//bp0hJwivTnsHvJNkrZtrg0eva5J54yg1igI3kC/co
85Zo9bWO8UyyqqBM2h9ykn/iIW7vqUqnIAIRu5P41InWYTpii/IgkSPvbT4LXCCZYjDCqZXQENVn
1xgZCC6sXYeeaSG2vStPXsgRizt0oSYZPIISJo1Q06SQJJssiPyNnk0lYw6LVe1ODukl5s8xKuJJ
1Pv9sB4ZtkVfZFTo3k0S+pTi6q0Ex9zQ4ZGzmz60JDRAQ/8ZKwwGS9TFPnwFS9MVp6TpUEINO4bv
+pko5k+Xo+MU2T7w0S8ADY9LHDmhQwu/LbG1Yfpl1LZ+ieCq6j1LUNthLrRMEJqTe+spk5khAIQR
SOvOsDEAbxWlHWlvQ/FPdF7xMumfvb78tac08VcR/YhBOjJUX3Bj9fW5yohqGWZ0NWtrSAK5QjLL
5CHaiMzTXP1ZF3WjduEaFN0bemjm0itHweLmD5QLoBoRXuLGzwBKDM9FBEdEe0ZFZPp8Uz+m1g7p
0lM+Q7R7w0h/dwwodjiH5sPskXVstO5rqWEx6acJVuqQ9nv65bu5Fp/uML3MBYWDsFIqngL4e1VL
hi1kC2NkNMN0Xa2zaTYAMAbXOsvKfc01faDmpaObCyJXGRfNvjMv7oF8kod8GLRz4zmk2Qz2xGL4
D5mrEev2Lay4M7VzNSsGWU8xE9jG6dtLNd8NdtU7Ds2hDXIuGh/ubAJczCuDZC6e1mV4STy3Y71u
jH474gbR9Nk520VT7dylaILO2hIRWbdkKePUyctDwoFtvjpm6fh5CJrDdet5xglXTH5ZIIP1WTEd
5dbjjRWQgnrso33copXwKn4WelwYF+ms7zSKmO49PYhx2h6BXpzrOkPzPevH7+9fb++m7TBCmcUD
23KsZotN5128O1n2aM3mo5rQvSVvMkIF5IpaIEtgsMxQ+nlQ1Duw2X5+/0P4DE2b7wnw0z3DEXTo
mRmMSWsf0W0sgGmZxXqODjaUGAIgnUZYzPhwm2Qcj+NihaYlFpZWBlv1CqavBUv3QZUKHh+B4WJk
pg9qI3bsvYaLEZcqDw71MBpXuv/MO1DkfbYJvaB0CMh0sVYuNeVbngGwTW+upb/3M5G1phf97Gr9
SuZK2OfO51oSntMS657O1RGYwicQHDJXdTW8jGaygzibnIeEfCWLlZk0JZJnEl26IfrQm0EcHFMx
3E+Xz6yuFzb+zKNGpWVBpCJeWJGIl8pq/orCCVsyYJ8HhAw70dhwW/JwymT6XCYb3XvN3xzX8W5a
Tr1O+4BzX2AqtlyIMZk6Co10QSKJkpvqbe80l6nAqMTUZZJXoOTacUhbNo6tx0iosdB4J3d90Gln
ftpGTljY+rNEX7Q0zvPMKCdm41gj6jh0S/KUb13UBEeEyRS6BZfNA3tH8m7z6dXNmXPkg3L23bZ1
qGrvl8J9gJprKAPdzZezsT1+vcWo3uv4sROE3oGPJnzdqKnvM6Zbgop0y3AkA6jsHpKY7AvqxHdV
1+bOmxQBmtskf3V6brFiATyLJ5XzT7cJL43RAQ82Wwfy9nLMK/sVwiItjUXuEpoZdjvT50hKw9kc
5um/D16N9Q+4axxArbiV+jiGOpsI10QUlDenMl/VOerhT8aifhp169RvC43vD0ONQMUSGtGSbvQG
7tPe4TsgWspKSaQbZ+AQ2LJcD6lzM6wXSqYq226QrPelEb+WBYUizgnQrgysz/YgGDttH1YQA77V
s1n85uDqRvq21nzu/2HvvHYj17I0/SqDvh4W6E1jei6CwbAKKeSlvCFSKSW993z6+bjj1ImsrFNd
mPuGAGJvOjFotlnrN9lCiIUp2h3VfJn01DiE4O4nDgQBwMRqadNMFCkc24aMHukveo1ULq/Gzqk0
cp59fbLBN72XJRm8EqBZ7o+v9ZLBLuwkWctIfgCXCve9Xcp3PT5Za6vTCQZG0gt4xWz2ozMgY0Sn
JfzrkDTTN0NjNvSaEOKglEJ5t/MO2aguPM7Sz4l4PTMJ/Wg2kXnntKS08b2vv9ATQRHF6ANXHxR6
Fe1t6EgUyzJgLAOvpLtEr26In6dbEBk547LulHH1SJUXD0h+f4yN9hjo4fwuFcXRsYbxK9Oik3Me
jDl8rzNy2rNkQA0OStDJdtysydq9qOGERrwxbPqYCP4EZWAOSaI6ahm9qZ3zrg1G/Tk1r1ZYoNYi
n4MWQYqoGYy1nms/fQswalwEEqq8duz5vcrcMAewpcFFWSthEBLz9r+SWQdHjUJPOAEDxNs2P2F/
DKhPmZ1Ha4GAY8lkf1OGfVs251Y2Hswq6tZGHST7BuF9O6ueiVGRuEoXtgBGKCDjvhvxWR+j8Aml
aMLokQF/z+74MmjZrCr+rqZ1cMQHJbtpW63bMMpGDCgAVJIUxWMBRq70sRYP7QZKqVk9DMBGdUfr
fyApjZY9+d4ndHsOiBLzFeUP5tS1N74ye9WkoJAYKT5YAYBdU1UGMGAUSFE8R1S2y31gE4NVpy9k
XG7yIN4WOAX/VKtwb9dAvpm8m5to4EY5HULmna0oe5rCbquDsHiE88U8F07TlxHslFkqdzMjXCTE
5u4YhAaMmU451wZQ7bEmrWiZ5o3aFdupGKpTHyIhj3VBuE3UkBAw4baTbcr3LXBp4MtNfgoqhCTr
mGBqX8s2bXqnvDfqHG2gkVsHa0lTiEXGnPCQvA5hW55ylM5OWR2Znl0SXb1UCeRvmxa5Jo2xyqTP
w9luw7dwguOFPJdGg6o+wLQ01prTg6eqsItNpWqhiTjY0IUwnSXDor0bE88Y29pNfLPdt1bzZllz
chMYyz0vidzoiaLfVIn0bHSq4xEHyL02/KlY5tJFTi+kg/CFnmfwkDpoaYN0cOeTbmLIWq6aMgHk
ms6HJjT82x48gJYOhyickrP9OJgJECIjz1276ABIOGja1LniNUhZryBvMCRWdWJJJaSZgsZ4J2W5
7Qkn0194jucLM/B/Qd47F1HeNv/1H4b8z4RBAz6jCm0Q+3ddhbZY/vj+EBEe/K//UP53F/ppVLZR
vDPVBhLP3KinvpUPkdo699yuTUds6pDoCLHCya89U58QQZHJ/M85pBSGUoDZ0wkx9cqOX/rGZoCL
f9YhSiJpB3wlw8/czNDKL7U/qFBaGqpuUaMmGpTNzhyj+DAxhAcxkJpPbeo0cD865agl4PALBb/K
QJFnj3hSuEMm4j3NteGEoV+8VzvtrvTn4HRd2Bm6SWnQPeHYSV5LZ5zUg4DDDBonwbnDP66UlYfO
cnz3v7+NuvHPt9HWFPJdumVr3MrfrF1gTivkGDAdbQfrs+wD5b2r495NtBhH3wRafmD10dv8Vk54
kMxWiu+hMmoPoB0N4CBpse/0VHsg/9rcWTpeVwAINqaeQX8h2P3IhwsZp7Oe5KmR9omDzSQhufOY
xCb65GnjFab5I0U37QA4OLxXoSECuQi/pXUKpggC/4uCU/caNR8CpzrOzcA//VsLvSt7nKojkNBz
q8LT0xtURMg7Mz5rlBdbJ3/+398nDdrt7/xUR7MZAqomNFnLWvirv7xuuK75RQguYNepPgpcWe+Z
frMth4Kfi48KQ0kjRs6mao+9DJQ17HGtV+XtoHXRnvDwrZ878k1IhsKa0nonCGyx0VY7IzAc/Cjj
wP00yiy4s71qnKfnbIxusWIY134CllHys3cpjvtHadBR/fg37wD/9y9/nMkPNIEL437w24/D8rzL
+xnYOxoee+ClhE9RJ9Oib9DfoUAGRcWnxIMge6VvtKoZV6UUSR92pdB3FQyCkSnZIWONbp1NspX8
KaoIuMQ91w6mI1adEermtUIPrgC8Qsb2LtCwrr+WEiO8tVStvZ06bOglNWl/9DSRpjzlrya+7xt7
C/hnPMDKVW7nosnXQSBb736ZoRBJNi4f5Re5jd8jtY+eGd102xQGzE63OvUhBQiOPUgPEHOYTCDq
EpaQlYnEGf4pXRzh5sGcA30HR3Er8iY7LHP3prZWoKUd1fBc20guVYFiP9LpHYCWdzi2puFN6Zjh
LZNZGgTEYNw6Hv1jU+WvfWP2Xz3JLl9vvxXdhKk9sjIr1Xhoe3AMuPwiXWm0+mNJLH9bZiNGEkyo
15ICkTSrgPNZXW++VWNxp9Sz8UXTuiP66R/NRa/HjHx/1XZ28BT7eup1ioGKmgw0jCwg8lsE8BNI
hnG4od+uN7MERWXYNHPZvEN7Azje7Pl24e8OTnujxounTk93NNTlW26ZzsoBpAAWSz/EoZHtWq2e
tuhMS7s+Vi2QVS1udwwzkH9W3v/NF/bPLZFhWYphaY6KVY3y+xdGgieSNDi5O4eA6U4GuqwR2jxZ
/Wvaq2f0SxIgkbXpEUxUjymmm4T8kmAHhJ4Zvz20Xr3kHCNZ/cgM4rw6ubutJZMnlydke7JpWs8O
9A68lDA/XFD1My7JVoseVDYRg2xq29MKh/i9H74DbAO0QXQUga35JLfsmdoDVnfkKv/Nz176qUv3
tv+kW6PlBU0B683UdEtTZOW3hkUyKnSrVCvczVZxh2C1eqdOUeCaqRTdBkZ3zHI12+VB/lSoDjD5
Xu6emNHcSUO32Ow13bnBs7vrLZXsjxGcJD81l2ClBkwGznLZg/4Osh7k4AKEnMfvCuy/lSbBAAzi
+JmPqFw75MQQObo1tfCgFsaOcDS+zaNPftqqDLxQM2NTGduG/Nd6Jp31b24BP/gv7oGpG44J34Po
o4LOwK+Nq9XLJYzgKtwhqNTfTWlgn7paI1+mvplW297PSDIeqiD6YelgN/SofB0i1EcsJA5NSyYg
lznle5rcIX39mE4JKOZM1Z4yK9DRDkGUiE7kaFQ1GnbRuw9M4dwP/Uc1yvJOrZCGifGffdFiC6tO
ky+tieGrTMVdq/nA90ljh0X6kpN4u5uj+hUFt8jFGCo+NFLdPToWShx5+dQREVpXWLnuuq44p6U8
3NWkkG/GYPpmIz0EzDTbNOUEOtwwX5opNu5aVdfvaC/fUj2S8bZA/KVvo/YB/JB2g9bArVp1BlPD
DHrIIJ06WEXuHOiGF6GMd9eQqlm3k3oS2BLa7H2TMuXv5RGjs6maH0pDebBRvz12Vf2gaa19g5gh
mGEmg6UzgzgGL4ng6HCUihLOSZtHW7szYFPM9rabnWOLnNlhHuSIJs++N5QuQSSnRYO3DXRvkACk
QlMMSh0EulXaN6rRSICWgL+MQMs2xD8+rcnBLrNchJntKneHLvXPaabcEXFIt3Gf1l5pgyRu8qD2
Iqbvnqxk1Xq0sWseEbHaRCqio3LU7YCcAt+LmJf7M8FuQwmwDwmH+AimG19HiaC5Edq+p1SKutUR
JKzTFwZXjP9SInpSCPG5+TCUksjXPAHlmvt32dKa7RwCQoEZydivg+BY5igp9DHzBmTpflapega3
eVKAbN0NGcFRHYapDTBnVTHtOtcpApKmtTh0TQRcIky6Sa3nYAEt0BZTJD/BMy/u03CM3MHkyNA3
GavP9gtIsZVmMe8DYWreZN1Egqf0pef/vmVRVMwBf29aLNXSTcXWFd109N+GyKEiERjqLWlLNnXE
dDpW7lLL910Q3epqmvXPnkn0Q17GPnJgTeqVlp4fhlD51udWgHoCgTspRleicJzx3EhquO8curUs
dJ4Mx452NZIFyNMMyk7TzNcWjaGxnLKTgenuXTtJQPeqHr23MG1vHV9yHcMumOCdxzAJz0u6754B
KdwKRUXjNwf165Oct2U13tp9266ytue4gHDKaOUpvZCWnMwC8ENvDN16gCp9MpDnW4WFopAZLr6T
NidSbRenLgxL0P28j7gZWbdq2lauZkbNJhzqeDUpULezqX3NBtU6D0nkabDNFp7eJgsPmdQ1P6yp
2UcO6FtFOqvqB+GLficVZMuLeDMziLi1GOHSkwzImaJD4c1mvEY7rfcGtPFASpoGeSkfCUMzOLd5
DOSGKRipuWmP7oWxFjx4wzpqJmG91C/nXUbEBrG5wXmBRntKpgp1Cv0+nxFdYOCN3ZnhQAdsrWoH
fR716ACfDx0aNl6ouXaX5AzNASbdgMN0FalksAHRq05BxgxQk45mHsgbYOwLqG1BQgCuBu9iPMUw
b4h82dkaLyMMtXEr2Dl2Ut1G4EFmZCs8PYCMB0oyDuLsh5MADHAWne7aV4+ovM1r8cb+j8zPv5H5
sUyNHu9fq/y4RVrU3z+LXy1EL8f86SCq/k1GucdBhweXThR0/pT3UWTnbzJoPQsNCdXQQFj+Ke+j
K3+TFQ2JLV3DR9Rm5H+V9zH/5uA3ioibZRiaxUn+f+R9uIx/bIlk27KJHjuOZasaQ57fWyI5C0sZ
WwzpmNZh5lrBgjbFBIh0199Ll3XlCESbnAvBW5zmKIu9/mnb6LfwZCeAkL9sX84nqmLBDBwRTRsv
8QDPmTbp9JkgRXof9laL4yV5yqQJGVKS5aFFCwAIipXR4r4iFqQM2HzZqc4XjxaxWuwFAeyPva7r
Lnte66J0XYwSCmd1R7y4gxRwXf/bfx10gve/bP6r812urJEs4J7OSKZnuWZxnlxpXlFMcjwpbfel
VSM2hpDYAXx3fZB1M5Ehc6KCshJrxcIym3+oJ4txn9gyhzJ6okawF0eLVWmPXr3yJMrXHUVVLK57
XnZf/u0v/+CvNv+2LsgLe9Mk5imEGN6Zcrm/nkmUCMKfYDCYm3BJP49agvCvKIpFvKy8VlXgobML
g/GPlZ0G/ngmUXB5lNen+NtDvdxL8fxtDPjWk2lBTjUXO9NaB+g2La9ajGTyqhityFvYyZhSLa9y
kZHcrRWcCsSOYp0oXY4Tr7RqSNpGgfIt3tNJrBObM0U5VlqYbEUtHYBrk2VEw1n8z+t+6qAjYWUN
G7Hh8nEsVySql5MuVZJHjKLg3ZAMYOxE53jFpEYLZalLvwvewRTUmHAJvHciyAgL6FtUiRlhtSpp
BdxtALVWkYY1EVGK7YRaRlAFeyUk1tMyf724LCVL3r5rwNTLPH3wtig2Wzb4/mU9hkN8dstCxrpR
zWsZcjiIJL808cFwlrDDta7VBXNNM39XxxrPu2VhGtx8UQInAd5Q+DwuG9J5esWtnkDjsoeNASt0
QR2jtOVj8hf5aMSQwp4cprUTFh/94oQUwLomG30tatH9iKI4fM2xWl8McwS34uImZC/uNkM19nsj
O5sLxaQy5JP4OfnVZuriQIMCIrRAB4HBXLXUDNvNwLXi2NzFmC3hSf7n5VsK0w60NwBVLO9uudyO
FpbEQVTFgunOH9Ukq052s1BiFjh5a5UIrqqzDstOXu5CBtAFIHNzL+5C3PEOiJL4b3InTbtRt9xY
qUeMwkhaxTNA+zCfKm8cLPJB+pLECqKKImzZZKEPo0y+RLhtJLuAZZXSaoob0hGX67p4jJEQXDE1
tchPclHimcDFXeLJ6gX2Lh7Y9VktPAhgHWiB0MijPPtSMv7fXKoCuT/FBVo/i79UAx8oi3zYVMsr
R6rmxcEUFybRTKIaBhKaULBclm2ipGOKhB9xuuOJ1wdJxjpSlLApAQ8oVU19QNJggZh3n3Y7gOUT
JB4tkUj91UsWUNTzOX5U7KSEqqOXsErBQK9E0Y/hdoqSvdB4sXK+Ebh2gXBP0GjnxixoGQFID2rA
pQjPc6wTvKFB0RwEVUWUrlWbYZanM9sQq7oO7Q9MTbyw6HglBIsHJwR/owXzCSWj9iBWhQE6LpGJ
iEBiv5Z6Snv/54+1cx0r1mt9lLHsUEepXF9/4eVnaiH4esFgKltF3csZ3pf8wOuvFFXxe0sdmDpe
eZvRrgGkYBbrysLtckEIiZ+L/imvoSGWYkXBZBX4h7oTRkgdQCPsAGKMp6/vq3hhigTeNzkJpF+R
D2OuLr7gZeF0ElxU7F2vq3Q9u61gKW/UWqIFxg/nl0UwY2tBrnQG5AQjrrBxva+AXwnmwrA48wjK
k6jGAvMk6gCroQzOfQyRZBkQCI6PWJDpWfT3KmQ0oyZyzR65HfA25dpa3nlz9IdDZhGGirN+cBHt
GA9inZ9P3xCMwfeiM+KjWJgp2tZtISsYjYDc0WZIjYDX64PABoqSZQe8pHlSj/vaelSGidhUbptu
Uc0NVrAo3a3o95qDAMj344jzgAyBJ5AV+m9B1xIv+KWuV0Axcifk80Yn0SxrPjXx+AXfQCxmPD6Q
yp8GEqaVg+79bCmLHAp0P8EWayU5QzwZxERbRPR43L6rfdW12tam4hXy0HkEWcBpz8pBLIJAeTX6
CCPcBcPFvP6PhbW421zXiSppTZS6RVHsKDZfq2KdFsO2VyfzKGo6PTQRgOXUl6JY+8t5LkXsJqDO
0O6ZUy8BIq3ArGZLBJeWQW1GAz3C+0I1+3XXWcjnKImGum8QuEhGy6sBUheO6LxncAVoGpaBFL7U
CwJ4WXkpiu00Knd+xjxVTmtzlS/9CXrXTMCCxXtWFMVKsSiXzaIkMWpmgLlQyq7HiGp/r3VGdDmJ
2CTWihPBUeOccNUhtjVmydBkqUfLSa5nCn1wf2pkgONigBJcNmPIy9st9gzFIHc5Bu4inpbLAiwP
D+FaFzteq5fNmRg3iz3FQan4Yq7nFPtfq5fNv/23+HqM4cTFtu3KyxWI4365ysuOl3NYFXTCwLdV
HCno+QvMEuimCVojpUbdV/WeIDwuBmKdWHTL1mt1tumdxM6idD1WVDvkiw6oQYqKjmMgssbLAbJh
ojQidpb0pbsVxcva63mu/wrXTTxJU7B6Yqv4f+KQv9r5lzNeN/92ieLgX86/XJRYN0a0FMRgcPmh
110+W7GY/yz9VtWmDCzLOBhIUrCzuvRt1TLauC50I6s935g+xSq5iyD+wGX5dZffqmLHf7kOjDfi
kF2CgPPyjzQxXrj+O3Hc5b/85faux0++Miv8ecQV//lDxbWLdY1opETxuo/YXGsxzddl5fJTr/sQ
PDT2PRLn5aDtBtBG4g6Khbh5g9TyyC0F3piEPylOMEjbIWK+hhjHODLr+1MYZAgjLaM0AYK1AE7z
Ziz16+KyktS4v8LOYVEC/cedtGVUdzmlOImoi8MvK0UdQcfRU1AvGRZ9wRCqCtphssREFp20Fvuq
lSwZOGDXUHdsaBOebuDJsIRcLRdvbeLJotsbARo8KmOztqaq2fULtaFTgPPJyzBUX4ZtnRhLzmKk
HYb8fjh+iIljgQ0Y1YEjN8v6QZTCKjMuJdig1pap/i5cyMLNMn5yxKgqzrHdcDS1donkR7B+jopK
+09AjB5nXJimYQ47ZgWbpgKzzEKsNKUGqx0V5fHCUh7UhXOMUxd6XlFoH+QR2wEBnkRB3jh0eoHx
AKrodVC2h3iZtYhS1jf7OGbMUMu5fGiXxWARwgecD/6wMD4EIErgo64LsQ4Fw3atKdrEvW6IGc8V
3OcFaqk22BDjxgSIporf5tq2UUJcumN76Y7FopmxfyiKV5kmmBdhuRPGwgwXN0aUxEJsSMugd9ve
h8eQmcAqxEJNQ3QK7Y0v2sZWtMzz0lwPS9Mci6JYK+fR7aQDJZuGsD84puKk6Bfze4MaguxvO199
x8UWcYJFskLjYRR12/6yyP6xKraKdRGat/B2CVrmedUf/IUlbsY6NlIIVLhi3XWDKI3LrXJGcHJo
h//xfEXpuuiXd0A8c7FOVFtlCfpc65fS3N2HQFc3yWW2sJxQbBAHi+MiJA1aU1c289LlCoAbY8Mc
AOnfqyQt6CJDMdlrlt63El6R113DCEkUX55gfFx3SjXklCIIhT1TVWcu/GaHF1V/sBEjOjiqBdoa
iydmvcSV0Q/qQ3ewrAK53bK7EYuuGlyLPO0ORR2gUoHCoEMsLib2ur6oTHTlpQGv+onO5dqGZYo8
emWPiC95iemQwgoZFvUDgTNUlnnatdrNOoHga12UxD5ib1EFspXu/idYm5Nem/5NsBagjEKg9F9H
a/ef38N/CNX+ccTfY7UKYVdwuho5GeJNvJrXWK1i/U3VNMXQVQT6LIKofwix68RwZWK0lo0YN4QP
hUzPH0LsBHEJtzqgMDXDcAyLIO7//T8/xv8MvorzJc3c/Fb/FVVlKb8LscvLKWSuy1lgQWi//4YF
SRSfrKPlm7fKFPe7JMfWIoyCfafOBInKKNVocRbKuliUUYuEdRA+mIvgRKpEC8FqKYpF3MAfaGLg
WV1FWFEs5mUmPC4LUQXIDhEPwuUmHdRopy3zOrEgaFcfRA/xyzoJQjwGTMc8WSJuoiWI/mwTGNGz
Uq9tFAgtv1r8wMpDCdWND2sporySuUO/dI3F61whsRBKEKmqoE6PlmHvzCI8+7ozek5b3QIMZ4Yf
Zs7KtgmaNKJ/FF2l6RBTbu3sFIIcyMcRwBKWDRut7eR1l5tQMhxr30zJh5ObzRpycw+bHh0J0WJL
vaJsKkwoJYNV9cL/1yUL07igKh+mQENGBbAMjDT7uZvQm0EGJqrkYq+p82K8ZURrY5kaj8iAMdte
ioicUlSXnlzDthz0Wr0T1yktIzdRiqICN/V2Uy34CLHA4iXcykN0N/ZNsYvoO4LFVhbqdJWMAZl2
P9qNau+hSd1vFBPN0+9xlBxDTOfktrH2aslABN7FHuwyDG1r3OuB/phlEWGzNgNaTwN8wRoPmu5K
I5PM37hAwWJ9e103LV0XyOv4HoUOmvtlAi8WgnQkSoKDJEqqrWIcidSJs0wrxZWLhbVUxTppRmdi
zHREdBi6rcT1tOCnNkGyRXogfURkaRFlJROBQkrsVvfajUIOHL2tZ9VA098dP2t5DZCRTqEgXyBv
cPVkDgkzH3HYjb+FIOziN2BP39t2V0mPlbrI6z5Qcrqto7nZywKwVNcNHnIyuASyf83GN4+NdUyU
E6MEjEV/Kut5Vb8Wp5AYsuEhfNYk+z5cF/Dwm/lOGx/18rMwNnayW4xGanjP0BhKiEkIc2Mk5lbH
cXChcHfwVV1lN/X7+UN+RjK4I+rNXO9BZlrdrxyCfKQKyAPKe7T4ZBNmG+xdRJ5vLB0237rnLcw9
8ys+02v7TB3JcOsEx1YQU/LH/FGLN+aLCRAbJgPcOMT0kH3UmU0A8jukyAothMeFe7+rRgKGLmiZ
AZcCy62DWyD75SdO9Ny+u/4pujdf0MNyAq+9aR97FCkJa6wDCCLgeBmKO16iniYb5NQqOhb3sEoa
lB/c8n1cWd73ZB+vyqN0mwHL0Vfle1eA2IG56eaYIY5rmJgxeH+PVA3jcf2AhO7Yb6foXMLrhgvz
1Zmrof6BdqIFmBrcQLIv0Br6gYJN0j4w2uLukhjnMKZK8nfQ42ilVKnX3I64IejuiH2UihjSqnvQ
xmN+Vp81BFFdxaANwe9qhcoAPEJwn4FbPiJYuO9rhEU9DecsaE58m0iH7BBcLcn/ELLN1oPspY/m
TY6r2Wv+YT3nLwiU38UDcUOcVI5O/e4QUwHmDxt95XT4GG5x3euQSKNF6n/glOAkz/YWuTXiceep
WmctlhVr+0m7kd7g1vJjeG317/rX+ASdBcrvody3exuZy8iTMGpT10jskLDmc/C38Y+sWqEJBawk
O6kaLcVOf0mOsD+Rbunuk+Kxv6lexrP6zc529RvzA3QYeNn6G7u85aF2PzFn0pk6FSun8XihjHSj
zi7RyMo6IplHMCv4Vh+9aC+bXvFkLvxlF6dQGzb/Ssk87J3udXhfP1FngMOxUiG2eZabHMyfzo/w
STs2X/qndjC+R5/OPe3OhFX1IzQLjOsIE8/Pfrob+5UKGbU4ludG2474db76EPFd52BM3oCOChSa
u3zn7wEZ5R5c+MEEB7FqvqvfMww6053N+5Cha+aFnzgkDxiBrj/7EwjM/oSWm/mq32Anie5Hf0J5
21MxQPDw67PSlf+GyVzspSfsKk1rBQlzXT8t/PRjhGozGuPOzv6Zz5vpBUxw3npa+9Zo77Qd/rRi
KDman9iEptaDEXoU6hsZmPD3aXaLA+FbejDUrZ5GVI1mr37H/lDbxZ8IU+PIHK2SXfGALxX3vPk+
P8Ub5aP4cmhCIY+A59wMI/9/h1BH/DY9GzdAT2gWhy1zxf2wgWKCIobxHL3PaKlvii2t5fCtB+Ww
L89xu1MQJPO3PMuwQd8XgZF9+eQfwPDncJfP0g/I3zzfQfJ49Hx7+RO0Sf6hGkFbWI033Ys/78Es
QpzCA82RNja/g0krrl/EqMFkwd6CCkZHR7ujHNKnmJcSl1zJC74vY3bUHmti4SsNNke8S3zPvOfz
vs9O8UcYu86P4KH1DwbAYxoQ7ctWk41qMNLHLOut6J/jCkXTrfMogSmSNpzGRziwI591g5FeM+UM
CzZos9U/lMf2zcf6hfjlGaA/ElPBC7ikrHgxcOEu8VWtV3BTigzd8pepdGX5vhnvLPln2PHz15A1
lsha5vlQU1IvS78yGFPoLysr9X58w5XLJimIisXj/Iikqdp8IbOIspBbTWvV2mh8QvDPUUSM8xIz
izPn0AOHnA7uSxsaCzyvWQb4BKDv66wahyezTv1vYf9K2AsLMDwwip/pnr9+NW58QgY4ygG62jI2
O4Q/AtT1Vk+Itt0H6Vuin9RbgNLQF+fTsHf9txoJolVE13eUq02KshjGKcGP3ryJUzfJ9giQRR0K
gRtgiLOMqa6nhGekq6TIU9pTP2y5PJQgmgnG4V4pThBe5zsuFox2u4ZZFqyeqxx/kg10HmmtN/dY
/awUnEXenYN2iB/M47TTb7W7+c5/tg+80SgeHKU3S4Q1VomCrYVbvnEJDXrPzZ0UrUMslLXbsknX
WP0q/q6PbnP1UXXWunFQ4Ho9pN7whKrnWts4dA97BSMgKELRS9TeJuPNoJ9QP56OuZdsXkjS8ATR
6g1/6HDDVUw+VhriB+hYoi5HODdCFDHA0h7i9wNY/6g5+rJbfbQYKmIaI4H0RtTXgBuzi+MtcGgb
ais+zfETCpSdcVKgFuprOz2Zvsv+KjI86X2eePAQFkcL3q4HGqLn5VTDKrtDFAGuMJbE+/KrQL3y
WTrr1VYxXdjcsenylCBJx19Rcq/GLsVwBGa9BfBWAshpgCV7UJYTE3VZrMK8qvJi7egkL9awU+Eu
4J+mrKIf+mt5ct4ze5Xfs3aqt/4xPI7SLaC9xLVfq3LNJT2oR0j8GOpu7Q/9tVjLN+nD1KxRZajc
9qdkrevbwNmbm5oA7rrfQprcal7+rb2Xtv09LoRnSTl0++ZuOGrv1e4eYF3+VX8bbyHk2ncl55g9
dKB3+dYs1mG3jocTXrNv8i7yn2rUhxTXPnKPIMFDcib2FT3ir9fgo8RwFSLdsIdV0icv2rlqiQG5
nerlCNbjt7eVP5x3+bVrXnvkiJ77ZN3fZ5s0WTePmBXJy1VsGbMb07Yzt3K4Sg/pKYcOea8f0/vp
dXitn7n//DMsUMt7bCFRrszcfvTcYt88DU8IOfPGlhhNbtrRndPb/GC9KM/zF+ZISB5n+Wl+rg9M
A4bF0m8lq17wozuX33XyD3StKxOJQ1i4KsJnKyvZhQ/dPniUnqxPXhwUYp7lFpCqa7wgb6RAKG5d
JhGm/GrPjy2DEq7ku8J85gUzdYz2UJCo+4ch3BrFdlHaOFogC+DGJxsER25qLIXQEKCFX/n5t/ge
FYTK3zSdl+4gjhadJycP0JO6fmuCzM82RDxbc6N9B85fYC7y3Wuqu+KTfpog05RttBeMb8MtPGtP
2uIc3+57x1X9Z2ZV1V37LH9kAKzf7E0kb2AR4uVojW7TnBAlx6ghGxjdnvuH+qFWT+h39g9asXWS
ffIeIRMf8tZXZ6yxO4w7H5Mf/PhK8wZEf3AV5YvBBuBQnVUCZ6OH1g3GwT2wPnktRYcOVP/dTIiW
gbrplcouR45/n6KAlHo2LEtlheIKspu3yZ3/yhV1APFmwD7BXY/fBMZX7YZpk/PTYHhOsC9Dzwob
jG0dPVrlx5jtus9FMRiZYchWiFbvp3nDaEK5G/bcc/KDyM7NWoOXucaYM8SSe0UEFi2OurEPRhfb
B20gElh2+3jRrxILK8ydAyqyTC3rbzgw9YvGHTTNjvCSKIl1YoFfPNEmWWeEYdfBKm2L5lh2pqu1
frzGWwa/UQGBuWJcRGlQiLeLUobuHoiqJdic6k2M5GJ/HPFckj2xeTS0FinwPxEyvx2tlyVsQnNg
HGnsrNh2oZS9VXXQe2rOSNFo8MaUCuaZ3fIP1SU5EWncaifCCFKZDnmftjt9ntYCu+PkFd3+Bcaz
pNAmrFxd9WzS3C4agK+ENL4i9UhGVT4xRYNRkWAFhtXD1qi3+KsUPXrlcFixg15DkmXYzCxl+LL3
+bFGiGffA1TAh/DDVFb2DTMepC2lW5mZBF6W7wY9BenNm0LdYJYKU5EJ5qmXSZC5aM465paT6uZt
d0LtysW76VE7TcqmiI8ScAvch2XUCrzsK3+dzpLXMhZ1sDVhrO+Vr+CA/JvQDU7du/rOBGk+8utv
Y6ShVpLb7syVcz+F626jv3en6huzzmDwFqfLeR2RT7BhKqxwfOhfK8w234ODfFa+mY/thzStgy9w
sNxo/b1AZ3eD3gzPHtRbiu1lslK/+s+Fyrkq0wfjw14b9ySE+xm90gfjNmX29pFvUEtD+R5R9Zv2
Rp8YJbnNT0l127dkN32FG+UbaP7h3brXyRLjYrSabuNPBsXM9AYkn96br+JbhRJv48bIHVhb5cjN
q74YXBLvfAeFjVoVYzf1pX7soUUtOOZ1Qet6o32o9H/3zZYn0jIePmUeMhDpOtzwuHHamc4Trkk7
4749BKcBEPDtpBAq8nILHAB92kr+hOPfkX6G9YEN6W488t/MmCZvjfTAlGNNt+JU80O1bt78Tem7
bYGzNRpYmDKAZSWOvwlueCuRgcg/YlQaB69/Dbmd8KNfJe/H6OIYvo1usPdw4czszf2MGNrJ39ST
12yig7YDkqsxq9+2H8gh6Z+ctdJggLv5rj06jeugIraSHtvQyzh+x4oH6aEiOXvSS+Dd9O8PzJ+1
I3EU5YjnVfkY30FI6DETn9fF4EGw098bbWU9yIPLu4KJlv5Z7tLXGqcjerV8xR6JCmvcq55Bwyhr
/YARjhfc59hsAX3cVghaE5KDhUoQBhMHfqOrbTVEgDBOOcl7Fej0rnuO71CttV6rA3I2CLrdFd/C
RxRltWI9fVqudu+jbhW7wfMi37B4Bq0cr4cU7Wo85VcE2OXz/yPqPJYbR5Mg/ESIgDdXOHonihSl
C0IW3ns8/X7s3Yi9TMx0a7pJ4DdVmVmZeuzJP4zgYRYs4UzCClbthgFySuqrvCEZ7Y23geu1X50C
AKF3WbXTWyV5+YHupX8Wgev4A78ri0YA9+keg1fC614ozi8V9pI4jhj4HroZJqyaE6xx89Y0tBBr
VQLvYmQQ+xNbV1964CcuzhxHP9wrLj32GNcy8pJP40A7kJt/E5nwwkFrNgK9+zfFH+2pvqo2T7BM
wt8IEYSn0aHU/xADMILYoSH7Mwle3NNH4jk9fiz7YPjEbSZSnZh7ouVDrEi3LilLuUpbv//UvpjI
QCAN6AFYmfiG7AXhtchetTdfvE+bijGelYxDjLTGLysS3TF0CsUmDZgRNOWteEeZFy7kArmV6C6o
r76ItsEsi9Fj8JbWaT+eq+jD/AVFUAFgWBiMRbINAYB44f0FVEB40HxrXyyS6LEw4UqC/Qfj49pX
O1/y7BglfgYg8eh/OeKi94o5bzLBM2q13XBujzhHG6TovVXIcxoOST4X4MRGv4w6Cgg/OY8fzMIB
ZZBrCY41a2/IoUiZLchL/mVso/2YK7/noY0HpvVIvTUZWIod868F/8p8I7bzDzi7iOmplQDsEyJm
OFg004zYfOFgJrLUDwo+SffF7VfJycBohcHct/zDepm1Y46jN7kHkpNlF1LKAk6mt5Bxr9QZmlXI
FC3GlCJL3tVxTQq4ewGHwn0g+PIV39k6sV9wk3g2DoAO4AQ1GOp+eRvO5XZYB9fZZRyAH1guwFrO
1GGC4zQ/6eVp7axcDY2L87Aoa8X0cT1hIsDCtEu38fW6Yf53eYpu10QnM6J5QYlfH6rxDurFTRRo
58iiVPC4cpovw4OXoq/aKW/sXUKM50N10s/zGTd3ctotTqU9dl2czvpW8Zmroh3lj7vE1QvvsR43
8+15UiROdOXNs+WEt/6QmZeYFBtOWJPN+MWt0c6rJOG4kZy55+Tdlbf0MJ6NDzwJLHRQrvg7YdzF
lkt3wlevuanii9F6Zs6hwkQcW3ucTe2SMsI6B1QxmBVV1IubUvj997x5MaonXgYOAfPdxcEx6lZ4
jWo7+mzs5U8tKjkJvw5kSlir2AZC25JgJaeRPYnmU23dGgfQmTl7x/zlqjVHpLcrIXvoyY4bilOU
hRWPByZ+UtyfXscX+bfjNV/ZbrruMFoBJA52lwiuLPvMxeNIzV+oqpgX2hb361MLg2rFjo7lZqH3
13FGYVvbxSecWAUT8IDMzR/zx3hgp3Fgi2BdTzcNO5YOWXITtV2mOORCbhScbEPbYDmVGzpUnpWg
3KgWRmz61+xawSG3TBVehudBr9Df8tl53uq1HdfsC73cP9MMdsqHRkpq4Wa5Vy2bundSc1VPODGc
elbjT+zRHvta6hOWnOaeLpG+4RlkT+I203pN75A4xwlyfX5nTpbaA+tkOdossYj/WGtfRIUDfvLC
A4QI1To0zsy5z93Tps8LubbTZ2EkBE5cYofhZLKHefxzoajAKX6XXToOmGcW3Eh6BhFsHv4PSoDV
sm8dOX7t0dPvA6cWNRRTlsROw//8Su3VQpc90F0exRuXIqBgT5f0U17acFOuEj/WzrwU5U29hZfw
pv7gMWkch93QAW1OdutQtYVr6yQ9sV9X+k7OITm0zlBuyGljj+JkwcIrV+AigW6LNzwlJuybWBJv
4y+1FzNXHeSQ04H64B/jNCfpax48gMnlCxdkLp3y0r1qqCDuM+Nx7kLQ0KXlIHnC0SndYrlJKtcf
X9obTuSf6Yvo6R916eoRU5528w/Q78cNmjV//LOadbg4ko85oa8U5Gl9V+Wa6f7104YI9MzJb1yS
i+qLVx4svoPs3faXWnxIHBIVmgpm4CB8cqWn29ZRt+ahejCiFP7pBt22v5i3Dt+2hCAocQVik/IO
nWCLr0LBL6lPYFUEssSJ+S8/0vN/GAaMG9We3LtN5dbMPt0wLbzn7AAKPOyiOamKtaQ5OdlDtv4X
cQJbyAKwo7LBSKnUGn7SlrfTXv7j1BWRXuC7ewp3rLLuWvyo+LaQaOZOrAS72s+XzvCCX9zDOcGR
clTgQMl2gfwYfxV33ibn+iVcs1q/+ZBB7bfdHrC0qnDBtdGPblRKNxxeDzJt+4d5r4+qN+3iVeaT
toRBpyKzPAF1+j+uZayyslf5Ruml7VKakm22l07acsbFld8VHcWlOH/hjGqUNZ6BGQRZ6U7as8wI
pF1o7iPUY7FPCp9Y7mnthi/ri835TMF4Y7HIP3Ln8vzs9jDeg22BCY3T3qa3mcwfO3J5fD8f2euy
b67tjUMxAT8Bv3mNKRM8eaO+L1/W29Ku5luKGeMH95KmnjK8UuZvLhrK/2CvfAS1G+k785vqRIiQ
RKwa0hfJbnPiV+1SAehcU5mPbGcst738iuYvexvW/W9G37PNTulhuogP5i7LTbbY+Z70B4OxU7gT
u4xtxJ0dXvAU+5vKsw7hGbuuaD156glD6JGuJrnLvuKxd/bMsa0tvzhbu2k9vYwPhLP7hiOJZuk4
49DGuz4BiT8jKXzeRmMH+CVmHtVFZNrSF2bfw5Uzsn2eG3b2JSHfGdaU75jUiE/M2cR1im6Mk49q
svJI52SFowSJ99rKWgETjK9i7NJMix0JyK6Cg/Him09/LkI6drPfCMw7rjCjLBn8v/Y4xe9MxSaa
gr8gVbBRxqPZJUHOIdHK2M7KreJgTcGiQBu2uKIL8jqTPArEyhu/yVDddh/j69D6GAzIj8nRXV46
FXMv+xrN4Ymuj8L0pVQc6QOju015o+PbQQhsaCyMW81JdMiOVUTeJYa7WMo9W432XQRp5dAP1yVN
bucKn8F6fEx/Il8PIcyhfgid3393dyxd8A7LLjUmewX+drZ2N3fiF8CVxtjcm7BtpFX0Mt3HxtM6
H+ii/EmokPhUoPn4iVYiw/VIan3i1+QYAgBwkxfuEdndR4zVYsOC9sOuJkfeM3Sr4iw+EWjgiHtw
n/k6L3vFM1bmtX6EIEpQUBTjxow0yamBSV7U9GPgG+E98YjHq6b6FpY7LB2w+T1I+vcarRWI0Auv
rQ5sZ8gA3uw+YFTaxWtz5hhZI2gVfkiF+lPukB5BiAHSSoNik9bxWVkYi3VblgVZt05t3tp+VbX+
wsqnDc4czANR8xg45aausFLx7sdQ3M4Kl5gzEMXvypac8JGBj6kOFgWq/Hz+MSl1pT29SPhc4oBG
VRvQdtLizacMjc8TlCrP5vfYrPlh+oIMO7bMSw+c2hndDv3ez+zji+jDLZ7rY7hD+lp5ss9kBJuH
UpmLJDyQpu6Xn/1d++r2yWATNx1+ikDJzfP4Tf9KwrD+undzel5UcH36qt22u+gAxxr+Ka/Jynpt
t6Mz0PDPH+rfFPP2nCV+cqMRhvdrzfTZacMmfQkELKHcvn5ynAtJwOJ5WY78iRFBPI+gwAXehpBE
XsVhnfQrIdiaKYpAR1P3KnDPggOUnQ2OhKnKbMfPO+smfZEeyqCyZK0gLZVwFRBKlbuCuVrah0oC
yQLp5kATEQzZr4qQGRvqCDhR08EkVuNdv6gU5WhA4egeuI3BmuYhKaFuK3hcC+3kmp8Ux8GRSc+G
QesNQiOPsScYLKhvNsB38Z6DrQkup2VhXTSNaYC7tm6uEpo0kwLGTr6jwn5eWW66zj+R6IWNnYlu
ChucnSA4RgtQGvZzTeNSY1NHnZD4uJyJh/BD5hyjuvdkpobXvD0q4PQSp5iqPj/BYtr5BWMH8E+S
b3Kf68wjCfWUaId22Bhew4VoYPjnhCuO7CNfl8o4eVAt59W+mOCIyjU1mvVp3HLSgO/pT6h7LPV8
nzqWZ76DBBj2zGH0AcyUX6Z9eIQ+7V6xwyGKxbJWwys9PISi9d6MrAz+8Lc6PbKlx5Jv4Am/47f5
ziX3jEfkQhrWZAzmH9gycn1zw+X4UZfUtuNR/c0vePBNG+O7JOfVSyPC+TaE13Y0ByvtobisiYIb
lp1EoAOszuzHWDg1bjH7LNrnWc3Lp+x9devGh02GLzMQrdrdNxcobrQ/8600PUGi8OeRomQX76M3
4RrRePg/KkgaEwyzmCJOBBuviJI+jJ3GukZmeov99ppiEyh5KZ5JZNN+kFJbn6tbiUOhgOMGyLYn
4T5Q+oRJSsl5Hu8WLmYltTMHBcUGH8Xvv1JwnpUOvONCC7LWVa89zAfsk21hDXTEWqCyq9zhBi47
x25FwXQ1zkgUtZOM5s1W74rf+O2bUvqVsC5x9rvJktOQ8FzsY0DjFFhq8DpqsWt4X64SwcDKR2z6
HR8QGgIqa03kDcQcIc+J5sQkKMFUGfqGtBiSRnHEUKIPnQy0dpvypBKneaAHrpJb/fys8SfeVoHD
vHygrGd1NcxnCHMIo5F0acMFsqTcwOLeU0lndpY7yIUHjfXooSlv0lnY5Kf6ldDjxcb2SN8JbrJS
fiCM0ObHjU1o5455Fc7iq6ieki2BYx02yw45N2/i20zvS+G9qd+LVbKV3cUD1VE+Abu7D/B/FPDk
iZL+sWs+Ci/whE13i698HdUN8OKCH95EmxiBAce15kSH8DQdipWMbzeg0pOhiyOHRUNtl702r2zN
6ZVFxoEn1752VR4mB/eJGT5pY3WOIu+H8h2jGOWuA8Z0q3HypgJ/EDhZFI4udHf1Wyi7JvVMMCG4
Mq5onj3lTo7J/TqivyLJLfWxjtM4XvADSv0y3SbmxqgOUuhGxqavVsSh9epqIR2k9FGRMfSkp6x+
O/jHP0wy5hQY6XlW+pZVlDLGbhCO0oGLhRl2qC+eHjFnz8erkfBopwZ8tK28N7/xNf/CAbL4hRC+
8MezYp4/hWDZNpjRo1F6I1jgtxFZIlzptrFPbpVqmy8kWPHtlOEfswS0VdtQgFikk40mvPJ2+I4t
/Qdl2Ju8613joJ+QCTniznyBO8RyzPjREs8NwCEahwHSSLWZB9J3w+f8TQylQiP6B8+x6Y7NZHe1
jdv4ON7D/igpnkKRlnrFJSR/2S5Bdo2DsRLhRkRqW0ZVtNXSuzhSUG7kcHYd3aw9f8VvNBVBjtOn
ixKihTzx+q3GPkXS82XuKmz6L9WNLMTYFzacDqKvJCsC6azSX54+qLbksQ1ql0Ag+VU9h7/Sywzf
/E3YXOcgi7hlvwLobQks4cpv/H2Dz3cHszowdrxWblCKgltehXf9ZXoPk7W0kbVV58jfLSXKT+9y
UwDE3Qi0Jt5gBbd4M8jThde7NttostW38MqhoBPNxf2uelX/bFKO5mFcwzNUumMl+BQ7tR+fpdX4
nZ47yDfh3IsMCtrVTXlXIXniK+7R1c38YkBVA/zZ9a+QJ0v9fJ7NykTU/sqf0V2ai/il7tKTxXcl
jQyC858eZbovH81KIawYXgmgAVz0Csms2VrgoX6TH7KbX6MPll14FQGbHfME5YPzar7//KStTkEY
1tOKrN3u1xjt7lYDCjkRfxGfkWhKDrxrcluuaAMKqlpOcOJUyBzBy4fd+YX7pG3t/zIeqLXPVqFD
Zk2PdgFu9JoHLrQyxC26KS/7na8MQV/a3bNCnrh4EQLYSEhuAJa77pif9KOAtSnsV8XG2sV+81Jd
rI12Tt36PK3ULwXCcLSRheyY0zybuAQ+4je2brSN3eKSHUcXdnGedmLsoXsBlqfsvLjSpsDkxCGU
BkmHsUaHB8wCMI8DHMNSzy/Rv3Ufw1Hn20Lf/jwh25BXDUtJvhDxAPbMc6ZdJ0L7pq6zFz309tpf
He3YX/paLcHqSMW0f8BiotATCEIlCRPKB8EhLZg/gDpAIhrbBfOQjX6ixEzrV2sr7nKOT66ees+6
ZCL4Rrya8al/8Wu9ZCu/HBEsFOk9QU5DZf/WHAjAoGKLqYjcWj7jH5XA1MxYiqKnI1cEN0n8plak
AlS1A+yMeSlLRHxtLug+BQR2dNQ5aPkn1XulvD6zg4ktkFcKvbtmi981rreoHm1TccTeae7jVUf5
wkYonkywuVN3QeRqn/1r/prsWJ+Q1zhbCyDbCDGv3UHYpq/9BhWV/o/lp2t8kffR7I4bKvWKo4+P
yI1JgxitzTcobLKYi4P0Dq77O1FV7cN7sX9KxELXnD6CeWOd6s9ow9ZawFMfaELgbfBHxndkL3Dd
I5/zKotBNq9GD3dvHi0t+OiqGZ7g3vSoYXdBp7bhHUWHsNcvoAIdAPwHN91rmm7NC8KyCzLXS/de
v4m4M9h55lefnNhkTiVEq7N8lBM3CDeNvkU1pNbI0ADCHQpNqcZj05kvVNnGmenSKXJKyuPmMr+2
V+087ppVlm5i1TGobO/NigPmhPW3sLNes3CjH0UEJNzMwB/LtxCvQhdRzC6ZHE4+wUfzCMxC1Tvj
qmqusLJ2OQkejeFO96d13T25Wzea0s4E8betW0gbRPnlhW6/fWTBoXja1uLWinWAXRDBDHoPIf4X
W471SF5pGDpeZLjKaJq8+twcE2oO2poa12FiOaiUvfyn+6RTjQlNPFofBO9QastcC5suJ9h0XdNc
xnYw7orqmIhr/Vv/TnFZ4VHxEPeG4WrpGho9ftBT9Q91hg7xdIgr8WRQ7OZOeh5/xG5dXpN1cWSC
hQ7O+BTO3HS5csrD9xoNi8LiUumnCFuZ9+RzWcVLnF0YgcLYuYZqpTD9reH/3qghMFSjzCiBsdwa
bOUWfuM3iu1hhE6CNocdxAxMucblqMapKV31zRv5OfTqXE01cJqEWnbNKiN7YTLgXQGv4JpCGxBM
PpS7buVkH/xZpHTO/DpHC2aK+tZ4zyWvWo1fcbFpW1AAfafpDhZsNNTk0BLpxIG84JjLsCoGPlzW
0fMCDq/zuvudVvIO7/WSiAim11/btxSJariOyr0ZOBroB5EjyrrMDqQRIqPi5BOg9RHxGTRtjvQ9
b/Hze2aLPEtYuhtwyxDTacK3cV1HKJMAmo/3qTsZ+J/7qHoUBRnqnnsaWtoPnwlnzN+8YB+tTNsa
EYS+lXufioQPnGcPKUAyyjCxQCGK8ULpSlwqkBHU1vLz8deyl56qcZMLu2G6dOVLnJ7k/JBXa7wX
sFxCZLgId5KKxuFczFsTtgsOsoSY2E7DQcm+sExXTcRi99kErinWlCXUZdRCT9sqXi9gCCU7ZbdM
VLTPWcnrWDAtmvaWsAoQ1c2OPK+DwSU0B9ld9lBfrDPypJ54UGJEIKzLtSDYFEZF5UvlZ6hu2mmv
TWg47hzMMZmmN/1rOCtPYr//Nyv7/Mf//5NcN8QvuST8Vwvw7zciM3yiIw16OH520kMMSvImGFca
VlP/fm0OdNU3OuM8BLm1MU2RsA2AsaRlJ1QCoBwzyd02Dkf8rp//ZlQo6kccnjZ1szcFlV7x3y/9
+015KRBsdkDb/35NIoH5OeDI//Hvv0lh9TH3slbd028jT2T8yKb4RxqfWvt/v/bPYKN+Dpz++8c/
G5B///b/3/j3c//9X3AhxTlAiAeMtFXorX8/xASt8j8XkX8/2jGU5sSJnG4HLSOHa9hMFd04DsH9
3AdrhQ8r6bG5asa2JG2uW81ogOSkwzMbOylXL7z4lvbzoQnnC4Z9nRuavLUyxyFZL2KSyqNPS8lf
FFX4lMWh89VMJfAPegOnwU0sJF7Dfu2D04QB5QonLZwzsgeRxa1tJNnkZ+jp0nCY8ErEBxgrbJo8
EAQSQ10tQxY7K4noGoJES0M2O8mu6EQzJTkKcfrIh3LcDMQQEG6MTFvUuTf1Poa4anuSf3WY7Xj8
JItC3qkBsqgW+1FT9Xgrm6TgGWkkbrWSqbEGgUbHc97J0g4DJNgNQ/sxRbh4YmUr4qtmMmvMZv5g
KqTF5p+CA/9MEr+RpAkhhVEWQ1nG6Ds11BYt6RPe3CNrbEcuwrQFbB7FaZOV0QOTy22JOvU5SBJA
D/RWVWEYgtVJnPQ+D6RwtDIkfFQj/yq3avzFY0ReC95adsFgaKjLvy0jrTB8KPxbhtIW+PIqGkVH
XoyfJNc+Cws8I4sZbS211NUMlAmTifalAb5JUFNguUKLoUiSKzHnKTmCWJk43I0FHespjxDbIQic
ix9zKghxa+He4hfG0LoWtVgz0AYkM7GIDHy6Wv38359hDXF0j5uheAnKFMFTJF8kkYtDU7R5jz15
QXwpyRhim+XbVvua5rVWCDhqcAbOZRK7PHKvxXfDluJs8eK8fwRiVG0qMjsSlA9Bg2DdmLIRu2CC
tOECBoYeYgnMocGe+Zh0xIx2z7MmKz7jmmkL6ZhUNSKF0kS0QCKhY6TGR2QY3UoO9C8rWg4zuZAl
kyAoj0XNn3FbJJZ5dEMVbFOO9OmYa1ioZiX51xHuZRlbbWMoZLMP07TG6B41d0RsYA6nqOjlvWYl
etIogUMSSiLLiCNTDjOivv+I32l2lTmflgVMxIxnDuiC/RGMkYhOQ4XkyahdjQ+OwOpPzcOfRG+A
1jLutlQCopJZsh0YmlwLw35hVs9YFHZJQjWgJu27gAt7/DQOqjsIokbVBU/Gahyfm+xTwy7Sk5vk
YcQYzHYBWmejupIZi4ujUIArD7CqIrhhmHC1JYp17dUQ2I9MKrfhKEuqXDtJdP/yeA5YSG6AiQVJ
AKZbVyHq3Az1d/E3Cmm/l1JObpy0Xauvqchj7Et0csS3+Dwi/Q/JLlzK1CFKhIKFZG5RLFDPZ7jK
OYHGhVoOWenPmr7TeQDDcyQU08LQHRZQ8HCM1LUpI/FfmmTfxxQqeUvVV1TpZQw/43baSiq6LxGR
AUdsuFY105lVaIg4HX/Ik4IijcNHRL4yg7+ZhJlMupqVtnfiJl1Wco8vX2vObBOUqs9Aw/G7WVTc
W/v0rVmWu5qepwpqqoNDnFKCGqSeFRw1pp0JgFglxGdsCS5h1uIF277uVMq0MOn0LRri+zTxrrF7
mD1hTj1k2V9tSW+/DSKZVzsrJ1MFchTUe6FL3NX/JEAzhEsiIrbNCzS4WvMy5YL6ngI3ygpcpQEW
HGL/nKnCdqSIkCedC6c1OwKn44+sx/aRIbqdwjQwqsgF1nqAIJ1CxhICVCLxXF8sqbPNPsl2pQJN
nNRUDp2kiO5QkxZeCPNJ7mZP1p/ZTWZA29MoV5xzCsTvYIbGVBqUDPHi90vD+I0RnQoplI+i3D8a
ub+VDfukX4hvmZgDl5mOptFqyb6taEA1SPtFE21VTAHb6eaMsar4cznfZCF4EYIQnqIW0i1axJo8
xUijvmAceTSsfcARWZoPMQWmDPIEAp8JBSmZu3VLnIOgZzcSQBlX0PuPDi/MjWhQDo/6V6bnv3On
WyttGgdHF8Hgcy/SDdll6pfSUc4jl/E36dSXSM0tqUxdU6Vf6kcgLTnUV0vYX+KqJXcmsu5qKeJI
n4FTsM1QymFVbZK5hjtE+FT6OW3IfA+M81gk+gaf0iFEb1iILQkS8XgX+5d5bO9t+fL8iFgORSwq
omRWyhzYUqJorJPsHjP87BOrQFJsDEfTFOTsJQsaD8kCGTE7tmJGuKRPUAF0BMTHoAs9EmgRQ8lZ
cJYoDPxh0E5pQDVqaGrpWc2y6aWo8vQ2uzBePq8LaB4m0VeGigGZGC0IG5YRl658DhDaZ2CMxqz5
eYpzOrQG5++AWs6V8uaEQb7K7d0O7vyEqbF+RhDBO7VEfKRJbsTUk8AkvQFcrpbBdIQZ7EsOREiI
TnvLRECD3NwvnbB4ao16omQyHuXSsq6qgTCciUlKLcy8sqCEtHJG+5IQlL/Sgp54R5PUArqwVIhj
GDRaGIQnI5KF0AQ1VOYm9Y3mokgVttSaCEk40dgnKqhHq9P7DdywtgHxFBkWblVyBocpoMVGOVLP
w2DXelutwgIJH0kGxxnvO3StjKTDxfbw+7FBlChHvx81DMqkQtniXq8l6xiiXZoyPw4QyDeR/EZ0
jGILrG+vA1ArMRykSRQI525NNzBzSE5yOupOza9ykdyFmkiJiQM57NsRHJ5mRCQ+kwjbDOeWhLkl
LpO8Md7aVJPv5M8T8UrYpFGRiAWASd4gE1td+cMTp2U3rTfd1MbH3JvfQZZfJ7lbjnk/tLsx3CgT
fICsx+NOk0OU5hZN/ZCDQjWWubeK/FMLgsgZRFj8MsFI1TS2ytLfZlYgi5WyhuquGtsVk61ArzCN
SUB6Wk7thY4Ly8QS/inX1UeeQ2QJiNgSI6DxjcGwFDHLUKNJP0qq3cumlphqF71pnPdxgOhzoH9x
taHL3EpSV0WKdCFqXxbD2MR6TVQaogZZqldmHQIVhsz8KKH+obRjTffVeRkpWqS3FMdKI1GmWRgY
gzyoctm3BEk49Xx+t9PC5ljOzZHEmPd5MqO1PoLGuHOSqxe1E9ch8/cEQlvLqiaQc2jQ/4gtzLYq
Zqtpasl+jJet2o7nOiPjslCiVRSDXkkRKv4yqRlDinuGFZ8tkNBkXkQt8EzAUWPrGJJZszF60JeG
uJeUhGBfrCDpsyhxC/WgC3lCmi70qqYzyChKf9rYfZtix4+FZ2TQ8476jgdW3TACMjf13prwd19k
nblbya4I7tnhVkQZfSeZVfWZAMdpVdoSDQ0wEbBqpUXbj5EGmVIL+ACgFTLkBqtoUPqplWv6nHMV
5gzczoyStgQAm/hhmFWO0cxioLsaD5PFLTHC/bS1TkbKjBpy7O+KoiSbLMvPCBEmmZxMUu7p2nnV
cTcpnig0XsG0rz0YtbGZjXqnTmr4UiUkW8qRg20G2j5F1X217j4MLFP2uWUR/kW7YmnVapg+Cu1A
5M2+ZVTYEwwTCmiO6aONt0jSrl025U7PZ+UxJagJ8wCf5Dx9nUPzK9YGba3MiuW3RfciYXq3z8mh
Rfubvmup8Jt2PFANnNTCXCPSqvemRmIs5O0jl2N4DbE8xkGtIQImqJidS44piaJdx1OINYGmJGOk
SbmKuehW8XAKK7A9aVUTMuObJXmhHZVTXSz7UYt+jDEPmHL8ClKQnSAlGI9izC+6aj4qhnQkj1y1
hQ6Vgq9KFZLjClCtp+vl8Lfqi2jBqHRx2a6qp7I3qfuNRTyYEyrovxjY1BYy97SQ2rNlQqTW5rs6
5QwrmnHH8DHRppZW72oxx2/EfC9l7uExE1apBHZUFilKoRbwbZ6Fc8NowasIaTbG7Xs+Ja0TKSO6
yTE1VhrC/HSnDzIttDzsdPxjwKVkhkyKnH+b0c6JodK4Row+TVMw3I6RajSxygHzLS5L4ghdwTe9
dDUz0CMjZZFEFKGuMRyKqzEyxTlM/CCg1VuU9BpEeuxmPVwtb6N0ei31BmI1PSmHMaKLBs8nCT6m
7dgogn6WjBq8q/VTcd4K6CamHHrIhKRQ6FKRMOeYsyJQo5HfsJOtl7baN5kfzf0TcUMryOZB41Tl
rhWNG6WUV1HQQCuTc3gBU7gJmcTcRi6slYAXKEgNGMjUfxBqkTq6anpU84LTduI+mGFrRS1HBQnc
OCOW1vSLTje0lbTLKEKIJfM9Cfv1PzNKI5IyPw8FHhibXTa9ZHzTyEZwokBCVms952XbO8Pd0464
sdg+qUVh7TRclOtM7VHEatGKRLrLMEh03niK24GSAIXW5lHRwV6JRz0swbNYllic1KUIctoD6zx3
zdCC37W+zKZvQKOSnSQMZ6z0DnzxxTZbGjZhbJlhH+qjISYfqZKmq5YEEbfPOfzKApWgkb7IE+rx
QemQlsw8X/H53gP0pIoU7OTAyt5EPQBmFLpd0j3nFPMBBnLOCpsYChKbNbg+Ed5lssCmeZVqB7Gh
pU12mJ44X1sJxyb66idt28xduiNfkNVhqtA6TciUD5JWk7YinBVI64Vp21ExNlHyUmbIGMKo+8bl
9U9pAAfqjqbHglef1M4VDWb7i5Gni/kSMQw9gp0uhvAWSpoLUoaZ5Z6nZs0twAB0o6DTRY+o1/p4
iErDr4gceUIZzHhjqe/ExId5+qQgWF3kgmhy9HWYARd026ozKqjJxaAyVz0aF1L4yDInp6sZmj/i
aWzNimb82TOye+dGR8SI+mi0tIDw3GA8tmm0Jun2sIhySsAnur9pqXZW37Vu1RAGrwSxpyXBJW0Q
XwuEVmBei1E9roO2mrd3nWheQcT4f3xbCDPBWUa7E8eEmGtoDZsPpdu8T4KvhAVVzATlXmj5Til6
BqW6Z8bszLrOBV/RmGuY70qmM4r6NHpPKpRVLddByKofl1L0pyIKXLrgN6QZldjI30t9jeRY8p6n
vsELZcDUaeOjHMfMBmODWiLsqGQUhtVcr9s0c2tJCK7keRMKBC/MF8uk7C3TFX9YNkrLbIWgxDvK
wguIyYLYYlwV5MZxUP5ES107RkF3V/SjxA7I3aBVBbvpFOg1OXO0wiw9PbZoaE3rtZg1NqHOQjUg
C0d6+JPMYcNwlvG9xDGaEITvPRkevqyP70xQEUynNM1+1viyEYrqGiNGX6iTZxxvF11m/csMXxhx
ILAmtUMLz35cKT/EDjJlfLJH88MY6Vwyvf0gl6R1Kr8N1EdQMlvKCNZW7NB5ZH302YmAQgmeAUmZ
uEQRUFYlkJRtXT/YcgBMgcS8iKi+N0o/2pKC8FTUCxmZu/il6OOVNA6sJPRj2pDwhicKcj4JARkR
eZERF+cFqb5cQpWVzz5Wo4WTqOGqMcQIHqn2CAQyZdKeUAPzqjUQIiPk1Qz4FSqxdDRKyS01xqja
AalmWk3FdVHEL7OSoi96mx8tYEtL+mthaaCaSvvD/fae62AvWhdSZZ3Kum/WuCtpE5kaYR2/q6KK
LotUci7U/7B3HkuOK1m2/Zcet5dBOADHoCdBLYJkaDGBhUporfH1b4F5rfK+6urXP/AGSSNIRgST
hDh+zt5rhxIzb02cSsup4ZiicBmJ0VONsSTUotxYPkWMA6uhMvs1ly5GE5LM4D5RC/IPPz0jKmDl
o7ryqE5Gr/JwXXfbQCY6PFFOb9mofySe+wR4Ff9Kcj1ZMXzyhlM4JG9Kr/vNZKf1sRykYt4lIFqG
Wo4gp/zoermZlxnkclkkvdpyOrhuh5SDuiWfqmzd6d4tJ7rooAxX3vhFRnND6Y8FTLabJB1IsQgw
xVntKxev8C6GMrawlPugHN9deRPZsHVZPxFptLTHUi6HnChfPzcfZMP5L9NltUz8YuNAGN6gUTUI
vmP9kKRc5+jxDJz7yCWqoI509jqt5L7KM3vroDwwE6fdeIIiVOHkNL2Ms1Cq4UegStLCHJ88S70u
4IyiGrkT5PouhF8s4ixytya1xd7P5VeYCpeY4eIyaZg6e8Mc1m7Kam9SOF7SjEJe2ityusiR09bd
CLdXullzMj97hCcpJ/4FK8ISbW+8TJ2aqYP3AvpzpSYTkX7HPCOIPqoidy6KdjSrhvHG7pxnF/Fd
itUPz4scV1YhfkGc3fS2IkF+Emenrb59Gm+rvEIr0RfmtHFRYkwFzfrSo+yeu/a5luZr3yELuCd2
cNt740kNg3njOcxILW+kkIOzjEcFRbEn0CAQKkdZTP+KeHEDKesgFk7bvvm+eI5yh4gam1VyUGSv
xjilW8OKD54HdGvssR+a7SyybJplOuLjFz0n0lyn2WzWl0ooUAx+Sp/DD6x1/d6K9lCBf94YU4+p
w67gFdRtzcVK1MtOx8ujEWq3JOaX2f5EO2LgCreIwLBtI0NzVqXBpyoG7cturXuzTq03V6CxUlHx
HtnDh9aIk1HZR661l55vlpASaz9oZrIIshrFSs0xmCZyHWWvA6virVfBkRGoGbJj3GPkJ3+MmSwn
f+Ik0AliCmc9wvXZLr8SP6MgvZLN8hly9u/vBmN11zezoWrGow2ulUfn68v9Eko3g+p5EdGRb8zC
P9v/ftH8yj+baWnDRLhu/757/fF/+/yfH5+6Ctnzn21HMWHsN7rof/EnAzwS/xcd/LopZrprNUMV
/2xe710fuz573fx3j/27l3jQZorui+yK1RhjFXbTId17ccH/Zpz/i7/vXh+9bk/mwFMihfZhuPkD
65O/yNzsXVDl/2yLaabMX7evqG58NOGrk07WNp4IPRFabSwkrcx9EjfkUynR7IgyvkmKUW29wYSW
o5ieph3p0IEWWPs5R3RJoBWSlXmzKcmOvt6L55c4NsGp7FTbPz9wffK6KWgKbew+OFwfCi0p94Oh
cLK1WizxL8Ptub7u+sz1Jk8r/jiLzvsoNDFu2xmGrmj+u9enG8OydrnxNUrDQjDsdrhbbbQCIRSx
A4UDlK2ZVuSUDPO9hGtxWTD9lVHz0EQMaLpqrBZ2Dp3xemMMDYKIIK8m9I0TChGoM5CSvweB1iJT
Ft3PSA8PMRdwWTExC+qacaEg+RLY2PbKh70SZq9M3Ovm9QbWOtLt1qmqbeU3y1zvsDdcn+n8jORR
r8h+kp6u/J+f+02VHVsb9jy2uL/Bbwt/hvYGoiOqgoywP3/v91+5/trfr7k+NTRMUvQ+wxV6Pepm
8tUVxPvn7V2fuL7498/9j0//+Q2FiuqN29a7P6/929/MQ7UN44oMNApgmFmc/lQKSAGc7jLw3Yde
Ilw0dHx2ztgcY1rP4KSgZ3RzmG4qQlqXH4RUllun9JgK5MHOicdsZwdRdSTDnalSzByfSMgu6FZR
k+yEj26lzEF5gVhZeq74IAb1lw12cN+BAyX8j1K/onJhxWmxyoZUIGybnhgzS8Nj5elm5gABBgZR
R0ymx+xD2LQC6qai8eY+UoDlp7jnlOaWGtJZTVv5TewtQWWWmJUY1ndk1S4qxVpEDkANahgeWfrT
kRi3qgo0UNQCyzYeLy0tuiV2edRFdv7Y2AwQygAyiI6SoqNLtqToZt7d4FcME+nvykF/MJzsTHlb
L4ZEQ4hAomjCJXjb2TpplRkMHp11meaFyKkUfq68vSR6zsUs9NrToDNYaplg6iZjunZWgye+Sx76
MJLciGkrEmiJramYOLSA4jholeF+jAglVSGqS85s0YvOAbFWi3RykdDozbflx2o1RSXBAC5RokHf
Ij/1EKPX3t5XGEA0x32JkVU2zEHIQQxxELUoerKa5r34aNs4WVdZ/UnMaZwkDYNGi4l+HF8IJ0QT
bc35sAF+XQ81KFlz3kFa78RYfRhxi3m2ppkmR31r2WjHgxxhQH7uYuSGTlK+4DJICduDc1IRWX1T
KvqkOlHpXAJrsk5jzg9C5sOudFg7+Mxg4yasDk4vTswJqq55LDXqYp2VaZPBMBnBqjMMPvWxfuwJ
sEE/1karhggn0Zjlure8szDkZ1bOfVvejmAXpjliCHKpWpCBGcaY2Mt+OUl4SLwe47hfitsgo4fG
5QymUCj4TBLj5EMZMTVibquadkCJBGYsfGORxfqr1pg/diyI2MNcwY/e0g7ggAmmSyrsh86uhgu9
R8OnWIstFGC25bhbBx5NSTNkT3LciGsqjne6YhWUueLgeA+x7Ky7JjF+WQYu/jB58ilQcNTDXWVU
1JFrsHSb6SXYCl9nmTAZ0ZbEXiQNdvPFMHBe+PViRWZae2lyTHxmSzhXxFnNTPWJ4Qo1q5kx0kYC
SwKatmSMZazy2Pnyuyp4zmlveZ5bLIM+XJc94DaPvu7aSz1yN8Idzcwno5TeruQTEq4paHXm1pOe
N8ckddHAKU6ixIhjq5PWlgx6tW0K77YOwmovZcZ5JE/3tARuNUxYQ929lUn1rhW8g7RABJt6d0Wu
X+pgYOnH592JVWdRCprt+K3HtritQnwCRk0LTwQ6ahp0WHGIDDyyvNcgRFRNQC9MnTnynkSURRN4
t/lEDK7G8QE9QnyxXENRoe1IVGWN2x4kCrseY09dgVTidL42e2h8hUh9NLVp+ZnatA1qCIlL0wa+
J9G36bT2EL/E9dqZZP+QNhUqwwihDJ8tAuYmECdqegB+OqLbMTs0TuhfnJZrss9YiARCfz2Y+ruK
XA01TIb+0oifRknsKOE1Cacbxzp1gffV0EJrdWKUYwN519Dyvso2uoRNAT5wMnHPei1H99B1yGLG
G7ejM2X5iKa63ltb02CQydb0j23eM7bsH8uaEN64C34MszUXJc2CdWOh+R10Q6eG55cyJUbj0s5O
xN51FxWe6aROG3gnkbESxECGrbE0ao+0zJbWhxzqcjNjexnjo4Ql9fCQ+X0DOg81KUIOIjaEteoj
TBXQgNIYpbFdW+nOMAELWSI4gyDt0WjNJASmd2svUuRR+9q5nNCFMax6aklloKNx19c18QKK3sdY
6NgLNV/ue9V+RZBSbyCifA8RSMK+CjKqNO1ZaGXNp05cm7AgZZbNeNAshbGtdUhcb2nh5yYNHkJk
b+jyYbYoh4ehMdCDy5BusVhORjEdGsQ1ieWnpKaDcqDKz7vwGBdTuqrS9Eif9Cy0qwCdDNg8skuW
HU61aRv0//0wxfux4ot2p/ok/RA4TdERfi6GNydGA5IMwzmmb7/vCwYrqcLGNUSEuJIhutOG+K1H
8OoMw1tiM0zX7Oi2nQT66BGrhW1gYdIqc+FbSOHHbjySuZzsS6jO6V1S6JxTM/cD8DjN/AaLr109
x0oL0cwUDzZDrWwKoYjaXJlT4Xzb86Fqk6YDGeFY9RxA9Oyo9qbh09PKU6+NBdAc/vcRjnddw5Kt
CIK3yuBRd2tLR6rrljt0OWmJEAEKKL8u3fc2cDvGzNig5seuT0wKNl7pyMe8bvyDG1ivYQLZMKq0
dt/OBJt+vtH7GDOFnz0F5C7ugxRS+SiH10AAqqgzc9zrVHvIS7ipiJdaWSlygggd1CEuM31XutPS
mLuH5Mdshmt4hMPioGQdqepc31yTHq43xoz7/LP5+y3OP1ADrt9nq+sDXWNQzg3zO1e9/ijiBMiP
02tLhbccXeRLOjSHIhuzDeXjRMNpJGRFGYq7DNLzm9zOCAJ2BQCSyt1kMBHT6s300f7rLjrPa0l/
vSEreIKAw811MxCKDjoLtqVsyF+KvXefeJ3p95sy67qfVg1JPcG8h8eS60FDwtiNzdHC4pKh5pWI
nxvwS673/uWxTrlcN20MRpUR0Zycl09CFPSIfLNFfRlbJ79tWdBl83f55+aKv25Dy19oTJwXsmTY
uf2DCfeJ0405+26GGRt/ZcdHjoWU6bodzlDWqaQb4ybm1r5GvVyJ+Vcya1rdd43Sd7YDsegKyZ7m
mBjRlMmi1/qZVAUsdt8WuM6q3LoNnJwThG0Y+7HNzf31XqUJY1/0dk4zg1asPzNiS9OcazGLJQdb
1/dwvWez1F3aEglXEB4Lq9T3zZzhjo69C2xvZ80JKEaM6NcvAkzwiS7HXWDeX7H6ma7KTRApoGz1
29RT57HWSxeMDebIuFxber7AsuMQvFgYurmvzahaEhGBvcpGfeAYnCpndDKsS9fJoAVAvEk8aAoF
gtKCad1YS2NhdqxlmGNeCs8LN3rqsDu5LHlXTSh+XYns15t2Rt/qvYeYfjJpDJEsd71xslAtq4SG
SFWp7JB1OvYlwQUNqlfhIsSNQhTO3NBf3eXNpG+GmU8+/RNSft00aSkmKc0cPm4fgN78HVC5/XXj
DjBUFFoB0h4FCtyEBZERmIhK+03eongpKXjdGST8Zwe8bo4RnvJ8nLxlW6sH0+zfigJPXTfNWslo
ioja1IZPE3s8531n1w/F4T9T2dWBbMRwMoARTu6O5g7wTZ8rLz1r4JPxJo9X8crBHaa9T98BC4iI
NuEKeTU8x5X7WH6Kx/zAaEpDpIpSe64FYS5HFMSEBCycY/A0vYEX+x7OTCy8p+AxReuxcUYIp4v0
FxDF+aAcNrQ9mSAW+JIYBYw3piT1gsKdYTk91nXzms3AMRAka07q0wM86aoH9LputQ1Ux6DbavfT
ufnK2RyRDd6Qwp2DOGIG+GZw+OpLhDnNK3/KZhaH/Ku60e4xozEkTHGDI7yxj+GnzioGe6rLD03I
GfAbiwPeqSZaUTlXwwZHiCHXgfWFGAa8bQFo9FF/uwNgtQovLeO4G2zGCC0eBZ1SscZ2Hs2gKXUc
v/yLcUSdBrhghT8WIkHC6PW74HKWLOwH+9s6GQ/i3dx7D/TjqfUIe8YlbfCJBUdqBk4rxlv0Mp69
7wFv+EsPA7vZ+Ec93EkM/ISfc9K2WUiuZbkUTLGQkx+Bz04Fi+6b/JX9AAf8xHSCqdExOUSfOC6L
RUY8r1z7FY4CHLHoLTD2AnhoxU0ZMsJaII8DFNVfqMQ4byCJd++OqC02w6df3lj3P26zbkak8scR
n7cquRhuJSkezoNINn/Dtf8FRf87BN1Q8NypC0c/z66Z3JrSLI1ywnIU0lTdsv4lj7ooB4K7TB2j
prYvBJKVVfxLHPJt/Nnu/Xsopwm6hbXmkUq+HNMNbUXnqG6nL/YQ6lo0esnMdhntpb4mtyblq0hm
TmrkbwK187ILzM6+gKG6NMVGuAYzduqGjYHk7xWiCcrA5+kXdL91uk7foHDc4gHdFs/dXXSfPhbP
DR2HhbGsfqI9xNrX5ENicNl0p2TPtR8dpsYOi7F+a25GJhIb546TGVqDLbIZ7NTIp/Htmxibxo3R
L+SSo2MB5g1l6SRxRzXPzi0Y5oFu9tHuVm67/qm6b/sxPYLjDX5hTMDQ4PzCAWWRd3ZglbYEmPYW
fSKG1L7pWyN/7R8YLDySAJZhtYFVzDMc1fAaBLJ+pGQ7DLPe0bpjl20YP94jNitfkFioU74+YZTA
q0tvmCBz3vbKfnNCiuxt8olWfy3uzGcomGuip3+mTxtjt7kJH5OZ02i8KnMVHtudtg028oQvVL7X
xQL71ArrfXMHBhDBc/qSQxbB9YKyaYXcGXMkx6mDG+AzWi3CHZl3dCc5wsbzjAB4NLXFD2Cy0FlR
HSybRbjcArME9skEO8BAeGhn48UBnwI49ZV+z7BSD6h0jrTIoYvP9AZ2W2R8p3FJlbEUZPguxY7/
or82L/p3mu7K7fDBEpy3ygV8Y+3Lt/HgvrGu3FC5ranNtwLH0HIGLZzerHeUhChEV3tyklf/y54/
w/3/245vGxpx0Y7tuobk+a+P+xDN2H/9h/6fgOxrFF1GfzJUd8KzFCzncwy715PjvhqzwvQmhNb1
jm0GZRNGoyccSfVM/J61yv/LmyEI4b+9GV1KFM+aJPvgX49CK2oGu3K7/hQa9Ar512i7IFuNfEQg
2nDYcP1Y4rOLoGMwBzsXzdlngIvN8gn/SHi+vp3/H078v+RdkEchSaL4n/MuHn+Gj/rv0cR//cRf
eReu+Q+UfFgzbN0yWMw5/LL+p27+6z+Ertn/sE3DcBi5Ga6irP5n4oVp/0O6tnQVUnRX1/T5y/8r
8cKw/qHIupBKahq5wnOi8b8kXPy/Ei8saf3LfqbrhiUNkjUMyRsy5TVG/W87PUMZgbI213Yyqrqt
XXcPSNh9DEAIZ3LHvrVdsDiGV9ynZE9AnRqPWesuw8ladSMvMZLiaKKfpnup1paq7k0r/ahq5HtC
c+C9T9RC3aNLvNyN6WLAtdRD3+hHimAiGTFcel0AC2WST7Gw80WsGfURfc5HprX4qSDxc2kdQuNs
66xhQ32vR6jC28LbVgrOD5zbKYspoQJGRLSNsS1Yd6VZn6xqUBB/ew+mKm1JUZoXqruaHvi06VW8
tlj3GG0D6pq0p0p8Ra4LpD42uARXFCqBAe9SN5Y9DJokgc4+ObsqpDfihHqxUvRVW719TumHTToS
JdPNNkKEj7U744YciAgtxoap7IFWh3i3NRjURcsazKvfSwUboJLHlrwcNGkBSwY+j4XZO91er/Z5
54z7MCnTQ97DqO+NGaffoXyhm8DMIVK/t+RQGrfXx/XKNoG4aLfKkfppGvmcszx0KSbJlroxZH3U
LH041MK0l+Mw6UvDdsU5w8hx8czJv+RIXbK8n44TbhaQCw04WKtEdT8xUlYpZq3rZpt7IGoBG2oA
iE2DiyDqPPnodDWeEQcQgMXA9rZjiOp7mThrrg8iz8cr6wjlna83lRrFuTAA6ZufJDcz35ucxrhR
iY0C1M/bQ5YaG3RMPKZB5hIe33KESQeqYYoaZIqxKZtWbrLmNnQcs5kDNofde9GgdD/2meMcK0Bi
gaDcRlXuHN0+Z0LN76EH2QWXoXLCU9jTah5bGjFNQPVfaQZMyB5skK2JWzse24d6DIPN6IMpbh2r
ecgqS+IYOXXuLpB69aSJnBvt3TcnJCHzhmFVa9nn3YXF4o3eR/ZThxU8ykT4qiVOcqDzOi1iuyY+
q6ALN2qWvYpq83XI6/HRM5vnzsu7z2hW/AyTlHedTWc1L2mrBR5szKHV2gOOgJMjfPFTosbu1VCc
8CFA00woqDXNJ/gja61HwzZP6MUamho9NubKeBiQ+X6rMt35fYFzNYd0pQs7eEPVTGHsbqoYUwfr
Avs+6OPoXfd0cdPruXoYaZQTr+lwLe/JDVAZSpeEPsW25Hu+m7ysW4Sxst7V5O8KQqI+O+o3Twxn
pJ/9U+2gApvn1IQYmPVrjN4+weR0tjzkM1pfkU4g0BG5Y+8/x7GSaGFzuVKD6z+nsQnb2vI1mD08
6/bGRm+R6TEQVtu4aMcXp9ZfRuTNl1qa9DgrYkMUmmzEY3X3nX4IvfDu44nu0aDKA6s/91QPaQj8
G5F9MoRAs3SgNTKri8fAbjdWxJ9OavxGZTR1j8qr6j1CwifKA1Cmif/BzKikbpTTJde18TaIA0z9
6QAkgYPtUBams6fDgh4vcYeHXPTDQ2YY29YC7tXXWYdxisf7AH90E47Ehc6vcOrKRWeFYKwjEb5z
0hGdlDPcWbLpb7Mw3P95iO8y3vhaeAhtbOX1kBUvWmGmm0nlWKTmzXE0oOACDTLS1Eca0yXo9AA+
Ey57Z2EUeRpx6dpx/26XCup9GWSPdZacwqz2z9etwe/xrweYOGOOiYFV+yNnoHBBE9o/jmGsvaQa
PurKsh5HZLUsUtxnizhXR7OTe6LmwerNPqqeqkTayEe1KElvZTUktwLFXG620ZokcebJxYBOyoOu
YJj9nkGes84dz3oopM16IfHKn8DdtGXUHbsSA4QtWOlPSZzdgk6GeceJ68bvuoAlLdZRzc2ffSnq
B5Hp6aHlcrlMvbBYO0URbgvbPPtaF34rpZ9VoomvYd0S5ZM4/vgiZIb3x4V8dd1c5h3+2KotYbnW
0nlN2KuSQI9fpIva18GhwmAmVSBHp3qhsXvh4C/AT9l+/tquuORXr6R9e/BMkHrpRfOrExxPhq1j
aU27Z1vMMwYcYbuq86y169ZU5r7w7jIdYp9bY3H1GlzOqivlpRqxYnQah3CJLuymdYkX79rK2zJu
LJ6dnC8ldZrwMITZycsL99xP2PVRkfgkUunRE6oxWkLJ+Irqp1qT7Qv/Q8vbO9WBvZAaNM1ecq72
7GJr5XlyxEt5jEvVXWRcCA7zqH2pLBCoYZ4RYtWGT0NdsUpysnpXlGH4ZFQlGmaN/9H1WQZqTiyo
CNKJMCQNgpbtVNPFsts73Z/aw+/H5s2swz1ZpNqzV0zNrZpvrvf6jPfTdwR/NEMMnNtBvXu9FycD
yNcJb1MakOlg+lx9abQjba1qe6lCXNqhYTA3idGvpIhRmUv2WyeufzFABa3bteBdJOJKlAtcBjEr
hJnnr3VFi2biQ2D/UVvEL0DcA+wQbvlm2npPQhC26URrd+hI16OIuLD3FlVO5XjHwoO9lDXRiTZd
XDEga9I7wVkWwG+sr4X9o08URJKLwibVJsR1Rl0euhhUAIqth94LMf9Fnr6dTM9eOqoClxoXO9Ms
33w33eh+Z6yGLu63Vl99chImf6BE4uSPACDsvH0pnTi67eTwIUsXIhp8EMfi+tDGuLiL8SHskgrS
GjNts2n4sxWhQVI2e9P5ckYCGaKSM2q86Bk73dTVcKdbE3OhqvzlhWBP2kpbljZ2kLoBadB4pI4Y
3bc50OKpWKyljo4VXuA7zGVUblWE18SS9Ssdrxstai0upImxduyBBXFYgA/GOVC4xZePevKGo/VZ
NNZEzwmxNw7WEQe7G7rPZml86am4bRyNgZMH61O+qSLY9Lq6a3PAYVHS/zgt8+yyTHHEhfYTE+7n
2LE2te3Zm7LFMl2MP3GBq8lKgAI1w4vlFV9dbiOOnfwDpYZj9vpSG5msD7gug+DOn4ABWGuU5N3K
67z33GV9mX23iD+dGKiDy0x947det9Cg2DX0ocYedoKVWNhIQv/LiOlaayl0Q9pXZfIVRtXrJK3l
lHSbbIQB1ofp0dOZaPSI2SdLf8kb7cFj6pu3rrtOmeITntIzZOnHZ29E8YqsoPCtrWegbOuaszfB
zxudJXvTCm3sYuouAylyqmImaAQwWE3xEff1neZruxoqciTs7ejQn+FMDLd0eFQGCJdcFDXTIWIv
ghbNHSbM3B9u4i65z5z+0QgnkBaK5BwzKpcc/Yw6FOiFPgzWyuCQpIlVGhadiEjDbI1BwDbtY0kI
ADbUpxwybuNyrTf3YVGeS192wKXrI/VTDMGIiRbjvEGn15n17jKRfc34G924BTZQ8+g+u855luia
TIEyJ0ONXXJvLrtDjRNM6r9auOhPidu9OWl5IM/6K2u0YlOLEQeARbZE1Ud8jOiADDwMBRA/q+RA
dCECsRAD0eaOgDTwCphRnLE+Z1Zb8PVUQfswximtRjjCmYJMNM5dWg/VDrs6fQ9lE8Hka89abp5i
DX3p4Joh1MWIhCCg5jUANRrtPg3SiB6uMVDIdc91ar7V8+/RdeuNPD2m/R4kcUWTbwx+SskxYory
qysgvyCnw0vz5KTuu6P0z0h9cwW4IOfnrRYoRMCSZbX6pdLxU9rG0WhqmEoZOVtB2F6IwIPpQ2Mo
FONHZ0J71eVPZ/c/I4hnWfzUtaTnmqdHmQU7q+Yrt5LgK7DCu4axFE7P4kMnrwDbM9Rde4Q6x7Wo
C4t3m546JBlF2PywzYPgloL5Ve+7Fx8hX23bJ1W4d4kBvjk3U9IwhjdNtbc5CbCyFAdKI+Mmr4Lv
QDfL6w6YSgyDCdlaXRvNxBX7XMX2oaUrSr/bFghcnGSZq/riEfnOvkZsVzJZtOvgfPWivwioalEh
31EcXHyuv7ZA/pAPhMp0dXvE4bctmcwjAQgXuDijKr10nVds2skBewF2gPnm2cdtv26CdVWBpxRt
4IOVDpaFepexSyjXNP20Cs1EFZeHGlpQGq2CCAIZRQMqb2ReW5OEwDoxmo2tdxdFMzFn0u+5LXho
J1rLTi8ZLtfrbAhv25KIlKbRYaXTINJlqW3H0lrVIv9A89rupDNAPNKEdWK9v5Z+UVFv5AjjbNbH
uuIzcKchuJW04Ee3Di5O5T2GefUrHiHktx2wLJPYPSkVmU/Rg2rNB9vNwsc4N188j0u7jxdhKbwe
jAJJJlRZ9c5y2aUyF9YAuv+zLJsXHc3xsa8M8lDCMV7HEPEq2D9jsHUFVPEy0u5F8hgy2AHhV0hI
BrN0rjuz8pNLf+Rs4ncIe0rSSOQITVm3gYuUXWRtBHY1zt32c4APCMpZdkZSFa07NFxLzSPzj2/t
IPifgp/YjWbnrwotOQvRG8vSUucep+fW11L0v25E0VK5oOGbaak49UO0H97tyml3rBN3VhB4q0nN
CWwW2SlRbuyrlFV8VmvfeoMnpkiEWvYuMp3CxDdopCMQh6Z8rRlgNJVajSz8H+I07GBS2h8Go5uF
n3Pue7dQ2izQCk7bRrFutvny8U+By85D5y4YvTXLWgJAKnXPwJnFRGU+awbUtbrC6i4gqPqNOtdW
djd6nOCdRLutWwE8LfLUAVVMz+VVYQ7aK0gHQERG8YTigWA7N1xWbvhqJQmqJau/7TNytUYksS22
xG0Rp/5KLyULax+nWEuUd2WTXx4lAa3mP9vXB03Xfokx4q2uj+PPLvb21QX5L6+7bkZauGc1Vm6u
P1oRfJaHM3bkn3/i9+PzH9M8KkK8acfrr7w+3gOAGEqH+ZDiQuuZfnbQnLG+iVK6y7Lf1CbszCo/
QWNARNb/BCnFbDNqrzQ8bsMdweUE3KEEZZR+ZkK8w14ENQjcZNbar1bYfaJS+HGi8ac0gQW1mH5r
19yZff8zxfB08jx45CJ2wP9XuuQQoePGrWKAF5uk8QM8mTVlAC1av81H7Fnd9zThjEnQSN10ln4s
C3spwyxDzEZ722mQ4GJIgCWXkwodzzfdPAe/3psST2G6IM3RaJ122zI7vz55vQmaJoUdZz2RG4rO
xwg/0iCxMU0kW6T5JctV5yYZ4M/jcoU0kLtMJ6SvoW9Iaybb7cDlWrU1sV1sF6zxScrZxk2CAUVn
loImgYZVDuuZbtLooidAXUOiokV1NhnpSyInSI5XfcCkQyAKovdJBbiVTd84aJ2p/74x/nnPpv9H
KeVzEA9pfFCdEe/GGQNiRA9JirSuNk8zXcSw6cFpD43hPyc9qPI4RX4HcsuqvoLae3LCYcsA0jIg
UdjLHt1Fb2orQ2R7nBKbLppuGR4xo5PG0RflSlogsIiHDfNuEw4l65llErDoYd9gkQKhyzh4OfLt
GmVeKlnqO+FdNw/Kx5ZhobNqXPFe6j5XBifDE+F+F6PaoQYE2JudLItylsgQx03ukBodnAwycnk3
+O1tkZWQWFCwQAzTNfHeeP2S3h8lPpzrHDt1G7zrk3ZrllDE6slHIA28UtPQ8UZSu6gMVWVwn6Fd
2uJpObkDbXackPaUrKdaHrq1IjMXr3dxlFq0SYeKcR5EqFEZeHaic+wPJRh3wJ9V1m86FtTQcFD/
1w57MFKKx7ylcZkne4tVlEoeR5LNb6ThveB1wxwRsb4YiNo+S6fqwXA0JEcwIKkiBKVhkVyMaGdq
uGulWfyKi3HhIu1Qo6oPuKP2lk1HQGUsfgY3h/IM6WegarFUvjOyYUR93RU7lEyQqgG3Nu2xTL2n
vLAR+Mv4jPYS03lxHmUGeke+jZ7HmBFpEpemPcbr1sJI1dSFswisABAVwoOpJRkhm6gv62jd5+mL
16rVoEPZS8JZBxeEj4XctCm47Y5sK5pUxAGour0pqgckCArkWGMsKts3b6D/PAUWJ2/ZVT7zoreA
toNCx8yKiRFy/SVzZ99IAt6iMPqK8lQtadzSmcREbfS3Mk7eB6+t9vgP7GUGYgmVxLaxg2CRFjjr
ci/4xvrYAq6lejQLqBlcxhJ86VEMhhxB2mME2dFBjEKPqH8tZ0xpk/z0dv2CigID9fTVuCWBnyLO
15ZBoDLitl06PSQG5gxXawW6Mnw0mnhSTuwuZUAsxNgagIYscIKbJAnvU0c7Y6wEgjjedchpdnrz
KmW9Fc1L6xC+Awqhb8udlsj7KCM9QsOG2+vYYJIyhA3WWb8qYd4KPLx5iYWhHG+o0G8TD0vkhKmY
HsqpTrqfcgoBUV5MvXxJckmw3f/h67x2Gwe2bftFBKqY+aocLDnK6YVwaDNnshi+/g6qcY83Gvuc
F8OWrWCJLK5aa84xSwDZIse31tusaBZobtUz9VZ+8NaVxZfE32U02s1gdrd+8OxyIhp4AfEYwIV1
/XuJ7pGUkHRjE4lQNeLFBOlpDfljgFyqIZbOTRMEGemyqZ3HLK5xTBYfSTWC14l8CcEasFKbdG+h
6YXbcjI//RiRLFpV9AlW8RSGySMOnp+QhUKfqh9gWiiP2/tUsOY48mZofIcW5ucUoe1iUZAy+3E9
eWq78jA6zvuIz6SbPPaY9aoxIZmVBb1/JQvC3RCaOgm2URB3+lttDvHOm6YnNDOPJPrhQV9zdl0K
0d+nrvuOlAhlbgRyoe/gJjl0zTDo7Lzx0mWtuwnG4pDPpSrS+p9WI51T7xgS+sal5hLQBfLW9DAt
CqaokqimYnKA+LAVjKfgxKVvQ7ftPgVYpFlf0D2IksYsm+hvhjx3VG/2mJ+Lqd+3Q3CPb/TBNinK
JjrFHW0PiyibPrkzi54wxghKLXnTjQWHzTNPkRTDIjKcxyq2QSaMe8vosVAjhDd7+dYLj7wkFKNu
pBO5gdEqALvTVzrT+5R/t0hB9okkph8yUkGnazug4JmK4X5+i7usfPJSj3RXVoSE3Ai9Db809mWr
sWROnPMvhG/xJOkpN/mqHeVInJV30QcYtTY/zEaEeqpZPXGG7C0c+W70pRprPJlRCFTQ0l7TKH0z
InfeWnmw82EwBjEz50ufF/A6suj2eiK1QIu08ofi45JFTkHmR0qIHZyDyr2rbNCt/ejRbdeIdnSE
ZP+BGXoUw4tj80/p+LeBV7JZtOE9I+s+6ZJ9kZ3cMB7jsRSiT44YruiEMTPt2oad+PRxtckkvIt6
+Zk6SNc7r7oLZMt53/TrsSg5K3XewDqmgz1vtwsSB0URyBu7xGYtE+/Mp79XeQ4AP6AdgkEKdReT
5S7hHwxcCwVsDRzMsSHHWBerst8HC+WRIy9+SIND9T/UuM9d+mjBRNpEI5QOVGIrji3s+kaPcNYO
ua7grVl1QxhQR44Hv8awxqYPVIMtkPq5m2QA0Ffy/GmnCFbtTC6ouv6ZuQg/m/4Qj5Z/srru0qfD
MmuQTk4Vvq62wTfaiKOeThOSBDba3sxh6UaLlit1aUPzSbhQLSVDtwkUfFVsUJwxOkRzS4dOvk3y
I+sh8zGCQQuCfMmbV8gKONSgPmwDfaLbh2s7U/IG3x/KBDeDY1nz8gb8Aayj7WrACcalDAYJ9CpS
zyZsFm3jQGwiKNMxN3YHWae28O6Qd05IQkg1IWPQWGUbym0UIl7WQnsN3mpuvSbuoQ1drJoOuLAo
vNSdQVRjXW/qlrgL4noM6BZdBZ4LkNjIORfcOql33+h0SVvjsa2Gl9LwzipglpFW2isdW0vgCh2A
ie0ygB7wzyKus1zQoggcazjuogmSCdu8H5TceEUUe1bmfMtxgJ7aOlwIegDi9Nc9IB6ftO3ha48T
zXSUy4b+1szdFC4b3wMEQDNz+ODCJFmjOFKBdB7QJLdqE+rFc2gCN2p5ASpEcYLrjB6S10ElKPDR
Wu6q8zjEZTFPN1UA6DgDwIxWn/wQ4sIG/RIgn6MS0lZBN5Epno4/AzZ1rJswUvBuCy/SyR2BAeL7
G5EbxVm23bP02D91zS3pe3y8pA7QTxpRbGtFaKw6PEjsUzBg1MnFmTBbwZGNt515duxqOCoBByAN
CnkTZhnbh8APn0UJfKrqcaAyYcNu0XyYk10tA2LaHUJ/8gHXB0gj3rgQgdaEht3lU4JIQo6nzgar
8RaRNjyJpDxhY30IvYINWhICOPHIIdUZJ81Uy2ygiaX+uKXYMld5SWSsL1CLXoY+ATZfCbrwpIhZ
drkH9jJhmRzPY9H8ybXK2mgNJAz6/LJ8li1zaTtyaOZF0Wd5HJoM/acSWw2ktxXf2hmKoWR0/yAU
pP/PXC+nXa1p8wqQmYyge+j3pIvis6uhGSDYS+boRgBmFOWgcgbe8TpQH3kHOBjZuifxUbdGJ4jw
EmvEhfdsaJ9Cv8e+4oLvR4li5OjVWgH8O8MO57eQOtRQvzfgImDYQUkKBxMYJvJDOcpbi0Gh5aOZ
Cl1WPkNLTrNSWQ2hSVM9XidMU2CfckmnZC93jYPVrKxnPWpKmPvUUKNbhCio2Whif/ezYKxzIEF1
hIL6Qtqr2Iblp5r4u2JktgQ79eSkbJt1OgHLOtdY2WkC8szo1QFFMuZaDVrzbvkhoSAGhbHw9bXn
uBHy1Ok50IjOyTogH73bR6Q2ueOqE8NX53CTlel3EBiRUQ2HgMnLisYYtw4PrdWhPA6RGYTFEQfW
rpzZOb7tkuogwUtkBmRPHcUhLfeHsfH81ShJUCorgsp114YjH4lZVEAxab34jnFvDmSy+hFdQlfi
VXTytyKIiCx67uIuX4UF8KZUkc9jkGibO9XG1Dtq2yen1B2gcTBAsjk4t9U3EWN9++ynnMlMnkg1
dzTCAQJTbHxDGZsOe92ytOuR648k9ZjclHDgQutZm7ooWLKx82bpPhlHzPzkcGXplK5T0973Hpe4
OK/31NL3RcewJ+7Dk2YwbYjSYR8lHjO6VOyDVE67yaUMsSEnOcTVD17jbzWy+fBVRJu8oUQw62Hj
qg5OedTCy8YUzEmnvRa1c4gqPyH5CJd4cRQBYS0wVvCw165cmyMwSZUqDF4JiB5VeM1mbMdP9OjT
CafZiulZuhLZQxQM4AE15+R3qO4CUuAYGq2LIk5ucj969LuewgOtMe1ZunbQ8xaMandRmGxippMI
zLoH9rGoU4VHKAOTWpU76UHlxXaKDo2e31k5g4WSfTaJ8OlDrwLvBVQqPZyitLRvunPrqbW3qdKX
cuQyY3rNrY/+a6XFKtryfB+hKlk1FbZjh8TWwSyLjaHyTwHnrGjiYDWFDmusZrTrkY6IGcRnK9cP
XEIfSsIWFASaldWS1zCYSKBjm3oTrCtoX6ej2eZ8of8hCbQjrAvHubuWXKNwOWBoAvzAjKU89Mwj
A0d+5lrQHLtSu61wPwKMvLgjAcm+nya3kN0siDEl/9IuKIJwz7bkqEE7ZX5AOwRpxD6pgGFDCFjG
IrsbOwJ0nGjOfZlTlps7fLCMOrApSt2B866qiEQi8H0dOc180tN6SsJHwyUjpgrybptGpbh3scAv
LM0gTKh4ULA52XbM8EZlXKCsbCYThZrJ0HGvJND82uvXEz3/jcCQs/Lz6S7VzibUnS3H3clItDOi
ApQfA0rGSdGXYA+HeCcCyoCrrwrji/tKQ/+Yas89YnajYLvXB5aNcpdLj/hj9IAE2yZ9TgiwnntB
TBy6D8Hmy4YYuUDecK9UURJzxCeJu5nK1c3stWmjK2ca/aJ0l/FbbmzGqZxj4aZdPJb3aiRfCFdp
vkqydgAjbbv0kdxz6JngWQXVHhkzp6xOnbOWOMcgJgDHMhJaax3RzqBoxpKQGZH5NCpOArIX3UF2
Ii2h3ba+TPSOUJfWBe9MNCeTD/M8AyH7DsSHCyohy/RlxnCZeEtbNatWp5PN5faINwHiT6M+7cLU
FpZZ5StDvbK2EyyUy2/ZuBVosxjYmSFgVXvdKdu60I3xF+18LW/Y81L/JkRfe2lBviplbBexpaIp
Xxmw3ZhZ5hCwmI16iYlwOWHFtlDw1orGt2V7XJ99oAVGnjpcs7PjUBJ3mHSVgH2U7Uyn+QlkTJsr
+TGL2l2VfCKusg2iJiPQ5w66iHzjhObnGPW3noUlBR60P+KRdyN1aYv4MTZpb4Y9GPOpv4z8N7pq
38foo7Xacp2iQ1mHmEZCG90q0CEE6KPgUFf9/DHFD62R2dsM/Y+U3Z3veaucT43tfoYzcSASbArT
rSoc0ryK5FsPmfII7LK+P+yQTbx1jN9JE2Qh8qrmYwJ9TSUtnMnZpQHEdnwMPwyqnie1YSnn+ena
gt7vnh05nJrR9Tf+SLuuVxmZIQX8ryj9sEdDZ+XUj54uvn0b5fNA7U996z4pexsqwyZquSf1rTp7
XmsTEgDUHq7j2qeJu+wLvdm6SfOdYC5i80kFnAqnuu8q8xg5lrfO2mRTOSQopVJ/bNudYqrCoJB8
kjQEalHmiPc16k8wQzSc9HiVNGWNNn9cmXQ0YOhm77Y7w0/ny5IbDqz73iHmOo5qO96WmWrWGldM
a2A/WdqkEBdZ84dRHPm3BsKrAAuCok+Xj156CDCM2MMcBMqwi46mubQVBxwPzcoQN+a2PtpORafD
9B61MLUQXzTfSLvYRKXQ+XR7BPJsGA1qHhs1q65ti4hiU8rnSWjfdTCYh6Ys9jXUsQf3xn2SQ5gf
m8CFpxvb9DuDRxtDaxo3dwWGr6CrMABHK38Ih/MwEcow77iapEZvh3l2tMkzFtXJnzJ1Ktqm3rpG
KZaRGxBUMeNhqqZ4sVwhXrH9PdSG9Qm1+DXIpL8145EQ+SVnxINFg3VrgMw6Io0iCHSi4Czy1sIM
ygKZmO6SNhP4PQeUY2C5IK5fwC4PexBHxUFY1Sc8mOqQYcjofByvpQF0XKfELDoaPmUNo65uQUgG
1jbEgIO7pgzWVQWKXEvP/qjhvVXjeCud+CYN2vrgR7XY25O4pXFADzueyDhZxRWLsQi7ateaEnVw
1It1S4d+2ST4IIO+ocDumxtAz/53mDFiG6qSRAhvi1M93frMl1ZC19Yd1gCc3dgSMHVqWsA1y+Aw
cBXy7tF+lIVvPJhpsff62twOgXyMmEXtBpEHlKb+obBsuc3xrSkG+wfpeifNAawvBnmRdAgtU2EU
9wXEA0xbB91wP+KStuNYm+lmzCyGhwksQ6nYtbSkTZhdy/kOtx59F/gtET3LqUGl7bYfTWp6ZOqk
yxy/LyRQOmQ+4a2JMTRLOVvf2QjPQVJes0cHIlhK3mGWlcusz7UNs/d6WUaMgfiOGIxI4B0H6Ozj
NJy69EPht7qVnVr3GR5DK3lO/fQ+So1PK7XXbZmBvUgVxiUyUypv04X9A5DXWVELGla77n61FayX
77ZuX7QKJFNE/iiwVagYYIC3FddlUdbfdpBRmHoOIZptedu3OldKdeiLEqt5FexZp9hN5ThUYo3V
10Dal3k+Nih2nN+RC87OjKK3suC6nNGujjSCUdMmOWQc1DvDNQ8CZdLeqKit+2LAn752DMqnMZje
IUoRXcDYFRLiWhRMMaL21dfriPyh9q3Ra0KhaOEtqZD/9HUJQaLJwaJDVll5kB+4nQK5w0y4dqD8
ahyvU981iG6xDIqaF6sDIgrA4/H6YRMp51iy2DiFOdEdFi+C6n7lKPUkgrrFZU+b2CyictUV7VMW
zU6YhtjY3LeMlRXiYIKmwdqS+IfRygVwqfACbwtOfAEvptQNtawn4g5EyMqHlqRaB8b4Ubfk3CVD
iVDKuStqYW5tb7I2KXOHJcKV5ySiBOyn/BnObk6TvZtWqVOclajo8epgxtyyfxLwz3bVKiM1kBhd
FxlCA2OEEdU+9ICAqo0ZHq9IFTEjVq7f0U9BrDnDV/7v2/QrM+b3D69Qlt+7lJRCS7sK2/wo45zM
lfkRr39TVjOh5vozfXxMkL/P+Jfxcv05GkN+db3Df3z7+/h/fwORoNHd/f/6Kv6+yL/PyPUOBsJ/
3hKYfrxyKrNLjzYkzb+v8frsf1/I9dngmRdwef/n/SHWgBLi+oxVYk/13/fv74Nfb71++f2fhDPU
nA8cpHtPvQc2bmkX8MY+zwZ930ocpNIlEOf6nY/24e93v7e50wTp7vfnGJEVXbX/+cvrd8G8Uv/e
1vjpcvBjc3e9/e8jXH/7986/z/V7v38extJmWY8M5FLa9NHXUSchFIzB7e8LqXSNCcT1sf7j26Lh
WCWFgNdzffC8zoGvD9blL8NFQZjcuJ24/eWvXNEr4eyy/Oe23x+v3+Wtc+Mkubf55/br/a+3XR/k
98eJKpS9D/Hj19/+/uL3yX5vu/7JX+zMf3us623/PMz1R6+FVCYbkj/pgGx/H+8/kDXXp8u7Eifw
Pw/z94/+28Ne75NM3sFryF670nmanLJMmhrxPDOxx/Ejxmjzl39+FFeKzz+/7gWMLXcTe3PHReB4
vt7p98s/t4lCEUkzmNby9xn+eZrf+/7zVP/t76QHqw9V5/9/tegLKxJip+vN1zuYZc8M8J8H/Y/f
//Mk1x///bXmEcgyEh/+X9+C//a6/uvDXP/w97Ve/+Z6W4iCbN07xp8u6swlOl9khFeiV963jD5k
ZtTtXdBC9fi7XPTGswavxZ9OoV5erutCQQvvEMZFsTeNxAm5gtN9yNY6gQe0FNmy2YY2X8QSsBTy
g+CCYsv0tz6OyJCOmKbrI9262mSLbZdrJROifbPyrCe0zoSbPQm/FjtvRuYN6qnqIlqOGi1NJyfY
ExTIFvVCsCl9ddvI4mRNXDj8jpq5yca7sVTfYDNXCXgrRGmEygDJmXuAcK7ScVwJt0KRpgt/m0nx
7aXDkyw9jI8VoohswDU7MzpGCXpSz6iSguSUFaDKa1CAuGfK8MZGBXUK5jlMYTRMQbJzJtECMMQG
QASJ8SgohZmil2szaYGUgOkdBGAIp5/Evena+m4CZm7YbFcH54XShK1NC8qgB6dBG4z8k6idKzFm
4Cpjq897ugLoSMcmvjV1SZ4RcPe1r7XMcunHYGpB6D9dDDPd52V5QqWLQbYxSWOqDkUxphsKqGht
cW2nQrkJAyZScUjbjR17sWry/Rh2N3Ql2GPEtAE1MdPMY7kQBlMAvzWjTV/x3lktEU5uGD4FzBCn
Eken5rsASNmYk5pwm6jhp3F4Y1zlvTFTZzyqvJtgTGIASDxOHouDLMthy+zsRlcCcr1BnsdYhy+V
+ol9CkghqAiGyXIJiVg4WtnuWp3xt1a728i0eadN2uklSKY1tfEzteSwaSpREPrYfDvRHfxcsj7R
2sJsp5W8NbRxfNA1OL1dr1GZA1d1/OS9UV64Znyf7UqNBkHZhTX2a9lvzZa4aDQaa92cEezoGneJ
ez9EXk24Jy96mNB8BlgBDiLngy43RuhACGUbtnCBPTM24FxqdXb2ofbTgude1cNpPoL02G5PaTj9
YYRNmdwwHqjM91Zz/HOhd19VppO9zOkH3os56EAuAKJeTJqmgOrg465hTNGvarwhZkNwbop8yzAT
bTslJBDYLYhMGrIzdbt98SMiwG2btKEc4dWYYbt2eS4bJdkqbyeAlYMCh9FZ6Og0iMONfz9K8lgr
97NMc7iVIvgYlbZpXWBovaQuk8aJfgKgtxwrlxd+a7PytRgIOZTD9OpVI5Zvcye1P46XIz6JjGhv
SKKDvFjcT61PisiYrvxQPY3SxZ/m3XQu1Td0IhhwCoiqlnwllew2U0VhTOOx3GjuczhX0Fac+bik
QImZKqcXohU3M7FuCXiEpriUt8FAdyJj+tqJD6ua04JGcO1d/dgk1QUxPeZ6OpW2V77JVp2ZoWVL
12g3aaueC+EDhW1iOuO+yGjSEAA8yYHsgqDwkU8x7oidcGeZmqBOlg92bD5rMU1RbGtpyh6pyQCI
5XF5MFySM4TsdtJAcJmm40vgqQ8/qIiZjojinl4nPemRqYVfIiJesdEvbhVeFO6DYx61ctMfPbkR
tvI+2qEDxBDQf0WMFxcU5Lav/+RkGrfCfot764wu80Wl3o2p82eZ7E+GQH8HnSteKyQtbdnAbaXf
JPNxm4ShvYimPNyNn7baKj99SvLuXXakzIl2vDNjbdVDrAxtOomYJFi7TQZhFVwTmXc0WGtycDgm
SGzrUMfFH1foVl0ihMFmsS8HLFjYtKplyx4RXmXqOPh9muIIbKjOLP8eNUq77kGiLucRsj1kK5DC
LAQA0NDgvfZBB7/Iw+DbwL9bNE32UlpwW612XKVDAm8sAWxj14KGzMBEDJX9utHSZzvW79UwN6df
lM3Ut4JKZjcIIiL9u9CS7ywiBrQy6HLUqNyFRSyjk+GY6SjXwMKDrkRI46ZMtcIxeJWoFIYMXWc/
Fo8irs7VnEaYjzdlR6OzoWGl97xgwtO8BusdNN96PWg2fU1R3jK3WkQFnETDCdi3BsO+kFwUMsKe
bCi0FX5hq7UDmGX7mqm60ziYh9LinCU0tgxnX1X2RxOV62Iw7+CzZisCBnYhCPNF4IMR7XoiE2y3
P7RM1gM7h5XHVXfdGTG69l4lK1tjdoO4jxBdKx9WvqF9QUy7CX0CAIzIYDLQo1Fy7C1T7ydTTlun
zcDYmvrWmvpTEuYXqLGQ5lOE6CHykLFK3yKLw0wrXj1RxAcFj9SFEVY9oAF+yqz0eZwIZjDr5ims
p69isF/0Al0NreHMrjZ2MJwml9RdGq6yQcoqbftUlMhoCigFNNdmkAqsQXhmi8je9pDuaENuozem
9u9ekD7ZZXczkNwYix6Ba7przPQtgVyJQ7vZ6B21gUEe+jSjw/G5iZqmVlLqdxFAJ6Pm/MSfbaU7
dt2oD1NmfVFvI7EvRhLMrfexHd6DZkawpkhC3YI2QcTEN0u+eie6GNXwpqrpT8yQVgXGdlLRvjOz
J+arTORE8VDiKu0ikBAqkXwxwkcT7vO2mCK1TiTUuQzDq+kFH43b7IHi3Eu6m+scBNKib50/jdlM
q5Yr7KJrkTDkJuMngdxCM3vCkkW+AgSNBj2/TwLy0SXCiDWmqO1ge/u3rInnBpm7LwbG9JjUgqU2
kmAaRlybNf1YpR37ZR9Bu+nou1lHXZU+YDInObbWl8gwHon+FWRhtxflS1Qm1UKQLuPV2pGV7zGq
/XLRdQ5vfXCWJWWCpW/bGHh+4W+aXUMLueFtYZFAKhFhuVr0jAnfQziLy84pz5E7qxfaZk1Ihr0a
vJukKMgJAqzAUAiTCmdv7/p/0nQ4FElPhMpQv6AKudG99q4j8hfc2X3ZBu9WhpgASmsOpCV9czzg
NxNmT5iSNLUMk97wxLEBxMhesIi9VLUk3rUd1q4hbjgltyaEmznS1S+yM94A1DaYgfDMcLp0L3ZL
W25KgaU0QXGbxjRIcPnwbproOY0seCrs9E85G1eyNiWS1usuEY34XR0yVUHQ4+BawGOA7jwPFKFK
WrhAw/iODQboXadv7KzaOI06GbV3aouS8FsfLX0KBaxitG5o6AqwUGcJ6lQ3cLSFMYGzVAZvssPb
6Dg4CIDQQdXXHZKQ8bDTZ2Gymj2ipy455hAzoaFeWE0dPbRkkft2+8QFjkry3vsmg4DoLSLFwClZ
O6KanjRzZDfnde9ofoHYaxF22e69brxNoFymGmBppIdkLqVJA/WHEPCiIkFI4+ShCKvQBFYB4zNm
fQhSs2SXEeCzB1b14lDUl1zBO1WiA6c2ngHBcaG4GEY3Jn4sFfRAcWIOlyp6kCw/q6bjXPP9hDFh
dRNExY/TRLTHJePyxLj4jXtGcPIpB1QpE4m1I4hMdPPuhnHvqQuqo02xGNBkU15wpgRZxDVRIFHy
TK397NpGSeSFRB+tD190pRi2uGo4ux6XGnILE7f7CAgciB37XiMDA85WhXQbIGXZL8mHEbeWypg2
2WmyMF1qMHumIgfRj9p4ZkvEgqwXzN2hcA39xZrT3XSCZcZM49rqsA+2uztMpgx7teTOoDfOzPWT
lli+Zcx2W1UTU8wpVIRmLAxQdyvp5hcURJ/slMmrSSpkr5KJv8NBo/3ovv4RFcnet5kORiG4MJOw
LEGMYoiYGGQiMDeia8BguEsPU048Wae6854yrfvDaMfwzJto8NdI3lcjTukFVqM1tGDiWed0ubx6
G+r40OXQcIyZMFy+VyY5NIOHaEwU4aU0kYwOpX+BCExClwioOzHlo5XFAO6i5RAgBBCnMF6ZAGWN
BAxbH3GXhQs4zkuTSMKNaYxPusC8FHMGhrzDQPKCWXL2x0JQskrh7rBHDKWNEmR4n4YDc59L6nCW
Ar2t1pnkfTJ78xwMkPSwMs+bJJ1yrDk1ifWiwRgwsZEhV1WvenPU5MYWA2MAS3s0C3OjTLZjLFKA
koSLD3R8dmfvbg9LL0lY2DTC0MLmTYXGp25r48bX1aMgc3hsSaMcgzRdRjUVoeVx9BfAwNcUJgFn
SEJBZXCxQNJXJMaPwbhiYQ/dH4ba13WTJGlLX466uI9Q1y/CCs6kx+xeA3VF6pb+Ybnun4j5ElbB
Ym/o/U6NusfkQT5UFhTFklCOpWdgnUsKa74DkSkkySLAIrolYTCuk6GMKNKRJNsF6HmX0kPCg7jj
NZbVvvbbo4ZAkcw2E9tUeYnT/BQK+6BqWEkF9XPfeszgpU52RTpb/uIVaXXTmVbAa2l+j0iSyozc
RAZW+MSa7t7J+zen6eG+t7uJobaty3f0ndaqNKDx5FO18IcaW9/UMxDg4CnNR5U49x3D0AUhSieF
Y0ljRkkYkvcWW+hP0D89+e1DZwoGoWzdF3ntktTn+CuGSqfUMm9MyeQzCdq1PZG2VQvntmTXoQBL
QOASd57ZX3SlXYTX5ZsgHB9wuKkVaIP7DPqTUrG/Z6v16noPLr12RCaZs8iZIy9bIk2IuQOn6uBL
iud84N46IBtbqLrbtk6IfgjXc3qpcIAeROzvOCaXdRka6yGW7MSAqy3wG+RrTbfpPB+aANOlbPD5
BdEEtQjvae6s+0q8aml6IEZF3/rDuC0G0gdUiumlcjokVWSQVM1qtIw99QWecAqMHmAvVSW7r/5W
JHsqaWtPet0yVJGHQkbZPI1N2o2n4fvwXvPKQIPnxt+jE76GbbgeRwzJmgLQGXs6oqvxpTCjdO3r
2xQMySJXoBgbXC12zGjP7F6TnAm7z7Rz5cd8ap49U2q9HrejxMLp7PizeBZf2ckFRj61a4Ggtewp
OZTdLslcKRcMAQiRcbyDWXyXPiCmJCzPbRBuDGIJMb0OxzLRPwFBkPZM1oVFf5xmyFfUj5cEFdtG
KzxvUXHGE9btsDf0OJX6vjnn48YjDGYcowCtZ1sx+QoYhRb+zPJfm6kqCSeyGQwAwCXs57vw0xvh
oGliC0ZGlW8RRhA1u3AoCDSkziYRWv/uDUwd6UUyu94ifHt3ULM400D/xMv2iVF+F8yANk6RfhO4
+kFF3W8qPTxPAULVii/LZp7fi+m2DgHx3g1cTTkVzziVP8h62eiW+gHJcvY9fF4Ra5QE35XNwQVy
OI41qXZTxS6+MOpbVZvoypj+OUyvEk/fanMrPCzHm9QSc2gZ6TMRAkaIwHMWTf/MOYoaRBK7znJo
r2sQWtxvkU0dUYxxuJepuOBB1VYR079nU0c70lf+fRt+e8NL5Rov6GeenIzYqA7qClho8NbAAReI
OlAkoaV02C1Q8HJuotktqm1V2xvjTdg6/g/jecg6mLRR/VDw5i3y3rjX0mRctabxquB+yKBXqwmt
Fp+MF9xgIXgKJhu+IwW6GZDMy+pEBWBzZPFx6GjOqs4g7K7A9aj0Oy8M7ss/LLxzyGNfGTdDqO5T
k52aXevodvoKCYF4DesGBJhenK20fxrQKWzGMLqLHXVjeOjIXGayJmPYFZvAmx6b9zAaj/IDKfWH
g3O5ERyYifXshPajbucr/PmnkES3pMWCko6HpuZsCbBOu8OuMcRr11qfmoMkhP9rj6lqjt6kGRNz
/XemyFgIXe2r7pxU9qlhAfDMKFvWrXzz582rqwU3E7wzAktvEh2EsKaar7IaZq3Ac9rBmKND2jP8
o/AW5HdmPkcLVUyXFx6AVtxUZCwcCr/9zE11X4YdyUtzpHbdPTqpeURk0SwZUlBTIbV3mVjywjRt
ZWbxHwoAyVBGb8EKF18hMT6xlRxqvMUisb5DwoI2zBgJaUolKOFoq4/lObGTYVlX6b5UA34SQbx6
YX0ksjnUOpNYz4rWcYL/Nm6Nz9DP7+vIWvMSjl14S4LMuZn6m1yDfpPYSDci8Be98eC3Gu4M/2fK
tSd99qzh2HnSkneFxsGadFJFREnNpaPtJO3daOWX07V73YseIeIEe/LHvudgWt6o9H2Uipx3rCq5
gdO4Kfifo/48Jv2JmOBHLBQflBAf5OWGM2h3Y5Xje1eSLuMKLuRa5iXLcCrAdukO8ubu2qkctgNL
5soYac2KSD+gWqebEL57WILmmepNlgZHVNAPmdsTaim0tynob0TlHUIvP+ks4UBRtm1RIDHodVQ1
7TrqI7i0tbn8qazyyzLST78s4VTqxX2mVQskbCwuNu4YH/OHXR2nvF/72F5tOnppIsujQSgjYshF
7qAhya/B71iYQum/xDGqWKuD/DL1zjGaTIMxNWJ6DcimXeX9UoBkH+KF40TJZgqcY1rkH7ZZvSMd
v1WZ764jjlPOkBfcDoQ/dYDxi1PUucFWr+Ol03fB2tHypRFPZ83PD3mq4NcTv2x1kH645GlrK4XB
z9mFilLtLIXCfNZTDy4Wu/mfKg3vYXBo3oBpYldORcdRnBMQ/wxBZhWmxV0dtq+hQvs6H4LTWOkL
OKM4MmwOFHr5Z+x+Wzrir77Tnunc3vqNL9gl6D2rkyTOqjymxGK2of6WDTb5zW1IWQvM0PWmNXRP
Lox59Ih6geuwoClD87jcsRt7bMfstWzjL3a/T73btnsHP4iRQxCFIPBqkfdW+m+UB90+DClRfBr1
N5prrmt0VAQdkS+HKn5XayZtvXg0KBkqAgNH7aZwSCFjr/kyZPR2J/jQdRnlK5QWPXt6hDgYauiM
m2myy+tTXmgMCHgAGFbaF/vexdipJzPy3f/H3pnsRo6kW/pdes8CJ6ORi944nT5I7ppCQ4Q2hBRS
cB7MOPPp78e8tcibDdyLRm+7gCogo1LhcnfS+A/nfOc0r8ZdS1d+TsicSnCL3YzZRNNo6IOzdMR4
54ju20Ucl64C/F6iZVarSthESBo1PzWPVWwdlwWasjB85PhL4EPmdqonY+nQ1EDmOP71j//5Z3F1
yrkvWd9A1s8IT6pbm2dVL2jjq4Z0TX+f1PNP382uLH6GgyfxVKlgOTeSSHXTl+8ec2RAfsAGnME4
8X4Oq0WhOrgxkz6rCmltXtdSd0dg4qGeeIaRx3Essv5HOzcfQw8CKvN4+qzGdHatMTjK+I+UC7CX
ktWQYm68dpDBcxybSF/LX8ZAJHjjUNp7k/WNG5ibhgq7iuNPJyfvjhGRv4eq5AZY5FMTCZb2OJZ8
dYNzZBueG4g2/ZOM5e80sDG/uLt84RCOh/jsrNnFdJlY9YH9FhR3A1IEPMJXtb1ctm1gHM8i9Dd9
nwL/1XchYvj1ycV/E45LfllN76lq79scDAPKmh91gsMdI9NZty4jTQmpO95p6X/pWUgehpC8RPmY
b6uDwKgYG8761jWTCReEwx0R1Es0mP3NMKJ7VAk5DsT57imuJ25r51yP7ndgCro3+CnoxFVBnAJJ
esPOkoBa/cIhC2rBeAdC6l7n48+56iiH5hxbo1P9mbK1u/YFTFXG26agU3aSgAfsAoQFV1UUpObP
bIHCmfxBBZXfmnrzItBwtpkP9d/If1TTa+xgSxl9erQ0QR7bYP2e+waVMFm5fpDTO0tkeTBkjnlm
Wm9FwGld9EDqCkYs0KDEETqxOzB98Ub3jh772TOrt67ySWjSGAxGCwQFoQeo5OxjtknhchSZfImw
L6V5cpkcMqRCp8nYE+Mv+RU237HdglBeDe9uFuQRogzip+xbh13YwfS9jxVDIvlFbB5Glitjwk91
G+Otn+nhDAfCUk1oWOF5FuFb4zMJ7xSqjsJZDOln5zCwEu1XkasHHdRkpy2bu6jEM2K7577qiSVL
WEx1K8MnKYuPgSEfT5vGwGzKxKwk6CTJx62Atn8JD/8r08rkyL+tH8wKzdJkI2/bVk/xu2LCgnHJ
oHbtyTZdMA1iqExKaHoUI48xmBcgcww7B9MIQK+OJO+EbTUQ6lYLTc3P2sMbJ/88KCZ+2TpM7Mu4
YAInKWBw6D3iOeB3uhgeVcUSqCNDNhQTcOMgvyYCrsLA3GYm4MmaGGtSS7XnfMRCQzd1TAlvCFm+
mteetTuOUg4xaUs8Ntm1ds37oHWdo2sOitCv5ryqHINGUUep7YLkS3g4JIlL2jDz9sLH0pAX8yuU
c1gY/QtbM77/egU2x0Q2zjoQsw1jdfrWCuOrd6ud8VCbjg4nskQuvWR/qjRD+9aZjVvNVQwDDFhg
j9yTBuJnENSkFm71Z9OL23U8i4KTtMwaAtVX54TnDFqq2yw3brfthACA7warwrclC01dW4pdMzBW
c1MuC2Ny7Vv2jVXPjUab5YnXqsQ2Jq06Dn03rG0oEWIiydDlFu1af7sl78uZlyiIEwMgsaUyu66D
ik5d8Ne+9R6fbWz1HpS9Ag0Nt/2+ml+1xztWgpe0Cwxmc+JxrLGS8fzxTQTCQgoODJehJFFwjyYj
FK4oFt18K1FadFAeQSJEMa9ttcvBURyh1lZlSXY9keejBM+T8eTSuO9MozIie3DrI8tiJxX1IUCG
maakQQzqA4p//1TZcTTmyxs4hks7yhFqQt6gp8RaUS+siFYAAoS98y8Zf9wKsq8QyWfrEPohfWDF
7FAZHAZ2oAFYMDb32i+7L/mIlvxh3Jy6fuy/lunon/ApjVGiWgLA0KDubaVOQ32ra65kEeOa4kaC
zNJe3QWidDPX9lnaODspKwTXnNtC3U7EB6GP47x+DbUiCTKPhFAPa+eZMPkxlnfxB9o9ftq1PQzd
zzFkqS00uYtKKh7PmMa7iR2zh38qJ3qoS41fgSavZbC0GXLeISlwDTi8q/87LVx2Oqy9QpSx1Bor
tchCxUpfe7QbzspqXoo9j+1z7sTLjYcVZ5fR+rj1QDGbNEREtiScttmP3ijNg/YfbNegMDSX13EG
UNWZTIVn/dKPbES8Cd9dUpMQNAXgdeZy5bdPrmnX/wI83HXOH3vMHny6fZpgnorjOL+5Nu3AgF9t
lwZEB+cn3Yj0PmlwJTQEiCtqlalDz9uMxAnUaLrjazEUBCkOX9MWM9TmjODHxHjuGQo0dhmQZlp7
DD+clzGmPczLviIlafowaN11KhfIYZl7rvL80XBbIDQCuo1cWyIMAubX1kjPBzWO4T9pWKYzffaj
ScXiTSeLs+dY1A2sz/ITR3nMz2IuMXw6Y1vqJ95RzlWFr0i3ojymDhjPVe0LMhEqE7aQjp0H1QVE
w6NLDh0FH2lLiGyDW66jOrQUXpu0n6a7FmuWqxGyzKCz0uFjWZp7nrA5VTA8/bbJYKLW6EDaw5I3
3QVnGVP/gHxDc22/cijltAr5D9sM4jBVjF7TRkDoUwxOMNAN97UXZpXxm1n79G4kJ7avyNgNF540
a7Z1rn9LCR9UurRGurtTmzOHOIz1mEC1u8+2/xFM38hUlDd//RE+ld+jYPLQFh7vtvOfARfMpwqB
OLFGQLuxNB58I4AsqMdl3yrO4bi1nnOyNLgOzLeuTae9ZdsyTJyT7+EZc9fgLclSoDKamXYDaznS
MY1MNYHezsG+N4pIqu55lO16tDEgRSMwpblwwS3XbOdggagjNw8uYh+LUu/j/bXYxFHCccZ6qOzp
vIomcnQ33I2t/1SSXEliIX7V1tJ3fUCYZ5GBpOTnEcAbPesNNeX3Ol4Y8jNmxFH4OQ0WTFLJWj4f
rFfHU6TAdu+tquNjOmOwBkgfaHlfsRHbY2FHToxyPgaTPrJitUqCEhugZTmmrdgbsYYT4KeH+VAR
NTlm8R1Qsmvi0avQlqGDbeHFGgXzGAs9dNC2FDnzN0cuMDbpP1iOflRDwRjGg8SxsP90eS4lJWkS
Bt7MeHzIY1zjmXDGfV9XycEowb8py/8jxYj3sH+de5RmrqbckAsK2w4rvuOsX+7sn7QDnTX/Iz0u
0LUqf6sZkoYpe2o/A9V/vSS3k9O+6AIxRc/FZXfPc9HdBhqFDz7NCJ35i1XANZCB+9sdNT55xwIt
F9hOGNvyYickx7J/icbEOwdIfm7afH6xVix8CVE9omz4AKT7BTfgOJBei1OkPMyxn++hzz9DiGBv
KnHyIyNHTrfcjw7bA+HGv9IHFCicKmFMjMhg93tj1FfAY+URWcZ5GeP7tmNBLJlFFNaMVEfyd2KD
eqtq8a3X+eqCN6BK3adxeoshud5xdRoIggjodvFpFVt1xh7l3stTLN1Fh2FzdE5K9GcLYtJQzT+M
ZbWuA1oguxU8BjJiUShx+8D5tgsHnDGsCINQCuZcBQ8DPjdSMSqF6En7Kbk+nGay/LDdvr+g/+S0
95eD0ffBvoOjHLgpV0v2WDZw+RLO+kYfO5dokbHkUQ4gmTSP9r30iE8nP/Gw2MZ3IgYi7YrPHqIy
V799nBTfi5tNhCiYxcFbO3C1DCHzvIoMI2eD5uDnsxuQIC4uNiYMbGwFH/OIZhnhEyfsTd7nL3z/
T/JT45fcJ8wLGNMy9O8CE98hbZVIvudufups+d2W/Zu/dD/YQkAhzQ0g+7Jn74y7TMW0A661qXfY
oxp4rj0XvJGZBiTGVaui5TfZOsvYuW2V9WnFE5ilGp3Yts2q+wThS+kDC6vb8zh7t6O+WZzlKLmD
atR7FQd37Bk/nSH7o22c2LCs52MDqHmKcc/r71p2b0GbMI2um3vlHqyYJydnegm/7kQmx3UGKIF3
dmJ5Eg1+hqTOJHE4oVBVLfkRYrO5cPh8SfubhaYfpWtwnZGk7cm//V1WySNm4fQGhhB5oetfhvJr
CyCMwr26eFu8Ta2qY78IM0I2J6guIDbW3tGa5uRCvJE6JJ16wgcWmaLh9i/cG01TmvTKwCgPeqAK
VM8Jj5Es/04hrmFa6M9ObfC+wSm6HlMcyluaMC+JjGXCApEGt0w2wrmrt+cgMdezrJ/TVj84g7Of
gTrwa2T7CR/t3mdaHmpmfkQFsnpmXR5mCww96RSX3FOPCaxbgp1aNlYzS4y5yhlWlUfVGwBK2vt+
NS2ozeMB1wR4tYKirO1ODXFYeFeSfVZD3ulnMnXT9ZrBrw7jVNWR2fYE+eXnODERqqM4ImCoi+DX
vGU0i+WM32UkZ4PlOxw4in4AEGTqwoDMASsEiZHtjcX+8Hp175r9qQrKJeot6t2yxx1CXW2EdUmG
cDw99Inz2bq3icOpOWdkVi/2nwCNQ+MKiJVj8E1C5AfDL1f5r2xQjnOdsCspbh2a0jShjJgT+17m
8306IakmEcUerHObkHBsMR7wKu9htjHDMZ7Sx1aZN3BlQJtp+62b4d0oBqaiArPSk0cW1N5dvTo/
Yid/cjlTDj4RyIUmHri1bmKe5K6fh0PDgswDmZTnTCOxwOVYJGw1O3tklPyTn1DstOhiOnjGZl+d
swZU9WgdZN9TlTBsDOoZCYBRXtxZf8X5+FV07CrydWepp1INAzfNghWmIc3A+8pm8T2MTRRDOnfM
sj2axsy+bAFkqOjavfSTkSwLewxkDM+Me6dZn1MhX3M5n0zbOWPKJAKlty8ZQeXgZdHoDDwQRYfX
9vIHLXWkTBLhdafDMXAPQvGENadPJOsPZfHpOhvggEDxonzEEmbz/TVvaxzsNegDrE7WS9Bo1EjB
r3TAdc6m82KASSA5F1BgUs0XUfk/8Fox4K78F1OPlyFu/n/qwXfdZ/3yP6QeWAHxAv9d6sH1I6u/
/5568O+f+Hfqgef9K3A84RJvIDziCgKSNP6deiCtfxEwgzHekh6oeeGQR1AjG0z/9/9y5b/wU0vb
l4FpQ9kzCab5d+qB6/yLVlIKE2hLYLp2IP9vUg+sLcHmb0Efri9l4Jj8RYEPFc/y/hH00cvcNPrZ
WE/DshPstiiFdxQS5rADSHuj34dn44yxm8L/PCW7v31QD//5Kn/P17H+EbjAi/uWJ4RvBQHvRlj/
ePEG9j6k3WA9OTPm6yxc+9tyuiMS3KNcRPinQh+U8PT/+rIEUfw93IS5qBg1hf5J/xwUaO/7wThG
Q8mZuIu7W9EiFvofXpL8in98yv/1jf4jR6jwAh0jvAapiLVxfbSwkXURD/Ql2/f563//qcJ2/T9e
zrcsRp/Stk1aGeuf6S1dabSMFpQ+0RfGN5iDj9J1ICQFrAJqX12zrkgjB+roDgdzv18ccMpBNRF3
LAXiX7u4ShBmUY6C/MCVG4Q1aAgmPbR1K9pRZDKUdk5nIguWJiAI0l4bWiicid1uyN2vESgYQ2DB
pE7WBKpSYWqnwnSIrZ00XMYj+XQfGxjIqhxOmUcGFqPQfI8trt57yj+M/GffkfLSb2kcjf00JNvC
iKZjnknS1CsiH8er7mLOQuxIel+7mtEmMxcjm18cvx1R4MkfbEDiH9chs7cQo+xEEiOOIQnAHTIA
4TyddfL0BynvXHnOB04YlNP18iJIF57qoQ8ZO910RN2HltNd5USdKMRNnQ7nye5/E+94Z8dwtGha
v0U1XMH/vkOKfpkWMBBddzXE9LbYPGolyNndmlsyBNVMIY6Zf9roed2M80mMUel9DlkHUGpBV7SO
aPn9YXqZO4QkbUuiaqL4YuwmrDPjgFQMelvDCN+b8ScQiaeK3+QSfztbRMjk8E1AYNp7Nn+VndBO
QQglt3h9bKzm2E4UCBrZKvh9ImfV8rM2aCiKCk/F6u0xfVpVyc4+g8hFFx65bvPOiCRkKBbJAbj0
SsyPh9UwoSvQ8wsCwzQsoc2OtQfvTq7fjlO9JO0XEMePoVMlYAEf/U/OqI8JE16DKpJT+741Gob0
DnZN3oHjjS+irb7NiUAzlr/77e+pnPnFXMT90jx4CglOQdnPPDfMWjYLfo/P1kufEsFx1ep5z06T
f6VpIpfIlDWL61BWaAQHg7ql8gjlKx3awqrjU/Nbpsye+aezeY/n2WeuTN7CN40RNJye2oNJBiDD
B/ZcdHF59gcxF39JRzOZGug00c4zc1spBUv9M3dcgp2b7itoUMsYqaRuLrCVFvzbxup8m8AhdiUM
j9hePZATjDgtKlvl84so14vDtV4ZKAOBZUJhX0s0HsqjzEsVv7Ps6sfA0k/uymVSWtYFsQ78GiMo
I1TlLDWM9NyXZlTbpKlNiutHFcR+pcg0YADssxgZZloozSXDD4wKbxdfdOBz6Kj4ww/8B/4u2Ng9
Z3zMhzHZVG7I/nl13F/pdE1a+3GRaB+3yxcED02PAoyXeyyP/fIxWQBHj0m37nrXfyr05gSkkSX5
gliABh/7zhHEuklAett1My/1My60O5RvSeiU/bulUF53gGEbUB1sb0k0MAK9oOUBiTIjzKjF8F0a
2wQpNU8j6l5u31vG2zl+ApLyGG1GoN0fsnq2jrCkIen3LzDoUScPfHx/XXkmahTOXeRgSftu27wP
kgmqY57HEaJa0uu2O66RLHPl0VQpQ1doRBg84Gm5dn4a4XcPdhsVCWNPv1+5OwtMBNowvyur/2FP
OXG+GBPcTfK1/Y8jkFF0CH4GF99w4E0vo+Qz7oR+ZzGvQXMOj3rZUsOC5eiTUb3jdl7C8TUetR0N
AsVR1eMOYtEELYDK3EpKYp6H6rxdTlhbRpSDHGZJn+1lm72UzqtWUNkZlbHNqLxH0ZBY4HFDpoA+
yLp47VGr7GKTb55o8cNac+T/9X0CU1s6qyDOob8OYih2Q5kO6B54U4FiXs6L5In73XccVOPCN1Ju
82os77UdP5FZwP/Nl+qu9rcuJ87iAJ2E4z2lNKQev1g/84d10DxmbvaoR8Yaun4xwMUfdAa+KaCY
335+XvuDkM1bYE8valxeNLo54M33psflbGYzA7N8fhkY5yQy+zHQInOocjFO7rfd8HsO03bG6Ood
BcQL/RQASbkLtPPd5AthNFyNnGWE8DqPeP6Irqke6SH/BCvwIWEzR93uY5dvlIxiseuM4uCODaks
IMdDoaokjDExukYFe6O7suABBDXz7Qz5pUM8iaGHC2VGY9hKn91rz0ZMFIBHkgmOHFxyCXlwvurS
4KkZJLQv2v7OQJyFWZ49l/39OBzV2r8uxWkeOT+NgLdGN8hWzljOXaDft49kUTxibJfc7IS7qSpK
kL7j+tcbtAzWIqBbAVRwwYu2f1esaepAtkd28B2viRON52jWiKNkRM0TGVeKnUY65wsPYhQ+EGge
pdtdebS/p07yUxdMvjKJBRxCGVmOsD1lF1lwY4/BnJb73nYw8JSfq+W1Yb6dahCzGnBhuArBUqld
uaJnRnkRxROReBOoGX/SywmTQRcSHp6Hk+we8wXlRBNoC9Ab/X8q2PlD97BSjZCS5GMS3sH7zxNw
x/RuQIujaoSnE5LNcnvy4Ty44ht8RM08gK9Nf/CMvuUrjEHJNTe6sJPQn17aWVYHtJnrrsgbwPdz
8KdP6iNqbXApFelDFnixzuct9GlGgp8A/woAKjS4Y2/8rAZD2C8vgUzR06Kk4pQ1jm1bMSmAorfP
4GAv3a2enlcSHExZ3OM8Yf7sKWDds/9TKwmufMuHZbtmK3xPlTUSJUyQdNgnXcmMg7+Kh+pXR7hU
W7kPeW5bPADnS8F/m5590xL3p9Ye7bcpxYghKshMlDVxPtxOeT/cMpXgKkWtSFjUhVVrycoAh12W
uSqcxC9PciljSOGlZvt9YqrasdOsU+wejV6H8+ipqJmS4H4lASNdU4Mz1v2YY1yWRUms9Th1+DiY
G+98hzeV4pQ4uNAbsPYWz+OKVAohVRwWZflpNMXAE3ndSElEjKQDrqwlBQGrXJZwTeWQ5kTKd2fz
G41Tf84V9KTAmDwEd4+DF3+6S1mERW+800JT6xgLn8YynjJG4wlqz5koQpRm9pOByF0HvY/oA49Q
1wrIH/OBsQTQzilhQqRBQJrD6gNV0Rd7VffO5AFFAaGJhEUfxhlyh7PmUeuGsxjNE0BPMKNWC5gn
Y04kHdxyHWBGZTFWsFaRnUZ/+r3Ktr7JHTJbYWZHo/DDpR+f/X4g+AiNH0+HhovIhP1o+szkeKZr
dyLZtvvitJtuvXG+kJFlRf0MOcifhufcYuiYCbZgyBoA/m6/RKaIVl8EiJ1721gvZLW9W9tGWJkT
s0kHpaoFFRb7UtOxAgtsYC7Efxnmm4EZKcyIB0eWbp7Wtt98dUQwzAQFEGqjjw1NKEJQ93lxsidM
kdVeIjtHS+bWeyRyVuQEcb23GsqfdmR+M88+yj2HOtC5wV5xylXcnLMcEq+Q57mR4JfJ+CiNyj4C
c7HW+Ys1hY2J0GqvWV6eOYApCvqYQUyPfYvxkYlTtHmqyw35qbrfHbdm1LRfWcUFkY7pbwSSiEtX
CCN5uS1I43UfUPGyHO/jaG73hZi/0Dkxv0MJRaHFANdeSd/ZjlxkwSTTOfzyf11RHBQZ7hful/iK
94ud0gxQhMgNBJ1lslysqfVgcIM89127PvFJkLW8CWhSi1RcsIvZZTbih1J8JSVfduc1LC/r+ioK
iHLuwJXWkd7NnDiLFj9WkZNln0U/lhFSCjqQfMOmeQbgXaQaNLdUNj7iz7ju2c0oTx9kAtBssDoC
4m3zJUMoOSR2EZV0X7BSlDziwPmoqnFPsXVefT0+VNnCMQDFQyQxztsac33H9tuZ+j8AHyjc5uKT
rojlss36rFUutXClj4YzBPQPCU90DMFcxvm+B4BE6yNY3NuvwmYS35P5jaUR8InV3CFWM0InRWyc
IboI27R4ak0EwPkYk68wpMfAUsNOY/nY2XDuDmPOeQTaM0gxtfoVKM9GOBc3Kz7Teqp5tp2hEYJ9
Km1sw66Lnl18DTSsoVRb3pqw+8in3dKu/KoSjJTuijBSUNq2yAh3Cu0hA/Ju81ipsycIF+3wCgHm
Hd5Kb3ySrYTbiAaKRxB6Dl9zFdhx/6jRoY3SmqJU5ndGMvwhADGORMvuolnyF6Z76cGwp+lMjQqe
rjzYJerNzEf9bNkjCRiUFtg+DXTRNJtFHlFTeuzzOgsJy0Cz4XBJe3gj6RQgFGcE5MgYDec8koHh
/8QoTpyja8D7kU92i0i8MKruWDpIKSaZwEHBLZSgkFG6o4glS+IYQ2AeRXZ1RPwDdHUtxFNXNOSc
xEW6r8ebPGc8aDa4O1gLo/Rb6Tmk2Iu1r9GxrJ9yRTlpGd5hCkY3SgBF7NMl57QZj477FvhT/zGX
ATSopT9TWSHNmD2kCnEKkzKQHOGTuFAIV8cRDsM+mLYorY1Yy8ggBV0Tep2ucQL5/qE37Wdhu/dk
2n+6ulz2kszBoUzu8imYzrWm2i696Vi186cvRMChyH1mAYeLprimd/dhEvHpcrn3U9Rg/NpLNwnO
/VTR0eFaZLuGwd/t+svcb7dbrqeTB+wZKJWPkGoNtm6TyxPCVDgn+jBJYSBq2660EsydJUwgBnbE
ax8mvK87bYHZnjgtMcQLCkrDucFgfV4Nav1UsWrakjebZM8E4kQGjoA8zOyhY95QF5Exogwychn2
tbmeAr8gh7K99liIoQwvR5voAYlXb09SBkir9NDOs7lHP/OrJhgTyX5xM1ZEFSNinaCHZr+1ud64
VDW7VqgPaHX0BbN1U1jujTLjy2CjlvG3uG/WrHFRPZqr+oZneXZ5BBPEBFchzc2F85/rl3khntr6
l4nOiWxP6wx7+bHJjI82wVdBnY04BknUuCCGGS2eaZQ5u84LnvoUeN691XjoUbT+wqqIGbZFXWTX
FvjBDFZhIdW+GeYArOrTIOhk475J2ZAVn7mTQM6qXQJ9XJSUvMyP2mVyWKzLKUZ34vvu3hsc6wKf
Hr2IyV7s1WDjclw9kR5iqyJMmBFYRo5pGvdlVNXolmEkNUO2Htx2+K669mms0h/EIL3WeUI6UAnz
xE9r2Aolh6o0SJAUBjForj5nonlre2Hvy9ojRNqPbOZRoC2wPQcIdnXhr7ftSrR7wm/Ap3uZtfPY
Ze7VgdsZauyzx7wlgBTO9dklub0qPf/k4nQBfrSemiS/GuC9SNQh+aRcnQdWCfyWyYIDCve5Xgz3
6NKh4KaFWVuqF7jHbTjjOI7nHHYXbuR90lYPXudyMjNNipaW9q4fCfgZKOyRTnIIsi0HBTg+9M6s
mQ5xiA+m94pgrN/2KmGlIT9Kd/BuHd88Zw+G6Y+nJQW/WOXDHy/dNqZHiUg9rFs+LrtLqJEkLnWU
MVgyQdbRHBHepSyIeDHAvyHel1VRn7ymAdrty5d2IcR06+8KUqOiRb3ZTDBC1r3hBhTw8hzYg7kE
oZvyDlR7N0hux3Qp00uZU/4srnHTmPZTicRL1r25d5c1D8dquSvwzHGggHt1EM5ANMTJLtw9sJE6
nLoOrTB+JZHGGYQzt9s76QYfn1lC9vNM15Yq9Alrd1rwLx4Wq5lPBlqzwOGfGshUb0MuL4OakGEa
uj667trcNsWMlWZFHmgSIzCK/EkmRnXGQ/LoKMe5rSmC4u2oJ82KJBfMLnPecc/lVKwytnBKMfl1
kqQKlZGIk2PO+IFWFPadfp669t6Wqdw7sQYFuSy3ROyRMYeShNs5uE7Vqs/DVJ5H274vUevfzquN
p0FNx7bi6bpt/PSYMnBStxw4NPbbs9ojeTGcaNPylK4pCHhgi21fv8TsxQuJrXJa1VuzVscKOgI3
Aif7vNLCW3oYQ9vzqeRk/BA4DWJKUj5J4V0PrV1eNCsyWATL/TxNb8jEkFLZJmH0S3rTBgbFMmu6
s5r+Ohfzl3H75QOLSTGRx/tOo4Wc4hFXkV2VkXYZtSpov83qRPaMftjTX4DdfpUF11lXzOXNWvBU
QH0ZIcokEBfZo9VRVpCdemihCyTF4hJERBBvLXP2X5y9Fu6wQ1cHr77oNmonn2lddB15ScWh8hFF
wjYsF33rieoxNZgadgFPzAlVTNgX+5xJ2wYkI7pBcvvAyrUW5EdwdVEPmQY82Xw5LEjbCZzg+uoH
J0P97uOoJRwnmrhySgNK89L99mKXcZ2wX4OE+S2BMh2inH2hE1qjXx7+5Qt2nnLBnKD1uQFHc9NP
DB/rNedesco/teeNYfGXk0pQlsdD3xN/zjXPxT3fMvH9EoNiKFjym6FYv5aOcT/m+uDN86UmqzNc
Z5sIg9b4rLFNoR/f22b7EWicLRMO6ROPIusmeffwnq4tsuySAzjpEF+nTRoQ15qgnIe7hm2TFghb
2bKk+FaqU9NxzfFWqLKG6TFz6gsE3Ak3siVQjhdf9cz5jj49P9YvzTpHlWwRqwkT3odUTahmKrYC
Os+MtTZ0UISHnawueHsZzwmuPx9hr5DK2eU2dhJZj2TSg5EMezNNozXG+i51Bd3dYxIU4BA3VTIx
pUWQs/3NZo+Cyl/6aFZ8vDb+/mnGkblUj9nyARgXqFDeXgk6MyjKA06TEj9uALKkRjzbrdYO9UCA
ImYbAiK92jWTup9sH2/khA+umpqXqQcGmxCHi6iTp4Q1bLU1UkNtefeTwQC6N88lQmjAEs/Gl4jj
23UFMA01msV4Kh7VQl5a60zbl3YQY3pQbQttQH0ocV409v5U0ZJ3Iv5ENn+Ic/+O4gpDso7WgJUs
ngt0LZ7/5szOrVd2Owj3KwoOCxs8Y2zVHaqO+33iXfiN/ig0GrI84DhlNgp1Pmr0+BXYjJQzq7zz
CnSXRULhnndL1DzN3sXxFoMR/2xEvagoEbe05V7Hh9brLrgfEXgP1rMBvtMGVrQftyYjNbCvChIf
tzg8DddANQQPmQWpaeBXXaU+ELSwtBmMRyrUj9bO8UMsb3niX9gTPHYWh91k3LSZhHlt64+5WMCx
ts3Jy3hr6NU+GAy+ZbPzvBru81SUMJKmq8HOcVc4SPCTlj0+V/wHLsEfrlH/cjV/UBhQ7ToCkRaB
z8YI2sgz2qeyTZGD87AsVmFEy2xBW7J+9gocdJsFF4R5lPJO89sx0HLC3iBwApZVuLxi0H9Xi8/H
4toRW026xILEUNlwkiOwCRVWblFrdAjbuaAzeuBSIkJeTmaM9NZVeUcfM6ErI4FuDMD90taW7If2
FfG4EKifgIkEP5y4/8tbSp8IKCLGpDJ3+IA1MtdesGaBP+WFY29jkz0v3JJhQDLd0TQ1aFYfFUSb
59NjM6qTlPO7ncd7Gm04WYgEcrLuw9abH2gkCXkXpzqumDXZ3pXE7/W6dPJtFd5PaDTZ3sbEFKYp
lne3vkNWOfKM1g5UAjp3MxkoOlswZ7g6t24FSeHW5JUYGyycEVz/+SE1sk8kbfNdJzj2MxKZdlWS
8zvQ+6GaAbIsZUsuVfPDGh3/URRM9BaYPjCEl/Zs2wh2vLgPHqfqaFbf0xh81r7zYNjc5oIM2Xnk
tOg3NoL/bOiZ18vRAJXBwio5IWyRwgj0vIm4esq46p18Yaa8NbZwrEQMfpzYirvSwdktq0cfhtR+
yDkgiZa48QuPbn+gLJGWfMag8KTVwAB1JNVwaW/+KliUYkQEsKm8FcZjV+fwRhUeUbRPl4mNw6MH
NsIxX6uJNNdOIzYRc/aWDyq5MaxN/rY4mGHN9LZhV7cztfci1OSeSveBsUB21Ki6b0kgLjaFrVIt
hqSqeEKVre4QZJ6bvtTHtUvyo2sdc381ruQT/gdh57HkOJpl6VcZ6/XABlq0Tc+CBEEQFE46SVcb
mEtorfH08yGqbawqKiZzkWGeIdxJ4pf3nvOdWziNX40Arlag6L/nsAdoDRikMGZwmQVaMD63+W6c
8eU2BZtuwIOQfZKal8/MNAoyu/v6Vmt3YriDnYIh0xWeK7D9UkupoDYRUlK/qpZz6q+9MBD4BrH8
iAKA3WDUT4HGlo1e9KTAtV+hARQ2qYazxvRtADWmLZTGTVtM+vUYQhwmoTXywRHPI21EkYf3a6FH
sYC1YsDMqpUQl8Lo49fQhbvOFV/EL0t65nICDSn7DcJPKqkchBTrIGbmWZQgC2ZJf4rmwKmypqUd
6Hcrvezf1NE4kRZBQWGZ59xXfpSa5y7HH3WE3yetyp8uCDemz7e1GjTIcVkotj+F4IcYDbiwb9by
GgnBiuiEzWhiKV1UxXIioo5YQcJDOVfQE8NbWrQWRFfavQg33DEq+JYlu1kYl40dK7PTSSYyT0mT
PTm23i00XV5EMFKZmhMuCU4AsYEKS5S6ZSGKYcOo1DsIOrh06lWhsOgR+k6BLt2w/GBETJE/UR0O
MWttLERpDA0UZxQrubILPzF4Bk+aos7Oc4BKhsEcVLKZ8wkvUua+Ic+D4LZCDoWb6xN3L06OorAx
R/EnkkoJmxBK5d7wpFb/gvprkfcFtRlVALpOox1Pv77qml6yGagSDf0xciwftG5HLto65SgQEWMN
lLcfXKRIpH9wOl6XMO6Rl5V3rU0AKycumeyywJyN2wyja9gQljcS/zSZrNaB9CxHPkb+OvWkHgJN
HFKmkAmhfShFBfvo0JMUC04gjANuPeyP6HbHM0Bpg4IF7KVWTL9TlV1m1Gu8RBwfYWulL1WsbGvR
2iqp+lok4XiZ8ZA4fnQOqcw4wRx/5aJBmxQ7PUIbxVax7Gg9mkOZl78us7cJjBWl7JRTo3GErDXP
nbUSdJKrLQuOTzX3uL6j6jlPiBQxuUxBj4uaBuxH/DLxypmTHcFeNXe7MrDsKOHSyqZ9KCADUNcn
6aCrymhrFPrnQANek1PmbEnSomYGTo5899UoqvOwbGiz9qCUtciGFwerUIl7gp9rBGbR9IO1ZY+Z
F2AX7POee8RKi5rXPK+2lP6//DI6kg4gQeQTKb0RYosanr5GFMzcDgP/OWgF4c0gqU3BbR3Pt6Lq
yeAxmm+kdqMNHstUqfeWrVEjeabUosY9B2Raq7YaR7rTGtqbHMmzB98CYgJKuoUh8SBBgynzkCYS
2PNdVSbATip5m8uYEnDvOIVCA0vy+3cBLvBt7CjFWiiPqWvdc6KwdkMkr2VOrGtYBcpatOh/Roro
+Q1OPwpjJ4NgVFdTApyI+Bupgo89yb1quCEJJief7i5zPSt7RIqCH97IQgWPrfegVfJJ3fn8V9SA
nYGU+LoYUFuLLQ9z+ZHEEsgsmfSeth0VvDSVtgOj0U4ZvA7YAhJsjL7eZmDgSfVLDkoy/cg0ROyu
n2ZPpra0VZP8JQ9pdhJrTHGILr8DCr73dXBdlbUDUORvda3ldESGDk5vBt88N/SJipSObU97V+hE
1CaknBNfg3YCvyzkJ+6N+XAtxamwdY0tlIONtUa+vjONuXo01A1Qcn3bFdZ5kCl0AtrgEk74QU5c
idPG/UOiDpJXzpm5puK6wTJLMYX7UEByrCOlEDmMALRBbIWN9+uXgl3cU6Q8lDcoDf7fl7LIAJMa
tRWpD6u6U+XN6R//lP4hf/Tr70IAnZWXX98hEm+xjygRsQI3C6DNrQr9v+Y5Uo/n28ZZG2HH9+8E
n2i7OT/ecBLXDylpHTTZYHVxs8nWOP0sFCizdbGYAWulBGszhqXlSpaTCJClxjh4sMJaeH/U56LG
TWP5p8lgsOTyB0je7+QyBYK0i1pEp+W0SNuHfQIy4Mx7iDyxBI0daxvDjIhSFHvrQZQxEVhmsCG4
IrrkBE9t0g4uYg2NR2Mdy0TVQNgGhAeSTX2V2NBnU7j6w0pJYPjhMtvlWls4cVm+JkBmqCQMr3FG
OCp2g6Ooh/12MNUMdQBS6dRSjkGtts6U8gyVaL6PJSpZ+vq4uLso2WfZuLUiPpGszLi8ZFp/rAqw
YWDh3bLgridzZMri3IksZV9HPtC8KHnMsqJ2SFe8j8T6EMqceTO6L9bmkSeYdc9t4R/0pLxO2FI2
wJzOeg0NZyDuZ+M39Z6aVI7erIdHlfYapnqBJUZK1J2C7o+oLrhJoUQUC+laiVH8UFrkkK6lz1YB
2SoynIEEeR6vVwcdldJqVUiYULNlpqvI8yxljB6X7Kt+MIxVSOVwIwXkJdDF31ULuGeQC6ddEoby
AbQLER5YwYFO6BO7sIUUjGAE0zEMpcHlywkqaNqTIsoorGerXspo1rahrUb1QevuqHSgws6TE0Zy
uaMAGD2EouUCf2u5kXrwgL6n3EyeEVRgCJa8PgT3lzdoP6KQbnOVT+Ma6TmvpcdHqFty52BOJ1UP
d1RF4uueZHhaX2UCj8XXSaQTmP9JWX7NoWI4ZWg+luVAZaKki1tNtKbjRYbUh1q8V0do6Vmte5MM
Qipqhh85RtpeZHiK6d0Zc/ETK9qTNkyfXVghK4rUg2Zoe3pvNoUhipGEhS+VpWdkeeEmwCbBINZO
KpBbTtBp7bbhrF71sylE3QW7J9fugIIlNAXEygQPNgV4DV0ajF1O4rJAWMompbvl1ehRmSo9iULw
ebaakVI040Lugnw39zHlol3YCJbX9761qxQiTQeNt8Hwz3aBpSv7AtYsdxBLPuidP28xbyjH2C9J
0FN6JM4+HfY4JC9b9U/ooeRNLcfi2ZB8vJ6kp7igKwwULuSetEUTPErUIW1N0vpHKrBQjwRNeFQG
08Yzu+QBYiZpVVrrtdBGt0oV1LVQV+KNjMFpHcC+uiPZqQm6KzgAh2B4APCPO8nnQgWTPiICy6+f
Bq4x6yxOauB5gBQ0LSqfAmi361Hs8qe2oolUjnr6JJkmFtqBvrAItH9N+TJ+apZvKgO8faIWimhO
SoInoljgoiwOijFHRJDGlnlnYVryX0vjjryqWEu9Wp/9hOiCqZCpcCOPMmsUib/+F46vfCKkWNyM
0UuX6jqIDXrrRHbSWqyEcxhr2i4Cj3kiQag/tS0cjSEvlQM2IDz5/H5bDe2mtHAWyKmhHRup3dex
4Uqdbj61iXlvB3SR+fyRjsSXkRtFTQT0xyYzA0IoW0JnQ1CkakCOnj7i99DzeFwSSWqisTNq6z0P
QhgLyUbr9km/ksQ3TBCUqXUV6Ai90VqUpqPMuYTCSKJskjZ7x/JzEEWpOBOuOWzn8jQMCpyCKjHO
M69YiPUDiYeeFVfpY6axHNMBzqi9klOS9SSwcLd1/aQmDH3AjC81dATVEqWEmmuLYAc7UxHWFMCF
DZgUHV2A0eP37OmeDL7pIdpR7LzuHtsg3rd1ARijGejWaMm5jiK3q4fYGxfNl0/s0qrv6SePSnrw
C3MAyuH5laFvKOxzsuM4xSbQvuViQcRRrDabbKq/MDlScEtO8rJqB2m5uBs6vE5kVwklxuHIX+61
dEkWm7jG4s4ikvfNoQK1sNaBiz3K+nYOEGIhBCPaV5ap8oSKRUYvpgylaDiwpz2AEML6Doqm68eY
wyaXJssxlanbS+pAoAkl4AejgGeQ9fumruEM+WbhlEBUdywIo8vw03hhD0I/VohYZ2foI4rnxgS6
a2qQghgzp7Q01NxO17nTE/IE4lrCs9Nzc4hpLKrxvYGkcA6IXlwpFMVYtuetQoKux1VIDqKnee7n
x4AywsGo0Lbkiugfm3AI1wrJex3sXg9JHMk+ChTkMGUpCeo10UeGPY3UBHiT8y4N2/lszBJcaIJj
RSmBAqE709CphzTqOecBpfXUXo9WHfDdVSpOW6yuy71MfqAriFBVUZ6FGBpRWt8B5hqMrOlBL2mW
jxroY2FmxQ0bsMwNq5abEipDlhC12q6OD6LfUBSIcaaP1vCA0AKUI7eQxcHO3g9XTgdlKU79czHS
H5lEKG9Rl8PlG9VhT2KDspWNh1btgHCHNGy6Us48IewhDodgUJGX7cypH/CiFNWBk9kpmP2e9DUo
XLKcrBXw3TeudRJqI+zyozV67ajW1O77ZlsST0k7tnO4mRB7bZBsM0wo8YrgVRAtZO+UjLdTV50h
HbM11JLqsoe+yDLXoFAxl+KPWxv1yZIFEU5yGjt5ZZJOk4DUsnzEVWBtPbAHbJ5lfWkUbsA9BwI7
6wZqqDlxlPM40ov1xQMnm4nB2B8Mo3WGMa1JbtQffl0c+SRXdaYLgAZm18DhRbkABUGv4YEK4DXq
tQx+QEs3He/HSWXjqBnIcdO81zeJyD26EmWU4UJwmjO5PGDpmzeCMpGOifENlYdFlRAx3npYEi/7
OH5SAp+gnjnf6aKs7y29PUyx1rpqHJ+1YqJKkgY6xmK12xnRwF2oJbYP730nQRSgPwgnhELo8nu/
fumXr/zZQpam1RPFauAbdqYbilvrjRtohrhHxmaCu6ljR/WrbKeMk7iPlj/49ZWc0+bPLW2piLe+
bR7N2lEvfbsFdoLZGKWC7kU4m2heX/qXAbn7De/XLrKlc/5ivvWf1kGiXRg+4/kTKPxuOFapT1wX
1EvFQFA3w8Wcjv47ocXtcGkqHFCs3qulrIK5UHWIA5Zeg94pt7Eruuk23+if/MZDcdX5p8joJe4b
xSp7ki9Rc5pfjXjFxEBkp51z7FGUr+/GIXLmI3BSwX2qsYDHFLlX80OGDetGi1D8MHbyKVbWyjX5
0A1HLewZ/sN2xMJm51/lDRSuVR2NEpayrV+CJzVzm+qjL48sCBBeFPYRWpkY15rNlK4U2e4CB3Nm
d0QZTdAPZWuGmQUgHsYnsXzxgQwlpDDyY/WBNbEjqPFoGjdB+OStI85zlDvMV6Q91JiGr2qHsAQ6
YfgOE2w8EduNV7n0ym2V3LIrp24VOL60EZErsnZc8JB0u/wpfhLekBJQSsL2sCm2nbZRntSPVN7L
IlET6zn8bo/KnVwvhqqLt1013IBm4qrfVwf0bWm1it/696xfKZfQNs+8uWmtfo7b4bkcvf4lvHVP
klMra6S2R6DGQOCmK7saEqItN05pg1ykP6nGiijLFBXGKr+LhY2aRLjFAmCw1dhvenL/2tP8ADc+
PliEF6GhxJEAW0lbQw5tvPkKeZbWOEmRLGEbult7SDc8m8mDhfUkPWg3MFOqfukACqPwPaoeCJu+
80b6EFfxYtxgEMgMHGEnMq4r+6Xz8AbM1IZBcB2yvXmkcMxF8hbv0nEZAQE3jskNnmnYQfb4ro/V
q3AZPXCryjbbzRt1f0c4uSHijzfzTPY6ghqqyZ8NR9732qb2d4L8QLl/pcHWtZMHUA3tG3aIZxbg
TNkV5UaKtoO6RYnRsqmerF2I+LpZG7spwyO6I9YQwBM32dEzKDIzVe3uVjn5iXs4WoJpLYhe+JQu
umoCnzHf0uGxm4O8ir3gOt6BI560bbQz7nV+1qKdDkYxsJ+li3z2d5xNgSrnzy0My+96n8EkWZHZ
stRWnQB2K0rQV+zqL/Xepwz43DmqLTxCpc3Rsa1aNwwd1CThaXxPvfponMvt+xium4OyLTGMryrb
tMfn5A1DyNW4oHEpXgBiUYsOSJhwomATmuv2J/4B2YZ4oqlWiBBPonJuXZJRw9XwxlKmfNDnWwT1
KMC3VL9TZHknhQ8GpaabX60PEDrVW3EX1rRMyq16a/c4dSuoDR/Nm5hsaLRaGzBJO7FbowK11tB/
XqqdeZXw1X+SFWbX2+4huy6OHqS480p0k2s6uMKNWlHc8kgpB4k31YHO/hK/+7SpNsZWu8ywGp/L
1Dav3BPnHwm3cOpmB/GqXKxLGO8og/k74F3CiU+Iy3rsJaDfPwTVbrccN/INbSLdC73iQX8ZHOPN
P9T7YJu75U/jhP46/iDsY+pIadobdE/45qtSXXVwvwqXPt2+Mx7TS0qty+mFVXqnbv8iKuvkAd+7
xqEJp40LJQYxMtK64ScQj1BK4o4tcWV8oeMEjmqapwFpjbKGA1jf8CxU7DUMGpLpoHhZSPNsjbMn
/Bdlxye/Kp/Cd8HAa7RuPrmxjhvw7agTacZChNw0rnQOUR9vY/Du++4Q1TxsBlOOQZ2tadE+rMyH
8iICVsSXzJYV7YVha2hrBNDI6/RN4/l3lfAI4vbqRwSR43wWrqAhpsf4jp5boBQMSxif+0Y6Ti7G
O9WlZ9quWXU/g5N5LGO7t4msOwjX8Wwd5gf8xgknhqN1CLSj/41pPD4IDrdEfBjKjR1R4uz2ot2M
s/EaXNkSXo2d8iUcFhznKuZST8EAzyoQfbd+qj3EQBFK0TX4oA1mhnX4qv8Ee2TiONkpeb6C8AOJ
Tkeip0fqSidcv9GWRq7lNQE6hTUCYFGxLWtjXuvMrn9EzNhe/CbySB+lnfRQde/xIXsGuk3VDgwJ
4YjtmlsbMpnC5n+K9iFlKZt8t2I9FMn92DWgRHbZ5MQ/VvsE2ca0tYEtU8V9vqbRK+DJB6nBcoi6
1u5es11TurSU0FSQQivuhCMtWFTWk60glqEB4s6XMN+CAs43gd0O63BjIM2+KNNKdton6yiJ2xIw
v60Zq2o7HvStxTSRHoSXZEOkJG3Vc/QdHOPCNr/Efqezpp4nCbS0A2sn26IT5hCkfuZuu6fHSZpt
VN1hjADilvP1uEfmG26KU/5qvXBGlw6VsDLIk2AKvVPnR47rf2mnZFjJ50QlOW9Gz7JqPywRnR4C
42PtsyzYwkW/Bv1Fhw+5T+1m26wDDEDb6his+o/8Wb5NLxltlA9KP6Fn7vNTpm6a1/CpnDbNJ1NO
gq6/Vz6ERz5dB9s1BG/61gPx7shU11FjR7ckdC3rQgYMTm+ZNhrQBNLq+X7w2J/FyNPNzQjG6SCt
elfazog0Xlq3RblrrkoYJF+ABZLRbta6uPdF2zj2P63oAgOWZWpB2/ypQTC47u+QHPmkSRDkMvZg
7iOFfhMBmo/pPs330H65+6+qQ+iqH6p16R4QJhIXtJ6c5hNYHPmCkdM9xporDE5zh7aAfxHwAhLV
jA9vj0Fx2pAsH5Tu8KB1Bz3c4saQD8YPeaRNtNLA5B3pyWuXju1euE6cN6K19lRfBmTyHzmay42A
0+MsOAGSGpS1BspkIFYbJma+hXbowmCu5wdGWHPOyp1E6rUI6obu2qrbp61tYkXKPfmRv2/AH8Nt
0G+mx7HfG4mzaCvBmuOZhOwVOkrumJrHnT3SL5wU4uKuq0dyJgDOcJEUuiMHtvK7fmytaxu7PsfQ
tzjbSRcWKORPcnSnKJg/grB5yPFUegPxftfuOam2CY0XjTUK45Bt7ABoOeWnaKxDNv0n7YH8hnpy
uBWjDNDJTD5ViUdxjuMcKqToFLybbzKRoKv0O770b+S7hy4QvrfiUO1Cr9u3r+ojuYcTHWE0pVel
CFcdtikwlbNLngrsUsO13lpid1EUZftCWU/5Q27YWABDoFMPwXyFVfxWhjg3Vlz9IpOj+XegES2z
yn/wdmXqN96y6QXvIjYsOEuo5BAOLoJvXPSO8VCTlexRJr3l8On2zZVup/8sAC08zj/FQb8WL7G5
9l3zFnD88vInPKhrkkVBzaXHEmg2DwvriL6umKw8JQbbpZLWNQqUdXrnHNfm70G4KiiNHkfqes+8
TsyhmAfYvrwEXTdpvY903PzyWesvwjm74pQZoZQyzbh1IBX9QOw5f7OxVRgj9gFHiZXp78VndCvX
hluHBxIbRLJ/Mt0GwTR1xXmtXbQjOvr4CRA6Z9QPBr7g9anHuRXDDwns6/wtquz6uzs0tsSUYXtC
VYcg/4k4BsHzXc4tdnaB4VDbmlN4pCftoqN5KPGCmZyC18YxhGu9CQh2WKWgvD0C7lE1tuKqvOoz
jBpn8dsmKNg3tXXzscYw2jRPOxkwJPbU1alTqK6Pgw98DTNCXpdX2r/Bm8SCxYkqtjGW5PvE3KZP
vgTq/OtVeCvHN7G49MQrv1B1DoSd73CCirZIFBBSczyD0TSq1dZ8hKHnBxzr25y225pPzvriYbCr
JhzjudDs5JVwzG7jHcRm/2YZdu3BtaPK/gUCWbthaKE7Kan2fK5p+TnVs+jyGP1HH0nRwH63Dzn4
yYAsiCBxwzsTtEA57qhedgmgbjom66eX7tJD8d7D+dmnt+D0i6LFWQk2TvxNIeBR/aA/w0WUA6u5
wSZjHVAsg91GLO5F5/yRly2dxTfxAl99gz0T41vEHeEVr0+PIhk5+76webjCPn2jdsdFIf1u/D0C
kqXLfgu+WI0zwUNR1Z7MZwy7H/FP7ca09HbEl336BxOzJhmk+BzAuR+tR7yM1PXKw0Ds+lqzm034
BaqE6zaYWPIJmUe1F0PGWTFeuhdKBezX3Qulj7Za1xhbbNkOHtRH4TVzxE8iFEvyf5iqZ+gZmKRI
sjm278RCqp81iFAs4XY7w6+yhx2sOmXjf/r75jmo9zFi3p18EGzDIyKtCu2qX3XmTnSqVwuYzcgM
5cP+QUIvaCvLwwdioJUgTcshaO5SX9o7Yk5AOnaB/xHhJ3MVRagzHcJ3TtUxXJ6tlNp6ZKcfEwW+
YPXdE1nLrqBu0Gezy7fP3SVUDumX9sLofIzeiZNzLXj2kW3tjZOEv/CL3gKiC2t+CilgbgwFKfxK
fRMOokueHPhNIhRsVn99T+vEDo8Mq7HZxLvGC7HAn6XrstgsIjHucMZOOpfLJdakw7Clnhecprv0
8lJJtOVtyj40bfGcszECAUbLvh4d9cTA4SGFF3kffmN/hdJVrKKf+NZ/sgkIV8nJX/PblG0JyNEv
5NnujCtrFJPC+KLrdlAOkwcaynhNQDek6/nKNxtfiUTo5p0KE1ThlLYOd5yI/W+U41zX0d7G3zDE
Mk5GKsrJVXjEXiU+ssoHYGFW1CLxwNyKU/GOHN06LPVNga7Pxn8MrgRVEUH3nH4zhvsXjtCThx6T
UIUHliPYIwKWsxXtrua5edZem2eWx/BR3GMkOFfO8MzdVT3mBwgt+11yETfGS81sI4WlLhwWTxZL
7ZWz9b1/G1y6Mc/lHYGaYE/oSL2eo7QzvXBhBwjUHEp0kpXdOCItP5p9T5bHaPoAECZQllkniMJy
e7iZL+DuLbs/+Z/D+Bw3jpBtNRHSPnfLFap+1zglS3QQRZENK2AFVFRaia/LBBpP1bAvf3xHIwtQ
deC5jZ0jVm6w5S8WW20/ncoHVkE0h5Y38WLrbf2oeeOWT0A8KAALuavgMQ5X5MxQkhgB7VAXYqOk
uXVajs94CT8IGDuFm3EjflUmjOsNC/izwEK+CBdWpWscy/fmBTsF5LlRugjk3awDCDpMpU7dGoig
Byv1PZJ1fO/XV8moE+SclAs8SyRvtmZKI97H0PQWJD4PTyGxi0JDBPAVr2woJvvo1+8niLBIvqkY
Klayb4ix2MQ1+zieJ9+OYgxTypwSn6A0Dlhi3rcOrJXU3pwvAzPxcBzS8Ytxl0ScvVApoxAdunNC
XhcgMl5PWPZYnScmw7D8EiO7WXd0NvB4L/BPozmo0shxaSz++5fRrI+dWurbRA9TbxzIHW5VDpRp
nVae9W19F43VHyyhg6+DnIsiLPqETVYK3FR+/aLP5JYIwZbmAkVMBMZErdRE7kFTfkZkWbthycEc
3SMWRArPKt5TlByUaKf5S9RiyOjngIrFUAYmogEJ63N9GlT5S07EhlADLnO6efF5v15U0f6rss4u
Ku5cvsD928LdXQXTt1L6R7/1ZY6wJNiT8BDrcsNUEfEf8yA6VXbRK8NUG2a2x/FiNB0hPFgtqMzQ
OPPLJ7V5nlTUq8vXkTlCIIqaLyGOb1ZaXuuxeWyFmfBJcuGKMX0f9JIS6vQ8lYKybVXgvL3uSJNx
TqaANEX5pHDxtHr/EWDXFfryvDJk2K/6xI2lVlw59S8+zZ3N0JpP5QJeTgLUQP4434dZhuwJbrAq
VJ86UfllCgvdve/sWhw/TZl8G8snbBu+va/UhyYfm12Hy4p1Jk13AJdZtEZ3EKfwVAuYTjBjkA9b
ddteDKJ1pC5dzMY4mqk17vucQ6bVUwwEZ0QbCAaSZcmfE0XjjSlDWY0QZ9iB5OMffZ477UcdED4K
PrMu6VJHWyDandh5GNhPMWSmgyCZ6//4H//r//zvz/E/g+/iT+QaEED/CnQxES8Zmm6puDP5ob8B
XUB/ynkvmLU7qPAhCgtMQc9+IfvRrsnaFYzDba3GYNgJdSnr6f7XP/7f+S7LT7ckRTR1OkTqb9wc
Y9TGViuM2hWT4ccfVVtsAkoHMVUMYREo+bVOtUvEK/3XP1cCO/Rvb1uSFcMyNZpbqry8sM/3xygP
mv/6D+l/io1ejvIo1XRaMjjaOMVqsoKM4TzpeOFnETV9Vh+x4R11wkagNCO2jQtlp1qD9zcvZXmP
/wIu4glIsiErKjlrvKLfngCJtGSkKbwUXwSLEFcCWAgBLpyJKvIBwGpJf3IBwjB8R7pn/V3zq3lt
cRLug+lvhoPxh9ciS2hRFVPVZOv316JFviQLBQEneUWmSx6zwS9YgXQq30O8aD78+r95EsqfBqCM
xcPAYiLqqv7bk0jo2M1lKdSunlPuM4bsbigaOklOWt3cIt7k4zek9o3IA4Ax+RYoo1qNHO2RA+Ay
ST0lheaqUEQTsdISksNZX9X4R37iYLvFcVXXTyYakHJCmdpmPN6yowVeQY7gQoQ4bBOZ7eWvH+qf
nqmsKAYWWXOhXv02rqdALdmVgsY1MzZCHTzMSq+Gv5k8vwbp7yNHkZk7mgh/yzDkfx3EI07nqbXk
2u1r7Qab5tJnxn4wKH63zJiSEqwx5Je5hBAeWHwxmLsx1o74P0bs6yDaQkZU2pTn4eCr5oFnvy1N
QPDtwiyBR1nVx3kCoFHq1RbU8Vnswp+izmrnrz8s+d/oWcwARdY1QLemZEnqMkT+aTJamjpKgaxw
HbA4mgZGAa1AR+NEq2XKeKZzHWVuZii7EdoTeQbb2nTyOn0KpAGBYwJhRB+/A0v+NpP63izMBSD2
wDCG4OxnZv03c+SPa4ei0rhbmGOy/uvP/+nlKo2lF0bEy2VkrTsJqg2Gq/W8YKekrL8ntNQXT//b
qO1jhdplgACOmgz0frH9u9fyp9mjsHCLKop6hKG/DYEAYYkkmFPtJoTXcOUnPGehjUwhNaFKrraB
xnxqe1rsAW2MIcy+/vrZ/XH6KpYGdBTOm85A/O3Z4Tf5xxgcERTZtSRTZO4jRKLT3ezieCUrxapZ
Zh6+rAQgyPJwevkam9SVFpzMiE0OG/v47S9AlBmx/7qNpe/WSCi4BscyLWH3pNyyrRZ7/3QjQvwD
TsQeGyUF07j3FspSu2Co/vqNSX/+ZE3dYDeWCcv+fV1Cg8oAEmuXpFmto8SuK7gCUa05I6iZNkZL
PEvWLqVwHkN++euf/qd9kRG2EM9EgHvKb3uCOvoqmaDsCdPC6REoTQwz3dR+iLdSYNxjLadAMrR/
857/tGqpIsQkFb4PJLvfcHLJSBDMlA6k/408SwQ3b7pZvP31O/u7n/HbOyNvTsYnyoBF5Hec9Xqr
mtnfLL5/HJNMBkkhmlulyf37mLRiWC1yy6SoJEcZaAFMrCLWyACDa38Zf2GCVJLKq+6IX+aCqYlm
PPrhND2kfrWP6v4ISh6utyzZwwRFk3SOiapU+BaVgdM2KIDJZZ1ggU33sGRvnhZgVGA8lpH/sQDH
TEKv/ubhSMtU/tfVXhFFzVRM1h4Lyf5ve4qqlZ1CrBmXN8Tpq5ZtfKWmhCkjglrHGdPMaNI77m5a
DuBuiCeka1Jy9C1J/PjrZ2j96ZUYpsVhVZMl4/dFp9IN0ZxKpXKr/EcIaLaHMvVro5Xo406XsW79
vQKwIlT2f/1z//10gmrSRFhnkMZI3vXyCf3TwmsFUjvXSVq58xzahsychM+OCbTs8aOx6AL9/pv1
dRnxv33mvD9TMzDOa4r6++nYaqKIXEITd5hqwo9Amc1R9qWs46e/fmd//DmqLEo8YFZzdXnn//TO
dO5wilUbhWtSu5kJ1gOLuo4q/2/Omqbyp/fzTz/nt0VNUFLdRzhSuCApWsFSbTTf3PL1lTAiC5AK
lb7iI2EWu6KJCbCdylc13hlVfOPtU2vou94RrEVzpWTE1+gbSQlFJ+YktJrDjFecTyZ/BvlgQMFW
qQBuuoCakWqN2O9LMd/CDxU2oyai6IXu01kmogo/uAYZPjDZ55ofKzutagJn7p0iC7PDQK7DSuoN
INqBigC+aDdhMX/iMxd2AxdKPJMD8kh6+WX32Zsi8oIkJLGnwi8GUOR9MGyup7TagrFFr2a+SgZK
CbCPJeamobWLHTIk6YaP0TOD8HXIdBHhKnQdbVQvQRn+iDDx7ISUm5WhmdQwZ4k8Jk17ISY3ns9c
mqstgHNuTjTAex27DekjCOXG8Cma51sQ/QNf+/+/sP1hY+JAaWgsBiLKMKIo/nWspOksKFzTCjfO
AALI4XDt0/yiDPLVrK0PqhH9SpySC3aeZyuLz40F8VzUBqz+hyLSvClXr5jXXzSp2khheZ+F9E3S
lZSduq1XRSpv5ymksFPpdiQGT3Wv5zxcv1tjStyOvvhVN/irjeSCrY0ulRo+FeTlrgSAoIr1kQ7D
VWut09x2Vzmh5Nr7jhrnNEQy61RX4UbFRtiSXg0gJ1orY2eHA17O+JLJ6gEvyUVu+yuWuaD+iqd8
pyjS1xRIW18wTvBgIN3X8nuXS9typPUY8bH7Pl2sKEopNW3IbUFcgWdhvbxOWR0SuzG6a6hLX7/+
Xa8f/i9pZ9YUR5Zu2b9Slu9e7bOfY9Z5HyDmCQICIenFDQnS53n2X9/LyazbIhRNdFtbVUWBkIjw
6Qzft/faVVYdUd/OKpLLFR05Xx3LTW+4K4u2YFOqL1XYrtyeMU0zvxp6usZnsSE2cT/6+r1nmXde
BBvCL5+UMdvjdoG54/tPfhd9K/183NU+TB7XUx7qtNqbjfMqLajmpiADEDvifdRKvFvpPda47IE9
KPeUi+Hq87Hk0kShS2ipFJ8sVJnO2WDiJlBL9XJAHQ2GLPPKYVNDLr21JXXIhDjVIJGvAQJ2JBkl
chaVyx5VPU1Q1+hWVz7LNJ2fDaCG7pjgJiQsD3m+RaHK0rZdnmQrcCDI0zeRogSTUS2ZC/Ryja21
G4T36q2Sdy+9U//UMvWxKlHW+D5RaVkLGdsg9HDdEX995aP9vusw2KGptq1rAirm+dheekOr+I2d
rjwsA9S7coFUlsYL4nJv6/blNzcZoRM6OvHwDpwtn1CxplHdK5PaBEc+P0XwbZnPhLD43/lesR4i
koOHBryseIIIkCzx/xGi884NwdRx04f9sE1jxIlGti4nmkY9ec7NViIrJvhGqPZPK9nG2Akoy/f3
8P7GfeYqyJ8wlugmmX8S5Sz5kbPRVu6NNuZYglqHOAdbi8CxhUsaIJaN+MrkeWmkYn9kgGSwqG3o
+tlIVUV1Hkd4qiC0Nodal7TeyxcYVDdtXJ6KLj3FzYD0xxiBxWQvn1/e31fQ5jSbag5IaEda1tk6
M2pz3E1aiB1F0G7Cr0Rs53CiWkfwBjGeevIwKoiHPn9T7fdryaod3LVDeDIrAfvsiHMiJBuvbeJV
FiH5REuYR9XLaDdAP8I7y0UnneKR61+S0CGf1X79/O3fl4AfnzZTNThsXSPF2LbOF2ZeEOepGRcx
8d21SW8RSL0gLXvAIEVp9S6M7WOLOYD2tkVPWgFt0VGdKFrzplfFc9kYp2b6sSBqc6jw8ue9oGKS
kWvzYDR7MH6bkMyfG6e8drV+Hyb44Gw6WLRbFh//bGVXWNSt7Sbhg2O69w3cwKN4DTHhg6A8fn6S
Lt0YBkU/m9PESsg6eysfqbArahmtogiugYPDw3OWidXsHXTeWMbYUdby+fP3/H3BzOFBTDeAnE+D
zfmyy8wBayoiQgnEr5f5SzZoJ5AMMzXXnt5PeeQmc1N3rtyPvy8rTZUtuaFOi3Xe+OwhsCqKGLXr
RCuFmIAhJqPLjO4CW919fnjapXNqqZS7DAFZUD8v47Ls6oOA373yUutot+zhMx40Cm5Mldm3QjF2
kakvQtVaCNgCZsUoWxo4rZphHSAKBFJlwYEbnWfFvXZnXRiEOAeayvpd6KrNjvDjcqlX9D4NQ2y/
JT6gMfAfDatnDHB3MPW3TftNc0NEPiGMKO3arWZNM+358zgNfY4FJIyZ5uy9mUBqCeUoWkkLuISJ
0Y8KCKwF1ckY17NuXcN0u8GgCa4BEklqeMzSAlVx4t35mOBvutYdb4EP7t+Bt0LDCCh4qA0N73Gf
RBBrmAk8wupSk4KZppcznHGIQnLCy90qfYhNTOT9RJB5h47VuYmBHjcJPrF4crSd3lkGSiHmVge8
6P2vA8STsJOAPmEip9QKDq7rvteVtSlbkAxjpk6meG/hC6O4hX0MkiP4QV0P5VsP3E/J2hUgLnmr
a8ULgOdFPm0Drtxw00P624kVcirNaEIScffxoo4hDFffZKAbOuW7G6KX8625PWySEjVaARDFtZoN
ifQmsUbKK+6cuZFX959/iIsPF5EDtC+kDv//bCBJzILFg5fFKzydSKo4bDXSTsKpr2zaLtQbuYOl
zb6XQd2m1vfxYHG7GSlhVfGqM2g6oU0UzbyfMKlV0W5YQp1gHqAH59rUhnX0G31Xuu2uE+O1D3Jp
drNZWApdUPzk7H/8IGOoYiMGzbrSKrgXDS+zniAj7yVKhq/WZOWsqvhHWViHyQifiB//7yecs2Ay
oZtCVc8rcjwGdhv5jGZD5BKp3q5K9GVJ6V4ZrPXfN8kUwRgZ6TNQvtfPn9q+ilJtzBgx7IgWg4Tz
fxPnMeos5xgNGpQHxqzQqFdBa8ubruYuB0h+06Ix0Uso4hGGB3YOq1Gy5J3ad4EpnxOYObpL2ECP
PLDSEDhdH4YvjTakM5gabYcLZRlhlwKEXxuh7Gw2SldvlDx/4VSSI6nvBvXqqH/xPOkGrDuwF+K3
zk3MSXJsql+rob9TtAYkcpS/NJRNQUIKlDVx8KOJf5iAXzoFXFXHitQmOTdFAPP5jeFMT8D5cMCF
oslragbhJGfznGx0AE9eEa0wGePSAfQvAD9AoCygVgZovzBJZXV177OaYElwlKJaquKbI8xTgrYm
I54N60qQtKuK5VLIBAlqmsTxkZdWksbY9dbeku5+qPWT6Clm5NwMqpG/kHbzRRr1Y5JnL7JXdzmg
+psK5aRZfiuFNS88Up2wUb5QqqYEKU8jqT0GtKZcBhN4+C3IaLb7IjHmmW7v8Bg/tAYImNwpt35j
gLdQF3T4Z67jADy1n9OAbS63vYritFfBWuo7n9vhJrICWDvf37927GT+fpbzgoqKn/0I1Wuzqnnx
2jtUWBn/8PadL+1Lt5pKCgkzW0FqF7AlEbWbjibnbHogyq5DH+QPK0sjnLIPf9ic6VBqp7BMX0Kv
/Nn41XpUzZMSsMqsOwbsoiweYXHcj2ZJxCDVr6j0f4Y/NAlypPERJdjDPQ6vVQaLLJo4U05so4xW
7NeWm0vkVnXbGugep7HYcPiRCgEfvFSOW6fFSZB5D3VFP8tRrkwDlxYYmmqyjcTgTRDe+eIudpo+
DACIrJSa9Oo+ffB6d6OGc80rnrJyeFFztDpufJTZcGWPo1+YgjQGw2nRTLPWOF/v6xpPtYl9ezWS
Zgau7Suw/y+O5s8LmT6G+fdGM1bGanizJ2OZhXDH/6pmzi5zjRfR1o9pAVBP5HT98qlStax6BBS6
my6o92CpkvWjX8brz5/VS6OrpqmazXqf9dhv2+4W2mpfelm26kIUbU66LhrqO0n3WEbpesyjjdo5
C8PHoYVKc0j5cOhIbjq1eYxr1BGOj3XGv4ud8WfYm18Tob6OsOBC8UTK7ktUqVf2VBcvr6bRlqQX
w57ufPY1FUlil6iyFXa6Q2F3JaKhL16db1U1OHosttK4nw8haW7CupordGFhzXtPlWddsyRj9ccZ
lyGvqyuz4N4iPOVW527WenPHU7O0splFbjbO+o0/qq95rL5Sp15AbFumnXuw9OYRa/5NVJPt2QCf
NtR0//mVvLTZ5cOxnTFYg7FzOxt1E7c0Ac5zJcc6+wpubDGM1tfQmsJrfQKabWunptSWPMs62J7c
mL335conuLCv4sqo0hA2GyxxvgzMHTOok5TqUjG0j9P16Wy58gieruuvpmwfVTX6kiX2ro/EIcBP
hs4jC42vYTW+1o53VFLzawpkXzFxzTralafzwnSsGahqpGEyJ/3WnW/hW6YjdWiU0A376uzNsopT
XHEDBV5xFE16rRl86WYxiNnSLU1HUnI+EHFnuJlejemK6sCiJB+xhGdyA3l1ltv+Y+gP/GF/5XGe
rvHZzEu/XrUMgw60qctphPqlcZGPXV+qLsUrHMvPIzrGHm+4U++9LL1W+HYuXe1f3+vsfpNKGIWm
ORXKJHws8pcxmGqQutjhaMFL0WcA2ASyRtNY+mpxGPPMwYQjtmKQPLT2DMv6aSL6Jqaz8Ojnlfmw
VjPzGVB9QiefdBJwS/G4zLUmAMOjrislP2GJ9UHoGzXFWigSW2ebN+XpnXyMRDOh/QibL38zU201
GKwLrRbsSjiuK19bF6kzT7P2bghePd2Zk4uIks7ZCDzYlFz0PlvV2bBUC7nNy/YgE6AvyrAsx+qg
dMUpAuDTKFhNMYDG7T5ph7XR4FIrmr/CsD61FZ/SSw99CsEkccdHK6ZTQnZhz+Z7QmE5IGzifrzJ
f4i1H7E9y0yynhNX/UqUzbeoslclyDJlMIZbQNqyn7UqITkGRJpFgR/tnXApOZSFiUoSN565sdEE
OaFXLJIepbSavORIs6gsVuRg1dvRIwy1SlPmEZtUzi7jDgQvsDSNkfRd6QUbnmCcoLRalqHXIdys
O9h0gKK6ISQgookemoRFoiFNwCCxGvMrJuo+skRYCdbB7x1/CVkIyTgV7BtCGL66BTrrUBrLlFgg
oeRHMHp4dLjrR5EeQZ3PjJz1mKP26yplKrSgxkX4hQnQHWT0JrEHOUF1IjF8a4nyrQ2yo1emR6Wq
0VK4aJ5MLO3Zz0poz3qMbzGNsi9hv4ZleOPY4G5pHDw7wJHcHJM3kGLpr3yL3xW5e5VQqwZwABno
i1pZT7dEbxdHOThbYQ+YSPmQ0zgAJH2JvnVpRHAPXX/XBc3XzPH6WdoMy8+Hy4vPj+Y4GoODgWzl
bMNqF1VRDzYDkl65s9JmRPa7+yEn8QKVkDnY82aUWw7xyjh4aZFC/YPdK2IKtEpnb2v5AwwVb8BF
RvtHU+UhjRLq+emVkejidGSxwjTo2NJGlGfvYyIOAl4v01U3yFXTNXiiIMEnuHWppmTI6YBu+kdZ
6lNu6W2hXV8pXBrxmVQdm3NMFfZ84yjzpEjyzqKjgIcjLlCcNujfO8Xe8ccHhAJs+sSN640PDP5z
P0DxChJxp5YAkgXFx4ZAnrou7yOdSC1hb91Ep4NlAUt2CaLpIGfeJFrKI1i5Ky9OXzOvfmh8bwNX
fCuHFpgCaVOtVeJQSKnmewSFeBiIk66ZDZl9MhowcBHDZTNMPcJYudVLaKX+MDmd1OHFSMdVOhK4
4zu3mnQOia8i5H/VqwhhTosBn1wvAqGDhyI/liJDw25iGlDr8WW6mhlkMPxffTQTof2FrVSU2EAb
BvBZ4bGEtwS5l5XId1fpEC5MHTufccOAozfTvIBCTRvuBYtUsgpCcApUoarEqWd62HpUGcA4aiCE
YzdYEvlBCgEC9TrO3zBSASZVYXP3LVh+hBGdZxJpUJunvO+KxYDm3yF2FryDxKGtwaGg9+i09qZS
MVHGJVGvPR7bNvwyRjn0jWQSieP5DFzeYMIKfv4MXpovbYMtukTvxq06PaO/zJeBWllJGrUp9EN6
TPpTYsfboVOXkUZczf/XW51v0doc3nAG8nHlO5AUU/jCKTV2MIm3Xa1cOayLq2SbfRW6FORobOc+
Hpda6HlWmCXHFa0qnzQ9L537fbaY1u2hNnzTPOLFcLKDG75ymJdWPVRpKEmx1GIfdrZEtktkBWnM
8NLT9oWAniRYXur64Phyq+VcX77//MRefkeLSv4UbPpbtQE4NeoWOIarMiwxgJUnqDIvmjs8Z3H5
VjOHQHWaf/6W70PH+Tpr0sdS60St7JyLf8Yqh+pPgsIq7GP/1iTksEXjiNlSEjSqljdjbT9WsJnI
guviRyFORQTFsRxYI5Td1OrL8JjXR4WJqsLsis80qVmRBoQVD0gbLCWDOkHyiJNY2wjRG4UuF1Pc
uLZzx74dCTX23Ly+dQTPW4crjawBatvbFo7ujGdlGwTwpWjeVrea+1jGGONqmHCJNFZZoj/1srhP
lZSUYiqxCJpnfu1DE5ZKNNPJT6A22+E6ntznRQU0CQEgIWHZLbvP9BaO/7dQQJ2wgON9flYv3rXc
swatIFrTaFA/3rVd75KV5stk1RX5Wzx8kdBGIndcg6876Oa8bmYhfsfxWiHz0g0ED4hCJgVd87ed
QdUqg5/rdrKCUP0Wjlw+OVYvQ1y/JJMGoy/zI9yf0+cHe2n2p/OE4l2dXt5X17+MPKosIwTJkA8j
ppAMXM2tRKc1Tf1lZm1Cod3FWXGa1iefv++lEe+X9z3fP4ejGbeZpSYYm/uliLnHQlEdOl17LrP2
8Pl7yQsValKIbURibEsZFc5K5XUnCPQglGllpOFD37fdLEC27lGN1cu4JsYl/8sizI3u07gcVB8v
u4CZQd1Q40K7buXcWNXK8F7jDPqRbfd3oWccYVX2iQvg1IgR+Snaq2fjxapMYHmu9S1EIznXdWR5
PbF7FYxBPwScY41PdQPSZIweGRth90KeWvjpmjUttmjcJhVubZLbnt/NJbYIVWKfsN3JQ5ThRioU
9hsa+Osbdl4UjDPW+kp6ImajwhJC3dnVll5rkXFXV6TpEQyJlGqeWt23djQ7QuDY9mi1tUTudXBt
D5JzB/ySTBOm4BrGRHTr6TCEI6M/mrG/mdbNRWk8C1bEfcW9QaTC3PP7Z9MbicGqT2HWHIh7yOdO
pGz7yJp34GcDxf9LGcthbvn1hozZ+mCVPmlRmF9J6L0yxVx6aOQUQE3jgaf1XNQZx3mF7jKnrp6z
u8qM5xYcRa2az1ZubWn4PtdElF0Z6fVLN69Ek4EbwqFVfH4/sb/0yC1kgLBj56ADvEd26+ozjQR2
SLjBlA6lTS24KpAr2w2JNEzcQx+E4coLk8eyoa2Z67R9E1I79PCv1M2/orcn3KodJ7REtIXFCy+h
AagONmset1iANQsaxOfPxQWngInHAp2HznBDrfLsufCUIUZTGcM8cpMF+ikc7ioV777UDmbCUZG/
ld8EmPqUAf56pPiE7UmJMHvIqJB7GBEVWS/bhlG4Th9J1UO/hdVpSWoBTlz47UR6xF9aY+HaBvD4
HOJlrRBAEatTNLRK7mvQ+qvPD+r3xG/Qj4gGtGkxJSj/THfMLyOatAeR1LoRr3o9nBcU1UGpiVOd
EWVR6v1Ck24+yxLQ4YmunXz4CuzhU+y9HtkgdRotg4htANRK4Ysr49AlIQaibVpH0yrB+a0w6/XW
mLstg20u/F0TxC9KXBz9DGO0ZWJErsk4KeF4V1Z/Av545/f13qL1ddO67DzryvnSLRI/fasjLhSU
emRuydtAWoHT8SuaVGwJrUHtYyp/XTmn6oURFG0EUgEEbjR2zruaauh6NmWjBH12SZBShN+vGRg2
XHVD8jMaEc5uP2bBuvM3sgM9kIXRuJcq7IbOf1WHQr+jgUZ3O4YYZLhTPmdToHrThhdv5HEZ4h/k
Q6bzLq3voKPCPSFZUebUOFKbp8UKWmUWwlUlt5OHbYA6bonggcEKQGWaOas4kiZpuyl7KWFsMp2E
HMOnLjx1vuCm+BsAakD6YgoUbTtxTd03fIoPz1Vh+GgNpTJXixzlqWI8CCt4TpEh3RiNqd10OWsl
oYhdJH86HUOwHTavnqXOXIvVTNquELLNCvs7xNI3z/U2vQf7yQutmWdkx2k+aZ0nYjC/T4vCOjae
q7I8aU3zqtPro2/+3Aa6RvefX2yo9clnzd917VrmNQ1yfwu1vp15QffX3lWNg2Q28MwwWlItxJJe
FkSmSOdIHDLbR4iADLEtzK+8Xo3xxB0d1O9pNvy8ci9cuhUQpBkqohU2teddtYFmQlzVRrLqwywG
C2ncgPd9SLyqX7Kf4/wE8tiaCiGe0/iFzyZKtCvKkguLFgyCAp25Nc3o5wVe4q6LIpkWaDLj8nVx
/sV2QAy3suDcICddyaGYj/hIbwJYy9ee4gujP6USejqUcVkhnlffU3rsTZcE6SpqCJHM03BlZjDM
HED3M6PAXpVhRtoJ69HiGVgkrg88tFq5eUbus1+LpZ6GB7cp9LUxTBGArQRCSC6Xaq3bpnf30DJn
BCadAkFwKGuLJasa1oRl+fcs9j8+aIard9PnzywneNXz67Nv/+uUJfz3f07/5r//zsd/8V97ktuy
Kvur/vRvLd+yw0vyVp3/pQ+/mXf/59PNXuqXD9/MU3Q1w7F5K4eHt6qJ6/+YVae/+X/7w3+9vf+W
05C//fnHyyuXABoxtuef9R///Gj9+ucflPNM7un/tsNO7/DPj6dD+POP5xe2oqlXZ+mFf/b2UtV/
/qHQ1vg35TKLdoWQBlZRij7d298/0s1/U2qiAa5Nnbk0K2v/zz9M+W8VCZRg4McbNm0S//hXlTXv
P7L+jSR3apri9zQZYLU//nP0939v9v6+bP8H6+7H29MUkzrh3S6HlA0R6/ntCYSyaJSqsY+RagWQ
ZKNhXdXeuvbU7tZrknSeGHglBUSDWmrR0u6ybaoiyMk6LdlUuSimhsgqjBt1r8TRlZnkrM/3/unQ
nE0LNYl5AqPIx9nZs3ozdvzaPNqQHYsxIzRKKgBGhAIoONaO+K8fCJmBoZGBXRgyJb5lq6atGq8i
WJPwC3jkGky2saQ9bsFbHFlxgn5ld691/l1DXlHCujcbmZCMzP3xy43wz8n+V9ok91mQ1lh+z1ZM
/3z8SWMvJgsY1//jxy+9OurKTDOPo+zzb+WYhYdiDAvw4miw8pEsEE/z5b0P+9Hovg2eWt/Xmr7F
XOHvDN8MdswTm4IK0sEBpi8UiFui1p5kTuAfUsBZmrASC/SiXLdt9cCOv9q6rLOY6GFh56pDOlB8
vHJM0yn/30WE6ZgoHOga4+nUldLOj0k3Ai+VxOocudHTZVmBTmpLojzVzsPjjvPb8TVrF3F/LPJI
iJWbFcqGft6wo7XULQNRPIl+KLZOgjAhLFg7ipMeBM2tHkbmgx3D5fRSJjnp1VfqH+9rud8+Os8O
lTONp+p8p87g6zZeLvWjlotb1VbCh4E4hITifpwELuERrb8l6wHNxhDtEeD234mHrkW3sCyFrkyg
ScKo6mDZe2O/MECaAxjtoDj6ENU5hK0S6nulxcE/OPAYWfr4d0Ix5jXbJvA6kj6BUw23kI9BdGQO
rYkS0ott+kDNsCpxS1bw9RJdIs4gNzDqAC0Wdhbg4yFayjHuLA+Re2xmHq360T/mrgtbss6hs0v6
RIN3ABAt9+8vEcSL1gbxYfsN6Y/qfuiLYG2Bk15o4GVNVzUpcmbDd5nZwPm6gJ1Q1uxD6qtzZJD9
slJhP4pQgwWr1u3d+1dd1N5HIYGlBKRUD4auZwe1cNcZQkJR6GSldqS62tHJRn9xW/aRNlc0k+1x
WBbrvlJLJDz562D3cp0E1Vc99bqbsRfm0dfylUVH58raXr90q1JPRLdNN1PF8fbx8RMdDh36PfpR
0Ztd67DAiEVZLl2I0KARTJIm9EPHtL3OhurJDyyA3gnEmszLKNjorrb3s3zZSOVWi8pxFzfasSPf
OkJtiYl0nI2l3Esrvabzfd8Pnt+mtmRgdlDd6/z/x49tKyoZ3lapEe8CYk61/Qcvsu8MojVn1HsE
CRV6yIX3MAg5ArgZAReBEj1W8gUZu7611eAv4WXAGLBowl8A92T6OK0K8nQGvwmuNITOnCLvAwK9
e0S7No7C31szrZRpVEQwWRJXFPfqQGttiL4HXbzzm6y5FSIllzMVG5GaO20kY0TzwqcgEvWV3o0x
lYfPzhu1cHXS9fFpsEF8PG/Q6WumJq4SDtTHItLMXfkc+/DXs4Clvao0NBS+RRnWJZome0+nv1l3
un73firZJCzY+8eHMq2hZA2gG0Gshvoa0STyn4oc4yBUdlwcuIO4Edo+ARYctA9tZIIvhBPeuWR3
eC7b+tIp1J1CqXKjhPFX8OLXKuWXbpGpWc6SQsPE9dtIppuTh1N11WPVBz/Npgu3HYtPPO6GM4tD
62Goor/sTBwVpSDe3e3j76Ft7LUBFLUegKLOw7pBa0LSpe9AAq4Ttb0ZlX45ylSZFeSP3Hw+a9jG
79fGmfaC7//B13BW2tfycMobbvVjWSHk1ZOgXTJIL0en+ZkPtXMnLKBcRQwjqHEoDDUOXfKkDOEx
ThTlyLrXfCLjzaz/aYlW7DQfbbGFrxj/BhGKKhcFy2u09vWQuGZs8rrdGmthPtu1J1YqPb1NlPlA
lXmHVVMZGx9hKuEjlb8oVQPYsUaiY5MMoFwxvEqPFr3eP0TYNHY1fisY8aW2Ir0XcD844FG0h0K0
a2YFcRf2EBvVVL9PoY78pYBbTYMcQFHjbIyw8TZZqD1q0jOekl4Bc61ntINJnTbSpN9T6FA2CbAd
czoovTTaxefn3ZzGirNnwsHox2kwcWMzoHx8JsLYcxukCxoxM3k8kr7RPgw+fMTRKYFlKHb/oMi2
o8/P5mwYRtIJumFtQxeft0pSrhLVdBdNZRK0oi3NVDk0SDNvQS0Ut6HqtWuAMjNPZAMlqKemJfPT
EJIqZZPPbFIoSNZjbUhA0aOX2pKE9PCObBv7JKCMx6m+HY1G34ssh8s+uN2eeMLF2EWUO7L4sS2A
1Moa3JSPDL1nHrwhqzSfJ1Yk13pWNlfuUO1jh/l9GHOgpwhTNTlfvzEIlF5vWhJQtWOfp89mgR5e
NP5Xik/ZtioA5wlbofXANvrWDZJka025o0gNbiKzz7eDC/IS1cM+NZxh9vk1fG8+/XoNpwKQKdg4
qJpFbtd50TKpPYJEoqE6drmRbcMuqu7xKhGAFj25BbWG0lF2vWLCpcvhCGh2nMISGq0bYefYvKbb
N0cYsLKGEqKwrhj7UkDQC5pW3Q2u3INYQlTr2vHSpBCyQIwaENhMW7lu/GGO4sFrTPWhM547m3lx
ojPdjMCPVpFTvyhp3JE6gg1oDJZJbJEUa07hRexDp5InugtiF81KhbEy3fyGTcRAm5PNG+Sz3vXR
XgbSX2gO+e6pGWHY8yShuYnazzrLmBmaRnRy9BJGA2zhhsQ5hmbWHhlrdf0LhQJt0QoD/lqeJwvp
dYTES5MgcQ+ms5WZ49wIiDN3UtrEn18Stu0fiwqgHLgOPFAGoxrl0N96lSMSENKYBvRfUZcdEsIF
F6ZCfqaV0vjOFGBxxWtAyPTCGQexrsNgI43UP9UkNK87C9Sa7/wQfRkdrKEx0fE44zgzczz3LL3X
joMKmw7rUC8sz5yytH7ElcfeJmwJapCdeiB5atEQRUeI4Le6LrSHyO2f6tZWSU2A9BPdqS0kZE6Y
usSd8TNo7CWYKag2wrL8h67V7cekVuB10hzQQ72dp+a8b4N+IXikb4wsaPbpwCG1JjjcjL5GIz11
xowTbgFy0EyPH5wAosbos0pCwr6yBcHNooRH7wN5tcUAUpiu6izpTf22Sp1uZ5BNDApr+kpvjn1i
bhy3NzCeuO4OkNdcjfroziq6eZIhljeUEmB9nM5yrymAfKiws0Wv4bPUH+RI4CIIELvZpXbnzuoi
fCbvB/SLnm36UkLfjIhqL0fAzaTYVksfzVFcOMGd5wt5U4R5u0T/4IABUg0ihAk6rTsq8tzoYBWp
nM9Uor5QAqAMK+KvQ6lp64Yd4O1YwW+2e33TFsqwk7mWzMuKOGbWA6Xb9UdX5N6tFjbhARkllXEX
z6TRJz/HJhpWaelznJZ56M1mp1h8mviW9KjyziDfm/DZSqMdi6yhdzBLJ2qdzXtIXURjvYV6F2/V
rjokbawubeH2s7KBgjgqzZF8FJNnmac3T5xXLVTcZekPyn7silvLVdtD2Erjnkbq98oYX1KR+osw
wsI30EhlztDWrbDvSZP7WpLOcx9kHakH+OhLjRsiNElqwI64KiIbklhWvZqxrq97BzpoiV/rVBK1
mVXquOWyBbeKyDYsjDUkUniQ4io6BEo/zkMy2m7UKM638WDfE5Y9rvpc1vucmiTRcTL1dyJr3sSU
kC3LKtzHGj4n3Yav57tVdXAH4hziUs5GkmfWQhPJVpcDIiC7uIXaBGCugDVG1k6yR6y1bwJHvUHQ
PAHkaJHlUCXalMOyqSjdiRgCWSL8fBEQhLXILCxUTgcAshsgdbQuuzB6Vc4UzdLFJIDxgPWxQyob
UkDJZ3ZZcmXULveDAU6/sUz87To1HVjvcKdkVBIbatjb2iYMsCvpffBH5Z0/etWdGQOiGqHEzENf
jbdlnHtz5C75zDcxzgq1/2Lyr3aKCnIxHxXx3CscP3nWeSXphY2meh/XtXo/jEN3H66tFDpvUHOS
qjCHrpwY+k0i85QA7gAya+tu6sy0dqgIXhoCfuaWM8Xj9fadFiNzo7JNJJClwFAUI7h4x8jneil/
Dr6JTND43rtCWbZIhHC81g3sY+78ed9H48YYPcZav35z6rA/yOnFQTxxU0BNWLC3Qzrnu9Gy7ePX
IfG8+xE+wlrR3fsMAqZSjOYpw9Velq63D+ypkyhLgNl++SUpIv3R9qB/At07BOqSejLREYaO7Z/b
9gcghNcBC/+SBHgYSTXEwzHXCEFjpNS0st/mFhgV9kLR6JNmRTHelKNz/76W8cLgruqV4OCSEoPc
2l95eeIu8WzD44gnpU5bmLcMBGCfK9C/JLhhSnOd+ybrvxd2vYmL3n80I3PuWnY1b43xK4o0JIwF
UGitIR2kAC5x6sy7PEQuCjEGi7/uz5o8XFXEWFMTqdyFEwGFtRMitGx6r1rbw11sgbTVmrFuSvfe
yNBQVbIxn5CRPylwteY9FhR6XxaSpIYt3eaXL9m98/2y15N0w2622LRBU2zYFuV/f6tXPZEs7z8R
obxjVEaEKYN8Q5dgVOcjAoHN39+r8AbcoCJLMrezTYGk9O8Xv1f2ulM5C4BL1aYprPKXl1ISDZpb
ayc1uT96Rtk5/vhXF4nAxjRYF9mOW88iyxk2aKqHjeONA5G8DnGjeouFlVhapruN37XtUteTdUh7
cZ4M7cvff+wHO9/Wo2Vep82mnF4SgqY3TUAIgW1aBFgSmLtJTHfmsKVfBX0PoXtQmmrz/uJrRrVR
VF7q2P9pJx0p83Ecg7clNVzPcFl1afwEiPKptJtyKVoyDWSaxPNQGOkmJrZwQjLImdFCB3VSHpax
JOooH4dH3WegTvQkZimEaaWnDl/VGQcZ/fNy9i00qnQ2KgXkE5Ie552Zw02r4G4TFMriwM027y+j
0+Z/f/X+bTkoJoH3dLVCv2AbyQtzcU6M2H++8joDaPH79yEaqVKjqY8T+a7stccwNr21UjMlwyFQ
lh2D/YwW0k3p63LW2NG4zGzimAASEbGBr7ONhns1mFKhBYFqRabMHe1Nze1919EVMVTLZk/bareR
sOksFlCYTY9Uk96Ec1IXnTrD3Hkr/hd757XcuLJt2V/pH8ANePNK0Ft5leoFIZWBtwkgkfj6O8C9
+9Q5O/pGR7/3C4OkSIkiwcTKteacg1yVK+BhxIfpNvYiKGQmKZyB2M0yRe1ju9NqGHMXHWJDwHoE
bbGJwiFxSOBRtb0SJGSsZFvyRtGvOMpO/60F2meAfDHVoKLFCTvcvCc/M5Obro/3jAjtdQw3y6PE
Ofs5UR9OnRz8lnN/YRvtPq0+Ky3dSh+YRz8jcRCEnS7e0rM5LaiTaCEGFdqz66T5Ool62pkxEeil
4Y2hssSJ1tC+KnwOiFIGgAvUzFdtueD0dQjiTuzud2VaWx3vj7tfu9/357F/Pfd//PGf3+AkNAd7
4iQwg/zn3ywFSyq8gf/9Z5pWT5FcTad/+935/TFmOxY7o/KOjVILTWJ5sffnNUtVFCXtr0405gyd
jx/ULE9zmC/0HTmz17v/hvtP/jzv/lLuN/O4Man5F6Gl0tZOlw0wUBFOZ3xDah9oiNLYIPl1/zPL
op02oTihTpvXZhCRC+NG6XC8X8ymSeBdBrfEyXoWfAWDWY19WBkE40yEXIa+A8EjW7hTupsTmxOM
7DhsQlXDxvyBLsY9pHriHJFrO8dcOmBpKozTW61PnqXv802+//h+MbAPOiJjIr6iJX0jqKzUhu/M
szkLOkeVZfADs3l3f9z9rvvF/WbpkOeuOaSGL7/kfr9TgCS4X8MqQ9dAz4L1nydQyReciZk8lI3y
wbaXqJS0/kCY8Hx0Ok6e5OEKMyR7J/TL2dln32IZPTul429oP9XHKHbID79frUpNzKEAcceytvzs
fiFdfGAbQLv1sW4owobWCtaRwRngfhHU49/X7jfvhFSPUBViP//1GP9f1/7cd3/e/dH/+DVTLAoc
Bz5rjtRnez2QYzKDMebwzLHxz0vN/hL3Mt2azAAogMqpPP65wDlJqvaf2wox9b/9+B8374/rF6Lu
n2fEKvFV+Of2/+kplAMj4Z55u04Geh1/PRpULCnu9yfO1sSr+PNMkeYLs6w8OMRlW0Q57COSPf9+
nX8e9uePaimk2T8379f+8bj7NOzPff/2j99/8o+nyKDVYPBcAqt56Gif9vZfb9I0eEQ9EgTJ29RE
s+if9eVqVOZlub+/Mw2q33I/6x4aY8/Z3z+zP5/o/WbQm2zAyrrg8q/r97v/PPR+7f5Bp4S/Lgq+
5QnjaGgqJMMa6mGW4v41qfvlTFK0APnXshEflvWnQ7g5b+5HwDSDpP42LStJcF863I7dkdFKNj4C
EUZVlQcMIj34jOnvi074Jpkh/7odObEWaoKYzQb23MabHXYYHFz3X5osZ1THNGL6EtGp0DDQOFoH
ygd05f1dvX8uHYXv1mzrl4Zd3QEPRX00lw947l+LtN/c38B/vP33+/7tI2ruh+lf7/qfq1HecNik
w/DdH+IfnpYyxXLS+qRqgjjnYQk7b73qkRn8aUKOvi5mZ3qqc/SRK/CdD7q/9TXhbwkM9xDQEX01
LTNMO4fO6XlDsmn6XuzGACRxTSkJgWnuLowgLhOJm+/Og+ZG1nnxnxhOfMgDdYj1mEzhmmj6ITG+
ZojV17bWXxxQlwezvw4Ibk9BCUvP78w9jZavdJsKR4Fey4sNygCsQgVTItF2mIRb95IOycvcwXby
Cmy1ss12but/1SxWq6HIdEhEgHk0ONHhlAbf264yrvVA7u1kW9FBVyAa0CichKt/DxIoliNBZvve
Nz6cBSquJAxLsIwkR/XNLZ/bbTdAaCM1ZYIDz4Zes9VnOk/fK0J7TmlGB0rX2TwxYTKpDQJ32wmE
VVbuwZyy6ukQGNOPmQHwVpYasRWxiB90aA7eWlR295jF6s0hTxWrp/eziiAf6GII9qSBSnw7wVNb
xemTJ+Z214zZ61ja/YbhcAE4rYnXlqpJeC+l82mONMwsYyYoPUabxJfhRuy5FaZJQTZ/ClAi098d
ZTucYuFmpCU8dN72K4F1Qwi9/odWYZAcG6h2BToP+qAPLEjtCaV1QsZncc0ydzwUbv6Iqrd8GcYY
0Iltf02m0t9QpOiWU59qzfO2gQb7wjfVDqUUvOB5zA4R7G6piPNngAxdyqJnwOfxY/as6xigXkwR
l1YR8tFFIwgomymzDv9YF8C4nBZez7FkDnQuB79683P2YtbLJDr/s4hTbRWbyEyNOi52kFybfhrO
ucui4BiifTAFRDJHGMhSjODc1v7K77WJOjuaFyjubVRDu/eMST2lSbd3oJVpnjOQwUZA+2QpZpSl
Dzu2h6nlFRkbPU50mu9dZzuKD1XGEDOrEPYnxW7oH/sBlNgwEiRcjM1bPHrGwUYn1o5RsR2AJ690
p/HXXQRCHQecc5qI7hjQc9mPasqDc5GUmLbLZDylxpemaTLURsYJSsRqZaM1DyO3dQ4IRHfBA0qa
2fQ1losGbBf6W6C44meJx+yKy/yN+Q0VLDv0rWHIDd/u+jq1HFhKlqFFRMjJ6LznpLHMc/k5M3J+
64Mvs1FPKq2iRyO1v0PmnB6wcTvHWqkLI7zy6sAVJowaTFZXT3qoavHWTZ3zbLb5pTCBtAri46uO
HlVMoM9FaaVcD5I5EtK49cxw/cVfQhD0DC5CmXf7StRv0vKbA/vTA6IIfZda03m0FfOLdDw0zE3c
uupOozEHyIszXh1vMBGXtrYv1PwKzbZ7yeGeReb0kFvb2I3Fo1+m6Ardo5Y6Ba1ipqIGRundUJhh
NitkW6kNEUz1U0ixuQS3xPrZT9x6VxfMD0CLx6cgdQl/Jr3U5Lza5b2zJoLFPvVz8D6NZnG2xTyH
oznMa32mR6j0uYD4bVsnCi8YuqWZ7Y3WCmXjhZFRge4ts29gchfkua+tnK7/ptUSz+RYRBfNq36p
vvqWNBDaB5DxlhlxdOtDc2qnYXhCevBsdib9BG6uo7mxmLZoPbP4r6CYjWtFZNuQ5OKgPO1DZ1d8
7RdbnUoA+Fi4BfJiLgFh+j9MvX4JJvHSx8rfxo23r535kpXNt1rrrq7TTTsdnpcWTB96nxvrGinN
Jgu6aL2MHw3rl54dpBFg8viGOx4KaQLRuTs03mC8pOp7igD0UI/2d2kO7n7IxqfeyX47edbtp4K5
CVbtpiiT9che9oVUMmijnurgwD35aatvxsl1CU6tIGWOdBgt0FqV5Yqdx661wGjyapj63vPOZpGZ
ZGP564lxwNlpTYx7fuBB1YEWpvxRP6lYP0Cc3o6Oesd5TPpYDIneGatsU9dtsAm8Z13a3TmuMERN
oAembPR3WsQOUGlevMvoR63cKV5VqTxXGMQuzrC2+6F5NoVPS8tqCJyQJYYPYziX81ctVffo065D
w/5MKefiPWl2UyHVN0vkFwtatbCy5DmIwZUZSdYeW9E1YCdk8qpZ0fjo6TTC5gD5Dxlpj6P6kZp2
96XhH1037UxEac5BSzeyYhstzZXnTSrsxljSA8rJhe45p/noqcPhPikp6CYMM84Tezje74ksAD7W
VP3Ks6AgwpUMS3xwO32qzgi+tf0sqKFMMqHWgkC0S1Nn4F35O3YGFzbOQKVIR/K9GMqc1nCevS5x
8mQXJCHK4+zWI8XksC6ZeASA8uRU3abSAayZFt2GYyIUrnkaBCeGJSZl3fTqp4tGHksa9haVfmp6
5x3ialm2S3rRBHPy/aaopPTqgm3REyw+KEQPwyLz1MoHz+13RxKVnMPka95GH1vgXbqtPRd4rtFO
/q7UIN8aB5aXDogazEj6JAqwSCKNd3pNWilUlE9yi+uLGCtcBcypj3iCPIaALo7djIV+x9iFrbzt
7VpVxfS7S85hdEVN9zDWrnyltcLhuyTndY4V1lZsH33XXWol+UlzXt8VGVt4v5XBxSYt1zHw/gZT
Pl07SZrqB39yPkjeha0y5m+J29krpScNivNRMLnHihzZtEwj3pmwqbzXvgY1qWsOwOcOQ56R5+9x
sRCMXXMOE2mKbedifLR0ZrvwAaqVLpJwplL9ZtvF6yhtKlharEHU9muVSpd6AMW1U0FRjdEnSxnf
8K/XRL7wIjLN8sLUX3KWlL+jLUxzJa6PuvvJ8A6juTfseCOtspQfVgX93HXiX3HHZK5mzoR9SqOs
7JOzFzxM8eiuzap4rkm8WY8p2l5hsPxTwnBUqPlmzBZcefbKsvfEbTYcsXHj6S1l10wHeU5fIne4
xDGospbkMBJZAwhz9t7KSO5sp2Knj3xdewREm8zDLZ73HfGG1iYTtveu27+p6op9YJJ9WzkVh8vQ
/GKY8+QMpv7T0lIayYH7ztmr2eTKW5O4ZD42hfeazOX8mcRutBqymXh2q6VmHHP/ZOcuPFGz1XZI
hZOV5sjgIPCdNpb+prfVlwdwDTO1PEapAUTYnjXabNFwnuMkODfQ3Q3Xo65HPbJJiyHdi5ydRkct
fWYrPgS596iJpfKKwBgjGccN6T/ObdVhGaZdos/YQ02jqbdF0Tagvd11EtsDbWE3we8nEUCQxg7v
IXM/grj4jmEfR1uxxDwa41rKKT4hT4epkkt93+dtEMrYevCr0n9wKrmLPDoYhUxPjAT3tLLpq9jz
RxuU9allMRCMY9bGQBuuxke2QtsWHdvBesrQzISF4/b7VhNUy24OOb4qefbEwK6g2E8KIM16YJ4R
JdAvtids7a+Np0VA5XC99Z6OECnwH5opUEe4FR9TWTTrwuCE4jFUrabxTKnQ8woaa99408/WMW5g
kRvpslaXXnRq8+ABFejNNGi2GC1ptbOXh32JOL50vIc2qz8aAzjS0Gg73TDFSpuhzmRM31CW83Io
qwCuz/14SIzyKVMagnR/yNeT5v+m4LFOGmG/qy7ABzgZ8uBybruZbnDoWklVMfoVLdzp0xUMYGxt
SF8dPb+VtjhOU0TZ5Ip5m3Ztvsn7BXdnOXzpQeX1BUl3CaZDP//uNMr7VYno064/UkufntxMvxWD
9VEjLb15QfNeBblx7E2boPNGKOpNGTEFdOBkGsOpzmWDjxqpX1IZ5cVt2QFzYkFuOZZXtFjHZPmd
pdMXoRm6bWC8jEWzt7SoZNI2+8c+AU+G++cpZ/0t1OCcirrvwkyhnUNcWO70ZjR3hk04Lmrb3/TG
nxI8XIlRe3x8ZKC5DajpOTY+ahldKI/EEbvorsvi+aoDb0y76WHMz15cfrS2NB7MBIeX0cI+w5A5
3yY+iVVjddGG9D+wvQOEst7aRap/UL0/HHInOtb2s9sW9sXosZJPsVFfzGR8LDK8W7WbXoKoUPBM
qnFbGM0xJqsKj6af7O7yTPJAzY2NmWfL+hrSLxEMOZyOaZCDbyMZm3W3FOO5Nl2/sJNyssri1V1e
UhIVTAQbgSpK/DD8OrQZUJ9HX+51X8yHwcWOwbsAyDKdK34zLLrlGEcmu85j6KESJwMyxF1itDw3
J49kZFizmkzG1elETanbp3YofrUxnFVkODrFUZ0TMGHQbiyNJyJk3hIfvHfr1dd4+q41CDV9mpAP
CKKzddyijLhf5IhdL22p3mXuDXsqv/I8l5hb/Zb9WZXAm8xQIhUgOxNb4UH0nBfhwyDMv4nORioZ
wI+N3IaQanQjZJSxB7mPnWpzPGYysi5Z1L793RooNOsQY3+ruXPKzzxu3CrkprPTBOeK/cgqY+NM
Vnjb7/OA/NIx2rMYDKdW5I9tnhunOHPtLTaxk8JKzVnO0S4AheYwak0X9CUQW6l+sb8We005XwRX
FutMq5K9TGpjxZ7oVBA8zoDPP/jYVhHk6j/ruZFogyptCwpBnIYBUyPfm30zQt9KBKRjpirRWjd7
VLr2sLEqm75QTQ/e7oogtCW+8CIo2wMtYPPQ9txMGgLOLMwmR83Dt1DbMDEFOSZhxuBjx464W5V8
uULaNsWpqom6gtLy4Baltl6ENoRKi2OFgX9lBBNipE2F+mojxmHPIMJ6d+qf+kx9pGp57tmNHajD
3zlmxElYTz1djcc8D66kMcNE1XXcaok+PaglJoxwbTK+UPfEsW0/OgFGxAUuYmfVpeitbRWX1t7V
gQGxJUy2c4ONkdzyMjTpvB7NJRZ8LAT1PLKubVyV8Gjt9F3QU7w4XRWFTtz3S4Mr3RSJF+wSpech
Oky507ADhYTJFCd+mSKkI/RUq/aucFG7dWYE0ZYGSdGLn006RpepiR/MeLwlaRS8Tb2BRLnS4aNr
8DKzxhegM7MzqWrmsbINStLCxt6CUHBjebDSbQfDFZGDV8z77a7PIXFrimxzAoSnNcQDV+vNJzLx
f9WSGWsMn2yXE3Z5Dso82DsMysKqN35rpBtcPAEufOjam5QEjLppepw5SgHA+cO+chmf58twO4kK
46phCxZ1cibPJ2O4ogOSc/XpWHuBfEjmjLz3g9ISeZPCfQXWdHEtlW5tDyLkEOgHxB0KIkpgExYc
E6QbFzetBTfjLhuSuHWyazkPAM6SrTfm5k85enDFAuIx7MF8lYvptXfTl7EjP80eCdkSZvs9KMdt
Zxc/TBJt2I+bz61DcngeoaLAyE3ijTWUj4NLRUIeBGCqhoQ/XNRU5k1As6J6QH5pHaKOb0PRJBuK
MQEd3sW9Q+8hRK2TrdFSLlsGOaTEA3nCREDnjRdzahFF1ebGi9xo3zWRTS+LwbnsqpkjUrFbX4qS
zDCyY9ywR2B8yaS96WBtIr6cU8SOjSVfLEfxHzLmZ2AQmZspw4vR58doSsTWjMAkmEO0ywZjYIKB
hUH0dsr8Tv8MqKCctuM9zptvY55rx8ExsyfDYhjSbHybTPe7JcH32bzoNhjhpImr9RjHX7ZDCF+Q
PcUsF9dEq36XygxJic72fj4h5cFItVEjgksxVKz7c6GHHVu9kDmKth2L9BhnIg+9SmZnX90wqVfs
G1VEyoAx73zxqmVVsMn9VDswgrdQM83eCipgf/RrZvaCXCWykxVlWj7AH69Tg4GTveUbXSGU5Iva
McuLtJsJNTUfO3sTZ/pw0nN/5QBw94uHuJ+SQ7Mss1LZdth7SbOrx/Y5LzwfEfjFYoRPrAgZT0Fl
b//qr+niCWrUfOuaQN3AvGhhpxXZdq4gaTZds4lNgl9szMM3Sz5wNkrPmvC+3VswhSft0ElMY59/
WHVhMMNFEER4GF+32Z4YIo76WsT5sNM6WKGQSadU2g/VOP50yiXwJ5Ibkeko9QvphLDsnh1BOntb
O8gmWsKY3BqDXGCoQ9507FmtKaJL2vzm33602vS1rGJzLWiZhpaD6atqHIqjkS6KXCQcSaR/740s
W/txriO77ct1aU0cO6S93MxBP6YKFBForF2DiHvtztW8Jfu33ZseeXmM4JiDW03xZBrFqz+mT8EU
24c4TqeNPVKAuDpcQtgWNpgN5zrBSTg1DBH0q11H6ug01q8BicXZKJ31ZGQ9ZmXUE6necbgFrgQ4
owHhzjnDpVQq6zn1JvbJRh7i1aHAGNE4isa5JDmk7CyPbrLSt75XO5+yuZhz4p+tkj4SMejx1snm
n7nWEaalDxxP3dwehjSNqLnrX3cxfDT5X1XjineiuNyMpF8/2pGgzOmNL/zNlWrtmK/ONMnfs1WH
ih0T4jgbw6bxRcGV3vrZpO/XTcXF8uuH0U1pNtaFtc1q5KnQQnXSgmVISk53qaV/dmKjeqJva4ZG
6nprqqnXPmtTML0a6oHU8c8Ijj7spulObYxHYiCFbtMVkbnKRNFvVCtQPPgTo4/OPbuwHZVeoknK
6lM0DjqTbYKjvCBOXhQjCaS66EOqGsxy6zprVMXDXujGeS4a+xIhi55wqtjqWRVJc3ASMgRoKznh
vfVIEtcMd+PBzCe69JoifqDPvrVshs+Zq72NEfMXH83nKc6bm0gX8WKgrU2L6Wkljfgog6fGywg0
Wy4KzeaYE+VT4UUWyk37V8IeFeEw6rmV1KpPlV2pkutzlbvTe5566E4JHCC2/WZVZGo1dvBc8EU4
xSLYuCJYvtU5zbipoMWVJ/0NJZy4mY2/I9K0YI3f6KSw0+i1Nl5Q/G6DEZJuM3MiE83Fykv9xJCl
PyiAP6ukJl/AQfNv5Nq5LYbiNZ2y/LH7wpG/q9I6f+XsbJwrlZB20u5szcyedZT1m9JQjGwMW10C
owshjIrdJKAWj4JAk3tvweie2KJoe1026W5OURgmzD90v0v3+s8p0ZJTO7LaQyl8rnpumYOzVr0R
XFSZHyAlekjuu/aIAQ6G+eCTNdXxjfLbDEMsXd50MleSotazq2mPx4EeVmJaYW7imLftdK+ysmYJ
MqI9ChHkQqqkt1T6fgh1pVqzGXHXWtQ+68Ja8DzJtk8s76ny1M7q0erVvnElTeh7Py8KmrERBKl7
dNckAbjs1U5N7fiHrKJRaKR1f2q1ZFdPJqmxVf3GWwB3e6YEV5bxYCX8+0suUYi4vdy2RDiFQ+XZ
a4uKeIdGFzoOHRYSfZDsuaQJF9qXJkd3V/lkW3h1V22b9K2Py2mfRFLBLSYiA23GJapysoCKsT8X
fgwYfhrKa5d/BTWOTt8sPzNWU/LyujWOH2hveS83lWllW8cgTKFyU1IuJ0wcmjSsb85Iczjv3/Ma
WnAhtBer6ZuriFm3yEiNdm1nrJMpmB+7aaweoul3xVAePDC7C1o+6sFNouw25YAivepbpzeChPC5
RZqnI6NJ5xGNbNVfhqoxN6PD/sH0V4YcnQumI+fiBvmPMm6LQ+0r7caw/zkoGH3QruuuePJ9gg5m
mkHPnHMC4DmAGIW5geRarIBfaDiWn+h758+a9rtQfb1jZrjkvbHVkU1+Bn+IdlIvUOLEKUdbliZn
N7dumV3Xt8DwymshXv+6YY4cF0iyQw3O38m1K++kWQhWtUram9S2eZPZnL2kpuQgMeLxbPWQbcZB
NSvZzd7+brgwJRWUKdhRMiqqd3AJGU25/rkdGVmZRBafieR7HySdPHLOHmoGViIZSJifIFN7jdHR
iQIo7VE98S+g+s20vSd6Pt+M9d53egS2rrcz03kIPV0RD5jSvANk8uDE7Djj6LFLjOnGK6BC99W2
kGaxyaN62qD53dV8WCE1jbFGHepd3Ln9nMts3E4DEo42Ntyt3eUf8bKeeF4EybPXHmNBLL4+qmmP
jlFbU0Z6+xFvOJvqx6Ky5IW5gbZr5UQu8TJ2bASnfUmKYGA3K4ZYVKwVZTGSmGzVDJwcaHb5K8iK
warq4SuPUAB1zaX5xHm4NcjTT0BHEH14ap0h2IgG2dw44jfjf0KT2I87n9iETTwZb2PNtqyVP2hg
EpVtq2QbydIPjabzyEFDzm+ZvXVupHFq9DkD0oGg0/JgZPuJwyyiIi6pAumy6nrHeKGhPyKmp8e6
dzypXuzMzh5jlqxYESqpe+pZCodH6KmPrswIx2Ypz1LA57N5prmA0SjTGJHUgLqibkCXg4VGGYn5
4mFx75HwlraJvYYAXlaw5pdr5fZBoy6+VhLGZWqvcy11v1t4FD13Cr3B6lmYBv9kLItn6enDXudz
01oz7BrlUvwZ+bojQXdv1h79u/I0oubDRUte/4QxaIWCOjgzxDrWcZs9jPQzQnei1Sv6rD82yC2Y
abrXhvD39cyG69y55nvkfp9it3/jw3pNpU9sVNqRrGENqAtcMsAMPbG3iW2+jlb9ZZutvEaY8ctA
sH9mA9REAfWHCwEmwZBMgn3lDM2H6WkbzP7PpUk0pTa4/cNclwe7zUKiwIvwPpnLC77qjSH9fW8o
Pj0zjTnhmAZhUdnJUy+DjQBd1UXAAlmoW02uB6d0+QHVj3+SpBeztvYaO6VzYX9pyHF38RCvGUq0
nDYHb80EE5ho4SanvtZZOYw8eiuTfuMnuEcqo2dM3M5ykwIAZ6VAwVzMdrwWymp2FUGHQS9Pgxrl
w0uMWOkEm2tVZm+UTu0aMTNc+rzTN4M778ETMirRXOtgVuUrUmn48vYkT4pJ0SQc6zjIvL10CFZ2
gT9/eVZcnXTTKk/3a7XTVCeZG29x2zXbyKrnYwxG6Hi/Ns0gIiZN0UsqxMXTaGy7GG2hPFOZE5IW
miayMT+NUU4DwZLYh5gk8zFXRHUwkArA2HsVfoV8Nl5UF3dhSwB52MU+kBpw2ZeO8f3dXlYxXn2e
sx8IsW6tHbkfgv1KEhgfzeQNT1aRNidPtpjfJUkpruadrHwxFaQ0A0lSvJjEjwJJ+44s0Xnu7Xxn
q2BEYDboYXmqGzGsjdo0w7z/Xaflt4TKf8f4ga4u6nVOyrO3pbY9MjKj/irTYxpP32ydBFkjIfkT
iAebyDL7vOsjpljRnpZpeyGbKSY1BKZuICsamb5P6kMykk6TmWfYqNGGNtTnwAtZkodWqCl+G73T
EmXJ17jT3UWv0p9G236D4fuEPC9Yx1n9I0vncmdE2lqZjnF0ZudiRz7xMj3u3cAmxSxVbAz98dQx
LjoFUXluhjhfA4WXK7um6rb6AbtGUB+ZGb/G+N6PlEnuumfKTfeUs0MPY/2ukx0785o2CozSIlyG
IdQwDiRaqxhKEcJccjbou/2tKOmepNLSQlUlzJKbl6Hw203ss0pUeoTxnOlUmFWqD/OBOFUx0TDv
Avj0iewjbOl5tiE3eWS0VzuPaeoW6FOdQ3ZBAxm9WqJlGM9qHwYuipTUK+iNViTMkMC5151jrGnu
hVYWZT8kv1To5qtfeL9KgrQl581dyeSlHATxkK6f4rqkpzs7DucBUtwRVsm9RIJQJTSe23FvSV3f
a+UXRpd6N9bpLaEhu8JZIvZCuBvhyl0+ZN4PCSm2g9Mqh6fa7G5+Irt152jFWhIvsyVYwl2l+WgB
LA4MKm3TuLVjf8lsbMtl/a2kpbbCTuSxvjTNymy8fisJ3Uk9RBMqqNrNPih6fC+uN22nmLjewSuL
y1QNP6bMoC8Z5QdLea+twYikJaVrNdkZbnGA15u+gWPA3AKLYG2uXQiUFzYocPCM7tg43Uds6Vez
FuVD75hbK5XxhcTbBzUkM43aIlqzEKpjEmOo1yudeRjzJ/Z/i+ZRXjWboGQii5/ufoLeNl6QaNaH
vqcusu3sOSPlbT9X7ltvewVba0/hUtF+OgRD7sskbzeaCgLsNhKbHlOn0C0M61z1/Wfctf0pHdUi
IHX+Mj7//0SU/1siCmIWbKT/cyLKc01Qyf8KP7saxfbnf6Si/PXUv1NRPJ8kE9ADLlFieDmW+JO/
Q1F8678sh+w92yJk0F+iUf6VjGI5/wVcY+EwWZaL6Nf7k4ximf+FrwezJIb/JUKUoJ//h2QUE67W
f5hnEcZ6ju7o9mIox4pi/dN4OaRmXlF2wECk1c3SOBJf2w4vFDc+nZr3To7iaRRty056HPHxkHtB
W36cS2afjuvvbl4Z1FvbJz7Pax8jhnbrYA6oTTXjaNWEXtpJFG0idVUdnb9RD35kWYFDYia9wcWu
Elo2WKk0Fe1KUpKs46tfFtlzkOsbvausV1ynPgY7S9saM+35ySXnSuUWgXYxW56YHWDR+TGFLrtC
YYzIdT1WSYSZGYUUAnhmhluP/c0JNDeuCrxvwKQ3Bi+UOjGpNwFJeYc6So/QSrCc6VjKrC4OdlVD
roqyg23Ux9Eqlu5V2ONWEC/67BkFjf3RcvGMYThC3bduUwPOAcm6Vgs7vkyVA290ekU1mODHRrmv
Obth8tNTM5n0OQIpPjQLnrforF2cZcFWK1L7GvVZyXTLC46urH6iraGMqXtSsWrT2Il8AHBtLFWb
6zCtIl2ioEm3sBnf+iXvlL0QRWJr7fCKHci+904Dm/1jIa2vjt596AvmnkZ8gHzgvAStgBqZtofK
ZB9O27E8I+NiqGzGR8MeyXhkszKpz3kU59J6dYhyoDFPRnAWySdLz0gXLKiaXL3wL964QsTGZItK
Meqpx3NN2Dc6k+VBMGZe5Qmt4Sj29JMzaKfcVcURQAkKtDGYNnrQvI5u0m+tQbW0xxLnXDS075Nk
UwxjdI5ER2BaxMbRSuS2W7YkIIfeq2ZuyYP23qaaqbTl5EhjIt17knmPWh33bNQOi8mbDlwwjAxe
ZJuEbl9TmUfOW0Q+Xw9l6GB2MTOC1Nq2Cx+ypf/dltWDTkMbMHP73+yd127kWJtlX2Uw18MCvbml
CatQyLsbQpmSeGgOvX/6XsyqH/1jgDF930AhUUgjhSLIw8/svTa8fHS2ACXs9bzkK6y23rpvHSN/
4A0NFc8+rFM3PdWKR6WEfC1SCgr1YszskGWTyx69QpyXJ4jOWmyLiPFI+XDuTFQ2fmW811KrPxGA
ZmRpj8DUR8E2Qe02KN9ov8LqIPljsQ4l1rOQpcrVsYslytmacN3bI9qR5SIFMS3d+GQnan0Ws3xw
UWykQ/+IUmE9La2gIk7EGeUx46LYgKExWQfqRGdjvh9q4tOOWpkc8IS2N/iLIAz08DTAEByzohmi
HuJjMFMd+agdu3OvrPeoIfPDiiLjvH5lCsWsA6qZC0g+2nN/qxfpgnkw/kKCCckD5hGfa+n6XcIE
UTQeO3WJ4kZDLZZhp0SMo8+hUpcTW2pWP2igNeXDWbynhmHTNY9DmTXWng9KTANP98y9Ubxuiiqt
U7Cud94pb/NnVZqBYnlbL1FeYRzX7JaH66zPxbXcJ7f0X2e6nYwlGJ78NFHVyMz000BWR+Qp3QiM
vgZ/UyHZnOthn4+ZiLqZwmRiwuz1wJ82U3Orv5StHTBygjivaultkjjMIj2dTAXFuYsr+4kjyLmb
puFHdAaWyzLuAvJbq8iWi03CB4BlbOGRNwxpIOAz7zMExyyVqzLQ7OZ2TlICZ3ov3hcums6FxFJ/
6AcWn+7wIOtmOuEKAX+O0QlZxmBEStYY4UI8Eu+P/kHWFbZGdA57VQxfnZ3vkiIhHjsp8kNmYO7q
zfYb7F4RzXQkYa8qIpoyV96FyyZcmVrlGUWSvkuNvMfbUcHJsjV2mkjBfZEod6vIlmidxRihrPsx
vfilNdga1xrx0alim/vqlf1piimY+jRr4pjXPV95awORLvKhKb9l0Q/P7aD51UyctulZB9XMhsjE
t6xRgM5I3vskQzaq6WzxYjyRk4VJfhyL2Z94CAi3L0Jn+Y7rLTmhYY7e0hcTMt+8ZhYD9XRs7RC9
SIhV+a3N2wZ0DAlXKFSfS1Ab4TKjruis+EZoGFQmtfy9us1pQEkQMhP6LbWEDWjeY1PMRraugn6W
LFkg+p0vC22v0deBsIK+hbAIs0lPw5SQZLak3JRCfamXuUPnhU8D8gpVpKE3rIrmw+yJY+Pmzo1p
KvOdqwnFn1CJtLZ6GhzMkOXKwWG02zIgmSTH/GwGqymXqFNezTR5XsCfRCzOjeMCmL1epl/WLOfA
Npics2qQR2Nt3vVk/eWKgnFRe7Rnc3zY9MxLbt27qpneJammhaz/qHJtOIx/EGKsdJktpRxxC7cm
DgOsvithurnJ9mi2/LF0vJ2GISpoDQ0hNTynQttMHDCeorVgKayqF3e01mvvALBOSLg4uGX2a10t
Ysw0S6EajRROuj0xiCjUgccknVXeSvQDCG/kCgErk5G0df3klNgrrTJDxCyW/sQcK4odczl4OZm8
q9G+EioiDnqfbiDglGnSxJRd9MGMKue4rjnIB3u1Qt2auUq4wEgU4IB1Oo/0iDvbzpLnWSoHOUNA
FMl66Fbza3EccVkzYfiFsUlk+h+mydpT2R3USr5pzlQ/yDF5rZr1d4kNOlp7rhm5pOhRrO7awM1k
+ZbhUIsV5UR217tr582hKZIp9OpphIWZZQG+Uhsh2CofNb0/5jEag5Tze9dYsX4X8wMYravde8TD
Z3j43pb8mM0kFsBwzyOd5IQdw/D4ZNkJo9zRfHTT+R6lu3gbdQ3pMbEJdTZYhHIozxxLfs1b8upo
yZdgCBfYed7dOunQRh4VTADbTz3kEEbCHK/zo5lOaO8Lko4blTNPbQwZZPh332Z7+dAXqPBaWpqh
l93Qg5ufo5rgW3CmGNe3dus2KawvMSGMtHvn0xLuW1zHn0Jdp6NqSvOpHEC3IrR3bkSLGXp02tfR
VLlfGLPuXLdJHizbgy0tBD6fhV1+nypmgHArZ4U7P5hyHC/G2Jahvir1wU4OyRqLb2ZlzK7sNntk
uT3sRxdiQTwY1hXFK/J/s7Kx1uviYDTsRvPJ/KmSjKOxIMN4+RaueuMIpz5icmZKoGq7tamT/SRw
YOQpM/F20RDPait3/tDf2OVDLhmVNQI7Kqk4Tx6INFTtxvh7ruyAQdFD6oL8aGK1O9ZMI4qq2ozd
6N27tD4OvTHs7BhRtUFwwpktx2eagIfPGnfgQ7EQTmsNA/tUPNnZ3VZnjXLd6UVs7x1RWni6mmee
vTu7TfIjCI4hHFTrYai7O306xlXrfiByNKh3V+9xdTojEtVaXthzQiNBKIT7zgzMFKArD3+W6ZUS
1qWxhsp24eDfz6K8AsoKYtXhtjN+sm6yIM2b9kGW6p2LpGntXs3Jar/I0XmP9Tp9Uxk/B+NS84DL
GG2u1kT0GHiGpHoBIdGFZVLrm/40ZRiRVSivV/Ee32FFvMTONH+DsocOJ9b3pTMe0Rb9gidRPZTG
eFzM4QLSkBPENYp9YTY39uSmV43LkrnX1O/t6c2aNNcHEpEEbFXqqFq19jvu+RydLrWv7mieV0EQ
uKr8wNFlEbV5YTM1qwLYPxNzOhaymgN4B7/x5Bf6hIxxRSG10ZEwhry4JPZQx4mQOa56JRBcHLUp
/6pd+EvdpC2HKp5fm6qLmhr7GDt0752t/CWGpHzMHEc9oIv359R8QW8E+V/VfybZ4wMuXRT4W66l
kebljjbhyyhnP7f14Vx2o+6rdSp9XU9ZMWEIpPVYfbUaZYi9ZDj9+Ydo0IeTMBmZw6uQPhX6Yz0p
CICrHGPHvsqK9dyp4qVUKycwx/kLUu8QQQipOQORYE9u/GKrzEsoPMbTkCTT379wPh+FWt8jkVFD
LA3ZSaSQ4rji9My+rTT86hRgF3BBSRRvJkxzmKfTn18mL51P6Ti9axUQFTPVkgDvtMe9YTrB0kaj
XU2nPGFXX4xsk1dYxj52CVwQTs80qBVOc4o3u3he19CwaqgmiBF2Q9/cojdgecwaKxCIjoNUh6sz
dcM5cQZYN8Ls6Dgbm0nLsJx0t4BGRm0ZoTXcymb7V9/MSiQZMAV4HtKNEP3UzEsWdpgHApAOu0Qv
Kl8uzhgicr1vLMeGPDO4R8qTtXEeqnGIHPGLLNP8pv8So5fQP2RXaQ1W0KcELYI9O1dzkRxjBTjt
PJ6WMiWQpEfnmYAmvmhKLHZlnhEq7mZX14EYkYksSljeY0BwvMu4Fi+VqBil52b6kE/YmBuUWoNH
gSxypCvS2ROY9e2pQn1UMrAIUwYPsyiR7+ao4UJ2b+/KpMjAWpEJ5In7VuqkY1Y9M1fP8oeJWxLS
izhlzBIJjeoZ+3peoCTuO/75w9LCFlfL4m0onHczs/d9rd04k/glLA+ohjRflfaC/NZveo9GtAE7
hhqs461cr0O/vPe5t1vVzlcnPDEuadUhEuiTu51sQl38zfNDY3LOywzI/W2BIT7etMGFHsKiWvYT
XTHYe3KsZ29iqq7vu8WNTzHPLB+rMOUuPSBWmgxvSFMHhbCVXTKrV0z1zim2brCFmCdjaD7HjHXZ
kFoPSoc82lPxC2NERr4rXvLJ/bRnRMtQTcohf42N2j55vTxpM4oN2xlCCvs/X6haIe00dX5oYmgO
Xc2DozZY/xAyAUfkVU+kfo4r7mMBpyhqRoatU1XngbVdfkMuJ7ogxgfCK86x5+koqBjIS7nsF9R1
RMvbp3byij26pOs4zUGP0/roLbKJHKarmNH4mbqRYbFW6GOYErQaqsvwyMFznw4GNY6kiEQPlYZj
SzsSGdMa+5O8pmbeIo9kBX7Fg6cd6w682tAkybm1khggwhcrGZRKnoNibhgUmsD21p2x86S5M4eL
nFlybm+kRBdM1+M+0VlZ4CwQO2QUbyePNNW9xderaxJxzQQ1j6op0l+2M80bpkdzle+F3SOtSftg
mFCVVAp1FLXME7IheSg9Z9qpSY07QSS/qYZa6voEm4Ww9qpuPU9zDNJ/VB6QEmba8KC52qZ8nvDn
OuiJ3OJWXfs1SlZ45zxeX1QbSbpii0viFF84GjXfHVE1YQRTVGplPS8G+gORoR3INy4IgpKRbCJV
jZ+dCcvKoC3fU/neNbN81PVve/Ve5JwmOx3lxTSy9wBanfs4GfQ9eZlyYSuv2w5QGKU6DkUXxmLW
zpnT/9Ia7VAKSqZVd/YYiu+yRPsYNOyZg3U0B/W9ZwZ4qlzY/8vq+P0wZIcK/GfcJaHIjAHW16fH
RALVWr/vu8WKEvZkfrs0MyET37XSeJfbgSnvh86kzCU6YZA4a5iMJW5ytjuigkF7jH6j91B9FtJw
lwQ4RI8zIDemK5owwVom03cWW7w5ldmNTqkf9G2XRGpBvPLY1cikIwuXsbnELn5x7WuaickpcK7u
WiYjXJekaSmJ46eZO0YI+RFF8rcyq3pW6z6LVrv2wVesIeQVErvycQ4K2MaRYibiio6SADtjysNx
0PGh5aTS5VVlsIJfOqRoCYJ0knBbckDrtbjLy+bYz9V3Q6/rzyI5pM7oBkoxX+tngQ1imlk+QM3x
FBNpqCjuOq+ARJV+6EKpMEkWWMDXfG9JDBk9B1rFKGTVb7mvd9lSn/Dpf9c9lwNCnrMZN0tgtdNF
KOPMfYV0X1/CdUQPYtblp4qqqmnsx0YlDkwUQF1i2A66CUwMB/3ngihlNHjKeUZ3q/MsIStJIdnO
ijD4XBzH4rlQUbMYgFXpP1Lzy83EF3NDT2SPcyKHKDcMPqD2LSdRcLK3EfHRbPnktiWEiV/Gigkk
T/iB27H4rACOjfMmskXUhHguhK55dHqyzNTyy2VVNVdzGRW9dYrLLlDZyiBQIfJUqugjx149mn1c
39BUndVMuaur2Gfac03a7Ckd60fIUOl2wsPI4l3obCytYZ/U92U6fts6xKVOs1+Tcb6tSE4nqQrV
Y/3AgOmU6sqvNEaJbxYm3OPspLoYYU2O+QSVdKxGndbIHYea4humcdf2dhd4MyfuaAqq1ldSDH6v
k/mdrd2zNO1oTeYoc6eXLrYPXjn/TlHzhlq7XJTU+KXMzeOKDXXM0q9R1R6cdQpVbzyuefk+FhrY
iYr5kZWX4TAUn7MCYJGUhS+tr8hO6rl9+BxoVG5Rj/IYGowjfs3KR7L2jDP2uNT5MUkr7ifpt3X/
XjXW00QXMFXZruAwLyrSuUYErbiXWX7vpXRC4VRMXQES+BVarBwtP0lRGqpj1fhy4egwHUX36iDg
GPpis2rzGuPuwaELwYHGH7lKExY6YQ1ujR3avhNHU35V6GeUtr0Y7cSDVc0rf51Y1xVIsaq++dXr
xJ9ZxCBOEJayuXyZASTTSBFvmVOX9Spzz6r4XsxjqbAztoqtu3El8ok9ZLUviG3v5mgVfqZRP1al
G9l1eW3WGi3MXUFwk9K8lPzsVd7feVxTCTC2Jg0R5kMiJ76KbRnBGoj+E50fAPtqoI+bUTo1Ittx
KlZnBTqRtutIT6W2FhbqL0EXFGfmS24857l78izmHxX/fGUG3ZcKkvJ2/qlxSgV17j23qPihla3v
RHuPfCtsbwahDlnOtMWbxA9xlLe95RBAwlR7cIdIx90bGqJUL031vTAHs8s6Sg1BtuXgKgd7eGhW
aR5RZgtmHNhqsaia0/aJDA+dNxdBQarlkdidSwxPhq682BVrjJIhTa9yjClMGeaUTQo+TeHoJa2R
nDvcT7CRjKMmxjZY4/lXkouPsgGam4qzI1JEwjGTIU0iTFraEyEmw7lgNSEOZt2M+xHBFL1iEmay
A3WNMzIwa+46ZdAR3UOZWT2eeG5Hj9mKAW7lwqq5i6vlRuG20ovGxafUMJPVrKBzavNoElrpz3Kg
8JSYlcrs0xbJdJzVBiwYCaYKl75vzbkaABFGwZRaW7bv3phdf9UVAACWZMDvnGTqUgNBMR1G6znR
eJcn1GjaZ1n8buLReIaKcizbDn7iRkXsFoQyq2NNxwzz465IyIRRinanDWOLglunxtCYSxpmJEoq
rRIT367T04c1A6+heGaPxp3hZ5OOdOqJEgEpE9gj60M7tsOtdV2H32ptmMG0YsBvOJ9NFH87XVmq
cBrHp0VX8R4rD7i8kFk5jCRUxxORAN+Ub3lkugaptMA1nNb5vOe5aB70eUDj1Odd6FlEPhpx+bIw
hWuT5Kn2CsuHtPOKJ5DpE1yzkUPL0xp9n9rendqYTwDdc8RtIr3YUKVIIS0Iah2th7rL2iMYOdqW
fPzViuSpt2OaoS7h3EmYq7LWjtSue3SL3uU08JwQZHGDXRSJc49dFPzPpoKteUKAal937crdCYoe
LbCpUosYAPPNskPcR7W2JA1XSqxumfdjlPQQinrAhgTu/aAHkUHJWWWvJMWMjX0QDV6jNHuFrVXf
mWhHtJbLsC+TaCg2/qQkTnOsgtRTXyhwWzRqTn7SmYlQgRS/h0rR/Up/BhrXAOSgCbM8aVzVZP3o
UHJzXRvV7YhxWhbNs4ydbmdY6JCspaDJm+pQkfFnPWB0nzR8KKPhjUylir1e8GVxPZthM74w7R/Y
9H9n3XKaDfk19Xg+t+TyVUEsbJfXNYE/CZS8QZTkZ+P6VnY5oSBe+Tg7vCj1Hnk0Jw9T/daaqIc/
dGd6dEtGGJ42qVFtMVBISFtS0CyimYa4DA6xxgtpDhNvdYIyul1AIKvpLjPL4qDN3UFzkHXkioIM
gD36Egdd+xgz0klnDm4no4FT0ZVIkJxK7Dx2RnylLGD0D3KAMWbuq5kRbgo7r9Mnek1yzTzQ9iF7
iIelNfMQN2jqd2rxKfjLuZlgOPjCnH5x1C0kq2btZ6T1g55GmpdRfJt7iYoYMelHO/VcscW7Rblr
z/NNKpKA+W9QK/XCMMzB+m2Md/nWGxhrRDlz6eWrPbM5FLlNzaU232sx0qZIuhTGXcY+V+FWzNMr
28VIdkbY6s5J8YaflbdktMxvdy7aUK35KhMuT6691Pg04i5CvPMltRBFBfE6KNo0vQ5wvdzo6iYz
jPtIjvZ9a20QsjzwEuTEdnJp0u6jc/KoRR9DlWcihoFEMDsXxcac1tK1+qpWPI1D/1bj4du+Vmvl
l7Iyz1Ss+954a7w2YGNBszWfNJ6tqYkRNS3PibyCpnnz9OVuUu0HD8JbH+/tdXzTdQcwOQ+PItQh
tFpZHHbWpiDk9MGLUWqbwg29NZUJgX5RwSEFaY2SGLcVKRm0OjCOjZqjMpXao7usT2lXvqE8DXrU
fLMz3ki7PhtT9QxUhnct5C6F1tVGA/uQdvau1jRct89rUBjoYn/nW94i8lEr+z7uu4+pZqq1Zsh5
bWRw/jyhajHRp8NomqYDfiHCqYuWR4vkyYhnC+UhoJN5ae5J2XkFfcPb3fEE0B90G+VljxzHxlWW
tVFrwMiry/fMMjrippr7zrsvNfu2WcSxRT1qiwL52yaUb6yXFOuJbaknMskvTUtuT50rT3OJD8ib
7rOMSRWmNpY1os32RZG9zMr8xVYxKCRiVIJi7wxyqFW3xJhZjIe5b89mwd6gU0yEO8gu69G8Nnqy
ywbxVRUsXEVTu4zJXpg9C05CwncdvcdtqupX+zYGCqEgO1xGPSxnhtZjdlC9ZF9O+qGiS5Yr7ICS
OdRdYs9RzzWiYKVKTW2fZuI4ZOJJzyi8FWO39ss+7+pDHCs7dHzQUNi61DDD6pmtkhbGbpz4hTU8
xgyBgbz4HLv72azY23jqjV6lESk6j9uF3yvZZ1Uw9eCZRgLjtFS46pqwNZy3IhfnVvFuC8ArwN6f
WbS/TXkVZtZ8psPmuGpUcL2u5avLT2ngrJlld79wy/sa/BG/GsnvnrTyTOmBmNg86mq7l52GgDZ+
0pk+1NQvBIISkZfelln9yfr6vZvdAw4TduO63DvT79Isw5K1p6ms0GLKUOFEBVuzcZO+Bmk+L7r7
3Anm7gwjvsreflpyO1IU/Wj3zQt7zI+VWnGIP1QrvjfX7idvxHNZ5rvcyu/ZOR+nzaO9sGhFX+GV
GbjlvULyJWkbIUuqXeoVv3SVPbBtPMIeilJr+M0Y5gAqfhnyz1ZRH9qie8e2t1PK+mYQ2ZteT+9k
6mKJMA2YAQ4eJXm3soI1Knbfid4SqM4DCKm/K72TcLKQZ8zRtZNnHe09wteQcLsvXqvfTIJY5HZf
yWeVTZrN87PR5F02P7Ff+o4X97ZJ9NuuyD8wtfmJkx0KkdxAY7p1bTQnSnlZDfPcGvV3OuaEh4xn
SxneDG4qG5qXvWgyTNmZ5up90aXv0FpORaszz6PBHThMuMFeIcveWGkK3iX1a6fxsVff4oc8GCPL
FLWfrsZaXye9PfWrgW9QY/zM89JNTl2c3wza9MRw6bHlmeKvbEQqrUCavBKkwqXN6UnYB6wSbk+p
3w01/dMDmZWK3weJZBRpD/3Zrrbuq22j4qSuzhUXHbQ+C/GLh78j2C6WWJd3cXKnxe1OAJb2U+ZX
nDMKo5KuLYK4ZGgFXzOWxoJ6ot5VbVv6ydUcYSL0JexMFwwsnoHKMvy+aqJera9Fv0SD82hk09Fa
DMQJTPgT/c1aSmMvZ0ZAKKsde5vGYBMCY3NdR/OSLfodmUa/jBkqbVvvhVxvYraoIHJuZd59yCF9
IJfLEyL2Dcd5XdyPGBzYbM2/K6Vmk6Lpt32XP2BYX+fnSWs+p2E3tt3N1HVvwlzeAcxE+DqxQnPL
lRsas+t/L3p6MZmCsxbZ1yrOIUWnnDLa6jj3OrzN5JA7DiL7ns0GuhjSws6TxyxOsozO8S6LdR/n
1EicGJGNTHWdauk7s+34aG70aNDKXUOZFRC2AVcuCUdHe2a7dfFwr6AOONHjHFKzeDFHbvtpTfjq
61ll/FAb3aHUWi4/Bk+WeUfN+73w57HmRp637GbtajfElBXtnlTVecV8O7WPNgGtHmUE2wHG5SKo
ajwTWb1TFMz5vYWZSDN/tu+bL/a9anhn0YiL0JgLtzpSne0bSlN7JLg4DTct+ZwMD54oT7Qdh1ik
z7rEizhWLw7y4/UCUgjD94zMshPjvrDcsyLYP29/aZbN6+AktHvpt94JjKPSfiJg8H7zrYrAgBNX
lY8ukhIT+lEuYUZ18Waysx7UdeVJDuaaBs6Huc5kmFDxzl5fjHXYZ1a3I7d136VuYJsMRUDh4Sjl
aQMrmwFzlyuXSZMkNJNMQ8DjoXXGq4dxjKSfY4zLATjPZUkwn4t+n63G0XwbB4bYy9O4puGcLgfX
Ha5m+p5so8yp+s4m9xfT1qNdsgMVKoJj51fjPbOiOSRx8R2b7gXScxYsdnN01e5zje0HcqeiaQDB
WjLBGYyAb6D7SleA5uGIrGW+Z4QXDIvzUbJNCy025EVRnbQcmBMaLjPCG6DhHcV84bBWDbJeIl1A
NsAGqgxMgwnALPX37cgEwv1mywZ6ngQ2pWDhc3HJAmhrSPoAW8LxiGriYi3i0FNPIDL+OzDiv+Wf
/w/5J1mO/9c8vPAbqO9n+/3vus+//82/ZJ8WMk3PMDSbEsrwVBtx5z+6T8f6yyFHyHJtT2MttSlC
y+pPIJ7h/QX0Qrccz9hSdHnY/M//8U8gnuH+RQwe0Rh8Pd01dNX4r8g+TYcsvn+LTEH1Cc5Y08gB
QeTk8vL+t8iUPBtFxvK4OYzAMUIXLPOqjc3Otd3TZIn4BBWlixKUcb4BYhygtrIxq9KmPGgsM0Jo
Ez2Wesx7libJRNjgCZkJ3wcrarjQPJ6tDEnHTiXXLqrJ2juPpcDHSJEF3VMPaZD7cyfbgDrqZugq
EPzJB1Ee1PBWb4ODggWRIiTiQd2r8FoEqU9oTZFT3E7WIo8py+bUNklgt8NSEPNlrZAD06X6zsmx
3Zudle1cfsRgw12NZfdmztZtVfNjaQaTquLDVAAx4qrfz/MGPELdHnjCeVkM6J7IFW9J3FAiSLN0
LiTPRHGLjmmNac1L1GjSsh5ZvZ7VBIWAMmBGHmOxnjHx78vV3NcO/oVWs0ixAHLnyvnImHQ9OCpS
MrPLQR4kHzYsAfQcjHpy9ybOcA3KddECFWcMy2Yqb8ZqvUDCBIAWEDVb5mBuMKasifq+beDcsvKC
Vbcep0mvo9nM80cElu8MrVrMu60NWKTvRNSa2vdKGkVAqswtiyaN7bW3KX6wZUkWCMgYP4YqShNF
jzKkdJRe2oz0rO8jm4wKr6+JDpSci/2Oa+iHFBBiSWqLnQVY4zphgWtrfPY7muMXSY5fuM6dG1o8
ygSoNmYhXxax8SAbpcDuQTDSqN8j1WQs7OWs2wcysFOyZ3dXkeu4HSdGvEn+s5igzx3yaVUjAUIh
LwMtEQPjpzhmrel0ZCIgCj1bdbpu6XpfWoUlwWoANOW2XYNclneCb2QbgHtSp79QuqDc0vX7cuO/
Gc4N9uKLFtNOiLl8HNOeoPFYdYOWwO95qsEr5eXI2KU75m5yr7vyplrkjaX+amt5Vzf5aYYS6ycx
9O8s40PJl+TDs2OGyvivFPil+ZE81vuchLDGGqmEGCSwMIwctyxecIIHsFVZptHXCcGShMw46SiH
QV1w1aS0e/E1GZrrbCCbdjZ8TcxPPuLegAYGm2AYfISj2k6OeoVlElXqQPo5Ziji2BWyg+AXtENV
swdgUCy5x+nEZvZQk7mzG+cw1K1HgPo0H0c1DxMJo00DpbcHtE4/jyLRr9XlmGbJk61RMmIwoLJV
5U/mYlwQ527CnAJz6Ape8YQyWoFi4kBxdB+Htpuuditv2ELsnbV+BHHSPyiMV72x2aoP8YLLHvVh
+qPpYUwk5REaAFziFdim1TfXziZjEwM3VHL8k1ofmbn7NIiLU9jUuNA8q7nFH1XUk49ouAoQmuAa
z50oMXKAUZJMCYchcWh3cNZzjpq8BRtb/2oLK76zbo0Cb7RnKLcOh86u3s42yK8KQZIJz1HtdZkg
zCfq+CBTHs3oC1hHMpcZ6KL8/sQYOtCwceJSq2oYTlMXTXZz3yzFfGOsMyPWHhxb0y8J+siyjcjH
YoizIeI05jTrWDy4jWceZKqSgrJ0u5iNne8MPXkFQr1644rQ3KMvH1Aup+IRI+kKXaV87DaZCyXC
D+JMbd+vjF0Xof120pMiV+00PcZdhn/T8FWqXg3IqafdOY2GCHKZbsflHovwuS81opsNoDDQKEI3
VrFBjSngMesF3uZjmjD/HQkACmgG7b+dstk8akfytKPRlQgnoHf4xVxBPtBXAB+8AKOh4WeE0J71
KSOyU1m/xnwGML/sjGXGcGi5nA0Mu0bL3RsAYw7LkN47M5HIeJfGsAL1yqnU2meU6smxxt3nyJd2
O/h1bQZ2oc0IfYoS7aWqgvWr0rOZFqiX4swLuFryGxAuAdYvAbNo3MO3QmDvsmcfXc5RUoTXEOs0
cLBYH31pdD86y0kf4LTCFLtRzmnRWftk1O+U0rLO5ZhuaD2YFILMhbMg6TXImbYjIKJzLKf1ts+0
8qC01cWYF/XsbrQH3opwSvDJomsGXVUar96wZnvDdLzzAjniYHj2pcrUP3apLBLtFqSCyOrvV9Fu
L+XP62nWHzpd2oXtd2Q/zUwj279fZSkwHOYDtMFuk0jUhPJAbZD//G8DJd7tXyxv8xXaxlOlkiOn
DOKwaLa+a039nvlqiQHAH0VugKbpjNOf/yt1ICmmwk62z8jtrtbxR1pNsiMQqCEp6W0s+N0tLIs1
xooaHeevuph3CfFVG8sEiNCinxKjxE5QgF4cHDz3ynppZtX47wL0+/8nkVmn1KP6+z/7jy4pvCX+
q+v034vQf/7dP1Wo6/6lqZSNLtcc4EDPxvzzTxXqaX/ZpmlRY/5b/UnRqqr013SSqu7pHlXjv+pP
9S+N4HQNIQszPpuElf9K/anr2pZT+Z95bxSgFoL87ZXZhuGZqsUPW//+fCBkmoxh7X+l1EhWXnc8
KTEKHryp/xhM+9aT4Iv/iF6xS4WeMq7MFHL3kKXlMZkXxDe9UA+tzm7QrFn7OMtd3hr92fNW+kCC
mmyl/uSgyoNEG75nyZFaJWt1yqHLEwU7/eCkKW+6hTGGgzzQSciL6UpA4MCjlgTpjtMOEQqBWyN7
U+Hz5MS//l3TqK1TMD43C+btPy0JATsWsWdzksXZuhu2wQ2YhA/Z0BXPQ+PslmwwQqRvYvidCEME
vQueDlBh0CLgCY1E5GB6ScdV4/XwH+ydSXOkyrpl/8qzN+ca4LRl9iYRRB8hKZVqUppgyo6+cxoH
fn0tyFs385y6Vc9qXgNh0YsgaNy/b++1i6E7jH2dHXxd0lwGG3QEo+7fp4u6YtbKcp9SWfa5lN5l
mk1ak932WwtnziEZk3oDnWg6Mwz/pknDP1tFJ4gnEcmxa8K3WKTJHdEH8Z0bRknQGXoSuDAHryn9
9J0cBn2DsJA+tADNUmIZ3clU03atz9DOdyMkwyP+Xkl0AK4iBpS2iPFE90vqRt7daAncJp/MMHBK
t6nN5bHK6kMRJuoBI8xnz0EJQOJx9tnTv45DdRricvgBQwl5afimUMzQq8RjoRkhQZ1pgx1e4aRi
VKeqlkr/iIWEqfhLGXpWYBrTk1GX08FvSYJeRHSNNpFCFw6wte3h4ik1PswuPyjDqgl8R1ad5kXz
MWv5la7eppJ8MA4QsUsqCdwVkevy6qmL7+xq9i9j8liE+QVhLVk0NUwDnQ9Miwa8gO5jASY9CHsp
wiuB3wcpHYQq35QHT/AlmcudVze6y6Rlr7rk2xDbXHiXhR6TXLou2jjJ/ri7Pru+bn32391dnwit
VD+MKA7XexozxG0xwBeRac/84W//Y/08ZOE8s96kFe7vm8h5XN+8LtbVsFIPpQSwsUa0BVeFv6zo
+pk2ezXhlnhM1nf9H1dvfe/6rJWhn/N0bGjrO34/sd6N0oih/nrzj/X79UptRi9BrkgUZdPmjxf+
cXN94fpv5ramkG/XmLMoFMdepV/XRYvIHp8/ElxHTfpVRdRUrKHwg2HKoOL4drYX0fhUQrpeJJ6/
F9pkcf02cx7ToDBGuSUZPvHYqPAjixCqtnpbX74+2nvzxLyMhJkhIudUta9Sz6tdY5qRDETatMdp
uMZac0vGavHZsysZeqFdw05p1/UWxhk4mYvSsKMiecndEcQQphAJ+mfXNfqmZBpLY+zoFLO44h4V
V21Z+HZiXq0tNCxRB22fvy5VBMADPEUnxTm67XDF2DhdSs1mUzt0X4ZaWdcocqzregujYLhpp+mR
zqzfCn7gRcpKyIUN6xr0ZchMLvj9mBvDQex1eR6XV0wy/Cb92AvyTBwTpZxLXZTOJVbodI04wwW6
bHc8QoJGSO3JK6pAYtThOEr63K09b+ccGf76qnWBQdr4dVd4cXqoVfaFSDwi1lLKLyFUUVEsuS7+
VJ5noJWm59vAYvib9AZPdLMYCsQ+tMpvGZMxvJdpscebVd8KN4Pm0AEYbRSKpIap3kQ3ZQezAIvb
XI1XfHjjdUpjKEtF9VSU03itlsWYmi3GcunvaK6OxNU+qGEWFE4VaU12fBc/JIpxnBaC4NOHhTCd
VKcY6z6uWBYDpNJzC8lHH21jlwst8IADb0qXDxwSJthOQmVZlO8OfvHrDJ5LWdj5W1vuFfmiVw3a
81UPSeJuUcqd5jo8Y8b75+OzipoN7uAUhBWPpcuev9762qCL9b0KA9xJaSAdkwiJqaBVeC19Rest
q8370kKeW3dLXAItRCMZ4u0wyPwa+qxJNGtMI0zKG93nAbVdxnnjOo34ACeErhZ4JdqcPo2wskYe
KbTIPtTCfll3LCm0cWktoqTywvzWkK14o6dDWdeaaOgsdy2tbfcAIYkx1afihuUdRYdLMDzY3K3T
0pBjwvkpj4oHijPdrnI9iPIZHdIMjAsGyTo/9cyatqNG5nxfRca9axeHCm76a0I861HAKzKB7x1/
hbbYqKbRIhGtsoasWEvcyhSmakvBZiB+F71w0wmcqenyGtUSPbTe+vXg7/vrG1O9Wursyyv/9vL1
rsnPg0Owv1//NR1NuARQGMh2+ssb/vjoXzcJYntuQzPeV7/XZP1/67+fi4LVkyqst5GDfP2Plfjj
9RK49taM0JNEutEtAKUW7dGyICbhn7fWu5mZ/m+PrU/0SPMOlhXnOdwXjVwqGdKCLyP3Dp31TmN2
u6vCRfjjfCVf5GsX0oLTi+arM7vvxiiHG0GpiCWHJKfe/sW2CFBku57y0eEAsnD1MRA0gZVYQN6M
gQDRzA0WKQZFQNwZnUU9YKZo1QKBORW18ar58uQgHUlakmJnXB9mTN8d6c4jnK9jXE6PnaFw3ym8
IJEW31PwMHoS0jJbJEFN+XEjhmKjRVSvnKgwtpZXoZAw5vREcC/durA7kpDXumEVGAYEyFYxSPOa
U67Rx7NgkbfMvzaVY8O5bOqdTWdLlfhZtDh194W7K2Sh31wTMnbTtTTIEB6Fr/HQU7Kjb3h0Kjpp
ymrGXTZ7d2lF+yKL1RZzyntRI29Ds+5vIzpzDQUvVAl0GauW1gTYwf5KvGWgcyJEBeiQQIYLg5/9
RKGy35RDi5eN5RY3GZq2KjxlXbwMUTDc0Eg7xQlppCYZLgGxNyGyxZQ2qidOsT2gIdD1cWc0WGZB
YOcbr6X70fgjyo5WveYGI7AwtyFN4grW+B1kQkkhJFF4U2QRhRW7xYkZx2wElX/UA1UxdPx9FKNA
FN8T0uj2hf7ZAVoVRFZNnocAPFq0X2hzhwFh03CMUVFlyJrPYQ7FtpZZTvNNw5YwZE+16Y7IaGhj
dbPzHs0DpUNdtnvF7slYzHmY7L4ApSffyxe3zzFWE5ygtKpdIIhfWuo/gT+6X5WL/sIca9xt1Ihq
Z9wIv503nipVYCpYu9EYHVw9wxPa1u9I7uLAv7meeqhdeKhh7+cnAwToksw9QJ7cki9vbb3udZ7D
H3HvH92qbRD4iK2e9M7Jn1H426O4yTIaNzpIpwHdDbsjSc96oJTPpCEfFwtchdKACMpKl8/QTMGK
YoKrfrqWXGjKPUEUVEExM1ZlmAStDoTBHrYxSvurn2IZrql+kS5x8CVbUKC5gRZH4FUyBIOQ+PGJ
P7FMZ6bzTZrpPE2UPBFixhkhS4p9CQz0EQkHqldU0JvF2yS14XOBt2jASelzgdtWs02TNgS45FjL
Odl/9mOt3+GZtbdE3G3gH+WHxYlM827JpYEIHafgi0tOOgCsxytdLazcDhRgesQpPBvDjJ6Nxn2x
UskhFaKIk7o49sg44KIlZxdBul26t2gqYS3pZ2kCeK+M6h7bHVrr4diWCF3pXBCKHqX9sRfqiD2g
F1Qa9dzycP8chzScXny7e3ZE8jE62hLNmUGHckxxyPu7RlBj0TpOK0QeMgLBAR84Tg7zZ7IJg9D8
57EVL2nWdsFQ5wi4IK8fYPw6VKv8mZoRo7ADtjixDQFO7VsgypA57x0jc/ADxh4a+3ImdEEjJgr0
g0xSDsvoS9jn+knRsVMNrXJPdXew3LxrP9ZvXlfe27pHjmTexYGhkPA5I7GPYyzzfQntOJzphBYT
653WLaGBTYEKxQe1SYwuHqXsxSbicmfGVbI16xh2ms/26adpN4kUsG9OGKVOOgSkwMjc4Tu/LUMc
vKhbhyrZoXTzDo9Q65wxkJNWRcj2qNNB7eETz3aQhJz24Z7v0U5rQaeix9DxvUvVL/w0UiJjje7I
MFEScggx35SR94CXDW06BP3xw4vKEtayB1OZc4iWmgkDKZ9yP2VOINFkZYfSp3n60wxdGKhuIYMp
oixqZQ3fvU/vjaHLmYSzaYFclG1e7Ce3RszCr5HaihZQUn+PgI50Xz3YsxuLoLugTMZ3Zqzjxh0Q
YJcz5ypci8YytAuP8KwTiIHYE1Ix3KSbYmIC9K+hLUQiA+7Z6HGc+6RUdf6sb1QGq35238oBXGhi
YaSl95Vt2oFEi65JvxhIonYELpw9xk9zhMC2jCxSwwAGcWJHRQHCamdLz90PmvU96s/eHIafyQBH
z/FQOGV4CacIr0VE2gQlDArFSQ8VsN+q2DlzpkIM5b8JfNsyj5mma+gZNZmeJwjXvR5zam7eZMlF
yeq6nzW12i3tJ66AFm00YFgcj+ZiaogHTjnJk3Q7ZhaIasSAMyrRi2+hwRXQx8xgyJKEFrtIj6oc
tpXn7dzU/hT52klkIrByJQ/T0AfU9pEYTMj+C4Dh+K31O/aCq/CKe1B5j6XKbpH+GKn+phOQTh9E
QycQye5SEgxf6dYbOtIXZfMzUP4l0SQJ0jx6oQIOAtNRSKHLx5qZJxbohNEmyL46abdR5u3hRKP8
dUNYHaXzbhV9t60GOgIG6mM//mamVRX0CLnhaiaX0KUrrrc+7igc/hkxSr3z0ILO6DWBpDj10PtN
Rr1/qIlT2Hk4O0pP/5SVHH4azuUgK9vvOeALhSbx0I32N2eO9UdL+4EI/di3kf84NuimZ2ZDzmgf
BM6f2h6+yJSBhYfi0IwY+RfRR9mze2lZQ405jhgiz9uqW5hUBGpVCT0kUxagQJIfqrHenI66CSeR
cZvWtI7mlJeHhP5V1LVANfAjau7R90i94MJYBs7Aabe2q48OBBW4PoTTVRq/4R7+EGWCTmaksGWK
8gn3BzkKz3Uxf4/nGiuVNSEQcbwveHWMYxVr6IDm+6rid40BcZICpm8Te3zvYDujvJ+Ib4aGEo+P
CTE5RlR+I2EJEuHBwyD9XGvHSS/fu0bLArvTOCcORACn8m7w0uSENGQOigyRSGMRaD2EEiRsVr2X
1GhKPXucVPmu2QREJ10NZ2KSh24iBkZF0bOXFhNU7iX+JfMwcEou0EbK7DRf5r6z7TcIzLyz20QH
y/AI1LNvyImJzWm0au/bZNU5DmiOKNn7Wcj5Q5dbvyIDXLbzK7RStKzYPegAtqifa/9+8pCP5La4
DLAlYVwQJKWgkTRoqg/jEPpBSzi1j/VoUj9t0UlELhqcjQ7XMB1YALlF/Nr32K0saX0ue/1liqWA
SMcUPqWZmFfiEomzLXR1es8WOa7vwHVPpAXM3Lugty0vo0nlfrKaL77LRbWw3R9aV/2IoBagUQRY
UMcJCXFtRaugMGGDh3eVb6n7qaDUofnh1qksZp+xl5ws72TVnncEeM0wwkthKTiqu8pPaQvCNUlS
I8i9an7oZ+uO6OIW+oKHS6+enQuIm+ej0Kv32sFhl4uTptKHxIoMpOH+CC9wmbK79oFkUWtT9PQE
uU6GjK9DcNlWdK+EwLkLhb2Qzuekt36ahT6g6oxsTmwTjU1cRItCpb0yrqsy42vMoKknBWJXu9Le
p43rQfn31R4h7zjfevw1DUf/ObEw2ml89SmlmdC7r1kIJT8ziwEsBfbHTFyNPAsKzyZqbpZLNpxK
Tp4hbroWPZdLhxcNgNxIP48D1yneNHv6DPEi4UoLV9n25RvFcOeEJSnt9lZmfuupzMDDnpMTsM8X
NTUXSXoQ/iPh4fG8z8F8wfssuer2Fz/tuShq0Q2f1N3QDmjiNLBElo2bTtTN1fTsY7/4daPZhzPi
gAStlkDBLGU/bB4GM37UfYs8sNTkcjV2T3p0dYxywHeKk7Ud511B12tbmITVu36v05f1mbyAswjJ
WttQKn1tkWAbnVp+CmY48N3vaITjwKvTe6fQXarA7TaL7AdK7xe76G5GzOowqLqxnayNG96bcD73
Tue9wikBVY4gu/bVY1ZbL43oGfESNh+UWvaYG30NKR93Yr4zEtSJ8XuuCBWBHTgEWdoQq+3DOxCH
aVSPSRp6x1qLb7rXuJe5h3y0qa0iPbfeYcrMPenk5al3TWgBBvMYR9onXMXpXd+XkHpH8E+cLep6
YjYnQnFsqfLHezWYX3wgp1vwr/GuFqhgS4x4a+vKqiI0cpr5fQVVMglCMEvxv5aMkme7glxzkiMf
BxH/omE/OhYhXtDI9l8GatevgKbq84ioAvvwpqS0/l3kn/smmyjJR96h87JHbOfJbpKuhw44t4I6
+lHUvbo2UY/HAdtxWo/4Tgp759Ueky+ZJzuEvCW/YlnsqzI5jgUXRYcQRKqJlLA6eB40/5n1OLAX
ksAqEMo0jt/teizZK/jY4dQRNuhQh9hcYMf3kWvdMgyYxIQW9ikcFerm4UGi1NuGk5Zuc197cv2I
rAod+Q65flUE6n/uGR11J5WiwY2niwcMfDOATubSasJJR7eotUS7Ta00mEGbNsN8SqSRN7sLpATT
YPQz1Icc8LoL8hbvpih7fLQuww1r9slyQh9vOZyDB66FcIwy0hHxLVGQ6Z7StjXPbcykp0hN41IM
8kSvgTaFrjEvdDUEpD1qyfTJcAQ2iaZ7HN0k2kWDUhtSkajFGQVU5GI/oJIIkAuW2949D31Lfnwy
MQguPVTb7FCGqI+uWeKJ9e1p5ybkHU2q5hJYpw2pwhAx/dmkJ4nNKM/1jWfYPyAyAF5T0VtCvgMe
di52VrqPe/u9yyvOH8jX4ceC7XTdjymq862Xk7+gXDzqcroDnU8Rpk0toiwhJ1tkwbDFmNpghJxm
dSSV8An1tQaGH25j3en4bzn1I+B+i6KRoUrpvUQQhNnGpJSayGC3omfyrJcmZuW6OURt/Kk25hPj
N5pHut5s5+YdCtPZaF9kTkfWQiF1mxNt4if6koHIYbylfZUUKQx9FFdcl82OGYlbR3sPZdajltv0
3WP73JVjTRlwCilDWD/8OXohYZt0hHjEoaGZiBaE+oDgWuxjPX2Zm7so7aKbhHr+kORZs0cT1u1K
+VKSrMv1hEKOq+X7zsJWk+tcP0aA7VmRejiiiTAaVPEkorDfjR3DUlMvX1tBDXgezd2czd+ZCs62
qUMYKm6Ygj7F/GLUuFOu8w9CMYTudGoQI/303nc+WU36E5E5Vv3hSYJVxk1Cy8Po6jngqEyZcA07
8dGGY3HQGkejrsqEdBaO3CLseMqZmZ0My3/sZ8JjaE+DUL9JEm8O9P/Ag9GnTpMXikbFnubkC1VR
Uout7rFbDlLqkcHEfJGsM7ggOEMuKDezr/Mgl13Ngl6mMKRXIvT3CRqEtAdi2Mf4LTV4wQKGPAL3
ae937Jk+LdWDjh0eaMoLYWQ2e2jLrCyef84KmUunWRz4MNaab2GECj7GyDSoTR+N3+0Z53I8aWfp
NV9CtLq7siKwJRY+9avQ/1nQdd/Xjf0+i9w4ctnEO5a305YuC0bkETvOhCLEEzDhkwIKTLtcHSGy
PwDrwMfcfM3b6Cq9+onsDlKUwxZgSW1Qis4+6br1pBYvh9G2EDxy97UBErmYpXBqGrtVtZrMXw0L
HCCqtEsMjpYRG1NFHD1Eueh4kwFNXae435CZy0xHVfc1uwjHNTGcuYpiqsf5F0nsxi6uDYGFHLiH
YVK1pcZCMAiuhmPRY+nVi/AcudNJSJehtR6kkYWkzH2SeX+PqQzFYTZ+gNZfZDYIkxyxddOuhYTu
Bhq57tBoPw/t15SsgksjxHvRlbt6pPdqkAy9EXqrn5zxO2PMFM063Ua7Hy6zh+1/gOjC5mZSruDi
w8uxbSZtSc/wmSrYpstJYaQr+mMeZmzgln1nuozIm7al8lI+mD6N5xiBRRBLxapxxq69wbvzSUc8
2ilfP8cznC1MPEPm37uMFnjcQLd0bYcmYx/SuGJ4uXE5eW5GrR82OSe0ADA7dUkibEgPK/ZkEt1A
I8hTJRkf4jU51F504ADaGKnqz36eJCctLiFIE5+QweWDPjQRzNmGkKWNfD9J79QlDaiOIQ0I1aYH
RRzDIe5ZY1JfFwKYkeAtubUQ5RleF/dW2l6nkuKhdGHhu5SOz2Kg+tKK1ypUYMpLm/6DI+8Shq92
Tnu8B+vUaepBSwyiZAUjEhjxn/w+5ZqpcC7A9+mDttD2TYp30xJ+d6gM/6HL9Td0tcPWiKv9MFQ+
EHKSzv1pQ5gB06N0EabhfOb8dED29cHM6jbrJ3PWvHvV+HfjVEMhHbX3rqYWNlApOJBDKrYC0DYg
CSJdkQ3uJtsZ9lWsGzCQ7obyezLhi8fbukraW0E4EhQDLifWt8TpiyCuPov8QfUTWUAhVJY6jNC2
ai7sg9IKtw0OiK1GlQGDqieOqkVyL40WZ2lWBBSBqJuDVqJaeig1v2SHggzp5wILk/NEiuHB9roe
CBXeu3qYXTyyuX7sscf6IyI3yp1DTzquqI1PpYf0Mc2nDfTu4ZTk4830GpjUaH4Dstu3ul5TjR4Y
osONE0n5ac5MAAb4V92TWU3jnuANGKLZ4vxVOMMTdI2xHz1ybv7pxiFFFJ9Gf5qaJOUxUdpJ45R4
bv6QFNW1MvBxdlEJW2CxsWjFyZgJ7zDF8EDnH7pZCsyPaABGDaFDISenUD00Gcdi6d/Ao77G5NjB
UsvIaswIARm60aGSHr8wEhGByU5t6vo2bvLkNLeUVCftHQPQPgS9+sWdHIAfMNuT1sq3ltNp+0mv
JnI3IwIEJQyFyovns9JwrdIe6A9cxSl/tuOHy55AQ+LY6fHA/gEyz7LQLZHOYQu1JMxWz/00l2fM
8OW5X1hMNh6bjPP4/7q/3pLL3d+PrW/xIo0I8fU96/311t9ek9DF3s42yr/1idIkQmNbzGm+1zzz
8x8f8+u//tuP9HJBZOvUmsGvF63/h6shTejf//zXO6HxAcVXKaM0EPzAd9F4LwlYf1u/X59DBNpV
93V//8fHStlfmDMlh79/8nr/1wvXb9J69keswmG3fnRM6YlNsWzIX29cNuT6unXDrY/FRUkmXAmo
YL37e4vqtlGS621cEjiU4WBTbPCpVSZp/U5muBbEOuQ6xDWS4t2AszjXmLlAqRKjiS/byrjomjAO
i4FJMWPmT3eOcPTAG03/lBLO4+iWASiFStg09885Z7gUB5BlgKdZ6vQxXskNl1i1S0mpFAlJQ8qn
fW92uKWgDYxA3TbkzDz7pMBPAj2LnT7mw9eBvDoEJkWHcjK70/WlZTKRBo4Npdx40dUoISU36bel
hYEhexkr1LdazB9Zi+2qb2zQdFhg0ZJsGGK4Nj457U4UYIQJ7eb6lEITbIcuRV+ONrQIH3TBCTV1
UQgInGfMj8AwzQSIc8CWs3/vRJwiy6FHgmxfGlKFZRMXsBHIEk2cQ08vHhhxfBvBSG0dB3BADeNI
dcXXWbJ5K1pcokZOS+zzAjp5JoVHQoCgXeOy025EPp64sB1JHDxQSDM2sTN9CGp5k9LgmpgaFvLx
ijRnK6jZbgYPOoCdyEOdQWyNY7G32+kNWQ4zh24fekBxfC3d4/8Jd4mStMyt+qXAqVgpAfWzmb4r
F7e6nlmcuAVy3hSdKoPsrtjhCY8jE38Uw1tiWykCDnUWVK+9ThV0nMESGzvTJFdUku9+VFkfkr8E
c9eTNNCJAKjRHXkHyId8XnYJQ/LX5ERlwEIEve07zqYDITzkVUEYBK0Fag1vYKNMfQNi6EkRvqs5
wIlo9rzNuUmGT0G4uC6/TkHU518nLmo7DYnHHtoFqFtHXV2J38yyPzeUOJuRbCoT6S8qzvKO09jO
HxEv2B1YhrSAP0/8Koa+kOQVUo2RwFULwe5Fkdg14rbdlsAl9t2051naTL6cgTJVRHf5L+1cn+2s
+4Bu9DBPdC2tuH/TR+JobCO30PK47n7VPDm12/4San4b/0f0o3r4pdz7j7IvHqqEcJP/+k9zEez9
VdCHc0UIy4Nn7qA4cf4q6APxPOWYu5MTQZ9iUwyaf3aBh2wTI3/IddQdCc5Wu8aBrRX447QuDvde
RFW4gMAKX/TUSvNAD8XYgqnrL0ah+Z+scYIL5Bb3GTtC5bafORVE/82KG4vV5e8r7ujsDsKzhUPd
/68rPidgfSdqtCcawSRVOYRIlJTzAAzQOevTjtJgClwzgQ1lp3FynoRf/Xfr8G82HvUP+OuLFNJj
lPfXdUiaJHXGuEhOiDXgeuXmKTOwNTPyw7ExYw6ocuWRhvPZ0xqGDD2G1/s5Luu3PySk/+ZHFGg/
/74tkIpaPuZx3cO7tKg2/1BlZtU0kRjkRqe+Rsgde9I69XhAWp2ToGoRBs9Rdahy58nwoubmZcZ4
JAua7BzrVIetdhvAJV8Z0G9kiS8tQjDD9YrwxNiI1c6KOE2jCDVAQuJ1tGzMyqq9YfgzYX/SD5cw
f4IyDyvA5MaH40GKG4n2zPzKva6LZLnV5fOX//vX/jf7rmviuTJc1/B0z3WXn+ePr93rnRd3Qxyd
HANkoWrrapf6YGOMyN3Xtkki7iyvQ6OYWw7z0TbrUzGW9PfzmWH7SPZ0NBwLXVlHwy6GU2hBBhoI
9N7IOsQ6OcfmsTfV5z6sxH5d8//vz/tv/HmmhX3tjx85+Og+/uOXsPruo/jxX/95L39EVfkXZfSv
t/xTGW0Yzj8sx/F14Xg46oRl/UsZbZjWP2wU0I6rcwTohDb8y6BnOf8wHZ7D2AdEwhY+6/BPgbRl
/MP3QVy6gkQH13J0//9FIM1ZhxX481DUbUuwCraJElvYnm7+3aHX9nOmej95KMN3T28ICm7m9uzk
qDVaNR2nnCzXqn+JRROeyUbvthy4z96YfI/0uN0y6aPKZqD+/73AfQcFIRXX0bFpEABJXHNq1oUU
2aVrKlQ8LhlOlNJDtFNkkOyNUbvlUY/9fVlUbo8HjQofgTcLo0E2HDJGteti3Cxp7jgwSrDzUG9w
9202KLx/8N56MVxCYX1Lcy18IMy623fCfym9NKdqsEWv4j44fiAjNT30TZN8oh90Cjvrzhg972q2
xY3RFf2kQXylf/3LJhFZima8pnBgGx4jrtm2i/M6nFxvraNLxxxfamYCQVMRvTiU9cHO7bsM2xNW
ZrAaQ9t+D8fwmx4L5zzm3rSrajA0SeGAOvVGAzggOi4Z9vvSUDYMfRb+MIqzQJ1YRIRahpEeyIWQ
FvFttPRsJ3UF7JXF2j1e7663qA8/jVmX8ZPxG5SRox07l4r2gm3MZoQI8xI7Vw5GQN5kcV6/A1ho
5zjNRAWvw/f1y+n8NzRz2KgGRMa7qMqfFPEBqATyyzSB3Jsqz9yYnMLPXh/bQQ9bI0HNamjWPjMk
BBWyqzc6LdqgIHGvQI6HTs8YqDoozaDuVMlz0jmniOEZYV8lYCREAfQ1ewfclMKWEs54TNyM8Osi
ghZbRC71LbxCwkejufwIvwf2v++ut9YvUCUZVHDZ/xRWedABJx8NHwcdTrN6J7uyP6+LcbTkzqvs
H4SXAujrVYu/JZUHRszy7CwHw3rr92LU4vYM3TU8WJO9F/yr87pYv9Df7iaA2c9yBmUmTYMyjVY7
YC6WjKZfN6lXPqg8A/NumG+r93UeJRqexQX7+y7iNzyzrrSOHhqA9ZeuzLH6tQusd3/vDOuteeLi
ZtgtutvlsFwPRtLImWbGFOl+Habr3qFS+4soAKzh/vjnNl2337r4/ZiIiROCwaeWCVe0iA3zeVpE
sIvY0VgW6zP5TMvIqxcxQGRihPjXYmxRPa7HeUFKGkWcjKuWDcpsB66vPkuRMgsyXJzBf9zPs70z
dZ+stlXgypKwAE7c072S+QfZu/25GyoLbRflmSLr5rPwjPlsL4v17rowEd1tCF/UkFm8pUZxNMDu
1Thtj1HdCaZssJ18k8jlDWIJEvmk5GZTAvKhb3ZBEfnqkX7YV4CLoZtrRD2Ip8lbXGkQObPNulIW
QPEEKsZysK0PGMsmXxfiX7fWu35bGcir9IPh8iNMyxvMsDUPRZrcuEAs0C4DqV1UXZyC4aCmaxF8
M/xW8ZLjpmvadPbJsdjP1vglKaRPwEYcn635mS2bUSy08oG0NxZD7PdnXGGctWP7y2qJlq715KWU
oNdVbJZfOy7oc41AGINxOZbWJ4YEE8IXV/eb06Qa8OuGSp+mCedgZpDHmc1QfhpgMYq4+n5o79J5
/NpB1cM7TW9FH65JRGbycqWj7hd+T3wjxxhRG/sGhr8Zys9ospMjY7MX3WrQHyixNUv/AzWmjTay
+OTve1/mWKeR1NMR25cNr2iSDih7hYZIMa9qwU7VnlsevHF8G9UcGGP2RtKdfxLooSnwkdw1UrnH
gMyuMI73QmaEXkBMDSeDOHKjAKXV90vdEBNa6kEkWzpPmBRbuiM4WGm7WjumaFHARPQ+i0syYuaC
U8RAhZKSE7TVwo4wCiP60c16viS2FoxAlk9TZ96MZgR6iVQWWUpOSdllMp325g7I3h6f4nhsbHWZ
l6IpahHgYGPcXhj+vYx0QrZTqpG5GpffSUpmUuD13zQd2f9cG+5OeETkjm07b5vhE1HUpKf7w3My
L3qydLqnTgnxbkJynCydkjqfKP2jEhQiFRcXoNqpzDyi7sUmYpC4JUOFmVqYHVoUE5vUtLrzNFUX
TfoCcmMzwP0ixbfFSbwVLbwtUN9mEKl7MPcmYlvEG4K4BDyyUFJQVG4HOwGOKXoNNaNncA4HxCot
IfZCgK3wiuwHKnL9QM3gqSeDMZeOesotQbeGsKWuEu5uRGu8Rym2mQjBhq5mosFP4cQ0NR+K3+eh
m4mv5ocfL2aZadRdY95MAAFemDsvJ9GtCUkXwP79PNYdTXw3NRDGWO8V6Lu9mrUzVHrsxQ40qSmH
qdV5+n4GxappUrvrnUwneAkObl8MlKPtbPysUrShttUz0y4o0AL5vHm1XQeFgUGSwT1tDYfsgdlg
vRLR54SAK3PLdPVVeVsa+ZUP5WwuzVOFYErXE4rwNCkorRBy4mq3fsmynnANDVzPj93IAQS44K0l
uAXMj3IRDDbGibQQNPAoB83MIZ6ln767FiHmg2loO5oZrTV/JxXlwS3CT2Xt3rKcbUqj9r3z2zeP
DINw9G+qKs6Wy3FLwrE8x2l0p0TsoV93jwwu0YEw5Q3iOAY1FPbXtjDs59mFaDUBc8Uwq4EsqZ+z
KT31NvhnORp7x9L6INdTEO5pEyhkx1VvxS9067/lZsrlRI+MgGQx7W6m9VxU6YGKKsekAeWJLId8
R7b8FrZ1/0ADVdsN6EMZGahvuD6JcMpDsOb0FbfdKXaMV9XqZlBr1tvocKFxfaK1xucuyWeoydbP
TLr2p1I+ySm+1j6UVzfqspPMHAjmFm3Pshr+J3tntt22kmXbL0IOBHq8kmDfSbIsyX7BkCwbfd/j
62sGdE7K6Zt5q+q9XmAAlGiSAhERe681Fy839vcNlSK0DLTHS2dfg+chItL9wgu9i6TSrVGG6hLj
nmOReWgy62c86S9zGQANq9SzrvrOBlNDjXYA6WNoXDvB3LKXWpo268j3ylTlksGFWTlpdFL16ldZ
METUvYrqPqVpGAtlMUYzpdWqTV3bb6Pp32IF7dGo4t9BlgkEAt/0mIhz241XnUIgcc/JvWYnD7h+
kjXluUdyI/UmhIwU0QuzsEHIXIXALMYDfGQ6pKKZuVTIxaodIIXQMKRopxLECdTMwMbmeUjmzitv
5HOTqGDBOJgQr+2tJt3pSadcqFu8muZ3yHD+qaYzvjJDuBOAnjeUqqRKO7kbsG5iDQkQcDHzzpu3
vkvSrT0rrzMYybDLKZhFzMRngxTHUFrZ3efQwSTSRQ3rB8P3ynBAbVuqJ2VEo0/Ki71JlOqdsmJ7
4IMA9BnfShM4XKnUdzOKLRqk2JbNSwpPy5oJtybvFoVBAtZpINHC09PAPfbSGa/DfdMYsU+TwHMY
+d2VsTRYlx2KhqpbCz/Cb5/TtM+neT1YgnA1NSr2Nu36KVV7Iq8KPEQhE7SBAh0iYeYny/GyB4mV
RAH5MBWKdTMpTMnk8mXZMDel3fvPQ4bEHKA2FF2DJkmfkeLKBkibDCT4w7Hxx2HRjSbqlGOuMd/T
GU1oek9fdL1WV31M/xF8b3SyO9vxygokP8C4/Fj2QcoqKaE1a3X1LjQIosnTr3qhTltyrKZNlTDz
qkRZb7s0/BEIvTlCUG2O1Bv/2sTjyAzYYRq0p8sEeCVrjrZhxp7WRBqiQ6iU5NO0x1RuhNknuyiM
zrVREjk69a9JoEwbXYOYAkB1t5yuRbQObE1WLADbFuTyWMEMOE5uItVsPbri8vJycYw42vuUzs3G
yQ1wLiIqzUNPbJEY6t82rZyVa0Fmy2XdxZLLn2VTyvlwVuagVSwgVAHhM7iUmEW3BvDyzXLsptSZ
ksy+OaYDsTthRQMMgl09VcsjDJmKoFUORcxcEwyxnNkPZMepa0qBFa5XZJt4rdpTN+zw/c7XqVFP
PoClL6ZePPlp0u8ZRQTfMjW4BL3Mlc2MRyOAPK8jY84KLu5CKLfYjt67UE921VDYp6npii16eRBV
bTxeHbkhrgeSpgUs2LSnozJk6kbUrI9m7AEAr3qh7EJf/R7BidCE9SMKJlLjiZonR9c2YZJwiYQR
1axpyCw0z9MeyQhV+9B67QrDhAFIUnsYBdfcLVmaZuB9E1JRmLcNzZbS6OvIkssemuLhzNBQfpFG
xUypn0UrSR2OAm6+JFeG1TgMUzM3v/a+lRwtNB7C6H9NFNUurWg1NAKlJNywXlR1zdgYZs9X2hb1
LewCEs8stD6jWtCJjM0TVx7c4ZBbphWhggZTOUMwsMh3MhTyhTV3uh/pqJZWceUP4VKkNOM7iDN6
UydXA1xxPus4R0oiO/IYAhpDPFRp+oJZY6Ordyc8vGU03eKZZD+BbaVPBO3gYhzvs07i18fqgqiE
9T8XDJ1ZBe5kpVUIg9CNqXN2UgL8JKMk+RALeHWnqLl2xdhsy4i2fDhGhOBaobNVh/qnOSmnwA3w
cq7bam4vbaPP+xGoAayx4qSnZIjEitThNbx0EzON4XILDgj6tZjfr8tGJWkFg3lDW+NxskFvm6mm
ERDSvFcaRu5Yg8ilDP6WFD+CFasw8iYwx4orUAu79ovtGHdhN+Knm+nODqZ5H4Pr3zrIF2o3+K7k
k37XThXp4QZAOTtXLqaK89TtjPeondNdYUA5miS7VUcmQ74kECZmLTumD9de5OkpN3vmc846V9ti
M9kWsGFUNfR5uVPFfIXWnQ7LH9odzFh8Ku3ZnDrjGmvKScVatzfG7EdLGil8B2THoRPHVxAowRqI
/HifVEG+7xmkBzasmifEndoR9UQAXAn791zTKKnTl8mJWZ5AkVjhjom9sDOIJhgg3IYNEUEt72jl
xI3NxVX2O5wU7gq5UnSLmMHn3GZ2zUzutCrhoVNNtkbCglWj6EAaSPxMbgL5ugnRTKtSSQBWokKv
qNLsedp8gzoPa0+ac2XW9g4iMrScatiIZExuGtzjMPL9s+OP8F8z42iL5j5Rx+Fcw0Y6L3ssUYiw
VmJMDlad71JW1GRvxhIZFaBYmdw9q74LWnc4b+lDH8c4tCQSu3epASkFHV4GI8Ifpp7U3qi7IDDA
A0GMxJbYPKyH/UZFK7fSLBeHPnL0JOnCB4F76LlKzJ3bFj9SJyVMRq5xlCC+de5tbAf1oor+azj6
6oOaf+tavl8Ffquqz9Qr+mZ/w90VP0L9JtSZ9pVVt9vcBboFpm/Gi5K5K3DtzMkGkd4a7JU3pwwT
hJdvgypNIK1eH8LWDh7LOYDtXDmHquYp0rh4H8Q57R1rHeQhva26RQxA2vVVJWE47id6f3XVngrS
h20ZQ4yiYyZnsybXT5CSkKU+vjyz6faEmb93JXKoToYaq6QbJzLm2DTiLx0u0KsIiUDuDPG43Gib
uXkI8DQf8JcOV4HR6OhMyW60/RktWw1Bl3hlYwlalpHLrSPugMkGl06mMctY5pB8Zkajb40v6mPu
jPe2jHCOCq5AGercyXhnUwY9g5jCKSXDnyeaiFvbdr9yo1lMYAeWwD8Ie04hCRIe3WID3voyUPow
u4RLxzYx08WgkUAUdtsUOxmzFewGGvdIrpiXRMZU130LwEMTt0hGWMNx0PFX2RZ4LfD3ioUixA0J
vS7JohnnoXuQ1dRxn5Jd9KMlJRurzobvVLOPZID2QJI213CxC/I3Y1CRhVT9PiAj4jiKN6YYwz6R
cdwqECz8QgR0W0R15zK0O0/gBssY75w8b5dc75hp+1eD2T2SV9wrCuHfwjyGJWHgE6ngsU08uC+D
wi0ZGW7I8HA0Bv7X5JK5ZIrLcHGAceY90+t+Pcjo8WggF0dR0eY5mvurmeNglVtwtGqo6WvbMm0E
UySN+AUT7E7kjxVIr2melLUTDuA8RpjxWJKNDZzbZt1oTGDByZaeJQf9aqj17UCM+jIVU2WyOv7k
Fr1p89TK1PWwLjBxmvrXivu0IZPZTZnRTkLqsKpkbjtD2Rl5SHA2Bzg6Mtsd5pvXttStyUgpPFID
L1DUBEUfxUtkNjwN3B9jjQ48m/oHu9WeUgtUHW13qQFvj2GqARNHB2vbaXlABuA/guOEezS8GsMM
PzStuD9NWDfVJMpu/Vx6InCNi5tNTOo1hzlnCF1bJPMRShCxXQgammvZE981WH6/NZ1++hLoNgTj
eNhTijJWYFoIYml8QkPpQV5Tk7m3bRCZ5bJ8JYkPlRGOsK7MftVqHMRg5IdXsy4foqTMNmYl8ygt
v105o/8405qlrImoLCF0+eJCgkEZr567aPY3qk3u2cz0BwiZy6pV+8JK6lc/q5jlG4jGrBjJtyy0
X26rUTbR9MMw5xt1wjkbJJnBmIEcUIc1tepoFG9K7FmnrlMg/dfBiu5n/rXGh3rDyXezjNc2jrtn
o4sZ2WbSlFun+eEkKaIC7pJXmsNUohYwUwNPCpfIfVWrEyGvucMdxvB3ZoIoxChripyNwJRECaXK
3HPQh89T6jJHlO6dgTg6BIVFdcrUEEOXoaD5Tmf1wuKI8XAE2hBqITbNLlXOAXozDIxNvc/EsC+F
Id1pXLA6rfvEwG9gleOF7Etll+Tliyq99YhsCH/g1Y+KXaw7K9O8nrLZHqbzaxaU5deJL2LUO9xk
TXd8IL5wN5dK8CX2c/RhJtdYTv9DxEg95sYpkIBVMKhRxA3kM3kpS9tNpqIZbRloyEqogVs10AKS
oUdf5uY9wkuJtdEHxfPxMFwwF48PDZVbaGszA2nBZN6B8YBEt6e6bopHHcYthiYkqA7NGpYPFalA
8UNh5a40VGB57RuMmoTqiaQqrk5wBQZvnghT9Vekt6UHBLL3QomGrTvwB7Dd1vSGQObLdS4DAEts
4i+U7hBpxprowfRCYWKHgELZ95XWnPQhx3vR9KDVwjGmFWSjr7CKH5rJpEj0TrsDPeFfLZeSRFqJ
YM+saKsPAZ/I3ACYnh1Kx1pfHoitYr0GrpgkvLn37IEoshA5Py5UPgJYFGtdiOmqVP7K0n31ZKPs
EyzPekYiHCpbgyDGfWtlZz+y63uSXfFRkIcckXgyWd8Vw63WuVM8qmlMuzcgYCsO3FU/ae2lyAbi
Z+AizBbIePi4VBQzVMZo3UBbDE3ygvt73pkS3AHjzt1VU/bWZgnm2cnF3tWrKfXInM6Jnp8ji8kF
5uMaCm4dn4qh2ArQM5S+6VgeErtUD6ZK04kUOsZkciRb+ApWZmCASIprqxKazTvblZjs4NTg26S2
iWGYT2p4ifJoODsJbjTL16uN4bTWMbVdFmmF8kA4qY2IkI1TE47tYjhcq7qR3cyyTMB4SAB3wBSy
ypx6Fw22fdEiC2S2AGUZKQhBrW8IYl3iNzlq7fgbgW71iUV9TwGfe8GgW88wDfNr1anFNda1hzIY
61MctcB4WbNu7IQIKG0aHnK5GV2If3kHlISVaj7G9a0ynkrb7U44bJAExLV2Vuw2RRhfmNSiYqDj
kYgPBSELCAbEnRYq4xcV04MkA8deNM76Dv+Otkr5w+GpKm20FLF07hJcZNKw7Gds4pHD3NXl3kXQ
lh8DiZpvYyMtc8X4ZvRVtNf4o17zoForJL9e3KAjDy0U5MvG3Y9hNI37mMvQZUj+0vt4ZlL1qgSF
uLLmPczYJs6VlawNQv/wRh4MmRvrCieF0G9DeGm6GwXC6jQE0UR920hOVs600aRwm05ud3Fqj4A9
BgOWpqsUeVOemJjnM27CWaq0F3dkxULF6c5puYhIS02YZp67Oq8uyKa8yBw0Ly31x8HUTmVdOTsl
DkhAcHwiJyugqjbQulsy9bfZDvpjSjmwSchkNdwiOsBmpE4DOWAwCCiO6a82AjsYDUx3hUeUIjOW
RBR3yHhFkSPdt4qe+4fL97q3fuEO/KnGVrVzc+ctnGzqMn12LVpiOIYYclXlkyxu1vO1hvq+nl0d
QALF6VVJf3g3jWO7M1KG+phl03bIdFlwIyQrUkocibbwQi3onjKzPneKpR90m37zjGOY2D0MjipW
pZOZtgQT4Gnqi5bXOjJNL53uscSpCwWnegwEY0nq5/R6IwE2u7MPMJxw+JcHazL1A2tuLo6O1Rvw
AYx61HbFXNWMaxlpapVz3wJ92Q8mZFNFIe5garCsk3kLVUE0P2EMFae8kjo6s9ijiN3oKoNM0zXP
uVV8AyvWYuIZXruOma0zxpvlfXROhc10tp+BQHMBEzWzH0T3NXQIpURRp9B2u82EeY4GTB+on9wC
LQrEBEDTBgMfW7TGY5mcIA6PL4bJuDPURrZVzO6jx7d0+5bm32ff7/Mcpo3HsIIzRjWXYm8ma0ml
7MZiPNl0OJCPRUgoNUTdNc0nXNRul3InIBYUpyp1oVzN1qktNQjLMV4glJtEy1M8VI+Ti9xStzAR
iiFk+m6gNEdVlW7QpRNirwb3QeeCRQgJTVmax4tmlDkUxv869NQOaFarZq+Z7nSUZZW9W9/iGqlC
QOsYuS+VMjV17ZUfYI9oLDEcAy3PvEpHygychNh0uQnT+Oq3gBRx+4hjM4GlMEYu7owu1skHIrdi
SnPPlwVEjVXhVx401ixRSJCqT3YtLMhgTdM/I4PMoYxhibIE8jitbAKEob12JPhhPgcdAGjFlvAV
GBHTSpvdeUUd9KuIiWcLsKEjrGT48yWjhSgXY80SxF8t72TZuPJXQVDS8JbvbtkouhZvE0TKf/Sh
fZ1ZUsJqxBz94bi882WvKPPxt8PlAbskCLXW6SSxPGQWXCfDcdlz/rm3HIbysyo07XEmjzWs0Mxn
5ZgCsuhT9PKAoZF0+UcC1lni64rp9TKgdtmYjF6HuS5oB9HunB3WezBU2AWxQGNNbpbDWWMyGseF
uzIy1KJOMp2aAPF+a/FhyNeGXIqrDwo/MgwCuhApoN8ExFrTNKZbwYQ31mvWfU64a0r1RUw6QVKy
aEoOW3PE/0C9lDlIc8TG+tS5cUjkT9keM0hbx2UvkXthnprbpo1vyykaiTBU7KdWvp0iiv/atGUP
n6NP9VUvu+WLUiawnGNWoPXPlBJhqFW99Q5Fs9wKUO1KLubnpteLc6eJerc4F3WzR0S8VIRpDoqN
q8fJXmK1haxkRqNxZyCo+z+B2P+In6lbrga98j/zM5/hfWEJ+10h9tfv/K0QU41/qFiCHaJpeS5b
/00hJgQP2XAdgGoZuv1J0DQgaArwIhS0kZRDykRJ+LdATJUCMULbVUdXVRt+5f9GIPYHPhNWCBHl
hu6aqNX4fxYh52+KRTFrTVKjPLjq1UtI5rQJ2kHZktljGnckx/z2yfw7WaiUn/4mkf1//jf5+G//
WxXoeEoG/jf/Mv1CnW49FaNHpd6/p80KMdp8LpJTcNF3xSPCb+OFPL6fwS46wHDpVjVzyXV4Hp7E
efTsg7qiVgDzYlaIOtkUp///SxVSaPfHixVkfOhCQ4vsUhhW/xDOTaIRqZka4mJTn1yVUjW3SOdc
ZOXgQxS7OSLOtHFqshwHn2A383hggsdteREUtUt3Q/Y0mDtCuR+paoXUCLzKyImhkMPRsumhSsGe
U79X8n6rBMN41MUsmS2wqZdzuY9ITVhT6aHFd6kv0Dz0qwoCmYPXdRnmlo3ThAh38pmZuCFY4C0S
nmjBji23nOX48w5Uqv1dTh+ZaAwKpJaJm6QQJaE28j7yuVm0TxMA8S1D3HUROC2brAYkXZrB/vMU
LSEQfrNN/BAfEh54KW5SZQems0t4WR1w0k072mDa5H9p2tB8mJOtbdlY+xjzrWXkX06oORbL2egp
WKQkCg5O7e/0HquVbEoZsnmnyG7dssftGdqm3DSsp1uhHUzwzMeMBhuSpNDmvNxUcoMUsfQGFerL
Mkr6skNlL42pz+MCe+4mHf1nQt8AoKrarheoiChgtsjTKKdGrb9dTrWzotJr0ih5+070zZGqMrrU
v5wea5glj5ZTy+bzUACEMQeEi0qF8WF5u4uGCt/sOFPf5J0vfxWnDqiaZBFRxLzf5V0ue2Qq0sFc
dlUnga4/x18+36FGx/Wvt223A80lVe/e4f00ML4k1G0suUg/3+yyR6EC/p1AzSLHvGUMXPaiqgC2
YswHZ0R0JMfC5bE08mmll4xoGrUlS2mgGEUdrdWcyGqEVy0e4q54+jjUpTJt2mnySjBlRW7ZW64O
qVvdDwboV3l+OcVf3Fm3Ltd84ALPJsCR/l/lpyCkRdgSI9X0pBgEin1s3cqkS9ViDAsrkpuYPg3H
YWAiuwryqWKhT1TwuATNS9HiAJo8gemxt+X/tVy28NLIQJHtwX7u7jPTJ6Dg83otKWQyLZVXcVMU
DlaJ+rK8mkWi9/G65ItbhHku/avjcs5v8DlHILH2CzHUd7hV0CFsj8vhslk0aZ+Hf/xIapCvVNOC
9oyCvxcrfqZwqN7oWee0JSy32AkYv/DAeJS5cX384xBnlEYeWQMlIO6RCkjXl677Giwg+SuWmG2Y
TN3L59Mvey3asX1HzN9yVIfYgIdxilH78HkNDZ8SYh3ZH2eznJvKkdt3XkfGOunJXFpOzqILiFFg
Zv7x8G8/2ao/lR63XywtcCyx8+OyNxpxWb8su1NAzWmz7C6bavGG0YJpFofc5wPLb1efJz+fbfkZ
xclYX6MN9pZPPvnnx28ZNDFWivbQhdUARIIG4JrvSIn2Ud6iRFa5+wG17LC8NZt+0Mf7Xd40BkUA
xoF6+njUQK+QrsJJ3vU+Hg81ZxPV+jP+yHxjoZH2Jxv6H0/y8bPLTy3HWCD/eublcHlgOffxdL/9
Tq50Ge3e9CRqzd7pqrIdY/kl+3dP83lOGySdQqvbd7tBeYsllrovLXWkI/SzUvt1OYrlKVVer4CW
KYTLw0FwSS97n5s/z2Uj6m4LWOJO4dPIFAXK5PIz+Rz+muSb/7e/u/za5yPF8nufx8ven//Vv76k
AC2S6vIxTBAualX7VUjJby+HWT3EUz6WmKpy9cXwI3Pzh/SCJOKVjdt7LHc9HixI9RBN50KZ1nNU
9yu1nZAvy5n7snFM9QHxar2FT4+O4J+bRQryebjs5VH1s4GxvoGLwOdZAnjImxhAkxzmcpxxINsG
HP160NVet9hB5WZBfX4eLnsf5+SoVyOB4X6V0jePbeJ7c4MPOR/ow3ZTRYCHOe/jgaBsIG4HPKpQ
xuv2Ox9Hf1CEeo5lSGNE04lm0tFUs557ev/FuBHxkhyX/wmoTX60l29QZRQ0OdBPUN6nYRrh4V3V
VIIms7L3eRS1pCUTcO/LVWWfNTjXl91Qri2XTQ1RGf1dMHsOqLtxQJBd9j+Wz8bUlbzYF3k5Hxrt
CqCq4C7Cp2TJQT+xm1vsknYQNI25yQbzVxeTst5FrL1G5xVUOPo+O9i7STNRyfc6aoNH5C9hzJe3
kTOsUWrNXbvLVOxD/kNUED+0nJOXA9KEdF+PMS+4UWb3MGjnQTCENJXdkDGR3OPjemqZ605TkByj
4VTUIjn2SMQITyVuGm4nUneg3MtmNrobajbQji2N7qRwrqWDGkObH6uMnks8AcAeaJgIJjgF2Que
qZDD7Of2fWzgrdfaUXh017LjspE326NLiubH4ccDtJbWSZon61AKVZbNxxWw7EZWwiSYuv06AsnC
aoMQktDW1moz114dGufBJ9PP1ujVtHNz6J0huAElw5g+IIEcNeatFKluFlDJXamaPQNqJn41o5rB
vOQWuGzEMkpLfc1ymOu92NEKpBluvJejuMtTvT8mjkJMmNyDlUzNPaQbFRZ8CTPeATK/mb/Mb8eu
ys2ObpE8nbho7JfHHG4dPQ1SnFl/n1p+4uM5aA2iFWqsFl1wgB63kYNQJTdAZnWksnK3M+KOxOi+
9WyjY0akDi5y8+VHy4TZxvJDy94oB61l7/OB5ec+foXolfcUZvNmOWeT/7LDtbYl5RwQn9yosyxp
Lcdc7IJKHsUh5myEPMqH4e3xcIm9axLmYTm1PEia9lI6a4+FkuBwq3h5aUcnywbjiArdOeSdeTf6
lrHlSmFI1wgiIW19B+WD1O2Pcy0uJScATFoyM19OmZlQgLxixG3lb30+8Hk43Cgkwr4SmDzQqMGb
Q8rMAEetaSec/krhK0ZpdaJyaTqb4Tn/SRrJZfCAKyjaDiTQY3pl2fGgbODThytaUg8TWejjroWs
R/HXP1UW03Nvqh8aFBDRVa6SYsgayNOfOu0V3gLZwbvUQX+xCRNAnjcRk01KweNEI8KOd/T/4mln
ixPdIgzSfL/PeXzFCNeNZ4QxwNQy/9QqB4ecSvMehOzgetSek+xAFWtd007nfW2tY36mnj4zYq/b
HzM2nU32qwpJYdp1mMSV79SSUP0OX1r7QKtirU43YhSz5JkSHS2uwAu/wtmq3qTgCbGzRlQQ4LQV
2XrdagRYqmG334JLNXTAr1srw9O4gRYHeqAybvRQ4691fNeob+lF3Zars3ksX51VfCWdka/oOlpj
XziCkPw+nRsv/kUb8rWBqb8Bg3tncifKV+N3dzeunYP2DpRhMxySF9UrnyrP8cY9ZT903vt+364Q
It/ZG4mouWPRSR/o4HjZBZ7gW8TCsr1Cgm1LoH2rNNr6yqEZVtZZ772y2wpm2K1XKCvfe2tW+i0/
mNv5EbeKsUnulWvwc3oPn8pfxbk6j6z81/Ume0HMaLHMxrvtmVftkeQz7yfxOadD990/8Kqi3byL
1rxg5iHH4u6oj3t7R5T0ZGxQ8+C9iG0P9odOTvDGql5a0H3hwxBsNHJv661V7X0yKEG4ZQRz1CjH
1tYX4r4xmKvvRnEfhuvpW1BsFRUUizdPHk0K8ptRluKyJ2NjtAGcbqLx2AYrGhmz2JSiXan19/p0
tu9d3lZ+wOH8xRqPDoSpTXQQA6z1Z7RaRbCbpw13SJTy9tduS25uuHfvSQu+BFtghtR+37Uz/W9Q
n4m7J+wCTtf0BWac5W7bcd+6m8E/oPoorAf4F/mrXp7UefsNHlJMMliyL4vrsFV/lMqmnDc0hlVG
CPLDIMe/2e/4+XsE1QTO4dNHYchUeFjrN0S3yRNy8ZP52Csr5SS2JTZ0851O/UqKUbmSzv4DCiH7
W4+VwF+n393WA4bFg8bJMPb99+nRLc+asVfPzL3u0+/ip9quqUyob26+To/9q8pVWZ1FsWb2s8sT
r4R9dEiZo1hrBNsTKdWClfJKe853JKkH5cp+st76++zOeakO44X0NsmByM98/ZX+AFh9oLG/yvxV
9x6s658uXx9Bd3sNEhsVeQrF39jxCnn6lDACcr4v+lG/zwFtjBs320sn0U/1MrwqP9I7lG7r8Rg9
ai/Be/KIWkQqiru1RUytf02eq+fiBHUTEOo23HQEtq2sa7FP4Wq+0BC7Pk0P5hdlr9/FP6kn23Sx
yCP21F/YFjDkbYlUoFI87eqv7a6/1/bGCcNTtKqftNDrX1kdJ4fGA022UV5Usly2voc0xOseoWhx
LxRrVgXxBCrCI1iEuNSEWzYLiPv+e3bAEINInGw1aE7qOfC4pz6j3kpWwZeCOBFrXWxQZvcrjdXv
sMJRt3X2+b37Ddj007gBQr1Pvmc7c0P4a+TcgC6rzcZdc9P0gmPerAfUPmt/VZz5usVbinTYayiS
cR2eEVKIFaUvsuRXfPO1eDdf4xDDxtbcjfc//H1wbo/+Pt/PfFHRlzt37R6sMHceYr+pN3MHpLOP
rsurvvCZHtrTuEoSD5o6GN4p2Ee8hx4bgBfztb5zXyp1DZURtXVFUILU+8LkXVVXew9bwOE63NG/
7nZIQtfVLv42XIoaMqcXw3LgGcGCPCNlIfSvxHNydrzgUJ39bXa0ngxe8w66wR6UGI3MtQ1Zckvk
FWPK2mBUR/azzX1oeZuf0y05u6/GXfIVCe4ufIOCZqIryAZYxn+Pi05eUfBZhkid20bWp4DaxXRU
DdA4oe5fhSOFw3KF4xes1w25NuoGdB8R0upNpDkvFv3dxsQ9MWgrvSzR5FMBO/byV5a9QC5Ilr0B
wGe+/9hFRKNu4rQ/JUYDo0D+TLqsbv7zb+tJxSym0ViUIMjzig6uX1tAK7d/hYXE/g7S6wVe8q9N
XOOMU6QJbNlbHmigkCsFAmylQvRB89w4BvO8DZNEOzRUrhzsmOsZV9nxY3cEOb3CFwSE3DIaY9OE
TDiHyietxOlHFFw2fRLgKjH3XWoQ8XLs2zwEa5REThSeVu0ynVZzekuuI5tmcq8N5aLg87gm6wAF
uXqyeiP1yhTIpSYdc6rc2NLwt+x9nhNuP+yyuruDHOihEibOgbh7kpVkJQvzHNhXXBY7P7gFlqoe
aQ4xB7Ew1cVh3fxFmJET6jYxr9WEOm5xLX5u0GGyspUVh2WjDSGfUq/ePnuZy14Ni5EbglykLG1N
w4LYYkc1jiy5ALS0DrzIbOyXcnArS4LLniWrwRHQIdJE3LWwxBfAXHApXEpT5QiQcSoZJnwofada
JXPR0Lkfd09jNQ2HARWMYo7u7rOApDoAIglZl1/GqMtWUYUJkmDPeA1Rlrs6TrZUdresjvi90ez0
j0N1gJmKTf3e7f1HO2hUfIAjgmSSPx5LLBJbegDjR+PUFaO+00E3BbP8i9eG+ZxNJSAlKX5fx7Je
B0mpR/XklB5drd/935++02Wv79XpoPnnxXEsesSQK6MrJm8yqke1aa42qx7d9q19LwtxS4lO5tii
c0XUHsnSm9HIKtJH8fizmKxp/XfTRLSgKoWBDwLDdD4h0J+qkDtr9TahIuA70rWYcCCH9Y0jWLmx
UTOES+rQbZoafstSVl3+ln90rMktiniTLAxV5uTLn3exqZIGJVgYVa65LqcB4PbkUN6pZNH5YyNr
yGaJeZqYIVBBLk15vZLqxVlmZywV1qV9+3HsqGO2WZoT/0dr+G9pDZpOF+Y/N+NuOB9+78RpxvIL
f3XiHPUfJqxGFQaCbQrknFAX/kqxc4x/OMLWeBRBKAQXmmp/hylLIINtoqfWhW3xj6n/sxVHmLLu
Qnegd6eBrKdf9L9pxRk80e/dMcMmyM7RuKSFTlcPAM6/dsd8iGMEm5nmISd+A53/dPPdscGvSHZl
Fphvegd6z3lzevFQurC3U5cEOK74l8p1csyMRk8hM/AJ6+0PFZlbZc3jdIdxVDn9XVpkaASH0Qe+
YM97Gj8eMOP7UoC3LnvqGGLAPTv7GqlyWcUKJ3QPc4zcRuPulYpmZarfkkQNN3YO2r55zItdOs0h
KkcNKhnQVvjq2seF/p9hQP/mI9FUPnM+FRooUFP+9SNxO3o+YqC+NSs2c3Et0knVUq4pbo8dxcOd
lYPtQpblE/+iswAN99qcfFeEZXpxmXk1Bot9W7rJunORUsXB2aXptW6wGmOzsIh2RiMXuNYLPofy
8NuV92+anTjd/uggGvR1MaUbkD7o01qG/gcFxw+1tAS3Xh38wH/JKgDWpZ7dZ6NFWF5LDX+axS1n
4U22MANE5a4qAsIORu08F7Ey7EQdYBQOIIkOyIHXdoH7E2JH1yYba4wRpdhkhzbRvCJHpy9L29M1
pSKtJSCaIRwZ5VP8KFgisnjeCW2+j0TVwCquf2ZmArLLb0/w8dJNWYwoUJi3avMlGYyeJb7zovXB
V7tsjTUEnYM6lyFqloNI4uhkOXcB1ZtVU3YdZPXk64zAn/BBpdcOmcKaPXJmmTG/oWHFjRHlexLB
5JoN6ICLR7f/MUF2qxyD9Dkfn154cxRRy/p+TZOzd1dW+66FwBVl4dMhouMQpAHOCy3bQwN9rgbW
i6KpOpCdMY2np7Ii6bvXlB9g8RXct615CyWxT7PhwvduRoWE5XzQqWfIWxqTKlKETdU+kJLxmGst
uaRjRuWAJ1EKJHpRZ9wbWf4j8MN4pRE0YMfAvDDxvCbTI0M58rXReHXCAwSikLt9C/3EORlqaTCp
7nxEss0pgdkVpPG3ebY2rk8Ed1EbZAkb0wQVpCHZasYOHeoZfBRtZ+f565xMDjUOapjzXHlQQ18w
DvC3HIiTrToWTFVB9ZjUkrYOT2Qdwv1rc1bmsQVegmrYTfO7ak3UJWKlczBV3X2ifHF0J9mntbZx
Y1Aqs1QxMo/L7PbNr1u8n/NMldDYhlH+qlgZ1PAWYzLTr3yLGPY+cNC1TeX0Leu/1qTFrkEYPJWT
8b1umzc7xcBgdLiRRqTobf7exNG9FtYl6tjoVictyPquf7aq8hvKZMXwkSbaE7pLZd4ETueZhn8C
5ErtQzVe7CjCIa5dKnWu10Ws7aLJzwldBtFViv9i7zyWHEfWLP0qbbPHNYdyAGYzs6BmkKFFZsQG
FhkCWgMO8fTzOav65q2ynm7rfS+KxaQmA3Dx/+d8h7Sd2iw4flAL0oKbmYjno4hhCjPtZr26RUe4
Zy10jitCAQCk+hOF4az98Kx7OP9XQ1A8d2aYaxrdu2HCqh6Gq8xO8UXwZ/EREFQLcDD2eBSNsf7M
3ls8ezkNxeHoFkBv8ckAn3Z++Jn3lGesGEhXS+tYbFEeA/NMybYsHYm1fL5VSfWQyu69srrXOFd7
6vU7lzNpVcbDW+8f7JL9deVJ+N/+oTMJmcoCxGXAWVFAhwys8oncEex5+a/O979pHb21+XxVOva7
0REcb/UM6J6uB0zBXaLcnyl/T/het1mYnLKGglrbPE+0vRsV3Xmu+xG6fIHSeXfmsaXORlRoGT74
aX2dBgaAzwi8suE+EFO4BTKMONEibyUK4SUuBUDUyPwqOfNWfjwhWnbyZ/xdOwhobIcllFpXsEe0
looq2hSyfRIVeVgVXod8Z5JWtV56DGBKskyvc/u2KiU7HAOHtLqfPf8umbL7VELFto0DCt2NWfuU
/MmK3KL1YrgOttXY3cwJDDgZVUAoKjY04XBM6UoipftFBsLZKOPHYO5btgrTc43BYrOEpAuFo7j7
431hh+ic7V2vIha66XuOI1mf33On8QycSi2otDAPt3aKC5Oq4OJEr6qp5tWipq+8gPLXkFOxMuAL
9+ZdCDVV35Hiw8vGhQJZ8MvqqcvIfNPhMVlBP17bvv/mT/Y58pEDHr0ugNTRqJ/LcRYzOREma/c6
hH22TFu4f2uU8x0GAwHCupb7CqcGHOC2oMDvNoRvxE8Acc1DmgxHy2LIjHtJgcqMdiaJDggXjoA3
f9ju1knbfJN53o30qh9R0GJScX/2OUOYvzjNRr4LcrjIRKWwmpQsjwOSxYeILgMpjB55rat68J3V
0HtPXavqlWvGa/ZJ6XEM8G4hpyPKoIIHUdsvdhITfYYBeyo1jd+xb/O6fQnj6U4ii8fn5b2YHdq6
rKN65bEnHexP4P3kBlE1KbnShgk1EcDul7vmoHkAOUu+oM8cCMWiiO03iyofnVWk+S3l2UCbxklK
Ry0MvXFesJFmC2VQ0qYne7iXSYAaoPglxSSupha7SyLlOSCRZRUlU7urbFXvrNm9jXoHW2JRHKt8
eJqMalxFYmZ8Ye4h4gW+rvlRNPQBwQtDJlL+yrPdV3Jr7U0aWu815cM2Hq5tdPar0q4QuUZij4YL
9b4gKDIBVW5R0FUAOmGkQr4k+eK6trL9OPuPKT5Lw/d+EpNC8CB7hs1bWifvcwF3lTbqu8tCJGUn
A7uAFCdnGtZ1AmMaAMKN41uASfBSNXUvcczzBYUdyXVQM7KQMxYnvZYxylUsehw9STgS0WX3t1Qd
S+gcQX0ty0Sc+i76XPCcNhOeVr4DTRsOePIU27WHrxl9Pb2pIN+MsvpKBPXl3KzEagYuXsy058zg
2EfU0UgFDre++wTOPDqr8OhNuVq1hXcnnJE/tjN+LolNadxC7jFbz2zOy71jRAD7LoZb72mUzKCR
f2X16mYS8KnZVVeuTUORT8u4FS79O54SrA8cEtfgn9PrMRx+aCEoY3FBpYMeXu88whXfeACAX/VP
14f4xfTfA0Psz6gZPheDk7iIxc/RG1cuoI0VvrkfkVk8Fp6EDN+b264yf8LTxLRH8a538k9VKgrv
rLZ7wuiQjTSnIDfuxkG9OUyI6wVsyxiWz5J4z7XK6So0TfWC3X0z2vlNLJvjMMsHwxpvETNQIM+e
WH5eGcP0FMaJi6BuYGiiB0mtt+NZqyVyny/fjulx7cwVbkdiN/Xb2jSDNL/CT+UXXWSO+cnDxpDc
K74hZZvtmMEmwN8yN7cEHfLBnXET52svzINV3/rJbgqC/G5QsOYRiIHk6fYUSQIh7a2sR2/tduOx
hzB7BJtsr7FG39u6GMZQT3jdtoEIMvbz69J4VJ5GSnOGM63tHEmJ5dJ4KccE83ObXFEqaNZOQuKn
IVn5EMa5q6XTEnSTbJ26wNcZjHe5Z1lbjK3UdEurw6poXyHHTrZtkYOSUfU5c/InsyejIrXYwUBp
/cAnb55G2oozHfv9khTPljGwVjCSfBM7/lOaxRKZW8efkXCnMBOP5qArJeU2dNM9sZ6c/uZ4ZF0y
0FMKvgAXAW5dRLT2U374bByT82wt+LG6FtxcnSDCDVuoM4N4KLGNUFBN7psiw6IVGAY1b+zHqhi6
dU0SVd4dp6jzNwY5KeiB7E3tS3MzWahWBLidIh/FsfGMU+7gmpqVgdcwcjYyDwv8FNRaYy+Du56T
GRfHpyG3DDA9nB5GQ6yjXCj55GGcH/rEQvkEqUMHO2JavyhUlJapiEsBU1+7/PNyhznLE9SdZH+5
czQyuAtIq8me+OcT7Lu8RZ/Y6abo75e4XJvFQkCIMvBRoTGrRkH0TCOY2+19HC0Sx4suiKgEcV2s
lQ2GFWGh0wfM5cLSH+jyQpd/1mDPyhTU+wVENV3qQZermQjZX+ggUt9/vWCpSgqy69Id662Hf/xY
W+axaA14xZ7X7EEdOUevpYHJBi7Cl1A+khsESHUOnxxIPZWu9l1e5nLt8hbRheF3uTHX+grfMSey
AhiYIngixQE2L2XzQvD3asZz0kXeUXnjtgHCR+vSLI9BK2jKBOiX8tinoE5WOWO9W+9tozvAQlxO
HDIx8YdmfDv5MR7c2SOzqulIKoDoQ1p8l97EIbSOabTw5UYB7fhweURFhT4u7K0Hj9Q8QrGGeMcK
htVc3qhtNM7uxpFUouHrufeuZSZXVpFBmnbQecygR9ZeYZI3ThsWybhxXYUU82ISAtZdllLDjI2t
VNUb65Hq6ERBck7i9qUvjIlVIp524k5mdE3XorcXWBUsHnyMOTEpRTvDrF34X7x/507ReVTuK/WF
j6VdMtw7rFKJs0ItssvhPRwTEqQQvtbOQ2ymV8E8kEzkLslZdowPZc1U0Rc1q8DYzd8WJiSgZHT4
agXhUI+zjq/sbRO194XjtCf07N4WAccj9qrpelzYTIli7na4b82TpNQRyza6NaeEvXrpIjUMHaAJ
YXrfBz3KQE4ZlhrlL9WflwxGMFyDatOBBD6VJiuxtIm652hOerh8SGZND+ZDGKv8p+dF91Vo47PO
UlpDiYqesJ9+2w3jN8DWNWK//hiMoU0Xe3zF3TztvdFbrjlE/I1v9WR5kTp2kJZijen5p5HS70nh
NnXTh5mYAHA15U+qMGz36mC+daS6y7I02GdD9Mut+vlYV86vfPLiUxaqbDtJ8kDrPklv+rBPbgx7
hK+MVHgzWPJqXpr5yZCGScwc7SdAEQ9kbvhPkUEYkqGGYl1Z0KqaTt5NcwuKK6sXBUWGFWuZ+ta5
1hdKoG4ZdRxoQP6lu/TWc+LJu6wei0MyTNeoDOnvBOHNmJo5uSN9d4qm8Tn38gpr8SZcFu/O35Qk
LD60ph2ck1weiKjDuJ/PD7POBklb17waa+dnIluA/UWmdnRG/GM8oa9CxkCSZMCsKogfYTWyYRKz
j52bBsdcVVunaOsb4kcQsxaRc5Q0JBPXvosQrByMjnANiry0cDpLrsYns6PwsDjyWlZxdAtatYN4
ZlX7SUUEf+E7iovws1dZ/WBOdK5K5e3nmBLvYrr8YObyShwHqW393sDQfYS/dCK0pDq5HLltJ+k2
289Foq7iGPOWNwIA8eLyR7iY2YNXDnAa2g7hH1tQUdAV9jggFIgzlnPRKaIq40FkzLCzIde+cSfq
Jb6c7pPZDHbEYHToVTL3IBb28aZbu5u+s+yVZcQGBONTr6CGDm1NfNUwfKWke94Ok/8aFvaLCljJ
TAv483Fu71uOXLIPiiszAto9LPbRJA8WewlxjvPC4sgJLeoQyZuNEOoBLOjW6LOrtiij+3Sub0K7
IEa37Es2IPj26bjbpYGpbebb2QWy8eVlwQS1C9ICjH6aA11EEgPaAXaHsYoq6u/OmA2nFXTv9t5N
ijuQTiSMhb4z7eXcYdsd7Hofk7N1io35lvV0uquAOB9DY79kwChIlVDM1bmxJY7lJszI1Wlzh5D6
wgr2SR/IG1eOjDJtOe+FCK+cQZbP6Kh+9soU1+2PBhT70zANm4wqxx0wHeguLBgL4T6IiAbqEuUO
SjmgWBYNTY/Ved8CRRjkSOib3VlbyFzFppv8z6go5j3QhOY0gRvz3GVn1diQqZXu6sintCad5zko
+oNyFdsjKnBTngaHWoAsgC56BpPbWum1p0LipwhUw6BG0m99Kio6BaSonayqE/fULBEsc3Di5oc6
RWAO+cV4JoOry7UkOdcNU7LRaNR/q69O7ZktcHhVxrFxFSliNmdVHNKghv8hqCUZ7URrIjd0i0j7
xfAPGSB/mu/SMOdtJwzrKqVevDJFQEMzmzFqmiD7aE/pq0mt+yhOk18VzdEvR0GgW56jsfDnnvUH
59rQ02qeAAs4muDSF2mxvaCK4g6Zieb2ssPw15ebLhdzRy97oNRB85Jmk5NYy5WCC/Xn1axqkqOg
BSYKFxOfvrhcs9xpYR8Im+SPf/dg3zcizYtNpqGjTotE8HKtZB/OCh+93ZWcIpv9TolEjocMSeSv
q4nue6sXLo3UjFEihDeiIgjhclt4Wbr8vlsy92+jLntjmJdrN8Pu9/vOywtcLv522+9/CqFppmOb
knQbsQf9/ZTGYz0blQJmxz8/zOVeYII85V+uYrFYqL5hAfz97H950OVG35AYnLuGVNi/fYPL3X97
i8A3a7bAcbu+3BE3NOh7ayL8Rf8k/9Ez/qPbfr+oOXHmJj1yJr1aZCCMVjQO821YJejuINsDQaho
Ef8W0lkX2V3aPiQR1BWJpZRNHRdemAxXFE8xyl3+7esbCWqgdBdCTahnwixWsiCcUaqBWXQ2HtFs
P2Hcr7R0meDcMfwIKPls3WqukMAaZoXynEOhjzRsFpYBgC0rfyQ+7qoIpwbFSRHPp7xrKQpcaGG6
E5/irpnK5diq8TMuqnFnxWsZhdeDVV+RuYDGRoU6L9sFluVBEuQoWhFctmld9Uz4PFqRrH5MEt2X
r1GANpvIDu4qM3qXVYZCRGU3VGK/W5hTKrlrpgGt5ZAQUC+TI9vunyqp8Sa4PmpL+5fsDMB2htBy
JeMd0iBnHZKVdKkPRjN9ZEVhU/uYQIEYA07GyOfd+/naroxvRIIRc8xjOTrPaTZitYUNNlj+3aWD
QPQ3Fd58/LCBA0YVOyNp1T9a58ufqOQCBLklYfOAMV4JKkCiHQErwSJzyJ+O7emEARUdd7S3zOjN
0t/ZoF1BhrRl+icPPgkLxJh3Gzc96790mHaThqSSwPxoZOVpnIJ1X2CxbDzYKs6t5Q4vgFjsmGJ6
3ryQ+vzgVqQhV4iC+sT47HxHbPAn3FqaqWouzxnOyYPpwCyE2HTu2440SBys2u6UhRkuYmLfimDG
/y8V+bDfXjWzLIJ7t45HNshh1yEVta+xmBEKTzolv4St4ypJ8nQI8iBZ8coP8ufJ9tH6jcvOP7Us
ttZ15gckPAnGZUgXJBQiiktZ/iM7eOib5zkjxpUAo5RGWubbb7Mx7popPJpDCB9oBMMQXPdlwzBp
6+X5jfDTJwcvxsqrgkdv2qTzdeM667JX1xgZDjKZN0H/pgh1orxpfIxBc4bsmO2rCE5B+lJb6Y8p
jAlLCQdCYev0hBen2AbjSIZlnDz4gHc3vqx/VTZyrKALtoqBZG+ntreeBzvZwfVF2ofHbjVaDYlE
YTCj50SFQ8sLtAtNiAKv/Mqp3QmvD2eh7yNGqFjIR3ojIytUS03xSVDetF4sIpG7g50jF4oNcgGL
rAtXS8oPWI/ovIKZvSA7dRR2wXp+CAxgevXif3pDfut4KPks4kjwqRUcjOG91UI2KEoksJQUn3xb
krnohs9JBWVLdC9syo7sJdCTKf52jiAaI3LcOxjbECUnFzFou5zQlHxVKC/j7LHKg29/FM1WVdii
SCUjsht9GErVN5K50WN1E5AvslUcKqprKy/XiyfJbBEOokbq99aPKsdwWBUehSDyRjYu8p+VmJoa
bG+VHbIaVQT9p8kZyOxYwCt4/G5BlP2cA3EcJkhuLlXThZ+AAHdiUMs3CJPZztLnWi0LNi1XACJu
9H9hOifrnKWrVoFss5751XDbJw54RhpJiFzQ9gpzsr9pK0p2TU6VoV2YHAkBZSE0xetJaHaplpPF
C8GYebVJxpqoooUM6NaKbgpaBcxmRIiFBMKC0J8lWnmQOtY2j2Y862NJofi1o9xz6qosxjiIqVxM
Le7LrAto38LT9LOfLeWRrV2QX263zWOYeyXWn/w26wgkDI2fxeTRoBo5r6RHwU6+WRVxwo3+Ic1U
0f9yixt2K5r6/6ic+Q00zUdLPYS/hvnm76OWBMcQwSBk6a+ePmSbkZKK3cAbYTuGMnrWDWm6Xc2q
6+N+78t8345NspUFckAPxgRKJZ+Q45AlPeQjUttJIV/PY3q0oURt4B47q6DXX7/3ko3fsFJvbZdK
nrfPgUXsYof94IRRz2N/su5ccUdWDrl8svmwmrjbp9YcbRuBr4AMkZwox8hy6Pk537jLj4BRTq4y
biddsO/1GVkOCAGraIOLE61pGK8IAv6w4vSc5dVHq+vpFnw3uh9tdbr2A012Iym6to1k78lDMPX1
MbTmj4YzqKXsbJjmi0oo3fRz8hpO35MxE5pcgr2u2pvRpL1rUPrOOOgEpVMhvzNKBru6pnVARWbd
5+UhdheIQBkR1iAbYGlBh8fbEhegWKjBrobEfcWcQG88+7BzC1JvvlARROSFFHS8X1r/I2MMrQ33
2cvIXl04GyzTujUKBSndBLbUkXbL+d2u+47PlFf86AZgjbCUt2lWINgsO9KRpn7D2c6vD0BszQoi
bS5/CgfeITnQYdACWW9mDohQtLsiIOeO03JV1L257hFLVmWIINoOsk1vHHLji+zSnLoBnR0YxehI
C7i3xdS8ZPltXgXLZl5Q6gF7JgXSuh4GuLET6VPZoIO0mm09zNvShogiCNuEVtWum4XFgZVHh0vD
/39UOf+FKicw/3NRzibpKAZ/9P9Wff/bmtZK8St5/1eRzh/P/1Oj48l/kBInscOTYmQhg8ET/6dG
x/P+YZpw9jwBPjIAQPI7TwUhDpkplD4Q6fg0AiR3/WmX5y5fBLbFnUDiLIu7/u///osApfvbv/+S
TsXb/0Wjg3rIFY5tupZDyJOtv/m/OtjJ8c7MeJ6oTQTWqmZGi77d5UTS1E507LMQ4woH2asPStT8
cmn3dupxABomlk8LRnQnyChjOR0VbOvGu7E+CCCazU+TCnOf3F0OyL98+L98WP8/+rRaNgNfIHAs
1EV//bSVKyXx7nSoqXdcmTHUq66o74Rn0QFymMnqc0cNKmKqcb2DUYgHjymvBn7rq0Nj9L8sOCPK
sQ4L/jUqMlsnD4Eg+juwTMgn8Eiy30uYFweWbcGtZ391nPUZWv04JKf1pik71vkhPcH6Tr/cLAuG
Cm7jEVk77pym+tCPUZlPkRcUMW9XudgvmVUEuyv9Vj2FvhrJMGF0+ib9EP2STW3u9ScgkQLb20jB
CYuuP1CC/3B49X//UFjtN/oz6Q94+cC43SvhbiVKY/0Y1BgA32ZaxnIT1jxWmyQCRN0J/jquN1zv
xnBNigxvne26KNsmvkCY1a5iKPutu29insrdOj5Ap1E0+qERt7FHnEmA83ssd9PRoloHbnPdtAN+
GvKvk+BAKO0b9T8GN14jqcpNQzMsZKBueG5Dunc07wEAbMYiuNYvZ6UnghkOiEd3+hFZMt43PJqq
Iqpr3nbsxbdFOi8NHxD+t253csDj8oyM1MyQ97h8Lt680XDvP7+qfj+9JfEATPaCJo066LscO778
fzq44leXDmsL2NLlC/A6DouPkGlM/zz6u+s319/BMVK6R9lOX9c/IWiknb6vq7BvVEw7T4KPNtvl
C3gh4mVo5Vs5fT2LvlYB0HFgf0P2H6y1aKWqu9R6Iv1zI2g8i/4qYfKULkF+/FM/uDOnVdX5h1ng
hWEb2VDRwu28G9KC2O7ypG8P0bkrhRJ/eUt4D/26xAntEqCVSC8uL8FeZx307FpI+tafSlrm+t+f
Sr133aT0K0cAlQmVWa7r+5hBcPDo5bR+NeIheswT/aPI1a7g6foT6KeN+U4GryZcmUyGB9XMOxXo
eqmq3gv0WwG9N0dCRUX51ePdiCLYafHmXU0FG/nsYTLCpyAyegg59VvGPiAnDzWA7xsW+ctYS/BO
9E1L38U86Z262btuWsTe8O77NCO4nskQS/6mJNyATtp+7FGnWr7/lJU/rY7SjpGEzZp0eEw7YvzA
XUqgNztDGXHC0OC4A8i6JXWI42zY2mN/jy9wXcuOzJSFX9C+ZRCL1v8zh5Z90s//xRxqWb5EPfj/
V7befP1q37vsLxPnn0/6c+YM3H/YJgwXF1qJFK6jX+/PmdO8IGhIA7TBxXi2bzEPaIl1/H/+l2P/
QwDo9mn9Eh2GkJW7/gma+e/MlKbl/U3+KDTxBsGtlsjaEvnp3/SswKwMJC+xOpfK6Yn0ANjWXl9U
4qE2AFyu/b74798WaYts4CcIzv/zl2md2NhVlEQgsOgy9+7yXlUjcfVdnqkcjIDKS5y5xtMT5vdh
PlanPFgGzLTjHkYnUrOxfYrHl8pHiFQuo7dVNk/3TfO1MKwjr1WvUjcfrsqy/aEjObxdijJx5bzD
Li23FcE1Li0xG8n+XqDOXGy17Megfgr9+Gc9pBQsixmnof3c41osOorbbo2xptV6zrGt5quwVNd5
ql78sj3mhKyAhm7NVR+kOA5H72hBbNnFoYGUh0KZ2YYGpEgcY1Hx4gXyfRwbe+UQU7ahoL6uZ+lh
Ch/FOrOM10KSHoUi1TwOevOEYMekxVZQVyl5n9VgW2wgJvQZIqquA8OvcKU7yFR8b7gVFc7nPlkE
ZSyEcjN5aKnZ0U7ceak/rNNMr2zq8sVKo0Mn3eHoGOp7dGKHxJnyMROpwugVDJswy4sdsRAx1Som
/Pwl0v0Iz7/K6GhsKnv0D1OpCFw/AF+tXcPdlWN5Q1uMDHr0kWUy5fty/gzjMdgpn/KBk0JeXVzw
Ka7/EkSkvFSSZHfVPpVSfvYR2itHiP56TuCgj1V+18ZNvCdRdilKdsN28EOl5iMNeZfNU73vvOJ+
qf1XVTUAso1sWcNzpGI/4K0NWo+yvEIYkBGykQITbAAcAkn7UEkzb8eJ4yAxnbc0wGEVjlQlcvki
CGLdVSXWHUcgxxy8MUG8CvmNiEzDi0rYqzdhK85dPsGqdVijZTVsVISYmda61PR1RfCupMmXr2Nr
F6IgaSmTbUzxUSmlYyjeDY/mUC4KKGgS4mKbNSykqLDDjenZQbNvH0ji6hOqmnURSKaKFLyKGUNO
kc7tMpXyqnCHk2cXqIh7+zhQdsC/6FfbSFYvZeXVBFLW6NSUGnd1TphMwZTRFFunadK1tbgP04zJ
E70w+63YoQY6cwpMLaYZJG6SGAKONjxlQ8VMVEjotMKKb0DpzbiWjYMpWXfwUeON2Xi/8rb4hVpu
UzkNTU7He0j7/EsI6A2xSy+vllvpznRSnPfSI+rL6wBAKGtGCUb3eF4+UzUh9OvvHYWl1yDVdqKL
cG+y4bai/I2i0laY068lV6/x1LQHFzLECnjhuw/yDgcmFhTbfvZr/G74xSiPWg2Aif5kBL8ms37U
4yvqUSfgj0bZVpXXULVwi2Lq8kOL3f3oCJLHwvrUh8k35O4HhsftEkTpvsJfBmk1oLIue/TQVrUi
5HSwn6yyfiLgKjwYwsV2iCfnjwuPJVvh/EgK2nZpYt2lrbzPeiNApxY3iHsW6jGDT7artU9Zpt0h
ZtPwXAt5tQB4Ggw0LxzUOzr5KJ0oc7OGYP1DQk72BJH7I+XsQua6YwCwXfPBqABXsHxlaeOcGmNr
L8kP+sg4aPsOvGYz5jrD6ZQXZM4n2M+sYUceOmEo6TifUxQ8fJfPJVLONZHUN1MScmhYDfRxZx31
012TRxQVWMIcvIJagpc905FGteTV9iYJ3OvI8395jcBi7h4mP0sPIuyw/0r/oUqgoNIAhl0MJtMd
FoLn7FuRoElOlURpnNFVBQTMKbZ0832ixvI2bEj26je1aErq4+mrg0a4QJaPzxB1tmA/kPazS1Ir
ZtfCD3edT/XYXL7qgvKtIh2km7xyaznOWx2SoDlct/M2pcy0qZ2s3hBEmK/jwkWPtxoQOKyT1gzX
FhoyVopUx+w2eTAl6NLZp10/tC5SIOPX4FDkJwiMFb6DQCUPk2RjKUKqaz8gtnMTKiOCrMqis6e7
AbQb7Z4xSxTI8I3VQP8iFjtriXusioRcz2m406fWtAzjOXeptGbpp0WBNXSdq3ah92HKEo1tZXw1
o/rJgMStLJyDwTxXcfVZV+Mtk8G5jZDkpjGDbuzk94HI+21UnYN0rjbt+J1YCIHLov2KZaw19iNT
Zf89h/NwRQTgU9p39UENzYY2ybLrZf+dTpiADXbGve8558St8Zib28xLcqY91qnsYznK03zaAnr/
Xnr6ICVQEaKPAE316kCm9aow8AZj7eHXzd1b4RnyxgaogTU1rq5jx/w1TtZDO8/nHuzCMVZziUaR
PWQEL9PKX8wec26Jr23flwFDbTLf+Sj6GlGy7UPsQ7wK3oBFopcJC/S9tG3mMbzuKT92JF/44bix
M3faVjDMqGR+BUmJSbxB9Im3iP0pcHeSZ7YEBrz2lOH2yMPewwZ138BrR97wXQcgViwnAVEmlzMs
6vu5ePGtiMCH/A4YOy4PkWOineW3i0hkR8gx5hxLbWgK8DO53gMvuW8QYtP2EOldItjYYsA5Z2Nj
nNUQn0QdaNxyHAAoodBQWXseDC+SEhzY54exZpUBAmqjajz3RR4QpsD5BOWeph6SgZthDhDpmeZX
o4ItRYUannyNecVN1iotvwOCpDvq7vueJd16cQmnCProoLpuJp5PjaeZOHnReg2FawK1Mqul62XQ
0wWmR0W2Iy+egS0qklMSVQbbCOzXLlGR2jZpZ+qOdSROo4lqblDGhKMxHG+7ZDz0/vQe9vAe/Krz
dsoev6IreoHeoSuzYFMtxitpZcl+6rwBOrhP/xOGFpM9/SNipPtNMzko6zIoD7le4vn9ISQ+4Yz1
78Qe8nburXG92EWwGSKx9bTkZiicYOMEy36O0ADYEwgmQNk6WgC1LCqwle/UlNhTwK42KgR+vxR3
VvM1DAwYtl2hq04otTKWIUSdzZh+EVoR1VCedGwDrb5XEKUDF9Y0S281SLLaxJTis7GLL2+2szN7
N8aiA6bOz5K/ZLNYM+urYjx6czLsxjy4sPjn8+iRbuC7SHJcw+I0oug/N7O7HxedjRV52zTNaAzy
vgFcq3VJW3lHZdRCsl7mG4T/1FwmcW90NrKLJu53uCZBjabxQ1m32dk1aguDJQsGRw7XHAOsQfJj
s4iMmizuhbpUn16XfS4pdYLWe0QJnq9rOOR0NIa3Jl787Tz47lWblj0bTSveuu78bNSEcsmymK7b
0H4KlhFBHx09FJbk1KlPZwoQrsQAVgZknnDSCdmY4z1z2LiVCVhke/gAMefeBl6yLQK738vaeEKw
Vt+76ToJ3SO5aAgQyrbcRciImyqh/GAykS9RrTa2X9LIAMZ07gjlkKlo8GHD68mbBOEm4WF0TGCY
YyLdu55MGQRituQLa3qa/urJmNxbmPE35AxEB9N2yMzQTbKSeU2E1S4mFJgBETlXWuHfXyrLBUNC
zIakkE49HJZhXJFXlsWsbGwZ2+u0BDlsEnZ1JnlB7VTWfIkga06dZiFdrg3Iim1XmEfLoONdeaPO
lR/BsyFVwmI//jDmwtiP2Xx23MG9iT1ObJdszTmdh+PItLlKSbXZp0IZpEmlN1ORIXHy9bLdg9zA
zrE+WBUZWAZt8dkkiSJVKANHOm+pA8yJieLcdl5/ImcrOXThcj+nKsS0H3qrUXhXk9fb1PUa8lWU
95ArqlZB4mTHMG3ES+GDZjCd9WTOPTCYCDN16m1nE1XtLOwTwOv0ugl9NHbMGGZ17qpF3E0gXGyT
4L/Blq8osiMqq2F4IMPtqekW/1TUzaOLnAwXkUdX+6ET/nK3CKTHzVI0O78swm0QVMiYqAmvUxF6
u9Ff0qtBGo+iIIopZGexK2HpAiM0f/TWVrFyI3GlGG9Gq6xw5p2jcAQu4rM41bmZV4W+WDCQ/XHx
t9uInSCtixVHCCGMBFDFtBgNYVSg2IGSfLlV4NIrKsazWrM+peYtC2hPWGT++W9VJMlRWnr/YAlA
6AUcw7KMvlNyIzloaQj/kepWFdGMQlhZp6ix35Pe1t0Xna5mNBD+gqDQVzXa8o9/9817VNvLVmos
pnnhQzrMtYfEjSFH4Wi+3HG5SOxmY6hoOAzOFKsTA7l7cHVFaSpG8hS0N75wQuTJl6uK/GaaQ92P
WDvsnYt2558XowZ9XW6bDeOekiYBdV0o1kNURoT9AQC7vMblQjCwswGhV6ff4fcF4eAoslUMvUjb
9y+vFhKgi81cv8/vGwMnORDnO+8vYDOhQVustUJcgPoq6VjLMTLPxQWodsFpBZBbiU2+RMJpLgFq
gmk3xyQRKE18cHrcan03yf1E/SDrkK4EA+KxNkbUXYPFErjEI3LzUP1QfoyAQ1chAF1viIfNbzSa
ob+OPGeNG1tbAhoZ8USwyzTgG3kxPCx9bSpsIDaJsbKZta9aDZW8RNxdrtUXVJczeT8HRvDtJdIO
HzNa7f/H3nlsyY1kW/ZX+gdQC1pMXavQgmRMsMgkCa1hUF//tllk0pnRWd1V8zfBgnZ3AG4wu/ee
fWqxVAdci9dk+vUD7wVKtC0ToqWicKpl5W9H/2Q5WFR0KDJaL2l5ag6vd3FwPGgnEqWmeGpqLm97
vI/NCTEUu4b6pu+L+DdLwURyshM/4XcPE0gXIwUxop62iL6OsVW/npskH0S0o6lnETeXv7OXj5oI
nKk+jEW+j1PD3SvjRTVxJOS0lkr7ETdJvKXKvVpFDWq1CRiGrjJZDChZ8ZbEMShDRjzR/8TzYXmG
/RGoU8fH0gJl2EPTW9SOvWMAFQf3SgScJSc+C6BEKhgegVaehe4Xmk+tVIuLRhGJ05bQqUTBMDyR
AzH0iBcGceEulA+OxpABY5Xicxy7kmQgf4H6Qeq3TI+igirXKCfsGXE3YVhquk80E+RGAQ/sXeGe
mgbAsCc5Em0S5O3Bt6XhFxW/ilcppId1KiGWuZxkEmzZVgSRS1kGryb8p/+cm6l/IVP8a1lt1tVK
TCTHLcKkr9fjXD3Tl61a7nEmaD9/ONvSWcWx039MtaQ0KKDa+6ytEJ8S9qlWphIAWrSgQH/bc5DU
NYVeU3Nqx0EiRYnezOtI55EwU7GtHbc4qCU94KFRc4HVfm5QpKHcZK82I9QGWgrN6LhQPltr6NnS
aoDRIommah8qjKBA/n3RNcp94NKqjD6D1NX19JbVYdUkQavq2qrLGvhcfrWoJqO86NfFD7vECvCK
Me/Gkf9FxZS1KszctlrUugePgCfDbLxQKJXDPcJoRuJneNmQEqR1gbTNk6lmmxnLHclXDqb7anZg
K0neBmIBbqIibPhqljBus1ka3gl99aCpuynkzf9tVlm7+y0j6SQe9mB9aSR5hTOtSDwcMvhmiq9h
uYO/rTX9k+LwXr++WlRIDjWnJnHdfKFK1tqaEgmo1cg+BposnuFfy+E463tfoGSRvwzxKVIiOSlp
P6fBTA6EiduN6eji/QerjU7XgkgjBoXxj3TlpfxU0ff5A8XtQc1OOKSviWn3VM/Q+Cryfirn1OIU
tYxACwnZ7/Ov8WgMx6uLgMVbn7bJljBPQ7tFOPHxIZQPphsJCfXg7jnE33bGaN//9nyrWYL7Lvkf
1ychx361JZF2hnH+bT/1ZOs9joWOZu1+e/jVPtfPaIxax5y7lrWHfC62DfyfyokebGL7f35BdUjn
1sDZJterV76OC3qquN6pfPsl8k8dK3Du3xfVBivDdet/MzL/UUbGMixoE/+vjMz4f25+TMkffyeO
vB/2Z07G0GV6BQAEsV7ddVXJwq+cTCBtATx4JL5te7Iu4a+cjOXJgyBScRTmACpd81c1g/EvShkM
17cMsirE2/4r4oj/kVChB4FuG44P3t4xqIa1P5QzkKTMlzEq0wsOfeuoceGdWfQp9lk+XVLf/YsS
HkMc0tdu0FmEqA1c1SniipOuIXHt/GEXyI8sBxczENtdjNuGmlj4tp1CNMtbmPhvBfLPkyUxXXgf
0g6r2dInnLBVs0JSLNWcmmQefW5NpWhlQ6Jw27XV3DeFwAhTvoDVxOg62jY1SzijRKD0XbWdqtVU
E0++nq+LgsQxAw80ZioFpNpLlQGqlHJMzcJEQDRfeDPlR/zZhPyfqYb2uqjmkBiu43Be6ELT8VV8
KQXYv04cWMV7YQP7+8WTUgwiBb/HVE7bLUl3UasIK8Pgo9iXIoGZDgJu8UzfYfhDVT0CYGl3v0Hf
32c9hoXHbHp0akkjsmTX/sopUoup9A0yEu1nq/liPEdoP/CI84bN7GgpRb94F+Zx6DPoxhS1Hr6j
Cr3XyAJt3AUOXBcUhCjEXZvq0W7uhr1PX2vlUfBL4gMZTT4NiFvTPcoY/YCoDHQmHnR1LOvVcCOd
vUZqIqN7Wrymb89LmbVnW84hmakg6htfwyzbelTEbVvIIzsrQ2VCbqWgOnbJKf5cpdRNHlWiT90b
uE8v+dI34XJTmvarun/wzqgJBdva9vd2RSGHod6No0hDqlxmECa6+6Ovym7rymp0OqU4yMg5ehp/
zl3XWfUIxvW6rPa5Ll6PU+v0ILRk4QGueLOgfvvXCf8/p/m4WZ02MtHNYbLGN3vfnp0JywJr//Vd
HfXlrsvXz/vv17U1IpKsXKipkOdXk0IC5q6L13UD/nV7zUHI5O3U2utleb8E1+UPm9XiVKbURYmu
36hFXtU1emR8quX4LVHvMTkpfy1i1yONLH4tq33aMiXrpo5RW953UpvUsp0Qq+vxrI1hVa/+6bQf
1l0/Hh0Cn/dhs1q87nP9NmVPPg+KOOZov772P+13PR/692DXZojnfv3Y66HXddffdl2XdeZd67oz
T7i8JqbrvaCngoMpO2KaFOHW1IfqjMAZMrbopJf1x1kl0NXm6C4VoOdMt+l0Ul2RsXY1Sk7UOa5n
+7CozpV50oZBbQE9g+xC7T5TDXPASPD98/7pOLXu/WB1HvVF3s9wXVZzas8P66piMo9Zi1BvlCGX
OnyztyNEllMvVS2MkSb9fRlFImX7atNvs84sowu5bEY/bqrFgUzTXgG4YS/RzZ5L0m9JQnGOGvKp
AEKrXgm/7RSpXa/BheuuKsAgXNvYzeAHldt8LsF2ynJeTTrljGJoLcDZuXtQ69R+as5RALzrsjr4
ung9zShH+GoxBtawCkpCiyog9SE05VTBsG78BWH7NWbVk5ZHBAZZVXILaaF/n/zTuj6jwAJUtRoL
qziLmnsn1Mt3Y7bI/43aEhnTobZBhU8Ky0f+WJxm3/d3RpncqsN+2/l9Vq0FbMMp+sVH/p/HJHno
P6iJGEK+fR0BNfsQnpJxBBWoUhveY1l19UlvId/rWtyd1MT09JHudYohgxNEn6GVUNXeUaOAqAVd
nY6lxIQwb2UblMKTLuuJNdP8Xfn/ak6tA3f1TS8nzDOktk25SA/SShqrdGNfkvfvZOxHBYjUXNqH
DD2q+qgC36OMfhtTP6thfkzsUV+Hg9nuInt5bEPYhnNaaWt1z9X9VWGbPJTWEmqlUM8OEpzilJ8X
sqUcb5kkV7CSpTJR+ruoK6ECLKHtH2wyCvtw0W3iVYF9UnOx0/45N7sCS3RR4cRblMS6VZzJXGyJ
121oT5AFoKOLgX+Qsk7h+TfdwZw63OHsZXxSET0yGQ7FBh6iA6clqBggHNgmBQWuGRCS7aThwtiR
aD7lBUnuxJfsFh9rRBP4qD9Rct/KXp2tem8qpa2WVdTtfaVavma88f+jn1ebuQkHCNjQ+/J1u5p7
X6lOopbzXHN3ptnfvJ9yoWe4CcIUiahmITkai92k9ZC0VBhGhZPUZEqadViP1sEoDq4ROUcVq1ET
S4an1FynYjlqWR103ad/p0nK0M519+s+rdtQHrro4ZpoP2FBOVlEQpuqZnnKCBDUMvz3j9txddeh
oBD8+bCP2vs/WKd2ef8UdUiYjN+jALT89ePU3PW7DxOpfPJOlMz/Clpdf666eNdF9UPhZjjLQy9f
SNfJlbur1kXy9aUIvAZGSlZLkBWlOZehUm+z63FqbvKk+c/1mOvm99Mm+NscPqyk/oPTffhYtc+/
XefSkYdzYgG5iqD5SP2hmrxrDT/OqmUlSPzHPTvH4Vb+++2/nfTjrr8tv8/+9tGT1HU6mgCAIrWQ
/9d2teuSVBUqFqqcpEjyt6M/zv7zJ12/dDYbz5SJp7uPB153+e0UaqePy2rlb4e/b//tm1n5Hn1Q
gRNQhnL51yT/NVdUCNMbbT6ojdf11309m7r6esnfrqtCuzdPppMX1lrNqi0iBw+r5qqZcSG2Wqi5
WoTbTCZpsgQSg4B8KtMoalatVJtzPBwBlP3aU83FGI1v5hzoeHrd7JLsB5Yt9/ztdFiJdidzRK6z
VrNq+/snqeW0XZ6XOsh3HeVwxvZ6uJr77ZzXr6TOrjZzux81A09so5g0st7mq/qvXP8RatGOCIYe
3v8X7pDW1PTLf6Haixox2H8JASkVNh4VtiVWPSCQSgV2nX9N/BIGelAKnXxQY/MqCow/I9MqPK0N
C1E5NVssmaOv1WzwoxUOwCDCz7zU5INLUhHEsuzOXReLaZemIAf8cq+sxzo/fqOzQwRhpoba78SP
WdjfQ17kedXspwztlWM8RQUGMJUYPlOEV5wTWF67nmK7mFqsrRpbZ5ymCs4ow4ptK7stavh+nagR
Pg5A8dYGE7MCNZSedYEELIvo4MaZdXItXuZuj3tYk8LM0gXlVO5Lzm9xnOlMbpyEOl1Unh0DrNHW
p8JnQRSYttnddeyqQhFqFFtMWDA1Ssw7YiL7vwG7/yRgZ6HHocL43wfsXpOW8MbftUd/HvSX+Mj5
lymDda7p2DLsJnGzf4brfOtfruchW4UFTLwskHXSf5ZQW8G/CJ/ZGIVR5ow6QBpJ/hWuc/8lVUK+
7oGCMf9r8ZH6lL/Jj3w+H/oR5+Rr6EQO/y7o8QcUutUcGYd+aR4QSVFmk5WUyV6cPkGVGFF9G4hy
j33NPl+8cz/C06KP6hYOUQ1lxzyn+NGMmN3Sr7mthmgDfQeDZNnnqyj3OBDb3yoH36LWXro22YKw
elkM2GWOEJsAQGRuwWgR+rzJXeqSjOlRou8i4Z8avXtyzZfF76h2KwssbqobJAti68W32c9laT9R
Mvc59Gp9ZwXo3udoehu7++S1dTpj1Y6UJmJ+4Zn1W9pF35SboCwLopF6JJp/8Tucr1CNbQftOP9M
qGFCCBbuIiqAqPb0hvmAeGwNhB2jcN7fa9ybcaxCmQhL38S/z7YOFCxvMuoBgc3EE6YDtn9cbNul
BiIBfFljGBDMywZ01k8PoAhjJ/euaQOx4kqPm1k0X9Mpp2ufgcLRX/Pgu+UEz1Yy3KRJ8DIBx1mp
FIXKTnD7HpMQs4VI5mMJZWFGKevXUmulOxDBW4Y2Wyo/obr2GhiLeKF7rJczr4csprpUD+3NFJyg
1pGfb0sbd7wx2i3UOPVLiNtewvc3Ecrhr95GL9R9fq6cjbBzdC9e9xPJa32pE/ecN/zsghL0k7kA
wqvs5N4UIP+csKzwXtKA0cRDtCuD6GDNUQIioP9ejxKpOqULdnBh8Drbs/EKqvhYo7g3G8Rs5lgY
BwrjUtLZYCzszDUOfvpgZZ65KgIU8n5s3w1zGx6B6QMBaKmqzgIoRLSRQpOQFgvfoLp8oQydnHo0
AfuPoaHiWXoekolSugYH+XbyjWM7aRw35PuKYiy8CnhojDcRMr5Q1tNFZ746SRnTY8NoE9pjcJzc
Q+Jx+/1cR9DiR/s5zX84Y/A8xsZ+jCogiNq3mNKD3WiSC9VDnE9aG+sGeuLwn+bSwbPGB+8iM+Km
UVa7JPZPQMNXycIAuuBnEZ3NHivDsHBOxQJFKwrqAnV/rWNzf0TocM5aqtiGNjeoOS+e6iXtdpUx
f5smypdSOXwNxHABZJDhKEStCCOrcVOaaf/u2KoCyG0B42bRkOwpMr0WzeYmaoxqBS6g553NxBYa
Rfqpc1Dx7Sn/krTBF1svLmHraAgDICr1f6Dw32NHSg+lLfsNUVIKUNoJqllL0pf+0U+VQFOPLDy0
C81LwoWuvude8aktdBLcoHNF022nRtYCVeA9xhBvIJmoVpNQy4+Eq6iUkuFn5UHKOxSc13oqJEgT
XMg6jcHoQdScDoHEVMsLo8Ejw1zvJaPELW0pGdMzp9vKsl2EDql+CokQb8eSsW2VRN250ruHVrjZ
fkndW98lWdpLo4fGgQEOtFKr03uvgfoCpALbFMxRqPnECtSqxhPlltu8z5djX2GcEun9kRHwXSzL
PWsA8quhnhAHjkgc87GFA6VVB09oQGU7u1mrDGI6+NauxSyiaaRrjUvojBqPw/v3TJynJIrH3VAx
RCl1LIEsDFPDho5YPMaAojuxoxT9SXkLtAUGGiMjzOW7ngXTyZSTcLFW/viYIdDC4UjHQb5fK6dh
Up+3FPBxaZFsZFVaHKcc3frkzQdDxkYbjaLKIuzQNwooCGMLzFQzic+XX8fCKnZiNgBp4aQsaArW
bdl9mz0z2dUVuY1OmJhiGc2DY9DSaB53qUkyD5sPxkCmmc6Pue9fXIoZN06hLfv+CFYRzqjpW7cQ
bcBreMvZwCaEh3fnT613WurouY2ncp8HYFpDbFhpEZAujLNBVsLeu1iE0CPPvpszPlCuG8GvHucK
MCngn8bVd/GcHdWLaGrtmy5KsfyIKMKapuypRPO5D7vsIZN1d5OhV4+UdkIlbdvXua1ot5rui1qK
4i7dwXBZNlb/aSxN48Y0Ovt2cRKE3zl8E0oxjINAsYtkP+KqgzveIAbRNmZm2BejMX/0Q3wqgEY9
ZP5ltG0KX/1++UpE5DaGA0PUxIK9MbbdJmwC6xOXduULwFizXk+XsujXk5n1NyJOrF0paV9tUFPO
nlv4DbuhEZkre0ypBqYy1Z/Neu9LckIGO+ngTWG0KQHdYkGLGxplFy7Fgwh1ePC7XdAh9O+o6QS/
/s0OF+dcNShc5ram3GYS9xAjfJp8cAnxSCW7w3/qppqib3WIn409ZeMhM3wYG5V3MgPNPblxcmnt
wId/O1abcso+oXHQL06I4EVzS+tS9VKbs3TZBsl1stEqzd7CSnZx4+u7rdmlr+6cY79lgdoYnZB8
ipE3SAhzn7qm+BM08/ISCeSLdRJS9leP7mGaffPUVxA+piHon5x5Y4d5dxeW9V0cMGQVnu7usx5n
zwzPknVI4OtU5N9Li7dIH3BPmwziXmKLo1EEz8lo6IeRHhnthKjOi2844AKA3xlllN/onGujNnAJ
y61Xiz2NErzvJLuPpWhiEcNTaZVAl7voUWghGh1K/28hZ5Q3NYqcJNHTx1zouKnpwXMUWUdNs15D
gqKALSgXTuDM3SC4HIY0exqs5WR49oC38gJLbWJM5HtJ/7Wd97k+aqd4Qb9pdXm4T20faE2Ri/00
N+FOb1PobzaipqF2p8fR6o6ep92nYxU82CMCsH5o2nN3DqwoXaP+RfrjWd2hmrmri2jpxhkIpv3+
ufJFsR2KTPBY5V81ETxaUN3vMrddC2do4FF786WsL4wuAVU7oYkn93Tj9QOur1A20ceh+PG6kZps
2HNWdPTtISJQx06LS7+sDscvYvGjewN6XGk2uAb2PtRHHlmSkU/cotMSuxd6p/0j5Ipl5xoa5KOi
2BhBWbwA90O9Bkg4S9tLOMIH5y20nPX2KV5aCETmmN/aYaxv5sKozmZnPzk6tnwJQNC7GHTDjebS
tPpvcxlF93QiUK5l4USJYrxPU+y5agrvV7XmiZfBThAAt2l1MrpEvAg/wzsSHKdE6y8rm3/b7FfN
S2F8XpBoHKKR20MQtohb78aoHGel+TO3w0Rmscmt1D2kzvLUJ4lx6bMk2/d6ZX5KzL1vCZcxJSF2
w5ucS90nSIFMXr6iLy5putyg19NIzlBBP4Cw3oklkwV/fAVLi+t9bScWuM3YOYRTcAFdbW8sp7de
Gp6vdRA48zZ2o68tg5G7JB1LQqy1c0ijql911ljuRwqaj3Dz/AcIq3doMh6GJWifl9icto0H7iJD
JHSKd2mr5ec6nYngYGb90lrmG00f6fekf0mmfmdF8NmLmCeOXlixXaaoYTHJL15T/JHKuLSl1T7U
H+F8znZOJtlQ5XAHc0ngdaujVGxx6TJ4Q96hG3wM5sDZ0uB7EH87gpRO7O4wx+739JvbvdahC5gX
tEfR5PQwvfv2YERRBqkHSZbJyP2pqjldVnbhw1T1n/ourlY6SqAX3YQKUwx2/N2BhpoMtf9CPTYi
RcoOJ699KVMD6Mk00ao3S/2lS2spoNOicwE1c116sOEBuX/zinY4RTPGRm5VIiHsmhe8Vv3aiL+l
Y3vnVAU5PRp6uzJR8M91vjEScC/CR6bd5DUizp6BTuqK17jIENRgwk71V10dsgV1Oa0dzVRrAgTv
lptE/OjQtMGn8eg8kZaw+owO8eDydHBdNS0OduhnwmPYfppDo73YUcRQTmgUgGuuhfvAbB+oLNyY
aQzeN1gytJzSikJ4/ucYZ0ySXc7DDBwQ5nx7ydAxrFLcT/eZ10y3VZB+5SzhuYTCsva8yvk6BJF5
Z8VDt02CMdoz7tsu4WR8hn2NuiB6jKDrAb4vy0NVxB0/Qu+OhsF1TyN7W+PfcJ+XgLS1sovWwUJx
vl5DIsipCNk7eQ+LvYqfMswxKNnC1ATWGsBFOod6aG0U23NZrBvEhf2uaFATAAdaLWMS3g95+CBi
x+Gfo/2EIpseXQ2PTZn2F8G2LLL2QBXxsuNBw/e218x1EY3wr+f6UIeddmNqqMx4fSJnELiKgplK
/XjelBVPfpwUDVRYFP+6q93Q+7qjLJORkZlR6e13R14SzYlsRXLEd+dbPC7GrsPcgDJBki8CTdoe
0ViyxoC7uply9yER/TOi3exA99entq0OGAVHIBxrZE2mWXFmOFltFBy6hTN7jfXTCT2xb0y93QR2
md7R3NDfqI3usU2nejXH8bAu0j7Y0kr2kmMO+JFi/I0XoRXQ6GGQM48o1/fFbfiFEMS4yoKuJX/p
miuMe5tVWdjWsZ+9h6TT+sM0ISaJBtwmPRQRa5t428XMbxDqJFIPZm47UcXHMPY+z1a8L1ovfylD
/U6j+KIs4uKCRYvg/mR7GwPWOIDImtYpv82Zhk01gtNxoLGtPIy3T2VTnXEs4q8+8sofC8z5Fhuk
dbZwkZEFaGkmHjSPBzOlsrnUTSp9+h+LsJvzYKJI6Ur3axtBX6DyAzu6stdP2jJBjPVHIOlDuiZ0
Rp0JXK6HbKq/GDH6F4x/Inp9FIYYlZ3vtTQC3zQPuBDlDpYDqXWYQ8fa+DUwOQcmNURBEKWxrHas
KnNHYRWGbYv/Rz8HYF8JMq5FaZ5DB+JW32TjxQvHO7vstxB/gwfwlwhequxZKx4dS8RPrh8lmLcY
97oWLad6IOjaVvCOgqiDQanZN1MxXIqUjl5se0jp3OAudtCOlWjrioZgc2/bZ837rkPsOJsZdFwP
6SDfvTnp1dMoOuuUDWwKzQhgaR4dCy1Pjr45Muw2ozMOOS5VOBb8a19QiAU5a1rqt15a6qbGfYkK
+Qv1sERxcMCOzVughggFqRa4NSsd6zgd7lLgZO3Gl29cLzRcWswCjeqM7WUeiYfJ63h6x1Q/UIi0
7/C+A8LstZjNCvgYtnkeKr8/p4m1MSqDDqLfkRyY4Vf3GmUkOcIxfaDG3dRRdCFqqHEXzg+dh0Fm
76RvvKrNbWGU88mFIqjHEQI9kKIpo8CjQTg1ikuxJz2NGoWI+KaVIFOCrHCzp4qeS5PnYO3xncw6
D/hcFr+6gKEuUc7/yeR673gFrOpvYxZNDxMksvUyDN8NCpTiStj7FPauNaLYnRP7B8LpH8jrzH1h
FH/g590e44V68Tp1b6gmRT7nUvvUtK75atlHStmDFzMov8Iu9w9LsNB5Nepo5wtCKm4D/s+C5lJ0
5VkYFEcNnai/xkb3xJX4bHfItarkTFcwfijxnsVcQ4YS8s/49TZmOX8Ko8U58p+zQK7bxWMBNjmo
ovmoeellGMSrQexji20Zr4O4guiiITjWJO6qNcrt0vv+Q0UxWxeYx8jp+j+YUMaVEaeuvac4teCL
DzttjOn/elDIHMiDAOPizUR36S5JOhMp+JzsIsJOrtbtQfE3l3kkbBi67RfXQ/YdZ3a0jUG+RV66
PJZa8jQNdD3nVgv34vPcpQgzKWoYWxwaWZdiq2B3a62sdzrUcBdvwyjDTSHqcUPu4QRstaw6xObQ
SzlxuUFmOa/BKfi4hyMxnlwCfoPxFQlPtb03venTMFa0N1PFq1CY7UEsOg5g43wrRt++p+l37vPC
HZCL86J0Rf0QdpV/xo8LYI3m0yPDd6Np6+SLGQ9HBlT5WwHjzfag1GHMFd+gHUvoqXcZXcQGH7Mm
BrnQEonpJtHdGTrxF5+ftXHj8DvZQRyMWiBGdjv3p1kr0uOQ9g+lv1j3HerwdeMjdZykf4gedOKw
pPxoN9F0PBpnhKKlER9aHrmmgljjwYex6h9FxKjfiJqNYXfDBi5wfG9HyIxHJBi8/eEx6EHi3ASu
ASV/Ft62982v+RLACo5u8hIj95kXunBolX0JbzGL6tbMQjDdgK1TMikd0u1nZxn4/7vJTgj7KUHA
D7LHPLeAXYbAea6aJdwUJxxYJ7eJH+HhxY+xW741Xl88OAUPKKM+sDC7fJx6TDoC3o2dcRdoGwwi
ujQb1lMTzsj8s/UwRzcmmMhiliA719Bh/1glpZz8Sd0AER1VA+tK4wmr6uSbhheyEzSfDGHfNmL+
OiXmWxuJfRs6yJfb8q4dLbGpF1os7I6xVLJeuMroSkdx55j1lymkqB3oa14kDwvvQfo5IBNL37px
QAgQyvjmeCvenS+tE9zXfvzsmgjnIDwRfY7c7ieuKQnp9Hjr68gnc3o8q3I27yYXuJLp7MUozoSt
kXryJGIpiR1tEr9E43yDvOYlziHmVIn2UuYAMMsGbIeZYbm+xDF/OfHFmq1oMzg3XkKnCc0Xwm4w
KSCAsE2a0uLTaNKxjihccYiNaPQ3nLHYN/NwAVblr4yJo+pq+WIm93FMT6HOP/NMvtkFjKKhtKId
KJ4vPUjDvWmErxQ2/JFNmb3PNP1cz2I88I5fj7wATBuf4A7wBPpRSg9S49GZR2rp8S933WmEtowT
tXx47ZjwivboGVD/nNHyzgTfXqMZe8A8LmsiBLbYtIW5B5ISrCI/fbGr7mjmOWR3Z2KQWWnLxuZC
YmIALZDiqHVFzLJquX0AZ78I4oMrkIUgRAcLo0J+bF8sP3PNv2R4qFDyQId92vr1xfW3VI9yY8BM
HbwuR/aOcFf40zdPQ2JfEj7IapraedYPbaE5Z4QhnQFyy+thWTZEk9up+eEm4dvidssG5Dv3Kb8V
qY+WZLLP9BlMUnVe0BwMinNNrK+wj88uIjLh5M5IQwvDu8ddjvBfa5Nv6MeDP6KTW6ruLcz8B5y0
BohujN6NoDvPpEMMLzvYwQmVZLallJhYGWGjIK2giCXntq7/iEDpu0uS7NoGNIThndHiftPzQtsQ
TQl2eirOzph8i+yxO2b+SDWbdZ/qs3E0Gt9bNUm6sTFA63zPusDYuLeoTEETXlnrrO5+wDQY75YW
8xEj+mM07eEzPRUQv1554yQoX8Lx1aPPDbYE6aUe0rOrqPI+tIBVV2MtmrcshFstNC+76wETrBqN
ciyf3ya13aveIeI9B/wDuHHDxqzb47RU5spJQbuMESAD3TZvI+r8AP20O80Sr4hvT+5w9BpRvOmI
nTeF9lNLTdxkFp64XEYXHAs3HQ0Jlk7JMQ3VFO4W1LorzFeHlTOIlxisC/Sz7j7wSOwmZn7pLQ3b
oHyAEDnQM8t7HgTSG82zQ5d2MjTeHCWj2Ypj7KEy1lkHNC6JGX3CO//EkKz9kro149Zp0LCtXqyN
g/0RthzoCwtCXijtJ3Gg/BiKaNHf+NS0B2X9QO8OpNe9tuBtaGpjszc8ojCdDokB48155cbNscOu
sJwGgDT1/OhOPZkB7I5mxp6bsrMf3BElflU8Y3DHaBtkEe8wiszj0de2pkaEvam0e6u6NToaXhML
DSGqu2XMH0F91tt0zLJ1elu0BXAC04LC7vox2uD4Lmoi99gNy1to6t+EWY88+QySGMd8o7mhsqba
a3o+Uhn+LRqNfDfEN8mAn3CcDfPOixz4vh3uK3nXwD0NrXYXuLG373j+0jzKLyXa1GNJ/wCb52Bn
j5/iGQJC3kXbQeANZo1wbfuy5XEvsThvw59hsvycM9t+QKksVkGKa4BgJJlkvBRk1Mp2qT70EtoA
fSntjdNqz17zNkFFWDtL9Dl2EIVC1Z2a6cGYgfV0pvkVFxDnXCTafZl1+BVV6Qm5br8BW70ywsa6
Dcz6G09EYZBxCev6BnAJ5F7dyG7KgB4FiaWIerH+ZRwohZnF0l8srEzGPtiMva9hs9UsSHLb1zTo
H92mAtfSkJQr+gKONUZWnpt/LfMMgrTQX+fKJQSw4AMvktncDe3sXry63yy999I1ugGasOq3rl51
hzYxz5YO3EUjXGYBiQmqYvyc629VPFDoTjzgAB1Q7KRX9WFZhpimqUNnfRTuyDAHRHnmfbKa4tkj
5gwxsJs+SebstJDiDJP9UphvI2pTiMvxizGAYcAdOzu0ntftksSM3ozW37pTUeCpHh1IS664Ef5m
buNDmXwe6FbiAQg7VyMGu7j5mRg8bEbCCAuckNqgh4ffwKoILaB/FlnC0Qfba5iPiFkzxofGcxqG
vI/q8oRf4GmOG4OcLmZr9SQlgnxSjRnWGsXgD2jgYle53yFPEDuv7RjksFYRIqXr3xR3ouGK9ZAe
IpP83Uy3kFzSQWBssnZwQdMHML9FWGtkb8Rjb+pvM18OJQTQE9sbvxdujMK50OcHyjMeho52q5ma
nd3iVOO4QiZDxvY2N7y1P5/12BQPs1kRqkLUmrJfmwGrj5eDLR0qFmfZuKMJpxgzzDEq5qPT4UWf
DuiIR/GJIkfI1OZr1w34MU3e87BUL2YvnlAXbpO6O0SZe4iKsThGg57d14OW3ad0C+FsBU9QB/Sz
bxOXi+GXOzSrleVqd+S+3PqmoNLsglsVPAkvOXoxLq6zyVCaeoTyc0lVZY143s46/34qmnu62s1m
jK2jr0XGrZbp2T6peVcVyWvmWOalIGrSOqF+z3+YDjBu2Vh6FOsOiFUzU+BjuQClesqjyRH0NOeF
2Iw6sXKnvsUP4m5cGHXzYp3rCTeW5mGwdPqFdvNZ/JFIgHy5uG8OBBaw3aBEdJE/zabDdUvAPDNO
32rD4G8EYUhY/5I4RBp72SKgo3M7w9rxwWvhSEvdkDObD3h+79IyiTYUBpGlwHXS17g93cENg+cM
G7ybgBQDtvD6bgxD4g45ot9MM7YCu6AkDeJTh9jRT5tNXpMeaWL7BfujNS812ozMOqe4v1X6fKEa
BzJnWpFNhcpOEjLf9wZNXezIQUeQtTfzrqBZf+h72bYn8bKHBX6zBJg4GbNJ60QWgPQBfXgezLj/
loJI2eAOs6sm+NY4xOBOanSQA4JvQ41bbbrMz27FgxJZ44i7XsnFMX/kM93YbCE9GWvuq5P+/B/2
zqO5biRN1/+l1xcdyEQmzKI3x/tDHkqU2SAoB+89fv08oHrura6a6YnZ342iVCVFHZJA5ve9tout
n8NcX0rHVtsxjcqtizOeLwZQz43IyJrjkbh64Tw7dFVNOEazGYTWq17B17JTa7WvTin6pQfrHrGV
wrVk1t2jVdAa/B8JiTxkYGjjSLuItRmH5K3LkmJb6YegwCkl2fSjO7uP0a/JgAxMeSnd8SjtQbEZ
Uzgk6uL73MWsDnNCNAPhgmsKcymisfhpMO42HnXQUTe+9QLXTU/hcum8jU4H3p6+eWIiroloyyGc
M8qLzXHTd1a17qIZC1EnLPKaI70pjPjWZyjKZDPDNtxd03/mO4jNxH/CMF/t+4QGls4ncmgmci4Q
xDYRZ7FJp/bJCBbmSrsTQ3VJZ2hCbk89HAVV0NNUOHvH7X4ayaeKWp3ccUuCTazbnIzRFtf8Bs0H
nIv1DPb7WVRUuTksl421dcfI2Hipzf9VP+VuG34e55rUkX4JXE9J4THZ6jFC0SaX6ZHwtPIWj/MP
oyD0w5yGH3xBRF9ZnbEP6wd57g/veZ6D4SOE107bLm2Mrb5pKESsAv3aVSy0mK8eSea4gJ0UInEO
kUlQAfok1Z7H52pX9R22tiJmNnyIKLi6ldGshDWWa0s7WOpRwmRxvJV4Iohoaz75rruF5xj2EdHD
25mZBKbV27c9AHaYkw6wVP8W/rzPbAcggwJHb3ICFv/RXsVUF/tF2myFXblbMCDM+zbxvFU9HAw6
T6dJVve+CD9D+dmEon4t6MhDZuPcU18/V0KSqWM9uopuZhC6qw6QMQgJFoTl64M3fs+ygOz8SaLL
wDoiUjZA2+xJrvLsnKge3rec64hQt661ys8JnRznRdvE7JoyFjVDvy0oAVsZE0kSPBH72jS7jVV1
5SZ0BtwHbspeE9r+xnGIL2tDe0UCZbEDNHEJwYuSix9Onxu3vRb5kJ7xExKEQC5q2tqnIKJoVbB2
qXFEgpIWZ5xkza6LKAkUQt2o7YQ3gH9ajzHpUWHefO1ClqfQy1Z1Crni28fRR5dENdGudilVoBWD
Wtf8bfmv0TBeVe3cK8M7s3htgfZWgXiN+eS2hRPaBpEYbLIGEeeEw/PYNq8YQLdzaHwo2p4gr1J+
MA8NWSFdWF+FBVXRJLSad3GzxhT98KKMpkl6lUSYxBvET/GuqsJd4GY9bWkFLWNBDz7QByCzrTA2
ecwHdKbyOncQAcsILJ13Li/asJpP994msC8L3ojVjdbWRBOXHW3SThPJPPYvo2BICjxlbpWZVith
2uk+bXS9piPc25YKSVOT0Ko3Zc3yYzPVVgyRsQVUmZ+SoLsS+d/v/IicJylfNLIPtKhca4WfE1Tc
hPBFlAFGjF0Z+YG4T9d5j0BqSIq76RD4NLLeD0E6X6Q/nhN+JmvtDjs3AMG28uFtmKCdtQKMadyx
OPZucQT73iSWuyUqmyY6g149CzFskya8Z/WB7Aeagb253AZf/GT81PlpQimwMpiJWm9t00QSdja3
3DnI3Ws40Z5qOqG/X97atXIWv8do5iQt+fc2129mw49Bk+YxL0vDVAFm13pX9A1RQibFYPU2Seru
ZotLWJvZMXLrt1EkGC58WnYShUtSmsG9i0F2XT/9qWji3Slz/EEBi+pZ1ay49/ZpwI5slX33bFOh
jEiK8JPJ3y4tbjEkTF/UBAEX+TpyUn+dUHZCrpWJ6mgilpmMHlPpfcTEtQm7KOZPE4tkuiIi06u9
I2aMjtKPGL5dbLD1PbfAxXjzX6S1QDdhfrDa9txZ7r5JIRX6kZxJ9g+1KfI03sYFn8yRRoKKZ36J
/aba29XHbs4nArOcFTdvDNDbXM1m+uhl+iMZGOVuiglxmtJN7wAapRSOrxrnzStkeOi/tZP9eYJ9
WEUK+c4QiUeaxfZWT+AiXmR/C91UbKKoKrZdUf1CTDTSWLpJ89HakH83k3fNo15QBD5yycZXLEGV
K+DqgsY8dN58TCObzjAACNKsZv1GMyC5gVwSpxjGaxu2I40XQX7NciJ9Ct4nXJ/55yQhDjmPf+Qo
o+shcKhthXXyGAJHrqsGHJRwu+RYMC6+TtW1qaf+qw41KRCJiczyyCzm8c89Tn9dUH6eXBSYPAjz
C9l0z1Ynm4vEgeDXfAEqKBI6GiyWT28kNNNx3EPR8TgxdtG/PZXFG71o1aqg7V1zeh2NyNt31q/Y
jdXZ/E7veLAxO0MfdYlw087IAIyQIHAIoOVK5LwL8AddwmqpyhO/otGPFuLzgyA1aT/Y5M6obh9l
tngSRkcPtkav2QcAwxa0MMz+vPah5Pbg6+SvDCkSmF5/NiNiyqFvzYCVO8y5pAb9JRPRcE/l8+jd
6DeWn7gn+Lpje1xFZHNPeu7AVFxJORxqqiQqCMLEzJkS6pMUS65YAhYrqAXcYlpxVujO5lUaW69t
/9WHMjzPZp3up7F75inK9n0bbZzGv6RGzXBK12fcQjQ1Ja2Ys73FL0zjFPvdKqmjTw7Vj0abfazH
7N6CE+/ygXQorpltCJ23Dux2G03xlR9B9YIy6omgw2rtEQBGHctjst1rX+VfWsdNscljzdISxUoy
5lu7YiSWNnTUhCK2LdMJAt8ibB7BVebTBevU35s4hZ0mzMs0Txp/BAdDCJI6G8/9mDBClh5kNz0x
Y2ERkZsNa2Wn0VoWy2agGnJvE4I8sUtuG79yuFPJMYPlYRTy1iVO6TlDrmkqquNaQRytYXLuTfow
Odl8zEKfYVVqwOWOM7VHcLhuneJbz4V/ml1qlAyPsMUYeFfJ/BOtXQnYtn9HjUJKqRlOB1CDps4O
FNDlh/dEp8QGz6DhgcE+PooC7YvX3s2Gd8Ka844kcg215mc7lFffsrCv9omk1LDOaOlWfLutGrhJ
sqjT2GMQRRjaIQLi2Ll5DFDu3FSAfyXSMLcEYAl5BSdPXfO4PBaOR+9VTxlvpI1rU2U//aWGlk16
NL/U4Qw7N49oaR+6m/pz7dTt0UjFoSZDZq2z2V5ztm0jK8VoRD3FIUUYMwHgkta+KTD6bTTJd70d
E65GxBl6T3/mSmWBy5Hl8dit0pHHMmvTLRQQ21jL5DLDm01j/ChzKuCsxv8omzeBBeG3HjhNJ8pc
osbZNBEMaKgYVqZSUxHjVGgnFs1fThZYpFJ6DWLxc54yyhqsRaq8eAEncKpqsoejQW0hxbkkDC6O
t9/hLLVZf0g9me5wV9BVZ/K8vBNqPQLCgF6mk1mNm6T3K26QNtqlaRUetUfavSK6CGVUsTYqwLkx
fFXRiyPEDCPvE1mbVrt3iWdelRQVN/Kg3ZFiRIUd8V1syU1wpy1b7zw3wTYh+z1493jiDbsCPQOu
tOWH9/iXfmrFITQb5BPD3bFFs/d9APBVsxQC1jQez9ToHt8/jr+0DVX8dpPEL0NNoQwcjtqQ0NCu
fqu/50W+HvXtA7C72r1n1BiyLldmT3RV38/ElllgeogRZj/ZGLp77uin2WuGgClG2VERaW16y6uZ
8VO1pzBa28IDEl8ibgKcozvXqO4KQQDtEdH30i1o7+DlsA1iMdMwahmgScPwvB9901e7qUcyLuzD
EEcAkw2hgwkPYpNlj457eOkyJHigWIJrKH18K8yMWiQ3xPzfEzk5u328Dfzpy6LEgKZxPswmHVRZ
hppzLUgU2ju6OHRhlm2b2fgqQCCgV3L8dr7eDF3ubHltr3Js6dMI5VdckeYJvohfqqE4RhUEcVg0
GxUww3hyFmQkJAxe2t3Y8kHfn7uNVQ0llrKrL79USXjihRv3s5tOpyGJPts5kldh3uw2OQ8TuHYX
jKc4ErtRU37loDkJ+FdbBI/32g0/zs4bpWs9qg4kw6mn9hZleRxc+pgI+Ssweo9rlm4n0j7EWqUx
P2bXJSK7rBTVxcRTBuznK4zG7Rb5IMHeGtl2K4ZXSwqyUDnkPOKWjzG4+8lPfPeEiWMjc+ympKiI
NZjUkqwVTva3VMpFwphX63DikWgD6rNkW76x4n5yR0EAR+ZcuQAxBZvdRCQrLL9bxGpXtdUD6fSA
x9V5eKwDmo0kG9o92Xf+Os1BNacpPYM8V8idCAAzWG1eMHW/ziG5o0NhfLabUbL70s7ap2/vymEi
j5E5L1rnCRB1r2LvmcWB4Wl608liDmhniuFUR8W7F5xmc5d3wQ21NqHdJGCQrF7cg4DI49LPCSLO
BkUQHW4sfmTITndELpHLzRUNvSU2BhGZqxKz7q620pf3t0r4oCGDpFqxNMMzvbFP1pIV8v5Yvque
33+Zqbmnu/wejNggWuPZqfCZgIibuEWqbCfd6TUVXr9j6Pg0LP3cXD1EhejQPxnE3gm/M/dDk4lT
56O7m8wLxzbC5OXT1gXqlWp5UkzfjM9qCsKNGYONjzbe3IQ34D0Eyqgo7hg0lpcSN8HKWUIDB7+6
a1oTN1Xhf84t4+rbcXSwOJPsPnuk+BN2pA4TM5OGBl9fH/z08oF7DpvyimhV3l472/Vkc6pYGoe2
Wp7uWJ3eY1rMJU6uDbF+yYll34b8IRIEwCzw99WsUF4Sh+YxTwHMjWvT7+aV57cb73cMTN2NPwDI
ufd1DsXIhf7+AgYWR4IhyXJyDcDqKCD6ul8OOZm8dIJ6DYNe+eTWCd2tm2lEGBYFj55M8rXXpzSM
VTsHsc/KKxteN1WgvXISdtQ/2KGeinQKivyPfUGLvelf3EWeaWkX640FKifwvfypLijwho7FfKxR
qMc/Z63oTdGEI+Q2ZNIU6qW5hOdXEid0QngigVBgzSb7zQPG2//7z8Jf+suHUZQ5aaksh1VE6uXD
fn97RHnQ/ONv4v+khDfb2mzIVjWRTzta1bt0ypAcJeZVkv3JRrIJaQVcGaivgIJoTRStRYWPcGd0
y0XwWhQvCa/WxYmS/LIooYGaH2WYJDcbpAzfPrH6Uwj6RC78ELr5xpFkPyrGyZiyuQ1snUWyWEZ4
cJ00F185iChbmE4RtRSgufF0cnMGpyHJ9pFQyaNtpUIYdyt9Et5h7r+ZvekehCxDdLlIjbhyOl54
+Fgzy31Crzv1cdI7LAEB1d0REbxlxOk+9PqYJrAGumC2V5r5J8B9+iFQtbuipHvH42h8KdDwWtWx
WFAUsp9vkqR9prmR3rvSjD7NHqOlneZbpCM4VMLgSGB6f+xUe/TN0r6rqPws6yG7BKFRnCOLxWby
84dR1u4JGAJbQd2LW+7ynJd1xDGpx4bGi+XGnF3rbi78Imn2pIEbwSsgShrAmbN1L0nE8W1wHFCY
BlYCya21T1MfQVsRu0dTU4TBM+ntJUfpFuCn3SN+ELvCMD+nes4ehnYftBPP1wIwetOWSm6rqOyf
OJeaPfKsBYuuvyV+HpxH1L4ny6F3ScjUuIAc/uCqEKeEHleCxAERB5G5Z+Vb+8gZxouTcwhSYT1e
UQoa60yRID5UxbcxTIKV+8wtQdj/zLirw5CwTPoTPESPlL6Xr5E/EhYNS4mqTfHc+8klVDMXPdBi
kUn5QRr4nNI5/oLt5OCUqbtF1UYSQq/mT5lX1OuoTH9ZpZR7+tGbC36UCf10Ur96TvtVpGKJRAAK
G6bUvCq7zo7Kz5665Xex3Q+AHcs/5jxQV0u26c4tiWfw3SqteF5op3cr2H5z7DDkBY4cN+9/8/3v
EPgEYkTq5O8/SGS6s7H7aTr4WIDXyM+Sk2pLRny8bBSHS0ZSTR5QgIzuGGpvfDRjXR+UWGr9GiAf
95VcyuGUQ0SH5Livi8CZ0cymL/TzVtfCs82NmcQmbyVY6swkhQqEuCjeyfylGc5oh7InM3OCQ0n7
EZQ8/Qze4K1SG/FY2NpHW1T1TlIOWRmh5GZvGlJuQDHqZMhXsqjVg3kTVbV/p9KR7JnOR/cbSrWj
ZBQ7FN/YO53BKQaNxL2aZAYxidMwpQELH+jPC0L9vfjoK5oLOh/XXp/LtSjj8p7oX1XQDx9dlDRa
tMG2SUDpUGbqcxSbu9TH+JK4reA6ROFLKjRY4OR8c4OCrE7Zq4sfdC+NEZTXsbfhMcW4i0pr2LVl
jW2xI911Lmoy0B0OMl/NULkAOQaaCqxE89YfqXZKCcUIc+sW2+ZAjmWxTZOiO8cWGepgTC074lJX
VoRq3Y7DcHawmG8gp+sdgtGlU3L+BsRbk3cVp3tzKg5u6kYbgsHV5t8fzsL5y9nsaFsp4lu0MrHF
/umiSGohfbsxiwOKAnpg8RMSORKfTJnFFz1InwUl+VnzHOOYSZEMuFGB/p2mCU+b0UXSoikqFqU8
x0QC1/ILNPF/+IhyccL+vuKOP/7xN02sHh+RSiNcvMq15J/vMre2AfnQQB1GEdNJEmDUGFwIPLRe
8mymBL90WRb/9DnKaXiuqM+UTKcEmzz18bAR5nOaA73TRlOs+9lt9309OlcbsRqldHqNLkks4fGE
bM7cTg0DPVAnYfv/wzf6TxVKSzigabmeZ1OH7FkUO/3rJVgaSOnNaSyQjeXVVQX6CQPeymb5wPmu
82uTncqivwScgWBY1T4acwWjiSCP02dA315+VDVtEt74Bp2Eaq6gv8MYMjxh//6TKusv328XmYfp
epKGKe8v329siIZf+DVK+NhGCEUu8qYpTfsg3WFDUw4OmWb4TmQnkbxu/bm1v5Ma1F4cu6npYsDY
4frZ2SY+ZDPSdrGnmuRTXjlnAmrGi4uIe1snXPW6rjwGbClXo5+xsOSlJqYZD5mGAF2VmWPt+6GW
Gy/L9pKd4pNvjz/7+W5M7vhclvSMjKk6BJFn45ZF6m+2wDuJgzACZD8CTTrUJkze+7fm//eCfpjK
n//429uPLMo30e+Ozz/2ekohPJ7X/96Qf42+h1Hwlv8Xf+mfhnxX/l0J6TlCeeRZS9MS/9eQ75l/
V+DRHm+6tv9Zd/afnWbu34XrmZIaUctmpBX/rw1Uib/bnDEYJ5Wg9cp19P+q42zpVPvjKYPZkW5N
JlQbYZtSpvWn9xOT59hWaSPOhi9e2roqrv7c61NhgfZDBbNT1icTxT063NbcFjKa73WFQdibxe39
d8Tdu1jcvOcprdUzCvzPVTHTorH8To8p0j0RssyUwXeEfz9z2aD3NdQFONVazwJ/CvVAEbki9rab
wuyMBEGvmqqoMCV3IPYa5M+q8uoxjv2XMk3ss2P3j6Zugrusc+ujH8/WinJQokkcqN+C1gO+109N
a4wPTDPRziYSlIXPrOll7/CctPF4gJZt7kq29s2ntpHawmfWFhIlJ9C9CBXyikzR8M1uq0M20guF
4wRX1yjyF8BenLY+8O77OdWGUPrkHahnEA6Kf3z7if3CeMmYvCzdmFibVH0GzONDV9/tIhhenAxW
c45BrmPqmYtKTl8D9gM8MYgqnVj3K5XZ9U7J8dwyzONSbeztROvBSxaUh6ByvYvbYfdNwyQ7ctDM
LH8ExNHe7tzcCRpS+I3mMovDC/a3OyAFttl2OorW6G8FpfelCvKf9CM4l25ovBcX2LDD97Hv+8Sh
4ic27wVX42aoKYzAIAheFzX9xW7tF9uEL5KL1hCqL7/naIkTJ7MvYzuhC4+wmjbjKQ8t6qV074Iz
hf4tdjZU/9RPkfyVz8JYJIVKI0KzqDQPjSNTuP1kz/xYUE49U4eeXDOnf8xUDTw06MRky/amqgCy
EU/5xhi0xtQg9r2O42vYGl+puoi3betVZ1zwCbv7a5C10J49sVihWT4GfPhr7WA6m9BnnMfE0bS6
OxJGLWiYesTWjWVCK4kpnhpvZH5lvts7OSPUZN07UQ6/w03+20pb8adrhrhY3jOXI8F0pUbs9qcX
jgyYASfZXJ9hJQwaGwobA3R/sRCG0XkVXRuzA8i0ohc2eHHMo+YLTQUN2GoMhxtQCfGHA+vpryuz
FHL5P/5h0OATKVNg7SQCxLU9ToJ/vaINsqdKHETB2cMFzuJGvSCOMPLcygG4L1NHauGBNSsk5m5n
E4RrGs9+qc/sV+gHrfpTEVf22q/Ell3TpQ2Lkrco84Ovgxoudo6UWmXDF/o8BMRBDIf+neROjLOG
N517KMI1+b60z4rE3uexC//X6FXX9sa6Z1ZtQH+udmoDlHjTru34i4EN04f7mJpY2QxHq6Sx4F0P
39K1cnfgOFAIwidOzrFapDx4c0Wq7HPYW9EW5V26jutgvCnz2Fp+hoR71hvTNxw0zOG1xjb0Ieja
C4U3ztnxYUddljzoTmEdlbCvaHeCK7LwZC3LZXwvwxb5U/4iJ+Pr4AXTw62trSZdg4hxdSloGbCl
oZ7m2t+HPqyIjgd353n9po0XPpwilSQHxRnNo8DMPZYyPoQtISVBnKojIR9HYTjZoR9+IWVr91Xc
fRS1zcsdiWaNsK3fNF54Q/LLa+wgmMeBd7FjGGwr+5JlLAHRkOutomtn02bizSODhHryGZNy131y
7BGWpU2SYzxAr2eoL4y2J/akbBeNULgxMjQt05ydVZMb6/dNoU6s/jl3OqSNOfZBbGvhVNRbN6FF
LGYo1RWL6rtRy1+k7GVXdYfYEdSw07LjDcU6WryDbTivhcCVJwHB1yYmq1DH5HnUKREnTXMO8d03
vcZOr3lAurb+gnbH3Bu2CSQW2PZehTRzte1sECUGA14i3l7HyztCcsQBEo2/7k+f+jBCu4R3tH03
KL+bpirlYXFg/6LzLV6lXulRkWGTQxPibZKonvia8BH7L8qmQCpWpKM0wr6lc+Vu0m4Ut/TdnosO
jehr89CGbbSOae7YSb+O9kK+9nQXrVvejjXloc7OqbGm1C3VOoXXnkPTPBRAWNjUnefQjpNdPFg4
H1JqtSrfcy9w4vdaoEhp3Y+V5hlIvSkGCPbftDdFe1jDNYb5cI8agVh3/8XA+A2C7zBclzErgZc8
dI7rqUVY5BXe3sPjt8HhgwK4c/s9OrgtKO+HpiX3xnVi5IXcALgQp+uEeTNXY340lN3Rz6hfrFFg
qe52JYKkY2PJ76gOShScfJ1J5H+wlPNaaCZ3w8r3tUFKBQK14jLVyGBQlDfV+JQq6LgpyW8lPt4N
Il9v6+fRK8YZXBA2QfJcxQkOqmmEIptJv5h6C/9XuSta4W3DJgN0xAu4V5JZwC1zUCsf+WaO+7rh
lqrGWr8ENWUTCIoMutufmUmabU6f7MaL0ARPQJFbtyk+Bv30DTU+QIAVPMW1Z67ayoz2rBSPkcyl
PUkEXz1MhDxrnDzUI38NTVoiKW2BW9P1a597H5sODZ4o52w/5obaIHuL9kWtz2ZsQEUV+SFOZ7nX
/gen+1x7gBNaPLWm4TECjXgaO+xyo9W6Gw8qNrbloRvYJYuFNglTg7qrUn0vo1TdrO/ZLAtmhmzT
UfettPg1RBnPYuPTjRj+iBrYfm9Z23M0ZqGNBzmPUVL0Q7TvonD9fsaVieJlUAwZDUhHOfbkO7TR
IR0rgCOhq5Ma6q8FityDgca4bKJ9bbZfywydTe2iJJirfCkhlOgcYoMVGTTl3fUr1XSaJN2E5QAW
7Q/5TmMu9C1n19F/s5pHfWuH3Nm9v5FLHWK42JExb+EkZ6CqG6c+9EhHirkon/uabnW1yAcnxLpV
C3vAxWHTT93+zKTb3Aj+2QkcxQdflvRSCvfJMwPvyXUnTH0BFYF0i5AoY3UXmiQrPhuF2RlxZ5X9
NZoIUnB9K3nYk3FW5dScU6rRiIcJjy3a4DXmMATwBuSpsD2ER5Z9yMtsBwjmXKpiU1WR3Dgx2v8c
Au3qTzHZuoiZUK4aBOS48TGjfeqcJ4PeYWv6NVCLugrbZPGQROYZh8tPm9MYew86cIVaGF49cHZ6
4E8wlfhrlAs5sCPLuNUFPxIPCoz+HuisovhCeFJ8qq3uuXCSFh8LUGadanmOOkRE0KXiwvaAfX7U
x9bUK9Hgv82xqOHbsW9FfkvMKD42VI1YWXpqUgk+vGyZ2DfVzrZIV5i7aadsq4KKcYInJ/CWGlkG
MmCsCyorikNQCJfynoeLwKaRKK9NDKBVR6n7bEEk59lU4BQpb3Do1RWgRa2bYHjrWiU3FXo3TCc0
UulATefIbS82Z9rO7Yd4BcWGgqSfhl3jtw0BRyEXhIIbqCwYL4NWlD3Ahz46NVJFI6b0N/fHHuxy
eDaKyCGsgd8NCXClWkAjrpp803LFvqQobfQ8m4dK94h7c9jILMBqVMOYmj1nuQjGY9xJ/zlo1to0
9xY7+6es7Cic7OF02tG8v/uT51h621m7byk4KO5c5B/o5AmbadqlNBfMu6Y702u3xXLARstR2xH2
srVn0gJhOKKj6KbPVjaHF+lSLqxKIG+cANzpZJHYVccVX4d0qIUg7u7PZDG60WIs4JWhmTymJpwh
HnNL/UPElDa6jriVlvjAx4kPeRL9HAOzfeptfbSSkJ/gaGf7IKg+NiVdRNFiMlej3yJmwTv0Di5E
g4xu8zC+JgNiPY4iMxq2Qaa9W1sZIPAww1byKzKt8hCGE8LhxWlj1s9jCLnQJFwGs/geoGrUiVvt
LVywBi8ZL+GGDzoSsMY3d4rjXerkxoOrS9kT0HttPpkcuwcFj7Uh1nFe1WHqQNJnX5yUSJAqsp9n
RBcP/L7cgGOntkWG8CAFj4oW4DYyJSpOzJk3K+08ch2RY7sB4Co6oo+NQ8xbPaB5K9qnDIh3hbQh
2tFLl5/ff+ly80cRxwsWG7KA1cF0pl80SPrsjC1fc/s7RDbMUAooRchgIMhlFfKVHMZq1Pu2oWC0
tXVx+b1A1pGDeTTFmrBA8x33chlh06hmwlKgknnCckoop9qCnw2xJJPPFWHjl6iO/fae1gitywEE
1CkJ4JH0xWETQKE7Z+lP37dpzgU8549iy7KDUB0jp8WngfjZi7ryt2s+C4LpqR/CS2Lqu7dQRmEV
oIofdbmD3PgWsiGt47amXA9z+27wmLxLrG47xBifJNvdGlKMcthGo0CPcBf1ua3e+GR8vLYcNgEz
PdXacEFxj2B8TKdwN1vDyVmO/tZtclK0Stz6EkWYN5BmtyhWx8Hn3rKKc5FbMxZ4rEqYupYnfT54
RvaN4JnmBrLVIZC41e5xMpNqayWM5k1vP6hNiLcuKQeB4X0fO2mewPp+qqj4xoqrzmNTObBP7A09
euC4RNw11iiNBsT4Oy+0kq/DDM0+aZeoPNPhkuNV5t/b+7ql4tX2O9qlCHBYVRpHQSCPVt8LOkbl
NzEx5QSKxs5Jym1XzmSj5WiD88jDcRz51aYPlUuGHbOVdtF4FraNDr+XCINC9xkmLeDm8bI9Vgr/
or+6nGy3IRcPCyDCEC6CL/idnVm4x1QXxasuYKD8HDZsrh3rPo5f4UC21nPR2u5hyugrKUZ5Q3ZF
SCmt0YZCLiDoAIxqxg/uCuv03RGjeUt7KGblVRRd4/ayZDcfI5Ph2reDL1Xm1i9ED7207rTvuiq9
BAR3XCy+WVsWfEkKR5Dwg8lruopjgTte/eKnEp2qMhEYiPAGBPVRzWLYFV1urSQCQDzb2XNXxa8E
qyIv6luS0OzlLfCo91GCA4BYgG9+0lgXNEn1qlHOGf3sdEN7nqMzTYcUvWHoWQezNpqL0PJadH5y
5oO9+ePsPJPik+1RA7Ak0q50NZm5d0nFbB2opxZh9ipqSDXVFa+3lUXqlSn3BZULbXB4+PKWcLEh
ubiYPfmD90lY4Y4Sv+nJBMgRTpWeygiYKcRYv+bZZP9Hz53V5XnQXrLJvPGsK6WveDWb39NcLn1n
Hcb4kn3HROzO5kBAAr5vZvdtZlpwFFND2E1irIfYFef3XyhsrJVK7n4ozG0dy3nbtaT3YRg42DlL
bSyHH4nkTSKTFq8rs9WoQ+Pxnuw01HSSNAvsFqGnY77wUmYFwBsa2dcsFOggi0XrVSgXIS/BZgYG
83M0xmT1LP9UiQxSJUpPnmrtTVmUxiokG+jChOYeEI9gkScDCnwyv2MUYUPjICCWopiwkWBed8bu
zfLj5Il3JXkaTYT4VrfIn/FIOYEs70RK+BdftgLVhxiZRY0wPTPqJ2cat8117aLdFubsn0jE89aD
bBuXET3+Ptsx9kAjzx4AoOIgpk5sZQvXUhA7VWXOTuX+l/egIQTuvFm57eEPjd1Tp1kjevJfsKhL
48OQ5J+YdNFuJhQarzL4Yh7JNQFt/rZaRN4im2vYZZ+Ms7nKzgnYQ2CNCZXfBWEbVoK306OmK/fE
2Q1ldh8W0MsYrVs/Ih/qUAbgMQiiD8GY61Pe8lmMyAw/cErPl6kIfpCfFjkvZuWQRlBBXxNSbB/R
9Nfr2mnlnms8fi6mZB1Jqz+bBUnQsuZsnGLCkET1tcByw2WGT6K0e7yMUSafOtd/odeZDFHtxcgO
YXIhSIxjkrjH9y+aFnPCrLycjAJ5JRlHLHQvw5sQR7bh54FZ+Kks03n1DkKW0k7OM1AGUWTyB6Ro
tGJOTg+V399nfzuZ/0HZme24jWzb9osIkIxgE68S1VFSprKxnc4Xwi7b7PueX38HVcA9VWmcMg42
kMhy7bIkioxYsdacYxbjjdPXJlzS1jcSYm2xz8/Uyw4SPRlSBrf6NapROTXLBSxAem00+xlh57it
LWMjGWzvjVrJC6SI7meyROUlHlmWQFZ3NPdMNt4mTw4NpZdnxbFzLi0mmrM69aQWXDFfbegSphfH
TKZt6sKGmvqp8kK3M6ng+UhGPKHjKvmmWnAcBQXFEcNzd2yb5cF22o4o22C85ktPCrVZxw9au7Qo
lpht4U7EcNa6tQd/IZfMP8g6HYLnvKcZiYmzOWYs6Oy2+nSIFuNnkavq3I5ZBhaUY1I2GNohAFxR
AB06ZxMYd2nO+CSzzjnffwBR6g7LOL5Yg+mchxGyIVqL/ngvQFwNfSlOO4TSk+ELo+PFYYySlRtu
W4ynHlEErBdAY2CbeMsy/iTY+nly6vNYkGPJivotFG1J9YBUymSH2qvOJVM3PLY0PTZygKShWfR+
9ARg+rAM8V4Kqz4GyUPfpu1nhYO/qfRrb4zqU5FfTTvCd2wkSKwKw7haWrzXERgc2TLM1W3CoWo1
4C1dhmtycJ96Ry2eWgUwoJA2lhuLM5yJxyayyvNUt2+iQnrmKtw76O+3wQRJx5KLL63yNcjT/f0g
WbYQyGmrv3UuDZ225XCr5YxtZVdsw5SP367xGmS8fIvb5WcZuRh02y/atGwW23ZO+KeuAUEW+xk+
IaNvQlCSxF4OS6nZZDRDqETBHoet2vElA/KahhOZf3BbtOGpK6IYc07xFsXwBjNHfbPWI16ebbO1
lJ6KweIa50wUkl2DmwZ1NXkX5xaJJqnUnNVlDQ6mQS1p5SGyTkk7u2dUs2ehafcZyzha/S48y9jK
to6Fj4tznIluIeMEiEmlp1L+hB4LU6mNs6QU+mtoocppqwL7PuoGJMRcAA4UsxdomF5tWX3R8Ege
XHPhKJQNyd6wG+pm8XnOKcLmPHsY6IJeFD4qFYbmZckYL8zwXnZV1orrXJBF0qNS14hC5FBBI7NJ
LXomRltdNEDmZHpHj9GMngcMANdRnKgEp1tb8KBrTUWYu915uT3/Gk0bOT8rU9u75d5YfYRDqIVe
pI+Wn6P5lm6eHOklJV40shCu9BxKAnfTN6jgNatw6REM9nYIaFRWsXi1R44zU+UUXqJF0TbsHfiQ
LmN0MzpwTBhh0eR06iDnHbEd01vHUqPjpWxRDyJ0o4tJpRP7O2Ho4WkcxJtLoucD8/fnOz1r0cPP
GA+gppuI+IRGdw8GY3iULRbBZPA4D7Nn6XlzJPsC+JxFVDh44AruGV8VShqHfdemveTSGf7lFEZ9
0bJQe+kZ7tjlTEz82kzpg/qNscdzNaXDbhmy4Zgjzk/yBl2QjTgg/2xHdMNDrtJGNJRW0i5/iCb2
cZQNe/ycHYo6zfGtugMZGFVHteAaoguqH6MwACFQGre5VhHuBdShVDOHDIAgQgzaNrakv0P/vd/l
GKu9vgKYp9nv6QhRqS1Zd0bTKZ6Gsd6HTIypvCR6jmRAf4SY/v7uE0MWu7GOg035DX33+K46uCis
HEvBICoJrmIeiid9Cb3eRcEr0lpxzDSqr9CZJK3MYtwVmREjNg4ppszXrjLUKZRAAbE81TR6FlzS
OV5C2lkxXdB7515wXzuyrh9EFz+3NgdtteS3suOYuxpftnf88qDchyZdODsEFQtoM2rnvoTTdO9I
9II13EmottxkGTcmBNvjyPwrDL8kcUsIKVKQjSsnOt4L5j/dUfFxkCLw8dteXJYvelx29FKEuKxE
Da8kDACh2Cvsqp1X5eoIZMoyqursrD+gSVwzPUSztRYtsAafnLLV9ipzwrPJrdPdtXdu0OX70GgT
3rdbn5Mq3q09AZS7yk5xoMS7OyhRrbTEwtY+wzTHFNSAUDDUqD+UzPjhwdXHrjOeUgNyTCt+uUjL
joUzvIuwcelmSE5PtbPsxs6ckU7ivqFNegtGSSB0WtWX1rRxY1boZhP7XdfC+lCWVUL3YAqe2jH+
wv7/vaw79ZKycjEvqR2IAv3K8YNeRNcme7UXEgg7zK9LUqztI2UeKuamGxJA6SE7g/gCNOqvFLLK
hqrI8M3EDj2Jdfwwpf24UxM2Z3cVbndGyz5u5zuoQbWXTHAgFj33a9PNT91q2ummnvlvwIg1rUrr
EyUQXtsWYeEwBLsl04Nr0jf0Z8zY529GNaXc5bXFkJ8nirEB6ufjaDnurUvy9wZyQOTq5mstf7Qu
rm58w/ptSeqLGuNsXyO726clsapypAsmlu4TQtU1gAVKC1QAcTbM8pOO9G6nxMJEsycbMJyWt6y2
252w3kSJv0lPxopxbW5h6kPVnONLuKghP+QMA30diDbAyr0wdc/Gufi8MKW9LErewjUbOct0lMI1
rIh04ThI1+3iDtMeiXv5VlTmc4jiiqE2mkmCKe0tX5GGvT1ub4NcJRrWhafDALiu9V4Ai3UfFVS1
SwwQDSPaNgSd8zyFCkDYQGThkuL6xcw1b5IkeoOlCCB5qCHUZMRVI1DT/CFzGppxMAZVR4VpF7G7
BwhSfa3ICjmrYEG9sv5b9kzmosAcE1lcbK1MPWyoJfQFThFyxSOI+bHPOaQlfXmorfmGP3o4hWjY
rgPGm8SexxvPYXzgUd8yFtO30rV6uO3fag3oAQgfeQpcmiaciRqPEVZ1ldZMn1pRywMEajdO0CZf
rPLHHIUJszaoCUkgSaCEYnUO+whBeJJP5wkLRanVMGrwr9JJNDgyz/3OzhdMMnYHwSlIwEUnGk8j
7HFvavLLPBspI5uZhWvlyzd10z6OUI4vuvHLhPV0H2unCRW+SvvXoIubF3f8otvmze5jRpssI94c
u38NGfaqJl7cTdSI7gWWlDrTzLlp8/IDY0L3HIodDXzlWbIeifwiJ2Qwkl8TC5XXkGFfmPqrHdoK
ZZxK994kQ0SpSsPmE6KQ7SbxKNt432WRfogT0uys/kWawynh8AGQhJBuxW1u29qPIIQrF2lGykiY
owR0HPSl7bXjbMu1bPeGhqgYrvLU8vhEunHmfANuCEa5Xcp07xLVglry2ATDE8l3HRKAhHcy5D8M
3QiZPQAMxYVuLCQGF+7kGbn+3mmU5gzfXbzBAOVzsJGrCyCnJ95XGw4kcVa9o+81eWQoXSRAlwrB
pT3WFwShwZXgcHW9/xaG2iVtQSB29tTrHnFEwxF9xxuknU9jSJfAEgEjsToKGe3z4/7b/Ye2IMsf
ELQXUxM+oAmLjlMX/aiFwFpK3HGEMnk8tVAJEKisf4abJ3oY26E7dJJ9gmlrsrVtG55y6VT6RlCB
Pdx/6Ca8qR49zt9/FixkrDQdExIYucmDDgzqgdJ/OYVhfsP0ljz8z5/ff4PXbVMTNJCynb0ea7RT
+sol6sUuLyCoOaGVAJvGmCW2dog6pOxFHl1oXoKtds/f7yCX77OjoCHsAaoZ6LGkuq+UfDdngqkM
I623up4dYW6QFeQWpWcudQNTk+JXR9e109yS9HAzGF9SWpOXIa7Q+Kln217C7Szj5GiyIgQd/T56
8becKwvDbqRwzh5iCANbEdjvIycvxMvxp1KvfhVj/FmMQOD7lDA5WpO1IkstrGnldLM4NCKm/d7I
szExWskRHrtl52PSYzw9/iiKr7Y9fDMY/vUoE49AhUz4tUnmfMkMbLkNdtomtC9qplnM2Y6qzSaB
IyrC55Y5amo5q/m6xlhE52xjcIpzFJJ3G52GhpItsqJtmerfigmEU/TeG98d5kWcpKRfjpOzK2qd
qc0Q5juVpA/CLNCXDjbssz4jVCKBnagS04DRfZSynB5lgyNX2l8XI/Nnx83xiOZIKlznKcPqx1bc
PMCX23NsJbNv0+j01lAvM45W2ikIqohilU50ZPVPAS1xLGABiKKsf9COUzZFX4RVOehWqA8SikYN
c9TW6gAQI+5fNQxfCzdkKy9alt2awAlMoDGEBLfl79Sz9VTYHlNtJmqr/J4N1rhJLFF6w0LagRbY
W9gsvA/LE0Y6YXe/Tep7OmHYR0a7FtIlslvDRhuqUto2e6ZW1MO5k3lmDyuEeR6HHPFjAZRBnbds
zMF6UUQYxEv8Y0IK7KzPRQMGGacXrqHK+WuJa7kpiQY6RDD9syp9KHP4tu5QYzUy9Y0Or25vN8EZ
0yNPQcjhTLrzFvnNvKtr69VlTIQmnBZPRL6wE1k/Vfoj7R2mpm24NvQEYuq+Qtdb2sc8FLMnguJg
Q0XbzmNb7vS+8/l/v4xDDYaxr8+g/BWsVbAEYyZfIjNeoSwkgMK1oQWqS9ppzRezTA+EEsWg+eqf
lqMfKdshEMH5H4EWs8KvTN09SRR8AwXkyXypn83Gqvf5gjcuYJAkNOdJOSMTBXDN9H+x5g1hteOc
+cOYxK1v6D7KoPBEEXU73eoQXsU/HWnwRcY9CmHIPc6UeL1qQ68L9I5NsjmYVvHY0uAR9mQzpQdN
0aX6O0PJr1zXuHoUEyAMDKLc7p1LOd8xoCdwkKk1e0xJG6VqJYKHkape4/sJkETsSJpmNABLKura
I2fOgimbxRCmommfgk9dipHdvsz245zcSGLnTJpaxrYCzejRQWPDMcsxxc3ZvNgmZXMLOTeR3W6I
S+aGsgX41ZfekiNMAoePMbxhQG8nm2piqwgdiKVNnO5qIGypSbNJz7Z5jWcVTR1BiW2/S9zViZw+
EfIngeRgR100tXNixjpzr62+oYJZWUF/CyPPA+NQYpoN5OSjjYp/VPr3LiPK1oAzjmQ2YyCsg1+s
fswJsDjwS2q7kGaD9fhTqcwjADqxbXAVAuBJXnqjBri7z0v5Vx5mTFdmOPLlt5QVDQNOHW4iBDVZ
29jgX/T3eqblQwdjU0/icz8S/Oy85r3RwXHbk/s9HTGBXIFeBcBEacTJOd8WRonfk3oTK3h3iuF2
mgtFvO6O6WGo3hskL4R3RNjzl/ZlHmNA5VC6IaeFvhXzpdo6gIw2PXGw+5Ik6XcjGsuNxWJcNPNO
xWN0QKD8Ok/nWgRfTVYir2McRTyFBHfwy4lcmsvS5eQbp28lrE+gE+ZfFVahnqcuUSRiJCnZPLJc
3nOV/3SGFlB7eQ4G9xRWzdccs5q3iIFRw3IpG0HrNDJpRjQYLvIOtKM23Iw2jzjGB/FV57vIg6Tz
MigZHD5KwI72D9QB72E5jCe7c38Ni/oZWGy4dabtx8bV/6DKXpWuH8RpjiP4H2nxCv24+0GoX5cA
ZUm2CfweAGQ8u18qu+qwFSO9isZQHEwRYSdsTMnaH+xIfQcvrV1TDvpe79CZJ9qnRSxpR4eQ6ui/
tXMfXQSmKx3HAmBv4jaDpq8+OLwA3UROxCzBT1pXnJq1/WWruNs7ESykJKafn6mrEj20M1je28GN
HALTt/kKddQM6jJQVRxRcsD8PUpUc37+wxtEXfzb1bMd3p5CaWjq+gdp3xCVNuC7MPBhb2ERKhuq
CbKG0iXW8J1aahu144QUnYkjlD30TfZWmGD8/vtt/KYx5jI5um7wPRp4AT6aLQzZ4ypBeuijpmFI
sUCaim2vzK330qbozNYvs4JDALUn+4O8cb09/q1tdHW87gqds07W30f7QR0SI4U62PZBWxgPLePC
JI7J0x0VINz1E4dYEVDIlO6f7Bvrd//hlQ2L9ZM7V7el5er8+3+4/wxst6BEcosRVFwTAKH73QiW
KWiNYxdC0h5ByRrt9Fos7q/SWWBay9t8r/by3qVjGP/KJ1AFEMfov8EBWeHn5yxphisJKN9ymyIe
rcOf5Knig2mRW5or5equYwrJLfNRngriQRIA0Elf9A39FW3xx1U4UjJ0gD4jh5swwBpgqEKgJxdo
WIG5ALZUjNCDGiYjqsRkBCMfpszcta5DdN3Ox9RsnioAyuder3Z9g37PEdqBuTEi8uVHPrrkEbYJ
AwdGExu88T0Y+gitnGMD5iUOh39pHhhNXym8jdf/693pWvgw0eo5jsmQ8cMXVRay1rnStt/TN960
PMAbXdS7eujfWkElGDc0gA0n+dLYqb7/79f+fXXjtR3DUpxJLBNJ8L9vkiwwR9Tvre0bOvyWZWr3
iDT7XeVAf1rbpv/9ah9MT+t3azkKSyq+IsWy9eHV7E6YNWpJ249N7edYVp/QeMNEorufGvmvqQp+
/vfrfbQw3V9QSYEBCGkxloUPlzatYcZXcWn5hB9BGNSSLSXxwWhlsSn7tdmxjgjikrZ/qD1XVVMg
8xLstqVLE3AdedWNI08irJ7votG8AvhI4A0N+IA0H0vuUxaspQutx7AFCqbRyf3DJ/h9AXVti+WL
CyZhG39cuop4COYxs6UfJZpD0jzt+6Rtbkbvhv7kqOlokBEjGITZireLoApoaD7RY1vliCOoQHg8
hzboQSfLWTHOsK+uVn02Y6KmluJTYNXLHxxXvy+2OJgUo10uO/v9x2uuTIA6S2WZPq0GGvwW0w7L
hWyCAvCEY97witXoQCs8zPXzf1+tj/br9fvmTnZsQQPakfbH/dChectr56Y/re6BuoDHYrgod4Ym
PRuCaX7QDPPV6NxqIxOoD+mqqW0meNBo/IY/3O3Gend9WIFX2xn2Od2ybUusK/Q/VuBBj4E+gR33
M/hznLBQDy2r5ufG/RcdluoTp3IeOOpDzdHKPzzZzu+PNmZ0x0JQ5zCw+X1ZYdbl6kWk+5Wuf6Un
WKEcEfOb5R5yARY3ZgQtrJwWaLCOcPQEO3IWMiSJ7HcnNo9w0IzvjeEcl760Hgfh07nfxkYDo35B
zRDi3tzHDC4fJ2ncFghYhyoglUb1xjkd6sG3LOyh5qAfOquwocgxcqvQ1D6EMVwL+iwbDCM4t4Hi
obm11Y7gXIWbPH8eRHfsa1WcGUqsSwOQy2oTsIIdZYVq1pjDCCStifQL9NjmbpyfjeI90cNnc3Hb
fbJGboxGcAwBrXOjeGQZTpcwMe3DOAHmDivtYohhfp9IKNdgl4xanj43GoUbRe2lHcaFuZhi2Nly
okp6PKbSHdxL4WQvXZje+hYaxBAVxh9uF3O9Hf59uygdI5Sp2PY4QNwXs3/cLkXM6XHWAssHBOWe
Sf49oDT4nkSt+zR0oE9DZBjpjGYgMTjItFa3KZLitZ8C6wQVmeEyTdawRlds9tmBuE36BGgZGZaA
m+5r65O1APzFoWD+4Y1bvz/xWEVZZSmPlSvc+534jzceZjiAA2pA/y4TtdCYLNr8i5Ak63ueN++u
NvtZZjnXFJYb1qeMmXTR3zolE74MtlMkNDn1F2tWrF8CODt0nwXqwWbaMuwUJ3Kp6Csmn8H7LruB
Kd9BBtCCuopZAxFJuaHeRDISOGVouTyLjEm+jUzdN6bqdq+sIJKqS37D2cnCqCZzl5kxPWRmy2eZ
iydQZ5WXNX81AaJnD4Yok0KWzGNNB68Bz7LX3l1BgreVk9uBDovPR3UvuMKPeTBBLsQNdiw7dF6E
mn39w5L2u10HBytWYZcFlYfY/LCF6XUbLdD3LD9zj4pmz0PrdPUOORv+IpUJYiHymUYcI8G0lCWI
GsfYThGiiFRV4aFJ/7C6G2vF/q+71IYjyWODhYi1Db/qvxc14CUMLpt58fl6x5PTIqlwSGcCtPAQ
SzoJ3RPghXLrVOgeJ73ak8oqvcJh8BYDzbn0sRH9odL9fdXnLeFqIn0BJhaV1Ie35C4mmmyah75J
YiAyU3tDj56BIfOGNDJoz5jI6yD3zVf6/TNIXhDJ+gBcGh/u307V/91d9Vu9v74XtMaGLtbi9SNz
I8edU7WBPvtWSEgcNUJxajtcxYwB4V/zpQUmCaYhc0+vszUAuD3vTRsrAn8y0O01yIIoCvhveunV
nHY5TMbJeZmW9z/cV7/vTjYFxXoowdzEAeHj0SwTUTzZlTP6WmNCD2iwI+Uh6YUqV5zTUvdIA3Zk
iWmDxyBQR00dCN2gsxbn0UWLn8UC7np0rE9R2DSnZoiJaWzc/JLNeL73hCX2z1U95VuWu4dOddUL
K0R+ZmKJ4QhgutmzDJdpC4YMWCPGfvU1KLqf+oL8Ez5MsNf0LkdnVRXKiwoE4VYiaS6uwuqoBn02
uBbKQrs9CJT6snXg8tUwQBv4Q7vOrNtNhVnobJGFYqJM28vedQ59m60qMqc40iwQyINstV/KIvZ6
WMOPPNOYdJfRpzcaIG9cI4WlVZwnwVj4/qPq5m4/zKU83A8gJQM91K+iuyy4JXGHkHW8zEgQhl3e
O+YnAy453ZDwU25WX7OWI24YZzsi24wTDs5fULgWn9BDEgCL5go9sNvafa8e74toQtPwrLvDy1z3
X/VywRuh7UaUVpfY0J5bs8OIM6GlgBd0DasvDPwTPAdK+XYzH+8n6Thofk3kT2ANGrga7ASExEC7
NrKYPS4nHFPC3v3vm+r3m98yOOnjN1aWWOkB/14b4gKHDGouYoRJo/NSgGZrDV2NOxcP8F6rGSCM
8//96bfgGdoEizOkcMTHepM4WrODmQZwiwjQvVYSktgP6pxoRXaCihqDAxOHriPPa1Vl5Zh5/tYr
WL3tXv7785sfDjikZVNqmeyEmMEs/bdnqsD6YdQNcJ8a6WDtrBnIAkayZtGwRfZ7wL4BXCAKrlAr
Zm/1aywEh5xIFFWfk1TbRw35A4U7XuO4+E4hQuPYBLCP0HHScmonxSh/iZ4E4z+vRJlNuGmzt9J2
V05kMf33hzHcj+0lyWexhW0LPospOKOue9M/NnaZMamUiLb9aKqh4miR4S+5pft5m9DXvv8zlkXD
v/+WEqzXVnN8Gp1g8YmTY456/9W9U+kyNydqVWifCaNd/PuPmCoeiftE4dlY3v2PLK2keUjrYhPW
3eKbU8pAoeuOAiEcQ5BaeGmKgeKxn09NvTBMSWzhx1aikchQTf//Vx1lChwRph59KfwkckHFEFaT
q1nz43KZ2N/bftvkLfj/fCqjjQAeuRszkR9hox0TrWKuncjAz5BrB27Fx57cgmw5fp0xCzGQ8Iv1
x/031cYcKHWSixnb5AnFqtCfCqvDLNMkL10gcUsHdXjkLJodJ1seTFdHZjNFLzWMNJNVDMVc/Upg
AkJjiJSMrJaDE32K8tAiiB47G7ME9OKaTaZmE73enZl/26/QC2K5C3tI//iB+pmxTJXJ+qbF34wO
Qr/I64dFRhTgIIj28HrJNGlL4gyCFMQrWhJzzSlOjMF4LaLea9Gy7GAbMirIGLAas2zOCk/QIWOV
hu1GnrGTk0UIuXpfSWN/L8/msbrJBLB6FabuPpNddOwwit3fJTPwa8HsHah2E2+JU7FeutSEppFy
N3B8YTKPRAjMktZdNFH2lwTxE4eLCsm9CRS16eg1dcVwC4Jaf01CncRitMONVMELnv8tKV18Iq0W
7EttpUGwvqv95BUGfPZYJwhmyxQFlj3a9ulu12Hb0jbhyOhKawbEFF2BvX3GLo9b68g9SDpsESFe
FVpxiIAiwkfkOK2ssNy37V94Z49wqYzXUaZik9ahhgeUlvwMDOOCymVVO1kXK10BLvgoDh0i1wPO
LWMTd5yfVE2uA9TOVwRj5i5BXQOnAz9kShp758Ya85/wMz2iR6xWtKEMMhqzyDiZOcgNDvto1Bdz
1wWNP8fjltFHWtTGW5Fbn2WRv7ltiLC0j/CV4oo/mT1JMoNDaFtoYOULy5OtY/GHBkoy3GB+QThL
7Vxkcjc2Mj620W7kRZO+mW68zU1nY4//u0OpQ4V3XVDsNSp1jGTPd2PqvMpyp1q9mui7GMKsQBVK
v0sx9Y+lsfTbQgOG547Iq4Ys/oISFhK9y210dxdDg+puZMxgfIEp/lcTfdPDxT6o1sgOhK2tbq81
dTSJSmytHNdxGXC/LubTgjLmdUQjvknjLEKcxD9mdX/FyGOw2uo2uhG6C04/ImqJxHSLG6p+MRAg
n8duciRk5KIsDfzygO85yTAvThj+dlKbgecFgXhGL8DLLw2pDJnj6Za+S7QUs5ftZpuEnRfSGCPP
8iRnu3qBzBCS7lf3DE9kBtqLCWuRrfojrLdex5OvYzlFQJAdIRArREPhuvXOIWJbHQlkE11olkQn
mbAKtToPRAH4ft+ItPU6YAjewADrasPCHV2H+ml02fAdJtSKULCdhrPgPB7m9GeVIhVF21dd9Dhe
lSkYTjKEleTvPHFS6S60erMdDUjinZwExlgpnW2mlYQUD0QvpnZYv1LXbmGGyScqJiwrqr0WXW88
KKEleCKeMe7kG8xQrDFtu4CZ7hQNFTmNZz5/5NtgoGLdnW6JVcw3FFQRd8CyGUYHoqOMXABzJJ5V
PEw1x9ltiBjTj/HBrw3c0R9q7QJbKA0I5GGhfyuriZ5cMb6mpgrYKWcg2lX4iIDYJSH1LzYGJqyt
cP0u59TDSbIOTWybiHnlocNkMQQDQqibmoz2lba8sdfrmainqMj8iVCPfPLnNHawlnTfshl2JKEP
4TasyH6GZhucy9J9bvXJ4pJ+i/rwpPDJ+KlCBDcjfgdLha3VzsjFsZqBZOb0E8mT2wm31Rkg+HQc
BqCnA9+NZrHFNcoK8IBU6BqdFetOusX0rAF5rDT0H0apHstOd/YTxNlDkCZPsqDV11U8+GVFxo+m
40nrUZif4rzQT+Gcf2LLX4FrKeLaRKfRR1QehiT0bVtqYmieEVmjGcPgQ9jbmyksx/s0NalQEUm3
PVd4cKE3qYNWVzzNuvWgEvErJf9rFhHzWJMpTWBN1i5GNVWEzLsRzpbnOadcrknyK+R7UM/mBhqC
ue9ci7o5Sx9R3fM1JJXuAWCG8ogqunK0Q5hhFMAttjwwkqTRpi8KMnau9hG25R2umPwQLDVeCWWk
5wYyYa+LB44taNXg0zyOjYDtiqwVbZIpCDcT5WHqGq90TPeCgK7flYRX7ZFu6Qeu63GAC7cv63Q6
AffDc77+1QyF462x0lqQ7pBA40wvI6vQzmEJdVmDXsgGJd0z7CfEEzdpCeulZqkkzqS4LXNZHEZQ
UGtuIYYTkJL7KOjdbR3oxo4rmewsx8JLOberZSS+dPGIKm+Zkm+6+mynDzLuna82vI3WqjP8WgRl
J9M4vKBS2961vyWZ2N4cWd9yx0ZVmGTRSWkdaVKahJcuZ7h2zY0j5Q8zro/uAGzd0D1JKcXBaPqB
nAP3Yd4+OQ75TXpJgrvsnYcsDcks7ftHs52/zrIKvDWOymx1dTSbXN8uAqltiD1x25NrdaBE2xEr
Yh9bzBMbh9YlvThOHYTjbUHKk6HeDiRV6/YpT8luKmv5ch/L9J0g/0drbN538S50FBwd8cxdUZ/l
KraeQgHMJr2AgG1OZkoAQBeEGK2HTiLMG6ej4FWMvBrPdlEe4jAyLtZgE0Sf/ai7RD0EyIIEDZ5D
tzS3ehKklgD23ZK80fuxEXjRci5mVT2gL0NSLAk5YvIM5EVv1C7lcsRAGmgFQRCYk+dSudHVwj5h
zIZ7qRubUERheU0wfrs7yzsoxG6dR7tmaS+1SzaapSDIKOIl78OQrgIy2g+pV9dE10xIW3dTTI+o
pBG9Y56PplUfT2ATI8/NjaeK7kjS/6Vb+xoxgmwCdYrRlGyioIKPp2O4lwXWe7vC+j6uFkYcoviE
G5CZY/QdafF0rDpxQ9FaeHPSVIgA+sDnkIdOHmv01qgJmwqwZx5i0/oWB0KQ2diuRqXkZOrZWzCN
cs881NhEOeYFB69PrBcd3G77RWXVNpWJRrxAXaPZ4wSaVuNLIVr9DPLWY4g6b7tZFjSL26OB7dek
NH+mt/eaz6Z+zhb0KmOQwv0nNhjS6LCbHRE9ICfZjwv2ZgAlzsXoO4wnxIb59B+NHaaMzKctmHNg
tm62Fn9mGW/8kebR48JmLJC3noRLgn3bQXJdLPVI68SOEVDGTAQRWDL2q1tA9YQYPdlPd8AJqXnT
7V6HIpreZ0pEF+p9wTKOpFurwZNpPPme1iyEEjohmsKem3ORnpRdTzbg0nqhcIcnTY0nfQr1a9cD
vFWhBWXIstNDETmPiS6bg5YD/g6I7fNgFiBUaePvzpAup2nscayq/LkxUja0XHvRQ1kdEtEqlvsE
8Yk1YgaPg5Oa6uq5gDcsDI1QFTmFx6DitaYh/TKI9qXOp8+2MQbPdIvQQ1Wp+ThgsqY9BGBmJgjL
S1I3J8CEUwveJqx5w3KOW315NHvAA00+au+zyB5xIvWgon8FUcKnbfRvnIc1rzG7S9wwHSWofFN1
qXFq0oL6RnJvZKupCgdYW+E8Gux2vAj8oUe7dr9DBzBxjp3rjinZEsy5n5YA+aWlBMYN6E5/i4Bb
4ASIRxmnYi7a2DWASzg+n2rL3EWqKp5QY4POBgbIKKB/ckXufBt5wNSCLajPWkLQEEc+VwQ1NKwm
pzh0sR9PfYJBPVj3DI5aUx75iXyza416sGiRJFdtZXgdkjW/rer4FOXzLayXci/lErzZEWobmJBj
mQy3cJA8c0krHpyFXblB+j3HkXkLhHxU1oQHZBTZZcZLreJMvboCjyPyvmtfS/oXc/NEjln7NAwo
IokAktv1/HC/b0c04duxgeHS9ih/e0dMz9PYGA9JL9Rndh+1I7iW7JUm2M8VQIIBfazXOD1h5uN8
WjTOeZywP0s1yjMpbBgsdbM48M18Ib3VYkbHahsk+rZSqEOLJg+fVqRM1SCOn9NJAmgS00veAS0Y
0+FoZxi7aRu6JCx8JQYJAIqhXkbwK39zRXism20LMX9zHxf0JrYn7jbMi2CgBeBmBBmSvMQCXjiN
MzRXxXTKdeK23IasSjkMEzgAEoR66oGsJkvazdLloLLx/7F3HjuyK1mW/ZVCzZkgjco46EG707UI
LSdERNx7qbUwkl/fi/6y6iVyUqh54wGO8Ij7QriTZnbO2Xtt6AZZaZ3Zaib4EEs+SFX8oZXhbZiq
EOLZ5EDWQewedANXRDDa5jZBpHcxSWRAzJOecoZNh87tzmKM6uPIkEXazT3fDvFvQlLERFrIrvOQ
aox6p+2aaep2ZaA/FcwAThMN6Vt7a26jn2JghuvhfF3lfZCcsVizNAvnmRH8syqma6Ph6rI4wU3Q
M3E8EnSntREK9Qavp7HTMn1JcICJ0Cb2axzjwalb4pyCxdWEVb+9q+qh3RWhh8/KgI7LlrfDXy23
guaXH/ftF0R5EyTZMDNNQLlD0seyhhWT9kKGuxHaVAbOpPuZFFeGZeNHZmNBIT8tyxyOtuPGCRTy
9rAqqLeK9qq6Lj2SRXkkG6E8yTr9DrtaI75mxNFhMQUrTeZhN0RSh352g2yLpAoiLWJaUFeYONvC
bpsHM+EgGSTN9xR5BMkG6LJkPKzaIMf7KZi7OPGY+QBSutMQduYxj20aZqUNab+U8dnOT2RhhJex
jtQWEwAByoxKkICDOXEYssL8BQiDimpN3wK72agOvds4e8i/1xDB5X4U4o/bTPYl1+V5kvgiWgtP
Sj0lah8hy/R1zfy0UBxvHCoKiiaCXQZev73bvCrJ0iBMtvVeqccbCIqzkc6N75FcLf/CTCA1N67B
RChZHTUXQgqeSQUF1NM1+aaSZGam9ZLXHBrZhRZyoMrxrOzxKKkhjhUIsB5l3QbFbwpVy2lObiLu
DCXbR+pzLs/FIJvH10HmR5l6FgBorKZ9NiK6tcJ7+vckXXj1xg1D3e8I3kBJHNXnpq76ddbUd0bV
T2/9Fk35qtLD5q5FiG7hWnOHub26pO2FQ8Q7Dx5iG9jlp2r4hzfroa1mmJ59cZdiFfKNEPVljati
BUr3ldjz5wEbMjajCdiJtXaTAEwYDKI1K/93rkV40DJRXxQ/8+Ap+1UrvU/OKqvaktkOWy3HXJoa
u6wpMNCQ7FO3OeRfqsymmP5qlGaVYx4K19iSEByxm7F36UvXEq46CewRB14SDAPztwGMC3t4De95
tvd6XYo3GXxBUfwORzwzZE0Gm0hk+CMNyv5RECWFzdLwg7YjrC7K9yHumHQ2WxKaYMdEXnTBOfjL
6jnIuTQGCISo7VXQ4QhCMI1bTTynJi0xw+idX/OatG1tNsML0UpUO9J4JoFu1YbOhznYw52Is0Oj
u9kpqfPHsKHwskwL7kswPqjJ0lBgaemmSx1Ct+JKHuJOnNo+nDatMu2vwYjtDUHpBzjM5h216JlL
vnTa8cDoTPhajMf4doIrWV2NmOlFjOqYP8lD0AaE0R2IFcAvuJt1909k0I/ClYnRu0cWoCbu1RbF
auRSv5aKZcdrzfeWa30VhVN3MOdhxFmlFRtPnzYsE/E27tRJTIxAB6O+/gWCXARkwJ9GPwl0E4MD
XYkxAbrvkhK8DZZQqKFHZ1yU2FmASet58uQ5i72yRTiI2ncna0vz0b+RiKcFHSfnwMEwk1xwjalV
GMwF6B0sQvM8/nYd4Hyznnh0BMdo8QouC3r7q0riBig235U791vbweXB8eNdlejV0VFCrUczGkge
Y4wEVQB20ohsPyQ/4qgEzdqbaJJBMbEnNC9XqQ3QhfS7neU2dGEp62RRtTtLcez2MsoptiBnQM9b
YCxfdeRGC/D9x6Ejo7FzYojepP02jsnexbnpEJXdg+o882C2LlvKpN+apnTyls/pzXQ2yH72TZtU
tVANH8pquq3qMiJkUofep+s2G08qCr1xsah0CqFNtIRfLTt+30GSKMth21Bt1Sa+MK5JbKhA7caM
0FqnFYfYwvXs6hDhSZYYq0MxMjKbAA4BXVkDNx3vkXiShdcwKdUJgeqFeQhYZHvptKdZ1x9mmRpX
1QAI6RsNx7ZS3DsUonIpdrIu+G4U1ATZ9FzNNZANaRMcp3sqOVqgv9azdHbZMkzU8eZRRink9GW9
Y35iHirsQWRTF+ifZoxVpAJ/8jXML6LfdHFsnFtVXwXhhgdtwgBOL/3eO5Z38Phth25RRXcKp8sh
SUmjaY1K+sJpnyp40I9Zk1iHHGb+nGn5fXN1lG092Gl4bmT5o0so79Vg1TuJOIFGhey3dHyN55qt
6kCK+Fg25X1mw3JTBHuqgA0Bg/kBSfP0GGfgLdJJLvqN+JI8ZrW0T05PjBnLx73rTOACVB2uRcIS
PRNecuYkOkx39JB9s4HhkUA7fUCzypCudiayblXL3ZhOdyYuN4zD5MnjgzQfNMlia4lW7gMgM+tq
ifOkVrYZRSxXbg0VBqtvvwN+CqDLLkIG4S1Yd7ZcfNiKRKNRuNvU6NnXNEG7mry1DzX9IhkAch1R
B9dEjNlVb/KvwCs+e5umyZQ9t0DxX8Qw4zZF/wjWozoJe/hFzR/5mKZyZhZzdMdu5VuOKM4toJKt
iWt7RVsbpkJoPTa2vZlZOJ9KFqMpkkebQ9M2Gq3vqp7iV/QG79KoNmB+m982/c4wfZGFNM89mZcX
iwXZQFN2Fj3jA0m7ZU98028VlxHWhozJlTlYr0HwQUX0nNMxeizD1PTjiAT0PtOZZMTTdo4As3O8
TPcc6M+qoJ2uEYT11FQ6tw/5Tni8634VBMoGeUdPKnLC9gGP16vgCHQxq7MmYn1nFIBxiUhOCXuu
azJ6+9Ynn6v+kIsVIVDVeFfXpf6gjOIdP111P5Xtn6KHRiYUIPdUae7bPImFUDdr13LC+5Gq2doK
Sq9923tLmrvWXsPxvoeCVO6I+/NNN0EUTIttDYGEteqW1GF3dXpuUE8fyemmATiJ44xFBj8PMlky
vC0aXV6mryJRPKlkfAtKbdxGIHTPgaFO5tIacaZh4LRNMUdk9nRFRzddBUuZr40jXd1+ekn70Lpf
ssuClcWvVteK027WMYTu6+EpwrK5dwadm2N5OlVB/6R7B/LM9LusjHalWxovYURUodDzj4bpyi4D
U7FtSqN7cev8wMHfHxzc7qtNgFeZ6xFCDahI7cuopg8F9OQ18rCBS08SuuHbWZee8xkZGTmDB7eD
PkUVL53uVEY98GF+Ng6QdLWMpBP8DuDremeze+S/37/vh9Wwwv/Of+zXG7SWO7hVJ/sq7uVz9ub8
ohssgL+rlTIx+ENyYWzkd5wgYj9eW1h0NkSWKegA0x68cXNW8i5WT+jYyTNJGh/V7M7yN5vr5vpx
xVm2+pIrYx2sxs24EVv7WB/i+/h+eJXv5h+wN5x6KwewIO2cNR5RniaPdbfpbUYfmzTfyu+RcdVe
P2Sn6V7di+f2o0G0js8ET5QL+2lN4zpofZxgWrft1Y5ePu5VlCA4SPRrNBHnbFfRc9RX2xYgGm4p
BpV9Jas9IMRhFyS9hRW/8daJOWkHqYortrvyKvvoQ5E+x43qbJhbm98pB4EVx1kNNGjq7sOiPGfp
oL7KChhAP2rlZUJyd98r/XUOi22rhuyNDxKUSWXIGTPO3ugkr+0GCUJqRzXecst6Mwlki+aE42ZS
nEwMHwW/xNNbs3FWeGym7X2nfByZx/sUcFXwdO8+4KusK0WydTvVBOvxcEs+qsF9/vWUXDn6iBWu
n0QkzdGF2nYM6rY53p7ePkpbLo0+z88G47Qjk6+zFp1zOrfbWozl0aucknk5H/3b04bpyH62Bz+R
ZnEscyJDOBHVPBrMy7ZjJh9vX5kDggBju6FDbOQFqeTm2WVAuL19MSiH4lgPxEIsv4FSQvuXz1eF
SxMOD06hjPx4e7jlwgUx4XB/f+72EVibZdlnz85wLRvLz2wL9utgDup5ffvV7biirmSmuw6NChtO
Xx2DNix3U5c17UmvRL8rwbvNNnGXt+/ZtnHx10f/9rmkBuBkNBkxiHn2Mhek0DauwMjUkpTms6FB
hNLq4kjlUxxbbJ1Zkcw7dIyCpUdEOIQYVIuMnLe/H26fC8n/pqVHBtDyqt8emMfSO429lMfRGcHd
aEgkTJ1Vf7BjKFtEqx/T5Qcpxvt/aQf/P9n/fyD7L9Cpf5Fj+F/d13/8LmgwT9evnEiA/9ukX0X7
1f4r2P+v/+e/uP7ePzB1WMvADnPJ4iz5m+tv/cNBoOo4wsIcJG0PCd8/uf6m8w9bl2j3iN4D7oTC
9j//oy37Lvo//2ma/9ANxGCe5NNI2IT833D9hSH+Tblu4ORGBKfbRBsy7rH/nepdx9BQueSB9hD2
ucY56/lhDlg5tl8zy40PvUAJrBzrx5y3yAgd03AOBH9+uGOtb/qhjfehMz1JJ/9oCQn1nVlSHpXQ
OA0tfMG4txjjYqqjnqXejJ1jFBMNQ8eOsA/iOHOWjcCzVkPvvoVTMu48LdlEeAsXkcKxYxQ32aT+
4MFNxq2Wa8R0GiRJCWGmG1rpxKQa35LZJOO1s44Kfx3lqMQ7joyrHPXwqi7dPylMiqeWSbwSli/6
JGJsH+yztkM+1lNIVd60zHp0G8Q/4EjDGtfY7/SNO0X3VuGJA8ekJs0/D00VvVSAEGjtQLTra7Cy
w2xdc1nO90kMvCltZ5ri4JoZ5GpwSijAiUIt4dPtS0QwcZoc4jKJ7ynO17Eiyb0EdnVnl3eYMcpt
l/QJxWNurAWaeSQqAbPVvvxd2O7vwDWzXd2U794kwJupojip+UQorI1OjxO4nmFIvhoDnPOy5wwQ
iFPUtBcyGleOSMwd9eirysVTrjlwrPLozZuZiI1dam2nXMPjb3bNdlZ/gmy865rgPktS/Ofk9+4s
zFireKgcdDj5Pu1j6+RAQLRr3btzPRgic1shmeR4MFgGJ6k0xgqr4/JJg20QxltMPDWdkgENOeJ5
C1rFrlT2hYHrVtYhHXl5HEqz3lYRCEAyi4OV2YzhzqCFjlYHgqGc6L7QqXqu7MIGENQwBVblQndP
9rMqPks9fSzbhikOvkqJg6LOiSaD045jrtNnf/aa+IBj6irC+ogNHL6uE2X+rBeftbb36ip8aRNQ
/rMvwuKHJX3dRyP97FUBnW3fcw7DaD1+gsvT19lioM6teJXrxp1i4Iy2AJ+WI9/1ho0yY+y46Tzj
l1bHL/THAq96bjJZHt0MBT861i8oAh+4oOnh9by7NaoZd+CQjrS68APJUTJmhIrbWVzyhRZHzGxw
0hM/rQLKZmKa1m7XQ7esrQ+9in/PzAh9UdIcNCtrq7Rq1VlrupOVn8xE/iYTThpFsvkgQjIog3sN
gsTGy6f3xBR7kTu7SXQ+WcZEVyG9fnTzgTQwaoxIJwzL/oEXaNHiDkl+bX8FUaT8FNgnL6iALEPr
OhrMzSthZxXxwQx+qYCjRWDCide5b1B3028wWi/2Nbcu1kRinAZLdWsT9rcfRD+p0cLjtyTrB07N
WtBTTOyEpANFUeY5RIE0a9dIS7+xQaSy065U8Vg6atg58+Dshj5+jXqgyw7t75Ebmp7Va6VbH2UG
mrHpTjgYVl7V0USB8oDYVX/EzXwxYo4j3HEdGinydWBFwzanYCvWNzTGuCjGsafsBEWSJrUD2JQH
Egg2VqjWiDyTPWB0OLe0uQT9kVWk5z9igFY85fl97XZyM2VAAjX6J6FQl9BbcrgKQ/h5jS7IGNIe
saX6o5kzAWtZ/WFTwxFvgtWiSdDnWZ9tBkvXQqobfNS0ZqPVGDnoJvo1OJV+T4o5x6rO/gOMgbT4
bCSB9FGSL0CbuNaAhBxd4f7ilCG3eZJYG6KvuXW6nPAyK9qgvuaArw+HPMiOomhIbfPC93Q5trEH
cJmTgwW8tOGYNrsftOAfx5GWGTelovVQrBIAo5cEtwJ/TdP6JheoOYwXOkNQciuPoOa5DPZuRPMq
n7E0OEBPWMtiBFHx+ElUPfRbm3aY5n5b8aWxm1+prZBzABaaXZroZZvl2yYSBkFJq9Gbs23eJ3cQ
qFAkQmWBeIu3H6OxtpfIKgyG5AcopceIW2WlUjKPmlFjsE90FYSpYJ9mmLyzX5RWSNWwT5ehvBex
A7IcsQ/SNoE4IHMhLvaoEJGsn3qFN6UrNb9NtWGbBGKt2/5QaZdJn2YfhWi2jkdsD+CTj25ewaBw
2myhCawnWtR50JKiFYrNrEeVL7Mm3o5mou26adoYHjxto4q0tRGVBOmqKNx2df4K2VtnMxvJOWjj
jRnAPBoHhxhDMFJ+yZx7ippsK3KhfY1GJvZjQcKOgy+Tequ4w2PxAUhRQjzqriNZOJuxHd81yvrD
2L9rHYC5TOqEOpPJEOmwuKsoknRmmLjE6V0ThtaJxYBFuTBNwJQKJH3D2MlhxVu05WO6SyZ6VkOD
hDkz7VeJf7xmYonnEUg/9Az4QjYE2CQo0dpMEn1Sf80cgSkEXYOvHKwWIky/qli9JGUzv84STZUn
/d6Mafikm8FU+yJMACViYdh2hR1yzezl1I/0HOu7YgCchGs6NNua1iqpZIQ3IJWJj4E09whwzX1a
xXsVq9gfDe91cKKXmDju0KY353g7bDzmSlbDuUliftUeFWA72yXzCZumLcuuS7z9bkBJ4QyCCWmU
DRtVv9aS7cUJ0DNVM/+wYvi3JtmEUksci3R6Sgtx53T8jgQnlnRDY20fDxaIy665OPWiowimhyl3
PimCmJMyX5ljwzvZofLHkkZ+o0/roOFGLnVa+1UfXYIEwfiUd+cWAGhHlFuF29NXcf015T6sqVMR
uIiYKuuPZ9KANVDORFH7Amj0WIU0DzPq8xGAmd/Hnu73WnQHrzq7GKe2AGye25TLwWzujbh3DpDu
17LkBY17b8/A9rfXvZFDZK0bu6zWukrhtjBApx96MGipbDRQIjZCXi68FFCpA5iZSTcbtNJgJbCY
+Wge5lWXj7z7SFAFF5wKejqjnvUNUBEpiN6/D1pJvkNW7ej8Of787pIhgEI/P+uBvC85vZ2yfGq3
ChQS8HDv00jqiroTnR1b43OiafDjll27D4P6INHqHRNeQDewBgY5LW2gvH2fNVPfRVZ1cY2FrxE+
1+kQbfX8twBoyWZoU9a1h0BlX+TglX5bsZMWaYivYwkgoTGXQJGbD7jEHwQtp7UNNn8dW9PbFJu1
D2EUPOxcZyu8Ptqq0Jn/cYcRWt+JQ7IU8EFv4EmNZOqLyFhEpONhVnZMsiJiLasMDhLQwLqcwZKS
Uu0dOAX2EKsPo8m7nk5wFVGBRKsB5a43xFibGQCTxgu5t4lSAbDO2/feMrYzq2EFwvgrSyO1TpGW
Z7O8si+RjVGCSQldgOHxwAWKY/4N4oEz98/DOHj0RJR+yVzI44m7RfdWEo4t3m0XoUCBgEFKhF+3
MxduFn9Skpc6ablqg2OroQ+tSB6ys36fS+dc0Xg7KIctEN4/Vu+IkwXwcqY8QMIA08S+3qeWH1Qb
LYjuPDWE7GATv1KtP85ZtUcd+4gNKFzbs0F+BKCDmjehabtDb5hvbb9EUSUVTDNM/xsdNhO9ZdfX
BvB1qveGfdbhu4Nm4Du8mYjDsSZOZpgdcNCAznnPOLvshgQmhRixwruz+wkn+7tHt+g3Rfgdz/1G
DJDYjUQWcOwIIKdcP01gatbIjN11LoY/BrS9VVjAmnGR368m5TqbhZfEsc3iuMlRE3HIx1Aq6CR/
lFl9TZGzrUvzkgswKHEmyXnozfdaFvs+7ZCyJN2xyhjqWwyhOSLKI2FF606s2obOX6sq9yAMBSeX
zi7pEfMjeOPRz/Im2ZpuSSNnfE6HqvfHil623cFxbEYkNGlbe2Teo5J23PSxhVu3srXkaXYH2086
iCaoIuHXiOQr1vW7gsPKshsiyGHwnAG8GZ1aXxcH95d0w42t01MaNCJ7VEM8udLxYQ2nMv81RwD7
7aFyV46UJypX/XlSB3opqwZZ0jYuW7Bo7icnvQIAKkWPhdbWWcTGuruBzNZuOtSOjgiNVSnCAOFy
STq5Zjsr4dSbAe3Klss6yAfC7ClbfDeeAJPrh4QRzaUn/orZafAzO6rcTuw5PRm3G2hlzrqFwtpJ
jUCzrFyZ2zQa3C1Glnw9RRGHr6y7s5BEwG1C4WmjkEhL7ZRyAx5QLN5FzJLpZXZvMsLjng7JZ06X
kzSP6mLOgNYg1gDLZdjkt706JWyMD4DWLhqt18OILoKYWPWh9ygzzIZMxcr8kxE7PtQspY5xkVFG
iehBQE3ggmepjv8cKpjb4YxsIUJWlDEN81UlnMOAYYGG1oHU55gpn/kauoBw6p4+twNKEPnHy0wV
hujv5CA4Is14jaXmaBYAg8JGjzdTN/uhrf0gvNQ7KG9FO1hEu+bVpuRC3lpB4MNWJ5BH+06UATjY
dhaUBjscGCnU0qjfN70bAT/Sw6NFRldEhzc6SuQiDKpqGsQRl5gwIoRqHMQAEKe+bGuyDYrUpFqF
Vcp2+kdK9xq17jYxIm9XpuiDq8n7iC3xZuhB9+S52qNelJT91T6zPGudhC9uwTtHUJDakh6+KiZq
k/rRqqjmvZlRkuuQ4BPS0xJ69WWk4EKdOPW2DqY0amxQslZvrbMyfYYPefZiD4VIbz1rXkRQZjNt
ITVbPaaExFy1I3KcGk3MNjKiE1F8TNUBRq89Wb9OSLKA6OK/DmP7W2vtlyoBGduKd8/OGcAmDfse
xyjT8O0IMBTqstg3qnLa1qmDdN45pind2b6dTLBk1tZMoVoN5UfXkg1QxvrAkONTYa48lSwFcSHl
LonEkxzHdaZb1bOV7wZdxJsYow9HhHu9lWTiQWH2+9QfSVBG7NaCf0p+ijB6S2Rt42/JLlh4kWd9
GqPxx9OazxDpoez0rdXMTOvovIDnVxuRm2IdGD2KemdaA4teOREwV6z2BuZvyUwxZEeRbFFhe1+k
n6qbEKHSR1zPCsSdrn71xR+h4EKViiGb3hPxbafD2lY05Ee4hbhlmOZj5fRngF6FMxqbPEzQrJDo
46jgIWCQH7lERKbLvLw2GKf2hBbHCCksmue5JrhDpXwk8S7Y9y3oG7z/9AcAJqipV/sJRWqZdefO
wq4e9fSoWoIyAEk8C1W7B2mSPe2CPlzQhAmLSxkYlzTvxL7jxOMkRuIPjB/9JkRQ1kgSgpZzSRhQ
N5lZcTFsDTW6nAzWU/21GryXxuROc7pXlHXz1nTEjypDPoHWcLJqphucHPq2iy4OXS1bhJe8yp8H
otVUjOoeCxn3JpN7BFI4MyPaMhgYwqdsLo7UYtOlq2kNddUE0xIn8SI1fE+F3j4SgIlyv1BfMyFP
bYIw1TTfHXNcX3BmPsVz9DybcglcYAGLrWpNBFtJW5n3+q8Pb8+THIiaLA9a3CX7WiN/qenYdpYH
w5E7EEDW7vYsCwW9fKPodtIK7gUgMkyZ+iGICo929Kxtg16/GzB0cJP0hza3jEOwNO7tSdJuvn2o
Mrnr6L3tokWl3KQ9tBeKSTRo3nZRPQEpaIeHSNU4ZtUfVKvpIVpY1qGIcHyL176Fx1XJAZcH5Z0x
DNMiO7R/lHbvRHb/rbLqQEwgHW7mtScgSc5a7x1isDNoRGaMMinvmcYRf8zrGTY/jjuicp5pWNgo
yfH+bXiliw3Z6FTNIkXbQ6UYeQDoUH+6kbVC3nFvBu6FNCTOkBO2gjisDnrX0wQyYko6fW+23fQY
aCWmVbKK9KwjuL3+YSkqVqHpXCBgH1OVfYIHupahpnww+OC2UXW7pya2XpQp090c98iPIyAOzBvy
SuaMuMWMuuQzNlja837QuUIkUiQpHjNPCoRJ1QfbAyDW7liTl4f6Z54Zv9vnAK/BytFSa0e8m0fc
qrymnfPhVeKd0d9jXaEk4oD4048eqDQS70tk5JZj9LukRtLdDphrTcLD/bkiKMHxUy5a/b73mosx
LZF+pYuij1tIFAaTupoh1KSbezsrnmaNkJ3qYQANsyu7juQ5d3jPzWjtmkG4gqOaHpXqkRqT91Wb
26aI1sRoRmCZ6znAX5CeaCdcLVPAYdUwmwwWY3kP4fnY42nTXcwY4r8fCEiujoyu//k5OwqA/Jlj
sZZzUKJFzoeNkNpPlWfiCNryruVS2t2eBXX+0ubyOx7omiyKQH/OiPm43RzObfSjSzLV2nYtGYEe
S0ywx+6oL0OvwkPtszikzLF+N5e5jJq9nE1v+eKQzZPfWg4r1fJrAadXu3im9ptdY6YRwue6YSJj
1VWRRCNv7sIh/Syt+aFJOPLLZdZze8gBJfCi/PdzgzdKJ0v6cPsVbw8T6gHICcv9nYi9RTv9UFIZ
dWbibaH6NssYLrmNgobRcbdN0FzCViBijpf7j2qzJonn7XYzmi4dLTEQaLf87bdvaYThf3335Web
aUyDNJR5f6r5IRlpHLvbX2y7PeFYt9fh9ryIvGbriunRNvtvbxCnPqJ9olreXbvHExPVcc5eO6rj
iJkR0YSpI7jiN6IYC9XR8roDGoMOURHDvttveltFbk+BzM1rudRNzfJX3371xszea3Yrtpi+PXqi
X/fOYGH9tDoS7cqNdFl+o15xbBT9A2ZGazviMaU/mkP1W5G7XRw1zyu2deE9MqlAdDQx2CVHfMcZ
jDUh9zySrJKZthSzPlRS2s50Wsy9caKfkFYBNW16KrKROb3XpOoIETzHo+mCPJyXxAJCZMrj7eeQ
8EAtk81YWYwU/qnmtkcb5CA4XrF3SErU12BGp2q/nDBu628aie7oIRvtpttbiELSqsmbCsnqYjrK
w+2j28PtigMn+2fWx3wz4XxcOis0mCUo2L9uldv9sjwIZ2LBrFyX5CpGgoy1Ywxxy2Lv8T+vZNi6
fhUnqEVRwK2LFngBImgOejEQvPJQTXVEhWH/xq4qCGy2r5JOwVaf+uF4ezDdBlI6/pCV62bD0axq
DHeoq1ws7A19I2ap9LtZbTAGxy1HdYqrct1nwS5d4mhGNjbf6Kh6bjfj7aFarufbR4Q0NPuOSHWt
KVJAHV6MQ6tmBnp7mJdL46dHxZoDPMYyHC5m4t550YukO9zeB7FMQP96R+jmSKH9aINNKejE37Xy
pjOl3nxGz9qu7DBpdqE+v4wCoa8d53eTJs2LvjzUcbTtNTHhJY1edZuSbpTTP79mNNrOThx5cMfS
PoPmGlazpm9kRcHE8Ns6O5JOFyH1u9s/KNTYngTA2tvXjFyd4d//URYRcSbiYAtyyU5Ph24lVDhY
qzBvhh04ombVVEVO0IO5HzKv3ePk2xpDU7JABXZ0qW16EPaIe1Cly19VQonPhid6C3RwiVihpc0v
rTfMuCptHrAE6eKCzD5Bx8ZTzZq/PWjZdUIiYudap6EtoLTkl96DJcfSX5Bj+KfsMSbiaaSHRMNt
EWelh7hJ9jJ09G3SUT0rRJnoyFthXFgyIYA3vQvilIGClWbnKK1nGEEaEbhDhgEtApwptY86dKmm
ErqcZX6SQSEJeWiI0qpG+4EYsGRljPlnNdHtsbHH9PWsNnbFxYDG9wfjxn0ODQywzpDs+poztn6O
ZTVvIidecqOqU++BZBUTIWUOZH7KkyhkrjktvmZh5qe/H9xROCtTzqCugrMYXGcbSe+Bxq1OUuRU
Z6fcwMJE6BRnkHARFbDVSTL8IB2Jo2w1wVGIj6yEmDvSlPdgmfMToIjsrwdX0uT0bA5nvft7nNzY
j+x8QwwdwbpTKI6GZRrH20f18vT20d9fiNoKPFaAWTNlYrq+fUGPLE5/lZ37f/+723e5/WPLiF9b
+uvbWtec42AJ5yjKpC2Yy/Eh0U7afrIinwRRdSRq9vbZvx8aSNh//U8F/LoVPml85YPJEW10yTvq
9JWcl52EPvkxDHR5HHVUjCrXgYfDeOJEOLVcnKrWw9XQdN80Vyy+gZGuc7UjmSw6VRN3jFeZG7YC
3heWxxAsvc7GeahYVZH0dcdcw5xbZ8pZu2GqTgawY7J6R7/NOUwaML0ttJcAs9OS0C207GQn/dhQ
0vHCvMUdjGTU8cChgfcj9jAl4p+yfY5TatxUem8qlVAkzWrF67in3dpfiyD6lVUWSiQ3i9amqhi9
NRvRwrRdephHM80+DXVJJkUfg07a4BApoonsZ9Rr8ul4yZCM/HguM2/Z4RAynxPvHf5r6Me2law7
a3phyxbookkxmhSdrrJ5cvE5rqST0DnBXtflLiB7a1dH8XOkox2hmWHDM5bAevK3DKhhYIItwW7M
JsuKR74Jvt6KV8Gm3VYk97KNjkEWLRO26HnIP+N8kKxrd0iXSBfTc3LaNR3Uc/CCJpubHXKylW1Y
B6uDUYx0h2oOC3O0NhI3WwGmra6StrbRONz1wXCUIutOS1t2OfWbZvXH1XD9CxfXUXJvTktKu8tW
OmfdNzuD2kpxl2njkTn+/ViOO5VE7/XEjM3LnjsGp1xY3DEOwKbiuXGDaBXEKaLXkiuAlXLneSNY
oHCs4ZAndzPfbKC7COad1wh5Eu4kOsbEDDQbvbVOLotiaINzsovVXE1XhDUM9p8RMjX+YIp78p07
7uAApyA3sKg7mrezfqmRQ3YGbcoYTz9Su4VXXOXxV7V4KvNoWxb1NSuZ5mj3mkAcxJzE8bIHLLVI
Jg3wEsXVMfAzxO4hGr1fg4t5A7/GKhriL4Qbm7Hf9JU5/D/2zqM5bmbN0n+lo/f4BgmPiOlZlGfR
iKQoymwQlIP3LoFfP09m6aq+q74x3bPvhRAAyohVKACZ73vOc7ijPUVBgKqut/dhXWFAF/atQXqf
gXC1TAgdIYsWh5HKWxaU/OqMSMywwR9g3VEIrJmqmveoaY/jzPDTNvd0Ie4on4OxeSh+GtZ0SnuO
qtt9k816H1QFcsn4trfi184T74V3F/nu985+yMuWQpjFhHSmuEYD+aaVIWYcw5M717OdzTrZ4paz
XdzqNb0Y7di6XQKupWWSfWlWgZHJZ3CZO2tyQITw0XIjQOZeoawYSUJnPdmU6hJAz6HlHB/NY9Bn
OLdPYcDoTS5hdzbJGwB9E85qcMZ23xOokJISuZmtAVIAiV/bjAoj4UUtcziuvDNi1c8JYw8IEKg4
mc4hCmaeSa2CgzlQLT13amElM2Up3KOcnX23B839MJLIm0KyxMpYd2cRMo9NPYgFsxoW6gU02qee
XLhDM1A63qRqMLcEdoN+S371UM5vi5JJjK9mHFjFT0HkL8ekiZScoAbUGCHF0g/Kd1lPfi4V1+Ys
1EKxKQpEAhMIK0rNgK8zpCfotbKMc6UCi7dpHcWRrjiHc9HJM4nlHHgadOTeukRuQoTkEhxup8Sd
iXZcwdPM0qzo6HrzOVYLAD58o19sNd4m3/x9UPFJKkPd8vSTupKGQeJhFVOKv15JAZms9aRcqFWZ
NdGNJDggL6J9H8QfrXng45TwPxh2qU8sL6NHmkHOiCrDKHx7vEX7zchzLCnFqxGq3SM1nJya+cx1
uxKQ7uZ4OIbDTLf3+t9rrSGNPTrdXFvI2zuXOXmFXouHIdSKRLVPr+mFAR+25tRnfBTKM0MV/yT9
ZB8V62fbwXtKK/3VxfRxy70A1l9BkamufJp0tR2BeR4/mT2MBXtSzUKGv95ojmdKgeM59u0VY6FL
Ewgj51kv4pUTNjbksaI2jEmNhZv4+yAystOgP2EPhGpXMOShEpBZ20GBoqEz4/No7A+FwWVxLxVX
Wvg1yeYdccv9SEZ4qcbazL2YbqRevIdWaKnvmZ1F7w3nmWgeLUH7H7HefyHWs4UjQF39r//zvy8c
uP+k1nuvJHT/tnvL6+Ht74q9Xy/8JdkLvb9QnQjPRWGHIo5uxm/JnjCdv0wYf7aDWs+3PEXO+iXZ
c9y/6OHDQ6Y6I7hw2Kj5+otkz7H+cgLX8uCdkrBgCl71jz/x8YLs6//Y/rdqJP0qrYb+P/5d2P4f
wFJw6gxkMTwQ1xBapqt5UH/jPYVmXw2AdgzgWSnje4zqe8rJzI6xc2wlRbY+ptZk9P2nwMWFby7R
OZP0R0vjsQB3grWYDnRGo8mZmHniXUg24rTkSFewfAbx/BiPYCnSdRdR04jQVG1WEyMuad47xmcF
zed4n9A4O8rQhWukst3q8rn3xk82xnamVNq9/ZBIzEht8EiZmR51vbo3dofqG+UT1rLws9n578Ow
/kBh62F25LegqWIuquNhLJdbp1rOQSRPhJ2D6eFeXSaAKUPYIAw7nxkKfLUzQD0rqTP43FqKpzk6
wQ25j/6ejrrD6KjedlkBQlK6d2LCg5yCxkI4p5pbP7k6ow6QFMcOVUOIWz8+jrLwUdT0N5NEcx7V
P+eEJ6cFDa7BcT5wS6LxmL8aPprEyuYzu5GP4Lx/Wmta8PnYksQUW99W4dCJoeKZt9ZzW+RI8N33
w4wo0W6Glpl2uAs648vgTi9NW72RjDmRAtfDAiDAutuCNc7pUBHjIrsPwiSHz5x3w0o7xx0nMmtQ
MY6xd4+4bWCa9ApA636qESQZc0liLR8351voDYqTAhoTfnuSm6yoIkkkOeX08rLmeajkKVgRv4gx
v1uRtm2DmUI4Do63dkmopi54JjAxfa+LxxxkshuP750R6x/vcchVtDPyajI2SL2ywG2q9AukQ4bx
EOG7ROAtv3akZJGlTaulKNJDuD4XKZbxb6b08DcW3K34Epamls+LJF9xQTMXfg3yFLEz85JmjF5c
uT4mHGuL8MvjnE43rqmTvyn1CycXW5V904nFZ86bfBhtYE8IviAjMPtr/OmlDhxSWGhUi9XND5NP
08+lS9hzMKkk5/yUM/GRFEkooShLaOHldzQjMZd328aRT7QWipPbQ0mYKIHaPtkqyVR9KoPmU57k
C63/V8fPPxL9ChB7IqzL8sUrRY5vy0QUQnVvkXoZ5NwnWweIq/B8/GOSMUb9vp69ZzyPNzW8js3S
MA/Dg4reBnVXHD16LhrF6sE3YhpLqfu8+jUSwZqsekQjrt2NexMbOLlkt4OcBe10O7+/LnovdVD6
8BHLgPgU0toqTuh5+RQGPW1uQa1o+DHmNjKNACjuWrTpFo4lglYOkTV5+yEmlm518MWFE2V4aISV
j0ezgXeJU/upGCi9xaYB78W0v6MAQnq3TLuwS24id6gOHWC1s51agOAVWE6vXfcZLW3fclOo6oxe
jNSaLmu9WlMX4710gk+/HlRVvLZQVbyRBtE/1g0YTLtyZDJweexvb1eSiO409IsayxnPch7EiR/m
ZSsnpMveizQjQsYipdmSkcfRKVGIgn8D9tQnzHPG9JtvepLLh4nfs4/Xg7UUmKjUCDBVQ6msFgU8
J+7ZDVny53iVv9Zo/T+CyhaH6y79jKyzsH2m/uH6/FS9SD9t4V6yW106Pga5p2croNLV2OuxXH3i
glMl9tf7TPWAfopeVDEc4dikhqqMAb9fqZ+V4kRhGFsvFRc3cdb7Lu806PfTO6Y0e47DqcOByK/b
ner3/QgmLq9S52UuDSz6x2bOs7cm2Pg4A7ncBDaulw+gXARzxTSAL+q3j6KPaC8M0rktJyYoUGBu
Abm+zMvS3Y9WQs1TMEtS48hxABVFMQvfoQIsWFj24vVNJtMzPB3aIHm6aYzmAAKPglabPawlNTS5
TC8l8Vn7aiK4KPJXg5yrIjhjr2hP+Ec/9IFBaJBt3hlNg/mRWcOexsN+SMgOWD+hBiM8aOmjc7R+
6lCBja7xmeaZSamuW49SZsMDVFPs9GZ9btb+re1BaBt0qE4I4r46Ejfq4OKsTPopQFNGWxFtxWlI
DW/fGMQZGgFB6sv4Axpf/+yZUf1IAYmKA3IkYxjBQYzpmeHiIypfMBtyqD96Mt+XS/JcZgnU1J4u
GIi3bN/75qdpSNZjHrcKXaW8KGLcJd/HRnYPVvLU8euizhKuVI1agpkr5jjY7NpdFA85KokNp3Ez
gy4o4xvG1snRs6JbR51nmZrPoAIH6q63A9qQ9hRCQqEqcLrUw1VRfE0jACb+fGA0UZ6l7vgNQz+v
+8AZ7U2DQI5TpOcs9P1J3BQgTMmVWiEKMx1cRyI6XIy+G92U0ItImVYu7Ynr9tKY1hFvPbS+mt6X
bijoBflJAVMmfqHd2VPzCdmTk2sgQWmc5lcRvPu9pvddN/21eTUqaex1+0hXwi/V8YVMs5SxwkkU
vlJVC5hbqjruNHWG1pGmajmktByoEQLPAIdZkBF31gsXGRZlGLV9adLY7kfPm5D2gik6u4wKLGeq
YNLEw3lVi1TYHJjfm2T1lNsopjWCUArJhO5eXFYTwQRHbxsz0rUsb7458cqczDMICOb75BfJ11BE
VYHYfPGX0wx4dlATtho9FuiWyd3q47rqFofuP7gNSu4WSK4+yqqdwTfcnLAm0vDQXQ+1GJURqVcL
vaYfKCDSuYtZowmXJYlpuKv0Qv8Qrpt6bVWGqaGRNPXUcddNm2sjR+8jTozRC+nB8aH02g/62Dti
ZUKpVwXjhmITG/2nqOpdIHcmrdb0ax83wzkyI2eX45/D9qe+VtXw0YvBx+kxUqfjzP3HPv19x1kv
jq4cTpGeOf5eGGoO+a/2rd7nts6Gm0DPSvV3qn9uei0vO9SrVGsu7Zdr5+X6G9T79C/PL4jB4cQ6
ToZJdzAugnd5Va8H3ZrUC91bd42JqvWlX5k2Dden9sesJtWXY3c5R82aVpxeZTrApS1fdtcD58cG
5YJ/dQztEXPi7I8nfWwuXfrLmXtZd7PmG1yMfq8PjO61XQ/bH/v8KpwoulY59BX6MPrsvfRm9LHT
2/oRy0gi0gnMV5rW9JlUU3ToKHxA9mC7p37I3WfyyxuGfWBUCrSS+pTRp1KiSjF67bpPxOLo95Zz
hH1HiSKiV4S71PV7eexVVcfpDC4H6rHLE9S+WrXgJpc+Q4gQ82waSX/2f6/9sc/o6JYajN3JBghW
dW8c0oNf4AyQCai3MF2PuuV8bTRXYSJwY3df9CEU6pJxPaKlLvno7SatoLBRsNOnoD4l6z5JzH0c
k2m2cfNgP+ZTfOrwhP06hOtDOFP70IfTJlBvM69ZtNWnpNcDnxVo//f65PRKUvoux72xxRMyt+6g
DzR+GIrz+mzViyjgnr/pVAEF8S0zENVZDV2HV+tz82/bfeAZO6cA/XZpLl+OsOoJ6+6bqTvO5QSy
Jx+yg26H6yOsW3B6U6/phX5A70M/RoJ2G56ul8siWrHk6yvnZZX3/1yRWZ1RCHUOobrJlOpS4y05
KZGB/gjShnK7uTxmxd2618+QgvHRSa/qhxiH/Xqt3owt01/AXhlfp4bK2Vcs1+UxVh9pEvyQ9dp1
8a/24VthiHl9Tgwo49f2H0+XzFUIA0x+6v1Ue3gdFMtbF6nr8W8v+2/893myIoHukZul6m/VrzAL
/82fofvprRp7p9fT0xPd8B3kFbcjPCStAkT8WkyknJ6v+7DPc7JZpnEwO8s/ypnmlQHvzPbUsdAv
ixewxhv9Ev1ivfOPt9Gbf3tNuPh7N7PvKvXhk87+KBKIUfpZl7e7PHdqpBI08G1guSPfTv1teuGp
v/fyKEY5aCb8UAhx4DLRz1w8GvIQkC6hkrohfnAh2hYl6Yme0XD2VP88hYWQEsUIx/2fC6uNnXHV
GWpIbuv7Wo0NdPVRe57jRIUvx1H5qTMdd6+NxUuCeZgG7Z12GEcNFrquTKPqjhwPGq3qpqh9unqh
NwN95dXbMONICFX+aV0gviz0ZVuvXmrHwTI8OYGJCd4ev5dOQxNJXTogdTVnXSLWm46+I2TVh8C3
ydllggcEgxrLZMYVX1t01p9F79IfSC/iTOB2KovjEMIjOenqra6ppurWGIQkcuhqaazGFgY3BqZ6
6h5IIDqAJAkeKKF1Qx1WjVIWdRPVa/0Apw1Z3aouoG5hfoZf5OzH1uVCrBZ6TWDrdtJ+POlKu1RP
vdTcPfwCIqK7qy7OusqezxY/QZrj7WV7dgqKSiC9nMHF0QB8qD37SvNSWq7DVTL6NEzrvJLYyGBx
VfeSy5rpxufEQE5kY4vSFePgt08dlid+8XW8z1qXvFjrPlKyBv3B9cJTQqIqAsPXqEEFGFY+t6kG
FDVzeXPbJpBugVGUu0yXXhNQ7lQAj/CTY1AY6mxEhv+Ivlse9A9HO9VhnnA9vZjWB4sbshPdtWG8
IuCnmWVSz1rALbGKcBGfuGUuxwqjmK292GoQptc4RtwXrjtNfJUQYlqoBepDXBcIaf0jAUSH6y5d
jx9iOkiIXCiROHR5pWE86Xeb1JBCr10XsRr6D6L/OJZxsNdvdGlX6FVPlnzxToZ9q5tcqttMxoh+
jMdTgtHBVWNwvdD4ACJ2dzba+JOZo7OjkMKjRm0zORjaNw0O0L+2ICxHrojqULmVw2oy2JDkGvvN
QihUlfHCYED9+PSC6CnIaWUV/6TY1+4JnzBVKktIJimAQJB0NBDjWZ5NE3X/5rpdxu2M54fcO6XG
Qd4/n+tgQmokaJ+WDD3Zm4KC2wO7/UaG63SOwmWiYc1Cb/6nfRnduHDu6VLfTVZVv2uncn4gYhvN
Mwi4wqRQBH02zJ3osCKnhYNvvJ+CFSayGfmHxPLIyKa3h3+0jPbNWraHxSROsjOD9VGUz4tZ+Sd6
eruiad9j6AhuM1m/rIixT32K3Wmwvc+WWJK7GV9BV68o8UYBRCI+NVFwz3A7ux/R391K0WJV8Dkh
YgDgYhn2qUD0HNiP0BzN1yB1yAqd8ND1k/+cyVZVYQZ7M5n+ec4pVMpsiujUr5AilhQ4J+y4ZiYd
2vYiMpnVaGF2D2lsyt3qGfejz/Rj6bP25PlJvDVmXICh7CGW9QU9c2HsjbCvjg6Ovo3XeuPNMI6n
MCZpJG5d9yH217ssHWEKm8vH2Q5xgvoQmSp/Vq5wCSrcNcXNYM3vqGy1MHNsSJ9qbczbH71dTge3
7Zs7O9GD3BIetAFMJ6bOuV0bNBn0TKdt5bbiXMU+vfIIqQFmnfShoF+3QWZe434kttEJSehz6hOo
3vhUdd3DOvng4Pr5xSZjgiZmUW6h6iCFr0wgIcVcvssX8nqsTpVB4n7nZmYLLVYSiEDUoBVgtMZ/
Me1sx0IKXKfQYILg3q46tMitINuA2gxt/4JS4ZPbGC9gTlHX+uleDBRSS3v85qb1LXFs855S63Es
VrwgI4toSEpEh9hMo+k79smqXgRKx7lRGeAvblXKe6KHM6RvyweEFwnCnUrpJgP33CRrsM/GEaWh
hNFZiWLbUVlfMvOr11PErabvTRwJbGwmFX6wFlL18b3xvkIFtQnt2YJiblIJLoCseKIjqSUZDlGP
TKJypfnUO9wsZ3rLq1lhY1369hBwpwDpLzfTEFubInT3E0XwLUg59+gaFox2a9z5btzgcFtwZJT1
ipUjHjceQ/+DvZTzTbNaC64dlOdz+n0qTgMCKDtXBWkj+0H2PFHaDPu2pqhwcUOR6f2yvrchnFNq
4j9uXNvYFItIHqSBMYAAMmQINmy1YaSZkQbtD9QRjDdt2tc5E0zS2DHH5T03e2VAkQNqZ0uWx9Qm
tCKuFFgZcbutKHFRihu37cOd5AeKPC54F5kA3Q0vV6zhk1k0JYDB9msjaZbUwh4uQSn/0737L7p3
lkMa4f+re/cuL96Suvynzt2vF/2jc+f8hWZK+K5lX8AZ9ODmH/3wH/9ugLj4yzTJHHR9y7Qga/wN
tuGrR3zhe4EgEcr3aOr96twB2yBvEzgHjA76d67//wnbMP+IYBNkr/khsTuCP0PY/Hf/nNQCHiDA
ryO4gwKlLGrY7PPCANHPIRBGyeuMWKyRK1EyubTwcb7PA4GEdBRyl3AfrEqAggsxshD70UlJpZgi
UgjxsOPchJGBmooI3bOjEt7wFe1H64YeVno72sfGdJVZmwvljDhLKpXWqsQaqBOoWq5wysUpRBl/
gDwRnFe7DM+IAnDpJNLcWLXnnxvPfUV6RpGgZzTUaY2Z0obptesCzp+0UnleQJMTMmqc9EOcdAjR
9GqrhGZ5iREKu8ZrqNhcjdK/6UWsVG94QMod7TxC09RmXmJi50qJCuL3k/UDekGciHXWa9c3gBfb
EwWC8F+CqSq7n6QXM9AMShqGSqOnF6YYy9sOKNHJRcDnKSVfqDR9lzVkfmXuJ9tlxeYSC3+4icZ1
S6uyuA3KEIFgGBpoW6jt19GdozSExDPAX7Pj6va6ILAF0oOXB9slj9BlRCmWvEnrE5VSkUSNuxZY
3p5gGQ8XeYuE+1gpdWOGzNFC7ugp3eOkFJAeUshiLUkOSZsvoH0RVC3+UzRD1zITDwklPsbbvkbM
2yGvDJBZjkpvaSO8nJQCU4RyPdVeeUcGK1ISpdOkWmzd414V91LLOHOl6Ay1thORp5mg9kQLu/G1
ALRRWlDiAm2lDZ2USpS/5n5GNjr6jrqFj3cRgtJssL7GMwpTQssyOmWoTvGgTECSUKLaSpPaKHWq
MVHMTBGsLkxypVKwekrL2ilVa2ygb0Wwzq9zQN81K/XrjGCvV3pYRyljE62R1XJZoZSzboeG1kFM
K5WqNjATaGWM5yolxrVR3tZKghsota6pZbnoc/VjoZLsmmh3ywgRr34CccnBDff/o1Ay4EWJfoX6
qwd0wJMSBHc0QfVjq3qCp1TDSj6coCP2lKB4UNLiRYmMOyU3ntEdxzMC5BAlsr9CUF0Xxi2zWLOj
u4wYiDrOed0Cw6DmH3qv/6d9c/cZ8+9DOsRUpPOkvDUI0TstBql9FdOaTjWiev5zSqxqVe+8LoCi
740SeD0XwGGrSzfC4X/OhuX2WsjJzWohNdonlNzCIULxd992T6sbf2CogLFjcaxb4Gq6BAeD29q3
tvdYxGJnm+QiUVUwmKpMD+S2yvPorg1+0w61U5uicyGDQtwQNqLF7k0WANYOyi9JRh1ntpbpBOhj
izaSSZWub11WG9/ZQWmvT2bUIIj8VgTozLWvwFJiJ2XgdjlytAyBtFg01Eo1m+umAXADExW9K1Qz
K8zI076zRYdknuvPiM1nkzZTsps97PRmHZf7rs0RkoVq3nIpvXvZt1zCydf1SjgpLdweqhh6Te+T
qPWyvHApURJn1UeBu1uFdyphmZ7wjq17OJsg5aLwze7CAsAcM1H9J62QWETaoRJSk2ZXVSXrQBpb
RO3dGT40ajWJ1S30252FKxqrpQPLtEK7J/lhU6FNAFIMNek1cW1tfV1LuLY9BrPF6hYdHNWC7VUz
dsjs8mSnMxzT+JRW7bFAqnGAALQcpmz4YK+Ld26DQB6sunrxIr70dAJfUBpMh0xAiMgUEZxxq+Qw
DnYIjwDyrbXYWPGxfGCMJqAO4pmbGt8r1VdKXSQFlXsyXONSu/xbGfOP7sPcBiiv6e9tsEslx2v7
YVHzaP1T6Ov6eTAh9GmPiK5gey5Tu0uNMxrVzQvEG0npGe4oHxhhqqaDhpoCOsxAmWp3chcP9nJm
BvoN3TAz/BGLCBqVJ4wLRDTMvX0aac73n93+R6zKI62ep+pOg7+19AwD3eBWigQvW+D9JJkI95p6
Jq5YG5sEOkD97BzI5C6K0HYDD9z7Je7WYLbSk2sPh265aYncIxZm9mk7Y8kLMEDtjNX5aBXPc0vg
sv7E18+uNy+F/ByS99InweVr6DNkrCZ1F/2lXN0zrvTuCmv5OleCOZIKW3MmcofcBo5praRsVpn6
m4w5ZmHy68AxDrUQ+dtKDYohMRxJ6Hi41Y0pPK8P0rdrPCuQpAd4nkHVgd+u82NB/X8zeuQTgeKE
aSuMFkUl3Xbgi35KiypTQkbTPCDkT89LyCiAIsd7c+ACMZZNvA+V5qiRdC1M6kotmQ5nvaD6wwUM
jJWz8V1q4OHWy8LmJlF2QOX4wPtGQGOKtNfjXtCQbXw1jPxRxu7X8Qlq93DQlze9sJWH5Lqpy9a0
lsdNHPvdLqlj7q1Qz/XZH5uCq4Fe1YsgdOEtIKPd4Dm6I3s52DTMSejoRqCS1QIdcX+0KN3paxBm
4nsvIU6qqoiH763pHUWtdT845hf9//5RUb9urpFpHCuvPCBLY0AYInYfgpsob6iKTy18MmwFH3uX
5DoibkzgySx6o3BQxvON1ERZ3Am/bY8WbKCS8ddeJkZya8GKXqtGnqzqBf4pkNRK/TITJ97X1sS5
pHsRYZ/QtnO8rsTekA5AbzgHZ/RlN427yaZE4FyOPxdtvs94IZOr+YB5kwtza+e3COzz49V5c7FF
aROObmrpR64PC2IxxpE6wm+XztWvQ+grjtfpi/ab+XPmnpAlbfWWbiZkqoJ43bys2WTj2XRkkV/F
zNtUH6rW9jr9PTauV0+gxOsj9Bj3aPOJK4vakpMV5l02UaZwx/AGwg+Ceb9c9mlX/UA+L87CwJvR
NvT0RBg+aR+V7gfpNe2lqrRQVq/qndfn/Kt9dLRmrGAxgGpVrbsuysrvTqIlav33/j9erx/QQgq9
NkpyQAwD0bY+9Rp06/M7vdp2XkXRQFpqwE79Q3JBHym2UDQlztCuuSyqu6e+hV439RrFeWpoF+ee
eqJ+znWzpCpYTutyHiS8j0qYcq976bp1RlI79Xy9PavzyHWg/ANRUAVnqtB6EZiyN/lxjcFpauHw
2c14pxfSZ16+cEeGrJYC/RMNwmD8BNyRlbdsUaYzslyiHp5JHh2pyVChPjkLshKviUk60asyVI1W
gtDBev7x0N+elY7ZbO5lqUQA6lnVfjTr5mbFlr7u/+B86s2xNAmy1qtNrpKh9CqzlrY86VVd9BX0
G8oLLHTRTawrLdTq3WTb+HIqbuM6yYljUt07XFz07C5v/vc917fUXFP95nqf7K2AiIbtFXeqH9Ob
yZIE0IRUX+yyqv/3yx+iX6y309bnWXr78j9e38rMKgDjoTdUtz5O38uTru9//Ssuf/b1j7y++39j
H0avzG/NbgLkFd0QT7P0zEfT2KF7t2v3PcKnkzkvL7ICubOmswXPqX1wMvB9A6xDMIvVa5YGE2mq
zWuOt4LB7OoeKlo8RxH5j30um09MhTFFLG+Dn7T7lRbJDlZ1dagtni6wz8J0cREo9skHCXaLNOE8
OnvoapxkXDYlaaC7vvcW2vSwjId6eIGKwZ0mwKyDuXOAETW9rHMwA340P3r4erEfCGIh/NtYJcgl
aQdbtyLrUn1MRzILmEfQJAY3PlS2A/6mfcv4FCY9NecAgQ1NCLRlU9cUx4ZM5chL8KzLmQw6c/ps
DTLde96nIAMy4jcZtTsEJU7XHRYpvtiw4zbTYarlyEA7SLdUbe0bHztzyelyInaOHgrfW4FJpq6H
kUtf+jkJhuohSb7Py9cijEg+qqLNlEE6i6vk4zCZFS7O5MZpmZBWtYS6ZR/tocE0Hw8cqhZcfTx+
96Ji15ihe7QiKhKZVx3ijpnb2A0fDd/77hJg5KkCRkkcasJLN2O+POcygodxgGteb/qmNLZO4SHQ
hJ8cFU8hpYnXqfxqgmEbGXK9W8bijSTVLTK8fGdjTsc/tGxwq1ob1jroaRUzDmdstrH3ZQ0DUtaq
sL8hQHQCheXEN5kt+y2z7KPsWo6sB/kh9imLUhA+hsHwZq49Ftcufu2VDSY3yLSicIJ0kOnjvhLT
0XBg6MgStkXnFIe0wVyFJugNNIM4E9zA3+9M68HEsbVK8SHyLVTYlnG/egxASxAJleuJoyQIZjbR
NCeYVE9zLN4Hc+cc7aImAal1nlMneB80xcMcCmbvCoI3iPjdCItyaCVJgJahiB/NDlZFcVQ4M2OG
0xSX412VZtF3Y+rv+Ed9Wslu6afWWxKHzH3vCPhSCZfJlAEWANRdVgMddp3i7K7muzDtzJs8JnTW
9LM7c1qWd6Tt5jelUTw0LSHsPb9XIWAnOw1tx7bdiZpQHWeGWRmMq30Akg8cIQS7nTlk3zjtuR+w
+6lBVmD68mZuPhpOwGV1qpXXrttBFdy6cO4ZEw3ufQCHflNMsFks/Ou3jjXZx5aeBSjjbCEJrBDR
sXLzT63tfnV795mmqvmp6euPDZcokhlyjIjtaG5nuQJpXGckt+Z9SlLn1peqNWeRWbLQLd0QhhdF
nXzAs+F48BzmXDx59dg/LtVPOjTvCbbw8EoFG1MmXPte/DuIpvlzR/5VG0uHApbxfRXilUSwA0zG
U0iyEwSQgFZR7A3HvEBVvJAuhqRRwTGJBoqc8D0srf5EIyPrnaODa2TTem2/SUcJ0xKywMajjxRX
7nmlqsUwD/SPgYS6nKI7Qs8hXEbjDwa5dCSkPe8iJforJ8hJRXZMR5+OWR+eyyCRh9rN8JyJYe/F
MAZyRZQLsUkmoKjJYM52fssgFJ/k1mqAM+VJ9LGM0I93Hk0/tzgls/m+8Q2Ck4f8kPhuuB9I0ILU
1D4ZEpNpJub84Of9d9wp/THiGoWLoBz36cAc18Gilw79Q5XhFKCDdBi941wHL8jjqUp51bALLPN7
6lm37gJ3xprTt3Uutg6JcYSIUtrv+X0dEB3dR1b3anfuDENsqQ7LxBdtvU5T8bNJe+JAws4/1QCB
XAzXTvNGmYLPNJl8OyL/HOIOWL36RSQ+VPc6/z7WfgxdLcF67shBeTzL96UXHECm7QLCZx4L/47m
knfs6+J5WkS1ix2PVN14KPZDgxMAd8GuyZoBb8Pa7FP5RuTiF1hWuK/mD0NcnKlfoebri/dhOn0w
Fu7iJRBD5IpY6eS7yvK+TtVhKLjUpH52Bvtk72EjbWofooQ0MRSQuTmL6WcgMFuTSEtRzp8O1crP
L8X1RilzfRDqC6qCJAegQkNJhmQd0nzEYVyG2zGnw9fY9GFCxkeEDaVfVWp7AfkxG6fjnI+kb4Pm
3MRMPQNuVcWxCMf7wjaDvU1/btOkTrs1K/F9qWiKZOkn0FjVDpyZsSEG6ytMG3ouYcN5kdNGSQQx
IYiorS+T3wIQahTingp1PQGJHJ2HGGZlZMY1vw0gRIu/9QYgCGFJDguqgs+Oe4+W90E22CuTuSZT
IBo/O3Z+rpkNH7rZvR09z3sQVXKP5RqcSuhMBwjmBGJy2LIS3l4ch8AjKA9v0qV5alEUcBdugV86
pJKl9h7kxcc6wUnbZoO3nzyr2iUMGjdIkckinvMnL0Wg1FNjtxP55liOuSMzDf9s8dolIFgLw/ph
1Y+xSxnKQWG5k87CpfDVy8kVemuS7IOzGm9DmCJDww+MPn7Kb5iuPiw4sxkWJO/QFZDBIaqj27wD
9PoYrN2wq2jKHiZDIiQDEB8PsbhZHC7GSdQexsn+MLSQycaE+zIFhGfHsD/4mExBYDXmE6DV8dhV
mU2Zx3h2iGjelzid8R/GZMOVKbxnLAcyk+ioQ/O4Dv1j3rHhw9WW43qXmiXGW3Q1GYcMiTtkj4Wr
g0OANL6lWwN61E1dN8SPQhaNsi1Jbfk7Rn7DNvb9D03e3Y5V8uinbX9bT85Xp0KY1iC7c9J0Cxfd
InecWmCSBXtvLFF7CrM6pUP0TSTyZVz5Ho2sbbeAnIjKbiVO3bAvd2HLCHaynoVrY/tG4628OoY9
7M3EH/dNn8E+zBLEMNXXoobw5rZAOBIAUhR/gRu7wVuUTSlFVIaAdti/Mxc8ALKxt5PtHzNU17Fb
xz+Yc1DFR9gUfuyM6jlsFNXKIXUrMJtHMz3PZJfOlQ/7FucvvXESn+FRHZpxfmaWy42as67DJo++
IqDsiRIM37O5pT//givyfW31+d1Me3BWJgtUx1zNw3vAhwQuls8kj+O/NaedCPL1frGbJ5Ga4tYY
8B5VBhl1GFxFR8iY6ZNPt65t8xROHbXmAL1hbM/bFZjFtiOKSbEciE9gdOszUzQ+GT4VuJ65F1Gg
Cz1H0tupNlWPcRr674iZQl0efuFyBMmFwTxGEwFrbpTiYepUUq95DkPu4KmIJXfaSu7HIqUDQ/LI
4oKVsZbnxlnkI1r6cm8SwrmjBp5CO2hIiqQyeXK8DGsMjFac8XFVki/c5z99l3zMkXvSzhyrb8TG
fk8NxlqFTyh2zNBqMxemfDfLeZ/PLxAF1qNVN97eK8abZgZ5XFdiPdlcGrgghiaBT1LRIiwc36R3
OdR2VVKhzkN1p7xTIb7bEntM7iRk1/G2m3qiQBn6ICkNXJ7HaSAJNyW8dhZdhuytK7ZD0aQgOHZe
YWMHs1LvUNO54d7xdfTK5qAz01PighC8RHcq1puBVvIz7e+zShxK7q8MI6OTWzbP4OP9UIiXqBO7
OZ77Qxj45G/lO7dtPyO4AGg7WK+OxeA+9O0nYvU+Nna/o4D3JADjM++rQC2LNd7JHqosVrhnPPnT
VpZ0sU2+8SUxBio+oEizZjzBoZzGfNy40Ej3DqlVHloZBBrlzpfn/8vemWw3jmRb9l9qjlzom0FN
SAIgKVIU1bo0wZLkLvR9j6+vbfCMUJZXvqr3avxiRTDYiR0Ag9m95+xj9fS19Vy962h0woqdPg04
5bvBRpuS9dwlBVDEZWC7NgAKkkCJvNUga+pBRNtHat/6kM6cUi3dzqqEGJS+WEyIfY+wm4jeDk9H
9jjnzYTpJf+pkSe3ywk8Zj1mE2oXS3CsapWy3S81yjuvNoKJ/HP8rSgLysYkpdeiO5hGZbUnnSrb
JpYQPjuJyyoHyH6fePQWz6StxZusNCoSsUHrjdpF7jlpTXrqVvEC7jzGG42C5K1n7N8i1lj8KDVf
Gwj5DHg2oj7d4mDq33FWPKa9c9Vrquo10bG20kSkv7pNi2VOm6f3ucj5dqrzMuRJDI8fB0hVm5t+
qViukQTDnj26FNJuLFvDx1jgx2kpABGrc0gbSXxLdUPI7CWofAt0/djmw7G8GeL4w4gtODuNZiFc
eh6T8ashqgg7neGZ4fBLnxdwBGIDmtWBbcayTS9QhgAkBNT7ZNecP+bceUkXxa+s4VefT08YYw6A
un2m9e9BGs2H0GGyXDjmPY5PaATgPzFim5nUHTuj94vSmHfF4kHYxCxuc0CWE1k8gzadSxgbJRZR
ikDv6gLnqxpDx10qNSSrkEZzmOcturNSOfWyCqrSrKebTr+lNRSS4EDwXLTkTzJOuX4BzMYm03Zz
RuIWM41dbkg3HXNSRmGHco3c9c9LoZW3rFLUNID5t/CTVXMA+q4hXSDqPunbfkX9Ih6i8Biq7Nqm
/sQo8ZN0csOrcs0nxLXmwIgIK3cYtQPDJgFnCk+DhDvTCe1dQmcd1C6tBccYXEeqn80QpuIukUL7
nqNnBBHDKgU55wwdO8/in/ISLeAcjNdy3rYzipUihXzkEAfcGBT92CdbS5rorRA4hWqd+gi4XUmh
mNg25Ve0wEqPopnEy/kDSJ66rUk7DALxAWSAdUrU9JuG1Lla+tGHU4/r27pljvCC1eyhUYc7rZCu
thJfnIStBJSQUmo+fmrO4tcd5ycW8nWPCyWOo6fQEvqc0iEXLLWp43QJfpCIFXIU3jlqqfhRLox4
Efq/PusVd3CQOcWCptEyqs1YW6YCxE1GUJKiMntH9MkPEnCK1AVAsTS67RTSu4nmWt3Ic9mjkNGV
U0qFIQbmxqg9viN5IaYLt/oC9yOusOBkY/I8K++RqryGwOSJCDCQBM2cnQkZiAelvQVnYmXAsVWM
nSohJjcVGrxJJ24KOQXka/mG6lMK+88h+aaV69shI3u975/i2QjOzXjMbGhqg6p+AOwE0dIPvSex
jOfaeD9Xlqd0soBepF9OIzBDtXwMrCL0Wk0YkK2MuaaGG5+1A4b6TqGSiCUUy2vp9cb9VEqYdr+c
iKq3qTyNBuoxEk7eJOPJskzOctqQM+ez9kEmPByI5SwoWBu4M/RSswRXlVwcosq6NSpEYOibFGTQ
A09ipgrNgZlDGhN8B9BPgbApyR3MYLu9iySagnWqMzwkdw4g+LCXPwgDbfyZjwABhJGPzxxpdunW
9MwVpqONI5/FGlWEFG2UQKk5IPlKkzy99H2Df0xWvERS1W0YGky/TcJVKvsu7oC+SiN8UCckHW5x
ntA3fXU5zmXmu0YeXwYRI8lKJWAbtzVxCSPsdTW2t2mcMTuXfmhxRHBha8xnK/7Us/zOyHFp1wvq
x5x557BoQFdrOFKt9NTOCl1isyh2A7GkynMe9NuJpQCDMQxWpYsAbRH3Uaf7idX9tsurR06aZMMt
Vytk98xdTWwnJSWPchw0vmPGDzjUasM8mr1FjgSIO1bdELnXIDv32qi8lknmeA7yF808VAn8zUiz
HiIK0BtbP6cGEgOsUkfy6O+ox40bY0zvLIP2KTKLGpmfOSeP8bDcT1N8DeOZuNDqtmvJGGhuwfm8
lnwFZK9bq/6sIhYbYCdbY2H3kk5TXKG3WSy4Z4W39FAknIUJbagQRxC+q4H2tKj4IYm18fuk/koi
Czc9q4QBcKlnSE+2M+8rQz4PyLE3TTwMcNH4ukZtvunLcFXZWlqgQ4rZAnV6sJflsSYaZK+84pDS
MiaIrEq3VkLIbJezxzQ6CDVylrGCE88mN2+LZb2ZOYpqfmJZyb/61nnT+v6jKD7GFr0n/rFTLgdP
tJGuNYDW3ATgyofNluorjNKHzCgfcfXiwysES62wPhz2Z79N+1fM7e0GT6DIW5xRLHfle5Y0ByEq
LFB42npGoWA66DMwDLV6MIzkpmnlF0tpH0Yr96KJVnFpB1d7IsENHcdXaqdXJ3we9f6ittIp6pJD
L2efFYyQ18aSAA72hNFjn5TDSPeaoc63RotkVlXqFym+q5b4Ne3aX3l4q7UNUqYK/lDY2ecSLFLZ
R5dAQbAgaWd411/Q0tttqItilardDoNabumhUUViph1VbmeRHdC9QA8h3+0HOTPSIe/mqxSwFLRk
FGjx/RL7/43jWCOw/h+CPsVURNjUf4zjuPk/o7N+/8m3nA/bt2URhWXouqMqqOn+lvOp/5DBIMmm
DapD1w2Ug3+BOGTkfPxjmegJHR7hM/wl5zP/4Tjkatkw3hD7mbryXwJxIDZHrveb2HH4+T//h4Ga
z9FkJobAQjQbqbcAdfwLiKOmR5sRqWPeKEFwQCQvn9jJ5ZPVIV1fMO0w1Tb9Yq58Ze7r4Wb1QOit
MMusTojeAnjpLjBqMO9nh/W+9G+fBBEA9fH7Zqnm26FrjP36tCJ4A09ZHVaO0Rovt15bHQCN6LAO
Nc5XEQb3N+1ofWy9D5ApDd/vhzvRw61o5uKupq0biQ5vTKvXqDPQzPHrkJeKl1GDED3htSOUyilB
PmvHeG0e/9P5IFrKrKTcxayrPWc1VOS5/EgGxbRXaEWPoiedie40dZ+voetr31KGSD81NLHtHtHQ
khsy9kguGMQATtH0VnJkAb8bWvDDbYJoSK4QXpKg8CS47/4aV7jm5/F+8JemBm+iuLbepEjwtrS4
O9plujBlSMg/pzSa0ahf8Tv42JE2Kq2/mgzWi0y02UluJbSBpn8muv+W0AGsZpT1QlqETGC9aoie
J4GebomkcReQPkgP4q+PsX6W1duyXlsv+Byd18rj9Y9Axe9UxY5JNg4uGKdJHezBaG5WZwrzyA3W
JjIZtqZQSVA20hHRCFvj6pZaL2TKxkqZDPupWxpCOSjmgxCXvAUhxiQUGaXQZiyyFwutBrpprB4R
nSoACEFAB0utK2VHmR9AnEBO6ay+fdshWy0ZWeTlmjcKbch0CYVSxBGaEU1JBrfomZ1rJXIcGU3Q
hnXPMUZsogjVyYpS0lclSu0ULskmOvo3o99WtfLhlPZJ+J6Pq91mvVBpje5lzOrrrZhMe8/uo3NS
ZtT319zH9WJtYa7XytkYDkp2HyCosYSyxuSogpZNF7lWkPMxd6AK6tlREJN7z57pINFxhFYHetm8
Ww0po1DypCWaHklG3UPcXON2qvPl1NgPSI/JmBgvyrH6/exqlQmtz9TbX1P7yvkjbsEkD4ke8Ov2
VybBBP4IzZGC+EhqhQpJ6JFKBRrI6lupBXmqRy+xq6oCBROVZ7KNGjjp4ucwV8j2b7ua8HTCwKk8
uaru//jua+81DKwIDneDnEogBr9dbOu19dg0VkfpelUsYSjaGAg3iRJBt6Uj4OKsG3lSfiIzl9l7
ZzNHa1Fa1hHF87aecPYILdgiVGFgttptJJRi2K3oevTVozklhAgPFrFIzQAKC4UZq/LIixCdpWm8
b/BTTWqA+EPoVlY+iJn5rAjMgyoccqu/z1wFbbAdVLII2kzs5CptHpRvttDABXPQuEGvKZs4iZpd
PRjj3pJhuq9GYV2VtpkQEK32tCqfFBcK43su1IGNUOCpQosnTeFHOLODku+5kMWNYm+I7X06wDBo
jbhAl9oafpdN/upj0/42s63X1vvsURncFJHgevSv1jSSpRkNWCHkVKBFGVEoDANDpkvSDiwWhP5Q
FkpEu0GT+PsjCZ1ijWBxHYPWuyyhZtRF/W3I3hWh1FjJbnBkhiMVFT2BuECuerm3amP325K27gu/
r+q1hU6c8KTVpoZ28s0pqI+nWtABlYBOEqokOS4oMidn1EmVQaaprlQ1lJuRkHCqQsyZouqMNfvO
USrVXX9KHf2REICOQgo6owk11SsgKTcuIeFgIXR2ctawSvh7zCsiGVykmfwel21R2QqEBNVqYiJ7
lQp/cTheJVaKY0ShQa+qc0xABYQiUhxyaJDU0FiMa01JWthCblMzIYg0kuYkqebom0HcHzH798f1
mpbgBwK5sadGXhGyg4yTeiKyExmMwnoTNPTPWi57VtNVRVAXb9XFoOvQl/+aU01xS0LSbsZITm8q
r8TPSIGaE++0OmrXq+uFJe78fU1tEzcwGTabsDS2k0lhN1rNtTo85RCG1kEToNlVZT4rqMz70SSE
Q2LhmHdYfOmQhSykGWYmAuUOAclJTij8cR25PEeyWKi3OEdZZoQN2Ys8LHD3RQsqstNYM9r2tRib
PYo51c/BsB+1pC0PFspCquOcC9b7iCWkR5TJNVGRjPNEScy+IpMLTWzR0agHR9l2HPE+AYWXIhut
Q2xm54EF536ksQohYmCRmrA2D/QAmcK8bALNCF2S7Q+2alFV1EO/5lk3SaUON07tbAgfSh11p0xV
QP1LQPDX7ZM34PbWa+tFxETI1yhj6sjqOgDqSAruJ2K7E1O/7WL88n0tpEhdp2XI8XcZnfDjelHY
FSk4VfG8goNiMav5pv8UYqZjV3lyMBA9WHToKWqI+6idMSywGM1+kcN1yS08wKoSM3514TZVRR50
o9wn5ahuJmt4VyMW472UbapseInD8n2mdeRrYwNqUAKFIs+yP+kK+k3rIa8chRAsDYDTbB1jGGzB
ND5nBvEoIM7wHo0vc0rdHc3pqZGItqmiBrcu3wc3m4+gFGuEUeMuNB/TYAIlLrUA/qP5w8gqBDEc
HhyMBJbH5y5AP67iZOptXfWpajdbI3aecwIKunGZ96ZGD2PWvlrVJDSdBXxP0Xca7HLXKfHy3Dgh
iBVaaxq4AQZoKmcDUt04e7a6Kb8FGpaDit0UcQa2IIk0svus2zaVT3JcDngCozerhFy2JA76upCA
xiV1oDvk+8RaCPQBSilmjPus1nIvs7puV07ZrmxLcR54r8oW/2BVG4euVNNtV7vKfko79a6OzKcc
yBvvbEV5dQli0lSNTpx9HE4tJDxuimCioKsTBcl0FVFtOrQ7axSRiHr+GCMfAGM+Lt6EBuO55Zxk
D/KXqecLqFnpsyMzyhsy0p4aaLPBYs6bRaSoT+ZPao2kMzndo6Kgoun6IfRpvWy6YlDIzWSSgVXC
xOsfu0hn/JD+e20r4c1UHYC8wrAKTapvcv6GIfLHPI/KFQMqOi+VuptdEbeahTfz9IaJGAGm0Ryc
GWibY7UlBX2LFTCQF9QU/LxO8G6XxlHvIKdaFtlCJXngO+0OHlhyn8ZUaFUtq5DOWgfNnhEOGTJt
BGoeaBuR0SbnycyTTcDEwZMManNzFz6pNXIDdoKM1OsahpGdHNDGeYU+qPRcTM3LJp3KqkXEe1QQ
XSV5cZxwyksiFyUipQoEuLscDvEOr/qb3dNodQB+jMitOEbvqbLmxBHYrylqABYx+i2ZAOTqnE11
6Lf0dhMX6Pl47s2abN2BFsOs4MEExEx96jWzx7Pk8EmHxz68pmZ8E5n0RxnpjE0TNeRSzNET9MVt
VrXyfmERCiGhvOs0KNJk6M4bfeTpwJt0cO3tm8V/I/367dygdKaAsyTWE0pJRFtLcuoMeH5aW0UA
0JOtNqIwQ/N6neFQ7KyZuK9GNTaT4fxsw4aBUB9pq5RW6puUt3wJVt2uHPeAwi6DyG4y+n7cZDlS
FjJmCL6oY1hGaLx6JyUKxfAz8vE2OILnXQTJTeRrJSNNsHx4KHPjJ2xQv1L44nJre1qWuBT2X8Kp
+AgjUtoQlRFUsUiU4tgwdHKjj9KayJUf+leIlNmH0pnvQz24I8tlz1b6Hw0lMURlBoTpgs5CiAFF
IXx5xpqooP74DQihzYHacBWVDxMtPJ3TBkssowoCbxXcf1+sT/q++ZsysorQ1zv/ePj/8z7QsmdH
qogwjbadxuxoRV1o4oyrTCKcfb29XsR/czHWmyMRoP982GTO6KmOdW4Ckj/TRfB/xbXOBCYU4mpr
UuiIOWuG9e71IhfP+n7q933rNdNsheT771f64+H15nqREJX1+82IgBzgl3w/U5YMooApYP7xxPXm
7zdYr64XCFnFdFEXcuz1o633lsyc/SDrDksyiE5N/ZKIcxxdVYBNQRvv0kaX0fMJqfZ653rx/Zzv
+8pZrO6/b//xHGsgTbeQutfMJJv2+2l/vF66Lhj++NtIfKTv+4q+InLk9zP/7SfrHS0GF1VM/3zS
+qdEknZeOibXSm/ACJSjdacAHfW+0SR/AkQET6SeZ3hzARln8TrXGlbmyG/AyMobWW//+8e+USfr
89MmyrcdyugRhXTAnJxPZxKwNsilAqSdpTABuul4Wa8uusWiYkJ0vfKQv8nI6831Ihb8hu+bMmru
TMi6v+9arxVC/m0KIfgKYfh+dP37f3ffbxjz98t/P0dGlV4JeboshOqRkKxHaNclExF7L+Ts/13C
/E+VMKFCqf+3Euah+Bm/F/+bJRlvsfibf9Ywbf0fhKBr2H0dhKj6v8KEbfsfkHwtoMGK/Rdn+K8a
pvIPy3AsipiWoSBCE27lv2qY1j+oGrB9gQnbDtbC/5IlmYLoHzVMyqf4kHk5x9BU01bVPyzJvdpG
1Eom6TAH7qLTITAp5UgJxsZgZjpsOoDoop4ZYSIEyQmMAR2xlzEr+TUj+gJqAUrHjBjYSAarReiw
eezHzM97ujVt8067RdosqfphMhdAqKtcG8zWxyGFNivCBpnPEdmg2x065T4k7JITYpJDExjNSD61
UuwuJfn0NZbeQzf96HojPcnpwtlXG27mMSRHSCWoMq8J17KIedLy8uRkBbWHGbzFjKNZLnEdMeic
EXmp4OHhnNV18kH0eU0OCkrhdoIWHqCkrbr+XmpIiHP0FkfTYO5YuRLoMztwOjQb8SJC8SgKdgSE
vpUwKbw5V0gmbLKbWqIWp9m1T+fdl0IkUv2glGeldZsGwlaiFz8N03hNIE5YOaT3lD7M8ALo2TNg
auCiSewdDA9np0aG6yS55ZPdDu9XqhswUzo/8WSiFVcwxWAgzJxRcwPYnZuSU748vEPK+EXY7YbE
3FOegWAqlIscskKsTcRJOqHGBjq/qkr3fUZsXaBMHer6/tTQchUt6LscobOrlvoHOeHdJdJNap6p
We/LUH6QHnLUUR4iW0S6uUitEK4wamwzzaNbdJjyte6/ku7iqGr4Mk4sPPIxRbptqZ+9bkEgMQHc
CkEqFcjlVs97ATm9ZxgnEyPXzUudXdOENxzI6TPTbKRWa4V3bdZZdGekewnPMRzc9KdZU0cYFnR4
lGPrbSJiiGMrvy+HkqqLgqIoikl5pGqKVAUhTmvHaJDNRN4NVfYZlE52RI/i01ulgTliMkAAgLPE
lp7iIsBp2WjXCGwwmy6fybPGyk2i9GYqahzaz+VUUq3K5vtOY52AS4YoYXpeO9WsThR2XQcn6EbS
1nB4YBTGjFWfDtctsfLI44U3upPNhzEtqxdOu2io0DjB2a4wEnrrgnUIdSo8XdbtlojgRURfO1vH
+VWSf9hJMbYHUK0LAtBgCseDCtAYJH+LHdAw96Yzq1slRf0VMw01QHYUmtRzYkC+nkTLrWm8WTC2
H1nrbBwhzaPlOh8SVrr0/OXdrEqsxMfazcv6Ytk60qQC/muf1xCpLeuklIj328zYgjscd6OcR8gM
2/d4MV/6FtOIxOTZcvo3NRkuyQx8344RDKRddQ8nlYyk+oqfi5y6JBLFT7HORMW7G6xfhLaTIpwP
u2AZVF/RLeqvXfghZZCmWwgpzpJ/Sml6y2oZqNLU7FW2t6v2OLwl4qc1ozE2sr2NaaKnKWtsdL7S
loq06U4ILnfmOJc3Rm+i+ZajfamjBR3KzvTQSo2dZcOa7H4kc32T4JVHoYAm014+KSbghO3Nc0hE
wq6YCCFGI3ztjf5XKofOVlLRP2TxDOFEmraB1VOuQI6UmZZ+X581fi69K3FWFD2dbY2lZndS1fY2
VORdEc63HUXdXZEanpwv+9QKELqUS+pamIa3ugGtSbGX/dCRMauRdKqZVeRmQ38ElaZvKoUAdCmX
rW0/nhT2jsMEzDsJq3gjhSZJ3EV9jQqqZ4Od5Zue1W5vaGcd6LsbO2jNWObtBkW7lyvr1QjQaaAD
uhmll0ztYy/vU5T7hNwYcTQwD5qL7ZLqV8kB34uLNvxBzCBLY+IF5a5gjEB7HcnOj2icDGGaqHAs
EDyD5eI9rNXbISYzbUjLZxshx74dMIZQ7ts3Y/xLKUu6Hw7eF32xH/NBwrRMJ+ehjEfWBMQFaWV4
B274fopZzMMjKF3wAePRYRzHYFzvyBHTWStBr7G/QiUGm6b2T1WX61cj/mV3U+fjPEbyZCCLliYD
PXgP/B5h12L+cKrkTO76vTTJ2Ivrn7pNcz+mbe+h0j4RLcPUee674zxdFLlltUUvh+oAcfXUcFzc
0tgsej8EpuMlKnpx+XZs4+rSK9ZTgW78bCstlYYqIkmufqUgHd8kinTCG49lpQR7XCeVvyjRL20p
p1NifaEKFO2JQyHN9c42tcNMjESRKP3VQm3FsvBCEM5yr1NT2iKvcvuphyneJzMVwIKyGwkXfjwa
l8SZMalaJGzLGT6DpbFbtzU2Wqgj05ish3CcD+QAyRezCzbaRIZUmvXVTuol4pDkpT619vIe6EVy
TKv02STz9dapIE3jL9wY1VTd51O8T6lGC1tD6pkIMsm3Ms5NXVxHNTKxJsgjy2EEmUUjZW4rV78q
p5BPTUpuHzRwCjsmgr3GbI4zC1ebPBqCeKhmBLba+6yvsWwgcBKxYphgtRk9pAMrSR4/Fs24lZNa
eqbh6Pa68zFYhI13tW34IE4rz8h1UBPAlgmTPioh59vYWX6mQ/+RzL3utzoG8bor5hsGpWMSEm6v
5tFNYRtAkjBNSIFc7fSeU0W/KONu7upHOWWKI+Xm4BqsUCpg7CiehS2/QKdRpZLbd9ldlXMulHCR
4J+Xg12oPEaVA6RkZjhbwV0N0t/ElExiVvKUAOFohuvS6vizIf6T1yvcv75dmWerk/dhj8hyVsgO
Xrpqk+acoEnOWZR5n2ohHKLKZPZFM9pPyLjYIOHAMtnZl0Iqlq0y/yD9Mt91rPfpVaVn4PW7nPnT
zWzJd+EMzFpdBgqsQ0YG16AKbFu4gUtvncNBJh65lUDpAqHBBgVvMjSmUw3rbGdkOTEHFJqSx7J2
Kkx0zc8JAZRXKuWTqddvHU48zGacRkJdgyDvHOeyyx7irtF2jIY2iW1UX/KXKK51D4YjBVQKWsD0
8RnJ1DzTCnKzKi0fmPIIeE+K26Y0AEIY2BCUWH9WO0X1VAqeGygmTvOMijuQ/NLOhQEl4iRfKbpn
dzbVnAFXehggIyqXz2hMoIwz00Nj2t8kagoHnlynfVbRD6/S2q9mGe/GorxKfdcyiYP969CV2NgZ
4aiziq4M0TgHSk1th3FNQTBaShUNlkG+ZFPtZaUGvqQHfDYYFPdMtJxTjwgzlJiDlEvybGu1fEly
NJvOQ5x20kGLO2qlyuzqNSr1pb3JE3s5dnNMYjJV1HyineDMzwsD/UT61uSUJGlltjcoJGIWUgKk
i3Qozy6ZBVoTgV1NrR664AwwqUIVLb+BhcFXzCyf2KCRXrVuxvNNEBm1P0nyMbWKB5XOrYdQUCiM
GkzIljDBAt6rZFd0IHHGRj9z4aE1M7xkEzEMsR49xsE0bOahYU0bpjhSbJ30x64ELWOLTsxa1TcE
E9/7bsqsdzLHVpDQIuMSCaqNjq29ThlM+VvqX+TCwpwTAG5DByhgj6DA1ocLZG2eQfJw3QswpujU
rNf+3c1/d9800J9wUvrO699mDY4o+NjV9j98lfV5Qa0AJQdCk+FyQ5r9/WwjzZGtfd8mJSnf0Vum
K//9yL9c/f5QoUnKUG032e77ryVJhXAjepwyEPZ/vu5/9luCRWPlVZGOxyHwNtNBRkL416/0+xus
L5VW5FOjLXd+v/F6X9mABgosUEQrbAY60rbuSm1vrLtCI/Kv1gdKsQes16iq4JsMOJ19P9A0DDeW
2MvASQLP6zpAtSslGnZU8k/O98qKDpLipmQy769saDHU/QZGr9fW+xxNQP2KFHl2gUGx67P9CgNY
USH0RztCKGKQLqsmRS7oTyPUfFLFBgUAVILChLa51iJXYMF67Y/7yPnZy8nQ+7PFvOVGrQ2ghU6B
/5ucQGrZAM0FX8IUx45qiCKjLPTcUaEavEe5RebdY6YnO2599e+LtSL6XSBdHyghsGfWYvjfWI5w
GYjRHlMSKoXEQaRnr1jmYZgcby7V0wrC6S3MXxLmZET+At8cmfcYivCjGYLjHIZ4QX7TnP+O8l0/
8B8MjO+bKg4obyG7VoVv4ODLFJ8ga4nPk/7G3KzXbAFNXzkXtKzVjS0Yt6bgezac7I4r6ny9+fs+
9jua/Rs/PdzR7D+SX7S5Sxp2tO4o6d6L7Gx8CIrQ+u4bd/TSE42488t0xNd1mL16B03RH2Y01/ux
3yaGd7ccX0bP71zkK6TBucCJ5+TkBChZD8GDP6RHsu7srR88UN2/kgPinZDbb/vdsO3mjQ/FZAfr
yn0Vb0YIBAvEDUao3Utib0/UGw8vhbV7sSXPvMyf3NHveENkDA8GZY7yp5K7UvrAge3np5fgocso
H9Bt6GllbdGuHJgFX/lsis8U4ErixYZ9+6vd0c3fKcdlSybPZhh3JOWKqC/nIV8Qi/NbkFnDtxt/
xPVZLy78LEvut8tdaXzy88yp7C7LwTF+0Kud3qb5Qt408q9uH+GoQFEfuOVMRc9r++2Qu858qZc7
0zoEIWKcg6zSEStvee/gnHUhwUb6ZrwbSWlHMozHY1snpyzdD81m+EJuS80Ch6ASgVDc2eMLnyM9
9bbPx9DRrePUyTajZ3JSOCQjXwuxUKth64Xi7HKFm47uVSBu5y3GEJRAXe7ql4hgkfHGgdyIFpbk
SJwDzpl4qP5TMzjhelSByEFV3obA5V7sHRUmVjr46cNIB7EmSa49xplHXiKTf/Fm062S7dgK5Q/h
nRDC7y3vXrauZO7igxnu8PJp2U6+LJzXzj0ImfjAbrEJe8wqLk2mMKC32bo4qS8Io+xLFtxxxnL5
n/5SuqrPeKdeUXQjCsa4vuDbfZ7nbfysXejmVttgi/tWvyezR9kO5wgsX7w56pi/HllhosMe7Q/5
U+6BWmxG248+5Luso7OzG36hbire+HXy+Tm4Z1Sk+36bRe+9u3ikcO6QMcwf+/ZR9siE27Sn8kD3
o8PRnf+qyp2K7HSr3afb7KPIz8loenn6rDReE5LOU5/l+37j7OId0NWv4JPJIsovdHm31TlSb7rb
4imrTtLhixj4TT2+Docpu3bqHhRdfjAYMapga20n9ughmuCHdvR3NVz5GwMH69f0RYptsSlPyTu7
QG9ADLcOhDTsErd/GG7znwjam2clISbBR/oElZvtlDybuNWIqUirRwXEen1ti1f+vGtwmorfQ7+0
zibEtsXOyBo7d6fpTQIUMF/YH9lk/fZlOcqfPg/SvXKdNyXZD1vafjIRSq3LjpQR5fXlYGHcLu29
UsEGvvDeycwOucu+2PwEyHAQ8kxKiHp1ZucKo10E6o4djS1rPxTLOXrmy/GSHBARG9Zq77vZrXWx
R6fadpZAMeG8O9MNRbu04UXxRrfjjS55DAaz+iUNrOX7d/bkFr2wsnNQK4dndsrM2mnV1tA97uxn
IEZQ/mBArb9SkZJW/lRXj0712Ws/0b7Ds3Lr5lA2B1k0SZG+eLxknJyk5gO5oc4LGPaD1ni5ehqY
3A8ZWUtCTDDvlf5dC+4GjSngcsjrazpjP6aZXLzKODQzYmaqs/2wKHAfFRLeOIizcsPxTSwMlRWy
ywzcyz4vEZU/X4qNUz63rRs2TMR2HHvUAum0ckwSUIUX6tBjoNzqn7ayQbDVHPrlznmzL2xhtUGP
yWj7jo760m1u4+je8OdPjmBT2TA8cZgwLCBDEbHW+9y5jLr7rl0RZ29oVDOUA3LNGT25xuaw/OE4
uGLsZox9ZVfiPXzl2H8yrk4simaCqhh1iy+DGy4f5VQ8U2eaPZXZ2Ebnm4YOZtyt+iD9aijUvXGo
4A+fP0FNubBh8Shily5vZ09/MC/WOVqHphilCQUDfAdHdkI+CVDKH/jCb/kNqLtRxfAX/Uev7Ahl
DC7YsjB6PTJyxic2HMgRfi2rf+Ij6DzZsLaDiwLjB7i02ctm3pzRh6EUnxzfK7U5LQZ7wEG+OHPo
4W5w4y3JcblbPDNYIt4ROyqylCTirBW4lm/HJ/Nip5xJ2eulJ73ziy/pDb+lKXnQ7gi1INrgYio7
hLj5wbGYl27y5O1Vf5DOv6bAlT/56fodn2IGPsmEjAg3Xj55oZLCsGvEYFY48rc8ylC9vr2W+7h1
yhPmxXfrzeXXl56sK5a/HyTLvFlXTn9sR+DjxiZ6Hz+54o87jmrOIoQ0ISMAt8d5mBO7zIYWZ0II
Q7haj9ITBB97w76hFXcVHAP7kliEVHvLFb+Ky67FZ0U0sQU/iVzLZ3vYbA6Nn4upZHoQX3krf76z
53G6gHSz6Y71ifOXfWErOUhltwtn4taj23iyrjmvx/nAf7HeWIadcHpvo3HH0xkUNF++SGfpSTmy
kfj3JXmetp/8COYD3iPGEs4FZ35xrvL9+Vrs/JxCB9j0HKo3FVgSviSZG7NrEGxUPmfP6gObsTxx
eg4erDOeZahUjFG+kzBk8VtZZ85+xpWjLD/xssk7PAmV7bdVQ1ea97zj4nMqQ7Mx86FHh32GnYU1
KX/JUEmd1WMUbX+88sfMUXJ2aSe/YagMD8Wyj09seAaf7JlhUIFuzrcFEI7V61j/4ORunF/5Ftob
3waDP+dQfllj07mthNFwY729Nu0p5oT6xgUVT8zQ4S58ZLfPcYa71hXD7sxhxHYpNpruRe+FcdNy
njx0rr5jlGRnpefDB7B8fuG82WlXxn/+ChFXezQnj90s++JjcfLnLViKkwrQgC+/az85rAPLZ6sU
y4FTNnkffDDe2jkPrhQfmEVJJ/5yNveT/SD2Ut3NFB9/IPuJ7Af1gaLxxGRB98a77ItavM1sL7z/
X+ydR5PkWJad/8oY10QRWowNZwEHHK7dQ4sNLCS01vj1/BBZNVkV3azsWXBHs7bsiswQHnDgvfvu
Pec7gBdmb5rHG/oHSLn17o59s2VNrZ5RbNqaNly4BMUhusRY/wavI4lp2+N3dPO9322Xnj53fWsR
pMw7aZcxPnl8g91RuDZoBm4Q8640xL7onml+9PRKwgaibFl3a7XX92kYbWaFI/y2JdptclDslc2F
8MZWvy0ZH6RkZMTSSju+mDcc0oFV2ywN47LIyUSooWmFkH53marHPPNI54ieB954eI3TKhCIwCGz
EX1W0rZbgvQOy8WHVbGUaOtouHlISfWo1pRNJVwANE97+UaWDnp2ZokyaEsMb+MOTaQVLU2AEiZM
/MR2OvBthgiJC576ml1trFx/XVjHsrjXjrq1K3kTGYgAwobMkZ+s0VX75TYwC4CtS294dRc0yNHM
UwiBaLpQmYNMl4tjyO1KRazuVUdUXOCUJZUr7891cNQKFxlkmH2YnPUh/NjGXcyJkhs4cBWeU6ym
54qaZrnBCFSw+eE3b9yzbOfU2dy72WaEOnnBRdo89TAMqPw18O5eqq2rx6nbilt/zRsNez5W16O6
Zg/M831onlAtjVejeZJEZHh2b2H2cz3PY5Fr62vhbvFeqm7xyHrFHYDITKOnPa4765hRDuEvKI/4
aIEDeAW2fFYBlhUiHmiAyVuGgpwwqFbGlfhuRh6p3IJ4O/R7XjAnDu4tLyRWmPMO2yu1my0DH7/N
4xV9R4p0dgzSNKRTWqPBxryGKpVePhvUSjmOEx57Jzs0b2PzmeUM/66Y7uUaF7PVdvKt9Fw5PJSG
RxgWVvOw3gM3NymNWZDVnQKQCmm3g+/+UtGRbn11g6urljjwh0+VrLvxC85alaNMZN0Q4qa194nH
FwYcUddRdg3gbNHbbbNnEDiAnUl2RwQfdnZIiDVywf2cnKMrwaW2dBc3xIbCFkVjv2/rJc/4IFKQ
KMfmqeVxzzw2UqrW9lrfMLJI9RXWUtEmWt5u3njkCnRibFaGzXQZtxcgKZ5HxgwUcpaT51s6X4hi
H+g34UCLsIDTHXprP9mmjD0eAvQzwpHFhDc3VL02ORaxEwibVFqBJD7SfGTY2VyJ2N9R6fl2tWPS
wvQkXIs0ECldIFChZhZ7zNkujOfa1RmJDbRr9S16RJReqD1qBrUn8hXEJ8hX3EIjjzLBU927aYX2
BdgwXrVMoB37boaXFnBadz8w6dZ2sfCYcNvUq1E5CgQbaABkPeEeXql2wkzoK47Kyg8UaHwcNfA4
7aoBouA21oeuswo9dWBUSy8udib/wvQoXnX5WlQ4t1214dkSXxio86voKNDyTUD1rDtG4eriOlmZ
t9fWqlmHp6/CBF8zh6Nn68SDY1yD7Mo+grvpwoaHmM+M9qq4j+nsyvg1gg0ic7zXO+w+ZAgcYoUy
xBNW03tAk/66I5ttn7MN2vkDZj0cg/6tv+HQPZLWGyqFU+jpToTwxvx/YNhzpV03NIZVJ668rOVJ
akUMqM8G60/1jH6U95qTU+hQ3gsgp9GzXvtXemYr76myyu79ZxXSKD7a2rTjm4Bke1u7trrALl8R
WBK9V1bewDDyRiIOdWHCHaVn/2Bdt5W0KloEnLXbb+J4YFfkbVb7beSZ8sFvWV/AmuFqsWm48J14
r1NlUxkHrT3VDNrr/dRfRRryvds5fUSwX4TEFYZPCi+Ajq4NNCRTK1vRER0cpGZVn9O3WXG6q/xp
eMYrhX+cHZhVcg8axIkOeEt8G5D6gV1ZznFv2fUr/x+e07N8114YxDTg4uC3I7Poz1Z/QvZADJ46
rEbWi9gVjpnsRK2LIRLvbfjCitEMdiza+gDXC0ESNEu3WWmHcqt7045rNyCd9Z/RxB60Q8jq5raH
QGIl7B2S9YIX0zsGm/k2AcrB2TLM3YAr0m+xxUNSQ70Ak9WFDbKJS2plzntwxF4awbyIBs9UuYVh
9WytwYHyvq84WN3jyzeP+h1NFpdIJSQWqsYJY4cCsX1oe5C165xJO4075qjWGnATsma6HWtMKqPv
6AJG62OEVHud7GEJ2dZZ2O+nbMsYQ78K9pWHnrXbVPAgvCR2NBpzZ1ZT9Sk5jntNtJVNlrjKRnGy
ayT/dngIWc7gyNjCXjtLDh1vVgUMrJvxUIC6C14UZLvcPqv6Md/mDH8c/6nyRDwZqle4jb4rPfXQ
4SSyq8uNf9Kc8GCcBVoKtnEu3GIv4n++iTad4IZUofIh+xw53p2r0RlvIzdd68MqmB/1p+C5u2tF
sOw7CIR3Kld8wytuoMcfRPQIkJzxrR7LBwlmDP8xJacCwLYJs+KGNxodM6uHna0AL+TRmtHWgFK8
QIlBseUVx6H6WhOLlcWafypJs90abvMYP7CKik9MyAJP4ior2yhm/d4XKjoMG/FoVz2X0a0eOTzF
0nWlXqYSZgE6xK0pfVJ1mQjW2JTqLdb3nKo7y0Q+IvjliaMT2x8VgtAvh5isQPRRj9Chg8fl/8EL
cMVTnuaD6RIICqJu1WxruHSsmXtkuSl9FV5LsM10heO8PesrCHKH4dFAgkBNaz5kh8jLNBPozOTV
D2gUgPIScNCLdkDc6p5hFqcqRjqM2kyEQRCbbSxWpjMdZWsVMJiBdKDbGJTGdptDqhnRMXuDxNMa
31FuckKfHhMZ2jEGIrt0DesyS1e0+sVtvpzZUZK4ET+kgOqzppshHKf1C3eBbLPEGRnuTXeKn/EK
AJVxw1O4Gd4Z/XFqyu3EYG5iB3cpyMcbw20fLH2HxMKO7jsD0NtGPeJcelpW7+CuZTRkA9B7TD6j
h+4V8wvZzpyu3jS6J461wVDjWyt/2orNIZmem8+0JH4axQTruHUU+HUwzV8Fn3oDEsxGXUDFcZAq
h7E4Ayi5ASHHnG+Tkw5jp1vGTOiDaB+gAKJCYJVH0VEKTvxY3oTJqvEGJhgbc0uRfzMD8Vtl13hy
pHjtly/FVY0kvUSMs0f/RHPIOoVndcAnvkkfTPaqATM6mnbbfweW40IPNDvYapqy4jLmnTPuoqfO
EegUKcvpBXS+5HUyrqVVfC0gY+L4bFVP5T0t1bc2vqLSErxMvYBgDNSThR64oSWMW7uYNywdCSg1
20fE3W+Hk/RgPnWC7VUex/sDj6Sy7m/aB/0JA4/NSHxdBNqKXUkbN0F8STrUaxrMGLv74ApwCvzM
wIt9aGQgtIQDXI/UE/AgbLk/Ji8y5178ktwihS2tYTytsJwxJAB+nz+Ur+Vr8WYdtV3NyZ6+xhm5
AGoBpbrBoIL2fwWVy6VU+YitpT8yRBfrpOy5O6CA08fwtPNYXgX0F3btTpQ+/UP7Gt2VDyAdqcrO
/m2ubIL2HFRYbWxpTBzd/6gawM/6shiwJRGlnst3ZtTaH2TlkG+0Cfa0BgxXNlzBBfvBEX15Wzgy
ev0rFgq75/Hhu4YM3fbjpt2MaBHAc636DSsJAnxWE+tUVfYtxqdTYjzOtNHWIi7cHPuP299cW6fg
mXlVCK1LfBJv6LHdvzAA0pfV9j58oISKeZf5sVB8qzvzAqyhoAbA3cQ6+wA6o3Doi58VVnJcFTQ/
7Xgtc473CKt/GN9xoxXPyjXZ0tsO9PdDtBtvuRM/qvjSQ6Wt4ns12BnXt9DpIvutWkV3km2cAMvM
zUo4JTvh1LEjcyv4lxQyglN5vd3BW3vOkCza5yTc9ITEiY/zXl/pO4ozuhuJfNUO/iYZtq11axTC
oSXw7Yfy/Gf24w/BeT1RQ4qGtUbOr0De73EBLWjsqRMMBF49o48BGfjX3xGMvUePy0a12I6+dNJI
JGjIyDUtyXgeptXPf8mWz/n5oRrAoIjF21bM0SUvaehfX//1x9entuoSgT4lSxLbSJD6t69P5Fra
AvyJFs9bK+jVjz+C5cOvv/PLgRI9NLUXC82Qq3McBiP1p0/99pVf30NbvHQ/v1tRk6qVJg28BxPx
Xx3CghQ3fsW06OsPgtn4GV//qTGwJ4Nw+SeyTxvJNYhB9Jox3P/89P6/XubPv7OCJWDu58dfn5Ol
dbRhq1l/+/ufH/74Lyw4hHMt3/Xnv0ALU1DIsDX9/AdTafkhXx8XA3WZVJaW8/Ulf/rxX782ilDs
BMLEY9UEFJA803i+ehdlFM2vpYcb5SQplBYNvSrbxjjuNc0gYCE2RU9WqmOQMfOKYnpXs3IrJQL1
6HDTSNamKzn+JYq6FfpWI+aHc5SurdqWrV0PzesoEF7NpD02qvxsGa035egoW5E2mmChq1UeQgU6
nsLIwhIw34Qq/Z8JZO0KLS8kWyue6TWbXp9JEh3jXl33vbQRa2QFJMFZG0VDJhsmD/B9RvToOLMm
sGn49MsvrU/Sj3zL8U5ZsLRYyW+GYd5nOBAIUiSNfXJiaSPjBcOYewiq5BJnjwHcF5Uux8DhDYvK
VmgW3Gmc0ZVL67VVw50Mo3MIeEUlSQedbHCZX0RT3Rkk6OA5E3ZqVt+VkfAi6vMV9Ne1H7zCiGEW
lHNuZsGxIMPVIFDQqODAKTQCe7r2aHQkpevgM33feB6Ri65GM78gNYMDWkM4RG8vi5wAmL6yi2jW
UxAg1itVGjrF0AvHEPiub3xMLWFLSSm/oyQ5ioHxGCRIWOVu9sbkTZJ2wZC+4Z3BkQeqk/lmg361
+wxz85Uxcr7vRKX3AC6GXhhF61LYzBXSRE3jON3KyHTb/MGYYmbl0g4cMTnh+jbLmLPMPpQZ+bqp
e+y5AC6HGnVUvpsSJkI1BC5cEllL3NKgU4ux3JOrzUWX7zrL681bnRwXyKIyyOTZw+W+D+h5ttoz
l+m1QfSHH+gsyfGrSrWVjhYuIylwZeKfgB0gfcn3OGc/yrgjflv0GTZgLhHZ42tELlyxSTcOrSHV
tlBr4Z6EORLqJDAMC5bIIv7FKcerKijVtxmoTe1r11BUHrOypg9qdXRTFWgWff4hBTkM007YD00B
WrMAe1qRTpvRBtM6zlTqMqemsIxjYdqGVfxegGSSDdEJsuGuNNldpxbXFITdERtbfBjRA2HUBnQr
1KWdkcV2wnb/NJdy4lSyKcA+4zyZyfcjIYrbJpuf4bazpMikDfoNnD1jhA6QDU+c9Zk+BSspRXkZ
1fHaUtQP7iTIx+29P5gv7aSffabSRLTKhEaNd+PY7/uUYEe9QrnbZwArxeNkBDdGmO8yYuDoWNH+
IE7veryvMxo6qdXL25hZZim3oJsi9U7pzNGuNPmlehMV67NKsn6bFFyuserZZCfsgoBxB0JIHGua
2Lx6f99qECWEapzdUNtJoXCaRZ9AF9U/IX7dW3H7IQ34bn0OD2mp36EmrxFior6dquA499qLniNf
GAvqaCZic2ZVrlCLTC2m4j2eMnfyle6ciIW5SuYT4uezVCXUH/VkrdXA//SVIT4M3aMmscxVi3k4
1XVXUphuh5Nkoka3FqrdZ234qxZnuW3gT679hiIjpyDvP9VmvkHtHKFj4FgIY2KEEBLvMUU9RB2n
i0weINyi6GVizbAjNYmZKO9TKcOUqM2nUhDuQ55Nrq72GOlWSfgSHZlI3JrBxKxyIVV28TMuzIc+
RP4l123giQIn5ijUMCdMCu0hDGd+M2yVRj9qprTXI7nhRCOesjClUh2CS/EB4fjdb5nzaAwgM2ix
s+hUamSsQqDC8L1XnW40rtyn9No0oguLmIkLUZo7yyR5cWb6qQm0PYm+IfI79emYjdElTKtnrWzu
qnw4cc1Pcy1vKgrasYuZmgriQ2DS9EqsW3+oLvAlPKEsL5EKhUwAlQ1KcRZtP4s+1fFGAe1nB4qO
OaIIL0DeSHPTUzryYrKKLUlfzPxIg7UeRZcuklYCn0Xs0zehMGERzO2nqtPeqqCHBGrymixUhVYJ
X816jrdIg8e94XPkZ/1OK6DVZaIiRkQKZ7Q3TRd9tpE8XaSWu38OUKurFiDrZRdE9kDUpknIWZR2
sRs31SMg/mFFbsxZuYBqmIUSBUv2oWXQy951lXFBFT6l7asOYHClijIgT8ASgELAMegxMTWwmOpT
MFbNCXX1oiqloS4VmONlv974Q8q0ps3uhbB7JQWwdAx5GXUtvTqgoWC/09VQ5ALb83AX6XNDdWqd
kX3KeLKx6DL3LIH8DjLER/KGSZ/wxEJlDJwQOFzQMS9bmiAm2l7IZhD8mH0hxQVS4A8P4ogBFWb7
tobktcpHGaSqpT2INSZ7X8y5a7uWRkid3Iqz/Fb0EGGaDjEP6D2ataVG9ZQiLjGkBAXBpGsHJaaT
3nL6DOmIgY+J0Rv5ab/NVWxoQ7NSlJ3QHQxlCUERGTMEvoXWZEw3UgI9L6DlaGWIPg1lArBId0ps
aBllGS3anoZ+Yp6yrvCdsO8sXi1zkjwfiSiqJBrtZX7dNVWz7lVxtvWGFoAp74gVYkGMxtGJfJhz
tRSvIsRhbtOVb1Kib/6/pexfsZTJkir9raXsGOX5R1O0fzGV/f5Vf5jKrN9wQQNURAAGe0oVSaz8
HYxlGb/JikkEpKmLiiZpOj/rD1OZ9ZtiLlY0lSfjh3PsD1OZqvymWpaiWZICawuSpvbfAWPxY75z
sSTDFGXDNEBwSaIsfeNiKWFiZS2huvtcFIoQ8CKE01qhF9Wrijs1Zuvv9bJVPvwxhPZamgZBxgwa
u9C4rWI5Cz4NSRm0dxGPAZNxX6/M+6Gs2+YzmNS0eJkNpRfe+9iE9hnPHFNmMr1mOgY9zUQAGQRs
gkI1aDrBHE6bmxpdvOyIWtPcEyffk2OELbzbjFULrTAMagmtHZgV/03Djh0wrZADeV+GfXpOCPkj
gWEQQoOwDYHWmSpCyj10lgWoucqjCHs70IbyDB7EVzw9NTWZAWbvM8wkqxkNT5fmzyJ5jLgvYEvq
Tp0SSrSydM1S7SoP1Ih5ltBKH/I0JnjRGmEakVwFNJjCamx11gS1a1Z61DX6YUo7XF7nLldlhNOQ
eq2m4acRnNBsw4CYYBQCqRZJL1nftuE2lJI6Zl1IRTqAOLKw2oTwQJgfqdfqAMUgVmbGxkVhSNC8
JrlEIMPi9io3A7ALQcVSfmyDPqMvlBqw+jeiCiQS81Y4jrai6Zb/lGcgPteijzHJpuxc9AaRNGHV
GBUMPhYkLzpzxmRdyOU1hjtlMCvlBryCFL7FaqG+BRbFtTiPcwN7kHgUWpZ1Ga1bTaWZBJ+6fdbD
pPOh1w/+KVto6jLwxdtcIlknkrQ8cCswFBQB+VLC8GPlXYKH5SqH+syIXKyKhblZ4PlrKt+4Q2rp
4zTuy3a8sjqZgVGIzS52ZHkSKc9rflUSS5Qk6RypkdXSVedWLy/zCB3IjYgGJcSUaGo2R0Wm90Cd
g8gh7MK5YW8Q+vxipZVgfmrGwJBLIDcgKe2xTSzILwUiUUyFtcFQq4+CSNiTI6GAhmW/DgjbKGez
dHK9/0rXaAb0y7Khml5sDhXipzQVNFj7DRDEoOwmeRNHTSavdVlvxFNZ9tINw1459oZEGyr0gU0Q
HKEdjcY96QmWvJkqyzR3PisKMOwu0Du2nEgseVcwbSTNcNKHbnTlqYpdUA4RdvlAeCzVbLrpDUW5
luoGLYPPWLpJ1IF5wBQceAJiNkyNXnuJI4zfE+huCgX7VqgZug+5HHqaPESvVa8HqNBlbZ+JZrkp
GuIMLDPLPbkcW9cQuMyzqQPsJ2GagWPaKnu1lqojmTOwcPJcOQvJLEDuBYCc4h71hsgs9pnB4Gak
6+dZ/sBYmXxfjv5qtq21YLjRq8B36hZBURajNQs6Rd6KfqDdi1PF+DS0Iu3UzMqHmg3TS9ek9Qne
hXqF186/GvpZRmUm5Vdl3gdcjwapU9g3V2YRdK99KgF0FiOFLirkcSSLRng005FPTCvCJcZBeszy
JtooVYyyZeJRSTvA8ooVEcxjxhkHFDNf4t+DZCNY9eTWgh4cgsKPTKY6UnydskKeKczy53xUYyTe
VnBhNGh4XR2jHNKMdh3lkenOE4a4ppabjdqV+ZWlsLpERlsfFW5Fr4cns1bnRLv0qi+8yNE08q2K
8r6PyvZidnG3rjEdIVnGtDfHQbrFKJmyNixJoVqkXkStlbF/hGp2SkyBYIU4Fj8z8qJu6i4D/jua
wGN1id3Jxvsgb6n0hQexnJtj2xtpsxqmSQeGR/V+CZXUgHbvZ0gHRvIklIyJk0IvJaN94saFzOxa
6JXGVUSGZHLMY95J7XgNR7DDaqRIK30AQIbmtJw2fsAQQIYP7yWZqbhmowmovCoFpktnGLTo5vyt
4+jLHSKy3IpdeNMXtX6qRwDyBckLrs/7g5MQe5OfJeNWLinc1AR7RRlSdFWRNG5woWoOHqXxiPci
Zbeaco9inZzEzDKc3NeMt3pQBXy8FZNvomvWWV0yG6cm9QZcGuQW4VA1AQ2fzLqVHarl8M5v0ukY
dubkyrIYr6t5HCGvCLFrFRm5CGbWshylKgYPAXlOGo2eGqnGMc0m854YqtgbzVjbt4g3jm0CjFye
h/HKz8T6xDUwWJLzOPaSoSg8SwTyHpeSvoH/KAO7M2VvqpEoFPIMRw4UugOcG+JbIOXbSi4mR9L9
9mRM5aKmnHCOJplvE2ozrFvWTRJLcWaKMPc3M3yUYycFJHkphkwQUornjyea0+LsexVQAkaYYnKk
qSS/p8EAaTcm+600tAGmYpF5xPPSP09guAgZfVxSSsatkESqG89Qk7pYqVx07rzj09RvQ2HQNnnG
AFxRFOkgwG9HTBpbD4aR6XdJbcpnAQemw4bJwMeKU1omrboDeJw4PN4soi3ex5QweCrwEBm6qpif
oSoGe8IZkrUwC/W1aU7MjjS42vHQMD/sGakEGXPdZDbJDJt03c4yK95180yYUd8NZ5PTgyt0WX+S
WDm82SedKzV0fzWPsIRiFXpiHhm5m4lzBww4jOk3KdG4iQKSyKI8iHd9UzbH0kojh9ZBR6Yz4J/R
Qhqg4B5yra5HS05AwUxuHKc8NlzRrQy8aljSCleT9HnbxYPv6rPESZ50IMew0GqMEk9GptKVjLO6
ccbc4h6OULu0cYycJB8S5M5i54VDtmwgA1EO7HeOFIhgzEpaKwOccicdfeSy8Wwxw9BaTnW9yB5a
i+kBYyQGeSEWUGzM+WaWcERjYWrBD2GLBOEC/qxmmWkUcr8Nq9HQiSDGjnIdbH+i92jPSUx6oTdX
ObHYqxDsR0W107EbjJVQleFVr6cl4g9QjdgCm/qh7GBcKMNcntQ0HpgTq7SHGCVi3l6TYtr4xzFC
H+qAHki7dUgfTNuM0jjMB/CvQJDIBNDb21HFkAkQhpAyR63L4cimjrdSkUKKOB0zCCFh1WKBjVVL
YuqX1z2AcozuQUcE7qHDEf2KlQOmee78PzkFeR/F6SX7aP7jf72N//5WlFMNdqv9z79+2Pz4OPgo
nJf25S8fuF8nk6vuo56uPxos/v/5H3yj3z/zX/3Hf/v4V843EpQ5YLz/d+rvoegIb/oOzfjxVX+c
b8zfeHsgZvA0qob+dYj543yj/iaqpsz/LElcjjccPX4/3yjKb6JMspTF2Uc2LCBA/wXNkPmGFklh
liHLLH20rv875xtOMH8930gSDS5ZUSXNAM9Bv2dhary9XPPoNv/7f0j/M5rqoSsgqCLOgkkWhY3F
+Hy6reZkjXOUyHdZF9ycUxCL7rjSxmxAymziUelRBVTo1BN5PRkINCw94U7V8LZXxxG2Ba2z7E6K
U8cC7OmAxcAxQDHntK1pen5ZKXY+httMwtGAYJjtHAeeXD+lapUhWZdZXUqhcroavV79YJ6bsELi
VTckL2ToEItHUjbnNdlCPXIliZGFYEEVW/ROvnGYraEDpqauAOk1TlJ1iDs60TPzwkKiw4uospcq
VbsN+Sy3VMGoWQJ+10JsrVWPvY9kFRlaGmLHqjYdKRe6j9boxW0XAMgN0fwZHCrSkpIDvAU67Dx9
KTO+QV1OgBBJ4qBGLVbTSBSFZNagbhFgmsOZKRzYyEJcjTjY3agfNrE+vjfmUygRBGwZNPtVXLYr
k5xHLNYjE8Eo1leDpKBz7XFVEmy7ziTw4nkk04wSsNd3OgaVAA1WbKrPzNWUH82NH8/M5QcB+t/y
LsPjlLfLW/6PN4iqgjGBUK1wz3EU+usNEk9m3Rd9WW5LxboVWwl18/JHajKg0fSmtIOJtsxMu1Xs
eFEqQIo5Mn6/mH96uv7JawGS/WdGNfcq7GxFVODM6KYhid/4LrIgiXSgElDRQs2MuMyfKKfUGlle
dwnk7E6wyLxV019dgW9YmeXHGoygDGjbtBXgbf/1CswdtsAm1NMtCJeDWKFt4MZeOkzhQtZt5XoB
nFCjDEwbyoWLKjRD7vkDs3Ge721VzPd/fx0W9vj3C2GoQHUknQeW1MClafGnhzYWOdZS+KVbMoSA
hOSCumqslibnQFBkUXDgpb629SWaUo+T/ZCnM4QNgjQpTNDy6fTwB+ujH0viqdl4PavAC798K90n
BE6hwdn48c3fv2jlWyfl6zJqKvuWCs5Bp3n+1xcd8ASAWox50VbNWK+ZNm1M/dj2ArndMQ1z0dAi
RxmqJ10Ssa0GPIeRT0muWmATKMEqncpVsVpkjUKBxo6qLqruUp9oulEmVZPuMK3jVQoRpy2YEKSE
XO0AfVM+CNOr1TUnoCtcCDl6HwXI1b62CBlD+Vo2K7TcqXX7i994uTH+xFRffmOLM4xpGopoqdCU
/vobj0mQhgTnRNu8pWVPOcyJO0JJMtyF5iwfoCJBakEVJcpqvJNUMn8EQfLxR+mMGQcjWJcK8p++
z9aGXgFDqbU1gwYnGuk1y6N121fMDGL/1PlJ7+oli4BVAkLIU//FKiXK365KFtyyuM617qUqxnlT
C4y2C+RFlMJLaK2r9v6vnhc2p2+/tiaKpmGoCAr40/j2vKRSY4BUVGKc3dZtYXUDl3w+1376KnR+
51Wf+VQ4uSwJ5A1OjRMAo3Nr12iCeW1h/neA0HPop2EuAWX8xVvyz16bJGmyTM62SYX1rZ3HuSFV
WqIjt9XEHDkxdnNaPBYmJWbVIHkXDIVGv+Z+bQdyL2q2XpL2GaBTUlK09wNi/3Z5zDv5uTFCRpJE
4baBfsVt2ThdX5moNkFCSHP9qamiiZrpdramnYbJytQuVSDVG0Em2rQAvwk1J7s0cc/xIeAcIZXZ
Loqj54gu4fHvf23pH5cwTTR0SWJ8oluGLn7b5ZMgHqJAL+PtrAM219L4whEXRoIOOIqe01VeIeXN
W2+gYWH5fDBTt+EaDK/jTCUimsBp+xcv6du+oloaL8Oi9KGU0WA/fntJaiQMAPMxQYY+IaGpOJ/p
kapenSFoTA11G6J+3QS9uJctU3Naoz5FxiCsmkz61StZHsM/PaZfr0TjPIGF2hBVjhx/fUzjrNWF
WuAxbSMfY9x7syDEMohGaA+GYSWzDjF3C3YzEJuA3MuiCMsNPHqmTANycKU17lJTRv/ezfpakzW3
0OVfvEZluS//4TWS9GDp7HysJsvV/NOK39H7rfViZClptJPVStauFhJHxRQnyGbzTKr5HIgZ4Ztg
9svw1ehpYmqDLJ60COm3pb4nMQ0es3xHOxDfjJKOPRw7QWxmF1lIA8ePQEUUlpq75pzBQpZJHOrw
/xWT3BzhRCCXrBFIGeUvr/63bWG5+pJlsqdLukF/8PsT2U9SElVaG21FFRFzBXQ3rHoAJybmnrZh
SK8QnpnL6ORbqaKsWKZzvjJlO60pBAijA1mIG4OWxy+eGe1btbG8MNqSXHDFJBEDDcdfL3kfcECd
fQNvT2x5RjvFNi3SmL1+utVEKFEjYMVVlMzXJl2d5QLSi+PPtVoDiO8yitCAjc3INQcqm4CdNaKH
r+BQlSd6DykOMFhgujGkZ7HPKpgiGKtAuEu2KeibKI26W2UUJeBAsfACGmOrKX2zSqf2fUy+urkS
iT8q2lNVZuCnZVddVUBxW8hDbZEIq0oOsc4AjDsQlv3u99m8T7rulMuJdKZrLNltsqm0sn0xZ/C7
8o5L7RZtmG4sXF706QhpTphotAWiva+AAp8XcvX3i4DxTxYBjZuZiFdOSIx6vi3HlKv+MBuCsFEp
PzYD01dIDSHGVn7xtNP0i5L1V75FP8L0CaStKjPFh16Va10i5lUKZK+pSUe2khEgOIkHWpjFF1LT
nKkvSsab+UehqNVaV4MHnwnDhufZXAVWDdWMMtMerCHCHUyeup/41roSy3PZ1+pT6d8avtNwcjoU
Wpqu69l6jIMQv0wtY1DLiUiZMLbuZkSNBL0BMxWArJBzx/ow7oeEJhF5XUNjtI5G4wGkDGpuHYSi
PUCPkXmWX8JmOtMWmVa1yXlBwawVNFawaRPGn5GAT4WcrZDGa7uRTLS2pY5ieUitZy0Q5Ku8mM68
YoQadbGehSLeqfMINVyzVn//Bknf9kseAhOmMaM0DqgmUSbf3iDRytuiSblKQtR2IHqbc+Ln4qYc
MUuSouXFWusWA5K+ymwpZMb8liysBOlEcRVqkkIvST7iAmPumwAihHzYur94hd+KrK9XyD5OvSGb
/Pn9UBDRjFd8oYFzsBSw1dDfZH5ANp/I3m6aXHEeM9jLmGJJ91qnNfVPUBXPU0SZbEzMNooy2Kiz
MdnGzAHsF6+OfsG3dZukcMOUOTpoQC7Nb9dvoqXbqGPMXVbLqhdFIiLvbnhOYwNlmEwObjkO015Q
22mfZ/+HrzNbjhTZtu0XYUbv8Bp9K4V6KV8wKZWJ0zdO4/D1Z6A61/Y+9XAfKixVCoVCBODL15pz
zMRZe+mhmJnx/7PoySbe/P/fkPPPjv7/LiUMXOkuQsk0Hd7av6rSnOauPTR2dNCkc208R2UAsSi7
rOBYDqXxzrd24ErKSwxNcV/Uf0KysT6d6sNKsVpUjtP+7oOlVJXFYZwDeXarP5Qz/TkSY8nA3c93
MnFuUTHr7SgbMsS4La7zgatisGZs2vlr3MPrGWQHVU3Ht1YkbKm4qo98lNdUq++qrtIrTN/6oLr5
FtkV13k8QHznSO5kjPJ4Dglb99vkq02lvGiPVldWtaQpplTB0DGJEhC3ngrjJEPe54BgSrnBb0TW
NmoeOmcn19Hhganluc95qTSsFPxK0eBJiR9Dfw6OlWTxJ+x90WsUyalOI5SK1az3zE/+8nErVL2D
s7On4Ntp63Kbwxo6Ec257gJizko5DwfTIXK3CLxzFSfWRkg3fbaDDw62vDrl+BiZNJvFKOdN3GUA
ddlAs8gFWCCZRW0jWs6vkch3vULWANJxk+C9tTeBXbdnFtRfhhjnBwfXoCtoSXgzpsxiRFqVL52L
eEqTPXn3H8Iy9BlNi0TGXVDPFqTM0QD8KErXo9aDxswUABCYf511oM/I37ELsPoewh6HRdXnuNdk
JPeoZv33GQwF4P5WDhMWMvvvBA71sc/TTzFPI32gydgHysVc4i9riB/s/dFxN+/cBO8Ky8DclHpH
NXbRXb7A6cHUI6PXI59kMOzsMLUPTlTUm1ZCeqgFRBENrhi0niFvtV00G7Rah8h2MeNbvb0nCBdb
dtkT5OSSOONAPwNAKF7BEzLVrMs7NWpYBT4C88bEtAJd8iPoaKWmcQlgKglRXI7Bb+kC8ioFYBl6
QNgGGhStBXDYZ7bNxc7vM9LcPCjrFgKkXQRyei3Lqjv67fg9igGAnuFbiNVrsATlFG9UVd/TvMA/
pLBfCnV2dFYcQlQ87oxAnaIKs+gM+6WxupViD7llOuptULyd3VDRFhoVox4l9rbbXs2UuXXmI8ey
02zX+6WxsSyUlLFHK9+tC33wE/fBdgaYf+AdmeBpsBBVjzdCJ4usq4hPumhuc7/8CpSQIq/MB7Ox
znJg29jZpFYvRXdbRrs07NGdWySeBr4QqwyMA1sc+1jldYEoz9rGBuYDhJHUiKK3t61w9F5ERDjT
c3kj/RHvjkJPlA1hcssZVKBtZ/lygtdqaJKH1iLMt89yaxdV5nANrcl6dSIuSGm/2EasX21l0wpE
6Yj/A0uVIUlQZQhh7ypf7bMoji49jj6/DvwdGiH2tfppKCf/Sg1Up0V0CA3ko75270OGkFez+D2Y
+GtmN/I2Ogvjq1jedKLCeysXAdHjmKOUQFfss0veZc6MmUPGzSaUWI1r8qVJ5ryzYSPAxZ2axrpm
w2ys3BRdZ+ui9TXS0ruYJX6dmhnSPpmHZ5dZhKzS9DIwC9jCs24whcpDp3DZlr55GSx9jfyx29ok
yzwYmsn88odXLaBIa8AQDsdWvwZ1l20BJb5kln2hfjQOsijb+8DmzQEZjd5kN78aM/gbYYTWdQ4Q
pUhzIBMnwRc5zs5rLVKJtFgi83TY5bIaJhLhFpfVrlZeefEdsu1FkrlvpR0z3yNr+wwqDlqNgQS1
iVxkXZl/U+FMgK+N6lQF9CcskgaTzFcIS+1xzcz0dzViWUT3YXAw0HDR9HlsYyt88g2XVseU2jj/
0181iJ89lVpHKXk3iWRLocHWv5nf3ZZbT0O2Qp4Dm2ujP8VA14Bd47ddIelqPKc/OsoY7pO55RAW
4cOQKZ+zDwkY22x2OCUpK6HGFjW5DZflAdH6c4FB/N4k72LjJoiuq445ZjZeRXTPR5kfyVj6Yv7k
0e1l+p333IcGBrZ3tEneLQqZwuvUaZSJvAJLO+eJvZ+BvnpAwVZV6xhktntAeXI1rNtUAU4ZMRD+
8DnGz7JyX7vRLK9ZSmbN0AoSzN3mlGS4BemM3/28qlZ4R80kiLaZHtutSVYzWvJfrm65V42wzGTO
OHRqFfY+s77Oyj46TkHOkYOHy/aLU22Hp9zlhDYHUhsAE5YMe89zmrYPzRQArFDOaSZ6FQzZ8NQW
frrLY4fYzLBdAnZTvZkr/5G5jHUvaYeLnsQGphT5aZyJZ0uc1jxaYQXFMR7QfZjkwY455TcKGdRE
OWO2et17NF0Jrg7RqjTTdazalxwQR5Q5w3vef3aoQfCx1eigguxOSzT6acsHnBTmeiyAItKDanfc
L0ZMk1j0ujK9r1rvUvo+Al2AaJRrDMUix+VlMsmqxiLYFBUyhb+UkQTRh9M2NBv8fUa1HcsiuGDR
LS1HHNwGXC1n7DGX9vscCusiBUbFTJ5MsQS2FMsMLmSNJiOtYxvZd4ewJC0peA4lu4dwWmzDCrdp
wnJrmr4HhQTXF1tQsR1qgkecom/Pps8IMmmNbUSiMPFHtXOwFFahMRPWLpyDl0yH39hSymvoSjIA
aXL1pKGve9jOcRZN53lU7d4Y0q2ZSTTTqYfYou3XlR/r+9wtw32IaLIY/qrOxPg1G4+5i0tFFcxQ
pkw2mzybFh1admoVXsJCzzCL0/no5mG1F8xwsA71chcUFdGI5lgfmai+Bsn4Cz6uLnz4hIlPi3ha
N0HkPWXLwIP7OBYOmAtJSGXotdEL2tfW2hilAHnr8Fw7JmfZhvERJE9JT5uRS06x6BLVPaHdZKwz
Ey8EkjrrPonbOWlWYj0V9wb97xU7P9pO7a4y8mY3BaVPF5oBifJf43EmCUpFOMXn6EE0yD0LgIp+
ZxjrSIOLQ2Wx6wm7ZZLOmIbaaddaLjwI74mSmghgf7z0yGTjpAh20zATjtXnX7gjy/6rjltYNzRj
JuV8xAI4ho7yQ+Bmzy2tkZVp9O/96BIGyTKAyRA/59Bht/ecksyZyceZFVG22YRJmjXj7Vnss2Su
1+acNtzeSugni56LqYB3cGws+sLamnqWRP4Om/ptHGqk/HQ3AGOzNJN98DzO73YPgSWL+2TjOtVA
hrDrkGxedNuxQQQ+Opr2rf9tufVrOpL/7mkFq8VId0ZAORH13Q7yyBYE/EcinV2D3Gmbt2qfJvjy
6LBi5YQ+Km1NJI+GDDAa7xCc+binT/b2wIca0F+K7Xauj0FpI9XPMlKXS5KLI0e9SDZwlBViy/Ow
2hjVhgTjL8t3zsJH7DOxyNGAkdehpGWX+vvUQXytGsAZbRouCVXntmJwN8ck7GjjPiu34VwzDyc/
BpUD+Rmi4bD3GTP6IrqNUbjqBqAAaQciifR4iePcJJc6xWeHzApP5oR4QLNxQk4J9m9xbNT2Z9LX
12YycLBmFXlU+W8bIG4YXybfxWc8QWOwTAhbVG53Xdx2LNetuZbRF8TfR18UT7UPmWioXzr6DSQp
0eRAkU9gHcjWDDdkSWZjGHPjC2nLrCLkUOza098Z0peCRPV57l9kBzGQXiLw9Chja2KEGL3Jm/ul
qqJ8KILwILkV4DnFEZEu3UATA8S+reVT3U5kVEZee2UEyCXR4OKY5vYXxRFL9uDhlZThi5+YLJ1W
uf8BSKolOGVYEJGIrSC+FRDnfr78+cbPU36+/OfhJ2pFLOiA4eefYwTtCb/cz/MwjLCO/TwRj9j/
e87P11NjEprMNu7nq3+eSP4cmdXahMmy/Nx//arlpccsiOd1IyOQMKSs9ZjQ9nVT8FH831e2u9om
gXv5A/73ZSe1RLo5kKmW//nzPn/+9c9P/vOk/3qVOLRBoqGIIfWIWNaft2F6iUkhn8ZYcHkvPz/+
r/f3Xy/5r+f868D9+9D88zrLy8Z9+RIqmlFTfI09tutuZ0KmU2q4ZypMRibqgFHozzBHgzvEPdrA
2F1j95lPRiuAdZIjjuemmhiVosxKFVbw2BrGmxNQ4KfF+F5IxB4kSAxZec1b2qCKrG0C5Xatm4G6
6+Tr2GEe6LI+2JodgvukiYE56uEtlmV4FQVIVnOMjqqTKIuYEK+SogFukdVqZTnDzZwzEvYiAzFh
JE8qqMtLxeydCIuLHxTFzQmP2g8yzLVswdiAyC2KFWvl2+ZfJcP4MTW/2tFjD5yRLonQCg946Opd
cJxL6nNDz59tQuaBltt4HNYgxuFFwJ9u6PZtwDCUmzTX19xLx2OO92HVjpA6CCdoIfZuPIJL14G+
dFKu6iQ3D9Uwi3Uz5Wylgq7f+6IFTeI/R5wrVxMxsfBSRPzuIPeBceuRrW74qzelMwCPqwUDcnzH
nmE8xtuWHds6rtxo3RhCMO3ioCm0VFvdA/l381tuPiW0ujftLH4HQ2/jIQkhKEmiQMejz6mzEoi+
qNlsvB9+J8ed5dVA2MndZeTWXRFOOLhpjGSvoeNfaUxQ9wzRpiqMu0I38B+CI+TpK32NT9NaXHU9
BAdMU4ViHyRHiDKie0mdKLjIsNglLUfPCaeP2gpvHtOkfZtadHJx8Q9jhypsbJfI0JQgty57qJ2o
Wok4FKR6TTc354bqEtUm7Wo3INMbSy8/ltHIHMt5swdMmf5AIdKIrOLd0k4nZ/HSsqO+D2Azx82d
ACVzcSfYXxZn/UpXAUbkwoUwgoxZzxNRjiI82txAd0mtIwTW5ktmFwC4ZgOAVFEt8ahMcny3xwyM
WJneA/mqwb5ssYz6mDKX2FtHMsmcwnIjSnLsip41kMBakg5MA//fUi/6BjJLYyKKIrcxfHhznBxA
ln9nuix3hel8R1Mq9xqL1IEgMQBOeIesgXeMzmTe2CKJQF/VN/40dS2YJpTMle+M1KShIf6oHIGL
ge9mZSeI8lLP6w89AGdCOsp68Z0Z5LU4TXPEOHIuQYpsgiZOn4T+dk1lHvkhueo0+HPMKNup8n8N
QzOSM/2Vzk/tPOeHZg5o4DvqOgVr9Pvtdo47llN7/vRcKskyGe/zMnrOYvebKZKLJwpL1nTMPOMU
SbAyTZFHh0EExlq6kK3rOGCgGyEeJ3YYgkBWveu+5NR3koCa2YfT3jX3TgqTns7Riklzdomsaitb
JgKmJ1iICVfDPNeebXw4iBK/ApPWGZQDp0DE0NoZMJ5cvJG/UQDZpJHEmO5ZqexhGQ9M/YjIW/jJ
zknUM77hi+d9mQ5yNro8t3ZG1yKLWALqKmvodHDQTRMNdBIP922upnVuF9gizdo6NI33q+wFNw03
BkXqoRoXCZoReyz6rVN371Ymz1g09b535m8zxeCJWNuux33yt49iC+i/f8L7Ax5IWH85Acf1qEnw
IDrh1RJgY6nz91HnFlvc7BP+R7tfdTPqWsfmBESKIvFSlQ4NfrbJBMtMFu05Gzhd/kWNobs4OVe5
e5r93FgnoNT0MnyO7fYxLIkV44ZBFCaBkFnyGprOqrZJ+VVmlO6T1LqSbrdHY32y3ZAuKnweb0qe
jcRoQV7RUxUN/qPAcIt9+w1efetXAUWoR6OlTO2K/AtHbBFfPqe0LRBZ/y2M4CHo4NiDvMK9N7vb
5FEVDZj2Bn4S3rGHAk/t5NnmlmGBI6xv0nwA53TdpYibN4D9pPXFqAH6sXiu8VfuUzzcG2OkBx5G
Ha5bNLOjMADXVjP1jINf26WZYHVbnCYNki9V3VCsobg377DSv9Y1VmfHGT8jZBNE4xJfOPUTo+s5
fk0zFxLFFO3U0nqaZ/+UlpQUKrfFo9PJnYA0oEli8RrhXBRXgGyNL5VyfxjFuwFo9ui2dnXF37GA
7l6F1Z/M5tdkotF07Gjg5jcdY2XczCZp9qRXnOYMlwxlOCx7wexMRm2/N8rgVcY6OTdm8eFT6DWd
CWi/F5TwEe2yUfvP8zwerMjxSc0IqDMbVC+gI6qkctcyHNnPFsxJq1QfAGxv/LzL2dBHn9KVJtb2
bjj0eXVNeu9XTwN3F+KBwE24pyn6PmAkPJMV+8dHvY/ZQq7nik1iAvtE1WlD/U1fOEg4M2XoTdvA
LgF3WE59WPwOJfuNIJnM3dircjeIE5B+ckoimGuU+U0AMSVLsukyRjO4khGOTNR0j7ZPT6Nx82fV
7wwfxp7D3ZOtKsDLfGiPeWpb51YuWzylbAj13XMdsq8P+gxwdO0NW8dHbp24VPwsVSdT4adOE2TD
RgsVIIX7ZmC2PHhd/DcS8xGhithTinBbHpls41BiE9ERxGHSTVwtHaoRevourFg4TTmddVqA9xmO
2A1WLsAQbpx+3vtwaxaCQJa8RDQy16Wt0b0nGvfn9FyWA01hJxl3lUk3j9v3CNbBaGBUiBjjoAJj
Oejq0PphtyUgA8omodSgDJlhh1G+5TdOUVrsmbfCXSK6wA3iA/k8BQcWrXBvGdQ0k51sTeIgtoVH
B4RmBYJYVNyM6S5N/IfAWFAhrQB2aNfJlp7QY9qXwb63MCsK/TRXTvlNXzxvIDMgsyDmmwHtGykC
b73b+TQJFMWR1ZwNzRi9JF119qiB2nzvReF8T07VqiHT/sxF9O1VccBcJHNOJPloSNL2nTEWchvF
pPeB/H8nBmYXnOK5cA/sdmjUqfpXoTSWlgqPeOild43wj20Ka4WqfNwpmBRHv3F2QXro6iE9gYhA
tR+QrXMO7fQ6ySI8TOb0qCPYJSR+qLbd+2lLVANWkHXyy05GkOHbpJ44PFZfryqDkVAXDpvW6aF1
1u5rE46PU6VeG8k4m7zbt77WNprz+96NoE/b3dWUlCRu0V2R8J3N2LkZquUIjGI1gnrzufzJwvDv
Um8ouNibaBMs/U6l3qIeJ3A1iY1LHDH2TpbGhv0Y5wiC8A6zuKcQrQmrHE5WfKl098ycgNAVIyw2
9P0fZ+vWtVjMXAvFU9OFUNKmaDOkvJ2euJ7ZaC/oA93toGH1iBBqqOc3d5FZyyvxEo+9RfaaXdGP
ZPJuGfe6C58KRQhEmaT9idYtTekygaub1nRT/vmf/cB4vUUcZAuY6VOuR2hLBmE3ae28xDYzqj7G
JKdUajORGSdWo6rc9G5VsYFlM3/wpdhWc2iefh5ETIqyKymd0m7858GP5goiNKEL5Ef0wCV4UEQz
YqN2DoqkFKK0+neUfhH8ZmGfRpLsSZquAeSS4XMe/ReCwZkTGPn8gTp3mzm9wGwb6lNNgss+dqpL
tBDzfx4MM/zff7FcQWanIbT++X8wCT3dEKNjp+2pW0D6yfKvqFv4KBZJUvvK8jDLQEeJaUudxp+/
8D9fOz3mmCkOmLgWwunPXp9C8sYtSeenI6tgZgpYJuwfoImQRbHqgvjNziBJ0hKaSKw6/vzO0pHQ
oP7z6xO6b6qIwkNa+OOJlnVarMISpGg/G0/ukjavPhg0E5y+fP/nSZpk5622IfHNTsQNuoMEt0a+
Uaz80lv7NfuPWBBll1stY/RSYo1z6UagnYfqJz3ISEm5LhuMHmXCyVhi7VlPJWUFZ8BQ01vkIVNF
fprvguWPKtyIP2cO6bzUUXIMCdPd0w46/PPNZf/OB8mgUH/NmDKZgXmQcshEJ7miK/hLGHY/6GX/
+fOQslRsNG0rkABGw+Cqb04FTj/UvnepX6BBrTt8f4q+JREQ7UkvD5mxZMEyLu8ObTpvgFrYJ0wP
0JCMwP7IvLk7Bkm2xFR4J5HFn43fGFun5PztumLXT1l3+nmgn72xekGpPDZiPeUkw6VLVPvPN3/+
lS9ftkHNJKXDI172DD0lEVAEFdNbE4N+VTnUA9TMOHS4AGwJrrB/qXxIbObcfbDGfXAHhEsCjjBA
RDPkgIiFjVwgI0yCJOwY5/9qHsaHPDhnkfnq5i7TzGigy2u+zuxrV0hWb7Z23izbevUGQtE7QJFh
4T9GCe6eWYMhsPsjNfGfCjNd/Cv2+vemYBzq5Lw0Sev3whgfUGC+qmEE6Ge8aJ8KhBx1c4CRSWxO
tzGaLxIwPxFfPugWOGpYw55AswQxrDwbNPmh3dEyt21IsU6HgJ3SbGagxaivoGTkrlSdKjFdMjmz
qVv+138eFP0ohg69PJYTcQzLN3PRNHsjZc++fO9fT03y5eT7ecmfb5t9J7atdt/+9bwhJDL7n9f7
ed6sPLBYDSi3rGAqVBZgNycHPF1p/m28kXw11C5NmLxHDPE2Ld2mop4ga1MBwLANO+iu5ibA75lG
wbklXQanoHnVUeGvmQs+GLj9IvD8iCygQDeQRMaYD4QAJnLJokfXWSZhcPrjjMxXB8O+5/AtFTDa
GJKGsXFXiycuOcv825Nud1/rdVLqcetV7ZWgsOjiw3IdMRgFmdxM4ZA+kpGZUtFT3JRVloIVTM9a
FfrOk1xW7dK7i/OSOUbdfTXIPPcVks/GLg40EuyDUTXPbPsFNV2z9zyocB6JPTYaZeju5bz1e+vJ
ShuNKTGm6I5YiwNqjInleu/4d04bHrRs1E3P+b5RZneSkX2EMiMWdFCL31UfJFsWSkUU1xKR+Z5O
JHv9zvorhOYadacN1p9hnTqg7HRFi8adMd7FRNa9mVYAybvKPq0k73a27/9WeXAVvnqA+nTzu/jb
9bClm9LYxPGlZil/GTN7b2ZgkFKCx0eT4ndS+84LADGE8qXAYsZsmEGdVUzflQpeG9uJd80yCFCV
uOPqeElCid7AimHhOwFxVPIrVeM7d3v+xOroOjZ7CSmf3VDfhIfIiXn/nOt5XWRcZ91Y4yxvRmYu
c79H8vXH+GafNV7SwH+2/HjcIkIVG7wTzzhOupPnTvPa6HK59mPxt67GiICRa1QqZGutc2KOWYT4
EFUb7bxsfsKLxnDOBrdfvDm++1uUZcyly+yDuRoIT7TQHdNYLXg/TpQsWioCIHqGSHjY633SFjda
vVS5bM4duR0N+9Cr/lLqucLZVnKLICzSNZMbOcS/hCNvYzzcUsQAHpmCq9GVwLWiGPZ02NC6zjae
AS+ZQGVQjE3mn6fav58dhlcZShLbI5FQ2Po5thgCl638NpyZUPjGOJeNQpjUX3WhP9yMclU64y2r
BGGy9Co679EchzeZD++llFcB+y+lZ++ldQhqo/gVCPRn8wBM0eCycMcKHmj5yacPlM6NH/xc/qbW
WjCJ8mhP2YUbvclc6dtX1aX3xz/acv/0jOS5QX/qHEGb8pakwv42l0UL2Enhnvftiyimr0IFf2uE
5jVCgrBtTa5O6+aobzQwX4Pl/7Kfux44DorigfTJ6vdk+hx9+UcHQLxE5IEQ1emdLJyPbF5aATYz
CzW8TqGt2ROliAXwJLaEkEwN7kYE7h+cl8k2NQVN9sq5m2LztQt8YJzohOnDm7hMeR30Ii1FPWGU
UAbOTtA+WeR7MFUdUZ0ZEJgjZa7Q6iwyQEGtB1vELG1mt/gFcmKEHAFGsOKNZ4qwPNMdn9Omq/fw
sBj1N2fZdx9dbpaM/t+SIMu2PctqYUEDIG08PLfaXmcAmzrDu5caGqBV2rRBG3oUaMitcoTybek7
Z/DpguV8ZD0Jtm1z8TWDDTbX9zK2WdXv68U25DYvLU1en1xRvIecMMs9y4bgHUfyaEpCUZhJ0Vpz
f48mMhw7JSAhsOTGjntqX7N/DlT6OMLRbei86prxSV8xATFo/eLkWWA/+jm1KGD5ww5GGxy4Shed
MDk56qF3jM8oDB45wmRHadZ24F0xt54CQ+jkb3oZAW3p7vuMUMrYO1SAqQpwM1UxvtJgcoT5F/Fz
CT5iF4rssarw13fzWz0Cxg2tnLyz4tISWrcy+HgGD/2jRQPLSn4jDMly58FZgA6iC78sz1TrZACb
JEdnp4BIxMB/1oSkqH3pVKhcFVKSzxgt3Qrj9a95hHZt8T7A6YzSuHkR1GdzRlDDvLJ3vmhNQKrG
ouRG9e+u028ufZ20hsNZTX+IEzPXrR8xuxLe3ujUq0z8F6YWNNFwv6+SfPzTVQtWzwqgbsf7vvmI
zEiv2WXdmYVxTa35d5CErzpmFMqkEEEcXDQPZEdUvhotq20V1r9jCTKC2o+Fp212QwA+WNHYBwzF
9tRV7wyT4JelIASwKmDzGgZ0bbZJ9aDJtrQHAE7sXzJSTFrfhIMsC3ODbIZmefnXpC3K4jqQ0hBx
UaImmNJmxzb5eVa/jQTbUZ+1nC1dd7YgbqyY3NM/Kp6K1sI41iBqq4BjYWWgBC6GzykWyTUJ27e4
tNQKBkN4H9NNXTFL/rIYChyWULRtUpDIA0lq7RoMIhAmFBsDp9tmNjieaQS9erJogc62c6lm+qxg
FZrNIM27cJHRm3V0igPvLtC++9RMTw7gkjCtkFdYqPG8qEuZU8AvLwifZDkqNiRI/o4oas7NrDjE
I16RPhr3cx83B4eNGMh10oFzJ4ahVCNfr3z2l6ZpWoyf1d/MGg95iOwpyQrur7YNXAktI7EDSKvw
wnWnpAvg6gd1QzgCzKogr5+6dAnHcdWwp9xMMC73NKC7LDmX3vTQMM+7hG4nLn7S2Du8JRKhmFdd
rCKsATbY19DOv+JBzBeCR7ujZiY2hqKBrsJDUEG+1hYfL949/2QvvpNJ5+dK0yIHM1CeE4cNYpYt
nSXUkqc278PdYsOc8sI60D+791PUcz8PQQ9gwC42ReOBDfDEdEoUHEVO9FXsjx6lNYuo5UIHHDPw
fgZLyd3PgzWh3CMCdyfc+RYwuCcpclxciYg+V1YXkhgboRXxNc7ClIjJAdWv3VTuRbMYApyC0utW
mhCtXplP1KrDkzjW5K0+BR7839z07LPfV+CpOqZfA3CW587SBUiRmSoRbtU+SDnl4s4zHpzqJe4r
cfv5wo+taWctM/zKqFaD64Fes7m8iLRA0Z0pBcxtlqyrPtVMbTqsdB2Hx7dL90L+5h/lEgfn2K1/
yWecVRaQTZ8J3dpvFCF4EvGPiJy7UGhkc31kbP0MW0ROJ3jtEiS9nUe729s2270unf3VOLQupaXB
cL3oeDUgDu5cMeWfTHouXXing/3o1NMTr7IB73CYWNTvs7Qh3WaAviPKARTl6POa+wimziWeWOKU
nSFmJHeXD1lDpHJ7tgxyySTrIY8OztEIsRhJyokcxse5J6iyav1DGjaP3QxELUssUuDpmWOiY4gx
G1fdev0mgEbBfQvlHfKYbsNlBrWuA2evAWeSITIhGCVdlpUpUfywY8Y7n0O2r30a8UZNX1GpLtiM
A+oLxAOYKAEOJAgqlaOoFcUpzt1bNaRHi8YfFRQR44b9GhDLu/ox9Pa1m6zNGEDGzM5vdHr8eSyg
WzdIt5YbT0fsB1cIaOIqU53DLm7v69m9zKood1q0Hxnso9AdXbSkZDzHi7ylytkQFBwI9DpsXaPs
nJeYjykCobJr7jBz/+VO0908lE8VACRmnsQiVAp+u6SGcyqWzRJTSyKMrdfGyTYopniVD+7fLFpC
nujmIXHSdyKNzst/s8fqm4oRz3/YvElEYow1ZTvm5yCyn+spme6DEd7uwP3fATutJ/lh5NVjpYyV
tuIIIUuGwguqG4sr+bPMzjZJwq3arVx7gwBqbUxwht2O4IEhiL/yVCGodSZaA1M1X9Pkd1564ZHN
Pg1UXyluUhPw9hIZZhJhKTZ875qVcHNEiyU7DmmCtaR0WWyPEyftll4zBMrIZEbmv+GSSW9dPL43
QJss2fcHuG/mZgZ8GKaq2A6Fe550v1imITCElEy+1VWHmFxeqplOHhzNzjotTOyQRbyzmzE6webj
qjTz7tGxQC2431EWSmpwFNea0eo5SuWt9wbjSLrqWxeTNMdMH5+StM4q1cGmCmIEWDnpQAU9wuUc
N7e9Q2t4DrPmPHXWrgGKuZl0cJR93R5NzFcp7EfYvvNDbuU32RT+oQwhnTLvSC6lVxurTIt71sMX
U9cfXELmQtfwV8HchkdhkXFT0cmz7erVZgq19/vuC5zIeOq95BFV8eI20Zcpda9+D3smwVK1UuX4
2maknJNHEE3MPLRPc9aPQVdVADb9lAnJPP9qhranrehdlIl9wK3ZUdkwCqB1iwgrZXri/Ero5dU3
r51BNvSYf0SN+7x0iSRDShM/lPXg4h/3zkENfALRMlMJ7y1HEeF4Q4DDZEkcLN0va7ZIIcwCeuhM
JLaJBt4Vdl8/1vifI1aU3bDNgNFiTIoUttD5BVCsadK1qwNxVhxayCiV2lQuJSKoH/iMVFYozHF/
AtehD0yTInDTiwq9h6GfqJgWC8WP2c8cO+/sc4KvI08TDeB58wFShr6r4W0tz2q7FoVmiKcVTAFi
75IaZJAQkqEChHzoZJN4HUIEO9iL0Q9BtJdUBYQgWQ4A1bCBGOaW6VWYzE0aH+FIFgABRhx3rULl
8LPgBbpm92PNNKEIx1PxzF6fmdksD8xezpmVUWzipqmyLznG5sHyaQarGYa7l3yVLiJWJC0wCxev
vQU6eBwZ4JYFEqaIKwCwM/vOuSv3Syi9K4ErgRLAAI5JE5me4Xp4Fn459YjNG9kocZbZijqw47PB
PBeLj5xm3Jod5nPq8pK5Uw/ruImOucMRRxd1KjBarRQO2N5HM5vkz26j+dUZVmN6Jge3Hm69Q8WV
q/+h7rx241a6Nn1F/MEcTn5g1EmdW8mSfEJYtjdzzrz6eara2G3rCxtzOIBBsALZbTVZYa03cHno
k/3263LVeH53J3s6CRtaOaQmFhqggem/x73/HLQTIx05JOBr7Ha7KV0OnvKX0ffeIqtQ3e5nMjQJ
BOoaagg4K5RcFGJX+g/GU0FhSy5aSSxOH3K0UV0+I8GVIgyBQgx6sYzi/hBZxjdHYzxKkOMpQlbU
aglNV2ecD8kfA2fkXbDOymDyI+nWY8VDMvGt3EZ5HlM45WU8vbcdezG7JOujRPzYJtbM4RSzMFJA
mTXNUvxlSEbGd/zupCRGJVqMIDwIcG4cwIUGwuDLTgs/5HwyV842DfLthJq6bn0PS7YOpcclMnxX
I6ssuo6sJce8fwtnfjutUBSYmjl0aEAoET/fSY/PpmbkG7scs33sIf5cQyBounZcZyGbXFdnOe+m
g/Jih+24GzTzvlLV09zYDd7wXXssyLln5Ey3TpKPW7EGtlPkTlODQTOazPcuGMxLzzJSHfUawl+6
Ugy9vyStyPDMS3Jt+XIYRrzWOvu9Cep0Lw9K330NQyXYTUpprdIiOihBpyJAMwGv1tiE7PPZeQ0H
BfisNenHaVSje3+GCc44+kiyvd/MuvpYWq29Ziyx9kaH2G7Wsx4am2XJFv++wk/MSzV9UTXaQ9jx
iLYTqns2k6R4qFSh6BB25psilAbjVvz9CK/trAlmmunjiUUQlP/lYfQwb229jdjzT2PrYKfNdrJ1
750qRdDbIccKFoHEXaUu0wEHDoxiPeJNwG61DhVstKyu2gQsDPo7j2XCIHZqeo2/XEMCpi1I/fEi
BttCjd7iHiRo4sBmYP34YCXlyUGbDGPiZQ27p8kc0KZ1xLM0KKeClQwQBxZNqZ08ma2VA8P5CcPO
xTELALbGbv3OATvEdxM+CHW1qgb7S1u6NdsglksB6J68qb7UrIwX1cgYJAciwisF4gqGd1c2TMc+
4nW87B9zLnajncPeP4rObcXb75CXIHfP4hZ/2DFic2vk28wh609krV852TlTkSxB/au6V1GJYKUI
XkQ3QXREE+s9j9G4a/pXTYFw7bMsM9GFYalPyhgfqjatd7BeQNv2TKry72Tbb8oANs3U4MzrMIbk
Fy5RILwLWG2pQ/AysxBcsnRlrkcDRcOlOyKJvg55BACmaD+nKRyXvJNLpTBhY3WAJdzBZ9GKRRSg
MVRFOt7VSEVwPchjYgYMWLrGUJMA92nbvmPVQ9IhLMmZOtsiIY0XleGudsIPQf5vm/Qjy3maANIC
9taUpY4wL37h/VOgtV8mHis4Siip/HoE1ZqkdwznOzC7Z6wgE0asZGJ8zBF4q06Jh2R77W4jLXyD
RY+H8QARDVUIliV0KlpnM2UWW1+/9hbE1n6qENiJlrlLtWbIR3VxnhiT7eFI6BrzRuRgsKfDbS8A
ZAI+oLkTYe+FC9VFyx7Zx5+UAIKgowGYE+NVj8wsoAgw+4zkzcSGL6E7LvIuKUtGMUePP7xmOsqQ
OjQS4y5jFw9MoiAEF09LxbQPjohTMrTPmJMIlYsku5ROd4wYZLCJ+mg1tBhRf2aCUrPVnJvk+ud7
NOvDpUX4/E4Rv+N1TMRrTdGSYe0N8QcuDOGiMiDLpNoy0ntjn+KO11qDh2I6b7s7ndmThKeKLNRd
Rtz2te9DDK1AFaCaF0yvGZxDdcAFpjC6nxEBnftqtNSLW6g/x/Ep8Ar9K4EKEM/5PB8i047vLQNf
sACy+lIhQFWoarorKryBLb07GjgxZT2bP08z9WPPGidLZ3DWxeRvPBuZbddHISUHvgm2n8e5RPLg
rnKwQ0egfhnVDXpzSv5h5RoCHinvo3hCag0TOm960fX8iKbAaSiQA/HrHrE85l21NrfEvtnkdHgG
EVBeDuLpsdSKQYpVoipGgtFDENxnUDFSxeCV4o0zA/fr3E07J4XnbJvJqxgPeU9AHTgrtP4/Qsd/
LpLqIcdhtZ3CH2lq34dDzqgWW90dUY0FoJmen9R5qlheG+h2LoxIRPZTlrvoFTaMBnxQUxDYmy1B
hczQWMUDFqovj3fJsgPeLSYnE8E3lRHZwydimTr3csL2hS+fvoc0F6M7jp9gTMKji/f9Xq/dj1J1
t4npwQ7UkUjFT6Vsy+9+4/LM8nCpnfU8uuTJzWwBnzn3sukurxiiJ8C8c87k6/Y82iaJFCa/+MOG
TH0XzN69eHf1GNHFjK8zKu7z2DLc1WqMLLjSnjqVtWInlhOjgVpeBVvZLc5+ycug5rClG0LdFvY3
BTi8O/nN6x6WdmxP58pVnroetcF+hP7GKqKcvZMuuMHTzERgONA3W7T9+hCu1eicqoTHXwpRydcl
iL07CBJHBew0sUV+3wASQtfF8cIqGZZ8wPEQNr7Yopr3YbzrsfuCWMLoAL92mSH8UWjeYprMEw4d
/BVMB5dxfAP+isw534h6dRJWdVXmLtMeqBCQodqv+CVNMqbT0Rz8bik/S/RtGOCQR8LkqUQzR2x3
SkfFCE/YrHXREUaUiNIz6YR5k2C81oKhIhySK2RLbAbbsuOhcOE0pXbNj5cxh3VZ+qGjoVgnLvQx
oZMVR3gVOUQU/UAA7Gz+27MXY+SU7S0XfSpcHFj7KTM2gtZ3q2Sn4mfMzyEhaCcsPTR5VXvFyudL
jyW9UrO54+nHZBfKgKTmomFMAl0XkcIxX/lJgNEIW/EsZYnguN7SQfyI5A6EDGUwniodwyHgbTZr
sFqEK7AyVdgKiGmTh6OAkz5voGgoq7mCfZbA2sirrwW/3CpOvJcGYo0WKQ9Rg4BShBghOxCc0sHd
4VBkqhutwuzLb5onc+i+tGKXldbOvu0NVGkDpmlXJV0eDpcYbvcynaOPQeelr01703kzO7aEZW0F
iwMCUo0JEahaslFASmaPkLF4HtGUNO4UvET4tn/JsRsuHYEGDQT7WNz3bT6xbuQnGw3jya3K+ORM
5s80+0DGDL8rUuqTc4BFBxA/BdMLk3lrJNG0qzRcwiIE5ZeWE5cLYA3JOSb2sEjjkiCM7SBdlOEs
rhXuE+mcRT6EOOKR1YAoDDwI9p3GG7Q143Q1eONL0k3h0qsTQDhTQ4pfbaMFwcNhCaRnpQ6af1SE
nZLuTM+uASaKlx+2Rk9qpfLm+75pLkgKT/vYAcg2WfXWjIZqXU/nhojXDG7Jjf0vXq7V2xJaDjgc
e9MHsAbnEj0NNCO0KEqgmnoILhodc2zAAghyQ7FwwxxPvqq9IHsEqWVK0kfNAHlTMHxDpOkB9aHi
fGzYwWN1mS1zRc0vI7vFxxkAZwee5CrpI+QBUfW7XJnrCAJS/lsu8FPxf5+LjH9/agj+ecX/HqPv
7HWLv9r/2uv/J3VC1URM4D+LE/6f9FuT/KG8DnqXK34JE2q69z/oucHbY4pWTVvIcV2FCTVH/x/T
VDV0OSwdbQ4bYZRfuoSO9j8Gcu0qchXkNoQm+9+6hBZNSHkIMXe2BCqSgv8vuoSGI4QRbioF4vuA
1RByYZrL13aNT6I8rtNPWdap5s+5af+qR0Saxbbu1HcpioKwCb+hjAf+sI1/VHmn39lsiR8gZBKq
dBzQ9jWekiGSsgGOBKuuy8aVZ1nFU133ZL4igtQi5C8PQdfispZi0hEGU/kUVKV57Cz34jgab2nb
e0Rv2U7vrp0Vd9p15shMPgc4oZVQx42ox56kREEbmOjt4JR9cXRDJG7hTSFO2AwVNOp/00fW9b2j
HHwWoKKDvDTX/S+1k+HTHCjDEvlD7S11tJNV1d1PLRn3k9Z172gy5st+BFiXYs2wS1R80QPEdJ5M
tZ9ZUeFQ5sw5mC4VBEWm+9XRbP0S7qb/cquS9fJwq0NoZdWQYSCMwUXkChqsUx4Ugy0wEi2InOTi
0CTBuJdFnjSUY+rsX+pdPakYc8u04s9Ib3m4losxoU3eKHKHbZ0O3T16FdRZ16uwedjmkICJfaL7
yOvdPAQDKUpAN8RrUjPbs3VmaxImfbZPpsD+11M/yrK9WSrplpWhk6zq3B2Odp6NR3k2D+xZmICb
eC9aZUNbFcEmt1qAMjGIMaKC1Xs0+xAE+j7YQbx130pSCSR+3j2/hKeGx4XjdeMpHFlfDZNTvmsa
BhyQZZq9G3eA1IF6O0NZvY+6jVYR7Ou17DZE6gNTjfHoxPbw2+VVIGYnIwg3bA0sNJoVLdq5biV2
ChR9mNsn28cePPPtfmPjTKADej3btu7zgpQ9T0Sl4PniuWdHK7yzJQ6eDem/08z9rR6GKpoaevAg
q+QBZWDvDKGkX0bZ8Ose0IBmVjgs55s8FmxLDkij9QeUoghxjDxfnxpkl1tdE0HqB8WHc48TE5kk
krDRmupVlrrZbOs7efq5jII0TcRXnX2aZs5d3pEQuvXM60xnW4R8wv5WGbVwPys8+vo2ah/lgdj1
pnYU55TlXfvYsUDa13n0ULH4+NFrzWlSw+ybUUZIDpVe8EL0l2Bq4ehnvQyFooCWEeQeSsS1gnFj
IWi3D9RSIdXUdpgq+jqMn7BRc1AACDuN/RRdrgcSF4c81Xa/VYlGxa2shZUE+I793Tdi33n5oeNt
8uta0ZLFcD/jHBVtuAKZWNUIM3a2oSIYLw+mzu/c2SHo1r/rIozWvRj/pqwb28faTLuD6irXi/wI
61IHAuHdhFD5AcGH/JBkG1mI4hl7pt9OQxRTDpNXuqugNn61DOKyGCAl6O4QPeTJ0NC4atTw5EIC
hsJiHmOQW8cOpPSpFfUWW2msf6B+QM1MzM21XwfM/dqeNeoPI9N2Ux+25ONN9ZFNyPQIDF2cXw+D
Xm6CZoIaViXatY54O/F6v4bMRhXZwhyTr+TtdlEb1qTb/7wpZDDRG3z6GSU+g58xzC9uSjRTZdPq
z5SuVUnXrOMBBo0sImiYX7xJz259b/XwzJo16F/2LrzTO8Sk4ZQiqngcYgxdw9HKvuPApgDE/VBb
uyK9nSVHFxzlcbB+zQr/3MES9h847P62Hvi1cPpD2lX9PMlC30TY1EaeyCZ6oH+eZIsGTEZLyPAn
ooHdPXLj6mE0amjeltfbawd7j43Igiq6BsEoM0u0DqO52JTir9i5MFdH3cIuhB9K661iqwoWUC0a
ZV1IjOfOGXMo8ENkHTU2X1gbJcgMxUQsZoTMgSBvyjn4lug8oey2xocSW3FZkocBiKfdZc/XQon6
ajhHF8h4yrPVQkpUPa87yMYyC4ZFntf1VhbVCnc7W8gbxG5+Zquj7IyZ7UyZqvEreg6XAKGwH8RW
3/DH0MCiRsY6jxIHgQT3kIW9vSiHWL1EsQn7ITWind/0SLpkc7nCCzN/0XICVWEzJht887pljPLt
jog6mJ6+Nx8htZmPjsuOglELqbAxFsU+Jf4ES1mUZDe3SaHyl3z01Djm47XbttOiBMyCgWKv25ib
kaT/xmsj58Vy1LNdB/2HH5BZ4OmaLzN7rT1abaDps7H48E8DJJqVluGCPacly582sf9BQROV6U8r
MzQ9PeSiTcu1bPx5PsslOrE+ZhhqBqjfqLic9XXy2Afa/GAEqyTWYW1UvfDoa6uLLaTNJp9NrRGP
2TMB8/bg5JifD0E87o0K5J+CPsue8UTZsxb1sAjDLqAqMIu7NcgzWSf7yeKnutu1nxr+XedbHStM
gKcjuQW8dFZlZFrH0kyUrWa5/ibpzf6SKSh6hqZivk1O9+SBaP6rhsxeNkbwvSMvhLlhYFiIVkDn
sByEN4ZaJWMnyyFLBJhuovZ6Kmvt1sLnJowO1+7iQlnv6dDtkqhLD0NMdK0CDLQtfSJFXmwAR00M
780FETtphf8zUvKN1lflNvNsbLa9ATwDHo+rIUYhsOlhM6XAyEHgitMxrc5xaSc72U9WTb6N9D4J
ryWPfMbUYH2MVeId2Oplz3MBGaUpemBNsZo8kEpKHtQSz86mEJtRs0gesCxKHlwzzNBDgIwl62Q/
U6mUe0zUULwTl8nD4FbKrount1uVOfbZ0ZmNLXEylPjqQb+ne0zeMjFwQigX2Wjbe3kwjWpACQv7
xlwsHW4N8kzWNVFX//vmrk5IUusgZD9d15LLQpa7Mb6RIKgPthf8RBFBA9vRwUNL0WgzguhZm4Ph
KZyKVRZbymNJvu1QesDqNJQUPmzHxL7D1V+dObPWYY/pyBCE6hOTy3fZASLDz9KymifPiqqtOZkq
hpqG8lp37sYsB+3D8wl/Gro3nO3ELQ/MPvNSNqSbIE82waxni9w00EBBa/qYwDc4TrZOMBfJ4u3Q
6MGJpXH4VPntJSpC9ViZdvhE2gtihAO4RTbKQ6/UF+Re1KMs3XpURsTl4qq/7yF76DmeLvIebRwg
kqhnOgTqCpqtm/ju7noaF5q7UwyX2t9Ox8s8gAkG4huuKqtTvvg96mZs41DICF3li2qQYjNdZgPZ
atcjmqKEBMMkVx6hg24s0avP52rz3+c6/U+lSdNRmejwGEOBD0SXzb72TzVP7K3HSEnS/Geie/0F
IQGkMmK/+SjhnvaJUGVITlqUYRbeB/0hbh39xe0Kc4epySFMYYovIuQ4l6DNirWc3VxAjLtmCtNd
1JNIWMPdQY3MAQBIDGr4B5VDKY7923aYr28YBArx0tJcBt1/0RFMM8I69uj/UIb4WHl5gbYK3DbM
xt4ao+y2+QAAxjYM8y1W2bEKajKoKSt6rsDtzX5pvqHyGN0jeojZjij6XfEjNZr6YuDn9eBYwdP1
auhEaxNC/kbeGxn7h0Y9mlG3y4ev0Tg3O+y8mr1a63gmytNruUXoTJ6RrC6ztVVOzb5Fh4y8ed4T
Tytw5gk9An1WCF2ug0mIduk2ca2+RuQrcVGoA0siDwgADkgAiTIISYRtS0R2+oyEjZz9TB/iAmoz
bzB0GpRWi3HrFWX9xDv0Q3bAowa5EVVxHyFlO1u/qJN1M3rNe2q5CzPykm9Ng4lRMjLEQYPRXyBi
oZDdlMZK7e3fi+ZkBxiLKU+ZYwYgP4UmlDiTh7Bku+m6brf+1ID8Sbb770+vLbRmP/387HkNbCJc
w7E92f6b/K9mBJPqjbH9o29c/H+siMwDTH9A5Oq5QdzyEcUADo5nYsCih2tLFGUDhmyQGom8y1LQ
IBURBiBnbXjwiDNv0zul1d2HWEn8h6QO4e512Zce/AZsGAykJq1MNlbgacg2FkK4Kh9wVLHh98sr
ZMc5CF4ZsK29vELWAy0Ud5UVCIS58q6yJK+Qd820UF/c7hIKQYXYqoDPiA+OBCMqaOAeV9YOo8nE
XFxPRVmeycPghtZusFn/38nTjnynWhvWfZfAbv/vv4ImzTD+/BkIfJkaDrrEM4Qdwp+DiB7lKYgP
C2GIEnZj5FfJOavTR8+N0p1TBslZHoSk8TkGnbUoSrdcyzrZV57VrWOsBs0jYSyuuDWM1dBu+3B6
+1SPNVZyKoenT9WJ+HQ9iA9tMYX7221kt0aJDdjahnL9dFl3PQjoLZAH5frpt4ZGyed7Hemuu1ud
PMubIDkG7G9u9bcPU7QSVw1N2ctGWR+ZbbYLXbivWV71LP1DDnCmIW/I8udT2cG3NTp8Pv3tspCs
ugaf+tPNRLlVSgACpeItu3p0jrYKTUaeOdlChw94tOLuKRqDJyOo3UNVNNWdO3RwPsKWtLtehO5B
tmBO6R5kcSI+RcIjAlceQ2j3lHB4aXTtlQh28EgECvRg4ajI783qO6p0DRoUiXaYAzd/LlN9L+vZ
TMfroQXhDbZEe9ftx0nv6zebKNW21GplKXv9m7tqeTX/g+irbv8pcS5mP09DgsoVfhEEdOVG8Lfx
Iy4KMsW9nv0g6MEvbPtgBLpOd4/JQITfr5O9LBWxHqKhqWfpiohru5CVv7UMMYIjaXWUVe2kRshY
6C6pUECcZOG4nzyMc+Bdz5oyyUDa+dA3Uf5XB8YtPek22JK1J20e3Ac0Qln/4HXmObn3IKtyVIZ3
pgVmw8xxYNbFoZyF80mskMoURdkvaVGuU20MmWTdgABKxnyM0m5u7XNtAGEnzm4HWWeH6OQwRMO9
F62OLuQ+P/W5FX9rtpJhwuSOzSxJns/3/48fd7tVhdfBHl7Fv+vqta2zgyUOHBX446FA9PEgz6Ko
+dIjELL5VD+Kbrc6o2YF7BWmWJoQR75d/6nfYAYw3wcbRcw/b1AUlWDxiMomyAEW820Xv1XKO9qE
yFDZdE5hZ5l7PxlMeIBETmdvj04McEDYSyYxRg7umERINRiRde13u4Lo24OP7OfmVnW7TN4zRCfZ
fyK6qx5cvgs6mu3wpdWtd0OEvoG5gl3KzW92H/cLgggo1RC5vIxBuqptYE7u5M7LdKrZYXSVcwgb
lE8V8AXvHoEaue2HJFVC61XTJ7icCdAlUNx5HCKvXfln3Z/vgU+WX5SmCc5l2r6D4ai+IKpRHjqE
6QWko/rSRaGzzZJaR+tJ9M2Qo61Ral8lonWot4pzyCIMO8O8Q+xpjEFCqfa8KS0lehrAWLCdSZ0f
qvcOSRBV90ojJaFEaMkjIrNFlr8j7myIGb2bH0sTOVYI+8q9rMOEbr5MOCzKC2QVwf5unYcVEkPk
SB9lgx8YD15ZhEfZAwEF/oOEuFaBXw0L20Ppop9qXKGvI95oATl38J+7n7SKrTwjpTzI1tvIeGtI
mFssnbj0rWqQN7kNqLdPutXJ3kCYf93ev0d4T0zhwTwzj7ceTAI5r1/LomXSLHIa5DtvVbfpH3bd
v6wGZL/b4uDT7W7X8ifAAl2WTW0I/2GxYPzp0cOQa8FWtjQLULLqsHYXsbffhlxFCxSnSB3je2Ao
e7suUheNq6S/x+mxvLuWvSgML00F+GHEJ/L+Wumi/HEcZwxR2ilx78IQJuKszigaT8RG5CVtovmL
usDfir1zfMYpFBlWVuSoMdrxWdbJg516CEvCvoEtSIMlDg5Qu00PEX0a/iGcaPzLFgutePh0/MNd
hcziJ2FxAyRi7cVJ892sg61uR+UB2I6+7qr451h7s7q28Js9XE8D77XFbWXH3KB+DxQgNsxbX7TQ
UFf+aHn7xnOaI0t6c5nVBTj6pAr3WCliDg+PGaVqvKhsRFSiUHXfci3P0U0yUbdxQu8NdZJvpd/Y
l7QI0ofAC94J6/+DcYHIgf65ILdQxPdMktympiKA+Ck9qXmJq4+6CmcQ6R6UYEeo5ol/NyehfZEl
VcWnMidyscAbADhCZhcPgcZPK1uzwa53YNORXfQccw0EFziQP/v7caqANouz0hjOvYoRpSyR8bSh
wIgGebDQFLXnSd0NgeWTlLD9XaX09R6FOHXTw8g/hxG4X4coxLMbgtDtPIxsuhqYWAi4g8+1Ipxa
bQ5EUpW9PJN1s6nH285BK0Q0fuom+2LcHMBRFM2QCrlXFPWnYIqqF5ad1tpxo3yNRKbypZ1QfE1N
H8KrKJqG9qoonoVFKyVVX1bj3H5BXtC4dNX8wAo0vv+HFfvnNDJvoccDyYJIZTWva5+Dlb6wDEOy
WvmIFKvcdLny1Uj7/EEeQLanJGjiC1/TE37xmXqM1Py+m+z8IbLi/KHuguycWNnCU1CQQ1QgsC+I
b/VRD+G4675Zg+Kf5b00cVeQLKQSzPp0+wwr4jd1WWLK+8l6JapfAi1ftok+P3Ql/Likglna+Za2
L+IWjwLf1h9TKFiLaOiHb0Or3WdpYf4FNHmTp7b7TQdQfxdYXvA0xXO77rXc36sJiP6+Bg5k2sXp
lg5CdJyvamjJ7ymi2n70sAc4yBQRimzdMdWqf3tR1LUqckhc4IgL5H0Vd+yANhUn3EK0dFFOye+f
YCnw7ixYhmVVtI/I33XHOsK8J1HbR1nFSwFjGum2lSyCJi3WhFGCsVhWk2MfTL/+mSdlcRkwnn0Y
Dfdp4K16q23waBiWV7xVnf1Whd0RzDteNlmYnmsBXYSiZr/12RitzMkVAniod8QJxqRE7oo93phr
GxTT8XYIVftXsW7HF0y0iLE/hQI9SRz710H3TcCUneUhBRqgww9qainrZJepzYx92ITaJlGJFdRx
0b3q32unN17VFmnkrIL2K4vow4zr2pjsNZBl47VmSQDXLA9Ov64pgsp81ILQ3oSYJpxcozIxe3HT
7w3C/GqpfoWBeTfYSn+AglI82RPhDQyMv1aTNS2tSDF3ztBOL4Af7oFU5l9RL9eAnyfZFhNLoNTA
EGT/LNQc3s7SZEnJ5Z51Jy5+zw3GUAK53T8ZYGi6+nkm5K1zsJ9iDvRc3dU+bz6sYChxcayLD7dh
DweJyj5r4lBhvr5osWFey7oB9g/JRFW/r13miVu/0C2HPeTEQzUY7d4l+HPXOaO2EcaDrz2yAnGP
xl7swTUYVDc4mIU/7Ywp32KVUl9yy2ZCyu2tE0bNRVa1Jo4+vQWx+1YnGyxIqLOa9kcfi/hLVeMb
W2eFtrZUnc1gZgC7IF0w7LXQNUk8gyORxSBA7Is5fRr211NZa9uN7i9+6yBPSwxj0zget7LUirtd
e4urodmjnOujJgBEkkCp4pdP5hhG900CEZcQsPoY1DaAuhlrdStG7C5uivAgDwjGhQdcDzC4jUxk
N0WDrJNnrmj9j3VGMiR7336+9ZJdyZEh8aj23jIsG3yvys5ZKUqFco2JOskd1pP61hL7MeTYvAe7
bNeNrwFREVUTTgNnbJGXhijJqqbP0x2JCUDouh9fsG5i2mcjCmNmekcsK7g3ESpfd6U9vaO/vtdZ
QD77aWKS9kPAXHbjh0FJEYUBRC594xGy5qOsBw0zrOrJCbayqLOni+fs3YpdYGvdHWTjZB/DCr3r
J/QrwPGGz71GAt5rn641YWYgFTKWu9CuLZSLs3IfWu1eH7uan4CDYvLbpOEQI65u109NGKg7NDob
YKq0AuID3aBO5VZh4bCc4iA6AVOpd82YFps2T7pHXUj2s0X3P4YK3l5r+j9tu3olJV2/QuK3YEdx
URUqUFcDqdoedTmSPwlbQxQacggD7BKvB4U8PPh1yobq+5syhvBNDBvjNt0yXbJQ3n1gtom6KQPU
T5BFuJe5nbwn42iBc9rIxI+a5YMA7e9cUDmvLCJwGZ699Oij+vZECPeUi9BF4OfWKmmVcWnO+ABY
4+xcQhO+sGbhaiVKVQmXV565iK3j1mif3DQiK+GO60SdfIDVYuAVNId7TDve5bhr5UijXRtkGXLZ
cp5Kff9pfIaN9Dh0iFPi9F0yR2UYrXnF8OBABlsG+DG9wFRHSDrJwncTpQsnUcvvYzHtehcjICjO
D/hYAVfGQYJP6/2TPLiVnR1i316pTm8hPCoaFMXyT0WuvUWzQTJbNiidp5/Kqt94uace/Gnm4Gba
QRbdNp07sA2UYZY395VTXq79RNW1VZZ5PdTrJbIfj9hF3mps0nOESMJSC2NzMcdq/yQPGgt9YF+P
dkEGyo8rOF52gju36BAUYXEstf5Fljo/75+qOv6w0EJaaAZBz9K1/LM8eFUM9B8YyupW19mJckZ5
ex2gcna41TuJI3at/U8+Ce4ksHkHbwE1w8XW0tayUnZWc+jAdZyfEgcTFIAg6dtkePetlZH7Iqh8
AYz9IavjyEzwtW/RKRS9eh50xDvC6GznvvuMjSdSMtS3roMZSwrcFBOl9A0lYW0xJagBulrARtcu
tK+FAqmsKBkI8nHyLmWOLjcR1Pqbn5CGB76D8ImtA1swBp/v2w9rc+ojwWtp9/KQoJpYClmnX+VR
mVEHHnBi6UVdJpsDJPr3ia0jm1A66bZLdWVVxUp+cTyobE2tRD/aGUP7dvxOjhfpJ5jS5yJubDKr
HXNYkiJ4n40Psmekqwi4e+6LpU0T3qt+uvNCkLB/3CtA04tgennByEfbD6mGYYQ8NccE2Rh5OprR
piy7AFsMV9vb/ffO4ZdpPLvfOoFdvVSZ1goaWnTfs2l8QcgXKXlmkDXL1vqlmFz+kIKWKVu9bGDe
9y11KVsdt062jQ3JRBabjCHN1OCny2LYq/mh61mnyGLOD+akpv0YzBU857wPf3oe6Cx/gJmr+gRr
XNf5Gvs5sG7NzZ/mBjMby9d83o2+2CluGNwP2gK1Wi1NAPZPJRo8XqE/o5cA8cspp2/YHew7+Fdf
E93cEtMMnu0mdC+zMa3Yb8cN/iTJu2832VFHGOsZili/sjrc24rczLekYKd9YTHDTNlBHvCWBhb0
d7HTnOwwiMOtTvHtcQVSmuBXGyBDkAOuBt65lwci3+3eDGNSXQjRkNDCgGGj1GZ3bxAwOMtD4WXR
ts/bb7cqeYbuoLY2o0K7V7KsXUamMX3NdO8MECd5bvFp3Mv6QNTHqnJWkulphKywH4DsLGtsIhbh
FBYnAsrFSZ6pTl2c0n761TqJoqyTrV4KFGbwa1xVmrBc6JNqnQx7hLlIymuBJEz10UNYnUs7e5+C
rl43eoZabVnpT6URfNNnVsDARe9Dr4X0OcX1SZ7pxPuWbLIxbNDZiAgxl18trh2TzgvwbpUdbw3y
4qmxKvjaMHRkg6y73sHSoyeHJdrG1JuDxzQGQjc6x0NJzrpCt0oWpyYYrkWfUD260OVhqEeEaGDH
79tyqIgIOcllLvuBCLTKV2e7jOL/2F2a1omXiQafs4xi4yV3LSHqk1l39Z9FpbaRDp4I62XffBcB
AfSXjWdVL6L33kB8N8NQ5MFsU1ug3U0UgtVm73VTtMF8oXwArmEs5somAB6FxYY3Nz33nvklj3J1
a4iSrMJmPT2nThej0hDXa2x4VZM/C81ZmFQrFwLuYqyro1va4aM29POmtR2EjnKwvSF6gtlsQ4SL
eudQqmmBl1jVv7dOivRAF43HSLfnp1Y3jx6uXe86XkTrEYVGXM24HPwO4nmQ9iol3sjEPQEKdyeT
9fLgoB9/LcqGQmb4b33M1A+XuYVpCuqZTzrKt33at68p7+c+A26F+WTYvsYGol+o8GAXIVr5KSHY
VYPD0pNWFS2v3MjcZ7Ot/AteMSBdJ/VYoJ4MFKvwL6RlY2i15K9FSVbJQ56/T6NtnE2AgpdZ8cpt
knoX9f8ydl5LbuPQun4iVjGHW0mtVlZLnX3Dssc2c858+vMB8lgzPrN37RsWASxQHSgSWOsPSR6t
UG8rtn7VNG96ZiG/ldVoEIhmqo9f2wmnMdnKfR0ufBVfZQs6S+CM3bOawb6Lq2pllLZ9aKbBPoga
Xb+oxKlsy0M0ICqBbkaKPvXfgXLgj2bnFAbYMPjK/w77r9j/umZbUQNVIaazDkmtc6cjeG7U8Lgi
EivJQ8q6eRmZcYZRzPtkd/b3tudrZRoRymdVc66iVPmEvV8vZ8MIroO4W/tBnfZTWpJ5RzdnrU1q
svFH8tyjlkMYQph3VfMUQQIxPteBUr7I/ihEGkr251p6tlgOXfX+a5tF4VOFW+yiRDf0W2shFR+P
wRsaWyzWc/ZgzeROb7iH7WWAYqOOH2nmeI6mWDvYM0xuMwqab3BAFyPYtC+ZYpsPdewWOy1Mhyt6
fTC5xbXdOP4e6Fn5PAaNsTXRb1433OOfCCovZYBRK4httHNJMdJ0TqUBqDoXM4fURNALfimlTdjF
MVhwCQiXB4n/llBxeXYf+CPuj6YMrnDNwvhoDFb3S8mzP653/wxU+jAQ1OdyFdlqsraKadw01dR+
uljf9F3ypbENILBQCAENuAk2kPD1EQclF2rMYDiq6kGGIeZy8EiivGCmGO1yQ1EXUTvV+3Fw6n0E
zXF/b/aiL3EVdHvlsGzfAn9PufeVaA4tiqT2cRRg3n1AXjBsEc+psQyGPo9ASWJwF+ie9oLOG6R7
Kz9CSdZe6kmQHgcUIVrFh0sV8coShlyZs5QJJf481sqyI/8fKSdXKHRHMFBlBsn1yLzFTfR+yyDd
J9zasRLsGxGszqgB85UOd8iALqnwoeAQ6fOvM9GnmHH10zTgW0WTdzBsh22JOMjm/VAEAN9b7ce9
54+o2Ryt5YwPDTC3DpO7orkmAhs3gSUCztciziuaWquYLC4Tb+UNef5i124O7kr5jHEPWlQG3Oao
SLUjvFwVSrWXf6YVOrSJb3+fRufNQAPxDTNx68GsG30fZ4567CKo8k2KRg3CacpOdzIQ2r5QqDds
5Wyb/a/DaJouPjQ2ciZaGjzJgVYZ2rPaYW9LFHomvoM2fz1gEt/uGph1OfY3CyNQkx+oLZahl/7s
o/BHpLpUrBSk7YC3z8eQYtyungcEtN2hvAJNhAXGC/pbOqZEMIk10lNbevaH2pjxykMP69zZAMkR
i3nQonqNgXezCjEH/Fb1a4l4jirXQXqiik62QPVp0HIQuykuppIiKGjm+rd2Vs4IFPuvKKibj5Zq
sn5NtPrVdP1rk9vll9GxXmc1K65O0udX1XFZKFRG+iibckCpG4jRfX+SXYqDDRjF76fWeGe3DO5B
K79rSfOO7h9kF6dp14YXjDv8UOYzW8NxGUdj/pdZ7N05qb5nPRTP1tOSS+or1ZYfvXn0KJi/hG2M
b7YIwRHq0Wi14RMqh70KKsfH4ll3DwOvu1XXo2SLtvVGfi4JcW5U1qiIMtT2Q4MXx2m051+HAnjX
Pgt66BR/93vuCAG7j0H4V2yblvfge8w0UC4oJk24KFqXyFfjx3iswjeWeuqqHHE5vTVdIbIa8kvI
5qyhgR776byTTSsxVFx3VG9PMi18s4RPEB5VNbarXCpq/Q8S0g76hbgdsA0+laPTPd0uRKE9yILk
KidqKD34Q4vrNKIdt/d2RglrSBT0CMRLW/Z1Q0zVtBYejX93yX5AckNFNrm1gy0bvri9mnUXPgLX
/Kq1PfBRPGAqjCfnvwAOz5tObbJzUfFFqQqD4uukwZuG6/19osisTwWglcpoTh2Z5C9RjoWeOlfd
1ffFRlABamvDNt/jyxY/lsiaXMiqq4jFJTH8Uddf2bhMLaMKrHXpWfFVHrwu3aogoU63VtSQp7WV
rT2nyS3AFWaTRtyjTA7lNej0nWIl41EefGSYELEV7cn76Od4PTeB/1b4TrgfGkhlZjJ7b5E+eWs9
d8K1Lpre4DtYyWswQEWzNtLvZW66qI8w1Uohp+Ly80Lio7waKaLbIsh2S/1QGgkqw6JZBHa6QdI3
eFBbzAJMlibzYNYHiPKetp5Kp3oYeToJ9xdXY1cYNQc1LmClyaHCK7SFjMfygH9BNqEmHqQZvGYW
Qmetc/tdbGQX2SqsoD3/u1/VhwkdJRGrpynC28Qaod7cwsCs/uMasl92jdE0HEhVvRbIHcjNEFUs
/aHvqKE7eha9Izx7688QVcE/o6i3nuj/d7zs7+uieKkDthy24e+7HhUUeaZnwMv1FK6OkpAsHydl
3hQV4me3+1asPC2T4sY8VHvZ5cJ6fpK3bO3vWip826qslJryyvB+XyP+15IPFY4fZaOFrIv+tZ68
x3bJoJF7xkygsT9ImgyfZMD7jW/Bj3ZEM8QmhvwoCyG8HI5BQ6lH9hsJuglqPfNuw3/wpWedj3VH
HujGK07MESQ3E3ZJpiqfia58qf3euhiekeAYULMREP22y0KOrXlJQsvrsRPo7d2AhcKOW49E92/e
RqNhnoHFYLsJBLWD9YaCBzPy3aIluR9lrNZrhPPGlezLHEt/mJEKedAqDCbqWn/CqM96jnGFxFSx
rh7581rPJM3VfYUayyIoFfNZhvyegPh/yFY5BqKJh8PLqDcPM4Y+F9Sl4H+gPw2hO36JlWFGs87Z
9fZM2g4vI0Q9nMyHZpQ9jRYK+eAcdjnus/s+sBesH9rjJOB48qCLjVdiOR/+0Ddb2RWLDVooDvDZ
8yWIz4QCDSU8Zca5ZVaCyVvlRaftDH883poyV2gm5TEqbX0nW/Ws80B1IexTJ3xkEeQ/ywOQzndj
tCtoBZ7/PCfa/MDiHaVu0ex8VixmqXwxk9ZB+aIs16yupicZW0Set4znTrldDXcM8s5OjLxjVCnP
qArpz/Nf46DaNfpyhYpyRdTvxnaw1l7t2bDI33LwOT9VH66KZ7UfSLTgRpMjBBw15kqPsX5YRgn2
9L1pn1Qtbi51btYXNONuXXmOQIiMaMfWOclBGSYmIWe6g9tRbtjjAaGDDuweHLsIcajWome1VosN
C5oZcJ0AesjhW2SlzfMKXn2z/MdMGYQEy/dk6JTlSFrtWjfGJTPN6WNW2eqTPurXsglf4EvKw+up
ieZblNaSU3NbYOcRG0VxYE3DzTj3AId/9+UBcshUSCtojC12tSr6pr0KthfbLl6EOCb4ox3uZVMe
5iLIKSuhfFfhRY6GiwjUUrSv1/I0AYNjL+WpnNmuqW+WOP3a1SbFH/waVCH8W9PpvwON4kTvv6mp
ChigNppz66PdEmi8nvzBBlrYK18oTfTf9Vjf+Yl2yVJV3WVB1gWPXW9RQo+o9ruoSB/J1bGg6tGF
NQYcCvUawf4eBkOWItaCHLjxijryIREtOTbAuJFjqogUY2WdaLex/3+eHNMEBvr3PNND3a4Pk3DZ
4Ci3NMacitrkd1tQ5sMjr4HyuTC8ZlEIOJONB6pJTjC2hYxFZH4bwEUhSJrpT8pcF/shqYoHDTzM
l4q1WTkb37pA/MtVchko4CYnYKb6Ug5oSI7aGjumeuBLUzehsYuslhu0cngVimun8XAeAyV6C3EA
e9QHrdjgjK0cADHh1xCY1i6uMmvXpP2vs9EuNr4yIHKIdDDAHxFyH5Vn92mo96jwyfz4xHId7wLD
/ggcfXos0e98HL3U/xgzbRHmZvaV1xSOzlqW7Gwezy/8mZ5sHnyLIPRxUo/n/sWvQ8BpSaeuvUnp
X5Q4GcmcN/j4iNFexU2wIstg5I7fkgNDTrMzkqsFvfYFnjyJYNWc9/crNYjmrQsxlXgsdI16j05m
d8g8z1gGfawg1iqajcM/Xxx610aKX57eAkVnosRvGnfS4z1OnlVzcAFtB9W+rN947Dc/a5FzgNnw
nSVvj1C/l76UthMAoO3KQzPiVWlGCLCUynhKame89KiHX0b0qhSkA4+ySx7QfljqiJWcZYsM9ni5
jcoJYc0KoVfb5f0atcfjO63G3f0akelOey+s32RXxqPkpJUDICFBBQag7ux7QRduxeHezJTgPUJB
A2VpwSiWA+D61XZtCvawbMtDk/gJZKUKbSAu8OdV/9GOo+Ba6aYLId3KNhog4pXmKOqbqQPDsJFT
e8RxUHvrMdUCejNau2rW0u0kkuuBDlIpzKNineZh9hriSfOIRZK2Cu08fY3zSt/aYd0sJ0S/X3EE
DQ92btS4DohmCEtJ94pX2aoU0LtehcWp1NKsY6Pay7P7QYlcSiSyHVPLcm+RTdBV+7hFwCcqO+3B
Vjo8Fq1skSGY8ho1cbOrUXFfymZsW+k+13NrUanZ+FqEE6gg04QPKoId1IGwO0cQNrWt4XWIXOuI
pMRfuWjlpDtOcTy9yTFsC4yzF5VPcmIS+AZ64+FejqVmZF0qR1nLsaIsnSuG7xhOcxUv543X5j/k
EPqkyavG0yjAtAoLl03uZOaLjMsn4TNNRlR+NtK+K8rsqON0DRoNnZ2/+oMw2xOyw1levM4h+UkU
005yzBVC/3o8Jgc5yNc8E47Z8U6OKk5UrExW1BvZLHrhGYipzNqMMYesS3ef+2V0LP99mKZVrw7a
QXbPXY2Yvm3Ov8JiDf4UEg6rLoh0VPrEVDVWiMGGe96gLnn51ZQT5bicHXexuvZDE2HrEn2G0h7U
HcsBck68soH0WKlxMDp3XKJdhj+mb3j8q0TnUNVoS96C3AgktTqTXBz0+Xg/zGOgHvUYN3AQfltN
tOSg7E8m8t8wxL36cZiRPJSduQaLfXEPIn8eoSzaiQWN8rMvQbdR8gWpO2jJqhjtFAsnDmEAMLy/
YR/l0e3a7DaEiuU1mlBn/0eMPFWUODugpsr3dRrPiYMIlR4F5a4y4+Ytqni7j54VkI+hWevVdU5w
z5Yts0tXs9FPz6xe2GoUhyTAbWSoq2Ll6xTIo1kxxBPLvIRVMq2nKAtWCESGiBP5ILWMvijWaFRJ
uTIq7YFK3ezW1mrvHGbufMhM3bzI67glL/DceJrF9Yo4ak8WHnlySHZBuJp3+Ov8lF23/jlFsyRE
Mkf+ELKvd3HAdPsAQ+seXWnNG0xWTTwjkzlozgFaRwneW0eh7nyuxUH2K0hQhJpqHGWoido7avvO
r757mJz1O1b2Z+5UHTSd+74ro+mL7yNooBXqx4hU7GbsvHYdw+2T/YFvzx9uPbcbS626tWdW0YKF
Sngwq3hYtlWFYXPW99fJyYZrqG1CtzUvsocVir4hz6ksnBnvtmWco/+quFazVQKnv5qA+J6E5PZt
FEAQ5KMoxGdeXC7Mkh89UOKVjfnQWzdW2xGZ5IvRpQnEQhviCg8KLYvc1/Cr7Gwit3uue4fiCxPy
kXRFYbfIYzLBZr1/9pTpXY4FpGuPuo7WfNdG+tXtrbdgrr/rfoE3YxXYzyXSmkrrYSbdO68KJl5H
U4zZaeMs3aRoNzK0d435EbGShocFo9nse4ff19GnRl4nTlivDhHU4UbTz4bYGVVit1TmBm4zg3GU
rUBtyQW1mN8oBZslL/Lrk4iXg4WIVxvrz3jyt8ODHPRR5xPCVWcnCwEtoey+mN3R3dklblblUJpX
XlLmFbkCLO4nr9i2dWhdc00PzlOJgLoYlGGhNpqrJiAdf59lDc8FZLWLnKOXRvc4JxM+Wr8njVp9
RT47Pso5vlK4O1d8sCki/vhg2Qzi+JDU0att99q5thAsV5PQf0Mu5aeHvOuPEMsYxUhhXsM81lx9
/myjoAOtYgA+4jWzrmpr3ieFT2JNYRNUgJC8RM7ULgfHtd78MtsEOWqL1Zg9N+JQBwOcE8wLHvMC
bwTPZSGhR9ZBtmSEUzXOwvNQfZOzMAOPD/XkfXNMB2+/wcEBHFQydtmmg2GwY5YLPQmTU++OOqqf
/RlExKguanlEpDs4auqnjLh1Qb1EkVbMqKgygYxT95rokv32zOYkj6txpRZdfy6Mhi1ImlSfc2PU
+D1r065pDP99qF/cTC8/scTAb6BvuwcrSipykCmkmGRueIQiGlt5ZSnULMur6WMzi5h+uZV9Bk6G
V8iScecGVwiAxdUnCQu6o+gXckxGlQg9QMyojtbQG2dDHKwcg47BauO17Gu0xDgjJmGcndC5sHHR
d/euyujMU6Rd9IZ1wUJOL4GK84XPUFZOoNR8n+3EOsiD4nqkuuRp0VecFqjIrzJ2R/jM/B3UjN2v
cOq9SHH/boZBtx2pzG6xX/uL58aPEbEe8p5IVmp+GPENLvpnCL8O5XzV/5qjyabphvLT6r21EqjV
t8m20exsM+t5ChPvYVYc+xAbjbaL0FMSsOrgguTCLrYCcFrWysB15jNMM3eNFuT4qImmQvEOlSTr
3TV8Zxv3WvCAeqT+XIRIUqSzb2ws1PfevSB/hWJoPeljHr/MVFdld5OEMcYA+biUzQDT2lXW4wT5
v00yyiRfWnMNeovkdIkSsh1a+qpsW4NvwxScA4ySaJQf7Cs/TRVUTW9a6DZX/kF21xq8hKmu0WeL
0uojT3BkxGXXpsA8Rm9UYm6zR1wS1jzTu6fUzXYjxZhPUjEoeIATWqflFHwaU/iEyr5QwGijM2n8
Ckkd+lG70VZ8MURyMwg/K1RwY6v8CJHSZqGBK1NY4CqN6pH2AN7ygM62/9yzYzz2mo6qoKhu1wMp
oKk3Yqy26+SF98FelrnrKOzXs9taj7I4Dr9tOVDlwTkoRF2+xINXhhmwf+C91fkZhw/tMk3Wh7xs
hREauq0BUCbxKd2D2/nVJ05bw9ax2/hBVtb72f+ksj2Q+2wanqgzAr+ixD6XSrSyQAdsm+mb1asx
ovvG9BwnobEpqU0Wj6HuhpscztNhtqgjJB3ayWobmtAa2r49tT0UhjEe9iRXNWyGbn1FdGxxAkR3
nqWD2fdr1sPJVrEnZV+XiAs3Q+a9RNWknJGYPshWYpjzi9A8EUNuP3T7oshakbaATQRF71DU1Omj
Dv6ir5kqd1cRfmSu91fZW8p332+WFCtwSGlZ6LhDPf2FzohwNBisN7RjIgEwqoDmjj0WXmP9PCvj
hJRWheSEaPYwk588FUs2TUgVmwZozRzCwkNo+P6p1IXcL9AqHuTXaBxoDFm1SgxEDuSYEpbjETMk
SJoMhk1CRKJ9R+03OSRQCtZ8LkWtxGiXZc/+Yq4y81x2KB9LEJg+Vj9zdcrQD6CohqpyjwUT4DCt
H9c5m/53rW7KDRqJYN5Gw/6sC1KuTfOVb/H4gEYr1p5p8lP3wwleDM4/aDmgGdogOJnHqBsr2ujs
5AH6BihMeUogp8WEH10lDn+O/yP0Pt9oOxTK7205/dasW/IFVa5f3I680Vgm/VdHBRbiqIUQJnAr
tCUAaofnyFPCr3qAoVXVm95LXcH4Bgmjoi1NNd6DMYsCW93slbhB5Va1012dWf4Fyan+MfSwe9XH
1r/IvqHLlSX3srHuc5XEcNpzH2Lkvc7LuXrsgDx/TLX91UVh6amGwvCcZ8ZjyAOC3Wo3L5PZBonM
c89+6EaSRKAYuoOvN4N7nEpgDF44rKyJAmQO9uPaApLYqKFe4ENlK9dw4DtUsm56NRLN5VvTZNTW
/Pp9Lkf0m20rOVqiqXjKosI+5xXJHyCmvXOV3W2OEHlSZuHKZ63wzjveB5Rv9Bs56nrWT2i53kkO
yi7ZbIthb8L4fx3HYd54Q+I+IDKqfZIRO2IRZz3ruRYcnRC389F1FoXaxwLkwIfrWrzuitF70EUT
jF2NYGieQEalCTFB2Sk+lXAErqJXIyqDkxaS11esz7wI31Vrsl6aJtfXYMWKh4Y/wIvhCyStgwVB
3yjWi0tx4mSW8Ws6NB7OTcO4Vmrj0FmIzvQC4ZkjUAPAN072k8CAoiYVbOdUTUAPMCrjYgRCaxaA
F9kaJqz67AzIpVt5F0DCGFDmrf0UUvHnvm3GvxCaZnuRZ198Mw5RTscjpNZd9dSVlr6UESWqckoR
/4XosrJs8Ak7+TOoDqd29NXsIdvUdLj7KvPJrqKDXzf5hxPjThai+bqzDD/7GDCSHXgNvXaO3Z+G
MqSGwB/iA4NP/4GVqP5o1BM28gH5EUS/gsWsAXFB+/chrbjNIx2am2MayikG2bkbS14zfP+tFz3A
48OoyvJipmG8yQxFOXp4RN0OalpdLTQ5tvf+FuRlao7tdsoH1Jm5xz6VuTh3YJx/+lmyqm01/SuP
yOjZNWAnWJfJuu/YJ6qjOuztmQ9W9cy+tqXu43fhB9+cUl/HujX9NAJ/N5GN+YI9b71Up8A7WFaM
gUSCUwheHPVbZOTxDmmeaSmbdWjbj2BWqNKJUT1BkSPMfGsNPq1+o3BbrBzNcTeTGLV16RZUVXs5
ymII3nLLf0IhOfE26xr6Z2VykVcqUQ63i2Z4AaYzvUxGIRBvfICh5xu/LOxzN45fAXR1P313a6pt
84NiMI59iVa+4r7XPTQTysqZRnLfCjO0kMnzXlTgkssptIqviVtv4Oi1P7PK2g4kWr7EYVAv8e+d
L4keQepWMNbKyxCNZBUZ5tnv9FdDlGpdyKo/7G7J+q/9ySPge2Yn6lubpg5gAq/gjoMTn0K+fRxR
bniyPBDAeuysrYa/IzD+fqfkL4BGtWhbOW29R62mIac1OTElEjOp9/Igh+5NW48AVbnolv1jTp7C
qtAqT9nw+ihOtTg0YE5WWj30K5QnixP5JSBsclhrXDRwf49E7OlYsRMjR2G1vHrsJNpxW7i8i28H
3L1ZHQ34tw8peFUxMFQ+wIy80T8RzPK3nWzWcYyBKgK9MgRLNxN5TL+n+KJFeyridbGQp1OgiVPM
Ux4Lvz/dRqrej/Z971fhWp7+Iz50zxMJlotnNuuI7Mg7htH5kZoikDLRjNqg2RgGDwfN74N3tdON
FUmTeSNHeVNXeC92w1GOUlRHuUtRn62pqp7FJcdWU97kJaNubheyKS85UP1ayWbA8uZ2SdlEHeLR
MivUzNVc3TUt2aoAOhYiZWq0uPfJs8Hx550F0DO7jcjOP2L+q48Fy6bx2iMVHhMxgdcW49Cn0ejd
py5w3CcXLldqF/Ph3m+Oo44mPZgJGcH+1n1KBSqxJRNLhervqXrNn0a38QSWcePONCjK8nxOHoew
c4+1ONPc+NeZ7GOr9Gv0j7j/GgWU4N6uV6TB0UfNNUl0Z9eO8AlRIoIh63qmaS7lqWnOrDrk6S1A
xlLMw7HKxUNJNuWhlvPl6T8mUS5xMJHAW2cKnQyigFJvoh6gbpbWwdOcBQGcDY1lZQ1Mp8o9io+/
B6bECU7Q55cy7N7vJWjM8rwAbk+q2l3I4dbUj6CKh/09Ton1aNdE08doWc629T117TTquNOFKTn2
kDlSaaI9uymOdmrhY5L0e9wsc8ZlqOy8xd/auhno4AIBgaL6tIjVc+7muEUWdv2gpjmevFE0POta
+yH78dhZWNM0Nhjy5izzUj0ILlmjKU85xnoP3Oztqm5shWVHaDQbSo8qanUjorNz1dp7UJa3aDmF
xaV3TsoX2aD2x6wBd2OPEtdR9smDkYItBsLLU0UYYPVuI5KngiW7GJrcJMmTeHyzcmXXDwnU1GB6
9Y2svZSqXl3SMnkzy3L6QDMBdcJ1FZbqa/ta+07/2vi9wbme9P2rxDr/OrcNhCezYD5D08bj0S70
NY51OvsrhKKALP2ojc456FE6vkQ1CM1QZfcUxf74wlI32HSswFdyVGmK9NjM3jc5mFaGxhJpDy4B
+8gIm3IN2zBj6kE0mpV3lIeso8iNH9mE56fixYtb+z4uz5yq26hmqu863Di7x1aJ/FWZk1314rLf
Wz25ioXvK91eth3RKc/+6HNTHSo9mUkWYhgHIPYC3sc1okPbO8G5c4dfB8tBLhgjlGr9xwCEAXSu
Kldd3AfI7wXnTFhTcb8s/+iX1/TD4nlCq2MrW6OtD4faJ5EsuEGS7TNrQ7G1zAKu1t+0H9lvsUmD
inYnEhGzNYi7d93OXNhD98vJPnnN37Gy64+r62Gw1+yq2ZjjnCiwmRHrsPxu4yVZXMJE6CbKdIjf
b3s3Eae05VmOUip+GNEBX3aePsIrEQkv82Tqc4CG0LTSeqU82ZOP8rAW5doqVuIc0L0YNVk/DD3K
8DM3Clhlfrt6it4nndsoN7F8k83ctwqcF0CkgRuO3w0t/qELaJMcTKwr3xLnlRj/iQLjE0Yq0TtY
Rm9n98gZyiAsBGseVzhvyiZf63QJHrLZy+Ax9I815eiLa9vU07gnZHeTWTWytHZ0+6F0k72c8uUG
fSjzTzybkycJaWCN0lzogcGTPt2RDmDQ/+gptM846ZMnwMLNDS/xP1/n9jmN9XG/xoCRmg9dedfl
E5gCEs3hvlb9ycbAWgEaJg4wG9tVPqc8J/Kyg66odPEhg7B6kGet7Jxnm8253obs3ESQHI8avf0V
f4uSE5KMijpSZ0Bz/7iIHL5Nip0wOXS7gh3RPvG65rHvvBcSvMo+NEerPsrTaMgDGFZ0TnwheWhA
agDt5/Rg7CA6ch9EPtmQ2Ff2EdmRRZGfRu976/rxSqQRy4UsOspK5H8XJeUQgIAKVywOihGu26HO
d5iNI5ACQbXSBZq0Zn9+U2C7tX8PN+qgDKffzTFCp3ohtdk09I+aVYpJ/FBZyX7U4jbArOpvJbfW
mG4fEFtUWU6/m7croGCERZKaDZA65+GifdqWZVzkobb17hibIXD7kKcX9nfKNnLqjP9dZ1zyJjUv
SRXAGFF8dXnv83gGr5rEofAqLiUHCqf2F5NOhfHep6r2h5fM7V5eSfbzXF014MehETHT0Ir4SXEw
MBGfJ7tq18wpz3ZXOSd2INz2rb6N2GNB3i/Hg9HyvMLJumeFiv1MjmBHxwcPMUe1tih2iYDJD1ZK
GY+7QEwsZZA89QMKj1rsNg/3hVgtVnb35v9hwfa/hzRJIzyZkL4fezY+M/iGoAvqsw+cGbVhcbCH
p2Cyxl3Ha94CmEZfVThvZGDNrWw5SV2fc0Orzo5XfR+tClT17y4ZMen4yXco+m4mCynipC+VIyqr
EWbL/fSeztApx85vr+OQYc9SKv7Ra3ttY2pNutMRcD40GE0/GkVbP2EWOKziLMpe5xlbTLO33Le0
G/u90uGUs6BA4gLT5BBkY3Yoq72WR95B9wMGkQr+NSgjdH2KD6YeLlQ2xmpqxU+FKCzGUeycXLt/
kC15UHgK7FKj/d5PQRIDQ42Gx9KrGhgLvr1q7NTcNQFk8yAKlUdzmt2XXqnZtOb6vrXAFFLSfvKi
E86OCfKPHBLexpcW6d7MddqzbN36MR1lL6gcKEDg2VLkzRffjqydjMAKNr24iC9jJztYG9MJ1GAJ
QQNIQlOHj/erqxlCoENO4fzeVzQpLjFGmq3kZeQFu6qbHimr8xuJH8oShzFPWqyGQ5zC5I/gqQZr
A1t7MRthmmSjTHEM2/7x/jN3tpE/FaRP//3bDeOEgEwGaF782DIcHfbbb3fv+v0b3n+C2HQpicSB
vbl9ZM52A6AKy4f7Z8aOgwJPTgXu/ql9pGAdbIGxlZeXF6yj/NdvePtrRaGL1K/47W7X1q2A9Q6/
nYyW15e/YYNw2v2HHMRvmLW3/9/tzzKUkMCT8ddvJ2erjrVTAhdUlPhDyNlFln+J9dra3S/vUHZc
jDXWf8DwqmdwR4LvqpbH0u7cK6Wy50Z3vE/IN2js5T4AS82v3gstX5a2kp0K3TMfvBkrgdYpzjyY
rOdcJyMXzj5PmSih6pma+kHRjK9yUB4qwBiG5U23+LqHNN+SAF3LeugQh93BLZPv93hPI3/IO58F
p6tifKiw1quETHs2jqsmdrVrGBT6FQ2tgzu2+LSL1lQ5wy6M+dPKQRlm+0jWs9oO0cEkBLdq5Chc
JI/FNeRBb8vxIeud8h99ftKsPdtpzrdPmeKGnL+vL+THyFmtGeEKguPlTjZHbWpOgJtvLTlrbJEz
quwKOdLfP2+oD6APNPdJdsUIPmwQkygw2uRnk31ohv8s1LTBTZcfMG3j8OjozW1MdqHtTh50TEKq
fX9PMj6ToO9ufxLA/uWjGmfA+I0vo3c0/Dw/NYoGgXUKorM8s9IM6tRQlxvZdKwUJfdKB4EQmW28
+iPaS9RxW8N2vF9ARsgDn+Dn069PuHfbCXZj3u9PuA+kFUbr8lMKSCjox7MeUns0ktUwewDKTGqb
RcdatxQDSn2QbFnOI2Y9e+OeqjPusnVdnTwPq4QRx9iLAbpgRT3HflFCN1j2Rj5+WM2AXftoTN/i
oj3Wbu//9GZqNXk4sibsqSqzNMMk2tWBT6nhX46p/WidQPkIM89FIazLX3V4PasMfdUL1CW2poaB
MeiQ4Tcf9s7eUXp36+VuvR0V7lyjcKQNCysvzf+LL9d0AKpVdotGHjWW/K3RZ1s5MhqeYBzl1JIX
ep9Nh1uvg+HSyIvgAURFzr+g5b+cL6OmJd+vaOm601ieLKtclLO1S5405rVCf+gxasptVGsROVMv
OKseeBDwxQoClH26TPSsPc6NrV5jtXmV/S7mzyt8M9sdj1YNTiV2aaWjfIJn1dae7tsUkpk+DsdC
7xDdHcxwy1dDe5Dd7BD3QzWqL9hzzqELDcxOW8RfPXiWa5aJJCGp+Kb7YTQxO23KFo6yOJ11VCtc
S9sNGu7QqHGsIrcvH+b/x9p5Lbmtc236iljFHE6Vc+jo9gmrbbeZc+bV/w8hb8t/z95fmJkTFgEs
QGy1JBJrvWFIk2fHpHzW9Jgj2JYZP+cStgpmBr5DNNsGylWYyT9Fa5RqG4V05yhmovliPKCSPkcb
mXvxdLDTDciS+kk0uihfo9xeX8VcTD+fdS+QT6LFX4ISseuHBxEad4AAG1L1W9IH0lPC/nPLhzSX
Z3peBeTqOWi9guGdlWrLMQh+9Y0JfC4UriuAwgZpPxEY9upfw1OgiRP0zh0y8Ma/+3NjSjS0csQP
6fgS4bYCrLqIX1tpUJH/584vmlpOzlMLdW/nAdJ65RngRTaK8AJdfXzBbFoEKakTn7W85XPMCrYa
wmcyFZ4EpimxbVDOl1xQAtPooPDj2FmjfRSjI/VvcEje8wC66mpo9ams4+RVV+xgP9ZBSTqeSVk7
ZisTjMVKTDJyWQLlG7B5wGFlj3q/u/IiaJjiEApfHifAhyeeLHtEpwaWkOwoUjCjV5aPIWmtIWrU
axNpJWrLQbTMeIdXYrAbbPdMnfHWEl1lgy1zGg98habpDiXtvVJPvo59TgESIdRnqfFCtgmsRCLY
2YaQC0Aw/1SM6hvKDsB+gokmrlv5JdILA0PbceLM9egSStyyncasJma1M0PaO3+vLOhTylRGVxrM
ooAufTfdIp9FSSY/575JqUVXVRLZurPpUIjaOtI44UnyYImWbPaMgzcafxQfvpNfW9xWKtJom3et
/h7pMBVMiOGPTU3Wq46D5KjJGZW7qPc2gWy5Z9/SsoWtRMlrYEo/EssyPuL+elsH06urhNXKW2N0
NeCrVro6qD4s3HHEpamPn0dsrZ4C/CCe2gonqMhKH0RXWOnjDNYGyOppsGgS7LZJpy/FKL+N0aHV
OyCi02iOnvJTvb+vRT1uympF9UGMW06SLBuLD5n0ljpN+zS0yaJAwPm1MWwF+EWALd/U1HLDWpl+
UyDdXVev7MSwcop66BNiNHFXFD7aR8VNygeoVbfu3kz8fZpN6OgpKs74zkEf6dcDFpf7TqrjmW5I
3XHSp1jIld/NdXPsj6JPHIAi9Md4OoxhbS6wdCJkmtEh3TuAXWVEtFUZidb7sOgTo8jBgZ5Kzb1c
xeG86Ub3VOEyeqwzq58P2mi/k4Lbeb07vuQjBg6ZWxVrOJnBF08f8ZaI7XcJQvMiVUf9ELRKeEkp
30DrVa33NBxeFcwn8A/HQcRNO3CNXXC5H6zaPVY86OwhMxb2LLKdaDtKpj8TIXFg/Qr2AlSXdTk9
RiaspplJqm5WGHXF91+02V2sioS3JzDS4VIhaLYbO6A8gh3QDvH3ckRZSTAHalpAenzUnGAVDE7w
XTab4CTYAdNYPUX+X8wTq+hGv7WVMjjLI1QBqaIQ7xqR8+BjWPtgV8BHbPMqegaZpA8yOfVCjIk+
065XvVOPZ9GKjSjaVB3KZT4mcOncdKsLMr39MZwWy1zVXo1gvgPVMB98PFaQ0EzYmGi1+aBmo32N
LWAujImeyjSkpQufHXfRCtXGMAqXGgSQowIq2y7LcB6GUfmiZOmvM9EHzap5HPocY8og+Op0PzUz
K79YuZluLQhuS9HtesHesRqdYi+/VljHIGWQdMHXcJS/Q9lvr37UZKdBG6yZiK9SDamIzOpOjiYn
V1fVP0S/4eQuzwGFiWwN3zPHLg6in99WjD/7pNmGRuJ9CXWK89PlSJ0Ur2Mk2NaiydUZv6+u6+x+
mU1XgcLMvmisX1fX8ig171R3VSGlEhZd9lFYypmMbPZlDDNjYUa9fHRrp9gXGWKPXRdEzyM20DPy
NNkHbPB5VPf6udHUZNHomovUpYcJyHR2PyR4MK/NNjo4ZvNnv4jVZf3F023/uW11iDem+sXtC3TI
0sg/FkoDPV52s6WauNZrr8ZnN7CVH6GWPYCKS141jz+rKzNpH2pjd0SdAuao7ldvYOW3Ho/RP7Da
/Io1l/4sl1K6snOS71pQy6fOG4NJNNP9GkneUoQih4Sjk5NXTxns71WrN95Ohsp+Rj2qn6vKwJd4
0FvExwcXVNuoW1stdDZsMLBBRyzodUyxdu3GIf5q5ME3PF7db2QSThkCHR+FOi5lfvb9mdMeET2Z
vH1N5G9gjMygfqx0XEw/HF++YKbWfNPa4AOzUGMjmU63knEeeXQB72X5I3IR2WNbFmxAB1dZib52
1MszxLFNmnXZLQK5Qm/uxDppDBzmhix48NPQOeeBAYp5OoOJj50uFvTL2kZOZOmjMMZ/wNmXKkVp
bq/sG40ieriN1i68pNCug2VkIV5Eubthnb+m3Pp4V29TxPq+kinLsA/qVWy30iyUYuns2p26jweA
cpGXle9t+AL+2PoWl42L3XqhHPmHmUcdoeV5OQ00w/cEHvJ7aHbh0ivZB5gDEJVc7pBXi0Lr26jn
MDIa/0veRe0qsEN5K+WG/GCHPpZRU0Tfmk8aHMznINW9DfqgNuA9s3xuEuVRBCBJlMwQ9QNyVlXl
WpUClbeAehFQTOB11RcLTPZGwsl5VWIEYzWR/4Liv7qNdadb2r1sfDWHZhFY6fDqlr2+sVV8Q0R/
KX+r+yB+a7BzWzfAj9aKE5hf4yQxvmo2GYU+lq110XTxGw7jYiyC47xiW61tsGwZXwetWoh+xWCj
GlaJSs6r919IKG/ES5DfwYddwjnajKV5afhYnbGX2IuzfGre+8SA7pf/R0inOzp8ikZffJrbg7Tf
oWOPoyUSf+JQhuCUiyDX/uhLMRc/cxHhmkoBXkS/g+NpAH8CG51t48enfrWGcut79fFTv+tl6bEB
8d9G5jCvYC3Pu657TY2qvBYTc9FGw2f/uwvWe3XFnObWRZWtJIkEKxar8pmvD8oix1Hv6mWGtqz1
HsGT1nFWuabnR4ed3gZWbL+Xa/6flMXdrWc6+T7J/HZTofJ5NFwUdeoop4Ih4eIXoYV88cMKTQC3
9B4TpUUhNuRhNFRlDNd5j0pTk1em0rqzNDVcNta390IeNmgksDM1zfQs+sSZGzvGDmbQSbQ0J/SQ
Mkr84lhRkAriLj3f+sIywUIwkeOFPwzyI2Rwb1eP5WQ6rw8Fez1/DgC6u4pRI66LhRVgDyqaWmR3
h3zIvmVlIj9WetmcEFs8xJ4rvdRqGFDRNaKNaOq60s3wCndvo0E3rnUnch+onnpPtdosRJQ98vxS
6jzHy7AVAX6hNTMYI3XCzg0PfqnXL4FeYpWuIcdskSkc9bZZimZTRz/gxg8XO2mja8re06hjQKKO
ri1zs6jRvWRSgltVRsVkI2f4u1qmUT2UNllgPQ6OjYwhYlQbwbHl5i/GxMHr6nLZqH65NE1ljAFC
NxfdMOW1B4JkmwZuchYHRS+ihVyYGNppWXrrC+oxga3k+biAmsAZp2DRJ85gcJYbuaHAee9zJd9d
oPaizEAe5uOyjXtqI5MGT+I0yS6E1LSOaV+Yh5xd2zT8QDnPjqphPh7vuGHYH2Hh/lSbXn5JSmkE
llT55zqr7A2K8AFai6Z+6hT4u7mWFy9KmAfUN4r2AyyvoWnOT60Mn8KntJR17lCDeTvUiYVCXZtc
iyjD0vR/97fT4Kc+chs4rjSz2PB/FoZXqScHPDOUDHlc6gALjtmoKWAjww8EzgdUXYZhL87uB8tQ
krUSNbCosXdzpoPPcwisx+k01MqnVqVCfDd6E/2qBE9f9N2Cf8eJ0XtwXyrFMpZ1dyPBRltjtjqA
NjKDV1XBo3yIZGMbVl7w6kfJe2A61Zkbd/CqT1XwuHrxXKsnNZw8iiljUak7SobdXATF7GBBfsH2
IAvLPWXgtjF2MIuM3tKezVBXFkk0VOdYUeONIhcJ+AXNPBRhHK/8slceLEhi8w46yVs3Wg8k2Scg
P49fFK1mLkz2wOUxxNe1cg7dsX7QK+4gSaHIBwWt2l1qS95mLOTxnPvYkA8Ymb50Hbvk/Au/OclB
N3JKAGHVzUhwydECeGt88CYqldNAhZyJtjgAyQtBODQjHo3RXyNiDREuYm5zRFuVUGzt2reh0pOr
P0lfK32XHfq0OIuucOoCgWAcw65eiy5x6HS1OZMrmIk5935xpk6a2Lc+Im6hv9dHGmx9W1BOyNMl
UXXGWjw7iHh5DKSVa4wVQCzNWRsktvZjERa7OuscUvCNf7QrTVuBb4su6OLbCzYuw2M2GDUFY62Y
7rk55kyat7AbeGd6pCt7FFsQMUgmtRClrKOV6AyV1C5up7aHQrNLNm3Yy4MKBE1hP515TfXYdjFI
cN0lWZ3IyVpuOoQR+1zfDklZbNMpMxmiyLganTK+5JJIZaveky5nydyUq+ILPsI+OqGkFluESWFz
pjwqD2t32kTNABYu265AaszNrLVlDzNjAny0hRTs2IDj9zY1Lb9xZ/AlpEMYJ+3L77DGAl1o9zBm
Ml/7FeZWpotpGWEOq4l+sZo5hYFr+TOMpxATnMAYH6K6LtdSbFPcjwb1MTDN8urzC27WvlHMXRVS
QIsiwa50YvXRMlN1k3kGTP4p2Mbc5jGF2jOF6jk+8QpYt40IVeQ63jUScG3R1K0aw0unUDedRUkI
2SD5MfFR1jQcI3rJPXY9zaiaX+qQh2H+/cp7NCIl4dfKDylteeaKEdomVzGzSXOFM69cs83AdBU8
zbKKkuIqSZU+rxqo5mXYotHUJKQOKQK8QyI/Zn5D3iK0N16Z2T+pzz27fVi85YmRzy2p0B80UHJ4
3kfp0QwjbdsMibbBgqE9iRWR+kkR5XJRzW57/73MeDrl3jXljm8rFgnonWlFvXXy+TCJFOrAorZi
j/N3u6BPfVTEip2fkNoejY0PSTHM9D7FYWdIlgn6Q6h0S1qeXIM6z56LpnjOOk09DW6bPnOVGeBG
g4zMNDhKGVJ3tlbuxKjVVCH6nUa7EaNUPQrUnVwTf07mkoY1VhW57r5qTmBoCvDvWvxmB/LBmFxX
TIvtiec6X1LdnORGg+bkhBXAzFZx2Z7XEMKiop1VmlV/jCvXk/KPMo57ACJIYsl59wa1wzm4Uvnr
UDfVsIyzWJt9GvjUNMuK3RbkSNE/BhnaIQ4WgsmoOwe/Jg2N+Dqb1tBgh18E/Q+eyBBk7rufKB++
YCjuf3ESdILhFXXnMO6NTQUvB66LnZ8TCsILZLbNtakPzpzbG2/7dGggGOxNxUZHrtewFxedGa6o
GEsPEZVpw+X+NQazQPf0Q1dV7pPrddMXRa0xZqSZtE65LBsDy4spGJcAcz1qOnIbU9NvHHScMUO+
LWXlTnPypeZZTB3ZFT8geDS3plCzbro5jz7BKmY/AS/SG6NFHrPxzDSp116bhJ+fasG+ofdnQJJ7
nB8CRAeMRR4N3YecK48pVcZ3tzWrmWqZzgsOZsMcz93kUW7kYInw9N5JLHQC/QHN1nDMtj1IHJRP
FCmb12W741HDBs/OqGLp8Voy7HiRRW76mEyHgcoClYar6JFd7+BY41Zm6Oj7pnNUlcwY8e2GPi2b
brIAItTJCzFeDmSEsxa94qpxjyF5+Xmh9/Ys9eWnyIJ9ZSLJsB4oP61MNy3nQllICAeFEwG2zvLJ
Oh5YqzxW+KvE6oul8+fZkXoWLZkUOsjrJzxVq4uC5vCuzNJy4aWW8Ta02Q8rMZJr7lTSCXloit5G
x/cIn4cpG3mlmlx9S/zmh8F79sbNpcH7ElhAqDXBHMXmC27z3SmDxLQMbBsksWNhmal01bb0oFu7
6E0OuAVhMCSPB74tX5WRH0h8QHC8q1tvZTogLNF7C344/GO0UlI2kRJKGxKA34YSYfNER4C8QA/9
F5cFhchUza1XfdDdNVYn6dos8ubqm/kxdgcVGzKNrX+ZfJdrlF1IOvsXKyyuneSH274PzD0i3ihC
TgcjPnv5e1b4tTfzOviiWdD+7NSVrMnrPiicL37mdstak8u9zQbi7HGJ87DhIUtDwWGF67Z+LsfG
m3fkImELFSFK0Y4fzeomsqB9ymdNacZ3ZbJYRTwlnblWnvOJGlaZbL/6aO1+s+0AZZUOwhk3lHBt
liijuLLRvTomcK1S99vvnjGsS6+gcNdoT22qO7D0pKtnpptaR2xhsBAdGSJ1XteYTHeJb68jNMn3
WV/1G9OWdu6YpUtlcPZjXLUzmaQHiZimX7WBZq4yt/niW2mNw7sdzKp0CL6hy3SxjcL6yPnyIOWM
Bywy6CtHqusd0q87B37ziYDJzByGwikdwKVHwEB6zw+v4oBAmbKXIlTpp65IkpAVS2xjSW1HOXbW
oBzlLv/S2/mlMFOy8Vn5BH08PiPsLD9nkoKAl2Kd1DCvjoNRXroQKE+ehOE+cD5CuUkPMqITTtgP
W89CAQV4f6YfpJPbwFT0zeStA5WxBpuONNPUlAbzPGW2Hky17U6NWUNclwC16VIYLEq58feq0xyV
urHRrJ8QhxMw0Xc44xHhR5T7YKQG5AtEvzhAxgJPL0JE2/Grrzz0p6hoD889bkrnIg6fayWrTiRa
+SaNHRW+rmpfZDsNZ5AsknUZtD9sKiFXbIK1Y99bUBt1P5jztJEdOLuKQUTjuyu+CMCVx+gbaX0i
OsUYtk4Q5bNbO1CtfjZUagyoLm2XeW8XL4UWNktsMPO1aJqaye3HUdCX9Ub4b04+zLsaGihZNi3d
304tdq17V4fpN59AFfvI0x8oBUtzv8N20Xd2aTVciiE0znYCqrWrl7qj/WBfV8zksP7W6UZ7GeuE
slOGzGcZvI0l38NQUudDE1Y/O/2xsy1UfiLfORSUmWaoULWLPoI804RYkQdS426wxiPhxNf5kqDk
eUmnM8rQl0SNC0icdInBNoMo1XX8VoqmrOrJSVLKbxGongyns6cyklvuQchCiaYVeONxsEmWcZ97
AvPZPSRNNocGYT7lmZzMAmACFM77P93kxqkZRxp3Xd98/zszOREhBhxuD1tt4NV/e9ZZKGUPQfyz
cHN71xdoP9oN/jawbpJNoMOwgp8JM7lEm4wt97DScq04j3ZpQbaUG3I43sWpi2yT8ai+T23qcj5f
/w33EIpzGVIKCB6OZ0SZs6UbBPJDM0YWLkOd/JTH17LkAXSy6722bRhuWh1H+NBz6vMQTMUXJy7f
VDc9ygXf9CjucVsHzkSWS5ubFpbrWmPom8Yd5Q1YaZzMMzVeKoZVbBWT1QB3T7eMrqAyzXMphOSl
Kpfmh50nj8qATVCVyTK2NdKyM8L8J7u8k89v4ZvXcoWdH2VINAXNphzqk81XaR2pdrfuDXu4yJbt
LdCAVl9lCpSqmYQ/U/NIJQvoOF/mi9nX1pvlo3NatEr1QIGpWRVxnYF1KcFGk8bimau6ZJXezNPK
ir4VWT/3szL+kP0SE4Q0iJ9NoIGrFumT/ThqqLQYYHl9p1Oo6Q9HtdbtJ9txFH6yV2S5ivfAN6B3
2nKxc/XOAk/YfShexA+lbQHFNyoTIHwT7pEiDpdkboZT4pj5rDWMb6GSe09QEYeNgnDqGtFT55k9
OlKRqfcdGQsAhGkyPAyJ3kH7KeVVmbbNK7qoOxERmPUIa438nNpV2brpq41sefEWTQhzq1B/OPC/
jCj91eYZ6QlnESDkv2x6ku6DGgyHlLTvrA8c98nQddJBZb+bsCedhkJw0YMW7Ov4GADUg1FT1svS
wKba471cmDh+brm5SC9NOPozu7Upf0+jVWPjOGPoT7I8aZG6GQ9FNTfSEkiFprfdtmnIXo+2kr45
sfXRgTS9FE6oXzLN/4FZewoB2pnl4Kjn8PhQWHBkc4uJ1LDu2yh98NQpc5011XcT8awkaJQPdjkf
hRxYzwXST0tFid7socwX1D2dSzIdwCyjpErtaOOakiqh+VEpi7EEs+S7pXMRgY5jAs0PKWLf+3Kp
N8n+8sMyrSLCYvJKF/u29m2x2MRcpzn3bUeyWfL8pZ3l6VHyKgwIxhjhp1aLD6AuvloAJo+BZiwz
v3pEgjqYq6N6GCtnryfkcS3HVo45pu7zcfCVhVHX/caJK3WLD8lwzqdDsEkHUi6gDIJN7jnBQjcb
9dUc0NMv+/4nZLjR79ixI2v1XJJvn1W1ky07BJL4uYy9cUcFYe7rkoFRVK5t5AEQW1yYCrkaz9q4
kZTO+cjzfVXiL76jIgNjYwKjyflwGCGrzhONcnRoav2iMyIy9PJgQalrmnYW1c0jYkHJRvTdD7DC
/gqpbLVbdlanzXgaOeqUCl7tqiMNY+nBy6RGuWgTQ7tEju+sfMjZbmKsqUiNBwhG6cYzcLzp1ALF
n6A+dqWWPKKowHM1Lntgr/R+K/qUBOgL6rLAQSX7wlbA+lBU0lDjZEdmP3gaT8m4TbzLkjTsfD0b
d+CxeXdcKhgBpP5DA/aIB8Hoi1RRdugg4S5bBJg3SdHbVxlDU9lSWzY9OM3DeyVXGrDH8YNmHntJ
cAAznG6DkYSFDcxjUVijutB8x0XcpXvwyIY7hkkJfwwl81iDUHThq12lzMuuPEtPbGdsI0aTpyYP
9O6ziREA5oY+D3kIcT3j8kUSPdKf+PyYYHTmKLynF7uZnJSbZwsy8oXMZ3I7FNSlFwUKYcthihID
YVG5pzr/LhpYu8pLCqbRwrLK8YLClDPTlLqnyqKNl1ufbJhrNbZ18K+EiAF2C/rZACI59eRdGM1l
AwP3WmrKQ+9YxaFp4l9nMVILKHQjw4joNSBlEXM75ZeIz1Ust6uYO+GxNPAzlmQjXyeK48Kq5MDH
wNk2tUX+Ph2PRmlyA0jCa11IEV9/fhZ5grXwtkWhG2MTKCSlYV1FX21nJBorZEtDW2WbVLkU6cjq
gvpbj3KaLrJiODXIAV1klA3mmut7V5+rXpOai6kWdqjme+PFBkx04EtXdcoCXUGd27Sr751cTdZ1
qL+1fhsd/fYHSfDyFDdDvnJsF7WYAAeiykV0U5yhqYxMjji9H2rr1Bf9QOoU+5HelE2MJiz0qqX4
zUXj5KuBvcXM0KX6hd97ZV6HrvdY2CVObWHpnk2ZD0UQIdoTRHuzwY1YbQxuLVNTHDpEPWBBOlmf
zcSQ2pO3TruF1MXqRaseAiHOJJsx9jy8wTftJpl03BZWGOWLEVIJu151SvVh4CYElsSh8BUeC3yz
WSmerN0EnMq6wX61V9EXmiScRFyHrxV60eYhytARyEMvXjSWou/qAL6+A5jrSfHN6oHt9Ezuk+wJ
5cclMEnpOj2ou02lvGqxUxzKJHBvTSNPknk4dOEKARc8VtK2l5bYtUrrGJjuQ6Vn36FOgBFLu27H
dy2YdVSqrkYWgZdz4nFtOC6Aq1J68fG2euiGZK43ZfXkDUP5lCX2JUdM+JR7UvnkaJ0xb4eh4ReW
pm0r7poSRbhwa/dkZHl3bPPBPaXYy6PPGb56SVhuA9nPIW540asZkZskDxlsxGgEjxqMPKUyMepK
GFelkfQo27r8wP1jI7p7q00PsZ+BbGKjCUBy9BFvoIJpaFW8gA9hPhtxhIC3inY4jCrzOanIfQM0
kxf21DQGWVnnGbd3KbKM5wSWEpBQJV6KuarTemsUvpvlbW4Dcpi7vYbCL8E84VWrbHQ9dNJYKmr7
ANF2+F+iqWJSuUSZX16J4LQDk64jO3oblb0oJXXj5+vb3L53Fwj+yGsRrEGmWJS+7d5GY7NqFhY0
+40IloMO0FM7lWHF646+NNfrOlqDG90YltOeW2+wVkkw5gc72mdk6J5w+2oVuXuamDRPSdm/UJ9z
jhnKAhsUHlDX1/ru3NTxFkq7s7c0CTUW0Vcr78UIM+vW1WpddNJBKrhyrgZIl6b6nurIzu7s7izi
0zKIF+yfAwzbcTex0o5HvIA6sRzG2NZRu0iU/nuaG+17nvsqxuiacYaXHm4CdKNqymGXxoieGxmr
MNNJ1R059XYeOr33WpI6XmnoHKzEqFJh+1EXMe4i02imA+mrsvbiBbb20rxXReJtVD9DtLwjbRcm
ZrmopKJcg2bmvmV747BzsKkwlqFh/XUaT6e6khTq/I+AP071RMlX0cT28owHzG29F5M/D9LysJCQ
AXrR+LRd3RgjoqklGZ1+Dr3hQbTCMc1OBeg80QJjZRw0HHpmwaSJPpaIPNl9j975tCoGndpqUtda
hKaknQdX/nXQpa0lQTm8d/PAn+9iFzDlFHTvj3U0F/0hMOefBjIvlGeFmwzre7AIIR/BXsdEa/73
y7ktG0ajVJRnjAlW8LuHN3s03cVYO91hUFL5KKukuxoV4GDIHtkfEJsIJkchcSgmWyFxFmvGpIOB
Mexo4Sgk+pTfZ3E2FZlb7Gk/DYhgMYpqL6Yf08piGp6/HjoKCFksR0DUt1UrcsvAnihKNTOQzIto
GNNdVgW/DnAD0x2Z73Qnzu4D97j7wKe4/yDkvjxwMwTvxfr3eaJ5j7m/0n8Q8mmp+9x/vMp/fLX7
FdxDPi1fedJfl/+Pr3Rf5h7yaZl7yH/3fvzjMv/6lcQ08X4o7YC/ox88iK77Zdyb//gS/xhyH/j0
lv/3S93/jE9L/d2Vfgr5u1f71Pf/8Ur/cal/faW255c8HWoZpr0Dj3bB9DUUh3/R/mMoqnxmpdQI
b7Nu7UaPsj/btwl/TPvbVxCdYqnbKv8u/v6q96uWO1xolveRP1f6d+v9u9dnM8PWu9NDns7vr3hb
9fP78Gfv/+vr3l7xz79EvHo9jBej6NrV/a+9X9Wnvnvz84X+4xQx8Mel35cQI/H0L//UJwb+g77/
IOS/X8p2SqRzS+19kIxg30jtpJAI2Gwf/z6IkWgYip2qXUS36BFnlZhwjzXdMtyL4ZIC0taJsWXT
Ou8h0xp97lUG3KrakK5ZECOgVvdP7IIRsp1acQ6TsAXfMo2LOWOgmzuq7z/FuOh30YlajSWKWKJP
HKoetQxTBwRWI7Z/QC76jKhHfC5sKd52toPhcwfP1zaj2wGFyviYpyiQTlFaFOEkJ0YDSwLO5smH
W58YViP9owVAReasQVpGLJX7PTznXJWXt0AXVclFZQQ2OskG/JJsxGKHnT04TMxUV36El6uN3o0B
f74rzjpJA+r2IeyeqTkEVnEulLg4K0qjrT29ALouZrdaNWzcAmTDH7Ot3gGYnDZviAuyophYmTm2
REZ9va8llvY7rSKp6e1v6wVJ0RzCNEaW96+XFGFp3/VHlQeLW5g+skWz1I0jlz0kZvyCvMmh/mZW
jzwyFPU/jOsbGf7VOHRrg//bHlCud/CrycteGN6LTjH9PlyAE3EkR98lXQOqws4LSKcpSh+Ztc0L
y781HCVwQMNM/TlwXASuSF7dZojO+zTJGqM5RY96+cecW2Q1lMsuTtL954mjMvjbJpSun9YSTSMz
j2S6ja1SGXjVxxitjXLnnYIm8U7iDLCXh29r6a1dILPUtRm9D4i4zhmj4wizdAq9z7wtpLUPth3F
5E0DfScOI6mzHc7I+k6cYZg2bBMpmYnB5HeYaLq67qUQTpiRQY7GbFaatY4MvAy3MR/hsaZQT60k
KSfR22ImtwRTq83FwG10Chdn3SiT8la9g4i9R1BxMldSjqQHeI1fsffRSPEfMRlSSdj+r0FtzPSN
rtrv934TPKGKnlaaUeVx5bUYub+Yg4chqLoOCZPpqn9f162ZQtWDamgvxUUYlqfyjpQJClu2uxMH
I8twrL8d771dZNKbwQkhWzjFJiBbML4ecL4b4076YwG9yEkYxF0s3Ra8TfpjwbJH61VCoWGhooy+
16dDGObNXjTF2f3wqQ+eHrKxbMTm94H/aoH7tNtrqL2zypC2S9n4lP0hYYuIA7KaXHzZTy+hkbK7
CjGUEAPk2yI8qDGpzdBIR5fW3kEFGNOZaIM9/dVpGf4TRgvySvSDHnN29xn32FIYW4plxNx7zKdm
7vWwMZx6O8rRm9SkVDJyAyU3PYweAwBqW9siaSDzCXstWm0jIiBwOey5Hf9iTTD2NINdl5txCaTK
QsJ/gpO0E5ykGQD15GNuUnqcTkVnPY2Is3uMmFL1K6vHvukeKrr/rhkIiMp9pVgeT25bD9fRMS56
nXRPBRvuXa6r5XIo4/Td0w1KSgCsSJ0NiLxNJSg5cr8UBsDVqEB+LaxrdybVw1aAjQUKWRzqynbn
huEky3ufgC2nsOqWCfituRi4wZNdxw3Xms1H/w/Qs1e30RblxW+3wAYWdxWgmIvBlbtzCsfZsXPV
05k4FQe02A0gBBWe9rfeEhZ0X6jGSrtHInbqYsM5xVA3wiZ2OojpdlEHACxJC+Rm1aMYmiKoLo9e
jW1OUJ3KHN1ncSYO+ZDAtk11UB1u9Wsg+n0We4AcUHLW1yJY1jTsoCMfTdTaqs59Gr+ErmMhPhwD
OZXiAd+Qv/pCSllnMeBPZ//Un/TpS/x7jah9Im2ZH2onj45o/0fHprQWlUPqE1GvX11icCy6ETxJ
peRbRGgP8mgP3UzEVB0IauqeOMP/D2nnsew2D2zrJ2IVc5gq552DPWHZ/m3mnPn09wNkW9s+PvcO
rgcooLsBydoSCaJXr5V7CfWBYq2sb5toK7tpZ313I73YfrDJl4p/lPCCn2Rf4ch0HI0MojvTO2Si
GW0NRsrbWPbQCUaXxG52f9uV3jv8yzZaoX9QEH1C013EXFeVVjmWc2TTT5SeLKWnqiZ1R1a5t2zt
3jTD8rXlvDlUAbLbaWi+cOrR2l35GgS5ioL6AK5fLV41JOTvrMF+kjPi0k3PdcmmsTQ5rbU7LjQm
JdfHMA/9o+xlQ/l5Clx7I0fDVPnHoAGSzM39V0j8u3ezDcBMERjxUZ8Q3pvjOlmuI1f86+VaqnVW
eZsJTvw/5t2Cf86NVFQonGijhlGxrWYzeFDUGhb6ykvfOb37ZI2m9gNxbc8ySf26QfyUOkn7yesT
UjpxHz6Gscs104qVo93a6fGvdTpIv47hUMN3w5f4pKmNsx+UkvMnaAcWLeI5pwh5iencwQq46WOg
l2AR7PotThRvncLWtXA4KCdhmiXrwSi7UycaknUfm5tNhmiqtk5qV9nf7HLCbSjDpC0vDXs3Jx5a
bX8saZXzx1e4zTdi0hFtlt37lkUhVIq4gwMr+VYOU7XMLl6WXgDYJuWyy1GzCELUtkKjhedrRIFL
M6JxAanWQOL8j6ZArxe9Vwtu74V0xYMGj7XslkGGCmzFsdoHo18V9toYYlBuXtNtIi3RRMlB+CSb
zoRAAq37BzkKKghwbhGDCBuIiJz5VwS7JvCPGvLeWpU3K9KOwbmWJElVm7Jt94txLY1QZ4bnSRIi
pSJIGv/3mNucW0wjaJekI46NYKeC1YNBqDRe4ApJfK186RuU6H4NfnkqpVI2OdVRFMOI654RFOsY
KoelvAzerorFBDNuKBw32/U6Khzm5HOQLi6rsrktdXPcpt2WugUXCDZxXpvlXNfb+Yla/3HhknE/
zAl6MXrmBORaKSlKHb+rlg1cJWGnP47CCTGGu+w0kNkydlRs6xg1Qu+2MPqKtEp0dGs9upPeqOQv
kmfQmMuhQ2b+YgajEBJSn+pp3VMf04CkA7Ig5M7dwlj5nR3uc4QuTpkDCxfPRGWykl2Ixadm4RYg
OylDrTftlI/NojLUn6FX/22q7A2R4GCYeFaRQ07ZqWYaAeElSvHoUm188VtDe55Iei6NxDH3oKa0
57B2XNjuAx/F6RKqMNUclrbIvlpIvu4to/pWzarL46qwgWkMAIF19X4WeVjZmIFm7qO2/SZHncjZ
ytiI0p1/xoo1b9NlT66rFUq9h6UrPY7JUFG/zn5K43O4M2sAM9LWa1Rrtp7vbeeqUC4ldbrrqe1R
mxuDcjk2mXaYZZM2AJwKISe4kIYPLuEv4Po4BFn/sydDPkQbSfSeF2q9A71TH3QVYsnfaoNSclAO
i6g4khYJj9LUSlXCJiN1Zqu5oOD/pU8og2ubyjll1IEeI1n4YcaolUfLdoLjdQHpua0y59Bdr36/
jalvSJTPQbq0ovI7qdTyiQxU9aQo6Wdy/f3JFCNNtcYdkEmkrEREWenVUxF1K6jP53sZr1UzQsQj
JVLSqVh286C3HN2L6XKS76cagCO0vq8v4KbZOcstavuNslwOHJUs7MQrjjIYFMG81ycqheTroxCh
7ieXtCTE1U5vvHVNbZwdBXisHDoBpMpzS1WOHFae0yxUM3HOeaCobz/n9L1mnJUMnnG/8oy32xw2
sfG9rqP2F8JpGTnp1wwMzl0hGlKY2l2oZ9Z6FOqlN5t0ZGaBTkKCyo8cykaGhGb0NIJOPNxMskfN
6GhzOHNbh9yhe/BzKH9/v9w1UqfW3B89sK7iLchmdEwY1PNwO/hKe7R49ixhG9Dboz7WO3sIpp2r
tS30tJhS3TaoWpFj2ZXW6xw53W5IIgLFrZp1OIN/7triHxMKlZrPJFJ2WscjhGzSPvBBXYlxoyr6
1Ui5y0/3LfAv2yxmdHbn/Zws3aaR6lsNXP7fS1up52Zoe/6xbEnpy86Y4G+EFyRdJSjOvGudN3Cn
NRHptIPiXXNfIEV2XiE6q89NjGSgM6b5e+5P5doNKC/nERui51pdOIWqrTyBzEcKOj9aArkpe9I2
A0QHViw8sil+9+QQmjTcnpVCyzOIG28x7FX2zCd4qbt7Lcz6e12z/NUwoHhzs9lqFZyb0t9K00DR
JSyzgtLVmNxxL42yiSGG2NoAOgTPdXd/a+ynuPWLe9CZDo+KFkWcRVN7AO55wSq21XNmgWajxHQV
Q6+5K8lWv3YNn1ATW0gOCyVm6n+prva79miK4dCCYKVC2D9Jr+2GX4bJmy5yKgjYu6zWq3vpc81y
25l2+ih9kdIuQOCkz5qneS8D8sMwvHi28hzBlHcPYLM5Fj6IVDHKoDa49jovRYRA65u9dIxWUN97
tdvtYNJiPyKCb44uVPaqZnYIXhAmY8GxBZsuAJhyi5WrIyJXJWF4nX31hTVwDMXQ1koQ+BtvCOEh
SIPiTjaqhTTU3CKgK4cIGv90NGUDNY2qBptbcC68SE4MqzApoZ77vUoyasVdEOreeuhKBIJ+O+QM
a+DULlYcyJhMZWPDtL3ndex9rqEaI3gpVS+pEJelV0pay9v45ka4EMJLOZ7atto1JsXLYTJvC/L/
sDwF/b1v6HzfRM9IzjEagHfklH9aYr8YxKkPfyAZIBx92dZUMAAm5bR47SspdfqxB08gBLT7wWud
+0k0VOWiAlxzOpZqkXMfZpZzb2m+s23HxFncbKamaCcqnI7SJKfKWGhsFm2uh2AUWU06tSCIri9z
s91exuupOO7hpjl6odPvKcymOD0t5zebLfcqMzvOI8XQhY2Ksn3zYeyV5ikxnW2g6jNYkz44piBM
l5Ecmk6yTrug2UlvVI1fYl+k6kHnvFR8e2UU3CoQ3/NAiGgFS1eNlm+g5Yi2cjjHFShKLfTOcqjV
ID6V/C03wu7CnSq9TkKfBeZhmBrWMqo0LGVR1+D55TB3IOzUEdw2K762dlmgtAAd0L4pnXzLRdd4
ItnAlRwigf8iG/ptCPG/whE4Lh30uu/+ijXhCUCLhdg8ReWd7eOK4l1v1aqzcexFI3uyiZCiOjpV
6FdwoONRgFsteiNpIdxkmNTNo+G18duQtF78XOZd+1aq3XetizauU1UP5aDqz5SlA4+sG3aKUWg8
j6A9VoE1+FvpjUye91EtMQBgEDyh/H1MfGBSiQiuOUO8pwT8IJ1yflx9S12ehqQlLONPQa3AcC2i
lRJi/xliedWy1FXKT+1RNhRfqVb4OFh9+Ugx58xZkgrZ5ewn6dJNeVzNTRNi1N/xbV9sjdCyLrqj
f/czBMnGQUvvhoIrJdtJ2PFBI951opGOMc/tfTBmL61d/TKJCXnulufajpfX+M4ODnE4nztJUSrI
52Xv1rT/sE2Z9f+Ku02LY77/hdKOKzMNErDSPow7k0nFsKg51ZtQhzGIRvb6kjzJQo7/coMFjXZh
5J+k/bqCnPJX3M32IaaEq2PD7+G7plY6mwxe+MMr3abI3t/vJjc5GxrZ1i3+10C54m1tGWeEirWu
uKrA1I1GwHJwYZXmW5uUG0twS8sx1CYR4GEAjTfbMBpoGH0Yi4mdNMo5t6Z2nfhQloPyAHDQeuqb
/JtSWMNJjjhy1Tc8m1mrnu/NE8IhuygpxlPeuRoqOVRqTHaso2+a63fSJps+tyC5dPViLYelMoPd
rfp5z5kt3/+uDl9BQ0dUqGkdWoFFvjG9qTsnSeNRpxIFB0Uwv7IoB9cAhMK5DsCgB+Gd7Fk6d5tC
62BH/tOByhinx771Ju32nMXQUIgQLf3RDCSS5BpZ4YaQQ4w6lznFRkGW2tDrwjK2nkgY+N9ShEmO
WZsWR2eMHyLTyrbxb5O0V3Ydlou/uyMV7Vj5oK+zpf9D0O/VpO1/X7L0vV+rt2WwBeTkrrXBy89N
GvUQLVBpUFJjsojsPvyeA/OkiOgHf5l3A26st1kr2pWvueldUcAkCLmfvpvsSruz2aOt7L4rl5Tu
eyQf2vkUmsCzN3VIKZHTOOPqg1F2ZWMEANT71vCBa4HZBtutz6ebe4Livlt0Ph8Tuslfbo4IeliU
2NC8VLPikbstl2PoSOWISgnz2BTzJzmSzVCa4ksz1Gu9mYpHaVMjiGDq2eXHjclHNJtUbbSWPlOY
oD/Rt7NidMubLctadzH1gNVvC43JV19Du/y6KuVgB8rk4oVcQ9pyD25ZPx3jjbSxOYqWlR61O3hG
7opyQuIDmaXH3rPHM7yZ51iMKJOvHidY+DeQps0rOZQNZ/jfAcrHnE4SljaWd+eT8ZaTpKml2noL
s0G/rCGGpk54nECS+UgzjqV+l4KON8s5urRiJO16aJtH9g4HOXLV2QSlqE/V1kFyayGN16ZR9Ttf
RyrM6GCak7ZwUI2LOcWLJqvjte0p1SUqLbKzUPPuUkczLvy/XQDPjvbS2yRQ1N4M/5tKbZlBhkIx
d28ecjMqvoQVhasurFSQHSnKOpkr52TCUHLwGtXcOhyK3PfUQ66gYFHfrCL6Soar/uHEWxQ1gg3X
mXrrUD1333m6vSyqAJvddd6iYG9+6lrvIL22ksB4n058xdEatXcqWMh9isTNytBr+0TZ/HcoFUIK
KDQkvYXp1txsNhztu0LtqDcnQtqVcSp7uKx/TaN28/9nuX+9qrSJd8hzl74OQMrXIn3ZiqYTmVfZ
UGy0igH8nm4mGRHok7bpdJU/qIiVNjlfDikEfQTvbu3l6LYuVTI5XCDbgnKpQwesXMgsZ89Vn1Is
6nyGyt67a8iwTU1e7QpdjS750FL9axn2A6dBKE95PuRK6JAukMWwPo9W9zQkfIOVsVlaAzlOnvKP
V37VD1Srsjt5mb6uK5NSGcGsqhsWjeyJRobMgp21E6fW0Zz9mPVyuuOKBs31GPZfKVY5VJRVvgWQ
G22pL+93VeTHyNioXy2+Y7vcdaDfKZzidaQAaeu587SWw2Zs+zVCTflWDv15iFeqZcR7OfR0QX6F
0MVx4lL5GsBkRbkR1FuVqipn9J/BNefQr1Wqq7+MWv5zWIvzVjn0Es+Hiqz/6ZXD7L4011Ogfu/n
2YP51VZRHUpNsL5tnoCOHniCsTUUS/jPrDKlV89yJJsszASRhf49How8W4/OXrc56OfYwKAcRjWu
PbFZpzCmGkgCUWgmHaaem1cvPzWTEiURndaWvi71Ae7Z326vsoxyJVe8Lktl7WLKfWXdIhWz7NO+
OFhJhk4gcrGrGfz5V9WChEH3PivzYK1nLYwOXe3mT0ZifEXEM9uWQQBOpwuKs2xcf2xPg3snB1NT
Vd3q5jSUQFtaNRJLY1cNOwgNX/28opjQq/WFpzvKpRWCIWQDgrs8hW3J0owP9rLKA3MxuJBPRm3H
uQFhchYMtP1+7lG6JH0Rf+p0OCpty/3SDgE3uqSEJ76nLqMb2h7OiML7Ak3QF63s6yfTmJIDWyVt
DcXz8CVhe5wa3heTkzoytaUKFlbXHs3Z/S7n8RzA7Zuyk4eRikfyEZ3JfTeyrpRk6vhkarb2mYpS
tDuBiOzlo6NsMh6FQqfkNiWeJmUTVZR9qm2FQHjuuDANl7NzLj17JR9C3VjIteXBUvNb9a5JYvWu
aPxPdRRoezmSjXTGib8YqI073+yGrpunrjTmCqlKtfFe7dmYz7YfTYteRVRwhmRu7emju5XDTLFe
UHVeosaKJoagrTG1OORT08OT7CVzmDUL2Q0CN2kWN5fqtjy01BrIcKZ8CPzZRfZvYba2B5vjPJ5i
0QScwuSr2hjencLuttKB+paP9ElUvNlmTsVhWYcNf+sB9JDshoJ2JxaiFuKGc7o2gsnnOr4GdaTc
NLS+IMQSmGmJim7gc9N4/AwdNEbhpVY4KkbPddZ3rdDuaYDLc1ePjV2b6fqL2vs/vVDfxYdpQBmO
fYK7oJYu+Do7ybaOTfMHDPv7Ju445IOkgcdHf283TnEvD/JTvZoXapCHRzkMtDBcVyrUZG7ivDTj
jD5SMn+2fbfcpO3I4aPn1O/CXlT69JmSWWhZ+QqT3llWIKQOhTpG76abQGbsNc/dBAtkFvXfpdnN
hnBbGuPCynY2z2gHmLthahY988/hpIyDkC/Efe1ew0PgVkiHQ577e85f61yjNeQF8sVtzcBzHhzq
ILZ17gwnJSgGBO+RsrIG7a5Dy9xEzBeb9CbqOJxkU9T5szIGzjZpYts/SxvUIGBo9LJeyBmATCKO
p8WqVT4nO438T4n4K1rf1CSV6bBJfhdz8Qd05oX0WlH8qWjUbje3mk5Vg5gRhS2ZoNKOqNL7HSir
wKD0sU9W+4XH2CSB2rJnQ1OyCalbkhhbpU7sTQmfGWzXuqaugqD9UZYc5StphU4gdS9UVvwSe+f/
iux7N/x0SAH4q00wZPzlcHOH4tfbMjJaqsRfheP/XP9fy9xsV/n43zNyC2YVfru8m0i8m0jIQ8vo
23u1Qv0xMHNjoSlNteKMobhHYSy/d0QPfAEFTPadtMhmDlGRqwfb+RDqpe3E89DuOuX3CmM1ZVzG
/G4tZ8qlTVftLxNnWdJkZn2I4oVlcowchfFmjq3AW2jcV8+lO6w1OZTzsjItSGeq5kYNKBunzK/v
ThGI0Ns7k69Ova/DBX/utzeH13b9seHQ8fo2TFWIgCkrlJudh4xjp87joFS3KvchbTzzDO7lIH2q
MBWDA1GHMbE7EkPpaMtuWNea5630mH34kic4f9HgF2rQzjWGP+qdDXnPSa7CVaF7QM3m5gf71+5h
dTk7brJzo866tFaRcn/NSIFqjQpEB2aDSzyb1kX23KA29kHbPl3j5JRgSP/L/XzeZfwzOPhmhsNP
Ytc2RrSwxaoy7raUwIVOTlkcri+pwZURUZW1GkS2cei7gBK8stzJIVrnCAFblCLJoZtB9VF3TwgG
uEf0JZxr89dQOqSt9+JoU05hDPMg2D8jHtIF+jb1Axpz9UMUk/MyS52Kr2Gq+ZhpqDP5aJPB3AXb
VTrA1iGHMk7ObWP2HiYHzNe5f63XNGG7LRtqsTVUz49m0f9svM45DmwaKIGHaYliql8OIVleIYQA
HacVN0W9gbsczgloBiutClZyhQ9duayMlh4fBhF+aEgjzSriUYhvIolZZmjCt7F3omSaQ7bBQi29
HDJ1dR1TheqerlGTF8BgYYdfP3gsOakQ82E95/GbOkG24Sn7FbP2leNMVSH7KxorKRVkmMn6Qeij
a4dkLKNTRJ0r7PPGIc7STcAZ5y52KKuay8o6kLO1d4E5PCrGQJU1rMgLY+7bDQ9Q0+eEUwTqT6d3
PYATgW9Iu6nT/mrP7Xq+2odM/2CX8TNwkmu8mXbKGVVFKFlG6JOGqrrUQl03TXg8bsspOsxCe3dw
kBbQENDbNEJs1+DBZccvKlxJbwA168m3E25QYm6VT/a9qkS7TsQifeAe3MB/hcJ0fmjs3lg0Naw9
cMEtYOw2vhhahzxG0EfQmZuUuOqNvkhjL7n0UZk+obh0V8Em/gmYVb6xg0aBYM0rP3lUMnN+VFLs
h0Y7CX9UE7MzJZr1GepqBIQqRIAGt76aAjuEoIhMfn3WaoWztAx4tgyWMdIhh7IpHerY/QBFniAU
nC+3QNlTBKVzMXy7LS/NcpGbbQijz53zKR2LeVMbTaBtqtmmaFHhcW2FEGm15DrasI0SLitOqtPY
GVzFMy9ONxwgZYv/MQssVXwwPGN1XUSudw0yk/5NU4x6FxtxdLk1dgGKepiWNwv0SNEFHku0EubI
euZIMthL2y1E9prSnZe+pimrm0ObXKZxahpsrT6j7lC82NUou0UNsgP2ppWRmh/fheFwFNeV3Re3
ToZD4E/9wVOdn420yaF03IYfQuJKSRcfxr+XUWbfXPrIai2l9zb5f13LES+stGW4Q7N5D7XHvI1G
J1zUgkKrhdkfKgC3XJWKZxzz0IN6S1JtJZBGnRPyO8vJijjs9etJReWSOWrBH2Wa9aMMgX4gglkJ
AaYgKK3dmDoOu8da+TQM2p7KOdi41XAk+SW4y4W9mqvvRgJTRxSH+qVszUMTdptB6Q9xYxVfw8xt
uEsayksUm9VqbJTh3lataOvArXF0kZ5YdulUIm2nQ37ftl+yxolfjFJx7gsKiXPo3l588jHPRXCQ
LtlA/QCkWW3QDSSafcVD05gLNHe/VWgFPyeGzv3TUJZyZCFm9OyM/MjcpFtN7LVXjrGwlSh5CsKu
f0rGLF65md9u08zun9SiiM9cAV+lUzZj4H922S2e5Ag6DmfbmNRuxirHQksWc8VinhP+XGxu0m7L
QfB56loSfnPBHkaQ+PQwZIM5EUOYT9ZOq2+rFDagKFIGbsK/lHikMI6WNhA7W+BLb46qKb8g8+JA
scwpgJKFZJnG5F4irUAZ3lVtltxLEJbwNWIkfUEc3zVqqi6mll2HY7Ul6cJEXYDVLx+dwiwe2UtT
LJHP+VYOpcMoqBOOY+ciTY3V1ye9dZ6v8WJSoAi51ICHnnTq43Q5mO3X2Au6owwhk+HetbO9vE3Q
1HapcpE8NZq5SBw2wUkZ9RZUwam/9zLlLq4DhYclgJ8XJMv6SzY05P/VlKIVHyrPreFQs4BGUb31
fc3gQ/SbZWWFpMjEzTTVE7iNY2R/xEg20lmIiFvY/9029ajwjQ3FvYmyLmwXdkKeqV3oRtZTnLnH
cQyrOzRKqiUqrdm3/3dExhrjn2t0WoUmiVEEuypJ26dmUt593uOpEKM678LdPIzaUlHM5skoxvYp
Sd91M00epcVCYwQlQ2vYSF80ec7FHOFJCpr2IY11YM2VeeHZFGXurO+/DtyyQ0uJ31vHMzaNZ0T7
IlHtS8fFwB5c/1hzm6sp16U7zp6ydksAkKi+u9Bhzogtza3+MkG9dB3qva2/dL3vfBjevDL4X3Nz
zv52cN5ms96eZOOpMB9w0y2gcvxlkz21g/GCo2CfLEguAJ5ThqyuCrPk6mrsBJo07pxdZhvzYS5h
x5ak7B0KSNyTnOdem5Xd1HdA9XM9+qRWxhLSz/ArwEngYJH7ojsxEoklGJykh9jViC7WoOiXBAYZ
ipv4mZyyoFxfnXbcOns7UN9CShpI9fivRcMlwrPnbtsjYLMqvNl4rkKzOZL+6BdyqEMOfh81CSI9
tdItDeNN08vuSfpqCBYSpQovcqSVU7l0L3PEpfweDhz3OCVKsgQAgLzIZE/nvpqNJXJL4VfHcDbs
lKy3vi1hFdFhyLInJXwthSCYCJAzEyFMUo8wOsmZbK2jr3NlbfLJsd6GYSi3fbIOA6i/ZxDD9X9R
hc7h1GrKq90PX2urTu7kSNVfm65VX4DUdQ8k185pWqD83flkMvU0WMqhng/ZFiiwvQan955RH7+v
ajufQdkr864Eda2nHA2porHCEc6p370xgymDh4FhIx2y0crUvsY5EH4cIQ1b3uanDUkU5I+6BgYI
P9w4OSpao9vxZFxPycXrVJ0rZqo9wtQ8LJOycfnQ52DROLUJHZcxLks3KI52V1XutZv5ZXHUXIsj
aKeEkVH51hmwc3PgViA1NAIDn7hLFcaALE7XDk+6LzTDMzP+lvr+kqPH7kcW9/cmZFSf5okfjGlU
5X3rJeWuH2zOCLVMvxhxpa5CjYQ9nN1f5KTJ3ZewEH13rCFbhGpev+Q9Quu14/eLOkABnPxgD6Mo
v7lmMutdm9jdM2cSQmsMbLv01kUYkOQxv0mnUwTeEx+MdMkGufNX9Lu9sxwZduMuDXcAcSaWhrr4
n2tJZ6XM7p9rRQiemIbmnU0xWa4V689BmpkreezWW12KulHU/jyv+zDuR8VdZh2MQ43YW7c63B8z
fDA7uCKs51SLnU3V58m6FXvtPq6hvlW4AvdiqI7GfOHUmrwvI0Ur9acxeZAT5WKOVe5R8Bi45+FH
IKiiWivzjnIt1Rj//UrBSxlE3HqMwL82gd5aQEfDJNp0fdMtpMfrq59uObzGqFmj7cF57G+T45In
iwD+oIU2GVxGazBuR91G2wwYK7nAlOurMPmC9lwNtSlClonuNTqLANcqWnyYochTXe2TpYbAjNvO
3wxBMX02Zrinfpm7CqZdaVadf5r/iJaL5OJM749oaQ7j+D+vgNt4VN1+x5OTtU1go382p+Bbb9fT
N0hCHhUIiF5NPbYorrJUKjdrHn+6eV7ICGgWN0PvUc3phyWA9u7NiLVxaZCBP7ObhHlVVdriLMcd
uPFB8EJ5wze21sh2FeaPPCgv6Mq4nwa9Ru2o4lTb4Tx1W8Ozc3CaTjn1vaev52JoniE2H+CVa8Zv
RW2IC4/5g4OhLazDiy735uceYAv8JCoYL/GpWTVwj3/Y0VA7t2apPgcuXLCDZf2MjxCKusXf7CK+
F/G+Q7xcX36gf8bfXjdgnb/i5fv5M/4f68v3X4v370zFeiSB8mx41vfQ6IZvHSzQc5KiD+MuqKSL
IPy38h1HBvo39NP/G2PTOUBy27PhtKwd7EHxxnf96TN8bVCx1cqbo8N5XAk74sXTZxh5luZve06h
3dUu4mfX7HecnrSLDMGVY2Mmdb1IM8U+VoPhIODR6yvpkY103IayVzcGU/5yF3F36MJx3N3skzZY
nJSF6hOyzvAyZYn+qeybF5es6g/4djPFgW+sm4fdiEbNcoSGZZOWXg21Hw16WvVJDmVPNspAujww
2wYmFG5JCiVa5dyeZZOUXnuORCOHvjVaSyhe2tXNVpsd59hyHChzvDHMYF7IeXKKdEwlrLLUdNbQ
+zvqp342kHqrg5fCtaJTPzja1T7FUJyMqY2cpooiCc8G5qUfoH9J0uxQOR0q6ilorq2XI9wNd7ty
4qCXujmHUuTZEPx3+fw0RjzeeAWPW870hDrI/OSiXUBJaY/4orBRdjMh7MqGI7Ip87P1e4rbpqd2
9KDABZYB87FXV8tgdKkoSPWL9NqRqLMCJbbWjHB+6iDiEk/DbCbbpaEa3nscTm8avIQ/0uTegckw
WNg2+IhZ1AlCq7/uUvYtegHsoFe7zzoVbsMW5bnwAgWUeMQ0BqR8YeIad6oTggzQIHZTq/IgRyNH
I3eyV901fTVe+wr32JWlp3xmI0AgavipGsoCSs8rKhPPdV6OxbbuJ7bMEOotSU6OZ4uyrRwuKJh+
jP6r3xTLsZxM+G5LZR2oWXRItGF+bKwYylmI5Xajanlrtw2bjTuiGKspwfjaJoLwsc3DvR534+vk
xtqCB8AcHQa8c5VwR0EAz8yiEZWSijvG7wYRyJ9Dno/ig+JV8NHDBXShDKp/aZxuyV6ErEmscdlI
AjRxxJA6e0jv+nwVjwb/JcMR7JoFWGKO4Nd22ejvpSI0xJvEuyPhVh9N0CVoQyk99ZJhuGHxdlG1
VEfkrqs/yIbN/Z2halAZBnCXXe3QDphKed+A3H4oUgpTIn2GdvvXFDOqBs4Nw/ebaYakc6caHGjf
liFPirANd8br1AZiymU6d/lK8xFCrgHjnJNZN96g4q8CtX0rLD24uJB5LqRZTXQUNEz7XYPVkny/
u0GCHdxUwoHiStEFXFnN93VSe8qqi2uekYrc3My9lt25SZBfmwypE2STocC2gaJcCpCVW9VAh81q
uukuC3qb6hvN+QxF86Y0g+J7MbTvRa2Nr6ajDmtFj5sTCm/DqWiLajXoXfvcV5m/IkUe7Rotml85
XwBGE9QUXwza9Bq63WcFrAllgozUwGJ/kw1PZt6azyrYKf6882uOMs99OHuPMqgSXxlqHrSFE8G0
rOfdVlHHZFOZ8PdR+zK+GL13UrjvfrFdeDCNEXBOFKE6SUkmvHTj0H6pJkroCid1H0aYxY6DBg5g
Aqn9peLwzfCc8g3m/XQXOEG0bVqr/SRSRjIAlV44cKe8P9S9rj/pUfXace66DTgL2NWC+LX1NO1Z
II42Se1EB0R/KYKEzGqJ2Jf+dVR+VLoy/QeglKsf9eKPoedEO6OMjJ3b+OpDG8DtDfHY/B/4IQi0
lG914Kbgbhr9PnCQrW56B8lZoA550cRHTzBIy8afZvUE9ifbTAJacbNdey4k027LF+rqsURgqPER
O4aJ0fm9Dp+NjRAq8mpVmY+HYHY4Wvy7K8ey0U1zPKiUkfzPILVVVNLOwTAerLhiFQCMIRghqBJU
QGZGpPWXoI6sh7Ie+/vY+xKbBrLqaRbmp2DyH6XP8VrrISx7dVfnYFIHSgriZWKF5rovbI0clhgH
sMwuuTQX0L4R7plwPJbuNqtg+ZtKXdvNNSlpitkd9sEaGZ9mBv+NgGXf3TdNBOxfHS5yBOFtd1/a
LifMeaKvpU02gk8BrQLtgpAJS0lb6+vvmaa0h2uE9a5nwYETihku0Z7arQKsBdoxAv9Y6c4D2fv4
LlU9RGZC9yEzKuchz6z2gKZ2tJDDwBn1O9QUOcLr3flLow2HUQfponjJvGsV09yw6VA/AUCE/lTZ
N6PywMlT/zA6VXJwLd1bBH7wwywTseUTGtbWk12xN2nJmy1GGJRf9CROV41fNbx+ihAAKMGz07Bh
cRxK1tWsdo9dqDZkbIv+zhdyBVDETk9dB0pwMpXsPQiQbXYciOpsG3YB6rwfSr9JvqLiFyz6zETY
Y4BSLXEbHTGIGGiG02fP0MWihdXFzkPHwd96+j+EnVeT3DjWpv/KF3O9jCVBv7GzF+ldZWb5Kt0w
pFY1vff89fsQ2aOSNBM9fcEmDgCmKg0JnPOaAfghtHFt05Q1bAyABzsrE/qxY9G79zveRked7xGq
1eyMqY/voH9zK7KG+ILVIo9FdgH342xmUvrF9Ii9mUp6BEO2wXZMtFcG7Q3/hBjGIT9qGyHbJrDL
74Y67otsFuH3TBjD7YTFQRqMC6vT7OfJwh43bCs21X4FQ1rEK7f2qzcQSDhD6Dniw7pdvRXJgr2Q
/zaqVn5CSiRZylGJDedbTxxsR+ZJSL6snCRDFlXU3dmsvYrftFVhhVoqL07gQop0yU7kons0fWWp
jqfAPHdJEeJZM2QHgYXSH3qRfTdVM3pXNeCLYeTgK6tZ1F2TZAIoayF1kfrVWdr1CET7bcspC32h
9nV3cWYamWTSSsYtWMwOOfzuwZnpuDLUxz7qLEknDq6TFI8T3MUDJtPdoqzibjeAidtgj6Re4iYM
0a/QzrIFUhZgynxAubDZxugT84T0jWhd6r1YKEVqPSDHIhbjYHlfura84ALh+AsetdYsaMur3oVZ
DHOkzMJNpuc8KXs9VgBHJXi6isiGmNHYd6Sp9GnlQ7hindiebs2y88SmMRFkcihL8zFE0caJNVU9
qHGNzxYyo4tEeOWdPKRz8abinR9uwTjboV5jnGSnmhqoj5AjW5cmZh6JAyqkMfzonOjpxlKQvh/B
gfEzzo1r1Ln6Nci78gzBEFXXf4Xq+axBYdIbRvv4GR9ixVhadVdstDD20YnGsHN3uxx3RLA7o3m7
lLwwlqPtqa76P7V6Qlt/CPKP9Fz3TvOhxGa7MJxyfHSqyeUvNfoDO1t31Tf5N1YAFi4alJA7NQuo
hEGxk83PjluT4lXs1tndb/HBaNVVhK72Sg77POQ5KQwju8qI4aSFsxpGrV0Kw83Wg3dQhd89yEPg
8NZ6olP3solSuYbiL0o8Q909KHwLH5C5zLa+4+AuP8+SMdQ0Ya9rkXuQ4/oG4ks8eZvbhHlYLoJs
U0/euJKz+sroHqpKfcGSND/J0ODgNdvV0VlOAruX4zYS7AoqFGetJxE3ajhX6lVPMhZZfu6e4l3x
U39jWLp/IK2sPWgT8q5yxGDX38huqY+16lT7yqz7jdfgFazm0b7OC1PH5EV457KB79+65glVEiRc
8RJYmcYsUoU14QoZ2GpP3tJ5s3i4hIVtvAShFp16MGjLwrOcNz2ouRWqVcQuOzdfTA/7k9QJlk0O
Yl7TnHhfp7p2Ap8WbqMo6i950xRr1EbVB7L11tKo6+ilLEMNfZkUXXpr/KJgCPFH3UX7ItZ1nm3O
uA29yYNXwqENuDm72SjY3ZCNtzyE9ZPx3TMTZ9lM7nQs485+DhNrHRQTcfRXttqEbqqZ6cN7JshK
d8i6emQicCHXKYHM08ccWFhQDMWlLabq3gv6r3J64QhrlZrIsguq13GY3pFs1veuC9S8LYburNt2
tg5w230yS82EwpqFX2sL92i55an6fdj11p+IHDybVpy/h3leLtVaEw/ZMPobecWercftija6rWcl
7TGfGqz8qRwGE2i/Fn41g+5OxIJNFFfMQFV816h4jX/M3jO6CJx3K9T5PHpLP+lpYDwGPTCMPrHf
ex0oi4L6wN5ARfpR9RN2kQgUTIWaYeiV3VB0fma0R+4c7VKi6EC1tssx++Y5ZYgBlecsK60SO9+l
2XcJYkl9j2sy+Row1I2xDRUswmXvELNDC4BkL2WvXkJqt6EW4u1nHhVXOCs0i/1vSbDm4a99K1ut
wbQrVU9mWCeXUTGymao2PM0IsyIX+6q2xmf2+sXBF1GwlsCyX+PhHJdAtF/jBeuF/xSX45WhqKhI
puZOTSJ/k7pagAW9Hj0Hna5s2xj9A9uL4udeKMXBEphfyt5cSxT2HSNPpLnXdQVu6kNyN2lzEaep
v0m4h6F0yaHvkSn4RH/IGPVOyvE/0B/KYCQHGZMAEdlRm9QFasChto7QsYtD250z6ZSRlUi8lw53
9lpYWJ4U7w2O1y/VLKBPEhCFs3lo8mHGmzYH1SgzBcbYGmd5JuYzBP0vgzIlBxn6jOeZ1Wz7H7Nk
BwXxv6Z6jfnTLBFM36upNnZC06JLm8b2KofuszILVNZlTB58qA07Ubi4WkHiudRV17LAhfsHz8tY
dlPc8Rf+mII72NYtW+d4Gyev5XmQJpuZuPJTUFE9a2VP4B1asw6VVWfk1a5C6HaRuHWA4eb8CjGv
IK8tr3ObPb+CUXT2KvU08k56695bkwbTThuq767+UeTR8M0sMn3J25BeKC2bhwCDsI3AbvcSaLGJ
R1ptr5XUZWepddmLpXawc0rR7oa5mZkV0suxUx1kL2IOHVCmoD+Napi9mG36xY166wynO3sxIrby
/KoOTcDXRk141XpSi3cwfMgbBUZ0jhQ3fYQ5dJFx08lzEBqQhiccld7tvliNrpW9YPtuHIs+/Gu6
lyIxFqKiftat5D9O9wG1vFtTfpuOCLtx9G1XLO1UB42hh94ydsn2xPrIXsBpo9e6fXMRNXpuqlq5
+gmF9NSJXls9cA6keBo8bYr4dWDXulHtGrQUn8nCVax6K0YPhzm9Cs5Dgzv7gD70rh6xSFL8sVs1
QWG+TKH1Z5HgTlEm91CTWWLPJAz4GovIys+Obgwn6bQr/XjnEN937DjMf1n0/ghVJZ6FfRp5QFir
dl8l5UOEOrW6hRPQ/NTEO6bdYxX1ULZqfg7iCoah56Yr3TBQQJwPadp+SZBL2Y9diXHg2ETpRUNx
fBnZdruRTTlOnTvSUVBErPTsdoFqqFaunoDC6/TxafDIIkR6/YYDYUmFfDRXoJHmhAKC22hyJ3cD
D7UXs0kWsRk3b4ZuqQdvcJSlnOX7ol2mJjbRsld9G5H3eyPREp7SBCc1ON4Nq/coXY21VxzqULVW
pDWDTZfwBEdjoLPgMbIDs43baY5Qdw0g9wR+iCxJR/U/Dup0r88yOSvW3s6i6Sue72iULck+Rs9O
E4PMwiv1I61B6nnW9wgYAmlje3rUM2xoh8Hwj4YJnw2piHCt2HDuzSrHr2gi3Uw1HX1E81vPXZjS
oI+0JbYJ28Er7D3cbetch265csdEvFXCvMgXMsJgF8OFxBqOB2mhTkANci+6yDOrLr8rSmBTCPwl
XlaNi4E97uIpqc/doLDh7FSzO3VW3Z/kWZtFf53Zvakc1RCoOAM+w78NxR29v/W23ayrYhUkJmPK
ZnEbpDsXK6tb2aznA7orRfQmO4sZLpKHizFxkidZ/LIV4ytLpexOduEfkK0E/hZb2ckSJLldqwxd
5ZAOlJODWPhXTOzMFUZNQJtC2Owy5s1n5N3XiiooF+NSeIuXnqh3HdXbhRzxOSEJkZZy7aEEpfmv
i4Qp/xQnRORnfhkZl7PizjFWbowduez46eq8oHEJI7W4ZyvRPteZcxeOHUiQueVo6bOihu5Ztuw6
/+6lsybHmHbPNo7ueE0W08mcmwV45kVpOD3QCWaqiNYshe92h7aeuue4C8Zlik/eXs4l4421ZGRM
Ozl3ULlhj31gbG//Bg2FEa/DNUHOdShybVpdTTayt489E+jj7K9XYsFZpRYWil1fvHhWtJtUYX+x
DMVaJYAfIA8FxRP8westjirHKmY/f1KHrHlwDPFVxuV1wrFGndNtpquVwb3umsn5MrSGxt22qS5B
GLtnS5gWaQgNDcEmHVb1gK1k6QT9FRZmf1Vmen7FY3JSXSBnP+KmMIMVhUuTFRojZIdvaphVZCiw
zCG/UBUXYdfxkmFWcpSx1IijBXdMc1Xumwjwt8Yqfl26YtzHFDaf+ny6b6oen6CGXOBo192TZUNG
xCHg1M+tWyhAzaRCc1a2IvhqeJkn/VE2Ry/K1n4SjBsvBoPotK21ySRzRw28dlHMp5jHb4yqC+Yl
DLF2Zvdo4HqLVRMFgHBmHK42xdvUnQ5ZYSvvDbdUM2VFztZ6h8go3y4Qke9N6u4wUcufeUjURxRi
Z4dd4mgE/THieqNqj2af5cFqvAZlqR1DltlHHZ6M05IhF9y0F2Y/VA+Zkrm7YIyG7RAl41Mqhj9I
/Vt/RBb3EfQSXvPCSDYOyIsDyfTwigQucjJWbP3hZA+WOrTfGoHFr+1ZydnVAAXUNahXxU6NI9oI
9cJj3cNtjqY8eHFvHOfEDHD/OfjTqSujelumG+rDaD7O/Y2pxUt33mqyvF9iSOCdyF8bzqq31XAV
Koq9atPGPuPg3bLnifi1BEW563TdBl9Dh2/WAEY7c4CkyM16J4NUtJxbtxkEkE1cq1sMKHWtWg29
E1W3pge8c83tbCyFhdfYpNyNhw/MXSpsGqLpwXfZcCKycpYtOYHqoboa5q2qqhRtysK2XZZJXV3l
EI9n2H7KNWuhowb8YM4HXyC+4Wexu5dNvfOTc6DuYDxfodyT1q9eTNQX/AXE+QeVf/J74Mcxdklh
/qjCXVmrKRYDBaose9ubgj27Jf+cuCF+SOReHgO/VBb88JsvXZn8dUVBDeRfV6zRzdq6U6ausQoV
O0OL0bSoKu8NIeaPytKrawCTALtH90WGR10lvZJO7taZRxW2vjVFqD2x254wfRcmnzXxDn3c1QCW
+4AzVf2WpSv5/zA59YOls+WFTmfnBVzsZPi5ibulsqAIZS3TccJoqTeqU6RAON2M82k3WwHJQ62V
Nt4hjCkQQGkWMvg5Rke5d2sWqboMM9KO0hlYE+MuayhURfwmFyYYzefRTgR1oAkesJ/7675qnJfG
mr9B+SvGYu7Z78M/by1Am7ua1d4qMNr8dSzThlurl+19TwlXjud1G6UEdy1cnLrSjieV13dbvrL5
W4boSTsnbg0oMKu4iLH/RIj23vTteIG12fS1BUnKEyxN7kUcJ5RPfdiKP6Qa5ZkUXLypMt562Giz
yvU2n+O6qE+XoZXqywxvvr7N+us4H5LSIY/uFx9tigaIbMm47oewSMuRtSj6y7dhblKVl8J8k6M+
w83IAscUebr77CgLEliRDYBRXk2+Xq12GnhXPYu/Fr2/Nrg1nJN6wOeqHcOHDCzPUligUMcKAEMf
5OUXTWteML0MPzKdaqhoueu62jZrtYItoOEfhFNjKqWYH/oY6G9uOQZkcNLhSfTxsMqK0rh2SMBs
RB3Vd62AUSJ6YyZ09t3qEy/fBUO7dAoXih4FMyosfVDfye4aPijOMP1HzQZxW5IORoonj7GJy++n
1sJHRwPGlSkFufdYYP6G0SSfdtgcWvB4bzDz5PCIPMs+7upgWdV9vuMuhexiHRmrYL7hykPTREVw
a8dmlVULvYZJ/o//+d//7//+Mfwf/yO/kkrx8+x/sja95mHW1P/8h+X843+KW3j//Z//MGyN1Sb1
YVdXXWGbmqHS/8fXhxDQ4T//of0vh5Vx7+Fo+y3RWN0MGfcneTAdpBWFUu/9vBruFFM3+pWWa8Od
lkfn2s2a/edYGVcL8cwXldy94/G5mKUK8Wywn/BESXYUkJOVbLaaKY4V5ju85fSCTPAuuhedZKuv
PfsJ2jt4o1uvzsoSycuL7MjFALWqzNE1cxDqMrpk3TZ68eY7obN3pqRZySZag9myctLoNBhF8dau
QFSnb7FOMSiZtGQpB6lx161cUqF7IwufMyc7T81QXTXDK3aun3cLTc+hj8tgVjrQ1QLvJFukVKtr
pSnjOqvdeOWUaXXN7e7r338u8n3//XNxkPl0HEMTjm2LXz+XsUANhdRs861BOQdMXX5fjFV33yv5
szSF1zMwRdlkWhtpMR916oscxW4iYTPNjsDXso9i5szIg9lpLZ4+8QfQvOqej5x4FLeHH6PMOVPy
I6T6loEqr9ouCz8aXhJ0KyaPcoFsgQ2GjBK+BE3SPmSTA5mXMb7i1efINMiKXP/+zbDsf/uS2poj
hKs7mtAcXZ2/xD99SQWgx6ljq/htqupmoxltujFYG+5JYybPUZ9fHCNSv2ZOSoGlNUPy2UF0CdxE
WciOwjGe0db1HqEbR4cudcd1PJTY7FXNI+ajWFZOSfDQNVGyvzWDuXQg6wcqCdltq0QYzwRJCwfz
R4+sMYzoucc9VmWfFQd5JhTdvvucK2d9XvSnwcyXrytHfMa9ATgr0oF834FyHIts9I82TPP81g50
bCx5t7ay15qHfI5DIC+4zXDljM/uJEoza4npvP9f7iJCzLeJX7+urm5ruinsefPs6Navn1CtajV6
5pC7OyUsN32qurgHof/juBAqSTOwL8Ua7Rx5VXcqGheSfpc3b3YtwqOedNl9aEbZvZbg/pn0rrGX
sduhg/nhBwWGpPM4GUPcNiV30bVb2WxHK7vvC+GQRE2azShf3PMKirp52a2hhHjIYEBTjg09axZD
paDLrMecliDqSZE69TK2teLkJgU8mJ9OGwSHd9HkXT21Bu0eZbzjfWLu+G1ap2ko4+3Q6+EljxKx
Bjba30f8IlYYMcZPfkeKil2696IUPRSzYVLekyD4pqiAzxXhnNCbnp7gYj1UhtbsJoBRpDnb+CrI
dV7lGVyZ71wAZcYfobxB5DBq0hfDnQbnNqEofZiZKbjQz/lNB63QIw0XKvwa81nwbbLyMv5KWgVi
so3Ikq+W9tIwe3x+hQntdz6L7QmpdnlaT6F7C8omQHPj0PxpxtR+/SVY7XhOByZrtwmAMMuDH+8M
Z1T2FDdjFKyVWl9qToAFACT6ExL43ilRmu5IvhkCPC0Zt/yKNfRPp4Ca16ixT4fPMbnLom0l25aw
vkWGX2+9vNmHahE8B2pbrExy76d8MpyzS314qc/J7jadDSUT841HTL6hemjsMeSmPuq11Csra7zB
9CUyf/B8LPocqJwzkH/sXPKsNXAj2Qn4Nrr0FXx/05uKpVGl42JUI+yv5sF641JmzcIvYLyb0+T2
6hm05F+HLMOAhr2uvWWfOolF3aXqOdKA5SHbvpHjLO1DHZvgYjexczdmWLMPnhV8cXtYH/Fost3o
avNqD+i4ubkefqm6HOKR5yTgYwzlkTLT2eg875mcTLdwowM1ovGseJXqrzu8IylrAiNzy+KiK/AG
kKTFOjudyqOMZWA50brUiguZiue+QDuiYgfqr9nikdgB27kbESn214XJok3JwEXIeXKKPHODCCJN
wl/zea3JQRA+4ceyToKENzYCW7Y2Ji9Y2SyX11ojeHKjGn+G5ZAfTa+yLrUtrMsYgab7+yeHof9+
X9J1oWqGq6m6ocHgNn69Lw2VlzZ+b5tfB89b67OPgjYfyLy1bPs5MxG388Cm/StYOkOwqiiP/xST
o1vQYcc4VwzURubZsi3PggFZeXVKKT5NOtKCTbsh+52whbTicxVw25OHbsgi/DLkObIKqooQD6Nk
269cWEV+d5RzZPw2BAjRM3pWPoo6taYucjODz6ZjdP3375NcTvxy/9YtW3cd03JcTRiOXCb+9IQ1
ywh3Y8UqvipGlC1tskLbvCzwFgXI9N6ZKNiha/eSO057JJ+MfsEcdyKUEtXCnC7JpHhX3zS+94U1
4lPL/oXlRH0wxaC+RmWxkPHA08Md2dBiI5tahkUoCI4nsnb6yQiG6nbZUitYkDdqep7MIN0kQusx
XkjCjXB8h3tvbL/2yBvFMyj2t3jqL42izb/4Y+yse4yB9gm6i6+hmt8AxhFapbc4bubta0I+WQJ9
fxufEZeAYTdUInQcjmHl5I9zXXJVZKGxkU1lbPILrNRdTL6rQHhZwPAOunwftXnxiEE2FZam/hhH
RVv//afl/Nt6iGetTSHM5PMyBWWMX7/VVVnrDlXM4GsXtDhBa/nrZNXefZSW9rnPq37RmG3/PrQB
+AHftWArO9ozGjkbLLH7d7Mbkq3TinBrGmmzrgOQLjr4kqM2Hxwqa0fZlGcyFpiCWo1tHyIRZ1fW
O0i6qPxsSryQr4gFYhc7cHPpS7U4edrYnwrMMp6b0bwEVTRdECXKn11hflDvaO5kK5iTlE0R1EfZ
TNuwX1au3e+reWbps1XzJ93eyt4Q3PhaT6t647siPQQz5AwMZHvqZj6RNWvHt8um7usTqD2gljIi
+z5Hlb1ARtxht5DVKE21Uf+dm7411/dSYVEfI7f5wHOs2MVRTTIlUUlhxCpD9bibh9aNv7M9yJm1
O9p3NlJu08I0cvsur4xzlZvjvpw7ZK+Ma41l/5cPXn6wP/9MBTlKU1NtXTXYrGm/L4R7pKi73vX1
L6Pwq1VuFSBqTaW/HWK+8KiRuC95FVkbthTRnVU61n06IbxrI7AoW9TBk4vZGcBB2QLPplLdOveM
cJHV4GrGHikzeUArKjs7Nvd+vzEUFqN4jjuoTpFqGc4dS+L933+p/+1WLUxd5eusqzBhdV3XfltC
xoZZOroWaV9szXutITXfNdxlfjoMPep88B01FnKTvUgRl74DNdKvjMxzr2Uq8k3M9h4jJTRIzSz3
DqUTWgcVCM2uS6bpzuuGalNgzXyFftYven1sjkWokYs3inoH6BqUUDKtHS/19gb4vYM8K9Sou51l
P87+U+9n7HMchbX4vzzS/u3HL0zXEo5mOLrpzpv33x5pLOAm9uxj9SVK048su5Ce9+6GKLLO4Yzl
kfgcU6TxCsUjc/UZk2dx64iThsHWbUKJRs1CnkbTDCLWy3EjLyAHyw6UbObsh3ccKVqPf0G9OxQG
ymAM0Fpx+rsb/FueqkM9SzWNybonBwruAMKoANADN0zUF1vqmMwxO2y1u9sQUF+3pj4P8dFcWaA1
OyIDW2fXqk6fhGMaB2k2hBNxdvVVs9mZiOhCwKIpD3Jsnsa3sSl4f2dhlkG785Vh00eihu7rtNqi
Hco7kPLOl0BNsKd3AOORIbHZxJpvRuO7X6zebpYwF1AX0XrnWiWIsYq5A7Eh0sF5kF1A1viXYvIQ
3Zw7spE1XuONmIGbQX7XDuqcHqIjmopXA0Dk3/9MbPk7+OUeYLGmcQG22rYDCFH/PTOAZGWioWX7
xRpAjpd1SPILd4F1pPT2S2l4/cqsa2sXzE2lB8Ot6k12J3t5dOPeS1Z4LEzzKWOJKcOjBXaKh9s3
1EDtl1YD/+HkhrqUna7AhsXjp8Jh7nXy+6Dvn3AnKs9madp3ph+KZYuy8jdg7jCq9PFtqgtQf7im
7LPQL54qpXqVAzolqxdWOzb3yD3Gx8CfknXiDcrXJlzIAbnI3FXhBuPRKzIXn3iPR/98afz0ntgH
WE+sYvTdoCu4kUnipZNapP38ns8XmaOtqkX1/TgfoP/8Fasyo7qXB6RSfo7JwZ9zlairb+M+YyJC
KYk1xS/X+v36pQ0qiO2koHr+aNvqOYAT8p7o2AvF5ZDt81qx3/oI3fjafu8aOHRJp1aoNXnWu11i
Bw5lkQV8B64EgxFEzohDr4SaUGfWtcsGNK8TqKGuW+67gsIfQiEJPxPdxy4aun8Efa4a+yMLjz54
cfPm0RFgX0Rev7gQBO4mo3EegbPp695F3C3Ejfhx9KsOmzt8jyKkK5YsXECYD+1Fjh0mHLySSvFg
rTLW1yiGVfmULGTv7ZA3S8ONpvuEjePJHDR9K34IpUi9k9/kTz5FVjDSnrZYMV8/Q3LCb/N/a/52
uRZG36o0hbWQc6XMyuf1UizHDmqBpVFuN+uuz/WrWWgNBQ5eVp/Phjkme9XCFbezvx+Xoxm+cVVq
bN6Mcbck3F2e+rn3rLeWcesgN62dXImQl73OPFqeFYMPOIVxMTWiSYcEMbEWA0WtRvfykHsNYgZe
mC5nNM0t1pjGtLezGS48j2vng9q08FticfmcGtmtchZTu+yjUaxRN3o2HHe8t9WpXmp9V29lUx6G
TGsXfeek+64ppnsZ01LgwQqkJ9mS8WJ097lTjHefodaM0M9vo2umm83VzD48jVJxneBoRKp1fMPW
64N6o391Fc14GLTg3Iz28GaWlg6aBvUmHFJ+HtXH3GmgVp7HtACXD2NwGY16Wi4T/+whbfbgqsrw
WPsR2QZKhlu/m4ZHUY76aeYfOm6XleQn8YAC5wJSkLFdrjiQUXg4afGj4BmBLv94z3a5eFSHtF1b
Wi/Wsjm6cXifjeVStm4jxlJbGr5QtjCWSTH65BIQ9rKrje4Z+jEUHau/PtthE2nvTMPq673skIek
B/a5cU191rLqq4UcLXsaW70LkqJ80FzEs8vG7O9i29HOXgsgCRBp+S1BgCxF1vE1T9Nsm6GnuDPV
vHjG+uteDvgSCt8+BHathKjRwetwG+NucJyB3NM4XKDApmfIAIvbCI2VzFGJjdPnCDnMLzJc1KwG
ZLKhOiyWK4csQoA1+WAO83uWVEfNR0Q+SGkmVuPts6zX16g1lChrktCxBy/9piOgU8bW8B2jIoDF
WGo+dJOPPE7aWDsvUkfuvY59G5Lwm3Mt+w+LorJkV1yzLB33PI9TFCteW5hemPQNCADW+V8Hd25+
xorU4GOciZYbEG7uIqCW+4ZV31IqB6SVje6eChAzKnP7Eqg8lqViwDQmD3ZailPR8y5PRY/iM6qN
XyZnpixpynBOVVJ6BmYiwmCTCvJ7WTRa+QXeEOijwM3h0rTtO9RcK8nKLxMg/61XT8VWNhNxKAYP
eNgwlrtpNOqNnIwk5DKH5/baKwryTl48rmU8qMNdE2nmczGp3SHpDXMlL6NV9llNSBd6WY90QIvu
ZGJaBmxBb3g3sDFelLY0KJrGe4zcv8i45oPdBt8tjQ2Gt3g4BvNw0SjqzsWwby1HFap5MWqLki8I
6DvdKhQUO/vhfTQbJADKRYzf2rKPHfPZUlt7MTT19Nb4dYzbUzh+NSMf3nolvutRtqNM4gPCVP7M
4UZGJHQuJTv2YEGZe9PnafUR++m9MnT6/eSHGYxpc7hmwOaXECa8TRyLWdtXab3dKJqctd4Q1Gsv
ShYV+okX11Qyb6FrMAQr3tJNnPmo5EfvIlBddlhlpdx5vabcDTY6YLEojzL0GZdnau/1/FEsOH/r
MAJdWU+82LYaLBy6pvjiJCGyPYbiPY+ZnoBodpWrmxf+PTscZ6FD4aASS8zy++xsiuCeEuUpUvX+
qA+acVEb37zgFxLPsmxrGZKHFKANNi1De6AUSQa7Zcngqlrw3McAboG+xKBI2vAZpQ77Encl9ys6
LS8eHn39Iy/D8LlQRbVyxhTPI3do7ob5UIgIeYes2qle1typjs1hPpOdclhp6MXShMS3lrHfxpXJ
gO2l9QRpRztVQp2OvZuWGOjU0dM0UAb3AV98hPhmNIb30ZlBuPCQnqLe6k9rH8TYbRIEvnITJdrC
BCp9tAXCsRqMtA7BSr3bKUZzvTVRlTdOY406zMJeG/DtnpsMA4Oq4GcSmWn1XEIUXGMMFmwd3yqf
Mx05S+7qNm4xNEVpYCTq5Ihezs3Qtu1dgJb0UjadtisPLDCjWxNFRfcILxH80Tw4nSz1ThT+90Q8
efGkfgUK/kcERPN9qEtv4Vem/ZRUol7ljhXcw/7LN1E/qHeDUg4k+Uf1kIx8SIlVILGCn8/SUkV7
hWEb71T+21va2Jwh5Zkrvxo1Ntndd00L+j/5aShVkvwZsbJbxFgjvJThGKyrAojwn04m0lVsJfwC
1MhyT30pdtgs8gMoDOslKzP9UHjjeJ1bZVPwTvlB9gwKOFkomj4hYqqmz7ZvAIn2leoge10tQ3MR
XXsg8fSKbuhRuXOnjWxSNY62PQm99TRm6TN6VMYibZX45OZ1cBFC+5ObYfcaBmm+K+DZrC2EKV/9
3NVI+xUqqiz0ul1wEkGTPzQZdxDTR9hmDtulUR1hM8sbavfaoHe7LoZa3cpeviyo3CdVAj6LS/b9
qgKm9GIgo3exe+On14UUmK7lHL0dNgJ7Rkvt6gccx3KgySWWXbEVnn2kFldOldavyKW/wkzi+xn1
Syre7jdn8gBqzZNMuCfbITCxCp8nBQ5ILR1b49cpSG6TLKdfOlXhfPP7FIEKO6of/PmVUhH8/EqA
4OrXrPJfLcVXPtKy++mVYPXuJsVacC81QYnOxXhZopeHKm02/2WTN+c6clmsv1XlKaMJQ7VInAFA
+vc8T5t5RaCo8CnsKNAR/mzjo6gy8ZKK6H3yo/qC8J94CfQYBGtdPQ0lS59+9FZyEFxsbI2BWt+m
BM14iAxQRbI5Aya3qNDpfHBcwhmUfoU2ib6TV0QiEpRFEVOkm3vHMLrEWNBcNXblB7I/4TnPvWwX
JPgssFpD+MOc/j9n59UbN7Zm7b8y6HueYdoMwJy5ICsnZcvyDWHZEnPO/PXfQ8rdOpYb7g8DGAWm
KpWrWOTe77vWs8KTbye5E0RMKfNwwF2aDiRjJcb9coQ/PMJ86+6W/QGxI/zt5rKshQq3onSUk8No
B5+s2jYApmjMxmVj61WaNAsJrRPeUuxB82otZdEujqMIvRGrdlIO4DVtc7es6o2BM7Ro1GNgjXdc
iD+plpHdmnGX3cZMOVBi0snoCn4Lrh/x4w2z9LjsRTHSnn//DSrax87D3Am1bVlQqzFwCYkP5azI
5GpS1lbPDG8YtxQIJ43u7cSF0UuBYzWEaUfnVsj60agyTir+rxjtPBrNxiiuvexZla3otqjy+LYk
xHpvxaKhjRhhLLdhicqAibe1HErrMS+6z3LHjblNtebKry1oK8W0TyS1+zx1/bSbBDLOADjc51KD
vDFRArsYOgk56MPfno49pNlbNT+dfn61osUha1tGee6JJ/k0Is9enl4XU34o6KITwMVh5SynyPS0
OqWoTx+tH3/Ttuv4aNmZ7i5H+QKgn8LV8bi8BkwkmprjSrKiwR2oBF6rEOauC8IXfC5vl/dNtkAT
ow1A25Zty4NHFM9Gh6779lRwzspJL41HmRDdk0++4i7XUnhv89L7tr9b+v1xZmT/eD37r6UPrxKH
ttginabXKt/UneRtoyAMXSZo0zxLm26UNEg2ou3y1fs2X2mnVdcq2np52rKj09XS1VOz275vM4UF
MG1Uy43op+/owMFj1orgl+fLe6FRxppED6m6Dq1b+O+5a2RB+6R24h79WIAIR1qzAQOTbJUXrezq
L78/v39p+GsacwTaagYudMq2y/7/aBhlBpOcUG2CJ0A1YXwwzF2tZfcYvJoXw2q3YqyVL7JvCTdQ
Te2qhKm/r4LJ2GL2z0859HsnRzjooLDiJJ8fJLD+KyNGCbqsqnVz+f1b1j52TTTTFqZGcdPQLN3S
xYfCmaHIfhjQlfoyjcMqsqcaiQgPelKQ+WyazY5pcuz0svdjmzyYRHyTZ+eoqd49mVl9xNqH3FzB
YkUbAfNUmvZPPnp9JxWpfO5hht1JY3plpHL/VFR8QSqRMrs0WGGbLvxMPY9NRWlz0MnXzhNu8oZt
KcQmsmdZWh6WA1Eq9ORWhfk/SDU068OFif+4ZRpAlA1TpytKn/Hn5hEuepQY2Rw/YHDBFEmZn+jP
+HOQN4vm/JCqfn7yCjznFLD3H7Yvq8sR78cu2xKRw2pNdLL+5hf5cNz76vtzcxvjDq6mCCas3t9q
wM2PgbCfMA5QA6n1kYAG0xcbS6/ZOx+CE9QdcM5fL5tQaw17rqQTbFp2Li/Sy8Q41Vao78DRDbdy
UfbANK5FlPOSUse56Vct1Jb5CcuLSF4ZOMgn/OPyIjjMxktMdNyyU9RtvPaKXl8aJceEGiFDTmQM
8fywLDW1njtgltv1hx1ZCqvdWQ40+Km4qgJItmoLE5xePLmBFnb3ZmKMFz6Q2zbtoHvND+XwhGMq
vnvbb1AaZZBcn5Z9iFjULGtOeULmjVE2sFz9QCGzQZNPiVL+WFq2LQ/xvPfDwcu2ZW/d6OZe+NBp
+skvjrLdUnwYkxuhFAV18T8flp2TBfB+k+tjcVzW33fLEUhjmgYDTVqbvF1pkjbafOdV5gcZ/Uqk
tOnFmu/DyGji89RkV/3bbRiR/Iaw1hadwrx3TvMBwZnRSURVsbxIV6byjWg3y77lqDCdqj3U1ZGB
ynwv/7u/qnTjPvT0H381SgfZtQaBZCOdJgi6BDQmIPeeahQ/uNIK+wrjpnW1rPbqKD2pPVV8DQDD
qRvU7CrNmq/kC2sXqPL6ZVkyPJ0ZICkZRlnoTBMnRDjLjoh5PjESdbleVt8flmdUcF3fN8k0H5xW
icGkNL10RggEjE3NrE0gG9J52fb+EBh+4PpFmByoHsdHGF4kAM5Ly0MteWPuLIt0rZINbNSrqA2S
U+RnELCsIltbfA2rKiqqdQpmA6oEPGiKXAPGt/bVL3P4GX2X3dUNdet+VOX122rdtjc2sUGqpnu5
K7KK0ktZdOTRcXBg9+0li6YTxZ/k7NPDA3sqLMdrdO1xGFRj3Yp62i6rOeGAjj6N8VUZ1P6nihGL
Yif6YzKNHYbln55ldNcpJhmGm01EXUCtn/k1H0bEfY+ekVfbvGf6k+dBAdEyvF0OgPQ2OmbgGddD
aHdHUeQghAe7eEYNOr+AVUjWKkM4dQQspF63oz45yw6kYjdUSpqHzvML6DIAZeMM9XpoqYflAFHC
pJYounQWeaqFG6ee3t33NpNWD0YbM+dqM5twvg4rwImIrGIMbAyZtZ0XqvonvUaaNe+OrBg1t8F8
Je0rY20FYjjM4mJ8X6DnpEA6lgtxbpBXmQk8azFm+EW8D+oixZdrN8ch938YNtSh+04/obghA228
VGVJewoJ5lOtT2slbKQreAvj7WhTVyrQkO7iTB1uVSiLN61+WvYtWyrFLFAnBYa7rFK7uNF13TiQ
qRjs61DTNrGs5J/HrN4sn4UxtJ0bNFN9SZOSFt4oxNvHC4h5lWV59qRo/KhJ5ZH3QzCUd4LAp+WZ
mRKDQCsEnoQaoZKk+/baHsbgC16Nty9C9YDs9RaMTo2sjis5KTPXqAAjSB3Iy0yHbVqX+OQwt5b2
28K4LJAk9Lbw165R/r8c8+uf4HWyuq3mYcH7n5B8VfzDbVn99a5MMpUmI3LVTc2wP96VhfAbOzXa
4UHXJ+sqTtor4jvKJ6UlH7OD0bJdVjOwHUalUjCr6Ay6fUsJcuxXXu5LXczHYxZuBhAPk6AUIYn/
c0nSTZtRxhhtl6W3vaXxD61JMCU/T1vnkRVtScMkIBcJkfZxzsPcoS4LNNT3etUD3oS6K1easjN1
YJzL0vs2+2+2LcfZ+RWpoc4opXSlYMYk+5Di9KGbSiqPie0dOrXYj9kUaVtl8MzN2HLneVsnnWYD
zxgmypA8dW2TrLS6Mg+lDVBU1HeRKSWMyoxsHwZhyuWZ1WjsvpO+qFxjZdIw/YXfl6OoAKRrzSLJ
bFmtvHsTSctjgaxy09VWZVySISthzYXFo9oy/qiDhvzHeTUs8pWvedW9n076Db8/xnyzQGc0SV7K
bRI3A2Z6Vuwl2wCS01VPl/dkesNmWRvj1r5alqrWkqGMkacXm+CnnWWjZKRPELS8/fvBy/OpUm3k
+alvxy7PTVruxsvGbiB1PPQ1XLKa4m39UC4Zq/TFIyVgEyVAkRyW/0lk27d0LnWKt2H30DUZFV7+
RwZ5BS6e8gHiVmaKpyINvwbRlH4Lp+hJr3KdYf/gcYJaKEAJh7yfDwi5TzyEouRS19tI5ubh0tvi
MoZSx5hvVhnb2tU13sT7wKpS2sJz34dSEErJXMAdt51aPd1Y4VTuGY9b97SJbzQt1L4WwoshJvra
RdOC4uKXNTeheUcbTJeCH9aDLWf+3gyrblP2XHDq6Nuyn9ZzsJ4SIun1Rp6zGbx+rTH8vyQJ44pe
sYuvqh094vLqwPqp4kAjV1ot2/nU3Yh44M8zS3Xbt2a9NQtb+hwAr1kOSMiPWqu9Vh3gq0f3WUiB
Zn5B2dcr1xon64x7WLuqi46WzLyj9Wj4QrKSblSv9o5TmpYrIxX2ddTjcIFL+qmu8hp8WeE/COYG
ha+Mj51pFqex0uEnjdn4iM0j3DShlqHIZ29YAFaViH66LHsrPE+mnj1CWRouFbEJTEk4Kg6naTv6
EjCkNpwem6iNXZn4m+PyJNP21y3otnup7qVrMyNJdvnD+F72ph10q+VJhC4mq8azjD1Is/pcRbBZ
pnFC2FHPs6Yw0h7eV8mJ+rFaFl51pLT0n6vL3rCi5LA8t5nTlcLSp6Sb0nu0dRr/IvAOod+JH4vc
+ro5n7r0Dgo2bmn9y77lGZIn1lpsyGhC9nHmeeJzOdQVyA6AcwhVKdnHNGg61dgn+Yym8wqZXCkz
OhajJ+7iybp9257YBlU3lMRWM3g3jKZflu01QxI3rQECYFpKrtOmaJxglppII3EtaWDpV8ZU9hd0
suRBRGB1uxZhDXDetZk15uFtkbwa87CsezRjtsRuwsjhJgsMRz9nIxjLuiSq521bWRrnUJ6kw3+I
a+ZtvnIzImn3uFgwfEXl1kXhc9X7t2bkhS9dX25JKs4Dp0ifUwLCI6dor5gZi8DJ4wiihT+91KN3
ZVRW/0z6zvepypUnddIHqGAA7gbK3g6UeDC7nmmCFEyYQWBgs7kPyR48zc6iyDUvLgctS7XWkBVl
Wam7bJMqLDOOFPAa6fIadBDCLfzO12X3+/OsnuixIJjydeelg2ODOcdrGvtrySj1C3NcGTerouwz
O2rP6LbAxImgvpMCxsrWVHVfIMVdeT5qRUda+VnXvbmbwtnUtDibFheT76fKMZhQ/sz+p2YkmsLQ
0tzpqsFEgMYDxT5sIgWZdbYfMRDBzKry8tcQ1LqDH9SflTmfbXmwZydx66dnAuKl47JpOdQIgEJ6
cE5X78eaAcmDigh2SVSJlaqO/pWaNhPpVcZIMl2in5tI7taqnWf35GKpeG81/1kbkMDUjKGdLi5W
MVifb/kQzwQ+RX+wQ+CHyytVvvLjlfI5oFUzJHVrSJU4U9rKRRicrXklYRh6TvspAezWl+GmNqU5
F4E9ZqJH+BDJ53RRQlI1iZodC+lpmJcipUxPflE1u5wEwrel4K9tH/bmft2vZaz8qAPkg01tFPfN
vBgYsnyQBA/L6vIgNCsz1m8HQTYUKkEbHGrFhuLmShFed6A3E0tLHpH8qAdLb+uVamB1hpcBGSyg
OoBdLb22Eo0c1nkHPLRi1dutdSj9wP5UJa2bGPpARgoWiazvxs2yiu5rT5KcuCfbJ6JdjAEsgb7d
kufKR83oOw9r7wuh7aGb5jOgTNKqTZaE2QksL1pmsLvbcvK7G8WeRjcIcK/LCc0Hba4w+XOtqelD
fW9l1eP7pmXJKnt9Fc5phjKBP0qcWicSyS0m/fjmIM0JV51Xl23Lw1QwcnHwHBIRaQHngxh0U1EA
cxX6YYB0C1AKy/o0rw+1j4ppWecu/ue6n1aPupzB/MrkzzL64bSSs1cmiEA7M8F8CaFBEOvGLVph
YxNYRXg0zNQ/t9bccJKa6qHNM+gXkH1f2uckifPXTEVDWlWq9SBx2UM4kDRnv6/UQ26m8TYp2/KW
WSeIj7RMnjsCN5dnKV1x5Y9crRDueS6X1u3vK3+q+NmeRJdQt01VpixsC6HJnE4/17yoUQadJRfe
N5HP+INJ848ptT48MK9q7dfPaTytP4sWzHVEwLobh+dRJRpPqbEVS0IJr1p12JOERORf6WmMyPJL
GFX1vrVXmlmE27TIg9sgu03i5irXfP0gS0I7UC0g0CUvEjfsWhQwOqYMZk36KpdHqF9DInPp4OVw
0ML43LSPii7pq2aE30bdrtliP6GcrFVYapqAWAvlYMziG1PGPQVQ+rOqANfKtM/RC8pZ7XrKHwij
s1H6QDBW6W+SHGVlJ1nxlG1atQ+SPRFU5NPAxGsvdnRTUxdjpXQ0ozuKHlC91b6+EiNJXF6HHSmE
In2UZJOWO4RUJyOndZOiTF31HvlUVpC4nlDyDVY3edN7ibaZxLdWV7N9R6llbVIfdwUg0w0V8ME1
q4Kxt2j33hQmO7y4aGUmdEOxyB0QvRg6yVCTQt5yndPjiQUM57R0Bjmc7nqg0ZFEeuMYcM/H3gtT
RI3NNTomaY3wrtiMmqU6cdDTuo+bciUDZCP5AZaM1Ktf4xxkX2dk5TrzvcyRpDJdpb5a3EaoAZEU
qGcg1uq5wQsWK2FLIkPgQrgZDgiO7SMJhoDPa4xk9AyDuxjTpJsMKiVHct0QIZbVHg7fCh4mzfyo
2U9w7IE1FI4xUDGIpvZbKpfaCfnMsx9oWzNgzGSUeZQ5XjeWB6rhfuOnp1TTPw2RoR38RjZXsQDf
y6jFdyPFbsiONGp6LPfM6tITZv70VHKRHgOgry2OjCryirtAL+6FaNKDCGlVe/qR8vUVWCzjM9fe
fWAR7k7uuBVk51wzosdKSraK2feEWoW1m9OOvNER03WV7iSBifqhCAiAI0EPp2zkdF3XnFvjMCGD
WM80zw2hvuc2saZzkCNQkUy64ljYToVHyqyMc21jDro4FGX0KU+9/uyNFGVjmBmWUnm7dlRvLOaj
Dpdkaw+2FCi0OtwpUdVelgfVhJw4lBkRfEGF6KqUtaM21kjlNPNU0I296lGirEYjAN9vEkOL2Nbt
vclp5LNfWuITNk3HCoJjSRX7IKXSsB/t7inFP37W1QFttMbXqCFwdVWNYGFm9Igb0U+uugpAgjdZ
6nZgJLtKVdMNJe2b3JdrNVS5vYzDcJaz9LrBu0g6PfpaTPLgMUatWcVZSxB6GqwpWNjbxDfzFRDl
lTH4Xw1V6/7hsqb8XDPgqoYVQBOKQAyOReEX0yWVNTuP8aN9T8FrHSAAGkf0IytSzSMighLoTESH
eE6GS9WheOiRw50QsK1a+AWF5f7+ImsrP03+l3dDSjjAVttWaH1+dJIPSM7VjtP7u82YGApHWxEn
nb90VjBbaMZmNel27BgR3BBrsF41Kf7WNs1want72ue6tS1lkxE0RawdI5Xh4EkB8qcmNDdKUEI5
n2Abtl3wGUWSfKmn4BLXpoLUoAvPaasm25ZcCLFeJuMEJz5Keeg5ahHdh215xzXVXvtFn5KvlYht
JWuPYULsYKTDENONGIbZXO6OWrvl4wKJ05aGvFb8bp+mteoGQu7c0VcqkqNMTC3zamUYybruzaOP
EYkUgtRJB7IJwUa+2k0YbEXYPKnZBOivyG9zS7cPqq8c+lC6g1QVfYo5hxzFsp/THHSdNrbyEZWI
vst8Lme5lERb4anVMfLX1ayybdtXMepXnJ14sqpkPfbQTCsvbk+q3DQoPG0iBOTi2JRtc05SwoEN
P29d6LmxE8tWSNVCuQblL9FNCMnNrMfp9fffv/LLPZYzcT4fUafrqmlaH+6xOdxOsxR+9j0z5eG6
q+yCsCdP7126DHd1oDJIL6jxqvPZWZR5cCOs6B/8McrPBajlHBSmwChOHY1QpI/aeNh8mWlXdvYd
IZ76mI8oDElTMjsJi1pjSpQhsPFDVVsXHp+s3onilSQZcxswxiM5KD4pchwfYnQnbdiN+Oi52/3+
Y1J/+ZnMzVJEHfxWNHqQHxunimTWAz7Z6buSJ9+IQWtOyB0ScGypj6wTtMrSzVXj6owyYsuUxd8H
ozKsqQGjF+5zaxMK9RmSf3seSJeFpTJKxwQTfjRm8qrvO/U09eRo/v5tKx9qe3y0oLplnJSWqthz
8/CDnkGJmX8hBDK/hxW/DzkWX+22V1ck9UHV8Pxyn5kGmpKp+SSCNdXuPbRx7UtuDXvudbhgCe7j
rl30F6krHMqV9qE2x8SJLGD+0P9dhdOKsaOl3IelIq/HIN8BVJJXTe0fFQtYg0fmn1GnKwJHjP3g
T/WKUqO17S2KY32TACZJCdgkzWjmYiePnjRkG7MHXxzQ3D2W6C3XpeeBLvHD7mQaIw0Q+q54fMnw
bPOodspofM50moEBFkI3lsZ2PfqDucmFFTBxy7tVHXUl9sHR3vittglyUd1ofZNiyk/M9UDQ1cbT
9YhbuM3wTvg95bCpwSCmlatK9xvXKxjp2dFXnHRBXT5Lui7OZcKATJLIu1UskjZL/O+OGYUjxSPv
Hm+Zve/18LVloITNZxlsDuMeZm2xK+oG+S1lii23WOUAdDaEsvtN1sjBhaihVR1BVHkT7I25OaUz
PyUuMiSSMdD3de8P6x7ml2sbIruzwZjv7K59EbAHU0YBqrJTcJBdFzVDuysUO0yIZISmB2882WoR
74KyV5yx08OJ8kLmijJxR7LCrzVTIoe1BP7Yy3aQOZT6pZsw+5zpdPyJblDSIwGVDKYyZeX3r9C5
07s6142d3tWT21CzlYVyDRF+zgXCfpdPTf0Pd6oPDpq3U1mHJ2FSr7bh1H1wULWyZ/O7NL3vRhUG
DD+6zIlNyd7ESHY2ihy2dGm77mIYorvovkIgZuQf8wTPPNeWzaB3d92c0IfV7z7lS/n9L039Wfu1
vDsK6Dh8FJXmval/MHcqsppUaVlELwNhiqRgENPby/kN50lOzPvY71ST4LGC1olbUG7dJErtaD3i
5IW8X0yArKKRHA4t2WiKUW/QKFDpC5v0Jpczey1PgbqZ5ulJFvchX3+irfVUEJuXB48Nl5x/+O/8
cr0zaS4IG8GBYqjmL4AZTe2nKR76+KUP2ytkw8qdYiN3r1AYux53ytXYVsl1Aw0NnUTnKuqII02x
FLcRXLAljVTvulbyL4PVoqCNTQ0RZNTdmf29nVvPoz8W9z49/38Si9gfRzN88JpKJ0bTLFvnQvLz
jNFQwjqtiSx4kXzANxNIxT43H5okYqgAvnRjDOrgBJKX7/Hs0B5CFnsHbfjaTOxDphhiv0ymOlk7
S/WAXi/bqz1pWXnLfEchn8LxUVeaTV+fNaXYRxQOt4rlz8ASjDUQ0+xD1U+yo3n1lmigbyNKsSct
thCuNNU5Sr1qS204vk+7irIZF9OmHR5//819ULAtJ6KlM3mzZKGidbU/6GWmtIWcMMTRi5Wq9dqO
DZ87uIftu7ZutLCIj8agGGu8Ui+jRFBUOxyksRbHdKjWuJcAEPfBWRvk6iTSoIBvrXw2Ca6/1ixp
T2JhJzX6J8y+pEFi1lihXgydsk46l6IK7JPILy9T5n1p5ZZrtMekCp/rg4ev51i1sMh//3/l/Pnl
+0b/w6BFtThJDcX4cE2o+lTUlp9lL4kQ8golbX/BDWwTtN355j5kmHmVhvEKnUx2tif/Tm+CV6+c
VDeWVbFJdNs/Lw+5TWkXcg+wB4GyErtV1LbxDVdeb19Y9RMRzMNJotxrNek6lKoLgcoDoArKo7gb
Lzrv7VoHOBRybu1s3SfTPpH064F23yXOnkJzz306Ic2SHAeoBpmtOaKwsLvK2kNptGuPHr0W68qR
UHK0/E0nQ9olJaxFN5Nhjy9Mbo3UvXaeHwVuS2iIU/vZ3PxgijXdijRzRt2QCDVJQaVg0LkC+5Cd
mpl65Kd2SYQ9QHC0NLwx0UqfpDEpV7QortAv5hd1uG+aKdwx5fSp0xuYutOsIGW4S1yE4Ko7aQ8M
CZF41v1La7RHu6zI8uHmAwzcoakYXyUMo50JQes6IvHESWcOvyEqoorL7MKY3T5aRh4eaWLlThPr
YqcE3nAYrfF1CFuVrkOmHLw50dVTs5egLUFdUMd0CA0YTgUpHV5JLmUD22/gyr4RjLqwyFHwkIH7
zKVQXcwVuK4zHaJnjkNXARWLkk+GXpFpOSfwqhY1NzRDeGOUYx2M9VnvXmnQN1cJgyEHjMge1lu/
1b0q/oTQ/+BV1Ijz8dlKJP/EFbzcDD5U7wppnRONsCOojctHMT/gkHZIaC1Ovlc8wyh6qfCB75Rc
XAA767d62w47E5pqD5f2Sg2RVA4i/Za11Vk3oNI3ln/dk7N1DSzVrZX0luSI/NX0ubUbF2r75mOm
TIYz0no4ZrJ6GYSi3o1KsB2tIr7umWPCPBubHZcl6tt90BMhFOCkRa+3M0JK/+BJGVsUqb2OGJkc
UbyPZ7+lVDVZdn3tk3/2DyN685dZhWkoQhPcDE1bQW/44TrckUzJWae3LwbxMW4cjIziUnxZlt1y
DWUEdGVZJSdkvVHJci+cyAd4Yij+KiCYcWuE07d0CMU2iQHORwLw+BeqHqYDJsvex9FcoWLmxO38
REIkZhBQeFzi/DPeDCc2sp70F89wVA2btN+P1krxR/D9aT+e5PpLnGQ7DdHnLYiAnADBrD3DIBGb
KFdeF2oOrpEt2SXaXgz0gMCXxU9p3SUrrGPcRdqAaQh/q09DscETo24xD+AN9cP82APViue8z6yu
2rs2UhV36u5TOl9w14ZoLWcglIIpexkslEbG0DVb36OhFM+nsFeFly7qxnNoiOtmKqq3Ocx//0SN
qxeK3LccrBhisObD6v/e5yn//md+zl/H/PyM/z2H3+hI5q/Nb4/avuSXr+lL/fGgn16Zv/7j3a2+
Nl9/WllnTdiMN+1LNd6+1G3S/Em/m4/8/935Xy/Lq9yPxcu///j6PQ2zVVg3Vfit+ePHrlmXP89+
mHH+xdeb/8KP3fN/4d9/7PP+69884eVr3fz7D8mW/6Vg2mYswV1V/PFfIAKXzca/DOo3y+iIKrUx
qyayvGoC8Hzav4Q8q8d1BiH8+nTuSjWBpfMu+V8gW2zBVAxEnDk/68//+A/s39s39vcYQMW05xvc
u+VAyAx0BOwuJqU2aF5tGQ38h6B3TJumy8yQFokGZbzhQlYFYl1nktuWdu7KXvTJQupLjnx9qsOp
ZpgpOtcc1a9SpEGkLsdky1z6DOYU9wAO+5JIWW0FKSqc0SNOWySv49iSYDLa3weTKCFJOeqJiX6v
k3ZUi9V7TZ7WQ2ER+M2ggfm3fGm55VdyvE+Jetm0eMBVGc/7SNObUdVhLPqMRjCiayOT+i2MJ/sQ
99Yd9sPJrRpTW5ErDSjDOvmViYWgG/aiiP2N1kqFI2jFbTATrVHNpG6hmOEesgwRLonxGNhUGHM1
VR1am+si8kkzNZVVBKHT8Qod131mvJhGYs++6ZdQNMl6qsQpJItrr1v1QzlM/sbERMr4LSWEINek
o66Pu7ZvniDIS5ewrVZdT9ABtkYG7srwEEuRW2j6WQVu96zBbMmxDPo5vr/By+S90qLPn4039FEm
+qxqtPVG66Bwf9/4ncnVR5h7qywScMue7EB06qc1qJrILe0hXFGEo8YkwmNVmNMKvhaTsWKcjlWs
7XTodY2/GkqFfrPY2YFZk6scMOArwJQG47Mh4QIbW1temyCfHW3IQE61ynYwGFNU2Re9qh9GNWzX
rTebgYN0q3jie5mRalEDejx4xZwxro6mY3dmuh372NjnMQVU+kKtQUFZmZC/KuWhzteRMTIRpjK0
TULzqAGQgPDh2kNvwUfqfKfQ9VdNy46a1zfHTKIvMEj2yeutjfEpbjJ/iyXunAyS6YL0e9b7sltV
qnzQu1g9NL4gmyuHHSPCYRfmLxJvz219dK1EyaOwighFpSS+CqcxXXcN4/7ME3ssU8e+JPOuNv1k
HWlV5g4BsMlJMN/nCusyVvie5SJaY+rpMcR53xUj7HdaXOtuDJwSFQG6tgZRnsuM7kZQ0nFpwiO4
9oWysYzuSyYHwy7Rm3PsT/kRaYJDmnGzT6UcxK9vHyd0lOTBWJhvKGpdFVisb2Bsk0+3UoIqP8Sc
YNtS0QmGsD4LSZuOY2WtOkn19qla3FTUtM9d3mNj5MZUDck5wI25Flkgu5j8cyLKaoesmeqItB3/
ZiUzzajkYwpLac9wIls1TfjY0hJAkog7NTBT4yTn3yT0E1u7S5/8sekd00omDEhacKgJf7ZNcYGI
dAK2F638sPQ468YnzUot1IZKT1dNuupT9Mdoa6mfOGMUyPvUYujd6XdZomfnlM6LYxlGv8tsA+e4
XjtizGJXtxpKwtCH7JgafsOUYycaxlRm8pwZnb5NWjKuwz7xt3YUf24S3fFM8uEGQcjKlzAJ7Q2J
bI4dWLcV8L61Mo4YQ0vZUa3wSMCW5JQeZ02UfVEmEe76iETcAIgvOpRkLef1TaJOrzodMCtOGYV2
69YerFUo5BeLCZKRS/RqaTqsPByPZAZ8431bK0qje+C3I020ulpbGYN2MwepKSY3p6MwdwmCbYNT
0QBG7dUSiVxka3aTRVUpeEi5aDvGCE1aJHnvJE1BHGVdjO4t4qvSmcAGroQxxBfp1i8b4rWzcK8W
Cfbfvtu0wvjWoaBwIZ/7aw/fBp6UQjgozdR93SCsbBL6GkYEa8Xo1naCbknv/W3WGOUqpU3QG5K1
i1Cv2BUz01gJQDf6Mo3JOFoTYr6xy8lzm/QzQT7xhhtV6aaY7qkWdY5eTqdazfoV9JRpTVqh8I14
NcQeZWCfIBidEdVoVJBMOH/0gf8l6UgF+RzmY/oy2H2CEJcct6rBQ4lAKwhzqk+h1lOdzZA82CfZ
M+NL3Eqj0yiNtJI7PPBei76Pt5x3zEGQp9n7jC6OU6qi2LTSy4QOc4MFuXRy5qYrrX+JAadivQI6
Xoea/4l77qYZwmvwleFKJvhlBSHjFKHi2iZZ+szk6EGSyYHuEXL4yLkNX+3cBvN+OZD9I0N4U4gc
SRDWrjMbM1pS+3d22t2WRA1spkGr1tSF43XXlhqjPuYZ1mDejRAmN1YuAeOvZfUqdpMO25XlHVpC
7N1aNf8fe+fRJCew5fuvMjF7buDNYjZAObraVRuptSHULQnvXcKnfz9ozS2N3r0v4u1nkwGUoyDJ
PHnO3whWyGbtIqwyQ0MH2S5bPQQUtTbgfnayF0FP2VX68hBmaOw5A96vYUf3MWSNwpY1P5B5q+js
Lc8GcO2eKAMEBphEW08KN2szVnu1ofkqes6YqkkIITiNeojVHt+8+ki6+STNUeHLjo1XXseyCH5R
i2dd2gdI9PsmTECsUOrGH81CpeqNyF44MSfYAtUMKX+xZ9wnpbF5keVZgd7bxTtrFI3bzQIQmazS
w1VMzfqF69YuCrmescrv9Gpm8MXfA/+t22Soz4UZ6TdYFbdepHZnpJ2woBUVAo15fzCBAC61MwXo
FvsdTgE3ZVJE1O2OY2jBtZF6ZSccIAvM7A3V3RKXGtEyo1fS3lYmX2Aaw4wMDgjv2cdEhrjc6SWF
dxaRFracGDJNLqvMdGe3lnNQhoTqqUQOrUTRqEnr/mTETMBJgast2vOIEE9gwFT7dqh19Qg1KKml
Y6xptYsJId7UcY0z3dJAN69Hb4pFdSTvyJQLCdkwlbMRNiW0ypQ1aY2DT1fvm1oS58JAtycfjdOA
vffOnFry0qjh3ncJYYCTkUxuDlGUS0+YTkQnuUeKQZJQhTeHJUd0Ez9gDEJ8I59lrxFogFaTgqZa
GhYBaex0eOpxM7SiGgOqxVIWb8zxhY5wEfHD2uz8EOw3Xnp1Ewyt/QPIPf4m6inK4ibYjm5bekdl
28JVhUpQucs74JPomAb2gPYnMg0TvUwyg1o1VdZfKUU/ullg1tq3NJtbNy1HABCsuFoGsaPcy0dD
HuZgaxY8bHaG7nzPiqnbRcb4IS2kYTxigyqQi/Vu53LiAlutgsJYhmNoSNRfldrX4yj3rMQRhKJZ
eZOqdo0Bsk3dt9F7DWcYi3kgM0aQ/lnvyRECz0qP/DIxuBuh+/h5kgJpDx5Hs/dWH89ADAbeWyPi
mFr3ggHGfkMqwdR+CRE42qdgVwPbsOtAcbpzWuHYvO1FtX1Wl1HapxodcaZCGWxbaiv93tp2t6aA
zqTViXMclKkNtqb759asatIpoUY4hgm0V1EFlXPRQjml8B1mp5HxpBzIpRol5qZlakY7fNgKkj2l
iYxy/bCd7mShJBxn0dFcwirII/V3Q2kDkYbrPiVkaxeF5hcxo66j53YZjHXEGjhcH3sBvNZtWcsw
t7bjKYUjfeikhjeOaHRgsshmp3N5MxmHxq2/yQqW1UoDJqDgq0Y0tb1tMzeoWjZLY/vbbc1sreQq
DlHufrbbAUWvHmD8Q0BVxVvUmBVxJs22dW00J6mDVuXC6DLQeXWp3GWZZk+1xjrQRr0OjLXZdts5
+ymDYN9dD2U10H/dAeajlGX9eW2M7bJs16pTjbOhIqmvPpdtvwSxgUouRUgTom+KbRaAgZut6dat
zv7VYIPjxhPkrUxGSDSLWKNUeI0EYhQe/obmEULJGFwbBy3dQM4tpO2c5aWQaimo41hCQmTtcwnP
ZyN17iINXbA1Nmo1OxTvfubyMsnUC5GXijvrKBF3UFGXfzf2dQsvuhxeu6rvhNS/rfamOGXRWErJ
cAkHeE/gyNg3dA2jOpIcacM/NZPhDtuG6CD0ZQDL17UX1Bvn/fbiuD7sWiNwJWyEiqLO0uVYhKJm
LaNSSymM0cNch4h2/aFtSyEDhSDIuj/2EdSbKdpvN2W7F9uNGrPVUrOklqylRe6GKUNOYzp7K1FM
sBb02r/6bzdNrKk6aMbXF0DI1YTNJ3VoygWhNzqyYNTIXX1uumNLQGBvF4R5/M/r5QikWt0CQtWJ
5cTnJdj+5fZ/dXy6g+s/Z9gu93Ybnwrct+qxTf1Y1n5UOajYWJT60eqVR4UVMRWIwjfUlthbc0DN
LPpbF+HfpI7mDhWH/TxXL1KJe09qo9ujLsDCHOw8Ze6KjbOvyKf5a5tlDLB25CDQmCfM447mt8hY
3F4b4bRIOyjJTWcAuNHhKZoLQIy2OsoWwCw1MS5jbMf+4Nw2UnOnRuFDa7J2k1ZTXB2F+FRJXAlY
tN7pF/y4nxp9z4yJL42OpLGVEbwrRbZfnPJWjLdpWX4oloIFt4KEkJSx8puSL4X8msaoB+Z2/TUa
y68qvi8UInkEEJ5CArfMj5UuHuXWM6om3U+iOCcRkj2IqsKNGzWEglh54jPG0N51sItgRcoL9ntR
PhwpyBL6WONzWqv1TdT2t7022UcoAy+NMlv+GqhCeFMgQ5A+V2Tm10juT4NtlQeqzp4yiwensJ9T
DfMPEhE39rtEngCVkuI4D/Z0MQZ8Y2Z7DDpdv83bDwF6abnUOZK0YYwSXUP6EC7XOwsS7DQk6U4a
osxVMY/GmIPVOhlKMhGg2UxcPMg5SNyx9ilFR6bMH2Y7+wHvCXAxGEWS/dH3biBYkWZZeHDezrYh
bE9YKEKl9YUar7Mu9dSwRFzbhI6HpVJmkbSPBcoNepFjFlncDlUzEPWNt7J4BV7du31k3s4EGX3b
8kgoc+J2rR8TM/vwWl7snLlOQ3pATomr7AzHmb4qfAFyI/veGeNzZ9rfRi7CEjeNO0wyHdE0ntoc
r+hCvjR535BdQFGiXT4ylTX1mDo4Uk3dox5abmqi0IeQoupGefI6CFLoo/oyU6hwIwxloU7/bFut
9VHDOg1qbJGeHh6KetzF1R7M+U3vpAce+F9dAiHF6Z3Yrzs3U4VxbuD6dEblkUnVPaVJrF1qWFxI
ubsUNWod81FF1tIj9fe+qNkldWbNE5l5m88Y6NhZudJujkg/B30x32Q6NfYxA+irCzLqyl2MWs3S
Wk+Z4rwhBooPCc8RCkLGSdayCgiL/ZCjYlXK+d2UIfFOTHpozeFrVRUXzpLCkTOjrpPahzJm4aXn
kDK1cvFnqtpkSga3qFi5W8niS9yGaHoQuU7gmO3kozIu5GtG0wLJi+2HPs4eHrE40RbOQyK6r8sc
BpYRzl7YdV8RTcALuMtOvWp2oIFtKEYtYp69yMYbfOWTQ7lIby1+QYA1KqaC08Cix6o6aw9hg8Vt
M35H6YbBTxp2YGsEMTjDgTlQV6Zg9zB0tu3hTRtnbe7GEbEykMEbs1SeO7scMTiaYGljjpeqrY3T
ytjy8xbITdJyFD4mhLK72bdRzwUmGbud3guvneTmYI+KN6Tlr7yhWDGa9VdswKhrj86uUpSf/ex0
flyN2FLDS1hg5bh57uDeUTsWDu2NP+kgebPkMlMTuBmKMXGj8aBl2B7VRewcZbL32ItLQTo10ur2
e47xNyaJL6cP9ZDNntNqh86wLk7c5h7KhaMPfN7VcwAf6Wz+IrKIdhqCQzigP1grdEsUr3OHZFxv
LmdFT86VUxBZm8Mv2NqN5zQkJFrtuzBa5HBa+a1M0mq3LPrNYJG8x64bw7K4o5f/0PPW2kFaF2ge
wQfNak/Aakk0+xb7IfykCh7kxVT3OrqOqE8gcSeXElr/5QuMzoeuJBuLhsp4kHsd1IeavzJrgEJE
rHGcyzNQb5ZqFhD/Qb4AHXs3EfK9RVa48BZLMu8QbbsHJp0wODcYhiLb3Pbo42bgjArqbWQZNBd9
+V9pmosdyxDDQ3Ru8FMrgeRhKLvYqL92ZKzPDGs+8HzhGVH7i7THvG9F7Wt6VqNVFT41jEFB6TS/
4hwImBYyfaIUFpNFcRtwH+lc+VJ5tmUU4iI9f0ziMfOzESQUSgrnvh3u9Sb/wRRz7hjI9gXhvZn0
X3FF+smUPnoazFEP/xQoP/IpTX9khjnvpmWYzsjyIWlLTDbomqd2dkf2ap92OqEsUxoPUmfupEyQ
8Eqp8VQAnZ1RioIiRBjKgcIxJL4hMcoQ1eLsLE8qw6BNbXqR3sE0Gn4925onm6ueDszjzCjuqBPh
P1rgjTwME6YKTIi59YDvROFBvK59SZ80f9R37XCLUJun6Po3OCUlceYwgd0xjvLys7V55AvF2TtV
Mbma0hsrf8Wt+nF2VfLnILWHANTcWyXDil1632nQ1hgpvGpLh8KhQZkqKpJlp4lI3i2JsF1du9eH
BR3/BivVTC2gHSkQJFXzQqEMzJSdpcfGOGpaM50l036nEnaLBDwTrg5zodSfy2yB8ZdmFslSBrRo
GB/ganlDWx+RiU49tRB3czTqtxq9Olmmw5JSGNO1yVilS4Z9HGBQhXNDl2MjN7H6N6uFS4Pmw1JF
XxJjV/SYopLwhtYOkslQLhFdHySXllt7w5o+Mi17RooXK0TDHakk+DkFa28cVNZMMClFsZCBM7Fx
tXssq6XkYR4PQllQ8qqm1WsZrrZsgAdLWvMxSdSHuAB3D+M8I7/tduuScWsslDgbKGFHpayfdQa2
yZ8s2PRWj2pDSnKoRvJmRy4YS+023KF3wuQf/Srw17yBqyofLNzL3ZUrwGAojpKWA4aAJYA4+x0i
MaYLWfQpHd+p14ZqY+x6QiLXqkPDw6LjpcWpz6rn1Out7LsTUkmkFtEe53x8WxTxTtwEEDX/JmOq
MWW5/Rimla+NxC1tgh0K59NZ0w8BpotMJTR8W98VFlKtof7dMOY66KHysVA+LTLLq6TPfw66dama
cnT7rvcNLX2vVf0ddxDmVXjijEUsNQd6nW1Lt2oypru+ChtPQAvzuCcMw1lZkCAgepcGk9sJBFuK
Km/CK90lZXrBhRrKflPsjAKVG8U5Qdif9mqerqpzayppKl5bRa12g9XVJDO1lWtVkPIYbmZRmlCC
9HsLyC8Wo+CWq8Ix/S6p6vs+z+C4tpBSR713rTEnQmmz5hybDhDXovZJqHSAI7/D8ip9Wf5o6j70
He5jUQN5GkxAlLXsfJ+QQkgh9DSFR9Zp8XjEQfCtCfNBmc9WczctJC2ctnoucqtlfTUPXqxoXdDP
uZzDAav7YNuXm6gn1cTS6zVHPoD8x5pHKJJ0CLb9awMRk+HCYKSXSisQswIcRpk0tyLx78/rN0gy
PwCXjzWbTX+LkxSYEz9UivKRmojYE/DwC+uhazNO04KYkp161fqjqTDy7jjq7RDI6S0E3TebVMau
zh2UzBGs54eHMSj7slK80l4ML01G5pUK9UYCxGgKBqoOwbQ2nMB5UfCU247L5luq6ihqFOYUaIOY
yOQQCC6zAW4HFl0gmm6g4EZlZNu1TFxiparGo3NNbSRrkiOWmwLIIuFMBMPzRLmrc5NymXyUjliE
rw2Zmz+bvMepcVEXnOrXhb2+ruRFqF2UPidSS/JnY1LbvSHCKdgaMIMiWEZkNBNTQhKMhXOKdSOp
LZpt63qskqeHfkK3pbUUkvLrCjwK5zFwTBQpPvevB8s29iuEE45yOnFrl37XZmZ9lAwWR4uoY2b3
kGJRa6SDS123D/I1nYUcuuqGDSwFI0+BAUFy2EkpnzNBAAd1s3TBtqWvu9vW+o5Gtfuj5li63/Ug
TvoY40wrDYx+BSlqQ2oHsoqzZWq2ukfApgYFNhEBtqVqMKbQFi0qnxDUgcBkk466z+RIe/x47rdj
acTIuW0pAjimPJgkOMvhJ+JmYlcaDdGEFCuBHo7KCc3tbWc7rPf4veGLAL2ilIOtgSr2e+uvXQLe
bpfVGjaU61lJlVgRe77S8YflodI+m+3w3KMwK6pHzGWNwmWZgIdpnt4pesxuvp7sdsYZQYJnmZri
1es56vMCEWpttt2tMZs+9Zv2ktXMxEXObbLKz9//4yTW08GAwCqwH+Q8tldmOkISEjLHU2YgDPys
N+29g/030Kg6Ys3lgmn5UkQsVharyaFVAE5LBQuv2UIOUGjh0Y6gAqEBA/FHIaYnpS2NZLO7sD8D
Bkk9YaffM5G/EwN5uTZP7qwWpq9UyU/DKF8qkGLIxJaglBVkFTN5oNIzyC5+LwHJ09UfZ2YtIVE8
HIEk7hQSFXttxuGUFU0vSqBdI1/XSrH/Cx9R1puHBTcHgpPoZrUC5cipTZSXShl/Sjn/wBztzo1S
UL6zhewrkaLfjhaYZfjg1ig/SZKSwshqk0/U7W9Yxv/AHPwTEPK/oJH/+k8wpCvA+N+DRu5WrMd/
+NDQ+v8BHvn9wf8Gj5j/MEArGywWdM1AXBrA6m8AiSLr/5B1nHtAGtooRsp/AEicf8gyGm28LKvw
Hi3gU/8NIDH+4WiKrFl8DKSrrCn/fwCSvwgCiICDUuEpVDlDA9PCv7kXYGfqzhSWetbc60ieo0ZA
dh4zcsop6kFdB/FtOKcgT3L5ur8d7GWmIkwCmPHX4GzG752AvcWyT1dOFdxvKiNtGHoZWvaYrwxi
2eXk1ei4awa5zRJBRU26H7qkDLZmmmy5OCZrxo8ln7amrKO2a5DwhjobbPuGGiLs28QHKNvRqXEw
HPCKC/poGNjFxWteAWWZtYsMZO9YjncCl2Xq7cnOnBXjFI73mVRCgEiJ1VGCeumi5Rnxt+E8TcUJ
8iEoikTmiYZ9l8aQSazIRgdbtx+nJL3RQxhO1qoLmdXVDfYxvR9y93Yi1I+9ohR+NKPsVyHGgfpH
86FV5NFV03qoNfNrY2eXrokeZ7n/khuN5atGU/MP4VrZ5DwsHDEOEjGva2J93JRd7fWJ88sUftGS
PBXIoXHAVtyy7m8dCB1g2m713sD0fDG+NMV8b2Tlo4LhmFGb1LSm4hFXab9Uwxxr74spo/FjD99G
B8NPDdgDI88EASpdDusX9nH3RRhxAJzNJaaLWdMBv8smMQM2deZ9kdTOwTLEQjWIytZUXhACU7yw
UrBmg7Odaue4L7/VEVdVWBG4PzNfNaLBtiftG+Yez1TXn5SmfbA768WJlVdWpA2L+/SIiM4tftJc
95TkZPOo4rQtdS3CvKPHZH0zTWs+Nmp+NIiWuJVW/kDqUlSElfkS7nLEYYjOP6ap+7C3NesASCg7
xBh0k8TGEdMIhijZC6nea3IiYKWEVI7MUyujjtAppBap8qKbp0MsVglMZxlxjXhgCI8eAX/BQlJ+
Gjl3K6/Bbk+525ezgsCB8YsktGfA4Ev7iBybhaiNOZEOWPjTUmr4Tk5JFAlPOl4bf0umBq0rq2LN
rfbansJf0gClQmrlHQvD3G+n9r4sv06yVrhOnbSeQn8AkFs9KV9QmCCvoBQOmS5zT8n8rAlnv/Yn
xKsgkdmPCHwQ5st406pL/pDkp3KS7rNF95lpAsky79URfQltMajwJ9KBcsZK7px/sFy5y+G2gm1P
75GvkQ/IuQIyNvikUjy2xJ9uI2dE/+EXrXTu+sEEXSbPuwibQncqBqSwavUHYiwPEjN4r5Qsyyhx
1HZ6xAdlhX7EFR0C0AxZS2MyfwwVecwMnJY0As0ik/Nky/qyN7L0hEHivYbghFtNFfRcLQmkcfKQ
x7Cw1UDixgprt8FVA13CI8yvLyjOTd6QHVto/J48awdFTW5bu38muUc53imQs6Ynmyr1z9LMX+s+
sl3ybSgqAG9Al7ivU2q8iF9wk5lZdZbhCHfcGktDJSgDUj0Z0WMvQFnn8g3rAYOLKpcqAX+msg6q
51/8wFuR6A8SfEdS+cm7XoiTjFQy5ZUn8NXvbJO5ncyjLeFTL1LO94TUdoY/QXpOmugCxxNXTGD7
i1ut/6czIm6UapNR0DNy/XrRIBUOmGWOqT6V6X23Uqui5lfaS8fIuSud9rlvyRuhOub1Cs/0iCzS
EJP1Jied5N2jqSWv+PbspQ4B5qYfTpM0EQhV04NazhdrOOTMEnSv9NuoQfQrOvNXZyOrvfQIVESS
gOUoPzkpnRk/qMaHAfFTBt3szEcRocCXJ3hKCMWt8+nSay0JmrJ/ViqN9MCsZj624zFMOLTT4Brx
XIVPYzx+dFp1kevxmwDcjhIk8DR1XiEZzoF/7pOreoid8jSBUt9ZQ/FdEu0Lqy/q1vpLRYEWxTTb
yxq3UUokP3IcnJkErHH+pajl84Raip6kv0REzVgse0mt+x3p/dnre51M96pn7/hWDpxC0QDcN6j+
VHek1kANg4/shvJF5utV26IIESrUmTX5mBfmrg0HxCI858NMGSuG+CG1jQ+cBMROxDZfkiS3zpqY
N0rGP2w5bdKy+l0y6jdryTVL9S9hIv8k8wCFXJd28aIPO+SczqE67sHL3VizEnpjsRDeDthNtjtE
txvOiZRIIbxRzb/HaEbJEQqNFGmK/qxpJ5EVD3oBIMy2oFiAEiJl5QQJjpNqrxxQDX3Mx/xnlGq3
+M1B4B/FdxuGh0/h+WHEOyNZny6xEKBKSG+g+/0ThBP2KxSewh5oTuq0FFKQIpG+mV1qu1nnHBu7
YfWJ+TaVrMEjXrmzy/BjLJcSBHttu+Xy3qvRqxDJJbJxVxhTVqtgZ46JmeOJYslfy7C397jh9a5k
zyfRaBgPWONJbdqzkLKHOSacmEKSFwzypRT6sTkdZGO5YPSAkUU6Htf8RmsCDIBPALcbOFfaZ4cp
NVmvKvvGsL4I0cY4dwwnR62VQ2eHmh+lWGUJ9S2aksiLOu290NrHFXIUJenBKb4Crjtas/jpiH4n
FdZtPmkvtWI8lUKJXEsMb6mF0OBiT0GHJPLAWsytpO7SROQ1GRpOvYP8hA26gAWSVqkXfYkRVUZi
Hj4aC+ps77Tmg6K21CV4k10+Ow3Itjr7rk/IsJtJ+opY852EOqdbm8VNJ8kDa+2a8U6Qnqus5lBh
W+4Wizy5pUG/GVEcbMN+9IaFVKSdN1+NiZqVbHC8JnPolpD4z4QU3lTJzG70EE2HfUTtDnBeYMp6
MJqccJ0sL6AsbtqJ8l7qvKFplZzSxfwRZ+jPsIiCLiK9I4Nns567N9IYhmOm3fZ5bLpdk3/rJwNG
Y50e7E4DAT8hYiZnKExETX7QnVK9gf+K6pRKCSYpn82aR9wsmu+ajsrWzJDTtg3W7122t5sXLZOh
KtRTDHcjx3iYeCisJB4H7aUaeVzj2n6FpA9s8iUZTYzirfBLlpnYSMTtm2rn97NZrSCd9GIWIWZr
rbyTSBAIC2Gcdv5i9nYADAS5MjlhvAHtg/j0u1aj+KFG8l2tvS8VNQVwyyh8aa71VtyNOsYZ1EbX
Uh8jYqF3z8C+8eEr5C+SRH6Jsg/SEHIEY5uPyJX9RdQVOtiwXGV8eUhKToGuU0sn1zy6FUalhTY+
KXb9YTgPmiN/mwz7RxdXPD7dhK0KWQhHT2/nuPDVqnoJnRih1lh+6KyaQvaSubYWt67am0BXEaEh
M65SqUCHKD4OQIPReiA+yqK3XMveyTB8b7LlLtbSS6+yUg/lW2AzjofbB/I3YMbh57ZLRUdUWUWa
sXidS6enkzVPi619w2H0piIhS9Ywfxpy84ycj+Z2As5SIu2LdHqYSAwblcBcPYtvjEZj3EUpg+GP
YoH+LKkxNrQmmXQn7Xw01b4auDMzeK1IFhtpEG3AwtBse39KmYTi6L4ygOSK4uCoRyPPfpSKguPF
EkTFunq354/ULMH6WBKJoDLfQ8um+mjcEJFLeoHvnVHt1+e8gYqbQNX27FUnLoyTW/ytqbDGaDBa
4+Oq+OKlHQPcHOeXUDL4bSquPDrl4mZj+B3/hmfEZAlTSuReQLEynXXVl0ypor3ZfJQU1lOpAW2e
x9+FPX2FvvQDXcOf6mL6RNrviYNoWC1zreIwvQwSROl8KILWGQ/kQlFPDoeLogKtNqYz+ho3pmqE
6BW034aos4k72n1SHbJqBUOkxzSxvmJrdhM21GYA+buzkn+bVHB0in3s4Xi7FEsfFQptuCbYH3GP
ZoBcTrdQ4+8dBbyiFZvvPVXesLSG3bLK3AEjYB6n4GR70dSS2DOLk20iNzUjsNPZw5MOVVNLcQBW
c/vAgEvm3lUVKyVxqxP/46Xrzrb4YMC5aBShnPARP2/A0xPFW9T+K3LgpDgz38qaxwkFCU9zqvaI
xxMh8wvVs+c5ipj+vRBwnOcUS8RiA0OLWJboLyk1BpVIeTAMHL/FKbEXnZqxer/E1j1aNvdqXXc+
+I8TcBUWQZ3pJXZBoWQ4N9X0pLZoJyHocRwW1bdl50OP5kunYQPeDg1emWAdavsNkPuZ9B7ji8wD
ZgNLNAE2kwJe8UZUbyT1NAICwuDA/IE2+mMm2VjSAL2hxnKOS0aoxnlVlTDaVx36BFoiy55s6fet
BmKqV14zK96RvDo0IeC4cSqOKeLkInxOJ91wzXyNaikpo4rCBAhKEQHt26Fr432iCYROKurcM2OU
4/Ro875hqAP+AXi1gtvILn6WIKH4pdX3oDHBnJrFWZsoboaF9aLpODOEIyhB667mulKp8fqKKoIq
H5RmPJfqF12FAxGHP6Jl+grs+32IzddIJ9527ID194NeW7+arMaFC/qqldS4dSDz1BEh4bJkeIrx
kSIahI7AuU3uhcJ8SbrtYFdgYvIQhMZwbFSCBVHkJeADZKUSExRVVNXPqI0GfQoEn5JEjnZWQ+3Z
yr8XDYvIBbELVnzxW9ze61lnUGNimnekGPHb7KIuGpTWOf6Z2vp+iJ4N5j1A9h/DCoYUemIdMQwH
fAkqcmuyLc2wbab9ahwLQXi37YLrOMQ1fV0sxVwcyxqHknBejsMKeBvXTIQT3cfUv059iXqAU9c/
ts/lAqct9AAi3+lVUhjbwQ2LCY0lpfLawkxcf387Jmp1OKSSoOY9DvVvuOYVNidmirWy2n4P12Nb
M/GkDW3ZjX4JM9MtGrCt9tJY8PRjMrRSwldHTkJKIZajb+NUyzuniwGBmHpa7PusexpXdJSZ2ffT
MIr98pmMmZLshCXO6noATNCawZbESe9v8L7t35br/zKMLoLIbxRBv16BbavesIHbplMIdIpiNTxq
dFqnGrlIxqoOI22ba1NJ0Yq8hdUgNUzeE4Lp29/KOwmB4z82t09bM7qgPLUABT83l3zcmaWZHLff
E10nwEqsYd2XRSAZd71KCVQgkvszEAYuyHZVsp45v+vBL12v//aJK1L2szts+1ujrdCEboiPje74
/TRctkuRwOr9jXy89obtlVYgVdE4ECa2S7GdpLrhJPuoUom2SXcAl3jvRbezodR8Xl+9tEZg9Lq2
R3bAoNeRAiExH6G/XgJM8Xt1vjDA/sZmFqlpHZZo2UcRRmSuzBoISC9VSlj0ZfV//fAf57BtWphj
u4oaq5/v/Lx7CSAKt6T46G/QuXjNog2tVB3NDljPBTW35PPiCtJ9KM9cnxobyBeaeH89UJ8Xr4nv
quRgS0u312IYqjuIuN+wq5d31yvMIxKoyJkxx9GrtquGq8xD0UJx2M5lDJv7HKnafS0b4+J1BQ/6
pEr7z7euj/X2ye0b/+0xZ6gXN2a6wWeY7oCYMLmEKiT/w54qcLnQQ9W9dp/1DSb8h0OsExbX0Xzc
ejCw4Ok4l4a3DM0OSlF6DO31Sfu3v2tW+SlEwQsoOYWT7bevfW9Jb21CN0LDylw1ldZxZX00t560
7V6PVRblX0YkBOmtXWg10z62wK9EEh1xe//WXJ/WP7ro5+b2+kIa9OiseZD1Yn9+pI+Ng/Tad+X+
866WDfqkkOtO1yd8+3vbR7Zj22609kJ5HPddn3GZUHzbXvsEBW/vuH7+7y647W93bdv6/My2/7n5
1+vb7l/HPrtt3ZhUN7aXqoIoykDtNaqh5+Uq5Op89uTRRPtsHapUB09DqAWuOqugRmAgGR2roXXA
mNC32JnWfbn0j5DrSVeC4s4JA1cm+pQ9lrZ2nNrhZoOskmt8xF+o6gSucI6Kr1+Vye1Rk2S/bqTh
KM3Uc7emwrA1QL/RlL1t38pXUHotgw2y0AUgGgsVD6RVTBa04ZXt/f96s7TDej/Z6lOWrwZA5vOs
p/HNtDZhMjELbPuhalamt20OatseExBLkyZA3IJViG62F6KIicK0h71ZrEi19fHZGmd9LK6712NC
E1zi7eXPze0le+v21/f/P16/fnMirOqot2oq8JVtl/3143983eemtZ7OH0c/f/qPA9cTvH7Lvzp2
/fXtVWEa38qwtaOD1hm7v168fv7z59S1c/z19UtbRntEV14+v+56cf563x+nev2anhSYO6mspa4/
ldK5lFx+AypLEQ85B0rq182tzq4WM9ANyIPyPwvpimjhHqzNdmzb2ooz224nsj0ORDAfhyQhflrL
7M2Kld8auLocjMDKsEKLoh1Jc6aReJ1jOZky+GM/K9CmIlFFELqN++XaX7bG2TpAtA6fTlu3+0pT
KPfynBnFxHzfr4MZZoosuLtV/Wkb25aUnIZpaeRpeaM9NWkgPms6zRZC9GDVjhhY7FgvUxEquziW
d1tBJ1rnI3kANZKU5tHa6AxY7XC9Vnj4ti+vOP5td3babwW1g52ycgHUlQawbRFJHKZ4gQyZJyhy
y0uyR0qNlXlbyrqbogHvl2v13pab33X8beuvY22LjCMpx4KcBhUsKI+/mw0h8XkslcUhgywE8hv+
Gm8YdUc/xNCurriJbUtZeSHXY8mk0geQJXXnOYWXikk6uyuEAnNJNrc7vO2brfoawhrdbeW1rdqW
UBkBgrfe5mv1bYbn4LG6JmO8xnXN2mxb253+65i2xo+sfT7SbXr/rMB9bm83eizJqfXAWLbbud3i
a0XO3Kaiz/0tvlwIvcq+OW7FOEQ9Yua5NYYBfR0hLgtDMciS5ueY1PVuu4M6Vgd/3tHtYFpW5GaJ
VQdJ5goscYv4A6O8tLIE9PXeglyD+bXtY4SQ7psifzFWEkI+9tV0U1dod87mW7gC/52VHnFt/tUx
MjBHKcHZY4MCbRierelL0gCdpQEfX3E9n80KFMKHBXqWHOpYPILiWZJ3LXLqEzlIAxuv8auhIIz6
CXX5P9ydbW/bRhLHv4q/gAkun/dNgTs3PSdF7opeL8W9ChhZtRjLoivKSZxP39/sUjaXsh0nYyCL
okUQWc6QHM7O8/zn3L0i98quUSFvs/PVT2YYkPW7N+FezN3bWW2Zyzyub25YbcdZu/ujFuV099Ef
yl3Vv7hg2sW9BveC7ntV1/J+PvbZ1Skz/T+6l3LFvEVxdVn9y500/4rcyWveA8G+uflISWQlMxyS
Ub+pb04v3rJl/uR99h4cfJTGy/L4PWvLZR6ku7ha0DzHqhnh0zm7kV+tmYVe/9N99n+15/WHk3RF
/MzM2u6Va7jy/L79aIoPxI4dBTDpMuoY63oxXDS/OwXpToxlspNJD2lE8meprwBI7cmfgTTw+aS6
bD6d5Lx9WaxEYHVsshPmbd4SFWUXp4x7vaB+SaLZfftZNMXbzadjRiiu3jhZ+lOGWXr54+6j+5v7
WXl8TOEBB8JJ2krYcCw0XL/A36a1YgLdcQDIcYtSIWAav6CXd7/RSjmD9HjSL+3hL+4n9DSED/oX
aJ4IejXcPTl4kcdIrFtu+foMDJC8SaxtAIkqDLO1NGMAm7XuN+fj18cmLZOS5DZrIWmYMFUBEhUX
nPDoIS48/oCH4CeHdB57Ao+A4mBOcodBouKCsQl4Wk1dpSBP1wVjOjMulHABAD5b8bW0rMCl78KF
RX+92W1vfl2CqrOZYrdkArbyFB7MKEwkwYLeQq8OMxN1AzjqXBIszTmmyUFWM4x60aJDS8934cGD
gDdZzv0/jQszGgEXWARUFBYEJyP4Nhyw4DwY8G+oOVuODFvvM3+9iI5D09Aa9SRJeIwHKYehbEr4
kOGk8pBTHtRlQv9WhToYsXy+12mYPcGdTqB5rOAIP+U8zGjcSUKRJaYGTrusqCSMLWwBF0xSCTY/
QEQCuwhmZGznIS8qgetUcSG3CbiSIA2mJbs9QXida0YDGzAPtAehMaI7DVluBHVZxQKwqwyW0bKK
gZZGwbWaHYdCOAD2XFkLljSHIjZBAMNLkOjUXMhAFr3Te9PD0NiEi1R5iVqADyjG2HhAndYbLA8b
d+t2fY2vVCcZrawAHYKxWuZO+U+ZYJwbUQP9BwRpnRd5dIKQ1VX1RD/hYb3IgQd21Gb4Ss5Vmh8H
k6AwAXpjxLM0nJr4PEb6iL18frssZE1S4gMAegzyMdB2BuGaykKTJUWDDNCsXBS4EQKTx/mLyFEw
yLBSJ+RF4sDrMQwCOnwYPIhxQA4Yry4BxnRMiosJdW3VihF5R9BZJFByIlLXtD6VhDpLQCRh0UyU
1rHSOou4STa32NmmzkjSOTcoePwSdZGmRcPyAFCEgOOP7iBg0sFxVVnHvJb4kNZUCRzY2ySqf8qF
pkzomfQRRZR+Ei9I6ydJKkGYUFqJHvxgx5QHdZXUqUFh3BrPuHQBSy5kS4hODvLEkkYRnU/YZDG3
MzlIE3yHtDHGMBsTpVkomkZrHAkaQD+2ltGfIpNcAaI1lYSm4jQA6spETyVWI7qwIUcW1MbRECUz
r0RvTclaQDzjkAnkU4CtJakk00epV5xxHQgmo1K1KGD98BTZqkB0UFe4gyEXCBzwjbgQ8tDUaM74
omgZD1OqhaJOCsOSGnn+w7AhSxOyDLloTgZ20ULxWUiMmpIFWAcknVUh6MSG0CCdCYJtkpylGw0p
vAbosAh9xaxAUJVcKLAPOcvGedspvkKVzsIG42ShIetOhk3ybpFpBHwXdV5NTCBBNOpfssiH2cU6
aZh0womoS9nKHp9GIMmTax0FkkpUXErgy8HpkbQakhWYSPQmbmTZoISxEjLvGpss5G5oVucuFQkJ
M8JngsSMYlaNuZlywaRVQl2GGJsElhwK76NGFEWz2XR0X749l5CXCWBRloesS+o4zgBMuYC7RDKJ
1FPaIBF+mDouvcAaPXVeSUIoooP9Mx7qhSZBaTCdnqUVbqWNr/6E8k612bU8Y70C2QKi6Yocmqu3
BrKQJ0XBTCKyEG1eqZFlmiq9UJRIvDw8Mu9SqbMcY2WTjNVCBSMFdYorEV+6mSbJRmsp8zSh5iI+
EazwYdJUFKzBkLIaaixPxegukBHXFqCKIpHogZo0eRWpR85MBJmVOk/FmyChGWcZrrKZNrciWTZr
KecZYgQWqYjym8oCy8CIIcSRwG2SKpSP2yIylACBjKf02w1lIYbQrettzL7kOuWCLRK2fdIFEGs5
khTx+GYUTAA+BT+B/3K6uxt7UI7EgiAoFt+ZAo1Pw8XlLWQ0E/kssIILZN0zPGQJodx6okAObCLe
IqsRSlebibEiWxuteUAzsmcJHJrCoBszbMFMJxgK0yXcSVEHOVA38ZUjsV3qBBN5g6qWPgw2rdZS
eg65YCnEsfoVVwKHgYhFvo/sOOTcmNJhIoSgJ4mD8AAXaurztPO4ZGyMiYVckkJKHnAe6M8gw1a5
1yxh2VQpkGnEMlKzZd221CLjUwqYbatVCiIIlJzp5DNj1THkgsVPGMuUERYk8fC0oUOFD0CE5MDC
ZDOc9EVOxcCUWUKHBqlYgQDDenixi8hTum9v39e29eIvEhtVZS1b0KV7bVaBsbKqD6g1OiFcq2d8
mUbx6bUKIU+YMSel/kAZqpbKPRmF25xDdKVpQAUatadUJ9KjSDNrIR0pB8U4ai6kHDDEFd0qtT8w
0RnIA0zCrz4QVGAox5FFJKNM+l2coUAtpCRk6eMkckiL0auOiwsGF0d5IEguSQNYRpv72KYXMoFE
I7kbn26OsChLBKlu1iHhjH9A/anJfOoo5ABMTkjuE2RWeUO3exmdSqCjTu0sklKR4gvVd9a4+prr
9CyIy5xbqhNwyftSTu4iMpGAlKobWilIukNAGzuxg3gKoSg0KTMhFGXH/r6vSq89gVW3Q0Inq259
5maIuuUwWQz8xV/YD9gcEhgHZ2Q6RuZCgl+UpcGetG+Xl88/BM2erklx8uW+adFdZ/zn4wMeXjq4
1v6p9j887ZbbdrtYgYckI1PjbfplxP9Yt+/ay3Y60+I13t2dHOw6RkH7DMIXCA8XM7riZarpbrvP
/SYk7Foq9YQv2s3QDvtbdENO7tRrKZ+06+4PwEG74K59Z7Sadr/ut+1ZP71rP5+mp7zZLBe7bnG9
C4i71k0t8R+X6/Zju11OKfsRGjXlcSX3Uf/H0UkPwNW7kO2Wrp/9Ve/d5P0k6f4Jrndnwfs0vr1Z
e/9sOt+eh7c8Fri0lE/heNftn30yw6cl/PKsXQUCaAqXZlPTZTfWpu/CE+lnKtSkN2ddO9MivgNP
TfmB7e5O9X67wP18qJsq1x2kvd+fIXC9uLgJ5MK35mpJszyoGw7Y7Ct0Wtqv224TaA8qEM9hXl63
25t1uzmbsoPQRLp09bc8DO1idT0sd7tApsexOTX9brHqzttwPtWXAvWksQXDHHrel5b0tIeh4/+r
q0A3jV2Qz0G9v97OSUv+W0263+xmOmRMHGgp/3v5btvOvKexeqMn/aEN7dY4vqsn/PHotL28GgBX
Dw4m9CWl9Bz0Xy23wzLQVOOg4XMQf7381C0CMwZxGVh6DuL/77cXe0ouPpAgcP+Db7cKfivESbvt
sZSBN0LlSaob6nv/wtoJpVUD0jDkuG/x0971fy7Ape7DqGbM8qtJb5fncwgA15+qJfwLwMAD67ra
WZiQ+d5PLflfV/3Z8ujlcGDb/Giilvx/2QS/OrpPEMfxjue5wOH+EyFPdkpL/je4vxyGZaC5xiZD
Pe1PYVQ5jjlo6f5v1672Ty46ZZw715J9s9xeYtkCyr5/Qk25I7KZiffYwqgl/XuL3dmc78KjSR+v
dPWriS+H3dGb+27e58PU9Lth0W+AKdvfqnubvjSrpn3D5pfNeUjZNUY9Tvm+TNPtHO1h/mmPK3Pf
PwuTa/Ibi/Wy3f7wFwAAAP//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Sheet1!$P$2:$P$51</cx:f>
        <cx:nf>Sheet1!$P$1</cx:nf>
        <cx:lvl ptCount="50" name="state">
          <cx:pt idx="0">California</cx:pt>
          <cx:pt idx="1">New Jersey</cx:pt>
          <cx:pt idx="2">Nevada</cx:pt>
          <cx:pt idx="3">Massachusetts</cx:pt>
          <cx:pt idx="4">Hawaii</cx:pt>
          <cx:pt idx="5">Florida</cx:pt>
          <cx:pt idx="6">Rhode Island</cx:pt>
          <cx:pt idx="7">Utah</cx:pt>
          <cx:pt idx="8">Arizona</cx:pt>
          <cx:pt idx="9">Illinois</cx:pt>
          <cx:pt idx="10">Connecticut</cx:pt>
          <cx:pt idx="11">New York</cx:pt>
          <cx:pt idx="12">Maryland</cx:pt>
          <cx:pt idx="13">Colorado</cx:pt>
          <cx:pt idx="14">Texas</cx:pt>
          <cx:pt idx="15">Washington</cx:pt>
          <cx:pt idx="16">Delaware</cx:pt>
          <cx:pt idx="17">Oregon</cx:pt>
          <cx:pt idx="18">Pennsylvania</cx:pt>
          <cx:pt idx="19">Ohio</cx:pt>
          <cx:pt idx="20">New Mexico</cx:pt>
          <cx:pt idx="21">Virginia</cx:pt>
          <cx:pt idx="22">Georgia</cx:pt>
          <cx:pt idx="23">Michigan</cx:pt>
          <cx:pt idx="24">Kansas</cx:pt>
          <cx:pt idx="25">Minnesota</cx:pt>
          <cx:pt idx="26">Louisiana</cx:pt>
          <cx:pt idx="27">Nebraska</cx:pt>
          <cx:pt idx="28">Indiana</cx:pt>
          <cx:pt idx="29">Idaho</cx:pt>
          <cx:pt idx="30">Missouri</cx:pt>
          <cx:pt idx="31">Wisconsin</cx:pt>
          <cx:pt idx="32">Tennessee</cx:pt>
          <cx:pt idx="33">South Carolina</cx:pt>
          <cx:pt idx="34">Oklahoma</cx:pt>
          <cx:pt idx="35">North Carolina</cx:pt>
          <cx:pt idx="36">Alaska</cx:pt>
          <cx:pt idx="37">Wyoming</cx:pt>
          <cx:pt idx="38">Iowa</cx:pt>
          <cx:pt idx="39">New Hampshire</cx:pt>
          <cx:pt idx="40">North Dakota</cx:pt>
          <cx:pt idx="41">Alabama</cx:pt>
          <cx:pt idx="42">Kentucky</cx:pt>
          <cx:pt idx="43">South Dakota</cx:pt>
          <cx:pt idx="44">Arkansas</cx:pt>
          <cx:pt idx="45">Montana</cx:pt>
          <cx:pt idx="46">Mississippi</cx:pt>
          <cx:pt idx="47">West Virginia</cx:pt>
          <cx:pt idx="48">Vermont</cx:pt>
          <cx:pt idx="49">Maine</cx:pt>
        </cx:lvl>
      </cx:strDim>
      <cx:numDim type="colorVal">
        <cx:f>Sheet1!$Q$2:$Q$51</cx:f>
        <cx:lvl ptCount="50" formatCode="General">
          <cx:pt idx="0">252.74000000000001</cx:pt>
          <cx:pt idx="1">1207.8299999999999</cx:pt>
          <cx:pt idx="2">28.59</cx:pt>
          <cx:pt idx="3">883.67999999999995</cx:pt>
          <cx:pt idx="4">218.88999999999999</cx:pt>
          <cx:pt idx="5">405.44999999999999</cx:pt>
          <cx:pt idx="6">173.53</cx:pt>
          <cx:pt idx="7">67.629999999999995</cx:pt>
          <cx:pt idx="8">65.329999999999998</cx:pt>
          <cx:pt idx="9">226.72999999999999</cx:pt>
          <cx:pt idx="10">734.91999999999996</cx:pt>
          <cx:pt idx="11">410.31999999999999</cx:pt>
          <cx:pt idx="12">623.99000000000001</cx:pt>
          <cx:pt idx="13">56.039999999999999</cx:pt>
          <cx:pt idx="14">39.539999999999999</cx:pt>
          <cx:pt idx="15">74.25</cx:pt>
          <cx:pt idx="16">506.31999999999999</cx:pt>
          <cx:pt idx="17">44.189999999999998</cx:pt>
          <cx:pt idx="18">285.73000000000002</cx:pt>
          <cx:pt idx="19">286.19</cx:pt>
          <cx:pt idx="20">17.359999999999999</cx:pt>
          <cx:pt idx="21">115.78</cx:pt>
          <cx:pt idx="22">186.25999999999999</cx:pt>
          <cx:pt idx="23">176.31</cx:pt>
          <cx:pt idx="24">35.640000000000001</cx:pt>
          <cx:pt idx="25">71.069999999999993</cx:pt>
          <cx:pt idx="26">107.53</cx:pt>
          <cx:pt idx="27">25.219999999999999</cx:pt>
          <cx:pt idx="28">188.56</cx:pt>
          <cx:pt idx="29">22.109999999999999</cx:pt>
          <cx:pt idx="30">89.519999999999996</cx:pt>
          <cx:pt idx="31">6</cx:pt>
          <cx:pt idx="32">112.40000000000001</cx:pt>
          <cx:pt idx="33">11.779999999999999</cx:pt>
          <cx:pt idx="34">58.030000000000001</cx:pt>
          <cx:pt idx="35">218.03999999999999</cx:pt>
          <cx:pt idx="36">1.28</cx:pt>
          <cx:pt idx="37">6</cx:pt>
          <cx:pt idx="38">56.640000000000001</cx:pt>
          <cx:pt idx="39">152.62</cx:pt>
          <cx:pt idx="40">11.09</cx:pt>
          <cx:pt idx="41">97.180000000000007</cx:pt>
          <cx:pt idx="42">113.37</cx:pt>
          <cx:pt idx="43">167.00999999999999</cx:pt>
          <cx:pt idx="44">58.25</cx:pt>
          <cx:pt idx="45">7.4199999999999999</cx:pt>
          <cx:pt idx="46">63.229999999999997</cx:pt>
          <cx:pt idx="47">107.7</cx:pt>
          <cx:pt idx="48">217.52000000000001</cx:pt>
          <cx:pt idx="49">43.780000000000001</cx:pt>
        </cx:lvl>
      </cx:numDim>
    </cx:data>
  </cx:chartData>
  <cx:chart>
    <cx:title pos="t" align="ctr" overlay="0">
      <cx:tx>
        <cx:txData>
          <cx:v>Population Density per square mile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Population Density per square mile</a:t>
          </a:r>
        </a:p>
      </cx:txPr>
    </cx:title>
    <cx:plotArea>
      <cx:plotAreaRegion>
        <cx:series layoutId="regionMap" uniqueId="{88760707-3368-443C-8937-19DDD118241C}">
          <cx:tx>
            <cx:txData>
              <cx:f>Sheet1!$Q$1</cx:f>
              <cx:v>population_density_per_square_mile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1H1pb9y4svZfCfL5ykNSpEQenDnASOq923vsZL4Iju1I1EIt1P7r35KXxFZ6El8cvxdoTOCB7aa7
pEdV9dRTRfa/b7t/3Sb3N+WHLk2U/tdt9+fHsKryf/3xh74N79MbfZTK2zLT2bfq6DZL/8i+fZO3
93/clTetVMEfBGH6x214U1b33cf//Bv+WnCfbbPbm0pm6qy+L/vze10nlf7F7/b+6sPNXSqVJ3VV
ytsK//lxl6nqRt18/HCvKln1l31+/+fHVy/6+OGP6Z/66W0/JGBZVd/BWmofIdNkWNiUcttE1P74
IclU8PRrAyNxZFGGiWVSYtsmpc/vfXyTwvo3GPRgzs3dXXmvNVzQw/9fLHxlPfz88uOH26xW1XjT
Arh/f378pGR1f/fhorqp7vXHD1Jn7uML3Gy8hE8XD9f8x+vb/p9/T34Ad2HykxfITG/Z7371EzDH
WVmFH7ybOKveFx1KLRNxbDLBLZPwKTroiFrCJIQgyrjgE3TeatV+iF6vnuB07B0kTp+qm/D5Cf7v
vccURyYxbY4QwIMpZeYEH4yPLJsDPBazCHt+40fX+Z0p+0F5XDUB49NhOs08yUp5947+QvgREwyi
lSkQNi0bi9d4cHI0RjlKOAQyewTlNSRvMGg/Kt8XToCZbw/SS9ybRH7LSiXfERvTPiKMWpbAXICj
4NEdXmUaDJkG28QWiBHAyIRY95jlHt3lbTbth+fl2glC7l8HidDxffthfV/q+/75Lv330YyiIwyO
I5iJLFNYdMwmLxGy6RjMwLuYbRJKMJ8g9Dab9iP0cu0EoeP1YSL0wAjcmzJL5HsyNpMdMVOYNqDE
sM1sjicoiSPMGSWUI2pxe5J0HnP6W6z6B5wmVzXFyj1MrO6bm/fMQyMvYBalAhPIQZBoIM+89CSM
rSOLAYyMIQBwygyOf2vOP4DztG4KytVBgrK8aW+kfL/w9pBfELctxE3TpohMyRoDzyI2FRb8mgtk
kef3fkxAv7dnPyrP6yaoLFcHicruRuub27DW91Wln2/QO+QecgS532TMYhC9gCdMmJsNRBoxNNaq
UO9ANTSpdN5s1n6MJssnUO0OkyOch1Aff1jp5EbdvSNSgAThRBBwowcvmrIEfAQQcgSqgQ26AjC9
5/d+dKO3WrUfqNerJzidH6ZLXUt9mykt1fONegd3AqpmCrj5FgbR4CeuzcURUDjIPiAdAOf+icm9
yaL9AL1YOkHn+jDR+auUQ/auBI4ekVGyAcFAUEwf8sxrcgAeBt4jgCHYIzoQCl8WQm8waD803xdO
gPnr74PMRKsEiHUm3zMJQQFEAJIfrOwlLuA0mIIIx7hFoQQCr3qNy1vs2Q/Mj5UTZFYHKh9kSt3f
VvK2rp5v0TuENMgrkFAYJH/IPAh482tObROIafwp2L30F/dt1uyH5tXiCTru5UH6zUVW//+QqukR
hWwDSZ8TaiMbTdk1QkcE+gsCWybHHBjc86PxSAveatV+mF6vnuB04R0kTm4G8ujNXfZ8n/57FzL5
kRDArhHFDIHSM1Y4LyMcRlABUQCQWzY1sUUn1O0tFu3H58fKCTbuyUFiM8pVX7Iyfj9sKDkSpiAm
5jZhjD8UOC+xsRnQboQoZ4QIKsiUFbzFov3Y/Fg5web4y0Fis7sp+/cteUa/GTVpJhDoB6M08Npv
bOvIRhhI3Xdh+2X+eYs9+5H5sXKCzO4wI9rlfXfzjnTNxND8NG1hWZhZ0ILjE1gEqHCmCYoOpxh6
qD9pBr81Zz8qT8smkFx+PkhnuZJlIN+7zwMtAoG4ADXnSYF+Fcj4kSVsCxoIyAKZWoxKz0t3eYtF
+4H5sXKCzdVh6jfXNzqE8ZIqe09hwD6iGJu2NQozP7XgCDoCBc4cI52FBZ7m/7cZtB+cl2sn8Fwf
JjwrdSffdRYHugYCCyGo+dS+mczicOsIyhtbiJGaAXmbtHbeYM9+aL4vnOCyOj7IkObdJ9A5KO+f
w8o78GZxNCZ+YGXQ0oG+59hUexXSGCQiUAWAvHFqj6Mez+/9WNu8xaL90PxYOcHGmx0kNiehfMd6
BhrWUMkwkwrbfJi+gXrlJS4w7mEjSEOcjLIBQVMp+nfW7MfkcdUEj5PlYeJR3gfvml5MqGI4+IJp
Iw6dNATJ/SUi+CHDcCg09/SmT35rzD8A8rRuCsn5QUJyeq+U7pPm5l1ZGbgKB6IsIHt8nwt4CYxt
H3GTQ2mDbGaN6gx9HcLeatV+hF6vnuB0epjpfyybd/edvH3HgGaCiEbGwTWQ/2Hi1rJ/EmisIwzq
J7BrmAkFJwKG8JI7v82m/Ri9XDtB6Hh3kJ60uM+guLl5vkXvwAMIzEKDOgYSjQUNzgd97KUTcfOI
Ujp2Rfne8cI3GLQfm+8LJ8AsDtd1ljdpDuXNe9I0ah5ZnEHh8g/8GWYImA2V5/fadFJ5jh7wJrP2
gzRZPoHq+DAJwk7ehjK4ec8KlB5xm9oCZGaMRj49iXGcQR8HjYkKQyX0cyZ6i0X7AfqxcoLNbnWQ
8W1zo/S76mkcpqNhLBrUGYtDI2fawhH8yOQIcwSMmkOLYCpB/96e/bg8r5ugsrk4SFR2Epqf+n23
gVhHUONgasImg+fhp5d5R9AjLKAnOu4D2bPR4E0W7YfmxdIJOrvDFAcugV3DPqT791QH2BEHHROy
is0IhfGBaRU6omfC7PuzJDpJO28yaT88L5ZO4Lk8THi2WS31O6tq6AjcZgxbQNgeVbNXvoOhMMIc
P40d/jQw/SaL9qPzYukEne2h8rav5Y2O35FRU6BkBDSaUSmAkfbXYgH0b8YiR0BMe9jM8/N+g9+b
sx+Z4/vnlRNgjg9TVvsreV9YLEgoUMmA0IxMNG7GATXgpdNgRo5gow50EThsHAXsJmrB7+3Zj8vz
ugkqf20Okgms7m7CdxQHKAX6JZANE2pAnQlErQkoGIY+YaLTRpQQ83Gz6Etx4Lfm7MfkadkEktVh
dqB3UuusLuU7agJAii17nEzfvx1HwJZDe8SMYQsab9DAeX7vx97AWyzaD8yPlRNsdoc5U/M4w/WW
rUn/uy3uJmjSMO007viE7D4WN6/9ho/SKJAzjDGzHwj0a4Tebtd+nKbrJ2hduAcZ3E7iBKJb+o5c
YNzYBvtyYTINPw1yvsZJ2EfPk58/7Zh6izX70fmxcoLLyWEmnes+gyMjgudH+L8XPcfBNOBnsE8A
hgIsmLaB8uUVF0CACxvbb9A7GPeFTpqfbzBoPzLfF06Auf5ykA6zytp3dBZABQHzYnBsB5Q2MGgz
mRUQJjgLQhYQOJiZ/nlW4DfG7Efk8RImcKz+Okg4djdSvaMIQBkU+WNHAMr8h+3rE8ZsiSMCBIAC
aA/D0dPNA781Zz8iT8smkOwOtor5evOuGQX6/4AJgR2fT1s2XocuGKjhFLYUjpMB02kaKEV+Z8x+
SL4vnIDy12Hu5dhACVHfxv37JRQ4CGL0EALzARhaADAvMEGFwZiT/bhv+ufI9RZ79gPzY+UEmc1h
JpS/yvi9GwDQmhnnA2C+DFsjNJMgNtYypoCJG9jk8bix8PmpeKxl3mLRfmx+rJxg89dhDnGMtdn4
L8/l8y3675mYCeEMdt1CBhnna8YJzonjwAEq0P4Ekoyh0nmE76UA8Eaj9iP0avEEpN1hdmqu73X1
4cfQ8OOtegeYYMB53CAI44BP6tkEJgTn3MCM7dMRRT8pzm82az9Qk+UTqK4P8yyIq/syhaPv3s+X
QEyDSScC/437oB9PTntZ1cBuQgtqHgGzULDN/XHLx0tfeoNB++H5vnACzNXlQdDo218ezffShV69
8n95KiFMQoMMAHkGetFw4NDDQO1LdKAzAFUPSNMCw+4OOOdGPD8Zj4locmLgP5u1H6PJ8ldX8n90
HOE/H1X4/TRH76a6mT0cA/nitMJf//bhcuFsysnSpxmyvaHv8d6t7v78CD2Y8by078dLjn/k1fTZ
80EnPy25v9HVnx8NqI2OoAsHzQPoh47NnhYC8PhzC7aGUqidQNh+GDsAiVSN5wz9+ZFAnwHkIHBR
KJwonDsBQOtx/yqYA5uy4KwqDue4IPtRDn++vNMs6WGs9fu9ePr+g6rT00yqSo8XA9wmf3zdeHEU
+ucw3i3gUYNqAca3ONiX396cg5Yyvvx/kCWSIWIBuUB5ZCyTPqmXRpL1TqTwLpaxcZ2oQTl5qza4
quknPqDQIaLs13Gai0WDhyutDewlvmpnVCLsoYF26wqlXhUXxgahOnOsAJeLRmjf7SqczvKqWrW1
mTqqYMF5yw21NWN9KXM+R5Vc2rQy1n0c+mvkJ61nWNithJHPbOJXsxoHxtJvkJ4FrV72uLP+5iIM
nQTbtpuIvHM4b82lrFDu9Kq1l6by1Uw0ejgdulI5yMoqLwu7eB7z+qwImsgdUEXmdZvETqUjvqvq
YDZo61OhQo8IfVFk3ZJafj4bjIptgpjNujpYDpE5LEVga0fZTt6Z2QbTKJnDs1S6SPrBzC/t2PPt
BjkhbemJbtpbXeaO0ed0UUZ5vUjztl60hvW1Yv01V7Q8bgP7jNAyP2mqkjtJn83aIk7PelYlK65t
5mSRoE5WSXbe5pFHC7u61tz/VuR141ixSOedaRkOokk+k7XlFin24jbWSyLqfoawVssukvOoaetj
RoNd2vnNKrILDycWXWdZ9y3L2vikrY3PhkSnOiPDecq63q1jHVwoWc4r2+rcsKD5rikD7JA8oatI
oW8tXONGhug2qoR1XNpJ6PldlHsBqqplMQyXRWcHbl6FapFndnGaBrEEffi7z+15ksfNBtMHGeZ3
4Bg9GOaFzvfYcHj5IKcDpZHha+tCFZEbI79eMrNms7BL+pnPGn/FcF7N4H3DNIn+Rkx5LE8zhyc0
WrOQ6JNGZLlnZNj2rDZbtHGDz2zVMU8PjXlaOJklgkuc5bYz9DxY23lzJmPULIYw6mdJV88JVnLR
1vg4wXG+yilzhVGl667v3KAt7AUvh8zBhS0908iHbSNaDF42Q4bWx1mqF2FvdDMrqaVrVcmtncc3
djPoa13JhRjsqyap2XmY41kztH+TVAVeo+FRFYHl1trMTiLcn2vKK9ess96zg5ZclklWOMpEhWNV
qQA2+6sbDvvWpnccZJ0xCMGpNzDRxigUtC/veA4D8YGPcnVhF3HthX1lr6uwn7VNaO7MIHWFz65V
EAYnybaL82YT9cZplzd/V8gwvFjmnVf0ZuDkdXnLalU6dtKopYnTctvLmjgx2Ukso3nESeQk45eg
CKSLg36Y6bzF66hrmVv6tWvUkXmKo2xVh5qvZfc1UDReJ3lzrWODL6NEnhZhjBwk7dAbeHpVGr7T
Bp38RPIMb+Auqa1BzAWvA3udlK1rBkV3yrh/FdCOLMpCybWV49aNVdu4thywM9j5lxbpbZLkapHW
g7GgfKvzofJ6CPGzQnSR2/D8i0San1otXQPlSpdoMO+UVW/bkuClDcGtN7VcpA0u3EJF2VUftFvq
mx5LkT2rqFF5ppk5Ne/yeRjltmtGKHRpkIlN36du3aLYk2FmOkka0nVE8Ary0HGCBungngnPrNgi
JO0qlbaLm8yal3njOzoSn21W32aD3Mah6W9z+inVmbxgtFnFlUZuoqPADcx4EWbhecUN7g64Ia7R
RmKG6gAtU1EvIqo8Xalyq5AuvSgxjptQSyeOBrbJLfzJUsNJTdtijnTceX1XECfRsp2LkMdLKXXh
iNBO4WnuN2goiUtkzb08L5ZFEtPjOvDssm83RsghkzTg0kOT95tCIsfMSba2rdzjbVCvqJG5vuCt
2ySomxe2wdfKjKUT4Lx2BkbZBef1Mm/qft33wa5pWLoAR7+rrJg4JWkMpyZCuj6Pb1Wo9TJNSrKW
yEuqCu3guXI5iz1ChnhbsNILI5RvaggmJB/Urm17Ne8xnvtFEMwLPcQnXX9mhik99WupXOWzRSfZ
MKt7li9gl0K+e/hiq9zJi7pY93BlTqDifKlSphzBqh1N/N4bWv63SWQwR3UZz3FuLcEJ4mWtUk/0
TC8MX1FHtaRbRtACdJsoiNemZm5LAnNBB6q9frAhPcXBNmwhOxKen1aWvq3LsIWB3V+FAejlvgoD
ILfDqVij4G7CKZowiiegPH8ZBkjQ+H7Q2MZ5lJTMaUNsOUQVwhF2JLyGDatB0PIsLvi671rulXYt
3KF2Q8OWK3AWPUOx6DedHJgzKHCvVDVXQalzF0N6XzVBdzcEiF3IdO2HECzqbquZ7ySsWHNlWAuj
zNkszfNqbVS1m4ZmdVzw/HMnaOwVQ1evWgZPshH00m2rnmxFkMiZZS/CE1TZ9owEpQuQ420m68jJ
tK5mKcHGjJrq3vLNehMGNXdCgisny/1mM0Ar1S2J6t1AbYuwK+ZZmXQODX34+52MZgwRT/muIP7X
LjWDZYpouik19eqsS5Yw67hGiU12RQOxvzUa6TKT9dsc3t5hlUFmPTjW1syxcCvkSyeqqwRyT0IX
lWGnXt1V6bwy48gxlcE2RY+umjT8u8nlV8sIxII0gQsb+YNNiksnbwI8q1nPNtpu3bCyhrkSBZ/Z
sA3DFVK161IPbpRHuTOAA28smFp2gsZs5tKvWkfiiu5aZeYO71M0S0UPvIzFwUYGAG/VRa1ndUkE
ASBe6BIQJbJdapHHu6qziAcnhCo3C9p4y4P4LrOxtSj6c2mIcE5tZrjINPQ5iVC9TQrr0lSuT7N0
ixVfZEWebuvBDk4fviy7pv7266fWGh/KH7R3fGhB++awWwvKXTh3woY+0suHti2wNoKh9M+13wlP
NIHY+FYuNkNF9BImTa7yMl0axtCdN+w2GkS/o2yODZK5phyKG+SbC0Ml8cxACbBg0mlPkozMw5h0
27SNK8cYzo1eR+uusoxFXPIzgyX9F6505ULZHZ7nqa1cKZBc0KpxZKHTGWzoa9yclcIVvGw8qtJu
V2QQy0y7HOaD7JItCWrhpFbrL8CMr5Zs8aZi8TDr9DCrtLlrujPl23zb+ZZ2LVXbjlFRdM78pAQS
DaBZJboSoe8N9oCXrTlULjBBa8vaWQWecxqlXeplfmIvbKa9QtbG/Nc3no71xOTG07G2AaUVmXDm
xyRaqCHWJQ4D+zyxhmrWRbg7LnKInp9pPfinqhPDAtEw8DLO5m1VOcIIN5mW9TaHZqzbUyM6T7Nj
FTJjVlRJP+9lbHl1nF8hH7FNUwSGW9JGHBtV7kBeMZ0MhiCPVYkMR4bJBgMzWPlZkLgcQoZLMm0v
M5JATcCafJP0ZnwJs3knScy/lCrM1kMThq4ivtpaMXc4pPOLKvC1N6AkmANLXhlU+3CS7y9DqkB7
bhLonRgTGDcjD+erv3o601KWA23ZOXBEyJhRTE4kPtMDqtdl2KAFvOdni0SxazVdvUb10EG5EjVu
0WC6ShsIdYZgahHrugLu27Vu76dAa2kReLmdFzMVC+xVEd5YgRh2SKjaMf20hLitrBXPZbOOK7mz
i+g6qxFdZnobps0W2Xk213mIVy3hyuFBPa+sVCyEtr/2YcqWEBWHS1top+xMscpNtBm4ltumST2c
894pUTTMc2CMHuFp52Ee9ccJhSAXywZtDKnnBuqhwhEZXReV4tsUZdLRfluvetW3Do+Po0CGn6Hk
ZkslrxujLreypvO+jsOdbZmBV/chvUS4z10zHqxNqnPTASIBgWQdBLJxI5lCfUXixgmbtl2Qbk4N
VLmFxoYr8og7VcE+Wy24ZQu1zqxrFXNKHlKHZjpYtqmFvUhZeJOtoJGQOIGwjKUBpOkU01bODFGW
nlEl6a4te5eEofR0ZsHAbFKfywHNjcq3naIqrOMh820vkijcCiY/16aGsKE718zir6TrqhseE1dW
fHAK5vNlCpywBSp+6jfmXaPdvkuVU/V+4qmUMgfXJV08ZCAaqlMOAWqboeJY5sZJ0mJ+UhZGOedh
ks0o8QaV6GPK2lWBDGudCexmdobXSeBmzJAOiWxjnYfWCqkyuDLjlDlWL/szWYTr0gojR/boOq04
/tR2YhUnpfZUZ/RQdRrY7YnUs6ZRel4ZXG0ibp9W+aeUpNFJUUCVQ6pwTpjoXKUh8gTpQpLG3OhO
OWnR1JuWSuHGSXtv49r2UGYF81yWyOlJGl+ach1KI9wWPMjmuU6k8/AtD/TCTqNbM0uzVd8BiwOX
grKXaODfooBnBm47TcgW2FLidG11YZp9Og/71nfsKhBO3wVoBzeXO7/2YghmUy+G4SsoR8c5hQfB
ZlKRcoXTWsdNcc4sIAddKiIvZ7W91qCoHENSOh8sCP2sVPTEjo0LEvrMIYXOZ0nbFYveL0IXRxYw
CqjuOpOVGzOi9Uz6p0aqziiJ1CWTjkWq4QyRKFxKsxcgNoTkk+CauhK6KQ5vkFpkJL+sIs4WSEPe
foizZlmljkx0uwr9HpAI6vaEx/5dw5tzlJjiMgjUPAOYj5vYjxyCo3Lug4DiQs7kM5ZnuUsa3i2A
4SIP1JnagcI5metWx55tWP7Sx3nodqE1QAD3Kydp7Xlp9HxjDJwf+0UWLOu0SJ3cKhS8caBOWG1u
jF76UDqJwWEqqL/Y+bCKoni4tHDRzJIAhbOiI8xV+VmjKgaCTBZ+MoeiWMYS3jcxuugy9S8sMb4a
Dcau83myElQnq1oK4hQ+RDdkB2cNTtHOF2jwUmRuI9+STstLUD6Yea0tnLhhT+KtVQDPb0KaekGP
opmo7ds0C9R5UCPLhT1+wcY2jcTJs6USZrvBI50JItqDciNsL2+6wmFAmc4rPLgVaAgLLbrKkQwy
l1T1yoyhoOvwAGxeGsU8SZqFArLnpHbqH5MiE44BJ8m4IYqqBQ/L1KkqQx3rLgZdozWuZJM1M+Xn
aFH2GGKcVUOZAaQjywjbKHKJUFhsWNYwx/frwfWziM1qK/SkGRbOkLaW09QimPtK8tRprRIenaKo
Zjyv42UiAuWEQXQdRkHqFB0yvaTWwlEB5k6WCKhhtb9tIqs/g/vgMR3ftizBF5lVxQuWmcFa5kqf
WEni2FkVuVVbpLeYnkDG9W+MTPeeX4FHBrhNVnEmTRAU/Y1P0/hYcrnOkjr5lGD2FQQbvCvG76pC
bEQwnBdFYq4TEDMvE1XFswDGs+aWvEq1QU400uapH5q2m5dxMucaKcdHKQcIRXzOid05cQblN42/
+WX71Sq4dRZdEdMI1qFuh3m3rCIzO5PGnaxC7lZlyTdhwgInsJW56BvGPYwy/okOSboAFbGYGVGS
LeIW6i5IA1eGTi0vrCBXxoFpeb5CnhlC/u102jtkSOVl0pPcrToVrQKmPuVBVi9qpNA6R5eNWQLl
yUz5hTfpsih31RBk2yFgfF5l1R02I77pU1LO7aqvnCGW8wCH8hiBTn7WBtWKGY01D6ihILzm/VXs
w2MH5CgMq+Fz0fXw8MSN8lKGldtDFN/C50HFS6q+5F1qu9Sy7SWJ2LaheXZqd9ngGE2XnOa0vKgr
HswTURjzjIlkN9RF4wgf5MlGdsDJDN2vgzq6VpKwGQcO5dZcpItUtQieliZ0GMHh5xTbhdu2jX0a
sRw0h/IOdApyHAa58DopY0fF4TAXdmItaEO1W0k8l0HFL5cKuNE5sJWVoQa85TT8FPmVMcuDZRJV
5bLo2whkMJZurLwHGgj1k1Mb1F+mBtdzXAalZ0a4Ocf5PEUsm6FKh16iQjk4aemfdgyEU9qoZJUG
TeXV1PTXNE5LuFEycGzcSgfOLyYQddrGq4r2IsiSZEd43y3Mpl+naVI4D7S5ZzdVkpcrKN4vBr+P
3b4X0UIZPTmW0ktEv8jr6DaJ2mSOEo62pEDOYDTca20/dLNMu4HV+1ujLYbjtokDR+SF6TSUApmF
jtBywOYXW9lLrPUXGw9kidK+WwkMJCGuIsuNpd0e46j4ewCxeIbMFDkNb8+hhyDgpolTcJZyHaG6
PU7yToPWZH5LimCYxR3ur2mvToIyJA7NC4hpNC7P49KaC3GFhVafOWjnXpUw5HRwPPrSAu7+mCmf
ejlP2u1jV+I2y/tSBuHTZ4J9//Y/l1kK/x4+qurHD8ePFPvxHexjffwssl++CvaMj80wPX3RaM33
vwXGPFk3dnNeffNTa+m5uzJpHj1+tNk//PJtnSU40XWcGv1eGvzUWfreNP3RWnpa89Ragq3d1Dbh
Q0tMOIfv4Wyr790lGzblm+PQHTSYLPTYS3zqLsHQHhpPuXzqOo0jYE/NJRivhKYTbKqEs4CfDlp4
vsJXMEIv7en7l82l1/owNDFhPlYI+PS0se8FA5tj6+lFa4njph4k1HHLwBK3HGpRU54NuO2cKICn
+8WN2fNekz4WiM8wXABXOja0QN8Auvb6zfy6KYiZBf6yL3E8JxwEZLvpTBcXppwVA/jRndZoVcez
AvU7ofjnwuhWSQokXjbp35B1IfFkQPZb3Xpt1Xpx1wcejYEhciU/SY4uodvBXMsyNzIBcTUnRevV
pYZyM+Zu19nciZjcZgFfthqRmdFAA6cxytNfX+iDMvGigH64UDj3jyMxtoEB3tcXGkJW7cyYi2Uf
0GVXce1Acoi9WjLt0MGNcZK4TJJbipJviTSXeVeeIqlSt/IV9IXyah746TJE6beUpqBfN60HzC9x
rZLNYkVSt7dkMSNZ4kBx3Dpliq/jGiphsohraPfAZ0ytGguC9BBQMssqc2cH8S6JoM5C5gzXmbk2
CMogmkdX0qL1OhlCnjihSls3D03kUmgOJSWGHGMLsJSC2VXDE7e1EXJEbCjHDqrPfWFpoCDFMoRK
Q0HNATJpmIJ0EoEUqiFAwhZ6WCK/4ahfqrw9beAzfJxQmyDWgvg93BdJcRqj4BvIvHpMmBd53Xuk
7Zqx5udeT+MvGdBQxxfNTVOwyE0t0ON/g9X40E2xsingBEdowumA1uShRCXNzbQaxDIMDQ69H/8y
MuO/RZU5jeogQ8bKd0pV125AI+Y1kBXirGy9wWJLbdiZ49fVAifhMohN7tpxiJalbc38lhAPtDYo
05Q1YwX/3GkrcWFG3XJQA63bMEpd3woWZV52TplUwZz3Z/i6QQnzSCC/sUhoN5c0cArbDJ0og+e+
aIxZ2bZiNlDxNQmhh2uWxeckVFuaZdwxJIs8DhplyOJNSvKrulWnaQYPnt3FTtw3W4njvzVTp77u
9Zyts6Zd9cTyCE6OI984qUm1ZdCi7dK1iXTjVk0eQmFndU4NKFKFmBNycYYwMAf//7H3JduR4tC2
//LmvAWin0IQvXs77fREy5WZBkkI0SP09XeDs+xMV66q++ZvgtVBhAMhnbP3PofZwc3n/CqOwWR5
5b3uxCsM9CNu1K2MMWP+4z794TbhBSnw1NZEZmSBY35ZqDrPHYY5nGK4UPW0aW1TAtzw563jqaQn
d70nnv79A50FXvw8MUCbIWNHtCS9XUI8f/1Ef3Q6CUIp3rvaBVsSXJuIyRQkW5cAtXusWXXpWqJI
WDQ8iRkzmAECTkNFRDZU0QFb7GvnZODD9uMAmef7FvOHlfRPcxbhdojtxmK6ZOz//asR0MSVtMp4
HwIr71SxCwt8NexkXSKRqTwdVDCmlZH/cQ/+8LGQ9CMHYAhFApQSn+5B3OLNAeUEtk765av2o3u7
xnoQKf7aNQPNci0AZ0X3//6/OvYnpG1ZTWGCIoQjWLapf+xRPEdOzwkP7t7unTFl+VU+6TYppvIM
1wpkRO2UsBBFn3oPtAvvBfdKOETAaVVovzpOfJKjGVNkLsbqX8iLgKtTw7HIUFvMO4bLlE68gz+Y
JxWfywRfpEzrMoC3Gshrr2MsLWf2WLXWTeUFx2rETz2HebkRgcoafC6Y5SJISi/Y8nrqMTevA1dN
mzDoBiAl8gBasUty91QBLUnUcz4T+FwVyFcX1EQaGpo0yi2TIGq/9faDqMW0ofD1Y9rQxKdAREwT
PvcTT4SPbzYJiBZE03EsiyJOkTbjVQ/+yaFEAKzqgU5LnUWiHJI6GQJWJvOy8JTanL0cm4Htjame
cdvqZmuBHE6YhgfrlvO9O6qHwVnGYmtN4nm+DXvsOY0FfQR883svx4NHY/y4fuM+BbNJRLPsDjME
FlPTADCMt3ZUiH0rwYYMA4xR0KBJ2cr0P2YEQhQ/P5ugsxGyiKA4CE7xMpFP1AAltBwK0+p9HpMx
mdwtr8arYTYGtBve0TrGN5Gt56Rw6gsXqGlS9OGFmYyVwKQGAuWB9MrKMXKTAhBaQiN770TTAI6W
D1vJsRHBVkn9aUqnQQo4+UN+VsR5GHjnpAC6mrTcDljQN/3Aq00BLBs6mcFKLP8bC8smnaVJ506S
1Af/uZFlbycq9DPqhGnnmgg7SF5sCzm/9lVwDAmoTLxz4y9lH8D93cYKhCwbnTpRXb8jwmsvlPG+
CwtOLKXzva6plWDNyhSmEzAVVps7FyBl6Ve3UQPQN9CA1Gsl/KR2yFM8lNMWefG3voQMphxikfXc
2viRoaD4YGLljjz0xqHp4Mxbq6qGbTFaj0HgJ7ot5l0k3YfOqK9UDWDyO/+xnTuayJLdcW41SZOn
TUCtDafhOSpFnQadddmY4aAlZZuxD2/wuV1Kw3ifD+2hl8CYm2K6c3m9JyPLIluyTSCmi3bmwwby
4TQs8VN5X/qp7FLdjLdQIL3ODVM72dbbqm6HxKkB0yEJjDxQXtwUMKzT0O896GucrYh5nZYG0KIu
5lRTgt3JaPjtwQZqHZHalo9fj5kho8C/rRzGVy0OGm9fTn2cm5JgfoFpFiUmlgnv53KxTp2t59DN
TPmYGKeINlHRHIc8GK+6rmbb0YBHFrzdNAAnDjqMC8wGTAlWK4ieWo9tJ+7CBHRlnQoBIi8X5NRW
vn2ol83ZZRIKlwK4jlcXG+HIpxmOHNdN8cXk5R33mxPj9YEHBUkbMecJZ8VeDs2+bNxNT+vtFEJC
4GEyzJW3sUM1wMjVAtNu39gxrKdIDSmZ4xvIUOpUWuNdDowxrZ32QeJxTUbHvSmm0DqMnTg5HTEv
1XAMBC6DrSTY1dT74jf+ZWA3IuucwsIy5O4qG7tLoxusgiQnO7uYQMLPG1+xh0roExz6Lp2UDWqn
rB80acKNicsuizWUEHJwAAeTdu8J7KWFkAFUOKHeFlNiQXQEW37GijKD1BlNeKVYfTKFezWPQ1Zb
1otU+gZGa4LdJkyYS2A9adkkDh2/jgTIn437L1vbPvmtPnahfSAjLFQf1oqCmGhbDdadS7EymwpL
rJdX+44VacnZDY8qPE9wyTtrHNJhsIrEs8jZtF2RAHBs0t7h+1kwkzaJ/urisUm0ADxKZ5JAdnEh
OMcSLXdNo762ruoSwBI8CeRsJYrWNNGl+xL3IMiH7w1Wm0M74TmOdbcDVX5ZNs1dFfmHm+0UFxf1
7JIEmrsLW7fbgPdghIovQo4/mrBhyWjTPVY24IynIWi+9s1wH3fkWXhH0ZhjA4A/YbHimZhDnvRt
BV1GOD2Wvg/whcLo7ne+aC6N7g1+hLBN+FixZIYGsC7kQ1uOYULK+EVETZ74Qt+VscmBeLpp4MoA
YOE4bkss9ZUVkau+Lc1mHguS5YLmCbCKnUU8sbWDbhOW5Xms6P1kSbDuylyOXc6TmpRfeYVfp/C+
1PYkz+DRVGIFtZ3CtH2MCXYTi9viprbiah+qRYPiNDcgQAFvwTsQQNEtEOxgkVIKvzHh4RyA+w9q
7MA9rm9PD9HUdfA+xtsGiAnHK3exGpI4abz+IYyrG9COV8Lt+aaKxg2fwNb2UZQ1nduknQkfgPNX
BwPSBppBhjXSdHUiJQV/Hg2HqC/KDNnBIAQp+Atl920X9+k0Y9Es3Jsqt204XUMSuLtee8XOKfh9
2GAl5W1wFHEfYFGg/b5W8Zz1ws76sVEb6PXDbBxcF6ZkWybT9FBDQZJ0ZKjS2AzHwTmwCYCfmK0d
07hX0GL8ZbFnPOVdRjngNR9AEMDfG+1gr85j8dDV7c7TDm6/befJjd3K/BB0cicaFmZuMatNUTdt
CsnN1pb22Y7g+cGOTCxv6BLfuE917H2NPKgH5QADD/smG4eTH1TH2s2/uWQzlvk36bkapJBVprCm
HvpashQI20KgTEdCu0fbir9RyfZBPcGNoNYXEZgJkJ2C5iMdm0wBJwd1+TS2873E8pLMZXTFQzBN
fVju43GhiOBGivI4xOEr58RO/AjKr25Uj1PsWgDUnWyqikvlFk80f+rICbhhn9jCUyl3451Taw3w
j+zXc6eZ5Rug+tvOxNmsSz9xY5gGk+PPaeGnphE6hSTvsQgmqI6siCcjtwAdhF60bwfzYA3llkE4
ByqhLDca/ZWNNbcXr/4IdiIsxbSHHOZRGVDjje1npPGczPa6o8EaByzCbnGDo5Nu41e9fJiJFB61
vPxS1H2bgGFP5iZ/KAjcNZeDVpq+9paysXU+kdzxn6z2BmTkrZxMm1lhbyXEMnE6eVjiq1bKr0JZ
Owd77jRzvgvA/IADKnlixc4PSKLa4zC/VH1wPU0W34RAEQ5WrZ/6MD/3kPGO1biNKwtAp289zDMo
am332TzVY6Jh8GQOFEsbbAPlZgi9a1GfSF8dvNZqjhY8187b0sC3d7ZVdIsD2L4dfOP3IGUlgNnA
v4G5arbKdXUaiUUZZ6DLSLTkCbT0zQH/7nDUUzEe19LHIV8ACsmhXrSHcUp0SM1xjPLdXJXRLvCj
+uiWdn0MGtjfvVGX4BfNsWh6c+SS8RTSaWf5LYdj1JNwN5R6B0Xz3oviUx5JSHjL/rJw4hZrZ/Wl
jSTbVm3fHxkl2DkmUiRFCDJGcGc3uOSi9u0Lu3I30HXVMCrJBScFZqh8wBTHtusJN+nzoEiGHNaI
P/ZJY0mxsUkPln2E+swRSW6JH0gDcj0Z6SbYc374TnkRFjc1g+9h5vyaUn0BM0mncVhcT6p7qDpx
1wh2koP60U76xIgHXp68REPw7B0hnXsSY9wng1Q/SJlfk95OHTJJuD9hnHKHQV4hLsYhwL4+POih
/AEbCiqMxUzxig23DbY+gGER5NjtHBWpNQsspj0+xTDpZ3Usn+H3zUffhkBvcocqG0OoCFXgSJn4
0MT1pPIOo1WOx7re6dlUx8FqqmNANM38QX0JYAkd+zFX+JEPjugg0ZZ4RC2mwL3PET2uh2oqraPN
xCXsbrqlFqasGbCMlZO/A0jTHFuI0EzKZBskTavuuei/Qdw4vE2YtbTOFYjUnA2bKexsNx+KHXVk
dSw4hTZtKUXe4ALmCWRWFHHatfF9QNoIck7zF1HSSUVQHEBof8050J9prL7QiO6qBdCwuXjlI72H
w7T3SuWlceWfSZ8/xO7AdnMQ4/va/p5p7G6VLXtw/vkxmoHv5D00qWyE9g0PwYFLGHFMFZA0wHRL
PbdPLbvyM5+Y7948HVYME2QwCByVxnlnpZFy4LAxf2va4QleG8wj27KzwFwEVMEe9Lcu1s1sCuCe
UPw8bc9fRw+AHIjMH3rkcdK2+Ad6YiV+rZ0kNxLGDUzMYwj3sg0pHsR5BokSvEKMS64W6G91EmnN
0zqoVeLJfh8pz0lWl9uMuLbDgjmRY3+oiYw2evk4Rt0Hx5mzOGKYH4DwVpjLkvF9Y5fPEJnDrkVM
QmKX/FtHxaunTRZCOR9o/H+8vSxsy02nHFo9Am40Q4TALScRMLYJg8L5yhpHlcQKu2tQgCYbsB5m
A02smjlprXOzHao6HUHmbpwgLjYBuaY91HvTDBOOs/ol6ukduPw9n70wbV0Bfe/wIoMZiomRHEpA
5GfCzmAzo42kBPxMRdIiINM+BJ7av3QKHtQyY7Qpgk2z4JiBIZkstqMD9AB8fZ35vt54LdQ9OV77
AhgBcHREcfchwS8P2sczPiyw4qSKGP+WvunD9jsNgAhU03yqnRz2+gigIuDdI43qXTgD4fBt9cUZ
TJd6DQWGIaZT6xEK+St27an1MuXCaALmDvawDUE3WfhSgdVf6/GgutPg4OFeb0+BlYYVrE8Dyp97
3Agoe6sviOvkCQcyOPlQqMe8SoRtENNBp1vj6SmhpsbjIdxLy41ubB/ACYMyL0Hg2q3FnCLRIAVB
xcb3IQeKUQbsKxvYjQWJ29usE7rIpGOPCdWwTiZtp6i9GgP7oRjfgBDRYvIYF4w2BeII/gERGTS6
L7nXYVqgD15bgwl1wCuo1hvgFotLvSAxofRv2tb7VtbAhmJaJwCSfjDLvqy8u2JUPJmLeLv+pIw3
U+ZC5AGgEjE6sHMq5qxXU+IFtq2C4TMW51AuOK5lRBJ0tlwmeDb14k5qfckV0PlRwZeTzIuSwS7J
pjSmT3LpXJS12FcAGxKoJEhmMOET3eO+ruB2BTAOyPZ06CeW2gIIjxXIKlNiIHtpJOyFiWdEAxhW
tcf2Tl/2AJ0EYCPpHwZw80c18+fcAwrjWGdoI0TScnUspXdLo0ZsAd9jOy7CUzM5RVZZqk35GG1j
ybpN51X9PqZ3BYKCdwU1eGgZwJp2Xw1KbnyuxBbSDw6HVx8cNh9ay3/KQT3AK6izpqLHPhd/TbmA
8HxoFpW/eZX2Q79MYL8AsGbF4plNFNIxCvcYZOxOADdzWvtmqsOddIHO2RywkvEZxLsDIAtMPOAX
EImI08rJlBZ/BbyC2zxF96wkl6XxbzqKaQsDqitln4UQihNrEMk6x4xXTRvN3a1DmxmPbksgeW9u
us6DJ6DEq22w0g7thYulEgEFkmwoxN3J4JATIZ61AWBvy2ZHCKRMeiyhMOmAq1n1YRajSOwCty5W
3TdK6cWC4lJx7qGKLcb8EVoFP4Vw1gJhXKcIWVpwNFjB+RgdAuoXGwRYtPgPux9NLdp0ZsUJCgnE
ZiGwfc89AKQxn/YW1pS0KIwD/AFUG4htyPHimmYTuxWBfmmb8YgtdkO9+QCH/xxPClFRQAwTyPty
TCuedN5Md6S3rvJ4LxU7qGbf2qTZaLUV3rTL61odwBQ8Mq+/sbtpr4BIOYTnCUDsHqxbo3ZOBaUY
NudewhjLc3szBV9bpwTRUc4PAbTpjgxfxsj61vaKpa1jeSmBBde4h8CBWcg4AxTlu2kL/6Ym/LEu
C5GyWT+H/mQl3SgOo1uehXTg11QOJAkltAZj0F3SmOz9ntw3bZVGBgqJprx0Z3YzKJtlpWRnE/Mg
gRx2H7d2fmpU8JczlE99DmeRRSUixSD14SXmY2hXG2qbEXuR/+RQk2+nrrm0Yq/ZAbLlJ2kgb7cQ
Def1UBFgoqqTxvsNjkF/wzzgmQkb9rORcwYN7A9qSBOlNm0g03XwVamrzHE95HYzyF/qbQxYs1HT
0epUdGobRM5BonLb4hscHVnOKQKwo3SE5O7UQTGPtaTZICIbgKix7aMqIG5LZqh8j2sdUt8rKPpV
IoZIAl10qzMFIYv4ggpcXZhBXDBBR0fyDIqNXTCVbjJbrnPshUB8HnZM51gjOPC4ltaDENA8Mezd
WQk1/XE90KGENKsTsNYKAYHOe4cp2BmYv85yDpywVdGW5+5dPrjsjOCwBrIgPHlCkdQDLLKHmgnK
KMjWNesOA7Yj/2RDk5kp7NoJrbh9/Dj4cQ1dtDforED0zsny2jcR7v8XJbyFu/4W3Pt3FPESEYpU
vr8g5v+QJHyKEf4QJqzn/ZQlBMH/jZFGG8nM398b9Bbz6iC+HG9/RjYtBKGDXFoCmH+KEiBlABsW
rgkc16w0v8S7IoswhAQOWZOjhP/n/0GSgPfj/Ibu4/UreIGxjXgVvCAvQA4W8ol5K6FkrJxJ+D8a
V134le0+AGgkm7ow8OnHgDxMXkM20rTxbu21I0S3rr2krdy33rIUP3v/dO7H4D+d68QvLFfFJh/r
5rQeorJsgNu+12M9N6dwOXxq47mp/x5odeeg6sFReKY9fxzKOv61yjxpnZTYx03sPuZ1Kc8uohhT
a6k2c2Vn01SEOwL/9pGE/XdR9dNVrk3iFEWmwpZvhZnmZ79u0qp34kfE4mz9mPc9xWYBn72khiIS
raGntYT4CXqqaB60yUddUMc9jiPQy9nOMy/EXt63Ls8RvWWck0bcbgOeNXJOa70IhitLUfuvWjAA
oksoDDeFOkNEoM4F1SCQ7RphAL93rNX1ELBWncFyWeBRl2KNICgEoKx9pdZWlheaZ3k+j4iVNdEl
79pxm9c0uiyWktEAddrYV5va2anO7b7EdmNd96UC+2gVKkH4oroclwPFunVJQ9gIfl1NEGciGK2G
KxMAjWkQiOP2/aWT9+Yyry3vzsELvTMy0nzb6ta/g/Jtusjr7qEB+LeBUeCPt0Dvu6MuUrxoq7uF
+dff4v8YIXMHR7i2rQfwtX4SM54f1ipchPz2305aL1T6495tFXZtBCpDlcqG+TQBKPnlsLbVEEl+
boMm8OHnPY/cy5mPew+yzavWZcUdpZa/g2HkQAMTFHe6m51knDq94WTqd43o3RNCHIZjHU7jPnIa
dulrHmRVZNQt0ZGb+uC4H0UZVjDd4/FUV429UdBpp3zq+Je1VL6Xuslib20fJeRbAgJXFkHmlC1i
Q8PK32HPG6CcXupTNfq7XMagyZ152IwGcIvVTcVdqEW1Ny3Q+1zb0W3djW0yWpJ/LzQiYZpCPvcQ
IYB9s9gFzAl6RjSkB9XqTLdqgOJe1hTxz3hdN8yTmEKPXhJ1WcyFurTDFjjRcmjCCeBsDGJp7Wij
uXDw3KDHKno/iZr6WzggwoeWz4TLqUhryCyPS7WqxhFoWWisI4J5n/F44h96r7aIFUcsyMFxjTwB
BXObxBOec+KIR8oRda/6zAWO99b41g9q8a+glsUeHg3LVGEhZni0eLTzrW+IUdYXIqTupdRxGvGw
NIg1nmBYNyxfwzwQgOZAVZrkvpivY+PrtwMIIZzBfm3JNfTBTWt21MNQXepUe2TelWHObhRVJCFz
K7+xKUcg+qAf/a69DKtmJ5Z1ZD1g1aMnf1lH1qpcF5OPOm7gFTVAqcPW4ecevspF0XqIbAl984RY
5HPQkeA75J13HjyCRxnFU2b7lJ+VaeUFg1jtbehYmTP3pHr8ZSv8g3QCLPGn3QVyf7JkU8A7wCAn
IZ8lb6AN2VAERfRDgB0/sFhwyKhiVh+tOgBMJQjqa/Fz/fPQX+r/KH4+t5uNSC1wAghaNPbD0OS3
jT/rK8kYf1BTSmUHPZCaaVYut3k9OIHxsIZJca5KiAzW209gPSZrMVrO0FZLs3Xcx2nvZ3y0A1nK
EWjwv/uMpmovmmqq7mbIeWDHq+mGkbY9U0SWbPygr1/gCx5z7eZfZGyxgxdRuc3bqH4ZTz3LxUsn
FYJLoCrcB6XovliWPAC/TSbT3wGjqa6toIdEqBgu8jkcQHb6xd4gV17mhP3wVI0wOCU4tyvpI5qn
zUPAty24NuSzQAwllEuptG0NZima78DEX4dLexcBZLCloYeG+dUjcLh0bR9iHm7nnpMdlaJ4dvqr
adbhE50rC6ocQCdrcz56h57X7CGPo/7UewZZIaacIbyX/4faDDDs59kHreWSixS5e5aI3PiTdAc5
KaIusAP2HYgLYqAhr7gG22WePdsEAKoIbIaaureDibCVq/kZsYtBauV9dzbd7N4WufUI/QLZOpPi
m7mEb9q6tjhLCOrfSmubFclrURlEtv7evo7VQ6A7kC0496ObB811C4X7/k+XW9vsju/qYrgJfU8h
v8Ywne1e+mfETfJMKpM/9QG/CpeH26f+dYM3HjyuQwkST7wNHQ35ZagC0f9dWe41r6FfDCikmAgm
KDZt0efeQkVZpkak1DAd8EiCQvfgvS4lu4TiMwGy+7P0e+/ncZZmWy0Uzvh9nIo650jawUujKrbP
1mx+PcS1c+Bu0B4+tX+MFQBCz2s18NW5h9phz8Q8gy37w+XWNl9VV2Qq9X49db3w2v75NBnbt5Yg
QDiAzFADZQ42T/BBkdNCddOD3O2j6a+87i+MQOYG4IGIWGHWwIDr1Envx+2tA5A8tRDA4HDNr0hh
k4f3molz94Gx5oGMCPlyltrSt9YIdqqPkf+r88zyCe9X+fi8HJ+w1t77Pj5v6fuovX8zvyrDg6gh
YARpUVxEde6l2idqI0NkQlnb1tLHQawdeemlgaN/jvvT4EJTuv/3feSTxheqbbzAG9K02A0cZIuM
18iyXwSJumAWKVoXoSjcvusRcnUThZxfdIIC7F2eaJgE34YKmClMH3bRvLdHaO/e2yEemVLVkHkd
r0MW/zJ+bXfz8FtJX1gb38Z9aRDGFUnnTN+n2VtpabNN12R8EUfERWdj4DKp1+71sM62tbQOxO4I
ksr1cMW18e3ikUOrtDGFjTQrMIqR6KFOqjGuTs1iFEvl2rvCdtlmrdpVVN5AFvFWU8sIly6wipbq
xPxn0yOGF9jbqWz67moiE2JrmJDfGr9IEdKlnyXM5OxjROB/p/6xG6PgACkgkv04AYysj3rt/oc1
sGSJ+kXkud7FxdklBDp/yNI/30UIjhFZCWD7u5UjnAn0iNOQbPUilbMrB2LdrxUh9pNfW/c1C9Qd
m19GGZ4oMnBcBEELq/C9WlMbX5hPCJVaemMWtpDdzBsb+41vGnJ2vTLfd7VNzv5SQmTcz9La9tGL
PAbW7mPcWprYdOtUyAgyQWIEjAmBsX3TdlfC5D8Pa4caYg2n8O+2dYjBJpuuHbVfaijol/MQofvz
MuvodWAsEKD4709K8LuQdvmNQZHDPySxh/B4+PS4B788Kbk/Ao/Xhfvdr/o8hZ7SOQ/vh6BjmKlr
vUcYPHa/PHN71h0/mpoKNwYCBDczzPcuLYbcI6IrE+4W3YU3D94lWQ5rO4P4M4vBX6efOtZeHZfw
bAnL+gF5fw7IrhKWl7YaOTIDSARhMefgK7+76vTQXblLaWlXXjDv38ZCWyquvEGcRm8kD4ao+DoM
2amdavfBFXN0vfQ1yMbx0dctNc+b7pVCliNFrObQITXUaS1xkPVvpfK99NH7UcoB0J+gkm93/35v
on/Mf7zMc8Hao+XlXEvGwd/vTR8wm8+QuCPNbrVxnDBAKhvTwGeBvusUOJE8rVVEODuIguVmowys
5GTt/jSQRwXye70NXwfp5RrryI/h6yXX6nrJqEYcP3HllkFqd8k85I1JIDodLmto3tBiJne+FGtz
WHO6zSdbJyWWOQL8+e9+4FhDEkJ/sTPgL0AeLN0/r+LArwYNBRpb5VndRkMPHxIR6chE1MjNWlwP
nVXSk8wRDIJOe/La8y+DP4bNS09hQzxglYjTqHG5temtiIQyeCRDF+x1V6oLiLTnbQ0rJkEiKnWx
tq0HH76WTtZiNIXn2p7bQ1D0xc+2j4FF3P+8wtoW1378X3kM3H/MADeChhb52hGtAjzws6gb8gZa
8tluv4u+Mp0HqiXeQvdpXZRRc11b4BDX2ltTCIh7iYaYNzleCJOWb/Vl9NrPBYNCIGyRCiCyLlxZ
+COE1eqXy6wd61gWQGDQq6kH59fylCtjffUh4FN164BLPeegUvA3d681UtU8T7TO07Kv7Du7MDqr
lEUvmtrmB8Kq5hAFyGclYDVlzsTbO1dC9AbSN39erliAJ1iu6NEcQaZuAU2BVUOosUS8era9Q+jg
/IQAI4po5XA6ItMavV5HlG2AaLxF1tev69WyPmlvsM+QP2DRmpq5Tnw3hxb4vedjoCJDuXHzESmG
Jre7gfIRnIEu7jwIL+7INJANQwz4dm17H9FDGLRxNL1tFgDBNwWCRSk0Pd1SXdtYGcptA3nfJlwh
h/y9XsFVv1kHrm1WzPnGOLy7WTs+roXcPdijKuIlyK/SH70GvEAfVUjnpAGILKWQIH1H7VdQlTd5
9ql9HbF2LmeuQz9O8pcz2+XM98uuI9b2dRhh+u2ya9On03+/bBer/zDawFt83u8R5YM33i3+PyYo
3hn5+3qHVBoctERv/SU66KCBXbiJ1UZIr6cGvVn3iI+9JBpjfRk9rw2sqjF03VNm6TYbYSAqXsev
bWvJMKMvx2+YSMtVl13q7Vq/X//tQxkPXxEnfCm07G6Q0KW7GcPbwvaa6zebYTEc4IJ/tECsJK5r
fvYGkmqsQjcC8Z53sTXmIHiVt8tp7N9VJuCnoCEQLC292tH+3XKCRzEN1iYgrjhhMsjz1VW71bYB
LTZssEOo/VrNZTNsSOmovb2A6QX9u3dF3j96V+R97bWXwZ/OdYRdPSg5yYOp9SsksvK6sJH4Yj1Y
+fjd1MI5rLW1c4jA53HSvkrEtlyXNjEbHRMX/wmS7w5bjrQh42I5coiUkcJi9q+QVmk4hZ0PyUVH
8+cuRBwuQsufjKGbPAe/SfWAFId1W9yNjVvcOUIjER8Y07VJQ6UDQxaC68nnWOKGiWRxP1TbwkIG
Et9R8VWDgJErqBXjK9BreQI0pUR+wr87tIi9i8aCGHgZ9tG+XmTokSTrowNYoUlc24KxwahnTmPb
AN0QsOY4grmR4uNbP4f6aR5VtQ0hR9wFdT0/0UFdBUM03Yqi+I/nIASH85vZC1QM6QBtz3dC0Dbu
5wDFYaJRayPz1l+6BdKPKDeNmL7A0/4F7LQb5Utap2HvvboIzD8Zbo93gG27vQihOFmr62Gs75FB
rrldK4Rh3nhhSLdrFfoc/yLn/s1aG2g13o2MvoqyGU5ktOpLYKveG841zxb4w8k6rRjWG1ZVImMo
4hBKkX6Mc1cUK0akURP7G6s8rkaYjGEpi7q0obmEpaV+r8ZzjNx0/0PZeS03jixb+4kQAY/CLT0p
kqIo3zeI1sw0vPd4+vOh2DPs3Wdin/+/QSCzDCCKBKoy11rpFBvSXtbJSPJnGdyXhyJOL35XFWdp
efwL1gni5utbNgDE7r1/ro0GwKLGPICaMlbyLLUH8VKO1bGf4zTSb46AsN0G6Eojit/9Ro8S5RiF
1bLXVN/7P1ZymjVnxVgyoiYrVWJRIrIpu2KgBitgFRPf/M9Hmyj1uoHrk3/VIxJumefNbIv2HA1j
PC6GLBhOfl4NJ3mWx1m9tyvkXiD6WQfZeTbT3otGoNPXBAG0k5uH6a5w3eDQKH16cqLJXjsoXj2z
jgJSFobpdycdHuK2AKZbJQJcQaz/6YzgqeAKnoHVFSeC+BkRLjGSV+KFVE5I3C7sZMwumROjPzdt
2xlqFaD3E/6lZ2GzytApWk7zQut+sIOwPor5cPd1KPSp2oAIAOTOtcvbvbnmnb3PvGqX6oPxbkRB
vhoR+dxbiWK8N7Y4erpbXNtk7K9R4z3wCIzfCufRcZAO5FbiozyTBzHBcwEa36BslSAEObdWAD7W
uu6ThZfbZhJPL0lRe9v7Rlvuze+m3FjLffc/faVL9rARzPUAie7rwgcp8M9h6lBRTJN0l6aNvjMM
vygX99ab7QQkrGxv2lsRyrWTDc05S8uTMVvShTxt+aA2w0laPGN++jtAFpsxUvvl3Se7kMP5prVj
ve2J8VZfkaGifdcM9t7IEKxNitH/BJpgLIldjg/5mGbvWgUaaPbnnoeuD2TQNZG54BPuA7EoW3Mf
zTSznzRg9/bsR+KNbKU7AKdUnIwk0hiAB/fKQRsfuqFHFdaAPtLkGxl4MmtNGjJ+ZAYimFukkczd
/O6Xbn64KSM3WP/3zRHkdOM3KTSiAoKvDxk7uYlFLfU/f1SqWma5EwY1sQB+2u0ApyvtQ3CqveV/
hKlLbJoXnXBQpjHNIQTBhN+PWmejdihkKGEWfLgqRG3WHfaZpeX4mlbJUnbLcit78AOklqSZg69d
1VGv7m0BcLkZmuIwqf1XnrbRj7Q4u5ZZAfVmQey0nvhM0c0CLVK2V9NLGrQzyvLYQN44aHXZb5vK
nC55qfkrfdT093mervFCYHc/59EV8xLaEG6KghxoYJMVzKPu7BnTCSlAqOQQ+bVFKcyW5aDfnibl
terb9ix7Sbc0x7acdmanfpd+6ZKN8jB2pbfSGuhZtytIZz1PWWtDt2izzN9K3y8XE06zbceofvjF
l3ZZemzUcmX1pfPzpuSlrKxVtzoMw9uN3nyyj2JV+aqzkm4lnb/dddV3EEfYEG2z2i/3vlpfjGRw
sk1kamQkAdOt8ljVrWNU6N1DGWvgCuH3IY8727nI/WXja5DXDGSF0TPOiZjF47IH97pzAFQ9O20A
4dD0Hm0zwJpdbcIWum5Uax+6VvqsDr4JJCb9ce/RW+oPJOKcNelL0IfzSN1OnT2QMm0h53DniaBn
X1q7tU6yh5mU8a4kq0ECmkbpIw+6rgHzX25XQhRyk47jBCOVHm5YQpubCNVXWySZhqv06vWMNkLM
YH2bIffKJ4O93n1SNE3CVR6axVbOak6Fdw4TAM4Wqi3LxkFDCAjbuONFLAchwWceIeq8y+7SNUx8
jo3oDKRhuRMvEOZB0Qb2x7MpD6UPCCKx9aMc5QuUxKuC/4m8K+kz9OyQOao4y/6hGVZbghPBSn42
4+B9mx8/R0GCAk21+SFhmldzPhjToLAhMtw1bIQgI3cGnDB00ifZBeaPsXUU1BlCXc/XemQ2W7fb
jFadfCfTmmyGySTXpejFWzJ5O43sxXezQmXQbnL9wei74Qo6+Qv9gPi7n/XsVYFjnAVknEfdm2wQ
5zRk9vCjKx3lKfTymIROk6zkBRC8fWC38THm3Xh2EqXdOwP/CnmRxHvJC9f4HJoh2SZF75LNV4oP
dslLdu3eRkcJeMNL2rwqzUMflVO5bIcoWfJ0iQDbO+ozEjfwdvoMrOIQqiW5Rn3paX72JFs1O+xW
dqj4W2kGoOeOdZ58u01V8R0u2WKehduqz7o6hhtPn/K1NMkUqo+gz3e3vs0QQLzWppzwh/GHnM0p
HGXrmmhAs5nQnnVlMK8piIP5tm4eVgHLFOXn260KpckOaIKjIDx3MRKwfa1bTQcDZDuQs7/vuTBb
GKdTsJX3AXDQJLKa/bzn3haPTZtkt3uevw5k91EWkldFk3Z6nBBTkpa8irxvE3Tu7b7+2z3LQUOt
/K979mM08BorDx6bbNj0Smxt2wp9xZiA/lppC/ugKCzvF/IUAf/KXLYNkKbQsXZs4mgRSp7zpUk0
yJCyZ4OyQWQJNuCTz/B5jl5tso0XivfYCECVSp+KXGlwlKc3b9FBlNJjgvpKvEL6S0cw8zmqS23T
VuUAPT1KngmcJM9l+i74Pj3JDq2jG2tV5NVamoUa61cGy45yCLhGtJCCPttIX03IhbDtkozRuM87
pC3my9yagiZe2W0ppQOTZ9W3mscRZdl7j7QcW/7MNt/JAe3UuCc+kXnTVEAtmmcK9S55rvwBdVR1
qPfSB3C+P45m9DnNBGNhwD7VAK9vzWawDmqcpSd/QOzFH1D2KvYCnY7XSc3SRRIU41+oVyWZU/8Y
k+mPXk31N5H3yDtWXnYmXSz2xL6crQad42nwYA5nnQ7tRRMP2TwoguDBE0H/HllQs6JmSq/yysOY
W4coYpUEXGuL2nq1jfXJeWii4C+j18s1GqjqrrOFdQp5a2zMArVfBUW+1Qh5HrCpEK9KvS5NgO5J
2Gvfha8iNF80oHzVSyAGPmRoGhvgn/mfSuv/Uaqd/WEParw0+9F7rn0fOPMUq4/CmH5e28/04vDb
dcPWF0+eBV/MCYL+rQ1Z2+qa99v1etiBwSKvi407FtrGdhJjUzUWrP8EhkgGyWFljZ32XWnhgXR6
/Yn2lLMJqnHYqXGev7mmfSjTedYKyUoQRO3JGDrtMQvhot9GzvvaoByfPVcrDuhYdWs5IM225IbF
N1MPko3W9GBL2aK+TK59ke3ENTIgyGV/Dgp1ODsKBLLbQNdHr8h0XvjZNXDWgnhT6pX3zas2t4GG
6NZ6O+UHDQnW5z6oPm43ks7A3IwPLh777qQ7JRqb862HvXJA5zl7m0Qw7tARszdp07afMeAa2UEx
YAuhpJjO8Jfy6grS0vJStVU3C1SFrIvv9+3RRsplJRsUq964PDXfW2GYW1FU4zaIB+U9N/nPz9cs
yrxczRI8R9+foidbQXFc3iVsOZi5LPuutiLaB0+rjNuUFeoxOgHOz2ZCQ2aYimpn92J8m3J9L0fG
Kdo7hF+Qu5gU9zGLI30x8Up6hY3/iiRbBhWxTHe5Hze3bIdMeVhNAwUjsNPdPQ2i+c6zMgh9P79N
KyWyrsV8EAlru9KIlLV8fYZuR4P4IwBacHuhQgedtnmBOrscJHt1SfA8spw8ScseWvcwiJ7XMIqI
KPRH2oH6AjApi+A1MRXlKfaLB4jd/vvg5Hw4MMUXIZLr71WlDejyIXQhW+0UNQ7FHLu9bO1680dS
CPUsrXlGvRf+azbP2E1ANucprJLrTmllEWIKQa7DSOjEEYkgcWytjtVph4TIrnfaR31uqDyhlKtf
mpWhQPKnsolvRSMA9Dhld2npf5+Oga2iKDn86WvfetOPdghKpEsrd414ScgdgWnekduSKA2wID9B
ExzkXm3l6XWq1IDQufr4s3OmAOgcWpgacrCeQTfQkYHcO9Kus2ffVqOnJHSTa29Z/oMVuH+1dsKF
dADla72p+ZrJCxEo/KMtGm2tu7DHYOkQ08jt6D3xFXudKm6+lWbZeyhSBnFxlOZg6LuQ/N7VzL05
xFis8zGL3/2gik8GAizzQjp+R0NHbCsVeLhsjRIUCNTMG/eytVOd72YeVI+yUaF6i6EObxWg2gtx
4Fd5nTQzy4O8qXSen1Tfv9+UbE0r7XZTihIPLBbicuvJbPecB3fn3Lg0sz4cFx47mfXdJ4I5Ny5k
Kl16fcUj8zJ3cm7Z8H8munXy5jnDuZOVptOqbPz1OA3LFrHYZx/e4KvRZ+u4KdqrtFQqk9RmaD1J
S2jGHsRXfLPYLh8NP+8vss1r3EdEKcSjtIgrPBNOym+WZxjv7eBoZ9kG9+NLC6zw7EzT9Kp6xCPr
xASfOl9eqLDG+W14R9mqpX61yNyxOd4ugqY9MvGJeJCtGe/5hZaa1cOt1UanP9QT50BhDfWVIssJ
+KoTGuTxnrx8/jLZTgSulqJB0vQTtTmJyvtwiAPwLS4htI6eepWNasOloEe5h6xW8pch7vJNFkFS
l629Z6RHMEwgA+XYBhaySF5k1zTLYkB4Pgv3+aJB23drAzzIRra6dZkfiJtR9qM+Jwak1QRayQqo
UX22yhxEazufRoHoFgTYvM3NWQYkgheQbpFMB+Gl+9kIHnqeQ0XaIDXSD3L3+wGZ9W0We9mz5vbp
uQyDs6poVKyoYA4vasrl7WWrFdbNgzeKcOGlZf4sfSiwfbNSvT1KV+j23k5uhEY5AQpZu1rPa56+
zD5ohb3xgqldSVOO0MGdxp2KeuZ8+YC13mglgH7mCwRj3F/abrx1lz36weFrV1gQzeYBImi6U5R3
18kZvmVe1xylu1HmrOQ0dAdp+nVpHlDzpcrMPEgeqG3yYjToZMoruVNS70LeXhCy/u6hWquhRxI8
NZNLbw7q2lDbbs2TptxkTe6s5MAu15Rr/9ftr0VTBCkIxaB+wTwLQDedAufRVg/G7Fl2t9BUXuoq
0piyhxC+yR7Ieif/4BfoLNgbUGRLkxT+ZXAM4xJTSOjoKuJwd8mzeADTp4OIldbN1VMkhMpSwzYo
25/D6zg04PqP6B358T4oBmedmGgzkO7OLl0EQk4evFpc0d7zDm6bQ1lMaxIhw4DauuxnuG2/aR2n
XbtBAbc+9rWTZiXNyYqDFP3BJPjDg9RHJvHejsTSf22X43k1p2z+knyDFryDjH9uPrRADxcy+HU3
JVzrbsoAWD53bmyVzjNg694qx9atyFeVqw57atK4j7Wh/SihHH3YIgg2SlXZW2tOL7BqO41V4l4p
YSFkLy9yXsdesyAd9u6mFwNjdO21a8PmCRZJ+ZQYaBUk8fhRRL7YOAWZYlhF8QfU95F6B1Dl1Xwb
6XF2KY2OLI5SpceAbUsch0GxvncJNQt44hBAVwu6AZWBnAg1yhwXT9GjvTXXVLj5ykz0J3toarSl
qqDdo5OorvViULcd6ot8aBEJqslUtyJDqLVBef1VtsYOMOlCUM0m7v3NALp8WSh97i00PVdPQeyu
taoZLyhsj5cxDceLnxZfo456nbSkH3XKn0OlTx5UW6FMDpu2R+qVQIEbwEUhf9W9WHFbz5j0GjEe
THTWnb2NDj5CYZi5GZFOqkxS41jSVXTdykUx9ElasF7hx42ApqLa/3U2dRbZrewn0FYNoMBTq2f9
k1Sx7qG/7F0PGqxskz7bV7IleDICQnN/6XOp9FG1OkrQ6fk+0B7hIEvzt4EGskTJkkH9fKXQm+qr
vJIcEKWZRyUGIZJzxrIh6zWNEJbvUIQj02GV9Pb/OmOFT+rFe6OAG9EjImlEKSh2gZDlc1921lFa
7UCZlEAzvktLHhxTG4HRoepspL127VB8uHbEU+fBchovbJT5143GVB1P6SyN+dwElnUkkRRc7WBj
KUl2DNPpTZd/UjQLHZqBLZDeRQRcHqKqekgMQzlJi6xJehx67U1aFXyII2y4aZuQIDuil8saYD4Q
yf55ZoWUWKKC3qfskWjlT780x1ni0yyiE6ioZiE5OhNBeFiQinPuy8R9pMYxSuIzeSc3PXOB4plz
DvLefewGCtnIEVHk/pgKfdd5VrLvmrC5GtpkPpnxFrJifU2ztrk6PNpBlBFGkR2kD216MtBm8XNQ
DZLvyUGyxznZ1rC0Y0juVpOZZ3no3QHw1BT5m65C7kr6AkHVqcU4t5idth4MQmqyn2xV+voFZR/+
2+gDnTLXhnZgi4fehiqBziY/Ztkg7blV8fw/hOV3T0FASjZDzO/5fuYrY7AqZp8Cphc1V/fX1nu/
IbeOudt8BX1ffhKcHRY9//6zq4X6tSxcJKzwV4AWCZvVxU4dwvJzFtlMh8J+61oWPGPusuWe/ffh
GfV3gG858aXRUcyeyN2/s5FACHQ+q2afPJM+2Sr79V0V/N4KkeHn2LzyqqXbB/pWgdR+QjMoOCUB
clRjMa6l6+6XZ7nd+KdWmPXWpVLMCxLVJ6Uohz/nk9ize3mC9vvN41SGWLiR3ynPHv+JNmqDg1Jp
l8RjDxHK/5w8rd2pXBRi7AmQ8M+254NsMCY9OLh/jxD8pWc7TQHEQcerdsIxppWeD822F6X2wr9S
2faJn62kmdQWIqGEbRbSROuebRorBb8K9XZpKPqm76PoSTa68NAXJb+8B6UxtBc5cRWVBFZnM7CZ
2M2ItXtEeF90SvZdLNL5RaAPZ4mCkOAI1SL1by6UpIDbYxrvahRNDzOHfKm5ifmu2BnRWiUrdw1y
UO9VUX+OlpFcfOKfL/8ySNFGdZXlun3K2pWiKBATiIz7FJlE589chfKkn6jZVtg7m1qRm1TRs+2Y
einxccDS0jRqk53V/PKVZtO45RJNjfJpHBPzgHyWsqRo1fihUlpz2bUWpZLCsXvXtFNmmuOH7BUU
s3R44Q4frhiJoM+9jE6RveTgf+tlKKW2yjQ7IBoSd+8mwKt5hqJpf15Wmr9dll510uebUum11ajr
6fl+iIxtTkzldPekGu9xRNWqZVUhBS8bJsWnrkGbt0cVzaiPLOW3zHvmNWwSe5eOpQXrXLU+OiqN
JHUVfkWOFq6AqItj5Dj649CZzgIeX/g1j/SqKH4FEfxzpOalt5GyA5CynyNLPTVuI3NNBF/olj2N
ebMLvaj8DnZlsLzgB5w2oi9FZ79atVuvEbQNT1RSiR8qZdA3gIDyZyIt5LacDjA2SGc5Ks7HT+Qj
w3fkt5xVZvXBOTC94oCQYLX10Eq+RjWa7z7a8V8huXRi9+GP2OONqhT1xxS65SqyYKjkrdPtRZV/
suhPwUCbxKIAOiz9ZhTfWHDuwrFF/djipRFV+meGxj4cHyu8aI2n74SI7V1uaCSJQmKBlt4Pn6ad
n1yXd6umeJ8tL4QW2WJqcWj5S+cgRlaMcbLT3Dx/UUlV7XhbTMvCDIqXfuzVx6aLH/jJ5i+yhzWI
nT+NyUW67Ao9YTRlgr3sP/mw7ig+mqxkK0F8qJCD8yQvJV0iGFbQ6tonaSGh71ICSPUPcu4wrJSN
nSOILE3bh6jb+cU32XfI0+qchogYilAxHloRpi+Ers5dkuXfjLD2ViYgn0MlRPmmTdmmrrX82+jB
feJbzJeiyNSPQv2S3RVNhNtBsLCXptA2VKvoP3Nj1j+cWG9J94iIQ2NGKSKtqb7P9aBcy0k7BZFj
fozAVBp3HRnmvqjy+BrnyL+EZsYCwum6eJl3Hq/Cknc10eRr0eTJYzB2KH1kPeWb/KrdiQ5Jg5v9
/zj4NtV8tX+dQPMRh4qafE/Ag5Bo0y8jvXNfIy2rT61WWCgT4M+0YVoVfm/culXZ8Eu3RiBhdu9m
s1jaA3KvTmNIXaV+QRLxzzBu3EVNqZ5j20zmOyhsIgN1+KaqbvBo2yViK/NDlPVBhzJFBgJyNu3S
shYxgQKUGDAR9el8u3kLjMo8D9SFJY3JZB0KoQ7gsLhAFhOZw/aPmiKTqp4RnGD5jwak635DUiea
eYzqtbAdCL1xozx4LhigipjcxqD80VM0atUyaOPom9W1Z12Onyjk1fZh9WeRWTB6naZ/HYwqXBee
CzyxGNu9EobjLvLq5hGBxXZVUIv4jQTRX2nUBT8of0mlZ+6j1PRXkYjhw5l/e0qRG5coKrWtYdrt
oQmm4FR3KC+FkJ1f1PlBQRpz+FJsqlyVxMRM3+12sYHe4qiAm2tq3ZjJ92JXlAQhpDkaPAFBnkY3
U9E9g1q+yLLK1t7nV5pmSkKlpMh8pfwl2XIjQ35lNhsrGjDt/NbZIV29K+2ovLXald/sIC/zmc6d
g9xhnYdO6K21sMmeQOZtb2MNb0h3nql0t9bUatDWE+pwa3XdItz5mjLeWpMZI+V3GmWB5r9oSiJv
S4pdv12oQo5wG5YG4qJzK/gxawsLx7qZQagaW7Wx0b6dW3m3adupRepJ3mQ29NNWtzz31kpF0gFu
b2lSb6fe16JodlDvXrVm5nCXXVpTYpED/96fZ5EBg2wajr/3kN2olEI03MqTrTTrgjKoFJlLVvng
uY8pOo8nl5JVSVd4FMsYDQf9XxtkiB9MN6fsJw9+Hn05oaXtpSVH2IpH6Dftqb3M+HvXKCEWlUTk
wu4+edbo6oueJf1BDpeuegqVBxFAYQHn5yykz4syd1VWHozreWIt5eFDhaH8nFp+/XC/mEfR6IdS
yS8xG/Jfrt/HvFTNKUPyZB5/v5ijx3tL1MXx7m99JT2gxvsmr3yfO8x0QVk1T7vN4Tx7jlYQ047b
20EJzfYYuAEs/AIU5d/uJAmsBlkfbL1Q76cWqTQKfyEBZSjpSgUWcrydyq5NkSho49XureW/TNck
4Vb3fFIL8yXGeR7bb9kVSdscKWrrZy6Y7ghxezOePtxec/eUD+yI9mPaFhKwQg3yk2q5/lsV10vp
1+Ct70s04ld6P04fWj1rA6PeeQqK1nxNiQZIf5yieDQF4Pluk6NtQY4k7GdJSBa0IPAof8ShaCL3
iKSaezObxqJgLqpYs8yae+zLkiQ1OX7QaJCNiUxFzilyEJyOk3rVusb0wEvYJDY2N9iUG18T+OK9
Emess2VH2aIBfZO9g3ns3S/PXE/7OUyat7GVbx2A/g4Ja6N6i36bcgTSkAgzBbvPYTRD6t/OB3km
fSEJo5XvqIAQ/7Mh4JX8y7BIAauoItv3m19OIoeSJvc2Fcvl2xX/7WJyrFa5XwQQ58gcod8EoaiN
OoP7JG/izqy40S0SW7h721fXlaRq3Pv0hq8uVVehHGCNVpWlWeGzoldILBRpsu0DVDRDL34y/DH9
Y6ophyYIOPzSww2a/6OHp5QUhp4aOMGunh7dtiF41VBAVqfOs0lZt/3d5SQRpS/u9n1EpcftDgGH
k5gnkf5bZ4TcnFWXlurSatvmMha8oUHoEmskdoKS1lhR5BKayKKkPNDl5qRA17bX9egkffncUFdU
xmWPra7kNLcGzXGQGXPK9Z1ng/YQNaITCm/ffTeCjrR/Z/H8zvz5pV32r2sY1b9N9/tE0v7vnB9J
DpIUIH51vNjlEJGVw7LbQB0BxEPGZViAhAQ4OmopmZ28VFHrR8yEks0/W1qv1tuV31ToevBf3sju
dmUbhEVGI1rFVbgojL6+UomaZ4keOnvhxoRL+ip+0sWHbJOe0vUioJ1utrz7bCs0EaxKZvCMVV0D
sALX/Cq7ywOV91i2q8K5XUP6TCrALWMnqHd6LnqEsyiu4lF66kQwLjnVxD52QTu+l16u9Xx3BUfZ
IvuEw9Asa60zVtrcWzY4eatt8s4YSUon+iG34q5+8dKIArSlavMx+c+oRAyfCMGxTbPShjx0WW2G
hOLkY0bBr7GM7S0LRx+t1rCC6GRqbzFb50WfmuOfiK8vHdfq/UUCvdoZDBfMEuKOcRK2L4pHEo9i
Z8m5d9RkryZxtFfmdZdKMZa1MYzDS1GDGQ9tJ/jSRLy/zQQ7keCK1/zZtfz8kjQ7e2je5UZTPBiW
Th7XGRMk7f+x5Zk81GGd78zaOFP71D/Z/xwIrfmnYuCxhuwXGuOi/pSNd/9vfSc002ds27/OcR8a
xKI7NKm+lnPf/fLs7psKER5D8Xz33LveffJm4umkU0zzeHeLzAy3pZ1RPtC36pMIkAxTHN/YDKgw
rCHS5aspfXKdxnpWcqqoFZl+KZwxfkQ1UrzULQKck9MkD12PeObktcj4WY3DZ0CrWff2xmD5v9Zn
k0oN7p5KZclSzhR1lXZyg+C7bLSoDHL1+Lmw5j5WsVXsER+FwIesHEcvTNMHMlBgGaQtT1O+RAcQ
rc2DNQzua+pRfCIZenRhsPRWe04ztX+8WYFJYEsMl5tlO4gZ5uqTtNyYCImdmNfMcN5VPZ/Wad9M
j/JAwRkkZjwqDUkzK82fDRWISiQRkONuVKulqIZs0apg4cNN3N1nKOMI6JkfbDOIoVRz/nvmti/c
dWaAvnR7SlKAPzTXDZj5SwPo5mLmDopF0IGRtSiAlswHg6jIKU1JVHnsRliV4msNf2tUE8IvsyX7
RqGJKrQdxju7jbpL267sSBmOajj2q5TI1le0Yu9sf1Vtg1JxnEL1VQrnPHak1WQD9YtWsVGrn11v
GSSQm79cKuBtx7rJD6nXIfT0y2lkAcElrTuX/vZ1VEk0u1izQfH2CiLGDdU9LrZVFS8wJHIyZhlQ
/8wsXlIWONuqtpuVbE2dwTpVffpGMBpByRbaj2jDGikdsrN9GFDD0+lhM/huus07GPmLrKXWYT3r
2MlDjOLcL+aXMtnpMtMU/4GokP8gz7wpD34xZcNvvmQeUYgsyhdyiEZVaZ4t1q4iDzUEARmPMYVL
FqjVQ+eH0ZNmVRT/Levyq+7sF3dQjZe4HUz4J6a3SYrOe0cVhbBAUX2VU9oC1hqbc6Smxmkg27ks
qyF7HMJArbc+OlLrDJTXxUZVeK/VCEGYte5d9PnArqk894ZJ5QbC/WswsCzS6/4sG2U3XtF/Eb6O
DnIOeYDNDwjc35CmApcWmNNbNZUUdjTGb0ZR9OuWRDpVINpoG3Ygwr3OCs6REYXnvAz8JWQlm0gE
5r0hmM3UbIA+GQi/3xsU2ypPCsBNp6SGBoXJnQ/D93p2PZVDOcWieO/bL3t2w7q396guUzI6bKio
m2T+DpFL5SiaXjkWQPiPNcjrde9Td1A2SJ9stTS2uQtpA4ctkcxWF0pK6QW3ASEuHDP8UsfkWpcl
BHigXbt6QoAkKTPlA2b2UnYYS8rPtGVsHuVILwOq47e8IFA2vqaaSn73hrVxGyvhbRcbj5Ft6Y9E
JPuNn1Ii4O6TZ1UUlFQ0cqvN6I5dvI7ZGXXjIPg6MlYerAqpUDd/kYaR84BYpID+9kPu/OlU1Jte
s+5O1mYj0tV9VDmP9w0ULOvRc7ayQd4KJUqoWzP54ULSRRwLDZK2Dt7GookfO6R5FyT0CThX07h1
ytpZy27CI0WA1hDv3bn1/3sU5PjytW0pemDo3QWluO4CG6GjhFCxd8kkHe/+NsxIFE+TYDtIN9kQ
Jyp0VEffy0HSz9877samn0NcjvFItpsIey/sd9VSP1J0q39E7hbKkvOX4qOLHGqieHNqxV51Lvg6
ww8gpFAZYQcyy3i0ivrnaD7RD9DDP9DU/ovpEDeg+A31vudTp0yDU2BVYhl6SYxsHL57Q9MNj+he
qTOrEDBwLU7jTEtV50PU6VtfDcVJWtI/u2QvdwrQOJWJXz3LAfzNAmbFqHtPSnoFJBw8y8OEbv0q
gry/kSZwUSICCMNuy2jqXgLRHmutGR+tKe1eWrLuSwEScC8bQyT8NlMQZGvZSuGn4SHNjDlpwdAq
bYPrCI5LNkoXTAugtub4KC3LI8bg1UeP7U2GIGGfHhLk+E8dgFIEYm1iEbMJtZ78z3wGm4+PTNrD
3KculWY5eVSTUB0x7CuYMM9CwCzVFV1sWPJOzwpKtWwmhtdxtqSLOl9vWZknJ9m/5iu7TSe4I7JR
ACN6oiIyAXwmcyFTVPoKpBiCs4Menu2IOsrpwNOnSJ5G1Wb1aIYn8lLqihvqnyYLBTDI0Tw3n4aq
KwBX6hAu0xE6pdJ9ALf+8JGYucQHm4fNk2NYz8k4km1NUoeKE5a3EShLbsw8ASRQKID0bWUZkJ7c
kY7dK04VPlGaFrxcn/ffBIFus1HHtYZeEiV6zOEszxQLuFFZ6NpGt/m3RpDPUOumJH1CWp/4E29p
QrNEzngl96qXL/vaM1ci14nixjOSfOcMT6M7r4hcSGI+119kQHUPhl5Ny1c99B5EFCUHfv/DAhjb
HzOB6Vqohr+HZvvpdv73IPLdrRdqLmo9CrEttsO8JUO+RdOrhVL/1p4BD6Ie9lFV8Le69kqEZ+Dt
1mJMi+BSlIa7CdqLHnugz0vtpTW0b6iRoUcMImxlth7RTsVZVIjHLdUR4A/ahMuu59dDlCALVlND
hS+laNWL66JHrJInpEIxcj9gZygVFG3nEvAUil2R6UAisuW9jKr6wwBsEQ3k5tQSjkfzKPwztjIN
wKDRrP1cKzdwn6l5YQIw1RPqLBYhQKfwU6M09XcKyWw9K9yjWftoFJX64KJhsuDl1K3dsMoQ2R1/
eO33KqPQB3vfv6JB47OoPzPk4SL3f7g7s+VGmWwLPxERzMOtEBqQLduS7XL9N0SNzFMCyfD05wN3
H3d0nCc4N4QyhVQuW4LMvddaX/VNlohJ9GY4GDPZgajVdqMgOl5XvsVV7lui5bbS9o+iTswfRfVh
N/nB4DdTeSCdJqf7o7JM2FvmO26ANkRyzO5EpCo59ZKSgaKMvr5UBQIr6x891RcE36wpPXL0fU74
bhmQCipusHMpuzPpy9fURlm9ANIMrLwj0xGUM2rRH8pYVa9D9Lf1cgqJontTqI6yTliuzUQBqUxj
PG5Twc1jgW+v6Vf0mPxPljYD6h3PSCTHP0UWiyuW0BEOyusgpfZmOKFEQekrUfKq4QvZ11CRsTDb
a8XTPNeiuprLRPavmtyWvLyO5FMEGhaZYMn5Y9DolUey00SYxmcPxrejN+Y5qgXUHXN8GbRUsPjs
22NqJ81OyuEZ6ceaMz+iQjZDrXYVgq7TEqXdcHeWmoblXC97bLcC9MGIvxltrkqIDWEGfqYM6mkc
8ZjVZoXwFV1XBMp8puf6FtcNbaJ+cMNSWgOXc/vqOkt7c8wgGVr72A9p6FWp6tsoIJPKtU/kn+t7
+MQJCKZKC9mWu1DTcAy2EakWONbMtp9RcaghDr0uZBWx0prnloQXsq4FPm4egrMjzfA/nlt0lYmq
tuURteaZVPSaMKL11O1diPXj6c83iCvCzrGQltMyEgiaVuEoTEHapzntJyItwsRL9YM1qE+q3rQh
QvKFbxionaeC/fG+mxGZDPr8h5uYjU1m8QCmT5mvsDLYcfeL4VgcQALFftQ4gZsU7u9bNQ3fM5cN
3LzymCr9p247dyItdzo9vXMMDiJwMvmr6fjzJN4CpdtOQ7UhaIkOfF2BF1Sl9yQK8t9694D6NXmt
0qUNgNrlgRj+lA4YLIS6TpAqTRMsSuo+SRGdy8Vde/6E488pMPvhrbIwRWZN872vCiVwoo4/HgyL
corko2onkhY+jWqtq+9dKv+JhdkfCiu1SWinodKMA8n4hHDz8+aXspyOXsovpGxKb6eXlnxsa35Z
sE1fy5G+vt6ydYmSY56Vh4WC8slOuoeyrMWBmNW3EYDTBtlYXJprRUw8uqXnh76OHkCc3mfiXkmy
ls9NpH2kukOpphMXlf0GiTFSBjgXrVDRYW4lWm6ei0QF8tm3fxOtBj7R+4Yq/uoE+cEUzCa/7Yq9
F8UvfbXGqpehiAdrL9pd7XR3tUjeW1NNcTFPbH3d8po6NpmuxkjgRYw2VXjlWddYJORu/gG3YOFz
5JLZ3VHoBSpqz4TIexVo4rJxDzXtnuuAZFHEXX+trIFqbtkcook1FL4baLhKN7xR08+wMFsfK92Y
EG09fUpU7zTCRaBCH9bK/IcwZp2Q1u/WWN4AqI3nis7TLk1oF3NznvzZQs4Hpcr1KUOTEQcNhe4a
fL2ibC/Z2HMNdifzYMOK2A3KNO6NQnsvQIWjXSXaZHa9fdZI6FE55tRkzC7bQSZWdqE7eimgpoRI
oEpkvPLu5t15oLKES1fZDb34mxnWuzXOv4Te0wNLzQfE2JcGFyJmbnDANgkZRiS+dUQR4AAvXqHM
WteJ2z1xSuS0N3FXPpczOjwlHV6SYdmZQ1kEJYu6PRzRau9ZGbGe2oiWFtrboHVl0OqJETagaeBF
uvFDltBl60YjvQDes84RK7UwSXMtzEYDh2ZaLZca8sWpmrKZ7CzbgK2VzI8gIGIWs9hakce0BzmO
OpJquKtNljvPZR+nQUyc5YCtx0xsmqnzYN28hiVx1RrVKUUp7q8qSB8aF31zE0m8lSTWq214sDXI
on3rupNU7NSvqsx962naQ4SyhneRpQrsX2RAxiytXYai/tvSsnPSWll/KC09US/vp3NjmdYeyyv0
FS6XH5OF0yfF1/KBrRg8UIf2AZ3qyoohu4Ib2LDrsWp9TPYw7FJowh91akHioy7yEVsl+uZ6GT+o
p7Nhy1v5oXlAF0pUUh+eBQnaWlzxEddcIqaoaD+wkE07TZriOVaMMJ1ZIRFj7FGQcCIQOQyzZNGv
lYKLaEo/lj6HUNgSCxfPcX9oAQzD0jLD1GZPHMWmvPZ9Ol47/q+XyRUHBGfslbkB7WEEYbUE3PjI
WpuKkvesLEJ57XN+ZaPpS5ufsomy3B9yiCKNosHIjY21Cjog0kwEst+44xMymZpvIxk/qKrSHUi9
/OHKghZzh/G+VQlvUJf5ILO4J7Cksf2WEulOakbx1Fqjs5uT3AhySsA7g+Ahvc69l4m732FprjJv
59PQZdF14f+iZPYDmsW3Io2SZwqpkD/ZRLDcUNQnLR4EX/vl2TZnbti1gA6mEjoik3VRHbGTVWU2
+JgZ+oMBDSIeyBoyVSN/ssehPnuL5oZauhj7sVn+qYf60It6ObbdyIqi8d4RB0MkHzOML3z/owXF
79wCXYJygDbEHTGNoNZeCdJ5CgumoNBK6jUoUx4eMoAoQRJhWSHf+dlW8qu+XrrjgsKVXQ5iDQHY
K42wuHEnGB8oCPjVEFn+4JXOTi0hrwluDz3Ze7ex8SiqW+WhG4wGHg1FjdqL3T1sUjCIdJaDLm3s
PSGwMjQs237MEnhyTQ7uJOsol2kmF9SKJfSTU2cPldEi0jUeZqW3AmmRaoa3oyXBzrH4yQD3TO1J
m/NronTRpeerCkG8+WU6y+BbdBlPUjUeiMKlhDw7WkB6eX2EkVr4ZvbW2Vr7HM+TvqOi9g9XbzrM
YzKHlbWTsyRssIuVJ7vphutkT8quol3/2CWk8umkcg+kAYdpj5+vpsyT9+KZajfihgHhTy0881RZ
TXR0NC25F2Rt7Brs76qWX7E3rjy06dpDg9znqBLDOHIrvyzdx0JlFRiDWJCu+mRS0AkMe553Wq+E
vVe/JYntPFS98kdM/KEmSzMezaatgm7Of3cG+h1BKtM+H57rQWQPsN0ngIezQwz1+NRz33ewnu88
1S7DUjWjYCaneZ9InNJDFIXV2JT7xFH+mJM5Xsj1MY5Tk/rpMFl+l/A5GRq9DJUE0o5uUBidp/rs
znLEpFO3D+aoXVXBlspAKgJq2deVLEMsy4osKe2LmLwpJKNY7DQhuyMm2yCdFCxrbbKszOcOaWXz
2nf1i6IieHMH2o5O133XkkL3DaGZfMMgzhEy9rQMEy65JT67cXu115roQH5PMK76Jazz815l99F4
aRLiUVLpXi3/dJ2BVo5lwZ4vBfFdM1flZZrAOA3e9yKqTLCAklpHfxinQlymzn5KnH66TogMKy6w
h8KN352CELfJ0xs/A9S4TLHNZhgEVErm1cEmfjpInOK9huazbymZBYVAUV6kqAlrJb4upd48VFO6
BF3ELaq0TWPnRF5xUDLp+H2Z9X4SpUdqcEWYL9XZVnX7whqf8HqrP5lZ9mxomnIE78hXd34uEHCM
JYjajv1sbNFoJpCKez6+kr7t2LGqkGscnZ0dVMXpWDa2ts8Q2EBZB2ibPRGEb7G8gcReopDcW07+
knrJhSg3EfReH9O3LtUDIeHQQhzVw/HbEqlGJP1Ol3l5GCw4RINdH+CQOnDn+M1Fsxp0jit22JWL
A5FRKzg1iSEC9981yGdBO3TjXYMOlpa4b1odAJ7qeZHfGza1pyib9oUu7vypXGos7g/KnwWRSYBC
ZgPgJxqZmKIcan1HBGMhsv2kEw5tpFPynlKfwefqK2gDEbX3wpcsKQ6tlWIaJwkCdXjd31qg3kS0
7T2Pnr+YUNAXkznvQNhczAGSENefn8QsjJckK2BMrSBJVYsek874bpv04RfZhNmQJ2dSZMydqSDn
gtPiNs7FYZeJ9fQiDXWvLZTD21ZbOVwR1rkInVLehb1eIfKCiIZ0v91F/2+IhllljuL0/xLmtxL9
JnYc/L33oqkmaiIc7CkaQzt+w9TUcKEDo1Mb7C7oynpO9m5UcaX5ndrm575faLiDixvzF43EvKCa
oBTSfLO0Zk2CYAXfdRFo7BUVacTtk6y7a65wuUgyns9nAKKpGkXHpWhPI7mTflStiLb0PPb4EhUW
a8hgJyPcfgLCPOgLO8sbbbsm5MbgLv72kKibhu1vBCmpR0RJVAj279e68thajSb1ms7VQoQOepjg
MfcbBx9b+9Ndip/UXVywgxHQVKlbLrtjxhVMdPKJk/MGXmz0qQ7FetiG28EkzIOP+cpl/L+ejhqS
8L/OJla2O8wgGVyU0Foz+q20v7M5GfzOLHQ7sBWTgJEqP5Hd7tHU4YS46cOlBixHyv1OeAJ9ZuK0
SO44SBR/h/l3EmVnOoCTpvQPRH6m50Ip0539NMBYOAypfIE19ACSm/9PaUClb8ofc0nck2J02LTg
M4eL/tSVHqlji+IGTi6UHcJo2glxttyitqy4di8lSenxi0NXLCrvqSPfhOoaR7mWCVTLKsMp9naT
EPplhhqIhd8bnfsgoJJ60kUvWdav3maDdCghxhgp5XhWajsPR8OdoUmkhNI4SseqiTqjR3hDK4sw
UhP1RNQcy6pucC/8as5kwSjWbqHrvFMmRFougOfci807YbwVBPLQq5ff/LEdf0a0ejbHyt25OuTn
lBaZPvbedUwW40hRucE15mdsIfaW6OontcTUKNlG+Qns3d1QxPWTldFxrmsym4fqiNF+gYGFCE3W
abQzpkTzVWKs3CX/QPUvLgCbTD8iW2PfKUv7kBOcYWi18t5wmT04k3DPRR/LF09hp7xYS/9rypOj
s/RHiVjm7jhJfeQrUJ0i6ujvdQVepsqUH0NkNj6xwBLFaFJcFTi4u86TQVOkyY+YrH0qSX7tTOZ3
GScvdpQ6f8qEehr3Bb1S7KciYvlSxVm7E+p8as3O/kll3qUWAHDUUfvhRLHkRmsQj8vQYrSiWrKv
4y4/6wo9Tac0l9MQectxoXWwR6Vp7Belh0COg7duxuyotmu9w6MiVVFp7ZPBviL0PyltIm8VfhIj
q9PvERwHnOA0E/R73qj1al5JA9Wwl1s3qt/7Tvuoxr69RBLDJN1++jB1ieU588gBGqt9nOP8TTIw
4bqXz1ykgn4ui0tbNuPFWqt3M1Lf0RAtuGOhvKlzFiSeQUm1TYw9yK5girP4DaXgz6R3l0dTEEht
qMQhz1IdA3eA6lbAXD8UYnKBjsdn4blo67tovlD4jPeFSZySpIN8MmYq1BUbqs4bDd/JHe2JHYBx
Fk0KgRzv2T01e1zvdML/CPVkWl72G4xlxHpaM148MO4kppTmySMS8MWAgOL3SlL9Kpo/xAqk9EjJ
nl+E7d1RG5PTmzoYhtsF8t2SL0+UGH7Pen9e5qS/j13vvgwEW6QVemaw7uJYpILL0db/Lvhhw63n
ndNLgyf5v+PPp7czt8ltvB22079e/TX3f77F9rS9RNt1PtJL5RxT+cT9kYKI/XxYjxqL6HW8Pdrq
WjJVOWkb/8fDr+e/Tt/mtsN/zW3vs83NWl/tDbWBZCRpzu+QBDcQcteHqsMShnLqv2cN6D7h9nyh
INkN9PX5bfz50s9jMtMGVCzlEOdJG26Hhl1HOJrETu+2sdnN/x4rpDraloS5MuvxzdJUvg5uafiI
iOLbNteUNlf3DJTgNrcdVLzpKqTHh8+p0s6fYy5jXy/qR887mzoyn68XVR24ak1nw/8fcxnsJw1W
+flrjh0nsZu28VSbhRakhP8frSYmtFxpravamOo1IiyeW9/U/xCu9l4iRL7rqjKFS5SUgV0l9ks9
L2yf4nlHbmL9PUVxccwMsJw0RnAt404cC22v6Z7cS1FQS4mqR7uW3YOZFUeY8aD87IkuwpIXZ5xj
x5wt/6USTnck3OWtEoVzxX6oBgrbLi4rsf1IPl7GCl99zKc+JAylvHgja0/Yn/KEimoJDE8DEa6U
5MfVy4/EMWKfX7R3p6D/WPVC/U7eWrVPRrsK1EV7pt08sMUcGt+uAYR3aVsdTVHT6QGfO2o6RjmW
3vtcSvUNdBGC0T5f3RRUkorSQg9vxsZH1vw2uqFjp4ygcYit92U0m32Jd+5WpIQUNFP9k1o+EYPr
lIj14eoVIFrW0XbAKBwfOqzf++38ba4f9DfPkuJhG8m0XugwwanuZw+dWp/s6zIfb1USVdhg0zEA
bDnetrm0Bt+NOOq6jbyhbS9pW/4hhuZfJyyT5RCHIdGgrO+xHUr9bzpaycv2Nl6zpGcVjMDu6wQ5
NOvyXhTnbQ6aV/rQK9HVIxe+Bm8/4d591pYSlIbI54Pjxmt5gsv2Nhdb6UtZ0UHdpqxaLpekqH9t
1/VtKh2X2VcbTT9uw2zu6hvB+P96hyo/KDpCpU3zuolckYM+Z03mnLKO6yuRLf8W3X6e0kFiMbXo
29f8f59Hib9CDmnoh+39vk6UWnqf6MaxsyF7lQSn+pHIQPNsTGt+TkuO+Da3HWSt1o/9eogzhSB3
fYaIvL7i64mvk7UcxGejq89fU9sjuDD149ecm5V/VABZMOZTb+eKLnusdVrGyZT+69HXnK30iAiE
F25nKHSYPk+r4rY4KTpiGDBdI3VqM1rTW/q3mEJQELFmOGxDLanLw2gM+K4dqyN6OFpFPmutcD05
HZPylCUJoup1CHC9OU8pOhOimmgiJPab4RXo24jr/xyaNNVPeodyvx8H+22qxHgi3rfdbycXcIBP
PQqkfWzilZe97YSRYFFi51TnVEVLCEkr7FdHVsDCvOR9G1mlRsoVfYJtlLqR/UoWKylJffmyTdVD
zGqibJaHbYhiyvTzyfrekvOw16fWe7VSqRAJliqB5Xnuq8bS6KRWLOq2YU3UC/lrLHK2kw0uF884
GC7bkxGKjtdvOh9r6Y+zwfeqaZ7V9U3znuVu73nVw3Zi60FAiOYBWFhkF7ttDjRbFCQdKVQe+3sv
bSQmGm5x03Zj2+5Nrg7777ONA7hLmX3D1hcg2d0hcWSB9jNOjxVpIa/x+NI0ojx4CvDhYlxzL0f7
TpEAEjmelKBGlfWm5JLqVKF+G+Kcu/tclZhJppl1Plc5z7EL1uKGc1lS7M7OOpTKRLPFi95bENxv
SITrF28wj9uobUbx6hhnro4p4PMWMrbMQ0fXPexbuXaaqih56yYqWZBZKSvYmX7SqtjxE3oCa5XP
8SVKlyAtzOFAGWutjbks58v7PBiVb+plfPL0vb26UG1VipftoBcnw1SejEp8G3QlPcRuOz/xQxPD
UU/Uqwv2LoqBLTKjeezHdoPVUCdDkNSs+kdfyecoatXXLCZpEsXNTphwmEvqWnnLWl1VWn4/s4a6
aD1sj5J1jWHX5mNcxcXnlDZFaagY8pZ1xa/Gdo1TZxhYxcEw7WaWuJeyLT9Ye3e/XDO5yqnU/gjy
G3Kvs9gsPUEe27EgB8g29j1yCYvUXZ30qXjVXyegXGNXs97MrDunCHl/wa+9t8pz4VnWTbfri9DU
6lBr1GkrJasCBCwNTe/0G4u+9ihdjAxJ7wHLxdn1bMoa7FBqp79E8kONF/voddqqzq/c/Qws269I
5CXQ3qVoq6KMhYxIPPRYvY4DiPqcGKZwG5IR/UjrRXvAeW8/R8NMH2oYW7waxvScCnP1l2XdAVVw
dupaMkIspToZMq/8rLDFiaKfCMzVVs7O3Lix9OefX+hB0qDYI4IKMoVGP00tECJ6n/r0bHem/jIq
/S1euAIZXGoPcaTXj2NWofpStOYN9Gb3JMrqxWK39iYXV3vpO/2wPUe4qHcZiNvfTfbvgYvzGyRu
7142AC5t3XqTljHfFyXabc9NBMFRa1b9baSSt3hrJZX79XWkbS+3Sq+CbQSHr7l1HnTvqLFIv22V
F+r7x+25wbPUF4ek489RY7Yv/bicTTVXibXQT3lbLNdyPfTqSIJ3r4fbVDN08gDU2SbLSLevk645
7HnhEfcyJjNgmzTWZzKLe8w8l5dSF/ZVHTWejeZ+CcyUgPTP8fbUdqCBaXa1vG6Dz7cq286iqVpT
RgWceBolzHIuxjUcOkskGIZIDtuG9foP0ASwefUqe6ZrgZyI4dTrnL246nIekvn1c7g9o4lGhqmV
X8tCfph1Vp/LRPOuUrb/OpCA6QRNbrf+fz0xqt70qPOjfJ3bGw6I6m7S2h0CcqJF1ndJe4pBk54R
GECw9JORu9MhkZgptUKNn/gmYRKw5TI/pMirtrntPHdu4qdtCOXpGccdVYb19V/zS9sRXyRshVzG
WLCUi0BYzlGC45RDlfUVAmMslmPR0ERe51KTqydBQDFyDrt/La3qrYna5LqNPG+OVmllxWaXJ8c+
U47KaGdspKvhVbUr/dFunG8oRnpEL5zRIktlc3zfBgl4c2B7+fKwDbUeKQdmvOK4DZu5ys7R6KEc
Xl9JjGf5tIzp5z+8TdnW7KeiiG/byCpHSqwjmSjbMB2zKbDNtRC9vjyxrSbEi2HvtmGhO9azwIK7
jbafr4/1U2GX4nn72ctV5zVZmXLezmhXYdGsa02wDZtEXfhoVu3nu3l2SQxSRhDU+k9t75ZG8rlo
KPHSWKa1ZmmVClS3E6FNs4BC8txyrTbr7qTadIZiWyvenIlrdBbHzg8ExBfBowSHybPRWctf6hbv
M/20782AXYSmfHKvyHXbEble7yT7lSsKjuLU1HYU9saSXACvpif6kNWpJsTzSS+z94J4tt9E/d/M
OZneHbf5XZW1vavNfAo10FJPbob6htpP+vtMI76jgs/GQIvd7FpMVYYSJ44vtEiP2bS82ktl7Ijj
RL7RFPZjvwz1sitbjY8331RZlE/bQbHt4olqqIGg6odDwqMvcxzo7ggjh4KmRHCF9BwPnUrG5oCL
xeunC2L55Sy69mfTFQrQg3J+tYaWj930rEVCf7eX5Fe1uD4N+kc5N9EhsZM/7VDmT1Dhya0tHOWA
TV99b6xMY9HaHwAl2m+JfaQlVnwzlmU8GMqK/lKKS6x4v1iuq6Ep0j9mWv8cpsSkvdM6Jw3FKF02
N8gagsYmkRUkMGF+8BIj/2ekSVTMlosUqaVZ6fDFztvJ2+sJ7aUWIcCtro8Kez9afslh7qvsXvSk
E9Ml0L61S+ydLI/OJ8L3ImgT4jFNB7HSiBa+62T0YP3j4vq+jpV2M9QuxIjegkyu4oNaUxGziLuk
8DJR71VZmwvHeJqmf/SeRdJL3dvuaS4H4g8nBMrCp86onDSFvhqepvaAd14nHiQywl9IPdRrQQVs
T76Sva/sameQVnnm9kjEph1/b0tX3BedmzZT+pND4x5xt5NQMeWgmFPyMHnZr7kCgjuNZOcuS/N3
wQbT9Lr3TzzEnW/JpH+heasdLbhrYWxV+dVKG3cfQ9Z+R/n5EwRG89ckBZNe0J90GMCHOCslp24I
hxj7YacSUkeufjze1FpLn1tUKttoO7RWrx0wzlMcW8/YDlGjo3SZvEuEWeVGjIqG7C87oY0IMntk
waOZ6n2mtRp4Or3ubWgRpHgtM+9xG0nUhffRwIw92fJhmzJwHxyd1G73nZtrd08aPSpPBETraJvS
DIvAt77Iw+0F693nbHBnZu2SnmotWtM+m+E+R0hazbR52UZ1qcVB4UbVYRtO7GzoV/fhNvJ0bbin
SoFCwJHz55w+e9pZepWNkpd32w4sSg58Ncrn7QWxq8xB3uYqagTOYFWdPQ863Yf13ZT1MI0U/hRM
A+ftDErdYxjVpEB9vWXsFiHhq/nnz1ymY+2n3nyfM8ods6Xp9y5yyJYTSViUCXe6us/+2r1NrjRr
p5uT2Ldi/N14i/FKTdOfDWu6cZ8wXpup+ZXkBE1sz1GiVX3CKb0TilHz1dZ69FwSJu92bmXocdjW
NY309dlRNVGrdqkFPPiZ+32DGEbMZeglrCCwoqW37UA4Sh0APKyD/H/n9Dktd3HrEd5t6+ltjidU
XpFH9rd5LJLUuLv1YNzzReGij6blvA0zxRvO2oI8ZDtFG23jzg1sdsr08/yqo408kdJ6steXt7E4
IHePCETH29Yqg3PbDmC7udp143R24sy59WSjX6dMwWauI0CrzRh3dLlQ51lfQUUweSFLjj1N1Fc+
qt8u4Bc0BQib//V+Yvhbl0oU4OxHGKXPyg0vnX5QtG74HG5zvSn2QuN+to3UuKuPS4vA7nOoR7xq
KY8Rwo2nbQrauXMchkz14d7E921uXqJQq/hibCPRK/LUW6LmDP7R7SDt+alBHPL4OYUL8jyy/t8Z
TpU+Oy5f857sLHuG90Rvl06xMca37eCpyVGtjeW6jabI7a6pcI+1XqS5v3RrFVi0zm57tk65yxeW
Tumsy7PD15zh5X88VeWmJ5vuRYOPuPvjDAdr6tTbduBzRIKHpFv9NReZ45tIofiS6KPeZAz9WWj2
x9cJOfsUkje67vg15+4p+0+fb9rJkcAKYoR8a7LnBz3NnvvJK6/cA0uIJ2UoMUGE2wj0ma3utode
kdy03uzP/zG3vczq6p+ij+K91kAfJhLaedkOrqBK6GAIwKHOXKMqiHTpxYhxn+NRvYssau5R3lBe
87L0uM2VaUWtMkNinlR1489tpO747Efn7WTTcP+Ja1KKDRP5T6PagJ25zAbxkIq7WJobHPvlkbxX
ca9zQm7NRIl8FTsorIfx4gym5BfAkwnyqb0wG5RSmi3u6iyypy5zz9uT25TmGhrF+847a/PYXGdz
utgikfw9R+OtM8cm9CYxoAqa4/JRxE1QNYGijs2+6xyx16x4QXgUdQdTMZxHmWPRyORKDDbVwLLb
b50R1fjh5UPUyEdLxiS2J/Sk8CX8jIbsYCUEHuQWO52aFQA43fY0pfbvBVj5XIuzKmOcE0qCpluV
+r5nDeJ3rD4q758u08vdgkrYn1IFI2nE3Xzr9qGPwV1vokFXlTFEMfGmCSc9xtwQKHCrSNIRKUup
X9SFrLleUwyaC7iTXOVYTPo7+y4uNqgX9o2hXsuhOM+Kozy0Q4M9Vo7uuZQY4AzjLevGjO2fyz4Z
tWcpE/e+lJYWzoUSUu/oKSYa9a6s5h7P1E6djIFMGqr12Im6vddIsKUL90g2w4+qfNGSznteQ/hm
TAz23Jr4HmPjwewy9aCMxAXX6TuZrq90hPZprzWH2u7diyyNWVAI4OHXYR5JgLeN9kJo2TcUFtM5
Unt5aCD47VBqRFdZ/eZtkpC4FWNH7vPoO6ZB57ZWtIeStWppTeqLUfDOY1suF4vA2ThBJFIqS1DD
zhsxoJ46bRShGCIRqKY77jvHiR8KVyx7tde/xRP8ABRTQxAvWDTUpXmxkH+8tLr5pmRpewKK1D8Q
k4iuhHtKUHRO/9DUNVUSfcS/tUR+3M7ywSK8ZBAEMvYi9yvRHD0w9efKmNt9wbqBrRUEaCPFGyHk
cLLaVREYD1pgjnZ+QCD8k6imH1zlypNJl9zntyV95HCDTzobFTw+N3anINfL+/6icSQnAbkWWRLs
2AeDu71h47ZRf7a5PuOrM8VlXEgDUdaCh9G9bCtqbV1Ws0ThYzTQB4HB3JLFSmREOvbqm17+kLZy
LQp8voSj+EX2gnr57+IabUj/TeVOmAsy19RwrlvtZuLwMPnY0+61xZijv3Fa36iS9GGo2hiaOiuM
UuP7Oye1j70TepQ3rp/epqRk5UgyKZz0bYYPEBg5NVS7FeKY2PNP11Tdh8nNe59SYJ9QCv0UO3QY
3IS0nXMsMdINMWYajVxOrRZrpeQbRoDKH7P0d1c2IABT88S9XObjEBJvJQ78Qv+KAkTMRBme7gNQ
jr61nimM6LsMddkeoNwdfCEeM7cz+BIb9TkRXAczxYTdJDu/GagJiOqZTFP1Qa74xA2N6JizRase
a0e1S/Q4CswBpV6i6exQFGfg2mt1QZznro8o65DW8W+FzgNJDCmJQpQyfklrbN57Ys25aZ+GKoJ7
4uJp0mN6IOqEPdVjefwYdwh5lhd2JL1P37NtTCBfRblTqUEWmZrwzzvWKqHez5iLnyaPArvQh5mu
cHwjWIXbZ9+iUIpIim5IlnqYUF7ukgZtFsVYBOMqHh6zp3i9FPHB9tb02Vb+jt2oJKDMQN7o6mAh
yZhCeBgdk8Uhbx/D/G7QsDL1f0ZMgymy36ADT5YI26Hq7OzMqld9gqbrQK0HFMqDAoBFUxXCIMmL
ieOIxkLj3ud2vk2J3T1QaoSUNcyEopX/w9h5LcmJROv6iYjAm9vypq261TI3hEYzwnvP0++PVZqh
d5+ZE/smIx1QBUmS5jftI+zlT6w0NxsLPfmzN+mgQHXfOju2e1H83rsoie9erKjAvDnufjSud1dG
dLNmg/ebmlbVaUZhqdVCvDYL91h13Xe8Dww4wXawV8pkuh/wKrpzWDwuFgJxkOovqeNewT9MjLJH
nzs4fB+ZtbO6EVzsCj8o3ej8TVNAosjiioUKnN3ZdSutU+VWxcZK7PYIdL0AFOdZgG74GBwgM1+c
nE0pvUBzC+nYl9LqXFZ5Cm2XxFjQT6157OvK+5p6r3CZOrX1f852vYPzzrfUWyAyys/I6Le5lQUX
fQzGrV6pzY6ZunfqAZ4dLXCg4E7YklJ8Jm8dhHvHKlj0UM0dI8B7b7SGp3RAo8ghhZgMVpFm8Jpn
in1dg2oonFvSZuR/tmsoYvVsPVg+Y0dvsMAxuhlAz8rzDj72jNvQQ31No+vbMmXe6GrAq+ibxnWu
Y7ZNGX38meb6Pg+S6aLOyDchFPWsxcFf1uIQBVXnDt1iaYzMzvgQL8EinmPmI9bfZt0+Dz2Okm28
9NykvDJon+uIoW5Vp8cycNQQw1YeY+1mZ6Vl/tH1KSMPK3pLUh2dQ7N4sozRPox5xPx7CXz3fvY6
eGitFu+b7jl1muQSMj24pL4T7YwCAgBs7Ohq2eazHhiwN7yRFtVurQHEFet78X5Q6udZ91lcYw2G
9o/AmZadGLpUF3vZkYYqDCzRtBavKxCY/wRKx35Rj7Ypjn68qiGSWn4JUmPMvJZlFvwaHGTPl40A
Zcay278oFYZbcCS6feLBsQ560FhTMEzMOH2OZWnkDkHpMw21uDbm9LT4yELt8O3diCrNFjOykTbH
vl9v8rDM1M0vKPWn8Eo6pCdnDXSRZxZXEBmnYYKRAlzpoTO7Z6XF/yk342Snd1U+b8dp5siFwG+B
P9s7w5TDKZjdhzHVNIaCXfbosTV3iZvqbQZu9BmvDdCGxY9wiNLPao4XjNf+6RY+jVtWCZxlqaCe
dWY6KQ3K8VztXoKJTxgAK0/Z+VIbDfCAQaWECmBPH6TAVOdYEi5nKGbtFffP/JzFJV322Dm72oqB
h7ClAAiumLcFimmRU9i8F/bWpMu7HzQovTVAAaUDWJU0XA/JEf8+ZoH1lMzhW4gUHOKjhynwy53j
jBDcF7wRAO1dovF00f9NFdS36l/Ma9prO2THeqz5TA7+IXES/6gmkIRaeJx1fXbCb0VeGl+QkEeR
c/ykJ4F1Sgfl08wiwEJvxavXXIwH4u9qZ5xibwzZrd958eydw8h6iNlK22InPe9aNUf4zwAxbl9d
U5/utDR+HVVmqWEVIKMYQhleTJoqH12bpOF6QIHebgoQQVZ3B5sNb7BcpX0TjkinX93gaC/Adl2k
sZWJiYBJP60tuPo87ZtdkdreEywA51GdXmcQfE8GYAQ7D5pDFSdfSgYGyFdG5rkv2UyV5JzqGWO+
MjvEuYKHZeeGjJ+MFPiLtcuDzthWZdGfYEcUr51ZN6cRtshWknriNOCNa2sTNkpzz3CZ/9N29k4v
gz8nW5mORZzOV4Q/nvoZsLfp2sljgJTLY9BoNTvDSGE6vZPurdqujiU0cCOAnaEkSMxl/LyFqeEO
SAU7IZuMBR6L85jtmUU/Gqxz0IvvsuyxCwGL4Wn1imlZe84WzEy54OpCEBZn03mMlAqVR2NSzwAj
QnkrlmDSozdFMfx9/E+WFEr1bHnt6ksZcF+9Fjod/q8pobsAPRsd5LRWV8HOP0yqwcAwfI0bkAL+
y9hgwxxA57VbA27RML4gVI66IZ53N10NwQgJbigzmTC4sYOS96K9IQWdn0KSHP+Y3Ca4gMuy5j2D
VX6JROWNtiq4ZCeJJjMrSLCw+HtDXSD75bY6CkKlcpwWSCFjWYBDPXDroMHrwd8kirasI5AbgMXa
s6vyzVHyXaIGzvP0p9kPoJiXG9csZ5TYik+0cdKd9wJVlMxxzqbsJDUjp+XOIIsY/D6+XU4itbRQ
nTa2k6U7+ZUJWtNswCJ8trj6HYNGPYrCiONtIbkPZzCcP7vl+Y1m5Jxy1KhlO1iCRO6/RPHMDNjS
wvhOkllWHcNS0fGfWX5TDu4zwHXjJJeUn+EFj2FUDYiT9NXeK8s/5bh0DOCYL4/x9oQlU/BSuc+u
i7WQRte8sdS7I1IreDIB+oDNypa1tAZot+xQj1M67lW9/uEvLUSCIXWPXQ2/jvVUJEeyarAxI6qc
lD7ebfay6X3DeYVq8L2Hubj3GpyMkXGA2tgmzYs8eztxHwfWfQ5zbdCtW0OE3h5Dd7a3ikvqMP1r
QzTb1ocGdljfWFYT7ORxydOQWKm5bOtKVFqBFeo++8rdxiv6/IKvowf6TKJLABGBtqEcK41ZFPqC
yQwQgf+WMqOZ9++icrSDIwVIZNfIL7fonPagoezoJNcbm4Y16mYXt8mXedRvd+52l6CWbgornXZy
S+WuJG3B/L/VEF9ZbrM8E7nXEpO8W3OQtARGimNI04VANBF9HLpP8uBvTVNuzdoapKRm5XNTeSnd
9vJCyI/U+5r70waFvmUFnVGuVf3RLrYhyF3e7q+ZO/0M8Mo4YPdr0epetCpvYdqGh3yG6Nzq0yd9
6Trks53FtnOcgxkkMK57GxU6J0q4DXpCVpIX/8+F3/0GiWJ7BdldD/VbzdvTQ00mB2li6DvpAuT7
3iE3frIBZI2fUri8t5t7g1O8e2vegSo+3kGDbbwigjU5NwcjzLV5H7vhd6XLVAyReR0loBO86I4L
pXvtXNT+KcPE8iC/pferx9Se1QMajf28bbLwrh10BZjH0g8t55EjJfafeV5XzggHhAmu5jz6Pk4P
DGGYuiwNQR+RdjLhWEtjkOazVLCrmQqmvh2QYDtJCx47azhNucW0pNrnzoDxkbuAK//zunaRnv0Q
rLCXG8AVlmuvbW+O7119ATAahV0v8jZ0b0u3LC1JkmtewerP0iNZ+uzsfacawKykT06g0EdKfQnW
t/VdE71FpXyuvOHkNeZWWsLtEGwFjspb27BBIH0hE/bmiEL3eX3D17YseZIMllao9v2hAaR3DJ3o
IGWmNHapsR7/sQlKWp6axG7HSPoW/VAuyQ95t2ZbVrb9u+vBVo4N/tQ8B3DlNinwmCIF5NbbIJyX
D4fuQTQNdCaqk37Ah4J9esYF8sQHW8cY1HnM5/bZYWzA/PBOZ8ViVotNC3UiB5Qy1N3VWrCq81g+
54PbHUxzZijR6OpODQrWbnoEZjZs8B6EWTDli12kOQ/1LojKRyer3j14uaq0g9vrtKYlc20ma1uR
KsWQtqce+0FpjBLUS3ctMT2BvmTGcJ7k7stJCvCME5iVpcn70Oq38pbAaidXou9yB9f4mluIKMm8
ZcI1eA+p7pstXIqQG9bFSnpmHRxqSLzgG8ZE/xz1wN2RMdnLPZZAHnu8DE8QymWOPKV/5JN+8WIj
O6gzftpmiUCZ152kk9HotVs4uyXqubuwCG5fAKP9E1J+dpYTypOXGD19u7Bh7Gj4cx68J+zl3Btm
2U/sFx/Ps0MuLWLtDFRNdc4ct/4+vR21XT9BvF/vYpk59KTJ8pnJ3Mza+VbGQvlCKoEX8BVcssFI
3EN+VKqwtwblxEAXZdSs/U3HTAZb4HWr4+Q65wlgDvu5R+iRaBRH9jbDMew2urrNoiItKNhz07Vb
JwyX+qE2EuMg55ff5dvReG71x9nI24NqGs/yVNdHK7G8637GxhRtxqJA6R8K+e8J2tpxKPLtl/Rt
YMf0tMSRhukDGP+9ltk57Pw2H+4RZDdPQNOqi7B2hqiTOeyvMsyy2/OVJ7H2MeuD4QP9Vwo905y8
emdBkEYWwzFwOCl4CVx68B0KgfuSWyZPRpp1oLL2aAEP9gt8Q/7pzKXC2qOvT/LWoJf+fr0Ja6nE
pMr//1SM1UbYS/fyPklXLz9Gkrex+JqW2C1zjrD9YECLMIMMdJXOPql4LEoVuextyCVRHDZ51W5R
9rV/w+pvH0r5ne9GGbdjy9zdAgu4Y0MQeww+9DJ+ZXOEpWt5TeYCOZhtMJnf0VphPTnsk1PRhKG6
l+q3qL98QSPAIF2Q3sZx0lJlRLcGa940Z2w5aChFasDElkGY/J01uKEkJf1uLHv79eU8wsS5Hwt0
3XriDfD0g80u1bxFr7dgE+oPV36IWV90V1fPcrNlUCex9d6veWwEoXkdQABZK8vV1+R6rMTWx7gW
rOf7cGyUf+4Q6qAPo8+UjhMJN7BFkpY3jzueMI1fym8/fi61YhMpg/puGCmP8Nby5h8BRPuzNNdI
Vx1A08szCLsOyQ1pKf8elaNvXRWgnObklunuIxUkgCmyTuE+cEKE4CGla8E6B5QCCdZ6khz8n4NW
5+fbr19a8o3ssb4zt/HMrTFLrqfnHfsn/7x3ErvVkujHtBx0O+u7Wh8v8PEoRWNjo7VftRmpWelX
1tGDHPtveWsVKb2NsyW6BvI81qTE5Lj/POu76YzUloofLvVveR/O+uFKwdLhYzRXdyGMvuUVx8OZ
vYpqvs1V5YWXgKUUyJnQiJi8L8tsa7DmzRmeoNDvqFO1BtFbJelu5eRr1XclEvXNAIQQW/C3Fi0v
y/rGf3ip1hdofdEkbz1MjvjPvA+H/dvpb6/rnC/k/iIG7TfuXBzaGNYuY2H5cK3BbSa7pt+tVfxb
9Q95t/nEctrbFeQ8H+rcrjAk3p2mDL/Uzgu30jXIHFRi6zda+pA1KbF1QLZW/pD3ISn1/B7BgP6n
ViOJkBQ2RD5eTvbeGd5KE75FJVfSM0vZTKuzKjvoXvGydu+AqaCNr2llXmjkkpaen7FQwIqSlVnu
benID6x23kr3wOo/kqwNysC/6Wq3TsNWWUOQ3qUoZ0iYiL/t5ElKsHa3kpSm4Mikf62zNoM170MT
Wk8zBk3KkoUL02tQZ3PXOXo6b2X+mwAwYLkoGV+DdogOtzdebsoa3LrVNS236z+TUrC+upIMWEj5
3X1L+sMZJG/OErATWsJrtHb2t4H1rVyez3pkg1cJk7fsbLEwYiwrJO9mjms1OVYCGRisSYl9qCed
6Jr37o9LyYdDBq9S9rNxDyrwqYZKgWuA1GCl3NBAciwfrhJHvPZFui4/S7LsJHemTPo8O82qs2ky
xzrJE16f6O3df7eY+W6osFaVmDz8qOhZ0btVui1y5Q6iJ0YcIZOio5U9zF7JdgxqLtr0IK/obZ1S
WsA463HzVV7k36tatRrssc5m66RhczDPs3OCRDAscUhrEtQNu5WbNe1bgYL+WWhtykV32JktDMjo
kNeVD0vXgqOp+1fhbFtsAEQq2jVyV+W51BlUJr0qXssYnonwyfXlAc8tojvtbT3zw+2Xm/ruEd2m
rre7LnMWid5e84jNydkzp73cZbnsGsgPWJNyYz/k3WZ1UvKRzLnWlOL1L+lhqG9trPU22BhiFRfk
/ltXxOPRQAhwr8OYJQn1DAHS4ozPJKWWzt6Z4SDTs5R6HjBPPUnwbqqDl0jLjtpyDjWps/syqNuN
1Jq7bDwpc2nu1D4DpDcMxaaJeNUl8DLX3NoeAE8NTNFdmrgHNQqtfI9kEIbLzOz3rEqCGp6cc6MH
zSOcLPaaEY2FeJ4526SI1bvUH18XRPunAFLKJ/g39Q7VuBFVDpKSlyF4lCVsT9RjWR5ju0o/xZ6D
sqDZ3U8xWggOsIWDzt7+0bP8+Smtmp/wHU+9qZVvY27iqpX63/OSIXmND/zFD1SQ4lnz2nuz9cNj
tZ6dXT9gw0FrUccZhk3Q1PWXegbTy5S8/Kyrqb1FUQd4VYRsl1ostgAmS8lzblXoN6nqrkIiGGWo
Ehw3RozVw7iUsJSEmcCAo0CYaMemsMuHeUqqB4lJkBWFg+5ZniMszCK8VcTBrqyQH/Kn4ZvJ5tmx
VRcpv0ytDOxIUrXcLQvAG9dn5hYXMarXKoRPw8dIVEXBcNdmBZggrx2YDzeFewGpwfaax2J7i+rX
1E/R07AEEF2iJ19NviOrqZwlq8ww6UZ3EVWuAuEzw2K3xgmeGtSwn1R2Qp9SRdO20zgGzCAoiG0P
aFVqcy9zLEXxkN1Mw9A9aEnnPc5LUGfA9mzaFuxqaqwFoZ6lW610cEUb2J0xJ8zmxlFHF8b/a0qi
+eGWAs2B8q9Dm1uPryLLe0RlJtpWYbtB99TYO5pl7qapydF4A0xfGJp5sR2gzsBatZ1u60m7wQoe
GQwcwEsvLO8qqHZ3zRKsSdrnMSlYQx2QNrLhppX6JZ/N1NhqpqFdJCim4O/Moq+U7eTBcvfClMVm
RA1eex/AqGuP/bdkyL8abKWDC4fuz7tlwmcGmQhaoahQiennv9ju/BLmif5tahLQCgjivAZjBuwa
HazHWWMv2ZoS61q5eX/R+7g9pWlcPPAINCj/rfqpGRUaV5aa96rRv9aoBt27UfI42FUD9VWpP8U9
G0cOYo97SUoBW6GfkV/P9/W46THu2ExL9VhLMeWLwXItx7GDTZajQLulz9i9O9jKvzvpbF7lVHVj
ag+OF54gh+HUmSGLduCDU+3WX9AGya8wnJPbeWtjbh+brt3nKrI2Wx+L5T7IXjAqnFm0LxrmyrZ5
hWjRfIJ73j+wdHyWFEa77SdM6yBDZSNiTUsNyXOM8uNBifuquuhx4RoIUBvaDysWS1SBQXeHflp/
Vw8sK5cpaidS4KBkcUYGMwHNxq3QTaU9IrapbSUptydL1eVT5YAJW+6PPY4AXaploBcf7fHX7e+k
Se4f7aKGc7bcPwSnQeRlk4cDPW1mHEyUUyQqQRXMMNzXtLS2sUVC8l2mFEtJB7ljNzwCnAGBF6Bz
zVr9D/RD6ZT0+mtdB+Gpt4cAjfew+l6WBymPh7A+pDqqTdWsOCxYKy5u4awHnpsgCu66JRgSdE9c
wz++K+j7FDuZt8C34z0UhvhajhkehksgMckzmWVj2WCjqBZrUYPf4H9UlENutdejuxFzwP/LIak7
gK9QtePH07Rdgcjt8/hQqqwGbj/8OqktF5mKUm/u0nbhUbDtaFotDFgUKe+jJcgRmLiX5OT7KBZG
/gB5XY1ZXF+KSxXl8s1aSWI46F358HXsI3Nw7LKqEpaVhyfGpCgX580Cio+ylJR+OFSScuEW1dGT
gxD47VC52rsjMt3cdyUAjY8Fy6+ayhiy4/Nc2F9T7ElBLs1uem2nKr26YwTgREN5s8vYZ1TZrdgn
Rai9qGU43Ll6/UceaurLYBfqix7WDx0d7AN70zBdEB3k69cb6H85datfbaAlb27GqdjMKe9T1Aze
okr5Ah85eJRCswzu/SK2n6QMpPA+hVD3KV9qjvVbMmjmq+ZHxWctOUsVvjnZi9o00C8fwjqd7vpA
S+/HJUDcTx82ZlITtZt5Q58NGm9JSh2Ipmzk+O5fajLgXuqydglzKX3LvBodbc1ot5I0+mY4Gbim
7krTQhF/Y1td/wnTK6SLrFHfRxAq35oeWwQVvt5x4Ve+AQUrd3bmm6cRy8yn0h5fgdB036zyx+w2
7hdLcdtLVkZIJ9l6962ZAVKojpU/IaKDlm7Y/wocu/0GZEvfzTEu4nbjv2qAz9CwbQfwnsTisN3P
WMPCF/47C1rk78IPebrlgIrN5rty8Oo9fm0lCnNO8Zopln1p0m5Cc7svXnUY05+wft9IoQKM7RUE
xheYvOq9ZNl+w/6CO5RHSY6oSZw1b0q2kqxj13ya2aWTlJyxG9R7Fa03HUb0NZhmcAmFFRrXGq0Y
aNG1jwqbnd+z6B53O7B4yHoiLbuv/MG5SEnf+t7e1AaLdofbyezT8yAYE731atVv4fhEF0k6kWoD
U4j6qyRtjIjwgdT9O0nOyvTD5Zv/IKmpz57or/MnIwbf44/BKYwG5TnNWvU+8qERhz52VUNePQH0
2SM70T+XXvs5iVv1ClhheNb1llclRlW+Stw7qSD56CIeSqXOHiRLAhOVo8iGwFB3OoarBe6xmR08
S/UYOtpTbj43TXFwO7fCsLDeI2NeXu3JKa5RB1luEQsur4pK0HSVi8ysOu1iDxct3Y6ax1BzsAKf
rFcUwtJvqlV5e3Qzy5Mk4egAqdeLt9IckaQ0erAESzWtn/wNmn6gavIRd2W1BShepd9AUWdH6PjO
QWfv45ttGdfcVawXM8yc+zKxAFgs1dpJ/WsCLXnm06bdM6zTcCMi5i7BrKX+lhW8Bvzu33lrFYlZ
SvtX1eva8d+O11sAMJ0dP9bj3DyMSgVcunCRvgPVZfIl+itX/c/mONhvjTOiD5TrxV0WGjbKxlUK
Im6Yv/SV+yxVRyO9qyPD+1o3ubpz69i6T0sPA5a6Ri0FXdjP0JF+Kohf7eNi6wIbulNLXip3jH90
GgAxy3CbR8/sgotiO8kxSkP1BVWVeiOnd+avauk1Pzv2jYARmTE6jJNxYs22RHW3tJ49G81xXncH
YUst3yRZXaCMi0bVXUmfemeX4a739fhSI07+u+BWR4rLNRceCeBnZPx36hyo8U7KQ3CPd3K22HHJ
tCvohJVjnm9JKdY9LRkPvNrRrWag6c+WmVhH1R7gbq+nsBzzagMvvzihpexTrdCxpRqckwXe94zX
TXOnGaZzsJNseprwcdn1rdp85m1Ugf64znfGzs9o8yi/Gu/VHRKGpGNhHZ5f7LYwf8JJRCzSpJ+n
9fHSZokDSSWY93VV1Q+x3tYn06iGS+S2Fu6+foktQeegjwVYlY4PZqZeIovl9/63OBg/J5Gp/KWA
tLxdKMs1pOIK688pHX6EiuJ81ewmQ+1Ym19CG21whijBIxRq95gtouKq4qfXPo2tI8sB6aMLFQiM
c2OxfkZHZvtz+I0O+DvkQ+VPPcAHGXQSI2wG4Ungmn9lKCPrXf8aYM3RtJ/6DswyOsXNq9cyJ+z6
SnsEt9EBz8FhCd6Vs2NxzfdPum7gQTU6i6SBmmbXWeuyq8Qcp2YLEAmE+y5B1gX/mk+aM3iveep9
1aZYuTd7z+MeIN9bh2l9kWRnoDyXO3F31uMeYSqNcdm5K4G6FY3rfQ4gpG+qIVTv+6r0P0f1/E23
Av1BUvOCAHd061GqeppzjTTLf5JU2AfHNi3TT2ah+5/9mb3EwmpeSsNxPvvH0c+cbzGfymM7qu3R
aYfge6Ef66G2v5cgsrDMqerTEAzFV2zutr0VuZ+YR95h8lA81L6CeH4AeaPrQ21zy1sKooIdZ5x1
FybLeETsaOIlQnjNiIy/xO7QQkwtdILu81qhMWpjV9mddRiwFHzoloCGMe0avJF3kpQCNmyLh2bG
bQvL6itgJ64cdBXoBgxHN6zdFQ/GEthI8V5dxbjPnWr+xCrA166Mpu9TtAA9Wvgc6EAhuZfqX+N5
mL6PdWRtxyU/WvL/d30XyaW1vu/6nAd42rYJXATf/j7/mv9f5//f9eW6ejXA3PbMvZlb8XZgwv5c
DlP9rDumfrSXPOQy6mcpyJn83vKkCkKRzXO55H04li8nclaKd4x1vokSWAvb0qsa9UDLyH7nqdhH
e7l5WKtJ4Rh73qau4RsE5aOStRaESThfo1YPwd7hXd/16NjsslErHiUYTZ5X0b/pG62p9nqYqHdB
BRGPTkoSKLSrd+0SSNI2FEj3t3RW7Xqma2g9/l0q+WtSjpA8tO2ueQSgbc26nWlNp3R68+g+ltyu
H7gEbFAk874l8JloVGV+9ny4pProfJrs3vthIEDHaqE3PFqui+Fogt5KkaoRu6+wiSEen5tSORi6
N39BkWE4dpz1OOWp+wYt6yzXCDPgfH3VWvc4YXsPfqex0bWcG/OKR5279hnciIXrgGEc9KYdL3od
otn9j8POzVzHCgvIuUy+pECCHq3uvQvICiZ675zN1CwR12n958xJlGcEorudfvKwEUvmGU0XA+0Y
RMgdc8MQBF5MPNZHpcr6I5M/ZPGNX5XZfkdiZPgSxTjBJ13bP0ZNr53UuM3O/piaD2Gg44mhlPNb
Gqa/AB1mvzg4xA7+opgm6lhY/z7jJ3M0xi54qIqmeS6WwFAZHoYFcolLBUNfqEgNkA2rLR+0FF48
ksnqfvCK7kHqSzUMnvaYRk4YoCFOkyye7EDm8ZLtk+cAsY49vpTpE6JDGERYGKMZnToe8EGrH6yg
S44V1Jr7JINUYYzmfOe4IIthx9tXJxuic4GU8dUzI+vMsgdgj2keLlk1jmdFjcprZhQY+/h9dJc0
PhJPg+PeJeWE12vNIknUJf4hblsVBwa1PrheMUJ0RXQZAaj+if2Jcp/GTvfso/aEbjDYQXoc0EBV
37/MHVY/mDuPr5GFPHJnbvouZFEqKNTPDXvQ23BUjbfRddHyRvf0C94z/aaKpvHex4cKCeo83VVT
GKGEhX4c3yYIH346/5E07t7Hj+wru9cNujbRwrWfoxewpL8iW53/UBLjDxZ+oZdbAQvlgasfspaP
sz+Yx345gxvj3wEOrMTiYWRCZU+IdAIx+aMAl6h35g8PrAFTwGy4oo06PtWJoy9q/DOia/W9Z00d
Usi8AcyMylPWaAjJIN43PsSotTAoH0+5qUSvvuI5D44Gm1Yc3kOzh3Jn+cOpT4fpq2kzd9K04NUt
eFO0KS+QDVDHrxEAwH1QDv1JjtLj5Fwbg3bJHW3YsZZYXGAExUxVF2Sw5WHI4bebW5Y5IYgoVST2
LtNeSiTzY8lafczQL1yTEpO8qnLhobGBt81wDHywyhYrx1bp3joMLC+jr2bIV3BLMvS2WbccYHos
SRTtvP3UFvhcLkndnCAtmVZxlqSf1toGdmK8weQBkpztMClYAj0P8Xsqzam8jl5S4WBBTIK1jsQk
D6dxajc6EKUhB431fzhuRjCqhKD+v84tyXeXdvARODMS2rzLWw+R649ROV+y9GszheErfa6/KWLH
Ous+3Io+N15Uz/GPxhAq2znnMTteET/ZVXGSlBxkGt5L22XevWUpJ6SL5geva6AUtnn7pR+damMM
TvCjDZRXCEXen6amHXKX7gAd8G2g5XpEBUR5uyz+xWLGI+og8R9VVMd8dpr262J3v02srrxnnfuq
IuJ+D1Ggus+1KjwgZzpvElOt7tcCKWWA9bueiSVP0TpbtXsDIoNz83IGOUQqrsneHp2NM9TsWf5z
kQ+nVsYEvpDuv6VgVBHMXC6ynkCS6aCe2PyKLzt3UJy7bgwwIMI6FMcXpQ+hkOjOk4mS41NqL72v
VoAwMEP3lgfTF0ul1D05LBXcOyrGJbGK1P8tueTh1D3cR0sgeUAwtT2+aOyCLKVrgdSTvKpWs4M5
4AogydY28n2ELMyuiyeW96v6jwjigleo9TctmKC/9eX05pRM2uup8V/yOe93QMX6Z72LUcN0xuzR
NRBViRFxu5+sfjgVoGpRcIzA7GNbdbZSD02QpRcfHDV6yFO1OmTMdZ9UtHZZMWD1OrVqhYX1IvvM
rwu3rHm7XxIbBRRrNs3veIp+9ZvU/lla/kVlITNACQdeU1InDKU/F2VrI9/HIgMbGt2vcfLu/Dwv
fhpN/EMxWaWmtwRAD2rIsnrcsEykFiwkPbM5Gz779dBc4B2jFrGUjk5YXsMMKqCU5lh43vn93Gyk
NE7DDM9LNOWkdGrt9KFWzO/JciZ2PPLHtK5epCw2XdacEFpiTB49lq2qPMQ4CREPrDl6lJgEahZ8
m3W1Oq9ZEsMNNdzF+PjcjlpLVSdzjjEbURvJc5oQuUm3gXeKOOh2rbdeRx2y+8Ys7Is/69SdY1yp
YCK9jIlXskXks3mipdrVczvtqsKjgrMeacd0RipGCiQYXVSDtspSp1aUqTqsx2i+8rOcS5Tt/jnN
uyqWE8Mhk5OvZ+ux6dj2zlTubueVYj+NucS7mrOtKFvssMydYXsQwZbTK0MNRRAG67sDpeB2SfmB
Yab6B8803255hvyC9eKTl9AEfadTz03Y7v71P621f59X+zML0G24/YblLkjs3Y9dftztN0nJ7aJd
mT3GCLtCFT9aratei6WaVPDNmmUeiUqJBJPcfomabod0w/CHx47QvdINB0Yb2KmNzX2TRNW2xsAi
iKCaBU3+wyqaCQ09MI29erZDfz46XvcXsNxplyKsqEY/ez3BOtK08aPw0Afzhu4cpu2fdeZ7B8ZM
VxcJ06jSo51mT4uUrffTVrDIjruNUtORIzRr1hiueqwxNrhbuXXyxjzzBAnvs9n03qbntUPXY3qt
/QpwcfdZC0ZOBs0PRezkoVebOyeGf1mBemJBZ5+yulWY+o+wGO4Udj2nAkvECQmGctnwKxQ2HRL4
vid4xExTveQaKdpz3SbKkxoz5S3xM3qq/KvJWAR7uSVrGHtoUmlyf8vTMHHZzMWQndejAlbydlmN
5BK+qcqTFMBB+9HOMK6qtofKOb801UuTmsPTwECodWq00HOm5MMMZATxspgfEnxWSkxWcMiZL3HV
OSg7tONmhGpqeuANrfSh10YcwJZgSv3neoDHnxVXJxgsUP8EBavFWzhm40Ev0BqTvBwFhuOMyxoL
pn/ndTMDCSRN9WOFi17hWv5jtgTIUXilUz21NnJNaYsuzsgY5mlegig1ypM7OdNGkvQgxlOMGgWE
oeaWteY3tvklslrjIlmuUunoko0zdqFNsZc8CQzd19kmQrNRqrwrQDHPmJrbhSXb0gv2d6ciP8uF
Jc8Ph43ttcaunWp2rJcfKYVRouZXy0aAcMmyWFZ/cBxlNwRh/FyU+wJC8FOradEze+a/xqjyz4Nm
3CNEnt6NmFU9SeDOaP0ja2Ud1rx06nNM3FDmT1QlVqA0+gae190lsRLricV+63ZsF9n7ufBxPwrb
ZpvnLpM2P8VjaLZK93hL45BUHeoiNbfgfCkPS0u/LoPnuHEfZ4/RQT9X7BVVnfnkeYnyaEXXYEkY
Ufw7GK36W8eq5WUy02VaCN8H9z+AGWu9MUHlKJ3peuVEjlrY1yCLnjC86x7KYtrdWtRcRgFY43aD
KnLzWNRZ8GyySPasx8VL6QfjVapJwJBM32ALVJ4kKXU1VNZ3VgVyXI6SPBgVKZSE5J453Lj11MB7
SnPDe0KXe74YRvc98GtUQpb8/2HrPZZcZbpo2yciApO4rkBe5X11iNpl8D6BhKc/A/037ncap6NQ
+RKCZOVac45puuVIklS2iTIP5//12yBgHpncJzfX76Dyu9dTwzqnC+dfPafyoMW+c49Z1L0nQazd
GolHloFa3PvrFwwJ3FNvGM5cP7x+AWCKuG0LCsYslxrk2EQySrasYExZf/PRvvz3vQm9U8LMendf
mG2282YUE+Ask4cGN0RIPEu+tVzIaIEr22hn+RbkcPgtD6Ce0wche7yhVk7/QNEP9ayCUKEW0/D1
gdplIS2LNE9zUVQbTUwcnqZ3RGBB6osAD/9/z9YP4eu9VZIsP7I1fPR3UzKeIsKhT9dnxDWXzK9P
cnUJDauE8frs+jBdhZLrA5tahJPXT4KuHfa+ycRbZQBf6vk5+Z/watV565Td3btuLrRZJLvY1fjw
3wM1MlaH68fl1fUwivJNrMajYXXSdOu/QDYRziPn6j+yW8Bu0CBpCsDdPV0fzFaqhYCjbuVv/P9P
zcL/TnMTBkZfgX28fnkcFxyi16cZ2BmQ/3nGmANwPkM7KHv/O2LeTARJDmck8xxGiNej+L8vA3s5
r12ZPewT4g5wmGFfEFtttjQsdsPvPIifCFpEUbd7RfxXaBtPMbmOp3oY310O6zklDmwnDfGZzMLf
qlVVm/Nrav/MilNur6/3v6N9fXZ9B5hhJVsRc6w0UtLO+mCGXR6LgySo7eRYdXN02CTkbdZtNH3Y
T8J5KXjVtq1w6GPq0HmHOQWMjprcA0i/aHaYdZiYV1NatSqu3fXNuj4rgTZsW7Ag3HdH49RDtohb
h0GX1UDiywt1+b8ODBZljpvj9yAUXSPQtDKi30/DrU3sb1Em2tayL/XUqVOfONP/HiyRqlNkrkeu
nD9Lw2xPWH7bk1+1QMevTyvPH43t9ek1evX67PqQu1GL2smHhrFq5+vVOdNYLQYdio7/54nV+G51
TEtAAKtHdH2Z14frC/7vw6G0IMsY5GZGq4dpWTWK18NRXz2n16dyoeFVle4c/vfOXM/T/z68PvON
iXgrDLws3jWcQB6sVfb334M9iGQ/CPucr9r763lwfUjXDydGHLsl7S/XTzWRTbhD7FGNXGMNxmui
gaONvL9jXT8WRt+RPmpVeMBW19j/nrqDOR1zIF+Y5DmmKx+iFZAirg/XD7MUCrGRan8dJeV0JhhS
bpbeHUlF0TJ1dr06tIjpkrWaN3FJtG5CPnWoey27GFOP9vR+fvxCPRvNCtalHiE3tiZwDiv9zOh8
a5YjvtH8pqzbZAOjjEHp0iQXBy3MTRwNAfP2fjPN5W1pcIuo/NYOfSirZ72VAUtGwwidzmLTDkdw
A+vWdtEfcN+bh2UiQcjxyKR132Qnq51gCIOKfRjJYunjXSoJoiQJXBtL5iPIBENuuCwa2Z0wDSeY
jVnbRpokFmY0d7D/wdMtL5YojlXT0L8jkijtxUc7tWQWzsUO/FK6tTH61XK4JHGnb7g54kxO6jrs
MWQkwwXwK3qSjJGupjN6jTOaKnipAqBs6W5q14xoaaHCpUXBcDpYGnMi39jrwwZERe/RaxzVX+9y
YLzRJyqFn19G/xLPeRakBGxFVabDNSWiNDVoV4864FuL/POZ0Mx2/MsiHNk6SqpALba3j2DdaI08
SDPhIMChS4XDkRYJXvF+EuhiplffW1uXBEFSj/U/LrfudW0xDNgxrnOs8r2lzRiBNfT+w6TtqSiW
gPnjJ8VzsvVm/PuN5uSwiZDpeAu1p8Cb44FHQ77JC48rfz7k3oMCgXRg4qlfENOSnuGRwKBXvNEN
Ll0880MMMNiLPX1TFIOAOYXrKdH+ZES2TKdu1jPIzBx5UyTLr80Xg6rnRtmyydbc6LY2h++2hI5k
cokGxjQS1jRPzBsTl8QcPRMhDdFLnfck4Dr4xHBwhwXtBEtgCl9yvQgcuSJFYC1vlCnfIu4XIZTX
DbnM5IOWjHA8/pbT+ilMiGUMUOXMEL3sm6HVdmXcRw8zxPWl9f41Bal6sR5/zaO2kx4bwckYw7UA
HB0rOaOV29l+8qPBYd3UimxiQy3vfkvDggakof26RCTCNbLSo2XQyfMz/QHighdYcxFGyfg8G96O
IFzkIwlSLE3oTFvZIWn5d94aw25p1RDOSdHsNO810apqY2dltO2Kiv7MWO1sR6svS8IvnCSdwdQw
7mKVSdCU83HQv9j5J4E/u+N26J76nKjWjrwu+vlbx28+DDmCZwGQ5FmEHsvxFUWuBewoSwJSPMsN
1aARLPBXNz6BqRs5q3KTucnBFpq+GUF2OZl4BSTWCkSSYL4K6qNWD6uM9BUPYqhuDAfDim2+Nr/F
/vgVxW0H1Kn+yZb3xcyBrxXJN+LcMuzNFyIUX0b0kkxdoKVOZx9k6jrbkGrwQnptah5cWmaIgJ3I
/KN9A8LE+cgm+7ZWDO0L/yJMvq00phtLp/pnTc+2I6nDsukv0TIQIFvNe+J5HdJlq+Qw/yM5m371
c14Nn8ZAoLwu53uRUfkPy4rrrWkEEo3OoE+wQldAJgc0w4ANY86JoKsHgGDZ18hB2nQNocCapR0b
RZGVCKMN5J5jr4eFS8OfSIGz1ey60o4eyDaUW0Y7WaBa98VRZWhVAwuBBoa2KN7JuC9Cw2fg3Xcy
3fR9+YZeFJOjZA+t8pS8JNSbTkeQ8JoTizJabXuteAXm/wA6zdv0b6MDga5Nc3z309FLzZ9ay3/K
1PzuW4uwwA4yv84eig73vpqGeeeVDAtSAy27V6AjSub43aALqkpgf9NcP+lZe9uujapqXgexv1bv
Er0w8Q8nSGX7UWzg3nVbpTmr3bm5G5Nsk9YO3ZJVqNvG6lgb3BRKNEIO8D5YL6yaThxkxrEr0zsX
IcamKerbMq//Sss9tq3z1adsvJS4T7yiDIVeHBCq0A+KJHktU4Sv3ptOkjSzGFR12KJA3w5WBpFn
GvPQ0UijNzU5bzS7UmFkad8eZKMkGhGip9ZWECplStfZz6p7JuaNMXQp9nQB9vZCJzOpXiql7wSp
3jsvcdAPo1lJbU4zrX739To7jUGceCtD7HG0Emjjxeu8yCKEP/OcdMt3rZw3s54fRicwS6fdObG6
WUBz5g7kuZ78ScNxbmow1l7dwxmsTSZqoj/mUYRM29lPqRZ6KVn3H3PafPpx8ew0w0U5aBr16TWR
xaFHg5MrzolM9juQbKBpxksCOBBBG2C0rrDDvGEHrnWh1XF9QpW3i0Pb1xNN3BlmHHxooAFkV8T2
5yzVJ9nU5cYttJfeA2QjU/OjL/PvCZye1aoP/GW/yHbRxVr7ZUyPgyifZ2zkQaHXj80AvDyFwzTm
KKo5Hk+CELF9zRgAzZ9F76hf9gwggan1x3gYHsg0IkPQoz8+Sfe3Fz1oCu6wZGwT9V4JkL8AlDea
mIi81CuwTcXFlNVDDppnYyyTvRW+v1eOf/woewB90IaOtbIlvP0csfyMPCIhR5M09jOhGPUtvmEk
fC7YdJMrsono7NAVlva3XspLrk/vA/8UW7+3FBEGpM/i1e+0MyvfE+KyZjMMLoc+vjVIpq9tcy+z
6aDqaNcf+qna9RwWFgl2/swO1YbZXkr9P4ECdpvblC7VQZKnpvcEiyn/ktewPgcrZ55S7aaUq3fy
ot+iIEI5R59Wqe7NGeTF9OX94BUBeQ4PjYw/7ZJ9IxYyohum4sPFUw+ftB4DRjOkPAiiPxfODSYC
YOMryobOmKho1NazdATGw16wzzj67Jbr8pbo0Y46INXpVXG5DG+OpKm8FJ7awOG5KzLVb1oXIqAu
EBxZZfxcO8VvI1W3KWUxha0/kBiJ6bBL9OOo+4+uRRE5J5Czq3g8Wz1VdjNEn4PkulsGc+cA83b7
8caiewc5JQ9B3DlawTS0jUCJop0CufsGgxChU0wLzaJ32I0WB9nlMBJ5srCgG2U4mK6P4d/zNmM2
lWH51JcwosZc03emBbOh79JHAuBlBNueGxyV5IP/o6thuBiAyNiN2Qcvks+amMFu+sOnkJDGZy1F
9zJ8dr2/i0eQon1KRrGf+2FBi6BjwFEgjA8rXePioQhrRRa0MR2BQddLOtb5oVxG70jI5JubAu/h
Dj6MzY8hqY3nicuzhq+TpReh1STMTTAUM06XNn00WH5C3EmomsjvWdL2Eqf1n4t9ZSOMgbGS9RL1
HkEl1T8Dcp23dLgkDBLBotQjn7O6GeL27FAsxrK6HX2GhuSLgLq6wUD0Sq396jG0COx4zYow1fds
swPIvVHdej63GmcOc29YEwa5mzsESGU9HNX2LTdbro4pcLpFv7PHUlGMF/lGeNRgToFuI07/RvrZ
8mzXKyHLVvDe1PRi19PWMG1FYUVoRurCdnCGe21SzTHV8nsrpiAnk7Yy7Wpv0Zlq22WioE3GPSZt
q3fKkIbQi5PE/+BbwU7N0ewlRssVwEmj/dH0+0rr/Bg5liIZWDKtvC0bMGYg7sWmQG17WOy4C3uI
mP6UBdli33SDjzZ1+LW1E1HLl1RFsHvnEOAj2ru82WJlvM9GIXZ61X4AWTgN1QLxuV4RzZ+tILha
+QZm/Tp5aYRLJYQGyqNJsGn1mLqzTsFMIkGvvD2iJZtoSHcKMgdzjzPjCrG/sgEE5DjNZLY75k5Y
87OpO5c24wpMOMK5IFSCqeSv7UZjWEiIw+U2MZx96qjPRZ1QzrwUKFI35IK029LgOBElfosTA9nI
wn7dwask57UFb79pkPlWbVsAPeTd7M+asXMIPNr4tvYkarEbAdyui1S9gYOKFWpGQL1f6XKkf+Qs
bJp1Bh34MSbWP9PR5l1kjsCSsZBCNGR7WhTg7agIbZ+zv9bwDlCYEJuY4F+hxpdpAiMpt/4sR1Yb
R9Hut6EmsW7SQrTBC5r6Q+rpJlQ5N8xJOd1oPmeJa5tfNFx+yVBuzmPO1NpkcD8TVZSbxiPAvjJE
KoOB0jJCPa/t9Qe2KT3i0DQZ7Hv5XthwaQ2lDq4xetQBWROAmuuhp8j3zGjBUcuzlnK21Z3Y9EXz
khUVdiTnBBgzXGrq50n66aamSbFximQ/kTgOtXO5dZCwN+JnNvzvplyyECFbw2k6PLjV9OH20zck
0cMyz4FjGp+1Sm1oyROIXswXkeps+CRTFTAH0RvxNObuw9B72DKy8mb0BgYorc4g2/8gDZtE+9J6
juTjIHRQ3TBESRAjcUd3o1Al1U1hi4swHC7dWJLnxByj0927hl3HWFdTmKT6PYEjL+ZIKqY/VLs4
mR+TyB7RAroPDFQIcMkimM3Lu+c/eo6GSMRcWXylVIGUGQU2BSb4ujjMzDqcodgSc74Zu4F5Q7LX
muqmKl7A5vkMO6MD52TQNYm1VZnBTmw0+FYzrbaa6ViBd+pjgJ00/dAukA3uD2hOKnc7tfq7VhSM
WgZzHymYeyoiDK8Ag9a6QxCP8jtpkd7b1pH6oq8KCozJ3dhUley+pjs9P1JJ21CHC1KqUj8w6tHh
z5CHUPhaEKHNrVrLCDwv+5nd5D1hTjnPQxloI2zAzDfnozu/1SIttpG5LwQD6QofKh7UeOuQA1OL
4T2v4rVDzc4/ynjXfKcLuCEwK+kMOq3k1Wn7DBPp7OQvSnH3tkn13jUTJcfoSMaEPePhZKi2vuvD
UP5pIjIy8qS5lXGyswgS2fmzOje5+a/QMOwmGeT3lTfUym8USS8MxOudhkZl03LFb33NZW/ocylN
U39bzTsfCvA8025Hz9WGUR5DZ6uxBbY4EQqmWlmP96+I6IWk6U8dFRfd1YCaZw3JQpHN6CntDwmA
jQ2iJXfT1ebPZIGdKl4Mx61I3DI+XUM7uIuif+Kj5rGan7oGdQqv+wfezBcV9bRrzeR2ATkM2TfP
A9JgoRAsd11ChOu94m7KpYjhsPpCEoP0e/wj3/I28olYTlmjDILOy9F99Q11njtgJHDmyJK3urux
E18VbxZIlIc09829tkYuJ818KWwd6ntaDbs0ZZ+mU/s3zfTKNYoMBFH9uhw62y6e9/wcU/AhBnyb
HIkVeskNUwtJwNq/YiSNNlMboR768dVb61lv9Laf3XKg2kSYai8ozoiuxjpxLnKfbSpLVGRR8HJt
IrKl19t2yGs+dMf8bA20VCWaCRq2jzUHb1NN1oNW5LQMhfU+Mrc04mkMSf9ZeSp+fEls8RwvzsEo
KNBFTCgfqxMVAKQ99rCeCbu1HSyExpCEaVjd+0n80Pyy8EZMfiaclSoZHwrBTs3p8NNkE7EoQn9P
OoIaZrMmD2p6BkBa7NBw3WfueGGsgNFPK25FEcuQTeBlWsmts/VkfMWV9+UO/Wuvc2Lm9ivZF0+m
U4UiJqeQCGAo4ATJzqe+42rB1oVC/NBb+vsg7X+aO9JXRunWW2TXZTrNmIz7v7ukFo6J8dgOt3kL
B5wFABncCm82PqJ18+pp8WWBVAhS+5KbzkLjrv9uWrVrXe21IJJ44ybWFEw1hbduo2aIOFuoYoaq
9rGKC31ji+JUR/JfJbBQJMMClBL5Uzc8uYU4W6XTB6Y2UFNVyO91ANUq07RQrPm8g29ssYLLjcjq
76RMDoArTl2a7PTc/km8jj5VxxSQJFWiFNO9OTe3uUOgaNcWx2YkMnXQmy2q8K/c6JGLmiR02+k2
yxk8ZxL9W1QBDra3/AvnIblz0wqR8HSpNAO+k2MkG0yP0WQ9RhILRRT9LZX2bBIlpJw6edbyT5iJ
lb2YgRbrqLEm83aGPRZa0vh2B3k0/fSpnpis4wD8kdF6sJPiczbGt7zCV03aAvSrmtecTrdzPt3U
GfK8KP6ihPgiWDXZuPW4s5v5c2hWX57OjVwrfRSBSw173ERtR22+dirVnileElozrVk9NQmAN+km
JJ++TSJF3leXsiBOqbYfS28STNC1jyWeLnoLQtqvbkyWcOF6e1nXXlBOQO4quU2n9D0tOhH8tXbz
bVvFv6hp0Fqa9UMJrVG6JYuL05G2ZEvweOelmrYR+fGonPBqG80Zn9GTqY2I03H+4rI4zBNYwoRs
0CzTaeoN1cjZiOZ8EVaoM1OFwRXjBammQA/kojKSEtN8t8TuGQfllyPaz2JZ7kY4X4zVnBuukDcn
h9amDaFf1WgwvXhvdlngTgOCY420qGy5xbx0glq77Fvb2trgDbj/GORRFoFncnWNiz4eyHSAoo8M
XHkDkHVeVGP5j8qleePST9lYVHScxdWNVbwOIg8JUL3vEvmejIzA11NwmYmYQlii72KHEwX/xO1S
RHs64u+RK2/p3N5FgPLZJeBDK1pjSwrRuRDlk0zMj1I5go1eQlmLn8rzoTwJyY2xSp+uUoFYpylD
87g5sBt7IlT7vZHZN7vfZ1yg8gg2n0zlJQrxvbzbzaVrog/KA/QYCSVKRKP+ojHI6QzCVobZzrde
aR5QGdHWy2aLkqGNyYfULrXbaLfsNd9USW93GdwdedlVWNvOxJ5e+btyAUWziCI/VN1NVWsMCPgF
Wy/Xvtn3bma8ECKNvINaNHyTJchKQrJi5cWnMZ3YNEJOYLavBU1mE1s82/u5L42TVjDBanEiMIlw
2ah5iY49w9jPs98escelm24mg0kZVvmozT3QeDfv99cP//c5MPQZ12VfRKGLhQMQf2Nyr5KEjbtl
TZbBmv6k3j2RAuMmwMJx1Ry0/nysXSzpmJw+HfrIhkB/6lqDduD17BaDQnUQEZ0+IPZsbV6Xouv3
IxV6N3EPGzsakKl8Il/4a5DF6uzi7rNo01EYo793oz+XzM5gLowvdGTca3rkbpkuYnKOiw9tAKha
W5T2zmT8RpXHRUOFXUbRPysTQ0CLyAvBBgjfAuKsV7wmh2XJa0/ptJZsiXZOXDR8kfud+Ob32CPf
nlmEoyE6QmIGkE7HSvrmm58D/bZ3zazdtOufS9cJjOUgn5og3/veK/w8sIcVyRJLFYxzdll057Fs
7ppMjJusmJ6qmOlz4XnHrhG0NN273MRN7no/nbKB+Mft/WwXD9k6OvC1krah6s5Cj6eg7yyuCJ8U
eFxlJ/IxqrCNW8UMX4YU1xOXtXWsRkGgjs3u7WDFiQA2gbJDdyASGG4DEzW3XAiNcbfN7Oauy8Z3
Va5Biyob95FV/k3p0t9ISBsx7W3dZqdsxT432NliPmBZWz/R39PZvfHjP7O3mMl25KF5bDib1KtY
HrOncnqNrBS6kMceLYmteIPFeqMkLAdVq8DzM/bOrj1tmKnus1Q33nKf1Rp2LLtbWiyqJB/KSM9i
oPvijOKWPfazo5dvfekVW60TKUKL+B3GCBZ2z9zjZtIDhB4sg6vo0CV2iM4hTaohWNue29HErG7y
HpvrtHXRCIa083xPkCk/ZZ4tZmE73XO+Fpz85USrMhoZroBQweLOxH2Sij2cRu6Sh90gyB3HwNE0
PhsFQEDdAvky1g2yKhpWdvOTZy3sl2o6FDN9ZqOw/aMpjrKUw2aOGUz1C80n182/Bpp83G1qbVMh
euiLOjnG2bgW0OaHjcVlQ7cyBneiunu9LBmsmPa/eh09RZ8tHZbAyDVqV3np6Vkik+1OMdbAgWLk
IXI4K6uaZueg4zsZb0f8dQEalWbrVzaU9Jmxh7Mm1gwtHb90GSbmZZwwkBHyfZdAqaC826guHx5a
MtPDnnijFch/pi9/E9ttUAz0bRREDWOirUkt1RyzsYX4wR0haUUUtEOq38hJ35XUlJvZxTmdLiSW
C/3Ob4S1F/rQ7iBEHpc2czdOXm0Tk8CWJebmEMeiP0/023MPgXuWq1enQmSqyxemZrz/1YL0h45s
lPbZqahpq7NvhVObOUSvjDtYDFAk2iq9SJf5advRtG8spWGKhQdZ+OV2kRY346l/B9Gzrey1/qyx
xi3j0c5ZSYu0fq2cxTq4Zo2aWdTzSfTrTKhDTkP8Bho+N++oawvyxPFubEXCaaFNAgN2TyOQC41t
lmO/lkVXBq5RRQHIlQotJ67XJguIbKsAQK2X5F2h+BP5zCVsFZ0dCCHWPIX2YovsTToc28iQziFL
cwRMXPbYfF47h1fc2vxJ/ER0YmKHZY2RjOONb7ZvIyzOywuoT3WO6wedFgpnVLWJeFe2Sd6D++47
tnv8baOZdwSNjEydqbJcZj1bx2vqIIvHg2DjTrxwScTqIKo9w2ILRszOH2/qhPAWvLJfuiOIezej
7ZjNb9aE63J0x5c+wuuJDKjbVwTRsETLO5UufJP2J0gJoq0T/2ssZwhdbzjFzFBpHPomYJR4pm3u
ND/wmzlEc3Y/6oNG+LSHA2b0iN2oMCa0DXpakw6dSdjIQMJmxZlsR+DWuJBw/Tc3YpYsN6oyj4BK
6oWywuacE43xo2L7Szf/RrX8gJ4h3AJQuN3eL72jQ8aJ6ENHX8C3+GlhOju9wEHByBB6TY/JhL6H
No23EzNmhxSfLBm3faJ9+J3wtoPREbiW5vUNkz93Wywe6XiCmQ5jr0A3qHTY52DupWJlX7sH7CMC
mBh5yG37mFnRfHIindkGWx9RIclx41rtNFjw6JCfpFbou867h3FBYajPr6MyDkuv0xVW3YscmYg4
kwzMuOoDNfkGhWKx8N/HN0kvPwqHEZn1Z47pvcdun00wd8VxVEiN2A4MigF04mvU7IcO3/hdTB6J
VhNmTbhTOPXaT1ePH1ZMrlcR3eQD2kox/EweDf0mowWPuvJZ0hQg782H+1s5ND+slzFie5hBb9hi
0PnSVvda4s5n5RJdUGbZgyYa6Pn2zCm3NPWmRooSGiN7Pndl4vdN9atb0z856lQsznQwWHv2K3R7
qot/aDdIr4R+yryXnbHpdo+8ooyzKslov9jFPgGBi9gwzLXsUOoEOneRdd/2fnaqe85tqw1jDvJm
bnzkgQzBjda3t4mcptvG21qoZ0NPCdI2hq95ru+4w2ZUwdZGNNjnurpCB9Ls5mw17Er2HYS2IZBf
mp8MkxVbhezJ1P0oSFpar0ltpzyjcVLE9XBXOThztW967dOnFh+YvuqgncTt2DNmW1T17borm0Ww
Nep6hHUj74qhL/vYX/q7dH2w6b6VKGlP1085RUuUEZ2HJnd4tf0aQROpQ4n8EU2uyVpKsLqn+VD8
u3EOm5Z1OGqM52xIM84D/a0HLxEapukGsXXwHMcOxeK/xWkicLnR0677ctp2ERuZcsIHkW06VbfH
VvXPo9ssezOz0u3YFbcKyRizY6ZzVle0ey4ego29IYcjrJjVMomjhGONxaUPpoLu8Nbq+uF2bLzH
ouKAVkuxKRuju5W+bMjw3nnc9L0GJotkvAF17K6LZpr8tBllov5NgwFF3GUsnw3Gq+WgLGz6z6aF
5IKji1Ko3Pqde1cyEQubRfQBRes2wjo4MmKFmbMGbUy/WTeHkTNK4gtPeTeoHeBvlIvRrb/EN7HD
XoVt2S43mySYtJx+jDGdDPIHKHLUL0su8CjXuzes7qEdctowTvxazMw/BfelGIJ0p81/ivzgLLKM
29S2xlBWZbzTCpIRWsP7c200mqV8VXKMNgIMcuDOeuD2M+uztfwI5R06i5js7M91OEGXsvhuFd5a
3ZXUfhohRtUcnyereelyxBSSk8vsn/FxnP0OhU8cJdso7aB4DObG9cX36jihEIdO0vumFUSmezFR
XhfMX7Zj7Bx9JD8njIovxhozHjca0/aaA+CKn77AbImPqKb5ulORB9QmK559hzm16ZJRBAvk5NTz
3WgxPbBF9JHco0BhVQmiadkOJtL9sbuZh7zYI8s4zmN0R1wI1hd6EbmhkOq4/M54nt/Kyv7tFnUj
xHBHlQq2ODnnEd/B2akhCOp3uRg4u9fqjDnKnZMlgnK2L+mcWIfWlkdDkYNeqidtXoybAS2QiQ54
V6eHsqPElb71a+bWsKmc/k2r5UKfK+dmwHEzcWa2iJ46LzlLZmn03L5MIeXFICw2S7x5p0nph/1S
B75IOFvShwIyQxCz1tfdHqzSEc0kt/JcN/H3N5+FQ5xYpCwSp7Xf2B6+cpH/k12ycPab+6nlfREp
4YXkre+cpf+MLZqQWbba6TMmaBYZT2btxYEAUUaHgYmtzWEeu3GH8IkV9pTJ7IX3/9H91zWdH8b0
C2jT0vTvfX2jTWyr7PhX9eqxN93fppBv3tw/MYWIAjPT4OS7BGf5EKXaiO2AMFb1DnNUjdRgRyDJ
JvLA2wzl0rLl15k6u5F1BpT2z4gmL2grdGLrNKuS2PPZqRUhsTvHUTnAH06zNe9drqAqrvclC3fk
aO/WkP4BN6voPLdqX+vI2rC/J91v5fZv5EzRja7qu1bsjIg7J2s6dGX/UIoR+nH1z8w9tOlqO3gp
kjpdNOQy4Dtt1vgZbUZgFxk/rvnLQNPbJot/o5CkhZUBGgHpddrqaHr95KTsxdhkaXLT1BqplVZ5
cXCr5VVb7uVs61tkczbVxRQMlbM3JhVDG2taIljaR5NfDGGNyz8Xp45NaYyjk3THBOO130pW+P3c
ZL9J3a7QKXm0Ko3XTSqncOjiUN6yCVsz0Obp1VgS/0xnI1A92eOenRpb5VbPSdPdWwNBEGCq+TfS
cCrRunp0y/F72zdOzlaoZVwepLNOcJWVX2DqPSD/BvqnGiZWiiGGItwJ5dS+lVqznZo7uejGuSrH
3VRpcdjmFGVNf6grg7qVnnBapbx7qtp6yXKTlixAUdJWW72Rp9gjuD3WiV1AcWT4Wr/1Cw278vhe
qG7bjT0lgIzvNYOif6rqn5iBXpsRRunHWhpqs/nlyPZO6PJQ+sW8lQb1biFzh36QhVmogMgSTfcy
tv414hxbrJrkBLqMw/58NA61sLG5j/4vGSlfNL9E670yQdkrYuDwtJwtNqVJTBmhYvMOw8pdMul3
6TSg9jCOTVyUO4P2gFM698r0VykP5WjTEqQ4o3VtOvOtV+kzCkvKUThUthwxalTObbVYT5GVPQrW
lJ3nDvu8W/Z+Y5wi7uSYRYOhZkBGNOU2y+hGktiZpd3GbJUVIqPkIy+m2GnQxfQlXXO83Gmd7OfR
2LlSUpXQbPTJLNg0WnERqvuJsvEn75lVZMvGaB+Ldhi4aLD8RfW7mTg/qbJ/h7GG12+Gll40e+D3
zMtmwAotu3Yn+UdLloF9U3U0z7Q7q16eE9t9zVx10E3r2CaUqpo0L+B3sHsINDrD/6HsPJYbV7Y1
/So3zrgRDZcwHX17IHrRSKRKriaIchveezx9f0jWLlbpnN4RPUEgMxdAiiITmWv9hgeiqJ327vCX
ZiqrUi14YCAN0bnmWpQ8YdX+a5UhGxh/NQ0TH7Z4R1L3bNlk4pImf508d1mNk7kJGu3ZxYe1LN33
oJ0R8WFwUHqAFADtcIFIh4NI8T3NdRLcqfOsouLWevkDgkcdyKvuqezIxTQ+ZNjcto4QxzC084pL
CpHhzp3GQ9a6y3ASuCgRQsXkYKCTQpnVWQunuhgi/VLVeJUpqo3WPoA0tfvkmqSXDRdagXCe+kZj
wSaWTLlUoNFIAIZrPscYdEI3QV5MGNWXTG2XCijVEtfQIdQfLM3GMxTdwIice1t42/mRR13gdcpi
cWcGGdx0qD5eKc6lUZ9ENTgLao1suzGtu1NK4zFprXqVgenpHZCPQ7PXW6rBPuWUSvmGkgNWj+RW
7/oKBUlwqbrNv7anXp4kGvtSe0cKnrkx1Aqea9Om1dqXVCUFhirSzEjfKBC7a9diUcJCsYetMpcB
0ZMKkZ1Q/ZHkAKtfr/5cOtq6rcxDa9vooRQ4Q8bM2Qha2DkJzbY59oXZHLU8bI8kICbKer2yBT7S
39VKMezS2iwukanEF7bV87nsyGv4j+gU8di0PLQgvcDXFpVQ683PYQKVoVtha1g+yC7gANQhhPl+
u0nU+xHzuDOsxFQXF/Iw5QW42FOhIt4huwzsXU+lq26vAXNUgoHpmncbLG83IpEOS7/XlZ2MA2w9
nIcS+/r5rvIAt2QbQKikbM07k321VTcLEHYCGZe/+5LQWWiI+jzICLS7RtAuEQltEfcP5tD9PLC3
Oztm1s/GfL/3m6wNkNLpKWj93a+VFioW5oE6qX66dSdYq518EEbyprI/yUespwLxyF5kXeil9xjh
6fmp9ABO5UXf3Mum5ebx7AE3rcIhaj+5lZ/s9ZJcYub3LU+OxjnjgbBIoN80i8wejr3K5CsvHSu3
XviA9XayGSVutIHYYC6vN/a9/oBXIUmz+WWrBNW5WLuGypdy3OKVqot5lK/Uh1g2Tp7jk5AgvG/L
dMt2WlnIZgjz9Ni7+nNaKrwPVX0wSq1+kvfRuJJURlUe5I1EBqivzFxvLUebSCxGML2wapL8LA8i
Kat1XPHTQiorCBatlaN10af1Qg6DaM7PvGC4rfBgZhafY9JwCkBdUdS63Seux4H9QLYhSaGvm8YI
H0ixB+u8H5JHSvAzcqAozkjU2cvcD7tLjKTmskZV4WmsSmvhwb75xNqrWvi9lbw0ZN/43Yn+NZjQ
s7MTYb9lg8juEqXNP5tV8QNTWeiSVfbqdFH6bSgyaIOR8T2bALInTv5XM7CiSKmpUOHIF51aMHFM
6qM3sKK5qw5kq4DkpqjQmFYE/ABrYpY7HdFTvgmohfygELE3mqn8nlT22Qbh/zXso3cnC6ovKnsC
Vm+1+65Tu72Lo2Rch4WPNYqrlWfM5NHVTGymoNlwWfb5cQGlclJY/HRleZYDmq/ZTBJesZJNOVCF
JIciP1FY7nCra1zhDysLiNlSNpv5BrmtO6tucFDU+/UaeD3nwKepo4m+zIPFVNnqWjE0VIjnGHl/
l5rgZihFd32rciCrvXaT1dS0ZIi8/6Co4Py7gHp/XoJng5G+nboYu0hKoA+4BaXbthQRlqBFcORn
pqwaZYieEDEIF5Umms9popx0UfQ+NeLz5HjBX2UqvgDwdl97S3ewQG6gzfZ2QlbFLfdKlht7W++d
NZvXjt9/qlMXN7q33uveRI6USyBWsAf4B03xdM7swnofLD1f+H4/XVwtzNeulSK3k9bdPeh+Z4Nr
s/eArWm9NMpYfQFRGCGYFDyWanzJJl0/GUWK0IJh9ZQmqAW2cVCe+OJQKPLz+BSzddoYaC0c49hM
Nm2JSkqSUeBK4348xsJoNkYGqiAzKf63ppYetXbUNyjb+EfN1a0NPxT7EMcQAXImXH5l9xmgk00B
tX9riCg4sxphSafZ1jc/uUdXwvresA+/qxt/vMjQUEwKWZm/Q4eu/hBqQHO+qHh8b7pGMPu28RPo
qeiA99mm99A2RW2ZdIbsI+G56cqiD1Y9dqHLolKp+nn9OdVrnJUjb1rp4dSf5QF7WXthICexlk1t
jtM6mLi+UYhNwdSGcXdELhtVH3+nh+VwvS6ISCo7ulfdUwT/PuHmh1AVmX6w/o9N4SJ7A0+J3aCz
zXFRAWPZQwaGl3A2UBVeAtoZVrKvzx3vzOoejD6Km9SEiJN9dm8s+xF5JtnqAy89IVG2lS15I/hp
7jbCPQ84M/eQB2EKD+NmfkO3PvCcFaVcS9+1v+Kofyx1pO0eZFfhOhmSbtU2r7BQH5KkWap6D7qC
BEqzViKT/x12kMEKNiJ8TGWKyWXp9YPNYwEgwNxJbjJeXNt1WSHARx73GimbCOeTapoPt1vIgVz4
zYNFSR3NaQcZmL5+0LxR3crEfaYkvAm+mP+PTl9Y6lbRSPHLC2WgPMgBeKiUg+eLp6kAPh671s6f
N6BlUBmnjvzPg5+WwFpQDfxM1rCmyCPyR71AqEJM8HHyloKjYWc/Mj13z6EP8cYtyafL/tR2n5D7
UJ/ceblbltBilKAlPsv3eYEqlBhxm/bGrFzJ/jZgR9S3xStVHBtxogF71YjSZSqwnNWCXtnXNt+m
O3najDiXZkOHlLlQ9rKrimJGZft6Kntv450LcS1Jlb8+9Mvmhz6hO9ouLeNV75BDxfdq3Af6+POg
qvU5bPlbJxO8eBrY4k2LIB+oRVx8pmj3XZiF9UWxs5dG05qdaRnmxtGiYOWmBqofaMC/mLlG+QyG
R6Y7zKe+hi5TlYSvOF5iasyECSpDWdXGuHdQ2fLGyFiCCmf+y4bTWJbpj7FA1LOt9Tdf1CoI0txh
x94r9/3rVtc6ZEVVSvd3am/4Wy/N2Fo3ULscPf1SuNo7/uTKBcHsfJ/pyAyG9gQgYWjXZVokr51K
EW1UEm2tQOH6bHkLbpCu2teu8ot7rayStQpBbJe3fvrijOOOZGT2ReuNHNaT5+3ToIsunun/JV9u
0h3+g+WQP9h52p08nyrDMF8wvw8QlNS0IrCBmeWbG+Qkv0ZIkh7lwciG9liaLfBa4SBxoLBLLwFI
Hg09NIc7GQOXcz4Fpg0Hztz/bP66hQxPi+I1TZN8e7t1YgALNpWuWbUl1IBhmHbotrgn2cpiCGh2
h+y9bEYVKBbgqbveqU82BcFmV5MBAR2mhou8VKrXsaOuGmVm+W5P1K3DIam/5En6Csyj/4ZF87Fl
Pfqj7iwoWZmPg30+3eUONIE7hY38nI52ffgt6QBCxvHNmW6fwhNv4CnP4nK5XaIwp2vFXYi19EY2
bwNxoqT4IIOz7Eh3P4QvSoeNuIEg9cGxgtJd1wUQ336w6l1gtPeyJQ8yRMxxslnO7CKz98mXNfY5
HFRllznwulJY6uzSO0QUdMhXy3AeljGV4qmLJCEnWglBDI/Vb2zplfvrJbqWLCrdFw/XYP5PJw1n
CVEJ+wxhiJv8eo3r9b2XVnyzeI0aSMF+KJp+vWjAYV/8OM0u3rzlCNUKrM6vPqdum2VMCgzoDpJw
MFf0x0p1nEOpR9UBLssre2LxSYVWhd6Y9VjUNpKyEXhymy/iQQ4KVO2X4ECKrVqAE2w6o9hkNnjX
pDH859DL7VXRIY6gRwM8KuidmOd0UN2G1Po0JaBs3NxXfqypr3k/so4lqVE14lPKvVYAZOPDIIxg
WUQJBCKQAk9kM1cD93o0hCGepsojcWrr7DAh2bE3R9TdMJvoTo7aBpXOsbG9A+V5BEbDMDkVtVWd
bBBrlNCr8Gtpp/dVFomXyihsOBU+ciBTGr4WCgmEOcD+80pqqTVJdSf4Cl7keqXFjLUoxlp/pLZE
xt0uk099AkMJAc/wHHkeulFak1MiSexNP1r6PuIZARwmbaloR/mB+a3ZjKlqn0w+n5Udx8Y5T7C/
C1XF/jTMkkXo8d6Vpels6tabxrt09mBo7VE7UupMSFyiujV3ZSD4j8V8uMY1lZnjbaH8vEKONOOI
Q3JvelgQQm6nxr0CkdheLKMNngoLzYoQobeVbMoDAaZttRdW9jMLCOGhW4DsI0AzSQeSAel3ntua
ONN2/t7KkurYB326itOkedHD6Jv8V2vGX6Hog+8R31WS6SNGF/M1DlJFe3O+JrHJKVSRWb9Mxlw+
6L0fZna9JnMT7U530p/XlBa4lDjJ9lCq3L3WjO6ekif1rV6nIFFGmb+OeTZUuGEzlMmhj6csgo2l
0obrZCjTFpMCEx4frrp3NX89Ks/4qI8+Igx3QnU4ZnPH7dAkIQbAoF4/TRBpV+2A43odDsYhz/R4
FYpIeYUk/9DzLfwuwu7RrHvjFd5CRlm8/rdQL20f5NLVDIbHwg1/hn64qzmpeKznZUwa8YteZcaz
6lXFJ7/7rRF2X7TO0q8jmvvbyMdrCrfoN3XlAUKZyg5n8VodeMbC+KcgqporeRprCAKE86FwIxQm
nQcV3a59Fc/7NXmaoUGr4Kn6Z69sowxf3U8GKWt3VO4z4e+hjJibhFLxPVV55V72Q3wneSo7tXRw
0EWeoyn6udmdjGotrRVbGVDLXnkqD6UjqJXZbXRXoJzxM16OjJr/uXWrYD8yzz/6/DS2yUBiTkvL
7NHLtOxRnrEKfWkopt7f+gfP17aOQeFeXvpnLGjTn7EN2r13aBy0yA47/lEeBEKffI9Sc2WXKdol
TQv3W57eYuqRcsfHGDlsqQKxlg5jmRCYof9JQfx9n2WNSn56PtUVEF/yTB5qn2cX8KTg7tbX6c5Y
Hm/t2JridZSiYyYvhuKIUtOH+5CupEhT1xbTlUON7Ld7sHCyF9k4qOBrCrhayPV1bviIkEH26KtB
9lgmow1H3DOW7qinvw9smw4Bv1tvYRj2kkqrsZQXygPSytljva3mSNlR9+DDLJYcG3gaKU4zrxPl
xiNmCOWdbEJlyje1gdKSbOomlFEFruZBNkMrXPKA1D8Vrq4/xqn5SXb3IdqtjYmHXDRm42utUepl
C2Hv5Kgi1AecNKczRtnmU51N11u7idnu+6gt0FPiIioe4wpdIfaj89vSEtQEc6EYpx5fpVfdw5nk
39+tOb9blmHBmkrS8Hp7t/KWMe82rRFoLmHpb6QSesrjYt3kPrjoWSz9qo4+66nfmmUdwERzgdDI
UTkwDQkzu2wnavaeaEm2la0xLfdMlVB8Em3lRqx1oQWG4SPabsOyJp+9Gmp7BMoUpAsPoYJTzlII
6yRPUH6okM+S0dcLbSMAO106s69H+CiUOnwEb+aztejPMf4XBwTk960yOK+qzsuP7gDryHUfyy5+
rufuzIVnU8WU05s2dl6HxogWJOLDgxxtrAhPjDF+8TXQ042Jxc7QK85rBWlsnVXRsJZX6XpPOrKN
opOrJO7LFB3kSzpKpx5QeqUCOL+UF0UUcqtM2cjmGI/vE76zaFjVxafa91byJd2G2pg24Xzddon+
YsIai0Pn2CQGFQ9VhVyMkdURp2z72JeC2kukWR64UPNpHBMTuaFfw4MChuF2yTRNI5MoEvuCR6sh
YJ0E3ZMftN0TRkukDhPAoZ5PE8kbDGT68cstQmu95z4ykqOMx/Wk3hgdREvZrOYbzlXc+V7ymr5K
xQJNEXfjGmLTtGP1MGTw7VkAALWvFH6tKiKZrWH534NzG3T5dzycUnCC/uw1YMK2nRoHon8fPQur
/uoaSvY99nTgL1b5ZuiiXDUoEx7IRlrHYtJKPJBc+3OklEsZWjrU+fRedS5TgjfcqIY8SUTVX6bC
7e7k61mQFJPOKr94BVBFpRxYjCmx2NeQKld5aDmvAAeOMrSJ9PfOUeEg6pbGmyKjI/+G3OvLhc0+
6u+/IWYPdf0b8pQ1lfwbKlhDz2FWfgW+2629MjbXiRpPW8AB6VJH2ONZNrsqzpZ6oOrPZlP/HJ1c
3/itqcZ6uaVolK5hO1MnMZToRcUnfamOanUCDN/vSi2ut8gmoyOqhMnSRjfvbRy7VyDQ5l9Ova8T
ZfrRlEwTiJBHEMq5enK96lSTz8xbBBd6I/vSp2WwQS8rRf4u6YsDmTkso+azD80WkWdshs1mwT6A
6LLsR9gR2EB7TWqdEs1YeYMSHigbOYuEvOtK9peODhYIonN2MES+ypseywi/5QrDDTF+cQfneoN+
Z9gmrlrabK9n2+rBNMGCzq0y8kHx5NV4HeyqQFtVVYciwTwgQ+So2+n5ngICKvoRBSqUwNZJ5Yuj
SX7zaM0H2QyS3tpPmEvKluyXEVpK/Yiij40ydRZBfZ+v7XM8jgKRrgNcbxZSgB2m63OB0P9T6AOY
rDVwFlII3Z7qZ8t14ifK6cG1v0jsRavp9WfUNmCbd99RG+cZBvzl7Bemt/WRDto4QZI9xT1FjkZR
u+9Gry4QgG6/qKg2LZFx1E5Ip+KA1ibheiiV+qVStWe/inskdTDKGjP3VUR4qESaHR/aouzxADFG
VPtH/5E9BmTszD9DK+8Pht5YZzEfTB3cosjPYxRas6JYewSCuYf/B9ayMuNqp08sK27xbV2Ha7Vh
yyb75GVdAAp/DNt0I5tyQA2rH8jWi/tbmA2Syq7z9AHypnVOSq9+cDplcQtAWYalWTR+u92mNuxy
00yQ+uRFcqBtw2EZJ4EH5YIbyT6tyQbMrsN0J5td7lnrLCxAQ6h447i+eHXY0u17FxCAbNbjGKxQ
qlG3smnH+XNDuesRMpX3BEN9XTeteC1GHwKbe9GGyDxSukCC31f/AoalbqKqYEsj++QhDLP6AOcK
2jKx6pQba2+qil3TZe9ggaGeu56+1FQnuvRjJh5N/WtLbgHiDHYVO2TMoLzOg3mVxxfVDNWlSnVo
JfuuA17xboy6tpctpBTFo5t9leGyJxSaumPR+vt9oiRXQUU0yqqyuw4iaVO/+3CorvdgcwFcu5ze
Ib84i8qlMh1R+tfmCShE7/Xp1vK8a0vOVQMqF7ex7o/Wr+vkJPcrUl5Hzal/0ntq1fME+Cvy+nrz
2Cy48x+ucwcf9KPf7/x+jI8wG+OjiL1Lm47dFjmW+Hjrl2fXvnKgYNaDbCD81p1VzPR3sl1P3bfE
B5iPP8PRS0V+lGfyUJcjmip60mIg9veAp6nh8FvbtMNtrvrpfdTjQ3m9ze0OXa2MKy2atfvm+8uD
vBeLgu7uX//1P//P//42/C//R/6YJ6OfZ/8FW/ExR0+r/u9/Wdq//qu4du++//e/bNCNruWajm6o
KiRSoVmMf/tyCTOfaO1/ZGoTeNFQuN/USBfW58Eb4CvMW69uWZWN+izAdT+PENA4l5s18mLu8KBb
MUxxoBfv3rxkDuZldDovqKGZfXJJ/d3Hcq2d6V3HAwZ4rQyRByctnUVWgfct75Swd1moYBKQrP0o
Nk/VJIzrIZ20k8nUek9tmM8atSTzBCq/2Cia397d4uQANTcMNPMQyeQiJCkqsm2ZOf1RZOlwlGfG
r7M5AuWUjGUcuNOArcnR07VdE7b5uQiB0nrm+FvLzdSdCNxx/c+fvHA/fvK2aViW6bjCcGzdcJw/
P/lQjOD4/ND+XmHjerT0ND/1rZqccLeYz2Fv19Q35p5yJUacyYBtDEiHzIef3VHlIhtY1t5Robi5
TE1VIHgz1Gc3tCskFOgbPEsAJ1W7AFbf3+2irb6VSdXiPhO8lMD1H0Kq4S+q/pLETftsQJq6xGC5
Za/TNtFR86AYymaiUVQZDAXx/PkaAfdg5Sd1BXm/FS9gLZLFZGfJXo5mefzb/Yfit/srhrrr2wqi
pafheup5DWIddXck+/zPH7Shij8+adPWNNewbN2yHd1WhWV9+KQHo88KF5TR1zTI6p2N4MBBHhRn
itbAD8FA/+ozA+xP7nS/+hmTJYl6iNmX/IqQsR+aMl6oQISAvnVru2yeAoXlc9S56MvOB5Bu0Axc
7AJ+deF0xR66ZJ9R6rl5DcPzCWCiWgP2m/v4EmhLUbrlWnWdYVEMdQrYsnQ/lRbFY+Q0yrVsgrit
tnHjBEvZZGdm7DWkv3mkENw6QnvoVPMoW0iX5p98cb1Q9qRWt2WzYT/6bvgtUtNsn1qTv23x17qr
MrNCdiyqzx/6oG/WZ3bmv8fd+hTRMFlH+PUsPlzXGs64F70eA0/239s4jV/qjmKHpgftXh99Nsqw
GJeJiNV3fKF2yHVZ3/8Mje2y3ZtzqMByYhkOQ79xQLsvvLwLTuguBqcS2OBBJfUYYG91skSZwh6c
B2S7dwY2Z6pJ0UVPwOLPMW4nAvTKUZkxgnkzebuuVHQUVB2lPpRBkDwYU/N5sl2KyJYV7U0UaPjC
06yK3tzYCDUBKKJZ60m4MhC02FyDE3zS9KSr9rLpK+WbDdz9gayA9hIAR3MMUGceE6U5Z4ZHUYbH
wtLeWPabT7KLTPUeFwOkqXLXPvixeTHlrFA21Ca1dFIpRurD2p4nDzEf5NltVC/dYf1hgBx+vhu0
0Ll3J8/qsRUYo3twKjsw3aiqIUwAX7feY95Qo7hb1HvZJNGQ7+oC9OuvLnkmw2SEbMqD2tj1Hg0p
DGNjkBWR3zob3bONVc5k/WaBf4YINU7HuPe9FxeTR7sL31RPePsJnXp8R2niyWsubZhoO9nMm2zf
ZZp3oTbz7tUWG3ryN77lDfcugl7PDZ5HVdKNn2U/ZEYcZ0z1P/bbbKDuQwWK0DAimD1YLlnPuRl7
k8cf69I3D8jmh752wm5zUndKrRpHD33GNTLiYIDn5u3g/mp6qkjvkL4LN3LUz2eZIXlaUa84TiFu
26VxjNyoXPkD2Viq3VT1REYBue/Ld5Bk0yIMLG+P2JD3DCSGH3tYvqMuyOpLT6gmo3P2XuoYuFRO
++SYAZDc+XJEOv7tckQDlrLfsC1zJcLoEKKiDV1Y1Bd5QOQVm47UNu5lM1OZQ+pJ4/9AxAiEB0SG
7a2d1o8fbPSXBs927kY8bR6DusPwC50vKEpO+ij7hIUepm4/u23+R1gm3uK+nuWxCsU9m5haD+xI
0EzJQKnrRrgWc15fddFLYLCcc/heZz388xNCE/qHJwT7cId1kKVqhrBga31YBdmpkqGlh8pO4ZmA
Ycba2qtdmIF0CzWO13PLE2IPCUNdgBKFrCKHrgFy6HqoBL7bPYoRVR3gPZpmyUqum0CQlBuH7+ZK
Lqk8HK43uVInK7nasjp0HeRohHn42eWnqtpVfgpgc53kWVu3z5Xdhrtbf4FO/DWi/3tQxiMH+PMi
2XTJRERTfcn1jH1cHGL5CBWyS6c3inT8puDHLA2/Gt/cfmIxqg7BKXb7a5gy2d0xHRBS9zJXPfR1
pK49gcqKMzdlnzyA/EfXy0m1a59s3oLlgOy7Bs9xt+btzjynwKv9urMM0YfuQJLNeXCH5mTXuoVo
IAAUJe5fzYq8jgnn6YAfmovw9bwxU6L0rTaqU4hs1pe2ZXe0y/zGv3g8S8HszvBoAVWh19V7ntrj
m1GLdFuPlb6STRmmu+gJFFpHKt5DmotdY/p4+y5DmXvuikG9v36ZDasYtkbKYlaGyEMzf/EDK39u
+1y9v/XfYuU9rz8aReTX+0VogiOgFlQLa0riixGP2nKosfspXBFd5EFPw89Tao572fJwGHj04jfZ
kNcENmL0wKrqu1vfh/sMWayu/vkHJPSPSyzkdHTIza6msZK1hGX+uZiNB+ggXpAXn9EASFn7Z8FR
WngNWKIv4sJ1l6IWGTahv1y/PgzLZlOI9xqE6B4RZrKM7gPqQ91FNmJWyUsdTduNbCpDS/XQGy65
SL1iAf/jR5nb/qGrHLEdNYDjHor3PZ6iAO4NFNaXfTVa2zJqX0M2AiTsEBhqpskFMArqCkaK8epk
JE9ln6Xl7kM0KtpB9cqNbE2j2d4lVC9RaOoKZkB8vEwYEK55Bsa/km8q1allqLEVrMjTdk9e3gbn
PgJwl/v9k4yo0LgHupzkO9ksbcu570u+OrIJzXamjYc9mkBTdsDfdNmwWjpZxTieprIp8JYLVJTx
W1g+gQNfYimHakX97BaOuR1dfwIDh8V1PmJE4w+DdgnsGv0XNdGoo49Ifcxn0dyHYJB+JI+pjXs7
1lyekUCw9SR4lCgkiUeSACTZb0cRopnAliaEZJIgcveOFduPkzITFfkV1aT71x0pyo2GQd6eLYO1
CzJEbhIsOWSZtdGzeBe4eOPKsqw8oN59jmO7PsrWLQIOVvAkr/p1DxkR+uj6GfzikQP9e16Ukx0s
84D00/cP3bJpdwjw+9117DZlymlUjnnt99ucKs9K89jVTmWd5ocV0PP4YNgwWVw6t1Yk+qOq5ena
d5Lh3NlByIcqopc2ABqM5Vj+pUybRyov3l9W87XLRovaFsjy3Jr073Wjfc4sN3v3IaYsMisw7gs9
ipb6nIUf9cg+RnOmPoR9ucu0+OygxDRhy06fHMicJytgDdipCpWs2Vt6kXW6v7ntwocsWecQhvkW
nB10CL79Okn86NoT/X0yDzWa/aAEeIxbauIclQBO811f9aDNBRoXshONJN5E2XjFGmhWeA4jIe4L
FQht0DbIGtfIAS0x83XBYbA4YPapztH4kCjOpnQncbjNf9SfrDXrvXRxnfo6ogMHfzst8nd9GENw
m0BTeWb7FfsJlDs1P74I063vbRVaT1ll5ec5HSkj8lYLl01VoWuIsNvJ8kwmgtLWd4qDl7fOxntf
pBns9Pkgm7dDVaqb3kiC3a2rteJ+Y4xVOL1oMCU3wvZXpqkGJ0r/2GnYhvHoKBE6X/gzbDrbhLCX
O1G3DkpLXchhcw4MhyBi5+GflLCMNk4IR9foDGwokwrHhDTL0JOhsgF7mS8POMxFLTz7tbTFN9S0
sx9FDFvTBS4MKX/cKmU1fI2VEEuytvYwAzfRr+7y6ilH0pLyIMnQ2imfcKIJV2obwzydB42wsUno
u2s5KLtwDsMswiqKnWwqatLvhT+rG/VxUyymPnlO5nLNVBbZshC1Ua/xyUxXIX5N+yDBiEA1LURF
5KnslAcMxTAZmA+QO0R+h/bgz3DZKZtMt9bGMQcK5V4ACWMwq/A+CKM3qr7ug4fSwUM3n1FloAIf
F+NKDvRxPmy9CicZ9jZ4DXgh04ozjG+6vmYnY78Wne7t/QHFWpC3d2VqRtPLlKkqX1w9usiDrzy3
Huh+pQvjS4Ps7l4bq8+3caOCR94Xg76Ufbpaf3HyIWKhYPeYISYjioq9X3xpBBIVLgBjKD3gXCgo
9Au+Kem3/xBR+Co60YX5ZrA9u/gucmtzlUa2IuH/1prHWGkY17EcHZ9bax4bYbBhzJt6KAa10SMM
JCqN8++tTOpsM9g4P8jfGymi5pLV3d4z6zU/0vQ0NpryIhyk8RAJgVBfdxdVy3ZJkisv2KQOh9IA
iNLPUVHRY5hVBnDN59EkAiId1IV2BxTCvZO31vMkedSa9rfNQdd3+abyIBDIdxBBJds0PoZjyF0i
ETbppFhtdDyyEY27DpXAlQZ+7iIPaNOdhiIXyKLWD8IwJ5J5gDbYhTc6QhksK6+dIFsRKNXLGKvh
iEcYOkSrEO2Fx8LoskcXfZoHxNVkz637FhpoWLzKgSTVhjlUtWdVjgJizDbM4YsOARKULgLsPyhM
ALXzftipg/aq1YBNTWa/Tq2dDkOhaXs0YId2wSJRWealPn42kvDetabuWfXt6r7znd/6zcGIjqiA
fE391Ljw8FmoieF+kpkW4MULN+yLi2whpP+mUWG95mV0HJEWXVvm2FiRtOl8iK+FMiUb2QzhkCLa
YutLeTdrrMZ7W59JGBCP1p2WRytdhzU/eZVAM2cUD5WtodgGZ/Urv71zp8X+M5qbzrbQUwPBzbw8
jh55VXbT4GeU8LudUIJgCm6fvMmn5hyMI4QTq7ugrNDeyZAoJtsSstpIeoX/SBc0xwnfhc0/rybN
/7CYtFXb1hzMty2BHtWfi0mkGTIf1nfyGaPbO6srWxjfSn2BXh/fFzWCyEDpmovsK+xaY9JP2o1s
yoEJZu2HqwZF24652yhPAsxVNi2cwU0RkW1vJ6YlUnxcfR1OBqguWNtNvZcHcu/lOhfql0lR6n3m
2+jSoFZW79X5IENkEycCrpOnt4t/u0beZxir93/+uDRT/bh7tXkOYTpguZoJY+/j51UD6gOnZvTv
OiqSEBY0AITzekKbD/KsCBIe66HaXCoY3Ltbzf8KCXBat97YChgniROQAIJUN2AsdDZboNxnM2pp
Dx/OOj3Rr33Dr7P//7her9aN8KeNOkPBRAf6IYCEs5fbYtn0zSjeyz20bMYwFn5rytFb8O3aJkeB
9UPwrenXFS+E+OVCHTT74OR5/uCMaCfD93+SB4iumJ+6hrEhARs8JZObPVgorpn4EX6F/q8gHZI1
FBE7Hcl9NpGBY8bsCwwD4G5nAT+4q/lvf7di9BnTZIjuC40p2SqQ5kSiIXvzR6Z8JRi0jWxmg/1J
ye3snOlTeQlUg+q2kb6FSY7ekNI2q2szmtBC6b3x2Efd+GJkP6J0yt7+L2vnteSokrXtKyICb05L
3pVUvqtPiLZ4bxK4+v8h1bvVUzN7THz/CUE6kKpEkrnWa0Bs5kBH3fmXzaWVNouWhas2e9k6mjgH
hnn9ggDFwHaCTyAvpmYR4gjzJ7gWTe8Zekr+0Hl59dj01n0WQLSxrBh59SDVlvXgWIcsLf1LFI9A
xpIq+srD8Q4y2Xgy1NjY2SjMrRsrrj+7zleldcKvHwbiDv3273//uv3x9284tk2uxNYtXdVN1/gw
X0wGs6YC4efVHlh2vJqaa66bMIbbF6TLru/8g2Ib/iHsq4cQlaONLMn6NuscLIzmVlmO4RyhfVEa
WyFMMsJYSdzlkBnRE4LjDGx4anZGbw2PVWWXFzSQFmiXj4+yCpZOv+4VTMRkUTaYuvdk151+lFWO
I/pjE04vsiQPg6+VCKUSVYG0461i3Q/WgACcTQFSFl2X0nhjkYnzhQo8zCIF9jagb0k8ZXyJeiPY
VbED/qhHG3RjYluNsIHjAuhnu3B95OWjHLXFxjTrQ9CheGzxWtrEMxMI0POvA/R6dBFSdFxuDehv
wkWZRzjzCNk5L+2vmuHbJMJLkIV90FUHdfbUbX+f1bJFlrGQd11EcB34eF5MBoOOyqDeY5Bx+RAH
kMVbHYLnE4imo6wpeB2dbhGFVkdlHFVPlF5g3yEO7Cqv2Ep9Npn7z7LUtWcsr90XRJKyB9UJzzjG
Kq96Fw4HlfQ43NlOedXGLtqgKbRqhMY7rgKI8chcHT80/EMwb7eelJhDFYqCNGxcHWRdVnqbos3G
jR+X/UHxlQ7hnrE/eKnulne3sjy79XHn3rLItu8+JMis99qwvW7iQoIX+9AvX25JVHlmhh1M+wJj
6WsqNSCUfOtnFYCfUX2bWB5o5lkjobmwa1ZQxlyUB7UFfp+b5UMB8nw/1lbk3LU9RsU14icfusUV
xhQqquGsFCffPCRNHZ7lAQOA5N4dL7JANJCwM5Hl16LTp10+icy8ky1ONCefTI2w7TzU48d0cEkc
MuPEj+DzoD0IzMznUmmjlBUQh5QlechSUlzog1WzRE78KA9mCSe7K9HwTPrwlNfj98bvjRfcOlxZ
kqnaWJn+KJFzu5YaPBNfksT/o633C31J6DVbBqU97VEuUvfyrBXDdD2TdckkEJAVKZCnLq32juXi
G1NoPuk2p0P463qOPFmyyRDvRgO113duBRFmyDpcIRD031TK6N93IptWChCFR0RUo6WZh+1LbpHV
9wV5i6GPfsTsJ79ZucbPeUA+C5UlLLUiNh0Nun1OEmTQJVPsnirF/WqHzU9sBNxPuVfgLVRq2UuB
09fSRzfpP0Tz4Hz+44LCNQxXZfPIpMpkSvM84f4BCkhsP8xF1TgvWOipd/LVK8oOrg4SNHsZvh4U
VIrBCqZ7+eqVrVnU/GpVNewIZOttrGxFj3+H5mr58K/G3waEehsAEav18ZBXGP3kLQp+mWMGp1hD
SESe2d0UoSLb9zoKAHMQy409WNV61CzYL4uXEm7FAntF8WKyae+6cako+tk0o/JtcqNpPzjFnJGl
SKRQXbkB8imyaAcO2I2qrU5TqxVvllUsECqA9GnB3Qja0N4ablNtrF63XxCkfJQbwbGdYO+0UfMU
C8vaNgGKY0EbOy9I5DxGit1uAys0t+hW7tWmyN8tBRceQBjayTQwIUP50lp5hd2/gqV9lVHu312z
Jv/VFa047drVRTm6EKWytFrdOZnQhqYlzjCIoBbdAdEVFnsdHm4nnRTsyWiF+1XPpkebh/Iryok/
nHCw32G8dnde5k9vftaEi9K2Z4dnrDwzT++e0hjZu6ojSKEqaO1hg2Se8xxEonDq8B7AvroZOrM9
2sJ0troyeHvPhVJiKAUG0kKoB7fC9ny0MRnzoiLadEPp3COWqgAaG6cLVhMBKUDRPeZxkUKLd9vn
ptbZy+u5eGXiMu4QFNI+RQ6uB00pFPiH0ye+Sf2NBcAJppXzwxJYdXdFuA9I2mwrwdfpYWCcx2Ks
HvKy+oosmoZNt6miP6pVe2hSM+ZZ3Mn6bGidTV1kYj3A5XoPA2uLnmD4LLrzwMMNrmqMt2D0pgf8
sFEUa/rkm1mhMVglOC9WMMk7uythCKXBWgdDfUAbFQB9YGUrPLyDt0TYr8Kbuh9KEq+7DplHu4j1
7cieBpnxpHvMCt9YG53aH5x4TJgQgxLxiLB8wv2Z6RJFta9WNa21EvQZ3g4YT6CCARBaca4HWbQJ
uLEGscKlbNAcDWSxPFWzmFPZ6XrqzcOhsOeHJPrjMrKzG7XYXqlFutMVD/9VAUDUV5Fe7rDIQ/XH
zZ6xwkZFUzHzH0b4LqZw+pbzYobMl6sPejXlW1iw7tZUAv2ioGQ9S+lXX5ugBt/KmNx1f3a6WryU
mZmsO356B8soxUnRcmeJVt9AOLpWeS3GGSS14UlSlaXgmjGvUmR93U1Pt6pbPVnJJ1m6spzTqLle
42/r5EXkHYY+/ZQZwATsyLWWjmoEz11fNfdt5l50JQ6fZZVttfuGZPIZv9zw2fXqbGnhVrORjbHl
ZnszJhkgi8j9EY+zN6ajxs2iQZcDQZp7I53as90qLRrJOOCiz07urcf9SEPHuZ+jWgGadpAWvOZc
4Sv7pHfBH926sYdA7b0ZiTNuS8J0WF93KBBVbg3BbPx1kMUsGfn/gW5aEj4yLr5W4CkS7VXLJ14p
q5BX/GyoXvurbrJ50IEBVGhnMoBVRnn4Dwt0/R+hTqZrWi4IM/BjFg+nBqbwH98nFdirqYhz3NTa
kGTMmrm23IvJ3djE3R6qGXM14Z/kue2v0tx2K81tsmc7v9aHf+j5z+NkTyg2xsvvO/weFyVKvRF1
Pt1hTUI6xe8E6RXvqDa9dRpce7yXNfIwpuW4UcBB3n1oaOyUXYAMFLtupi7RuYCxb/knNA3jRx5w
8Be1v5UleTAbhHWZKOqFZoXgNvvW7ZD+cUekJbCyA7eEO33nnZ0x8veRET9EeeydZZU8UyLSNV0w
4SDwu4HoVr1G2w4avdesICLrmBKzYIUsUS6Rh8At28mtpxCC6YH1Q4INjv61Js77HGnujwmlwpda
w0RhRMRrr/mJdY8GarjU06DZlYXwVkSjdoQxrEckucunpMw3SWYXb3Yu4qPVERuURTQndGYtRNPr
IS/fxkmPFsosTFd290qag1iHd7EkGmbzmAurwOtpNWmNeZ82ChIywA9XfaaJYjNO0xdLR0x0TODl
Epl2X7pSfzRItn7LelIoKLbWT0CD7C3MBl6u/9yD+CUyO6g2bWpRausJG/ODrWfZiT1wucKcJ3vl
XfZdMvJ0/b1ru+aCeoFjbn0Hiz7dLC2iN6l1EWmh7WMiJaucrOUnFRXDcLCyb5oCIVP24NOr+26E
HOrYpK+aEn2nMEtYgpfl+ImQOlyBmr2yXgJyGY1FpLji4Mtlih92wTEah+OgBhV+emRRWqWZTfVi
pHdHof8MNPOeMHPytcZBA89Vz39zEVpcsChNnsc+0pY+X+aSRl67zj2lP1lhNm6HFijLGPXhwR+s
Ylu4UMIJN6bruA6iB/5j3bI3SCiPQWY3a9bg08moxmlZ6IWxC1Rl/IRz38IpB4+YuV+fBigZWExS
b/q4oRnhQLd54hoqVBN/d1OTCvW2eQYDRc7VWkxTZLckwZsv8X7yak/eTP6EmjHV70Eq0lVqu+Gx
jStICFriL4K0079ixpAGqv0tUjEJnfCJBhnl6fumrSM+rF69JRiFZXZif8vS9EeuiPrZqaryPy19
LePD0tckh22YukY4TbVMzfwwVbVDojk4tI0voHU8SKOvrtEx8ebImFm9h8BpmlTvWRSXd7bSduce
S4yHQdfeZH0yJQhnYYJT1villEOykxsRWYwa68+ibLWL9lBF5YM3uenR1yKxDusB3SWAqYuBaMe7
kU1IDZRIdnnurrSc6mdjl1/QmnPfFFeDryW0bEfy52fbNupBURuSNx0OC6GTPzampz/Vc30IMBf9
VWP83OP2hBqYUAm9yx09lDF1LVC8Xsj9vtz+k+AaThESjjs7dcwWUpeKkJ5lxBsn7VlZWgiCnEY3
r38F0x2hLb3W748OjNVZFXoQR1n2g0Icg8HqyEpggPChQXaxS5shsmOLLOIqcwfQ9PZFIgkl9rBD
Wfc4Vylx3zyEiA8ei8kVy1LV1ZPrtCglqvNmSFVL7LGi4XsbQZWHef7TcavH2HeVTxlUsEUS19pl
cmYSM+4BpC//Gg7H+9dw/nLX4bYVmD9rZIkmYwzOSOeLrRMN+RntYQhzgZ1/qusIaTnHzjZK3eSf
Qsd+73xTXKJqip68rDjI6tHL3W2aNOFKDspHdn+mXvtHPDjbt6jYmoafffJQwziQJa6RqKY4KOOT
MpVnSQjJa//eia3qOUAg/SA0FE1lfZAHZ0B11bOBA2fuobCIUN3abFuW4Kzkj80o/jzc6lAyFSuz
qI072eXWIIsgRcWqJC+xzEUD/0PP0gcPxagVyw2VF+VsABlnGMNVaIgnLAv3GciFg8EDujXirjuF
NTI6atAj6xXjHjZm8fCI+Le/KN28eUFq3r8bNK37pIZIYmeI23/R/TkHXBYoLDXrEbtJxNUgtFhg
Ue+M0b/rkgBbMtwXD1gEtN+6IHoy+imPf+LTw3J1zp8NDXkBv0se1LlUuBEqsnbyINvI6FzbjJk5
8LtN5uT+eZyX1OGyF7m+CmbcJcYxaFEVXriVCMwZRr8vyrBHk3fm8mMNiGZCWgJ15RfZPXlqsGMZ
H/x0OAn9InonFoKwpzIk96mXGnvVgM2Vxbrz5NZksWcVrh8YHvL0gwLXKhU57Vx5dDUIly2Lgf0Q
+O59ULHerPR0fC+q4BB5aXtq1MTYOETy7gh8Bj+BnGY5oki4ML8XJJffnC4pl5XbTWfDKcftZOjl
zvBhqSdKirZrDAsoDRvtYNRadFKx2lgB+kreDJGijMRnAuWCApIZfhkTR2NnOIY40A7MNBVSCkHd
Gw9OmGAUhnPdV0d8ZsmMHHWaG+IUIbCN9PFQisOcnxR5OCCURAOIoF9npjYOd62FCoY6WvalF+17
XXrDp94dx7WTm8QaZ0RJq5lLpMi95zEVCLO7RbRQWzP61BV44Rr8PLay6E01AhuBeMRZrUXiJ3nS
515eYaTbrIWaJ3sRvCPyqYTfckt09+QT+FOUOAvcQFIT3gpkmiNi+b/BVpiALDEcE2dZhXYPumd4
spErMLBmGqw9uSBvY5YNM4OKSBec3O4ZBq19h+yi+NwG5UPMryO4K5UV2k9FeIcD1mE0+uBrO2nd
nRJE5os63V8XBpgrM1G/+hg3vZWtNm27LEdOeC56Hp4KCuYvh2srX0vkgX3/79fp9j+9+2zDIECs
W66jearufIija+hN26NdKc8QmHHr8g0DfbipP6siS/aNqP117IbFs1+wLDH1zPleggsMWh7iW9/R
0hEbRjGrsugOZxnBzzC9KwvDvnXPVPfXpVMFifBr3/nSFvY6d43f6gusWp0UaVBcsdI0PbREfH9A
P9oPXZF8bpveXCBMkl/gmenbgn3HFtMw+NfuHAbFeedzNsaHgEW5HIR7W0IUFJzGBG5C8oRKK4ue
0Yi70+fsfChQeEwEyd95BpFtv0t4G35sm8eBcnGW//4fAGTu4+oDLSDD4tUDnA4hf/UDjI7wjW8C
J3SeDVK7y6Qbk/IttdBeD6dkA1CsObi4x5d38rTuSEe28+Hakpujt5CVIm3IRE6juwgyCySpPZ0k
zkXCYeTZB0zMh6IQFq4yU4tZeMvTtDO72eucfNoTwpksOt2+O2hK5RyRlkWR39bMlyjDUmveBf3I
Stx3Cuu7HJQpEYMc7OUQ/v01qEkCHsvQNV6ctGSpn551vQy/d0KsXL3hKamCYgFJLf8R4UjjIIP2
CVNAFE9gfjxCrrZWRRLZpxalzO1UJuouUZPwZAEXWJsTGkheaL6GPgG1FJDNkRCddwAfGq+VbBLP
OXBB3pVi/IF+fdya/EDA44H36NF1xm5thYX8r0EEwqPrILat1e9Bo0QK1DiT1fDnr4PQRK+P87bp
eidfV8Sz6tukSAAAbXoT9wvUScPodWqDL5rlakdhJPF+KmOPxS5RxsZnLdsMQ7CVMcgKItqdVY3e
NQaZRQBRACa9lJgoCxX8pqJo+EH2P5sZ5w6ncljXxFO2rhU7c3VlxMUlMJNP+ID49zB86l3T6G95
O/j3skoeZNHL0jWB9/j4od5sdH3RZaJe5eNj0iFFFZpTfSQDUh/l2e0g65KgL7dJfmSGcnv2bepT
jtkiLr6+ddTm1K5jg6fV3dw+6jO/TLaOnWoda+8pqIdmp2eJ8ZZM3poknf2kDk74UIfiKdUHkmDI
K2415AkQkdCNldIN0boo63wriL8v5VOruWO+9Ua3uxZla2ajnqWNG6tsf1rz1mwAqL8mjGNTRVGJ
tVMF/vPRL74bo6McG2zpT3KBG2rryFGr03XNq7t4EhOd1/slwWmWM1gorgQOlGRKQtDVYvzMLjNY
jk0YHss4zJ6sKf6zHjPA45Bb2dPc3+oy793Uj+kIwj9r1fwl6cKVKT9RlJU7lv7uUhi9urUni39A
FqIz1raw+pOweFFabCLnvmPelbuM+PBCJHr3NA5huSldI17LRKGfZAZ6EyYWz/zJ3vL4UqraODOw
nq8gGLBexnIyMCtmbezsM79TTm7fsr2M2+qT1SaXYI519nG5t9GIfxcJUoGoBUXnyo/8HerUzSYK
PPMxzVO8AcCqfG+xlU2anzlch/e8eCQYjM/K7xNUxz7U/NkEVTBHE+uPPnnVOu84Rr3KlAPYlzlH
BPFcJhXyhpSRHmGUJ1v7egf0cvzqYoE4slf3+XcuoBK09ykeW8cOJYlVitnke5fVCElgaZcVyOV4
GpoZKYskgIA2XG/oiC9Z2z/LHvjAs2GN0pe2xGGhc/Nop2EQ+NjNwTfZw8Eto7T68VQypy3boWvO
9XwQKmQaNcy0pauFKPQldkylYxtY+DjxSzZE94aeVhf58ikoMaC8yJ/x3HYrIUL1R+n3OKzX+v/w
8vFU55/f/zPchsyPRqJO85yZJfFH2sewFPQU1GF8nrx9rWii20UZmCTPM/sl6ib2QRIj5FnQ+WyA
TDhOy7jxFbBkvb/uct8C7C6qpUZs4lBhp0D2XH1OnAQbH6aqDepE8dr2c6LCM5hYgozjKWjOuHDj
xwRhLVKn5mAzs77CXH3N3UQ/y5Ia4NWTx89JRNRGs3N/z7yNfU3uWO8jchAOQLmH0muU+2Tqh1k0
UL8fPQV/gWR4CNu+gfzXfbewdXiviayBXejHtxh9fHyE00syBuK+iK0ScSi3uK89x9/Gmmh2NbtT
LPqU1dhV/dOgq9MxjbrP2qT3T2OV64sY0+a17ZFVKHnXfffsBgUw0EaJFuPP7bdfR5xQHjMzQwLR
DCB0al79ReNpz/XSeTNHE2M90843dlV2D6FdnlKgvO9phrb5DDBUWxh0oyjCixNXD0IJ490wRPbB
z+GiyAOvTxCK6DCzzoQnNPOq+p9C531LhiaqvE8hshOr1lDrAzKG7ZmUGK/SLhpXqOBV6zrxzXPN
7AQPs3LX2EmTfHC9EFXgLnEeXR89YWBwXzQAM2gjz5ZGDs6JLC7Wheq+hVbef3XdqLirRN2s4qmL
NzbiAgtmAPHm2Wj21GbYfwuscVMHlQjvOuO5z03vp9UrD+ykty3Z+eXowFgYE33Rthq62lnobtCN
8w4FTgpb21X2iJDnKw0VrCnFhFcFXY04OP4hPbi4deF37MDz9qyX4PcaQIdfu0RcXJKtP0g5EbNx
vAXeHLiUYyexR0oEKDdsPzr8RQvMx6mHtpAehyCMH+ShqlDxVxIgfHNVoig1TjLIh5WzQJlwZvUy
UX4a3PJS2Xn5DPD2Wau99Gy6mvpSKNprEWjOvR6XzWm06gtEACD9OPGwhfsRq11+VKPgEU+2cRc4
WWTe1VFhHhUC0N5qCu3sXdhEjctOrdeyqIz22S3ZHtp6L+47ux2wz87zd1OJZwvmLjzoXncCpumC
f/6LhxN6nFWh8T0pw2ADf/0XP0dybBKCmIRr5i6y7IXNZ8XBbKf3xxcyI/m5SuMXVifN/Yhq3oLl
k7bHv6t/VV1maqDh2YYgyXfeu+Ihc3vjNAzO1krNEEFYuyagZwJBnxsx7hYP/eA4+3JKvpJjpIfQ
rHHnRQlIO1mOdAevdliT2HfgOVUSWX5lGdOtgN7zWpuLtmGjy+xpHYyeqVxHXjkuRNsoBak4Iz9c
Tx0TgyqfFZe7EHNtEvCCcnVlESKhKkJvnzfjpRpj6+xm7Ybd58r0jO+FwEdQjduvwrT6y9Rm5ewD
Uq/r6H2qeQ5jdjpjFzc/hfmEJqh4aZLQO1b+BHcY06DlkGAt3sVM6ZHS+VtVRNldyeN8we+9vOTz
mWNql4xJ/yCrZGNfNNlGINK5kEXATdm9otVf4V4filmssE7UficazJ9l0YmCichb8iVWcvs56kbx
mOFYks6lsoCxGQU98rTqoOB9yAE02a+zNDH6TR/aX25Vt263vh6MYlIb3P33SAcvWVC8P1GmdvdD
1cQ7t/M9KKFDto1MLTiJKGo2YW0k96QSsTYrjeo8ubWD3KmK+JQILh5v5m2RFdkhd6d2H/L4b7uo
cI9GMWLNPOLaPFQthgvgPh7xhkFT3RTqc5k+4MEB6sCdMvSq43jbm3W9iwOvPaMZgtWIl9bvup+f
1IonHVfDXaflzee4xmUbpF52MUi7bgFSqdu+7JJFhWPWSiOKutNsriYsZX5loMnjYtHzBUWDla7W
9g+3zJ401hCLhqDiRRjKSuBw+tOEVBYyF74HPZ9QhElxwY+229Zje+/yKG0S3RWbwQIrozousQU7
1N9Uq/mq21n8M7dPoDQJ5PIwX2xyz+9OiJ1G1WvN44R88rrC5+Ho4jjpxeQE/UBpLjCMukXekAmo
8G/E8Cb9oSJdfOflrElsVPHX0AuLwzQZ1glNOm0ZekL7ZKJITQzEJVHpaUzZ60ZFtSgKrQk1W7Xa
E6Z0gIuLH3ArmCjJ2rMjbuyHrOnigxHhE+Bm/XifefP2xbK+xloZQMtox60Wtt3GDlgiadH40IHS
/eYBk8OFKhsfxww9oTRFSbrO++6N8AQJEnpE88LZrYrsQRdYinVDs1WdIN05E2rD2oSAJP/LZDOq
rX32TPSFIlEFKBGiMjDqEYYUJXD8IfL8Z8s0m4uDiF8CM1UYWDNUs7jy0KanaKr0DRnkdiXBXVhB
FUtbRNVOQr+6eAZn9G57L1ubDoEtxzKfVbXPH1W/IGSKD6FV9+nCMHux6zotWE2ulr9DxPhB1mW4
VB7UjsIIv0fznGth7132Son7E3FYpPDsXR/142bok/wx0IVHvLJrvtkeVmVRp/3AbP5HpUbOS6Wa
E8Llybs7YvNc5IZ3yeYDBHtxp8f8UHHt0RXEqNHhnmqnXIV+7V1kR8+z0RGOTe/uVlcqeP/UFhPL
fBXZLbUG++Jer329WGprmwBUQy+mNySXw5VblDmKEQQA4Qyyfu6N9OjF3mcnMbxTZLC/DpunyTCi
hT7px6nxYLnX/t7xXOQ5IagspjFElqBth62XNjrOp+l4LudDtM3HLF+zOY62JTuFJQIe+puNnYxR
D8NP8nMTSGUWKuy2ayXF8r71ipUg9s10mQYTBrpM1KZiPQzMI1t1VOJlWtnaix0HztZPsEHmJ8/z
qqWfwMyky8ltWHCpmLNPPuiRzLCcdWwbw1JYCWY36ugci6rr+jtSck8WoqdbWXc7aI37V5fG1Ymr
oSoOAafB0bBp3txGNFg+m9FrXxfFss8s45J4IVtUsBDguTexMUERgJAAvicNtkKvBF7s7UnUBltA
IlRPGXmmuwr9252s0zLDvusn1MxhcF0wc3N+kIta4kna+oH7GBiskiNd/aIqyrgHeTrtTYWFIC4O
zO7jHJqoFMFCMPmEdl36LtQQwDpwoBm47BIAD/eg0vtDNxn2IhncemWDobfCiIRkkOGmWw75Lppy
nodSVXBTm/C4CT3/cXTEY2AHJ7jRAWYBsUKAJek2mEcUD8TToCQr6OYqWgtt3GbVBKW2fsF/LD4N
xDUIhbT1S1IW7r2XmM/8flDHHWHzQAf/iyHupGN+ZdFKPljFLm5Z9SSAJUFc1sVImdy35TdZsMNQ
XRWOSGYl2umSBD5MKq0dYCYY0+Vah9rHRk9dsBdzF9nAbsE8W8pR1pQCVX3Vwsy7VTpgEp5THbsu
/XWWGmWyKnryrsjQNLN/BX2up8xE/K5StV+nvAlPtYVzMIZcCP5rnn+SB34G3q6DaYVDzHSyapsX
QBY/4FCFPW3BtCiVj7VpwACQv8zOmqWPZV3rFns9QbWtiF19UZkwu7rUJgs/JJtJxZyvqNAvM33j
oo6jtTBwfHkI+dSb0RnTrcLWstKDCTbaOIcQziBYl72lmrymQW56pQ4XJzbfe0h9p7D/PhoFidYO
VSLPJXBbRomzb/yGtdh8hgBck18rZVkeWueeLO+47ruoXRE2JUVRwoQUSvruJ2Hy2VKkIorSvjLf
a4s29oMnsCjRyoxr/2yr/Cii5AubKxLwHcZRemfxapmL8oBbCahayyM6AK+NJn1w7H2OPrxI9YvR
PEZmA7FRtZFe8fkDI4mAz6Tq1enOt/EczycNY4lyIh5gJlaKX5FiPMhDFUIJZLXVrTFX/VVXtx0M
o0GvdkNam9d+QsMecCAUhQS5ty6x2ECGWTP3uClNd54/Fs9aaDePosHBeciKZ9PpV16iKg/zQt3v
Gu3NALF6JEDgX4tWmeGMOIp4nelljM5uPyirsghxE1XTlFxs8Q3DzOIQ56i08qxF7JjN4cFCSWMx
eum0sTzfPSS18hrGqHgJGJJmVzfP2FLVzwVopNJAxK0MlPrZMwRaiePYMcNSdMkDb7Se0Izf+veY
pYkT1C3/Po/t79o0xW9BFte7SMUzrfKCBJN50j2maKKtbIURgYFdaJagV2j1FWtJxEV5Ul1TfeT9
AYyF6sHp4S2GmPrYbDQPjjIBGOwtY2sZDWKIvmrDmEqabQaAaQkP3H7JCCVsQeKrS+L6tGKftikL
Xu9K4liEWMJ6YwITXcmxutcHm1Iru9V1bAfojLc9cb65Myu8Bk9ZkPGyNemJ/ZlIEV6LwLR4YaHu
upadc5GS3xxwO5ed1QCP4xrDuM117DBgrE5CeyM7G32r41Tl+tfW1G4wyLWzansdGwkSbz0pIfkV
kgk3RjKsyQZnx63leP25D0Znjf9NeXSTA+iT6FlpFr2mimdFc/rnrB5eYVF5p8LMh23VQ95UjEGc
MVnfoabswR1SIvta12pfMIQp769VPWIF9ybJZl8t9WgVs2MGaB7uUdgVZ3mNvEavkf1ztHHzYZE5
uWCJFzmIbsfpIQggfsN6+5YTnPpSlqF+B8rDOme+FW+jwd237ZRdOit56dQkeIOPjF6XqeF7iWDa
W51gm0asfVzLVsAD2P9UqbeXrYVZP2VN0V+CyDVeuy9NlQVbPUQtrhRWjWKIXaPgXmHOGJPkRNEe
GSSvRBod33Pnr1MMfMa9iVqxvvijwx+nZqZhgzkSPgisRx8S5qvN1yMhC4x38IJXg1/bg58We1lS
LGGeY5xSZCme8uK+Qnxflmq+NPTtCMP4AeeFqUY7yB3I0cmrxu2E2h7IlGVsK8Z59NVfB1PZOYoI
zrdqFvzlPvWDF9npVo/ErrYKRzLFHxqKIFbxeYQtcOssuxCPYK9ju0fx+3Z+z4bRqjXtBT78OhLt
+O5Otr+cWkDNo5arJ1Un3AV2eumi9QL/vQ7xJIQELw/VrAQiz/A2cHm8c97hDiogsk77fZYWGfrz
PYSSDw2ys2wVnRL80QrZJyCFLRqiEsRer1dtGmwFG9wO4g5SMQGWccpxLIt+HZBVzffpfJBnt4Zb
v1vDh37/RZfb5ScA8Qk+Y9z4Nk4Wb31ud/ovuny41G3s337Kv73b7RPcuny4fIPL1a+P/7d3ul3m
1uXDZW5d/re/x99e5t/fSQ6Tfw+tH6t1F0aPsur2MW7Fv73F33a5NXz4k//vl7p9jQ+X+lef9EOX
f3W3D3X/Hz/p317q339S5B1qVodGsUAghKVdND+G8vBvyn80kYpiVJ66v0Zdy52JL5O8yrV8HfDH
sH95B1kpL/XnKFn7L/vf7nrro5J3nla3lj+v9H+9P5sZtt7CjFmd3+54ver1Prf7/ln7f73v9Y5/
fhN59xYOhFWJfn276+1Tfai7FT9+0L8dIhv++Oi3S8iWdP6Xf6iTDf9F3X/R5X+/FJj6DklunE/M
eGzuuyF0VjWIeHyYKYb9LBlg5g3IHYpgtDA4qlx/qbhNoW/SBgfVpvZYUc7NsuMwBmDiAK+gJd3W
e71oB3Mpm4N+ZZqpdwLzC4NOVvWTlx4qj1VgqZf6Rh8R+TdJKi3g/S1IMwC9JDh9sAi4HsSAdcUd
NqPkw/Eq/3VqDVOiLGStPOjOr4G3quvoeZyP2a2yqJv0ix81yg4jSGuRZ1myISdFPErNikdQmVuz
ytt7xJbyR4Xoy9Hy2otsk70qnlw87uphCS08f5TddASg70KCLXvZ5f/Rdl7LcSNLt34iRMCb27Zs
dtNrRI1uEKMx8N7j6c+HbA5Bcebf/z4R59wgUJlZhRbVDaAyV66FXg+vSDmvpqwqAWlZgOEyY22z
LvRfXh2ZqkfH0n2SqP9yZW+CeUn3fwS5QQZu4V2dQWKBA1s4V2Xs6E64HVPvzb06zPcQ21QIKUZC
kIm8TpO5cpA4730Vq0pQkzRp3tVKOlqMOqYKIKdyIEvoxLTO4FoP16DEde9AX07HD3NAnv4d/sEK
5WrqbkdDHaDpC3P2mqZ936OpeS9naZNu+h5Bqk92XoiiHe+nfIc+TRjb8NInAWwNf68hEXIo2d7C
AmX3x9UmZ2Hq9De0Qf75yS6LlI17rsvZvhWnmJx0OGTqtHC7DxaYSeqE1nIwakQw7Nq72sUpdjlb
D8Dr7LMMZyHAk1OXYopfx29zZVpjRv4uMmrk5rNsPAABQKEonnVvA79e87ipNJIkqNsofGuBUJO2
s8dD7BXt4xCo7WOtlc6t07tfxLTaod/6AjO8y16DUDlkwJEPthn022mZKbbrNWSl1SjXcZ1gul5H
HGo5f4PYvUFgiTZdOYMU6umtX/dT6y4kfF65ufqu59KzK9270MKCdmh3HrycITXcW7U1jBRBjypr
bpVKsTn3FbX+6bzVjFrdSrjf1v14bjXd3gRNj8hVbLz1TidK57lkN+iOXg9G2UDWSTZfTB9CPnde
iz+IXdqxP4Qaij/IdGnEhr5gE/ld9J3sXQnImEbpJnXtc7iAIlA4Vb9nBexAQ0WLw3tEaGsagupD
ttVPn0A/SQb4/CBGZw6LC/2vFgmQXfGODYLT6IymG5WjJQPIL+U5oooKcSW0eHJwINC6sdO2v5Lm
lbMKndUS11INu8YBtRj2sJ40UMeVzdPCUHCI2jrehVYMmzFIwRw4CNLrg+/VT+Uw1U9i0xZbR1N3
uG3I0R5kLO5P64xq/IDQVHDq7Wa49PQ+X7xhYVOXceyHxtnV0e4uxnx3dZB8Ag8wOt2P0GgjCvd6
v1WVoNytK3R5/LbWJ1u4rOfr95/MthopR0VHYHx5NMjj4sNz5fq0oZto3pJD0D48YSTyPzyRrg+Z
wY/UbQDoaUuHH/y4ChXTDJ1BOJcLROnrhPIKh/T9bAJu32zWsbj7IbnO+GSXITvo/gjy/1szdC7K
dib7XcWjiTkzI+VuPeR+8zY0g3bTARO5iFPs17k93TjbYK7n/TqNrLq/68tK217Zbk0aDmmDGiAD
NI0oAgSsoR/pNL8aU5cFt23uDJc8ztmYRk11iue0OiVG6qrPg0XuQEWZaSsx9RKYSKvCtOh3dVTd
yEPei8kN0ZLlZXSAHqTR1GzrwXcOjaoz3/CY0x5oZtUf5CxDX0Gf0fNe7boFQi7TLbiLCPVUQLUb
bSyto8PHpsUP43ogrce/BNT3LlK8pTKwuCMTYXft/Wpia5ZLjoVCSYarrR8grBEP6BvkXH/+YGGe
VqBjzC0drPppTqMKjo8cMc4ug6hSQV9Wh5I+7LLhh4s0yramqf/Rf4+NDGf+FDs432ouk1bwKQca
JYCugRwt9RrSSXlwY8DXNFzdlR2RkQTp8GYraKwqxio9yIzrZFkHzVaSelWIoM+yVg2PmbaTFe0x
vJGQz1OWtWmtjc4yQ7yoSO5S3XFGG7HBRUS0gWiY/zr7DzukT0RLqt9CO4bXw2rSh6pOmttRD82D
RZ/LF4kVupafY9V+tijTAH1QdNSZHI1HkvQMNHqv0AyTMFwaClQDXjXxSreBeB0XoIN4ZW7RUYdU
PcP06q3POluTOvkGnUKd5mGTDHwFfmodireCguTqzYryHNUmgKZGg+XXWzjbEWyFqIQOnuVsday2
cPGC4NCOdky3gsTJYYCN+eqgd+OPmQrfPAwUUdcJcolPK8klJthOYIRmYQler50uHwr0VXNXAWsy
HBMF6wk4XmSP8a/0QXntpP4a8AegWBhBNTx02q+VpQGyKqeXqRjoz1MSSM36QPvVyVWH4qfq3wXp
rD5rEV/YZbqsmrd5fRrJ9/53q/qjDjeGojjOlpfHkzW41lHzezqzwWdt4A/rL5EeBa9IkJyCimx/
68bzl6IqtuNCjEb/XHGvo9G0CZYomhZ5d7aR2Bavh7YO/xSWFK8sSVfecBFvZKoflsynnEIxa7ht
8QclhZQKg1eAoHe6ZxXC8VPnhvYhI2H/VZmje3kOrxEpwM9TGTnWIWwsSJdN2KnQWp6t6ijvyTMq
8GfTybef3pVpquQNfFZV42zFb943m3iipv7gmUYeP5vrqzoFnxujaJCkh2vBSBFmSM3mtlUHZbh/
H1IUDe7kMOfOiebo8s5WPLBqo1vcNJobPcvBA+BRJmDxZAS3hY6ma3s2erNJ4FnOxmPWDT03WSbM
/P6fHcQWt20UaccCKrpkO7Xqbdl2zp2ETLo/3NvufFwn6IjD3XAHpateJvhqYW1b6NOvMdfrzslD
WRThdREDeseHcKLwKZ/CAYZ/A8G0tZFYOYCaTndgm4aDuSw/K265Hc0keFHSnRrD7Vp0zfAyBbW+
jQYrvBHbCOL2AirqD3QihxcxVYUJVVCm3jmLaQCdfkBzgrfIZViy6Xs2rG/ik3Azpo/Uy2jZaVXf
vJ0y/1e4Q4azh675efJHUOhyKgdu74rSnteAz1HI+b5NlRgZ+kUbVBsZQ3UW7XVr7q9rrjFZEU/+
dp0t61r19LbYdQkZl5nzRR3q4PgpxG5UnqiB90to1SY0yZ556/ZKBHZwVjmVwzoWv0SK24Eq6y1S
xvYaeXVJKAWJaasF8IxIkKwhZ+sl0SZQjO2/Xk0i2aOGsA6CTFT1ZnxwIBjcoayb7GXYeyG23hgf
end2NgMcFIdPDn9IkSGL09NnezHehmWmneu8Tu2NLDK6L/pUDveBHrSAkzLn4LGzfILUvt749Tyc
ZCiHpHOR8enji4wqRLCfOmvc5UkYPhTLyDOD4InGzHVKBQvHXYe+pD8h9bX1uhaWAS/7TaP9O9rC
8TLzE9Eh+5Ppy4VHMxwOTZSBU6rqLfCe4al21PCFRgBwlf6LHIzYbkEQWf5tutjcBqDqPCP9IV6q
9d1DHui3lem9TdB7IAzoevMjx0QrWrZ35h7a2GU62Nv80hfOX2s8rYHAu+zmSQKqvpq2QR9ONzKc
27IDjGZHWxkqbmo85+XXLEnfrla6bkX60nZORtomoG4Kg6SNu4jmwCWKrD3iXjso1os7sUVIqY9s
5f8emyeDRjm4+jH4yySJkqEcjMiOwdEUwe6TYx0ipWceQgv9+Pqrobnl3TgZwRNdxRSbRnjsLYCP
u3Zo5gNVeKjr3Sh8UiN3gxBl9g+vzDU7byOxqeEGLzKf5v7P8yUihJz2GrFe4f364lzXABQMly8g
dA+q/4MVwuGV1EkOGTPNO3eu0u7pzAggErCG3+s2Dm7jBWO9kejOjpztFBrjoxxaWFPvSr/Z63U7
PeY2TR5Z7KPgtfwLoZhGksGqL9eRSxmtUaxxk8if490rny77F29KSuzD3G6Zi7R4+JKjWXpDrTqg
wyml9SYp61vggnBLAYB9HsNtGi0F/8VSqLF3a4/5X+K6BtU+YriVG+3XOcFQpJupD97WEQfkqv8f
11mvPf7vn6frZ3VrWDCUVamFIG+jH3skmk6tb/C+lfa9cZkqluHVKzUuqW3EtyMtwPniENMg3muM
hFc05ey11qOXZJkikbK2DJUR9YhdFUD41CbVtBejuK9XlPCRJqQ9zVc1YuRR8naXLidwPpvSNKYb
NDH2qomAyJakhnkbVZkFdJt7fhvwyENigrEn93fxk8uZ3H1Zte3N23uNP0YnsnzKPT+Q4MHtUhdx
2BalrXebujjsqKYzp9av9hzmHfN6mhXzt163ypPMl1kyQePrs+ObAi3KMl8cQ5+5F1ufFLRlR/o5
0CsEK1Fd5nf5wk9DcYhtgtUaFVdaa//3WFk4jYLfHBtGtNp+KRVD2cqZCWjlepYvtjJVrBc5+y/i
XAe5jqIhmemm+0/cWDLUgfEqeQRg9p0zS+x12AcfeLRSoAUp0rcJOpV3mhOUr/Qab0wzA+M8mgYA
5vjFWMyoOydodZMSlaFV0XoPR5ICgHkuXnWNJDxZIAhHl2De6K9rzLzTPMZO+BLQrPTKIeFna/Ie
g8KFnZWpeixK57nx7fr0YUhzyKkPIDQ5Ko139QaQlT3FtmldoAgfHxFkfrImoztDgjY9+iaHJlJg
wa4ifef0JTevMbaTC4Lf1wkySw6ukV6nykjmj1YS7x2gNLvSrVJynd10LLTIeCpptNp3JXky07LQ
NV9svoKAZVnYzTVEHBMLIAXv5belPv3ZBZZ2S2rYeILU9FaNQ/VO61o32havE71iT+3imrpWudPs
8aY1HC/acgudbhNF/+saadKsBTrdLLZyzfXDpAFc3zGwmBIM+1nsaeu12wqJj+N1qfXDiFs+YOyk
1w+yLle8al7inPJYDyBMYGNnLPtJN1L6G6D+9G0pbOk3q1GbZnC3sl+UcDDfREJaf41Zl1gdq21d
BrWfeDPzO0W1fPxKCu2VhkrlS1tM1rHozPKmzer0izLDWQbw8fefA8YIwYs6IC0jVECTSp+MAZGX
kAGqoW3s7Cr7ODSXoQSLV4LXoXg/zS1s4OktGOvtsMg2Zgl4oNF3v4Fv1fzbQIMunSYeWL7qEhlH
0Wwkt2vcSXQztrukNoZz0f6VFpZ5G0LxdKaTlP+qSikh2FGGAjG8xeoaFJVICYl3WkLkTA51Q5PU
1fN5bEetcWv3vyNpZtMXvcTJcjImidTRCo1o3hRA1x4kfUYbNAdj1kLlZqxI2M88R7a9hSreX2lq
ZmfQwCWpzyjLzg2IqC1y4GjzLpMaN/X2UddFvFvljmLeVSUCR0gg0gG4KMotQ1ijpgcv9Ltwi+zV
1Wupff00Q1V+RwPeK7vO4luXxfNGKyL/teuAI2l9Mb36VWRt0NXMX30ndTdFEXioKDSIYVv07HYG
HU2UDbxbzTEQE1v6tM049q9DTageoKH5MFy9Evzfzk3TINo6A1vydun+NDrgMUYdabwreM6dvbCd
UD4DxT5RMzwPQbUX2wjkckaCe3EvU7K+QFN2WcGkoWvvaXq9d2ulvIE+xd0ntO3+qifx14YWgye1
r/QHZHPTjdjzrDd3mQqM3FtAvbQ/82qmffPnqr3lD9CgVJIlv9Ld1myawPPvwQLOz6XSPok90LPq
kPqmRWKMi0RNe+hM4EQtPJuv0XcjjMc/hjlAroDb2lNftvMN6ifVjWpmwTPbQTD0dm7/EX3XW/hP
JBJ6s+nJjqGFeXuzhm+Szqd8CndQWKT0QKVkjeqlh0+MtBqk+2ly0jvQeM5DXiF0qwQWT7P3syAn
VSq26P1s9V7P4rG463LIsaLAfgp5ez3xXTTu5UATu3lvxb56tFOjWDTrPzpkOMX+U1lm7kli1wh4
3smEWWBO+zR4htwvf9HqNN77KrD/oqFxLFbKcmv1Tvp7O8bb2ZzG7wHqYvu5RuF5jWiWEsl/jBCe
qDSOtlkUTt/NQKHhI4dq8wi7TcavSFHDB3/ZcDSh5+wsFU4wO2xDMrGyOXGWbYj4/YD+BiWyzh6c
oR3q9DjE66UuP5q0vpuUsqYpZNnTfJi2rE0NeDw39V0bJdnvek/C16i88nkCmHgaXEU/jHOpfCWD
dY0waPrZZBPEQ3ZMS1ROfVhb+NbRkPuN0rN2hlm3fYZHcbqH+/zGyPnYW7WYigMSlsNOYuVgqOlv
UNihEbtMr7popqcSoVU2pY9sLrf9XFOW9BFzaydn/NY25OEKg+zI3LTTL46e76QFGnpUtsPIqeyk
y9nVHW3j2jYqneiGpqHWKy+RP017WPcLm04ZaHHlENqqeqtYywGsecZdhFOwtaZOS0H3I+PeSKVg
8Uj40tP+P53mASKQNe2w9L1W0/gULfdryL4sajipxbaexoX8z9lv80NTBhMErhxmcLeo+1VoBU7O
jZgMAxZx+Ct/CsljYzynU2huZlg4duvcNU7OgqQ5xu9LfQpL3AfF07ImOkK5ose7NrN2bWvnj1aZ
stE0k/hY6wiVN3rETlNNaZzv1PlkmfWPocy8g96rM1IEyIQmY9Y8ia31+nm76of+jzZ1mUuHH62p
a4ysldbNsO2mUdtJ4XEliL6WLT/UMUPUiw7+MPwiVcur+8od/c/za3nTNJCku3JOd0VnH/qi+8WN
dpBfbix9TO+Gqe/DfaLQ6on+6OdhsnQZI5qcXdK+PcroPbRd7mNyM3u3y4oyErtEvMeL3Qz15uE9
Xi4pod53u4KAqVxYq+VQlL69b/p63qw2OVv4M+/0woPGVmIsF15C+vXf5rXuQFOQRA5JFdyNQ+Ls
i2rRF3+PWVdsIV47Uo36A+UD+7aqrPvr30OGsF7RFs0fYP0XUWW7honJzR3u5+9Tr0PxfLKR8f3N
D+pqo+mDum9a7mzCLlA2xh8A6vuHAGgxGFZtIxwETVBliLDDEypRMskJetgXFirzf05qm+TurVSi
Rdq498ycdrcymdCQCpCKTEp7RBCZcYA8zqGfKCWKTVlsHwPput5zt1o0lPGIm5ywRmWR/BvYawPi
ofhPk8rbSckn41EOc9s7O2dogv1qq2mvo4SoBpssV022xX2wGxbhMDmQrYZvtSbnnY8+DI6LcFho
J8Z9PX6XgA/mrtcO0NlmW7Gta5CTA/fUOM51DXHYuebd6QGvmsuluvfrgQJKD/NsIpv7s4N3jt8p
vfandfHK42dQmh1fPk+/gUEJSphFtBVSw/rJ0Av6rB3zockReEVbsn5aAsQkAXKInY8mCV0mAla2
rhN/Xmtd/ue1pqL95kWxduvq4caxrTeJyVgrzGOg+d2brk1bQIqkz5556hZJm77PvMc+C5ccFVoy
Q4C+qq8SfR2TuKIWn2tv0Q7tOI8FW5nP0ev1ZIa6rC+2yRy9x5H1ZdSV2muUha9jEjlP48DrXpUY
4UmG0rrjzc6ZLrTmTnp4stgLnmLtLAMJCmGmp5fR/BKZ7VujD9H+MelBTdUWzWDbDum8ndbwy5EZ
MpcO5LdLrUstl3JI4t5JmNYW4ZNf0+e3rKHSeXUZuEzmLZUt1c8PwaK+nYLTfwyzHvHsdDqLSQ4l
rE5HZ050yBwJI/MI0iImTrW66ZwoTnVbjWbsoCRc9PaNbCUSecTJqRzgcPR3raZpG9mmiE22JXK2
2tYZn2yygEnVb6O6RbcPaQAFMgQt2AfSMJpFnVOtpigxLHRitLu+EYYVU723LB2KzB5xwYNC/+Sh
Xgqkc1JmB9oMkkO1VFNX7xTov48aCBpKetHWRIdi/wkmL0PxlpQcr94VJi9weqq04XXuJ8d1qcWb
zHyT0TYku0UXEZpGX+cSpi5fg9Hf7TXrq9/p3xFkyh/E2bX6BpI8/UuV1d7zpIdHMYcZQnzGQB/u
qEf217FQm1OulslOvFbQKPvAi6mjLRfw0T6+XuC65Oh8ugDFxA8XiNzGPUBlCuqVNpf2YoXJliFp
FxlmFoC+SdO3adLfKlPuXjp/inaNFUU/Kho5Zh3+U4TgzMOgFzakFkXyy6jUTxIAgNKB7CIwHtaZ
yAOGPyqNTbDnm9/SObMOiLvwtbJgrU/HDH6YiK9dv4Bd1oPYcoRXoLfNj6vdi+rhUAGUJM+FONin
qTJUBEy5zKVPF72o94Wn5zjiy2R1QV1uukWfQg520ZGoktM6BoLVLofVLbZpDsLdPJAIEsfnJa7r
lDWFYrLQO0Ov7ct6GLq+ue1LoEvv9gA00sUYIdrb/X1Ky2E/Nx9iijYaj0nr/RB9d7iS9btaOcgA
amjE3+1F0lnsVXYUu1jkTITh0YvX73i3Wc0BgpJw2lFk/WnRD+ut9p8WDRDE6vMmcp2tTufUsqeQ
DYjlu/ZxHJPv1y2KFE6Ww6f9B43C3xD9Ak+7OMGX6YcoHskW/xzrLKtVYfT9ugMS73U/01fDDoCT
e46NrCKlk9cvTUoDn6rMNKNklQOPcOV8mWw60yGs+QsJO/cXjfsnOTzNv8xxXZ91AyAk+kXGC3/z
YRMqrfqH0j6Iztcyx6r0tzm+pviXJoiQ5k6Kaa8N03bKCnbFZLS/t9yfNz0kLg9100PnoQbsvsJs
/t44cD/AFzlt0wYuR2eYih0VlfgB6PF4st1JOepOUzy5mlex86EPy/CgW17Iw6ZoeBz7Rv/2aZLW
1gpsq2bx1NbwHriT7pzMwZsyVCd4gaQ/qHYOiZUbX5N6vE8nN/09MRI6KXl7e4Zfs6bHlIhQUY2v
9dDfS/7s3yLe1/gfI2hic7c5XcA7t0t+gZciexSgQ7dXqW59taampgEs/CKAiiJU7dsRjq0rzCEr
DaCeqGEcjBH2qg6+3WNp5P22KEzUthckRJxH10VlfruTRSfQkrKoYCho7HSui3ba1O1jREuAFvOa
ojrDY6BW+QVtA3YgiJNdhyJSL7yxGiZyJzCsLK87Yl9MdazmF1nifR0xIei5dWJF488Mfb8N6JHG
K0g+gsts68lDswjpdWGY/94t+/TW874jduzvUjZa1wirVftNCEjHA2l3sJuYBqr3fCp0AM1DUaYa
DmTkJsmfrkYLHmxkLhW2LjKbok210eF8WB7Igb0rxpn02pRlD1kJl6jomndVPAKo+qejthX2Eosj
IKN2nZH0Ht/ixRHEpXnRDXiI70ZSVVnRqM3LW35nMJzsMFKgFr27nd9P6m9t8opSKBxEfahuI2+a
7zXwTRca2KEIewvI+2hfpwp4PiV2j1PbHSy1dc725FvOjnRJcsghUgRlhMa8uCNFd84R/x7oh9Cr
TGm9O6U6TezyLwNmvTdA/792I0wfqx1unL2ZJuHrv8Tbi12PvAJkYwMXWQG9R5rU/EqXnKSMVTeo
N5SNLQTtyF14pTZuTDtrkYytjNeGykvdkoQkOXAf1l25EZbNyU2gtFLgO5ShaZv/eVKlmYDz8umO
JFUB/e1yUOCpBF6IfkY7/21bHDEyZSjCDMCeVHs/wW5cam51iZtpegqXQz5a+6YsYHdfRnIA8G9G
DS+di8XLOvWho1YsIygd4eMA2YckcnBeTfFYZ+ehV38VkxzszitOrqq315lNVIenvLb+RKKnO8P9
iYxRNyY94qBFt4UI3aLGNJTk2xejeCRSzq7hMjaD7M88VVXwMsl4Ycuk7au5HzaCtdQGum94L8cj
Y4mRMznAkgZvQXJZzdD3xt2m7Lq3CXWDxHY1qw+J7iBlpLSewz1Z0fnLdbW/n6rA3cWJMX1p+pA8
quU96SpYrnAsYQ+1NeUsznlQVRoqEVoXrwv90w2i1f5WvC6Pmjt7cn6js3j6YsEF/YIcQFHXdbct
auWhGuAWk8jCoju7mnL1JOvoNT+dxhqmvXj1phtuNfpdYcPkE4HjiB9jvbyVZSUCJCSEfUr1LKMo
h4iSLWd1kdXIWXWQ2FcTNFo2eqMmeniW1rMNm0P9F59mVgoeETRRKJHeDHyRTwY0und0ZXNrroPy
SwU5xkYdUGYr+KP5JHwC5IKanRrE400X5AAultQp22ltG0VhBSsew0wvQmMDmiG546EEX0tp0myj
mM4ubmNtm/rZT4GhgwiAX2UHNa9QAV5KcMpSgvOX0lxKDsjrx/ZeTOK0GwhsVM8cDhIhDruDyEnm
i21dRLM6MLpZdy92tVEGJGnQzKJfX7vUXZXflKH/5M+KCfWXUFoFmQ6RlQZH6uzHv2c8yyFXWTxh
43GKFkxysNEO3ogR7mbC5fQaCnVlvu86ylLIU+887zUs2ulhTQFMiklbgB8pN5I4EEfUmCNC2E29
4wZrPIoj1Rtq3oX2CkFGeusURc6Nz9OPZtZ592WLrkFmRQgq+PO8VWsnfm0Ht9g4c+b/VrnV/TCQ
kN+M8/eSDR9/1aKlg6Sv/kzM7Ks1JPn3TuG/lv7l6Rf2A9kOiG/z1PUFCQHT0u7ccJxvpsDpbivV
G1Dl1f9x5WI0P17ZWq6shOV9ORXkWYr0O0X7j1fuu+RrXGbqNs7NHunv/ACJGWzcs6kczWJSfjMG
vudel+iQYdfuHop/70LPf39LHR1RwSFWHxMIzbZOU5XfrKZ7XUDbzP8LaiMqnXPym6Ip6mvQO8lO
50f/GKS+cqR/O76Nkri5G9t43lveXHxxQh/C6NDUfiCk8fYxND6G4gfBj84gCfjpY0yz94+PEZlu
8dPHqHmxuTN4T952I7/nakC+giJE9gUq2OLJaLmtLCPTUzmA5cudKb8XE29bzc5rjO4oQ5kezmCV
ZNga43U6fd1Os12m0hhAjzmkyM5sRrveCC0E4rXsia0WwITWekFPwHrpgyUJgwjSWWx1ECyo34Xr
CpLjFxBG2ZPtv01HEox6YmSRTTA79dK15tuhWc4S4O+20oMuXUZ21M/kVlKDxOnigZwH1R5NPamw
VO5EsMHUyC5QApkvsMGiqaf+LmbURZGKWaJEp0ai8nmaLmWlPvHe4m+jsoQPcxrM+tIvDCpy0Nu+
5/0YMugI+sfT6kAagWj1PXoa633R+jfIdXZbg/zZSYp3aQL3FQwTLmSo4KzFC+e1d5LCX6bPyPG6
0Mvavr+/AgfmIQw3vj+4xyLSamMn4u/aYkRTwT2KsLuIxcuZeHVY3Dbt4q1asDPd0KK6DknYwxwa
X3RhqV1Gk61+EQpb8S2j1bdEqu+RP89DYPgaWRq1QSMZsDB/sKZ90sKhJK+A17dBMY5RiU7I8rIo
pXI5XKPN1qDLl9L8evAmZdpPJW+/Q2jfxKZiAFKIpu8Au3Zl6iWvU1SXtPphF27aJPJgsqjSq92d
FoYx15++L/Y1XtPNP3l9G7iHkXsZF8Z2ObSJTrfI0EWk27Ct3mCJy5x2Buwgu8U8zcL7QOPB1bYD
nRZLmcfz/GA3Gpl+K9Udp3ic56l5/RQ1OPFSW7xN2cE/KfyndYZN4cKNHHPn5iEFzkWYdTCa8ama
+C+Vskavs2eT8tpoKM5TaqrGCyw7e4XnDZopVndRUvZrolSjpxqvc3pIE9GiY4PsSw40PWzO4m1T
63aCtuI5CEJT1hBzj7ToJcxYQ5Y0yIOBR0qyTRYWCQpWXfhSTlUF/Q5ApcqIwpcC4n7IWtztPMI+
u62MHk1D33cOlWm/eRO21TJVTP82f4kQp0OD3d5Ck4begdppy+Wf0lwJzJ3CrC78U5orZ7lqhfVF
vPNSGRcv1XGCl7r56pVfkwxDR/8499+C5bfGXS25DOc8csZtbnvKFyWY/nE2jfqbbXg/+xSnxGi5
j009Hps8Mc7h6EK6s3xpwUE8T+U4vVh9a5zLbkpRNeTLWUP3bbB7+WCXL7P/d/wQwwU698Vgq/vS
dkgQQWJynptQP096a++QhDc2Ylsd/zYkl6BXG5m3uo18tndtiEL2J4e2rJ/yxN21roHEl6KFD3LI
ivQL/asOiMe/TXIGr5u3hVM+3ReilynGMm6gTbFdKNB+jo5CwO6p/WM1G1MQrVfInOLtCo4Fdmth
jfO2ehCme5mxBttK9hIM2UlRYNmkeyneVNkYH1pUPtGSc/VTO6vVvbqUapUw885qB8RgqfTypG2e
G3JOyCxU6LYuEeLIGvOk0UN2nUR7cbdrEDebtNm/R4603SipV/7alpQjLT0Lz5nfl6/okV3t9YRK
EYJE5r5K6urXkndVTSuKZyP3YSvKJpDGi71fptMBFazTKyRXXwK7+4rIRbFDey95GVTSLXImtmGx
TYtNzv7fxCkF6YVchbp8HENt6xkzdPvLHc06zv3UfjP1cDpPKphlsSZppm3HgTtKGRroV+y7GRJs
DxEeBYK8Q93E2lGELmbHuLe0Qn1OsjF5jBr9DzFLlBu56jE3zenbEqV6ztHIwMMUivnCuybdzBY3
Aerx1ovYijDcjTQ5PhmWYb3ECDXvHFDXR4mQCeZEunMRgH0R2zKht2FvveYBXD2IAPEle1i7w1fg
0vXJ72t9Hy6pLwe71Vof7QXbou9L/L/ZhzlFfbbyN+EYdvdJPriHRO+LfZGH2S/QGBo36FJ629Bv
s1+GsKZp2QmcjeIxjGefpMSicyTBmgGfT58N9+JMynh+TiAhC3h1GtDZ2mVBoX/RuyF6Gpx2uOkT
21VJw9ntbcnDMt0MWuCfTOOoWU3T/yEOpYDu6pzpY3t7DUe2D70ZRKhAT1WwsMzleG9GRffa7uzR
HF5VpWkRnBpT1EwYBmW3MEwqyMAuQ1RJS8QVaGWRYTaiYBZYwwuVae/J7ew7MfPXhaEoAOReJjVL
uqigZQjB3IjX0abvvjm1hyRlf7c+bsmOpNMmIkOCFsCHx7A8bdeHrz/ul6beDwHiC0WBBeeMzMv1
WS0TdXLQEWRIFxN2d/aQ2nDolypb1o3tczT7h7YLgwcxdaqL3nFY/yE+Ma2TVtvPk9pxrs5aN/wh
8f+3k6IOtBhsD3y0rnHJkzrjgxcHQD3KZjCqH1MdnJWYt82X3G+LL3ni/6Utb12VU0cbl5fJO+gE
jevQ/nko3jWYjFVztw6HhI4zLQ2qnaecfHPpLB4Nd35kFEifcf+vI8PJ882Q2tUzkBB9a2Wh/uTq
2nRAVrq+QATX3w4NYjme4zYP5JeNnQJg4pe5QkhjKqr6h1uFp0YDb7spgHNDUoBQaGb8QHkn/Gbr
jr5NKLddl+yVhfbRyd+WHGYAS91gvS1JS/kl4Lsbtc3wTSn0HmpGziZ68DboHAzf8oZrytmw2P41
rjBmaGI9CEu3Y5uFB9EG80mr3NkOFBcVxMl7GdZdjVA4ipyiFCaaYWWmO3fvdpEWs0lg8DBOYt4F
79wc2eANJ6bP82eDVMf15KPrP8SoAH5u+zkyDkFndLtwdvxT5HnTNwc5624oyq+NVsR3KQzRmxFd
j28SFqH0eIIjGJ1N09mUeu/dxInuH0OaFXc0Jpv7aCj5vy7TudsZRYruh4yn1uygFTHN/YioELqg
9rw3VOcIlukP35qCk/DWA7pqH+Ts3b6axD5b2jVeKO7FZC2AkRE7T9XgJHYxifN/tX9an+/4h8/z
8/ryOT1BdLyvPejWwaOr7aAptskX8u9DD5HtpHcPXZ7A+14NLqWLPP4/rF3Zkpy6sv0iIpgFrzXP
1dWj2y+E2wPzKASCr79LSbvp7e1zbtyI+6JAqZSotqtAyly51ltjsSBdA9uO+E8jQDKiJkw+1phA
6CVhUIVJ8JT+91Kz5WO5aXoCSl9X5lAIV2oIdumobxGvlr7hZRuykXaCAPPppc/0hdWZ4MXGq9Sy
Q2OP1Kg+4cZ6L7MXDvfEmYFl/imurfcXcFK9u00wMuXmt6U4gzXEfUp/u42t/Ndq/3Sj6WUQ4r/Y
xbffGnEwhgLTta0caNJbNbvFPLZvQHv2qB/GF73UT1kLZgvy5LbV7lzX8sCVaOJQovybMQbVYdSA
65Z8Bs1xFw0Hms5EjmXyUXcA+7Lz6Q76anLP+mA8gTbijrxpWenjuWVNySGdy4NkQK3YgZbvMuhg
PusVUhIBC8IzdUH1t23yNn7QoEj3kA/WalA1rmlmmah64uWCuuNoWDuQMevTaCYjAGFkUexolJaM
ILhxpq5acsjAyUdLFqDXyUTYnp0wAC2K5iNYES1Nipuohjc5YOKQgztRLEWE1QhNvDjcUNdIo/5o
6tAs6uqoeAyRN3qwsymUQg5NDcrneTrntb70mVgbrQWVwjDxb7JGqZqp1EKrvgPtBGsBNBYd2B/+
7dF77bGReNX/4QHkFMLiKuXxlzUYzu8rGVvQh8eeJTfXQOIgpOJaNtpR0e53ibYhIv3JNo2DVB8k
+3UDFlin0IytU9vISphgNUUerD4x6iJlMnUJYUOYmqh3JtOMqfmYRGgd8vowUY9cPyaaKEc4RSFK
qROzvIosPUJ+kD0AGswemGk+o4yrOYMklkGyvPbWiG/LNQ22TPPPA0JWrRokU1Fkl5JlJlhpMTuN
nWSNkvpmQ9M9nRs4iTZv02w1CVIaW8D74zsy6V6HTRWIn7f0CWTniWMEPeAFjdIaJnJwhW52NzL1
lYYKop6lO/oIUNeuD47p6gCA/P5EYPaB6pd2T5ZWz6H6NL4FSdztKQDHQZC7HWtRTQG8PrbaC160
NxqkLxmysRB9T6IbfcGitEXZxz+n87yqVpFrgr65SL19jPcAsLvevvXr/NExk+Ixxz7Jkqm8hrWF
77hj2kvHjPiOBoGQHncWiBKWNOFjOp5XOUhcB7b23DK5WNYDgSZMvIRWgPSOYN8B331aI6nc9DJ+
Aw3uN1dA3wdEI/4+j6DGyLLM+IqJNE4Th0rzVk4C0Eyx0vTE3DsKgm9o9bBDWtxQ0At+Q17YWQRV
k208sBb0kEH6ItLYAttphgxGppSklJSLsgNZa36y/9MfOcOz6TeR2KN0WQLCmgKpoCJ/f8QAKxZX
SytGQmMe+BQsbCgSyHqwahYxnuFdV4JLow9uUPEKbq6BLAu2x/62g4ztDRwBiPm7KP3qPf9EHmaQ
GHdSfBsHx0mWmR+5ij78Z8B6N1k6ih24UUuSL61BSzp1A80+dYe6MxG8FVDvDjoUvamTHZ5LLmT8
wnZP3cbUVxFYYZ9inDywbfm3G70qOgcK2n7e/tWtVqsRkPnDTZ1jptXITjfVhM3nm9JqogOjcpf2
AE5AmGzbjml6hC5YdswNzd4OQCFco74EjL00vAcRIHRdm075asbRaxz11c86gd5dymS0sCQg0E1U
/hR+/TpoUfGa10UCaZyUPQwmfsyVFmVXCFS836U25Oe7uHacrJEHa0B//LW29HfWGChN90dgtogj
5pMZ2pATrczfbDRJUXB4oQGJDd9bZ4i9PUAkpjw4SNlAmMexH8gW8i9tb3f3vYHXge9AdrgZwYU1
+0P6CpBGrmOX2hjNbWpeunaEaGlp3zmDdA+W2qy6wG5sjHRIkMYe+RXJdgm06z+Nk3g8GS3lmazt
g+Se96NM9ZMOlpP5grnGZPF/X/zDp0z84Tlu66+0R6bdMm2Uhw5i8zzQ92Tvfe8aWR6wD9n4KkLI
DszhXQoDK7ttQuzcdsMNVR4M/XMVQqkCUhHGKkaeEZJzyXixAq4vycHxn9O2tpdRgWL1hofZko96
uBljx75oQNxOjeGb0cnn9rrLA4S3aIBcesgtLQv8yDZk61D/t9KdOIQwneDXrgddSOukclMWHP9+
dakhAMmHAzaNwxew5zJIVDraQaiuaW5qX7KXCrQ0R8eDel+ktKONfGRLwUHhPzKtABNW9bMaLO2r
uvDS6v3CAD9uyiEI4hjILhZGZjzXXtuuIsHta29AWyBt4vyAhAEYHYLRX1cmVBESIyiWWQXynVAJ
1RXqSnhAewPIg75uIOmXSN1Y/2cfcqQmScB2EinveTG6ivJvRdH6OG5ZJzpydmU03pnaeCIZsjQx
hzs1RidMGmtMfFvU4fRj7L/NAx8KWO6l/bWBLMMCxEfRQ2QF3mbwgLHpQWN4NhM/XouaG8+lJr7l
pQx+mjF48LCr+w66Z2sh1STN/D0J4Ft5RkFPAmZNTX8epZwmQVZ1mtSUCGgBbqIFXXqMa0dbZmOf
LBFzSo9hIEHSTiNtkAzvlzQ0pjoCKE4+HiyJBFqhyipLDYXgsQHhdWiBxSc/AIOGlvPmXrOTallW
PPo65P2VOaj1WnT9t4577U+UTP2KPMd7ZpkFHmZP2teU6Sl0n3h0wL9sdU4Hy1xz22MPZsJf4iDc
jip/RE1fDj6wNRHqxqmfWUgXp448GJSB+uTzMRx50XCgXqtDcb4d/HFLkKBSQqe8axDRmxBCCj4E
Spa/27gLBgoSpSZn8pMfcwl1ROuR339cD9xe4dlL2xP4N1CeojNtNUdYOlt/BEs6MDcqSFPYAAWW
jguqMoWOVg1NCqDttJ5tY+JfDO1rjWP3Ifb8CqdkXZP4NwxXU1f2uXsd+jxB5W7sI1wA4qRYNTQA
JrtgYTlFtP3kjd3yqhmy7jw7O0wRe6fVwyc3CLnHa+nkDbjAX0AQ4595WTnWokU8YO9bwUtlmsFl
4Di3rAC/37gWyMcmF9RcjYskDjQ8XYZ8BTwRRA3m55M0swpk1mt6MLVktwdhX4qszVe9cqaRIEMG
bqFzAAQTPjn/8fCj1XPTMkC2iLJ0xXboKnrE0CxQl0mXOhEfzkNk7I3EBqoP2Aw1hTTwPvlFnVFG
K3J0YgPlQVbFrL1p95NtWsEaql0DmTY7WuRVDrkJw7Dv4nSsd07cZvvCcobrCCFIaMQl9auE3CPT
Qu2n19c7tzTZ15blckmTcjepd31mgHnEF8PVwpLTpFx3z/REsIt2hxiRO00KgGu785NhbUKhb5Gr
SgVXVSpQU8l6iaCVf7bs3gCuRh3twbURgf4KpQcgZHz3w6kJzCW8qoE3R8hn8TFZL+N+C300yBsj
nXMFZlhe87Svz6YLhXpu5i7Ed8CjosfNcCh9/UY9V5noCrwl2U64qjxBTaVFaKDQwnSjV4DfsaAp
3lfxs6xdmQKR1Njwgnhd2DhoytQEIeF8K+SW8GmAoNnRanJIdkGS8AsHqcLa8/p4Tb+oUv2s9Lh4
gJKbeaJeE/jtuagFeP8wRo1f6/3aBeJinZT+uw2Vq7eg1Lzpt4iq2uJcjdaV/OmnCPJ4vg6jvl7P
C/UBv7MgW3ymdRAcBv3GwBIEmUCpUin+KyONf/E+YXdOB/FuHoC1nuzcddjSaAzz2ISFfDKTaNsO
nvGa9QaUrItm2JJbihR6ZuBg34ydefhPy46mVi3cHjRctGwe9MXBIlhgowlrh6rBYJ07Y7shFjLq
Joitf+pGqkuUZXpTB+t5NOgRlNCLXyFeC08dNIUOPMVfSV07QrS8dD0UIqjRxFEckVEFXKLq6gmw
h1zR9FMXKYP4nFZtOnXDodfPYaX9nFZCxuOShMU36oXccS5dqz+zcRyf2oK3Vw06YjQWGVZ012T+
hcYkkIt3zWCBMwB3BKNGfcMGaxeAYOUp1kYNmKJhQ2N5Zxr3LggDaZ5wRPMwtPGSxqoxjB/d/FeF
b962T4B1F0HRPfR5kYKWK+uOriJ3AmzY2iWmXUFLB3xRkwuqaWrLcW7US4rMBAYwNjbU7QxZXorU
v1CPJhXYoC8QIOiO1KUlmSduLE0eB0V7knVNeq+pqG1RRfYWG4wOcjdRtZeo3b+QC5Iy0QUaFPt5
QptzfYtCACAo1CLUiDzm0yJhXnd7C9DlBRgmfKSyK3eR1D7QzJVtawtTcyKIbHF/ZYsxuKuyMrhD
tWS2iyFvtNDJpzZRZldU4kKj1JDzcCj80L2bnNIGD5cG34Fp3dQHU5LupOFunjTfq1C3MRJQ2Ppp
4axQcAUMiR/q5tHBP87HXiDvY6C1qf/p7S/jIVsLhiB41erbRGTdzkW10EMYOT+iZMy/F7qPzAEr
n3LQpf3NIW3Ykz+U1eSAF2+3qwYcutQKGQ5L9ww8MovYhaZ9YYTVmWWa9WLyzRjk8UtVy/oi4xA4
bWUWRR9tUwDHN0hGWS/zpPcudusJIlnjWB6nN6M0ffxG4qhEeR/kkT41IgDgLeoGqPxioFHvVrqC
zDu74MATW9JfkcU3Texz0rLcBlkBNTzH9iHrmvG1w83kiefYCsZt2P4oEavSTNv+xZHGqtiQvDot
ghoZ8Nk4aQscD7H9PhhVg2I7NT2A2M00ffT05gkpj26dZNjtNwoL4Sp8BG9svC6ZuFCP6WBTGNuU
L43BAL5DjQqvfx8NQ5TL104JxJSa+jHf92Sx0X0wmMagsEYsAIXwnapRySzQquAH8oC8vQeuKJwF
OmbqX0X/SOMBuN1WpuWPR5qYqYktFbeM8rHO4uHAVFlF3XrFxVFX1A3dAL/ToDsZI7S2wcIBfsa6
7E/kRh6jFpbbVoAsdg/wkVh6Tl4j4zloU21AkCXlIjb0/s7ovOoC7IsGNCtSp25flfh+Vkqc9PcM
K0z9GwgBwWGe2d8Z9/iRXk6iif0LZNC2bYQ3/bIxw24DJr1mNW/11AS3z9ojmXrQ9G10zwJIGuFR
nrjya5BVexDvaD8NxzhBuHR85WAWWDLU+1/Bm6XtHKF3O5SXArWpJjEHdYuJXu9HGZXXMbCLRToU
0TlTFadpDHh0D0mgqfdhd7hT8FXe54fCApfiTDIDWCh0fTTBwK6qFwcayPD1WpeZjRy/GUDJVejD
uQZD2ov4VfWGeAlNGYIjF6xofu1bLxz8X5vE6OWGnMDa+j7HdGv7xfhuh9mur4v4JmorejBzC8D4
TAd9VZPEDxkvmxOeOK80OEZRdQZF9bmQbnayhjRbQRkXAouq6wu8ARd0SU2gJXiEqZFBphhhEO5U
Qj3umoyd8wZIXHazB1ZfMuBHF23n61+iRmqrsjaLPXVTZCygjtk/pYY6ggFnu4jADPMlSGoJbIXu
7VnkJUdUnbpLbIcWIuX8eczD6Kxrgw8CXcAAICTbrrTSCw+l6io3rtz0sI7OiFdCEy1skAwDCmsF
KpvoQN0PN0OtBrAYuNEIVDA2b6jsAMNWVX7zXcTUVcQ80ZseSCvhXaRflCdUxLmrDw+kJFACkPT9
0lUeQQtKefKAJlH5Lazf1yAPDYpz4CICRzIeSPp9i2TaeqxRAyLL2rhHKb1xn3F/0yBKeSWPPE4s
IA58uUB0Cjy7LHHHBZ42w56cbQuF2XxogLnCVJrRqDURjmzWdtmP+bJytY3snFcTmlr7FHRMi1Yx
wzhjUB2pC5Ea68kR/L0byiHexChVXsmau7uqgGAYndVd/NU7Xvbxig7yNEpdOq3PznbbB0cEdZIF
ZbVauwVVcFJ0m7jxNICUc3HgtuUddaC2puxYGoCSSyLDShPITqmzZpDxdgAGaFppnvDnmogUQZVw
lUbY9pgZgG5R3qV3foo3mhzZrQ4KmIAhOErT+zqbusSFJIKd98uwzUSyZFHOV4nWppupX4Wj4iyP
rf3UNwK8fOuyuNASZe6md4MUOB+qycDbTetnKLEFSZ08ZPExD/v0hN3OezN6CcA+f/ajsgLzenMk
O81oA98CjapOVDPWhSmw+dgFEAxmqKW0As1ckM1RA/jvL5cFQFHrmQaErhBGRxoVSLsozh9GZ3Ae
JQdMZoivgmvOI1ksbdyDPkLccWXqLL1eJJVgR/IokJFYNRxKaI3WuNhRoVSS1+CQoqkRpGQPKMby
F9RFSaxx+V/uxKxa3MWAuDTIwvsic1ApPdb5sVVNLC30xRDlwAyN+ZGuaLi0hQQ5sSXB2/gxJyR3
GifPaqzA5/PnJY1rTVevIaUVb+0sTFekG77PVXVYhe/Jymz0/iwAwD87WZauMt20jtItf/IgFSej
F+9NmNjiRDbXA7+eY2dHGhyVhwBbA+JoHy40IlFBB0pn8Krl2m1OU40di476UL/yj8pyG2kGMlGa
ihqtBUWl8qIeudLEMWqniVNG6/da8/L/XIvsH3ec1zJ/35FWNovCOqIWG49PPIzqFJW3hOD1Pro4
7phPSYvHyjyK7cTnLo0iIR5lZnO2Ha0/S5MHe7zaDq2ZALFDtunSA0BlnxjGgWzUFG6FembVoMwA
JKUvUYsTBHi7OBueNMDvvUR7qdq6fCss78XDF+ENVNDTBfCk08U/hvRAsmdIZRzUcKFm/i9L/L/7
QAIMVV7g7147wnFOtXTtBRE95FEWbRro1E7sEBaDsktV6c6lxZ/8bHqP8WhaL3+bFHhmM7FD/HuS
TCrrJbTs+NQXKL4UuSbvqGljlkErczlbRgTi7txYbcjTSIm+6orNsqiMrRHjjOr2xvBpaiaWWlCX
wbRkZ4CrQ5cqKKHuoGJ6d3UQGds0ABEs2WxkKBdNywpQgxbVukNN/T5gPHsetHFb1CZArcquW6k/
2/uwfLczMLbta+Drnp0SZ8gP++z/T3tZo36NsldT4ktlr0B5CU3mYUqW1aCtPQm/eZzzZ1ln1tvO
8eRyzp/1SGEiCht7mzkpJuzwNQtteSTTZI+WZYCKMsq5jVqQniKrepxvLfDA2dZ1NCznZZqg+7w0
DQxGNi1NC+mgcr4TrrkcDVQIcndEYDADJOWSVa671Bqeow5ABpdpBE+oYY+6lqdc2civMQMoKAJB
sqUVprm0wMcqPdh9UNCkFv1osD2dVppN85p1nG7xvmFHGgQO7D5xMnHqUMa/kjnDjlttZKadB158
1WAjNatMHnimd2U2gKpLdWm74hQhcm19kB7J5nogOAAo/EqDk5ta10UqfDPbCvPXvKw2eJ+XpUm+
hmBW0vMU5yhsg2jZDozWNEhN+7FswHFUGCrsqmSrOfuqxc6O9jNeCBwEdWk/Q13X63oUIiE1MXdp
FLVs+L2kJy/EqadDBfE2kOM3v8WRKGR6dwKhOPZ41GfKSFfUxEEBidi02dLUACzreG2oKdSfVwhK
EPxbXXP/h31a+dNNhsyPF8wr+g1CHN1esvDBtDv9K4MQqx848fdcJN2ykYl3gQRwewKNB8oJh9L/
ZtRncnCgSrwsGTjla1lV5wI6IisacLcWNKbeoOxcr9y6j89+FOaXaAT2AKmt+LtrPnaVMX6zUJS+
go5tobbNwRYpYsQeOIQ78c4dvua6zRdxaoV3ReHaFxrAEQC1FWpAQ4ndNFBp4F8OTNRRyPrAjAjU
io6CQEne35Otbx2g7IZuuK8RGdxYodZfgywyr0aj37ja1CZIJVGvb7Voo4ExH4rAEHkMGTMPiKrs
qahlLnShLtSdnQPIz6dB8ic7NQNSSwcndnd/2tWyYIfWDqXR7j75KzvdIB216IiCnGnwj+mo3kX+
WO+njzfX25AbIJHFcayy7bysCUz9OfH6Za1xeXZdJHQkMPnXLsDrGoVm8T1PfcB+Syg2yMYvloZt
VC+MNyjj65vsq+cBBdD3xXc/BXlS4Ypfwi5WaZoz6IfeIxmU4JSS8WXlW8EvpM4A487SNxn/QI1e
/WQLMawjPBpPtV6URwPZ1c3o2dhUgnxgEeZe+90yw6U2ZvkvcHA/C2ewX3xNIriPyPvF1XR9D1VU
bctwJrslhdct+1Y3vg52t+9dI/uls/EgBr/+CtAmBLrAfsgEX0R9Nz7oZpFsA7tODzXj6dX2onBl
+F3/FUj67VCl2U99iL6ILBmeu14OOH0axck3hH3CL7tcs46VL0wgHKhcrXbcx8yLjnUTO8sqTAQo
sB1+jD1jfGi58QCeDucrNJqh5hTY7Qn6YdU9aNreyI4/BlGZru7PBWjrbg2PAKSOvZXmo7gOBJjh
RcuL+FwbEQ77ltW9Nc7aTeLiO8A1kMlSDiZ3hy1qKKN1YqbFHYpfirsyQIEXAg4V4vVOfmdAe81b
VDk+8ZhdyYQaLg2Z6d63ooXUyl2otcmmV6AP/FdrN9PL4gXCxv3BUu+9aSBAtcAYlHfUi9ygPOdm
dJ4nZSXe+kMUg8TzY6ECCeMVfkzJRiOICDbU7wuTD4sMvsi95juRvY2Kj7NKxXBs80XhKMq3ifht
asmHmk/9SobjkQPrKgzvAAmbheOCxaPMrMuEWRghjYHgQLIhjENYmPyMAo1nGiSTGxln0+re/TkQ
7kiThc5RazxnSXQUdtl8KWPbuDcRNDv9xd7VxWd7YrZfnIy/+9cAAC2JvQLfmy9+kJj3MkQ11RTJ
KoKOv/O7IglyYi64QQmTQKVqOfgX2qYF90Rg3+EfpnzqIMm0a1HCvWkHy/gy4sEbCha94RUG+hSe
aqdBOOMVKtUeiDJQkKxmIqdbPkk1k5cIDIVuNc0kBydAERjNtICouIoEouPs90y6p84AUaSZTuTp
XzjAR+SAnR5qL8J1Hjb2PRDiyQb/Gf6pT2PwDUO8emdxq0JeILKgFi506FFboFe1zPQ7pIs2Q8XG
EDWJ0RocXcb3xEZlIRCzybMz6v3KN3vzWvahtu3Grj24dTuckGeH+Dgr6/saj3mU53XFK7YRj0EK
cO8iuh9FA8awilVKVcR+5ZpeLP/22UZh/euzhZX+6bPFmgaRXVX7RaVbkeT5kltRe5iKs1QXqPn2
QGVf3NTuUUfC91Wfpv0CkVVQyFG4zmtYvbZiMAZMRhdp27UnI22BNHaBU2vLNhJiZstIBvhXJyMv
Y7yjQ+c0KhUvqZpC6GzDQ4ids0puLcmKgwZIyLl3hTzTFTUiKcFQFrjuah6o6+At5nqwyBsmN1YS
WnuPVdG9N6iStgFUv0CenFDiWb2Qx2BbJvKb1hOqf/ol9NjDg8SjxJrT+p9i/NMlOY1wohQAS2Jn
08sIx36w0Q0I7jrMQw1KkK1rBSvmFm8XRgtkYAdY0KPrACJtp+MXcgt00Jw6VYUIXIezRhy37aVV
bl2IWj41/W9uEr/8bQEoImSsmHhq8nyLUm7k9fDL25hONG5z1e2zaplAN+QlLWr9kJouZMe1UX/V
HflzSHzvDolmeQWbNirWlb9l+O6SC4bMlVo2F8WW/IeEvS9bIm68G3NUtoNaGwy7Gw+YsSWyi/Ge
jrbUrfQk2U8HXzWKio34UxexzHif1Doy0TWqSz0Croax0y0Mo3PWfuHrJ4fQrnhJdO4G5Rl373eE
Os0xbBGnyUazPaHIBPQSOYiqTxDoDMxNWKGovGSy39A4NRqLvyVuZW5lYQrUsKCJi7A7l7wuUcqf
OWCQ8Vy5IGNc8ncfyxViWXGO7K/ypgHBQgn+SygtpBWSt9BaF2fRBwATQl9q2ZaQaOxToPmRuscl
dl7tBoxv7cJDaFIuyNioEbrygJTZlzW7zvbKMEH9MY0Ka2VUABpK7AwcvMaPnH5o+AlF5za18Zuj
y8h7qKwsgcIZ4ubUIEeV9Qjp/u634BcqwOtPlk8zqT+msQHN8iWtNc+BkBBC8aoxc2atbZm52QX0
YO1GBxf4pTIC66yLJ0PBvaghM12NUW8t3WQo1jF2KgxnkMA7jWG+JJeUbINfNNDviez1vEIT6084
nUSg6fNEsdCgSnbwVUNXYeq0BZgUXBhxnvPXZG3HxgZ8V3k5zIbSOR925EMm2yl/z6Yl5z75ULcs
c8deziOuwcqV4UJQsumRMOqL+L1JEI1sUC+Pfia9GoRD4c/JltEIuTsNKzddrv2iCOSnIGUax1D5
iUCe3gLNfsLZ8XM084/gJk32nPBJi7VnoKCts6mBH7C3ogFK8UNyroesAPeS0G4oQjOXdRuZiPFk
4QKMkcUPGaZrgBQLYD9iCNc4QfRTJPVbGbrtl2ZA3l5zI/0eGx4P3JNcx/9jme7x0urAgtOgmp+l
axcvV/wenAL/Fkk/nKZLzRLawWiwpyrSGpVEaoQatwcyawAtnsRpsI1NFO2BDuMVwMsbxDqbB2+s
/BOKBZsl2TUB8sWyieprGljjne9I7F/UhAhcAcgYlc7RRn3xo1dCTrfXi6ewHJuFBCPfiZqh1/KT
rprZRl3RC750MnNTjgCE9wU/czcsn3ygYO+5Fyx1s4mAa1k1bpE9ObItnxB5BbyxEvfkGJbZBSgp
70q9Jml+yKIepkWgVwda1SzC71CtWaoDLR5E/Z662eiMK2CB7C11W69CehAB7g11hzjgOI013spS
NwVXaLxHdsNa0igy8dqhLkFvQaOe28XntsUOlUZ1aTZXhAxuNIita7yonEHf5ZpmjWBbThsUZDSH
FpsDhJLyNDjjuxWc6Urrqy/gy+53plE648Ksgw4B+AFM8EaOg2EOZWZ1RU0IVYBDEKOZu3/zm6fR
DHKhaXP3/77UfMs/lvrjE8z3+MOPBhjvxb4zHoIIIssaVELKBV3ODYg/nFVpVXIBoYTsOA+wGJT0
dZn/nkL9edhTK85duvrzBlmLjKTBwHL435eJ6o8PRnehTzIZ57uS0W1qu1y4tnEbRYyzm/oQ8xTq
Ti50SVOqKnmB8ma916y4vGshDekgFXQqFGMnNdXgAAWiBdVyMK13W09XSbrRIGp0HtQvANhowTeN
SFEr8TGXZpQJ0HKSmefZPuqo3R4zPInorvPAAHqd3u3TS+FF2JmLqHPXaRX7y+mOHwsjSoXCbXB4
93TvTBQ4JddGspqWosmReM1YH12npTJhVOso1urJxdf8iwUSoi0YJsTBFbo4TFcs696v/mIjF+nZ
LMMPG/OoKT6uZpurlplXpYHZVoMldJnY+MWD3s2/rzoGbqoITOrUDZzUvxcmJLT71LxGyqOGvNou
ap1uSYO17fn3JeIted3r52lSL6AUiCIeRL4AES0EL66eZV1Ak1L/qEbnorl69cMW7BIxXBSweEHC
TyzOwM3k68GeNfKJAOkEQw8VFh2RgMk+m8iD7Hk9XlFlvtAHHAgyJ7kDgZ59S+KEXfBAWlOPGm0E
m3NmtT+6IUyR6WuByKv8mi89NwCLAcvDY5PZ6jxfu6/tx1WaGO82uuoy232NoiFb6GXOXqfRcKsb
/kMqRHpzHCe9gffaPfF2PJIJ4hDprQUQ/xrgWQbVPBkuya3rbhHImO7Ii5q24bvUKvsz9WScpLem
KF9KVoBJQ61MJsnBWeFqZrifbV1pNUsv0dMtudBAJnIUXZQo4iEbrRnVkBMNWztdzXcNmbC2qQQD
9bxeaGXmnhkSeC3DwwdOytE72m57o2n0JwEXUUPmtPq0ulGDhjeZPsL8J6Q4UfZg/7rMpiJo7qTP
otP8yQQL4oUBmkTUpOIfjHy52wQLTXPZp7+qNgPASE3QVZELNf4IDhBucGP6q2hR1vkQ3ctzsZxv
q7eFt9Nq4Nbnv7RrOu2ge/2X+R8OAVLw/otsP386WTj+tQxfaa3p/9CXlYq6DtepO1b2AQwbvSqm
6ffMhEiCVubyW8LbRzPL08cEko0HputA6Co79OwsrWwvI/bhAH96fNOCymjv5ZX9JEB0R066axrL
1tWbc2w52kpzynwhIMD30EnjuW+H4tyrnlv54wZYETAn177x0LiyufNAetV6qfFAps4AtVeYh/GR
bLILq10el/pymuCY4YM0NoEQBpg4AdHDvrpL9rQ4OHHTA6IixoK6NMHHl0VzDXkjUzcilJjJrtnS
4qg2yU+JVfykQfq4WmwckcINr9PdW6sH2ix217SYx9L+otvVhfyp8ZPkW5ky40Q9ie3hNmBmBzoR
/EGjJsMbkCorGiRTCYnMhd0E8kDddKysHYsRrCMX+gg9KuP08YEMGoPGi1+P+o4+AGg99EMoJI6S
OFP18YseW91ttJm4q8b+R9D7/hdIuw9rKAIOu1CiGwltBdItYDQT3z9VTQ4FPlRQfwFPoQ1K3Lw9
Vl0M6Jp5m8wdFPhEXYMvBDGa5fuJGxRquwmnN2PzU6Q+jl1RLT4B9ayEQ0zcsO41fOwqDF4ofx3q
xZvgonyskGTbCQ6JH0Rp/UflQKlt7AHfbP5VQ5DzLXEAgEx7+1dqZdc2G8xXkbQD9EDN4uZacbf1
alMegtpNEadIdbAG2vIxHaCMW0Cg87uaDo1S+1eM6SxHMBhf0WATWBm+GpmOkgRVRx57GpgtjBTF
Z1kkn6FRAS5n2Ge3XlWfZz5DGhEBtcnNRe09uaE64n21QbnNq8XJ94CIDiB5PIDmG+Ud2iIffuQs
ArrUN18gO1wDlGjkOy7b9Lnu7BOrjOgN9TzZsgI8+iKYqZ9LY0BqzRrit4+ZfQYxCppZuiFg25al
r7QkQYIoLLJnuipCN52u+r/Y/oex81qOG8nW9at09PXBbJiEO7FnLqpQllX0pCTeICiJDe89nv58
yFIPJbWm53R0VFQagBQIJFau9ZtfzQtUTWXdLNPv6myKZUxXKIPtv6vqXWps5vSgmLN1kOW1y6hN
lWxjKhU0k3/X6ORkeZa0avayf4zTVT5T2L0u+7LcWcgPfNCz8qJnZaWOtkkMpz6AQsKcNy0uelbE
0vTHLQLauqs8L/Md8mSw1IApmFOBjrJeDvpmwc6vQ8tFB7sKk//QHtZxt/Kjzr9yE2xHgMokxXU2
mxRctMGTA9QJi+sID0HDi+fRA0PlX71P8ycz3E5Baq9HAZtzAKhx1WV9/xgOer5BpWzcXpozQmzC
qvmVdLt/7AZtRsA1PclB+THYCIZB6rqTLXm2MdG+nU1ow7ezBYYSbPsub8l4OXqykppZ2A+dBker
r2WrUdNmH7tZvZZN+UGSF2HOoLkWlQtgc5nRICC2FouViOz7xTkuM5YDfjzHr36KUeH9WvZoT4aT
KB+URLuS2gw+7qT7BK7VZlweCjz6oiUXPdxUmHY/iGG+UjF/3bA42ldhE4Tr1pnFqUkK41lFLv0i
W9flxREVytILQM19lNP8tBInTQ12jl70kOqtz/KJaRqMKypyFnetqrZXbdA7nhok0ecuOxeV4b70
CbKrcztHRzVL84flQDleJwUeOjpwISNKrEOSch6r0a2vAQmfMGyHz1RLh3Uv3PA2cTQNM9cZlVGj
mDFRTr7NNXFk6bBjzD2N4mmPQi/aH0L1RvnNYKs65J1DuoBvl9HlmxG+mu2Ii7sDTWj5QBSzC3YN
gN6d2QqKsh0rUUsYgb6/Pe9c1pm7yqa0vuilXf4YYTt5jUXSVf4t07CP73CWWzy4bk1XNV9StHYx
Uxxe9HlU110SD3jpBcO+tXplr1LpvBmghK+py82fqnE8SQ1tN0e9MyqGF7VKsYOEf6EMcfaYQ72H
us23oC6xDWVJflTi7lvf+6j8lqtqsxnyGmUgwUIJRSM7yl/Zt9L0ZFX16+U3Xv4pVonYl5yRhd0e
x4L4yc3KU1Eo7mOM4NORFWV5CofpZelPVd4WehiKo2UjlfJj/0whY1VoTbVn+RvPBPzjeTatAX9o
UewSvYxWlTpiQiBH7DCaV21lhrtimPA1U/BBcNwlqbU03/vsJJ32YNvqu375aBDWp3pBn2zKgfe+
orGbbeXr/Vqi3CTejT3wnS0s/yDxbe/9ih3POxXs8CqVMq3vzlauUd9RW2s2ecfqESiafpMnprKJ
lm+BNX37Jvt+NQqwFPkcsJK7mLvn6FA62DazXT7Vdf7VIMv4NaqaLYm44UXL/MQDPzVdd45DZk8r
mm2e2tZaz2dl5TuZdnKkIoJMFMu2SUaOOCc4yi75YS9ZZPmNMgVeruWMES3g1W1sd7CVF8KdBHHJ
PgQA8L8xrDOJnOLaXZbfvNM/6TjL7WNhsiSXypgchKrwlqgSPND7JhCY6WjxV5+nwtEt87V0w9jT
TDO7dhPVuQrnotmMXd7B9YYvjpvnV9Fkf0xF3z46YdTufL/IDkFm4pS2nEzOmA0c16PGfCW1H3u+
PeeerTrTHglBiVGXH26eVxvfNvWNbA6Q9+6tbxOEYe6sLAMuPrUPc+5D7U+i7EBNA4IhDg93OIN8
66vss+LHhzy0Nr/yrPANXrXL4LyU4u08VD0gi4PyQHaNqzBEQelJ7n9C6WpPrVfnFYbLE0KK9V1I
MubSJ5tyAHR7uzfWio0AQi96/QkaeH8UerloUzukD2usId6bFgKKXFfjHBsBCGnHctfJojCOVeuz
1dTBg2226amfEn8tFb2tP/u7wkhPhbHYM5GB36Dlm2JKWK54bLXP6G10YP719NburAmtF/4QqRn1
D6pTIzi0LLVT+G1uH6JobOhdeB9qiFd3PoUs9obzi1Bx5hm76QN2Md/6JRADjcxLv5w/57G/CZQZ
jkHbJnsxROGWIgd1PWdmXaRWjroNpJAkTfdakrUf5YywjcQuxpxvRbCVrS/S862ijrtftqXwPPUy
WDKm4+51C2m40GpwP5OXtKu/b8pRMv7DQV7/Khr+MvrTse+T++VUlaN0uzmYj8NE0RUr9OpqJAOw
zWvNeMiBhGFznM9fC/+mHAf/zZirPwzTcZ66VGNnGYz+CRR4fTmmy0plk08wleTzpk6i3sVKWJB7
WmKgbgl4huUjdWdjraqv75zpd151iZjEIasw9xEwrwcrazAonrpvTOz3eXgyEJv32ZNQG5X7dKjR
psmMbWoCLo6SqjxDgs83wJ6q59rWvkhqo2J9YdlKvr4fo0Zz6Cm++amz+GNK1hoI42r73nSbsdpi
jxxuUzsITuYE9cocP0j0e1H0WNOF/nTtCGc46R0bmajytdcmuUwwxgd11FZUCyoQIjwSBREmaWFR
nqQNTbY0zaUpR40ebqccZa+oP8nRXx2bWCGViyxHQFXJrwkTiCsxoNWr0bmqOpVQc+kfagvBgKn9
VHVOYfzRJbZzjx+th8JtkN2FwUJg6KITSt2m+JLDIfaQ1RA3Sonr36TYyVOQFvUGJ6n5DOUrPVpl
Yu3msjBujbg0171phZ96Pb/P0kL8AbEffKPbfQ2rPw+3ww74Rp/oCPnzrkAfwSUV42Yns+190APj
s3z8Zb8ucmtnl/XFfcid9OwWbvdVnmOM9G5IlJVhuzO7EDHcGUOi9wGtFBh+KLco2KBEVYLaJ7my
qsxouJLNdiq+NSX1kLfD96PTj005GqvQw/7jscUMRqfKMw9p25PZ2PnBXQIs0Ig4sjlVFp5lW34s
U/xizg9xYkcnjeBT6hnE3fDmm0V4aw2juFfn5FqKIRj5YOyAjcZbOWvK5jdYesEtse1lluzWJ4NZ
Y8qsJXL997nQr7jMypvS2nZOY2zIUAIQHmv1Q2SgDcdz7d/lYYMeN4v/GY4MNSi/D0m6DMZ5BiqO
OWJj3LdF064LLR8/xq7x2rt28qZXLYcvdSgzrdgqqclXy8VodQxMFUO2gGc6aNBGGSbKJL0WnX1N
eU0VX1wCyj7RslMRh68yTJMbBAeW68ox+uQogzVXcA9Chi83Us1L6np1o5+elZpXxaL8JfvbsYPa
sfSLwVm/T5X92HSmvBjcaoVg77yDNJN9sLEXzzUn/Jz50KBttNiu4zQcrh0I1EAN2vBzjDWAqaK9
oduRv/vxyESL5ts8Mz7kRDZnJJjyM1FvfmYHEu/NUXl2jCi6MuJoG+hZ9ZCmcX9rJTaAlgFn0JGc
y7r2VXUvR5XebE9B4LxcRtXJ+tpA/rgiOGLXYgkFy0syZHKu/EC4bmsOuXIjW1HlWt7vv/3Pv/73
y/h/g7fiFhhpUOS/5V12W0R52/zzd0v9/bfy0n34+s/fhesYjmkKNCxMF/URy3IY//J6TxGc2dr/
CVv0xnAj0h9EUzQPre5hQJB9jXM/gJsWVKRuXbE33EVVASb9fZtM0HC7zv5K6Zzyef6lV7zLPjYY
wuQKxsoukRHWYJr9HqiZmV5bc5jtHKkrh12qWIVTFe0uLoNJ1P7Qhkd8HQKEeQ8z4sSMPaoxGQYh
KBPJjyDxv++Tk6ss9VTu8SP2xKBnlw8zz8azsXyMcVtvCxY9FJn+HE3r7iNi+tne7FUidjOzavBI
Tn+ZIo+Vk+UJcFNQV39/6YX+10tvWcLizjJNatCW+PHSI49XKENjWw/tEE17isABqClt3mRCqT7V
CUWTJZwYZnjQlSPqWznDgvMEVVsFJvbrWXXuK8csdL47z6AuMhvG2GFWrBxNswk/pVGte7GRDGcb
S8yrqkQnY6I29Twj+szltb4uU9GfBuO9TFV9nEaCdDrJx0yrp5sujI2jEDprLpQG+7/cl67x88UR
Kllfro4AGmKZlvnjxRmcpHKAzucPlyDdKk14+YV4pkJR3OEo299B1X+Sy2HU5MpWLnmyucwCrpXf
TSVexXrovpID7jaWmeWoprEwhXmDWYNpth/1rj7bS4zIS/E+j9Xig6mUWAaVA1OnQlw19m2oFPUt
QPstBXvzoVjU9Cu0bZE7SPwr2YdkWLJrS/Qf5ag8oI7Grbno8pM1w7W2jgS8PSNbk5yKD7Odo9rv
51AeRx/NDGNI6nXjwyIM2we8682Hn+YK7bax9IODc8dPob10mNM70z0ug9J+bu4D2EkDSQ/CX/Wk
ieitHtzssV0+yBSWtRkjAEYji6x+1UM9PGZumT/qnVZvFW0uNnJUHj0M6eXoAvHem0u+UZS6utFF
m3wnLt+39rIqa+1WDlS6Gv6XO0K4P9wRpqo6Gv+bOGbb0JBtY3mcvlupWFn0CSmZ4MHkFYV9nDpe
DxryypJnGFXPmtvorzIIE0o/ngLTH6+V0CVEU2qsIOPkLF1lLy6x0jz2Yg8rv9ZuWZardnF7iwAB
4r1TxZjLJNWVPEgOyOZ/7LucLFATf9c0DiibyXDSvT3M2pUqHO1KfhNjYlSrPJpAW1EoUvfCiQ/v
w3+Zc+kQdbf7L2vPj8v+cjERgLKEajmujhCda/14MZOwVrU0U/17e2wmSrGZu9LgL9zqkeIC+s60
TZ+6+adCNTcy1pUz6jqEpTeIAYVbhGcpI5YO3OO+3DfUGZZ1tl5W1+8+IBmd+w4vNybIbjw+SDpp
Iem0YM7XdaIh76qr2Z3mJtFKJlvkgJop3waozkRkCZB1V0SXr+OyRMvGd9M7C5zL318V1/7LLWYI
WzVtTUdyVxXGT1eFiEoEeZta9yp2uWdjMcxA2iQBwra43EpN1MCKY28s7yJrTr3vpJcLDA2kXLLs
Qz8PYqyDlLyUVvbtCRzcaLVeU8cKWtxZs5ZQwMJEngMr5ODKXBCDcbCzu9L+8D6rsUCn2SrWjcOS
Gir9GFGMSAn2stktfYMDQymcjL/0yXnlkmq6TF7myb6pcQi1hfKpXuS9V3YwiweWYXxF9CBGqcuq
DnIkqvDY8mtsuOTod7Nd0TQY5Ar3FHb6cgtML9xO5TbWm3mfmwBVln61GC3WCJKKqKaw40ew3wGM
bzqrvnHHB30hkJQQkSndslNaWsvYMOGglLak5bAIC4MceedB8w+Ye5fXXRshMz+3/pWT2R/TvGvv
ZVfBq8tLqWFsZVMOaCkUKlV7/ft7RDf/8ui4+G24GuYCrinYhS/j361Dk6vyupuM6j4MtSXrnH+I
mzr6nA+ADv3RUm+p/ETA8wAAo68Xfi5RxKC+738qKStt8U1FJcO2oscfj3TrXmUDM53cTInguKLF
Yg1xTU4KuVrZdKJ5E5bd/NCHNqoiQb6NFke8slCKMzKxQE2XJjuMdu/Yi8rN0sxqxEcrxxz3sgnR
6NspZRMr5E0E1GzjGNzlkhEU+XqziWar/Y56DVucyKiuL8QhElXzIRVQ3S7UazNDSAInMO1CvcZt
rrjxDfM76nUZjM2mG7Lu8iPkz5kg5oD71hP7k67b3Z2lu8FN0sN/HSHxfDI6HadwVc1OIBTsRy2o
Dn5Yap9QFWm3rKn+Tk6LY/TPS2pdQ+uAd+rZQch+S7Sv76c1gpkM8HK4PG3ZFQGp+PLUdGIGN4p1
41T14SOa6wJ8Dtm62m4OU0NFAFqBvUb9IvpK+JSvsrnyn5J+1j1fGdObHGzovit6/SDPZLZUAN/P
NKhZcO+WI+RkfLJ6f1zrmMaRnIab7Cwfst+s22nTmEa31qz5W58ckPNGjjJU1bicw4l2mFg1N05A
BiUXXfaCAPxROkO2cXtljrP7CRCjtY7tKYQ/gX2q3dbafoxI2Gu6YfAbONmLEzXHxs+fIDMkNyrL
4d3ExgjPCwyuzaJ/pM4VYGcXFI9FNjfYBJT9TjatKu0OTQ9wXDYxYTZum0bdxp1R3JFh17xCTe17
vSrSG7Wyd9o02veya4z81vN1f94aS58uqgbnjst0f0jza73MDzJZi2kQ6oapdZAJo1BWyJa+drTB
RvcqhHCCJQfptk9Krt1FtUlSr2gOhl9Xf/R68mrEswPntfHXbNPFbaUZzU6kjQIeaEauARbntoy6
4v5X50mTw5iV1Y6ERb+peizx8qi8Lxc2CjBIXJIXIkquFJg2NmnOI0Wf/DAxDpBzrZlVyokqavLj
9NEpCm+eiukpTiBoOJWlUWthx050KyBoFLxIF3FDMy09iEXjcajbmgrc0A/JuYmLat1oqnuHPmm4
M5wywnGmmE6JTnYeSKL9YOkUCqwidD7DqdqkWSD+CDr3qm+pyMjDgQO4dyIIox2Apnn79yuh8fPb
kqhBqIbKi8HSNI015ceFkDRU1eqj0mMYr5FiHXzKS5IygNzUrRt22h6pMDIisq/HOyps+8e5tSoM
b1DJt+xSu4v7nHhgqLIvBXcl4DLx4X0GGP6AQrUf7e1FYkXqrHSIrLL/6d2NFFXpAsSP5DcsHDHG
XQdNk13iCAP08boTU3Ldha1+KwdUKiC3f38ZtJ/j0uUymCpxw/KfZckd9nfvA3scwXk7anf9DdNu
uwuTlEdexfkYES/SAIY+o5f5/tCngeGJ0ah+XgzkEWUKyF8+/WGJnh2Vsnj997+y0H6Kc2zN0RyH
v5zD4iH+svOEaaphNBjF15eAfvbtGiX0IHohJ5wuSXnUdpJd5frq7s9u+Y6vNaBUf+0O0G28dKtG
F71gtfE+u4lb2zOjKkejaSPTnJntRk+6iZZLkW6msEE4mJKHlydaeK8E1bdvGCEIb+igeeSBJrxp
+fY+L8ci779sx+X+4T0TYvJOZxss2FgYlitU2j/ezsM0j1E9m8l+8qF6mWsDU5Z+xmrbJtAkgWTf
D/OAoe5COBm65BbQW/38PsNXxEx9SB9XQ+Dj2qhDZYjGESunEIHplHcOLNAifDDVrDoOy6hsyo+A
QvBkjcEpFCpeVf8+Ph/MBJ6wpn1Wh6u/vwf0Jbvw4z+Xh9exUQkRum3DyfrxnwvVIpuoZAX7C4fL
KNeXjAy5ffesBzmFSzRU6uUjmYMGHXD6+ymH04ZA9SqxUHEMuh5hPtUmbR3oxm5CyzlkvwB197v2
+7jkhDn1f7mbf0oV8LuTuFJt4dpso7ihxU//ks7JHbyJgvyN8hn86GVFkFbWgbS/NkftpCs9SnUS
xfE+PBTGyWjy/HiZFzbdeDWVfnAMl9oD9Q5rBQsMwT9ZgJCdvVSFlV/hQSIQG3J9L7NK03rrK7W+
rgLEtqcxMzY93q2vLX9n3hWv0ALDLfKH3aHLhPNo+tqtHM+akDRhrZfXzexb1zWyd+umd+ZXv0ke
uXvyR3J8P50wnXCBZ3EUi+tGivrHjHlmbwMcJOl4lq1gcdb81t/fdp0zXtl9yQagN+pwM9jC8PzF
d/P90Fbkl0N1ReDfPrvhvogLC+GhKrp2u2i8V/3qcRo17ZNtLraXTrv8WwLlo21v4OtBQkqJNVyW
m0vTmqLrHG2xBwO1RQg3ZgZHhKN/ddbl8NoAIixv8v/5Ib3ZyHTnl6Kc6igI25+a/9q9Fdev2Vvz
v8tR/5714zH/IpLh/7+dco6+1MSCf7Q/z/rhvPz0b7+d99q+/tDY5GxOprvurZ7u35oubf9M0y4z
/38Hf3uTZ4Hk+vbP31+/ZlEOoYH00Zf2929DS1rXsHSV5evfieDlJ3wbXq7FP3//8Na0vz1HdRDl
ERugy0m/O/LttWn/+bti2/+wddPQWBqpx2qkC37/beBQhhz9HxaZOc0VrrB0JjCE0GkbklRW/2EZ
gLlsx3bJHls2mRqYlcuQYf9Dcx3idttyVSQSLff3P6/Ct2T15c/36+S1DjHq51XMsHiZCdO20Tx1
De2nGCSYBNFjHISHQTGhx+rFW9aDXtYHjM+IfUnQGeDNykJdVV332nZOdpiUUzJoHTp3Uyisw9D1
8SoPdhE2rusc+RXPFDhnNUOwBbj6GsX+TTeq4KSs0V81AZQWyov+Lo3DaVnpz5F1VU44vk3qUTcm
JHwCV1l3ep1s/GH+MLwSPJSbuUPvpJv3TleynQdlOqh4lNRFUm1VC25Ja3hzxa7bGYsDYolYZk4s
ono+vNpBmJ0oL25jKw/Wmj+SkMJpc5in1WwnrhfAu8l6gBSLW3yqOZgHUx1MdaBEuHzucj8/42BV
eRgUASzVHzr0MbFLxOBCFf05VWHsoJihbDKyv5uq6YtV07Lt1CZ4fmULCh7KLUQfjQy+cAAzoQmn
btIIW+ZSH0F3m87WjLy6Ryx+Aky11rtX9H7FSvAs4NKiRl6q24GH6tXUjaihTuUZ84FuhQmPgnhC
goeSgrlPkGLgFFQV2fcu2g5RR20rLGNPL4NtOE/jo9E79xmCrg1hw2E0Ee/VzebsaNlK22elDtyz
H05qqDxquraZ2uYZFsKdKep1P1jbJfC26mWXWnlF9GHWoxW25IQjytVQolJbzGSp3CfVLl/FskaW
E0JkBuWAZKo9pcWhg1EjXV6KIXCpvHkBYFmgjxEE6zZzUZbTBCTPelipVttsEaLE3WEkNakR3Sqh
tk9aNLiDNuWd3x8DaiJXjtqf9V79CBExOc2T7ng66KhtaFhgS7FgiXQFp/iiRDEiQS407ufSo5TT
eb5mtYTzzbbow2SVYaxOJIU4YLskldh1mVddlFYf2SGiLXvV2nbNDRcUJAFUtGK1Ga0EcAjFpBOs
k1tbO+OXNgseVSCPW41MozcECZ5YYbzyVeOe0PaU+OadngL0TsJgXQ0vSOfZm1qLP1ZlWN/UGO6M
0TzsFSQhVklnQ5lFzK3LanSU0WyLas1iG52EpwZGaJZSaB9yJHFUCFhBXh2bvpxXYnB3xtRNXsWu
YgMacdh1AWKyXfdBT1NgNT52BV1Yg4qweczGcg10p1mVtX/ya+Wu183Ks6uaneNw9pt6pzU92RfA
M6siK9gZ2VgMR+FD0gh1vfj7rhE1WFWlfd0KzLtt8hs9vqNP4SN4lfuovncyXdkVIjcRJp2/xm1G
2FPoX8ElXfv+tHVzlWcR+M+uS4FP8WbtVmg+DZvCacOPg3nrp1a7d8dI8diTGJvWt/dhv+ax+RjH
9xUgBQyoSq+3Ub02NBMBkrja8nJb19OHXIPKq/T2LuzN68oaD2Tl9a0NAr0wnWk7J1rhhWN/O00h
NpiFCXbJIZisgV7HQ7cn61WBeQ3uWKq3UEfumv6GlM68qV3EeSjG2TmiJEZikQwodbD6wgbbTgDh
BQX1CdeE6B1GKui9V3eazbXWvI5jl5GDtL0pUF/VefkDBXO4hty6tf1uZ/chS9niSqkAA1ubQf2l
09XUy5Ah3KX1fKh0Vz+lA1ki1aDyz/7hKczSY5U+ZGFVbNoof8W8TMDkCoNjs+iF1UX4hurTRnMH
4yYayMOkho1atd8fx3B4tlFiIUp79lGzRtYH26ABl5UkdO6Qhl4lZU+dpUfiz3HrwHMxRsZvOzQ3
Q9meMsd8s+I/IsV6Tuc2WmWT23pmor8NkFQHlEdWlMSnlWKqjzbklM3QfAkiY7hGgi1ZIxCJk0xW
bA3d0jzX/uzkVrAGVR56rsGCtdjtxk7tYYzEZr+Yd2OBumuXiuDO2mk2xaZWwZukjEr+uhgR7DDc
8izoLSt8j5SVqBa65oDwFDprZWdehW60rkPxlMG/XhlhWXlNfJjmNDr6Oei7ItU3htKWx0AD+I1q
6DZEaYgaaHeusuCJ6kLjVDckE3ZjWToozucBfrPx1q99/S6jMJIIbO6rMhuOjan0YN02EEC8RnH1
Va+Pm2AA5grCEe2JJFNXVDA9Z8of6rSeME0J4t2cuC+Wa/f77A83bT/GjkjWdlrdNVM5Hkg7zX4O
+me6SdVrkULp10eWl7bEi03oPipYhuNFag1pKKh3hlXi2uJWoRelwVVl+uRRu4WDZXDvRM+8C6q1
n7D9RNpcu+5D49DXvNaGrLo1ksa5LTSxznCGsISdfxx1EV5ZoYI3K9zMrkVDJK3b4hRZ5bnZ54al
3AigC3Fo9deowPKGJLEkVPchahQDewgluVU6lY90sUGNrX1Y4s0T2xut7R5mu3pCBvcx8blRggTP
9xwDOWf44Grclhp4oQEr2kNh4ztSWcaOEBmEruEegBrPeyQWWFer7aQ0x2iubpwh7O8S56oEzIDh
V33tDlTY4RWVyCgzr57d7dS7d7OhAPLvqvqI3v3XbsIsKxorZPQQrS3rgTT4pBxAYYzIn/brrOTG
JOYY9uRz2/U8GcdQX+kEaXh3FDfmAG+ySEqvA5foFQOlL1G+FabottVYvGEUj65oNTmeFmWruhc1
QLdB2xaDgyz3lB97KsjZaDzWnZNseyHuAwKQCOjDqnPdbgMkCi0BxJPUTD34U3vCxCtbG7yOolqZ
kKFNQJJY/dnuP5KG3vvz6HhZNa2sLABSkWU3KpbwYaQHL4grN9tIU5K92lchlyV86gvfXE+Z/hL6
gAjQTMQPAEniZvxg1Um50bFY0hIbibhxy4nX1rHAWXBvQHwgY5Tre0Ar3XYO+IMWyBNsx+jVVObh
Y60GX0D557vaSXYGSodWNYBmRy56oyqI/hu6+9TnyC1EjnXSLaFv3WDQPMt2eY2Z+nOWEndZOC7F
yFOuMBdY2RVobbMqkChT+vtsap/Trp9ReUWpp2h9FMKrA1s7ACFjmnKj9k/o1mJxT9EfUxYlORex
wVlsbCyKEUWoDlhq+ZlNmHFt4MJk2pSTxmiMj/PUHrIovIu00rxKSpCrfVRv0KK7i9Brj8xgbc3B
x6l0WRGrF6tWHsGdUY8OqT2LQIdWOyoNQk54ouDmCj5pvksjE+8xI0ar3tH+yLIQ6U5qxYQPzqEm
fFrX2G4fcOXYpE48Iof7IVluVDgoW5u/84FoJT052kiIxFoXDT6i1U0VbDCYhFgRmMU6SvppW7FP
XtX1GSB7up3tz3GCqvuIyMWOREua6J8VZezXPcyLtaKrn5tAfxEk1Q6NEt1IqJ+WucLLZuQulJtc
ZYnOh7ncoEp071fVjWZjUGd28T1eNwsHjx1vtmktzOPCVJSr3HWitTbX2YqC56MNUKpoxN3EntVT
OwQNFumNulHvi7HPrzF0RgeVEN11eI8NJTAofVncY1Ht5mXX0N2bKvjLsQBYbZgnJ2vPfjIDKu7H
bp8qFq8XH81bgZI0b9mZQsUISJ4VCaXbZq4/ZaL6QMhLbNcsfvZ9oSGr3txCns1Wgwb6VRThoRRG
9Zi0rbPK+xhJihTwe2MoDk8315sMAGKJzW3gjuNO9N3TaGu4huZ1voqc0d/ObTZd9Qpev8IwVslo
BFg5o0aFnE93TJU/WGNiYnLqCmZ/ACpx9I3uucasRYltglShX/eBY2C2KjA3nAvkqMr6MPVG78Fa
HFcNdN+Vw7pqU4oHYT2jijo5mHiAJryJfXUmsO6ql6okfYTgc7effbylYZ6EGwvM57r3h0UfYQc8
4oy7Qbxa9Fs++mX8pXeIRmPs0pqwf+sQN4CgawVelZm3KpuNk9mxokTUZbPAWRm+pS047FuV+6/w
cceyhuhzY/RXqsM9mvAALFKcn8P0pGQmP0opom04VB8mcwLlltw3sUpVSUmwmRv1U3MWiok0Yw5F
WvA7NY3AL61OVg0caFsNPwdJNwMvqF6wqzk41sR77xYR6WPTla/sou6sfnqGwbNVlXz2dP0qS6uX
VhnaXZBrqKfP7n0Gkc/0BfI/ZJTUWHhzkPbr+R4C4705Bq+OE3CFa9Tz0ZLSVRxVgldf6Q4u6VpT
aGghwRcQw1lPUkDbWue5fXEsUgcSmn2IEI5Z6b21M/H6sFAutvzws6s9jfOMXq2z7cfyU4kZpWa5
T8Ieo1VDpdp99Cf3C9HnJ7tnDRG+ulbKT7p2RucGvYV0FfNqcdSUvUF+O7csf+TV50BffBmeI6Xf
lMqwmp3mFtkSJK4pCpnx7KXh3LBVwkQ6jCG3gHRzWvabQX9cThWn2R0CGF5vGUctSyZvSVFiG4Ce
jRWeyqG+jWf9Y14X+xhN6QV4DRx+3yj+BsnTKzUPrlHFC1faCLaCdWHkanI7Um0YA/2uULVno6pR
IIe4jPrI56SHBFycZwVcV1Qlj64AmV7WN5Ot3OoI/TSIf5fFBurAKUBrwm4Ur6zFZi7L6PSxjtDi
0gz1MUQTv4tZlbWDX5AKnGNxM9bipSrKR7XRz0HlX3fJRlcUgkJ7E4zJi+maxHuVCXeI6nlVYNiL
o/1KE90XrCi3EyFO4uMvq6VeUo28CggEqCxXhHZWnKMz323IGX5BZuMupTqoQRRHCcO+NR0LGmX/
GEVIiGQkDZY/TR7la9PNtlm9d8FcFBnbUb16iAvkfrUhWaFd4a5QBFuXSnYcC/3Yoq+FZifYP/2D
M3cw2VjbF7ns5Zorg/NYI4rhBuGjX577oXy11V2U6/BdesuCJ2pT7nJvO314DvoSuZ1+g1ZYyRK0
Jg3y9P+YO48lx5ksSz8RygCH3gIEZZChRcYGFiITWgMO8fTzgVk9f1Z1dZW1zWYWSYsMMihAwP3e
c4+grHgBvcgpo+ielTi8yyy5jbCC8wxpmI8PtRW3J3TyQ4BgsYZRnN1lk5Ic9JF6CsTlrGSqepOY
3U6tFlLvJItGHVMBLPRRVSE8h68pRywdwSpIrQ51Ciw5X3fkjr1/OEZ6f04i9RaYnvo5BXfo6uJs
IYJIKrFV4qTdQ1i9g0nZbugAyT/P+ynIZvJGogkzK/ytSqY7+D7+rCzeQDhLH0L8dpns/LZr7FcX
kd6+oouIrXHxYKoSKpES07woyyWHupEp4V6sEyFM4D9ayrpEjl6YV0Wgas6NHtU7kCvKuIig9zgd
tvbFcs5tQ1mQxoJmHoN3vfnE9f5TwaqkpYxLVwGE1bupz9lDXoc+eBMtGonGyR629medSOdQGLX0
AfhwwyrGbex2cPkaRHFK9WpZ6Wmy4fGQBffZKuP8pCa3UO8iTDLLyg9788mInDNb353UU0y/VHtn
z8oTCq/bQR9fRAcEU2ElRKfsbpVEkNGFdc1QLe8w0xG/6bGB4nqV3A97zsutaNXGrws3gsOenRPV
cS5JpJ2yUOA9VRMRsiTxUcnyrQwzkr8wUQhyzjtT64ZdXIt3vaooousv4PcQ4NzapFVuHjBhxDpQ
V/0qqz6qsMadoN/ki32TuQLjySjpn8okO4Qu+aNx259yEM+NqcZH0j6xb3O8RGIgb3dkwFtZBJWk
PpVa6MIyMOjbtfG7SLsa3akCf3tp913NsqEBdQbkFd3oI+LRyRYngTrVq6bHNJYbyi1CjMr+XXNE
6vUUNmPebkZDmQ+QpyoiYfoT0hQ36IfwLTIsr2kVTAczdVu6XbdZgMP3WjteUHsm9KOAk8lS1XQU
vwrJBTrYWK6R2vZm9Rn9wgjzWCn8qMXZMqlSVnEMgXhFnL/cdrG2okYCmotyw6OzIGbc7hUmBgI6
ShbiP+juFnPPnmp7uSMABGRHl0Bx5qZstiMSn0Nmmvs1F7GNUe01hR0YhAaDowBvFNosH6bhu9LH
CU8D4rCqfgSt0s/NQLqGFkGFgTEUVAL3yrqYbvoaoJJ8RbTt7Z09VTAFYsMbJzkFjbLNtObLDIEC
Uyv9XiYLBgYNnU8l+mWH5s/C1srtmBM4Ojh2epK1+ti63V5V6m5jDHDl1eheT5RLiH2AF5Jd7Rsz
aUh0OdSCcGChoFleFqVE0BhfSeemGyeVN0kVnaGVbDPRrpcoVq+t3ZBlB73Gj4gEL8VTiKJkkTZP
jCPoNOeXnHGyV6b9fV7pT4NSAQ7MynuJX+umsDH3lqgp3caKfYb+ZzIcMKivt4lqNb6VULdh2ryD
PEN4xq4N+5eqi8BjIyuo18QoI5O+IXSydQqQ0TISx6EL4rF1vxUYutYCImWlUeYXplx2AKr7UBb7
0KbvUBIsxe12YrDVJzvMPCsKsqIJSpvidxqwvZeuv4hDE97kGFf2bfPVKoYIQk7ltWW6dxHCH+31
hnRFcYxTPNUsjQQqaEj7JNV8JUupLSrMu8a4+/tPbdQuAU6q67qhKEcuFDpCep0NGY7W8XqDt7d1
nA1hHcXccAJef9m7uFoJnUu9Y808DlEybHUAq0Oqi4YBo3YBkDG3Fam2R9IjkOuYqvAsUlmOxnqj
RxF2o72MquMMf5b5bISnEigMzUaq7Y05mXfAyc2xXsgrKYp5p5dlfdSlwc3609hT1DjzATNplnsL
/Vd1XxAfmQZd1p5wOaAVub56rLntsTbCjVVWbr4Bk3f86+te38z1JyDxiq+d9/LX76hCN/iPi31n
8iXKApe6Ean/ZmwXx4edrKAYVcSxtMTfb+KStpXJyqu+WjpNCBCPcQH91r/+aEN2J9upS8qjs9o7
JT37TynwUE9U7ugME7Nn7IW48upjn8TNMa5l6GnJYPhayUG83gxcNcEo1I+/fiVMBzV0We8aMQCp
/XUHOZt//6vr79K50Ij5Zmn/6w7iJfWN3lDMMaU7gAB2O1rJijyL/7pxWx1lxvX/SPSCphWVTxyl
ZMd2sfwTAya42JHBqOo3fSSyjYOYws5D9NUR9bBU2E1HAOymCE+FXaoHB5fUXJVLoA3QyFRZoF/q
0aYPhbOJs0OlpZQP+IdVJc0Kzgjk6BSZsmMnuC9KNv5xHtSHPGwvSU2NBIOPxlNA7KLOSW7sNMKT
hgRU3xJkmmF09JPss57QD3mgJzBvhjnZtVDOghpUSoHKGKGOgSyFn3NsERvqPI1chhtNAVWck+J5
TrtxZ8yjh5+9dkoN/SvBjJpvFASCzNgnjbydG6XOAOjtOGCNPs5w5tgEIrzUcBENqnC4wwC3O6lL
HGgVySZ1WWI23ITsN3qKenhgV7Wj46Lj+MgyV/mLhILpDirUrkzdl+o8HKtQ/miU4lmdOhGk4EFW
dYSXd0+fqPuxWduHPBxol4jLYpHUmQftkGBzU1HEieiT3je/qxUt2VphTgBk7g8lUYVtWX83orrt
1EtkiH2j06ro8w7F3L1VmC+E2Egva/WfhWI9tjTVeVOf8nzOyV0i6EIxQt/I07Oui+escVFikDRI
bLZlDC3DkwS/Qzk9dbN9TLMnFGfgLToG14Px4Lb1YXTTi5rM+BVXL4Dx9PvljHM99DZsQD19wd5V
DvI9Lty79WVrR2NUgqeCbdVENCfpd4mXrwTBZxCHJ0ejBkWIWZuiFo+mYb8aChMcCSibx+pbObCy
Yl73TWLZW88nJDc7ggHKojOI7gcWBaBq4rElk3PA5Rug0vaMuXtdP51vADec8TFBab/0H7aM7lyF
4rzC2Rlo9zhST/SScDqHzs3wCtV8qrH1qhYuj7zOy11Yq89NP+0kKmYQ+uG7G3vKK/pcEHD2SnGo
VUM5rb466RQG0ExQqufOQaC1SQRJOjGDGqshH2lMip+ZYeRMTEi5LmfSM6vWj2GGhnQVHvQXnOi0
+akW7pcVmTgTkyFy1oax9LN5DcmbrdFzx4a6DzNKHMXRR7gI84DpHcWGOJM5ct/EiXVXgmJiVVd4
KrMMuAxlULQ9usOFj1Ay2VsPHYMi/aNB7SKJ870UFV2qCBlC2IP5pljjJuqtR23APsmqjCsvJZW9
4ocCzBuFGRHXzbnFq8Vbv48WFRTpEa3rKVV31mbnVbbqB2ulvikr/YescDs08Pcsm1Z6kJa/snaG
uZYHkWgjIsow2jTC9skyMgCE2aKw0W+jsq6349iQJQQu7CWpSboXmLdlV+ox79PPuXSYhXQwwrtf
Nu7m3rJk3lxAEowQxqzB0bmfMYhQ+RZxDIy8Mtbfl9rh63Edv4FDvbjNQzjo32MhW4/sxrWgxvai
L3PP4If1riSxGy/Lum+B3rVyjBcr4SINE8nlWK0S11t3JjLXzOQYtIayy5sXmizXhyng+BH2XL4B
gfrgIusiBQofncJ8YqK+ytQBf93RpnPTFdBGvH7TLPWSTlI6J8mm+aEOS7MxC3yosMV9U6COm3b1
qirmxUjQXAEjpPHy2slmjS297bVom/SIu3XhGH6WDAdlNLW9tOKnNDabrWO1a5nK8M4hizyKZmpj
pWHhJHO8yui2XLGbOwtgRAy073vQ7Dcl1qNt6LCZn3AFuGlb672hBOvMUmcvzTZh7Twgjft0bCY3
nDalPvwU1XJfN3e2qHDtAQbEZhzEjztSmDGMWMO39YRv4yUYEuxHjeigGwq53RXgxGDcE3C+wZvz
o5PR3rWqLW9t2aAwpyIe1bsZe/m1WEALPE/P5BS1fpopD0WW39TyU4nCFu+q/rCY6mFuUsO3Wuh/
hsbw0HQCvRv81YojELWTew3JRaGu7DNrvoBT3Vu2dafn/X05KB65ABtMwG+vrzv3eeqpWRbT7eVb
nEkf4k6tPAErAckOWnc14ey0MBGiQKIiyubtYOTPdjwRCJZHOCWX80/F7XeVI8g9BVPxJhOQzRRN
kA4PHZphT6p25TuoG90yfLC0NRJobHcFZiHguB4+x1+khd6NM1PbtnlOm3TXtfHJLJWL7sojoqu3
fnJx6k4B+wGKoh5uE1PYjy6fj8pMEK3j/HLyT7UKM4/Z2VMJ96FDT6GWNjLpiql7q+5ZXBGLtCCs
k7pfxvYdGJdm0UlpI/sd3ucQf5uPNCqQM4+3rWuS3W0se1TFOcG/NrKUer6JiXJTXeMJ4iYMeY5Z
wQegtjwks51vEBe/o5xE6AzyXkOlqBnDeArwKTV5wPT1mJpWwDjwAxOsIhjy+jmV01EmD6rZf6kR
NY7I/H7sdjnXCRvtjmTHWzhoWLUxsjHmA9ERM98LuKRTa4XfaEzbW4U2fmYmhhBg16oLEHMlzg4U
s1k13vDdWqdX4amCKl3CThjsGWcOk1mKavrYfPxIB/naZb1KpFZyq8cteqU0uR/78ttxQJAyY3hz
kOZ2fffZzMZ70ZQvZU5ZMCTPjSV/GDahoLKc7qk1yi39o80GkCAmHLOPuNe3LtMJD7jUG8r20+T7
DJ1JcDHY3lRpgZNr2d6ZHyNywO7TSr2pp41Qm4bMkEm/zUNskdhpyg192+KbXEoVhuk232g9TFNQ
jglngon7TZHUbwD6uDAnKgOvnrmkln30DYyAkI2CsZi+tfrmrK6qAoMDA50gRW03Mr8V0Y9OsfAs
bk4kEjG8cNgpoZCcQF7vTEWNPTs+pJPxMcrM4FA/ObP2AWiW+9oodwoWHOyX5dd6fYdVBLu6t3wg
ttovRI8LvGGRmW0fZCxZfSymcKOOX7vNpM1prcKzhD2zlA77yO7N227IaECF8lU1PIupvJSsmmqH
ka5VULeYrfEKNQCjD6sNVBJ4DjGQ8bXct/tvgYoTsZlCVqGirVvzbSlDChVknv5SHrWs/1IM3kWH
wwXWGP6ijJvFLTh9SpITCP0TrelC69AOGX+3x29WS54zUQ7bqMrQYzp3apYmp4FJiV6sY7OFiUzF
gLQKn9zEelNj5gIktJ9x23jpVZJnOycLNPItwgGJV1rWP9G3s2SI5b7EQsZOssLriuxU0Q6BKjAK
6Z3Gs/UUVpP9oXf43GS2ubGnFLerLg0wx9mXiMgMJvy+hlexHwODeEwPxl2lmK/NkmBp0aE6SzXm
k3by2ojldqCI3JHjpHquyO4pgeAozPYbxJt9uyACp9xq/ZBcC6/SmXGjttBUrFPy4TIDrsqhmVgy
rPcJuCJYKtYVvlxjWyrxQ9NETaCFBDWt4eFVdFvF3ZtYUi0YydfbKBCTOlcHCbWjnaZjV8305OhG
fX9keuPbTFwZBp3qjq6i6syLFkobRv70zKnQspncCRN3Q2g/9zjuPI9qXoJbs9UmJRtZE/ZBOo24
iuszeTFTrlE188lZog4l3KFwBvfpupxLhWvFm5uMIs9WIExZ7rAlIbDZ19FhWUYiSWgI1UZnPD8y
LtV6YwQnsPBKgBhSmck5B7faMXMmelTLHsxa/6xx9bxRzYObXVqa7PtBW05TjIM+I7NeXfhK+oLK
hg2rSGXmIa1cDkgFRq9WTW/BfnYRoHn1UFBHxti3udNzDyyEDRkeAQSbStQmzPBf+q7C48p8c+sv
q7e7jdKhWlZF8lAky0OpA9O1zCxnBDMPYXbvVNFpAROxFWCxCvQes5fV41351S5IzuZktFiWJ9ev
hMTOc/gl3MLa5OG8M1L12VDe88z6iUOyP5aiPOn4wjEwS24WLVoCNxIm5bseJCOykiV/MQgyCUu3
ZoIBnwBBS+Hgt41rNhYJNaK5Dht/bVI3xiwAB/t+i+w4CcCjHU9kzeItusqaOJcbNMX1+q1R26Qo
fuZ1Hhj7cx76S+XurMlw9lVp75zpBXgGjNBS7K3Ty89SMJYp6vBxnOw3TUwvwBHPQ4k9K1yYdqcU
1mUqB7DoGR0yiGw+UNK0TG2i3Er8Yghx5lcOS60OCFNwdNRI9tiwh3Ka5t1dahELHxOMubEzZFql
eWhcsPrIST+WnK5tKN7GHPpTOLx3sbste0JcUKM1FFTjmYH4ecYuf6M2kXXPbNbGoNIqpeNnSC79
YZjSzUj7GS2YCC72rZM4cM4WqfkzW/beWsStGRkUWkCdpr6Nu2QnR/zj6kn7xAiCnMZc2xRRSlBi
FO0q7Rkfi8JnTAz5JC/KrU72u5MXd6kZI+/GXtItxaO0v7uUqCXXQcIcAmH3w5uV+iF+kme8bKlt
+LdAWfJcO8/xXVpudJUkxEIgSiwFxl1LtM/w0ezdBSy9U/d0fQq4H+596bmdAqsqnpNk8OICz+3a
wIPPVTHh62M/HMpfTZlVgTtEGq581qcxT7WXFTjNyUR7gJ/fH6YR19Butt6GT6cS8T5rmCYBMQ62
Rl7EjCw07Wm5ynobh7S02fjsmM05FlaycxzL65dy3pjNMy7izc4tlkdLKGSNcP1S8OVp0Iva2AxT
jGFzPogAlsxO9D2TtXKv6f3oM996XKJQcLHemi3IuhYmH5YjkoMU8pa4Sqbz0yCxHi1SIi6nebMY
5s4tpf2gmDNmbOpNqmA1GgOvQKcs/aFqBz+ZDOiK+Z5hThhUqC/2prIXxIPdZxHvTKQShp5khou1
ra5O31f28f+KqP3/wsH+B2r3/8T4/v+QqG2aLnKi/5mn7X/kyS+u3X8kaf/+q79ztOnS/qbpjmav
OiQdLw8o0n/naMPA+xtKFtUFLdQMQUjJXxxt8TcmSmjANWaDji5U/Bf+i6Mt/maSfmrYDrMXnah2
7X/F0f4X8igotxY0cF3VDWH8k5FDv+DkDfd6umBt4wJdqdu6n4wbqeLvHZHM9lwZU3kYDAKjmsR0
Nso65db6pN4l4fBIuCs+BWr+FRXVjZzcGHfV8pJY8QZoOTVFeVuo+O2HxvyeKE4NrQ4DqQnLks6t
n0fq4tsynadbt3es7R9fxL9wTjFXWckfAhr1Kn9zBfITssAdYa0iqz90X0Y51xkqN3lB+lLswKF8
0Rtfi9Ga+7iPypsKOsZGI2VuV7bKupZ2DrZPk3apY+NnHy/1yZ3kbbUGewoNNSFxDP3WYVJ/XnlM
6tgOd3YSG75rjNlem5ijtw6uN6zL3zIbk706lQ+VPWgQFYFvQCBkwKxVEtpV9jtLLX/1VTyeWlYG
bzb6gKYJuaEs0xMqmfSU9bShk93Zu3nOosCatPCkx+Md4L2z6TBbeB4m8rYQ3cQnXFdLhWJldpRH
azURLvHf8KOoTf7DMbX+ic5/PaZ0uJgSuCZGeOKftNWwP2LHcuf+EkFqwpA0TrauJLc56u3oSUaq
b9KtHZWFNokRT7Ir6/SdOuTbMaJul7iNAP+qtzlEwVspB0Kmqn7AMU4Kj161nVr8OKw8e9Bo/TnQ
4pk9pvHa0HyDfy6PMgfYktiNnqJJDUBxF0g7KUmgiTo+ZRVC09hKH6c8Li3YSVGyy9EUe/aqTTQm
Ld7BWoT8KVwN+MnJb6UZbtRB9tShGpadsxi1J93mWLrLnRNbxcvMPi7tgnwZs47PEHtvZ8pOu04y
P5kX4vOE+ZAlzrJP4754Ef2lMYfmBkXDY1IwK/nrRrrJdJznNPkP0qp/oW1ECaTanOVYalu6WK+B
P85xBr3RqNR5dylhTERLdXLAcTl0qbJvyUPy0lAkJ0ol6zxJI9llaIvwNSGrLD4hH0uPojTR7BvM
7Psy0GNlB9vWbRr15d9fi6vK489L0dbQf0CHdJnwrjfrafXH2zRVxrR1F5VILqFV4hh0LgGeiS0h
lBvSgfsfXk6sUsB/fj1XFYjOHEtzbeefLn3id+elQf1+2dChxbeK9rMBb/EUBVmj1qIFmPuMwBx9
cR8bLiiPpK8NxXx1cuEGRoOhPtgPaEWil15Xi4OKi8ymgf1G85j3hMRUMYAuLN16V4UoTzrginNF
Sbmthb0wNwyt8384fv9CECpUYQoDrx1r3U3+8QAiikwQ0BXJxTT0dxu29MmOOfknB/ffGgWYj92p
GtgIvwL4+soNkq781C6DQJbSPEA5gVmsMrjQ+CN9ZjXsau3uepMZ7k+t7O2DnnAJztqSbUZ1iU7T
QnXYxe0WDx5Wdo1PZ5fLuB0HOvewGY+NA1CYFFI7LvAvj2rSGNuuxalStSmIYY6tbAuQnThGAR/G
Fy2l/oJq5AybovevEQlS1t02qkfGwKtRqzICBPSuGpQU4UfNrjGv7IZffafGFwWNuR+yoSK4JULJ
cUI8Quds2UdWTvtQMQWAm1Re/v1xN//7iYRsmu0RyalAenr1vPnjxFWtwSxNM1TOM7PEcIJRp5jj
vWO2b2NMTCaGu8IfW2fciHj+zjQn/akzfROEpAGZ2xr+KYZ1GyupeshGRe56YYcP6ayQfrU+VjKm
hjb8PQzZxchIdhVW+p6uyFThzPFtFs/zXYMJv9eaOSsRKaQfhhbaGHs8GI1jwpnuXHJFFxtoZ75L
IYrDgVkGBFL0I7DXHin1je0sGmMfL4RXLsRg7pnPNtvSmIw93W+gMD+BEJc0gUFKzwXSgyfD9oeE
VX5Ls9q+GPZ9KyDvOp3Zn1Ut+PcHWLj2fzu1dQO6Lnozah2DXYVC58+1wWod+lPwrTNBXwlAXK6d
XGfAlKebVMz/E22XL5azv95xvZmcEGKDsj6mVZQZtfr//RstVL6YhbR//OqPh5h2CqHv+uR/PRtu
CakvbcwOfj/v9e4QLpDi//HIxVIUv0wcWLkWOMT1z5WxhXwu8u0ff3i94/dLXt9gjIUP2XPGy+/f
6dd38NeLzzjX0ujhkHvo4n7zLz/TX4/++/Nq37AoZyAljtT1L64//fFm1zt+v6frPb9fdKiLWwwg
tBYw1Owd9VStD7s+IDTwuPt95K/3XG/m6+G//mhwyWbNJWaP32kSA7Swi25QE50STbh7EwudbjhL
jaUP7zM9SJU63PaSOLeROvZFmsuvJe+z7dw/z8r4S1aGdhgy/SY1ll/qhAWPnDFbyXAenMDw42z6
rIGW8OaXKcwWJ/On6TS4av0cEsCSdqv7OVFNu6UtX0VCucoA60x6YYCQKdqB3JzY8OGmwb3dpqUS
6AJmRxyilK17iLZRQ5kAmekixFgheL1nEJwx8GCkAgrQk2q4GUPSRfGwUcDMDDAxIyelgsmlo06P
IxSHYJA8R+KAxavpT6qzhXjbBZpNcjRKG264sF47R1ys5LtJ5UVmdkoQhnLga+tXeuudJsXtEAEh
Y8hteyryB7+wsPJmwr4ruAyAl7ESwWX8IdZXb1VIeFy+70b+7hRtxUyDkRC0Md/UO2PXGID4qQF0
XLku76pOeTIHwiD+ulmGj3bWWEGXxK6H9PdtmRiAOfox0+1LFHXxCafWwsuxWHFMd9i3oKEdBOsb
wi4bfp29ZXCP4k5mvpZP36lZE9KMSKSyxEMatWcXgHhFPh+WlSFVQ+hrXFSNuJ4oZfgUunW4iabE
h3EXlIP8woth0+Ylbmxk8a4GNvqtbrxnfe2HVa3jZVArfoxEwukQTkPJ3jlQZ0+VysqId0k+J4e2
XpNQTm1sWUd2bLJqlHYzxHmyXYU9JqbsTIP59tLpK2nyB6gIyhl1bIBZnL6v7WmLFoehj90AgU2c
YKVDjnaI7mioBjjb5gHwDT7t4qPN7fdaarK9x7jDmvPOmmV4GJo0ZVUvOdI9cwltSoUnOhQDy8Cc
WxQsxZn9rDV55S1XkT4Spnxqocd3Q2Avlc3BZ+Lf4knT2gqw06jMkH2mX3i9HPPpxTDTb6sattXU
ysA0UtwVqvbGQVVXqRnJFyOSkmbEAk/ITx1Bea6Yua8kDz37vIeH503ZZI+SkIAUtlVilBloFEi5
ke9DRTv1ufkypShSx9rwawxg+crkXdtYLeCKfF7U6hFyqQBxsDAabeuLYkJnha6G3rHTxrMduVvZ
GPh+hxiQpeWTLuud6iTRpmPGhmOaUW161I3eTPKMh3Yv9dMl/14MmF6i7on0QetSQ9uoS9DoRpOX
oegz1IXqTbRCPa2S7zDdxElEbbdINzz8meBIZE50HLV5W6b2p1SiWxas/Oh02cs8KBmdXY2BqNCP
c0gKokkoSgHE6JMzxUVqRfcGQcVcWmCH4UdhKT0waMZ5MDlbuvX+qM41Q89ovsgnO81vdbJiVRZE
bx5LgMMFPA2RyRiYU3oZOkOA9xmtl5rdUyPpB7VFu1HsCnKKzaU8lfV+ob70LLd6ptjakrPyPFpR
iqF6daOpXXHoRfODcwhmQOk4ez3Djtcs6ghf3EVjgzZ/KMyImPzJLKhrzHmNCqC2GOAGTMS2W1j+
2nmhedVgPAoqVGQfZbmXILm+UBokhq7zcyRp0+cdlhslsU+0Q59mjqJ0PdKJaS2B4SgvSqKz+lnR
q7SNHa3Y5NdLj4Zh2THOOSNcIvQAnycWyBwCZ0yjNM8Gk0TWyZyuCB51ep87SSDF3N11arpJW+Mw
QKvnC9DbnYUb8aYOh8wLmXJvF/KHpz6t/KHP3jMJp5YD2VlW5uf9a9zh6pMNjtfaZOq1U9Zu3KG/
zOZd1SjiMIWghmltofVbJm0TW/f9IpjSzjSNaHtPMARIrHdJJFBhf0wopneGhn65afBtRV3nwOiv
4Wv15mOi5jsGMA32SFkEdFkQ0tcWj2WYU4H2xoDyNt6HeVjuNPN9cCWW0QxCs1J/MoVzY4d8w0sf
HxwZO/4cMthmrvIoGpvpdT81vqjI/ZD6BxeY3OVM9TIWTn9uO+FlotnFVNXkf5Z+PWKGNmXRrmBi
PLlquZnbofZarCc5BvVLk6kP8CGXH3CZPQxGwB3dldWnW29tM11ils66WHZDKCAg2/WWqBuMdFZr
tgSDze2YEc1kJMpuSrHagf00Yz7rlIGauIRa4tUy6PqjpuQxAA5z6Voo8WauegiSEAwanPE2hdLY
W7d3T31YmzuAiTs7hTQrl31VwXCW4c+hzH5qw8rml9PeXOCfa9r0ppZauYZhcd0ZIzO6Oja9dGIS
1Ecog8ehorda8K8rX622ZpHmJPekKTcWhJYO8sEBVnzntlsWmKTWDfLH3f08h9obvF2Y6qoxIq53
lUvZEQF1fcT15vrfbCmjW9WKpxN5ZTK4/tn69xoH5suJeG25LMoDBMtpX8vc3kVQTJ+SXv11fY5u
nFeV4fDasJ9ujUIVR1iAyu2s5KW/rM9Rol4t8v4To8pkUyG4vxAuif35oIcbJPjKD1m0wfW57KWA
4Mkefo84ojrQiqFDLsbqlCJH8BY7/2Cu0n6LQjtZmEe8KYZWBo5Qqhtgl/HMnHQC8Eblo1jR9vpQ
Dj1EHIDelbkMX7Ibs0PMJOa+NTh1fz+bPKcYmXwJG04LOlj1VsV25UiYn9xqQC3PYe2+4Z7afjMy
P8vQjt9g2JGYoEbxzTj05jnK2DKwDJzfkbcEo2Y135MNG3IemuGRkuc00TUHcyjdvZSadq8OIZzg
9WHM8HWjNj7nTmFmnJSoNKJJO5pdj9YSs70XWzgv10eaWKilRSxeh8iZgsSejFOhdLiZbTKFNC7N
lfBziwoRntl+O1FCOp6lp49u2yo7Mc8CvzRLuTcaoWFqy2cxGBm3atl9TpVr+DA249vBrtyjNYcI
H9W2p4N3nq4HSMubO7ar5jU3oURzHWA+njXtxbTHFKMz0X5UFbzO9Vlri+GDUVXmQ52F+R5ik9zj
xd48EMTHN7s+xKXadWIn/ADOxzddU4yLq1vZSVFyJWicynwJCdC5PjQaoocxXWGDRnWCtmacVnDe
Me8rFEq1wfjo4er9PpAOspxyKeWDFi7dHgPueq+NvfoQVgjJrs82Ip6uB4e074jnMDvmboM245Wn
NlgczNPsx2pRfY3Gq7Lk4kOGa44ELKsbfBl65m001dcHlMoJ68H8M036YaMoCPWlosQXRHWOH856
+eVW9Jej9llYZJYZxkhUpTHqZ1lp8eb6DKuImxOO4Tlez1jpnEPL7s7jYBWbJp0RX6OyuL6VdgBd
7W337GCUctbqgRFf5bAnw+a/CeX++ihKPtPvea1LNSn6zfUBqps6H7PycH0/FgIIv5wT9ZLlRn/j
4sm3GZel+5DI/H6/oXiRflW5IeNmjanqSt0pod++o9H8/QhwCLzpoK7esnii314nin019+/d1P3+
1KY7Qn9KNO02p50+9a5N8CUr3g8ovr8/NvP+xOcAxXeRYxanYl2a1ub+h5VUPJRjv/R8PcINu7ss
0p3jkqt4N5Mt9qOch+31s4Q4RazsTtjauLwnerPAXSmhOZn/h70z2XFbWbf0qxRqzgOSwXZQg6te
VCqVfdqeEJm2N/s2gu3T10faON7YqIuDO68JoSalpCQyGPH/a32L3DEEEsf1fZRGel3jOtmjPbVo
rbnmHhxHS78QO4y1hd8oHiklxGk7PkpTi4KJ4OsDTXjznelBsP5FFikMB5wSj3NTW2ez0McD1KBt
Z7rVWwWqDSjh+EHX0MdtMSUYuyvzyW707xhcxw9OHjTzoRPePNRYVz2mpOEuL0DBRE/PtV9zU4Qn
KLZLVxaqnSEv6wtNOx0xTnRZwPU8pyFFt8zxytf1SbQ3MQXU2iGA1FP3Yw15aH3XNJthiOndS9pK
52w3ubWvsmT6cAYmN070oca2OHR6XJ3J92peTQp86+4D9Ri2lLXEtUQ0cTNwx27WN+z78Zuy3ey5
k0LQwvPS/fo4LjgWkWr4Wk8VsxMsAqdhxCQ8u9Zp3cVKTESORJNxR/6heLDhGv16R2fJSsBN5D0m
qWNe+omxen1LJ/R3Zt7FXzxU+MdSa/Gt+E72RYcsvb4lBJZp581ECmp6Gz6SgphsfIdFGlHq/kNd
GgrVeGM81DIRd7MaNOR2fPaxjs+Ueea3qrRZnxkjiTojcU21ztS+m2DfL/MfdEnZfqxbM0hSq3ju
PO3rr70yOdBCEHU3nezwq6fRF1ifkPF8n0Vu+drPTn1W5KAdzLFD6APdcPnluxlBDyp2+xznFcZb
LCh3iVk9/fp2JKDfFos2Y3no4oSS8a93bY3uFS9x+OwaQx6MIoe4sXyIXLuYXOi/eVGDe0CUHDJj
5bx6cFjX5zVDM7brIdZFQ3hbDzucqdY3Mz3qZvwdWoT2FBnZGPgWUlko7F9U6Lmo2VFlIFKtz23q
fNOMlHhIQS8XkjxTE/rVR8eq3GudOfYB8eHMSNhzVe2eCMeqzqkr1AYxSB8YEFwGnT5963dopv3e
u6VqfppUa10rX+51r/aPJStYLjGfzpRhQUygyYnBIWhDDtYOdvC0o/3yzfVq2jNGYrCy85bcav+c
pMNIgGojgrH3Tm3JGjBxlXt1SVbYRlZnbn0UjsZs9s9abn2jjHHKU89+I+cg2pomhrXOUeYhXmhC
0q5H5O5tF8wK9jXo3vrXJiowMbnUk5YfrQz+5kJYXQldb17asYmPqydh/ZN/uhXW+382f8wNY7ek
xJfzZX3Z+gbrn819i6FhvfnnQYZxVCGubW06K0WOuzoKMkyFAAzcba9JygWenK68V7UdHaS9fYYM
zsW5mySsgGJNzSggFYT4LwUdLibEaFhbp68DGK510CybrNOZ69Y9c37SIQMjlAM2kYQvVyff0ptt
1J1td8idD1fp01nzDRVUbY7Xz4I1Au+64yIwpnuvv7kWIqz1D0g2UkFWISkqls16KyOmbkpOYjSf
sxxPK8jZQOk/K03jA8WLvWXdACPfzLaPQjEa4A4Mah8TYrtPmv5LIqOKFGkWAMjUpCsRBNnNrXDF
nfvHhYFhcm9mA9qlDIe2o7FgSJv+df1wVEfroCgQnNeMHEM1B8r6zBTvqrFSOZRu8mr02OmkVC96
St66zHiBGlq+K0PX522qjLvEqLTD+tj6LDH0mFVFvYu7KdvhytnGLtK/snR3TBSiGk7K+rvFIvV3
Vc0qrgJFhKYj1SJ+tCPTsReZ8bCQhLoUIYQjs7+38K0XHUtL8C/71YrieZ0MVhdKFXHhrUqdDGan
C4Mwi7Md1SuY3YsD5de7Q9r97UiBleJv0xHEQWypMw7ak6RleJqNrtxHDFW0WIBOz3Std+QTVLs0
yeEtzK62dXrctr1qHzur7I56TCM17fLxaEr3ztEgQ2IAQYFLF5qGSO1rB6BAb4mVHNyqQR0U+X7A
YtFSdhJg9G4Dw9fbAHgWRcg+QUboEReULr29uq4Yf1Nz2hsgoQJtDL8PUv5I3RCIQ9dmtNfEvUUi
Kpp355bPTQRdZXjrl5NTXyxDUmt+32rpnFHi14byoGKrx13iwOhuxduc+M6VBEfH69wHDa/WBbEX
88O09s4db3KVQ4/5UfrWoW001umpbe1TF589lsSO6Fk0Tp0DNiFEBGb2GX4IAy6r6I3uXkvm9Ax2
+U3Z3XxRqcgvpbTqpxl52y6ZIudqO5U4pEIjVLSL7S1NSPeAQE8EfWeIIBwBX01wwhKE23cul4at
P2niiJqgvHmdfSgbCsS4mCu9bhJyrl8iawgfsgqDp8hJ9bQJgHrSSqqM/J86aDtqtlmMLd+Y6HCk
NsKufDCMU13kWNws/zqp2j04c1gFKBnxkXVQjI9SZBcE4xV6YDYgTx58qWN/qkzoFojx4hQL1p9N
phnldqgApumu9p2AyFfd99SWCVgYaFUHk0zDVTbSbKAgAtVdBrrGKe/232wifA/TaD7EAtubK22W
4F6KFZuFzr5h5s953ScbIlb4gkyjPQ6iuisUHr0/G7Ja+83cQiDViuozxPICtArrdex4v/YfqVvF
RSIXm67u412dpKSkLxtKTl2QuG8+sAoUU7UKlEpvSYnxLzdHFawPlf++1fspOgzXfps1TsB8xAu5
ieAsB8myMSeh7XV3/BJBdD1SrXkojETnTCRgLu/ClHKwjHMgvctx7m5Fy2io4V4IbE1sVTTrZ/DI
08XGJ5qllY+KMGRy5HIZbZYw93Wz3tXRsOSLBqwPdMrnTjVU52H5JOumEJq9C4nW4xISh8G8bOqo
z/cFNp6NoccgtOfqvur1F79llAda0//aeLr7+1b471u8mUDoSS8fdsoQKMcYgvWWNYZ/v7s+odfu
DsVYfYoaDFbrRvgJ15WmeI0sGCmrlXDdFIuvMWTGFvx5zMMljt87srYYI1ogHD0XgxTPUuyRrsZw
8Aq3Fan2LCZMFLw0MxlKYrxOW7sAOqRZ7niekU+7Rl1fMCkjA4SMAVQwI7O89hjbTX2gDE0L1DzM
Q/Vm9TOFGkt/DBWWiiKsq8tg5PFGTYwX0dKD1RRe0rxdGqV8V+vGYba+qfSk+PWVdAXEQOhjVCmX
o2L9OFnLORSyXNc1qEteB20n+9A7O72QXb0j5hJ8+jJOrcMWgTIUPqgZ0ggJHyivdRu6Hnhz4mEM
bJKXA4QuId2AoUTR7OsBoZ9w3MGpsERi0AbypsiU1Ivf930klVHY5WcTDe1Op6q2tQqxLRq/Drq2
3Oci5FocmxzsnYnvG7taiWKve8lh4gQYnXBxLsPBeusfj0UOB6KvGjquHBedqvw9ATXDFXZPCmys
jYHGZ+UdvUJIKIZX4WPzvA2GwvHoFrqiu8tizKysl6xcEJBj6t1Gxzx0CzGWHgwhCb5lU5hW2BDD
cDgPjXaHKd+4dmMCN6WNeJzAB8edszuBioeMajhJY9wQYWpeE1qsL4XdjhevF2AknmPbH59KOfv3
JRoDshQxOPg0BAGuzVyNfIxhkSGPUxJNt6GpEQkqDSm/B0Z3gwwKT4GJPw1VQkwtFvujYVfHAlLf
QzFkhcfsvVC7uIgoKQMDgikBuM5wh0eTCu9+9Bp91+fD8OjaNssoAxpT7EwHc9bKh6ItqRI74iH0
mnJr+rRu2gQZP8WXL6BHcYY2y2idjuYWa1N2Z6ATg00pqgNpVBlx1hGunNgzMX5E/kvepz9aPYRM
sdyjFs8UsGJQyVM/20rSHN7H0toSbmd86yzN2YM3RX1hFsn7aDXYPnjcrTFQjWZsnB2RtW9t0R6r
KrWf/KH62k6RufMzQU2pUc7JnBDAmDM+Pd1u3y36/OcaBeWugw/5XhmzTRRBSVNoedbL9C3Yv3Ej
ap94tAJu6SY3Yu2sV1yb3X5q310nDJjO+5+NhYzUEfMe2nt21HUVU8o5JMUwPqn7NQdt3QhZJ4gn
Rv+cgmejXFkZH0ojr9PG2hV1+DhZqiUHaefTQ0e7nbXHW6M0701MMjmVEOZppHR7rYphoy+3pmQu
oG6N1am1QLTQqs+gfVnTY4xzZWvazgQ6carQSZN4mveygT2cTuQgYcomDSYM3JkRKO+m9qzHNn7n
Mv9ZtJ2On6Su3/w+o7eRSIpt1qyhhUd05nkW4MVsgh3BtfKzj579rD9FtdDfRi8J5IjZKSWA/MU1
x/xcjn27RcFFPVm/l+hc2Qni9FLDgYBsyRnZ36iucZ4j8M3ycJOnGZdCX8nHtim6C3RNEiwzVeyl
REq0hydBpkhTv7U0OLqoym/WnCL6GsW945dIZU3zBUeTenEwGrspCKVJpeSidJLch/TZcafipGBd
3a1neuJ44oL50AUYqiZew6/Gpa58yrHgXIXZEhjHPcNFtKfpDZ0bF2aVWITrhBneTsRJWO/umB/b
uSo+B586W9in0X2fjyQnY2iiLUrt2xbu2fVs89FeNnM/39kpdfRCtzJWLC7jX8NB5qe5Iksk2XZI
KzZG2w67JHSmR6Kia+wtdNtCgcS8QixSTjS0zZC5Z9iX4otJsXITk+Xswkv79CRTCawB9LW7r+iu
HLIgpB2EIBVffJ+yhdMQZbeUEihV1lC2iakhScg51Jmt0/qYpu9e7uy9OZ6/+j7M6CSPix0mkG5X
66QAaxahtqpoGEExhHwfo2Sh5Dg/tbQZs4PWD9GR6RmG2BpsnaDAhQAyOhReXARDp/uPHeZBZODv
BLWL18bWExqIXAjMGEICAInfd9dn6XDSJLWZKlYybJ6dkcF5nKwvlpDzsQkJuS+Xu007foEriOLO
HP6Stj5DGozwH/v5bUIMcPFSnwmuRQXYdorsRtWy2GLuo1eaTNRNKO/qzne/oH2PxAOaaEgjgC7J
dIp0z32aDcBSLbkOG0vMw0t5tBHP/6VjEahoJr+X5dTvEO8UtzxilpT4OCYKmNfHYsrSL0PSHtAm
pq9WMn7VM3yKnB/ehym9xwZkx88Bl+KQhWG8masTxR/8mhI8hV3bDMsVUu/OzgDQTJEMJtdxoFkM
0R6mVnTUXHzvkasZezH2wy3JDTLfInwgs1RXa3Z3hpPWb/i93CK1XgH9DM8F53wpLHUjiqjcapNn
nDmILH4Nj/QwPSO3QHYK2INjX+pePVdN/mI0AiOMmL/9yqL2TNY1UiVPUpPGru2AoUVz3b/zmi9Z
a43w5zkxWlrF28adw+2kqG9N5JRxjlre+1xhebPkNpPC+SLo8BfleWx04yYwredRrB8aKwRFqMcn
QSnpRJkp2drOYJ3KvtSX6ytwJ5XZsFCoy6xkerrCLBghX26tDM9OVZrucztZ/gaRvBPkGWEUBFq7
gcq66Ez1aD6K3L6mmR5/jaM028y59hlDMz706cjaNZo0OAla+12OP6xxoAc7iPoqNKvalm1v3Mu0
exs1QJheVdh32Oy/ta3RPucYcoNwqW86Xmt/eF/Hqia2XdnGy2CY+cVXhfFEcjYAl0TmzHyJTSIi
5yOtjR1xuwoIoWPuZ6KczoZJjDT+SmyaM4U5D6vauScUYpO2Pqsz5eVH2iJcxHA03iGVoa6QVO6R
7ldF0iVgQ9vSriki7T394vqpbkEiQ+wyt79/QWXmO0D/L04hx53nZ/JDJukBNbJ2tIc4P3vV8q3o
4rnJEnHWidy51CF9XMOQO9HbI0lOo3aP7f243rMdQBVcU+RVlgoJyEzWKM2tne0m4kc2Vz9a27AO
UGW9fSSTkWWE+zEgicV7xlRsS6R1c68UjYymmV/liPDC8BLrq9+/lnE63TmDNyGolNpV6FZxmSa5
SIn0iwT08HvTVkdX637SyXgY0hBhoSaYWiTzeNEIXiHGOH1N8LEii8KDFpepf5uyzr9xVsIwUUYl
N2i2fo52rm9TUgJOtKnSZ/DFbQsmpZ0ApkS69ixFxFEoJRVSx5zvqzK7ljarMEl02HYmkPSQdfl8
MOPG3KyLaVl06hLm5nkYpP+cG9i7+yR56ApkD6Pjy3uGKLfy7vOBZVW9fEL0T9q1AQBWNMM+HV4L
6A9XihfevVQAcYjWst/aOD4WMH6xRhv1maZxDYNcVnvc8tpV2Y0f8HavmT68Jyyq3swRD3M4lPsx
xIu6dB4/krgpd1Y6OPtJTszQiBA68GlIZiWWG59L4gcApcjsrcvvVHhvKk/MxyGLvENGeWxXA9o7
dqSMbuzBwQbuyABYh3xzdGrpURFvi+U06WWJyzlpxsdssj/1unCWJfzwiMS+uFhM7beLXwt6sTyq
vl0+efgaiRF1ETrW7+Eyo9TGk4MZYl8l1rbyHoVoXKimff/pcWFxOj/eUy/KkQcZycPcL/37UNvB
p+5eCVSHtlYlXOoIsbfnKsJR74DQwu15Z0vxbLl0WZxEm2/mAvwYEGGfwC+Gh5zeBy18+VEMNIG6
tviLGg1dNfK57gaP2RJ2oKeGUJ9dbqXVyfb6gYhOBuzZsfOLRdDPphORe9b0vAJDauCrHDrkYlhB
Z7zxozhZIJNrt8rf7VKnxEK9vlSER1DM9T91LhbYkYvn2k1vmO1xt/WOf0tMoY61G/eXqUqiS2FE
cIkr+qlmRy8Lj3BRNRHN2yKHCWYcQbNwDUuiL3bkDuxwiOpb21VGLa9JKva5juMESijpSGZqd1t2
gf6TwVKIj81OiddIAXrIyuixTjNjz67newpYxlPRpPoTJ3ALrVnRGbUAZ5AXfrdKxYsybvdaIrOd
g9GMcSUOAX/pINyEQhbVme0F33B7qROu8lU7nSME+EdmHBjhfTPf62XebjOeuYDTby+sle81orCn
UA2vY5tfm6wTZ+Ym5a60TMp8aSwuTLO4uoHwUE36MHZ2c9Ez7ZrHZkZMcK64wlkxmHCuylmux3dE
vB+tQsmLkYRnQy+0hzCajQ2c0OyaUw17bzN6lGX3poAh5ElxrzyR32vNbJyJDn1YHyoyAzltYW7N
Op/uazMjf0x3X3pdGchL/XcYrs5j0rz343GkdPKUJhUFYKcxj/1YyX1tZXuvok6CDU/FFSdMPe96
0ZbHSGOqU9hHk3bFN1DHwyat7G+20zVPKfgifLyF86k3xlZUUfScTcRCC4WNhvgfNJH+obGd8qQi
Nb4rdElpiQ0TlHd+1jRLPmfA/nPaHyfPj+RC/MPaaxaiQe1SPvNtUJQCPH5BCbOJpk8FHbzQxbcx
MvAuk3V6Atg7BkmS3U098xx4HO6WuUz7oZAVwwUukdjBUeviccb4wTeRTt34jvFk3qToKWgwueM7
cxaElGH71JFiYuJwfWQNUe6GsvWx9jntyaaAsdQOouu6SUbB+5ZGDwucDGtLuS/rJqO0O5krD2V8
HwrEUE0K1ToRALsiyAT6oOlBGHf5VYZcjqHBg2kETHjKVawHWTiYMM5l/Y1K1YMS4RcNxxxr8Z6p
FUNB2rF89Tovvy+/mRPDXQrbCjmVVx2IO3QQpOSk1uZ9fpwKP+WXnbIXNdOo8VkJ9I224Spl3IeA
GanYg8UUSfGi+RmkS6q1aYR0W7Gg8TNtCpJOkjZZt/UFJyELFXhrj95gibNCtFcqw7hOkmVmlbsN
cxMtxR082xyTrNvGIX/sSMu74u+7i5wRPl9XITIraDhriFrgL3Mc1E0R6BS+fcmJlvUisAjGuboe
PSqKmP6TR1q4n0ffpHD9t65y6yBnOoJGtArf5tEuD28s8kvcLXl5Q2CyB3w/3MVHQ8eJHcVN9mrH
ya439OGKA5xuYCGNWxtZ7rnxyi9GGxs3dCx4/pPmLDqnfHVLIyjHBlspvtV9gkWTYkWafI5ToNLj
4JnhSzNMw4sJiYUkjh/0sdRVsyP5yAq4oL/nh7sxhFlYFFWF2Sdtru5A41WXg0Cb1dGC0JW7LaWb
nMBStDBxVH5Sym+ZYLBxJLBnJUYi30gotLM2PTEHQhU9jpTPKgBG7gDAJ1YKfIxVfPgm2NzGRJDS
Rs+1AAjTd1n1FQQODRzX/ilosztYlJmI2szibf/YlF4aFHZlXClT6deCVssVOZ4Khla7U5jeS8pS
wFkR1jYqTi5VFL4rasInOniU+1i+U3N+SFpsTI0oXkJldo9wgjd2UdKlZx5a6JBxOs1Db6fRM+4M
HXEbXdOz7QHIoFIp3nSizQ/JpFH+z2zzzXSQC4zgM56HwqBU78kfyQxgpEam03fJzPJVQsqhtHGg
rkcGXHgnjd57Ltz6GkPRoGhlwxilSDa10ymxGemgMIXM3vRIHEyqOrexB9sBv+LdkZV1Wx+KIczt
y4qMWbuuqBly1cwTnWgIvAdbqIpUNZFZ3k2m/d2ipLWtOu29aOYxCLtmeEisaHwwbFBDPhZAOjcd
IiK6yantofsf9fyNFd89VqVm1yYdNjtfdzcK4eWJ7rug8hE5d6nZ3MDpPSrPjK4Ddq0nRT0DR6P2
6nbqMEvbOmBNSzEzC/fqdMkFgXP95NicTGQF7shTsiltQSnQJoqTJUXVk2fE/hFvo7nT8uoVlzon
31w8NDhT9pblM8Z6xquTJM0pijImDEaFlmEiZzfrECO2CRbdcAYXCF731ybxWz/IyrmAHFjWHwWo
rcu60SS25gRfICUXP98hx6aMUDXPiP2NR7erIKsnCwQFrzkobtahCCAAyYBktx4n/MNOC+5j2YB7
ajQLBZLbODtFV3VnGJd40LOvBlGU22ky+r0zzUagmK1Q6hYpKk6NOFmnizaiSMsTvWgDXnhjb9ux
Nm9JK/Itbj916jXKhtNA6IckHXLfUknFwFPCo4PMeTCS5rlzXO9CSdu7wJ5NdzKdm72GjXszZxKs
P2TlZ5m+WMu4GxmJd+yLoX1BGsJCXipzqyn5o3CQmVhTPO/qYawDG3A5KyxZnFCpB369qGDKDxkW
0XXqVzHo1N2GhBMz1F9F3y00b6RXWWNqZ82InqZZc+/HqnNeJsX5DhXe+LWu7uNp3tKRpkaNBk61
3yAYzV9HhzWoHZISsd5FIHJH6gwacUoEG70q44D4F+tWg4hAXjpb29KuvwipxMMw/BiIK3qYZYSV
oUIN1FGCvbKWPGQG0XTMOcEqkvqx81CXAHkO31NrBCs36PrZTLoHTjQ6+aYO8LhDL+q0oXs0lkMV
bhH4IDUHA5FJ+7BfGthJaF3GdTPeU/VpAkVrtdrEyHlO6G0DJzP1+2JI1K4dyrfCHKDrlp746jTz
qZiF89g4GAeq6lxVwvlhRRG64i4dnwa3uWN24J+GBJpCWmXpK+1A/z5Z5OSeaAO7ZW7tETb1VIY+
Sm1qepmIg4JyVAs41wVzfIdhqDuCd6PHb5Y/kiZiyZNIwLqDteG46M8GBZXA7fqNIHvqCd00WOss
tk7rXcRe/c7Fmvswe8bdCEzyrupbsc08zhWh6VfUzNWeSqmz7adcv1Z6r1/zwWRET7kkGiKSz2P3
tdCgWpiulM8VU2QtMr+Wjq6/Jg5fRaSVv2+tj2m9127mQhxdpSGfxHT1LHL/Shml/0qmUXaopx5h
k9Fuy7H14QZWDBkGGiTMqB0txGj6RmH0WQzt+Jw0cqCMnmEAcBAsd0PR3mwJxjjNifqZZW+/gsNB
Vl456gsficZYklYfnfJe2yh6TDjVj7E9U1/U1UM3Yz+hzcKyXYUOvJ549D4Xl6yZuii04yg/5zqa
J71EvEM1LnyxJNppM3YCN87He6FjNosTuTgHqvyMybYNTN0Ig+yQC2sA5d2XO/Lhwg9lp2jja+dL
n9ruoVLOj8Gl8msQinKtTARYTa5rT5SQQSKD0f+KcPE9ojl5KWfeYmA1fnYU8oTK16JHxk/k9hk2
vhy5ETVKWgV5M8bP60abKuw3s+8G5lA0u5lkht1Qu8ndukk6GhxNLD7WCm6MztIASbGrO1BhDJHn
JnpQjF6nTIOlmlJ/pZ/ee/vQoc0sNG1f0WlDXm3ggkzgwtazURxRYi14l4Kmbq96+lkLEsiwKGwr
Vx31VKP+ZAGPd+h9gVPQGzhwtPGa2GcJRGfy5H3iQfMfFQWurcy94kg7QBKSXIktYT/iYoiLvZSH
G2swf8Vd/n/iwn+IxmOihAPwvycu/Ff+8flRfPw9E+/XS37jFjzrX57vkYTne6ZlIp2AZ/Abt+B5
/7KIjhcutQTHYPsHtyDsf5F5Z7u+pwvLwVmCQ1n+jsTT/2WalvB923EcG/vy/wi3YPzD7ojDkU7D
shu6uVAdln34u90xNWrTksLSTqpQ/sGkzrLFhnzRkoEBPDoYRV2eZMOwHLEOpNq2mJkgbe/+9p09
/LJC/6+yK1D2A0P/P//7/7kb6HAAT+A38szVQf03Y+tsyBbjKDXdpuYqM+Wmh9i/+6QS8cOnuBc1
+JoSWWv7LmMJqHSCJ+KlqPEfdmOBS/zNqL18G75hCMZ34RNxav/D/OlZRir9fpGQtpS3wtwicdbA
9AGPQfQu9bTqS+aED07ifyFUU4Ojo7a1UZibuSw11B99fz8kzLb/w25Z1j8c66sRFSiHrRuWZwhX
/4fhesykTYsU1DS9Pyq5OqOzlTY3gzDnuwLUx2YcLXJV4lgL2hkglkt0JlwZk9iSBvTYpu8dNC6O
5RxJXQ76uvLvjDFv71z3mC2KGQkn9QT5/2GoTOsOvcrvTV6TBxfbA+4ZoFFw2SobPWI83uYmYSGp
Te9hU9QXgFD0KhOS5aliZ0gr9J9a4zmB9WhHT40ddVt/HI6To2AQzQNmYKP8y4cXt6WfQqeTqhmz
+JPbgKswcrmnohdv+zZTV72QP8B4oKYaKNnrXXnV0/nZq9rwoE3fQ9bnguTqw6j2sGzDflBHliPV
Lpt6xD5nED5VgiZJOYU4NFpz76Y//Cl7oAYZX/Is948YBoGXNvl0Kc3hJYx6QiG7DoOif9E1UgxM
s7zLdcs5GH5KOo978hxvuKuSjNZeXFICkzk9Es86mC6pNpSwCe/LU3YrK/5Cu44ht2ZNLWL/p1p+
kDIer0PyXtAc5WpATNocYUUCzL3L5ibfDtIKfE+oXaK8I5D48NhMyc+yAAQ4uuBF/eYvTO8PlR89
NKSzpxZUn7FvHtPnMm8+WWu0W9mXwCUrf9cynNwySexjnWAH6xFrRuB8bFHDT2v7u6iwjlKLIfR3
MygCyzqI1nyYw/bklhlgQt9+xobuLGWhM2CN9Bj1MI9rmip2Mbx6pjFvMDvTEB6jPKjH5tMhUCx0
H4CdfovcWTvUNuAxQhveybXLARWPRDgI/VGN6t7N8p+GRU9bFQLDRIFjXIqRNMQBmVHpfjXq58Qo
aEyir7+l+mfUYxPI4MVR19FjDOjIxvWjyIafIxk+dk1QopQ+MueCskVKIPbB9bptEZbjtZsMecBv
Ix6sgjwVJCkcFVN8HCFGLpKi71NkkA+VGiwFp+EvGJ1QSCkYb3IWuxuDRcBOdk1xNPJIHUQSuTui
0eFFhC3r+CHcMc+yGQJMAjNyEVSdsLGEWV2gEY4VWOBtc2D83NTT4e+bQsUYDtOk3qxP0Gn8nJJ8
3heLaKoG8OdE0j7QiEJysjxErj2QzvX+ulFd+bpUL//2J+vjtLB/v+LPa9fH/txdb7UI1Y+pZp+6
RQFYmjQttsNovUdh7OzXx9Byl8F6yzJn6P1T/m7GJW5r8KtlMCRWJS9//tAYYGxVrctSb3l63VS+
EWOvWu5zyPj4pDHHbonrACG1/NdfD/7arn+V4KzczIOwfr2o/fc7rc/OTgcOcLO+9G97MhGNcQon
g6woVKRWY2ChWF74Z9+8SMM1+ev/rI9O686vb8/ynB1bbzbr7jKEgPemGWo5eBzt1Cc/yOLw0jg8
ATR/DtkE0MTi5EHwMKE6by4qpkPRp+GDJP8cv0C4n/CXQY9BJDb2L4nFYrK79eGUvtFquyvpSJRD
2T+6zfxmCYASI/pNMj2IeWIaHtax2udTV5wEOU8bzgv9jOgC/Xi0rF/a9hTq0RNyFHNvJ9iNepe8
KoEAzBE3ODY41BqFksajXlB23/Lc37tdLDaObK1d7EMatKOaKr5n3cflFN6V5TdD965j7WU7lcLX
ZvwmYsSvfxJHkG/AUaLESvAkmyyxEmhq2HWMZ7/UkyNFlnuEpnEw07uz+ml+wSJ+DDX5XbrTfk7I
CGjLAc6aXWUMz81jiROF7hGrCJBGSDURt2yoZQKnAxyDXqKOdqQV7lzCaEOVgMccMIQBodNJLC1I
WMUU0yaTx4y6wK4czzcMKT8bzt+vTXdz4q7aJZqYD+pH5lKHccjKQqldEgobj92+U8tFixwZypek
W3rRwZMd+XXw0HV1oLG1cCwAg2fV+Do5Bpez0qSDrnnAteuLHGP7wYUTN8A720Gtsg8gtduh+GnN
8yfOrldba5Fq9G5zMjX/hBSLxQUU01uZY2hnLUjhukuri/UX8z0feydkcEXKPcv/fNtk/Ycc6Wm5
bUed3cW5g7Em2+iteYmJzqXMBGqYM6y1M4pS0WIeBBo0Y7wtHLy7YBXRaHQ7mT94FAc2Jgt96JDx
X8n/Ze9MehvH2iz9Vwq9Z4L3cga6eqGBmmXZVnjaELbD5jzP/PX9UJFZkV+iPxR6X4sQZElWyBR5
h/c95zl5t09LcYCk+lPYRe+Ovr0uyjs2QS+hIymHW1Gws8p2n1r4wftQezbb96wL5UEgDIJBUA5b
JVcgauOi7fR0owlI5ZkwP2RafpkDQqsiLBFDTTp9fVId0WcfUNicEoq9RJBNZ2gsSAyMemFIetD9
ULFzY4OOe7JdyFJza0vb4WvfjgbJscm4YYmxVSdVh3QU3ZlwTFzVZ71J1kixlbkrpDyULcEf/hhY
q7rB+0DmhrPrhq/J4vSK6ay4kTe56EzewDFMK+Jnx4Uf3NNX+eQSp6NNnyQm3MIqjCNpbqsY2wlC
RioHeXU1DSSeD7ZurDHOPKQeokClku8VBUUtyNK1UtgB1ZvgRYNQa6rgIFTyF9ZOcYeznNilLj9o
ICHSwVvGTkkJUcGahHn/glmJa296IK7qYUy7lx7T1dKygUkEXoR4xZ936hdWfruYwvNyQlel4J9F
aTc8YOFOXbOkc02D4tuxKdr78jDkJKmR0uGsu6LY2Kn6NoBIXQQwNTHaYyWxSirWrY2ZO2QWi8PH
3pHkbXSdtqIuQu1RK+6GqAbqbRCWiDRsLXww0sMOFvxepvbFtspLbZInMyhUTMb4FfHqSdWtpypm
aAKns+hgydpdwag9XgbkgHRx7HuPKF+k3dfc7tCPzkyyyid23lacBwuK5MILENMGPqlNlsEkXI31
CpvXtrC650jtjKXtR4tIw4rUBYhKETw2mZ7TOAyPppnuSYeGQBFug4EefUNvh53yMUsIyJu6FsjQ
g5wCiX8VobnvFW+FRnRYq4unqPEBkera1ZoOdij4Fj3Mw2pyHSPzyx7Ud3IAUNL+UKhaxDpGTJa0
QZQ/+uhzSJMbj7pj/8z69DkvUH+q4dY5jG2OWziF26b5DlG5SaKrCwpO6TkpiUMIMyqit2duj/16
WiQmaykT2AaZXyWTzDbp5MvtVV6BZbdoh2Z2wtdnhUXMBqgUKdIS+rsPvt6N4jQ7T+Cej3KguRuk
41kWxrqRtCmSEqd+bIKIXE1EroVVwdUoJ39lERS5UEuvXugxQFxb/ba2XV6OBEiVFhqO7KHSvV1a
1NZJAwl06gUrvXzCPU4GLcaWRM6JkNXKg8F3Eso1tCz+wvmT6GozgcLFZEDFlcNHS27taDGyholE
o5ZCpxp+09XN7oZZiD8M+PX1rnvvg6qDTEGB2chB3dDe907wq7Fz8n2TPnrKcSU1sklPTiG/cCEH
hGIOb0qhEQ9OJUpoHk64wd6lan6pw9DEDaWjiqCNShv+bKdxuFa14ltRzLvY0gbsSf4dpTmNSa/R
zgLhO5zm5PShEn3Er+QIK82dzMGp9UZ10nuBSGJQ741EqjsavemxGNNVYCs1vwuLPpi/xCJNI9dP
ghlcm0MvqAXUkrLz5pil3VgR35aG9BUH89DqpbNryqI9xzWUWbLPgTnEKHqCcivG8oMwob2me83B
icBuOMME3r8fgcTZOtwprJZp/B2YfEaHrNGahpidcmbFkzGX+eOToP7IotF4LjPGfQOAqZAElzfW
KzI2gN2Uz9n7jd1ZVuquI9yDeWncB3Z2l8TCQyhZVSiVMrTSU4k9z8ExLEby9Oq8PDhjsMsauz8n
840j+6/erlHVqJzo5vSUOCDuDRL2fDZDDSsXqOHjUvW85kw36MPxhzlS1kZ6CygmTdRi58npp50P
F8P5MMMVp0WPMY+bbr5RcmsUy9vdGvQw8Zjzo5rf2kxS7OgCcnn0ggMy3yOON6cT8V8/3x7UaWvO
iX08H9yeZyP/5+v/nw/WurOKkcIvsjbvl03A0TZrgPW3e+EslP+3P95eUs2/cbv3+3dvv/b7x9u9
329l6yNjVYKT/fbOtzdg/Dbm3Pibsl9RCQ663ft9828fs2mmsGicZf3/eE3JwB+aFPw9fSp+veL2
MktGpUoKDb9xu/ltKfj1Xr/fJpTOX6+E6oivSt+hvWxUK/r1m397nl6NI9a394ttEwPC7/e/vV/b
tm+wZ+V6NsGT3DDbGOLSYKC+3UUevEMy/yOZVFYFXnQXKBlsWdCFz6aRbmgqiLuedPg5pqBeSrZ4
u8iniZwB71hklu2tyhYMReynlyCiej3AT6wA5nNsMG2ZeKUrPU9PY2sRfNCktYs4PjnZcOBJ8aM8
fvux80VyCpWASKzAGNweidNR1NpTpBo6RiK20onh0W9LeqNYmWYLsKwSOxso6tEi42xSq0cCJfpA
j7bgCQioDELyHWZxPyF8biMCczn1dbezK/UuAgBC+wQj9XHk4y18bKXu6GytZsrROux/sBGfjl2m
TMfbPbvCBqLkDjPt/ISYb6gS72sWD7u6DP98GaoS4MbmWNHrQUKRaZuy4JNMxivwx+yEJoRW3cie
AN8dgUygInAQiLXa+MtKMyVES88/NvONoHZRR76BWrwUi6DX4WmfdQV6ETuVvY+d6iD9S8LExjHi
DdnOM72gsjwymg5Hw0+vpSQxDpHqcKx8pT/GSk9aeuzLdZ2QbqtYRco2PaHCMMxEhqo4TbadsHaD
ceLomMkdQ7peWyxqp6b0HSCjn1TjoHTNlrDeDB+7iUaB7LONSSizRxC1S77BC42RcOPbuXpUExv3
4HzvdqP1o3p00OguZZKxXzJCl9qPovEVdFMsc4TGvLQYEdxTmcHyYzvGoUwz82AQrZchPVmNwvp0
2M4fLaOq9pkPJXX+iVwJbihsrKBOdcxUfz0WWJRWhhqRaP9QZKx68Xvo9Bd4+e0eIi7fhUqb0waQ
IwvH5tgCLNgatMaO+Da1TRyBVMdkXKxwOsaGOFrzU7fnzb7QjnYDWBMVXyD5U8K+X/skXe6Mgh0l
DBWs3UM1uyMsllq2d5RIj463e4mPvyTUwmztpMUpTI9WE9bbsDXArWiGgtslKZ+nVu4rginXEnXE
4maouNkoNKt5rbSNA8R0TpCJjz5WxpWppVR48LQfAYvHx9srf9/Qj43M9kqhM3bbEWur1qUO3gBm
4nA+7kGqN8S7cgyb+aS/3YgWU+4kRMHcWrARxAc0zRbK240S+h1Qq/nnX3cVJSIBwmSH2yrT0+0J
jILRIY9ahCl/e+Ht7u3dbs/ffrRUekNarIlf/83vJ37/r7fHfv+IhFRbkR84osz5lw92e12h1el+
bJ+1CAEssTFh/LePXvgmWwDdcW8v/fX5fv+Pvz9eefvkCfotbKpYu2/P9JxcDlj7ze/X3e794+P9
48fbS/7xMX4fgq4JP0n+ONE5TTe+jhx1IEJUMYr4MW6to90HQDLx3a30NMwuOQXnrVZoLwRPKeeo
ktkc0AM+PdNDuqOBcXICsD8WglU6uAf4Yp9qpRTLKSasa6iMdpUZicBlK+WR4uOFyChzy6o+GJvp
zo+ea0JiIRdoa6Q4n5J17pquP/Kqhp2untse6gDs2z712ELVANhgg36zs02IXmlhT8g/+n6YSPuT
KvQ6rJymFBu9tV+9bFTRWyQv+OLKDdUNtqMaNDh+lDs+BPKSmuWgQePXVcQFpDARj172hhiWYKjg
vUBpS6NZ3OGfRmpabZWqu886xlnMbiga2Dwt4eJVa0xar4HCtDz1U3/UaVku+lb7bPX6E6WuTqZM
4YMrawihguLV6N1r7dmX1FBNLA5LP4jrQySe2acZB1LP1hPf5Zrx3Ft7uaCkavf5YQZiKW3gPHqG
Kpd5NDISkWSXB0O58kb/wLrfA9RXuJNHmFHp6B9G4TTLUu3JkDDiB0nuBxX0IMVBWcXIl3IDnUN9
N1Q8lOVNTzWYsGAdQP/UwsWStfrRl/VboxrCxYaxyicdk1HxMkWG/5jW8QZGs+lykpz6nuk/16NL
V0qMzNVwp3TeGd96tOBS1vfJdhrQhdghzc/GrO5Vp1lXcViskfRnM+6qP0BwInXsTkHiu4lUfE6O
bh4HG2ACeWlERKZtcW7eIs+0j303FtfGCbGYD/ou7yKc/uQ8Lyl+GW4AgmFJeKp5p7dsl/JUJzm4
nlxAr8aDiHw3qxoTUKF56pVenDzV20RFqu2TLBuIjwjsQxn2XzLzxw032pp1NnHdDbw7amf4sJxp
2nipVAjhaglpNnxlx4IkX3v4dmO2xGsV894ywirh4qQGiIcK5L4Yg3Nr9zSqs5QqB/q0pdEWcpuP
0bce2PEd1DpnYXNGUWnTKPL1m2T0W9fB4EIQvWKsCb/4YNeHQhJ6WoyzZ1em9i4WZvOrLfc/Td//
pukrNSHouP77ru/5q/+P/VdVf41/b/z++Wt/dn4t7Q+Yz/RudV3TDHqbvzu/lvEHTH6MB//VEs5y
ZK7/+b908YdGK9iypTGT4jUdgPZffV/7D64gS4V5LlFyqsL8/8HsC2nNLO5/6XVC+rfQrTm2zZPC
/gc7XZZVlmqtgSl/AAAZjMppakiPQ42O3g0P2LL2Q32B8Z/4zTS4KhWtECVMQQXg3mxjr7z6TvPQ
+tg1oyaKj1lNiy7sWdbGVQJfD4zMMkryyK0HqOd2a77pVMUOHsSkKh8MV4yThnHFRBANca90zGKj
vUR9Wh2QjVIdTdEe52kbrjB8pC77CwJjJA4uJ9TGx/LdE9FHhWPkvtZJKNZr65yljLZ5FT/JHOBg
rzjlIak7Kl+w/fF0Koob9Iq+Ac9yAXnPBrVLrnYxnUajqzfV4Nc7H+SqoqpPrDyVdUCe3ZIi0zfL
/BWFLLBj/kIWWKLR10K9qKm7tl698REmd6HjXcm2/FT66K3UnHyTq3Z3KSP6psSc7poE64UiFhNL
n70FwY+SQRgtTxVL/1xq0SmqlHBVq1W9suscieOQp+6YM57grbxGk7CwJ6GJNDRKUXo5oUxm3Vv5
/Y8RqwDuzI2N1YIwcN65MIEyUHoA4xfi4smJHQRS+YLem0ymyrkyHxLTZV1zqFhQYcJjGtTennxW
JQvCjQmtGKSktSxn6AXUPzxYnXc1CFVbKHh94aYay0jgE5wR2Otg3q47Dg9zEFdVxwog8TO0LbV8
00m9X6ga3R5MDk1PgbjFEL+omwbeCXl8edQvGmtgF1Dw5hA1DolmvjZOm21obuZ9kz9gF+e4pR0A
kKrD1OcD52Q6Xpjzb/SmpawjTzGhiwpCCSMeS9G6rxqjvjTNuFUlh6NyCmdZkwq/7HSwqNWTqtB/
KIPd2PA5NS23V3P+w9ROT6jsEkq0ydqOLI19klU9Qt5gJvJOdDXNox03R7R1OROg7FejQei5BsFi
SWTLXsYDrVAr28CBJG8p/SGtgcDRykSSXmhgPqBhOQR/dqJZswvk0HLSwT844mUPURhvaQDbq9bY
58H0JAdONVh6G87hwSUOyFtSZGome9+kUUO6DrpmNI+Al+wN5cnJnchVywSrIgtri8yh2lC5W5q9
BjEwjF+y6S7XbeuQzPltpF2dcXYO4GMs6vFEOlOojgB+hpzzXf9hmi9FJLpHhLGGmKL5S2U11Sp8
qaayiarIPiICTJjggpe2jpS9BvZsgdnZ3Olajv9FohyLZP5UWrFrofrfDGGfbXFWh0uzJG8ox7Xm
cyocbQqKS7VBsulF1T1IJxw8AkZS2twTMSM3nvS6xaDX9EVSeG5JQnswMNUV9L0CTICycDTWKGEc
Y9PK2Y+U5rIvOHnQtELagnGLMbNKCcrFkxp0QDITDXPCiEdy3bTmirYBPbZkReLFm2iM+4rCPdTm
5HHsJx9fgrCW/mVMlRYGQlY/2iyJsesCLbCgQnjtmLs2X+lKrdsvMwe3FdkqJ4vByxrZG26smA7Q
E9a9Qw8jgEp2OFCt8JKgnglLDIu1tshFl20oYRGp24PtzHpnCdXxI+woFlDj+5mTx7XU/fIa1wg/
PQNvyaTy9UZVr+KYSlqodSS4VdmguMSfdYpot/o3O9nQ9Xq+Z9vBVQb7cLIqEIWhkxzHhoR2PD0x
BKqOFHiWr+gkp3VX4Y5IcvtJMQEGIXmc7skk6HvlK1bjHyyG7ZVQup2WdsTJ1jVUfJiVZf5l5xlK
z8yAEaGs7SD8wJBKMGGA/j0u5M6sCdBltflR1QoRW77bd6FGw0/pOKFFR/OeC6iS8R3dsHCJGpXr
dKBeY7S4vsLhkABcWpvziwbfRoCE+Rrls7aw4Xpg4sHvk4G6MvoI1MwWLQXmCU3WLKJbDfF5iW2e
SoTdZpM7p/M5GqdChpNzh2qU5XCoz5jXsiVMw6FqXOK57L1oBZbJc1tYRos87KNlktf1qg/9r0gp
tm07D6rhT/SjJ78o5+0+UllF5OvaHpt1pqTjqp+BjfWg4zDTWQn6CHAIBvZYWPvnWIUsbELxd83Q
/g4thU1QLrvNlJmvdaGax1LU0oVvBIQDKf95CMuNpqf1ukoprI9mIo5eOAFYBfPhprIpL3IkDy5L
8MNWxT2I8OLO6pSQloi/CeqUHRKCxZUzWfdDq3a7niePtl/uU1HF91VdwEtgVqHJh5LYV7z7rhlh
R0blwSDGzwUy/xMA4t7HeQrzJhg2ZSu/JwxcRy/ljyCsjGBoVBAgtLJqP8UMTQ2XJ7latLvCkFBo
uz3UOR5kCOMuNev5NNimAVXAgYpIigeKrFkG6tbOXCeqzyRoUVfxeB2d7LVv7eFAct3n5jkw6cbR
D1fpIH0w23fQnHnZkHaPQ/VOZTEFOT3BA+kGtoVqSaWB7drSysMHMpRj0uGRg/jVhqUZf3AY/KgJ
5XAhnLdLXwVTersY2W0tuqKRCJa99cCGamXYPhY17Jk64CUW3dOS9JvXRBJibCbO2fKG0XWqJ1kr
1rJ3kCuPPnjjiqFG5W05i6m5hcO5xXa3Fab3aeu3LpEdLrWe3WzW07QTurV1OJ5QSSJ1SzjdA+gF
SirtI3iMDVUNuWxQUS+pn7yDG74yDdH7a9BDjPYcWtISmmnrGS5oNiDYMZR2VWYEsdm1+GZi1oUY
z1E7Km5ltuc0EtsR2CXM8IYIibR61bSGE4PRNvZAdwqyYHWbDs00wtv04udcd+TRY1k4T2W0QekO
4qclHw+LdE8u6MBsbomE1r0qN5kGmUIEdOyQUrAZpWbJXs8No9c6VDGiRFSNmja4wmA4a2MYuL0z
8odxcAmRQ4Aw5cq4IqL1uVA6cteVfFbLG5DQ7btqaqpTLgx3DOReDYJlzSDH2kSZh85sHTjQwYHv
CbkydZyHwUisQM1xBgph0Q838yNZ1HyhLaoE1Sy1tW47/Y5JsYItH+Z3oJER/kyj8zDazac96Y9m
4XUYQiK3qiMbEe5j3iBVMGVYH2IR9oceD47TGsecuTllbsRprXGI4sbBa5RoG0RDoRohcwit8FLo
NNr9eGJEnbXrVbHCI9lfK1tzjhggfkYevoSY+u9Qq4/tsI9qv7vebvoi+gFLNTpTVemuBGCZSybc
bguIIEEtJ2l3T4hPigqmdQgfFUve9NjoRXZP24zQcF3ij2bn3mshB6LMtJ1XkMU95iqTtuFdmRLJ
JPI81fW7oFxT/rauqi+tXQwyaWnTdQR+1BDKAqb0hNH+1RwMar7ZiJS57cm5i8H5zxnRqjEaVy+O
XdjL9f2vh+Yc1axXMyzUxcIIGig2PhcHVPBum4MgXtV9SYgz2RmguIiIaYNm+AH3OXZFQmvcSPkT
gkH/NEYobQEuOlM2Cn/FZ104BrJrmZ0yEgoX6FrCs5NSs2Rr3FnTMYYwNfUxlys+V5wnoFaMZdiV
OF/VHXEJEzSTyV5AygnsByFIsaR8+yNJqCPlWjUutUK4g8TXYsV3Vtt7S2VS9gW52MsMgyLWKRAn
U99cNTKFnbLGiTyEFjR+dvZOt+5bjAlTS+SAl4VPiT9WW132SAOUMtgyxYWkhCdiEebiGSjxQg/6
cpNIdgBem7+YgH7X1KZXfdDJbUP+7zRiM6QlHbXlhqpalpabgVlrJxwwpnQZNzEkJLz329mOlgLk
WQiWC9StJV3HTLvPKCGkAuRH6XTqqmWyI/xmQVJZt46K1nID0kRcnCDEJXbWNR2yxAUhYRE8kZcb
I/XdKnRI+ZDiI2GgWFGuRXyiUVxKTP3Qct00mT0s4DIWLkoQ3eaIzMK6aYpewpZQLPSIwzywlmt8
q4gMyISA19asop5Kijp0P6O3mhzMe9YiFoxXdUN01NHQrqbh1AeShKJVM69QOqU4VtK6koiKjGWC
iREYHyzO6TzCeOKrbvex03/UcaHdM9wcqtIEriR7bWnaSHIcoryO7KYGYaqse6SGmYhA2RTtjWPF
32nQk4FjcgmYZfyokrssjREuQVMu6AawOdbsL8Pk2lDZTUIxkKu6LLa2QsEw7e8H3H3bQXLpDrgq
A3Bb+osP5lTzw3rTmSZhBHW1Ez51LGwViB6y6NEIxItd8I2kcWyuu9RaaLavL7zOP6ErYbnYJY/Q
lo8Qkd/A7durcKgfO+SHq3psfvrMu1NvEQZEXvUSm+SLXbJBjQvTX09gYKhNB/E27Ky3sejYxQ6y
3TUdqaeG7l9MBdSyk6R4QWH8LUOTXcStZyJZSPDX+fTFZNQeQ3r5fq9Yu9p2E9/XHkrWJkyD5MTR
C146fvhd+Lkr6wnPdeihOEaBWwQ/Las3Nk1Cazyx5YBDDmw1MrAaPghTN8zFfpE2EMjhArFN0wO2
t2TgrYkMRgrXej8w/oPojKvdMBkwSuMeuD7ydKeFliuZJK7dZG88FWKVTczP1utS/BsOMXk+ZimR
Nnd9rr+CDVmYYSDP8LMtzJn+HRneyq4GVeKpAFRNc7TASctiCVs5vesnE3EUmz5H5O8sDz5jCzWP
YP/gUKMe8mlrEcSnWvUVAlG/ZAlXrXpdAd8bt6RIGYJLXleejMxQNhBckbuVDBchiJlFlpIzpVc0
iKJSQFIRDJJ1gqPPr+NlRojbRsRpuzYFFdjIaqzTJOWpnvA+G9WHiXXwoAeggUobpi4kqUyawTmT
WK5ZHZY7J2R8AIsDirFvMadjq1kSfBUu7VLZ5pJVHmpqUylPAfPRjjPS4wyl5KlY2soS5q4Vno2u
Cw7DqBRco63zQ+gathhD+YLw+DEpQ7xjAMa+zRW7CjpWYX0Tks0RUe5NHfVqlJ92BTfVm9psm5ZE
F08oyJSCD6dm2SavTRRkpPCYbGRAOnExTeqrzISzH5wc2UKvSTcOmMr9llWj7unaIdPriy+RxJVV
8pqHm2I0aTFVOTgv+JX2w9jW5lZXsWEllU07IECxowbxooULiUSubhaNzjob7QoYQ3Rv+rgYa4Tf
DOWswoRKmRAwr6xWIbLPFUEiCwt85WZyAp91SoYnrxanuEzE/Rmn4YaN6xMz13c38ic4sXMPaDFZ
RLSso5qL2/MRdGs9darBxjSRgx1t+lRdKqr+mFbEO1s6S/KJMO2lHJ6TQIVm0QwbIaigVU3GgmH6
0mWmcCWGbx4L8EzJHNKmxveuyaHWaUzsRKl7b+QUYBXPkDNpCZsJAz7VQpv0TxIFFm3UAiQ2i3qp
Bh/wysQCT4eyaon+BegywL6uQ3dqWBqy9VvnYP7crr0zrPaxqchVToZoK1gKoXKum3UqjMs0NFzt
se4vgzJ6CmczQcvSgCp77O2NGDF2br1Nllq9xneZTvQ8IQ7BKjFnq6vyGTSUpWr/TWi8AcmUGSjq
fCWg26ATmi4W0cEYcsPFBGdmaUqTzYEfTS50N7YllLPW1eisswHLLDvKeikmFk0aloF+wGPlJ9EH
jS1nKVVKMWMeHTKT0BASkNO5vkYZrfCuo4E7cgzT59suLipbIkO1s8dktpn8kXCyBqIGx/m2lbBr
j3dlxRiUP5oKNvmQW86694d9MN33krINWE5l9l4x9tEFqslB8CNQdKwmqo1OM4EGEbWdaOIsKr0D
2zPD9QhpsBBOaHMNTZ0qDIKUaogCKra5mhDbzNS/rsteLMzU7HY1QN1IITOn6dW9HrBHziTOVTvd
YaVWhPFSjQFJTxZb4gzjAovRlT+XKscOpQHxCT5ufPPRQRm5ins8esDaBF7a8jraln9oo/TijYhP
kqCkTVOnxSosvLuEjRMs/REchOd/9rTf9l6dPOrtmBxkFN03Zn9su0Aeq5ouFxwksaZKQtTlQNHF
IRnuIdXC57bESjlvNZIayWw42IfcbIm8zsvebUW797wC/XCK9k4vsChOtOo4R+rIyY4+tpbKFsbh
Vpb/nw7Gf9fBAMlFwf/fdzAegvzn13/s6uQ9+/kvPYxfv/hXD0P8MTvDhKmZjkkulYov6U/3miUw
trFTdcRs2pqbG3/1MIgKlgKfkmkLE+Ob5Kk/exi0N4SOh8lBMcHD/+d/k8Psf+V/GsTqf/z8d8MY
jY9/tC/Q1WAVwwhHG8VRNUv+q3GN2DQq346DStaiayH94A1Jm8mQbrNaVr38UtXUp0eNbWyXNSg/
gWhAG8K3gwPMbROy25YteiEUe1c7nw6hNF5s30QFEB7tOsJWIhZ1HL+z/z1ZxLrROqDOfArSfFfn
FFDDe8aocx/RWzD6AURGReoPtbEyt+2N5U0PIUvcvSjuqXy76cTWZcpZ/QvP3/ppck7UDqkDK8uF
1EhDKmkX4o9Qn9rpZFXk+oUUa4hx00lGS8alEtFtUDXqG8L4bkqVqeEtj5numEWelMg8Y5KbFiUt
7KzJQEJTcsg7Nj2ZjL7JM+5JMLPOBRf5Atv4BRzNttGtnx1Ln8pJ5zCtHolnrW8dLT3J2b1EsKWG
v76s2uut0xHVK5ZHX/CKHpSyWk+B/zXix4FnSFGSyKi2X1ih8sg63APv3J1iD05GzdG0mHwyzA5w
7U9hk5zyTN+2GUg7NFR6ibUB4TDbDADQKhSY6ZA76sXx1KcAb4qWjRcPACkQ8yoVZBbWyE0IhKvH
TWgmp6oJv2nuEnYfPnv1+BDa7VUGxgvBNGu6VF69niFXqD836RCfzDh6F8Z0GHv+zDhD5No9BKq3
g3uGWN/Vw9alkUSBaMIeNiJW6TdwfkndCfdVpLCaIDTPJlBYhCdQJTrBRlbXug2kFRhoW0DYxBjG
e5E6514icLPMl3KsXUsZL+pknprxGcD0LGwKvjUoqPTm8wOg4Z1HoJxHIGaf+esRQC1OLDgXmi22
Lf8z8EG40zjHwqagD6a9xF3y7hvJ0e/Xjk04Q2BskSXsowxuo/T3ahWf5m9YeP1TC7Y9nuIPPU6+
CYz4LhuE5BzGAnVMaXNS6xOMvU0Vq5+jStFLzDbpYTMSVsxAvCIWbwf6aOlr/YOTAZOs8v5AOAP7
bBlgS2HZJvrLgHSjHcM9FdlYIJ2HEyMDjmAxHCgBQaMYD4jYv22ftqA6zLHxmqvq8YkGxNN8TiI4
3RIOhPw0pBc4fNqFPNn2eoiHq8mk0hf6S6DF+6nHFlHEp6qM3m//x8gyZBg1tL9kcvZAwdvS//Zq
m6DljJzwgUwjdTiYer3W+VaQ3q9i5lGd868ZLx1ls1ANX4w2+kbJziCBAQRRozomJ5AVe43rPIWz
7yGezKvxaWBjBDsNP+V0Caf4FPcN6B/OVaWiXIOSY9hUZfegJ+21UtJTNw8H9sdAI8eZ2oeeKj8a
fslXUpnJe929Uu9CrjA9zQag+Rts1fGgJPGJLdD7fGDm81H4/YMV9isqFE81y5ROgE7F1T3/SR5A
zMGoFtoMcJB8NZCiLn2tXug7bHLflUO68zVkzAHRZfw9sWOtI8gtfW+80HVYO5OxpfL94ZDwFjAm
eHpLtwddBed2HA+H+bMlPmNZ3zXXUAyUWeUmimb9IMNQG0wHExEP5Dlv0aZUFerke9D1dRi+9F29
FuFwlaJx55OJqohbhvLJa1ivp08NRwof7ctQsByK1elJ1Xe14jwS3eFWRrRXosrNNdIGMTkiHLlQ
h7rO2ZuEQRdAk5R2fLIiep0Z+x8vD99xdj13jn9/rAfjrFfqZ4C7JPRg6UtCcTTVPGvW8OkY3o/M
6BeOEX032Xi4bSg4mRWfPtC4zwF+ibVfAOXq86M2K/p72Oqy2ZYTGYi2eQalfp1KlfrdosTQNZ+z
hjYdtA+yt+7VPNo3lbYtZXJKiRPJoQEvRurkFUcaef+yAnNU3bVg7Z2iuYLxcycKTJE3HCYuhPmf
EoZuXu7xLl2YNCzX8ElCNdrP2hsuA+dmpbeIKbnEsB5uvAD3EgKsebCCcoSIlBiCRYMJk77UdR6w
9aECbxfdQQ65NtH0JKL0vSnJp/Ge2nS4klZCK0ofPmXwVZPB5g/meb4k5zFBdaxzEPHdcRHVkmtM
iJCGjG+/tG1RLkTGTOOAPW2NLXMihXK1ecBGfZYMVIu4uwRN9N7wfyQZo5vTngJsq4isTC619D1y
qHUqwREq+Px/pdI63644MZzxT4K/U/S3RgHwmHnpGtA9XXXsAmbUgzMfgVZKtuV+IaP9oDR48EZt
mwy+t1SN5tmOyvfRabqtEYnPyDd99ARAlciLO2otTULZm/uIIfbISjUBADWqaxOHV2yZe6a7H0k4
jduIOnkalPUyaeOXdBguzoxLG/P00Ij6DaC7DvbTRmQcs3f1sp4FK2FVxPAag7PA+j/BwLgO1Ov2
YvZ6hrML9Hbv9tg4hQSlpc2utcz7kP6oO+HY25MxrO9v9243il79+SOaEj72Qs0QSpOlW++HEVW4
Y5GQSIOEPVNzxNfn7VXHU0AywWu1gGJpS6eaxP5204+loCatQwyZjGdhkwkCgfr/sndmy40j2Zb9
IpRhcEyvnEmJlERJDEW8wBTKEGbAMTjgwNffBXWVdVZU3krr9y6zVFbGIJEE4H78nL3XPkWMWTQU
wCS1u23cR+MpCGV8LAl/UcXQ7CYzvVk+PqmpHJnnzUv6oXkAYL2zAmNLFtgGtey2Yq41KlQeFk4R
4y3oPj1G3Tnny6lCH4BADC+U32zAP22n3r43JGecsqsqNBNGd/clTv36ojCs4jUDBzP73cVPWr2j
KILuiEQ3mdJdYSSPVQ18lfrrFqzCgvmHGx4SdoFtkwTvbYXJG0MYXRHsjhw5MJhmydYie1ZlDPCU
B50YoSK9Wb/fSDlWa1hHOcuNuWLoi62m4saeM/ujMPLTQP58ICQTzsEEvkEEh5zelFwcbDzmOJXu
bB4BcrOuZThfY3rEPGxk0FHoCDf4jtWvfzCzbchiA90TN0hHA7mJkD37b77hXdxyfIFz/AJK7lJ4
ETCQYD+76XsqDsQ33wkvP/2pqP8rsMJ/lskIicLAQ2vkAZRANfRvfAdSoYTCVFIfFO3NJj+OVvFS
+VjdA33hvDgb011DHaX9v4UW/E6WYPhth5weHFegVwq83/RFHPYVo1kfSV9sPU6OrMA6eEfG7SXr
C4VOSjSKhrtthN5lKZX+5o3/Lm/ixyO7ChayhUnMt/nbjx99XzsZYL+D3VPEs9ZUSb8zGonW8QpK
8eo56XuHMkc/pcSmtYJVjcIW8Ov+b17Ib5nt4uuFILHyKNqAgPi/XYHYqcKEvkKFqnt8cfVwdalM
SKAKfPNhkhQGRX/1MXktoCtltVsA4GC2GZRZ7D4FBSvqlLQSW+l/+++vbDmj/ZsC7OuVhUBEfN9C
wCN+Y3/IPB7nbKJXFSqOUAxonMR5MrqUJL1xpAh1va3IIaAtt7fsqM+L6YNK7CXuHms3ezdD/eEk
LABf5WHgouTd08H5Jov5Rjj9o5MRDDBRhlDbeeW09xuNPdp988IRXbsL1R+4JFW62fOkFPpaJtkJ
F+Pj7LiHlmsxxgGCBOiqyXBdulqWeEPRv2vY/CKccZWa9m3QXZtphLDornP0YkSt8egSQ+TBM427
beO0jIfjmxFPH/lsfvO0uISTs/ad9jGw1BXH3WcTKr599t7W2HGpEm3h4w7jrlkVZkRNzPmvrBn8
qnF4SVrctf/9KvzV7UGr0XYtAAlA4n+7T+0ixUfJsPyQ2B3puuajCosTEpCvylrfrL49/vcfaDl/
dd0F8AZO7YHgGfntuoejFXA25cnEhnjXFdlzhrs0w+hSj1fEgI+7QOS4IbnqM8kidMlfOO6eGlGe
HOr6YnCP1vycdNWxqs9zOVzDUK2Zwj04xKxh7KUgLYbp0SH2tQ3sh86+A2exaB4Y9Ci2jrG6n1kP
FaXY8n3HQILCW7kDrVwK0OVUUHAnhEl5smx9F46k/vrzbeBURUbFliwZJDw/0JUggB73nO8hoRTn
Kh12afczYIq2snLmGp4vN9rKcTjLQzrZ3laPAW4WyzU2QhqreEUqM5rjtlDcRdE5CiJFdkb+YRFQ
SHPtxUbrVqr4ocr1jdH4S4ogF/EW0wThvNkF1XFL29l1vrccR+sifV+KVgCD+8wtLuXUfWvV9DHY
lGNVypE9uTbtMUVdDgt84DOO3eycm+U5CcSbXbuHEaO2mO61kX0aNk5nQo2hVuwmWbwzBT359qZ3
HrV0DsmEV5pVe+iDN2+wHpfjHhXLHQpwHleXgJzlnARl2FYzy25yaqonbbNp8T6MkfrNiy+AH1Ex
oR2yhrsxMD8iaAA+bM+/ubXDv1hfhL8MX0wk9O7vCtPZJyRKGE51WI5vy5FOc9mtmx/Jb8tbBhZ2
qP5mtf2rVR+dPJtt4PvINJff/xNHqEUL4xdiYrHNOZB1HEzrv99S/+KRJZ3DFktGhw2L87cfAsY6
74m0rQ4MT/EQuMwZ7GJ+aXW+h9mMEqJdPeGvupKIu50CMm0tgOFJ/rlU2W0432W9t02dcBu61tJp
OYSGfck59gy2ePNZCP2qwNzI36nhuWTZTwx11E1Dfg6o6AT0xWUhzkt9U7F9GzKW6pYAabJFtrhU
zx14Ae2rq8P1Jy/63Q6nu77v7+qKl8m5zHfmWxKKSy7FQTuU5F11dgkbGPXB5aCzvEiXOqTxvMvk
eC84xrhltkMgXyUdhoABV6ofczSr4aheLN99i0uCY7zsjFT4nNjx1uimu+XYBGf0bBIHkLtwhog3
neMHVKpk8NEvsFtOSXT3ANPU3yxFuEWUVFulKb3o3H+6bBfGxJkkJRtY5yfbDlFo5KegcA5LX2H5
cWbLQgMm7q3CV4STD9aiT+SzuV4OJaEmhp7XQhjOy7KCE6DwfzrL/9aR/HMHEsX1f97e3GKhCDgV
mUK4v3UgK1v2up7K6gCyqGK8hyysyfBL95ybWl94KyNHf1IY/dpKuEaGTvdjJ4+EpD7b4brYiHm4
4Ib5GDgaKuFdlMDP19/cel43nNCXo9swPHYl3Hsjvu8CG6FC9j1kHCMrBtKZecnouU9B/s6kBPOK
zUc6Vuoo0mhX0/gjoHOl7MXBRwtg4MmnGl2KCkRRVxW5l2VVbebhA8Y9qufuLo3GD5+Vv2Qx8x2Q
/pKfNAUneKQUHwyqaC7QvSPB+xoGw9Ui7k7hkyzrH8sh1c+zU4sMAR/NjvnHXeeofelS7dB/8aS+
NYn5yAFPj2JNDud+qcainMEyhzmyYy5Vv4uZEIi2u5bD+AHGGXJjs3W7pWXhvIUZxFuHf4BRYtS9
eS7vWMU8Ek70JGnR9cHP3DWu1O7/NEH8rxf6L1YxCrflf5aDoN/67TKPeOSLfhyqwxhUG+hgzC58
+pojtgxucqfXj8I7RTL+m/vL/oKN/VmgT3kWUD6zQ1sWuai/L5+NcCbHFgxTYQXdyhZMPvtcgM+k
UNvR5GIU5Tlibrn0z/IMXKcjDi0Fj2RUuXQ4bR4Uh0xDNdubinHcUmTntDVbE00ctRgQD8IPsVQh
iaReCmiU+vpx6W5UefAGvHk3NtlpWTLG9KwM+GaDt8e05I+ch4qQKqycPuIIXR4gEUFzD1DvqpHF
2S3N27LuZtx0UM3XcTUCecK3QjBUhgs3VBtSwa4xRQ/1RN3MpISzGQFDDzJB7gJi1J6MA4fzeDZf
NXCu0mfdWJ7h2Mnfl/fszOZttsxbNpvnRnFd8p+GXxAJzbGPv5unSNP9dmtDZoXhfloKHV+bMOXc
CzrUcSZ1vikufbsJ3OiNfiBP7BC8LR2KeJm8JQnbrbggmf9c2iEICh8qKvM/6gasTgkEoV+GmJ9t
kRFjWZ49QdWB1OWjNJFysxLlRD+igkH1N/c8lUtZN4OLnU1mCuMEwzryWP0IJksaTAEFYuDFkZoX
p8kUqyQwz5KQyCnzL0rn72ryL0vX2qJft3SbpibGuiW2SxOOs9fH8qZDh4oltx4bIz2hTti1mbou
O3zKszEO7iWOpsflvyU2U+bVKe2iVqXninbyoL1z0sFsIF0DlQW6/CiZ1n0hDsvqu3TWas6Loh8e
rHH7dYid1EswjR9WnT3PNGcsZT4bp2XVVTTJzSg724wOkI6/izQ7W5XisJm8C8GrMlxWaLqv5UA4
VJQhko7vXNd9WzptZcUf4OmtTPeNLfwuK9g+qC5l8pw13v1SMFnFdBOFeMviBKCxvbXy+WNI2Oqo
JoaqPCEYPCUhfcSw3dlwShGPpoB+ll5b3xe0FxE21Aeq25OU093XDc/QYykjU7ZhPfJ5snoJugIC
OeFyGod/d1moNvQQ13Y5HpfNpxI9J0iXpAkkmPGHadDXX264pfuasalKzdkB7QggByAzNe2Fzh9u
xcyEJ5nZSRsWf6QyQ0PXmeV46RPOMvr1d1U+hqXfT3ecNvEZma7HImL+VuUXExpeW7jlofOnj6rj
g5xHBHyv9LloeBCiu1oOo4Eq72ljMqMZVzkP0tJ7Xm6sDsHLKiAAfdUTxbWqx+Ja5O7Xsv31DXz7
J/6Rj6FNP+tw+sgCg5GOvrB5E8oVbojgRlc+IuGiH8R0+yk3QBSZZOro1LBPYmDPqVpDbE0owqFW
08FpZLl2lHosfQ7pMQxD05WUzMF8rur0zVq6SES8kPjile0OwMW7bMNkE2cS2iFNjbamF9qTBs+c
TI6rS8VSuwYKtdL4EcYsoROunrN+uhGOmwzDp9k6cl3zgC/rSzI7xzrLsA+YiJW8iyf6u63N4rSs
Oc+xYV7MpoVvlrybAVXIMN5wtV51Jg69zFeJdRrqdrvs4QWk48jpdjVevGak1Fv2XRIBQu7I5fnr
/BCs3vPAXKPIzMfluy1lUmwvR+P0lD8YcENqZgLLXYGW+7J8k5B+P/i389IZMBgnAHQ7LScNgRbU
yrGL19MHroatom9ffuV4W7tDK6mCanUlJ7vxzY01jXtm/CxLEsR791n06sXx9OPyQPf+v0r//z93
/5u5OxPvZZ/+3+fud7+qXn3k/+Yb/Odf+ufMPbD+Efo0zlwIpO7X9PxfvNjwH65P/8hy6bxQbzoU
pP+cuTshg3W6bWz1MBlty6SI+Zdv0PsHYKIQDSqp4Z5puf9PvkFnqXb+rSiBy4wSAD+jA4/0P9oV
juckLXE08WnUZH2AHILPRJIUbVbjiGviHIXxyfXn9lT44qWUCyM8qJKDSZvN4FRjjBqcTDusQrzm
O9OPeiqJWm91T3yUN7bslQ6u2F6imyoAdyd59pwbvbsdNbnbJk9VEZkoy0OCVMZm/NXau9RS8/uf
LslfdE1tYf7n++STcs0AB6e9tGd+Wz11h5A5twPvCGnDgq7cL1mkJeSJDmzKAmhJA8bxfQgQMlxQ
KrHFr8V1ICitOpJTZ6S31CdV5BAla0qk2Yjh5jxL7wjTwsUUbVse6xPUlFev91E2qfq5MsyfzADF
49eXoky8lRdqc0v8xA7+2Ubb4zE1wH37slkDLKu26IXKejfNOdOsoj5iL4ZKMpfw2Hw07WZkj5gp
85jXLt5zR5JakKOn4vW+BAarlrd8CcElnkp2fM5Op68v3aI8mvLaP2JX/r+/HPqMY+YyrrZZ71AJ
2/PBSe359PUlSWGIEOYDp1MVDZHofBlSgPBOFCGMrUmAcPuULAEPaBLyvO/ghX3711An+XoSMTsM
e/8pnpo3PH/hNkvIWU0Un1kV+hHAL9M8SQDc+8oDAk9WarXSREGdHEXXlIH4/GEJIs77+qnIOS/O
SxBAWhZXrxiI8a3L6CSgnW1JZYZpuPzn3Jvhn758/ZpBDm8nJp+Q5yoh16V71Muf6rj9unhUB1sn
xiYr8CjUBZq13J7aLZm52J2YFBEti1o6UqEgcngg9XD5f9SE1qn7lhvNAACGEGfPjTjoVAUSsga+
8hwUCMkYGUVLoHHH47AZDVS/AUirNXvPAgps3u2cIASzIc0jWQKTJ8d6Mnt+aTbtXVnE6p5mV7uy
k0Fuv75I7ws5WKd3g+Gmd6ru9C6X6ubE/NLXlzjW/GYJpRWpzhOSREZahVLG6euLDD6tuhyQAJBG
G4sfMi+GYz3eey43VWNqf5POZHMkkuGQGF1rlcfuym7R0Dihor5x7tq6vS9IxEUgayNb/m6qLt/q
hCyJaQn7NUzeBuGnbKmOcasNiC9y9LJjz4SV0yc8FIkpvpo5UdKgWkCkEGXTdT0EFq7F8BZ6dCyj
KjNPiwCvL2fv2GXECFWYEHdEJ7/EGaD+wi3oSz4q4qRPLaVsocp034SAJjTh6nbISJhn40BWp7Ey
Cj0iGgz50alngITSPR2IvgD+C7NUGY2D7nQCnhD9UEJZYBWCaUUmSb4nCrQ9ORBET2jvMPI04DBq
XT8Z2E1OcgFuJoanCRr6xt/3oRwBVZk9DfbWVXqLCE8f+gmddOIKQnZ5RMshsaiUmulkN8CIM7ET
oQYAguOkqXF3yv7Wpv27R3zgSauDxqp3XFDKlfKHO0WOHqT9hpE6CGTX2chByB1Z7q9NOQcbKU2Q
oj32J88X0DyCrRuP4cor5HdnTEhVIaPcb9xuH8VJu04M+oQxHxF3cbi3HYsVz2qqW9V75U7nxXwc
4g8SmP1Ts3wpwisLxwS/cJbE+yBZ/Voo2TCbgyiHbdS4zX7W5VPnKwKvzRzTg1BodaoXDONUyQnd
y77GXpcHsl33WrvIbQZj58jiwegcRvWouY9h/JpI7Zx0Xt15ff4ZxvmI+/WEJR2vnT38yha11hxD
crYzzExjsjOK8C3xCcmwkH6ZcXGDKlYfkxGa0hQRhBH4zmpaAr8DktkINfDeMUnSrJYOwd6NYaPY
zl+WBOygcV5xvJ1wQxr7XjWXWjEwLoPo1+Q/i7j6EfUsvgvHdLnNp6I6FWnb7b2g/FGZprdting+
xaEYcGz64wZ3LLdw670Z3syrtLFi+KLnflAovboiIquYaOmO1h4H2V3cIaRIDQz7BLH6zq2zWpQO
BaqosMa4zA1xHXDI2hwK7mZ7ata8mC2xFQknE2Akhlkdw5awgiQ3N0is/M3MHP9iJahvSsvaZJVJ
vlWx0VwcqHJIRGQzr5WLpcpwvHUVzva6nexD47f9EWHocFc510KDHSe84lwmznexD7Ns2HWp/OUB
uRCBYW3iLvM2rUagblXu2XNh+ZSqWXe9WrB/MDEkf8OZev9iOUaydVIOW1E+A2lqW/z/AGAd25K7
QPv+KsrtZm9O4U8N8js18ugJZTfd+tiMOKANDxJ9q2MiW4IsuMu8Yusuedyg4FBj2+irp93YSwb9
pDiBVEX0GhUIfNLmmw2oeOXiqV85U7hqU8qXZGh/+i0BQU6Mj8PQBtMAA+91WgzzEWvvgZzLQwJT
agtxNVlVibIOZOycdYseOW/yduM2G4DwSz++09vZ4NCHtXwP2BaFO6TZNREsI2YGwoDmkpcxGa9w
XydI8obx5HXL76Prq7Ez2XKGnUkWj/cRRTH/lrCAOhR6rseft3qSQv0hnQ6cm8Dja9hNLg5YP2Td
gq+1HpvqOwlItIqumocZODvxa0kQPY6e3WBwo68E+7WHFLxGeNhuW8fYLUvZzunrByYH5SstnM7O
vwHhodrzsAikNqPBoW0f53oCNIjAaqZrAjb8PMuMFA6r5DlXT6bZYmFXpMOr4Yfbu7d0kavHYomZ
TbktLYFGGRdwsZbhjHCpXXUpfoa65/LLJTEw7T0IvcR6IkNFTzB1OS1Q00bK/eAm16jvxweGhN+b
qsMOM2OeoAGV1yOwdv+tQG2zFpXBsahzxN4mEw7cqv+W2SFtYUxrq6T0GExjwXjE9rMXdfSWpGWw
RyPw0oxZRuSo+Cx8KpMp7e5zJo9ZSEVGTaM2U42rqLDciQNd5R2BxsSb7tPIe6xQ2AayPtr3gWsd
Y+VsK6xa9MxF/V4jBMI0gasx9bIQRzzee0J2m31cYAEpDUpgFQEsimPEHWHDFvIi7NI+eLKE1t+c
A5sPJs3oH8zdMRitg6VDMB1mPP6AbCTIK72RDXsMtBIY3I1N62GPyFxy/jzp3/myPhEW90cXQNLv
5uoNWRO06Zy8OFGf+8IC9mF0FeDmoD4FuTNtQz/x3om+bORqQR8zpYQUDi2vzRu9ViScSj8CSEm6
JFoLFO3QofF7tOXZz9ZNr97qtvxJjzNZB9TuWfcHF/0ZZu1T7oKzxnj0KAwaiUVJwrmd0bcPRbmW
1mv3VefF2QGHwkZPVc+jMP0kvBo5Up7sKxeWfxOtvVg8kUT8MFeYf8qKpiZtNzoxOnyImbbXM7we
RY5ewWiPsFdihgKn+gUK02pi74nAKm+jKvsMTukceDnCs77FR5UQghGpH7oIqKXyt4lwNMPP3r2e
yLxEOEeyvnY9L3mTe3RQ4rJ7JCcc/fHIwK4IkMGa0lRAsI9o1Brs43ZK4ZDQNGVGt7Hb+ls//TFV
+JhjhCRTE+KJqegQZgp9lq1vWvtvlYyeybqxySIffvae4e/8uWwPob5JPPe+FsHBmaJ9mqA9ypDX
5wwM/PbYK57g1KkwR1n4UBD6IXBqACkxLINoaKU8Tv3OnYgXHS1tbnTXXwaJGpmrvKuCotrlc0fS
RrhVkUDU7HZ30BFuTSPR0IptFNvQXC28Y2JI70VFFLmu7OrOgvOchMGvWr2Pnf3KfrN3wtLb0ET6
lPZwJFuN+zUdSTBkHnak5vz0VTHu4hK9wVhiXfTCc1jHd0b+NFNmXzvKMeyX3qZK56tFeFLWltHK
M+N+k7gfc/Vdqr4koJwyaLA97sOR3qC8JkSuG4X5ygwXZ19QHU27iLka2beGmObaG0ZQysF8rDLa
WdNChOjpIykTGxvskymJubbWMrbI5RNsVssl4ofQVk86P0crv7aeA04MUsJeuuk5IgwDLbL3aPdi
BJLQsA43DlgV6idzxhnSxEedkdgze6EChWZwcGpyvPMSEyRZo2oFviZbM0Sg15we7bwJUceQsRkF
eK4c0wJlHpOPNtCssmMm3tqkkIyD7BVv3ZPjjuOxtR7HnHq85T27rYNJHDl6uBiwvBpKorT/mIET
kJDBqcqFa6tRSkc44fZ+Bw045sitnZk+emZtZdK9+TjjdMa9X6NKKili2oQ3rUuxo+WM99KE+BEW
4Q/hoNDt4jXdTJvoQjKTiuIBF8jNLuMYBBZe3TZGm8r5pmDH/KWMw+SEYHAALuwV/ItK9tY6NIXm
ZGdck8hsd7qZAlAnBFnNfiHXbSte8mb5SFkLPcw4XYSTMQQN6FcgQHNccmuj8h5qw6GdiHGb8PD2
EihiXLVqU2gE9jsMGr11LPuhmlm9ghxBpeG+Fp7D2DAgN2R88jPprz3CsLaiIAU2zz8yhpmbIXW/
E2PNnUPOBIXVtI5JrjihmcvNFgD+XB1UgXKCcO9GmqQhCnLUOZsRDiCGC4vjzIhiFVvBJkj7S1E5
lIKTXBv6E5n09xEXI/pp6wYZBqddd1LJ+EF8hTwaE+J7ke7D0UVJWcXrLTDL+i4al6LEEmJFjNWH
6pL7sAyZ2GFTUBwR64KMw1rh+QNTERpNx8cUEoTo3PkqO1r151h004thUHMw2dqkHc6/noq7xIvX
FvWHG9Gczb3pkcRbhw6Au7WIV18lLsBSa/Yga87uCvPmalJ2upFkwK8YG4hVS0d/k2bp0VkwRok5
EHsXWoxoXFSLAekra7/EY+S4cJjRoO970MB7ZA8NDY32yfDiV0IFgnUWQs3Ic9iY8pfjkazFWUSU
rb01d8Kffgz44Fdd5vPQjz8KFTynQEwGI7/Y2cBrKJj/OnWILdv7AUtrZY4OW5j2zTWayLeimw+d
4OBQ+BW2y+aZb0zZlLGAdUH+ZnYjUAcMXZZu9YboyonmcZ7s+h5ec91/T4uxOpbxdLImg3h0LyS5
mrXKjO+93Pe3VTSRWWLHF8VZbp2NUq2qL9cr+Iks89aTSYIN+enJWrC6Q25jly2AVxkxAkSTCtsN
5bCyvSDb1Frhf5slhvsq23mlvSU3HClYoqgBo/my/FMeC5AxINpzus2VzHe9+50OIrerTtf9xKBW
UZBMaj7if3yrDWAzoVEzhW+CFbz6QoII7chKoWLgcaAsUJi/U8ZBpc/jv3yQsFq+BfeDnPkwfI/I
moITuA1Iz8xlxqGb5Ddaj4j14DrNOSiaHKnVWMsT+pyGbxF+Fkn+LNOdTIpfBr0AXLQLxd2ONolw
H10zBLGMZmXlubO3skvzSG2P4sjfM4F7DWHWbnUYvFQUkWunxUSc1NGT0bCR6QgvDseiNU84ju/g
jwivyHq+hhjgVGadYEZQbowgEcyMoUMFKWeVkvCIR4PBWH8w7aFedzQe2Rw/UjKHNxC3fFBJOEu6
3OYszz4RE8V6iDw+twjbLkVksI66KFqPk5jouzGlMyVNctxu7m5W5JyKzIH2QfTdPupIsHZKE5mE
/BnavGEjSa/R8kTGQ1cSDZCB+FfOfooS2ic2G1J2k7G4FYOV73XY3MvR+BjJ/tlG/Y+UwMlU+oe6
H86tSxbNxCB0MyjjGW8xM5G0fJniB+kJdG3IZKMh5I+NiH2iS6sjGnYjY/XA+ZHn1K+7OSfThtIi
MZqrS6DwKiD3ZR01s7OOYKQ0eUAskOFwDrlrx3k34T3HxVS8aqs6keCXrAI2SnY9sco8rl0bY7bu
WUShSnarlJNA0eAyCurJ2ozRJ3XVcIFNf216XE5FHjHUC8NNY7RoDrpDF9b3CN24HetBH0JrfnUa
/Rx16UMfCJPYnOSXFGLv1cswcnKvbtHcRCKe0Ik6rrrVrnjoTA/LARggagpfk3vu58+9w9MyUPUn
pX0t200e4QeuSoBMUezfhSRUtPO6rCB72kX0PeJ0Y5C5mpLG6y5e26T/Be6eU4sJrcwpj6pWCHKQ
8S7PmlP/ApP3jYRiuEuaE9fQf8y1gcPKghrAqfyxV6Bph7B/aSv7NbKeDQ8XsaiNz66fzkFMSHBq
KLHm7oEoWaLhj1uNFFHiI/djBGWMT1vjXRtLuC0hMzwZzk8KtjWI9nKluviNBNvjpFKcWjjCYDOk
j53aeJn3aQ/5hTxPemVW/J444SNGLLxI8sGrBOD78hmzWwqzrX/16mxTKhbyBVCFtttekQ3KEp0R
bGMXNQqx4IzAxtLJuBtE/4cl9LHgU7xI86zj1D46mTzmlKlrKMjRrq1Ca4e9Bs6A4e0K4qV2uqVx
Rn+fE0ihXfwPIAOQ+dBCzIL5hOfaaRgUuwDy7ZTkwyTvyQDD+JFyVnAak106uxkRuC5Y9aSOEG7S
NhHm/HJSR93C6JBEBcdmbpKPvHAOSg/TCpCoPmrWQTqhPsRdXVAyB2haV7ps+X3Vd7titr7XE1H3
g8ybfS6rU+2XySG1c7rpSF4Is8Q74XFB8d99lL03E028BKXDepAjZ3OvxOBfo6JedcBB+8somhtc
Epm2HLwte2em4ha4VDQYdr21lsWlycNq7Rjzz0JqEEbcRqt0qMTK4iiBkECuSOkVu3DOv3VZixe5
uzYR4RVemRTP2jyxEHnboiMIaOk+HZq6/lH35Wu4mN6TqSYilRaK8VR4ydmSGZ901aabpB/0fZC0
fxBFFK5FKqx9PZEy0OBwOEcU+dRa87suQ32MskJcxMyN0ATTYzkLxotjvDFKOztLZpl9G5cbe2IP
YQUt++ABgARHDNUjeXFMf18DWdkWTjyuo9maDu2hKHV/SWdUSbPlrBLsDTDFzYM5ijMGErm3ik8n
qctNCB54XUw0KntKS963Q9O2H3ibOqOept0czsJej/WLbSqiCESB48BIJVqB7HEyQui3sX4ZE0wF
tZW6zInmbcT8Y8saF6yair8nx3ETV1G1nr0B8SepnJsycJ9DuyRhPiZyJMtOcnEAUSWzfE2KBDS/
/ZmW+g9JW+bkV+7JlwVUc4tcpXmQOxmZ7t73vHEbZf7P1kXAAkf7RoLtxY/VT03v566pZ1AxHkNf
PYKk61o2R3tQLPdkmwVwg1CxZXjbNatg3b1nOeFiA4S/NQfHGVlX+SubXIBy4LNXdsCJQESBuzZk
8dQZlsC3SH+O9vUuz6xiz1s59LqQVyg0KaNw5wjPZryYRnKLKrQfgdTvcJKb+7YKqHtjictSu+UG
K8yKzFrzIRmn46SXZqUgMtZaEfiBAttOcJ+2VHFONoAFmpwHhsZ49W3QRSjH9QGFHuV+Em7FaCP0
ycR0nWrAvjjRM1Oqp7Qyt6QVHdkmmo1rHpNKuMeq/fwiv3Px/kBKJPdZPTPMCIFBWca9bw7pnR+8
OcxE9vBappWPj+2sOveVpI76IZSXyrE3uOqow4k6NRknlHEOWKdm1BQknQTq0PKEPjRB0Z8AB7N+
u949rdlu5wQwvzuz+cNX0zWesivU3XM/e28mu0cu1Bu5re6+GbmiRIBx0tb93kt/NX0pnqStXjku
L1aZzwFLLUwEgV01bSiAm5U2oT3Ghqq3QAWAruPwE3X8SOto3C9Je67RB8/VYEQ7dw5eorBK1qSD
jE/dmP5Kc8RcnJE24cQWjyvjNqb4YrCnXKywe69yZ7GDmFjyR+1uUzN8I8Dhxeqr/iHSEkYmgAHl
TMA8I04cZi6eZmxIDFmSgSGYDTYmTb9JpgS7ePoWz/kdcOeIAED/u7KcK3EjmyREau0UU4R7x3XO
VBAqoDaMK39aE1z5lDkmscFpuewTwwHp63QcRuDw9DELNzPWMiA7OYk6IKZ5skVumyB3Tc56nBCP
ki0VyK5ZpzUOIShBEAPL+bCQpsH+xJu2GPHGzjyTzcU9GcSW44JDVkGfMVpBw72X55yxxLUTPjAe
WuDecppMck1KohRrskyCNazSX8LgdSaZ3EF7jjaeKc4tYt3NEKC/gkeUqyA5OPiPq7B5E6MTrBCi
Z6rE/W2ASmycLjkI5T2641QzXBLzxrYyj0GeZayznKo8qfJVQEZyDHnMb2GkmtEn5G20PMzsLCUm
+nX5JZrLDw5XyT5L453vhe9aLnlasrZpJapNFqfZ0W9/FeOQgc3FkI1LBU+FIfyLGz22pSPuzaa6
5jkHPDLleDyz4SEI1Y8Yxs3QTajejeBbUw7vdTIm9znT7k2YMe0Eprhz+LSGsmmZe0iaO72JbaGt
H3KOzdumi/ZBAibTge+ET2w6She+ykDEOBdPv/jujzyZL2kpCsyWBiY1V5QrthI7/x/2zmM3cibt
0vcyezZogm4xm8xkeidvNkRVSUXvIuiv/n+onkb/aGAwM/sBPuQnU6qSlExGxHnPeU7ZbF1/MklO
2g4pdcbSllJbbYyGQzvXJVS2iqBo8lp3w95f+hsRFvMNbaJrksugnOiJXpuzR3JCxWKbhYzrnbHM
Nh8VUvVb3Au+WnWB1Hs/SLoiuhZ6PWDNEvAsS4o6BoeVfmiCEAhaYQxqMyeVOsQ0UGzMZHgcMhij
2XObZ3OQNjF+Aas4AQoct62O0QcOnEkHvR84k/+S5ULtx0Sam0YHvkPZ8840dSY3evKHbcO8aT3K
BUzXesgoRtokyM2rBAbYvu4rjnBu8UhfBZt722/WwwxMlbEY/WtV9oVt0ViXrfbY5hDRWrZxd/os
ycr1BmJjCowzf5gL4dzmpDbBprmPdsFq4CfzVXAg5KZNkEC47lG45p9yYKM+jh70GNOM3rL2Jru/
IXvzByrLfbyKc1BaYcu3TTNfpoPQNTsut4fKHZ+sfmr2bYgsN0SWunU6sL5piTdm2k11NIKz4z9r
Bstzn7fxpamzPfzVDb7DhiTyvDbAHe+G0qCiLttJ0z3nPcHQzv/O4l+0bh8KnVcTzDqLcCw11hVx
7oE9YGcMYjeZpQQ9CNLVSwv64SHUxwLfV1ulHjgllZ88HcrCWzrXf0vZsUVuidJI68O3q/LLosbL
LoJuktUljV2SyZiF3XlJo0NZiGuZn+bC2NQa/eaz7XIoCtl600HBb8rjBQA2EgfNWpv1peIeS6wE
Jp8PwyNWZpwRIxl1e1RLawQ3Iyv67U7wHNoeLiDO5EumKWT4yc+28JHPthPF23Qszl1H057HwYHx
BgnaCfhyXnf9CZPhruvs7NyN77JUihomrVy3WhKQkNHPWUERfVGg69VVR0G48NrT0GsxR1KXZ2rS
PpGMxXEo5geH8shNP8y/2W1oePZ/5Z2TrtthmQqVzjHSE4DCeTls6DzYZSJl8ZsMiGjL/sZp8XMo
yLX1gC3UQS4PMVDCubPy2xjOLhpDu2tEYOIHY7b2J5VtFbgS/j2EZCQxjh9GOMPg8cyjq8RhEEyC
+efVti7zx0TN97nP+lunIVIIl6czbebfjCsvrp2nVOvpB854LGZQCmJ+CjY46nGa4rNeq01t2+5v
OIVYjT3gdzqUU1vg+vQxlHJkXGBXpP6Rii6sGitmbe3NcSRPn8FLOqN2gmoAYXKvULq3QSSAgml2
1d2MkU6gSlhB3njJvg9rcl9MeISJql2OlI75vHKpE/3w0/JmV1BjlSkZvqRnkAnZk6sfiSrQfrM8
0A5SnG035GTRm5u45lpQeDjYxCqmkhlufB+FoAStdZQVh/mkMBMmR151ml2sn7nbb93aoVGQcBjV
k9bd1xvumswVcQ0wiVBAOdqRMERbnvw87jdpTHbITou3Iue5ht3MmDTpV1Fr4yNZJp0G8yqzd8yX
jDKUCbal5pP0ZcM1UfDHnVmN/M1VeeocB+Z582zhAw5U7WsblLqi84+aQvSC/r9rMICuh54u6mTQ
1rhPwEG5GSENc15bY0vpbzXeHC+vdpnStrNvDQGFLgc2cd9jOTO3RMccuq4PLJ/pgVMDfvMcuwpq
Yw4hfLNBWaIWwhgobUjmnV9SEmL26ZVe1UcyTKjWc6+xTfYR7lqB+OW0uHtG6grITCmzSlaqzqag
c8yDr8Lm+vNAixTEADsA/JQcRA2aq7JifVeP3GbR5AD3+qkkpYxsP8FI1kNUnCYGE1t64bXTFWko
YJHnmPLUzEJytXp4oGXYwjpx58Nsw9S0Co4CZSnvUd8sm+Vj5bB3GlsmIFO098rS3Br4CaZoPrVp
/ho1tn024yTaMWknc67nvzxbNEGR1xmznWhaYKbmxhzSt4rB5pRnetD05nkcuTFh8z1orym8plUN
sHyL7kzzmWJxN62QF9ncx7sclEKh6vAejey8o6GnYNjv50eLbjXQVtYZULD7BM/7D0HnzhSvNYD8
vNaomMTROjlYddPWO3YOz4+V+UBQoPGLxL1HnBGk6TUwtYpmrTWwgO2x/mtlyZfb6N620fHB164U
tEnQc9oV8EDjuaohnWmoYfbvvPAx2hRUqtBJcdc196wkVpQycg9e5nyUSYK61PqXrpijp5TBY1oS
Ek0Fd8b8BWDxcMX8ZaZVYNrRjUkIJ7rSO3D2Z5Xhxs8YNpBzRE9MvYiF1bStXHNcqyLd1yZPuuK0
QGaQgVoi+ZKOPl0TWk87R/eOARny3aSIH0Dr5ftjwNGUVzk4E6dNdYpmWqIQC6GSUR4tYzSUupWC
Td0mtzyTGJGbb03iJDSvoL4V4BwtoIOg5Sg2JWAuq0dgePPWTwhh62VnbLSp/HC8Z8tgNKTTZFTl
BGlCMlkeurqfHmyrLD6L3OS0jQbkt9MjR/7wANwCUQAc0CRDWlFDKR9dgDFpSq+A00cbWAD8zkz7
OFCMTFOt/cIZmZKPTJ9uNOj6qzR/qFTJSWmMjzF2PgqWLBTuAZv5OHHodfD7gdicHQOSeapPGyNv
P5zM0/a6zf6hS7Rbs8RiQuDu+PSQzXTPCSpRx8+9M7hrug4exKigzVshLsyqp4DFVmzdZv9Ez0K4
XyTvsU6TXdIKetI52+d+ue+HimZtAdvZyydIM8ZrZqT5lgP8dPSXh5+3hN5NR+ziMJhnvQcMEDIw
NUa1ofALD8by8OPGwJrQzwtohiF0jMdIWiltPiYupYVfwcAnqdiwxpyncIcRc8rXqNHMhfjUz+d/
HtRIBKLVvBe+dUa+Kc8oZvsS6dNQ93h57+dDEXJ00/vDPl2sbYnAOJS70PvzmSEV9wyEeNzu7DqD
ufI33JTVcV4e8BRiAEltnXOYxYlv6noKmv3unw+vecsP7S3uM1ADz64kWoPNe/7nh0gRDesfN+r/
91L/n7zUJPeJVv7vvdS770pGCd5ePNUJ55iv//k/lrQ/X/MvK7X+D5RjwxdwpwGSCQsX77/M1PY/
HJ3iNLLvwM1cYwlB/8tM/W9gmaX/w2K24Pj2QhKwPfP/hVlmuj+u4f/unsbYDUiNkjmHkR0mmSWZ
/d/iqdgLWb0qL9/D3fuuUnYQM/6lufnr2w5YE5NMm5+9JEVz1q1oN8Ux++uY4S065gX3y8qN8z6I
PBxhIK1wSOMmYjynU0utpbygQjcIpQ/SW/mwsQfjweu0qzfQMxBVls7h3forJ+QFS7jfs9McdayO
pxTa+JYdC/OqVFw1rc8wwTKoNUaD0ayrlVsZN1crS1WQsxQGg42tbObkG1iddy3M94FNZssuccmq
imX6fK81jZ7tDGYvsthFKyaP6A9OTb4S4n+aIvOF1iHvC20VZ+YXfMdok854irN9rINVlZlJfkN8
GhLIilPNmNNmZzul+i+Rx3eUnn6lVMlwocDyPIArSztqrSvv1rdqnSAiIEqUARklGKiubewSIRo2
ZPFTX/QPTYhfy/OrhlOD98cv9I1pj3Gg92GxaRVo9r6xZ75L+zHNmKDb9UvXooGgppDwng9iAH6s
lkFvMbEzrUUBT4ZQox91A5HOmOnm9C1y7QyGZpPYVPjBTjbLeZfAPaemAD9oXhPEAdrDf+aUP2SO
frDnhhInA3Fk8u5U+L16S44JUOORhjTJUa3qA0lDwmrQ25otnrHuZEyXh4MjqcClOeGWJOnifRU9
S3WmMR0IN612ZGu3s8yYVKb9xze5xZflWxl5XA/OLups8LYouVpb3yZ+rHCWdzizbyElhTUqdsIY
Z+Nkiz3FU3LdjA5SePcAMwQ7T+E9Dq340MDUCVntkDPMtvuqOcxlbffWhel5Mmfmsa63d5SFjY/d
YaHEWWiDCJqagfEkWZyT7zafqKKIOfcxCTat+ouZ1k6IBCNxwZh7QkGicRL1OOX4l2Ot5KB8ghkf
eJ7BgTOPiS726tA3UQS/VD3ZIXg2ffpj2d/wbswNtmM/sGYUrUjoQRbyW8+zlmYyo70oqjcO5OdM
xn75paZOiK1CaGyLku5JZZOkZrb1iNhUABegLrqDnSuyqXvKKepps2bPjaV4GJpTu2BsWshXYx/l
e5oIUU4I/k6RHR5sP3yf21xbe5NtrkamEk2MFpNq4sRo/dL3FlRyrdjYHKE2s5vCaI2wR1QJh0Qv
Nk+61oE35clswtjdqa7zA73j8p1C9ay8Lj7EcTOR8Bw+DUJ12POztmG23ozcLpzqQtXnZ6lF/mGa
jJd0tECOu86WdfdItmg+p1RFVBXXLkjseWf080fc+wVNMPJctmLaAqFaO1D61q0QtyrzUEIG4pJk
tvYhbtQg5C617Vz10HsJxcNfuB3oOsYRvjHYw626BCZoFYcB9eHOCdmEH7oe7yyf2PSmvl/zB5Ca
mnCvOd7OzmN/N6DEbXTOXmtk6WgtCJjg3LXmZyvmV+PHvxNNqXU9Nk8j4ecb0QB2gkAzpGvXDyAN
Gj5HdjRNs9PQ2toKZG6zdVwkX9+42nUHnDZdXOL2WdrRH0Vjwi6szNdBJs4eXzDxsA5HUBN1Am8+
Q2ZLcFj01OBtC5yTU1F5qw7RHeYWss1o1h9559pboYnulDN2kJXJrPCPmIsE3AvYR0OmAa5JppYG
gxExOsSaPcplVOGeBw0crDNr/DxR1q617KS5p54oHMjIr9CVMmgMZhw1Y94UEZavNhn6prncM6Ze
+rZjbpbOayssHNXcaOjcA/ptZtuxjeUjtbkH2LBjoNc51pDByTeshSfVEECAyNTcHGnsVVS+oImG
1M+6OyJh1ama1EHEyScLKFU6c/iYYF8wGQM86A0mrBl0QeaM8jwI5eJcSLAFzCV0t7JcqHuXdBTD
zfBYUDw//FOkGv++zChqkcys4t8asEIEzrkOHBtHhmcYL6ZKCThrFjFY4gpc/IFKaB709QEPkV7f
PC4DEwjCYYDv5lu2sbeTfoFQl5TJ2h6Wvak7eWOUbzuap7daozNmiz80zzTvU+odKYJg5NYz8Pd9
j8OrGj9it6uuhhu99sD4iBO5DGarCX0Iu6JteMmmNbVHe6Z7SEb6zfCbx3jgNOs7angXoM7BzbmP
PXPC49jyrRoxyoLlDvHG8OR8ALI8v1Safvca4Ahj5mUE3Ztih891U6Uz6eKkH99RIS4saGpvSis5
TjWgK1xWUyaMvYYoeXI6fiMmlM+MefvO60t1i6uDGZYZd1LOf2UIRSq1f6EJJofCy4POauWHvRQU
xISPNpiZi6CchnMXqfgWRnTF0wIWtNjBNsquUAs95212xctkPueMECnboRC2NH0A88yVTU++kWP6
01uhf4yT0F04w/vZm7cOUjQ6LyaTwt5J3f2CVIFAQHMUuR0GyTVFFb5eH4ej05J0ZTgNeFtoFMUq
sQapNZ/qLrAGrX8sgScyg/ZvXlzTxuWP6c43muLosRjnRZddSYTDXG1I4dQCDGg8XfXSpyhLk9qz
zgt6PU3tR+pSNSUavdwh0BKI92iQh7UdsR7jkfFzV6czC7ukm2HA7aCIB3Zd+htcUPGxS2MasNrD
lNrm4t7Gf6Dh6bC9g5xZA3stT64OwNSml3gZsXpULCem5zqnMcH46XwUVdzhwaw/dD/vrubyMOnN
Lw+MtRFusd3V4Agzske8aOsCSdgRgLdMqZHmDlW6nrwaxB91d+vK51A810WOUpB+ZlrPjYSKc9Yl
JKSRBj180m4WWFksj6njUJIDZnogE7jjZ4jfIvnaxfgOPiHhVRvdV/1OurT0uab/mLYnP15gSNQp
7aqKjYQZG1EgsXziccnbfe1E2U0UO4Ic3qEsqSBwRovacLYiuq6uXZ/2FFKN2tEsqoshsKRLt5Un
QmK/YqpYQVwsz3GW16cmxaeVn0JECaQ6Z4SwyqXp6rURMC34ZjvkH9uoERs9o/0mkwuFjNHmXpvN
N7pk+6C1YHJbmgZdteWlglYhZUv/TW0f6op4e9n0f/GRbAyXwqcyfqdW0KA0DFta3c/ssSoHXS/s
NXZfmADZV4b7RLDPhsBZbzuzxiJSKhLLVrS3arvGO2Nvh2LaJ4MLnc4eLsypQBtPJz0svIflkiEA
ZT8Qlh4arQjIqku8+K0ZULLCrCLkGMzFthYY8o6+KVmY+/yxs6ikYHbONRtFF/Bq3EHHcDfQzoeC
7mo78nWwqjx3W09leZdlShxCPehuq+7FMstpGaPMRmfvKXx+9qzuOXOQh+UE2R2hvKEqi7GskeNk
sn3qNaq8pZDFJfbU8r3tHKeiM69zXC6B+ncbVdlpdLBg0SHkB7Zl6oGIM8IhpnnznU/amNxNWJv5
HtteuY7V+B5V9XkqzA/b4k7QDnG5xjdLP1BbrD098tbaxCINucRYe+ECJ6tZCkYdZJM33irc2Bvg
wp/9hL+uLrIdLSC3qGVUZAAkt2UHpxCpga2LVqRBmfiPWdn/wvhz0OgzX3dTeNHq8lsvYBA0r43h
E8Ug5V12u840D9ng/QbV+R23IzmCD+iIt4n4w8ygzXmVvg2H5Rc2zoMWtbsRW29i+xf2pjdNF4cw
dNZ92N7GcaA4W99EuOJXoNIvFpuIjnQCqc61BJQxEQlosSg2mtpps0RtaHfYQ16ZK9CVhTSPwW+R
fv2NMdMMZdmPFtIm2qP72+5m2E3teVT1E38QOG1PcbBZP3iF88xK22IB+e7ZeK/ySUEutrayQ0mK
u/CUNcPObD2X3zhJDcSoS4263rwuf8issxdyuftxqo5tOjw2Ijx7hZ1sSmE8UU1wIhKCgAZ8e5U0
rLSWT3uw81BBcOHK/ttR2BNFCZw0bA2Y9FY95sRe77Y1Rr5mFltP1k9tFb0N8oF8CrS24rmN7naq
bzUQi/McnRpLfDvirha5dfkHGaXuDUwDI0yjkc/bPeo8pqLXRmT75d/lQL3KENgHlzVem7CqiidJ
vwS+pxKgdkw/FbxTjJt4nVxGoJoXBsXAaKBs9OUFcnH8Yj0QlHImrAJJcqgqnwMxQuJUJ3uIABuO
HqBuR7DbegXNVvhQmJ3VzKihEKr9U4lV4nk2pkD/lfKTADj2x6jU+yDVeexogWl+Kdm/aGvyiY8M
B8xrrdXbCRCx5k+H2ftkTvcWxnG4qovnsksecRd+KjFeNXbXjP/Psax3Yoz3tap+W5N+p/zx4kg2
LJ1EQ6f4yHSnp3L0np2ptHZaZL67QGsc2KWp0R0oLitahHG2OGzoF9uRxShsIgThBnZJs1Wf7+Nb
vajvc0iMr6AQSJMlKYvywIksX0eMNdjf4ttJaqRBG1ZJKO+aWdxVyJWCuLqWOvaf1gXSrbAGM3dj
T+lWWMk46Z0EseU1NmIb54r22NfLC9K8N0QUHUNf0UQddFV2iSfIUjjVsDk/qoJpOuCjp8Kbnr2Z
4nggW07WbdPW3NrkyQbawcRc3/SGmYbpFrTnafuWkX/jQmbjGOYkycbR7DPSwFtvM7hy8M0PNjRV
YR0LlXx0mf6Amd9l9rVxnfaY2uLR0bp3lfXwFLJ136tvsDknKvUuvkO71zxe+UnPkLH2i/lMN4rP
ybWu2uQxh2q+AY9Jo7g3hGKVMo/R/NLqaicHNnqzWsFv/KojTPeWcQd09QJO/pC46cYv/GPVcaX1
SPVjs00LSj901lRcfHc5eljABW6jDKOomD76OP25ZZa52KpcfShNf3SgnuhMtcKCEE73pwI3rDvW
U1EpIOTVb8CZ24meNtmrZ3TqOMtvPrASMvEroThuFSR5RPJQldlyYHzhe/1r2OEDyJ5PvVn53vjp
ts1rxA1upjmoah1SlA6atB5x/XsvfSFedEN9Ee/+HYE5Lt1qU4X6pvL9c0q+wBn+RCa2GpAYUBj9
PXyVjyqtf7Uem7dYXIuWtGcRv9MOVtIIt7J0LOO9OCC9XuhHPNU9s6Zx8OVqtnnZT4V6qBb7qDH9
NSHtrRg8vJUj+lRmLztgGoFc471t0Wwz4tSafx3ZTJS1/Y7Eir5N0LTur11m4SX+6LT0V8lzEvrZ
U1fFQerr50lUxJX8cteh8GsMlwu7e+KGgXeXmKFWjxhtyyNR2zthHgay8U5ZzV4nxptysLBSilD8
8ClNY+ZeBvOr6cJM9xITzbW7++gD8Jr5FueVy3hDmdpyW9y7PV1oWYOGALMWeJV7RWi8eSa7EcSx
ntVnwIGXvCYNLow676g+7uIvaUbIzuKWZKHg2I5rFE/kamK3xGhub3gA1kWXYZKN7kWh2jWFz3g9
xq8ixxccy3QXeT6GxJQ2v3B4wODH3S3TniXL5ios6sskzWOjW9vKcF/nmqt6qotdmehbikEOjAmu
rf9Qpw0xK0sxeSs/lFVt3RQskcOUlyiBSUp0mPTHwUd0wumfOPLNJ7IMLbNB+Co5mTKOs3JZr8RS
264Nwz7S9ihyMydibhyoE3qKRDjWQ0tKWn0alfNgZAzbjGuZ5DcqFQ+Opu+MdrhhhboVdrGeDNDg
GUcjGurt7EUM1QsAwNPk9ufOSjeTEa1TVb770/ycFsYTBHmm3tOlnjW6G0LmulaD461IORJVdjCN
3aZYNnpNSHKQY6Bg7M3NxMERZDrVDjlnE+Ekx9XQFO17bO1GZvrRKB5ta7hLt3yPi5uWlKdUsOJy
+iNgeJyGbC+X2KT1boCFrCpxUlwjcMS3jR2C5JPvep8+402XYhdxj+hH94L0eJ2T5WVfqdeW7blM
1KfnRBc2wOy0qJ9TNkNt58GWYRssf1epT+cYlaKciA7gBHgwnU3hVl80WgSp9XPhu0O0Z+PEs5LT
L2WLb50TbRR2f5XpHktlbbKZWZs/vUGyfej56ToWCqM8jUSIiVt/Rxkzwsk0qOCc32RTXsj6BPnM
kMzq744DF7nRMNw5I1VTMdbZcTwvz1fTVR+907/6ZvsJ1f3aNvauznOIa4FI6kezTumhgSrBeiwv
5fSVi+hvkmIaZVQaUj28mqXINnAtHsOMo7CY02QTKpOCMUyZRmpt4pI/PXGKgkrMjt4Kb5HmPpVD
+ICf+uilKWD0kem+VlVPrXyaw7XdTsYq17AwuNCJzFHtM1HmeyPZYpGqFyNzurIB32zLGnlS5iRM
yNZVc7NFUEnWjd1dQmPQA78c7A0H9KdUfCp7uHFyZcOUV+zYpgeS7K5Pt6PKuF3187vsrWrlMh+l
TSegS/GmaxRTY7xajbiXJ6v4ytRE+P47asrlBo6V3xEbK9fIkk35brCgxI0GumnT0S+sUeW0BGbW
NJxiP+BUT/Db3wjHBPk34CPuaUhR/aXiWj4SEg7abGzWbgLTWsAo0IpkCXeSum2qKRgaeshm1O2K
NEeVsj+yPO9vjquVQJuJx37ug04L9fPM/dPB/LOy4WoJK/bvrcAIDeauJImXFKuGIzxYiCgEjB/S
5zQROhqN6cAJYEUpU+tDNmEwzTBBPY2VCY/XA7tlq2jfOeSPVBw9cyKggElk2wYv86HrkcyjHLqu
jE0qLOIEBB3MV6MRz6mDP92g5nEQ1t0ZcPJLSBw+9IcGpDdPY/RMw9hdhOVraNOZbLeZIvpBiDVu
acdIa8JzOWGnVW4a7JtLH3x0ikfRjwPHILeZDeq1y3LAU5MLXDS0tkk5kpGD6yacd1tjjKc46iXs
5VYhptRAEIjQ9G4t67TdmF0vyXLKbRHp+RrLLucAs6xWRS3JtHn+rmkUv6Fk2iKzt1dSs66/8ePm
IMPeeqnyPwwZfsnhKjqG18J9kTWRnjLx9iUuL7sIMdhq2lpwR5uWvCwmVd8FZu8sM5zI5zBeLv1N
epOt3RivHfD+X3Fd8AouuoNtkCts3VocMgLHTGsp2MUPswFKFbQhIdx06lyeDfyuvvIGxEEKwpgh
ryLYb2usTvYupsOzG7mUrEyYSxRSsIci2GyPkAV6pzjZVfaUd/l32uN/ywH/+Q7fnnRaFjXnDpP9
b+F5LHdvRVVxAiBvmlsvWipeqxgqb2JrT2q5kqVkLIKvjjXRoP6VMmkz6Lx2NUYO4gb1tytJz2TG
xSbnwV6FLE9FF284qcaQ0oZc3tPUeh6N6jWegkjc5VyTWi5vdekFtK0WK7vHHELn68dkeF8zURGv
2JPZIWerhVRxisNc5d+djsI7Y2zFUgvVIcIROpav9WBHK40yR3wVJ+yov1niLvowUSCuc8IVcgB1
oiTtsiZb8D/GzjfFffbq34WpaMvUmg3CMpdFlO6yUD1yvgbR0OavnbtIhzhlVn7sbyLD+spr5mG5
Rea3xroE8Tex97lXE0lxN4BWKFm2Vi1PAYTEfeGbh5Ghg4CuONC52ov+I1TFKiawN9fZQTj2wYmM
lxAf8MrUjANLtr3iirkOXmesGBjuzZZc5zB+caxidNXlv5yMcHJFBpV2UZAmWfmByeTgzQMRFwxX
afKlY0SAtPMUpdZvU06XNMzYa5XjH32095k3vFoJhxJSbqhDi0nhG97RH616IxBPYQ0rr2odRWOv
dUeS1lYtgt2WqzFuI3RZe2V4nC4acKA2q2IakhpLTe23G+lHldaPtizXiCCruB+vDLneHNRCPA3j
N26AhwTVb/AemaFg24QPpRHnnGbq4sf82Sy6mxHCo07jh6rLT7g46/PQ6gcU5p5TIk0w6NVlQKHD
utac41SBQsgceUCc/qKXaJ+N0ZFT0sYFQyR9jBKVY16apVCH/f1ahPbDkA27kQ6ESB/4y4zD6Azf
uZN9AO1513X71mqyC+Iif6JdJHNSgtzfUYqgUbJvFC1yumuf3MK4aL4TmBZGa4s4IPaBq1z6CCZK
Jsi3/DKEPgLBdSkgWCJ4epqvnd57UglhQbf+ZY0ctXwdWzJyPfOYcbk4L7iFpnUh1cnXDQqN6vpb
S+SRavetnJdyy/ghad0PMnEvpNgwkecUzVakJ/SBzYiEgqlRdaUBfilki9OJkWJKW+dLVIy31CUb
78t4D0GE2MlYfedlczDG8t6XU5AYLVPZpRqxBVeAqggJJwNkLRwVb6CIwC5aHuhKGv751s+72vLu
f3zsP979jy/7+Yp//n20peKIZvRUeGxFnackBR+lz/wKZYMRPTRIWftVXx5LZgWMmOfHMg2LlSD1
fTSXh5+3/v3wf/GxkeEJuQ1kEZeM7oGO1Oo4xTNZFtiC9J6U9RHqGVyE5eHnXd9124M7v0i969tT
uhhcckgg+QpUSbSx4wLzEHV3ABsWP4q2fLtiLLylc5g3CV4CPfp5c26NWyi8cRt6CTdlvxiL48+D
loT/eotIY+WEzt7K/XanYzXz4IgvTb18m/98k8xfefx5v57gIA5IFm4tcb0uXpZxYRTh2/1fDz8f
+3n35xOuF1Hh+e9Pg8yRRzfP8jXrBa3owqv0xfUrj3X5Ksa+ZaKZ1EcmaPWxFSYLmz7gMICzcmSc
2tBwzVv/fvj5GKXH2sHvfnt1fw+14SvP9frgyGoTh15GHT1ynGslv2fGN3T2ZFgWMVcFyRARu91n
/sRRFPEN6DbLsUKrMofvrPUGTqk8eJx7clU1p9qYpo3vE7uCYksYpAw3xSglYAgjPEReSaNMPR2l
mPaG1Lm5Tv01kxAhXNvF+8nrZ6SVDMTBHtACkK/RftP7KT/2HALS2a6ubjGlawxM02IYyna40alt
+qu7UM5GTxz9bpiu3jg/ejRuHE0Rtqe4opRran7LNG721PZmnK1xjQ7lVcECuLai8bmjOtDbuOMj
zgeV3R/cpg/XoyItNxMd4eXGk1kVcNMiJpfsSV2WKkIuV+DT5MZUgfJhLk1q+oM1GOra2/JiVLhG
5so51OZcHdiHr17oXc0veoQFld74a29a1nVqI1791ngMNezqVv3XLQhs8yXdtbCzTVESrYBEtuPC
vift6B1cwwrPGWXPYW1tAEF/Gj4yileb38psC0Cd7N9nhi/UibUu/0+9MUQtmPitZj7yb0wb30DS
ZRhByUGhL+E6zSVO+b9VZ9urXpIbxNqIrVnPgtbhWbEVPl9Lb2cS+kV5jV23IO30zHRpvNjgf7Dy
5oxUkNtwso5baviGFedz95KjSF/QSA9RUj6aUeMiZTXT2dn7no4zUq7p51RYCYEhlOYMFEzW7WZa
+lwRHecNra9sGU30fqPmuBkX09UYGQgTbz0ny3fC7EljOsf2xtBp7whdKilGJ+JZ6cZ27dfwOM3I
z69Zb76z3ul7ZLpnNiAQT3kSmSjhNGGgUjCT40/FJVdW1jhW8POxf3765zN24cYwmail8k5zsi9r
C9LKULxZvvfVOfO5IgZCB2n1JCTl4EJew5iuIy18GTFYauMvp7G+9S59norokhUTjormNIzGM7w+
+IXCeK2srCHXXX+6QExQ6FBlm/lxmPvuRPJ3IzT9bLfsFA0qQCsGMHvNXTdNfqwpSsS4Wa3SZtvF
JKcTS8qVi+P1v9g7ryVZkS3bfhFlaIfXDC1T7lQvWG7laOXor+8BWaeyTtm5fbvf+wUjIgkygiDA
fa05x4z0ziEBr3uxC3NPVq1ap7pZ3jRkffhhSM5rwDhVaP5DJdNhVUQhZC6vo4NidE8+9ypt8O77
SNJPIhwQdSnWQhP0HVrIoWAIBkioD/qLNyZvhAIxTGXiicD1zsiQzhiQJ/e0thmWDP4GSyxM9Fjh
37LK20xcGtqoHX5q36SXkkQY1oM1ZAFG+aLCnZMnwMj98kdfMQgTmf7eluUuExkZsIBr0JqfPC/h
y56s3w5zu5sK6iBxXcNDQMrdzTgUVPqkWoHhPBjuHSHeYuU7EWSvYjj1yeSthqx7bV3rwZ4eppDT
JqzlXauZ6Tn20WykA1Jz8qbLrjjhGULJql2JFBq4ENpUVyoU0J32EpR0Xs0wp7dLrk/tTB9BwM8p
6eoHz7A3ffzgAHwu6icsl1SHRf5trDNUrdYZIw2uC8e998h3Kpv4h23c9V0Iyc6jZ1F4zXuO4iNB
Jr0dBVO/dviVl4V/qOmQ3GlDKNYYIujmm+bJKLaWCwJrkkGydpjnoQGJb6dJt9dZz2FIx93gmGc9
ZkSpzENLI2zIDRz3jQ82ABOvQUgyfmsgNRHMXquYkGbooGSi/gIMRjCKA1eB4SXNEjx6AzZutM2/
hLS/CxHgNKBXqbcWNcnYfxzJmt2HjpmBVXNAfcgPGHrmS+tQcHHUMRNCHqJ2gMWRaC+Gdq0Yn5UF
ChS4ED/BrnCZ7o5FGf42DK77QifkpU7vwJSXnYlDdZRoxbTIuBGBjgWICbQGtTKtuQOHaoKA0JCH
qJ9Gh5adCcRr49ZkVtcDlYhoxPHpIYGWJcjKwGFa5tMhlz895eYnkedI1Zj8EAeJ43GgnHADqGov
iGLfM9vNH2pVfkMx9b2z419x+9OyHWfbmSO2N4BMXHftu4yDlTkU9XITuR4zfvoBwzevjMY12CRB
7Qzqz4fu5JC0KC83rj1t4A4VK0gXt0Y4tJvKpflYBegCk8Ryzs4H3L9p6zCj5Ou+LaXhvAWO8asK
p1sXW8QBWLy3ifHX5HTob+rQ1zdTD6jNb6gVAqclrz1dh0Rr09FsNTLeA3sdWqWPDMgmzDOAJZFN
nF2urO5Tpp4bzay5/Qb0Z2oBdUpTP0wU/1IjU0Ob4gNXpBC+an51iibaSd14DCFNgePOIW8U2MRF
W+3DBjN7kAJ40hK4jvHIdJgrGyVd9xI7SHSK4KwTc2LLEuXbjGV0FCrxfNZ+OaG3EWb93o66v3PL
+p6yrL8nzuk2oilVgxqDZRDh3XPNja/LB3rWeypD3lUKQDGqKfVDDAwTG1+b7f2SgYvnYOAGzpKt
FP4Ey2p/u2Q9Zj1BqFnmHsH+nttgjJ/T9ja01U85dE8V2gMGavW663XgsAHh4HFwR5UF+b6sqD7j
4+BqY0NxHqkDS+M7aQuQ1I15tlC5vwoqwNgmRb8ZTGC1uv9Tb9BkQo7oGf+Q8QIaHoVKubdz2yOk
Ao1jllKeCJhSR25FrlJ+SPhkq7rx59gSIyAg8VeuBPI6aGCYsUqCfLjvkvJGv4mkdo/wGt27jKm2
NnpbrPQpsDdFFiXo0cVIq9hCmS6gFUivmgPd9B6HNbWaki9RqIuJMOkYy+5K9SXdkcXpHfW+DjZV
lXxfMKS2gpKvbKRc3VSCp8rcuMbIzLtPtChGeiAztPQvw8w4/Xxmfnqq51lA+EQ42LTKdQLnA8Rh
J7euuFXJEhRqW1cvnw/RnOxq2+j3Y9DbWybZNBfnwd8o6Vgk4WlZcyki7zsHz8hMiIxSHwnnsjrV
FJzhr8IoQRSP0a+hc8gmy0J0QbEl/OCVRzBIenyiGEpOSiKNCOe1iJBft8msw0g9lZ8gwKpyyk+l
UrCftNq/yYOJqX3jAmMxhQvatcVwKRz6wmKY3scszLlsVfmJi/spzHHT8AWdSz79qZ4XlRaAxHCI
45ofJQD/VihLcsBsjk0MnMqiA0ikjatMf+9JtUXNrE7LousDHZQB+BbhA711lbYWtcvVa5a89+ls
1aAMsk4HcMQSmF0OvlTyjaMH1JBhzV6OOM76NfaNkrSollh5yRCj5RLIeZ19N2StcetK9m3kXQkj
obmYASOxq9heJ3qiTsgd9XWLT+smizh9HB0lXjQTaxd2rSniH0xbOR9QkZ56pierfKBxAU3hBocN
BROin04YisoTtYXy1Ogtio7S3BmWVTCU8JPq1OFDWVNd8Kk8ttXJJBtqh6v83MSMjjCm1qfcUebK
UHK+ukgaIcuToGLXnFIUwSN4QKVOwoSXwzkSY3hKPJvazvIPIypulXMsBqs4dfNBkAMNg1ZFF+KB
2kMd6evlvceUn07LWhNxb4WhR1l1rG/Jv4zua/ADiVH/MKU+HXx6vqkZ1buiw3JaEEyvV/0ptAHc
VCXjGVzot1jXtV2kD68mLfh15dXnMlfe7MZw59v2O+gaLlaVQ/ahZDhHJNYHB3o79eDpaWuXYFC3
BTohqTkopTyqSe6AayWQQAr7fkAq0a+jWgd9c28/BD1jvdGvoNC571YHySdDCE2KzDYrkVx2U85Z
qyiYizj+/X92iMW/8P+xQ5gWHeH/zg5x/dV9/Pw3N8SfL/nTDWEY9h+6hcAT8wGeBtwPf7khsE38
ZX+wzT90eFeub8OZ0XXhgZn/F0ve4U+Oy7OebZqeQ5rkPzLb/7sMd3zk/8iowAYh8F+Y5kKTNwVs
+n/zQ3DTHrq8Lq1LyLw07moHyyrUDEl1B/VBm6KLhpcV48csw4+WeJFVk4TodvHWMieovwVcAIHO
yWHrasEub+hSIBMvtbpgoGNMoEbgJNC7QLNjUHgLu20Y9GrTtqTH9XQzJ50IyE6DO9OiSCkGSvdZ
wBAk5goIsPYuoNe4M7xjnUh16UbAVYUDN7cuR4zdUWzj3TgqK/T2ddw8Wu0Ad8OxUWtJg14aSlTK
DHKl9x35y6AQ9UbTj0wniy0ocJqFsn5yrPYZgh+1Vb/fWvlw9b1AUSjpa/BNGFJ1LabCY1e3oWDW
PTo1UFtp/GDyNGdb5QGOT0GAuGlTfGqzO81j2kLaFPLM1sM5iuqM8uI9odaInGAj5ab+QmF3G0M6
9J0UYq0s34pC3UX6CLuV2Ju+g3Vl5qTChiiNo5oQxUGf7pOeImg0e+xxElYTxfIe964voSour3DB
yiF48fH/e3m0Fk7rr92QYHuh5v7ggOqtpmO8CpI7B1/8rikyLAFbo0c6i5WO+GObg13+blsD/y19
mbBh2sfUfTtZebD17Z+uRjtDcRdLQ8tlMuUHcOBXpKdPo3JusUXM06FbHPYtMBgScvHz/haqp6ST
VXstkBsZA1GiDbhmJiBQh0e4BecrbpSn6sDQBZ4jugqHqHNMIwk84KJbhb0JtMZu/VWhNzDDmm0O
yByFVnfs2izeRYKpgdXo4WxfIaRbM+7KuqdlPKL59mr/AvQN+AC6000qfTBVVEvvJJL7S8p0bT0f
m2KKtacmWJepYZEym5VbkBH8Dryx3UnEH+VamGl6V+IvDhgAn8WjB71oLxWDS7f97dRdcKmM4nse
2cmOCVO3NWOiW1KSEEml0l+kDTNRQn7g8ASnCUvxoYR8MfMKYUJ01hXEw6qfb3kWQoxi6q2XpASe
L8U+qh1kg0Z1kwrfwicUZ4zS4WUYNt1GO5LffGTtK7+yOG0bpg9Bpl+RK6tdqMxsExgDCDO+RXTT
Pkxys0ZMC8yDgkS616304PaOfhOomll73hHpxlRL9inFlk5CkEjyF7hL6uwVBYIE68lKw/aNqKfH
FL26rmvduuhSZ+9HeAwnFCZdL0+1oWHnCOky9VHgITkgEAW5UX3jMOT4ABd5ASrRU43wscMaXEO8
AEGGph0S29KvdUQQUDDBW/Wi7MUUCF0zE4l/WSB1ECJ2dmkQWlcv884hXN79fLnKSYZHVivlpL3p
qXFpdK/9VbVlAd4mOE9e0cHtocEZGkF4UjrHYDRDxLlaU1wizdN3YVC8mU4ZnGQVDaRcgNZ0VFLB
nmkwBoy0lemLprcoYdSevn1wiEo7vVgpk5x2ZtrKGnuo02gdnVmFq7cr5gldaK6DOhcbrRtI3TGw
QNWdH2DaQUgvguAZ5Eb81GYFiEIPQaQZ4SXIXA+7EDZbCQyAz9mMFkfCHKkOdCYCU/zzYUrrclmk
cXzJ8bYogak25yvXXLoDRt80t741/FJR7jwmMqIYADN7YdG3+bB2nKZEuuK+06yyd54kd7fEvBTb
ATQAAy+yMcddLws8tjMdU4EN+3q8rOWWS7maBNh//X2ck7GXx8vfvx5+brk8KWj4UKCZt/zb6vKn
waHcoQbjbtnFssny/D/22CKEPVqJ+c37MD0q3+2MBfVxP1AEmFH/n6taweryeFlbNloWX69JSMpD
wTdv6KmIl3/96es1X88tr17+AOAMwk9LEhWWZjrNy5P/+R1oy/taNvj8d8te/rb6+bLlv3yuWn58
4udOeMD8Yf656+Xxso//+Fk/d/GPz7m8ZqiDYjUIppVf+/3aDu3lIx3aHBzaX8dxednnB1w2/PrX
X8fkn5svG/7t0y2v+ds7/fqPn6/82+6XncLhbyg9/fXJS+o+a0ehDqlNbe7pz9/1srDdSum0cP76
wpcXLX/6eqOlbx/K1Kl3XALfpNOZny/43Gqw3ZsEAyP6ugRzXZPTFTcD5xIXYGUKKQEdhRG1mqG8
zzQDKNlIxynGvzPBW/Y4XZZnv/7U1Ga6cwPt+I/nl4fO/OJlD19//dwLE1H29bc9BrTR45JcjqFi
goRiJtZjUm7I/aQkPq9qFW7Ez8cjWT5gkiLwdV9P0tzoDknx8rnJ8ofldaTJGdQj+tsgiXwSKjSM
pzLzCwNrysSlHxhc6vmnKsEwAo29Oi5rte3RYmot+syUMdZmdgRzfY38gFy8+Ve8/ETL5VJQmlcq
/iZfUHEiXpXbVcJ3xhh4Fsn6K6W6X0L94kqOGzEf31OtpPVmCPpl07wY537csnDJ8viPD7+2W17G
t1FSbqWPLQQBHEN5QlMsgFjklL6H73lI2FddK3zt/kS527b6N0h1j0XAbT5ygc+UJueTGwFk/+zY
zQ8ruga22+R7grrI4XbJOm3do+7TyfYFXn767i1kBNkflwWKGcZoRUIRP8s6uYdBxoHBqO6LtKPl
xNrysGwmY9d5xUGDVnNaFn2R+PT/uZsXnaGBSZsLBCpFYcDQDXrPXx1UMVk3Zh9Q/ZgjWIa/FpAG
fpcG5GC8LZCl/MCKIAW7d2gootNokROBnLGihOCt3TTQ9ikMRA1y8oH5qqAoozlgPNwioa7DYBN+
Z72uYBYfhVDWUZMaTeo+BghqmdUxrs2METQwALer3ozSvdSMSLid8VXFw0Nm2OMhRM5ubmhWOvRz
GqCtxCsddGvjjBPxRqDPj4Z9EnYPxt7wGPqRAkThiYbtsta7zrqmNEABmedR0AEoNXQQosxbjpls
Z7Gl9uea74YMsgrn0pVEgyzfAWd21eypIqQrBgDjajn+Yv4S+oZklip9WHrG9MjLo8BcPVcprb1e
KcIC5/cwqgY+gnDoH/Tz6vI4ncCohwzzWq36s6ftVAFqF8MHZhrBNFrhOqML/lezeFmTY+jhPM3s
a6/lMDod2/+zyeyMXjStdHPsyP+YEZGce18n4LL2j+dGePIk5UgaLvPV0BfFTC/eKkaBKbAVeA3m
/JH+9tgVYYR2DeFLHs0XF3fulX9+nKU7vhzxeeHDMLrJpj5A98uJ9dWez4hjAXC8fA/zX7wAHyLo
Id1xcADPH3hZ+1osz9GcMBGnWa+LMCBECvCpDtAak4K8N6sFlieHGrhb16hqvfzqllNoWftaLMdg
ecjdhOEqAX9fvW5ZcdVfFkvre1kbU/2tlzJFzKnfNVFPzdFzuHJ9rlr24NOwduzVOEdhmXNKULyc
1fPiHw8L+tqZJaGMzi37r3b8sjYuXIq5By/hvKCBro5ebw3kcfTmr0YniGrBhC2LEDTiZgj4vhQ5
CXvbppaugPFHiY3wmvNpOX7dX4dzee7rYUNqDRwlQoUc293RLdp2CUQ8bQLGOPaixpaIYn8o43Id
92aVwtoyFHwz+7B8IJuftFMYCrURGJBcMQnEeW2mawwgJr+sejiaGrogm0r3LKYOCCIyO+EeoxFx
2jSa7TqZ66ODFZ9h6D31fRNtpCrTjVEjX1nebJt4EozxfEH3TJdyM6fH509Bw3iUA1lNJ0WU1mwJ
b8UMoRq1/XJ2IGrHGxumT196iWXt62QQ0GuONp6NPF/VcyFymOdGdvqBLs1C0pIj8ZkXFOQxmjaw
qQtVHzFdcVfziXAEYJ9L3z+6DK33pJxsu7B9bsE2bSn9ynWV0lKoaITPjlrnHLUEvU5hH58aG3uT
UOU9Wu96ZU8CNnGE789xAN2OVYvOVEecqHlcQTpR5Bs1mQsuAaEwWPfYJOw5n7Nn5st3Y3MpswN9
zsOYHxsBLEM/4Vbr4x845jnAQNvwKnBgDKP1eaw9LGNjVAGbtNWeLZS7udld08zuNkL5d15c81uq
66feRcEoaNYueyc8eJ6rgXpc/k8/Iear9HOWYxYVWOGyIYQA1DDScQuwCXgT6vk+r/q6pKNbQAJt
jHNp6HT+lueWv04xaINaNU9hy7UG59G3AOYDDhNZnJT9fbK18WgqaZxgAYmI3cEY7I8Yzb85GjpN
kiUQOqewLXUEbJvljeVerHY0Ic+FX9zW1AU2JJMzCv8dKnYaVt0rtV6QAn0DZrY3tx3mHXxN1ayi
5Ec/L3JNo+Gn9F+2CtXRQ8kwKf3RC6pojx2zIGchnRfLWjsC9YKI3xwROrsH0d0Kb4hJtcMqitYT
MWBNMuLnBvx6Dwk5K12N4TFGF9kRZ9ThPdtjD6UlNH82GhX0V6hS31SgbY9qXnQZoqSOIgsNbC4z
4/RSjPWz1JqJyfaEGUpAsRVu8tyERCGNCRJsS0So/ZrcW1uEH3gNd4fl6IAN5LprRxBEJw2LVdYb
2ZHJZnZc1rxFmPT1JOGLZO2S8p5perhbnjfnq+yy9rVYNnO/Xrs8XvaaROTrlQZf4PyP/rbdsqqb
Lsp51/39+drluSwm+jDXk1UOs0KHnFakabWeSbAw8mwNO3P8mGfJdPEnwjogME37uCc5BC2QRWcU
4elcQtPGrTWrTiUCPIccKdlnOChG+P6oDtft0Lk3gLo0TrkKmLNbvsg232WesaFkYZOIMQe75xKR
twVdA5A3yKy0/hEMipSV0n8nV9AjLWiGyHeVWNmqBUZmU5PU9GQghnnSHiYz/GHEu8GzkKFbHkBv
2Qe3qH5rZOo4gvMkGj9EHZ2noXC/mdS+9pSY2q3ROR2O4NPy954AdWTPPcqkoA4eK6P9RlDD8GHj
Al5FUGCuFY2ua66wL80llw9SxB5yE1G4nCXUpcIc2aDA3Sx/JGPBGNrkQ/kJ/vnJLQ+xRDMA5O66
7JWjxqkeOfbFj4r+1qEuTGeAf9d42lsY29ljX+JIcewAW/pIEAIkqOmuQGseYQx8q4xBbPPcafcV
4vTnHo/Z8iHGBv9QoSLrXKrKuGP2ww+C8fqd59JaUHOMbaDXARE/kXFqhxBy4vxRCFJaT76bvGaE
DBCG0xgQptvZpkTBcX5X7RgO6zB2zVMvUu/eSUCwfx4dGeK8bCLrrpOjcc7h6H7uchT2vkOs8Dzm
cYNvsfC3iWr6tywEhjfvMiy8eEMinHVUjsCR1A3vy/N6ito1k8Fwa44ZUHy36RF58wIjLK5eqlcY
zcLioAaSTQxCLz6c/vMLtitOJ4LhXOC6evsUJdPDssO+xCjTOV5zpX1O+FeBaWD51I6XfzP1UDEt
TNINCJAEams8fH6BOqLQ0OzfJ9drtgm4ub2pC+fbhKpk2StCEwLf51OsDdzgdjntlr3imP9BNdp8
sHX8laEHv3N5+zleHCRUxXNUuCsjo9s0VujPQ1H497GkwOqPVv4jb+2jjd//ZfBwWzBRlkdiF4d7
OWDQWrZoZX5wXC1+1SIbjfNYIxDkgnSvNAdPnZ4VPyJAl4ETja9tlPub0KomhmpUR/ETEYfCibbs
Bwr8dgCU8MZoy9zE0vIIsgrU3dh4lDbn/TiILmJ4Am+pQyVME07G+CEP72r4UatlCwkdUsL4eVO+
KDdJmfUnJgbGLWViOJLz5yFxeaWKsXmXc0TSzFWFTp1Vt3oApmzZh4vMN2sc732q0P8P6LzPOfkj
1zSc4C/P76MFsttNk/rwFNmLoNabczZGOsRfRUNh/i8D1wA/9j4QxxOcN2jWWbkhCUvo9D934Xcz
L4fgyXkDvWwVLe86ujSN8C/cIoLPrUR/U8aj+N61Lmh1l3Z64jUTpyAM2r5T6Q8UJ8sbIhB7DY/D
ulg4ri5g41F51L3xnbrm5/updG/Valp4DbQ6OEdR067x+abfM+207MGYSgulR9Fcy67WkS3gmg6m
1Pzo7JdlAzUOIy7Tyr42xliebRS760Y2OkI4vp6uo0ytlfVPWjqUItFrPwgZltzbJoW1Pe8eJk/r
bzrDrX4qIHip29oflZVpK6K09WvF+XnCDextujjSnrVGYgWd9+aHj+B6nOdAS7UN3azkJAzNvnIy
kQxBs/sDCuTNsmkCAhmfQVQ9OIXd7YskSPdWUTgP2Mfaz03yAv0JxdkPW5AEQVRAfYUn1p8SR1kb
syurFz2t7pa98et5anU01JRWiGHhJ3EkkyS87QvfZuSTq+8Wrl97fo8Wk9obl3SBe2Sp5p7Bk7ab
XCt+FJKSdM4o/ydJhIAaOu0dGFC+lutUUxKN42BD7vaQfWX8vOzJvi6Hh1jm506vo2eczdV2kINx
NKO8vh0wm65MEJqMjF6WLScSvG7azjDuB2BK+35sUFN29Wloq/axF3Ssl81GmYIH9Md34GGILNrG
ufS6DHFGo+ZpAxG+Tm1yWT6LX/p431rrmwg1YkVyrzkmgCduIRn0K0RO6Q+juywHqKJ+cCOJ+rrv
VJ8cQJOPuxkH9Bh1EMCWTQJXbj3aVe+BzrXaM/3+IkytOAc2viYnUs2rkRmnZVMqdR9RCK+xQVV2
EkGa7QxtKA4uEJB7FwQXxVfL/tHOaku/1t6S1grWfVOoM0Kw8OrECelQWdp8h+SAOsfh94cGovOF
dktki3ksKzvcBohlX+p+vCz7Chv9txbL+In+AriloYV+P3HrFhKLDe/a+dFFsws/MF59B7fV5IbD
KZ5yeQt9XKeKyPtZFsvDVvog2HROJmO+NC0vm1+/bGHJ4//1xv9HvXFaGCR4/79RgZcI3UxbR39n
BTK/ml/0L1ag/4fuO74tTBf5FY32P0GBvvOHEGjyXE/w5J+IQFv/wyUr1tVN4VmmTpDYV4/cpUdu
c4dlA9rovmf/b3rkJhByeuB/YwbqaLa42DCH9TxLWESS/3uPvDbcuGorGR5hWKw8W96XRt7sFqJm
GuKaBLri7IiR3C2PloUbGhtmi/FeH5OSWDuSF5nALAt4ZlSSl1W9JgkSZfU1wXYT2ESgRk1KYKRX
vDfc9CDa5fXZmBwKcdkvV+HQ5mpzoXJFQ4hu9UicCNd9EjejLD4HaEXkYBI12WJnyCqS2dD3nSnv
3uR1z5zYb1FQGUwzkJo+diPRR+U0ndqWtoybuKjgNWL6Kg/dEOb0SlGNVq5BZY6cSArkQwLcHoqW
OFaUeF/04ZhXY79q/fRMNfNAJ/y7Kl13LZH5Tah6LEroLowkilBkSBVRYtGYHvO1Z5gu0WmI8kwn
wF8dlPwmNSQHjfStfXjoaiO46atZCVb1W1MjdItE2RXwt2ab+kl508lhZ5gBWs3ww4hwjrU1humh
1H9Z5pOPZn8bjzOVShuTDXd2YrkdjECTx9ShsCu5SeNsP5Xdt1LPwlUTOCiITLSzxam0yoSKYPzb
jcUDnnNzhqito87m0m2JuzSUd145HhojZljglhgskAPblToZZtvt8JUobwpvZUrM40YXhQlJkGyS
PCrX7tgHl54A6VVoygCwt7gTmjCgqzYZRQF1W2tuso5mH1YHWoisT44H4U1PE/GSAEX67hjJ+JgV
DzArpg+Fkrfqfw3Myw5ZAJfeAPPfj3W6VikBcmmRPjq9vy69Ssf0p+w1LXlIURIKf+IXROGSck4l
IQ62WYOHHoXHcAB3e5yG+9HLwz1hZfjohf3kZzV9PZKC7M67ZHWpHTg0J+5exkk61i9ic+mBBo2x
Jp8RU5Kj3UUdb9NBKD4au0Hn09UpjnvBQHvrt4C7SQ+J9wGNgbUsdTg6Mh8PPRDgTVIb94Rci1UR
Ix30NALeRihlJq3tmyrVG4Z9jXaLiJ2OTSIPjt69Da0zrrFzo9qGvJEb0Hl7uOg97VhApIQ1zgTf
roLlmwP1jdL7cWb8yoX228/cXwDA3UwC7kEC6zGj0MLSmZEMzUEzDbzRVv3g4tDjSyOut+F35tU9
R9xxxofSbTAT2z9TalrvoTqg6johiD7ao9feGCCL7ZldLLwnSVymMTONCQax9+HMOVbwjku4xwUA
ZN/izlpp7XgwXRTEFqyEMELQHiYWqve1j2pgXc1E5WZmK/szZZki3tYI21MXBTSG05KEYn48M5m5
mRnNfbHq6l0LuNkC4AwBdUsBBKXpzHZuZmVgNfOemxn8PBOgcTRvw5kJneNaXPW1BLvADKglU9S0
/AM4wORiGtGtCUZrY8+Fbyw/47eGXISdU9YZ5bC9mWny0WJz3CbxFenSG362g+pbLJuawB9h3w0z
2TqbGdclsGt6KgTY4+52Fd/xOSq7eEVbBtezo/vYRb5FvaKYltQhIaXqPjBaMs+mlZREtVgTlHXk
CujSWw1uf4ZhIHPuRgb9t51SryTivMR2EqBbxaw9qarAI4yujn0wksUG5GIXcVMy58iXlRM219xt
cV/oHxJfs0ZmN25vEoB6uVFN9hvc67H1QWISGnQ1aSSgtsFbTTp3eFMPAiDYCCHL1DUPnCbk9apu
7BtSG7oWYYJtawR3lhAbU9FfCCzYO1MswB+jmZncWysKyl3hlsyGWvXdzrRiCxvkV1TZr22FndvM
MfJGZnlrjORshsNUrXH7ljurr/HL2jH1QeY4Y+QewrjVtuM4foz2iPu7nPZBJ9Se+Ue30aPwQoT2
qe8AlXTGcIYgaq6qvG+2XpJRA+/2Ko3MO0Ifa2auMeL7XdlInP0j2NRSjlfaks30zJi4IZJPNzYe
EYA9JYnC5BZhBO057Ku7iioJDpv0Z9VFP2KqfaeAuiu+YPQw4fgimsTb1CNpiw7D6nokDcnGN1FH
Nb+Xmi6BMlx/V2p6R2+OkBjaF/0+0fvfWDoKsBX2pVf+SLFSJ+GD1laXT0hYUZ0euLXc6/YjOV3O
T9GjNklfgUAkj30Eh8l3uGva9AcAXve/Gh/6LPGzDwESu7Xng43PgTRRx8VCZ+jvEURFD6dZHhz1
YlgPqH/rASsSQNKj4TIln9uOaSD9NTYstN4lR6npuh+Z8yIJX33UQ1KPleKqkl0B1Vs7fRqN1eDr
z5a6xyqRblwKdzeRTxzHIEccy98Nb7oxcAmsEAh1uzGyHvUiI18zDGfcQLJvSoo3swPSHrC1kFxm
bGRRvWsjRCArJX3X93tsuqSrwSIurA04lW9uOL1GdlkSSxQhDHdI2o3bd7zg1gYR1VvjEuExudLF
Nyz6Fc3drcJMggst58cPtsIxiKkwQgw45G7jpDKiV0uY8YlKwk9KI8kmcZie1DHptbYnAPT6VXWN
RkBIvQyiS+8jkesxPNNgvyuMPjtIqt03ojJXbe6q9RgLqtEl9LZEdVStpngjOnBDSem4u4zBBpGG
3CmWuDcjvsVARKgWCJbZ3HnUzfSgtRawVFxCxF9T4Y4cta9qkFRJS2KZKPTnVu9erUjnFkKaNkIn
/WZIwPQWifUjHLu1WztXDZohiIFkl8NVWpku13MshwfRalCDurue0wgZ0EmviTOxI6X98GMwpP3s
ewOkZnUEravmClwobaaGAip+7TCCpqfG6ZW8zvpgm8z7pIzHG0TAr9x1nG1OVXRNYhlBg46OWV+f
8EhNyU1r0VzlsilvIRTdKAp4gVA4VuuBvOfCOOYNac26BkWCtJ8DVZL3YCoiIGkiOtb4QqKGcUZA
Lm6sVfHOIfSksmBxjcoDayyzaeNkhcvILi9WwjaMO4MoYdrBKSGTiN0mkVCcMnXiK/sc9AUIJOR3
U3JOYg0HImOFVfiqGdYr73JcUUHkWm1o8lk59bgRgIKlgH6CIAgz6dyQJ1Y+IYj8yM8LXwNOd5pR
04H0ZFAi3K3XKsu4gnnW2c6wdHhJxF2wlADAooQRaW8m90VJMROTl6+7FAIzQEOTIRmHui4CUyJB
DGevOosMBMe4xn4En3cI0hnS8rP2/ILiTbOeHEYsrfPE+Wluip54jdHVk7VdUDbvMDVnfWuQsAhi
a7Aaet8Sx4jv5QzN9hZI15NvTbT1W9SbtWYCcwGfnBnuu41dFL6sWs89AeKp0WTnxLXFPaatMim2
3HMo9mjS2dCkVZuI4zkWCuH9fOlEwwc2Sd1apf0OKJqUG7s+TX5GNGTivJP/3WxGobonSpYQsVtu
j8vDqoNZ0sX8GptK5w7i+3dxy+B0dKgh8+NAtU6VOU6LR7220eSLaDpTROD6nfpYPWwcFsKtaRf1
xUNlOTeNSZU56brqOZM0nVzMlU5FgYbhSHzS9Zz2BAN2xwmJ76nWVXWvQYdbp7kI0WeiRyAflYlB
FZ/cXNwZzDFW1K0ibF6M/GKu3BmOPk7C4rmrMpec0oh5/vRSarbiJgx82CAiEL+Fp4q915v9RhAy
RhImXf0AXb9fwK2mr/Z9iGHPpCH6THfogRL45sk2GvfMQOTWDztQRv6cce7TbW/TrUd39+JG5nSr
qrOcAb+Jsna2jzzfJTiGOYd6mdKBUXWWnkiCYlCgF4/4A4KNEVqzXTs/NdQ8z3gEYd8m9c4W7NzB
TuaZD4PZvqnIP5iheBuLIiSSF1VJO8PiCnIv457L6ADHTfrAkboyXE9WFPJOLzDXk6tu8EEAta0c
OXGaKbWZ5HtYjvigG7KBmMEwcXitPTveKeQBK7Pp/ou981puHMui7BdhAt68EiBBK4ny0gtCylTC
e4+vn4WrqlZFTc/EzPtEd6AA0CRFwtx7zt5r+1waf8UNUXgQJE5N7iAExkWsdeCCmqowYZpU+/AY
tVbgI9z+RTCbTckWPG5A7SuZ9eBBSobfgEQoUxkxRj7YcmHTPUeGmeMY+I0vVd71dTOdAUOewOac
1Pm46FMNP4uEqHwgEOMWwz+BQTUG9IECIWNXTHkNisd6eaVdbHzMibahHF78CbfAqC785vNqvOx9
p15uq47+aR/ZuBAGVd1l0xLTNtj145ZDyThY8gifBFDXoTHjfWX3IZxQ3EaQLX+pSMk3o0QvLDC5
MtZD+0Q3JdljDQ+Bd22jonE8deY4Wpx7K+rPRYizirgk7gOwU0tdmX3dbu8lOSld4rj1jzwxtiXh
KHEiFb/VJHbNQeHUruqaEW7h8uNwJjMH3oZjejPN0xlO423TqdljZxIc1xv8/ZVCiq42DXSA1eCQ
SZqxbQqZsTLfi6tydnuLXAFgyhRSfizXkOeWlODxoacAt073Q1+Wh3OQThrZA9xW5xII5ri8aVV+
N8lqfwY9ou5itWM8C6Q3K4t1YNUW0O0KTkdl2RJPNeF3nK/qoNHHkLPn3GpISGVyP+kqRHFj7raF
NRymoTJ3sW4QuZKHNKpM9aXT4nSL9H7EMK8St6j8am0b05eV/wGyv4sIs7wow3CLoSFllJmSTJKo
7WEIMASninlq9G4hNZZ7/AToOmRccC7UkcFYjuyGOBOGlmVIfmn7VZkSMDwseEZmPcQ9X3aiScS7
2/CQZ1CrKMCr+lInEey65rmhFLt1uA7QXzCRo8uDcrGbTdPJsjsIkyQRwVNm6VsHuzZM6pfGbGJ3
kXAZSLL6EHUmY8fBOs4S7pjFshjrwCuLLULUgZpn/GwDYljlqZ1C/WAR79WEYGV1QrsrpjBgiRE0
RB5JCHh0nN7wezW9p6F5UvW5RsRMfDQ1iA7HNMZtiBzlCX8Ugr6eJOhUZnJeKuT9pGRAVp1KXiJd
ojL+WlTeDlYk02ONk3/KPhn5fqiqgX0i6M70txFOlJxtcu4oG72p9BsHfzeXo705W+amYPBWWz2n
g8WfUIQBMXDQ/LCzDlEVMrifATTVza1kP8YjNL8EqSxi6/5OSKaEWorrlJVvxPbSo5sQa2IB6jPo
i/5om+2wmaVr3ZBOLERaYlEbtXIs14XY5OINJlkdEdhgEwCbwSLKRp3bURPdmCZWeqinBqM2584M
UgKw13+tXQVbYlFpdXukd/7zIeQOEYKRqfgaLHhbw7oQa/9tE03Cpiyk9mCtKjI5N+Rja32UcqEc
xIbYPanTtEXO/yU3Cq4wEIEYwlCeiU8s1kjYuM0Y5u/6KdBwaKyPSuixOOzDQ/YfnZn4frSEnFxF
haanr5ZIs+sHxiKalaCGvus6JDBWp+reTGL0vm8K7JJLeyzXhVhzqM99rzX8TOIZHQMAdas2AdzN
EY0No1mQ58oaO4b7DblBOXoSnSskA8nYH7X1ddPUMgHlZ9IDR96jjvFKsMvHZYz+WkwdQAe+m793
DtxROEoUsBkcCD8wlx8QzM++gtH6njwH15yC8YhR569FJpHnSr/2cTLXcpul3Ier5IrqX3kcopFk
rX6IYcChHflZKJBEjgyyEZY73egBJ8abQmvnALN9A/wyrfZCfAXfqj5ajNE5oCsUcA0SqiJH5MPA
q//elFKZjLse+L++VgiT3CRbjDMRL/+bEF3KSlj4dRSfcfaNRyBxf4kxv3WYaTxIm9JeYB90xToC
/o8cs17Dg0gq6iAq5W9Kchn1pj+mRJ21+2qNnJMsO3HHcUQFE1YdwsK/Fxm5EsfUnCfMScVV7Off
T46O4yYyrms3VJDsLhIqnqrAhkK1TkPmrlR4R6yjZqSVm1SITvIWkOrPQuTctXq3siTWR+7IAUV4
X4fdMV7fEP1Ad+xptzKGXrcbaUa4klmNGzTlYwnDaZvoTr6RphidD15yqDkUSpkmIS0yoWRNpFV3
z85YMVx3iLiMFP19mEAsJOlIXWQxf6k11Vkr0Q4j9OWAAA+7saINHC+yq1BFbwwpXUiDrskKMII3
2yqvYUQWGGiJXZ8oD7XmvMx5QTAz7Kk4ifyyTu7Ic5yYStfdBWeZ7Oam+TuRHrB419uJ8GLXNOxn
9OZnDYfkju4k2tVodHb5/DsnI9C3OY/zgSpdomY3maQbu4SU3T2u7dQrmDTsMSrAPrSPAHaTbakR
GWdPcO87qqhZvut6iAFtjpNNb7KHsrI1L8y7Pwzp+gOqfZ+/6BkN3koo5Hop+0M2G55ucAiaa7mc
zgD+n2DYObbV3yYlb2tLdrnm0F60SSrcvB7THUGpmHtGWqmduZl67XenwcPrHOYTJnKeRJXewPFQ
eQXkzqmF5ieYkBONNW4Sx/yQsmdiJxbPaEyyqjMmXCo50b2ZSrtytA6tkxhgGBvwo1ljXrBrH9IE
HmQx0Hsu52NdMj3T+cs2WVv3JNETMyRpT3U+u2XPYDkfpZdSKx6JR158myy+hloZHTuADTr01sWA
W/g2ODmoDVxo2TEvmpfYyEjWMk1qG5IKYUZ5g52OcdRUoeEUk3oIx+ekG5tHKlkbUx391FkIYsjo
B5Kcfp1CHHltkewMi/tb7SjT1lL6V1QUDPdqClCd+UHDJvs0h/6tsDAaK1b02S0WfLZFQjcFSc2V
QvI7sRp+8oW/qBnerczaOR3QEksr/XBQf5Mc9ACOiJhNXORhcLcE1gyWhbqnoxg+SirykWViz8wp
9hsQvmmOL1mnvcFIpgQfEpi3xbgPZCCVxoC5XyutlIC3MXGbsCEacAq/tNQEWsSAnN7CWl0brkuN
NVFRV/QHnLxJrqyNUmagcBN4xa3zxAxhgjrCFLNjjAB3lFrB+zjhoyb/tHRHKoy0QriVwJO7m2m0
UeVoZcgGdEPm6GloUEZh8KdQRX3VhaV/ypW75n5R+cPhwF0Ygr8tGqoSs5oVJqQDhVCoklM5XmCA
J1tDJWW2uXBqcXQZ+k0CsBA5qPGm53G+L/r7EmoTQ7bpWVZyfRcO3TsWcYiYhpwxt+cwa5OIygXW
qh4tYBQVbyE/DPNwwytDIoSTTqZsw4yxtZNDU6ykxHnJXKVem1B58IhclIwCw8ZRidF4oxjRhZNr
s7YyMqvvtro9Q1/PrYOmZRjrYnAjVt4n9/pdlceEoQDjXktb5EGp2lGu7Q8iXeQz/eCC6blxWxHn
vDESEBMwAw6zKcFAT95n3Zaw1hkVrGOkpWDbgL8oVyWQX80kfaewjVc+hA84VofKVsIT19ZtUXY+
g7ht1HQEN0xM7SKzUqAXTZueey/Ycvh1s9o8RjRWmJr8liT+i99s3gwQDtAz1l4ra+aOLIhfhk7y
uDXIf5oR794yAfGJQaBGqpN6jI0ezRHKlJkOVAqCtN9aumPuckKFgVlTf3a4DDOeDkgVxcdpRnl1
OxGfW8zHKjKfxrRT7+R9S9R9yZEXVLUBdh1bWiqZH0ULtXfKvNTqOhBJWr6D7bCvDb1A2GQMXjwX
NMu5sKtZCNifQHAt5HYaj1zBe9y3djefVc244YKlbpI1FVvVev5tSpNMLm+i7NmA3O9CZ3hWlyQ4
Stqwq50QvooSox3Dx+AhzFmNI8ahUVFIzRolWnVXaQ1sPSU+67HznFZx43YI73wFxRf1EFIt5vgy
pCH0VYafOiFmVjR/hrCn/CTAnAC+9ZGB54scgaxIpMm3HO7/ZdQQW9wNmwx0Ei7Cdis7BFsBajK6
TOGcGZ+joKKabB3lUWMyUjmKb83Ww6gr22WWfV2F1JHQj2HCZ1RMlcuPMhteajoHpOCmm9EaPpDU
oU5slPt2WgqqI/BSatxwhAqP50Hub3GRfFEM1AfTjVZJPCAYRL0Bddy2DOJDsu4TD4hFvMq781Xx
C4j1mbpmsiPnE/3ouqgJsGcAdMztPKIsBu91H5tYBeYV69fcAz0Z4Ti4mKuP2dD0vlkyMhALhHj9
99qMhwWNgxIHBEOR0Dxt7RoWa6XSWuml4TQHeugTjkKsz3LoYzncxtQkadPpgUf7swa+SnEVgujR
0ttpnwXpJc+48ThOdRtN3MadRLGRQY7IxKsM5inhTozw4+k4OSNRjBRuPSGz5SaJ/2+V2ZroeNUE
H7fYXyNNQpLaMKm3rzXl++3S056M03tAOCYpxGDd8b4zsB7cqTPiY6X2VApxI1D8yYlsXwXRZott
POtwuBQSLCAV+vJ2lrP8pJGBeVqUPj/p4UhFhOlVOMc4pEYTrlFNYjwJQfRmTLVNtjqmkKO5LsSa
WIxJxpRKrAIvLI8l8nA5PRUxhaEpJSo5S5SvqsddMZPbh/WYAdwMJnJLtex3uNqwhNJcaM7FJlM9
VIpSt2+AZbni17Iwan//WtawjL6eNOd6supVaCO5S5MQxWRZMwX7OAX7WNFWW/8pfSqonYckDfB1
JOF4lfNY8jXdhF4fGCg7GQb+LLSCoWKrxpRyxap4ZCapM1CZL8BOgUnSodEfivimiKo3ITOeZdjO
bho3F6kYrd0/9nUm9nplSThRmfmZSxfuVpT1uB7dyno4izX60d2hL57HxNSQRE/EBQwhZwLmhFXf
oCOs/l6QH1wdl0VHKh8FHUDqnNrMOotwVoufWBMLJJSEJY4k9LSrdUkdJD8pqFPHCalcGvU8VM6k
LLXhMXZghZjaZLlqVdtUm1eDj04+HmyWhmNsHeqLhYXZeaeG1k2+TutQcX+VM1VSbusHi9Z8r0UM
wxnCFaCFQJ8x9sd8aDFtmSgbrOYYGnarMW+1AvX4y1wFEzCGfLTePwsQdtleWa35RQSyk++VREZM
Wfpqy5FADX4vnP+saTXmc83iGIWraO+muL9J11j5b7VIX2+z1Kz2HsRLS3ZHZC97OFGkdHB6wQul
w2BozGdC6rjihwhXh04mzDptY5kevEOYtQzSaOIzJK/KiTvqapKoNeXU0QKiQJlPqN9Wo0aYLNRT
nWofgRhLQfKUgw/aZg8fhWtXFdwHjkM6yPrTj4LKORrrJa9tsegH2njt7GW1Y/eM1YOSwq/e8WEH
fW+rvTuKiZBkWNshLV/b1SSmrYeGHBuMW1fzmQiGXW/wx1pYyFZspg5i39ec7tCtprqBXV6gyTKI
A50LpbbOBYE9wx/W1zTidsGiE9F4sgeKwlr/aarzfbKQpK6us1Brtf9kaQjeWmxP4UDNs4n5LvBm
n6ysjjHgY0lfP9dU4EX5Xi3X47NptWZP98ATHz2qXwESEju1ftIyozjsamp3sVp+wiFVVxexOJ4z
j+asg78kPpXyrB0iEw4v7z73q71YrIqFDLdV/Nu0quqjWKjtxAf92QYIANdLX65Sn75HoeabY2T7
LRTMv0J6OULgakQLfpppvbisR1yjwyiy6EJ44i/WIbXDUV2/h0RqXxeMJl4yERmwfj3RuUCMA14U
c2MHeaAcU+373BQfccDpgu29pk+3TsubnKifuXzKVhteW8+hb66llHUrmOPfw5TjTlltZgHtQyKR
gtYVAcHq+rHE+SI2xWJZ7WpjH4FpcKi5i08+zVK90zT17LQg8/QMdQm/biLceMYcuZW2S2MmgcPY
H4Y8T4+mximPmBSZ3/zKHYx0QZO8riptrlJGTkcFBcTW9k7a3yiFwvQBvHrBnMYjkZAYFqe5DLF8
xwiCYiRXLjUjFKkZMpVuK7xDzaR8XSsR5yBBW+VKfqqGXxV1zU3p5Pd2pb4mnflmZjbCWMIvmVHq
PrEXKxfKOGfJsvgVedN087qjUWGWsao3o8e3VRvyvWTo8LaJ5XDnCI1Bm7+DosPbPMBqyGBrFFBG
qZRAWNXs1K9j/amfT1odXMqM6aRqAM5Q+5tkzN7LNuM6q1/6MSemJS1/UY5v7wdqlUOG2Qqt/n0W
yPuO8Zgd1qTSzwVMU6nzyMMOYPSbF8r0OIoCbWNdFSuYthWhmtzc49spY2QcV92a3qpvNZWJMYNU
BirdeKia8hdn5LIJJAZlKoQH7swtKOUErAJUWNOlWwAPqzZM2KLFYS7q/rOU7wwrQJEZNDOtibXF
UzJGHfLQs0f5OdQlgAVys02UNIVI0f0hwRtifTRcpxrUcVtKzk6cjBSd+32SJDTfGtkfCasUVxGn
UZPVisYFBb60eqjnAzIErmszWF8lW6SdExXOccqxMf5/ref/jdaTIYcKJ+h/r/V86j6if+o8/3rB
3xQkGaEnKkrbltEPqpr+DwqSAiCJm5tjKLLOPXTFFf0t+FT/h0ybzrTBJpmKo+j/gCJZCD5lWZMN
xaLTpaAd/X+AIqmGrf1L8Gnr4JBkTScMSEd3qv0LilTWEFFJz5ovpiLhRRa3kn/cVcSqKa6xw+oq
/V799xP0zF8rzf1ubKk5QmNd7uLIsDetw0S0sKgImqPzTIDliPhQP4ODj/1ilu7wioz7prfPTSON
VH91eyspy5+plOI7pl1ww5lLoYpOk12JbtCViDymRwroVGtU9GNWeMNYuj+OUfIWSctrpJDpkQUj
XTYCILGrTr5KZ5tGMXp5R8c5mtWoD4l65JIk/LPiL7FzpyhvxSoQBHt5EKtMe7PhZDOZ8QhxazcR
97/FFQ9hpPz7q/jH24iH/vEtiWeJnQj3/LjFG0/+4yB/30SUFHfd6/f9BF3qTtejRxFaL3aJhZDd
yuto7L/t08eOm7J4JNNJaf1e1YXrW7xSPCRe/rMp9v38M4V4odj+X1b/z/+6eKOf98W0aBzmuJkO
FM+qo7xCS8TasG6KtZ8HCAn+a9/P80KD7Bd60zz75yU/D4uXiE3GoDSlY24T/+3JimEukLjWt/nH
O37vFS83QsgmG7EaW9hnUNyIjX99pp9/T7zXv/4psclgH9KXqjN++s/fU03rNEBswxpX3aIaCDAT
hsdCLGMx0hTTarGarfMNM6+PWUiutdj1/cRifeDnKd/vIZ79/aT14Z/Nfzyckq5LG3f15H6vimf9
6+3E5v/+YfFPjD+fMlznHtHqyKOMC2wP8Q13oPVPEc+sQ4zCJP5Kldd0ysDUdN3GbvfXk8TTxeYi
RclxvBcvFTt+3glDGy8S29n69mLt55VFPlJx/nmNLdEy7HOwYU2EvaKiwdIpGF03xs9qHxTNMVdw
v4vHJzybCCMdxtoSKjkDIS8+FBzhIzn0Xqpfkbsahx8cTxG3Z2sepJ3VSSQ+xpMLM5MPYa+O1O9V
ZXWiEp7HJ5fXu/L3qthLyuVJT8LIF1tiIV4onvez+Y+3FDvFw+KJP68T+wI1RYaYFBGEVgoDmyEv
PxnAIsAIkNasjUiZPDgqo9Sag6x7F2QAsdDEsBt6B4NvmhLVUUHf7JYlkgzReiKQeDrqFsT/YpG9
dK5vFr2m75IxxB6av1MCTOPc5C38ixV5YP+HcyA2f/YVplZ5pcqk6TtuoNEKBLl1woW90V4oJaN5
sxRzHzW15qNxhQYfsshMhWSwRXmMcxQwtHRa+RgMwSP1jWsbB70r2ohdzEw5RjDvic0cQZze8VdQ
GCbZdkqXY6KOHVNbWymJqyYoVrAmqnWyg3rOAcWL6zmux4PSPxva8KGRa7LLW4i3cdFXJ6clw8Bx
MJDnskaarrI8BJntmlUvEw1K01P0Ow2JYpBYa+1G31vMBDUR2RA3JBaZbbyZ1/l0ts6v22qdX4vV
n53xIN9qY7TspvUMEosfCsXPvmaWlJ0GXkPQEsQCwXzrW/SD4X4wuoxMWQZhclvD+vPNxqw8icke
U/Qc4iB0+NZFY+oVTX+nOsP4fSBq6y/3c/iJNbGvzhizWgM0TxKMT2Ri0aJay1PVWosxBNHqZ1us
1aKYhZN/3tsadXZrmI5pZa2/MPYCmnNRso3FdmTz0FRDZ4IgMTDlA6y7RQNVe7MMkqi3xzWfGE3O
8Xu1q/dOD8g7WpZdMDb6MWwQ14QV3b6QIrq9DnLTElSiWNT9QR/BBZlrC7trWhtOyKJ7sV3QT+80
fPTTAtcXrSAiv2jaapzI68xhM8R7Zb62yW5+kMGDR4f2YXq3I78PNnYJqs9dnkkK/lNGfqh5NWQY
FTWBm/6GPJ0i//er8LXPeS9gCfu5f93+0qobAujRuquRhzZwgCOO3jPe0v83wgiS1r6w3Xi5CeU7
8hZq/XcffAz5+tZJ42rE1xbbbPK6Z+LMoNbK0Ueunddwp+xoT6fe3mfhLiq8BPNx+RoRnrV8qVhU
DQQ7EbGrsOEPVG5lyV0j9yCK2MNu1J9Mfa8bVA9PQ/hifaGqnI0n4llBt5HH3iSX0nwm063OzkGE
PYSYgJOenovoQmhFJWMkJIBnC51QjwjW3az1zUrzW75OqsctFxydj4WepsYec5BsVwMV9mdiDrk2
Jsb+tZnIrN3yjgE1V3SGxY4Jp9SfZ/u+ILysf8lRr/ThXdX9NuEjH+0Titm62tiDT700mYmL84oM
zwbh7fZe748dRR3iU8kQ0d1AvgmHo2mjMnIDe699jPSgihJW+5E8IzU958h6anCKN/RjUYBEfL/a
Y6w9U0nM75jgAwlpHR9bSfdHBanz2jzTbZloWv1ZtfOM126VS96SqrunKmlG25hsDMcnZ2V4Tk4g
/8fbENnxU3eJPc3ekgWUBrtSg0ZN/+YwaT7+cxwLRvPVoQrJTjRX7dRVYlCYO9IUbPUzWRhSHxeU
4e1ylp1rKXml6duNHy3HxrpL+1MSH4eF80LbTBl6t/RPGeLJvIQcRyekBXzfBIjJIbXELXID6U8B
stnwuIbRqN5M0bEK3VDbUoDWB5+IK+MPFVfd+B0tW+yQpE1irlT+lM21SA/kbGvy+oXxPSGv3VCz
4+gESF3bh0Ta5mRj1K45bHiz7p3ykjG5MVqBYjd3rgTN0nGL5EL5uHDgnUL1PaEaUTAQnQlikraK
/uhgvJH3euS1h7zbB403tYiYT3SGQZA23dkaaSE2XkXTmazU88I8fTu9T0/4hJK94mwJxu7UwxjB
/B3IidjNyW7y+TNDc1XZ7PvuMC5oNTfKV/JuSnzUaTO2vipje7kfSY+lJP+oSqRMvKH9jK3b+BVG
vrZQ5zkqJiNwN39zEPRwKoQ+zcmqgeoR3y9US5eV5y3fNclBjis3jMBS7vQecQ2RAd44nlTMNISM
0fMhiwWQ8exiTuj7TSedk+azy7HQ6XRnHnv7di3CJPvcAT/jmr9pETlPNrmcW+0GCghZdwTSlQ6t
i2MUUKrYjW/QF03LR13dI1rPfaZF5evqeufCWVHF8aBL8y74YdCZkXvCd37DwWxdnBvtRFYnMv2t
1O24j+PXwXpGCWMTanDykMMjliQNgcbTExMnDVrDqX81tNe631vZttv39+rvQMOwtOejYXGucPpS
Dmoqn88UtL6d02CjUr1BD/pUvbQG+nFqm6fsJPfbQN6V6gNS6A43OpdihR7TeDblXfTZxzeL4/X9
QfrI+LnqTkac5bfxzbChxIFQw42fipf8Uh+jW/1R2nbLfRSj3t6o9bum3UaB15dU7grGcMgxvaH2
teyC3UMiQmaFWyLMfZpLIgi2lnRysiuUrSl18ytVVUXfS+QqVJs523d3zkvO9/+rfLZOmb6f9nA3
HjARwh8Ir8sphVCibKcXp3Xt2ZcLb0y3g01ZC02el7zKGs0DhM/qBvl7m3Gvc4PYdSLyMuncb2gg
RedKekTy2y+P+gIijcyvTdp+EDDbkYsM8TUhN4gf2eXpBok7ADvJ9iofHvvocV6Oa5g0vXYUOH2G
dtgvelLU/owEAIPYZT6JPvklb1swUxc1vB3g2MhsyDttgA7mZ/Y9IXhZvU8D0Ax7IurJs69kL64/
xuqsSKeWwhtZd9wKIb3QN8VYBtQcKvgqZcJFCD9pM/y2P/iUtxEuixPvnp6Y0ET0K0hnNzfRIy4g
f7xH962oHopfIkCyHg6TT7u73pIL2H0q1qb0EdOkvfcI8tZ0zaPqUsncWS6n+i9kFNVLNXvmXbrF
SXDV0t2yQ5Bwmu/MZqu9B/sucel0WVuONELiRlf+XXE5eA4fkVvKD9bNmGxXS5zLyRC9TI4XBHuy
+MIn/Y6s5X14CS9fzQt9X+MmIT4HJhBIy8KVOGLZkLaSS2rlPc1rN9jnLt/pBojQBgH4/a/NV7Xt
f7U70zvgJ1TvtJtir97NXBQYADyRQcgZU7wkL7K2WSW2L8Y9UUoamH4dXsM2eKRZxn+jjEBNVGJU
9g6YF8lkLL3gLqBroD5l8c5O/K514WyiKwTxH04u5jeGUDSfhx2K1gMO9zzak9levrd+dRtvJ6gn
MpSte6ZL5Urud8NmR3baUfcGl2avSltV3w3FzXLULDdXvE+6hS6MGgIS8dO9HPTeG98DAmvPWML2
hJC0N9Iv+Rk53YAn4yPkNMiP5dXY51f5KTymFwwh5M/nphskNwNRdk+lj/CBTsPVfiOUgseUlzzd
4hFdPpGgh8QnbXC5gCPBxxu6ER59Wvocs5vEi68tYZD4QvjaX2TOMMpEzJ6elEfk5cOD+tzewL3f
DXfGmcbOcJeeTFfzONh3PUI6vjTXOMOxuBnumkPgv4MUXM7Lub7RdhCmwj321zM5nQRFAHzgZGMT
Km0D9Jh7xma3MECYiweeAZR4w0znbOyiN0LGBv5wkEzH4Pjefkzn/AaALIxCn9HHWT0WZ4xw2Bn5
HlNX2maes8k3/Sa5BG6+4SketIsdrTg3uesOuDSrx/SGAKbX+H7y+o/kEZXXI7G/f+pnGlYHY7Na
OzfdW/iCYsXwnEc8sKbFJcBjiV6p8Uja++xeuJJx6PANowDG2cMAkYQ/KvvhZrxb7pszxJbqkN5I
e8OzzsYj9GYvcAvfuSvceGe9oeSmDo5Khfypt94lR3oD58t1ZOT5G/NN0vala3Nzecv5q/zQZ1By
yE4cDs/JY3ce/6Q3tj+c64+MUQ+Vr1f5z2t+E9/P2+BP9Fb8zvcy3wTXGOOEI/Sy9ntRzT8UD/2l
UN1d/y4/xVcTbDbXlg29EpaP8heiaAm6lDs/IciZNo/OZ/9OxLW+TU/1Nd/bH/pT8zbfcCHkAql/
NG8EB7njTRJ600N6Sk/qEwzhu/qqP6Vb2eVL9dULS3fxJP6BT8xhXH129JU8aoXG2dqTOH+MyHPf
GHvpBQUdlzf80Vzh6nfkcf2F7FF2Tpv8quyLW26JR1LcKTU8EdtyWE44xp6WU8g1pnshPqa8cHdK
v8Rx370kt0S88v+Js8hb4xX4pTxU7Z15pOMKMrwCOo3qkznpF6Ly7oXHOJlIYoQlTiYHMpxYR4RB
fCLgkk3JPeNz+UwepMBNkMOM+GvRiW/02TegUticJtKnfOG6bLrGbjrgHeBsuTOP4X46kOm9n2+m
380b2h6SjnYc78XjyJD8F/43NHPP0u2yU3bhvuSOlBA8jhPredReU18+EFl0mLbciwmkxG13lC7a
pSvjrXWff80M7Vovcn6TlIdUISf5yJnu0hebBGxnF13ne9m3bpdzP1/TS3NiSGFMKeeK/IYlYTvs
g7uv+Iqeop/cHBbq4o0MlY/JbXxdXiZxARRXiYDRLTciLKVP5ReKCC4q8sb47HlhjZ0XSxsW4K31
OV5MLgTP3aHwpgMGevuju62PzmeebSXJHe9Rx9kfrDVvgJrOwy2513zq5RwmLn0jvMwA7+rN8GC9
yE/NLZKHdPHz6zo+eFc+63c+IrDB2PDqr2E+Ly/cEMkd5mdEhI9Qy14vbAwRxkvLZWnekhVNNsVx
3n4Oe0Z4zDXvoXZ7BMVzrYjccNvcci3lNvm+5Jdx9tun7JZLXnY7XvheSa9x66106lHE3yI25wxl
COQq7/IhQ394drb2gRNfr9hZbWuv2E9cbkzfuZV9mDd7hFHGY/jS7CpvPgKxwknZPof7z8irtoYP
Di/YT1fzPGwI9nOTWz73VG8VLpJkruyYjb3U3HE+rd/LGzQp47fyZtza3LuTnXNTvBBpciBUsHWd
exhFI5l2yZZbGvbZPUM+Dt38adprXJ6bw+g2nnRSHmy/9hmh8s7+ne0Z94wpxi+g3/V7eBxOpb/s
+6+B68Q+37du7Sr7ZJc8xNf0apzowt8DdnKVFwwDnK2T5KlPqNHbK+ds8ExtkR9Q/9JABcIceMb/
+1HdNY/pfX6DP4OroPXLuY0erQfltsnc5RAccVje2FfYwl7y9pl40v10Gjidtf36PxN7yUjkgGs+
qx/ZHeE0CfD4bI/Wrxtc6RXNg4aCkSGUi+Hm1Y4u3Gnk5zY4o1BkXHw0j+k29h3KuwfmC9dkp9ww
zOSoVZ/wOWQgczbleJgew6N+cBYPzahqgyP4gn7l2uEVmTW/4kKb8rF7dAjzPZocR5B6Hst754UP
8Rn6DPCTZNgJLGs6MLBCpUrAbcb8SFTcRGZnOUK1E4vvfaR3aiunUhSdBA1WrIkYUbH2XY2ylR4R
bnJlFkIR6gfDKypRP5tiLUS2ulFHDZHGWtMVnwdRCB4Bp/KIhHhIkQUeCJPe1AEyRK0awTC21kEZ
GQsO8amV3geKOcoCzCcbtjUI+P0sE1Zpc1avHx8sw16ht7uX5fBWpSbvN1nIBHhdMHUxZck8/Kjz
xVorxAuYY4U4v03Wqr5Q51MAguMoVtNOxoi1avlNEjsPBb5YNbapYNpPod2gYsHcuhuL4p4Ed4Kp
BM9UuBJmrb5rdGqDSNb6o5LQYppWM0IUgRrt5vRT6UyqL2ioE4ACCNNCGlTTtA7Kcxdo2gWgGsOg
1U9AVYuOgJzI2KRAUpNLSCLVtJQ3wC+54NbSLTXaPbJcQpokPhP2deQaBE0NyHH6dMZKtyqNOmtt
j4jVHssfYh694mq6lnRFjVfUdcUaYhUEEWNdn/IAMeIPAfa/UWErqQcoGYU74BR/x7J2sKKOw7ro
VwSsWMikYrvDyAxM1EHFopKkWv12hJhBcO36fNiJuux3rVYFCcd8LWYJIlnaI1wjIHhlYE9rpXz+
zxrhsmhT1n1i8a9N8TzxslSgtHOg2opdUuhuv1K5/ZIn26W3ygVg5XDj3+ReAZpb6RBEOQ3az4q/
S+BGZ0dujrWiTX4C3DsPDmNPsJTao0GpV/53tXZxppUJLtZSMOHLygtPlgnAoFko22Dlj+d1bw0n
Retv8RQqu2FlsS7otI41VXV+DfPZUu3+8L0lHnBkONBxSM3+HzvF6763xSpJh05hVYj+qLkaXPDV
hiIyqS3Uj1scqvTGxLrYLRYFvcpjti5+Nn8erduAiitZZ+JpP/u/30XrG9DOPw+ZY3G1ezLFytrS
3EGOFXeYZeMSO6v4V23nlCrD/2TvzJbbRrY1/Son+rpRjSkTwIk+54KzRErWYNHDDYK2JczzjKfv
L6E62y7Z27X3fUdUMSiaJEAgkci11r++H009jWscXtLpvoLSa3TxbdHAfyoUfx4m2dX3f1ueBUox
5C64/eUDllRA++WflodqAd7bin1flHCflzctHyJ7DSTfWMqIanvjYkLw+lXfX339e/nA8tHlS2m5
5za8PP3+fa/vXF78/vHvn3n9+rdvH5VbQF33j28+smwQOHENRISc9vev+f6+t3v2w9+/3LPvm66U
L4KJQcLrR5av/GHvf/h1r0+XT/rfj/EPW3p9urzh9QfS9Oevld3r6vs+/9NjsmzZaZSqa3n3D1v+
/jvf/JjljT/twfdNzJ/n1n6iTPepUXeSXE3+i05veXjz2ps/f/UWagDktd58jbEUrb6/fXn2/T3L
1xaVJAL7/p7v//yr195uZvmKN1/7+h4Hf/CWettuERi6Sy0WMEKxr5oYNS11TXilPKhf/+ZPZ6lw
0in257+4SxV1efvr0+X9BbkmoKidcnj76SuWdywP37/mdSvqza97808/92bH/unXLO/7vqXl+76/
Nqoq2P/XHv0r2iNTFzZynX+uPbq5NM3la9g1z23b/ChC+vOTf4qQpPeHZ0rXcF0bbdyPuDnH+kPo
UlpIiSzTNnnHjxokVEuO46JCUsIli3/605jNNv4wLdfzcGtDvA4t7t8yZnvjyma7ruGAnbMEjm30
RXvA7cqvl4coD5r/+l/G//YsOl2SUgPSWQ+3hQ3vs0ZhCLFwR3sU4AgXfMgPB+nulWb3HzkGZEWU
t3zJr7aIih6XJQc7TcN6s8U0x5SUNpbyMFCDJJE5u+WTCQ7BVv5iPv2Lv9+cUlD9gNRbfiAbQtgH
7s+2XcB+P/7AoNV8PNzoDDUQ+dDqvtac6VzOyUW5tP7bm3JZ3NtYnkp+nYna7MdN9U5qeEU904Ta
JC8JbvG+Fr1E1tZNgi+/35La6Tc/ii0J18aDRHo/nbUW7k4TirE8+NrgbT2X/HED+XudoPb+m+Nn
MOZ/2hYyOPglnpK84QP4l19F2TeDNcKvwkjdXPeWfnYrikSuPI46mRxZQdwp3CsD42iA2NXO6Z1b
OoG2s5nf/P5Xe7/aEwwE4XtZhrShLf5lTxxwKlpLn+nBg7CvJ/6N7KaHKRjPhjadx3J8aGzn2Y+C
vzsCvxhCLtI8vESJ3DzvrXOhZojCcoyCIaQlV7HeXpkODobF8FC140PdEaDmwSnO53PsVuTqtOhS
2+QEQPEp8AqVQ1e+j2Xy/vdHYznwbweBtC1hQY20pXx76QLB6cw0zMtDa5NUCzBIkw5bo0mUhK7b
fuv0G1rZeCH2Ka6CHWoLyHQJ6S56qx9dgef6jGYQVvXvd+yXp0mwzLako+tML389TTOUmCnC3O6g
sUQ/sLAsNjXthNM0cIHbXBFOCwWo/VSaJNx+v2kDaebPg/WHbat//2E6c13P7uk6pKldWBgF0ifY
BYlFWl8lisYzVskcing8DFJ+iahy1TCHfr8LvxwsP+zBm+ltSLKQYIo9wMpaWYSPZznGl7nQUsg5
ycvvN2bqxs9HG+yoi92ih4rSNJ03l2fhZ8LNijI7FNg1O5VzxGznZdCBPU0QLnZ2le2rfNOn0VMH
gnI1hVoLI2Z4ELV1aL0erZo+HWlqf5nS6ej5jB1LQ8NMqzTto+cSpraX9Egmugf6Hx4KSr4qPGaC
86L4Io3GgokxUtHfIeI8gR7pJIVqVJs0W/L+Tk4JIvO1ORR7GvgeUeGtSwRKuDuegnw+VjgErpKE
N4kWObrV3eYzuiJHQMgbaK6nWXy5oLD8e7BtGOpwyEIjVP1/CHCotHFG8xvMaMAD2gomOl2GZryL
Kop6gUWcNF4VHvtIp/p6TvK71hmHFfA0bZ1lHbXTMLnKqgBPaGvXxPMZ7tHBbr4lXXxRMpyEdAAA
YQAnoP/Kod8SGLxkIn0pzPhFjSfTYwgbOb8hyu8t0Xx11VSsjoyO1AacY7MrBzoDRvMr+hx/BVrx
RYbR3nScm4YuFxB/wwNko8Mw9u/TttsKUr01x3OZPFo5HukhrVYaQMz1OGUXHFXOds0BwmDlPHg1
XzBND0bkcrK7y6BMwt2525iU2rq+pZ4NXWs1tB7VK4P8SOZwWoALbKeMjiOfCUwdfl9Q1YS4ahZU
S9uAI1lkL4jNdl4dvrROcGNadOvbE5xufK2B7ZVfPZotQfiwZwNTj5j1cx/1ELKeR7e0VsKlWxLB
vWvSaddiBBCX3nUVGu/Kgh5p32ZPfHe+Hy2XATufPbd/8DySkpk4hknP573G294nylJYlsHFExyC
3Cf9GoH8G4+2nl7UJvJ5eAgHNdAAwKrtRVP1uaGDw9PSizXrR6GOFIuf2xHAvpPoZ21AJ2VrL0mR
XIw4u/QOeSc6liv4svBOkB0F91YBtGaiSTNGe2PrLWMqEDC1gu4+oVMTPAdJpsljfOJZTjdFcepz
FCyeGx5tSeMuveLnmT2ix6LdVWWkrZsqvsR4qNOnX72TQf/sRmzOtDhZNVSpfZXcFs+ZsTXoXsDR
qgW6xHV1WvbeSfh9o9E/qPtuXIF7jC5midNzRRkZJuow2SevdVKgUNCFbIq0aUialKE8qJszFLRb
rYNsNPu09hmcG8R57p7uTDhC/dmq43LX1EVD5z8FIZC/J3tUKBn8N3kADJC8SL8ud5VO44ZZWBiu
WPG7ZThWIoDnw4U7Z4yDWks/WmZw77TUnnxHVXjUVIL87mWQ49lLuVaKA9MttL3hbIXcpwyNubjy
K4zl5mkHzJcinBde2p51BPJZLk4voUfwsZlZEy7TFjzeMzxScz2oZF+Jfd44IrqJ2+lsqBOFpZ7+
1Z8pozr3umpt7JzugSxe+OIUJVZxOlNfWwdbp0yenDq5aJV9qKL2M0qnfuIa6BkuRpBcXK1sqfGO
e9lxy/IGlsAjkkuyepq1X97g4ddaDVxkTn921Q9tNXZrlOy6ZbEpg60s3e+1Zt02bqWhYDiOU3sq
MddEyVE7tr2bMRUB8a5tEs+/0TuOjQfcYz/okNcgFdeOCYkChc9AezrY0CDaiXq8IfjEI2g0zzJV
V5cs4Oqx37BjprUoudLHOgTdZVBxLVtEOxFGdAXwhI1/M4tAnBIsRlel6/ZQ4hnw9kBXLOgnPRyu
MYW9ckjfbZpS3SaLEQSszmZJAL/n2or2sYT9qSEzM9vmppqQjqEFzNZBaT+GvYxAhJSohMr4STXC
Ya+LTbgHVgwlA2UAjesqDTlWcpjOujJhWQbksnhBO/iibgd6lr6IQKIR4dAwxbUtcuep1b9Vvv4Y
h9DcdeN+8L3j1MXKO5dSPkYY69dTNLUfOi/b4+F0vQz+Doz8xsVYEGKqFjGg8ji/GEYybQ3AxSuy
anhdYDktGNbh2BfbYuqeOyD6W1HIxyr3AAb7MWwZK99FGTWolLwyHA6/2VlB/QSoO0IGQAWtyk6t
pzmbujK+yK4ReCbQ4WB4SYt4D6KvjCtzow+MeSvQ9qSlI05gB6rLxM7AybgoS3z0Skz7VjWYeGfg
8hEa16FNQ2sfpDjoxbPypi1hkSEkmA0a7PRm2lSGi1Ik97DLya1V2FYjpAX0E4hi1rUsbvJShrQu
smx3p+fKbW9N0slAJHQETv2z1LN8C2ik2PRJtypTKwQ0PJY7S7Cxnsm8iq2KS7jfigSMwHLuipRr
qJ/bl9w+N3X3bhwZLm1WOxvLMy9JOGEOpVOCRNm/MWs3XYeKAeY4xoUP3pp2Q+eJMxxsO0ApoNZE
tjkCvBQESR7CykmT8FUsCJnpHK8KESIsC4kvwsHa2FmrCqesZf0ujNfd86hn45oCK3Yywyq2sb1p
5TkfuQRCv3uc8+HeVHO5kLezLiIYm1yiAQVXBxg2clNOh+gyNBFGtg1LXKQccx1xbysbcR4d9zkd
uWyx7XlyBkff0I8MsGMuaY/D2XKdDjzjrKD3csdTRXiws8vsmkCz3Vh2YK6TYAAS050C10QOGOTg
3UrquT6WGzLGwcDmvriZJ1kc5uDUQIXnCmdh0HEtb/JqFKdOIXnzR+U//ZhjUWSbRXNjzu7XKRto
pHOHL3HgrsOE6nMwyc/BttOdXdNqw3twMid6O8sDwXe0iYfoo9v0+hG033DSXHFMotRHBRMfzarf
VxREboJq1HEWQUHVmoGNK2QI6zDEssWjSDpXEBNz9LCRcfYCJukJ2w1zTJ8ibqUbHaUDHalXE2wv
MJrpXq/mCi3WHK3aMad7KEPLW9V4tcmomjaTOW2LRF7VoXWjN+jTaEBeOZ+XmNxm2A85CPTO2bsQ
ByAyj/CMLbpI0WnUwrwTY51vjKJ4l8g2grHjHko8Tryph9SXhtk2mtyzEU0FOPVyUyWksIOsu9ON
njc7FEwxEjvaWXWsbLqSOgnrVrZTj2DSDYD6td+0Qd52gNAB9LS7yIq8/VhmR4wEaBwVyYOXMoqy
szsE2apUS4Z65I5KGURbl3iTILiR9Cn37sZgmSecr+3I7UPvBmPXDkkHZ+9dbRknTPDQh2Bbv8a/
BRQrXL/R/mhrGtKYgJlcCxIWWgGBSWW1yjyT6x/HvUOfoSseUUM7Fhv0KoGEsRTdGjB9uesRg2O+
7YLnpG4VT1vhwQ6dJ8+FUhFR+UHzENSJvunaYiDmQ+1Ux7o4hGO9G5ypOlFauy6moOOONO66qQEz
71GeHwBaiAKBWN7aG6NNnG3jTLBi+15hKtv1PA8wM3pU75abbvCsBXRj5gfHpS7nOGF9GPp420DV
xwOzxGWgjhAdCyQQvo+fAOTjNvRRn5UokTQNiUrAyg+E0Je+gY3jcVDXttq6bNs9BNJoK2T4YtUO
PfrUVpY7XW4VBJmKsieR3WNNYF/N9ZzsA/IETGfe3qfCaFYQQuYMmbYbWIfOszYhd4U9vBBlZBDe
4JS3otv3KfWrbDf1zZe00vzdFGThJjOTzwUMExjIHyuZU7s38fk2GhZFbRTsbeRBbivfkwiPdkRv
cudHuKNMzZPnwoScsr6CZ4kNOK2vG51CFRpu9+COAQtEEAcro8Nxx2AQzGpJScdhv+877ygIH1au
Z5xzE8C4O7FM11gmC6Doq6lML+qG+ZpdaudVgLAfMu8mLhg+XOv2SsccRpj425oojdSiIHHoCTFm
7VhoFfd3k3UWlNpVTwlYHxImwSj09suyFd6oMvFmz5oPaTtxhyWaifu23NXZcDd6WAvosHg1HN/3
PbhF2pfp9EPlsRwTCELvi7y4Y076AD/qdlnqtjFhpmu2tO9G8dl0WbwlQfuAWrcwn9uJ313r1cUr
92qlXPjmOVeiC4DgawnOeR/pKIQi7ZNg7mAS9FejH+Tb2RIH9b9n8qOTOn5BxY3ILESIHaT+Oy1F
9ublvFQOhbuhbAipIbnUOQuNTCQbo3Kjg7ax3Lo+he7WJjDdKZZMbCPb6O2O72d14XbEd5mvbf0w
48KFG68ZABQ0TiPoGMVcZD3TqaMQurW76SLnyW/iL3Ohn0VcI3K0kotpc/yHuSHiJE7TpBeDXAOj
FqMnT4lI9mbOwS3SOxo4bmdHPGauvPXIHJZ2ybTUonmtbgtfXWJiPtOnZ63LqNoU+Pisp656FCoM
Gcbkfann1UGr0nRnuM28wcXjaPX5SXNs0D2VO279KP802bfCJL50xMpIfGI9wpXAJTS11JHVEh5e
l1Rtfu/EzHM5wddU6QD/Gn/tzdxQVVgKAuWz2R40G2lZZBuvIzToEI5g2XHENnbjlnhu1BnnWu12
5yJdKfAa6+E5IZJND6alv5MDYkzMWNK1jCYkntJ5jFLvkJTcqY2sfwDgMqC+NA6BNTxYw3SMaPUQ
ncOBZ2VPgLbLouhF87xxG3c9Thqse7IUb7KsuJEFuiXR9EcIV+flHHRQpLY0RB1Chf3r1byaFyq2
UPGxDjneltOly3D+KWsg2y6WjbTSIApZomQrnQ+jo93qgqWW1ElWz1yHRp8yuNROmA0uWyq0zWV2
oxZTHCcW4ipYLWPMT8STE3s1fVkohUzzJCuuiUZM95WWn0C0HNOkfWeShpgMRBcTn0xA0a3UV6uE
ogj6L0PxZKMlLGH1bWLGSG6Fdx4pPQu5Cf5bn8tewDlDh23gzLkC2X2xVIg+BCzJ/A9L+m3ZeUPd
c0qb8Qra7oIdBTq3yHwBILcZCj6pJRl5Xq+7IvOs4l0kng0DPonkrZ+RSzHGo5sZ96MRIYSxxhsr
5o6piXfgroHgFU9qwujy8iM9oonObOOMhlxFVs0g5fBoFYGOmzYnFhosgon1OnTWVvW4ZJPBBlnc
6j9rriR5ZhJeJvZ0VPdlE9llO+fPdc81rYL6vmDJ3hlUKzDmOtm24A7QKp+VYqIFEguA0PK2LZEw
I5hPBFYEWGdvoH1crtpZZccqPf1Wtq1YL2Petapj+Xqh7VxcZ7rmczISgKiJtvyQR/23uuof1FSi
zmo4dwdZiMuYhpfYwIggWQeNhA2X5kwz2rvJMm90r5g2tC4Sw5OC6BuunmAcH4TzPunCr5WBuxZZ
lVqaAXf1K79jypjVMen9e7wFP6qfKTWVU2ZSLFt5K1ySmY7GuVeJS3q0iCZpc83jJ5Oro5IkKgYb
F5kx48611AasFo2Z3wKA9X3aR+jvPldaQ4tQ+gDzdjcPI14fXP6wSQjuw/xqrNAnqgJGbEyotRvz
OtZJevU5fBLoB3ZK3KESPnRUvUw2WQ05sNdho11R6tkbLBIdNbSXh6hWySnobbQLQBRHkziFB5nK
23FkCGKYwXZpWJHDeOfIFDWfynOF71MxQXozXZQhAwMvAO1OGilr1iUDHNedwlRiHFYCXWfQoyfI
s2MjfMaf8zXjYXnZhba7W1gbu57ciRQqtmZUmmO2bzRJMzjJuXFJn8X7yLMAtLnY5rTwlxpmdY+D
E5v8TH7iWA9fSB5uqxqcdAfGozNY+GVG9rHtjZvlemh9m1NYE9lHBFSThhN6Jr+JuSUWqia2nLQ7
xW8X7gdL4g3XgjanQMDl1zjvLR/hxRJq+0j6RivF7jB+6QtitmlM8QtgQKvwnvt9XwUvMmDiFnTs
dFgur6SbXNVD95DSaT+VmC5oJP8xxLERfdN8U6oVtSALu0RagUqVpSMzQ45QBj8gfCnU/ZGCC11V
XNc4vJJKI+mWi9NAvyjqKmYDGbB6y2ng78uA5FTICREpQ7KaTSZSMndZiDFbVB4IT7W1D2GJzGC4
r2CNrGtPkbKm6LGRtH/GV4MVouhIUm1jECDrVnEfSlaTedtr9LPcmjHfXTG99vET/r80UzRMMalI
v+V1b9wusWc+S9jaLhzlhkPUOtlTDWduiBEeTX6Hk2Cb4TEgnItjZKwYbgPLvrXH7GXJ0mgaP7pO
IzrcJGt/3XXpckOOHXJry0lNLjc7lopo6cEPRoLQ2BOmt41jlqeT8w2zwYbTyXHMfHpAULI9uwkh
b50Bgi4BtS+Z7LIkG11bHDuwuaSdWCOvcu+uiDNnp6aSScW9pUcNKTTyD/YoX7rRJoEIorQgixBZ
4Utc3kHZClfxTEZphm40t+8QfJGGLBKCqFQwoXJ7s/C6XhHkHZeYGWwpKWd1b0sky+jWkc9Vgwhd
Jatp72Y+FVyYuZUgOoW3gDqQYnWGkqvb1IG30xoWJKaIuWd12aXu0Uli2KO5HWB2PtdoJjFqOb9b
VnPLD2XpNdHRbTM3E+SRmcV1h5Nu0QMsbW3fB2Z0HxjVQ+OWXzwKjOAfboxJ/4QnCvkGigB+kH52
ohKL4hArvz42XnMC0mZ1PeC3kmO2rkb9mDxUCTYNmktTNCNk3+TTJ81nrVI6qpfpfnACiMEgAY5W
ShzaShORx03DvZSptDYPUZ5dx/y0a3u80t2SoKCeaK1yPmDFWO4Iz/ciQL+GP2IHVjT7WFbtdVBm
O1TA/Ujv60Rn+S7LaRmqvpapJneheOf3xZWml5/mwHXoLSXWhUhwauygxPTW0bCBiPuNmNLjYEbm
zaj33eOkZ08ZjiNaJsZDgu1HCXFmFuND6YXa1iF9t450DUbrVAqg/1p9bubdPIrrwm/cTTFb1cmw
0vgdbuhH8BibbjS7nd5Xt32S0myQ9iWesL27k/QrbsugE+uqSptdarBsiLvxHQ68+snMaQ3p6X/W
XSpzpe/3hyAe3tedhagygjHJcpvw6JKjON347pOwk53I6ChtSu1zW3gqRxrEGJu53rbUkw9ZBZho
6ERyMvzB3AO5vcsHF8I0FksPsuraXa7Axgt7OFEAYjGL6iruaYMzRwePex58jIOvu09F3hvXjAXk
+8uDgGvcxhPLf3ycSHTklrODWH0PV09eLw9SsaUEVw7GO7jvKpSxSGkjiGSwhR0ACx7AV2gM5A9C
8sUyZKZZ0MeDzmznJx6M30Jvdk2afl0g4l2mf8pLCgppHBnbLESzvWhkX4Wyif+Jfmtva1qVuB7d
8MeH5bW4ZOURVsmXCJbglBbTFUfTpmt2sK+XZ2/+tMKORnzEnlFR5UfbhnQmPdj+Wh7TW/6Ph3Kg
jRpaUbztK58UTjVGzVWsGqyBUgqt7w6WlhRc/dVQ0bzELGBFpySwHjOQXruBvnvArCMtzdEpayfz
ennoQuBcdaOuKxL+2+//EPtsKE0UuVKz8CNSD6T7zddnXZJAm5nVi86gcpO6SZtkFVV3Ht6k3AX0
hyYx9AcgzcEuyUkNhj6+UXnunBIzerJkXZ3stkW9pwGO1VKdFifXesDee52BvX3UZX3in8dbAFnh
2krS+MpL+45EZI6bguthopDX1r0wNPM+CqE1SozMtnDk8k1riGZnsyJg0pk8Gi07t2VAqT9JtFd3
A9tY/hoH1bqoI3IfvNzddx27EwxT+TBbWfkw2bZDapw8xfKaQxjWep28gx81JnoBqveWpNi0w64a
AHORvovopM1pxCQF1JPdR3OMq4I6zk2nSdLf6qnIw28G1KgtBr4w8snN0XrMs16dhR9e0yXmO4H9
0R3mkH59n2Yxk14iHXXo6CXV0c6d4JgJDOvBRvTqYXk29uEjiTMaeEvu4E6jj9eBTF9iCu3bhLLh
9fLS8qAn3p9/IhXGNh4Tvi2TXnplUmcwyUlei/AzO3if9Ixys2hL7vj27XTvtX5PtYkHd5q+cjtC
BgyI5nEy98VQPwoNV2/I0Qc88bamuoBfyW8of/edHZ8qUA8MP3/ranm7I+N+EpPBK2Zgsv4XKFPH
W6erk6OwSIdbtVdj/xMEm7BS69N6O7VGcF2rS7yJao3UHZ2bQ6QbV3Z0nym6Yp9IFxK4mm1SNdEU
PkyXpPMgW1axsQ4Sn8YMExk6fowGGGbzNsTsm1KieYBBXzqJC3SwAftr0FQhe2+VqK+SugAOnrnv
urgNj0kKEi/CsZ0suAYyXeZfq4ptT3u7o++9t6GnLqjHwExYYyxPddemMcSFkksqAvdhP7JBCun2
9fJsefDt+s8/I1GauwzH28DoriannPYgX9C+Kyn8tKjg1bPlNRE8YYM1X5E9xnzZH0mPhxFNYE0Z
FSvTd1sMJQTdHEbzGQ/Oo4gcbtFTf1eG0cc0hLZujTVUYgASRtA+mYnDmacvY5r0bcJgJvEwBCc/
cq/NDmiDRDt/Kj1Bkk4GVzYhT57CF41K/Yvv2tCgjk2sH8Ji/OxV5XkW7QcgaT4MKeswsC4l8jXj
68lkCR9M1pOIB+pzES3eQGne6Tk5jEbTyHvYn3UT9mTfN98qFuVtnXZ7eibK7QsUGQj1gmt2cMVV
OJlyazjIyAwgp9KBe5L49cpzmo+xyL400v1CYLIShoPNWBd8gX+BZ11N43XzkAdwW4tZUA8Zd4EW
XqkfgPPEnnWZyyUxQmSYE9Z68cTitnNBTKO8eN+Gw4Yky7rsg13EhFxjzxn6FQ1DloMxOLNdLT9H
qfWpnvmSeg5f3JHb3ABCMApJNRoi+xCUAZjp0H1vesEXKJ1frNwg73UfJbTEpAErOLiZ5nrO6o+D
lpxm63quFBvBpN4rs3on5pxgdmrNU1ZEH5mFbhI9rK80mrVSpyr3ZgdupCqztTt2UHOw18xqDbpe
72OVEGGVofy8qMXRlElnD9RbVrP1aZZkwClFvcQmVP0ly2Nr3SYv9KP6GaEKBNL4fe/UgDGpKdtj
utTrfLjp67g4ZH59b+j9VecQPi0ZvdgLXlQqaFwCKp0Mi5vl69aE89wnADfEcK49sB9CL1cxcgu9
9QkgrbUg0EGWTlogrlh0OvVdUmHFKJNL5OmPFotFcofEzFi+rSMHH8eevIBYUkhICTrSQmmUXszK
1VYHu/JePZe/jv8ZPBd3P2sXbSUx+4vmytOJCpA1QUE1LUOh4X7UFzXzHNhdo7qTCnHAN9Qi4QJq
xJjr1UiNxCmzL6z0fMKYlNtZRn5CpZo8Cmqd6tsLcQdqWHWToIgMQMREBsuhDEgz2u4mtYarwCSc
Zcmj0sLN7RhLqsyC4BIz9heWhShGphdpMQi6mDWh7hyiAjr5QLaniKWxa6pP0jUvIxzVtTao1AEG
lEzXLPlx/+q0k0TG8nsRkvHGtdh21UFBQ2o4tlD6x7e6vMAMJpeUyKHOjHOHnKhOCFnVLkUjZlHO
cR4OgQduYuzcze+3bf5i25hommzUQABFL8ebE2L3AuOhMj2UquKd+WSM2JARngVpBs0Ut4U5PUjU
ItNonLFou/KG4VpFYZRFoc8C4qxt3H7QtUxde1On3tVok/L5/V7Kn0Rhnm7ojvAAEcL7o2j4173M
a1zcbJkwbFz2MmwJEN2mGVZMwwSTk0qv5aD7S9lhG+uhq0IyhgPEixJz4MTID6NZBEUG7qJExGgN
LpaK5dwU9adT5Je4zi4pqULGxM42WZQFcQi6M2Jxe7dIEANdxe0qHdhW9m31MZ4ch15mgsJFp0GY
8EIhWG4c+i3NnkAe67ZyH3PDDebxmKi9dK3QhOKiIP91eoPxwGGYRLrORP8wZeFzlA/vPnkyfVAB
G3mei6yHh7Ru6CIeP5gqyRhJPLBy1rfhhY4vaDPW9JiO4eH3x9qwfhLHcrBx+7aEdBy4j28Fq+UY
FZpL6gPieQKjW7fp86LWYSq9Sa1mMrtRqqiMTvAZDUSST9kmxpnn1ujtnRz1gtsBGWXXiVgZp2Vz
RE0+HBqA0WC0bW7C5HPmLHWy6zAgf1J7/YPtUwAujeI0N1626/X5JZsVVAJVyk5WE26K6pyEZCws
QERZeAkaeowx96bkzKlTBcU8IkkWD8z9NTGKjkZlpehTk0lC1IrNQ+mQfSPNUABrhC41Wdu4vRtC
ClOJgSFLVqTQDImIqWlfMuVlEOGcUU7MPLXvfE4xKgUhwr+HKQ9LvbXTntN4KHfkHDSjLbdx3n6F
i6LS9VlmslKwtukQ7UM9v3Qm6cbM0vdu2FLy0jN4/72O3ZajSiNRQBuf/tROHGCTjI9Nai4xa3gg
oC1s4m+a6NqHJddeasWt7SRXYak9w5nF6ikPjE3hi09Gz3LPxwy4jRMCLB1dWRM0CFkKIAvQ6rXM
xFkyrsod5RKagWMMFy6mFU/XA7KpNcboZ8E/UiG4Dorhiz1ArZH5zre7G6t0rkolEpARpQbcHQ9W
rX0OMq5ztavVVVCEz1hTP3RJ0b+bJF3GRqcjBujGs+WD7x0hIiVDW1+nRfP0N8P1F3cU0KTS0OkE
EB7G73+dGoIOjYmtNcnBUj9Z3Q0cXmMN533T2mNOu7sMITehyAEsV6jinSqYFUpJZysNQ9Wmf6Pf
/Vnx7VkeNwlQfFxFzK1vdqmd5CDLCE5SKoJPZRbfsXy+UqnvdJjQIk5XvlKcFQMUJqRXmZtefL36
YLnib47NLyZ3y0NvbdIiYSOJfHsld1HX+zIvokMbjsA8Oq4q4Btxg8V8iZ4ZpfjXmlCtn8VXWVN/
CZCcNyq/IZV+DD3FGkOCfJP57nu9i97jHoYfEevYdVSOf6PE9X6SyeMKx5yDQt4zDMt+q8NlgW1T
Bh/CA7hUf4Oj6g5lxUbvm3jt+qYqZi+WfdLZCk7bMdePoekP145u11uTD5KgPk1JNGy7yM226CfA
z6tsFG4BTL12tCHPaq30BmFe0XnnVUNJcqsPGcFjXmirsvca7JXGp2yKC6gQqGLNrA5IcdgQH4R3
9oiFTP3BrB81/H62S04cM0PuPvV8MGExkukDFwDeRks/lKJNDmmVd9sSU8Edl8W6RVn5JDNzJzMP
VNI033g9uBYaRK80+oADu5TXcc1lY1UlLoWGMe8iT/tQlw1MB+S7jGD945Qi1gV8oXKOi1Q0J6fm
etp7XAFfdO4RoRne9ZIJec4VJgRtVGBlEwZ32pWnizt8FF5EoeNXYR1grtbAlVwS2sUY7ypZh2s5
V6fKK8uHdAKULRNmq2xqx0MdAYAYouJ19fF//rIebBbC71dkBnUUhO2bP//7fZHx3/9Vn/nHe/76
if++ib6ioSxe2t++a/9c3F6y5+btm/7yzWz9z73bXNrLX/7YLk1N990zRZXnpkvb/yETq3f+q//4
H8//SmuUYegWuvZ/3hq1S4s6+sa88/p1V9/oJXr9zJ9NUa7+h24ZEJZJt4gfe6Jc5w+6gpgJPcOk
HYneqH/0RFkG8GU6n1xp6gTdtkQK/2dPlGn/IZiq1PpKOtLELvXf4jK/nZMBMdP7ZRuC3go6eYw3
Gn6QmDpdSUV3oBkUz96sjt5pMYIp1mnv2rE3NjINw32UEaBFvg77yIS9U1Q0K5d3djmHR6KwW60F
f+OW+CE4os7hpWGFnmI/5HV5Q6duf9OIitZzivZ7KnB/tzB+0xYgSLq5pkvJTXcdDvDbObyCUsr1
ObZ7nVO1brpol3AHxXMNWS/15x6bKXPVedQ0qEb8zaL8bUDwunGP/K6OjpVT8uYGUltxD9lStPu6
CnduT/tlapGBxRIpNbl5dX6AXynRPAX7tW+hlf5hrP0iSvvl9jltHg0ojDH7LVUbfWRSksTj4neb
O8sekHsMxrBWXhyZgwF0nVxV0bDR8YjaugJwx99s/834WX6/xa+3Gd7cE97e08e+xcdKcPAFFhzA
JfuHoCaRbE3CQJqDMMWy2gBCPvNGj0YSDT8UGnvv4iOeWbBjSpZ4v9+lX++Rui1xcRk/tTC1Y0j5
l0r3XivoITfiMdzmhl2dfr8V483Smx8uaFEx8QC2pWnh/fPXxUwTuFZDhvr/UXYmy20j2xb9IkSg
SyQwZU+RVGN1ticIWbaBRN8mmq9/C6xBXascdrzB5aVYstgBiTzn7L12D2IBXejkl8m2Gb3kpQqH
NZq96MaMivB2bgEf2do69IMx3MumGdf0Luxz5UC5zEbPg7rItOjPr2055v6ncr++NByWXKMtm0Py
Y5EqwF44sdX1NFu+yzBisGnE765DKNwUPimXEFgvhEHy5yf978cu7MWwtngrXerUD3VfGKcJ+eNl
v0drJ2j8sUGu0ARs//wsv/vU8Y8G5CCZASX48t//x/Rk+q2dEGnAW4tGfzP7vI2m9NpV5sAF/fNT
/e5T/N+n+vAFe64ZYYegJeejAqUg1ZuoT75XSQoKUbrtiqHlRsXTX4x/zgfP6PXL8zHD0l7wAg7g
DwvyhMzVHwZOaFuShIuFqTgEuXnqlMx3cwWxRgOfSaaeWODhqZNusp1qfWBpCFaVAdFUZyiMh8TY
oySxmbzJkNeNOMBj3fV7Nifgi8+1GAnE6NHeL/2BJoJMaYT2hZRKmLlN9LO1vPkwpfeNT/p0lAoy
6Cab2Avadt2D1Rtf3Vqow58/7+tS9eGwdXCumhYIEWn/57D128ijA8+Jm9ldurNG9eB0i9Y74l0Z
JFd0JvqkgUmX1METQFjynNzpnhhLSbtFaJhSj1mLhMs0UDP1kimpXw4bZ0paopURQGkOFltrgPzN
XJNrWN76cj5UsN/q2oQdaztnYbvJZWzfUTegaPPxJ4RoQZiu2El/Nuzk9c9v2fpoaVu+bcfk2rUs
VoL/LWfV/xzPSZB56Syybg8OgxZaP5+GOvkxlhNstOF5TkpCEnsf2JRgjHptwhniJ/OeW7NTu2pO
jHNUfi9S/t80v9jKowSurC9xCE1SObQ/yYRgRCrKtUNKWORk8inooRaa3xLDj5/zkabAQHgaUiV0
aDarWacJvXRDYoLMLmfK3dKTWwwfbgK5SvsPQVk9d/3ZSpOVWyCZ9h15sTsmEwVIzvGUzBGk2FiS
/DLUxNLoh6gann19StGgrEsiZjal+2ia4tkX2WOTCFSNnlGhfuwxafhkRwGbT4t43biGhMNZOTC+
2Sz3rnpR68Yne8bvRtp80bOTqPte6rsGuV2maD770/CONKRaG1WB8SGqUZr2tIrhpPr3cjN5uXHQ
Vf+EqRntkNHdRYM6pS2SwbF6rhUDpcmld1FqYmBMXABXRcIkwIRm2vhklXIRj7zHjXgv6dUK98kr
WwFSTXy1LQ/spvtZ5qj4jWA85pbn4UgDodT5NJ4Qcj17SA83iUAVjF+UPoe1pD423R0C9L8cVf9d
uHwh2LWyFJOAKOWHFWRsI9GLgfOodxn15OPe18isLTU+hSNSnAgscphROf75WP7tswquusIUcrkQ
/HokBw1HR0DE7d7AlOUMD32Z/ewb9E+z8dy46WsaeJ///Iy/2fv4QnIloAwNAs+91tT/c/K0UaAL
I+vZe7mwIos0Z21LHhuja7fNmyAlbhuYkIEZ7lZivv/zk/9304kn3V6253RiHcf7cOIiONAJphze
riw/V429SybbOLozibNVZ9/AI5YGInuZ/+Vj/tixYMXgiV16FrZPe5WP+tfPOTdDI0djT2+ql7cB
Z9jWyXNcGtE0HtNCvRHQBrJP4/vI4vm2ZfEkyg4VNR0M0Vt/ezX/verzanDK00KRlmRL9OurSZUx
W6iu2/3VHUOeDOrDKt0GmIVWuY+2LRta67aVKLiIR7xLw3BDSkSC2mB4KpGu7EVmbv78zdi/+2rY
D1vCt4RjQY349TXVdenOSktwzI7to1E0tpXnwk9SGo/v9FO3gweaEUGetYgRjTB7zZ3y0yRD89xm
1pd0hH15IEX6JvaNiRCxRXfp0Yfje910ZvRkJfalU6ZExGXpPVMgwiMhCC/DIxfvICFy4V8+5o99
3uuXjvV9qQgdgnc/2vIjLBMGoakg+d052DP9jwjikgwSC91zUbZSZrSJqkEWuDlowDE9zK2LHkss
Jz6qlU1rem/2zNbF00W7TtvNUFXdxlvcp3PubFA3ZDsUs4QyRKFz7F26SHYptxH0hc3oLpOG4ByM
sjuIkjeM8QBzJCTbLDtEfEYk++R/2X1dx0u/7gb8pTJmECYdl+Xsw/gptJogX8Ii9zpt0eLBpZUE
z8RLPkZtnXUHglXE7jEeUJj1RTGuSrRkOAxFzIZf965BG7umhxcSTUwBiOnVcdEr6AlPZVJ+zsea
HvRSzHaxt+uyb4Y/PDdx5jNvtlo0h8v+x3M2eUXj8aomE3blAPpOb/xoiLZVCCg2VtPb3KJQyFLG
rVnYOhu6uY9MF77/+Zi+7vr+9Gl8OM+GLhvcqJzafdQzPMG/3qzt2UIUA8tnU6W00VgXqvUQ4jm0
dLIO7NZeSymeddLd/fm1iN+t9GzAuUizClny49LnT5oQBNG3+yCXej8QRnxCR0iEbMD0wZrOSmiJ
bn+ZF0QRC0Jm3eVjmd7JoDoGbnaYeeGEETOnuJo4EbidZED7q5nxBeXLoDEp6jX5Nt+EzR9RdfnW
Wb0+BjTeVmHtMTwc3Cf+7FPj98lmlvjkYo0IyfJTXH6++pkV3YQ114aALkIUXd7nvBINJpOOMLo5
HPcplLPJMY+xzRIFfiTfEK0VoDrp4aear44bvlmyfEaKyrUdo6fs6tceeLJDSv1Z1c7abaLvvpVk
fxm6/re8oU9kWkz4wOeYtDR+XbqEjbcmTFhOfTd9wxdVYhg2r/N75y+F1G8WSY/NJ5lcsGIoppYv
+X+vnSRjFk1JTlUVFWgw63WOvoCl894faMHHFYa83I3XAGye/nz4/GbLy3u0/cAOoBhIyDi/PnON
vbySoWB5LsS21wmhDP5IJG7XvtuOHIHkhBuiTjpGGoC/RWQiZp+o5EP29cw+0PFJ/7srekXIwOhh
l24IrVe70LPivyy7vznQPdPFiuE4bC4obH99pV2kajtMTLJS4yjAEn0q2+QNQ8c9ydXrxa7QSvw2
f/54Pg4ClqWejp8d+BazAOF9vKIG2mhHpTi7LN3fEs9GhoCBvwy8pCexWDKcsj00o0ZAa7mLPqF9
OWJq1qi7cE85pXs/Og0o5himdxOy0ZzV9KSs4dQZf9sCLV/UhzWJV8qlU/K9MBH4cJ1VfadFrFmT
Br/sNmYlETCn4BNwW2EejJOff/5kfnvEUiJhBaPdRqfv128DMxFqiH5s9w6Jvp19cV2e1S5wCmic
AhnHL2oOQryNvx2w/63IfY/Rq8vhyhfyHxZP0lpRablVu8/n7hUKAZZUqsMwlgTQj80d5craiqg/
03GxCJBgtUoWirE2qMMBY6LfaAGLmxoVakp8r1f95VL5m1YUL3DhapmczD5qjV8/mWHqxRy3KWeU
4b6xqmgKmS7ZpVV7oW78ESt2x9pFK2tTr8npsXKjDeNH4sIbe6ZDlv10Jj7CP39d7u++L3bIfFNU
t7778UDuIh3aTmE2+wn65c7Mp/hoFOKYtTNhkxOb17YLgnWiInPHgDXasHE8VjZNRMJ1iEwhTwIB
1SNazh9k2Q2PvRU9EITa3kbFKTAceCp+fDuz0jAFqXEah6LA7CDN24LrAnHbl8638NIFcXCZKy4T
hWYLp8zJ28ZeoF/bGss4FYIa6fAc2657y0bxee4zlM5OIl/sOvo+48JMtRXvhyIeYWFzWXNgXp2X
YOWaPcCfP7DffF5+AHmJxZj5338mgMjPFdprr0ZMTqjxrJJt786ERRdIQxFoPqm4f/CM5idqsr+s
OR9RQsuawwDUlYDWLDQ/H5vYKsHjWTey3ntjJg+J2bsHhW11j0kLxHXpWcehgdSqcyLUQ/qb0BME
8ezO/7+mopYSqKqWacR/rgxVUc1d5bv1PlXTXePmJFukprlVA9nVMrbeRr+wbqeyOCeu3f7lcP1d
McmT082liJH08t1fTyJ7DqOk7HnybnH99sSp2X75DZEzss0I/KwykONG84ycO9pVcR3/5Sz+zSqD
pMcLXM/yLFcEH5Y3dkpFF8Si3mf9jGctOIJ1T1DOrFSS2+Q+/fUdUwo5/13B2WGbC08Jwh7r+K/v
2U/dso9mi+fUefCttJnAD1Xn3Y80bXaqax6zQmcba6yDJ0OgNy378DuAnPgkx7DeR2MY3CfGG9Lt
eNvnWKgGpRYhrxPd93Z3bi0Q61GJU6WDWkTYl2M8+0QZM31EfGu26dlIR/nS0mJqzbB6tOPstZ00
QUxtk7x1Y7BzpjZ7aDPgLw4iNK6AJmVvMQKz6qoB530eHZDAOq+p637TXiy2gz0S6UBNdIms5Q+5
VviGQWGf6LUFqO8T3RzjyQ3ZRspBvKggxagj+/ASqgyIduka98LUzcNshyg2B5TXY1c/dz+dkkAb
Jrveq++89LOV/ND09Rt8yw2zdkkF8VAOwrgAadXrKi+ouf04DD4lMkCNFk2nuFf38zxZL21hwTqY
nOBz2CbF3pElLSIUX3dFkL2wk+mPTRLNt6MN0qfqrZsO8ylFUHqprDE5+zNuYa6Qxcs4JU9mE/Wb
fJiDXWB105dFOrFMgN9cAvVYO+x0080A21IAJOtp6svHRMl3O67mdzO1Hgo/+9LlysCy4KrLJHt1
6cfuezW1A5r6IZtXsLb6bV4pXNcusfDI/KnAumxuNipdUoetfMSghIhSZk6L2LJiV99nr52R9HsQ
ckgtlxsZz/56Dt1845g4WLiyq9uuLLsbhJ0314csvxI3nW+j/lUDcDluStPV/9y7PhamI9HhTbhH
ZLdLUkecaT165+u9f2+GPNLbaqAn5wsMLRPwtRVENnUJhwnwg0s6x0Ag7DYK0/IUjyaY9cDoylMt
m6+jV1K9zORQqQgG9/XenAP6zzLY26mO5jsD3uEdak27DOu76yNM/qY7lSEP8+f0UDbeuStCcf/v
DaqCtWKvcivzNt6INh0Jo6U4b6diZI9buc9j6sQHrF37oetnQklDF4MfJdVNoOuXiW9gF0sZbTNL
hI+uX+6sqbBejbgkBBu5rmOwTTaryvjUVRbU+bJ+0JnsLoQ3GvcWEYNzoLo9amkHg58In6I4Jeio
bYmkXH7M2eJfpsVc045HpFi5sRqhMCGqXTXDlBng9FR/36YbaULQgDD7UGeIoluwOkdd1QieAbzs
EtNLHtxSJw80mID5TOpK+6D97un45JhKn8K5StadI4OXbEqIFS8ruYWeFL54CXyHwiW1Kp/JY/fG
+WVyoegkkZ4vBTjLFzvNoT9bwUNuNs1L/jVbHnTbODuOfcHJUMl9TfnyHIXB9OgR3tBIq36uJ9gi
bQpUuZodsgTKBSRESXzn4Qu6u95j64qv2V9JH66NNXTskZLJ4XitZwmrK/3qZL64kQAPbvIYD84M
CdzFcXtLOjueQ6tr9sKKN/DoJPwDpg126stVjHt5lxSO9QhxBgewvu/Lqt0GM2870GHwrOOCHK3R
l3sn5YkJ8SXm3hqqizHZSIgr/Dn2yWqGFDtyD+tc6/5rNLqfdT+cLJQiGMlt57ZsOU5K8AKob/Lu
0i5ORK+Kv8dePq1sNxL0IMx6V0Yi3+q25QMtuvxxzvuHyR9JYUn8YtvqajwaI1H2YnwRQuYvjkI9
XRk0jotE78O89r/08U1tw1xh/jvuRsTehxZox2eBy6pdHvccdrlZBX5Ejyyrjo9qDEPctLYbezqg
0cdgPicvxaS+spBkXyHf8+vpY2KXzb1vpd5LTE5CpPKXsR/6B8dXlxhmqVtbT34TlHd+Pj5H8KKe
hZpTYpWM9+tPmavUpWjJQMjD0t4MhcG3Qe/1gYsM4fRe+BgsN1PnAoGLZ/eUMQLdVCSqH5yCYMGZ
5tKhsq3pOQg9wlEUSYO2LKfnzBXpFh7et3EY83VdJu1jP8bWJXDVJwSe7WO33FhYiOGT+EB2ohTg
nBa0nYtguBkKMjrq5cek78ibKIjfGcyvQd6An/FHeRi84PPoFCn1mse5aBP/YrgSU0KqvrU/+KKH
gzawK/aD796HnqQeF9g4W4ENelFOjqm/99HBOauhqTF5a+8MGwZjVKfizaii6S7y6+nuek/HbGTK
xXs3GyRPjg7zPGiG92NexXde9hLUUbTLNXAV7UT2ydSOdapsOjayljAVDI/oCYtrb1BDrAumXJ6c
heBVxbdyIksvstLqBAnI3LZtEuyHCVBRKoodI9r2wVZmunFGV55q269OuedylMo5vrte7IDvko+Z
DBT6oTnfXm8EcwMrxT9jtk10doN6i7HOPrph+Dar7uTFXb5N6h+lod+9EN9rRp+NN3AKdHvE09Xs
qKiDTSnHrXK76GSZ2GlEYSWAD/KbhSXVUEashKu2hsYm41TfVZp+StMQW1cGlG1WP4yp2TcEdgpj
cLdF6/Iq2Pfpsd2W0j/M9szwNUzObdy+dktood18T/TZ5Tq+KETHzv2ilffJNIAW0P56YDu/KUYk
KTK1ueZrEW1q9pBG7p79vnu1p+4epAzT2eouk9Fy1WWyFLooSQhokumrb4cHF72fbcf7hSY12iTV
BixrRC9qhVzW/z53I4lkDpkrEYamHlTSusksSJH4uxmFqpUdlXorQS2tDRIFKIaSG6vEPDB597Wn
542VEevUzEdnIruuAFBAyZRVpIkkbrFKRiznxbxvlbGdtE2yoLcRGSNHOf2g4nyoHOark2xIM6zg
n1HiOXxsbFkFb6sq2CubpLh1SxZf9ZymtQYPJj4lLkknfYsU3dIhuwJBvzbMzU2r/HffwkWsVB6v
sHM8FEH4yZvAaxnjhHMkYWey6HFpMsr1QDeuLv27LOkJO5mHDuN2fuza4iZ3PJJRoRKocXxTs7cT
5WxtzGbiDTnW16Iyb2mVoMXz94Vpb3AnRZugnb/HeEYY/tnHTnN8cU3S69ogvrNpGn83GfXFTkkA
RBFSruvKuTfh3UG1yJK1tpJ1Zn+2e/92ahH+aMGhmuZZtbXTpN3WcX07SKPYmaPV7BhVkW6AMWQT
lfatMKgjiqZSRLbZoN5IeLAB+xqdxuPjOz+NwjExl6LwTOfgNtXzg9kGVMjIbGGXeFvXNgDiFF1E
9F6nsLynJpGRhBBpZfTbSTK08GaYoZpYkRiN6OxEe8TvZ9tSz908E4xWiBs6gT8Xf2VUkO3Y5z/8
JPnpLETKYUY23LOzWEnd7NKc79jV7Yunna+1VSEwaAgQ+eTeKYNhdBRo1joYCyDXmpWy8a1ARkLA
IEBGJd0pQNCfthVwuD676DDazbb3hooDwyFBBLvGIyms7jWXXcvbEIRCQBMQQSchJjgxx894II29
HIa7ptLORjH5xNw6nPqS61Kl5TG3VQP/CHJMZM7Htu7fCy6ASTWph25q7nSC2h99p4Q4VqHyH6bx
dL3XKnOxhPdHDPgX2jn4e+eoOlWjU56UpMylzyisqjplPj5vf4pPQVGD+TJlsw1UQB6bSc/YT+DO
5lFz8vuoQWXQRiRoC1rw1wd74HKnqovOcDD9PbOb+mQZDR3FikBNc3E62tQ31SofKnuPte4ilyes
3ak6Sdxep9waBWepD8+0oTFeuv76+trjfCx2jiS2LCrVKYlGdfKo3dHXoznVjSYuMozMTWam7UnU
iYu8b5F9NOO81cq/LdP0YEeNAZs8/6ajqtjKKIUBpPvy1C8fQpowXAgKFyQjhMdTLOR0KCexjxm2
56M9HHOMfgyBll9Y/Lt+Q6yX47XGxg/6Aw4eDGFDiExW2u3pesNccCdbOzg0xCCNba6OTYfpmgwT
kJ5gjMJ13fjFSQnUtEY47Nrlp+tDlOBnhUR8Ozf56eoghnFVnPxx/uoLNktOj7CMRhQ5ih4xcGU4
dyXgIj7lukUubZF+fuLlFcc55JzvcueYLKlosZmdCCrJ8H1wzxqIHhZxd0iL/jOkIKAhIg7JjeCm
nLGluoUFsSnKWU6EJNSBx5MsYKm83h1EsqVNR4ptMUWnKU3j0/VeEM8HQ0HlDQd317rWcFCV3sum
JupVN/VrXLXj7p8fjTggF8/s+7WLOQElBVWejySCiN3T9WYyhDqN5WtWRvk/D/ud60PiSZrNAKan
2HUuEdSQkhAA9r1x0+DQtihMtwwzFkIkMLE00rfO4oyNZXuB7IjJ2GeGZg5MPLmuYSPsN1nnGAeL
b3xV5So9WFRwW3twl3Bhg8Br079kdKwu2Yh5IwngMddGZXOSo64uW9nsovjH7FvhiSZfg8GaBJOm
OCa4U3YiFBTXjn8zGcG8HlIf4wSzB6OmVs1S833ojSXViYV1MoPvE3g63OfjNg0VR1NXYGqwYqDK
S3qFfw2yuN6dlVu2J07i4sa7PhpcQy30koFxffSaJSVqK9k6Ia0KY7K2s2nGh+vjwDrIjr7+nrkQ
BRCcXBM0lpvrn7/+aA4EUyUBbLrrj/88zz+3139aGlaxxnhG1Nf1JVx/q7q+3H//XNVIb2MPBMf8
+9rG64u//s4/rwSWwquwZ5I7lzf07y/GYextx9F9LW2t2HMv/zU1xKEVI5fpCL/wFUBwvZctjt5/
f7zeuz724feQcmS7vi+er49fb4aoIUzp338ro1bs6jG+uz40K6AsTV5+a7uCUtkPy1UeSBcAKD/+
e3PNt/on7+p69xpu5Qaj2PiZc1Na7MUx5uJawrq3acr6rM0lVRdN5KaaMbenXbIQTq1wU42SQMJl
FjgmE0Zot/s5Jhb418gSa5V771yIKjjwU7xPm/jo5MVMBnvv3GPPBAkRFuPF86nECbba5TnNmaYN
rL1bdQRGIbCy0+FHZo7mfo6J5PP8mf79xuiZ9irzm0/pchfT6qDOfszlF3ZsRKazkBOxNBMsmxOo
abqsPVjefrRjd9sI+wHBCrLPUUGijcPXko49MLQZkP8svwbyXlgEFo/1Nwh+2U041f0WWzPVf9g9
Z/hsjb4B8glkdo/v9Rg3s7fHo/lYdIiLirk+UFrdz5OD50BPGIdCyNg0TxyrO2dNhvkUW+I6QO3n
eCGWL5fc6YEhsCoDcNtFs9Yyb0CH1d/U46Bx47qhvaqwoxZBdO+U472dIO93xTbP4f1x/fyhtRXu
447Cw3eAtLbuTTLXVBUEZYYjCgsKO5pF9FjoiDXskDqKUkNvcTP559ypvowEWJnFpzCth30T+f6G
ZmRwL3X5TRdJDLei/g7A48no6gmyJ+xEVYwnXH1vebIz4K3yzS6yxN7d2E3cgHHt9xgBg1PUoE1Y
YLdWMRiH3v7hFaF1iPVzjHzrU2SxnalUeDbQp5ys6TjpEjUSVJAgwAGWBoT6qh4+rVnnBTg7ZXF5
vk2q76UbjduWEnhniShapaIk5E/B9dKmlnu4ju0qB+mTTZDtLHxMdtuktLUs0lGNJjq04fwDjSMp
gW5V3mALO+V6VKtJ6OHBQXim8ur1arWTEDCYdfTsdtyaVFe4QkK75hFnzIHW04vBSzgJWh+EYWvG
gCFYu9nN3F0pk/DQ2tUb1a3eMMMp95G09R12SbNny1fAX99XPQCIYpTNRjPeRJBeM1HMISqVJbU7
LbB829Ad4D+oJwqaaa8YE60S5rJQzx/QMQXsTNgbLKh8r/GeNYyqFSnpk5EhcTE3SZ8bxytsSY2F
e8y9ogJeimW5yCv2waR2OwAGIEAOGaqo+ItMCNHOZiitTgKHsPPIZPVRZrm5D+dNRKjTB//zaFXZ
jf8tLfvmrg73Sdgk6xm0UR/RYWhHQx2AUtyaFuoPLSxM0zFR1Mmk850n2mCP9jXYxKn7dchMvW5x
vK1jTPuATjl1FNtfS706I+JSVfQChiSFUwzEA51Cka2BrOwMI2vpfijybcthACpaTPuy6u+FjY8o
5o8E9LmOfU9mvNkOHDWZv52KcrGr2rcZCIJ1arps7fG/wS9iYc7Mt0UDVhkESRt8OtR1dPSz+WfB
KNko1RejrH72w+iSfjcb4KEisiQ95Fr5XO0iEeScRvz7YOzsrWHF77EKd3jZSfLssPjEKpCXeCAW
NnNAatXQpVaiYSZN3++MzsnfVAi2uXS64c5txunQlOW8TzqVbkJ7+K5UOT2wAiKE0X2/auqxv1Fp
Uu+mhYXazLl3NKjmLBTfMHjiu8irybvTbMAc035xjTzc5fhajqXVC7ZARnCYdHiq+wSPVJAA6Rid
76G4lNUtuASTuls4Syc4uZ9LK7hgT13ns2Bv1hBjfT2LBqcejvVo3cmooYgLdM6MUu49Z0KWyUb5
Ui83A2x+l9Zc0YHMISliD2fv3AZVevnnxmZt7JzgZ1jHbLAYQmxN2IqKepNe6l7W8RmM8nQWKllL
xoGSESDNwRqDPujaU4tw/kRBOW5sn/lFHsH5QEFHBgNQWj7jtrX3oomOAXCvtQ3vbVMZpJl3BGgX
kgzgqTB2AFiOHYg7jPJvrgWPo3LIYhz82N68tLrwdhkiLFpbIRQLPwYI30TIXFmtjSmhMRQMB5eM
g6mY46MMNX8LeGUYtFuuK/aWR7d+pSr8auRY+21AOLnsCHV04MgWpNd7oGXfh1y/2wAAVcpmpzCJ
VsOYbbFPnDCjOsfJc/ZTOnn0QiHtNkZ1RuW81+xg7y1Aqgm1zKpHurmCh4G6ppk/Kztyd4kqXgE+
XOKQoUY05MmeWY7B4YbRA5rkIaLrtUN51UxPbcgqm8XdkjoffaHZKNZsbtHu2FiNx5kQdy9oTgUQ
3cbeF53NGtVzZgb8TQcn8l3NxzfFd2xTh13VQ2fEDZUQRGmBfk6eaXljPgp2feHcBbMfoKyVGS11
la1lNdwOC1LNRGSxHfKlxgKmdRNkxloa/Xgftyf8u+vS7vw7iBKHKDOah8ap3lUacNC5Or2Mafs5
rRO1n2i+7Mpe7wRdsy375GijSoRxzVT5uzq1LrFLFVISHTKUQ3qSDNO3GYv2JorceTc0GujNaG8n
OvVrgfr5rsVu3Tr6kzVH6OeSOuYSy+5BY0LdTl+wdOSfNAOkTZIW7loWRbEuaXntgNevNHmw5xGN
+FFH6ffBiqr1kh204pxgwJM537IsAEo1NKyx9LoOVjOH204OEYyc5khfZjqKhTnTNnIN5DY8GlAZ
UEWN3zBNOqe6S4LzGAQREC2aM81sM2wb4U1JdH+3tALMc5qRpNuHyX0NVfoUTvYdKVAjpNe+TO4f
TDWSg8549RCJRMestktitzfaB5xbzb0TftKNkz9WWbTJksi+R6NQPKKNT3c+mPKN1X9p+rB6EjA2
L2OsvnC61U+d37OtF3GBq/SnrZP8M07Z+mRWxrg2lx9RxuUbKGjpDRRbsmEzegy1xKY9DtZPQ2Un
v+q2TTBudC3k53xqo0UESJcEooaDnfLOL8oGewNsDYNWkgiT5GDb9bCRoLTuHD7mlUjc/JgVbCEn
/tCezA1o+vFXMepjlvj6AfR8dMvM9LaDof2kMhBVnraQo2U/O0HGr9M30c7NzZ9wTxNE/Od6+EZD
or2kCTatLkNaGRfBTZL3LlAQx94mCnab1facXSb2DaMnTZhh1oACZp8j6mG2xbYTVG3GGjkwJKF4
KaJQHZzKY2lnmyI4cG9M+135/VZMBI2YWWRtXRVS4IbdV9spbz07L2+FRbswzLvxKNr5OCTFblSY
ldJp3hlV7N3rROzdCVwaQ9uD7oZPwhXd7ZQ0pKfZRIZX5QRLM+fqGgp5RLsX7x3TDM5ZzR52KD43
djyyQ1LM9qzgkFf2N9mZzjFInMvo0EZwRgcmZt/szanXN4DIgFO3MUW8757zMfqBtY6GqJTAWxJw
iFkBuMYsSYuOVbGLiJFB4u/1axnBRA3DKaOfMLoQS4jmCuMVc5TkTrPqwuoUD0oJcN5hTvB9lbg7
u6AjYjACQ2gybT3lOmtzaPvD3GThESnPcYYTusl8MukdVoqh8XYOraoNptzq2KRkSnnh9BLXljg5
OBZAriNljsc82BU+udBjq6pHK4P149FSLlG37CsvhwQXBmCB0DveBbTHV3YNZBSE3miZ7ZEVaUT6
QaJv2+j4k+/GKxNzWSuCH5Yb6qN26Ay3jlh1pE7to4H4cDD5XF5cxW7B5zJq5q6xtQEBWKkx7fK+
NldL/XmaqWSRu0KFGoX6atNiPcI6+RoNob40YmvFSXwfjZhFst5nn+SZOZsLSUelorqjom0OJmJt
ILvFeZhuEE5T+CUgkGUsmr2j1B4RJopzbzyGKRCEGnQ6oIQg3QzpfZLU8raB64/4ZHw223UIL/rV
GpnKyOYhmepwZzjjOwldw7kAeLo0185+Es7bFDnOni8mPDTua1iKcEsQtfHVG76HsvBereS9mgAd
B2Kczq6v/WNTkCGLhJmLehpfYvz0a8stnvNibC9hl1qf9PBUpTYGCGQJ/8feeWw5yqVZ+15qTi+8
GdTgF/IupLCZOWGlxcMBDvbq+4H4qiIrq7tX9/yfsBCSUISEOed99372BahleiVqYfAp5e9SBCf3
nMwVyCCxfekyELTM5UIX1bSbhw0j20beA0Yw5EfVzlWJRyrYFuJVG0hc7Cocv4LyQmfBZnLyCTfR
vICSKLe1Mzkrho3e1VPvtL3O+ajuw7pM9/U0PYtIJmdaFONjDRRCmUiG6NqE9pNlfqqayb0vC8p2
+yTVf4rSoHmnZg4iVCf2GbtjBgrH5ylIhgv3g+7R7NQj7vIvPWViqtYdHZoIVZqjeM1lAuzKvECp
16iB+FqN4l4aqQYcu+0pDbf02Cew22WG9tkVvXtgxCCoygX1TZ/WrbVdKKFmYYwbx1aLbRvlydmI
mo1M3QmGQ1dv8N4TBKdS81SVjnaORbu5sqKdNgb9PUU30tOkrJLBPeMdHY5eiHg7Fv3PuOorekaT
ucFWPxwtJqxlHDfrLqqw1ebAM9pIDyF+U1bUoJOF4qkg7KJCLYVp6Txm+D+MItrWFhEXOkjT9RRE
nk8qYngmLuAG7j3eRzQYqICOvm2ITzTfuYqYRbwdkiQntkGOD0Y5ghuGaLnVs6DdFG1S+9FIM0iz
vqFFVQ5WJMDpa/ERvUF9WhZK3Xu+GMCnCsC493wsQb9o2nPHGX9MOkAGaat2xzF2PxdB+FPBvHnL
DKCnzJoOiKlKgK7wkGRQiM2U5vl67I12XdY6neMKAlkuw8GvSe/aOVNb7S0BBSWwqdyN40DtFet/
wBQzAt5GAF6zw/4vNlXsfpqa6ZK1JbJ3o69PA/xRmiLFJ4yxkkPCizeRon0bwRmRWJf1R8mcGBCO
W60TO7/rU1tf8y4eHoKgPI2jpq/H3LC2BVehXdETsNDZIM20KnobG5A9hsyajaEg4AvchKFQ0jsk
rdTZg0Wulf6rcjrjzSt7dH129rmcCTWDOSSfqasLP+AQ68k8Y2INsaTE8NdHIJylYdTbKO+fcy2p
LyVDCiuPd60t7ZXLdfSABYbqwC6VXbzHY/9cRGRkBIQq+r0DB9OSrr2NU9kekrRCuuKp1ZXUh9z5
6bY64s0K4Ilujc+mnZuHVsJdVIGoBzoi5Lwo+EUlLLfSRSfQInhDaiMhwil2SLt2+rGQW0ua48we
QdDozVjtSrC19CcQvmMGAesrtgu5YaocJOvMilKZIspBhEdda9L59QPAtnVbrNNY+1oFm0bTGekr
tP0k4NZM6MMq8Mq9MMkmyGd+u0BnCppn2neFEOtBIHon/gMEKd1PsbPN0vzVqwf8I6uUSr8VxMZN
0bTuGFTKvlSzTZpRuNKJGsntoL3A8v085MP3UKcWkrdzTsM0wlKeTO1QKuPD1DneRShA07QSwjNq
qpyGJk3UChZ1Yejxhvv9fOoWfjoAbDOGT0mpM0xxjpXMud6b1bq2q4pbvROuTC8hWJPhFJFgm7Iv
hr00ZlANxJCDQkmGsQT6OtGT3Ug3Ny8T8GdJ9KlqFSq11PiZpKLnIS0OJZZ7zeppPMJk3aXB6JxC
a6tpDdpxpSnWTkHxC+SL3CterK9kWRhAcOFZd9yjjqUlf1APh+9jVM0Ko3S/6WmyZWn5lTaZvRtD
g7KWgrWGUdAmBO64im0iZSzgoYPRBo8VxaVxoF/bkjZxUubsuaGQj1UaQRkARAo7WzGfZPGV1NSM
XHX6fTIftXUVCWvfzvN6hcJaJ2NjP2Lv9QGTFBuLUjieW9geSsXIMXfeIsVzKS+KYlep0QDGGZBT
HgzOlqvhiR9rwNdQMzdRK+OhK7Qj9juCnkz44VxnOQyxka0wQpl+FDXG2USVc8j7/OY5sjxDUafy
09T11XEYc9pyIKGQwfsAJRagLHWQmNpanFSwNxv5zAhqBgwZiGWi5gAWLVmbePlpfoabUNakaag5
coph5VYlgKW8qq/gOZ81OmVzRco5anqWr80WQLzu8sX1YmT6bysBJU/tuUonkLkY5s3RTjHd9F/b
Xtf8JAHO3sxo6WhjBl600SuGb2GpfYsymdHlKH40TNp3gygCYvx+FmkTnZHYEbRnJT96ay516WG2
T7DcWy54ax0X4dZ0g2+6XjwEyVK3pZA96vTJmgjzb8tRDdfVPmhFZMFMp/8CaqrxQymUU2MlDGSx
FvpTWJhcZ/Of9HmZZOUMX4JpBlZ1FItcJaGwIIaLIb9QwyCiJk7fnP4wSpJcUk1qvmYl/DougUsi
yqsNBv6jNxlfaydRt7EapUfw+WQ2ldpGh8p0qMjoYYLOpYRx5L0IfmlOXd5V0xpRQ7j1phBJsrND
zkzHG1bUHD0m1AhUPWwjoTHfWHPvkGb9Z5nV8SmU410Ujh/WlThnOAv8BCbwOiM9h0oCMqzeAkNT
Mh6IM4pBY2p+D4iEXRMKya/ck2bjEIJjW+SqpZ1nHC1X+ZZhJFbxtG4pOXI/6Eb3NBj8e+bgEuVU
VBIokVmvQ1qODx5QfMNB0kWFNlybVWDsHJotaQTxeE5P6ketPLiKne0Syn7bzvysApmHASwhT8Z9
fHDMa0mRxVC44igK4FC4Wr3ucQToDSdyVr8ZDqghjH3lTkwkYZa0nwbTpqEPrAcVieC6TyDVaVlk
vfVDUFuj9hdXW4oX8YF+0S1whXmOauMbY0r1e1abdytQo2s0Vu5Wi+KL0/UJ99cOaHLqdluAnpzP
rckP3AQZc017T70lfku88jr1hBURandJxNwek+GzRM7KgClLjnqRH6q0yY6hGtaHYrDuRuEMO73i
ojWlFe09n1tGFJI6hM7ju2S41tbuW5DVDM57I90NqZn6uadAxAczmjjFPm+br+TGpASkOHJHuwyF
R2dU17ytnxlUjQeCxJASFNlrwRhpjKRx6LwacOYgN4GTMk0TUcMVqYeBn1IwHV0M9lUA9V7q0ZHo
Gjp3Q8DcsAIqHDcpU4EJF4YWEvQC0OCMZG47C9k3xRC694Z4WF8ZhLodR++Lg3DNV21itcwB7wHW
rTknSu4rwhYJDAytlcdcTCaU31KwCBQaSJOqAXOrZMxcvEnjPuiIXR7SixlTBZovE93LnJzYlB5T
Hfzl/MbB4zULMnubeK2+MSvO8kboVGiiIrjk6rBXB9M7ZoylD12Gy9wWDXonPbtGXabsh5AgJIt5
uZI8jqVToLcZo6uHZTBK8E/ooZbtcvqUtKCG5jAJk6mycknKBpinaiZrQ5vEQRay37pYvNauSgYk
DGFKmvanjHPllmtkrOhNdChQUD3kQrnmYw1L1E6bqxeGoA9ElF16zkvSRrSjlZeITYYAEAJauCi9
RtJs/SazIF7D2PLHTuq7usi4WhVqAn+WC7/bMZt0FHIPSqnrB+4d1yXQUK3ErQyTB0On6DuZ3TpT
ku7Ej+lwCEku5EKoe5G2F6rylV9Xtf0U2DQnIPk9lQVjlKBHfNSldIa6WPtWJKK4xU6z6crK/OxS
aPGxAvEn4e/YFFVuvKrdXnY/pZDmc2Wo8uYm8rlo0E8xHyY0zggzwJXRz9K2u58laaO2NRLzVaOH
tRSmwvE0njvFNg6NPqQXUJy7yRvEZ26DBRpEPYHbW0bH1gDT6rWjc41SNCVBWOb+0BEAplXZQaGV
HsT6M/Fdj1E+cRCpzM7H0hA+BukRyWJuXGXN/SNIpPXQiQnqPSCCklLeQzUvoNiTNN7Uw80c4NWq
vWq+TKjGSel7xSfnzXNcsBp9dhuFMeybQfzKRVr5buJUNpN+BEXmONx6TwuvtarmtBsei4CZL6Ub
52RR51y7mBko3xPzp6tFtFHC1iE2r7EOVVPHmADwtk2CcX+NljZhUIsOroShIJnU6T2AYBGmXzRL
e8CdrOywbUZbvUbkxuX+i6NNFiPyUh7ikmgcGdfpZoLVjIMqavYmXqenNJ9+CY7v2O2KZ9NrjX3F
PHqVci6TGqM+9AOXn8RJ0axOPf5HEtgueT0LW0wXcHwwBae8FnRZpviMoTG96to5rGlul9LIEZB4
d5mRwNDbZX1MO446HEPNybUD9dKZRXPVm+xAcM6TYSmUn3HmHNy6ZkBDTo3uMOLSvNB4GUbvkWK/
PHaEYZhYBMCghcETGuFXs3fJnUurlESYILvrDSd8aXjx2jFiKmRU8y5eUlL802cecqTnZ3q0zLFE
t8898lXaROr3clhMwda6ajP7PNhhc21V9aJxzVg3bamTfMtdRMko3dphjPIObVNPA4twkpK6YCsf
Q6VU7150bAhc6WT2PaU85cPXbG5Ndytllp0zzAVMPFPtE8LEGd9eS7xgU//GfLHrL4Ew3c9GIku6
P9wUNco/jA4dukthSFJLSEbBkCBdtIV5zIFcMyNQT3rNPcGLjY2KHdzpx/Ik0ZPzq3BxSrMuuvWD
8Vy6jPVMLaJCMi9cGlQgN9p7wv37hg3iTqjGyoYRcjSTBhVRosWnbvQcX1b4jRqLQI8g7DlqWYSS
+bYy9f0+a9td16XaofKs5DFAGGer1cbhugg7s5tONgWM/WiHPSWZ/Ngr2AKFZ4Sv9QwyDvMmOPOr
FzgYKwrQZlp8yQIGIsA64ntetPquoTv6Sm8bmd59jiwy0wc9R3CXy6NwHfGat/PsGbpA3e1J6pAX
M1RfAhqav0qj4hboWDe7pdLXNSp7DVzjSlfonvYMhsDSjpsRStS6bPNrOZGYyC/eopQV6kWl1r8K
0/ZJIlDmey3it6iivFO5+MX6sd6aQL6Z0Wq+xSC0yztxETAG1zmqTPpQHhfhxApudW5/dUO73EV2
96Qr4UMdIbht02LYBTb8/DTgY2ozu1uj657o05d0gvuEOkkW7ImEa/Hrjd0dnPZzj+/gk11T+EzT
+K7hNqRRAh+UcxKXR3DA/be1G93+QaZ4agebtKQ2tSwSgOBXMzTVCzSmdbhW6Ad9ysyqPhFAxP01
LdRPsu5aRGqRezJ65H1tEzm7jHSri4gTtNuW1b5EHNwUe9NXxFTJjvIhU6opBDPahBqJwZ74NtIi
GmNNPUcJ6APhetZRN0CyytJG39nQqjdy4zt5q+lLQwmH0YBV+Y7j1mgq+uFxJBr0pMjg50A56DEO
kmkrCoQK3lKvKtCYFnPgzFK+susmB8n/y3GUYVgbBspOoDKaD+Gu3VWSk5I/3Hixpj7yY70zjk3Q
GS8V4Or3h7bgfgctbtzWBC3s1RJZeFYM+WHsR8wCefhlJE/iJROPnvDK104Pwsfe6NFcJMnd6yPl
AfDBjviVZ6o647kxvAh5nufc0yKIXrWlF9EO4tgFhU+Mk/0cZdNZepZDOSUdn9OSShsms1OdIcJg
mmOcegdLFMjo6tMU0MLCXCCOeDNhBtfUHDzUbIAFWm+btkyhLUTYxSwvn6x62DU5kbBxnxVXa8QH
SdxNuxqRmm86wIJbursoKq2mvOqEnFNqcHeVrqJg0Hvyt8yaU4LBxmrIafAHo8JlhpGur8ph2rYe
c1nG1iPRck5P0EXfMb5TtL2nmfKBTFzO5jTUX0d6D7J120f+sF9jXXvrCXnIhhjqfl8gQ1vVMg3O
yL7lhq4mDdagth9SFMVu6kvCzU5dyIA3b9pf/JwUCMOGnL+4NbYF0THcijXjxkzXvDGtbLH8WKdc
sYaNHMp0Y76NVp4+V6FSPzN+C1cqMYg7ixwovy+YY/eTnK7WQKFMjs5ba6jtCxJbprhOPt5p7WjX
KYBUnjrJBQuHRQdy/FLbUrssC6XTaPbggaR+wTbaZPu68ggKjacTv1V2RK2nPQbWMW7b9E5coHEK
8oFrmsa0xnaM50l7kp6iv2nfs6a9ks0ZvkaKHj5AFHkbiD1ZZ5ZT4m+L+oe2bvqH3J3OOGAD7wjy
hgimibrBthgZok4YX2kTF+q2qepmIRqc1JSIy8RoJLE6sX5rzexr4qG9HBJhvKGTihDZPcmOGUli
a+G2NLr6EjXFg2N2ygMTBkRAUUeNZ0rqkxYqx0bwywNNebMnrd2bnQNC0ek+M7PQDhjHQLjaWbgf
Bi3fegOemTqbio2HDpTCCbDvgalq5Gz0kOD6Eu8cbrP6NaIqDkO7+JqZevQytTcS63JSgeHwT037
sxPycRSaux7Msr9Aqjh2pWEBjwtfQq9ST20uzZU1KtOa+4S763Wzezdc/n+i6fMofv79b19/5HGx
jhtZx9/lv9BJ4eb95kyekal/sUtnJuvf//b/6niCo/7vb/mLZ6qp3n9g98Gj6s6uf2N2yvY/G/n3
v1FKNP8D+h9UAEebLcU2hlK6pzL6+98MB6IpMEKUoSbeZgyn/ySaAjvFswguHr6NZuHu/78ATTX7
T1iOCo3TMTQAqfAZQWkYfzhp88ppmiG1+7NrZO0mruR0XBZEMk5H4h+noz6HmhQCkTb1nprqaMMC
udNfa/NDuiBvhGzTR5ZEm62WOBIsZhTx+6g7kqmRN2TsykUlOmtMl7Vl0c8P23kBm8VLV8tGpYJZ
6OnRQaXTgOBjfGZuHE6+p+XFUSUVt/6k6tNZp0+zTVyjOH4stKZRKH7OG/PJY7Uz8zdzFoe2s/yz
nv+EyJEu0sVF8mpVXAlCIoPWphdzL5kXesVl3Z+Gmscfq3rmoXmgyRA2RZqtlqe7bur/emWSF+NE
YTQZ1+iDqAASWqe+f2PumFX71Aw3hHN2NKHnb/H96b7KT5gwBnXb54U4WmNQHqXdCbol/3iYZRGh
hoUSzemwqxTk37GYUotLybwa9hMtwGV1WQDzk0d3qEyadkWr+lOJtADef3H8WGj2/O+HGvQUNGp8
8xZKaKqowlm32lAeI2GXRwf+n7rB7YcWxgptrdgvm5cXfLyqr/VXqzeUzVQS5zVW1HpHDgyD5t9x
WUNW+NcaN6pa5Vr3L08jggi0jWEk+Zar53OAfOGYSsGXtLxweYyMgS/yt6c+9v7bPgtEBLxLEmSQ
jblGi4YP+vh08f70Pzcu+3j/pGX145XLG3PazyPHWqqk+rHLXO19TTFnF66V5Ya/rC5PL4sKtx5J
Fwwo53d8LCAB//XQqoAxFXBPlyc/tn+81mq0/FhSs1G08jgQmU2FmlxsBh3L+rL5Y+HMx8r788vG
//Lxb7taVmkaQrqwjOePtyxr7/v5cxe/fe6/rSbeDyPvy8Ofn/DbnjJ7hCjb6Q71lvmf+R8+6X/3
yR9/9G//92/7/nh+WVsWvz392+ryVGwnGEEzgxI4RDDd5cz/OLyXtf922/t58efTJPwU+z82KiUn
03LqjIReYeWaz7CPhWjKGq3fhEp8hebQ3ulc0j7e8/HCP3a7PGFPdwSb1sFlcHYkCqk8LmtawbXj
4+Ef20qTLtsKy3Z5/LfV5aXLU8vaslh2tOzy46GFIwv4/LyPfNndsgpFkT3/z5++vHBZLB9jmdGz
guh1u2zSU1x2n5bVLoloxCfNpO3UHvdvpoojIFRxHCcP7n3SZtVx2bgs3ExHCvD+1PKqZSvhHDQl
nInGFfnh/drEa9+RA8muJjWxp6dlVbWIJn74bTc6waak8hIeladhiUVqfoNUDHOVnOoaRWlKsA5R
m9hclZpZnz18i2vzM65tKsNAxoqIqI6hbr+lmZn4KGyGTZf9GHsCyMqIND2lyf1REPDRu/FJZCW6
vwHSNN3hNj/S+vtuTB2jWW5Bqz7Vcp+UV2fz21/5/m+MpotLMq5hScy3tA/Tw/Lwv932Yc94f8l8
Z1je+98+9HCycxedX/ix6//Fbkh9aHem6b5bRn7zl7yvLvtadvNuS/mwbvxXf0muxkcwvuXu97+m
Gcqt0MdHxsXcyeAo50cvH/LjsibnP/hj25+v+Xj64zUf20Rl2wxF/nUXf+xW7+p/fOrHLv5vH7P8
tR+f8rGbZRsEp890TIrj6DFeoKpXzz2Q5n1t2bY85A5+0xJ13C6vWLZ3UUOG2m+ry1PJcl9d3vPH
HpeHsxE0Wy1Pv79yeROtrr8++/35j8fv+4xMZY3JKltPGuRWkPFXSxcWfuIvEV3hUzTl53IOJNZm
4Ammdabh+IIAlNBdTLUG2ybKiCkwaG5gyUeqLL6lJAmt3RGhLvdnubEjBAahlXq7Oqce6dHh76S2
8wSa9TR1vxhmmGIgppv0xVbcAzbr/NC7le4TjQ2RzXlEZgdWRFWildJU35OpM9cdIwyIv1fXDqdb
iHS+EYN7TDEDw8atnlVHMXdR2XzKYuV7kqPHGzUiMOZcuLBXXT8hoTa03hqvoH0Ye97G6h3fSvEd
t1SmMprKHSiYlS3HTVNF39OAOs/YI9VoaGBbQb+JSE7NBU7pbsj6beGYtBKq2wyXTgtCvphxqKvE
ts9MEaJV0HsQONP065ihqLag9p1iRuRztN0x01VwnOlwzWNxVkes14zdYfc6T11fJger2np05rD+
Vt5mbn1tTDmmftfHjzYC+rUdZunqa4fnm1zXMuKXVLWtSTThOe6nT2UWf3XIpN5o/We1eWpDgZLV
8sNqX+YYi4UzX+dQKtGFILV3JHYqnX3sljuHYQeJRawQtJO7aWf7ym45erHiQFYuC791yy8lklPo
xED38xJX+RgZd934kc190jzAlpIhVnHTaHzMpY1XovpsWcGwbl3yzcZ7mIfHRBenhLgWkWvFEVE7
CUcCc5DVC7nVJFlGsIKnVYDG+4CnFVDIWF+KMT32kotqpRrF1qSAQicMM0Wuo4qsvO+JVhJz1eju
eTTytWdTnyBDFluRo3/uontQ18CG4M35FVaVNVDQnRaoOwgSzgbaZVYw9qefvW1j/i17whjeo2GK
dGSVrZjuuCSf1KHFzIioA2mi8lOJ9kFF0PAc51V6U7lDOQY1PCr8ZjJuBv6kEsmVJYjkosLmS2sw
fUh3fieiCdd2TXCe2xMRZhrbqMiaQzUbd6lFRmu63eSrVt1aiWNnHQThprfyam948jMF2190NykI
Vqh48vShA169GcfGerC0UwQcNfWCqzCkfUI35BPeFPuD+IGUJ9j2XrbNciFWFbZLX8Lc8Rrxq6jM
m9UGJF0JDodNVGNQoUAidl56q5Ku88FCZz6aeSCWUZb7ZKl69LnjeN2U3KLtjJkNsiINnRLyoW7S
kKv3uEY0m/0EqFwTOvLTcEfKVG+aeOJWiaRyeccoomgdqeOlKJsbZXfxGVT2Ptamk3Scbc750aR5
DcAN+wtFyZbR/ko0GWVkjdDGwKXBiyX55unmsSpH7aQnCZHfFZM1M9S+D1adbfCh4t8KR3EbCvsw
Dh7OkMxT18I1/AEg2l1wVvltjAW+Ro3jW1oMkS3mlyBFALf/6L7gg+MeXquhL1oSRR0j1HboFZ/1
diCXJpFPNPJgJkzMWWPqWWMtRl8rLSZkDKGrNGwuqgtYJbJ2BMHfCKlV+ZHMkd6b9RJhfdqi79l3
fVoSUkeyddtoPj7dZiMQwU9J99UkhmY19EW4ajjxfQKkKadhS5Z6vbGUYNdaKGT0FMw1B+qL0jYo
Z6VhnoNqpqOOX9AZrmxq01xPReYrbsnVrWYHcYccNqTp1ZgVUsNTytF4WEIJrW6NiYvfG7s+rIbs
rcRnZ/RtucLaXa8NEy9t72EE7CSylwjHwlRAoFO14ZOUXY5frt8LflwY9Hhju+AnKWGXuJv2djI8
BUV1awLqkC7ahEypHCLWlGrNIA1pcCmfS51CdRSgVF/qnAjjnsB1mOsp9g4F4sYNl0Ja9QmoFyAd
MHO56EZRlm5lbrkrUYLyxEm+lQEp2mU+7ZBOb6pquAaG/SmHluebaQmx2SN0rZw+r8dCf6xos3D2
ERFat6QukmAJujlBRRdsy57uNj61GYgWnhK92g30BMnqJOKIAvZLzGm6a42vWqkNFFAGXAOVU64o
PD3BDIMn1EWuP8roAJ3WIXnZJsBZe8ZZwBDF686q9cXDtbkjwHbvzR3vPJhzyur8yQhyaFR1GvpK
QZsVz/bO9qT1lAm/61z91D4gN1NOPScYZ5oBGgiRLnmOfjWKdtXk3kkHZIELy3VhG99JjdFIdeWc
7CELropK0Q+DdYPOca2GtMZHwLGHKchdhU0KofStZhSFttBXAy53UqZfmCCUtOGblQfMcFsG8KEs
W6QIZox6J2tadoykDzX9sVYfm1uKNGJMzOSehtaaqx16Gdwf+NnpRnHirdvQUf2+AuNhxsmFVIZy
QvnSks7mt465w171OtljibbGex11ddqYGdGhWZv5cgy+1q116sgEQ3SdU99K7Z95jVvbAclEUTws
9gEzgVUo9CcYahpNqBhrtnPS7UhdocXxVjDXtK0k03tDF7DCs6p/rly6K16NwoUMF7hQQnX3I/IC
pvDlZypq+WHqGBG1drxVLPtl6MYt0JiXYhrMlXSLPYERDv4TQr8ibzpXLkj61GqecXNiMDIIP/aM
6JoS1LDpRjR+lRYHfuNiqJoALBpF8lA/qlIfri7xgk6Co5mghC2Q3H7LhUSuZfe1a2OQXuawju3g
Zji0ApjgEUaQqscqlcWmpl7RQxTcx62JViSJX4MccC/ZCUQwm9/MbthGuHGOKvYsjgwy/XS13pIN
fS1rJduZ8M9KezwH8zcttO4KBo3JkuDKB3REExLflwubAXTRD6HhKRtNBgpNjM5YqiZ5DKWgxal4
5Ex2YtcmxbNLgajleny0Q28bNVp/KRK8lwG0443ZF9c2Uu1NaAgdA3z51DByqEj8WpOMcfMM+qVh
ZxC5rYsHwpBe9VpF5LAb7BY9qQFOyEkQFdALhPr91KbamRfxsxl3xP34WHOk0Hr3TfR8lJq420JN
weRZzrHuguqs6dGjOWQdx6jc9kn0Ix1e7T4lynj4lfVQnSpH0VfEGB6aosepYKbOCm8MlDi7ob3+
yxi5gCASQg7rmC+uFwHMRDgVdCRYAFPXVoiAxxXqQ/JUCmQ0KB+DQ8UQWq3LswDRsIHH2+xRDWUO
ajDi0w5tlEFDSs8On0gvBD9orGXNGmWPeqgckiBK09hzjdvQhQsudpHgmui+twjjzRSDaOzyxUVZ
vE0wMTDyaU9VZNvUee1TJei0jvHBg7Eb0jC3EJVLbyoYz5MOgtpP6NDTybswcEwKX8dVWqK1bLT5
0plhXLPpQOZtB2ikn0HpPt94sJ5C95kZG0j8aFc2YjeGps3EJX8ka9XFbiIuoUE0XZ+38PCKJ6tt
f4QNbksVG6pwok9Z4mE3QKlApGS1UWO93YP52EzVwKUZl8ZJdSxAMMdxNue5pvapjiOP7IPK3pBM
c+Y+yHDLdvm6Qa61peetYgYKwowE6qjG3FVzhrPVCAoIaCJD9QtCmC+K1REOAktOA4RPIDc6MJkH
68IK9y3awDUx1YJr3uxhiJNpo3b6Q2LXtyzkZhyRV7e00UTSXa34R40TFjKi/YaYzc/io1AYbw8p
te4p+TlOWG5lR1if6VnYGK2JY7QrCek0qZhk+E2krax6N8C4i6t0XfUaJ1+86hDJMjK5a3pf+kmg
XxXBPkq0O/hpQCgmCIVWXYLdTcuoNGCMWbWwh2LZhnA2pg3cv0tQR+q2CLO3CLjJrqjR07ZzLjb1
ihcogKaOmI7Ti9EBdlb02pQ7BvRzTRp9bcf4WQ3JjC2C/pcutbPj0T7Txu6XHb5Qjk+3fTP+6vPB
eLWiqvVTRcwDS7xNvUasCAKx9mKvEw3wSWgGJ4VweCHneAp8jUhGL7nXf/NGKI9UjraxZZhHDcNK
k0L0r6fwEFIV3lOj/2qVzbhC1GfhRT/YpLzsHK/9KVwxrrNgE6nx905PAZCZNkUbLzZpz7c44uSP
Og88AA7DyQUJBtU6Xms2NwXheN9tJV+XaEzp7l8sp9mZNeJ6DzNPE4R3t05fMaYSPO6+mA0x8R2T
5JXhjM91UPGrti8a1Jm1FnRi5ajptVObM1dpTBmS0h1g7kwvX0tT/xqV/VkpHYQ7HVoBt6B/HE9X
8tgwlUst2qPP0Xe1x0+maHe6xspNnXUUAtDArQpOpuKhals29bju6iFLL+/bNCcUqwlbAc6vf7wr
nH1OeT1EWzFvW57o0NjKyUFILbu1EU1PTfVEhlB/67V+JzHRr5ioRiCPUiiRdpLwh4QvCvHnyipg
FJtULTCOTg4rIDtQ1fEBWNm104bwLufFmAV34u/cIi9PTthbt2VBOXLCnj4xEp0VKcs2/DTVbmoj
Tvl/bmsJslqB4dSBxCEZc62AhjCLloNRONWNk0Lnki/r7ZDrwB/mBaVZsXdHAC3Lw0ZGxi3BEPTQ
405fNn1sb2zzLWb4e1w2uUql3zIxTDgampL8h3/s0tAD/dCEgJiWl/z2hAEkn+HLxxYLTQFC/rIA
ncwHL08EEWp+TxprJqdivWxanoxTtThZ9gh/kE+yIIoiO0e5FkbJnVohbo/xJjUtvvfV8GsgAvrQ
a8ZFhRR5HgYLoPm8cCfOq1La1vZjWzZ2xS5oUJ+kqpIQDErZ5YzT9phaqXWL58Xy4ja2aecE6QbB
a0MMrxvxo2ahDbUHK8/74xpSybYuM9MXy/ORsHRGRsON6PGHyeMa0k0V1oOqNW+elyoPYHjC+QE6
s78WTK0+47udjsQI8QlZOOHwLf6TvTNbUhzrsvQTKU3zcCsJgcBx8NnDb2Q+heZ51tP3J0X+7Vlp
XVbW93WRJAicADScc/Ze61sKg8P/fd2EavqQLSKQs3WbgZXxFObxNa/y/hYvpfvniFqqOESt1tlW
lreXktnXnSqY4R1ojocqCKfT9rLtBks+KDCzqA7bw+21kll0rlaP4m77q22bPMug0csUP9BE7L0Y
WtesUKxrmPKBFQXIZNBY1227bOQDmEkAd4mJgnF7WdDPfmXIERJK/pJV4FWMEa/EC8dfOcdYLUIL
pFxVGteqiGoMheayermM6/aE1CWtL1aAf7aH2xMhSrTbGq2pkqQdrFEr6jxwKoozxDMzt0G7+Xlt
VMPEs9IWcZJcJ545wx5ZSERBzK6tEoI53aH7LkLH6JDjKxbVt7au47t+vVG7tvOpKRV2NOGK2Xrj
/6si+B9UBKSVyeCk//tc1Ot3UbRzNryTOfRPLcHff/i3mMBQ/1pT7lSLqQpBaJr1IyYgN1VbA4Z5
ek05VdZMlL/FBKr8F5vQEiA/IPpS0WCpt2W/6QysvwxsjWsapkSi6Urr/0847N9xmn9SbcPv8v8V
r4kA6r8yslVEDqqiYE0FvEfAOu/3X4Iy6Iy2S16J82HKqgdMXAuwwuRBnVmFMUupWt3yQkG6INpb
PNKiqADKauvl0LJbhNkHqzay+0pGLpCAyOhGdW8tHZnEMfWYXA9725hEWiXZMN2URns3WrTjc6HD
3BVNjWtG+Hdu8kFHcxPkICh6/lNC1NrKdA+itAT9/EKNKHGDmPkgYuP1vdLIMxWBmU3UHddTjIEU
knkzQFtLqXNoLfqi0YoOcRSCEMyYugIbSNy2xkumstrdz4ZKvS4NXyxofHYmaP2xp2YGFVhPTn3b
PSXRfZw0zG7RRGFeHQ6hbJA6h4+bOuWqV/09IoVtFYlZycxseq6sG7UExpnKk0DSfHbMloiFh07o
ej5kolNTi/EIvlhscTXFhTHdJMDKoh300uwuUao7ojClviE3H8oc/44CXIolQHHdGOrdklCQZ5LG
/CQz/XyIILvp8hlPcmBbiZn4McWZVDmPE4tRZAt+EQ2xo0BsRVq6UIMlVsGfoHQ6zKdqf5GZ0TMZ
QekbzaQ5WNax1IdzHKrdSdI/WrIWbpRBPcO+xYBgUP6bkrbfNVWV7om3ZmTXa9kdJiP1lBYXAvpO
x5jrjiYZ/G6rowI1iEDb1EIT9koSo+YAwhpNGE9R6DM2YMJASJWz4DHaR32pTkNDHpFVmdCN7HT1
wolChzOnfG/QY9rTol/It80vmkr6naHPmLDEfs2x7s4L+Vc+sLiLBrbiYMSRfIs/kpqS+suQ8u5C
ffFmqqwKIxvlYcuQDoKoZKDkzL2CB/Ax6CPWClPiJOkIoHIBezemjc/U33CCPniarDF3UAkau1ZF
3wWGwqbTB5lZQARoyzqSejOsWzfVVSTXpjyxosDUYBqjtq+jr4Y8FzqQsA/zdthLZFxqhfBdpyoh
VRMWSbyVIFhC5b4zPaKeDJ9uh9vIpDEWLZbsYJwqT9Qz6YY/qR2r4zgJMNggFu3IhFDDa4/KZjdO
co9dY2gQshhvhEml+ECq2c4qPaShASlp6cTXCaWMM8gQrdSpPotG/TUWAX8ytQ+WDlQnbIO3XBhv
ctZtSyRxxBXxWTVD1R5RGhdpqu8ISSFJclBe0Qg+tIvYunI4Y5uGv9EEyGgbFP/7ctbP5UomnZlO
T4U9yw9zLOaHsBjvLMH0RKk+9OQcu+2ch/sshts9Ct8msElcndTGFW32ySCDZJM+zDqDbd5hqq+k
4nfepPbSGp0TMRPieAlIXzI8E3XRjWbCxjYbCc4XcerOXLQnPiyS6Gn5iJPxWBax5BRckJiyGx9U
64gptOoLofWPjQReB6c4wkYNnbeVd6cufbKwhQJ33BMCbdidvuR3+BCm4Qu0Jh9iArI8r8vQmBkE
/Yt6x/V7osudYEZeluQ1gJtAy8l0QDCtes2+MCdo7YGd6+opIEiZUu4k2VOagpit1Q9FzxBvkbFc
TEO9Hw2yOIIACbYmW4+FDghDMmK8ySseRlSJlp/AFqRIZ2K0v3Ca8LYurAzFUoP0Av6wmqL8IGtc
jCTVAPkZH+hr2eG8x+RnFU+Z3Fp+mdd70GFpX++jZrIFkeuDZu0Jo5YPBKe4KJVz4qbqV+yFBKpl
CgbgooVeoLyUkAAQnhJF3eMgOowKi01N0ppDP6XPBNEF7tjGAZ7KhLpX6881a+Wp09rnReVCN3aP
HfNlBwgqXuOFywWsy9NQS4GDqBJkj3pnDLIHcWbGEUwrpUzmpyrDSAfy3rx/xcCPhSPoF3yzYM9o
YwL+AgpM4XUimofgK1I9xKOSZOJNYdnkgx/HMU1ulxlKQN+H5TnVY93ttM96vVxbveKCf05dKzc+
BUs70FIN9oKMi39oRHnXdsDI61TA8TAeBZ0aiKF9qbl0j0wQfmyQCLvGIEhcX7D9l/HH0ikFhYTi
pdt1iMkFjGtIX6XVPkWxJtBNPzgYvfghDnG96yCKCIva0pqSDmFpsqYNel+I6CppycIVpnOVUPmN
5u051bhgQGiR8FSvrC9QRBK1NrvXxJbqY3YOlvQe9xOHQidbqBCUBzzMZ02lu4fQqz8AA6FLoEj7
QQSrExehW+EncZd+9rTZEdcGWll3FUTMFCoPsOOkuwUWfEenzlNzmZmstfJ89H1pSb/qCGTYBA8Y
FGaf2II8+J0IOyOSpW6nEQ86ZvTOSjCGuSEvngaGAmjC4C/oGj2lMhiKM0rfARQGY0Xi8RuvhoI6
ZeKhszRvpMUvZLyxUXU3ZYtfJhxyc0EpOArit4HW+zkUEJz0KV9F6+FmZsQ3rGWk0FJuc6s4CG0K
YZTUEHtZV9cWjTcKBuOnOdSoPMy9nATv4QzdfrYob9bNDnvFdMSNR5j5/JmyIHE70O3snnEvWSqh
hOnnaBm42XIdKsNLPJufWoRyrW+eYb3tCa28Sur4gm+HrmLdEjRP4RgIlmRYp05PLujf7a5IsI72
Z0GlQExV51yHqe7HGYOsMXQ7ch9UB4EzUgZ60V1QVzazDWxzgR8P9Glqyw4JPiYLtv3Aj5wTtiGk
enSUG/NGIrKARnXo9XIS3uSdcimH4TmdyZnBUX4OOw4uGivnMojCfQLVzhET2Q/L8qXpV2gkVzfH
KI19LLVPlkX/ldSkL3nCFDoJyqUqBvJ6YYWRT03FXOvccTLk1XG75+Demdgo7Lqq2O8985UaRHiW
3Rdx9FTU9Zcw6PCVCYUAR7+HRkwNz8SOBUCXc24fiPBpIhZkSsTRp6aNF1OdZG5VKVT7co0mV68j
VAqSgSp28RSaKBIOjOzhrhxXBd56A7yAJnaWl7s07RhwRygjfYBLDmPPdGxW4sbPzbZNn3DSbts4
AJhykn34R6ZEv6E+bjfmKmBqUP36AtbJlqJPgvLsGBs0RdkxPObkJCwCNnVeo/QIBIQfy7A6V+hy
2gEAOj+Bq5niQh/iBgDeCi39AZGmrf73w+0JwBe6u30RoZNRfAarehYkHwLYJMhJFKEcoZJpt203
1ye3e9vN9oq2rz+1hCn2z6bt3vYef97z5+2kKmCUrOa08pP6Y0l0qKXDQxiLlq8bcrqHjHAbhQVQ
Oxq/Kg0FXmAss7iPzcA3KBLB9l8/m7kAwlnJgTT115tgdb5OjFlOuop6myEsj01u0Pza7m4bf27+
tW17h39tC4Ck5K3SHP61/eehGdCrS5Kl5brFhTyKSFqs1Ko+NusNNYD6WOmjsTjbY9XQnjM8+rtx
3YM/uxVoF6o8sWTfbrs5m5oGkdr6In0an/OUImSxbRONsDy0quX+/PF2719v2OCTg+sWxXR6UPj9
3IgGimF5vdm2xa2Wu42RETqzfoTtrdLtGNve8M/dMNBf5LSEj7sJsFcN2XYvXWZ+Wgra62DSf22y
LCuLJHcZic0AS2nMzrxKrfQy80OpXWUeCZ64P7stRExDms+2C7ffPtG5mgORCFwRFgYXrHX3QepA
5rze02Oon9vN2J1R7oi+vKhIC8UJ7fWfuyGpKcfMDPcIaFO+VveynUbbjWEk7IVqPaMKrZtdM2ZR
QwKlRpQLp86m7N30vNvD7Z64CprUTVK8PbaGJGUliqG7MFDoVOUvSBL9qYwH9EpsmfGzXtkMQrlq
HjXpWDRcSmTaAC26IcRX073UAoxo0nsz1mAdBq9oOLC8CGO8o1kjQ+atG48Mx2QXd0ReqNVjgXfD
I4X0rlCqNVymSFAbzQyXPTZ1rpcs5vSY5v6yzjxkNOyqhgQ8ojxj12aWHNpF/5QlKTkMOI7pYuW2
tBjgBRLxFk+m5GJyBIaB/8yXJmYRYSr4ZtvHTqu36WlcvYBrlsCtLJeMkPrC3AX+L1RbPT0GVKgm
Lawuoja5uibSJJ6GX7RJY0+tMpISV1VBksmKW4doafSx+M0Z/ohMHsqXxbpMEGIo0aIIO7jvKbSP
blR07bVrVyWTDp1nFmb1bMEutxgViKsnm0FWmBFKaCvtMdLL/JDKaAKAREzMKFDx5dsFeT3m5k1z
R0pf/o+N/3rN9qwVc4H7eV3Z6r/IJaicRrHO23PZpvDb7i4D3txykq+0RsrjssqApfVme/jnhmWJ
YyHtd5pereD50gGFzlrrfiTu8Wcjprd6y61X4T5xGddJXAZve6N25Dje7jUpKlKyIyafKunPc0FR
1O4gAIDdttXrEp/UvdP2h/361z9v8fOwaOGpyXOcu20sM5SlQZQdZkQ3aYZesMrykG3r3Z8bYqSJ
ntRHP8kAKKlaobibgo+DHYF+BnuEJaj0Z9vPE9u97UZvLDSFTQGYrS+MPyLE7Ykwnd9liKVcSP4j
FazaCpnSqsiq1t9r+12SyoCWFKiniixojmhdvckgO3nGuqe2/aCbMU9sOxtFrjU72115s3wo2ouk
KFCdREFmBOVmNVodZSCzztAQmTVYRuD2OV+t0UI62EklEzM1u6ixSjJ5uN5s96zV2vCvbaosmY4M
FiPDKA4/UOJrYMlvj7g116+cNmRe6QQMBstdSY6pLyw6vkkmkeN8Rj/AhWrgW273hjyfcYSOh1CR
awRK1bzXBvnAwjXcNZwaNosclN7bJ1i2C2K5frbtAzYj1vayECNCF1aZpz5rHu3UWwXPCtx8XP7m
8DYnY38c+3lfVaK8D9YBUtZjjLameaes37XdxkfQhx35MzyesqkEBhxYyS6ZwhhACy0FQn/gAamA
HXwz/f4x4ySdpeaHzY0j5kLTwpVeNbdidtxsOttN22HohzEYkIbCEfYPE4+WcKmiAcoIkGy3fdrM
bpRzbP3jVetw8/Mvbv/W9r7/7TZzEyD/vMN2b/u7n20/D3/e5ufj/WxLEKrYAc47uzWS5+DnnbcX
/3Eg/fnsP39DynV0WEDJ/mz68xJBNqiaaGTH95UyHJeVyUgLTPeqBv/1qhovZyPe9Qy9f9xCwnr0
UbyKysPmM9osROUyPY1dF3lqkugHdBwo1ldtPiEVrtooEkyg9ZDZjtztOPm5AfR+24BsQP2VYNYZ
78D0NEfTWOPnYLjSnjNKdylycj6KEgQIeE3w8InBYCKtA+z2IcRmeKABTRKRCcApVvKDLhgtvGDs
QKZZkdaRQ2/jK+Bc645KXqOGVJvEcIQxSAgSYQYaz9KVPj+KXYZsu5PS7ri9B6P4AjR+0bp9I2Vc
l6JhH3f5byxw9f82Fr6LDoLe/9BYgCa9hlH/940FP8tiwI3tP5sKf//R300F0/hLtXSK9psFEbPj
3/ZES/pLI1tUZ7MJf4+c0X92FHiK7SgwDT6B+g97ov6XpeNG50/0v02N/x8dBY02xL87CmQEKZYG
BpWJtLI5If8ZvR1T+08yqY2OKp5kFBr+HAxUAcnFdV5ntWnx46syMMLZQC/TqDvWVwh6a9H01DT+
0mGMLHUnHLSIMBgBwwTqJ0RjsXWd2yE/mhkg9J5TeBCs41yp2OXldrTzmBzOLDxV8AmeCasypc9Q
GY2HqdZuFmEy0T0by/0IbdIuc5U0O0kMUMAyS5iIn8rrrPP0OuE62czQHxbSpZV27Q28jmVV++NE
Tsgg39CXF6EkZ3tpTF6oG8huaobMmYh8c1kRkb0oZu/CGi4BRyncC5Wm3bRJ9mzO4XKCCwvwWPam
8DB2AF7olIevo34UeoKsZogAVzkvmKor1o1hQDMLutE2RizSiaIwYZmIX8t6+YZiqHLtChPBL+y2
ZWUrQMAloysGNGUlzQsnsUqUDs1I8HXiXqnUmRqRwlUg1nYLETNmG9S32w1cYd+sySVIReZy8zpn
kkdv7qXykOaW7gxCouzyRCEZiFk0oj3hfl21E0mNjKipFqKDxlPVIFNZoXc1KSo7S9fKnVFRvFat
AhldT2ZiJcIqKSAcoYD9JnrRFy3axlkreIYJAVWHUqxOKHIzZPqqkU5X4AUor0YB1k3ZOfUgKE6b
QMhJQWRMiWId0a0EMSM0Ta1dVbWPOTDGVJiKk4pwy44htHiRTu1PGUvybawLfkC5KZQnStaoudDJ
71RNPyQltRH8s1C7SYPMtSR/oWd0MbnsuSUBQZNgvIoBLM6xVe+EEQg8WC04e8jfr/rKMy8M8y3Q
IhwBELvkPqtOEOtZRSC354hM+qNioSPT9Spz5VmgR1NyTVd02S2oOXYT1UGj7/KbYtKzPzd8NW2O
sochzm7It7aztgHAzuw+lItfQUDbZIJvqsn1YgsmrKUxqA7kGMYHMyaoUIGKSomhpzUIYQZZomi6
GhXEFlYMleb6HIrSvUE+ghwt3cVETSetFcIUqEobKhDZeohqnTA+1sYc3uZ17gtpqkHvKcksoOeu
F8lNXunt/dwiyYmsPNwhVVdq2ad4m3zrZgSKQ/pQo1LbBQHtMKEYhkvdSFeofxZTpYlel9hT3RLR
xqOpZJE54dDQrWORA/9ow2Q39cQb4Rf5hEmbu0IrOmKqBedyyg4C6w8XxPnsQsDJnUW9QZ07sean
9eaMQTb4VY5cFc0xHKCuVxw1IdZr1rUbkLRYvQhgom5XwsACbR/lzmgNx3GIiVeTP7UmfaQDK3jo
gPlrUGD2XJkvyWC27M5gpaqZvon6ASXp8lImKJ/VAln0XJVXEYumVSi1O5Ux3PWUontJZhS1RWMf
5tURQHo9j0Cacy9AO6RTSwVvIlwiHQVFNY9PQ1kIoKFWoXbLV2R6yCpydOlQE9QgjR/grJ/lteSe
191BqyVKYWrZ27ow6US012SGC82tkt9NdYZzEVmERn9zxCJOPRpKQWR+NCRUADLwvnU0KoA5vgoh
Z9I32+q164oLMUcjHKj6dTYXRE0m3cNsSUsvViWyhMuI1kULFZBC704rouUqFtnvOhwfgEDRmNJd
pvFkhi0Uc4PpGCs9CWQozXwWrh/ZpNKvUdOPJqv9sCKkVu7G3w0mD1dMy88uqzqnaujkNM10JFAz
dOmHAwiukastcbGn8Zc6RZ5cwzKgwRJJZC4HD6yXfg/gGexGJYWQ9BImbCRuksm3F8b6mlmPEU4V
O9KWF0tFmFllgTs38qHmeJshVsBFe0LC+oZQ+NpmYMVCXQiZR1HIqpbWQnHSv+XBjLyPcgmYZJTw
OITsQYcIRm6hExuhA2oWRnG0iCQyH7uF5U9IO6CpvorvaAyvuMAnghnFW53GB9F1yinJzbNsTD52
Q3xOM7rLSJNJC0I8L6O33Ruo6snnUV6IZ37LsiB2jHD+YvnlV+P8CwIXKVT03sKUfjvhhy+TKN1G
pCrupddKHNNd3YQ01dQZqWYsdnYdGzBS9fYlLpMTvUzAlCFGjFqsYpum/8NSDL/JQ6yDNnGUILgj
tkeljo+UVf5dLrhKutEyDxUK8IvVhsZu61CNEe0Y81XOdIrbBvkxnOuWNxF2YVvAPkQLJXNnOroc
DxdhLnZD1XwtJtikIkkaCtotF0CgBVCbKYia7zE5p4MENlwKkANwbXliEfMgIxNwYZZ9qxqRcw1K
ZsUQPCAjl1BD20q+W1Vw5U5iLThR6juMhIe6NDYDLxtEWODEhJB1jgYvH3zyIUCy/qbE9q729OCi
WH2q5Q5CW4kSwRpQhOUDMJ7XRFTv57BWz320BivP1OGE+IFLj0lgp9vqNdBexo0uI1nPWp4A3CHu
njCMkTJhjea7JgzPuljuAkWlmdmsfOUUC0/oqPRrY3n+VY+K4Fbp3EAqkvxMZ6aNguCNaUTp98mL
ESfss4ZRragBBM+G/CtHd3jLxyP8SZmJFWLgwPl8Yyji5MfESttgAYgx7OcnlRPDHSEKhzkVwGKh
gzQyFquwk9jFcy4zlalh4zRjcZjIi2O2dNKshLXCUHyPlLCtekaHHA8aNR/xtQ20e5FWGu1p9bOe
7oJa0Qm0YFnSA6zH7rY6BrTo1BvYZxfduKnQnOIccaToMi/IGroQNiAduw85kb77nKG0gl3UW/Rj
ol0VR1x4egNCcf7BKv7SaejhmuJD7rS3sH2eSFmRY2lfGPJOU1fvkPkYpIcu0p6GjESTHgxVoQNp
7lIirBDcM/8AK302GrgSY/O+zBBP6+lqZeo9wJozQfdfMrWftp6PqFuPyKucXqtepNmEzs8hJuL0
t0EIczR6lbhENMiUYb8wTz/FhflR9L+7qO3RO5PtkY8Q+cKs/JwC+KGfSr/sI/T9MCKN1xYII/rC
L8rnsjsFxnec3VbjIJy7heJkmdCcIsHnF6yLAHU0vxgqyaqptMOorXwiGN5z1rFOC4w3onVPEBJ6
lwnCOUSstzNTgLn8SqVjWPIlUqgRMPXjgEV4/7Hg8lpwlxtN+BEO3ZOeCEdznVeKtXIsvlQi66Fl
dXbc5l4dxZfJBBwUteTYGQykiUz1pxUA5gANEyBuC5EX569ClZLq3t/kBWB6E9n67Er1rghaJBnj
ctLa7MFINCJoYJN1EmRlC+0jwCXxsZ8bvzZ1Px2TyemmlyVvYIRb5DqZ0yp8N+QDEnCVj6yBYoW9
KllQsWQL0nKdWuxVVgK4ehA9LwiNMKgjZImkl6wRrH0Al7S21E+0hvtOld+stDsnofBhROa9Ji14
6yREEiMA4HBB56yoZHlnjd2W2LXSBzTvRDfp2qPUFJVDcBhxEu2Zcpi07zJ2/6A3oJ0KlERc6NS4
mD0qMDgPGAdJVRh3gOljO6ElxyEDpJxAIzsSWcP3AtmmUT02nCLrXc2kvqhOq/N9fdoMhZUtuj6z
PY7rOnLNHjXJtu3nCZnfXnR+Nv4887MNnaIXSHN82N7qZ/s//vlt4/bB/vWaNE1OitwX+7QvOnwa
6ydihG3/vst1v/37c25P1Zp0MJUxYrIeQKzvH1CzVt72xtuNtFbtfx5u9/QSvszPth6n3BEeiEZ+
BYpw852oJf6N7VVkGv7zpX+2qUeReSrLZIpVLb6tI74Wyrxg0GxmjOTMByJlq23j9prtRsPIRwUO
t2erPxKJHTr/+vufh2D9MP91RuTUW9315xmp1FM60MlpQ69Ma9U6WutPEhY0d9tmDBMGKcIjke8A
Fmjn9o7c6XpBCELpDicDHZPtbi+EVzLJMVDs6zG6Ec6testotWhn1hNJ8mTuEh27tB3sGKmPZuJM
v8Y75YHAzAtI1NEZTsxcMP89wZMPnOpleWFGKtOZ+STngjAUh5n0MX6UyLNU8wfzRhf2iX7EgcvJ
Y8ffycW6DXBfvfTnqTLuskfzujoCPxUwnKXXzDcS82EncyXyUiu3wm30zfnLWgWDl1w6+VtDktsJ
54FgHOJ3MGzYh8V8T3iXdCR4lLvdZ0Ea2Gzn6DhUtxzeaHTTdYsYWlzlgzgKGjBOu1deuJTYxUjw
ht068N6fq0dCk/GXR+4abEOEM7rdh5rOK0PaOcMg6EmPqnqMgMhLk6vudHO4JZH+ml3M68LVorbT
fdevKiI7ZDEbXWgAQ270ynuBWnKGDN/WboqoRIcT+bL8usANQ4Jo0iYRztxKuJQFu/0GA7rovYdD
Oxwmn3WPfkSst0fB1goHiyhnHOAOQ3LRpEeuox2SE+GgoC0rmdatMEJGdUd9RPumPk73ifgkvF/b
Eguiuxw0UKKn7CF/4wKdXWNbOpRO9lA81HeRI9iaF9AwQ3B1IB+FSa5NYsu75b0a1mXGtxs6wYyI
MDiuHRkszcdOdOIwQluIZdgeVIclplvlbvJOFO6h2c2v6qXafbIwDW+sc4ee6LUwHeGNjsJNiOXr
7mVy5EtmxzcdiV1H0MSsXRSX5SHkSOeK6rs5mO4VlzmbbZUOPN8xcZEpXIMv0x9s0+0O4DIeTR/p
/F6/xmfd17+KD/6PJOe7edH97CN+kup98CX0XveC2JJDNbiGO9RQNtMvfgD0Wni33yJHDo5Sbuvu
t3gtXtDWXRkVS5T1vrAjR4bFqBu/Bb8+rSfzal7FYafBgAZxTR+fVribyrasXSkiGQR+eMQhZDYm
fsrjNmKAp/o7fesEx0MKpLhv5e0lvH+F8S4hTHMIr7JJXivtrKxd7aBPDo5QfP7U8E0SdJzJARG1
l+5nTLJPwY12+63c3yO6EJxvkr6aD2AhFGeTC5RS/nXJ6Z8ecT1qrnSi18ySlhPvDshf9qtRXBDO
DGVUc4j0tnarA6gWvsO74oKm46a6lDTLDunTiHP6FHPF2S8nFA/48M4AEk9C7PnlE5Ky8E1a3P9s
paDhhcfc3JESMBf3fckZ4NXId8jbs0NYq279xPsml3pff+cIw/a50x1izSlGd3Kq5xZ4vCNbz7gs
sS3Zs7N8crB9npObySNE0ZMxztySmXDpHjq6w/F8Mc+TyjH+HB8mHy+q943R81Ardma5cecauz9H
ynfq7C0nY41qG7PbvHyiET0AkH2k5sP4XWC0SfgouWOimFNdPEC3gQsrdrI5ePL1dGZncpSdhMQJ
j+uP2X77COPs8Skl2Q/vF9KTcxD6BjUOKOon8ah9Crk9Oam/3FHtDhATciYfptqPb0n5salIOuUZ
BMUbRRK0ZS/4J+3MS9/iXXqsqQ4dWeeUd0yY+OXAqJv2kN95Y20bH/iE0p14XvwoOnml7jWym9++
ldVVvut/F0SszpdG8BBY1QdUxXqOipZfrbSc+r29je+hF/Scve7YvMkIBfFGPzPTpZRVDzt0RKyp
XamSHE5kRFTTciMgpFHfhy+tdYvuXJO/jELGfluAETsmbdpLotgfEroo3HkuoI7aS58w0r7UPY1z
tgxkVZD4DAZ2/Z2jCyl1yA0rN/+GSyBga3eUj/G70FD87vpxxyUMv65dw3t0yR3aoXk5ahxNT9Fr
fzfuB+PCr7OcajSLiKqaDyIxsKZTLSocxfRAG/D+HOnRfKMOv8qzxC5qneSVkM5C2y82q/H8yFkY
OiVM+OWGcyTeEYyqHMicfMKIXBxVMnEIerzHkA38HIXM1JHL7uT7pdxN7PrxO3GZXq0jxoPywWDJ
EEgi+ClzQy4OY+iXb1hRU42H/AZE7dxhJMm86WNmpioSGOJS/uEC7az7nlJN+Z4fYWIeYBmLX4rL
YmnRz5E3HIibgwsBCr5/zvdDsO72mCleIt9TuMwe30jOKN/Du+wBd9vlno8ofjcPfOH1S6O7JknC
p2vO+UbMth34rQd/erntDmRhbP+Fo798hLZ0Cnde+zSJbmzYi0ud9Zb0JSe4K67lU/kE+zhSD8GI
lR3XqI33D6MHSKnsk4Rs2/xeVPgOu3qfeHyCdNlbOBhXpSlaPYYkXJWJsJdbdkP+zcjAZeSlr7Gb
O4zndKWQBKhEVtjBsbbFnbgLDxxWyZf5W2+RlbLUZIzyOIRazhWknfyOjKR8QdJh7gCge8jo0530
IX/nR4PLOTA9AyW47ATU5/A7JxBAyQ+/xEdfZSDyPFQgGjC4zD7q9d7NOztxAiAExm0S7jpwAcHd
4sffWk9qRLvaom4r9HCD+Bw9WsRecwzcpo8svD+6F/GJE/U7cskRCY8k970lbu1w8eSaUduR7Ggf
xmkkiy+0vfDUv+vHyuc0eA3fgzfhpPj1KfQEtBk2XWaPIRaS3rVuWY/b2VV+D0+oFggNJqfL2G0X
JpeLk0vySBM52fO1s02bAl2NONsabtk57ZMJ+8EGhbdbd6LCkAFZyn1cD9N6P1A1squTSYwKoQmK
3XrTml/mZ++wRRaudcRTeu3eTFzOfPOKEJ1rIYsGgSwyTNHPS/lWMIdTj9wikp7zqzpkJ5XxS0id
NHP14GboHFnxpBzV6INh7qvxIaL0G0fAEkQ/ZNfqgGPUUxJ70n3qGM73nmQK4XByxb1mM/d8sCx0
o3ARdh1iG29hlyveGoD51lwikgSu1cHY7QOPapYbeJ2tOxzl94obN3ZJj5KApPES1h8kcuWftfDY
ZJi3vhRWkzLiDOFUFcRxFaQqtK4RXqUe/USd74TnZCGEz+FYzg/me5iAs8imvXDojPfM5ODo/QpM
OBr35RGhyg67c4mQk5WbMxkEywHTvSk0W4W+txeKT/mxmZ2OzHeWiTWae50cnuAcHKzhTXWpJCBu
PnLZkQ6ZV1zQtBKS98G1jfGEiTS6e5ShNqd/z55DxYPdxPKYrtRPKcPvRGHMZ6LKiXfhyhMhajn2
37VTP5GxRPpcxYXDZQrKhLoauHjct6qr3df6DfX4QjsS3hoOu8/lRDDSEmBahv3jStp+QOO/Aumf
kAMzs053OueY2xV3xJq2TvOwVIfKU7/Vb6E6tI7+Pe6RNXfpr+rCeW68pLvOR9g7+FRM0OxjM6Ho
T3XFzu8lTBGjA3WYIjGcdUolaCaRz0+UoOHzzlwrQEh6MVcxzvjRBm3z0GMvZLI9QuV3ZSpB5S4p
fJmzVZ6Ok3qhpLJk5wbKwX2Q3IaTQ7PizXgNVNdUb6fB4+cbvgTJ/fN7cO3LGFLAFPOZwUWzVvf5
tTMkrxfr1CZ+9cDUhfKjOPqEzNL+q4iJXPfljtO/T5/TI5hQzucZuQbfpbYf1fH/sHceS66rybV+
F42FDngz0IQwJGiLRZadIMrCe4+nvx/26avToYFCmivi9O7NXSwSwO8yV65ca6eF0PiJiPXTvBfd
oXer5VimD9OBnuhoHbGu3ufZIRJ/BPWI9AS+1u+xaOOfJBIWyS4u3vEm3XBOL6/Yy/Xn5mF+Qnlh
lCHGP9JHU6fbPnUAVcSnNt4J0AC4Ap0gzVf0k9LeZuE5mN4wCERZms0FNZD8vRM3RIQvHQgzIThF
9daWH5cLfmSWZ1heRncOTOBt2NNqsl8O+bZkzmsXgEZj33MKiIQYCe5Wdn0K1qfHVCqfspuQ3inq
7OcaZ3Ff+2w5CcYHfDdL6gfMn43co3nlSLuh2jX5FYbvhLlUcM8Suk9I4eyC1ss1fKFHcYMAAs0P
bfnZWKsR5sEg21IeeulCOMP52MEybO3xx/zB9LcFkqXnY/YsY1urqG4DSZV3aJ7sSB4etnVAqz6i
U5v+QpE2HLaJwd6G+yukc9oPIETtjPyAylKeOFP/S54wss/S4LGBwA3UKNMZg1qYZo+IpM9OkThi
tUWnJbDcWaCphUjebQ2nCLeXdfrtrEtBNQyt5dxOc0f7qqLHxC+MnYTMxr5KjjP+YwRhnCOaQ6UH
Iaka7aUjcHRhkbceU5gWQbvalT8i/uf0JCRCbetIjREj8l+SXTuKmU8MwPJJNBhDut6nKedynT7k
6XbuHWR/BoFyySFiH1Q/TOOhEb1ahOW7waalUj/HdxVs67NCLYFc5odTCf2NH9rGldKdEVl/0Fyd
4tdRDTnLCWLRRwf5nn/YbMTeAQkeFY9jmtIxei5qvMOMKBOeMLPLvcja6dWmeGnw2om+AyjUPxxJ
eH6XfjzduWj2HLRhlGofgoVwFBEwsdct2XUSnOHO8cD5tOkurBtzr1DC9i4SP/ajGjzcI+7obvkO
/MqGiHgOP9KP7vhe+eXmvfpWdtPL10Imhg623X1DAIPthLEv+X7MxjSfGIQXg5iGKYq0P1+DIsJD
vItP+RX9AQGMHWSW9O5DuNGuOt10HtKH4gyXCa2GL8Iu1DE4xozjHe8kwclSNlQsLD+HF/bSwqmv
MXNPYhJPzbYdSI2oJlFFJkrlz+KSn9I9N7TpbtiMAx5sm9FbD15Q989EoKGASqWd7osLvcHj4/Td
NzYhDeofSMftYn2jAUYwq2kfat9pixUqN6CdUAb3MF16wwNmJjKTT9QP11fI3ah+bB5T6rkPiHGN
p/UgmW6sLb6JzH1bP7GNldd+y4JLub4ac2r2rGNxY/GyIjOPWjl4AXv6xB60kQmfxh0ePBTBfQnv
gHWWzT+xW32jNhM5RB9QsnJagddE1q5/xSfpynLnW9bOk4cO9fZvLK/zHzwjrsah3KKIXG/005/r
CYdL8iW6yxFVnjVtJsivql12CfpLkbwtxr6VPW4Kq2s+LseF5VwCIRAWrwXT/gk2qG29JK/k5IZH
qxdNLz8ATMJnSvvnF80Z/VV2iXTYIOEZsWcCq04PTK0Oh8WN9EJ4qdvdG9IiKnCBdxF9RtzYNhew
EujEIE+xV9SuSETLw8F9D6PSL4CjGBki0QWspqKfBSQuEcIyuD9TEd7E7/pbS6cUBT72P2GTngia
NOv+Y6De4cpPGGWTtA+KWxaO+VZuMSDaGqVPmiHSHp1e0N6P8188G174cjyKUPLCgs2kPRMNpw5V
D7iwrngXvFJc0YNFO3YPIZIfj+M5w1XGR0BjQzSrKg9lsBPfdLAP/YGekfaHCeQHW+5BtrEAYsvq
4U35g5N+NEeUFfB0ponnC5PHBK48xIXBxbDwYaCIo9oByEvthEf4Wi+Q87fjcbxHh+ClgUNGTQaG
xwbjmdDcRFec2OxbY7zgWCaV9se0T+iT4NTJPWdtnSeEcAr0qh0Oe2Ry0o/gd7iV1rFkelU7YK40
vo1IDOkOK7HU77HlGB2o/bEaXscPzjO+5j3f0iZRd28vOPkg1UjbFFsLffS/VUtR1U7fs9u9tJXw
2F6JRvp37BmQSJTlQwfwmsNK28G4AGbsiGNBB9qfmd4jNO02o4Y5wkb8UQ5b65HY/JC7ZJjURZ0e
DFN+k98STItBZs7heR79HpsM+ZBS0V2OUEVkj2SC47m4EQvk7/K8vRtUw5iptQ0CAoAB0sM+Te8o
OMgKdvwkzRZlO6c9zVCw6ZKUDwJzaML1217aE9pRVu8mxzZtmdy58VQF7qg+4BVavcC1rQzYMJuJ
ONRsD/mz2V2m5pFRP4kUgDHoGrjVi0WbVZl9lhwENRhcQq9mxbsNdBtfQegKfS8ax6DwtOWT/0Bk
LCg46/+dFWyDsDEeqyfLuE4t0nXEoXr8MGyUXVXu7quFUvSNaeAgHPgOZL/7bfBbXJj1X2AjlrrF
bGnwTYzYA4cN7UiOv+IjiK/tAi/W2VjhBdKC8GgEBxODWLIrZRO8gdMRwhdgHkS8ZEsAlhCcA9vn
QWNqUT8FCCcEdvfSvfB/K+K2016sx7p4REPwEGi2/tYLOxKvM/MeM790O0g22dvLwPaDqRlhGLvG
hUzDLD7EcdhwVJlYuPfORPtZ4vA1wNdkbSzmiF2d8Df2ml3i4eQc4/YxPvNhnySX+GNA4ekvIfk6
gK580BI7J9vcTC/CmWOodNhU0b/SKfwQRFWYL+xyUJutnJ5jmgoGb9qtD+SdK8IYzwgohNEftGbR
nIiww2IwDBMhQC4lP7Hd3sjVacQhq9GT8/TJ0xpeiLXY1qJ1u4rW2cemR1wavOEJ80XqQlwMlssG
GXtsS8ZOTg4kFoefDA/Wt1i9EWImgH7UhFrqj5/sbtNrTnMd79F7cJSRotOJLtzkBqjB0kI9aJOh
P3KaZ9AYGh/96AW70OkTCUfBViqgGQQZ061Pao8MC1yRrYjy6YuIWhpZ2CFFuyu5i5QpU3yiL63p
CmceclzbCVghjYPUcE7jk+oiL1FviKtpBPOUz+4Gl+wI4FGD1hCAmm9E9xm4MF6N4oZUiJBCArMi
RtAZg+eQXBFWh0swIik7Kbn0sKY2+ab9zSyPiIoWZCB3lZZKzOTBYAhLYEYkAyqQTvkzai9II8O0
Qu7TfxVuYKJsGds02gMpcVkMkLodxp8QOOdX5VCs5y0VCRjPhFVjsuWJQkxJSZHSPUlS8DaPJ+Wl
uKQuZ9sbj01MXgLiLPJvE4SGXp+KZvBPeuHe4vc09NkauJr8afrkk9hWNBJ2xKEXwtQLdPHpjnQQ
7dmlZ5ZHDBBXDRS7f49u4znG2gnE8TlISBLc4JSkF0PD1x0O1o1dC4MgjiVgqd1wy5+pJGvzsbbH
54hJyPsrJI+Y1J9I91m36cBCBqyGCXY2T0xwkCYa5FxcLhuZ1t0dexeGkoA9JOprOgJ3Y3TpQkws
SkpbMX3Wmhd46ZTaKIaSv6Z33guwUxNcpK6MCSGbn+UN9JjTCgwkRFpdw8V6iIj4apffG3uHAH2H
kwyZxMhjapD2tK3CDwFHNczGwVwLC5/i3w52DCoAIEyQhlGh0t8Ly8MEuFJ9IudWwRr2RWDr55rx
iykaJL92WbOdxHmdPPGaebBlk1pDfoEiwawsqP26jMPqtoPJLmmbGwkOVicc7bSNy54a4rTmQTLk
6rlWPpm/KBLzGTyd0a0BSOv12XC/nfLEF7KT8TwqtpTpzk8xF2o1p4DhLbv8nZSrfBInW5XuCYaZ
dOJTWC9Z3tF3NX3zUPvxjV/ne9Z0xeFBd6TnxUY58Fi5I+6rItwZGBFHUHZckkS9nhIYP16g16z1
HGN44CzkifO8VGHHM0pEx0QKlfxqw8UY6B3gy7chL64YRSDKd2Ynn6lPdDN7wWpQ/MpdY3bE6noG
9ucFlw+y3q3hiMaPkEDGSJNTe4VZpYoDd71NUhRaYnuHMeNeyQZR+iFyZFA553mqMhcNoEFbMCue
ijfUlspj1LvB5q6YW4j4WgH9yTbXyBCxKzCVAo0d7iq0N1QZt/W7ldvc0RfOOtbbUO5E4VcFtj+t
DdpgaIMHTgJU2WPYxqQ1XV16Za7wEshV1tbP/uub+Qar87kE+rzBNFRMLKmPozBMs9KmYaIiPAEY
G5P72ySyfOpU+Tx+vp6Dv7jNSFHh10o/FZksAxri1Ohy70nsMIzcDpNecbkqFhE/4S0Mx7idMEtD
fZoogPmOH25qo6HHo+MRcI0x1pvs5HQchzZ3zi9xvUyCdZAQvuudAmYb+o8blRwUu/G1fIM08zFA
sZj6HWcPURJAi232znwa3/ni4UaVQCBj8vhebof/lvbGB+rAPNqZ4QEXTsmaVfVmaBdWhab6LPlc
OXQaon8zgPRGpQgsOvDfGEQ+bF0YKK+yGDSnrynW3Y2DSv5jegwsC4Tv4I0MO3fIbSJyUjmDvq2v
obzDUbOmHT6/1tAk1/oBNFCiX2dYl7ItWbu8spfAwwqWqFC669kB8ERIARNuzHm+PID1LEDldGfj
AQPfTHSQOuJ+RqYS8eDOWI4MA++1lhVACSCmAD/L65Raqa8g7oQ7zFVonU/jj9Zs4Y3ylLkK3scw
SOaeYViAFAx6UU4RjEnliV+IxONoHanXMT8YSlqQg3xbS1u+iZp7hAtzvE8EljpFQOuAlJmEbOKf
Cc5lL0cKGyyLtLK7/sAk6x76RwqkIVaprMXE7u50VoB6oEoe1YQtsHS2lNhMwGwPl0Il+hCLLVfH
Okauj8hx6r02cUW80XPJNgr/cbEcthOrvw7dWwJNrC03tFHm6glKmyh7JkLf8qnj4xdvLral6FMa
txQXxlgq0VDuidoLY8xlDsGdtWe0N15yuyuDq8KCa0dcHkg7A7s8AWUN5i1lrvXBhgcLio6M9RSU
cCav/+fxb3IXBKdQNsxJs35SJ3rk1yfMXip0OziVPJ+0cMiFU/zXCtd8nny4btzZLLgMCWuR56O1
WxZcsVad7OZBfQbD42lgbFqm+Mw7zEI4BYbsyILLAytaJBo9ho4HRdVaiVy4OoicAGquOxCvV0lh
EqnCRdOTp87vp2tbsC2pBBrr5GBBths0qD0wuW/uj3FlWgbU7dQVnxyzg/VZXwPuicSJyRjvebCk
eVwS978SgpDHgsiquwFgPg7Oa24KP5K25CZ/WjAtg/jAJBiAMm3Uq83JBj3Xgq0KyklWtqFyIRfu
ZKGWCKS2QbViM1q1vWX3tHGbyNGVGR9j/ZXFiHfyFyzV/HGdr4LNJw+oTOC4W7yTPTDJSHDJgVWy
tnK8pxZqKkdxCtxaeBHheP5Zdqbq6cP6pBWeAFLpHJBXzkxCC6WFCkdLD4Uxn+7TtoZR4a4PXHdU
KlKWrT1H5A7s5dC7qDDCnnJmFsV8GJQrlP76Ds4Gk8MyDxKKFFIBQnQ1soDOsnUr5PZrZDhlB/vj
7KHp92WPKK3DUNeY8tUkFbTgQz62x3PwzBMV5RPMrgTkXnZYASV7iLyx2h06dEq7a8zPdV4rV8YS
oFWkIErZs47tDqAe0ouQoUCITZMH4RIklx2oACaFzpVb63ObZ3PPPizLFrs/KX59pvcXVNFCnIIa
+bDT1G3eOWnosj2X6p5pyF0MiBMMrkCgzgJt3ISk5J10t058Kzp3IQRwLxRZPG6HW2O4Y6XByEQD
qRw/hC8YK2xj6k+9F6zdZD4iB9DyTAlvrFejwcnOgYO4zqTeh1lOX61GkIItCOJQh2Y5KOGZyl5Y
H4boMBeONrwO3X2tegElRO7ax80KbfbsVTKQE9YAUJMVgD1b/QBGsCjTbKt6x8RkKJiyMP6BpArc
CM6sQA2sjyDL2LBEivCJw8gssZtai3ijeeBHbO1rzBH57VX45LUZ+XxUGN11bqHyGTVO8kLktN8L
6WNGzWxe74J3lpW9vtQdVKAbiJHRIYJsvWrQ79ZImnWPd27zBiLC1xutw8rjk6k4cW5nHKd2KTMb
KfrP6wayntkZSJrPTgJBeYmdovCYNr12ZVlCTg/aZ2RWGfdqoJmRCg5CJ8ikfDHhqYEEypWl2+FR
u6o8uVHyOHFDkB1YFULrLDVequho7ektwU6dAYMD0x8UbReOO2H2RKBzlEmEK6MzZm41HNRlB5DD
4xaKK4KTOhvLn82IxVo9ZG/MGZYUV8ZOtKBczxX82c7ZjNg5GKJQ3IqZz6Cx8+SQVpCgYSFzk6jZ
f0AIYYPivBM0n7f325G8mXg5s3M4a7ldShe2sT4+NSY8Y2JzRGVtwga+jG/l7AMs4yXPkOCM1SJO
5KgPVHA0C9h+LTIwrPxWHtKYA2f8ZOFTs7bkJBPWs+qzAJdM+1zjPT6KECTdsoVkS0t/BwRhNG83
xcDsD0db7JH+ommYHeXjEU4AJRkiMe7e+GKTfwAbJVknX12P79WOgPvbUGxGZxBt+RbWnw/TAjCZ
w7kBYQqIyBu7W1t68W/MoZOqarGxRDYPDaWofbi28Ss1rjbMXF4LzWqiNmh6wsezwdb10u77Bt+O
JkyIkPTxvNDrTqdQZ+w1BK5CJRlw5IHJiZVOvK109RpXk7KX1kZgq5agkSG6ZRdq7tOw9p50tFHk
3SxjxsWcEuvUF8eIQrdAU0uMQ6wrNOmIj50x7MM+CPPNKMuspFFBWl9kE58sgLNGl8Y9vf2XKtYF
T1oYkXZUn+ijzuwwaA0aKyZ2rk5V3CG616pJIvWfPkzGon0jRvkxBhwylcLpjB3KFmXUhLgmDM0C
FWUrQaHWytzUkG6TqZTe3+5LdMvPXpCalz//1KQKdpKKePtjj5Tn6bybQG6KtS3oj9oH9qnIC9Qx
j6wfkK2GJpr+5x8y6poQuNbXXWTU+16uTDq0Wbh/S1r80bUIlXaraSVHyTjXhBvi499vSPTky5z1
/l/kJ5phppn0byWKP38bWqZfXuASu2pd/Iu6yV9iGEJZJciILgehhq4prD3CkzohwWsYrJEYvj+y
Ruo/r9ZcJVAalMmxm1r/+ucW/vrF9bdhdvKTv/+xSgN/aMjBuhaspzFgQv65iD9//FHD+Ev94m9h
DDxDXiyRSuJEfzley2JNXslJhzHuP/8Y15f/5d/+/PTPv8l9tFMSPd4qBlpnRiZ5xRDWUF3qyh0T
ErlVyUZP62e0n9pNUkeG01HfkMN2dMRBw7hbh2VuHXu8AV0tQ0kMoYmnEWRmgSymmSu8nYAMFNNv
m6G0HgjBJ244GRFBvS8DC6/YWqMwgoK8nwChJcYAgWAowkshQJRRkOSXUHp1ragF86zMhJC8pbMJ
Y+kZW3VcUXpzI8zjQ9VxIA+iZvdFVsFpnkmJsnMzrd2EeE477WAiqjeZn3l7azQAQa2Rijt+0UJM
ui7G+eiFZp1sNbmiEAJIgjTydZalh1qkh1xRIb7WY4BoPuHJDOcQqQy93Fg0aJESgM+Vs6dEGSIZ
KkdaOfSPiCBtKlArE6GUE4qvvjb4q4wqRbimdoKpp2pokmtZ2rBDMR8cqlJdi+Y+N5940uHstUXX
OU1fQNgzVs+Ehoy8/p56gQM6JAzSQdvCimI6jetU6zmE6D00bKoKkSMlZIUCVZkFETqvNnMe6mA6
4wA+aomKV40wQvJV5Cgv4+dS7Hz49LE+UqBNyJ+R+It9aYGDhIQkCjcKQCJ650HSvw8lD62pRxXk
9VmxyB2KiWhTxOWHZkVnyOlom97pD+yhZqK9hl1SpESv9RwIJJYIHhh9qW6zMvlEbd3TpFTbTQrG
QlVG8BgVFGB6wCo841sSJFKGeBnhtCUhLU19ccpr+SavWRetEL4JhAjViw5aA+aRdUGekFUzCMZW
jMa3sueKBSGFFCiYx76btLPI2WX00b6YwoXAHrJnFaVvRkc0KmqfVmJpx7DngMs1Gk2R5X2RdDJD
eMyIkMnzoY8GJKXFojhYmOweRLGBzqaVTiat4b1UBm44FtmJdjDU2gZk9AblVMjVdRmx7o4p9NKC
shwkQ3utZQUqwSBsqz5GRmk0MbxB7TYMr2NxaRXdesEjYFg01xoV85BPhZ/EZef3lYZYRlUeNKFZ
bXTHXVp373qoSd441nBVWLx2LRjXXoo59+I5drLQjNdJRJ4TGwNojvFd4E6DJii9bYmqftcC4VyY
Kx660y0suqKwVyULV83bwu9j8RAhweqPMGmRDchhKo007yX9W4ph8jZfutRLJM7fWf02QmPcjQ2N
fbR9nJUBKwYFE1ZM6Ij+cazQFJ12jnQ8IfIQbuc73q3eoErWsanqI/003YG+lUMWSFgLtDTQVABn
bPnUGiAkddpB06Rkiwce3iN0HuVSjTzZY6fTPNu2jbwvIEfQ5ofMhAGLTZ5JkqokQwlNb/d0SPVo
2mvfYl7m27zUUY3CLlZp2qexKd5HPaOlrZe2i5Kd15lOp64lYi2TyUcjmj/NtIodbI8R9qLlbaRF
pUZ4aiL+Vq2doEi7Ma5oadZptSksuB7NMsaHhHME+c8YfzCavUey4pW0CA3EqOmArTXDF3riLcS1
RU8OjX1eDRwsRjA7aR/VNk3DviQKyHQoxXxVo2iXVNqBKZJ/ZoF8MgvI6105PUk5eVxPm5s+Ulkb
W2DDqHlT22mnmp1wWGJoGsLaIIkGeOgpZvs0i9nkK6JyrBkaIEfY32Fk2XOv/Ggj+Q0dVyOYAFGR
JM3nifruGCYkQrG2IDqqvCC614J8LCjMorcAtAgQ1cwdOSFNWDpe4Z7QDJNfSjq8wYgqsuDRCKs4
JQ7utljrt5n+1z1eCeM2DizkKdEe2S8EMnpWHvu4Uq59ndwDyao9NuPUl5MnPSzFM0JmRytclMPq
haKnsXzv5oGiDlSsthGkw2i8I+LyPSFSssvH+HeO8MeRlegJ6wNaTv3SfBfiZThaVXkK6jnbJjQd
0z0gfmQrRUIMqGeZVXMUqyo+plL0XOgDeR6VjNUtUcLawKvMYfSE1IhcKa+emaV2VQvVSc870vNh
JG62NKzZWoEqYKjdVAHPlUXTsUisfpIpOCatrECnzTHnqAg7yzHujjjHQQeg7FKrlIHMVNIPfTDc
O5TL/JAOHQoPK0RC73CIxcwpTmtPNfLf1pDoD5C+AprUaQIdR79V4hSxQfmly8PVpE2btuNQ6V5u
DH6tzRy1qqx7GIzZmdGoXi5mz6iXwtFo56tghBTFFGwKchNp2BKXs0i2uqM8Yb9Ws7X06ipCKcr9
Ua7yh3Fc3nAqujR5C0aQTspuEYejGlfhtoujAQx6vKmghheENnh45SogiSpcFxqOoWsFUOcMxUVQ
6IyWA1+e8AkoJYHoTqMhqdUBFepOzu60/1zGeTri13kWEt1yjSWnC4KAvq5qnJpoltxICQhKIhTf
RVK6WaK5xO/qRyDS+8xkfyxUCagcxd+YCH2Xh9A69Kg/CrP1KNGGHBb42Avo6EHgRjG9TXbVgOCf
LrG1C6CKkk6yhc3HV7wQbZZmD1VGB6dq5NDXRSDNFIMYH1uYGUPAieQQw1jKtxFM07IDmzNr1owo
YSVplLDMk+FE1+OUFr807m96nsVHtbzWzWDaYRwUZDfcv07Hy7JY8WmOLqaGPDu77YxK7UaayQZk
dHmTA6Jc07ERcF6Oou9Q0wnMw6bDdv5x1OCjp1ZbeygEfsezGtwsKktiie0bysdIH4bDV9gaiHr6
ilbt6orSrdxNwABL6df4Q22w7TxETa5etbT9krph22CkBJQCCN6Yy2scQMRA4Dis5pll/I4DN25j
C0KX0kC5GeHSWljSszSdZiWOjoj/kaQnijdKFgVCgySHNLwrNRLeNMKDrMR0TIqMtya2/FHu3zhw
HnVTTjflqihRbUfWqVsFgXasrOwwSUtHt/mKMWGYg4xv6Sfw4OZs4iZlGnw1AHqMyygP4gmFPGTt
NvVRi+XlYsR9fUKYAFgfhU8LhMCMhtaVpuqiSNj0pRal14lGnDTC6m1MFtzj5PTTLIPk2AQ97KAE
IxhdA3KdNBQeRrHcjdjUyQ45Eq6Rk9B6xiy9oER2WfpRP0lZ80zbOuekCXsTHUhMBNlyphlwby6s
h1RnKBGKgNUkKxu0DqhzimPl6NIVxKzDD4CEos6RCShOhdomIOAdWJ1eaW4Wtnus6ernFtqiV1Ff
R93hUdcb4Au1YsgyArpBpEpfSwXQcKMWNO+Vty5BHbTVaLijo8uPe1n2Vct6aGsx3vWroxjBN8iZ
0Q5YdOHmjPAZVPL1ZW7ihZOl2jsGN4mDiM5hpMkY0FJ6b9T6kpcKRj/L0tnr4tHT2SV55OFqurpy
cglJhdwr9Gn21K7R6McmjBDYmbK+cUb8GAgu1feS2NdVchEvK4zuJnHMoYQ00SGud4bFIq3kkG1M
YYIHlGuxbZH8YMhNWylz+t3YJouRTgvFpFc2aO+KmJmnegDZLeVyV8ZrGwKEz0LCJ3AKlrMoDtJO
RhxiRz6tjMsaFUBdT0PRw4cOOiOEMBLqvZQ26bWPLXTueorrOHw2OwS2Y/jzs3IUg3Qr5YMOaoad
laUhkTbSfmQaPUkfagj7LBsizqsUTAptKVVaFMKTralkM63fc/hsaqvob1rQO1ZKr+FrZtCCnxDU
o8G8pHiGAqfUY8GZJ4vBeTbStV+A8kmgZU+iCC6iq5L0UJk0w6qENhs1zBfEaE065RW0IFQj9KAB
JtsqWLBBx/2GPsafejbiPZaNuLdM7XuvV/4iFEjZdzh6LqW0DxAb31gG7u4NMFoRcrOiGV46hcFt
ETiuxYXEUMMsdDRFaGRYVDpCIqL5VbSvSIXNHL3YXyRVghr2DB2dLALICV3AtFu6/UL/S9udEcoN
T6aYXGR1FO6kuwpn59fStLWttodBj0FsTGqNvfCIE5cfFCQKRk9VUww4vrOOKnphnEmGnCJVvsY0
0uE1x7iPqjleYIiBB3n3OgTTM7CDRvpksstpeE4ZTU0DhVUdg14ZKUhkforS5d6oGvaWOtq3VPqF
RkQhEW+KDXq0G3S1DcRv82LTjdqahYrYMrUKxMmQmmFP6FxkMEMlhe4TCYMaA8nZB3Uc/AF4ZAiD
+BTNaFipVl2fmZ9sp4myYLcpsneaHeG2LnzLdBYcTCl+nWKOVTFiNTJbWNCEsLQPTfgkSqXXQntt
JbbRWcfVpApVZLWz5q1URsXFjOVdHDXkkjGnjNSqopKzvEqx+BQllAqXgbK8aY0B9H9K/cE8LxSo
6/coriVXmUKKlHDNcZOFg1dT/YiigbQrT89TrNwEYxy2ojVjiGcuG/MTm6VlM0cVVA1Bzwke8Jps
oisKas/LMtNChvT8ti/zc9G2T0uEBHEWhrdMe2mH4WtKLEi0EalkBcyBzl1coR8PO64V9+2U0x0C
g0QqMfkUzf1gpqeoOSqS+N4sSDLkinUwUBvYWJpuwr0dHlsrH66pOP4oI20kpkZXyBBbOLMZaXrT
4uxVH58r3Ca/F/VWxOk1n5ra74uFMlAyrUVnKkGtBdyaqqeJA8kFjfodamvYdRa1PHRrkOIvFmuL
ghJu0hKMRvRbPoSFyoKkI+s903smwOFzpfSFDWvw+iSAKVmwv1dD/BWX2XdlYD0boseBAmd/LOBS
DpyqxmJ+W60oufoqDRJ3y/NHb0rTWewF18p5SOhWIHOpBPAA3CaL5QepGXZGiutYMXZewQ5u46Z+
HIZQ8eVQIeCPTkteDmAJBqWLatlNqGvY0zzTdtAjHBHrfi6vmMvamDiiYWzNHVanTV87EdroxH3V
hR5fShc1azeq1dfCsn6UXCi9pG8/C50Rl1Hx3844EWAZASKdGF4rEBUZ5HaVSSuNKtAN2Bc1LfoQ
xicVJRCLvi1GneWjRk6LNqmtp8iyTQNGfArLEwHHOTgPVvUdU6bs0FnDajiEIU8PagOBmZ0msMQP
IYdOJKH/h/sAdeSYYpyA6ZrVNp+FRBdUYCJNXJd+o5ZsryqpXDBEL33bvk7Dslwy7cHK6TROe9z+
0Pwo4C4iqiQIRMwtWDp2YIxje+3SJsKDoO3/T+jtfyT0ZnA8/3c6bxgBFz9fXfzVd/8q9fbXr/1/
+xjpH6vIG5ptsqIrsrl6xPxT7M1Q/mHImiGKioGom2HpeMT8bR8jggwohq6osmEoKp4u2A+s9jGq
+A/LRILLVDTNkJB7k/439jGmgdhcVWZziPHV93/8m4Z7jKJYsiirJhiOiKMCP//6eIyLsP2Pf5P+
HWEcVOWQ3gV5FDloCfL6sCYrwp8wQlPYRmvxtRN+00Z5NMWB/hkMP92inyw7TdjhCxNPvFhoidvM
4gUb1wt91neT3W8fFlWAJ8Dv1GfHwVRbyv76mU2FrsrYz0Sh2BjJsKbwKzc/pPnF4NCjl0HdFjN1
nkJHQb9YnmILOeNZWs5SJFwrC1PGSjE+2il9QkXjmpFobsRwxGwNVQ/jAQAkGDtHrmjdw31xE+Ky
ulldzMfRCxTpA9knivblWr5/CpBKgtqsXq35cUBwqIHNICzFvVmi36jRz7qWfPajdWn16DQ2wXHq
UHcVm3OK44FddbQ09L0u2tXQvC5Rdcf89hGPyrcWZG4WJ4QmcPjIA+NZVaIH9Nl/h4aL17XqNSvj
3zLsVpMTHjOiMFei40OjSUeZiJnGFa45NJpXtVyVVjwlR3Y0QAMY683OalxRUremprLvJK/ZEGxD
aYQxtLS4RBbfSp246O76schjC9qSyJJfSQKt2gwWYF9HadpA1wa0+USiTqlMZ1TVdGdSfkqjnO2v
5hqygWqbmGQ7US2ckGx9inQTGTjTV+GXBQbmLg2/h1JXRZeNYONvh9JKrqHtD+YONMFMwft9oy/v
Et7yidpUXhqxLaYTSSjp6GqmfF2MDC1pRd6tH5yoAaX5dbSDVvhWYfnOPAdcI3CznBDy6uWZTuSJ
rvsyu7YhCh31CgXTEaKvrYQYbfkacNI4TJtWJQyJ2/HcFxZ2JNh29nXTOkpFXRDVlqe0tRAyMHoT
1KD4bZXFIgsviLbDc4zy3Yb/bTuz1ch2V1vn0nhpOnM4WFkIdCFIm66x7gliNbBCccssN22G63rU
AwOISWJHOfQKtTNNlArmB2GQvuTmSwJ7fJTbVcLVgsbfVyI8DKe29IB6515Fd9pD4TUG7t+PZgN9
oOVaRwC3IYDpzJ7/Z7EElgVrJRqw2wTyXcTfyhjAvADA8oE104jWvZ7Cl3jJzmnM+MJHyUXtinI9
LA4pvNYdqtKcWRlchbU0AnfGrLwwwX15DqrJlzOYE6hV4BVA9V5+tLD024SP4tgT21nGGVO9EXwA
gZHM+gmAB+P8sZL/H3tnstw6ll3RX3F4jgw0F50jPAH7XhRJSdQEoRZ93+PrvaDMysrKLJfDHnvC
kPSkJ5EE7j33nL3XJq4+hcEr5G/DRU8yqtONx/Qv9nvEu7p+7Ifou7cjhu4qr0qpZs+0gX1SWMkI
506Q6VnTUXZ1LGpoIuaiRO3KJWK2jMWThPeKlkdG+9d7UbKKWRVhR1ym6ALKqnzpQsBE0iZhuoet
lVtM4qYjPmRV5Mne1bgcAu1q2iX2jTxae8q4HaP3qPAmHPhMLXitIZF8y4r3LUqiIPCojME1IBKR
mIQHyyeX1DK5aco2Z66dINvPkk0heolP3F2t0XaOff7dsMJ3TQHJwNqImL5wX9LSH9YNb6EpzKta
Mmm2RMPsiJ5JbkNNDyCTzKFI1Uz3fmQCCOh0BuacYF7MiN9rmAX++6Zf+dWwt1g9I8OkK5s/0A3n
ja0s+AHQjCZM1rvEQsbguECjxsKSmgg4aFEQE6OjbC1kR5U1J5d9BCCx8thwkEMNXzRrUr8Q0OVE
N3QllR3hXtyzTQ47LzCPfchimZXlm5rZ3yroTOh26PX9op/Ti3SyiC5BJqSdVUn9qva0hymqr/Q1
lJgFT8j2n6qK5SiaQFtDp+2DDi9L2mRoWSomLiRnL+kOpmwG0UHjhXB0+Gqeu5MDqCIQ1S+SqBd9
TbPfGnGpKFE2Z+D8zcHZnflSmuF91o+dxDvYCgSeqUeZxSzAxOBu3eRGX2eWQpuGg/tBTsrOyZpw
Ip80dILNjOUt6UAsEijk+YjIOrcWsz5qF1TKVNYQoWadsB8UDVGfdpIS3grJTekkuh+Ras48BRWA
n4efzO4u8HVyRBovTBwSZzSjcZnlpb0i0/s9J1vSAR5+bdl8ZwbzNnqB1gCmDQmt4HKZ1hKvUs+M
vMO5Z9ePZuxf5LJhaNbfSgOdNzw2FgvDezAjjEdc5YhC6ggTGYlpQE9WnegAxlU4+HIzOwVoDa0E
1R+RaTCcNAvb7LRh6aSuzEaJPzSTKnfWVkVKcYocJtSDd63NT6R7vZlN+u2LZBWOzT2jX+koSvwp
S9yLiUbOt6cyiCALbBG04DwqGtCWLYGXlP1dEdoFziR3pfdomlnthykFx+NMTab3cezMQ9fJSJ2m
trDbotny3UUDzpTiiAV/lL9ko+bEy5ndj4fzqOGgGtPiHjQYJ3KPzUhSIpbynhYK/EvsSW1ZsjnF
R4CLPK/Uor4IEywN0TMR4FsFN03Qs08SqpjL8peOUn0G2/CVgHmsoQIHtOG9CSGg2OV7vbvTY4jn
ZQnoz1Ww6ZY9fpHOYLGxGc/YDT9twllcKlW6Jg8TmQLqMQ6HE+GPuJyGTobTmdK1IsbVKS0PL0ej
ntvJ0kac5XKcFkijR1vVVuzEMl2eWdzuip5cIi8cqfd5EnSGWJMhD64GBrKxAjOP9zWGj8aQG4vy
tB1y88B2oeKIp+or5ATaSzgWAhZEyZOuBCS99NEYbfuMwJK0ZLHVxRnaEoRF2V/aDTulr2FAg3gR
hZQNkp5fUPZUM9/GP6u4rG4oaXwGhnuIUl4m+cepdAly9UDLVHJMVTkOo/zyc+XYWoYK3YZ1KREb
lErGwuyB9zRscUuRIqSNRlEii6xOXes+B2GyjoUOredom1rEhQTjUu/NmiRB90EdO58xPQ0qH/Bc
qORo2egblkH6ZXWMzQLdyPF0um91o+sE3SLmIrgJ8A5x608JAFGsyZRZRkSjFH1cViONYji1rBXx
yEuerlXDIBZM7X97KIas3pVdi7looJNWknjYt/ZWY0Zm1bmCfs66+4XBLuGBX62Sn+KYtBkGSYsu
i59juZ/7UjX9b4+6b755RI8trTxX4ZmUo7L1Kh5+/VyuRhp4bchoCVnA1s/iUxgCCmkmacmUBZAP
WrVVUgj0mbmsLRiqQYOl70cFoTfyH0URf1dGuFBQq2Zr4G6d6N/mRBA3SDWeGUM3IndS/V2UWCcx
Me1/Umpsq7SdMlQgC6BhtNXSWkowk61OXY8gb3v4VkoCtEkODORm5BvMhSjgfIRRgx5QhRcsag0k
8e/yF9hoN73ECsgQiH8opoycesrIAdk3dcsU3NGQIgsUZYxbPe4kF34EbE6rKfHqpschqoExqyCO
jEHx9qYBWqfxG8afLlCZhBBqAtTAQakwkH3NgBzdGFsb4Y9viB5HQe2UaXpx9S+jT13S7MgXq+z2
I8vKdu/T7NqP59g3jnkBfVmLLYz+incz/Nfc8oyt5iKX89p4E9dhDHmTC8aq5J6QFBe51c+HkalS
4hjx989nQR7jkWhM1B0jjqDE6LahUuLxmz6KyeVKTW9nGma+C5lbLHvVvKfSyPGeixV9nPFiynA7
MlUhzMyPtK0hazbgpN8/V3tPXRip//kjoZKDHsHHrx+KSMxooVI7uvweqczVrSK59K9i394RkRzM
KXMmTas1Eoqn7osMV1oZkpDgMbf6+UztAo5TtmekkLXxpbdWLO1+Hqrpm3/9tMuftMB1lwZjIETw
oACzpO7InIczp3Y5yCvTaHeJ3HI2NCkCojTo9obrm/RNdYHrCOTwKDNUsGx9VySp8etHrijNuagl
zfn52s+3NIW7TSsC84xQLH6+ok0/ZKQpN2+ZgzGr5IOiAVvrwvYr54/Ne7m8R6WLdVSXjWPnEorW
2k276wqmFoMk7UkvoTUluktQM1GuE32XdipkFA11cmE2ylWqsJyrmQH7b/pUH32Yu36+MOF6znIG
hdc4CJV9NeJG6NoY6+vUsmYoQY5YoHWvObHsJqGZ50hXkXJG/T1pzOQpb2xmGykFQpTqlOcobLWG
V9s3jesf+gv/LO11Oo3/6bQuDM3SDIOLxbI1ugl/PK3HtqSOIiubdY3SYaW6i+msGkQDou7UujYl
VY0mcyxpB4wLAbvX/+X3C8ViKGXJpib/qVtgD0Id7Dpv1pXZ3/SxOJYmxSSHPca4nxT7agUetgF2
4Crj6l//blovf33qpqEYKvIK2bb+9Ksp/iURjGmzjgfOidOBsWrsax8P4JUEY0ohr+k+e7Of3/r/
6cn/Q8iBqnGc+8MbNH+r3/7t167Z8S35+s9/P351/7Z+S/LKD8qvP7a/fvvJv/W/5F8MhaRjgywD
9e9BB6b6i65bBiEDqoGCRrF4t//W+9J/0WRD0W2KAEUI0gz/3vtSyWLW6adNcce6xZHlf9P70v8S
c0CnTtMMS1iybFncT/94MwnJ6L3CMpHYedUqCowDi8HCChbSrdjHa5q9o7oszK2rLuDNNdf6TXx4
1/pJZPTI8cms3GGJtNaUnusc9cMK6YiSriYDAEAUeW3DDMH2Ejn+jd5tkW5y9zFeJXN1mb5p3DAc
mqGTuHP/pnwWO5zeG3uuh7+2bj/6//hv4qH/umDwHG2Ll02nkibJ+h+fY+mqg6ImyAjl0XxqFOXR
B3dbWNpD2ImPpmy+JYnpfR4Fdz1QHv9wQfyT1YqM7L/cs6YteKdMXcimrP95ueKc1hehp41r62Z3
O/k7eyxPtBrkV0paEpIdFvvm27yIxwyi3A49T3SRltbBvpDdO56Qc4qzUh7Izt2qb8lx3LDyNnM4
bWDzz00+qxYEIL+B68HvqkOyXY3hPFv3H9mTv9ce5FVufSEzMBaSPT5FX1G3MB7EnSDUzGF5HPmZ
AzNPzhdkvmOUL27JDeKPpG3wSiZ45G0knig5Z0wPxwJbjFPt6SMu5U/aFBoUJMgE85QkY3AJ8/JS
HBVcPDvKxy3WiNfsxknF/wivPJ1l/5x+wzV/xEsdgDzimBqpTvvmIUjfNyesJNYy/BrWybyZMyQI
qMJz51vdFdWMUY4TShvgW9U7CriG7X+evFcYA6DHbcpX9JEJM5YbYkkasSpuI5pLV6w99s2tVnF4
Hh5GDqsH1G6ldc3O0Rc+4x6P3CG7gnx75NgCw7G7MqmABMPL4e2BT74Zyy7CxOPo3whhiZA2Nq2y
xeaBgMvz1q2FdI8XBFaRo+HbEdRvLxjuiaYcmcXFyiKVz0ImhsIxz+VrtzPeswf3VGdH9YK0EtIW
BkUM1T46nEewekeCw47eth3X3oOxg4k8zBG3Vdosf4u3BZZH3/HP2Vz7DsEyqA3mUc7uTvde01to
lz4YfGMOd+qF2ERg/sG19g/WTgzzSbYBq2xBw3o3rqDfLxC1k8oUpI5+Vz6RuFJ5HsYXhHv2PDm5
s/jVP6gHzeOlRbqLO2eE2A9QG4bcytyT9kts3LCzntGbpGI+oKL8Ks9x7/RHFXzOSb6r7UJ/hHQ4
bf6TA4jGRwci8NrySqBRYRBs7hEmqevwrdmUs+SkPiq5Y928d+PYVLtacoJn92adQYpyaRP2DEME
lcTGOCanbiPXi0Tbm+dKLCR8Fev0ndwKmBXrYh2/4AokjHNN+Rwe7Af7CY5y1qzMfNYvSHDl7nDi
r/YoeDV3anhFaVScso1xqqAo6lBuSLtAC7vtXtTpTSPOtoHzD6FrHi/qN2ONKJNmAJLm2YhXeQYi
4awj4nd8hmczKlG920wuKMf4KGfD9ASNZbqgeRk6qFZp9SvdKjwMa8IuONrigT0m4J02/oGAN0Ww
BiKPGHABtAuSYkjYayEbyo7yGd8AF6816j4nXpGdu+4fsDAYK6SD+ia81a/DfD2s/ZsAIoXPwpt5
J86THt6Nq/tWfUuTv8FRD227GZ6JcVigsLHPDVJJfLcrENdgZXs8SDg3HeukNTf73B7qu7/lrGbe
h0f5WZ4nzKQd+VE50UD61+vjX0YvTIN0YdkmmkS2OZ2wnz8Wc2o8WnpnqHi6OGJCpF+piflsAWH7
17/mL4vw9Gt0WzXRSCNBMv5UOJWlNDRkoBRrXemu06+wh34zeP3XWMHvGRI6u2PBFv974NE/WfpV
hq9/XvstRagycwgDhZZgBPaPz06Da270dlWt0dA848RwF3qfIlXr4dalhia9KvRaYk6Pbv4UeqTz
KtYbeoAUaxMBQ8yKNiIfrpnrtuvRQq4ex9mIOxotQ6DJ+6jpTz2hGSi8ymqpaIOOvy0QCOlUC4u+
koMYyTonKqpjTbY6spiYXr/YER0fntJRY8TVTVVzaG4jY+kWVfWk5g1ONROzfyvjMYvJ71ow5H2s
k8SFH8FG7w1rFa3EYAF31c3m4ulYR+04pfmVT0YZU8Lb4eUbu672vTm5xn5C6OX8brfZxtNPsZeY
y1j/aLxuVpCEvCwNqUC3SwxrsiS5eSsnkbLS5HFDI25cGhGYJjHZ2w23mXVlib2Q/nbXMUdR0vYB
uDmET5tlQcIVlNqI5ktF2mYyUxzLt5/VHEtqaeMyVsrguylrIAhdCW42ky+R4YpDQEgHMzaaR5mq
5oSGStvIGggoKc9GHERQKhNm70RGT+GF/JHWt3r1FZc1NfX7OZcckc9xnc11T6G3Twr2ShQJacNy
upRUNLxaKJuHujIPoRjTuckYwYlMcRpKjW6YROfC7sURP4WIp7ZJY8brtgW8INd6tZmI5n0XPmiZ
9GGr/GWpPl516I/8vYgak8+S6MC1jikJN6V6Ctv64EM5YFqD9VENjCe6i+NCJGwU7uA7sUGR0FbU
aCX+jNEwLvroXeS8pL+hHGXy5qRBf1D6z6LXH8dc0lbCG557I3/K+/jNPzWyj3O3rx57P72ErndV
g+oztFA4jlzAo2gwqlXP08eiWyhdAD8hkMKlnmhzrx/B7smQN9xIrOl9dilkG300NKiwmHXVhESj
EPJQGXpHP9dv6P4OkiSjfbR5py3wl2EGQzGGWlBmDPNa+nVaJDPYbLqnNMcEakEehTtNR6f/GrjU
ZSm+9rn6SbYoOYJpycKHMV6OVlLUDI7hNSUbhfEgmxawEHaG+tjyDiDxo4pA2TcelAGPa04SdXch
hhdCApAVMAV5Q/t68FcpWLTpPZMxSPTxF4OxpUkWuObjN09h3owxRKFiLR6MHJYHGaUtxtE0QyEe
FXMLXbtOq7HrIS2VmwZID9Lnmau86gC2zJIhIYVXqn+F/tvYX8ZWn2t9e7Oqbm9rPkwdeSlyGq8R
pGGyVitKtBaFCFyf0sAA6olVkBBC7+t0+z0XWZ1lTptG2Wh7V2qshtnqcdTmYYa+WicaHpiQ3s6H
VCk2hPIN6zDhfBu50JF1pW92aVECJvewImc0sfoIE3mm+791+HJWPoxmVjW3Wgg3Q9vijquYpLrQ
1BmjLSxFDrZDFizNSlK3Pw9I7tVtHJTUbMiV/VVRWw9uzYgvleAIh0pVOqhf8DL5crSD4BxtTeMt
jFyK1p8vBdZz2hIdnQVoSH++ovs2KbPTt7fqB3dECKYeuDutaXmWFAKaVUmDzq9jls/ejulBNupX
4anSUlWJT3oIZkQXyqfxEdo15SIlQA5QvDpkZzpUAVzhGSWje1dv4xoKVL6o5uUhPvQH5Y2WWLWr
8L7Yc/thRF0HMvM+XLj3i33vz/rvcqUsJhv0Xjtad+hrEIjlO2NncfLfqr1Y9odGdtxj9p7sKNmJ
u4Fn+cJ7ZLxYu+rir8U8gEFhss6fzHzFvISVnsT2RPBCQSeZd2KOKdI8yg8k/yiUp1hwwToB5oYZ
hJjR3Chn/NSeA0q3vCsVjbQ9Cmx+DNi1OUHi9Xc45aDCiq+gvfvjnDEMqibR8IPtd6Et9Kdurzaz
lJmNPQOg6DWzqJ7HRywMT9mVQt57AMHzZK6w8JwC/OlgB0A4UWho3/HriD9iZr2Pr3T5zVVRLTIS
RycyPWXzXCEHeFev4a7n1rLdqT0ZlNsYNBL8AoBv0MpLfWXgEogWHritDkP0UqO6grVS7RSxgbk0
cLfVOxvo44FpEGupjh0KziDIGngyvZNDsSAUaNEZ5IdMoLzoPLFdgHt1i8Ba+rT0UW+jlkhnJb3B
Yk6WkJcvvOe4XsEvoTg9opwz6SttcsL1XtR8pWG46yA5ziyyR3V81Y5+UrdWsOEB75CTYX0Fh4Ir
lVnivHvhNYYwPQwrEHGltgZGbRl7OA0qdH7YaC1cSWcCPi2Cc8arRXX5BdtKK3flO3gn3h6iQ3sw
KA5tufgETp9BEKcQI31Eqtjbd+nIEmYfdX1r3IEEtmsui0Ta8BIDlU+8i3kUn23N6rfgSAZLs4RZ
BxprpGa0ruYxRRwaHq1gZ3zqC+k8Prknzk/VvQSzlj7WV2KN+N0e4PvxJd3nm/aTM1lazcSXtgyO
xiF5g6/GdLV+7m4giHCI2kduG+iv2drqZnRcsxvYoIvPUQta2Z07QHsHhaWGc+y+QHewGidc4LcC
jNtcP0Y3nVIVroGyM8KFDfUQKDsIcszVOX8/adiU6wd4ztyTlFDYKIHNys61BM8IjW7iHIL5G7wN
T5P/um0fUOgyqIH1Y1l7j7CtaIFbjRfR5CB5BDOh74FSmzt3i40CTQTewVpe8n8A1OINShnYgY98
8sZVMgngVnGzk95FuggePWXdTOZiBn6z4kj4ARkT4G37Q79p93DbMsYnE9gKElWxKndNtKS/vo1I
e5lT2cSfmHLDF9nex0DY1pxtEUOkFNvpBhIqNDBOc85kzECQ8cJ1NYwzoK0t84HMkdYqa0bzHi7E
OsX8uPfXaQ8BZh69xKsapM9hOoCBVnpiRBad6hWhe1I3R4JQtQBi4OFhz551FpfIzDMW3R5adJvO
x4PNVcMRlb7AIn6dZhkdwZMz/zzZuMGOXtsVVZ59tXDPP2dUOJglZ9qmmikvylJdGbd4RTPnTnog
whh9Ex+CpXZL6SsszP0uUxbjpUsWPQZNh4yzM+eZOx6kTQA+4hCxjGGbn9ss3J84v+GlHUn1eWlf
GGO+8hzOnHQt1NDbdtVC7QRatAdAByZvk2Xz/uQps6GcyeaSwbh8dB9ryDPMgRCzzJCtkwP/WJ2k
e7HTL4i86xfrjFDz1d9UO5dGCmXC2e0h7nHYJrPxAl/WWiEldzf20n6H0fTEFlo/wFpTiBvIQACW
H0w6MaypB2Km7BM4SEG5dcvfm7l+YIUVV+0Y3OC0roW69bStGBbu4KDhGeR1HO3zepPLD8ZZHMxL
9oQYhQIzSMHKzl2uOtTtnxwNGN7vyo3ywmgLS8rVPbLDTBxyPMvvkLBrDF7egqAQbIpmMwNXBSgz
J+Zmw+siXoodIDMMquWLoi00uvMn66jDS1GWpgQyfu1L6x6YNvl4AAmZqkZnud9nAu8W+nN88jO3
WaYH2iodqRHZnlOl8lkV71QVdjHP6r04+1cJHShEbuusruwLiShIY1CzAxjACoLrNliU8Bw2uC20
xun3sFepCOwjfXOfDelYAOrmrvwG6KttuOy85/EjOf4sc2LhbZNXuitIM5TXBEyG7EDgfQBPvI3O
XsCk8h3oXGidEb8Fr0jXmHKMk9fcCWssYQ0V74HFvxm2XrRzu2ujcKVL305brKASZuED648NnBfh
W7RtL8PC/1CeJSLVeb6H+E4HQntRTjRAWs1RTvFmXBZnBeo39dzZe2VfYjHQtDcb2fCByJvHgEnq
R71Ej508yzJjYSARM5sXoAMze+TJ1ZCo2IcNZRHf+vzmWVThiCaA7TiY8NlUFFa7e/hamzOynKlL
z/2L614wP01gmI3GFRtCNijnzWJsHPeVVDh44KmyyN8JznjN3L14yoPH8MHKd7a+1tfhfSo8pWXw
1jMNgXyAqRS4zjY8jXi/2CielYnfvWpmQ0IK3qxYy6t6w/G0wbA28dbglDVfFhCq1GHZhE+IT6O5
WxcZKvwlBbkOz45oEYdAHPVKRAhZUVo550bxjvIiuZnoHR6yMzSjx3wPniF6M/AgfGvL5jWnv/E9
bJM3FeUWoBgOdfiWDwyzOi5pJ76w5wVnxJEPLQj4YAMifDG8gkSCYcuiA/qH/5Xe2DHalZc237KL
aGvryaBNmTj2iYbSm7aUv/gEjDlsdDiIPi3WHoANqq9FrMzcq0r3cqc/5jRLkA3H5+QLcb/VLpIv
3XTS6Dzau0hZSoTNLDX8CphsHloDxirnBPlV0G6JxXs7yhxOAGF5L6ORzMuIDUosIJdn3HoBB9tO
sNJN8kQcMzElUBFA+JUXZs6oNmQuvFJURxwGDugvmHjdQ6l9V+VH6c/LB54T2B1cB/Bcvqhh0hNG
h+AMix2RakyVsDXraW4P8yO/h6h4KJu/gGkU6UTBq7n0b8BUuY79a7tvP82P7hU7HHi/8b344tRo
AzeBhPJdGcuejabjzLyll6w/4ypkz5Jh86zM7XgY5ske2QvVJYhFpztGlBllvkjFKoNP0c7zHfCc
4kgKKaBxZSk+QfoTNLIqSQnYiUOxpuHH8gLh8RjfMUWvfNjs7w1jR9qa14KoqhmaWHaKk7WCNmjt
5FX/1X5ZR65KCSjJdTyQyvqBSuhUHwhaFO/2Jngq9/jW6J8XT7iThvRbGR8G3UkxacazAQA3Ivxy
2X9MaQOMKWyOMo4Hgz7B9NEHiYZc14Px1g+kLaqC1xmTAPRzTrG+bsq7zkMj3//8gyLXhzappZVc
DeQ/xuy2zfSvPw8/3/fz0c+PmZ3HQh5FFYtyo+zsPlBgCk7fnZljvnWHh9ir110S+mfsA3NP75H0
W0BffdaZuoDKb8nwFU2V1yvXvB7GoqHMSd2jlrdmKCxOnt9zYycV8rdcCeY6w9jA9neoNfjbbMzN
kkjkJanHOqIG2SbfrRDzOsrhEbdRQv9IZfEwyEVVQyoqyayX7iAvKtNC11fKNKNsnT6nC+qxDuu7
Ehk+OSVVd0EZ4QSkui8LlQ67bFNw1wy20O6HPSfh8lJVGgljrvWm+oKNS4IpM4DOjqEbeWUMics2
y0UXlzTNVTcBCNf7T6TV6YXAyh6ayjLw6hI2sgsaGPMHpSdbYVZk9WNBdWShFbVtiHRlj+SIRFaO
a1W3E0htGN6MNFKsbueH8VlyYaO0suIe/Eq7G2LEDMP6EDaRv0kHOpm4HB7zrEOaYu5MNifXh5UE
BVoZiYcpCipkApfPceC+Ci2qtjWBiS3RvdgIWf+qUV+Cgu+8rNyqkJsjb8f5+qHOZSIJxEhLXIXA
OQQJJ5GBoiIBye119s1PUDKFiCL81tpWJrqOvH8xopTY4Q7XRVIbD274hquu3Lq28kWaBMey1urx
qIThSnZhB9IACRsR34XFYcWNEI6PVk7k81iXC8ntH0fvnKSp/pI0L5UEH7qX63vaIPBWunkQutdC
/1akvHQ0L35qfWQUXRERG1Ha37ixdkoFDUWS0MXKKX9DMhDa0gtyByyJo+/4LCH/Xdc9sUqF7H/j
y6KNxGnIwkfld62/dunlFc14K0xhYUkkX6rAPkruT8eEweueh+mXqbDVpuQ61Ua60Pex7pQIjw2f
1CAFilQQqiSX+epazmlPB5pNWrYAjZf66FzUXTM+d4X03Kb+0WAPbW2NbmObPaNKI+Np+tkk1L8Z
i0cKCuYcPENFPy0we478sXXCLo6mZpCvtYw5po/WzYRlnEnIu+WCXWcY7SdWZd9pYDPKufmhuNVz
pndE4nEgzlNKVC2rb2khxWw+cFvMzn4vezKR3XdhUBoHbbMzMwpmuCGOCenXFnc7Vl7Kho5jJBhg
1UE3i7phD2lk6eUcGVSfEUpIyu0iiElkx3u5efR1hkrZwIku8sm0UUgl80GbqIWJTN98ksKOY5NZ
Uk/L9yjv3sOencZK3dVg0w9K6g1W4m2pYhi1Q7JQRXiDggSGSWNJiWVOy0QXZnM/gHiVaBDrB7WG
11fgxkkDY9sqbACmd2164a9MPI+cS8O6JcFSks+Y9JdVZeO8Ca6uH77pggxpXG3wNOsa6TSaNq3K
2RdV+GhaS99C8rR0UxV09AImiCyRC20oEGEBX5Q15m1ek58sOz0HXXlTimFqkw3A8yvF8ZX60e6q
iuutuyUCcVKgGpxkzAEVWcXYYrJbdhnjZNmE9DrQgoWWlCvZWeOl5epUCZYTlLR6iZq/jZrnEGHf
DPU6DfQ4TfZ28aRZHNEUYPNmDalQhO5wFClIZM+6tl0I3QLMmCoiSNHyCusooGN8TwAmpGEeRoN6
ypkDSnIGINWG1h+bRCraRKKKqL+EVkFLIbbfiikHPvPB+TbsSC3vlWZr+Kv6GpBcVBxz2gx17X6h
6AK12uAgQUBfDQL1XhyGi3xgsCaLflu1W6tSX/2eQjav77Kx85T8yFxjnZvgcqy6+rJ7BvdJRShA
QYGfHrJBozeTeIfZY2bpm6QoLshKjj0M2rYzmLTVZJskZfmZx1t7kN+gVLCdpo2E5ZPIWqTONJvM
+A4KooqY/pa6f4gzSB7MEih4OOIM9zdjwJatFxT2yKJnaUufVJPUfd3QFSml6axqgSW0UgqPMDjL
OJ31WE/WWsHYF43mbMzsC4iEhHRFOOxNRJBMNW5qo926UER2WSkRnSLHjz30yjYPCYFIRsoT2BvY
lYWTpO05k6S3nqyVwddOXpvukE6cOqKWeTcaeDQhR0l0pZZk9su48o2Z0PnUSNRy7Ubyyjc5E6ce
rmc7is15Zie3rO/4Uk5bDX3kLva9m2z2c3RiBIzrBCl1ccxotaP7iyW4YjVD+05OTt1qR2VUn+J2
MFa42CBox1tdT8e3UQ922N+kTSgr58SiBo1rgEs99JzGqC892azgS81zw3UKlIUFXrXBFxHCQ8Aq
5yZmrZ7gWNWCc65clM0F9PSAOBVNAhxPo0+LbaLKlHSjxTlatuAi8fyfgslukkUvEWJ6dmLSdko2
MiXVsFzbnbwRrbyTbQSrqgZctQ011qlSBEs/52BvVqglaxfFbiA12PVDzh2kmc9kL8TwnkK2iPps
24aWCeLcg/Cu2nN/JBNNY64DbYkDcKByNDSGN0Fu7qxDLTnLciLvZGWdZPhoQmK0LUnBR9BEUAgz
qP9jjyuf0BWoaRh6VOI3Zd5/wx3hNHEuQ5eFATaUHgZRJxs9xwxZWtg6myRbFpmZrlD0fncF1tIu
Ji/m2koyaAloecUQcnSomkOlgsxrEM+OIl0PVn2pkkmLXpcbt7HWsRnQgyj1c5ew5eYjgZ69fYx4
iWaBS0S04QKCAIAYMrSK4+BSDBV3TKU/qz3BM3KU3CNXBk7jDysdDWkd2M+m7NHoa/ulrnWErttV
smk940VgnpxVYGF1RZuwPWj2FWEuebu7ZaaoL3WLg9Uw6AlYU89aV+PHUZLIdxkvZcQEgoVdFwsl
5zZORHfFRq6TwKB8NklTHkRYrejj5w5m4mLZujWRcJssNt/JNJfJzzEIIRy+Q+I0oL+2pL/xCmVC
LJqe/hpED4+WMxllRjXgM+euNosPsyjY2QwuCb9yCT3tK2MeLZWEGAAV9gB0COXmyo23bxsOCgJ1
ROY2kCbD4BIlIVmnFqMvNG1ru2CUHbVIIEbQBq4975loINiVHK82D6pGZcDCdjBlnMKNfcb2BRV0
GMdVkLanVltKlspc3m+01VimYlslndj+fPSnT/s4GzZ+xsG1iN5BnFgLRSt0rEX+Hx9+vmaVg70I
ZGjXoUv83/RQtNwBLFhk2uRUba6i3uWJ+VcZ6YeeyRVQc/LdW5m8BnnS+up+S4fP9ziUKhxkiccm
3ajFqBwY9DRjTm5eXm8hKGWAG8AHTTreqIh/e2iG/CwlmrkcbaJ9qhA9tqPqmblVJ9Hvz0Oaoj+p
77bSm1vp94cAeYEY9WITTiC+eHpIEHhv9aKpl7gdH5POoium6emD7Hbqqm3IXo+LSPwqTfx/keD/
KBJUDMb6vwsD/qlI8J6V0T/qA39+6G/6QOUXS8fG+psF9sef+jd/rP2LacjoBgUast/kg3/XCP4X
e2e23DiyZdlfaet3XHPMgFlbPUicJ02UFIoXWIxwzJNjcHx9LzBvVeSNrLrZH9AvMIKSKBIAHe7n
7L22QFaGXxXtoB1grv2lERT/gP1huyHGz8ANbQyv//F//kUv1/22/7/KvnisklIthtdFpfAvglsX
C67v2rYrXGR0v4snzMFrMO5w3WoR5w+DyNVzZFVk36EQ7rH8Q46ZGe1htMXRT9fL4t2cM/X+00H7
b9QUpvPfvAucvoLDxLG4qSX/rBQZuA3MTcD9rcwBTNVu9DKExXketHlxscpsdNGeW0Bliy/di01j
Hbvqp55quZUuUxnHatu/0a5YiEF/PzCOcCzLF75jhSzS+fmffMOtYVt+HVCqt3QNZyA31Er0s0lo
t4+APRWP+dTvmqpTW9uOvzquX933aPFQecAbc8mogz257sux32J0RvCWU9nww5kboSCbyxfGuK3t
BoR3peJ1UEcuOPN2Z4zdbrTM6GDE0+vfHORFbvPbqXYRsKNi5IJCvPKbHLQxRDeRZl7uRTiLo+1P
Jug02u01hBS7Dp2dFbUJiSiTtTNrAjFY5iBRQytfn4KpvCaVbxGFFrxHlgjXf/Pe/iIV4n7JhW4j
/g69wF+u9z8fbdWptB2xIe5VPD5HI101HET7CnrbNl4ohl1I/VLbDRXPnpHQpTVvjc0+96g12VE2
PxTGQywY5//mff3lwkSoKwTvyvFQF7m/S5hSYaAyYKa0c7I93lLywgT9A9dAa1Gb5Um5hNNKFa7x
P6VbKwZoUVBMr0rIt7M7m+eCaua/f0vuX+RODOyLzgkBMefSCpa3/KcLk8UTDt9oGkCEmuPGTSPj
6LX0pVjKo9VJ2hfQlpll44Ud8/Ramt5au3SqZ8dLEBbiFoWpNl1Kp2LdMhiE+E25Q0JkTEltFu/t
SDNqiNoz1D2EEsyq4RM7V09P5gny2sHpnU1ppohWp4c0gFaEIQoKeW3Nq2Qy1jqYwNZG+itcSMxz
Rjhtuqo6Od2Cj6+7vWtXONHoa0wdDfs8JXXb6C72SGYxrhZ9wXIcaP0zSQFrYOYktcdHeeSDlrpT
+MzWHolHqzmcIdyUIz1XK7j++8OL2P4v3xPfNU2e53svQsABvx3gssAPkRaq31nMaTyrqC42ns0G
4AbCQrvdpzjaEF6BwJmi6cLknQDPrCwfU1k+Gj3NDU/hRyvpBRzDof3RFj4FzIYDpPvvo6Q9Pukm
OuIVio4y8r/VTZpsYfCEHF/K/54zghgy6o+IvG4p6cPlk9Vtq8jyD6PlPGaBdQ21HPay88XFaNnc
HmVhTJaV1z8OIVVyW2oPHaMpH24bfDQXMwqq/ViZ2BK96ghE6JnT2F9yNZHkpFzzOjgwDWX0QOmj
fyxhOYKSns3r3KEH6FpJACcL71ELg9JwRTYSOZ5WBQtIFWCMhNtC22Ty7FYsT+WCZ6jLlNzdOTur
sM7OlvtV9xbTpsmMz1YuBQK2Pt9zg1sJrydq04baLqw220ndOSfWHKsU4B9tKA+p10U1eXI2mb4X
C5CzSN+10fW7m8FUmrM+lu1gXlh9W4bWF8wlj4HbkD9Yt8HKtMrwNMqm3TvLpAtjG5Pxqjb33NiR
BAuKeaOjK7w8i3RIJh28Q/q2atYHQ4LO73I8MkVP6koXfWFh9BrUVXC4nSMvlzSGpW2yXuzUxrbF
B1IVpDMNCONpdN1Tqqo9mJYL80P0okbun7ir7sPGT558BUWUIs1J4p1/ioyB9XOKd74S0Ijaqtka
RmO+9NAnGZnJsAJGszEtjwhSGG+XJig13mCuFqrYE351fbL8lLpU7DRPoZeAm7dbsaWY8DlRMW7H
yVxE/T3Zer4DHtCdDtqnfW9r7vIpsNF1MDgsCqY8PTnLptPCJi1SXrLZjzahqeS9hAf4EAfTM6SG
8mC4ZvIwCRlv0gEJ1dxTtSm9Nqcvb8+PNEjEY0RJJ0nSZN/o/gt4H/3YF8b0OKjiLSTicu4VjSpz
sp8d0RgPCaKV257tiGs5Txxks6LpronMqrvw4Obzvo9D/+G2ceM2AZBL5tptdw7L4I8fZC6fQw0k
mtyekyl8O0Yoiu1WNZ9uv2yHgtp6UAL3LRCJFHjpFrZn/NQum7yYgz1fEiocy65uGExbW05np/W2
t6ccUQLNHc1DZ8MLoOoit5aVxS/UMv1tnKHWZYAxnm8bkboHLL+QzZbfkIHA4ROoiMRMHKe293jb
UIYuD9rR3257BUS/Cx9vNTFxhGg1wLZIZP5y28Av+Ahmv9xoBu27rld4bIF8mXc+nak2L8gTn5r6
McxHGl9TqF5iBGvcYAlzr0sK5Xb4BnvKv8NXN77Y1UCSX/wGi9XfUb9b/Pwpiede169VjyBGhAu8
tKPY0c/ErExRU38EzYAK5PuYZMmr0lzEAluBk7tvKF7R9VQFmiSHqkzfODQQrOlbXvXhI17d3Lc+
B4VNn40s1l6/URw5Oh4ibinbnZfivSzjYacVhgT6FKu0By2YR+l+4nuxNlCduf2Y7ykwLTE9Cpd2
4Z76NoI04LfkuTgI82N/BsIVLASlZoTZUOBVj0eBowEZ5F7UyU+LoW0T1iPwXYUYJKfovGqtgE41
Ge8UfyVru6KdoieZk61r93LjMPjuisXa3/bBpTIIGjTIbcMeXmxFndLf0NZrqjyNL79rHj1JwVOM
12jCMAzQLEBgIaNDaJI5kAPHWEdBfM4l6Mfb0USQaOxnRC+ma6FByshBS9J3t+/Vo1Ae5WOq3bfx
ac4D+6q5ltvuUyCM+ok71aWw55EclpBmXjC9+N6YbHv3OLEO2c45zzJ199atTYbiOE6fnc6B3JF0
l94iH7MfGSS8IFjB1Qvvu3os7p103skAZaNpy/uBF/iI8/nFQ3N4SuIuXJelXW0zWmRiGsO1CBPj
0FD4RdIHDQFCJefvMYgTPJWx/+jXlPIyAYCr0RlwCOnv3LyiD2EG9z1T4W0ZLWFrAV1LPprezAWG
kymJUb/IcroHH/sVig4idtSkdUqY3Qhb4QgzjR5TouSJuhqhj8FIrO3aBqh4MXFLllVqvM8zEbZI
6EYq8FS/82xnJ/Vl7mn1siDLt34DJsQx5GEeNf6K4T2pgEMEU3QVNmkMmXBfslivnF7S8lSm8Rb3
MVk/U7XFkOmvtBvPj0Hz1LopUL4uQRxaTzX/3prR9gbcWIf5GExttpeaitw0mvmDKAK8vShPEwrA
cSTHfdYU7qEOCmbgS0lb1yRlymUeUKA5VW578GLHPcwd6kQRA1L9JoKF6zPW6c7u63OTW9VFhD/k
aFNMjRAzIJPfZ277I6GZdN8Iz94bKnwwe5u0Az23RJ8UxODkKexu356eaZ6Zx9J3uB0HaGlmK0Pg
p6aWUJbFelp6zhdgJPVH4su3AUjjwe5aJEVIU1d9XpDYbdr23gFxeuijQ+u19Tbo6PkEyUAuQuNd
moE2eLJIySpKcF2xKzPv0UwLwLMh2lsCuZuw1nfKrxB5p0T1Bn7U7m9v3lBx94Tt9FzFtXEQTYJT
R9P0UrCvz7DCtnNcmGDar8A2W4aBIdnbCu0Us2W5c5P0owHsd1aU/x0+mTZa9eCkEhmVkxTHSU5Q
D9I+ookP8q/H6xTazUPeDu1u6uiAGOQPD/WwG6YfrVtW57EK4BFG7c96pq41QnLcpy7glrnZm2mD
oYt24S6HpHzgpga0lpMHs6zDLBKXDU5z38dgz1DYR9O7BXfoXmo+QoaId5UZlYEeh6tpeQ0VkYxZ
otPdcgXt7R6AaDinNutbCJs2kst4zNz1FCvuPXEYbsbcOxWE2EZRbZzyQeWruXWJT+v8NZcJCSTA
61LvR46v9HHJYk98f2+pMNjinUbdQPhNX/cWKRxBuk2oVdwNSBlxmOfXflz1BjrKuG4bNBsrv5L2
te3NuwAVQkGv4z2aQXBQAb1aixUYEi9kmYb8t8UmzLjRUnoM0tdei58trZu7SPvpc9ujv+u0/WUY
jBnvEeZj08DRL40BEY0a6mOe8H9oINDT7tFUmiq9eJ3P3NQu0p0h4cncdvt+mFC0ccapbx7lYoce
XNoyfVHsMyNcDw2W6aCU47H2XFiR2ouwwqGu8a2s+GSCYzAW27Xtd3tqD+dgMWRbSMjJrsPUDZTM
PYZd369pAKBUNPmC8Ewyjt4xsFASNzNF3TRPaLfeflLf/qqvj+0Q0oFemsH5Yh1v+5icYoG8p1x8
5p6viR2VLJOc1mLXiL6HppVvxrEWm8QtPrc3q3qcxKfbo9vGl4NcjQL5lwutgpwVAZAmTNFuWgPZ
UstfdAk8jAYFwzSHP31lJVQuyfNxUzz4hmf9sSlzzl4zNBHmaSz+PssvTSoo+cUCXkMwJx+iQRRn
CBjBBqKe5nHKPe/RcLn7VFH9LHLL3TVUcMjV1vXz7bnendr7uB2CbVfbBlNpgu5nLdvnKpP39Ayb
x9se5VXz4C0u6ttuvHPLWG24jInY9opk7QVuveaSsZ8yD72QzpZo1BzVvJxx2LVUW8C84IiavIXB
OKpTL+LmhWwRsmLsZ98M4kOlm4JkWd5O25rNKQizV5OOy8lUwT5w4AE7ArG/iKX5rDJTPEsPBmvH
G4xU6GyqUbACs+I1panxziJORYyAba3a37HcqE4B4y8qUJfKrmE8mF0oDnoW4jDOFRLC275fIwTy
qcevAho5KQuko6GD4N4qcn0Pd2Q+OEb8bPdBC89+Co41nb7DwMSuH6f5cNtUeQDO+Ne+1Ng6AswV
a4vjzC1Tez8Ss9NEG+4gJ0kowu5TXvcDbAwAsszL0UIgTC+KOlzxF+mRoBBiMLvmYkVg5q3E/WQQ
AcI0DAs984b9VCLALZMgX/dxgQY8/9RW3teoFfHRyKHPhNjEiiI5ES+B+kfHT2JML+GcXMi0uPeU
dWWGt0vNHhQpb1WbDq9d4JQZ7fykuAtg/zLuUj19bnLiLhsrfTdQqZuzsEHpJlevZOnV2nsCCehi
eM59p0DftkX4zZ2dL/7s78ZgeDVKLH/DjOQUzppXJqiOrrLGuzmotNqW8J3RzqCVG2lnmN24Sx31
xOTkXS53mByeva42nUAMRu6VZab7ON9brXzM4O9tFa06YWGPNEukZNFIPwG04Mlw9H4kG6prhoPo
xJeqf2aeH62BQtFwnJjVmK1v7lM7su7dYdoNDqFI+WCYO6Cw5V1jJsdEoL0SQf/DMfx+47nZF7A1
gHH84N2qPLUvAdsA8uP85t6eUtu9HnI0w2Z58Jfh8rYpCGtspUfCbfijm/mcoD63je3tzQCuCNby
J4/+FYCljHR3bJZGSQJPgC91HND3ZrZBNyvFiukZz4Yt0aw1g0+2a/51ClH5AQHKAzDNTRa8CSs0
1pEXIP/oJoSNiCXIYkGBWyW0c7h13idLx6QqzJ8Rh7oeoVTM2KVWhslEQGXNl+zDTmHQ14s1K26m
Aiwpyup6Vt8ZOB4YhiSCJwvlnkHjqxz9ZmcX1c/RJbcsSl3yPqfQfYs9+xI27r5KVEgF1DMPZS4d
1lfSfvXCGqlFkh+SmiWwg8QEpA9dfKvBn9HU/lOGqgpRW/s5Kav6nVNyhv361jYDQr22+eL1aAxy
r5m3HTT2e2/IaddJ9HyQKJ9v/hLHNyfacTYFM9+WFyMPoWJY7UXRN950yngbGH7KhFV7qgdYgTW3
ryCqW4TsNjq7NpI7lRuoWsRzOF/6OiF3x6/rpyShYthOd0WfwYH2fJ9FuUezxtTAJqPiNOQ1IoD+
VZhKnMRo19AEFTKzsuEgWu3CF2+PdevkK5eUmkWpMexDV30uKRzdjQFQHWuSG8Y9xi9XLPRXUnYp
UMMreiR1bnDo/dcC+d8c+84xzUMcQKL83DCX2tKpexIzHuGIFMPMRUwJUcyEjhgC1RkH2OLXkaLy
zkhIyqJKjae2SV58snuMOQpOnLWFr0U9KQK3sA5IlAxSRBt+P3tHJ+Pbv/cnshHMAdfq7b4RG9Zr
qF17z0ThVGUxkvWOd5876VPgjdFrlZawxfQbrv8RsbQFTFOj5AlkW93PSVquzDF7Mg1MzuTFVGCw
EP7VZP9ZpGd1XRTd91zTiKCah6HqLplB41um/BwmIE4fEUUsi5rd2BEKFpVwNqhNjCrDLVvNBA/8
V/iXV/jVJvLn18AN6sNSup4hGPOwM8Hk3HURYm5Vf6afi9dWXCvCdglRcfDdAK071EVuHWTNmrL2
HYzFXwlK+5pSoECAGKFXGiw3ONz2S7qdk0zk3kvq6lBbtNzbZXPbvW2ATaOW+x9/HNWQBX/99uhj
ktSjfAngGZk1LszB+/Czpic7Dbr0GlPiptBlthsIFdi1yy8sncu5QsxFHMVdG7b56hbnddsMKYJP
/V2yBifDbGKydoryHrqpgZvae+hrujV9MjyVpIAgAggOZQF4L6+LL7pA5gSHKeCy740DBsauCHtW
mkaw9rPFd+BJ0p1ggz1HUHNI9JuLjTnGT/62pQP9kvjDaysCFEpdUh6AycKSj8O7qUUpBix1RYxh
OPovfUtbJRyCdzEV1TXEQnad/cUojcBsGPdG5WH5tgN9kTppVq6POjSr6rsY4RaHJierTYpdrBD7
jl1PJUOX+9mJQL7NqsBBMRnFIUBlQ3HVeYG9XtZ1dgir+TsnmxCNgUQ+Z1x8J1aqVkmtP1kkr11G
CU0+D72ahSKqQAJa3barWAFqwtKrgLJuTmWlz+PqwU27c0Cwx7Hpy23IlUzuBQyfoYKRYE8SB1i3
toI5++QVRXuMSooNUdKRa0K/7JTl5cU2K+OtRh258ZkjwHqKh6cQHsTSflDfpgyV16ywUyjnxfdl
teUrUO4iKcu3qoyOZZkaX3qcgPfgc4fLVEh4cwJBFYuAdc1k/EtcU+PpMfr7k/NBJM2TFyX+j0KO
qwE5p8UY85ADZzqVMdqdVugdcFXva1HiGnAUygYfSOwu7+VzONHQGXqKvCyo0eHES4iMMSIhLUhP
7CPs4XPJ0KHt3ObeotDrUJisahLXRTNtKXF0h66EvqMwdl7iBnU4xQRzZcChP/mtEcOux2TNYv+n
3XQ7FpTe3msAkcQ+2ezmYF4pthHuhj4sL0JNcBGcXLuSL62KMKuyhwYCu1Kh/IuybOIWihk7qtPj
3tXlVbJGuE97VsFxi6A9DYZq6whyFSINVZuZ+dMUn3XqYgVuCWEVBqCAoNN793M5KXXBpmJOE5os
V1jH2sY06of428Z0MjZtPQAPbImyTsvkhKgspz04HelOVnvGzPNAstOTVXhfMgwXiG+LVUXF9zEV
cAosyU3KnIK7xuuf+46bcReTgAsoCycHWYxOhNLMoLiKpUqWG0/QwG2haKdtjARoSrozIjlSpEZA
awb67jHT7a7v9YeUiin62JqXW1kqdO0tbSPv2RRfGtup8eBU3MJU8IlsoRpOpLRxfM4uVYx6Q34F
19jU0vWM57dEN8Dp9PjC2dJ7r0T+n2TDvCmtHuNjgIst9HtrS8DDvDG5wBgiyN5N0b9mVIe7it+X
dvseKpIiB9pIjRb9ccjViTKnC7Piw++Lh9Lt2id4zqQieLE6G/ht4DgymRy7aevqDx2Ol7AMxSnO
cBByeA86KT8BKBgJNPDIxE29S6nH97g0KoT5EQlTUBTs0cMjPtGyybT3EELpus8slG5z3D3MlLZj
n46NM/ZEa1eNPKqkf569jEq6+72xp3XpYkEB68RkO8Ud1NnlslJXVCbJPlNDse5H21+yS3Ddjuqb
GLU8zoZL5udAePiwq1qVkIs19WfZ4KrO8fqujfk8NoG7tfGYr0QNRfBWOegKglMihZM9jBFG+mO5
HzLUeUnQmDudcThAQV6SIiDR5RUJZuFG6kFbQ3vQQ/YST1ZySXVtHTNlrrzGEWtCm4g1Qyl2jgzS
uVlFhpbl7UBUbaRm4Skp6I19L7Zzx/KfUnH9zmjPLFykeI1IIlbzXifJgbTA5OIZ9JqZJOFOF22E
iTRmJuTTeXqUHcOh3SrgZq3Bi1rx4+hSDJja+Rw4xE73HaY6k0UINruJ62Lm+DGx9Y6S3J9jX4Wv
SAGxBFptBMemtF99uCgMPPxRrQjvjvpwoKOSWoSLpD8GKKwbxNeY7ftncHL9p0GLT73iDuuXc7mV
JqfYyR1zWwMew+aATk3Sn9cFrTEz9ext5Q/YzYQYyKanB4y9PkqVc5rjGr7RVL05ZipPYBMasmQs
qMt1ZGNK6GIuQiN7CngJUsNJR7bsNCIRb9sTJTFM/i5h/X/slMQPGmrvWDFnjBSFo2yw1JYVbnN2
McwfJknV1K3McyK9N1E4gNIs+41WhUHxvGo6qHxMLcyWhq8VdNSXLK4+K8BCH+oRkIAawT+FDK80
TUAUqgi2JrfeA1q++VA72bB1En0ymVCc7GWTWIzIbdxjsGJGWAtsOz1tqQPRpeewTszrWCBwRbKX
rIzmSCW1OCIJNu+70fgJ5BBFfR/VV9sJhgcjy7YwJ4Wr3WtntN51puivxuwjEYM6+7nZntw+2vkj
En0AhBFETG4AIetEpWv3Qpgr/bxAZSgji+JY5A55SHEeAAFFltWYTXmcCIZlTTmdjZQpnxSOvcpd
r59Ixkx+eCT9bHrpOnAJ8wCExVsRV3QOzDS69/wMnrbHjZ1yq8XDNo/nQ5IRqhBRssD0zYDBG5xA
+tEVwFljbqYhpujnp9q5t4x42KfUhVrYx+2u7juCcwZgzxVaClI/uL/MVgQF0lH1eJEuWOM0pxE/
lOrVspNxV45RSoQQzIlzXtrjeQl2CRmSs85/aAF7P5As1T3chp2cbzA6lGznTw80LZmrNyooL/7S
pnYmszu7E94yV+6ClBE+LRH1aG1mD3J55CfGD+jOpKGo0duNuUlvNCQHsM15LirPXjV0Jyclwoxp
7LH1JtjKc5bvZVqwUpCSLqvPCjTE8dnm3CYdIdaGQ2b4DJr4PKopxfsizhkStbAri2M44sogEXTY
Me7NazsEIaYZm0manL9I345ZIRfhC8GI51K14iOCZI7fwCtx2ZqPfcfCvyh6+DscSDxk0LydtjIO
uDE+j6YlV9kYHsGikwENo+UtLPM75vsHX9jxtVUmBbtJH2O3t1Yy9ZEn2sE3HCLA66NqXBvSOkr6
Rh+TiFezp4itZUp6Mes4OjsT0ZaNO6wdCiiHgame6Vfm12xsNnNS0D1gEkquHpXQ3gBBrC0qO9sB
RuRd0XSQ08twG8J+Ar6anKacesJQQLQ02+aBeKwHSvTrLLNqRM1we+MexWFZ7aKw09ea8jSlhSt5
e8luVBSXbtfD7cqIRL11mHKsa4XA3wLass9jUIxc3FzxXfbqtA22RMoZ2w4y8hMC55WWVnQnbI3z
hVIZfajPg8QZbnLfuKMZ357i1LzSABervKSfM7B221DZYtlHuxNvbfeMqcjZNxWVinQiYWhoq+mt
DN0fRjfzVJ7j3psV3ARA9KtytmZcDgzCdkVXKQmY07mT+jYiSzkXbSe2emgqQBR0NtvUMra94bvn
ufPfZFWpaylC5wxc+y1rnjz6/y9kkSTXsMVBJ8vE3Mo0RCYQivbgjHVNCODy8LZvI2v649Gsw/Zw
25XaQWaVgCEvXMUtIUnDve2EYDqyPm8Ot01Zju9mm+WrCQmGs0RI935N517k4j8fZrS196M+U2yu
DreNu6zUwmXZdXsk+oS7R6UogPOVx32INvQANQhaA41QsqX+eIz5Asdza6cuEoWc1HRUqOVo/nMT
Lumed15zNFUjyAzsv2eqaNaEe/ICo57LgzKw/d0eQQlfiG/ee+q7ACAGimaHPx5Oy8NkyYpufEYj
2bnYJ8qyPpjctJYwx/pw2/21cX0S45uMXm3iZtXh9gK3F/zjpf7rudYJV7MfVzsyetr5Pic+F9rR
+Hb7tez23O0FlsCmHOosb+G3F8xqxFmIGd8aaqQHogg5EUYqm8Mf+8uTsTSWbFv0z+Vgd/dBjmGS
VFIivpcjfnv0azeSBhNVuFK/PX87/L8992v319/btHmA5v7XK+cxAVb0B6GLLSdQ/jqLt33DqDkT
SRcfuPgFjcvEOYB9dQ75KMHcKLdAkBFm23EMQkqHL7dfAAAUWl29n/yJFMvQBGlye12f3BGwicu/
iKqhpDPMT26PTBl0a5Gqb7+euj0fLL92e0TwWLfVWNN+vdzt+T9es5oo/Dk1+rmbTvimSr5ph2+P
bpvbD/qFYpwvPOOkfiGtT+8B4FDBHTzo/Esmdo7R5MC86I70onx/O83ydrn9Oq345IblS3X7Jk2k
+B1um2F5BJQZJzCpR2syfKZDU5fTwaI8T1GP3V+b23OFnFkZkqieZqSJ4t4pqvXtg/zSa2u/xVCc
tUumZVC+4nxC6oReAO18eYfOpb1bdE1yurOzduN7eJR0QrkvFHodFP4WTCeKreBqAGa+o928TYsS
xP9ADGfTfC8SEJVl+WxnlGDHaa1p5d/dMrbn2ER2oLdM0Kxj4LLEJzIB9ynqAlqHrwQ/PRRWGmws
nX0HEx7haupevYp/WKils8h3Gor/e6Dt/VB28MrxXW472z6DZ2ep1CDUixvUR+70ZjXug7LS+BQ7
8QafBcXmJDpF+DMPPm/wDmqD7r5Si6NXTmMUbMSedALODC+IJuOu65Req4jqv24cqptwnUlIQ9QC
3T3y7HPkQCq3+/O09IZ7Vdx1Xvog/BCMILB8qnWDauiR9nrldv27k7ePVMy2fQTlMTZX5A18q913
5eGJr1S47+LsG6P1iiYgnydOtqkBQzht9DeoZCTbFpxuGrOBJikirt1Xa/S/GAKHLWkmk6++BYo+
C4ndxp1l0i+Iumy+LzQdHGmxWOA2nmBnly4mt6THBWREYt1TAyI7IfncJE3O0iM370yLQFvEFimd
m6FgbRlFj0lAPzHWTOVLB9JyDRwCzGUOu4luDgWZIFgSU4c9uGayeCgZL8F6CqlD8JLnwLNsjlzH
Sgwq6gDen7AW+gpyU8uc/nlofpBSbIUss8isAfbUAk4boqdEXUrcWGtS2UBa9TBlmNesFCZk1rR5
F5DMiNm1Rwl+59jmNkJsgx+ZdArHoSppWck5bO0XrazwPvIUGd1z9kyJ6sxnJyBGJyiKE9ZVfsLR
g89+l7qzdVd75Rvfzp+mWqmZOmna0eBmgr93Yi4u07R20QzmsLPldh6SxQwpvrKA6PjKWma74tpO
V8wPqxV1+btpE6n6XSvM53WVYKgYyQoMxAqFZLSeXR/7fWE+a9/9HnnRCtdknUGPbIFLkSImCHa0
yDOA8B5t28nZOYi87gXKnY0wmozkVTW9WnlvbSa8dQATGmtbSkIoWtDduzQma8mRyrlOWFqKUcCy
XMJRg6Jwr3Npdk901WE4smy4PRVnGAz70XwWpTa4C7nhumvmDyuy3DNuWdJI0gyTn0O5YI4tHyzd
5F8N0pvpoEdiQ18RQacbXSfUxfuQRSKE/ZIvqJ1ABUCljNwHaFnEJ+icunxyvHJ+ISQFLz1MSUNH
zHgEl02Ixg9dC3olMgA9KhOkcU6TTi+42F65UQzX20ZNh2nqxAt8DbJk55e0sb+Dpw1ZY8Gs8J2W
ar+IuRXOP/Ik6Q9WMiaPiW2QsIKJuo4sxqo83Pk+9s6IPLfnWPoH6dinisZsMLhkLMwuPQIMeUB2
nm1l+8+TmWx0Pg+PordemrL9JkUR8iNNrVrb5YNH2CcLdXPcB2ZmM2q0iG0qE69rge+/CFtCTzq8
bqzshooEcITfX5jvECpOGZG63wQss3TGk5++FXUKRqUcW6I9J66CEQZ5AcBpwHELJZ2pU820MBfn
Bkzx2bW0A0AJueKErmHjGdrjm5wCIqm9nLK/f5/E0jw5pvPUDJBfDS+eICBwXVfGO4g0CMYqOE3o
rnbz3CSrooDSh1OiXrWJWtTq8I3Rh//QufWCskK+KMrzMlLFqzeS0NuFLy5hlNLN3gtyhk9RqOtz
apjPN9VNA8S9ghx4iOd2N3j8+3+vLDb/gioOUF35toubw/TEXziV82ClYeLb9S4zg2w3DjS9VQE5
CM3ga4Bo8WUqupaYcr1xF3HH5Knkb96C9Re3RxAEDKjCdE1BI9D+jcgZRlIREaPqXWEgdyLB48HH
s7QyRlxz3Mg+cov5OYKAehNWg7w4mCxDqzBhj2KO7Bq7QBkXy+MiNiWmtXgAsnBVNJf3LFfFZVGB
3qpR//7AWYvg+l+MC7xrXwjcE+jwHVTv/6p4x82Q22k1ceBCRWy3awb7eIgupj0je69yZ4uVHkDQ
YO4HD3Yfy6bsAwKK6eAMw44ddU74hbBiM5A45MRbRTGH4g+pCkHqLimITIGpxjx2lUscNk7mw9+8
/7+YG3j/RNA5AO09PsZNcP4viv0UzwwJUAx1JVN3x6hWier4EG5Lk02LPaqMkmzybtjMuf+JhFWG
B+ecwnuAplYR1WsFpzH46oLm281e8ClcKiAwOT/45j2mU11vAXyM910h3a1KnYuj8v7/c+L/nzIS
kWxbnM//2QJ2/UFIYtf9+PFnD9g//+qfHrDA/Ifn+hiJLNPBQ4KV5H//Z0ZiKP4BGPf/sncmzW0j
67b9L2+OE0ACmQAGb8IG7CSrtWxrgpA79E2iB379XaDrlMs+J6rivvGLcCAo0iIpEsjm+/Ze23YV
yYmu7XH8kxNvq38p4ImMi5w6FpcsF+sfGYm2Q0airSDI+zQdwZ87/xsPmKCb//sVhmNfWb5jWraC
7bHS6v/qKXEpJhvxKMtTbJGPvkwNe8b1MDp2d+rMl14jR6xswa6bxOFxa2iE//j+kf79eTAKJAyb
zhr/uHMyYrYQfz58feB6X4kNejutnVPXRaL85xbMjCI2jz821debHmYLkfvdAamGIloHnvq6Y3bX
7dLPvTNtbNbZfb+Kl7SNKYVtlXXd3V1vkgLuL/vrTb1uJjMnBVVk2aCxwcE2gdLMuvFonMD5EnU7
Rdh1vexFkneBF72eNhLpQrdcRiRfU9H0Z8t0c4Q2ITPcJKAzuaq8JAscmKLV8y7xNeofXxAGGL1Z
JCqCAqjfNxbRLV3mfjHu0LZ/KmYqTbNI8ZXS/8mcZWV1MXgWvdMGdZ3fdeZwTyQryWsz4NOZbNpV
xLhL2L7kfYSAcIhYETe0xqj+HKXTsO2fkkvXuQF1wxDIR/yxbuzLPEVp4Hh0sxAk3bpRnlwMu3+Y
8hYDOypFh+zcZQFU+D5DZhYU4BDRH8EGQtsnCueDqfJnlNakXK8i6yQX6PsmqmFF8TCjOtu2LgUo
UEky8PwnrKgDSwRQkovlfaQYtJbHp70MUxv2tX8zYzTcWIVnHM25AlLewhxGGG4F9L7oFROk1nWH
tDKX90b8OHbpp3wqUSctC2wrOBEhQJ3MHqzAX1AnwuUHrrhgSMFiDjYehGUknwrXco5mssrykrss
xKvkUtHfRAk8SytvqYQTw5nG3q3T1hOrb+u7QQdzVybCP+u8vmf7qB9EdpZD4+5nPH/kOdPmwSIY
EDlGUuAsHJw9Vr+tjeWRXnsTxG25R+mFUT/3L3icWWM1CTIue/ok8CVvsyqhWGytKP1QfR7XZyGZ
koTjj2Wou2OdDAMr7eU1QYERWMgMrhfK8tTmazNUTPdmSbcwkREU8WQEQheT0rBqzQeS+XY5kjM6
EPWpTEpxwCZ5oOAOm1aoM9PfoWHtuKb0PlIqY9Glwzage7T2x+d90drBhHdtpzKWIxFJ1F6nmjPh
N4FsxtOiRvY3CqabwV4mfPBFdiL2e1d6A7jTRj6JZPic99Bt5qV66LoVJ4UwyugF149lBnUjMGhD
3LIyc2+FNZ4kIvyoyLWPZTP2u3miqTyhLjIkSn+j5ULsjqVCWp6yt0OmJLdZra2LEWXPjUnrLDGs
i7kc4Ql9TUSvt0VWyKOqTDR+EZgSx4w3E7kw0Perz5wdiGV7mh2EPUHxi6p4VwIJgHBK5wUOCWfx
Lkmaj4PsYVjlB2Ot56FHhbxTOhcLvGrfzWNgdYgmqwpZkFwgpAon5szK9q0RHWjrH3N4OQa1xwMt
BT/gBHrAw8aGbf7YjgASGoekwHl9Y7qscNDalKuWOGpPhfNcWOo1c2E9AEaS5m7UxatqgTyUVkxD
NMS1bwfjLTkh33rpdkflkYPMdpPsSOFATc3aD2xkiqNrY72IsKR3mKkoNpiX0I9JTUaeUfu3uI75
euhXsGYnlxt+Aku7Q+xDBjPIfSZfeqTxNZLPMZ+iovmYRb2kOGynRwYQ8i65NOIYpWnMnmF9kUoX
7CVHA6iG6naheWtaRrG1p0be96bzFVsmRMweRch0Pw1simc0xlty7KITS+9wRVa0Ll5YdrQTtp/y
1HCOmcgaWfasNAMBdmFOIuotsKvw+28kNnzyTs0vIuOnwozeImPbJE5EjiGZUIgQvSIfdmH8OEeh
cRAxI+cAQqKWbrLr8n3U1pyNsY1id41rdNSLPWEFmRJEAFMU5dvJK8WKr0KG18PPJOAqcEu32i+j
PqFvhCcW5tRG9YhVb+VnYr6QI846zEXfnInhhQVnjtWA67w+9bRSX3O1BqEwU3lN8VE638lV7JBs
yWHb5ckpJIEVSMZ3ryrFOQuHo9FYPfnjwKwLpIiTgY2lXMtQKble9zJmH1uyhc+M8LRYjJv911pH
Cxt7+wVY0ACs2TI2WQtUHgWSQBLlDoFgmKodnDD5fHLdx9SLcVKAV2djADNDkheIU3QElkWYe2EV
hIilnxfkuwgGO3kJ022hxCu6+le7WaXn0J53urdn8BcxYNC0RD04vsFkqwukmL0x3RVD3e9s0z9T
zm0vtk9ZySKBpKRx5IrwU1OBofHiFYcbW6ewiA9SCmfrrG7a3F5yIuipNDV5fBwlxik/Wop7o2YD
bLI4D00yoNBitTgpcIPGXXP2p0trcUnaE5WIJiYBZErZnLw0xRAFxiqjRHVIUQ0E++RP0zmUmmqX
9PHLFtTtNOARu7lDGw5HOINPVzAXUT8JD7lZAHcuGTTG7LuENLMvELJu53Z2QdT04tSiKqyPPpKM
use4gFH1oJb8g2fSaag1wHBqDqxfyu+lr4ytL2H3lbH2diWTStTOd3O2PDcKn2Cm0vlmgCHMskHD
dbEdSLPJPjUWeSFi9MI4/S5RCJalrV8aeg3kLat30NaHNp8ORksHPW1iPG6aplrFNYEwJjkoRz0a
hjxCeAMbWYlgXb6gjA53KiouqWW+c0v5xJXz0fTymaIslrgmi88+65kfh4yFRNamKLTEYy3Zf0Mw
2sl4ZPmwtjN1TLIpzly6XGN1KhZk0NV6sGPxWjCl70ghup0wLO5lxqBO5/ABES5nXuzTdyqKfZ2R
XhOtUpLInBjrHLJP8HA9m4Sask+fP5mIxPcjzQYDjgfkN5PsFwJB3+ok7c+9w+pryAyU611RPJpZ
OhArj5kmVdEpqVGne4AI3UoDufsa4sTaA2EnDMC3ku00etjPpvI4GsZnxnwIH4a+i7pBBhH8LMQv
Dlb30Y+3GbaYneWv3VxNRKozp5ym87YXyXxIZftQgs4MC1o4QMtMOSxbcx2/QVXVQMzoEYly0IFu
m0d77SeNmaBMXQzgmdFN2djaWVVn9qNKEX0YCmpos7Y+zDiMYB/AejdL81x0pE3jkkLtq+R4l5jt
Drm+dczWpa1Zls84v9WW8f929JPp7NpiQOWdnukGymCc4rvJBoBHlBmW3LnDnpXm4lhpIKOxS22e
9lcgcu+xxBN4spOnOX6B0JSANyCZ5vp2FAwwzpP45GKPDIjgBrhFHF48hcBFSVoulRBnaHtw7Q2L
NaGPicHo6ufUz/hrKUCroJ+M28XPwFL1YmTcg5e2rt2jtc1A6gKo6tT6pqXR7bNC0SSGIq1dnSI+
AZwPN2al6wx6ZyagbxFxrAV9+gp0B/W5AN3Xhu9TqptB6xTRjovEtL3HorObI5D4F1uQQ9hFG2gR
1Xlsc6wpM8r6zHW6Va2+X4YuDroGAnvUmue2dMdd7KNdv3b9K5gce9crXoukaRGLlufFIMLSZR21
tuRkhHJ2eCpS79uYMF7EZvWuTC3jUAkoW9p+P6GaznT2nGhDbDH7DOe+XeMZU/WGW27V5a1eQI9v
3pxDvUtGEjAqLicLbt/i9xZvHMpM4X9kHUigqUhvqhLnflZRuhTDtyELjT39wDDK8DnC6uum/GKt
7JrafK49HITkrs9nZ91EOPA7Y9VKbBLoVPrV4sbTuNvSBzvOaSSdnsQjkzUYQiJ3BzTvwdBSHyTI
cumZ+miYdFPDHIAni756W5cI2qgkNrNyyfTkMEZfciRcp2VVbwpdvti2ZcPNWiz/ECM1SwybmmmE
SdrTsqUtUtK7je3AzetPrCgQmRcMNmhku472hK6BazeYb0mUKN9rBtsAuUxcz8MlSfTTMMb5oerd
4WJ403ZePOs090d3yY1zm3RvrB5ecl0hRFHtRRIjTtI6YtcsMKFNnQV8B2Sc+DOuGpB+lgf6CDjf
ZY9Qy6XOfxXtGllFAbn6kJCdRqWJIKXrRe2MxYPQgN190gU26XoWigYZjIJAd5hylxDgqAK7PLy6
qeZ0rwGQFibpLVGf3+RTx9ChML1ZPmiVqJi4utH6AYXnIwo7avf+nHjHxo92RV+A4Eiy2yQciVW4
L0AJbUdM4lvUEs/VHKkAbicVuGJRp25Zl3ypeQ5ViqU1dl8iIueIrlwY8NamsdQXqtfpWeMqo1lF
cm3toNUCn4qUjP5067/oBLNtZNkAqNfTfI5Jc2bgyfY+uuEEIF1WV1sMPzfpimu37X5vN8tlbV/J
UVqbpF6aXbos8txgq9+52E5wB9zoLAdQ4LwWZLZsyFQfdtr7fhUCXw+mSbr1JpQ2IK6Fc3TduzpR
9ceB/tYL4u0pGNHC/bhfK5P0rXio99dDqFwydvKovyFz+rpI3y+29cBE2p6v2ax21tO56/SbtHEy
+AnM+snAHmMuNPFQng8ImJz+nC+xl28yKnMjJQkFhhBOsJ6A7+oh6D4kDEbncDGdc7JaNa+3slHh
D9WM1sxD5SZDd7iPytX5DkVtlexig4pG8jW0s++gb9Lf1vd+GcUHU2n3uGi1c7XvIyrhsZ+H6305
egqYrRNmqPW/aOLlzipNH2F4uME0Vxmd8AfhFDOvGM5fHIor27kn9jWt4E9sKuW/00YUHWKqkOfK
d8NdpwGllE3XnZ3G8/ZOVn0c1zDd2fFpbFWYcrCCf6uPqNQ+1T21giLzwPjnTczJ7MGjXqUSlKDq
H4dwnSWtmNVuqrvlfD2YeF2PJRobu1UFw0bFMnZVlF0PxvKgbZKOrtPaz7tFxxKda2gupHk218PS
189l5/j7zOv1bk6cN3qCUWDRUbgsKJs36cLgu3COHqOiOi1LNl5KNcCF68u03BNhg+COHoJfDqfI
MLah8APGAJPZhYq/HRfO/fVQGOZnSF9PsnPX7DnrPWKmnokz3Cewz2aQYCAJJe5X0dUI0XH/sSg9
tEiiXEPDKebM2zpWhKIzs5wbMyWvI09fMpz4n6by0SA2re+AYJdVtItdK3lzhh7maS6B0C84ytFP
PdU1SwPT29ZxzaVehvI+9BPG1Tj/2jXGIUTNjseln7baWaqdmlIMX1kGJY1VxHMf2xf4nShrHTYG
k6iiSyNeF7M4edAQP6GPRu3Ivzq1P7SYf7COhuYGrmt1yUy0+mWUbceUFJTeM6eTdOS3rs+f1/7Q
UfYmIGUEqfHI9iyMK5izSYIzvXwLi8L6UurqTFHgAwhc+7HJVUSaI+BC0o1jsGtoytxoelcn+is4
BGAwC1vLqnNcaoUp2O/KJ4pGuLeD2ZGtVtACKrzRv0nqz9aY25f6bsoLhx6VFLumKsagSfydEzMi
VvNSn1LBzjeqrYKWXk/aS8R6YlalCJrR7ZEhT7QSS33Mwqa5GUmmoYuePsrxbUYv+Soc4DFY6ffp
ZD8rX715H/LI8t8xK0a7ZiWfxJLmWeeL0wQHdlPH5XzT5UsbLIYvD/Td8WVXtKHTFu1UQ+CRT8zV
YYinc11LazfU2QxL9XsTl8tJyXQ8YHCjf2d7xj5vw+dqmVnFmiwwUteZbnWLhc+GgLnDuv45N5L2
TpbtB/SsDkb6dcJdBRi9H7k7qpasA9dJ2GBFiWQ5K44RdLrQ7gGc+0Q3+Ovwnw1qOXsNTLjKSJ+v
d7EWms/3Ovd76loc5hmbYDracA3FYu76tUo7rLXZbj2sTi6/lVx8uEfsGUhVZXEC5pZZBakTvc9W
Cwfe1vEY2XFgXDUr62EWzT27+vHHXWTjIqmphXrfTRq74VVvtB7M9eApHVRQXLbJOuPo+L5dZSfX
/2Qz00PSoNFJL4y1QmFOaP4EUfPofcPqnK96outBTO1uDjl9EeBCE1UxsHZJBeF8XfSELX/09VZu
pXmQldbLdadTsa1x1+TvCQbKceJEUZb11dJQOxDcnYpB+UdD1eB9gPtXOGrxh1BWwbZKuWVeM90i
vjw4SYpVrt8f+fMoivQHLhjIJGHM+GHcT7RSt7AYrd1CvWDjTOrbADTpMjvexfNSi/LfgnNo7Pd5
9RhH6Tm2xuHMs/ebNMyeFaJpNi9Uj5Hckp4aWoRRVfou1bzWoB1iCrS8j0QUgldS7VbOI/GOZVLv
8rliiKwQOe6NjDgCb4nvPFSCYzkcKlvjCyXoGWTNmfLRuMNxz1AT3fe2ew+2Jdv3WYRDSQja5u4j
GNjvFLUylHnnbJqQPZjNPkfHs53r4X1GwD17NuTQXg8tXlIzaPgKNgTwZfsEvfPea605aFKUMfa3
fka/ZSYZ5PkofmMfD51lOmQ+QSMwJrugARoqKC4yPBIIpJmi3RaUCd9SZuHIN9YsAiMd9vTqSVPq
sctilmYs9+ZyVyd82O6icZq1yAE6G4gjZnln9G6AryhIpu7nMvNPnZ/fFHom9IlrlaC4D3J0z2m2
R8iX3WkfKW8DAGxXt+iuTZQQFHl3vDKLm0zx29BGNtWyXHoUtAc8bU+ThQqMxWu6TxOq10hfNrm2
6xtc5ZQ2jdS6q2aym4TBCeolNzYfjrIchnIlxoB2xgbxgr5V1EpzI/02mdR0R58gKfoBqOCL1wSV
9VEU5IiYMGiXDqRFa1xmwGnIfI0nCv1Pex3Sf6mtj0NL2XddxpbjG9ltxSYVZvtYLMnHiFXRY1vz
Z7eaSAJYqhScWQ4mefTERiC1b7u5GKmKx2TK1wjeQ2a8RcotUWvPSkS3LmviATH6LQp5dFyzo+n1
b6cKY6qjBLBQbwncDh0oipm8cN/T+nmRDnl2ce84B7fLb0eXUoiviDqh3PxORx46kdEomDJQnUC9
OrUxApUytG7zlNmsNDKce2bgNdOHPk3ck2HNz56XB+BlYUUwZjGrNTeapDQg1eMxs6eOYj4piL0F
lshIwyNK70chaAgkA5IVMxphsqlbJEFIo0zaJkXdnIt23JRFHj5k4W0/GwB8RWPtTbom4DOhiSlg
4bOhKQSMJCXJbNiaaIOciFZPQQrxTtjfDL/7aov4ncBkStxIlbMw/hTF9zF8REInhw1VQ7K4WB5s
KJxQwJLE6Eo1b3ltcrlssXqU9y55cBsW0poPy2RQIZnIaF5l43yfvpR0CTd5VN4asylviij+UKZf
2KnGFO86KMTwHRZID6YSbNnq+zkh+YX2e7J3wIYUbf3cOpwg7vKkpemxX7J3TuSUlz55rfqOK20k
hGhRH1MLiKs120EHkAHpXQT/F2BpnamdWVdzACE7YQa2SqYu+FYhZRYiizxZwOQVH6FYD0Cy7fdO
Jz4ndlnv9Wgi2Vqql7KgVG71CXJJK740fVMFIMZYKlNNLGd4YpTDmzkAgUKEV+88h4kPqdkdbooq
e84cNIl+igxcDSx+QLEFcTojck7Ktwh77lBLonBjNKg2nZOtpR8xDhxhOUBft8dAlTkUbiYskJtI
G484yrCtusajaYbdU+yID9XsfyozcA+8Of/QMaS3scIfn3yPUoe0sTECyQsNiQ1aSs+oZDaKWUGl
UYvr00Mm7+asPZCEnducnsJeZMapH6kb+3Nq7ZWNgR0gHvIaC98SExue48T43BrtQYbhrrZaaFkJ
vgLoi4R5QmOGtgfE0vjCxU4kCz57WHeKsoJgc03+DcxFu7gMFleaBvXO/mwDaaU6VCbNijayXrDR
YBICWEVcwE1UYkjE10IBL6t2TtXgysT+NxLYUM53rfAARDVqa9pIahSMP3Z3fBDZk67t76JZjnTW
eP/u+Gl0O5foBL8HK57fxs8E0TAaXpQs6QBpxcfg8xRDXGv8QaCQjPzVzEhgNJLuA00EudW2uEsp
Dp7QG160REnqLANJUs5KVu7upnhNNRqWYpsVFWDcfS2TiiwjYey46pH8kHDllvZ+gpBsaF0FsIi+
dGHFJ7PU6hbbKOAOLqiWGlFoNPXGbzaurtkOrKqa1aTVKkq9JfMlcOXIImCNPejct+yBTIzKyiPH
EV8G23LOwnLb5+4r1c0vuoJc4iSY88eTa/nmSr2kHUScgr0uEiP7SzJ3lwwWzYmxZrdMxUmZ9Ih8
F4jnV/eABM6E/eFCyUjXktEamkPAUWyad7lI3+iw6SDpOkKiXMYysiqemgovlHSzx2HmFDNXZnjJ
JY2mby6xD5GvnpWEgqt2enbc6owNNA08PU27KaYDGdcE+LbIubI0ZlB1vSrAxYtHfbvQN8KrSBwr
VJ2NM7OuNFmuY80/svr9qHMksTiCsf0OuIlocI55SQB8KnP7naiHTwa6mE0jiYuSGnrk6Ko9kgTU
U+B8UN15iiCF9jtjDMluUA225TRcuojuwsSYcbAGKq/xAgC88D8Tr3FxF1rBKTox1/Xe0ctVkF8o
HVaDA/bi0A3EERBSy5v88+Cuy2CMef9x38//YixWB/A8IhdZly2E9FWwXnZEYPzQswNhQFFAFUFv
aeHg9ywKHmJmQ1Oee0yIP/8/QfL0v4v8fX399ev/+cvN6/+8Hqq1mKAEl4e1PoVn93fWYgG7Xp/r
erj+7s8ff7yJn6/3l6f+7b//eL0ZGsw+shaG6jCFz7e+ylX4H62vMMqURfb1pbGrQFpf1mjrSLw3
F5tsxohkWifqvlAUA+XW1dlBV151LFld7+tUfUGXfRzAXWkCTgryu+M5rt657ir4Lj+lyzi/xjnD
dEyMtyd6eTQEel42S7RdRp/V0O83y1Unrj02OF3fvwIB4D+u39v1kHpQFjbXm6gOfNK114di9LO0
edabremm50JS7x2cU4Vf6LfHr8/nllSsfzzLVZV+/U/XgxLpv5/px50OhI0YoSILuejHb1zv//m2
fjzXz59/Ptff3+eQj3JarU9rAV22sz6PlBrhvRCBc/0xXs/T9s9Hr7eu910fvf54PVyf4OeP/+13
/9tTFT3yLiI+KtoFNEf+9E1E/LWc4OvP//VOu27Yc/x8vFqbDVgH//1L15+vD+M9EVHvnca1ddD0
nNL0q7kZVu78x83rQ9cDFlVKZMbp56//9hLXH21YFj/gt/8fRP4819/+7/95w2tQ7hLG6+RL94ue
TCED+zsV2oek/VLR5Cv/y2/9W4Wm/uWxKIThgQXURXuLnuwPErkv/oUuVCECc2zPcdUqNfs3idz9
F5QFgWSDR4Tr2ryNP1RojoBEbhMyhbtOmN7/UoVm/Zqn7ni+L+GQm8KxeTpL/a5NFZYZZz363Iu/
otDcsMPg2D1KlmBHqek344GJ38mSQr212KcSVgco7XlPVw3KqTPe/uXju/+hLv0FjP6rWvfH23EF
ajjHYp3MLu1XSRy9NlGLupAXWwoiQ6nWBan4MsxufWeWb37NdCI9pM7GUN+tQ+M/iEZ/VeT98fLA
YFDj4Uv0xG/4cchLyJUFvBZIlJ8qb+if5BQeVdeWl9EM8/2ouoLKU3fTyiH5gfv/BRL/y9++yoB/
Cm6vL86pwrkC8Np0Tee3v72JxzjqKXBesmKUb1U4ZwfFJqGg2LxLm0Q8G2l0wZxIs2Rh4Em/qiI/
Z1VKl7l1AKK3KLCi2Iy3MEaX4z98Mb+qaX+8OYu8M1SKpuW7v6tpibXCs200DmRQau9pCxM813Wg
dWgFRZsYG3yjERRc+quypIeNYRPNXL46qUEQGPMJiZEeCRr++/d1xaf/9qFxNdDCkcpi/bher3/V
UMJVaguICs4lHkLnEOmQSJmO5VkZ+t9ZG0fvEeMcbJEb9Eug9lL1kKvNSp6vNv/s2KaOONpogFWu
58s8sys1THQbbC5w6lhnH6cumpMGZist+NmFN6aihOxkNX2lCqMe+uqT0q179AlhT5ZZoxeLqlfV
+e+NVDiPRlbfc5Fltz4gYLNLrQeFp4SyGlZHf35Y+f5X32hYkRiTtJ6N7df9BD/ugykAKP/9p2X9
qkRfv0WaEGveALpXBWn7N8VpCoMPAEroXJKKzmaERnuH96KDzoLWj5YtDuhJp9ukIizHw8JQsV3c
/r++Ecti5EH+anFB/XahRSmgeUhrzkV63Xjuzfi2MEP7cemnQy26J4qhB3jL7QWSxqkjlabzjOn5
7z+MX4nuPz4LcPyOBDxBX1X+Br8HJNQYquqdyxDG3w1xdGARIJCdyRLx750kDfiO/ml4+8/RVpmM
+Nb6PVhMCb+dreaAQaYTuXOxTXmcmkrujFY8VZF3D5LKCFLfJEJbpu9ERwIfBOhbE0dWoy37pWnk
P1w64j/HG2XawqV8Zzt8Eb/Lj73QtobFsOxLlXVAoUb7xva7Wy9HXAGu6tH05i+ge/B7lC7hgMmI
Tn4oIdBXy6ldymRnx7V123cxtcRZSroRMzZGlT/aJvvhaqbEqpssPGENu8GGPNNMZ/C2yJfkcuv/
gc//m5b6x7fpMI/hR1MmARK/ndmhsEQYqsy5jPjzL+VSh3co4OwNEP7iMKXEhYa+d1Mb0Fu0zJ1T
Tgua5GD1ale1fmyRu7IBGCmNZGUA59ne2iOW2KrG8Qcv5DJIYbzL22gPugjtJgquvdlnMxrUaN3r
UZGkATVvZI0iKEWg+g/D76+xGH/8dY7tU0DhdMWV8esol4E1moqs5rzJpD5OBmQJ0+TtXtG8evhI
jbfa//3lYa3n/68jq2I2sj1pEVuBi/6362OqwTk3rrYvCS29xyKK5vs6ae6tGp0TKisCnAtK+Wxc
QIGuB4/gT/U102XxD5Oy9evcw0SPwd7HFemwQnH/80qt467KtQZJ24WkpiWW+eSA6zm4irZaPCXT
QYwp0lcCONiTGfYtLRFmwraxj55o+4OfE5YZNdFTaQ3NP0za8tcRdX1vrsdqjD04lzQ+g/Ui+4vL
hJRMRyjLpW/sF1tMlO7ekl26BclB0lTkz7uhB6HMe7vFqNDiNO93dRF6d+u8ggJR7IkgNDfogI0L
gDwyzyaU5UNkB5avSSuQ/qGpOI3JoHSPyKn2Pqsyam1AoSfBL6Yzcj0xh5fJ6sHy6Dy69VNtkTuv
NEhv4pInJ3wwSUUmrAmQdCvPXYPEDbkZebAUSNBgsu7LYgQQRTYFmjbgnuVRhr44Ebs0rfaWMRDE
EdXm/XhMrKq6/P15xlf465kmWfrClXO5cAn7sBWrv18/w9KbUmcqbOccRRYGB6nYVsdLUIE7obZY
3NkwG5m0ewRfEKrInvPMbaVUumWFhlA2bLLxnKbMI9pEu554ErFTpWe22nN2SrE4590szkk3YuY0
kUc4xWlJEfLEk0MS/EqfmyHEIMZTICzN5JBnGYUzGm47rARboBHuufTa9DCqkaJ6SnhuBBhIGW6L
JzCat42PfnNZHCKar/4NfM6Eyl/JBtefpxS4Vuu75cZsbCaZmiZ/EC7N1l7q+GTkw7Afa7u6QOEl
c5CW+HmkFdyP87tyXALQb8VFjLBQ0ZcjlQCqsavH7NLpyd4us3dk3EgeVGcbBwxVGAbKD3mdDacl
LteEwkfGNZJEWRY1+fCKBhiFfdw+xQL78kDBE9UDpstaqRBEhgsqiKZ9xxh6N4I33aF1jPfKrMcT
6/+DhuZ8U1CQ3dQycveZjXbu2qjtIoqBFeVwvj0xnZ2yD7d6ITndpbe7MwujBGNtoV8QH10zX09g
0uzsYXprmYSxAL+mZfrRlsd8QZBp9RTa3SEhA8LBh7GM5oeKkK9Tb8m3nsb5vm5psS/GjK7UClfc
Y07AhWui7CkG+wxfGhgyvGxqaMO7pLfVbesDS5kqMOWkD+ad7z6NEQqVSoUB6sXu4C+hgi07vwcF
Nt5MqX0U0oxPZqG+lZM3UKz2Sbd2W6QmFKIC1LnpzoVQdD8MhB7CojjaZCC+ZlR7Ha88EnM3PLqC
73y0Wch3/aPKhgyGH3mNkQzLvU4pbWZV/IzS032IrRClVsTCgzLjYZzglAKQyndJmX9vVRs9GkP4
/SrJRUdc7ImZ9Q9T17GYlYDNy+glqykAVYw1SU+MaxdiChaL530c6yYCRnOr09G9hMTWHVioEisS
uuPeygebLOG5ee4JefTBiPcGgUTA0x69VSxcxRMsY7LYi0Tul9qsd6idypPlZw01YojDNJiEXmDG
5JIKdlzaWHV71jMW3w3eKUgLovS4lPJxp6O+/nGGN6V5dV8etM8tS4ffffR+l2qpvqJAXja+v1T3
o1e9YyQTuzpe/ENkp9lWtuZ89ntSm9v2M7Lq8X1of0pLHBZZIm4WZKBbm530oY6d9EIL9tYgOXfU
s36iWXiInDG879DOp3NrMHwU1s4H6lvSr5VF0wStAfLPzwbUtdFyaXOXRnKaxoFa0uhhTvUbwbTt
sWl9YjSjHI1MumHA8HFeojLiD0ThlTbuKRThG4TU+dLBWDWcAaJQb5m7sLI9cGaq26CkTZ4jyRlW
JivScn5xwqdGkHIa9b37tbuRyxA/VoJg2tpj4e24SKbbMgOUUxQkqJSIZfV3f7SMW7Qtb22+wgNg
sxX98pkS5Ahei3hkma1hAbgsEvOU59r90FbQWa2QqE0Z36mKfn8U4muZIWfchtG4HUfXprzGC06V
W2xhoSSHRVMAyPr8HfLf+QC+z9yjVtGwHWJzW9Jzvam08dKwHT5IsLLbhmRIFBvVl4IlBdr4DJG7
Vd/XGb6LwcvoMiXhrYgR6YilfDKnOAyUb8OfWF5jiYc/1TOlXcPNTwgQd6EeXhs4Sj3QIr9sUbNQ
gosg34xI+yx1k3jg1drwNvWn9sH2A5CiIlAd5DVHEoXdjlW7b9qObWglrOfSPeIQip57MAOEBBbv
GyedbgwrC1+wtXxDFI2qfJkzttG8k6HsbfjONbQ2lMkvvZ9hXA8ZkVIE27sypk3NZF0eKd7jOSKt
yQr1h4kV2sZyYFM1fT/dFIP/HM864XobDjY9pzsjVvvJKTw6AS0i+lLOz9FqqWZ17Zjthgryu6Ty
s9ch0gScpGiwHPbUxSRPbUvJb+isex0iatdOj7O29W4h0kEAH4Pr5qxkZxyIruMjo4lT4wGHgtsg
Cd+OAqn/ZDwtLTrEaXL0yWd0ohO76apy2uMLkxcE8gQPkX1Muu9ANT5pgKG0zxTH3EtUeBWoGv81
LFRFm5tsi7RLxz29Wpq6Yvof9s5suW0lyrJfhAoAifGVAEiKoubBFl8QtmRhBhJTYvj6WuC93bfr
RlRX9Hu/OGzZlkgQyDx5zt5rC8T5+M9kPkezxuIk1oIdwuz/rAtJRTUhCTd1DB9D4zQEcaMdo7o5
TJwZsLgA5wMUOnOTmE8JwI/AsTlL+Gac8uhC3MftYkWyLl9dbS7PosfK1mlHVLRjuOtlspBdLTkt
yvmxZ9DdWQjkkDjYZ2lqb/CLmAJr4L4GuAyHeSTPyio69vzORR80sqY4wL0hI0A41V3xYE6ErRRu
vzfbyf/Z9stPRarXcQb2tqEnPhiHqZ/JYq0IVCqHSXdRMZIjKLhYsZDI7XAB8bz/WsBisEBm+m3R
MBYfZ7pGrVV/4/tKQ0+zxZlm9BMDqeoB2QbWjkHO+2r0zojVuyfq8JUf5yeRH5OJLrv0tuytNkyM
riH5Zy/dmQSglPMLIdM2w4f93xA6RosoHfRoSiGPTMvM6VIMoeVrCssUvrCZkaM2Mxc1mQqfVUcI
8kD4LJ/jaFMHNVtIA/0b1DnM+z3tZM+zvM2UWQbdqqYT67BecyT23cXlPK4Iy2o2c5/vPHQNZgrV
AEXOwUncLI6h35qqvPfH7qvF9XXJ0C+Ug3notnCIubeYBebjfR87eImMwo9QON3DZ6DRtzJhZfQI
nnuLiDHppbL5mzmD7LoLi4VlMVGFd4ybCqFEBU3M680u1HzLRBxcxXtGK/kd7ifD3LWtZkfXn5i3
6XiQDlkWhf3BDG4657GvB3TyiD0yc/ucwumAt96ZZ6s8gZCxgqFe7BtgrV4Uj05xN7ODHwQ+MZ53
T0evru3ZGY1oWv0/pEl9pw3M296zLoR3fEkJc4JnOqpj4LTMMn9jI8o4klTkCWhk8FSDvfdJOE+Z
yGDXEzAcuvWsC3VfOyMHFWv4MDVUMPOthgbvUBnyj2UbFwERIEJib+9iLGTGnLF3WJ+AWtPIUtXP
EVPNURUZy3RDPJHhPM8VSqIYEUTY1ukF2ubWDJtTuCRuMy+cUr7nmsmGMqvfnjv+sAHDuswHN7Y5
EqgqoYiz9+uUJbtu7V9mHtmod+ssmOSFeJLiUM3GCqGRiOJ2Hm5KP4n3HUKODs1/EKfGndXChlSA
djXTm3G27evRGPZbBrhBwtMs3kFeA6/nY5uG5WLPhbMnpAF4PRHfJewwPuvmF/DeX6ORH5ECfdqR
AjfIUJdEJgQDTJvA8lrSOlbduzZmGCIK8nQym/TEzv4ygRQFfdGVUW7AXB/LAvqF/hvEBiW2b7aI
NU2oK7N9vyhCDqd2kBTGhY3CocepmQNm79o1mBYshGlSPykdy5C7jJEhhigWmgGXOyj0hWktUZhp
lxURc6hzO3tzWORboMeEtqMuMVNUTtj0YxOWIH7DCQ5Kk1tDhCgE57rHpRheRnh/SJpg34S+n2Ek
tvAk9qgW0FaVj/hlyr1a5yOyHOpeJTl7JHaU2pLDztAfF7NgkyWnRCONI5IaXLEqmbA5SbKbjBxg
cDvHoZER4MmhrxmyiVq2TAO4GMPOWR/a4l4TxcdY6Jcqrby95SCFgGyyJdw+aG4HjwjkrvJZ0Dmp
hdSI3t7vszH00MeBFv7Difdo1USddBaCUdVZ72wMj9SiX9bqNKxJ7NyJK0Pqzonpu/vkaVl2MHtr
Lzq73ddr+1zWSF4E8HXUkLhEfEg9Q3FTNSgxx5lVztWPUmv/LDZHDIH6n2XzB8I6C5PluLNFRVmZ
4EhuEvNFR+8bAjD0N1fSLb5z0utE8cKp4rROTNFdWaMuiutDnYiFdcw5wg7KwhxQLNkc0K7L0a0O
MWyp1P4zzTZ7htBB0S/5YZmBBMbtEhVtykaQY5KrUoHRKznrhmj3YjBJc/EUjKIqfqpkcZ9507Ok
CGb9GMAQaf6n0lgqVUebnrEPApaZmHPtc0ahLpT9IiYLjDFE9qkTX0JWza0YaZxXbhl2bYaYApqP
X0SxQZLG2jRUjg3bTz84BGKMv0X9uJbwuCZfs8PCjRIN0sta09+1RRNWyp6w1SJ+XfBy1Ul/LMyv
Qk0wnxvFOHiFgKy1kbHU/blhlDsNxocySRh0hvKcUAgSD6KOtUvUsmVLl5V2Tn+sh6Ht770YqyWw
0iQorf7JNPmeWgztkBdyY8e8i153ALArMtP4dgzZC0t29xXcs8xzn2qV9qEjkMPpBnxp58PuoJHa
VjM/LEAs8UDsIPjhylR4ISeXa8yt63H9i3tTEaHXGRzHkd24RH5bJ4/TBEvFb5RXMz4Ia55/gdRm
qwdJW3kmu8sosMAEJPdS56OsCnR40zuvxZtcJ88ko2GmKMRIeE5qRn3iAMlld62g9BNJ8EMYXTC3
BzikxtFEseQ66ldn/yzN4UvzC8qT4bRtYSaKuTDprdteZGXAKQeI7Wqcs27cGKkDXP6x2Fw5R7dK
3mtdfhsJyzNZ4RS5Psdh2wsGr7xP2OWgPGGQ851HDSTrXpRFsNKeProOEFtT95+nTY7a1+pMC3R6
SfwG6m+2kF/i0yUSK0QwmyRzdp8ijxDVHIVhEDCOHxsxs3Wh46mfulioPeOCOEzVWB6NxHNpYc36
fsSpj9Y1JkekJVDTnTLzMDftH1KNjTvHac6KZfhkZBTaoY+gT3XOztRBJXrQPO/5Pvn99XeYAPP7
NKkexZKuuK7+19f7geA1bYV3bzlNxolKJ9yeGNW//nj9GocSSciLw44rBcbDEVQqQaYKTFLZpvdS
COIkhkYtJzSaN8P2te76tWVIv9K6So/N3CX3k6ltKm79RIZLcn/9BYnN379zRAxoP1k6DMreGwDq
n1Yp1HF0ZppOJbbymzTRzsx8+KM7wYCXNrdQEUjfYE7QZmYks1JeNpoSpjl0WUh2IeFzTIT6XLtI
sMZNa2lW+oVT8Ry6xjrtfRRQhcNHSIREVsmvvs4RwBX5EPSxevKmo19z/nEbq9hLTaO9YlDDpDri
ZqTsBhnWJ94ShDvUV8UCGqG/6+xpnxLQEpYMD1k4CXRyHe3LtrvzaqEcKxL6YzbbTGGPL3mePIwk
gh6sJt3zbeFDj0mQrZzmfJyYux1T2mKf5SbgL7W89q34tWQE1HM8+R5Xk3QEa1Ncbz3GFMmY1qZh
ZdOlxunLZyo7t7sh9y599gx17k2RPuL2KowsvZus+jBndETxrqjztlJOhCqycyeUtXUugA9MNg2R
Xr9BDGqFzdqTOlL63u0sx+Hs9a2+g3z60K/Zei+TkmQzt5sPGXF7uzjPtGd7NI6WOZkhh2j8w/ps
3xIu+XXlzjO9uHNNYuyI2wM0L5H1zEvsPzgwzHEVPemFS0IDpcVurQz3xbDZTOLEUKGWFqCi7eqh
t20266Qk82aD5xUFYAPikeaDW/tUNJDYRdomJz0j9WZu8kDTPKSLAwJM1afZoTNV86jTKsOw0wRu
5ffnOF+RDk4/qhSePuMN+9zX9YvTtg+EqhVn2Jy7vnVB/cos3XsmL5mIDu/AvjkdnPax1kkeS2PP
eLLT56L02miKs+SH6qt7Txrpb7hSgzfTdHMyN5StLcAQDGpTNH+QvFgeYUkTSjO3yB4X8oca9y13
B5Z3IpLu+FklcbD7bmYfSABYvpT5TQkM4dZOm8+uBZBslU12XJUnaQWyu5r2fPGV+76aJt7ljnRC
3jqS/8pU0TyTGTUJ7MSI3TvPcjihWM7tXNd71M0h+tHkbloezVW4PI1TEjGSxEgmHZDqpDkFTARR
Pdrd8iwp74dkbG+bpPlhNpUeZHNpH1230M5eW7/4S4HXGFOy57D/D9AtzwCoRJDgdB4wT/zoZPxL
88zs5DTeM5Du7ozg4s0Ac3VrzAifHXp0J7lqbzparWeDzD2O217YtAaBSdvh02ywow3A0egUIezv
4T5XkCaDghSUQ0X/8E7qSr8jYsW463UEssxjfWLu9HUhBI4vXv/NVNvqznuBgg6/0emfUrgVL9NU
9Hu8kPTfF0qAYMIctpBl9kTO2XDDVog+fi4bTJWNZZ+bmPDnygG34FdWvTkmmASIcaI7UicH13s1
pAa8N6eNsTZLAPV4QTbsDMdpcsjuEP6x7aqFrDlU87RFD3JqfaI1mIHzKplrmZN+I9EdWyW5S1Dc
3O0+fk5X46c+/8ynGApBSUKwJYpzr+uKzwCR6SJnDQtqnIbkehIgvIAEWQ2ocsBfeRp5tSxyUM6B
jVLZeWCXc6D/VZN+ZaJhU11C06rvGOdbuzaz632FAGvsHnwOZDv40lgI4Od+CrR40Qrd8JQjDxxT
HCVer5knyxydGz15lwqTyvUXnqPn1co/Lc1jJfXmlmWXVsvqbfThCXf49XfNvPXwMXD1UU3fgHC8
pLnVOfSHvsAOMbsOqqze5qoQGiYjdNekicGupxo7rUQP3iq1DeU2Pg6IpbHZ0Oko0idlMAuaIR+o
OueAQf/EE2en5tnQWZp1zIf4SI2bSqTuDvNEedN3HELMxXlZJuezT1wCTZzr+mq8Tu1sH5Qhn6YO
Z/HMch3N0MczKGfHTOHnxxDQCVLfmhHVExr0LuzFxOl/xPwiemo8QcpHOv6pWmu+ca3+VlsnZlWU
6qFTEWWJnYt4mubb7gqNiAb/SBdOAjG1Fqzwh0xy5FscMR3qsStPnvTf5EqscubGyNSTP6PVOtAP
eMWzreWRGlgdOZLhrOiSO8MhKkJWPpkeWk6VRbzmrmpigX8ccIZLDhYr505m8XJKW4BIaYengacB
swBOC51WxE4v/HehNPN2KrWXGUQNHZCdS2pV5Ls09z1SGpmTQcMoaFD5ZXdRnCVv8ozGulGyRClu
7nyJ1W60onG2CeDs9WJPsibXO9dRohdwBPChVou5nDh2ouElJ1IYN9o0Q1Dv00PiWM+SkVYAnKaN
iHLPVzyoaK39aMwJWsstJz1UGnMMW1phTk2iL2RrGO5KY1MTH5lh6geC3u4wX1c35Wzgu27iQyrL
AyMFL0gr6UTE99Kaw9/O0alzKEPpL7oJ5x1vxepHk6iCQRQu7dbymSuws/KXW2CQSOenFQb3cS30
RyORhBjAQmZM7JFCYYmbxkyx5WPB0JppxHS1JdgbaFRNQL80Q7ATZlWYrnpDPsfIe/NSqjrE0LV0
/rRWNe5dv3gSnLM5+OS4aZof0Oo7on459cCAiu34o/L1KWoNH588aJAdScCgPlmXglXOWYRbmRz2
FZclVBBRkA9ny+YJe31McsTvnmb40cHw1qR+TP/1GQcYwUhm/NU5GtB2UWLDwjtM4XfJ0PPsNJ/i
2ioZpbUu56AMSqfeSmvPAvFGMO4LCD8Ixk78MVXE2OWKJNq5o0swwfSkozRZh65mTjNU7rHUBWmI
4p2ktQ+/E2CYxEKCpANhd1kyI2z8jFWB02qKZL4sYoapAqsvnmWUMnMZrZzb+16Y9+6Svw+pYOJR
dM95N36u88Ct+D1lVAstYydgo5JQIemyUuy9nKZIBh1B/7l2GS38jPiGskAwLT2yeX2VRcQphW5S
Fbcc4J15+vTl1uJgIh1OVhHkHXggDRxJWJKvlkN7xxME9mZGnGUsZ4MWxR4Z2Zs913CW+/LdxskQ
ooHmNGRTNGPOh7VTOW1YlM7TqlmXRVcO64FnnpqsjrDnNJFvbllrfT/hA7RYLMR2e2vfdr6Ak+1A
sjpw3w80p2l5GLetFYsDw1fW+KX9QiLG4+H1X3rcm+E8zDDZcsiuJtSFwqAJNHEexzYN5E7RyNC9
fTsBI6uaJ3/1DmiFh2M/TPqplaqN5JbBo3S4KhSSNL/wNIKOBD1SoXzX5w4JmJG/zBzhMb+GAu1c
uFB6n4SfU5M6ZI2irIHONDl2oDmtBU2+4w6CZOsmw/CWZ6n94KTqYVR+8mT2MViXqXgtA4/Bahd3
znkqWRNiTeYHYpRyoMYU8ZUFKwGY58EE1r4fK0i/jjz37QFq+Vvteb+cspFHb3GPbTG4D7IhFWGL
A1ozXAV6ycGiMjk+GX35kK3qltD7+aViZEgMwfC6JhoYJKv2ztaYUl8Rryx88tRGyz9Il0JJVn1O
y0lwDjY5HVXAl/BCRk3vMM5fcNYyN+D+G423Moaz3ZMihxXnpCkrebHX7M+ISpz4zLW+I/Tm3h49
shtN0Ua6rD7rVXHEyPv+KDTvF5ItE8qR0CEgr3EwZGJn1kUPTS0LxsKDESLmR+KOGYvXdF4s/wc8
AUyVZnIRc/MDCBsZd+6UHKlKP82Gd9OoESJqVTEyWtceiqZbR80wCEazxqOeSJjvbjVjn6RcyaRG
ol1EpmW2rzfSmAeyo6qlD3KiJrcFiCyjYKZEih/0CjHkq3HHT6vVCwInjTubzO2zyNSxQE1y03kS
DN6WmpY24mAa5YTjkR2aGZIX9ilM3BHD/ea71Hd14ZVBvQEAJ93DqYtO+4Au5jfzaEh1efvksRYf
hFdiZHLgveh9h/6whoSeO8t9RThhUBA8EGGWxiAhmXDN1lNiVAdHcP6sWugueRfaGavbaFH8kJlH
tWW12Jd9MFZyMQ5j5j+PHY79GCvwLsEHghkkDvq2uqvtKTksS3FCqwOQW3MrKOkjY0nm4UZKnBrR
RPQy0sXdi8z8iBWfXIo4ojRnic6A0GhWzsDLGIrS0C3sobxZFXc7CN8t2LU3qKHpCIZ93h/jlvBu
gNtbVgPzzHxu03c5tvi8KUUaJjeBji41UmtBv8BVC1uNI27InTX2pt5teaLIo3wynG5BTd8W7nBT
q+5n51Y1vm5mg5Y+eQHkwu+F+CqIFuL3bBf6cfSIyikXTuhtkoQ45w4tGOhzV1ioFGfL3blZmtxo
WqG9xO0BqC9gYncT7aMdcbBZBPUfF252Mkvr3AyzEyJRsXA/ZofCsc0j/iXsidqDVlOqio7NG/UM
xL/uqI1uxvQMW2JKTsfCZG3oe8g+juQOTbGO0QYlylQb0FcAVEeaU0e9Ex8J4hhvcrKaXI1jUWIy
EtfQKYGN2Do5pD/ss4rDJ8GQkdkV/omAovwREdWrjiqN9E/zvpzwFXoDFVxutvHBaHG5/TTnyojo
z1RnWJl8x/yDU7bH7urr+7izv1sPMGbuIRk0siOcsIQJSLZtG9i3pT+d2EDvifA6WBxLH+x+Qz0b
/dnsui4ALICEdpRnhUENMO6wF81ya6mmvG9Xg/PnasCXMoFnDWjJd92CsctRc0tR0qdsXvhvY9W+
uQuPiqfh59FHuU9jfNeG3t+ufWqG5O2x2yubkE6uHHoa8BguP1r2qtutG70gXhKGatl4gy7mmJjD
Ufgwy51WIzuFUo7RA2fXvCuGnWsBe8Sr75821fyOrMmzTmBSkBukGMCOWsiz0ik6496LQFucUS0M
UW2tjxqow0hwCgtMUyJscAfoMuCM7jtpQMDbuJOd6c4huBeOoMKLsfm/54HT60Cb8fmHcwwJwJ1R
kKTKhX/air1p0XZfZiY5UjEzwa74nCAVfAHQdFt0XLeWtCN8YH4g5xGKIUYgLh/p8va6u4JcEv92
mv03GyScMRJnuhG3mo299c8v16+p//oX169ppd6yIwhgiXpBxLVkGP2/A0n+Cii5BoNcv3j9pXW9
POh7IIBjVwMdR6J59XZdTV9/ebv+8Xpdv3j1hLXsXWALN6/Q9Yt9zH2WDgzZK9fl/D2xWsBx7Bam
9zjKqnq9jQFiHIqrG+z6k9NrlsX1t3pVVzd4D9hASEr555dWLdBY/vmzC38uypz88+ptaXl7p9XW
n7tpafeW3dgHzewP/9hgrv9Ab2OHYyupvFfLz/XVGsmKz+/62+svV7uPO6qzarOcst4ZTteIjmq7
7BOPf1kVC5QjOAiMVV/aQlR7e/uTX6Ddcxxaodufrl+aYF/u+8R6saq8YgVNCgznRXOT0WEdaMKv
FUSAJTuqmDFrWyW/nNX+uv73YkMsSIt0aqPGQCzonkCGDTQfycNVZff/LTyv/3cLDxBnDzHtfw+S
vvvVLeWv+uv/dPD8/Z/+dvC49n/oFppbVPOWrgOJQeL5t4PH9fHi6DZBJhguPWNDVv9t4BH+fyDw
MpCrmvgzCZVEN/q3gUe42H4gQmH4cS0Xo4f4f8FIG/9VGmzz83XH03UPhazvm86/XSO1jvaoSov1
KFcAvaNagaha/Wlx9aAg9Qvaq1lQ2seYg1vfDtQ8xaeyYNvwWvoYi/Plp+wn2Dd3ws3/Jw3xv9Sx
24ujBN0ku7xNyoR/qbKHkkAubXWWo9YTsuBa1k4og1D3YXogd6PcWcxuF8s9WJU6GJVLWrUj+v9J
Gv4v+fD2IjyfT4NobofZ/79NPQPiMSge6YweFkmOrhbE4BJX5SK5KG78KumnVWyNlPd/fucNrnpb
gQXRfugFL5Giecc49qUBOkTeLLnY1ErBFoZWDhcgzDH7B69Zg2n11zP73xqCNuPPf9Fgbx+u4cAN
94jqM/mD/y8N9jguXqYWSLS2cMPYH38ot5SRKcSxjBMGYjPHGK/Kbl2Sp8NE7+xQb3dwaT4ynXc5
aOXjNE+K7FfeyFoofafTdkFFyiZtWsfChkAjpupNGfrrbKbwrH2Atyr+4CIJ2tvDrUtCOwDD7Gnw
1XSUClb/3BaHRKfqgzG4BGZL8y5jvrRbj4bbWWiWYBHrgmQ92JRix/CTQ658xoBG9rNlFKjq6IOk
9MAWF9Kzj0dI6CutOCvwasQWqI9ifQOCxFvTRC373uNY09GyCRNQ6dYoX5JEe9Qg/kUr/WtWaodP
hm2d6b0H6dg8sgnpfG6wJ2eGMq5sdgOdntBVFbEe8BKG1S4IsJhODvkkobC3K7n9644pKoWY9AmK
geyLkl/jOFHIziaUJCbnvkhuOXJx8tWZefSOF4nyZ4I74pimwN5KoqnQUyTfWOnym6lSzK7RIh9o
pV5o3fxsvBVhynaDxyZNjDKrdRoYQkFekBd0AVy74pYYpU+EAkUocg8RtsY8miMp/51kMYsha4s+
KXSrhc5fVgeOkHig83eQgkANXY08O2a7ViMgh5hb1SYfWyf1dxrYBNgKDidS6HWxL6kALkaPhcN7
sCwNuQxF9TAxZ/O3Clxu7pMhAeAqzT8ORSy3Usz39YhhiifUidub0JT+reX8EI8fwuOQePZri2p6
57nTD3KOLjZiVLl5wdC1dboKRMtpNa7811Ggmm1T8K20HynTaRcn+nHhm+wo4m4nEqKyPqffKvIf
HAAu17+pDD4mNU37mcyOpeUz91GajGsJEKZYzQ1hhp6ZUjJxNDB1U4/za+tX5NY7MOuodWJEFDXH
P4tZqFegpm65dq7ksUbj/O1K9Hh5+YYnc+doNniTkWMO2RL02jtAkIjnmWig1Bseyklbdp3L4tFl
WspIrr2PDW7EegI/ZdBIGSzOimWt06qvGcYTlzwyJg2v7yDJ3IQD2vJiTdSAGAQYZnOw2yEFfCy2
z31V1vfkkCHcTWeRT6/TWpWBBuie3jyvhYHh2m8h4yxLHfmDzxPnEdTdMP7dm3qaxjB2un0tAKB5
Qj727Wxu5v/Qt+M7lfEdFg+VDrrjaKTJxocIQsFfYXXRYQJU2TXk3U/rR47EhhY57MWZbsiakSjV
z/z7JBoX+Cmma8s9fQWO5tryoNbyPbcN+2RyYjMNkz4uB9I9yLi3Du4FK8efZCTjhiRfcZNP0zv6
qp6BpQ01ke6gAI8d5bHLuxPcvZlfk0GfVW9DNcGtKrdwnHo5dhoazLb3+UgRR3O9uHKNbiNcq0xo
k9bGX5+as+94wGcVtxIfM3FizGC3xa/1OaFqsfmQaO/MmD9Hm+q1tLxz1yo0gUbgDiXouvF9NFjZ
vBza7fWzkSP3R+OXF/IZY/i4VHI5qk5T4hTiIZmIYmMWyA/gTIh8DkOUbli/yaoGsVHiz/d4dsZl
w//MPM75g3KnAQUl269V8GhfPxH4MERA0wJfZ5qcc/qMOqpn4MPSTmMpmEsMJNnRM2D6lgnvDqQV
iA01sLrx3dMJLVbF4L7mM2rM/Bth03abOtzHAxcFLReBz104N2/rhCKHwfA6FRfkKjK6/iCqFJ7o
+WSPcNMhFOB/0LP33msfoKfaAEz52Nkb6EZMyfNq9lmAbmzjORB35f/Kp/TEJOzn9RZZ0XsGpZ58
940XVMyWd9ma7BkA5xzRnzlDezvUNxfOcsUeIuI3SgEPDBSbx5gzoDQAOgVAVx5suwZ/ifCcxDMi
wbcPUDgVrxejov8QF7DwLai/u0oP/W2vgIQUDob5mQid0XAGwHu790VcsRAwnuQ9cEE9nf7OCk9l
N1k/+hKszTDHN9cbM96OrcQjf2txqjPppesp5mLP4Pn3kBGO5yMzbDEDX+8i4bOsWMn6S6QFHjOo
LzG7hG7ycbbbDd4XZBpaa3VeTEMFY5sSMdmgMB5XbtiOe7vLWcmwHl5I2QCGnhT7TjkfNR8dHRQb
ru/2nHcrGibHAFdL6kZrX3WxLJgVHOOk/QQV4QdMKHNO+n18mlqIHyzFKy1g3eeawjbiGyksHnX2
7mw/eWkkioDioRL1RbKt7hS4q1zFrwpw4M6uNPwbEn00khAaqTa7odw2Dh+sMlC+dZck7Ds5qGBD
Wx8Mq4ZggwPZAlazU7J967m2sUeT2B0LqETXVpqZMJscLw693s6CHKaTyBVkvhted2zDYrEb/fQP
npI9c/UpZI6cB3Yl9pCx3tQWra0AAl/rAG3mvp91tkk+EybzJut9fb8kzRggKqOImX8MLZsKbCQe
+L74LuT4IS33sbK1wG6G80KSUm6wumD8+a7nV7OBU0Myw0Wbubmwl2+l81k12OjYatkGnUOVwEUb
JQuZuVY3mN6DlKqFIUL8KmDiK9TB1zeiSeRg2sI0hF1o1Smk2877bII588nk2FbOdeKaZqZ5cFlt
drLn4v5VghjgmhQ4NfrEJM713BaDR3wsferIzR+kiA+OKfZpymOeTO2LGtZ33zkh60DJYd2LAv2f
xFVk6Yzb3NmmuvfbI+OnsN/E713HjTQCLm7oncR2cdeJ+6XVvjiUKJ5OHpUxHopD6Zm30kLUNVrz
j6TseCK3ZdWAYUztw9XpGnnxcWbtWsF/NO+dvoGsnK6sZ1yLftQhf2Bp28w4qB1cEGcV9ZWweQn5
fEqh4wfXRxba+y7J7TYYCp5lLeGbWe7ylXiwVByLhXTgKBJQiNnBYGt/fAuyUTHOKKzRBoDfYz0M
9JXJCO3aOUos7b2Zym/XY2u1fe6fJgN1pvnfnDf2tvTTELfJzVKbPwfABgvGed1Nnvq0LwIq5eXA
xLcKZmjW1VC+Sq1c92LhTQIRPaa4gHuTVVmzXSekg7EfmKn5FdezSFlAFXkJG7zroQEqtzMrbpi6
rz77cXzGE0ORBh0uFC7XNbd/kDvlKbHem+NHvy3seU5GstdANJ3H5TBO7wUWpV2rvuOSR2eF9LcT
84gxmjUpNYeHgUJvF5fpt7f9/EpB3mMG7+gTMk6nemQKe8nz+lFqv8sZ5I6JmKXJr/to8zjAAzi6
HreIQ0jCWELFb9iHtI52R55qAbkvZkT+ze2SuYFuIfhKDO7VHkHlrm8oEYvmcr39fIhBYa+FVaMi
Z21/VWsS8VDeuduieq3nmrl6vJZBNJnJ3YJcti3GueGhHKIGuS7iec/mauT6UywG/lthUPcU3WXD
K24f5Tj2CPcrdjjMypgkvFfSDh7nur/keNUc86Dc+X5O34RkZrpSZtAB7NkEthlHX3xea1+XAIko
Bi/l4aiE3YpVzWqbI+sB+ZBZ+a1LXtVWcJd98cFsk01bUUI6OsnnY/YNluuSxh3rpVM9oT7YsK1B
Y52MpXv01njfjAv7n8dJO8+Zis8Fqs6tRF235Z+29xGufR1soUyB5qEmcw067iwBXaeOaW9fCnTm
kcVgv2SQWudca5WVFxejG2SwQIjt7G4EtMFfafm/IoZnjRyc22GxL9fdcdU4uJrOeA/K7tRSgnOg
IGYntx8tq7xkPVUNdIgvCpTQ3ar4sopfzYS3vL33eUrPfoIGfasbEItQf4Ip95r8m0+IYwj7nm0V
aJh4Q8a2BeB9OdP5oAhoz12Pg2Ur/pPM/mXWf0aU1ru1cW7r0nwsDgip/lzvfdeZskMGXm53/Rcl
ODtq5eBqg63H/qVquzuXoRgaS9BrdfZzqxc4Cb8SlZ1zNbhnhFOE1XZtvGm9y8hM2dmz+t0Ml6Jl
w7x+zGv6VBBhwieZrPvOTh8TwztqVnmeUKiE7VhfzJ7XykQMXZh0gXv7zV72nzqoS6a5Gwjyezsi
obfeFrSXaWW1u97H2z7cWuQZLbwsjBkhiTePaiIKznha9Bn1OCwOJmTjH0rNi+U4I2GkYg8y/HsQ
CFyVWqKl2865E6rWLFEE2QPIzrT5GXOGdTMNZ6lX2Z2Uxe01cMNqmHg6q3bUtPYDdczboHu/SIu5
h3n3WDo8X42B7Kl0yi9MwOqQc+fuHwr8XtQkrxnTFBalSR2sG207/OnbKSVrTB09LvaJ0LSHaF79
bGeCYSLjJiDgrAivReXWAzB6juuNPaP2MWD6b4fOJtk7VQoQbaUgNGT2XtjxT7dZzqPAReNplBam
E785bJAQ2LbEzoJNckWA3mDzYgosAlgZC5RX4zxKfwz1mASf1tD8Y5qIh7r0v1UMvL2YMFUVNkKt
34iphkOseGoAYuxJaAelPtZkpBTnxKMS68kqNpOpxqi48rDbaD6yel64MssvBkseJUX86rqK2Roh
NjpUWYJMh5dryIS9JUIM14RxRFMxcwiA0XpdkVuPeqYB94uL9ZrGUQhwUtNjzUxQj1TlEXqlOffO
FpX2zy9yi5vQ6xnEGeYqA1818HuWBr44JYFVufaRsXm6t1r1hjFXnq4vIjYpVo7d9n+vXxwBn/Gk
4nY1t8S3UmUP5KQ5e30jBl/zC1x7GCDfYfYtrnnk4xZFfv1FN8woK730+M+X/vonXjX5GOw2dNn1
r7Q+/U/Czmu7cWXLsl+EMeDNK72VKIlSpvSCkUql4L0JIL6+ZyDr1qm61V39kOfIUCBIAhF7r70M
xqm6mdABEyaRNRMl4H8eZvnqnwf/84tRmdgvTvbLz5Zvl6/++VmwHPmfH/7zmP/nz/7tqAl+8KtR
jQv+nnuxvMhx8Vn753mW0+s85aneZ1ic/+eZhXp+wqKyAjXUEJAuB8/6wC7+65sSfEHamI44t8zk
xyH1tlwt69YonCFCtxZK7HYJOh9F2J2XmI/l+wgd+FD7BJqoyLsA1gJWjtO+6cuByJCPoffIkmlw
xg2HqF5PXYhnc4yJ5+DZFc7EuA2eOG9sZtQPl/80Da6VVpRqK0Zw2gkULKKLy+S26ybsAvPUPy1f
sZx6uJAznJp64+AY3a2vQ3tHAIF5wm7RPMUAMqdwHp/MORh3GnqQbdc2vzNK3zqk4ThGY7DupoHu
yyu2roF7u0Gw90pggsN9W55anVak0ASqebc8VAH0etLC9m7JxDYheBeHSfs119zga5i36Wyd2hZL
myj1ybsKcf40a9zmXQRwdppcx4pW/hg4Ul/7eojpnQk1LAxVDaKRZYoIu8c7qoMUGePbzx5tnrhX
GeFlCQWEUrmOzj3Nxqd6rFB/duWD5qMjLdvgIdShOiSvkR7h+dYjRQmHlAWNTLTOILcPk+/drMXX
zBWXhOAGEtngyYXZrbZs4qR9ouL6UdLS5MCdGdL5wZHU4WH0OOnJkzVEN6nVHfLQAfNN82XwswxC
GSlRAzPUHVLiP2Tm/vZLz8ZIXfPAnYqvoBvwO2363/BtxmlE8NjkMJCcel8l/c1J0bTV6HkQp12i
eKZdcVl4G0ds6sH2j4wJriWa7RE17qq0xLQRw1duzONzB2toa9mhRnfHrJDIa0BI/wSp4FCFBjHw
jiDqPiUTI7eqx6mAn80F5IGZeUifEmPV10Z2KNJg37sd6V2+h7105ZUbs41RgbkuRQu+KDAN/RW8
qASTpmHADDot18J/wdwWikAx/zRjnFnK0aqZE0SrxMdoWQZWuhYRbqlTMT+MpM4cPCTUG9EYu2ZI
07Xdk8zlR+8Q5oKt3Y3nICAHvBqt+Tjm8A5rsdJBb1eoCz4MGz2YBoorAkLsgKERcmBrMBrgtuKC
CaO/7WufqEKMwmsLi4HCpcmsw/6LM6BfMcJgn1n12cE5uxxdupEkJNdFxP5Km/fQZk8Z/v6bKG57
TiPdFkl2lEQQEo9jVg946VzGHlcojPnKrPoFHqeTVu1vccZ3jgHaD2vsMUPuaogp1SGqzQ+brXGf
UYmVjSD2MURBGWZgiKhBTlmTbIFT4c1HxjkmgOlhBLvmAopXRotSrGkSGA/jwYF15onK3jldjxgU
HZ/v5CjqIvsRkc+u7LSe694oVr0l3tw+vgEjvLqhvx8sFgs3bm6VG1whot/DEEik9UPq1eSx08R8
J5Dqk8YVSMVNzwNUPCMeYohUw60mxYN8ZoEYp4aXkYz+sQyaz1ykB4OwpZWcUbcAoT54PW7gmUA3
3bfCgYd4pFP5BBr6jGV6HbEG0iAGsNU+uA92nA67NmJOYoiEzbje+1140chL3KIZXJWT9tQV2S9j
gFjTdRGXbQhoYzyUk7JndoGrIpcwuxKCLBPy8dA23g/0VPmj6SAnY+cv8V47NmhLikCZHFCiSnO+
ZCUoQiFJuQ4SMj4JSd1g1nBrrbo9EJC2m8343tcFricTqnzyooD6jEcxjtc5FcNJsnDjrA4FJEBM
WZF+6qT+0cfIR4ZkkQ5CJtuhjtfdaKOn4gRiAnPCTNcvZZ7GV1PAHZ205NgX2U30GUnpBEQhW47b
8xM+w84LSjayLd1xF8bhTe8DwKYoz7f97OLN7bxOhOURFEnoywidkiwoU7zNc3CjktsEI8auiePM
K4wSZNL9CuUVOdK9qew9S909wSpaefUmVfjDY7i39hzzR4+4LG6cQ68MS0acac0JIw0Nki0FSVZF
2Saympcao/GaUVA4H/qk2uF/yISDHhF93yVGKmnW4932XQSw3k0PaXEyNjHfmZ4guP627HGbhNXD
XDAzGDBFJ22jmYp1Y2DnRqpX4+d70VCr2MPvNJ7AJprKXPdFcCEa5dNWWIYGwgi0zqSEYJZsy5Ts
AQX6ta7qe+8aH2VhPjLbwi64P4Zj8RkwISTh764ZhKFcRl+LL31lbbUu3IgoZJcuLn1dsVu+G8ip
J0+7JXX76NvWNSbzadZYNoKquiqS+mh+xiZlsNm0h1I33kRkPnnY/0Y9H70VkRPpOg35epTlqDEe
pg6XHeT2Xj0c7LE/qfe8aCuc3MyfxlTfjDy6wNd8NF3wA8cDaJcVvEi73yR58YSXyaWNxpNHqJ9Q
kWgZfGIDs0Ti5FCepRK/OY/cEe6Akfsyl4gwYgx52/ZN061zAR5R2vab+mjUoRJPHBpWNh9kzGyv
qf8T2+Q1HXu9StrxPfTd31Pj3TtUEwNr8uS95nwcw1S/z9xDQsqtb7w6YfzpdIgaIa6GucPECz2o
kXvHSOIzjtw9MIaNkeUmmIu4gsGvbNvY+UDgAzpebfqYZjzALaBTpSQhTxf7u+gXeMrz/DxHOT2j
ntobEE/0x/DgR4JvZPCsFUwoWJb6PZYTtKpnqZVyI3jj55yVLfGeOr/4Vcro1Fc3H1An79qjkzYf
WjpIwCQNJxhQMSJ1mDIhW5KGkcIyyq+W5uyhSk/mBf0ae2CqY2/QZM+TM/8BE/tBqbJp6vp3m5z9
lMuwZLsiztM/zpVBpnBxnoriMOUTuCg8JNngO2HArITG8TQDcHjCiemwxWFooV+UWdqQv+HdyJ/Q
YQAi9Knq4hJ6eOIRN3h2gdeUK6/GzSzsc5/63raEITWxJ81uJyHxhR/N1Pyppw7VZBesWyPC2d3Y
NoXmnKdZP6R1yWpQ9mrKVG/Q5Xx2WfPpduz6pc1FqGeMWB1A5fpSGBg0gHL78byJK+8ydeKbMKZi
X2LhjM9OuIJETBvlRO9C41oTEhIWIuQ1UZFbtObkWhGgutEHFMCDF0MDd5uj5qWvEJvBqgsTDbdN
exGX9UabaKmKNn+zheWdXQPkONWeQbifXM2y1sqvxoF7vMlN2Ff2LE4EyT3PFEkKeck28B8AlGkH
Y29dzUQFpBoc3Smz96x+vw0jfHMi6HY9DtdDiboPfGlatdPwUTFAjSc+0uRWVfId/ybYwSV7ej2P
F1vgLqKxYxNvoFXVj9HkGhFp8WMIAE4zy3V2+PUkKxe4jc31ahIItIFz9j7H8W5QPkPEEuKiDfEB
d2/tNcqxpyzy5lUb56ubxK+F3m8805tWs0SZ0osBvYOzFy5a8tkkyRjcxIOFyggv2TIGWdzUv4MA
XGXjMOtCSEKSpRPcROG/QkN0rezTltTX1HouWvnVDOceq/XkCabkXoQ2qrT6fcS6ul87vvHZSCav
/JvhRVCvrwdhMoHDT98ZX3Sm71jiC3K2nBUzXlAxzLahbCOIsVRUNJQz/gyLUlSFf3+XTEoFy2gS
Iiq7HMPnAqkS6zdP4XJ4dbSkohOvDeiWv9pR2/zrT824ZjWCLKIeEjC7mhDY8HQVAZ7qEBBsV3D0
17M3bGcORyWvvjUR91jJq5Q3ddyowXeI/6sHhzzHEPu42RsZKyFnNVnlm8wQcmV3nyhdeK412FlQ
ZjuDDamO3Q2u6zsLzcjytfod/3A2wlI62Vs1whH1GIpUAxeRNgWw0D/Foa20lWXFy/9rxrt0FdBx
9q3GxahhR83fq4fUhrdTX6vbMeA4aRngnwKtudqhgDExaOGABojd2Ovf6sTKfkbeyRHSRDyhCAKb
G3c9f2Gk54BvxyIAwim5cfY1jHj1CPV8GNae4oqoFJ7D6SDGS3ITrSQ4qCev2wGKIC+AwbWVIb7B
kb8pN+pw6rzU02rq5aAqXl47x2icfUS3pf469vXHlkm2Qbie+nUrEMT9x8tTb+G/Xiqy0o05Uc2B
mzWSZgJzQiKMIALZiGzGXYO2seBnHROw2Ss26mv1mIp5v+5+6rQtdgWawUO77O/Dk0jf60m4xrOM
ND+EPkSJGeBYIBS4mezUjyJ+XXWYc/CQuk82cqBDIQHENvLf6lC6BnZNBJEL6D637aeoyps6pHpM
UD3k8lE9Qp1TWf2JH/51UhE/VCccVc5RPRVPcRVo+Eqa57QzlqdTh8PHBOn1g4VUkhblOZBIihDT
DunWLZX95E+dRBmEGuVtMgEW20ieeoupXpmq8LC22Ywmk47ISr49im2LuyoV+AlIAor2caRrbPfz
bRng1z30ZMe/axOXa4F9gYyLe4RO6qwXUJWZmJvCZByc4gTQg0XrJZeiH/fXNAynPXSE7zroDtPE
NFtWOlR2vHhcnHEOiN6hh6SXJvqVAuix2ZhPdAufxTgVDNy9x4UGYTdcqCPKTgXfDmooYjd3W/Hs
zcLrNm03VzTyXXks5SFGOH60ovIF3dk9lD5snd6gbxICuCGHOjs+qX/4OqFfVjQxRQVDvHwz007u
xp3hdUyw2ERQIMbfejhWu8T7TRYLfk/O/KMPW/KVHSBq8oayg6Ricyygfqv1Xi2ZvlslAQVuA7mY
hoEUYgaFH7PTv2QR9ZB0ANldk2mTRdBvZY+0cfoRexuHeEk2rBavWlYURt9uTe3pR/p9gbt9GzRd
q1Cyapu2KC64vzCrUhMYADvcatAFmIl1mDU7OQRtFRPaw+pnAQrPxXzrB/R9aV5do5zCFu2Ss9Z7
GBSYbP22WwQ+VUT3aArOv/xT+RXDWit/hz+xheRNxcRw/4iK4aAXDJDMRM/WerjFOuRHWRvlBTlO
ugnrZNVa9k4aQKm9PxBmO+gvdQ6mzTDtI6yw1cddy0dEgglJFCYHsvp8BiUUrdTO+CuAHZQxQLcJ
r2/VI6WRYc8kNmcbxrV6NYt5b7lVuTPJftBrvIDqVj+3AWDELBJECmqY6ZjVZYHwc0w0OM2FeVVB
FVvpNV6K3NfJ1IGUhmDZhhpDCwPeW169RCFF6nKh+148bYbSxV4hcLb2FA67gk5mxplvXyKa25RF
TbCHmjsP6pKvNdwDkRKmO6e5uLNjHWeNT3VA/C4wjmAe4h/wvRJXj2qJsYpDYvUpqLQ3GU6/Ex91
aBIQhahoPjgbwr3JEBlNJtIOlCrlUae+dspmDZ0BEslkVQ9ftIKqr/TgMXKzQnNTdLCyvKYywRwv
8s9FwnUhdPctn3yI5gLgdMid3RhQt8jkMayqeZ/M/KWXOmuHsKwVjLC7pZgZgjU6TbAegnyumAz7
0mnuRQnUHAtPQ5sZnizbRFE1HnNMgjbJDyesfCyugxd3auWORPkSL7/fVJyKkT6bezgN576T+PeY
P3WD4UQs8gt9IGmSk0SCKErCEqvfzLthRUMK3GLYdxrC5oaz9sVw028/vwYBpVGTt/Z6RsC23Avh
wLWtFdMrXJdhXbusAQbZJiYpYxtD7y+Bgd0COOEUw94qSsRbitL3d5yqBooLSwozJeYuubdGU//h
CutqUO97GHxve0F5pKQsUMiOBbBNHMREuqrpse0KRl1KjJUnpwFSuRoXLUODFq9EVX58ZMTPkArJ
xEB9p9vVzZHOM5KXPcMeBjfcwENtPvSD9eakNHClttcZOWLFhxCh2bId7PTUZeYjhmwXekwEqqHE
7GGXhbdJx0qj9ceNlPDiSouqTD2JYBJNwtWPvK4+iIB8yWJ4QIrlxdZB9ciwTPZkjCfcwIimmZCR
fBMW+h81P1uIOXJkHeZJz44FbwKs+BqRlK4+Hs+Osw0BY/QeoEiqz52wAofS6p+bNPswDewtaq4F
fADeNSXa7hhqm0OKQ7DwuJ+nbdxjIIHAhXaZ1OFL19OB6tOPOOreYwUDOSNMHjRo7cpXHBlIKHdD
ghGhEl+3E977JFEi+YvRJmN+K3dBlHxBELMYqholtn7BHiUsN8IAJ8JtxUEgFlnZZBFeCs3fkf55
sbPxWTL6BjrkAnFHXkSiPiQMcdALFe22ajDP8yvrpe6C5sSQbZNUw0SgGkyPCun5MXDtR6tyPlIy
yeqh+9RTZsgEvpInhk1QMvIR4GO8aiIkr97fMWNTxKc4JBg7HrAOg9PTk+aKN+XoK56WGjMNLd2D
Pfg7lDmHguFcG3Vv2RTsU4d3rvWYaXv9d5n697/kKdH9KutvTTwl1ZGkknOWK16sGvnliXuVpnHS
Fa2zU0zPLPY2fWKAm9QIsVFnQRohT1pN7DCUh4HD8GaLxvNbDQVdv37rTPGSGZD3Vb8xzly9AMEJ
yVbuE9fNc9lqaH5w5VhmZzi8reoq+NkK+VNMLEBYofHqg5hF2CDqcszT/4/n8JLJ8I8z819WMOGz
JtRqzIfhnf93v9zW5EaDA4vqqIZDMQ/LUJTJL4GHGKGSNi8hhx7wad0PNoqdVCKRU7c6ubL1ttSY
uit6lN6z8E1s7Iqr1CRcDVVb3TTFZMT7HtA2UIFwfEcSoLrc8w/eE8LAI3dvxr17nS06HL0+pflA
/zYyjgzUAK8hMJwG9FlGvG//hZn/f0mH+Hez5YUOrV42ZsEGrz34N7NlaFxVUZN/e6BNO+QsHJM0
roRA6QRJ6lRr7TWrv6t5wjzOcJxV4xuIsgzFuahSbgg6OVgBlCsV/LtZ0XximAAEV6XfFCG/mk4V
YDL49BukUaOPrwrv3rKLArBh7KCdx5xtzYyLl7ENuRGgIIda8q3Kplhdp5miIk8Wn8dfrr0iOJQl
UBCeUTeqrHfRUr2oFa5wTVoizMUJ/E6wXz7Xf5pEPrYanrn/+5tm/fdMi79XCy/UtFzfCRju/tub
5nt+5o2a1R20xIIAV4d3yYzSUyXRMsud2pceB7H1QqZc6BFMXY6VDRynthYalotXBS5rkPY6ltpD
hAfVQo5ZaE1Ssnjgi1DRxuXnrO9457DBxuMofgImRQ7OhVfZ1utI+ONO0iIpckMksAzJ2qd+nNhU
4yNpdVEMKK3uwP/95Xv/U4JgOSwaqDB8mIz/Q4KAR0hmBhhmH3S9M3dJvtFCP1p7+KWA5UbMt0bM
7RWZXjdTMEFfRRFzLWsWH2VSKBK4YpOHc/jo1PJiNd6Wxe8gXZa6Yjx2NRTLpWCYmvlpgmlQqU0l
souP2eedKYPgXuYFT2gAt2AFzvqjncNCMCMK5F/qkIMamiKSDNBaRzCPd5YgcgwjIphU6QTDg8B0
Ty8PqZwXHlIqbBWHVB9dHyt2V+1tJAYGewfHY8KrfYSxxMYbOWMgZLerhBZ8H7SwP7MPPYR7FM2v
GdQE6XW4PavdlXFVTUGOKdRSKJtpsIHHDQBmHxuYWJv//RMxdU9dcv99AfMsE9GKhTDDwrvt32Qh
DpLjOp9Fe0gxGtzgrV/tez+d8PyAs1OKB1e61qrvPbbSZji5bkM88Rh/syfXA8Rms49e0e4z81Q8
q7Ipz3FQXHGfcDGK5Y80LLBbk+a/ZH71d1HqjCPGXqtubNItCWi/dCG/vCT6gHu2E11yN4P8289Y
OArtBeCDDbU1maHAKstaV193lXdN7eFDFoQIzk3I5+G+N4rHaYdgQ9oYJ9uY+IPC017DPparoh7E
Y+BN2172Z60hbpIglI3fls65NIRzxl9zlSEqO7SMSWIOfRmL6UQKNQ6yTmkcQ9yLkqJ57MDqDtaU
ZxReOOBQxOiwyeHOYgEO3JjrxZalDfFG9aE4+F7jAnay4Clm2EJns3oY6I71pVb8NqdGUkWa2+bf
ODZiC8Ta5NjcoQuTavm9SSFntdqTPkbfyGKJscJ93uy+loIyKuqbqzHBbNFDrxadhSJutZ5zl2F7
UX1xVCc/vbQ9BlX4ykr5oVpTumhrPStsKM77n6St/gwxlMaECkovqjjUn+0eGPLSSCouPEsFrTHG
krJ6V8QgKv61jenpDg7jtz1OT02BIboeuzSJcOjRTQN9Bl8zTthRmx8Wpmof/6qi4VMz1bFiegiS
Kb0SSYRTFBPtprYdM64UGTOxI5l8q2V0oklTXlrXu2caDF7F6lIVZ5d3piKD5GtI5Rc/j49+hAmn
/pffNqi+o8SUAt/0gT6ybQ4JHFLiV+7IfIF6WOvtmLFTRlg9GZPwJ7sCv4IaVy3Nru+DAZ+/6RDB
q1aYSnbbQYzcdYP15IfVz1CtQp7kyfW+eUsaIkDVDR63dbxxyukpTkcYAHWEAKYxb7jwhidybchd
BHjARGuT+O0PPxI3x9JYbOh7MKNJ9w49OcmnlHIF5Z9BwO/W8PTnqame66S6zUo3QeTRqqc9Djo2
f6KPxCaxw7sGeI5rK3ncFj4qS9vdawAnowEUICnv8dpk4qjxh+l0jDFTH6JfIP2atly2cXw2DPy2
iVqNVGRE7cLwT8kRPre8yeTIQZIoy5+ikNvGR8iWCQbXTMZfh6wyzgP0NEfDDklkyS01xXGeMUmr
zACgxyvwBZJjuEOQBmQxZM9VObKfEKO1t2V8c+gtj1rm5ps61BkA+uJCut+nk83mSybBkrPxosVo
wSQilt579fGfYQaDrtXrQZwS+J6k/W5ar+6Bt0oA2T6x8QLpTCyWrXFLh45/FcKKYcj3bq85jP+H
AtMQVPqm1dOp2gzuehjWJ0ia5cHrnO1CDEK8bGMimvJJ4OMThydYZScrq5tdhmm+lIm7aSfdWk0Y
Ppug5vuYoOwYp8xjoUINZCCvcUmgNBKYmzYYJPHZtVwX5OdIm8hxK/1ZzziK0L1GO+F033hb0YFo
YAxYY1snKGnWyfO6//iKsSG22MVJM/UnSZDNDvraodYtYq5d6+4GlTwF/ZsgNhp8CSoKMlxcG5cv
e4ZBA6GoVZxN8BUb7Wx67RnKw3RoQqmdE5KuT638Xr7p1E+Wr1DUMQRtsQLDPT/dso87EAD9q4S8
frBtLziHg0z3fmkRnxhklyma4pUlC+wyCqI8Gamco666DvQ/h0rIh8jz0kOe5sRS5gN0c7Kezjkm
hutqTIgOrhyHpCjzBonO2S9nuZyF5XW8DKv7rkI4LCFxpJAfEkYqPoZPOCqxZGDljzHAuDejOT66
ec58p8kueZgGayfh6fQqOZe63h/qHODcYHi4tQx4vB0MwbNfvDWY+5KyEh0zr3XPtSpCQqOCTzd1
0x6x2RMBknhyOf7eM4BUMupOBi3TW0C0iUzmzWSaX5YgRTsdzPZsN317nmLjdwM5fVdM1XCO62lY
wZCJdpWLQ+k0Grg7lQxzQAnPwrS9dYqBm1qLX8LIf8sSzMeDUIfOEiI6Ktz1gAcrWDoG+vOT0xM+
0XG7xIFxMzVaCxAT+INalx6ml6iUxslPTpITGGSEPVcaGntITuO+w8EzGuZ+j+0tXXLTyO7kqKSM
IbRWo2SIsk5n44Z1eH+CYJ+SVBvCPUa5AEZoZP2JtjBDZHLyWanZeFJvsxwjgsp7EMgy1qZHrC2O
ng8JDPGNqTQqNGPJqqQ0I470tDCAsw4lSlX1MLNwfmi7CFjdiw+LhAuDERDgbPyOiBRThLjLsmqV
quyDXv2Vx+6rXcjXpbooxhnn1MneC5NxXtR3P8cItqPPuA8md/7hzyxTOPzg2cvZOBVAO+6+oDyk
qFC75dOU7GMEVbNT7UgU+pyj6LzQs0szV9nr8G4nQPzKRLQmXO0BftRuOcuFMK0gIhkWtykmebo+
GbHxYNgNJBPqdTkEjL+6+1IntTPbh4iKfZxCt8I1r8Xwi+4MmMYA8F47pXxS2+fCIUf8Aqu/Ze3n
VeAemz7LEPS36LIPXLXYyqCdU6a3d9kUH4oPq9jnmJV8+wibGCViBoIkIEEEGeK1uqDmIsJBDmIs
RhIcqRZQcwjpxuQbVRYiRAvD3HXdrLMmP6Xgiqth4Hl6qM9ZA+lMw8hvISUvIhmJ78vqY+H2jzGd
u5fsvByMoMjE3hjEXfYJrvIF4ciJFV9b8hd2eDIsmq2FIDy1yAhaZUkywrPfeg3KMoiU3xYROCvE
c+jJLPrbZpI+nojFyehRvqa4tXPPm9h9NA+tHpDTIJlVmje6W7Qhrrg7MHeLPPmWTc69yghq0O7Z
BOLgumgH2vlj9GGo9HqzNefm1nj2oZxdhCbOYWmgPcU2HjrvEbbEo8AOfjd2sLh6bDLzBU1TekDs
cnEZuuk5+E0RYZ1GqtRqqE5ET2xkbr3kCtCslboGz4NgpTc4R8QDRYt1cUx4U3T6Y4fyhf8nAqxy
9soQr5ZpnepNtmtCUDTiWazQyhjIoKKKwj9jLKiL1RUhYwsskjISn4T6gSJarBawZQrpT7wx/+EF
/R4ntZ9I044R8xV0xZnY6KlAScRJd0eCKKiIJ6onLF/GtYtgwBqkRKJbfHSatuty7cfyBKSgQOhh
fbDKCR8Zp7sr0Y7N+sBq2/xQteeCH4RE9vWNE2EGTxZK075kjK4RyVD7FoA2aUpbH2sVtrpavfaF
95zP1kOj9UQrw4IOW5jOXRvc9SiBVMv81g146wI8m7ZJ+uCYLpHvnJo+OHfh4IgdTT90Az606fF2
9IKPJ3ISEx4CDzRAn9f67H0BbsHnF0oEVlTqE3L/+GOA5bCbBJdeSVETJUUKdYtTs5nTLS2ixiEC
L776Y/SlRddKeTjik6Jb4XetyQzeZLavkO8QZINLBBLMmyg513BO8biJPRyrx+oxZ97K6oPUBcOx
RIs+jZL3UFWpbNhbd/Y+pGg+DiptXS+Kb8NELKDu296In1y/OIx9/ScLs6OhABBM6jt0vfoxm9uv
EeTUUuc4Uf/WHvk2KRHmnKIKfCjpPgpZhSfZ1pgUmtDFXFun0TgIjVsnwBJso2kC72ALcePQ2Hsn
hq1rTen3goj4MB1wserWHkDgxmbovvxYi+dVOBovfub/8qfgAQxqq+olLIi3+kikA1wr3gGl9qui
j9KxUUgO2QioRzAWrdfftSzigxZV+hFM2S8/iv+UsduARtcoqYcSy/EQyzdjN8d08pDEWQ5JTkat
VU1YvCHW2tfVQIOjUIoO76L12Hg7JVpR/bhqSZyZ9pqajCfJ4nUDf2auZloFpa9PrV9JhgOaphQe
S39Ux+zaUYwFcNVjljIG90U4tSgwDHVRNbP2WppQk5BTLwDcglubqmr2OkQpvUB9g6ECvNIIyS+F
X6FwZluU2driRs0AIg/DZCCzz8iTUJfios8hZJwLAfaX4WFLs3Qd2DnjmopD2bF1HepeKvvR0Gy0
z09u8DDIfl9UWOAbcE+OSWeo7HafKU6Sn5I5xq4/eR1sgt9H55za0dGwTbzxiVrapa5LPwbxH5Gu
9jBK97mvy3BNyiIznn4E9bZ+z2qVzehBRd8qz2+I5/Rr6Mlc7NKAMuxpV8dQWvXExbTb2pg9n+Ki
iNWTmZ2oDLbIaafc6NZGSaNfCLq95RTslBVXhM27Hevo07m5ibV47KaS3ZUVKS1oFhsb1b4HQKt3
FAeZsPG6nW/GbEDAQHUxkGJytGrdW1XYFmH6bJwWgSjGZLYz0Br1G6SeWvm4DDiXJtcc0e1Z3gUr
OebsoO9tUb1bvbaLKvnQCW7URXUbeswrcYEadriDBdM90DqshGwEaslU2sdUF+gW3a8KGcQOz8EL
TvRMyT2A/HrWcWcMP/FiBnvQTZS+4WGx6cC+br6a9lseOTrJriPCEoX4YJaM5q/zywvY9MkL0B5M
LKHtLL6rDD9Rsu256bAfzvNbmsASwkwK9IDbZtEsL8qTWDZ4U3r3wG7el5HbPLPX+f38LgPjkury
aSwIN4AKDzAWZIqlUG6aIH1fFG8oRdlX4+HTC+XjBG9bVN6dULI3Oy+3XubeRTheWyx6fNW/DkAV
sMbQbClfhzDSqm2hVF5q3EwYykWt/0s/qen4NQgtIlShyoB8EnLvXYKHOva7ZedL6/bWDUyPmWbu
lAJxubsya97ZTXf2SxPqUvZKYB3LZErezQCHLuxXuSrvmp7lebnlCjWRWYYaalA0jJ+ea1Qg4Hqz
z+e3HH8pOLHB3UpviaN/lQP3pabFu9Fl5QwK3A4Ucux7cF31ANqH2pL9LPrU0gqqMu/y35G00YoV
lChXaaIGqV1CzXlZJr3LZwjVgll9CujcMsxv6/Y4eMwmOu/OoImdRdVIlc7KNPjI5eBfH6epSFdq
GK/p2p/RHn/2oXgCDmPgkEXpJj4kLrdHDYCxXA1am2BDqe6LBUPQGLAw8uGA4JP7WfeeVc0MaTPb
LJOLZYDVO79Cv39ZtES4MkYrDVIj1lTdZiKjDCBRvsWTBqWBmJ6SehjskXO1AQ1Xee6sGTVy+AwI
qslxtNDxG/0LYvZUBQuoOslLpC7IeqB3VrX0YOGnQA961NryFvhK28vCa+Qsvh01UxJpMB5ge1MI
TQdL7Xg+lE+k3PlN1WNWNWFBlZIeAQ7msFgsJSjACp+vulPS2P4hqDv9CcBnkXgZr54koSPKdOaS
ncYuhmMT1Y4RDufZjr7VrC+J4afI5qEe0/1yLEdNdWXNJBXHzTuN/3epIYmeNO/k88mvF2FxodZx
Vn1gO0ylkv2CAWFvfVvw5ikyIJwyk1BTF/hn7lqn2luFWKWlaA8b0cudGmFCNWPm5fOxFO0NefPP
juZWNsEr0gcGF2AZMOrNa5bHP5d7qDEMsfOmFsGKV20j/J39HoWJ8qhRkjh3wkU296PbIqT1lQBf
qXk97SsHpEDFRMZkDVzqqzvTH/MPgCNd0gcvK8XAQNuYp21GoTSlpnoz3pYRhywwJaixKI5fhz/O
TBbFZLP3hN4DupyPkpYal0tui44hb0OUneWVH0khbklA0pMeGcv82/Z2DdbK60U/qflsqmbNzll0
5WVWZgKFRx5rPe1t9ACVTd+gLlbcASGeKHRKlS3MyJLN3PW7RVWo6rlEWSFYBfJXpVFcaCMO/l24
bgMZEyS6hT6FWlM7WDiwu6iCtmUSAhunXLXqxmLsc3LwaDQj5mW6NoudjdhZEDVj4Yu8EAag2DMz
JVlDWFG/+WhbEvFUo5bIgQIlcj/QwhzUW8ZK91MP5p1qZxKlrbW74hZ7VMdq+K1WvbQetrD9yQJo
ImslpvxLYZBioIZcFNzsH28RXjo4OXA3+BnSYB2tj6rTa6DfAZ2oDJ2jcP1kvbyEeJyAvUu5aqrY
hRf+skwwSnVtTn54X3wtMmTW7JGwf/FLrvAEyHDsW2eO+RHMtEs591VSgaf7kXyeNAZnDe5F/B5v
AdqQ2kSvGnWki0Q6mhYbtTktRLOKjOZ5zt2Gjpfmb+BjCWr0sQORaRpCYi6LpVhBCXUrSx8dbfyt
3lH1bLHV0pEpRUdnquwPFqnCNrHRlPXKcbJLCYIsnTLfLTC/TmP6f9g7r+W4lSyL/sr8AG7Am9cy
KENPik4vCEqUYBPef/2sTN5uqhXqnuj3iVBUlC8KJpF5zt5rG7uyFe9DkV7JmdOaM0VjbhsWWYqr
uOTYoa3ypBuUYSI8osKYJrLnnpsBA65HocOVEwnHtEGSEvqnxoxO+tKzDEFTjn9yg4/lImrnkLL4
nj+XhR7N9A9bPDObefBYOvvUcg0IS61LmbSa1wUO3j7HUsFqF5ihJF9QJqK9Ix0Oou1/6DQ8NDAm
W3D4WSt+Ih2luBt5pFsG1FNYgdnScOv04w4tWYYHJF9RY4zf3Sw7yMNdjYl5lvJzQxaqfoir4/ov
PFpKTMHUNFNPfKT8zne/wgIxiEuiuZKt75fRmZ4mYUcakUTUwBWywE+dkHXUtUIVkBxH1sJClbdy
MEsJ5pDq/EksDwMHZd6NKIS1b9f4Us69bI9+aB2v1/NEvAUB9Kj4vMel6Wpk3I+qmKDqGKS7xSiB
zAcFx2iLBbUtjHtL+oHGnGHUDwh8bS3vnBTVnZVw5KxcbFzwzWH3ZbW5dOc5zizhD9g1fi42AKRc
w3raOM5DQgccmud6nHuOgbLkwq4HoxFW+XGQmBfhVeRBkn1Gm/LNn34ol3rU5MhLArY5cNS9zyLV
qdPLBKeu749cClZ8XcFkNlspDOhZEVGGr7fFyElURZQhE8YhK2q4XBOi5IhzYgz00cqd7L7rHtXH
kenuPNVPPUOyrKwIqL8cjceGlREUbVo5HP1qAd2Tr2VZw9M4zfbWZP/keZESWcZoFNEu0ejaToO1
m6c5YXmO+HZigeG5+Y+8rk4LsZCXWGc2tielvrJQj7rsdUnFm0lUFkoi8AvTqjPWIdkyPcQZGiYd
AMF2jZBrKtyLNNIXJHX2nZCKj2Iar5vWXOnXpNe2jwarBXO/E1I8RcKeXjqclRRn9yOXlhg6NMFB
VN8aqqQ7PYCBLSUXveuz8nTiS5dJyrYJGI+j9YfHxBZtDq6X0itLCF3Mk/RVvIgGN4bTQgFqPb5v
zhwCUkqEXblL+A0ygsRFS7fELE+7iEHJLoqX2bGUiqEzxres77YEgK1br/1qmTRkAa9TyeBKLnti
iryTujRAGocv1WyNcE59rwoo7OqGWcmzAq+keXNF6O+DvG6SmeZTuB8uIFRhI5dL+IzukGdwmpMB
+r0antUQqsazMvuakgG1sWq0lPZzEaSHKKU+oACpc9teefReQ5b5X7XE2RuivkuaH6M/vNUNfXU/
Y58VJlO2FFXddvYwYMosBVuKkxhoFCqEyXi9geZH/fWrXN2VcXD0U7DrCHWs0qXIEx+a9dIkHBY8
QEe9Bv1yaNfBhaZFB2Hk3xSUQ2iMcEKWpvEQbFop+ogj/0vQMwOLLGZgPsO5rH55QAGUpmNak/Pk
py8oDinuzRtV5qxp9WzxEx4I+kiPCgyllF5Ts7FirgNKOCCbf7mLiNaP8x9InpgZRUO0sZv8hwIL
OS5XlKAiPiuxnofM/pF1xaMEGMnLpl4Bow+q9t2vuitElO+qXYfa77B09fPqMw+CukOePFWJdKDK
KTVDY4/asqOzm8iTr+2rL1g0T6oBbEi+OAUaJJbBLSzAmwi53x5TBkNtjOa9jx7k8mmemd5DlEWf
Ku1moycJVswOhZT4Dba4cvPA3K6l9kMVh01X2olB4ZqgXuiQIGR12O9GhxK+bInQYnGAgihGJ0N/
DlPREI6I37bqIKUxOm6d0d2KzqhkI/5+SFDPyq3PwY2uhwak6CHydsSnolXCvXBUcz+1dqs0iP7R
fvXpaRZu6uAZ8fB/tQgfEWZbAJqQ6KYHAi2garvPhsmQjNr0WyIltYnR7oPOpEXKPMRq/XufNe05
Hevn3vCbHe2dbeD212jNEMJLlJhcpc0SiYTfjxiz9FUqpUdBfDlFrBX4KaEa3RciJMWHkLWXpDHV
Rh0G892xISsPznvhzDgKJU5CrmxkdTTlClh28Bis2cOWyJKt4GVP2melFIRQuVM2+jfLoF8l1YpU
wGJ9ZjvNGVonw2jpvckTIhNI00x8NXIWrQRwecdMy1vT1+Yma1lQCPkfTeQMoB9utKPbinIfzT6U
EKO7U/yufOVynfohunlSixcTdh/t1r2LNLyriO50x0gLywXjtEnLaltDHTZM94usjq+V915q7Zsk
Wsk1I42PRzwtx6ZobiVTpEqdy5WiB0Vk5oyzTfc0eABb+oKLEB8mIznDHePKrVj1L4p9SOYnk2eN
gFhN3xOFyk6VNDpIIgTTWch0uwuKmG+qymLMjBxJt7IQbR8r6vwYT1NkgKm1k5twWXOZbDHe+1LM
UxG2QQMFEQxLLasonwrI0bQFlIRSLjzVmbtKup5cg6naEzWKs8XspbDFd0vWT+VW9uv1StT+2atp
163udzE12GSQ6OoCeDcHvWe/m+l8J3eP5bh5mNDeZLinGeByHLI3NIpM9Gwakv4G9qnd3GPh44JO
G0++bDJFm3FpwDdh08jNrGbEspyu1tezx0mvaEXy3Qt0ONTiTJnVCrAHr4DzOL9Y5EAhr+B4jkDv
MweZM0QSdQaUTZO+TSrblkYKNOthVg2ESrSvpJWgemiJl6/h1LAlVjnV9mX5HtbljTvjV5Mqz3VA
cd02/r26koyofMAd6Uzl6e9nNTMRDtFXcnJDsYqzHcUw2xiihqu8HF7lWKOu/U60XlsIj/boRG2g
wqDYBuQ4GzNOf0ZwMDaOnl4YNWzDtKxf+uphsZwviiAlJ72utX4tyuACB57ED5Iev8bxc3+td8lr
rVnv9Z0d5nYFD71mh8pZhbrYaD5u0GUJkUT6kZyqyuqFed0BS9jY43giWPuETeoGif4T2WfzBnf9
l3K6TwSdZCwRXxrTtGgkZgxd+Vc1v9VKW9uKaJN2zmPVNtNHNc4wKAY4Ds5GM7Y+VJD/TzT+v4jG
hucj8fsPRGPcg2/l278AjT8+8zfQ2NDtv3TkgBxM7ABLt0EK/w00Ngz3L90BW6xbMG1NQ+eX/iYa
28Ffug5kWKcr4jjo6BBt/U00tu2/LNd2As8ydceh/Gv8N0RjMMm/MY11x9Vdw+Kf5cBPtn37XwWu
9VrlZkT84o27dHeR0UJyz6vyWDYr3gQ6FmtZUaUvcNAiO98DT/nqd35/tmaAeQThUoJNLgadMGtj
pSo2lAxX2aaoe+fV9Pt7oiczqjR0RRekZ6ESvPYB43PjPXVOdScm5yZIKIjkwL/1L/nSf1vXYl95
xLQRO0LpqrVeUTl8L83y4NoCIihdgLskoCJO4mqu5bSVogGqngsTt7AJK+5tVva1sbPyWzROT5oj
ni0U/IfqZzxBnFta0tAW2rqDXYZJm6/00iHyxFFxiPmYXHQyzKbxS1HgTCKG9n3Gjr9h62391o5l
+hoTsw6QXbCc4/FtXvX8TvTVfghop3drm10iq71ApmYfB3q9KDWWeId+E3VgkL43g39RjkUVBg41
9XHHZAG/l18dCNCkkRgMe2FDTeMd88GsI+bRuQsJBbFHEjBVsg17R74L84J5GC5JN61jhyBhrUj3
cU3k+YBX0XSqZJeZCykHYVnMzk1Tip1ZE9UALJU+hRV8OOnXVr/txwpWgkYqzIp4H4HjQ8cxgGwP
Xr5pFy9G2837xixYxlC+ssh+wLNItGlSAy+mrhFaWfcaZNLhvFrVvhz0sxlU02XdJKHh2/vM4EIg
CjSnqdsOh5gtUKSgADCWfzWK8R5AsR2akIK3pY1h3B9xuy0rrcnKX26aKWnBtxU/iXfQ4GL49s5e
TgnomeMy8h2oWp9gXFKuItpvlxTmG5oTypYO6XcZet+C6+qOODiq+/jQ2bHztWY1FCtANc1UoeiI
6thaZ984pB7MeVe/InX9G8b44eDm3tcS98KWBgIllaVvN/o1iVlAOqz6jeTqDPBjudf0LrtujBZ5
f7264WxdWqZ7pohDCkybgV8oGqby5s9AT+pTIoYXPS3WfUu4BgleJDkiYN9ZLRKA3o0vevfYVd9z
rRfnTOrnXNyNB9tylkuUVsk2Tcy7oEL4lLRjeZ8kTxG1S9QpQMwoviGj7RPqaoKcYGnta2YyQ9J7
zNG6m2T7xv7uEJKT9CCi2htPm0rwc9IGDhdWcH57xs4hrAAtjGS02vlp8avnwMIVVTOXEakDGgAD
6U6zvTfRRu89AxgLSkPbtgtSX6ag3QKwy16cH145X1k6rqs+m5jONxBQ5nTiUB8hAY/UV7c15P/Q
cIiPCer6qDXVbmHKFaPladFJJUb20jg+ns3aWm/bCfTbQPWvHclcsYW/b9OAWKCkavdrKYYdGars
NSyusxcf9KYFZebrX1PMJxW8xgWNByMw6ErnnS3OSrg3jYt8uu376tQaPvu298D7xOSR0TaaOWbb
+GhFLqtnvSJUIp3eKFhhhsRI7wxEkEAvwyinW0AcUxI4C8g8p8xMXqAgXsNYbXdYcZFDVBxyKZW+
nV1QUPBx6AeVjVwkw//QdzFEhxI7a8Ayc4gm4FcBKjEM2pXBEVbO1qEZopsG1Twm3QGn4Yk+pFXY
9tbQxz5EvPvmW4IEyuTNKdObUliOjI/Oadd1/a6Jl7tsWK6SxzTdF5BvdkbW99tZFzDA+0NDNHOo
u6mPuYCi5DJEx9ammlbPJOWeBqdobxKmYOfexQtXDqSggDZdRpbI6wS3vHLaM7D57jw5bXEIYv3i
8yn1DtmQNxviteRnPl6TH/zlsZkksDfXmmPU18ZzLsP91D1jsm6Z9bxbeXTIEss4mAW2B0NyuxzH
J71CPlQ3aIXBI8X2T+BDEyFnHtKupQvgpTKD7POKhdRMyZWIpZj00u6EVgYyBLnJ2yaxL1cGahbD
nokY1NOukwQRzkpFLwVARiQrLCq/Nwl+UXfVTVe3hAHLavjqUINSN+VkCOydKeLBfz5n9KTMlclE
CiDIszuDy+hEcMsukSNhtrb3VkoOhYjGMDbXLxW8SCuvqAg6eEi7tDgu9kBhz8JUI29qBxyVHSen
oRMQxVsjPzfOBcdVfk4c95ZKCNZQcdfNVMZjlifM9698YmJPlKAQJLR1jOw5N/e9IfecQ8BQ28cP
AAhgLqjnukbuTVqZwPIeRUFoqF9S+O6WY0zPwTXLOJxn/w35EKez1VwUk4PrY3H2mu9mh8zrblQu
hwoaUREbundNzMh6si2trEhtJnLEM7/DX0HIjXMhduOV1mDiUMCG7qBuyB1rz4Po+IPVXaNneGzj
qt83eEWOqGeR7LvwAWakH1MOMb62K0bcWGMPDXLzEw1Xnq08J+b5znPmB1sX41lU58TFUZe6SXGI
DP0yzl1MIN74VYdQBorUPaVTI0gFM46iJNYaO4CxE3aMxjbKDRo78giw9GHe9jbOBUPC3tQvfd78
9pwJ4njXTeZAF70X+j6VoSMCvvp2rekqqK1En5C6UNr8UNvm82b1xl/TWT5eyEQbeoSwqDgadbP2
UKEWGCUcTBXiChimMrcQOJ5NZnJ9EAGVKpVK4zCnInsOCl4E3tkzzJcyR0ciD4dV4/SNbYLzGt38
aS4UjJaY6PkyOiDDTJNvSZF817AxLttGbl/MuwIRImrVz4ciH0twH/KVmYYYMmL5TtG4yKjWsfVw
hy959fc71GutZoc2gaYA8UG8fn4TqHixc00LCr38Nkuefurex9d8/IT6HXnzy8+oVwYxPPoTktvf
3qe+5uPP+fypz/eo56oIty0NzvggMu/rby/+24fqhd++8+NP/fg59frHE2qb/fLf+OWueleECo8Z
yJzPl0WrVR+b8/Orf3n7H/8nf379j2/90x/tCcLYPX8I7YJ2ZGN1ycVsZ8kFWo05DhvdOETtCvtJ
vhAtRu1+vEfEaV5t4HwnF+olRzxyknDKJ86DR28qjBFpnn1gx1zU/3i3q5niaQ3ezNJAL0Di1ARX
uqcY4FXEAyFzJ1JFfVQ9VjeYfCFZRcZuNuiNIP1FO0JrcKDKeUEcAP8JRO2bmpbWTucyumd1HRDv
6IpQASUXhZG0uRDt4rS+8QT2uowDupJjuC8POfVwTnWO3M/H6klNHvnq3m8fodPYo/RiWoTt/6xu
FNZQ3TNzbDY2EGZEDDM6b/klUDtpyaq7IxQrtFHy54V6Vt395Vmyjl7Iprf3brc05wU/Ol7R5tU1
VgbjpKPAkmnFqR/rbN1mfqDt59x8TKGNxKbLOkiejeqml/cyJsMbJwLWBrHpW4mcPSDGMNTX+SK3
oXN1wXCkz1JxrTXPPWTD2q97UDjxXpEZrf5dTJo4qS9kYSo+vjrqsN3b3slNp/d1Cm7RN1PTlf+l
KHcJiKMUX6oBQT2nNgNjr3fic59/nymvmEh/Kxoj/9iK4PmYnytOpPARn0dSoayQnsyUXkaDAFGE
l1SL1VtsiQ2FHvBSz4az19uCEh1dasAaGjCYxfdOS2Tdz212YEqASoiaq8hweinGpTk00ClTIyZq
1DONnforg7wn2T63CKOw/t6xEei1U2/erFbZM3uz7j7e+M9dqx6WA5wuAqg2cwVeaamyfN2qX0H6
zO6QTM0PUqh6/IHjNASxePlSWHSbdFoWQI1BN5TT1aAjbIUk3SDQZu4zpdg9ORZ+1omA2ib3qtoT
nfrqfz5UL6S+9aMYF+bjAXGHSjXSeEANVECYP0YNYvNqX7PJ1J5Rh3Wsjxbi5V0SUXdW/xv1mrpZ
5C7/fKhe/Tig5c7+00P1ZvWW//xVfTnOzD2u1CmnjjX1x6iHoiq4An8+Vvc+nlxRA9KIobyqvh7d
invUCbhQb1E/y1qTM1ndRVXLqfZxV53f6o9j5vePEzBXP/T5J8dkqeDXtUFeDF9sed3P5LmRaJG2
7tVpQtmkWlHg2F+xMNK+TMb8WHVJou/V2z/uRnKrpfDg4dRtesk/VUequvd58/kc4HTydGXzD9bY
b2OQ+o/1qAph48txK1CzE3X346+v1/nGya4QoABO5H5XLWvozriRt03RVSfX/uarP8Ruz6Zv6qcP
5Ko85dS9z20f/PM5r8LXUcaOBluIEVK9oH7y8+HnZ9W9z934+cLn9/322bTEbaR1jGFsGjVwws5q
y6N6rM48tnjeX6jHH3/8WtPASbVJ36nvUvv0l+NyfYs1rTypwzWlH7twKrEPkmFgKqOOlD/fVV/x
MVTN1dIhtil29CqqcyZv1FiiHqp76rnPh+o5V1KJ/6v3qTdP0ffJaMuT+n3190Hl5rD9PGciXx7G
HwezejYwy2GF4f6P807d+3iXuvv741++9Zd3/f4Dv39KMzAY9C5IBGAgaphRlxF1T332T899vkW9
aqpZoLr7eaP2x+dDdU997t9+a234bIHPj6g3/vZTf3rut2/97ZdiOeDTQ2iHZGCNLqf2VBKssVnh
IHCuf96s+DlXYqy5nnw+qe59PrcKwSmuHjc9fVl09vI71HCrvvzzrb+8ou6C9hs3eMoZkuV57a4l
YOnPE+WXxx931Xn1y7PqsXr/r6dnQKRmihQ0Xw1KekyOm+96t3dN3QaNmBM/H/ehQ6DvoW8ovgXT
Yz6XxIaQMPHIcALQC3/1HXVhAt/XoXmsSYu2G9QRONWW19Iujy4onUcTUuztaFbNzozGhzyr07Bq
52CvQ1U6kVQ8665zX87ILg0Lr0zVFfXlupC0SnZwdqITdEmePeVG6iQoYboYSZyA3uZRrRtnN4QD
xPj/+3/4YzhZS1BpclG1inn3QeNWl1d1Yf28+YWe/cslV93909t/e05dutVzH7/wp899/MKUB5du
d9CJ2US+wZRO3vjq3P18HMgpIL1dVkjqSfV4kgPUx5N/fP23j7vYxXae6yFR6OWgpj4ufK/MbtQ7
kfh0GE+aO/XCok7BP99N4yLeOkX13UhbFN8VHamOJKpi6smsT20SXqfkO36HQavZ0dXTlNneMS1f
clHYhIa1Rwp23nnSSXZmHXUe/d5+6ur01mjdS+kxsMrxLfWJf/A1C16IcF6dwbmPZv17LYUmcnje
p0z9j5PhoyVYiSS0pRFmheKwGwyZDhQTp9t0Q4f2SBTkFPTUNakzHnptuGi/unHihGbMzLBBTMFP
3MYEHBwj4LH7YsE5na49qkG62bAIuiN0cX1rOIT0cp0FO8z/xDVXkCuetFRET+4wvAJI1LZxIcyd
gxETfplGlW+kCkYhfNP4sgIfIagKPBCO3jxjs4ugNSfgoTWIhJQMRRVGKFTriKLFUnPPGayNHU/r
Ie7wf9kdUNXSrt41I7ixNfyYKzoLt9Z+Cm1eEEmYKUw+/vLCeSpcgug8CnNNXXm3Y5K9JcsYE5RK
W7kk/BhU7eA2d6QR7fyMNJLCZauOxBKZ36yg7K9xBq7boNFDJ3NCr43cfSHK98WvT442olBI5jlk
kQxlMC9vm0qH+7IY370g0c6S2nH0qgqtKPVrYwJ8VYxJvfUIjMVuEDb0Tjt0vaEZlWIb+4VsoRd7
lm1UzrsENWTpHkEnnbWMgDkx6204VcB0dJoIgV+I0KhJKpq8TQmA9pADOBaG3e6snoqnVloPU9X4
F87S2DvES7u26R6DNbJ2nhfDvvaDh2zuEaXpXXqXOcMLWUGHXMzalyqQTVPf+KJVZbD1zMBGZxxA
bDaiq3Jty3CIXQrauFGWJNUvytZZ9+VoIJKYoGcGzdsinGpXr7m5q2fC6Qgm6dAhddPB1crXwb8u
lw6wW9GjdM41CuWG9ygW443VJ6tKuzCgTI/HOWoj/rszReeSMhO4aGTqI9i8wscaX51x37mXjTWF
llfnWzn6J5Yc9ag3QZQhzG6gJosiux3gvdrGcOqnvt5YJ7qLGnjf9BVI7BzmFFgRWB7Fjd3HMrJC
pisb7etqde9SS7AvDPcLpCHpwnv3SIH/tlj6t6yey4d2zLNzSVTTziUvj0POuO5xr23ot2yJwrsI
1tR/mArj0ptYhEV2jaKWxL627I6Tw3UFxAgYsooo9OFH7KXlLd7xd9+YjmnnI+psK5pzvXu9tMnW
dKcHc9C/rW5pXjFSkFVuDUhDdPs1n5cBBTLDf9s0L0Xm2Ps0aL0tQnoWh9kJ8BO6liF5W3u33gRW
wfSzyPZtRLpjaFYTIGW3++pOtBKy5SWevAWZunnpTuZXzR8C1DKAS4Nxr3f3S/2dXK/kLtNB7UKS
nMO4IzDGSbTtaLXtpee3QBbd6dX0XA4SasSLdKEHmvfdiBI3HDWR32DsoZRotXuvMuqtpXtfFqT9
CJDMal9FM4r7BTBkx4hh6hyzGZAcgtYdeqGi2dZ18C4otYl5OtTRsl4WSXnnNfkF5dh573mn3GWt
aRTPAYQLCtU+kqbNorXagy+lrUGL9566Z+lgsbfyOzItXSRl11z+XAfHmNvAHGY/wst4qPSWdLZy
A+j/eSrxBNh+oodTgWa0YENqRnExZeO8bfk5HDlPpjM+B5PQwmJZYMAx+DPBvBWOuJhmBlJoBtXG
hmZ99O0e3n/DWTvYFvnJnvM0OpV+bqLnFRyuU4BrEd0TcC8cWoE3IUM0L3wkXRRBojszguvaRlno
Dz1Y+7W+wE1KkVzX2AiVgfAsJYexnq/tWYPLZXdcIRauSyImpZkGwHLJfIbopvanXdnuUcoYyUrd
ghb3D6OFFRjFN3XatTz1bZtyfR3KU2OzInRNe6ChyVkeVwbGCXOZDj07dWmm6SqqYcX7NJnDmqZN
GkA6Twdc79kgqK+kkrg8TPSzKeyGLRaXzerZNGVnoNR+8Fr39EzNllZQTLAOAabf43Vct711N4L2
JQwDAKkN3ARlWL5N4LyWThJfWav56Og1oICFKAT4LEh+ACLV2nVhrhwuSXE1afgwwP2NJ5pym0oq
1+bMPhQNgyVDw8YTIzE/I4jBnkQOP/aczUC9/5nxEZYlCJxY50AtQe8NFoOVaWhob7z8nmr8rpfB
MTpbbJdbQXaw8uRrZlTXmV8Zm7ybcr6ygtIQm1emNt6uPQzWluENZ/s3VsyHrqFYG6RXNMVN0Lcu
6XY5VyMtiq9M16y3pDqQKKGlaN3WBB2yQbfKne+clHRWAIr8t6oVZwlKmrNR0wueOR0vdA28Nls3
pkyPawnTm5U+g8bw98VbFNHV11AAhXPGxDqNh2O6PI14tLejdtcUeXo2HfduXqwDjTkg2gQEeRjg
fYj2wcQp3pAn2i2yewMEme42J2jEF1W2IMMVmoAjjMd8Sfq7OIJMbFbmwU+m01CwhUoGlzaYswsD
++9Gi/ZtfTnNXXAfp/F0IoG3SuFnmC50Lm/GxCGqiuhgkMz6cs7pKBcleLvYuV1cbNT9hNqdK9TZ
FEG/nQrm4yNp9qWZVtu6F2D3U4Ohb00fBlzNAI1dZtN444inDJaNoQHSNzWXSVrTPEbGrbcW14jf
kVd8tYI13y7WSGnLbPbExc17HTIihR/HoReVIetPF3nYkhg7pJgaRiKLcOfZ2suC8/YQS7ujWWgt
Lu7udUWs37TW+mVegL93MjOvzPEnG5W549p1wPUlNpPvvC4oNWZRX0waqv1i1rqNNYvimI7Tk98l
R8Mrm1OftfPWxXbHRe4E3Bs4hJ8M8LwWguRiJsxpgipNu00ka5B5Ux2AbjDq9T6zQukkw9aL0Eq/
9rRovo6mJgxymk84oHKswm9U2kiBcpL3ulwvZ8uL9vRr2RKpESanyotxxqfjzUp2ZW09oJJA1JwC
WZp7LqiFS35t3jLBrNczVyU6wUPDKYhfKhKgB1BfkIJcv/rOiLHNkzQ7ol2D5KdY8leUJjgfqEtc
tmV/Dww7CBNndI6QpL4lIv/iiCjfI4ghGNrz+7ArZqZJBvp571mw/qEdLcHMRe3uCX1CcnrlaV+9
OGkO6cDaYdEutGkFmyJ7VYvmhh14rw2Ovq3BaFqVeXKfjt2FV63eCduYZOD3+3RhUG7MptgthkfX
F7GZgYm1ELcmoIkTcbVP/uL/bBvXIP3EtaA1obpNlivyOZDZAA1wsSMeCGCekhX5Qj7Up1S7JQcd
YT4QDk6o9mR6A9iTbNA28eyezC5wLllcsGYQI9Xl88yuOhY+IRzaSzmZTNSroLow8XWXwj9xNbQf
UkYHzz8xoj+KFYscZaoLvb3NZz0ICzF9Xwf7Z1RG4yZFAoRGEOGbfdUXSbZb6xHW+RiETVbt3AFa
Mcjs5TRFESK80USTePJkrzCVDa50mA5l1rQ7PdFciMl6ColAjkAMflY33Q7zTKZDnjGrKg5rtwAn
j2KOe3DuQsv1gzaTQGP1OK8zYd8J+E8TKQAEQQVa8lou7XXnxO11j0p1NyetdlPERtjWZYjKsb7u
WUAbvl5e5+kc2r1cmqB9zxb/qxCAkDsr77c1RDGOfv8RDzXsAO80R/V95i2HyrAP9giyGKJYTTG2
y3YF0TtFue5j2pK7zDWflsZ494hn3NUOmNDUI2+5diyB+T87sGx4aSrcnwOag0J3u62WTx6OfS6f
xtocg7I9zANKgsDbz/z9Z3MdHol28c5ldjvokOEC38XBUpIhgG/WSykAOQFK6mBBZTEYznhBtJaL
1BoaK0fhZPbrdVCIB6KQvju+MxG+HTw3LZR91J3vaYYBJhoMOqlefZwtjq/Cvm6xPz0VrfcMqgAH
Wmbs+9gtzmsJ/aa0QJ323RRCqO+3URMfiXl4gtgtHroevxyuGDiSiJ0yOPNltqRhp/eAZBax132q
6KWxPiP3bfb6XISQvA+a62QcOVW3i9tlRYw8JKHLfKAlqHXnI0yDXnJejGQHuu96spAuN1ZRH8Di
j5ty3nraCAjJLIxD7AXL0cWmOxQz+QhQhwB6MtEx53mCmEskjtdm4K7iO5PrTUg+J32YgktujubL
cKBfwUURBJmtePDCyomQmsqwjLnpsLJ3I1OOhEShiWooCuDs3E7LccrBICG/h3DfU3wu/MtcxyOc
Dr3zLFguZTGt/ApVGiaBFrcvErZ1bBDB6L04EnGHo4K22NxKdn/WjaAuUI8xD77psx1yXxYfjGRF
DjnGW5wwEUXEMnGJdu06SUzF6pJdwSp59LuDSBk1hViOS5fdCRezTRLMJ05q6BARTjAIFjdlJKLQ
ny0NIy5Ap7od7zJCsZwI8Vbi2XROAEVjXnGyHatzTjiOQHCGjP5x6RjnJLCSMFqKJz2zGOa5aOFG
1w7QHOiO+CCb2up+nronn4hju3/K+oq8qTivtrlP4njmntgb4EzdTUQ8ahCz82x/3eVw0Xp3wDHR
e9bGqnS8l0nwlNRdsqfvfWeYsXtAUVYePBsDLkyg3dCSo2cQjXFjQPbeZRGTGQN5O+CX/eIlPwu2
JXatJSB6L/+RTu43+vcH+SeeMnf46lDlIvareGzniWrY0h+dPj4EAiihH5XtbhpezKgLRy+4TIMw
diyyIeD/XfxsGi0/RzhvMHf69yZLEGweWR3aEOPjCNMiUF+JJRlD1hUkBXfJNQFU64bUxmxHYRgN
HuT7xhweV3N4Qb5tXldsPZJN22sSFWVHgDhUwym7fT4UZRi01kPmyx6s68U7o5c1iOVmIJs6xD2r
w2mbCTa2jHgPqKK48I1+owSz/68t/r+0xWhu4Wf+e23xNfS45H+2b8TAp79JjD8++rfE2HP+ssGn
cCC7wDdN14EA+bfE2EcsbBrwQWClu0h7LXTEf0uMLfcvUkUNi84hSDE+xqf+lhhb1l+81fAD00KE
agSO9d9IjC3DlIzcf0FQQouwrMBz8BDSmfWsf5UYe/ncCHqy2THVHfuASOXR8cE869m4L2tzuMvA
Rd3F2XQuhVEc9D5GvAsI7b4cBHmbYh3OjqhhS5Tufa01wR7baonkUIMCv9QJLDrbuSUN1I/r8dYd
4jCOy+yh0lhBF+kEZX+o62ervQqMfJun+vo1GigqlcHUXJt9WV/ka0mDJesWIEmGd9cEEH0WJxIP
Xs5ZiWBpuxi0j31TgwlqkrfjVCnLLBxQqPrdaGcmjRMCzs9gXHTz9z7QruB/a/zlQDTt0i2O6xyR
Y2cs04vetruoS+fX1Gcpzhm/r9sC0o9wq+dlkSkSCcmaVgGTVMTD47wQCZZoS301ALd87ATmhApt
9Y7uPAOzbiSPJbMALEsAV1Zx0c1ESa13S5TYp9Fv3gIvKIkAzA9Gw7UQFad/mblrcoCnFJJpXFe9
cW2x1ApqopI8wqybVYyXgSAXKl8uusjcRWysJx2oHnNVWPABkjUXU6rmjOjnXPuHxhqtqvg5HZEd
+ZJ4TPJi5go6svCok2O5TveAZIK9Zz5MyO1SaiYhYVFdqNldRdTMJUHFwRNg8zsuCuVtPMwv0f8y
dh7LjStrl30iRCSAhJuSAEErypXcBFEWQMJ78/S9oNPR/+Qf9OAqqk6p6koimPmZvdeeCpwc3E3B
UijK+XaojgTSTTEpGROsRA+L/gxz7VHO43PZjvoDtFew2bDjQxKKVsO+am5OUEjWBH2F27tvRXFc
etc4dw6+tEG26g3RuC/TtXwkO5jBc6NXx1r+4X3UHDNKPsRqtrinXpQD3jJfu0yLmPxgrHGT7u4a
hbF3rKg+eTXD4dai0q2NHhIIL86BaG0y8pbxYHsC4NRMz0NalUYJvGAGUs1wRJ6Y7LTaAtE4af+q
TvyqNcG1Gjfmk9BQlUfmSTdK72oNXn2a+UfBjKVm0As7PsMEIhg3pc4fzVQ7aFDxQjygsINGz3w0
2Vwz9Sq6fWTmX60pMhxqfHDW/gLeJz0m5VBfRJbz3Cd4d6ER0qpUUE2eV+QPN5dkmxteAcIfcxyL
IDNesrRm3E+aqhtB45nUcnZlBKtju+Mbl87bXGhPiZ3c2x3T4rbAacWXkQceoSOQFwnUraHrPYJw
JQFFc5wzIHte/mIAIUu4RLJqg99XyxuqFM0f+ZHvnXRtQhVtrymdqYrUGhoFYxZzIf2NFoSuSQ27
12kuhwsIsl9m1OentmFSZcH5KHHe+IzBUOwzMFmdtj0u6zM4+gtAAufREUXJRHb79km043Kr2iMk
stXvpduH/fawEoWY0mfZ0u/0mvSfMXMv6ZS9i0S2j15lvECEP6eRad4M8H4sqSuEkYnfddClRjuu
PopKJ4G+K2Hlu9aN984793/KyUU2jp6vT+tsLKfNfL60qboQlZhg0DaTICmr3LeYtYQDCXgEX9Md
D2Jcd2IhUJzUct5okmOirWrbJynVeDDTtLkpWhvVll9Yuxq/cit1Jhixm39oHvF4Mh1ueD31HeEt
Lq0sVF5h9ufEhXRoeetbOZfooXCZOnoFfneax7NYvQ/Xw3Swlg42Q6sgDI40X1tGh8bVqs9UkY0h
nMPQmPUtLnpCC715hmiq04M4dXIlA56cdaJY9tLVgbKUFlZirRjuvdMaT0St3Q0yXu9gxJ7WNUNE
juOQA9zGD+0Bo3Ib59c0JkFDFE1cq7d4iglcwwQXlH41KnVauoiRl56lpxGaid8VjhfkbUoadkIE
W2poFPy19ougg+lFRca9IopCQr2+4Ybx9gpDQsA9tNF5zadyGd4FPfOT/heZvXGvefqDRKQCl5ZF
ZI3rbN3uuLkXVmOPwrP001FSigIklY3zkzge782EWv0gwRu1mUlLWEfEnCmMcpMio9Rmr3NYhOUd
aB6YTon5cU3c6ktZk7w77FEhEl0K+okflRN0RsR8HZeRb+iKMJ9++AflfjhoAllp1lXJlWgOLg+x
ceczuVwaN/vIU/0lTmftAioGl3+evbbL73qM7kNiuD+Upn0UznCpa4c2OrMJ1TQmxoIJWBgwmWtQ
FOwTObzbB5zE53gZ+c20fOGk/FpsPnMsClK+2sY7QWYDzRgvMMzBsh49nni/B4H4BE7PlOafGKDK
WxOTmriK+BHzBhPBzIWLscA0mhYMCSLDh9Dyv1JptyIx/WI2I1+vvfEiOwOsTlN+RInVkGSCgrfO
EsT07lqE86pBZYjq4WC3sFHsxDjif69eB/T1+7Ir5hCqkHd3zfEoSENg4wXJjZmMuHoNLVSl9S54
JHsKnLlYT3RNkBBYrzBGKuOHiWybW1bZX/i0MCrYxo9Jr+ZzqvTHNWWeCjTVepY8QzEmQ7Ym47mP
dDJMLTLMuKlrn+mZR1jrJqZdfsLE1d8W/SLG0nsjlO+ZwujnWiblvkGiHsis+xGPHmSBXgzddW20
oIbLBpx2Olfa9FF3Z003Pd9m8bcHR5jdQGdc/rtInEWdEpC6+0U5aBybVhzbjjtxGHqDGqDXgWgD
DEg29ImX04Ovxk+jEdZTNgn9lIvGvBqZCcyp4aZOEA+zkizdY9sPNIp6Ur1W29zFc7nWYZ+CRKuW
9gjlurq0BlMkGOJo6rPlDP3APfJ2hzEw/bbz5zxaowtQERX2OjaStsl03Amx76AlvJhNFY7w+M+d
hQzdMe/xIMVz30PoqeOL1NMzrXh1qrOexVIF+h84yeGb/mF1dffUedHF4wC64qjF+50VWdi1nX0d
y+RsNwRhKOSCO3aTf5u1oSrQYFAP01NT8GTDa56fYzG89J1mvba0LzlScmSn7EVdWjLNqUBNqq8c
x8qJ+defVlj0UF7UEyCCN4YF9o2EB1ZyXYuxk0TcEpoTfInRzUkqyVjyZDExHJj4DoZYCb7BYmVn
hnhIickg5A05U7LM4sArjX4z/sT+TXvaVEMXADWLT9Oq9P3qev5YucN9tAeKRzVdI0Y8bLJhQnWt
he/JbQAhjkZyta3q79DO0aECtWcnAHw6KcsTs/L20dS096nCNCWbl97RqhcVfpcRmahAX+vPqij1
g2gaADvZUH6MTTDMHG3a+sha/LejKDukwUBU1s7NpS7067huyZxk3uB4n6X1rCVyuhNG+RNA4BAW
61G4DQYjXXX00ECJ4KNe3DyHM2TrVwD7PXyyCzrEf6ZlJtc+illhxSuXgkN4kpfCMVbARS+9XvtD
Gi1ByV6Yak31jwWl1ixptjFjPVKzFteCnyKTZCzBEon+EcM8iVAb13A0mb1hm30rjA6oUAaAo6is
Fe91Bhp6FP0lg4c1mkAVZF7Fx8VdfkiIOSFogFcmhumRtXMaWmq64y2jIGjXU1kP0X7tec/3fEW2
ob2q4WxEbvuBo5l/wYdV1dxrWQZmPD15RtqcMnwqg6pIlZQRxORFnC3SS7cKu1E2voJpWP2WESFj
gXF+LiANJZCRssGqSQIuuDsZemc4sZmIL7cqZT8Zz/NjtQVqM88+dTNZTBraGgCJo29qGxlmqlgh
dJk4JHn5B3wPQwPNTMnxXdiTLLDdkt6RD70L5NGe7TWk62L+gAeONkNzDhB1qr3abhTC596LVsnT
dzHE10vMyuzipcQPmA711gUgfI1JZYb+fnUyRmTkm6Rha9Qvzozfms2FOpCn/ZRtIT78+Tm3Xd23
0RIxfjTYzllrG0DvYTwnF+ivW1E2MR+7ErBT8SMxmh1pbwS7TcWXqnrEvlqZX0m+bk5jyT7VYZt7
taYyKOmJAs9ZIMLZzRJ4hmcCaYQxa4/wmgEB7dOZKKLWBK5gQ+cMBLdlYC1RAFOvmkiIXfQH2Ce7
7z8krznhyyKSoaiXsIwQUXtW8Rx7ME4rjuPEFv2piokaXkZiERuKbaJK4D2lDNqpKr2TZlL4Dik1
tdaae5A+iPgLnsqGVLQwMY2jA9S89NoJ9rDV+di3AsbwZVANX5gdeezoA8C3iEDJ+Z/jwi/s2Ob4
eU9KmgGoUJr1uHNqEI1oqjRskgx0487cIkjJE4P20vpc99ssqsCVNZIWvSjoJj1zn1pXLECahAx3
zeARSNCY5bH6UJmLrLsDhvR9DPDSBV3+puxmxSllWH6/uu0Jq/keZL+ig5qmo91iPDWM+MGbyvJV
RzvjtVTAUFSPMQUjIYic9dEyJxc5zy+FsMew6gV0h8hEMkO50oMHwYtZk6M+pK9rly2kU2ILtRyA
g/AbGZ2+1HZHwmYNH6jOhoILnA0NvqE2dDRtDHO1vHuq0R+iHupQ3kWE4GyPZWtUO2xj+H2y7FYv
9XuaeDaPHzIKtwR3X5fLZ1ewlh3lUl1AYNsHtyPAeloZvzZp9jF4ALdHz079bFiZybn2zTK08myh
QuEVx/6c2yo+y5kpriGbk95Yf3S3xWTKngJcqg1bIc01dj8Y+VTTmT6pvhkv0mabdK+pS7pl1Bcv
y5LxEx/1fxX1SzAqXJlJPP5erJqXOydVupEuUFsFM6SDxesVjQvHIvWuYuKtlhYCftyixYe2cdhn
ZVv0cUZ4TpUUWzS32+HbdI9dV5dHqXuJnzrCOWY1iMZMt2+ESUNmkuaZMV9N4xuJgy7BH+wgV6WQ
viPRVIFBgnO4RH17tENP71h+Z1z3Pef2IZLNT9tafncral2TRJluJpRzzNJ9xS731kTaqZ6z7tjO
yvQHx5yfdQMFn4Oz7LIQb4Xni0O4xjddGmt0m6Pxi86VT8hHWLdu/44vyz7VhtU/ttUjUbMht3h/
j7iPQskohy3dxlJxPeLafXMlZWudRgeFKu9Fy0LyLNAzYPyYPT/t1r+uQpEwN7OiFKcJY/VyBfuj
v9ox+GYC8HIcvxsjm96U2wM3bdSeTMvAXs72CktonIQ2HCTPLbpTWz7MlSGvBhjLU1oCTSbegu2T
7jC175a1C3SWZLuqK9KwiBRAEMn+J+sA/C/kizyIvj5oHrvZIoneEr0LB1Fnh1h5ZEObVDtVidbB
W6+YWMPN2fdAR9CHJE1BiM1jEbgpNKx+cVsiY9jb6tsVOLeGuCJt+mG3/Xxl5j+PC7GQS/u4kFVw
KfIJSGLUvbKeB3/dg3nx2DESaaD60n3sZ/Fc59o2zyH4i6JL2K59GuKooiYqOFQTpCEeCdvvFYFb
egRmb0gxyiNkD6oO9EjagtyDW3QucDqetNV90iHrPFbuF0jsTYpQPdY6Kq+uR4ez4t8g256dH+nG
7UDKBFCf48Lgf18gDThkNUMqR5KrvqXdL/ptoB2+pdn0kfda90Y6BQOD8levaemLzNOPSI3FJY6S
r+8bSwGKi7qS/HO9KQ/VSnASgxhkqu1LknG+mK15y4wVJ+3QjyGHnHHiWKFkf4ImmL8lBNqyfoMt
iPW+ahcWw5Ddi3Q07pOQE5LVKA4rHvIeum+C/6JCHO7p+uu6YNBG5cNCkIeau/rB2L7bGYQYXbNM
T54iodtMnOaULqEzU+/Fk84+J+otBIGUc9ifmDXp8T97dZbHPMfAYGrdM5xI0pWfCxJbPllawYhV
zI7IPWKtkjObktXFKtU/JVtxY8EfWEVCyDoj3hO5DBg3kPCEfSeSBzsgu9w9NfOy6+CHdFETFsmk
nbp0zS7pzJYtzrz+EM+NcyurSjs27vBSeRNff5uJ01i0R8swy3BMQI2pjKWrRDZ3wwFqsEcl3DNe
ZkT1s5S/BlZXDeGY1tR96B3kJ52p5o6T/C6LOSEjIqLE7xzfBXJ9E9Ufd+7DmRSnfQvO0E+E95ls
eeYu85k9xV68QzDZPnaF/iw24JmJ+/WRymZ6bL5cuUL3N2EFtThzZBQROQtbCj88W5pOvCdjb34B
gowiNKKpaZHBbke4f534otz8zDcz3e1OnhjktqFULvvqlHOeW1xDBaoxjCnEk6YsdIKpMz5MOoyW
fGKaa7rZSwk+x4OIwalZs9qLeGarbVhrTt2zlbYMM2F6UtMmTrAq4mkrSYomeVJvXfY028vKKMX+
bZjJdB41p7xLCdR8mF7TOHPucjrFzNCv6CMh8kzR0eoQDXSQxim+iVpdbQ1gRDGroHDdKGRwzhQL
uBshePlwniONFeSUzXuNuLpjqlFbl5Antsxbd1+PU7QzNtu5VZPL9z2xGFeWbqB5i1BLMfww0O/Z
XGrFoWnZXYKw9kKHt/pKwjJDoOQRs+kzdCbgRLZ8GFiPv+EtWk/czw+TdH8jBfNQgOveSy2ZEMzM
Jlz5ONn4VXRdA3s6aOqAifmkDSImoDRqXhIIABrF3W2Ks/cup+3luExBNzbeE/ORfTVXLEPXucCW
T7p9DPaNFFHziBrF11gQsLMFdahtkIK0KUJ3MqAlx8wLB5vs0T59RyV9RNz11li/R1zi24SDyDQh
/oEWU4wsGX+4MZVzMnsn0FDNuaqbh2+AMKO7nCTx6sVeeyek+ppP+SIfKHXiUywyZACITnfJWHXX
KNe0fV4ZTFwbwz6NmuEB3dLPVswOrfcQCUWjao/auGtRaVMfcVcog11EV3a/xhov2lSjyxkX/XEu
sOS5WvnT1Yg1XrM4THGfcOMQNI5ujyHDZlOYnQVtLfHlOfeRjVusiZ0pVLHz4IimO4/tfmaNT9QE
Y+Msf9ZWVp6ZN5/17YP4MyMV7opsORqb4RhyxItghHLoo+hLQyFEIDXH5IDLhuJ+3dstE1eNT9JK
Jc7ukByXwhV7sEMQOUdxpwIxD5Nsh7PTSRhHAyKirtOqozU0gd1zfRFsnCClBEeYKo/K3x7uAyjT
E+5ilMkIOEyZBmTMTuchjqfzjHLB5cfG7BacgdMmj7QVSIAtLTQL+SBiz9pySh86MHHhtDZPMtoy
WnIAEloRky61fZ3ZaK98v6hgzbwHUWny8/eqH85QES0W6/u5sf18dGfSANEflBW8dT1F+otsLtn/
7jm0N6Ndc1bLOoXofU7fuSj/haNQrmeVI07E8VBETlkH8SwY6z46WGP2XrX5n7qqUs6i+Fp0mFlL
YBdnE6gcZqo1GOKBJACIZMxpgFokPcTnbHHCCYPGbHFZsziqtOyqWu9zjT6+fR0GosNjhe7wO9zF
0Uh4iTOcGcCrDB8pXY3PEQYWI7D/62T5z4JmqJ5YNlgn8KXHsyQvJYyG8ZoZqj0vszEFVTL96hOv
hUSQvTjUQXvKPYJKlm0vIauTFO4+Lslly+ORjlDXeaVLRIQLnHk7LS2/Y+lvDzb+1aQ64OFqz/hg
rgvr/5BS15zRMZTE49Bk7WYjm4IUk9RBK71fcZP/qeQaAvt8XVX+F8HgQVRjzPKGRQa3pM2zQqYx
LnXdjJMDeM03ZEPj2ZBttVvG5ctCC7+rPcA6Yx52CMg6MC4nqHbovw1Cs5JCOy8Cd3AUg0BpFl6I
pvwhzFX6IAyJG7TlcHbnR55crsDKug2bi9KWqjig0b9U05DsdVWvIfMJHp44foOuafyo1h6YcuYc
LQ6BE3EnwyGuq2iDVf8gNRrQx7YjWbuqvZjl9v/1cNXJEXlAkZx9uiiuUcO0O8vptHOtW6+JNhuk
gzjmWZQocafZDkTaw7pxLckaIw4zbeLMHmL5sdhGQvcIMSGSPqJNbkX+DjI+1if0Mra7lxCCeAjq
ONCtuQiGCrVAw5x+s41+e0fBObYHWs3n/55LA5P2wpwRTKf9Q6YA5OHTF94fq39r0+QZaFy0w/vz
0/F0QJWtN+zK0r67BSTvdYDfKBZfephRbI2kSc0TBCFL98RYGGxq19uIt6OevY40j3XpGGeNv5zA
k2DgyGtsl6DuuIwRelabyMVQxCMzQzwg0/Dt35Qpnm0CToTIkGryigPhmYnj/tsNq0nvp2vUXyIl
n6ssL2NGAWwDlXxc4/lLegC3NaemwZnGD62s37vfLin3uo0MOLoC7CEMd9iaauNHK7oX6QDsmRjL
LOMz8De/MGY0SAktEbMgPCE+MSXwkgvvR9YmZJCi2OJTz06iB5OpsqPlpTXXb00C8AqXbSa0szEJ
cyyHc0G4z3mxt7wIoIJ6OFDxrkzIGqjNJRNtlsx7u08R61ynfoP06Og+wXs/udmsQy220X5bqEV9
Glawm5D9YM4xu0sypu/xc2Y0TCNKaLiw4R424fnKFb6kLzHjJ8qXGI0X1w7qztVPzJHV8eqJbaQh
zo6FQBx7Q9AN859vG1p5rBNEzWCwOX9QPUVJ7NeLWZzaVR6T1vLCmIZIt/vpaC4Yy5JYosvi7Pk2
Qgolz0MDPNxShnZ0NHMfG/nBVqC+xol7GxQ4bZKJCD7RusCIV2rmwpho8hl9MR/Ya7aiqfS8GykV
HxTEsT9Hzd3dXJVD7SJdmy39GLexCFMdcHAeLZ9sJmgxFChua4l5b0RCXdihxDhjBMrGYpJnr4bv
sS7iOkawbqknmeENAr1rBbEFNRGAUKxxjiTieZ7fC90bD6a7vNXbX4vijguv4dXptCcqBEgJeXRH
vrT7vu6+P2wgIzy9qgyU5T42An6CAX3RiMiVaWXdnFHAvTSWxREbmRTEVYLTXcYBZ11Dr2LQF+bj
GQ1Tv321TcTPPYlX3tplcUe10ID5o+irhvhBCP4JLz7X4GHqnsg5O+ONnlUbZbkO4pQ9Wo+w779b
evvKv3815T/HFAaZ080Gvg3w6Al7PlEWb/OTWQLt5wdb111zWCh8a8oZxrMuKXplh9acFHcJZaRw
nrmvpqDtN2ykkgea0vVsiYElgK6DQSycmzcT2zaq8d1wip+YbGa0+0B5tJzytzAMSYds/vK26sQK
PJPj2SxZqhGp4muUp2cSB91z5IzlqcV7IQ3dBH0/vcEiB/LlMt9ZcQEjNsPp0CKMI/GzkSjhSM+0
chX7uRdxdeWgeRLkoedcN/410jpJ1Om7eTXD73ubAdZw0rqfptBeZTrfk+1Jcc3oEse4CXT53KHD
CZ3OiRBjZyvTMrYIzogWCvFuiG8BLyPLydrGgNG8LaOKebzbh6yfLyYToYsUaMnMVj6bLX4PBbqN
Yne+8kr2CAGm13ic7lS2T3Rrru+i1QsKz9b2ON7+WToHBL2y74ktaGTN313eSc0AZDoal9sk62P/
nonBOCFUdTb4JK9cPJaBFH8RllI9VSkqz7KOQoLmVIAi9qWlBQSO0LV3JqJtlNKydO4xMqCleXk9
n6dhDvO84RTcBnPA+YF2vjYK20GZJE+cExFjRcYYFptt2AN6rXMy6nF3GtopCjpgtaj9CMSJq+Kx
KmCBacj0WrOJQivrCAbVCZpjYgdkmyyqobDESbgdIRYd44LC/Uwx9p+EvtlLl/vISuTSpi7TBBQ3
Qzrde3B8ewqTvB1+Rqr8JXiJd7a7LHtLHzof/QaMv7H5Km3MPuSumEjnRG2SFa5+lToSlmrpUQu4
2nSarWxTjJBuU9JZ70uip7TxuSLSko5H55bcKU+MB5mSesb9WPpeBkYpWpzRp3J+8ya5HPXhj9C1
Y6cbEWE2aGEaEKCebj0qxQ+P7Nw21InF2MWNenVY2B67ZThmY6SfJ+tvVEWkSBLrY9FL7ls77yEx
/2urKP/wSAyruwIddZJ9eWHjYchUVJDHSZbysJrWX6/u7EB1HeFlC7lVRXRJE6h/9jq7aPXrkwnP
OOAbgCdmMyCTFtAJYlmIJnKyfe9h6kKoPuPhst94CPZyZSCUdDUh8JswAGCjtW3mI6+4p1MeH43+
WYxId0DW7pcspcDDBrpNnUX806Rg3dYpv20v84DIley2AQkTcRzmPXjfMUIanokW22488QYvTp5l
T2yIiNKNlilm0vTStio+IcFa9igZuodBjY+x0x3qzNgVnv6H8b316A5OQSt161e998e41kKUy+ji
O4bueX7XabCtwrb9Lo5DDih1dKsakr9EdDGc6lz8iVqUq7E5qzD1PDRJoqrDyCrDiMEQpxVVikBS
vUKcSLbg9TFw1uUyzy0FCB4yrW27/SxRbZkS2Zght6SaqIS6CPGwt5z+aJjO3/G2BjN2N8KJkKov
EtBwZSuW5auP94IF2iFS8stoX03HbE/DhEYhxcGz7a9Q/qD+wJZmk3DAkKuCe2Rn5RPiCvfgZDnq
bHw9aeEeM6lxHWUBw0c6KGsdiKWYaeMHlo49sllDTKy7SnmZxdatodBB3K6cPL7YovpwZtsvbHD9
nIJOQzgCNXVC12GYzCw4NDTJsokYhl/e1ILS2L4wCx7drlmWq1FGEjdf02zQwT8u8+BGXDRrLoM4
yV7zutEvS0VGVQMz2RmzLfiDIplrDqY84GMMrAsScqXawS/j5pkuj0ta5PjgUriecvHzdFhOMkcH
1HZ6YGkQJYup3Kdr8YRhUvlmSkpQC9+/b0nqiwa/rtUputuuiRvOZG3E3HGfe8NJtMnBlXN7rjoI
0ovIjv1QEpaYGwcVTWwPLTTL0uwOc8bPLtanZ62NPcxYKoSIidGV6JomqkMlNWhHenmCz4vP1YBA
HDvkxsed/pvVr7nl25h+pwoGMcb8KJQq/PmZDqc9Wyn8nchID0iNv5oU0XgVNT1Dr/nDrm6xh9XQ
qeWvfDIb350ccRhS3udFNX4i/im2HV20U7l3YRGshXlbBC5/5ZC783NbQibFl40MaftXJlvIQ1MR
ECJROfUVhjtcFcrU6ie7KMlZ7YlYwAvl41H+V4lkS/Cxb6brlTtaCEx3WeebRsLFm+HQMOLknk3N
Lop6SKXI84p8vMalC2eQ/NxdydNaN1DChVaxaGZv4ccr9y+DlF09FUGsxZ+t8VQS0PujLsKVJ0pO
lNaTYeiHVFWkNTncRVYhmPU6k4C14F3RjZk+O/E5KFZjN5b2R5kvw97tBoQuZJ0WOJWFZSSQ0lK2
u8X2NHQOW/gcr1mE0o7YnkAI9TrY+rvL+qiQPfMVZKKuXiEcVz9wVa0HJBoxZ0LuISIzuyczcZML
a6rbhPBw14BwP3hAIF07eoeCE/lDD+E2ntOLDRolK6zkuE3x+85GGDPEUHOo/1eNXGFCi3bFMlWc
DwmJ72J8bOr8Hjlzd9B1HhtXthHivkY7NEV6LtopeWjr5VM94Lf4bea8XZe6/FH3DVveEQK29IxD
AqSqSPIFGZy+jSGJ0F1pLcqx5z2BGmwkHDEdzrGpgrq59Jv03+Be9liFUc+nb5FlKwoPI95izE62
sPrzVG7vRHCY29lHSME3ha4Rw9iTAv3DdZz+JLbK3dmq6+8P//12C82zF+KBrRSekrY0UEAbqBbf
bAtzmz19f/hm3v3Pb/8//huRtcWup/GEnY0NwGVwG22MmVGRIC1m+szFHvSD27ovgpYwq6IFtVEP
fSyDC6n66fz9q+T//er7t//bf/v+lP/5G//bp0hJwivTnsHvJNkrZtrg0eva5J54yg1igI3kC/co
85Zo9bWO8UyyqqBM2h9ykn/iIW7vqUqnIAIRu5P41InWYTpii/IgkSPvbT4LXCCZYjDCqZXQENVn
1xgZCC6sXYeeaSG2vStPXsgRizt0oSYZPIISJo1Q06SQJJssiPyNnk0lYw6LVe1ODukl5s8xKuJJ
1Pv9sB4ZtkVfZFTo3k0S+pTi6q0Ex9zQ4ZGzmz60JDRAQ/8ZKwwGS9TFPnwFS9MVp6TpUEINO4bv
+pko5k+Xo+MU2T7w0S8ADY9LHDmhQwu/LbG1Yfpl1LZ+ieCq6j1LUNthLrRMEJqTe+spk5khAIQR
SOvOsDEAbxWlHWlvQ/FPdF7xMumfvb78tac08VcR/YhBOjJUX3Bj9fW5yohqGWZ0NWtrSAK5QjLL
5CHaiMzTXP1ZF3WjduEaFN0bemjm0itHweLmD5QLoBoRXuLGzwBKDM9FBEdEe0ZFZPp8Uz+m1g7p
0lM+Q7R7w0h/dwwodjiH5sPskXVstO5rqWEx6acJVuqQ9nv65bu5Fp/uML3MBYWDsFIqngL4e1VL
hi1kC2NkNMN0Xa2zaTYAMAbXOsvKfc01faDmpaObCyJXGRfNvjMv7oF8kod8GLRz4zmk2Qz2xGL4
D5mrEev2Lay4M7VzNSsGWU8xE9jG6dtLNd8NdtU7Ds2hDXIuGh/ubAJczCuDZC6e1mV4STy3Y71u
jH474gbR9Nk520VT7dylaILO2hIRWbdkKePUyctDwoFtvjpm6fh5CJrDdet5xglXTH5ZIIP1WTEd
5dbjjRWQgnrso33copXwKn4WelwYF+ms7zSKmO49PYhx2h6BXpzrOkPzPevH7+9fb++m7TBCmcUD
23KsZotN5128O1n2aM3mo5rQvSVvMkIF5IpaIEtgsMxQ+nlQ1Duw2X5+/0P4DE2b7wnw0z3DEXTo
mRmMSWsf0W0sgGmZxXqODjaUGAIgnUZYzPhwm2Qcj+NihaYlFpZWBlv1CqavBUv3QZUKHh+B4WJk
pg9qI3bsvYaLEZcqDw71MBpXuv/MO1DkfbYJvaB0CMh0sVYuNeVbngGwTW+upb/3M5G1phf97Gr9
SuZK2OfO51oSntMS657O1RGYwicQHDJXdTW8jGaygzibnIeEfCWLlZk0JZJnEl26IfrQm0EcHFMx
3E+Xz6yuFzb+zKNGpWVBpCJeWJGIl8pq/orCCVsyYJ8HhAw70dhwW/JwymT6XCYb3XvN3xzX8W5a
Tr1O+4BzX2AqtlyIMZk6Co10QSKJkpvqbe80l6nAqMTUZZJXoOTacUhbNo6tx0iosdB4J3d90Gln
ftpGTljY+rNEX7Q0zvPMKCdm41gj6jh0S/KUb13UBEeEyRS6BZfNA3tH8m7z6dXNmXPkg3L23bZ1
qGrvl8J9gJprKAPdzZezsT1+vcWo3uv4sROE3oGPJnzdqKnvM6Zbgop0y3AkA6jsHpKY7AvqxHdV
1+bOmxQBmtskf3V6brFiATyLJ5XzT7cJL43RAQ82Wwfy9nLMK/sVwiItjUXuEpoZdjvT50hKw9kc
5um/D16N9Q+4axxArbiV+jiGOpsI10QUlDenMl/VOerhT8aifhp169RvC43vD0ONQMUSGtGSbvQG
7tPe4TsgWspKSaQbZ+AQ2LJcD6lzM6wXSqYq226QrPelEb+WBYUizgnQrgysz/YgGDttH1YQA77V
s1n85uDqRvq21nzu/2HvvHYj17I0/SqDvh4W6E1jei6CwbAKKeSlvCFSKSW993z6+bjj1ImsrFNd
mPuGAGJvOjFotlnrN9lCiIUp2h3VfJn01DiE4O4nDgQBwMRqadNMFCkc24aMHukveo1ULq/Gzqk0
cp59fbLBN72XJRm8EqBZ7o+v9ZLBLuwkWctIfgCXCve9Xcp3PT5Za6vTCQZG0gt4xWz2ozMgY0Sn
JfzrkDTTN0NjNvSaEOKglEJ5t/MO2aguPM7Sz4l4PTMJ/Wg2kXnntKS08b2vv9ATQRHF6ANXHxR6
Fe1t6EgUyzJgLAOvpLtEr26In6dbEBk547LulHH1SJUXD0h+f4yN9hjo4fwuFcXRsYbxK9Oik3Me
jDl8rzNy2rNkQA0OStDJdtysydq9qOGERrwxbPqYCP4EZWAOSaI6ahm9qZ3zrg1G/Tk1r1ZYoNYi
n4MWQYqoGYy1nms/fQswalwEEqq8duz5vcrcMAewpcFFWSthEBLz9r+SWQdHjUJPOAEDxNs2P2F/
DKhPmZ1Ha4GAY8lkf1OGfVs251Y2Hswq6tZGHST7BuF9O6ueiVGRuEoXtgBGKCDjvhvxWR+j8Aml
aMLokQF/z+74MmjZrCr+rqZ1cMQHJbtpW63bMMpGDCgAVJIUxWMBRq70sRYP7QZKqVk9DMBGdUfr
fyApjZY9+d4ndHsOiBLzFeUP5tS1N74ye9WkoJAYKT5YAYBdU1UGMGAUSFE8R1S2y31gE4NVpy9k
XG7yIN4WOAX/VKtwb9dAvpm8m5to4EY5HULmna0oe5rCbquDsHiE88U8F07TlxHslFkqdzMjXCTE
5u4YhAaMmU451wZQ7bEmrWiZ5o3aFdupGKpTHyIhj3VBuE3UkBAw4baTbcr3LXBp4MtNfgoqhCTr
mGBqX8s2bXqnvDfqHG2gkVsHa0lTiEXGnPCQvA5hW55ylM5OWR2Znl0SXb1UCeRvmxa5Jo2xyqTP
w9luw7dwguOFPJdGg6o+wLQ01prTg6eqsItNpWqhiTjY0IUwnSXDor0bE88Y29pNfLPdt1bzZllz
chMYyz0vidzoiaLfVIn0bHSq4xEHyL02/KlY5tJFTi+kg/CFnmfwkDpoaYN0cOeTbmLIWq6aMgHk
ms6HJjT82x48gJYOhyickrP9OJgJECIjz1276ABIOGja1LniNUhZryBvMCRWdWJJJaSZgsZ4J2W5
7Qkn0194jucLM/B/Qd47F1HeNv/1H4b8z4RBAz6jCm0Q+3ddhbZY/vj+EBEe/K//UP53F/ppVLZR
vDPVBhLP3KinvpUPkdo699yuTUds6pDoCLHCya89U58QQZHJ/M85pBSGUoDZ0wkx9cqOX/rGZoCL
f9YhSiJpB3wlw8/czNDKL7U/qFBaGqpuUaMmGpTNzhyj+DAxhAcxkJpPbeo0cD865agl4PALBb/K
QJFnj3hSuEMm4j3NteGEoV+8VzvtrvTn4HRd2Bm6SWnQPeHYSV5LZ5zUg4DDDBonwbnDP66UlYfO
cnz3v7+NuvHPt9HWFPJdumVr3MrfrF1gTivkGDAdbQfrs+wD5b2r495NtBhH3wRafmD10dv8Vk54
kMxWiu+hMmoPoB0N4CBpse/0VHsg/9rcWTpeVwAINqaeQX8h2P3IhwsZp7Oe5KmR9omDzSQhufOY
xCb65GnjFab5I0U37QA4OLxXoSECuQi/pXUKpggC/4uCU/caNR8CpzrOzcA//VsLvSt7nKojkNBz
q8LT0xtURMg7Mz5rlBdbJ3/+398nDdrt7/xUR7MZAqomNFnLWvirv7xuuK75RQguYNepPgpcWe+Z
frMth4Kfi48KQ0kjRs6mao+9DJQ17HGtV+XtoHXRnvDwrZ878k1IhsKa0nonCGyx0VY7IzAc/Cjj
wP00yiy4s71qnKfnbIxusWIY134CllHys3cpjvtHadBR/fg37wD/9y9/nMkPNIEL437w24/D8rzL
+xnYOxoee+ClhE9RJ9Oib9DfoUAGRcWnxIMge6VvtKoZV6UUSR92pdB3FQyCkSnZIWONbp1NspX8
KaoIuMQ91w6mI1adEermtUIPrgC8Qsb2LtCwrr+WEiO8tVStvZ06bOglNWl/9DSRpjzlrya+7xt7
C/hnPMDKVW7nosnXQSBb736ZoRBJNi4f5Re5jd8jtY+eGd102xQGzE63OvUhBQiOPUgPEHOYTCDq
EpaQlYnEGf4pXRzh5sGcA30HR3Er8iY7LHP3prZWoKUd1fBc20guVYFiP9LpHYCWdzi2puFN6Zjh
LZNZGgTEYNw6Hv1jU+WvfWP2Xz3JLl9vvxXdhKk9sjIr1Xhoe3AMuPwiXWm0+mNJLH9bZiNGEkyo
15ICkTSrgPNZXW++VWNxp9Sz8UXTuiP66R/NRa/HjHx/1XZ28BT7eup1ioGKmgw0jCwg8lsE8BNI
hnG4od+uN7MERWXYNHPZvEN7Azje7Pl24e8OTnujxounTk93NNTlW26ZzsoBpAAWSz/EoZHtWq2e
tuhMS7s+Vi2QVS1udwwzkH9W3v/NF/bPLZFhWYphaY6KVY3y+xdGgieSNDi5O4eA6U4GuqwR2jxZ
/Wvaq2f0SxIgkbXpEUxUjymmm4T8kmAHhJ4Zvz20Xr3kHCNZ/cgM4rw6ubutJZMnlydke7JpWs8O
9A68lDA/XFD1My7JVoseVDYRg2xq29MKh/i9H74DbAO0QXQUga35JLfsmdoDVnfkKv/Nz176qUv3
tv+kW6PlBU0B683UdEtTZOW3hkUyKnSrVCvczVZxh2C1eqdOUeCaqRTdBkZ3zHI12+VB/lSoDjD5
Xu6emNHcSUO32Ow13bnBs7vrLZXsjxGcJD81l2ClBkwGznLZg/4Osh7k4AKEnMfvCuy/lSbBAAzi
+JmPqFw75MQQObo1tfCgFsaOcDS+zaNPftqqDLxQM2NTGduG/Nd6Jp31b24BP/gv7oGpG44J34Po
o4LOwK+Nq9XLJYzgKtwhqNTfTWlgn7paI1+mvplW297PSDIeqiD6YelgN/SofB0i1EcsJA5NSyYg
lznle5rcIX39mE4JKOZM1Z4yK9DRDkGUiE7kaFQ1GnbRuw9M4dwP/Uc1yvJOrZCGifGffdFiC6tO
ky+tieGrTMVdq/nA90ljh0X6kpN4u5uj+hUFt8jFGCo+NFLdPToWShx5+dQREVpXWLnuuq44p6U8
3NWkkG/GYPpmIz0EzDTbNOUEOtwwX5opNu5aVdfvaC/fUj2S8bZA/KVvo/YB/JB2g9bArVp1BlPD
DHrIIJ06WEXuHOiGF6GMd9eQqlm3k3oS2BLa7H2TMuXv5RGjs6maH0pDebBRvz12Vf2gaa19g5gh
mGEmg6UzgzgGL4ng6HCUihLOSZtHW7szYFPM9rabnWOLnNlhHuSIJs++N5QuQSSnRYO3DXRvkACk
QlMMSh0EulXaN6rRSICWgL+MQMs2xD8+rcnBLrNchJntKneHLvXPaabcEXFIt3Gf1l5pgyRu8qD2
Iqbvnqxk1Xq0sWseEbHaRCqio3LU7YCcAt+LmJf7M8FuQwmwDwmH+AimG19HiaC5Edq+p1SKutUR
JKzTFwZXjP9SInpSCPG5+TCUksjXPAHlmvt32dKa7RwCQoEZydivg+BY5igp9DHzBmTpflapega3
eVKAbN0NGcFRHYapDTBnVTHtOtcpApKmtTh0TQRcIky6Sa3nYAEt0BZTJD/BMy/u03CM3MHkyNA3
GavP9gtIsZVmMe8DYWreZN1Egqf0pef/vmVRVMwBf29aLNXSTcXWFd109N+GyKEiERjqLWlLNnXE
dDpW7lLL910Q3epqmvXPnkn0Q17GPnJgTeqVlp4fhlD51udWgHoCgTspRleicJzx3EhquO8curUs
dJ4Mx452NZIFyNMMyk7TzNcWjaGxnLKTgenuXTtJQPeqHr23MG1vHV9yHcMumOCdxzAJz0u6754B
KdwKRUXjNwf165Oct2U13tp9266ytue4gHDKaOUpvZCWnMwC8ENvDN16gCp9MpDnW4WFopAZLr6T
NidSbRenLgxL0P28j7gZWbdq2lauZkbNJhzqeDUpULezqX3NBtU6D0nkabDNFp7eJgsPmdQ1P6yp
2UcO6FtFOqvqB+GLficVZMuLeDMziLi1GOHSkwzImaJD4c1mvEY7rfcGtPFASpoGeSkfCUMzOLd5
DOSGKRipuWmP7oWxFjx4wzpqJmG91C/nXUbEBrG5wXmBRntKpgp1Cv0+nxFdYOCN3ZnhQAdsrWoH
fR716ACfDx0aNl6ouXaX5AzNASbdgMN0FalksAHRq05BxgxQk45mHsgbYOwLqG1BQgCuBu9iPMUw
b4h82dkaLyMMtXEr2Dl2Ut1G4EFmZCs8PYCMB0oyDuLsh5MADHAWne7aV4+ovM1r8cb+j8zPv5H5
sUyNHu9fq/y4RVrU3z+LXy1EL8f86SCq/k1GucdBhweXThR0/pT3UWTnbzJoPQsNCdXQQFj+Ke+j
K3+TFQ2JLV3DR9Rm5H+V9zH/5uA3ioibZRiaxUn+f+R9uIx/bIlk27KJHjuOZasaQ57fWyI5C0sZ
WwzpmNZh5lrBgjbFBIh0199Ll3XlCESbnAvBW5zmKIu9/mnb6LfwZCeAkL9sX84nqmLBDBwRTRsv
8QDPmTbp9JkgRXof9laL4yV5yqQJGVKS5aFFCwAIipXR4r4iFqQM2HzZqc4XjxaxWuwFAeyPva7r
Lnte66J0XYwSCmd1R7y4gxRwXf/bfx10gve/bP6r812urJEs4J7OSKZnuWZxnlxpXlFMcjwpbfel
VSM2hpDYAXx3fZB1M5Ehc6KCshJrxcIym3+oJ4txn9gyhzJ6okawF0eLVWmPXr3yJMrXHUVVLK57
XnZf/u0v/+CvNv+2LsgLe9Mk5imEGN6Zcrm/nkmUCMKfYDCYm3BJP49agvCvKIpFvKy8VlXgobML
g/GPlZ0G/ngmUXB5lNen+NtDvdxL8fxtDPjWk2lBTjUXO9NaB+g2La9ajGTyqhityFvYyZhSLa9y
kZHcrRWcCsSOYp0oXY4Tr7RqSNpGgfIt3tNJrBObM0U5VlqYbEUtHYBrk2VEw1n8z+t+6qAjYWUN
G7Hh8nEsVySql5MuVZJHjKLg3ZAMYOxE53jFpEYLZalLvwvewRTUmHAJvHciyAgL6FtUiRlhtSpp
BdxtALVWkYY1EVGK7YRaRlAFeyUk1tMyf724LCVL3r5rwNTLPH3wtig2Wzb4/mU9hkN8dstCxrpR
zWsZcjiIJL808cFwlrDDta7VBXNNM39XxxrPu2VhGtx8UQInAd5Q+DwuG9J5esWtnkDjsoeNASt0
QR2jtOVj8hf5aMSQwp4cprUTFh/94oQUwLomG30tatH9iKI4fM2xWl8McwS34uImZC/uNkM19nsj
O5sLxaQy5JP4OfnVZuriQIMCIrRAB4HBXLXUDNvNwLXi2NzFmC3hSf7n5VsK0w60NwBVLO9uudyO
FpbEQVTFgunOH9Ukq052s1BiFjh5a5UIrqqzDstOXu5CBtAFIHNzL+5C3PEOiJL4b3InTbtRt9xY
qUeMwkhaxTNA+zCfKm8cLPJB+pLECqKKImzZZKEPo0y+RLhtJLuAZZXSaoob0hGX67p4jJEQXDE1
tchPclHimcDFXeLJ6gX2Lh7Y9VktPAhgHWiB0MijPPtSMv7fXKoCuT/FBVo/i79UAx8oi3zYVMsr
R6rmxcEUFybRTKIaBhKaULBclm2ipGOKhB9xuuOJ1wdJxjpSlLApAQ8oVU19QNJggZh3n3Y7gOUT
JB4tkUj91UsWUNTzOX5U7KSEqqOXsErBQK9E0Y/hdoqSvdB4sXK+Ebh2gXBP0GjnxixoGQFID2rA
pQjPc6wTvKFB0RwEVUWUrlWbYZanM9sQq7oO7Q9MTbyw6HglBIsHJwR/owXzCSWj9iBWhQE6LpGJ
iEBiv5Z6Snv/54+1cx0r1mt9lLHsUEepXF9/4eVnaiH4esFgKltF3csZ3pf8wOuvFFXxe0sdmDpe
eZvRrgGkYBbrysLtckEIiZ+L/imvoSGWYkXBZBX4h7oTRkgdQCPsAGKMp6/vq3hhigTeNzkJpF+R
D2OuLr7gZeF0ElxU7F2vq3Q9u61gKW/UWqIFxg/nl0UwY2tBrnQG5AQjrrBxva+AXwnmwrA48wjK
k6jGAvMk6gCroQzOfQyRZBkQCI6PWJDpWfT3KmQ0oyZyzR65HfA25dpa3nlz9IdDZhGGirN+cBHt
GA9inZ9P3xCMwfeiM+KjWJgp2tZtISsYjYDc0WZIjYDX64PABoqSZQe8pHlSj/vaelSGidhUbptu
Uc0NVrAo3a3o95qDAMj344jzgAyBJ5AV+m9B1xIv+KWuV0Axcifk80Yn0SxrPjXx+AXfQCxmPD6Q
yp8GEqaVg+79bCmLHAp0P8EWayU5QzwZxERbRPR43L6rfdW12tam4hXy0HkEWcBpz8pBLIJAeTX6
CCPcBcPFvP6PhbW421zXiSppTZS6RVHsKDZfq2KdFsO2VyfzKGo6PTQRgOXUl6JY+8t5LkXsJqDO
0O6ZUy8BIq3ArGZLBJeWQW1GAz3C+0I1+3XXWcjnKImGum8QuEhGy6sBUheO6LxncAVoGpaBFL7U
CwJ4WXkpiu00Knd+xjxVTmtzlS/9CXrXTMCCxXtWFMVKsSiXzaIkMWpmgLlQyq7HiGp/r3VGdDmJ
2CTWihPBUeOccNUhtjVmydBkqUfLSa5nCn1wf2pkgONigBJcNmPIy9st9gzFIHc5Bu4inpbLAiwP
D+FaFzteq5fNmRg3iz3FQan4Yq7nFPtfq5fNv/23+HqM4cTFtu3KyxWI4365ysuOl3NYFXTCwLdV
HCno+QvMEuimCVojpUbdV/WeIDwuBmKdWHTL1mt1tumdxM6idD1WVDvkiw6oQYqKjmMgssbLAbJh
ojQidpb0pbsVxcva63mu/wrXTTxJU7B6Yqv4f+KQv9r5lzNeN/92ieLgX86/XJRYN0a0FMRgcPmh
110+W7GY/yz9VtWmDCzLOBhIUrCzuvRt1TLauC50I6s935g+xSq5iyD+wGX5dZffqmLHf7kOjDfi
kF2CgPPyjzQxXrj+O3Hc5b/85faux0++Miv8ecQV//lDxbWLdY1opETxuo/YXGsxzddl5fJTr/sQ
PDT2PRLn5aDtBtBG4g6Khbh5g9TyyC0F3piEPylOMEjbIWK+hhjHODLr+1MYZAgjLaM0AYK1AE7z
Ziz16+KyktS4v8LOYVEC/cedtGVUdzmlOImoi8MvK0UdQcfRU1AvGRZ9wRCqCtphssREFp20Fvuq
lSwZOGDXUHdsaBOebuDJsIRcLRdvbeLJotsbARo8KmOztqaq2fULtaFTgPPJyzBUX4ZtnRhLzmKk
HYb8fjh+iIljgQ0Y1YEjN8v6QZTCKjMuJdig1pap/i5cyMLNMn5yxKgqzrHdcDS1donkR7B+jopK
+09AjB5nXJimYQ47ZgWbpgKzzEKsNKUGqx0V5fHCUh7UhXOMUxd6XlFoH+QR2wEBnkRB3jh0eoHx
AKrodVC2h3iZtYhS1jf7OGbMUMu5fGiXxWARwgecD/6wMD4EIErgo64LsQ4Fw3atKdrEvW6IGc8V
3OcFaqk22BDjxgSIporf5tq2UUJcumN76Y7FopmxfyiKV5kmmBdhuRPGwgwXN0aUxEJsSMugd9ve
h8eQmcAqxEJNQ3QK7Y0v2sZWtMzz0lwPS9Mci6JYK+fR7aQDJZuGsD84puKk6Bfze4MaguxvO199
x8UWcYJFskLjYRR12/6yyP6xKraKdRGat/B2CVrmedUf/IUlbsY6NlIIVLhi3XWDKI3LrXJGcHJo
h//xfEXpuuiXd0A8c7FOVFtlCfpc65fS3N2HQFc3yWW2sJxQbBAHi+MiJA1aU1c289LlCoAbY8Mc
AOnfqyQt6CJDMdlrlt63El6R113DCEkUX55gfFx3SjXklCIIhT1TVWcu/GaHF1V/sBEjOjiqBdoa
iydmvcSV0Q/qQ3ewrAK53bK7EYuuGlyLPO0ORR2gUoHCoEMsLib2ur6oTHTlpQGv+onO5dqGZYo8
emWPiC95iemQwgoZFvUDgTNUlnnatdrNOoHga12UxD5ib1EFspXu/idYm5Nem/5NsBagjEKg9F9H
a/ef38N/CNX+ccTfY7UKYVdwuho5GeJNvJrXWK1i/U3VNMXQVQT6LIKofwix68RwZWK0lo0YN4QP
hUzPH0LsBHEJtzqgMDXDcAyLIO7//T8/xv8MvorzJc3c/Fb/FVVlKb8LscvLKWSuy1lgQWi//4YF
SRSfrKPlm7fKFPe7JMfWIoyCfafOBInKKNVocRbKuliUUYuEdRA+mIvgRKpEC8FqKYpF3MAfaGLg
WV1FWFEs5mUmPC4LUQXIDhEPwuUmHdRopy3zOrEgaFcfRA/xyzoJQjwGTMc8WSJuoiWI/mwTGNGz
Uq9tFAgtv1r8wMpDCdWND2sporySuUO/dI3F61whsRBKEKmqoE6PlmHvzCI8+7ozek5b3QIMZ4Yf
Zs7KtgmaNKJ/FF2l6RBTbu3sFIIcyMcRwBKWDRut7eR1l5tQMhxr30zJh5ObzRpycw+bHh0J0WJL
vaJsKkwoJYNV9cL/1yUL07igKh+mQENGBbAMjDT7uZvQm0EGJqrkYq+p82K8ZURrY5kaj8iAMdte
ioicUlSXnlzDthz0Wr0T1yktIzdRiqICN/V2Uy34CLHA4iXcykN0N/ZNsYvoO4LFVhbqdJWMAZl2
P9qNau+hSd1vFBPN0+9xlBxDTOfktrH2aslABN7FHuwyDG1r3OuB/phlEWGzNgNaTwN8wRoPmu5K
I5PM37hAwWJ9e103LV0XyOv4HoUOmvtlAi8WgnQkSoKDJEqqrWIcidSJs0wrxZWLhbVUxTppRmdi
zHREdBi6rcT1tOCnNkGyRXogfURkaRFlJROBQkrsVvfajUIOHL2tZ9VA098dP2t5DZCRTqEgXyBv
cPVkDgkzH3HYjb+FIOziN2BP39t2V0mPlbrI6z5Qcrqto7nZywKwVNcNHnIyuASyf83GN4+NdUyU
E6MEjEV/Kut5Vb8Wp5AYsuEhfNYk+z5cF/Dwm/lOGx/18rMwNnayW4xGanjP0BhKiEkIc2Mk5lbH
cXChcHfwVV1lN/X7+UN+RjK4I+rNXO9BZlrdrxyCfKQKyAPKe7T4ZBNmG+xdRJ5vLB0237rnLcw9
8ys+02v7TB3JcOsEx1YQU/LH/FGLN+aLCRAbJgPcOMT0kH3UmU0A8jukyAothMeFe7+rRgKGLmiZ
AZcCy62DWyD75SdO9Ny+u/4pujdf0MNyAq+9aR97FCkJa6wDCCLgeBmKO16iniYb5NQqOhb3sEoa
lB/c8n1cWd73ZB+vyqN0mwHL0Vfle1eA2IG56eaYIY5rmJgxeH+PVA3jcf2AhO7Yb6foXMLrhgvz
1Zmrof6BdqIFmBrcQLIv0Br6gYJN0j4w2uLukhjnMKZK8nfQ42ilVKnX3I64IejuiH2UihjSqnvQ
xmN+Vp81BFFdxaANwe9qhcoAPEJwn4FbPiJYuO9rhEU9DecsaE58m0iH7BBcLcn/ELLN1oPspY/m
TY6r2Wv+YT3nLwiU38UDcUOcVI5O/e4QUwHmDxt95XT4GG5x3euQSKNF6n/glOAkz/YWuTXiceep
WmctlhVr+0m7kd7g1vJjeG317/rX+ASdBcrvody3exuZy8iTMGpT10jskLDmc/C38Y+sWqEJBawk
O6kaLcVOf0mOsD+Rbunuk+Kxv6lexrP6zc529RvzA3QYeNn6G7u85aF2PzFn0pk6FSun8XihjHSj
zi7RyMo6IplHMCv4Vh+9aC+bXvFkLvxlF6dQGzb/Ssk87J3udXhfP1FngMOxUiG2eZabHMyfzo/w
STs2X/qndjC+R5/OPe3OhFX1IzQLjOsIE8/Pfrob+5UKGbU4ludG2474db76EPFd52BM3oCOChSa
u3zn7wEZ5R5c+MEEB7FqvqvfMww6053N+5Cha+aFnzgkDxiBrj/7EwjM/oSWm/mq32Anie5Hf0J5
21MxQPDw67PSlf+GyVzspSfsKk1rBQlzXT8t/PRjhGozGuPOzv6Zz5vpBUxw3npa+9Zo77Qd/rRi
KDman9iEptaDEXoU6hsZmPD3aXaLA+FbejDUrZ5GVI1mr37H/lDbxZ8IU+PIHK2SXfGALxX3vPk+
P8Ub5aP4cmhCIY+A59wMI/9/h1BH/DY9GzdAT2gWhy1zxf2wgWKCIobxHL3PaKlvii2t5fCtB+Ww
L89xu1MQJPO3PMuwQd8XgZF9+eQfwPDncJfP0g/I3zzfQfJ49Hx7+RO0Sf6hGkFbWI033Ys/78Es
QpzCA82RNja/g0krrl/EqMFkwd6CCkZHR7ujHNKnmJcSl1zJC74vY3bUHmti4SsNNke8S3zPvOfz
vs9O8UcYu86P4KH1DwbAYxoQ7ctWk41qMNLHLOut6J/jCkXTrfMogSmSNpzGRziwI591g5FeM+UM
CzZos9U/lMf2zcf6hfjlGaA/ElPBC7ikrHgxcOEu8VWtV3BTigzd8pepdGX5vhnvLPln2PHz15A1
lsha5vlQU1IvS78yGFPoLysr9X58w5XLJimIisXj/Iikqdp8IbOIspBbTWvV2mh8QvDPUUSM8xIz
izPn0AOHnA7uSxsaCzyvWQb4BKDv66wahyezTv1vYf9K2AsLMDwwip/pnr9+NW58QgY4ygG62jI2
O4Q/AtT1Vk+Itt0H6Vuin9RbgNLQF+fTsHf9txoJolVE13eUq02KshjGKcGP3ryJUzfJ9giQRR0K
gRtgiLOMqa6nhGekq6TIU9pTP2y5PJQgmgnG4V4pThBe5zsuFox2u4ZZFqyeqxx/kg10HmmtN/dY
/awUnEXenYN2iB/M47TTb7W7+c5/tg+80SgeHKU3S4Q1VomCrYVbvnEJDXrPzZ0UrUMslLXbsknX
WP0q/q6PbnP1UXXWunFQ4Ho9pN7whKrnWts4dA97BSMgKELRS9TeJuPNoJ9QP56OuZdsXkjS8ATR
6g1/6HDDVUw+VhriB+hYoi5HODdCFDHA0h7i9wNY/6g5+rJbfbQYKmIaI4H0RtTXgBuzi+MtcGgb
ais+zfETCpSdcVKgFuprOz2Zvsv+KjI86X2eePAQFkcL3q4HGqLn5VTDKrtDFAGuMJbE+/KrQL3y
WTrr1VYxXdjcsenylCBJx19Rcq/GLsVwBGa9BfBWAshpgCV7UJYTE3VZrMK8qvJi7egkL9awU+Eu
4J+mrKIf+mt5ct4ze5Xfs3aqt/4xPI7SLaC9xLVfq3LNJT2oR0j8GOpu7Q/9tVjLN+nD1KxRZajc
9qdkrevbwNmbm5oA7rrfQprcal7+rb2Xtv09LoRnSTl0++ZuOGrv1e4eYF3+VX8bbyHk2ncl55g9
dKB3+dYs1mG3jocTXrNv8i7yn2rUhxTXPnKPIMFDcib2FT3ir9fgo8RwFSLdsIdV0icv2rlqiQG5
nerlCNbjt7eVP5x3+bVrXnvkiJ77ZN3fZ5s0WTePmBXJy1VsGbMb07Yzt3K4Sg/pKYcOea8f0/vp
dXitn7n//DMsUMt7bCFRrszcfvTcYt88DU8IOfPGlhhNbtrRndPb/GC9KM/zF+ZISB5n+Wl+rg9M
A4bF0m8lq17wozuX33XyD3StKxOJQ1i4KsJnKyvZhQ/dPniUnqxPXhwUYp7lFpCqa7wgb6RAKG5d
JhGm/GrPjy2DEq7ku8J85gUzdYz2UJCo+4ch3BrFdlHaOFogC+DGJxsER25qLIXQEKCFX/n5t/ge
FYTK3zSdl+4gjhadJycP0JO6fmuCzM82RDxbc6N9B85fYC7y3Wuqu+KTfpog05RttBeMb8MtPGtP
2uIc3+57x1X9Z2ZV1V37LH9kAKzf7E0kb2AR4uVojW7TnBAlx6ghGxjdnvuH+qFWT+h39g9asXWS
ffIeIRMf8tZXZ6yxO4w7H5Mf/PhK8wZEf3AV5YvBBuBQnVUCZ6OH1g3GwT2wPnktRYcOVP/dTIiW
gbrplcouR45/n6KAlHo2LEtlheIKspu3yZ3/yhV1APFmwD7BXY/fBMZX7YZpk/PTYHhOsC9Dzwob
jG0dPVrlx5jtus9FMRiZYchWiFbvp3nDaEK5G/bcc/KDyM7NWoOXucaYM8SSe0UEFi2OurEPRhfb
B20gElh2+3jRrxILK8ydAyqyTC3rbzgw9YvGHTTNjvCSKIl1YoFfPNEmWWeEYdfBKm2L5lh2pqu1
frzGWwa/UQGBuWJcRGlQiLeLUobuHoiqJdic6k2M5GJ/HPFckj2xeTS0FinwPxEyvx2tlyVsQnNg
HGnsrNh2oZS9VXXQe2rOSNFo8MaUCuaZ3fIP1SU5EWncaifCCFKZDnmftjt9ntYCu+PkFd3+Bcaz
pNAmrFxd9WzS3C4agK+ENL4i9UhGVT4xRYNRkWAFhtXD1qi3+KsUPXrlcFixg15DkmXYzCxl+LL3
+bFGiGffA1TAh/DDVFb2DTMepC2lW5mZBF6W7wY9BenNm0LdYJYKU5EJ5qmXSZC5aM465paT6uZt
d0LtysW76VE7TcqmiI8ScAvch2XUCrzsK3+dzpLXMhZ1sDVhrO+Vr+CA/JvQDU7du/rOBGk+8utv
Y6ShVpLb7syVcz+F626jv3en6huzzmDwFqfLeR2RT7BhKqxwfOhfK8w234ODfFa+mY/thzStgy9w
sNxo/b1AZ3eD3gzPHtRbiu1lslK/+s+Fyrkq0wfjw14b9ySE+xm90gfjNmX29pFvUEtD+R5R9Zv2
Rp8YJbnNT0l127dkN32FG+UbaP7h3brXyRLjYrSabuNPBsXM9AYkn96br+JbhRJv48bIHVhb5cjN
q74YXBLvfAeFjVoVYzf1pX7soUUtOOZ1Qet6o32o9H/3zZYn0jIePmUeMhDpOtzwuHHamc4Trkk7
4749BKcBEPDtpBAq8nILHAB92kr+hOPfkX6G9YEN6W488t/MmCZvjfTAlGNNt+JU80O1bt78Tem7
bYGzNRpYmDKAZSWOvwlueCuRgcg/YlQaB69/Dbmd8KNfJe/H6OIYvo1usPdw4czszf2MGNrJ39ST
12yig7YDkqsxq9+2H8gh6Z+ctdJggLv5rj06jeugIraSHtvQyzh+x4oH6aEiOXvSS+Dd9O8PzJ+1
I3EU5YjnVfkY30FI6DETn9fF4EGw098bbWU9yIPLu4KJlv5Z7tLXGqcjerV8xR6JCmvcq55Bwyhr
/YARjhfc59hsAX3cVghaE5KDhUoQBhMHfqOrbTVEgDBOOcl7Fej0rnuO71CttV6rA3I2CLrdFd/C
RxRltWI9fVqudu+jbhW7wfMi37B4Bq0cr4cU7Wo85VcE2OXz/yPqPJYbR5Mg/ESIgDdXOHonihSl
C0IW3ns8/X7s3Yi9TMx0a7pJ4DdVmVmZeuzJP4zgYRYs4UzCClbthgFySuqrvCEZ7Y23geu1X50C
AKF3WbXTWyV5+YHupX8Wgev4A78ri0YA9+keg1fC614ozi8V9pI4jhj4HroZJqyaE6xx89Y0tBBr
VQLvYmQQ+xNbV1964CcuzhxHP9wrLj32GNcy8pJP40A7kJt/E5nwwkFrNgK9+zfFH+2pvqo2T7BM
wt8IEYSn0aHU/xADMILYoSH7Mwle3NNH4jk9fiz7YPjEbSZSnZh7ouVDrEi3LilLuUpbv//UvpjI
QCAN6AFYmfiG7AXhtchetTdfvE+bijGelYxDjLTGLysS3TF0CsUmDZgRNOWteEeZFy7kArmV6C6o
r76ItsEsi9Fj8JbWaT+eq+jD/AVFUAFgWBiMRbINAYB44f0FVEB40HxrXyyS6LEw4UqC/Qfj49pX
O1/y7BglfgYg8eh/OeKi94o5bzLBM2q13XBujzhHG6TovVXIcxoOST4X4MRGv4w6Cgg/OY8fzMIB
ZZBrCY41a2/IoUiZLchL/mVso/2YK7/noY0HpvVIvTUZWIod868F/8p8I7bzDzi7iOmplQDsEyJm
OFg004zYfOFgJrLUDwo+SffF7VfJycBohcHct/zDepm1Y46jN7kHkpNlF1LKAk6mt5Bxr9QZmlXI
FC3GlCJL3tVxTQq4ewGHwn0g+PIV39k6sV9wk3g2DoAO4AQ1GOp+eRvO5XZYB9fZZRyAH1guwFrO
1GGC4zQ/6eVp7axcDY2L87Aoa8X0cT1hIsDCtEu38fW6Yf53eYpu10QnM6J5QYlfH6rxDurFTRRo
58iiVPC4cpovw4OXoq/aKW/sXUKM50N10s/zGTd3ctotTqU9dl2czvpW8Zmroh3lj7vE1QvvsR43
8+15UiROdOXNs+WEt/6QmZeYFBtOWJPN+MWt0c6rJOG4kZy55+Tdlbf0MJ6NDzwJLHRQrvg7YdzF
lkt3wlevuanii9F6Zs6hwkQcW3ucTe2SMsI6B1QxmBVV1IubUvj997x5MaonXgYOAfPdxcEx6lZ4
jWo7+mzs5U8tKjkJvw5kSlir2AZC25JgJaeRPYnmU23dGgfQmTl7x/zlqjVHpLcrIXvoyY4bilOU
hRWPByZ+UtyfXscX+bfjNV/ZbrruMFoBJA52lwiuLPvMxeNIzV+oqpgX2hb361MLg2rFjo7lZqH3
13FGYVvbxSecWAUT8IDMzR/zx3hgp3Fgi2BdTzcNO5YOWXITtV2mOORCbhScbEPbYDmVGzpUnpWg
3KgWRmz61+xawSG3TBVehudBr9Df8tl53uq1HdfsC73cP9MMdsqHRkpq4Wa5Vy2bundSc1VPODGc
elbjT+zRHvta6hOWnOaeLpG+4RlkT+I203pN75A4xwlyfX5nTpbaA+tkOdossYj/WGtfRIUDfvLC
A4QI1To0zsy5z93Tps8LubbTZ2EkBE5cYofhZLKHefxzoajAKX6XXToOmGcW3Eh6BhFsHv4PSoDV
sm8dOX7t0dPvA6cWNRRTlsROw//8Su3VQpc90F0exRuXIqBgT5f0U17acFOuEj/WzrwU5U29hZfw
pv7gMWkch93QAW1OdutQtYVr6yQ9sV9X+k7OITm0zlBuyGljj+JkwcIrV+AigW6LNzwlJuybWBJv
4y+1FzNXHeSQ04H64B/jNCfpax48gMnlCxdkLp3y0r1qqCDuM+Nx7kLQ0KXlIHnC0SndYrlJKtcf
X9obTuSf6Yvo6R916eoRU5528w/Q78cNmjV//LOadbg4ko85oa8U5Gl9V+Wa6f7104YI9MzJb1yS
i+qLVx4svoPs3faXWnxIHBIVmgpm4CB8cqWn29ZRt+ahejCiFP7pBt22v5i3Dt+2hCAocQVik/IO
nWCLr0LBL6lPYFUEssSJ+S8/0vN/GAaMG9We3LtN5dbMPt0wLbzn7AAKPOyiOamKtaQ5OdlDtv4X
cQJbyAKwo7LBSKnUGn7SlrfTXv7j1BWRXuC7ewp3rLLuWvyo+LaQaOZOrAS72s+XzvCCX9zDOcGR
clTgQMl2gfwYfxV33ibn+iVcs1q/+ZBB7bfdHrC0qnDBtdGPblRKNxxeDzJt+4d5r4+qN+3iVeaT
toRBpyKzPAF1+j+uZayyslf5Ruml7VKakm22l07acsbFld8VHcWlOH/hjGqUNZ6BGQRZ6U7as8wI
pF1o7iPUY7FPCp9Y7mnthi/ri835TMF4Y7HIP3Ln8vzs9jDeg22BCY3T3qa3mcwfO3J5fD8f2euy
b67tjUMxAT8Bv3mNKRM8eaO+L1/W29Ku5luKGeMH95KmnjK8UuZvLhrK/2CvfAS1G+k785vqRIiQ
RKwa0hfJbnPiV+1SAehcU5mPbGcst738iuYvexvW/W9G37PNTulhuogP5i7LTbbY+Z70B4OxU7gT
u4xtxJ0dXvAU+5vKsw7hGbuuaD156glD6JGuJrnLvuKxd/bMsa0tvzhbu2k9vYwPhLP7hiOJZuk4
49DGuz4BiT8jKXzeRmMH+CVmHtVFZNrSF2bfw5Uzsn2eG3b2JSHfGdaU75jUiE/M2cR1im6Mk49q
svJI52SFowSJ99rKWgETjK9i7NJMix0JyK6Cg/Him09/LkI6drPfCMw7rjCjLBn8v/Y4xe9MxSaa
gr8gVbBRxqPZJUHOIdHK2M7KreJgTcGiQBu2uKIL8jqTPArEyhu/yVDddh/j69D6GAzIj8nRXV46
FXMv+xrN4Ymuj8L0pVQc6QOju015o+PbQQhsaCyMW81JdMiOVUTeJYa7WMo9W432XQRp5dAP1yVN
bucKn8F6fEx/Il8PIcyhfgid3393dyxd8A7LLjUmewX+drZ2N3fiF8CVxtjcm7BtpFX0Mt3HxtM6
H+ii/EmokPhUoPn4iVYiw/VIan3i1+QYAgBwkxfuEdndR4zVYsOC9sOuJkfeM3Sr4iw+EWjgiHtw
n/k6L3vFM1bmtX6EIEpQUBTjxow0yamBSV7U9GPgG+E98YjHq6b6FpY7LB2w+T1I+vcarRWI0Auv
rQ5sZ8gA3uw+YFTaxWtz5hhZI2gVfkiF+lPukB5BiAHSSoNik9bxWVkYi3VblgVZt05t3tp+VbX+
wsqnDc4czANR8xg45aausFLx7sdQ3M4Kl5gzEMXvypac8JGBj6kOFgWq/Hz+MSl1pT29SPhc4oBG
VRvQdtLizacMjc8TlCrP5vfYrPlh+oIMO7bMSw+c2hndDv3ez+zji+jDLZ7rY7hD+lp5ss9kBJuH
UpmLJDyQpu6Xn/1d++r2yWATNx1+ikDJzfP4Tf9KwrD+undzel5UcH36qt22u+gAxxr+Ka/Jynpt
t6Mz0PDPH+rfFPP2nCV+cqMRhvdrzfTZacMmfQkELKHcvn5ynAtJwOJ5WY78iRFBPI+gwAXehpBE
XsVhnfQrIdiaKYpAR1P3KnDPggOUnQ2OhKnKbMfPO+smfZEeyqCyZK0gLZVwFRBKlbuCuVrah0oC
yQLp5kATEQzZr4qQGRvqCDhR08EkVuNdv6gU5WhA4egeuI3BmuYhKaFuK3hcC+3kmp8Ux8GRSc+G
QesNQiOPsScYLKhvNsB38Z6DrQkup2VhXTSNaYC7tm6uEpo0kwLGTr6jwn5eWW66zj+R6IWNnYlu
ChucnSA4RgtQGvZzTeNSY1NHnZD4uJyJh/BD5hyjuvdkpobXvD0q4PQSp5iqPj/BYtr5BWMH8E+S
b3Kf68wjCfWUaId22Bhew4VoYPjnhCuO7CNfl8o4eVAt59W+mOCIyjU1mvVp3HLSgO/pT6h7LPV8
nzqWZ76DBBj2zGH0AcyUX6Z9eIQ+7V6xwyGKxbJWwys9PISi9d6MrAz+8Lc6PbKlx5Jv4Am/47f5
ziX3jEfkQhrWZAzmH9gycn1zw+X4UZfUtuNR/c0vePBNG+O7JOfVSyPC+TaE13Y0ByvtobisiYIb
lp1EoAOszuzHWDg1bjH7LNrnWc3Lp+x9devGh02GLzMQrdrdNxcobrQ/8600PUGi8OeRomQX76M3
4RrRePg/KkgaEwyzmCJOBBuviJI+jJ3GukZmeov99ppiEyh5KZ5JZNN+kFJbn6tbiUOhgOMGyLYn
4T5Q+oRJSsl5Hu8WLmYltTMHBcUGH8Xvv1JwnpUOvONCC7LWVa89zAfsk21hDXTEWqCyq9zhBi47
x25FwXQ1zkgUtZOM5s1W74rf+O2bUvqVsC5x9rvJktOQ8FzsY0DjFFhq8DpqsWt4X64SwcDKR2z6
HR8QGgIqa03kDcQcIc+J5sQkKMFUGfqGtBiSRnHEUKIPnQy0dpvypBKneaAHrpJb/fys8SfeVoHD
vHygrGd1NcxnCHMIo5F0acMFsqTcwOLeU0lndpY7yIUHjfXooSlv0lnY5Kf6ldDjxcb2SN8JbrJS
fiCM0ObHjU1o5455Fc7iq6ieki2BYx02yw45N2/i20zvS+G9qd+LVbKV3cUD1VE+Abu7D/B/FPDk
iZL+sWs+Ci/whE13i698HdUN8OKCH95EmxiBAce15kSH8DQdipWMbzeg0pOhiyOHRUNtl702r2zN
6ZVFxoEn1752VR4mB/eJGT5pY3WOIu+H8h2jGOWuA8Z0q3HypgJ/EDhZFI4udHf1Wyi7JvVMMCG4
Mq5onj3lTo7J/TqivyLJLfWxjtM4XvADSv0y3SbmxqgOUuhGxqavVsSh9epqIR2k9FGRMfSkp6x+
O/jHP0wy5hQY6XlW+pZVlDLGbhCO0oGLhRl2qC+eHjFnz8erkfBopwZ8tK28N7/xNf/CAbL4hRC+
8MezYp4/hWDZNpjRo1F6I1jgtxFZIlzptrFPbpVqmy8kWPHtlOEfswS0VdtQgFikk40mvPJ2+I4t
/Qdl2Ju8613joJ+QCTniznyBO8RyzPjREs8NwCEahwHSSLWZB9J3w+f8TQylQiP6B8+x6Y7NZHe1
jdv4ON7D/igpnkKRlnrFJSR/2S5Bdo2DsRLhRkRqW0ZVtNXSuzhSUG7kcHYd3aw9f8VvNBVBjtOn
ixKihTzx+q3GPkXS82XuKmz6L9WNLMTYFzacDqKvJCsC6azSX54+qLbksQ1ql0Ag+VU9h7/Sywzf
/E3YXOcgi7hlvwLobQks4cpv/H2Dz3cHszowdrxWblCKgltehXf9ZXoPk7W0kbVV58jfLSXKT+9y
UwDE3Qi0Jt5gBbd4M8jThde7NttostW38MqhoBPNxf2uelX/bFKO5mFcwzNUumMl+BQ7tR+fpdX4
nZ47yDfh3IsMCtrVTXlXIXniK+7R1c38YkBVA/zZ9a+QJ0v9fJ7NykTU/sqf0V2ai/il7tKTxXcl
jQyC858eZbovH81KIawYXgmgAVz0Csms2VrgoX6TH7KbX6MPll14FQGbHfME5YPzar7//KStTkEY
1tOKrN3u1xjt7lYDCjkRfxGfkWhKDrxrcluuaAMKqlpOcOJUyBzBy4fd+YX7pG3t/zIeqLXPVqFD
Zk2PdgFu9JoHLrQyxC26KS/7na8MQV/a3bNCnrh4EQLYSEhuAJa77pif9KOAtSnsV8XG2sV+81Jd
rI12Tt36PK3ULwXCcLSRheyY0zybuAQ+4je2brSN3eKSHUcXdnGedmLsoXsBlqfsvLjSpsDkxCGU
BkmHsUaHB8wCMI8DHMNSzy/Rv3Ufw1Hn20Lf/jwh25BXDUtJvhDxAPbMc6ZdJ0L7pq6zFz309tpf
He3YX/paLcHqSMW0f8BiotATCEIlCRPKB8EhLZg/gDpAIhrbBfOQjX6ixEzrV2sr7nKOT66ees+6
ZCL4Rrya8al/8Wu9ZCu/HBEsFOk9QU5DZf/WHAjAoGKLqYjcWj7jH5XA1MxYiqKnI1cEN0n8plak
AlS1A+yMeSlLRHxtLug+BQR2dNQ5aPkn1XulvD6zg4ktkFcKvbtmi981rreoHm1TccTeae7jVUf5
wkYonkywuVN3QeRqn/1r/prsWJ+Q1zhbCyDbCDGv3UHYpq/9BhWV/o/lp2t8kffR7I4bKvWKo4+P
yI1JgxitzTcobLKYi4P0Dq77O1FV7cN7sX9KxELXnD6CeWOd6s9ow9ZawFMfaELgbfBHxndkL3Dd
I5/zKotBNq9GD3dvHi0t+OiqGZ7g3vSoYXdBp7bhHUWHsNcvoAIdAPwHN91rmm7NC8KyCzLXS/de
v4m4M9h55lefnNhkTiVEq7N8lBM3CDeNvkU1pNbI0ADCHQpNqcZj05kvVNnGmenSKXJKyuPmMr+2
V+087ppVlm5i1TGobO/NigPmhPW3sLNes3CjH0UEJNzMwB/LtxCvQhdRzC6ZHE4+wUfzCMxC1Tvj
qmqusLJ2OQkejeFO96d13T25Wzea0s4E8betW0gbRPnlhW6/fWTBoXja1uLWinWAXRDBDHoPIf4X
W471SF5pGDpeZLjKaJq8+twcE2oO2poa12FiOaiUvfyn+6RTjQlNPFofBO9QastcC5suJ9h0XdNc
xnYw7orqmIhr/Vv/TnFZ4VHxEPeG4WrpGho9ftBT9Q91hg7xdIgr8WRQ7OZOeh5/xG5dXpN1cWSC
hQ7O+BTO3HS5csrD9xoNi8LiUumnCFuZ9+RzWcVLnF0YgcLYuYZqpTD9reH/3qghMFSjzCiBsdwa
bOUWfuM3iu1hhE6CNocdxAxMucblqMapKV31zRv5OfTqXE01cJqEWnbNKiN7YTLgXQGv4JpCGxBM
PpS7buVkH/xZpHTO/DpHC2aK+tZ4zyWvWo1fcbFpW1AAfafpDhZsNNTk0BLpxIG84JjLsCoGPlzW
0fMCDq/zuvudVvIO7/WSiAim11/btxSJariOyr0ZOBroB5EjyrrMDqQRIqPi5BOg9RHxGTRtjvQ9
b/Hze2aLPEtYuhtwyxDTacK3cV1HKJMAmo/3qTsZ+J/7qHoUBRnqnnsaWtoPnwlnzN+8YB+tTNsa
EYS+lXufioQPnGcPKUAyyjCxQCGK8ULpSlwqkBHU1vLz8deyl56qcZMLu2G6dOVLnJ7k/JBXa7wX
sFxCZLgId5KKxuFczFsTtgsOsoSY2E7DQcm+sExXTcRi99kErinWlCXUZdRCT9sqXi9gCCU7ZbdM
VLTPWcnrWDAtmvaWsAoQ1c2OPK+DwSU0B9ld9lBfrDPypJ54UGJEIKzLtSDYFEZF5UvlZ6hu2mmv
TWg47hzMMZmmN/1rOCtPYr//Nyv7/Mf//5NcN8QvuST8Vwvw7zciM3yiIw16OH520kMMSvImGFca
VlP/fm0OdNU3OuM8BLm1MU2RsA2AsaRlJ1QCoBwzyd02Dkf8rp//ZlQo6kccnjZ1szcFlV7x3y/9
+015KRBsdkDb/35NIoH5OeDI//Hvv0lh9TH3slbd028jT2T8yKb4RxqfWvt/v/bPYKN+Dpz++8c/
G5B///b/3/j3c//9X3AhxTlAiAeMtFXorX8/xASt8j8XkX8/2jGU5sSJnG4HLSOHa9hMFd04DsH9
3AdrhQ8r6bG5asa2JG2uW81ogOSkwzMbOylXL7z4lvbzoQnnC4Z9nRuavLUyxyFZL2KSyqNPS8lf
FFX4lMWh89VMJfAPegOnwU0sJF7Dfu2D04QB5QonLZwzsgeRxa1tJNnkZ+jp0nCY8ErEBxgrbJo8
EAQSQ10tQxY7K4noGoJES0M2O8mu6EQzJTkKcfrIh3LcDMQQEG6MTFvUuTf1Poa4anuSf3WY7Xj8
JItC3qkBsqgW+1FT9Xgrm6TgGWkkbrWSqbEGgUbHc97J0g4DJNgNQ/sxRbh4YmUr4qtmMmvMZv5g
KqTF5p+CA/9MEr+RpAkhhVEWQ1nG6Ds11BYt6RPe3CNrbEcuwrQFbB7FaZOV0QOTy22JOvU5SBJA
D/RWVWEYgtVJnPQ+D6RwtDIkfFQj/yq3avzFY0ReC95adsFgaKjLvy0jrTB8KPxbhtIW+PIqGkVH
XoyfJNc+Cws8I4sZbS211NUMlAmTifalAb5JUFNguUKLoUiSKzHnKTmCWJk43I0FHespjxDbIQic
ix9zKghxa+He4hfG0LoWtVgz0AYkM7GIDHy6Wv38359hDXF0j5uheAnKFMFTJF8kkYtDU7R5jz15
QXwpyRhim+XbVvua5rVWCDhqcAbOZRK7PHKvxXfDluJs8eK8fwRiVG0qMjsSlA9Bg2DdmLIRu2CC
tOECBoYeYgnMocGe+Zh0xIx2z7MmKz7jmmkL6ZhUNSKF0kS0QCKhY6TGR2QY3UoO9C8rWg4zuZAl
kyAoj0XNn3FbJJZ5dEMVbFOO9OmYa1ioZiX51xHuZRlbbWMoZLMP07TG6B41d0RsYA6nqOjlvWYl
etIogUMSSiLLiCNTDjOivv+I32l2lTmflgVMxIxnDuiC/RGMkYhOQ4XkyahdjQ+OwOpPzcOfRG+A
1jLutlQCopJZsh0YmlwLw35hVs9YFHZJQjWgJu27gAt7/DQOqjsIokbVBU/Gahyfm+xTwy7Sk5vk
YcQYzHYBWmejupIZi4ujUIArD7CqIrhhmHC1JYp17dUQ2I9MKrfhKEuqXDtJdP/yeA5YSG6AiQVJ
AKZbVyHq3Az1d/E3Cmm/l1JObpy0Xauvqchj7Et0csS3+Dwi/Q/JLlzK1CFKhIKFZG5RLFDPZ7jK
OYHGhVoOWenPmr7TeQDDcyQU08LQHRZQ8HCM1LUpI/FfmmTfxxQqeUvVV1TpZQw/43baSiq6LxGR
AUdsuFY105lVaIg4HX/Ik4IijcNHRL4yg7+ZhJlMupqVtnfiJl1Wco8vX2vObBOUqs9Aw/G7WVTc
W/v0rVmWu5qepwpqqoNDnFKCGqSeFRw1pp0JgFglxGdsCS5h1uIF277uVMq0MOn0LRri+zTxrrF7
mD1hTj1k2V9tSW+/DSKZVzsrJ1MFchTUe6FL3NX/JEAzhEsiIrbNCzS4WvMy5YL6ngI3ygpcpQEW
HGL/nKnCdqSIkCedC6c1OwKn44+sx/aRIbqdwjQwqsgF1nqAIJ1CxhICVCLxXF8sqbPNPsl2pQJN
nNRUDp2kiO5QkxZeCPNJ7mZP1p/ZTWZA29MoV5xzCsTvYIbGVBqUDPHi90vD+I0RnQoplI+i3D8a
ub+VDfukX4hvmZgDl5mOptFqyb6taEA1SPtFE21VTAHb6eaMsar4cznfZCF4EYIQnqIW0i1axJo8
xUijvmAceTSsfcARWZoPMQWmDPIEAp8JBSmZu3VLnIOgZzcSQBlX0PuPDi/MjWhQDo/6V6bnv3On
WyttGgdHF8Hgcy/SDdll6pfSUc4jl/E36dSXSM0tqUxdU6Vf6kcgLTnUV0vYX+KqJXcmsu5qKeJI
n4FTsM1QymFVbZK5hjtE+FT6OW3IfA+M81gk+gaf0iFEb1iILQkS8XgX+5d5bO9t+fL8iFgORSwq
omRWyhzYUqJorJPsHjP87BOrQFJsDEfTFOTsJQsaD8kCGTE7tmJGuKRPUAF0BMTHoAs9EmgRQ8lZ
cJYoDPxh0E5pQDVqaGrpWc2y6aWo8vQ2uzBePq8LaB4m0VeGigGZGC0IG5YRl658DhDaZ2CMxqz5
eYpzOrQG5++AWs6V8uaEQb7K7d0O7vyEqbF+RhDBO7VEfKRJbsTUk8AkvQFcrpbBdIQZ7EsOREiI
TnvLRECD3NwvnbB4ao16omQyHuXSsq6qgTCciUlKLcy8sqCEtHJG+5IQlL/Sgp54R5PUArqwVIhj
GDRaGIQnI5KF0AQ1VOYm9Y3mokgVttSaCEk40dgnKqhHq9P7DdywtgHxFBkWblVyBocpoMVGOVLP
w2DXelutwgIJH0kGxxnvO3StjKTDxfbw+7FBlChHvx81DMqkQtniXq8l6xiiXZoyPw4QyDeR/EZ0
jGILrG+vA1ArMRykSRQI525NNzBzSE5yOupOza9ykdyFmkiJiQM57NsRHJ5mRCQ+kwjbDOeWhLkl
LpO8Md7aVJPv5M8T8UrYpFGRiAWASd4gE1td+cMTp2U3rTfd1MbH3JvfQZZfJ7lbjnk/tLsx3CgT
fICsx+NOk0OU5hZN/ZCDQjWWubeK/FMLgsgZRFj8MsFI1TS2ytLfZlYgi5WyhuquGtsVk61ArzCN
SUB6Wk7thY4Ly8QS/inX1UeeQ2QJiNgSI6DxjcGwFDHLUKNJP0qq3cumlphqF71pnPdxgOhzoH9x
taHL3EpSV0WKdCFqXxbD2MR6TVQaogZZqldmHQIVhsz8KKH+obRjTffVeRkpWqS3FMdKI1GmWRgY
gzyoctm3BEk49Xx+t9PC5ljOzZHEmPd5MqO1PoLGuHOSqxe1E9ch8/cEQlvLqiaQc2jQ/4gtzLYq
Zqtpasl+jJet2o7nOiPjslCiVRSDXkkRKv4yqRlDinuGFZ8tkNBkXkQt8EzAUWPrGJJZszF60JeG
uJeUhGBfrCDpsyhxC/WgC3lCmi70qqYzyChKf9rYfZtix4+FZ2TQ8476jgdW3TACMjf13prwd19k
nblbya4I7tnhVkQZfSeZVfWZAMdpVdoSDQ0wEbBqpUXbj5EGmVIL+ACgFTLkBqtoUPqplWv6nHMV
5gzczoyStgQAm/hhmFWO0cxioLsaD5PFLTHC/bS1TkbKjBpy7O+KoiSbLMvPCBEmmZxMUu7p2nnV
cTcpnig0XsG0rz0YtbGZjXqnTmr4UiUkW8qRg20G2j5F1X217j4MLFP2uWUR/kW7YmnVapg+Cu1A
5M2+ZVTYEwwTCmiO6aONt0jSrl025U7PZ+UxJagJ8wCf5Dx9nUPzK9YGba3MiuW3RfciYXq3z8mh
Rfubvmup8Jt2PFANnNTCXCPSqvemRmIs5O0jl2N4DbE8xkGtIQImqJidS44piaJdx1OINYGmJGOk
SbmKuehW8XAKK7A9aVUTMuObJXmhHZVTXSz7UYt+jDEPmHL8ClKQnSAlGI9izC+6aj4qhnQkj1y1
hQ6Vgq9KFZLjClCtp+vl8Lfqi2jBqHRx2a6qp7I3qfuNRTyYEyrovxjY1BYy97SQ2rNlQqTW5rs6
5QwrmnHH8DHRppZW72oxx2/EfC9l7uExE1apBHZUFilKoRbwbZ6Fc8NowasIaTbG7Xs+Ja0TKSO6
yTE1VhrC/HSnDzIttDzsdPxjwKVkhkyKnH+b0c6JodK4Row+TVMw3I6RajSxygHzLS5L4ghdwTe9
dDUz0CMjZZFEFKGuMRyKqzEyxTlM/CCg1VuU9BpEeuxmPVwtb6N0ei31BmI1PSmHMaKLBs8nCT6m
7dgogn6WjBq8q/VTcd4K6CamHHrIhKRQ6FKRMOeYsyJQo5HfsJOtl7baN5kfzf0TcUMryOZB41Tl
rhWNG6WUV1HQQCuTc3gBU7gJmcTcRi6slYAXKEgNGMjUfxBqkTq6anpU84LTduI+mGFrRS1HBQnc
OCOW1vSLTje0lbTLKEKIJfM9Cfv1PzNKI5IyPw8FHhibXTa9ZHzTyEZwokBCVms952XbO8Pd0464
sdg+qUVh7TRclOtM7VHEatGKRLrLMEh03niK24GSAIXW5lHRwV6JRz0swbNYllic1KUIctoD6zx3
zdCC37W+zKZvQKOSnSQMZ6z0DnzxxTZbGjZhbJlhH+qjISYfqZKmq5YEEbfPOfzKApWgkb7IE+rx
QemQlsw8X/H53gP0pIoU7OTAyt5EPQBmFLpd0j3nFPMBBnLOCpsYChKbNbg+Ed5lssCmeZVqB7Gh
pU12mJ44X1sJxyb66idt28xduiNfkNVhqtA6TciUD5JWk7YinBVI64Vp21ExNlHyUmbIGMKo+8bl
9U9pAAfqjqbHglef1M4VDWb7i5Gni/kSMQw9gp0uhvAWSpoLUoaZ5Z6nZs0twAB0o6DTRY+o1/p4
iErDr4gceUIZzHhjqe/ExId5+qQgWF3kgmhy9HWYARd026ozKqjJxaAyVz0aF1L4yDInp6sZmj/i
aWzNimb82TOye+dGR8SI+mi0tIDw3GA8tmm0Jun2sIhySsAnur9pqXZW37Vu1RAGrwSxpyXBJW0Q
XwuEVmBei1E9roO2mrd3nWheQcT4f3xbCDPBWUa7E8eEmGtoDZsPpdu8T4KvhAVVzATlXmj5Til6
BqW6Z8bszLrOBV/RmGuY70qmM4r6NHpPKpRVLddByKofl1L0pyIKXLrgN6QZldjI30t9jeRY8p6n
vsELZcDUaeOjHMfMBmODWiLsqGQUhtVcr9s0c2tJCK7keRMKBC/MF8uk7C3TFX9YNkrLbIWgxDvK
wguIyYLYYlwV5MZxUP5ES107RkF3V/SjxA7I3aBVBbvpFOg1OXO0wiw9PbZoaE3rtZg1NqHOQjUg
C0d6+JPMYcNwlvG9xDGaEITvPRkevqyP70xQEUynNM1+1viyEYrqGiNGX6iTZxxvF11m/csMXxhx
ILAmtUMLz35cKT/EDjJlfLJH88MY6Vwyvf0gl6R1Kr8N1EdQMlvKCNZW7NB5ZH302YmAQgmeAUmZ
uEQRUFYlkJRtXT/YcgBMgcS8iKi+N0o/2pKC8FTUCxmZu/il6OOVNA6sJPRj2pDwhicKcj4JARkR
eZERF+cFqb5cQpWVzz5Wo4WTqOGqMcQIHqn2CAQyZdKeUAPzqjUQIiPk1Qz4FSqxdDRKyS01xqja
AalmWk3FdVHEL7OSoi96mx8tYEtL+mthaaCaSvvD/fae62AvWhdSZZ3Kum/WuCtpE5kaYR2/q6KK
LotUci7U/7B3HkuOK1m2/Zcet5dBOADHoCdBLYJkaDGBhUporfH1b4F5rfK+6urXP/AGSSNIRgST
hDh+zt5rhxIzb02cSsup4ZiicBmJ0VONsSTUotxYPkWMA6uhMvs1ly5GE5LM4D5RC/IPPz0jKmDl
o7ryqE5Gr/JwXXfbQCY6PFFOb9mofySe+wR4Ff9Kcj1ZMXzyhlM4JG9Kr/vNZKf1sRykYt4lIFqG
Wo4gp/zoermZlxnkclkkvdpyOrhuh5SDuiWfqmzd6d4tJ7rooAxX3vhFRnND6Y8FTLabJB1IsQgw
xVntKxev8C6GMrawlPugHN9deRPZsHVZPxFptLTHUi6HnChfPzcfZMP5L9NltUz8YuNAGN6gUTUI
vmP9kKRc5+jxDJz7yCWqoI509jqt5L7KM3vroDwwE6fdeIIiVOHkNL2Ms1Cq4UegStLCHJ88S70u
4IyiGrkT5PouhF8s4ixytya1xd7P5VeYCpeY4eIyaZg6e8Mc1m7Kam9SOF7SjEJe2ityusiR09bd
CLdXullzMj97hCcpJ/4FK8ISbW+8TJ2aqYP3AvpzpSYTkX7HPCOIPqoidy6KdjSrhvHG7pxnF/Fd
itUPz4scV1YhfkGc3fS2IkF+Emenrb59Gm+rvEIr0RfmtHFRYkwFzfrSo+yeu/a5luZr3yELuCd2
cNt740kNg3njOcxILW+kkIOzjEcFRbEn0CAQKkdZTP+KeHEDKesgFk7bvvm+eI5yh4gam1VyUGSv
xjilW8OKD54HdGvssR+a7SyybJplOuLjFz0n0lyn2WzWl0ooUAx+Sp/DD6x1/d6K9lCBf94YU4+p
w67gFdRtzcVK1MtOx8ujEWq3JOaX2f5EO2LgCreIwLBtI0NzVqXBpyoG7cturXuzTq03V6CxUlHx
HtnDh9aIk1HZR661l55vlpASaz9oZrIIshrFSs0xmCZyHWWvA6virVfBkRGoGbJj3GPkJ3+MmSwn
f+Ik0AliCmc9wvXZLr8SP6MgvZLN8hly9u/vBmN11zezoWrGow2ulUfn68v9Eko3g+p5EdGRb8zC
P9v/ftH8yj+baWnDRLhu/757/fF/+/yfH5+6Ctnzn21HMWHsN7rof/EnAzwS/xcd/LopZrprNUMV
/2xe710fuz573fx3j/27l3jQZorui+yK1RhjFXbTId17ccH/Zpz/i7/vXh+9bk/mwFMihfZhuPkD
65O/yNzsXVDl/2yLaabMX7evqG58NOGrk07WNp4IPRFabSwkrcx9EjfkUynR7IgyvkmKUW29wYSW
o5ieph3p0IEWWPs5R3RJoBWSlXmzKcmOvt6L55c4NsGp7FTbPz9wffK6KWgKbew+OFwfCi0p94Oh
cLK1WizxL8Ptub7u+sz1Jk8r/jiLzvsoNDFu2xmGrmj+u9enG8OydrnxNUrDQjDsdrhbbbQCIRSx
A4UDlK2ZVuSUDPO9hGtxWTD9lVHz0EQMaLpqrBZ2Dp3xemMMDYKIIK8m9I0TChGoM5CSvweB1iJT
Ft3PSA8PMRdwWTExC+qacaEg+RLY2PbKh70SZq9M3Ovm9QbWOtLt1qmqbeU3y1zvsDdcn+n8jORR
r8h+kp6u/J+f+02VHVsb9jy2uL/Bbwt/hvYGoiOqgoywP3/v91+5/trfr7k+NTRMUvQ+wxV6Pepm
8tUVxPvn7V2fuL7498/9j0//+Q2FiuqN29a7P6/929/MQ7UN44oMNApgmFmc/lQKSAGc7jLw3Yde
Ilw0dHx2ztgcY1rP4KSgZ3RzmG4qQlqXH4RUllun9JgK5MHOicdsZwdRdSTDnalSzByfSMgu6FZR
k+yEj26lzEF5gVhZeq74IAb1lw12cN+BAyX8j1K/onJhxWmxyoZUIGybnhgzS8Nj5elm5gABBgZR
R0ymx+xD2LQC6qai8eY+UoDlp7jnlOaWGtJZTVv5TewtQWWWmJUY1ndk1S4qxVpEDkANahgeWfrT
kRi3qgo0UNQCyzYeLy0tuiV2edRFdv7Y2AwQygAyiI6SoqNLtqToZt7d4FcME+nvykF/MJzsTHlb
L4ZEQ4hAomjCJXjb2TpplRkMHp11meaFyKkUfq68vSR6zsUs9NrToDNYaplg6iZjunZWgye+Sx76
MJLciGkrEmiJramYOLSA4jholeF+jAglVSGqS85s0YvOAbFWi3RykdDozbflx2o1RSXBAC5RokHf
Ij/1EKPX3t5XGEA0x32JkVU2zEHIQQxxELUoerKa5r34aNs4WVdZ/UnMaZwkDYNGi4l+HF8IJ0QT
bc35sAF+XQ81KFlz3kFa78RYfRhxi3m2ppkmR31r2WjHgxxhQH7uYuSGTlK+4DJICduDc1IRWX1T
KvqkOlHpXAJrsk5jzg9C5sOudFg7+Mxg4yasDk4vTswJqq55LDXqYp2VaZPBMBnBqjMMPvWxfuwJ
sEE/1karhggn0Zjlure8szDkZ1bOfVvejmAXpjliCHKpWpCBGcaY2Mt+OUl4SLwe47hfitsgo4fG
5QymUCj4TBLj5EMZMTVibquadkCJBGYsfGORxfqr1pg/diyI2MNcwY/e0g7ggAmmSyrsh86uhgu9
R8OnWIstFGC25bhbBx5NSTNkT3LciGsqjne6YhWUueLgeA+x7Ky7JjF+WQYu/jB58ilQcNTDXWVU
1JFrsHSb6SXYCl9nmTAZ0ZbEXiQNdvPFMHBe+PViRWZae2lyTHxmSzhXxFnNTPWJ4Qo1q5kx0kYC
SwKatmSMZazy2Pnyuyp4zmlveZ5bLIM+XJc94DaPvu7aSz1yN8Idzcwno5TeruQTEq4paHXm1pOe
N8ckddHAKU6ixIhjq5PWlgx6tW0K77YOwmovZcZ5JE/3tARuNUxYQ929lUn1rhW8g7RABJt6d0Wu
X+pgYOnH592JVWdRCprt+K3HtritQnwCRk0LTwQ6ahp0WHGIDDyyvNcgRFRNQC9MnTnynkSURRN4
t/lEDK7G8QE9QnyxXENRoe1IVGWN2x4kCrseY09dgVTidL42e2h8hUh9NLVp+ZnatA1qCIlL0wa+
J9G36bT2EL/E9dqZZP+QNhUqwwihDJ8tAuYmECdqegB+OqLbMTs0TuhfnJZrss9YiARCfz2Y+ruK
XA01TIb+0oifRknsKOE1Cacbxzp1gffV0EJrdWKUYwN519Dyvso2uoRNAT5wMnHPei1H99B1yGLG
G7ejM2X5iKa63ltb02CQydb0j23eM7bsH8uaEN64C34MszUXJc2CdWOh+R10Q6eG55cyJUbj0s5O
xN51FxWe6aROG3gnkbESxECGrbE0ao+0zJbWhxzqcjNjexnjo4Ql9fCQ+X0DOg81KUIOIjaEteoj
TBXQgNIYpbFdW+nOMAELWSI4gyDt0WjNJASmd2svUuRR+9q5nNCFMax6aklloKNx19c18QKK3sdY
6NgLNV/ue9V+RZBSbyCifA8RSMK+CjKqNO1ZaGXNp05cm7AgZZbNeNAshbGtdUhcb2nh5yYNHkJk
b+jyYbYoh4ehMdCDy5BusVhORjEdGsQ1ieWnpKaDcqDKz7vwGBdTuqrS9Eif9Cy0qwCdDNg8skuW
HU61aRv0//0wxfux4ot2p/ok/RA4TdERfi6GNydGA5IMwzmmb7/vCwYrqcLGNUSEuJIhutOG+K1H
8OoMw1tiM0zX7Oi2nQT66BGrhW1gYdIqc+FbSOHHbjySuZzsS6jO6V1S6JxTM/cD8DjN/AaLr109
x0oL0cwUDzZDrWwKoYjaXJlT4Xzb86Fqk6YDGeFY9RxA9Oyo9qbh09PKU6+NBdAc/vcRjnddw5Kt
CIK3yuBRd2tLR6rrljt0OWmJEAEKKL8u3fc2cDvGzNig5seuT0wKNl7pyMe8bvyDG1ivYQLZMKq0
dt/OBJt+vtH7GDOFnz0F5C7ugxRS+SiH10AAqqgzc9zrVHvIS7ipiJdaWSlygggd1CEuM31XutPS
mLuH5Mdshmt4hMPioGQdqepc31yTHq43xoz7/LP5+y3OP1ADrt9nq+sDXWNQzg3zO1e9/ijiBMiP
02tLhbccXeRLOjSHIhuzDeXjRMNpJGRFGYq7DNLzm9zOCAJ2BQCSyt1kMBHT6s300f7rLjrPa0l/
vSEreIKAw811MxCKDjoLtqVsyF+KvXefeJ3p95sy67qfVg1JPcG8h8eS60FDwtiNzdHC4pKh5pWI
nxvwS673/uWxTrlcN20MRpUR0Zycl09CFPSIfLNFfRlbJ79tWdBl83f55+aKv25Dy19oTJwXsmTY
uf2DCfeJ0405+26GGRt/ZcdHjoWU6bodzlDWqaQb4ybm1r5GvVyJ+Vcya1rdd43Sd7YDsegKyZ7m
mBjRlMmi1/qZVAUsdt8WuM6q3LoNnJwThG0Y+7HNzf31XqUJY1/0dk4zg1asPzNiS9OcazGLJQdb
1/dwvWez1F3aEglXEB4Lq9T3zZzhjo69C2xvZ80JKEaM6NcvAkzwiS7HXWDeX7H6ma7KTRApoGz1
29RT57HWSxeMDebIuFxber7AsuMQvFgYurmvzahaEhGBvcpGfeAYnCpndDKsS9fJoAVAvEk8aAoF
gtKCad1YS2NhdqxlmGNeCs8LN3rqsDu5LHlXTSh+XYns15t2Rt/qvYeYfjJpDJEsd71xslAtq4SG
SFWp7JB1OvYlwQUNqlfhIsSNQhTO3NBf3eXNpG+GmU8+/RNSft00aSkmKc0cPm4fgN78HVC5/XXj
DjBUFFoB0h4FCtyEBZERmIhK+03eongpKXjdGST8Zwe8bo4RnvJ8nLxlW6sH0+zfigJPXTfNWslo
ioja1IZPE3s8531n1w/F4T9T2dWBbMRwMoARTu6O5g7wTZ8rLz1r4JPxJo9X8crBHaa9T98BC4iI
NuEKeTU8x5X7WH6Kx/zAaEpDpIpSe64FYS5HFMSEBCycY/A0vYEX+x7OTCy8p+AxReuxcUYIp4v0
FxDF+aAcNrQ9mSAW+JIYBYw3piT1gsKdYTk91nXzms3AMRAka07q0wM86aoH9LputQ1Ux6DbavfT
ufnK2RyRDd6Qwp2DOGIG+GZw+OpLhDnNK3/KZhaH/Ku60e4xozEkTHGDI7yxj+GnzioGe6rLD03I
GfAbiwPeqSZaUTlXwwZHiCHXgfWFGAa8bQFo9FF/uwNgtQovLeO4G2zGCC0eBZ1SscZ2Hs2gKXUc
v/yLcUSdBrhghT8WIkHC6PW74HKWLOwH+9s6GQ/i3dx7D/TjqfUIe8YlbfCJBUdqBk4rxlv0Mp69
7wFv+EsPA7vZ+Ec93EkM/ISfc9K2WUiuZbkUTLGQkx+Bz04Fi+6b/JX9AAf8xHSCqdExOUSfOC6L
RUY8r1z7FY4CHLHoLTD2AnhoxU0ZMsJaII8DFNVfqMQ4byCJd++OqC02w6df3lj3P26zbkak8scR
n7cquRhuJSkezoNINn/Dtf8FRf87BN1Q8NypC0c/z66Z3JrSLI1ywnIU0lTdsv4lj7ooB4K7TB2j
prYvBJKVVfxLHPJt/Nnu/Xsopwm6hbXmkUq+HNMNbUXnqG6nL/YQ6lo0esnMdhntpb4mtyblq0hm
TmrkbwK187ILzM6+gKG6NMVGuAYzduqGjYHk7xWiCcrA5+kXdL91uk7foHDc4gHdFs/dXXSfPhbP
DR2HhbGsfqI9xNrX5ENicNl0p2TPtR8dpsYOi7F+a25GJhIb546TGVqDLbIZ7NTIp/Htmxibxo3R
L+SSo2MB5g1l6SRxRzXPzi0Y5oFu9tHuVm67/qm6b/sxPYLjDX5hTMDQ4PzCAWWRd3ZglbYEmPYW
fSKG1L7pWyN/7R8YLDySAJZhtYFVzDMc1fAaBLJ+pGQ7DLPe0bpjl20YP94jNitfkFioU74+YZTA
q0tvmCBz3vbKfnNCiuxt8olWfy3uzGcomGuip3+mTxtjt7kJH5OZ02i8KnMVHtudtg028oQvVL7X
xQL71ArrfXMHBhDBc/qSQxbB9YKyaYXcGXMkx6mDG+AzWi3CHZl3dCc5wsbzjAB4NLXFD2Cy0FlR
HSybRbjcArME9skEO8BAeGhn48UBnwI49ZV+z7BSD6h0jrTIoYvP9AZ2W2R8p3FJlbEUZPguxY7/
or82L/p3mu7K7fDBEpy3ygV8Y+3Lt/HgvrGu3FC5ranNtwLH0HIGLZzerHeUhChEV3tyklf/y54/
w/3/245vGxpx0Y7tuobk+a+P+xDN2H/9h/6fgOxrFF1GfzJUd8KzFCzncwy715PjvhqzwvQmhNb1
jm0GZRNGoyccSfVM/J61yv/LmyEI4b+9GV1KFM+aJPvgX49CK2oGu3K7/hQa9Ar512i7IFuNfEQg
2nDYcP1Y4rOLoGMwBzsXzdlngIvN8gn/SHi+vp3/H078v+RdkEchSaL4n/MuHn+Gj/rv0cR//cRf
eReu+Q+UfFgzbN0yWMw5/LL+p27+6z+Ertn/sE3DcBi5Ga6irP5n4oVp/0O6tnQVUnRX1/T5y/8r
8cKw/qHIupBKahq5wnOi8b8kXPy/Ei8saf3LfqbrhiUNkjUMyRsy5TVG/W87PUMZgbI213Yyqrqt
XXcPSNh9DEAIZ3LHvrVdsDiGV9ynZE9AnRqPWesuw8ladSMvMZLiaKKfpnup1paq7k0r/ahq5HtC
c+C9T9RC3aNLvNyN6WLAtdRD3+hHimAiGTFcel0AC2WST7Gw80WsGfURfc5HprX4qSDxc2kdQuNs
66xhQ32vR6jC28LbVgrOD5zbKYspoQJGRLSNsS1Yd6VZn6xqUBB/ew+mKm1JUZoXqruaHvi06VW8
tlj3GG0D6pq0p0p8Ra4LpD42uARXFCqBAe9SN5Y9DJokgc4+ObsqpDfihHqxUvRVW719TumHTToS
JdPNNkKEj7U744YciAgtxoap7IFWh3i3NRjURcsazKvfSwUboJLHlrwcNGkBSwY+j4XZO91er/Z5
54z7MCnTQ97DqO+NGaffoXyhm8DMIVK/t+RQGrfXx/XKNoG4aLfKkfppGvmcszx0KSbJlroxZH3U
LH041MK0l+Mw6UvDdsU5w8hx8czJv+RIXbK8n44TbhaQCw04WKtEdT8xUlYpZq3rZpt7IGoBG2oA
iE2DiyDqPPnodDWeEQcQgMXA9rZjiOp7mThrrg8iz8cr6wjlna83lRrFuTAA6ZufJDcz35ucxrhR
iY0C1M/bQ5YaG3RMPKZB5hIe33KESQeqYYoaZIqxKZtWbrLmNnQcs5kDNofde9GgdD/2meMcK0Bi
gaDcRlXuHN0+Z0LN76EH2QWXoXLCU9jTah5bGjFNQPVfaQZMyB5skK2JWzse24d6DIPN6IMpbh2r
ecgqS+IYOXXuLpB69aSJnBvt3TcnJCHzhmFVa9nn3YXF4o3eR/ZThxU8ykT4qiVOcqDzOi1iuyY+
q6ALN2qWvYpq83XI6/HRM5vnzsu7z2hW/AyTlHedTWc1L2mrBR5szKHV2gOOgJMjfPFTosbu1VCc
8CFA00woqDXNJ/gja61HwzZP6MUamho9NubKeBiQ+X6rMt35fYFzNYd0pQs7eEPVTGHsbqoYUwfr
Avs+6OPoXfd0cdPruXoYaZQTr+lwLe/JDVAZSpeEPsW25Hu+m7ysW4Sxst7V5O8KQqI+O+o3Twxn
pJ/9U+2gApvn1IQYmPVrjN4+weR0tjzkM1pfkU4g0BG5Y+8/x7GSaGFzuVKD6z+nsQnb2vI1mD08
6/bGRm+R6TEQVtu4aMcXp9ZfRuTNl1qa9DgrYkMUmmzEY3X3nX4IvfDu44nu0aDKA6s/91QPaQj8
G5F9MoRAs3SgNTKri8fAbjdWxJ9OavxGZTR1j8qr6j1CwifKA1Cmif/BzKikbpTTJde18TaIA0z9
6QAkgYPtUBams6fDgh4vcYeHXPTDQ2YY29YC7tXXWYdxisf7AH90E47Ehc6vcOrKRWeFYKwjEb5z
0hGdlDPcWbLpb7Mw3P95iO8y3vhaeAhtbOX1kBUvWmGmm0nlWKTmzXE0oOACDTLS1Eca0yXo9AA+
Ey57Z2EUeRpx6dpx/26XCup9GWSPdZacwqz2z9etwe/xrweYOGOOiYFV+yNnoHBBE9o/jmGsvaQa
PurKsh5HZLUsUtxnizhXR7OTe6LmwerNPqqeqkTayEe1KElvZTUktwLFXG620ZokcebJxYBOyoOu
YJj9nkGes84dz3oopM16IfHKn8DdtGXUHbsSA4QtWOlPSZzdgk6GeceJ68bvuoAlLdZRzc2ffSnq
B5Hp6aHlcrlMvbBYO0URbgvbPPtaF34rpZ9VoomvYd0S5ZM4/vgiZIb3x4V8dd1c5h3+2KotYbnW
0nlN2KuSQI9fpIva18GhwmAmVSBHp3qhsXvh4C/AT9l+/tquuORXr6R9e/BMkHrpRfOrExxPhq1j
aU27Z1vMMwYcYbuq86y169ZU5r7w7jIdYp9bY3H1GlzOqivlpRqxYnQah3CJLuymdYkX79rK2zJu
LJ6dnC8ldZrwMITZycsL99xP2PVRkfgkUunRE6oxWkLJ+Irqp1qT7Qv/Q8vbO9WBvZAaNM1ecq72
7GJr5XlyxEt5jEvVXWRcCA7zqH2pLBCoYZ4RYtWGT0NdsUpysnpXlGH4ZFQlGmaN/9H1WQZqTiyo
CNKJMCQNgpbtVNPFsts73Z/aw+/H5s2swz1ZpNqzV0zNrZpvrvf6jPfTdwR/NEMMnNtBvXu9FycD
yNcJb1MakOlg+lx9abQjba1qe6lCXNqhYTA3idGvpIhRmUv2WyeufzFABa3bteBdJOJKlAtcBjEr
hJnnr3VFi2biQ2D/UVvEL0DcA+wQbvlm2npPQhC26URrd+hI16OIuLD3FlVO5XjHwoO9lDXRiTZd
XDEga9I7wVkWwG+sr4X9o08URJKLwibVJsR1Rl0euhhUAIqth94LMf9Fnr6dTM9eOqoClxoXO9Ms
33w33eh+Z6yGLu63Vl99chImf6BE4uSPACDsvH0pnTi67eTwIUsXIhp8EMfi+tDGuLiL8SHskgrS
GjNts2n4sxWhQVI2e9P5ckYCGaKSM2q86Bk73dTVcKdbE3OhqvzlhWBP2kpbljZ2kLoBadB4pI4Y
3bc50OKpWKyljo4VXuA7zGVUblWE18SS9Ssdrxstai0upImxduyBBXFYgA/GOVC4xZePevKGo/VZ
NNZEzwmxNw7WEQe7G7rPZml86am4bRyNgZMH61O+qSLY9Lq6a3PAYVHS/zgt8+yyTHHEhfYTE+7n
2LE2te3Zm7LFMl2MP3GBq8lKgAI1w4vlFV9dbiOOnfwDpYZj9vpSG5msD7gug+DOn4ABWGuU5N3K
67z33GV9mX23iD+dGKiDy0x947det9Cg2DX0ocYedoKVWNhIQv/LiOlaayl0Q9pXZfIVRtXrJK3l
lHSbbIQB1ofp0dOZaPSI2SdLf8kb7cFj6pu3rrtOmeITntIzZOnHZ29E8YqsoPCtrWegbOuaszfB
zxudJXvTCm3sYuouAylyqmImaAQwWE3xEff1neZruxoqciTs7ejQn+FMDLd0eFQGCJdcFDXTIWIv
ghbNHSbM3B9u4i65z5z+0QgnkBaK5BwzKpcc/Yw6FOiFPgzWyuCQpIlVGhadiEjDbI1BwDbtY0kI
ADbUpxwybuNyrTf3YVGeS192wKXrI/VTDMGIiRbjvEGn15n17jKRfc34G924BTZQ8+g+u855luia
TIEyJ0ONXXJvLrtDjRNM6r9auOhPidu9OWl5IM/6K2u0YlOLEQeARbZE1Ud8jOiADDwMBRA/q+RA
dCECsRAD0eaOgDTwCphRnLE+Z1Zb8PVUQfswximtRjjCmYJMNM5dWg/VDrs6fQ9lE8Hka89abp5i
DX3p4Joh1MWIhCCg5jUANRrtPg3SiB6uMVDIdc91ar7V8+/RdeuNPD2m/R4kcUWTbwx+SskxYory
qysgvyCnw0vz5KTuu6P0z0h9cwW4IOfnrRYoRMCSZbX6pdLxU9rG0WhqmEoZOVtB2F6IwIPpQ2Mo
FONHZ0J71eVPZ/c/I4hnWfzUtaTnmqdHmQU7q+Yrt5LgK7DCu4axFE7P4kMnrwDbM9Rde4Q6x7Wo
C4t3m546JBlF2PywzYPgloL5Ve+7Fx8hX23bJ1W4d4kBvjk3U9IwhjdNtbc5CbCyFAdKI+Mmr4Lv
QDfL6w6YSgyDCdlaXRvNxBX7XMX2oaUrSr/bFghcnGSZq/riEfnOvkZsVzJZtOvgfPWivwioalEh
31EcXHyuv7ZA/pAPhMp0dXvE4bctmcwjAQgXuDijKr10nVds2skBewF2gPnm2cdtv26CdVWBpxRt
4IOVDpaFepexSyjXNP20Cs1EFZeHGlpQGq2CCAIZRQMqb2ReW5OEwDoxmo2tdxdFMzFn0u+5LXho
J1rLTi8ZLtfrbAhv25KIlKbRYaXTINJlqW3H0lrVIv9A89rupDNAPNKEdWK9v5Z+UVFv5AjjbNbH
uuIzcKchuJW04Ee3Di5O5T2GefUrHiHktx2wLJPYPSkVmU/Rg2rNB9vNwsc4N188j0u7jxdhKbwe
jAJJJlRZ9c5y2aUyF9YAuv+zLJsXHc3xsa8M8lDCMV7HEPEq2D9jsHUFVPEy0u5F8hgy2AHhV0hI
BrN0rjuz8pNLf+Rs4ncIe0rSSOQITVm3gYuUXWRtBHY1zt32c4APCMpZdkZSFa07NFxLzSPzj2/t
IPifgp/YjWbnrwotOQvRG8vSUucep+fW11L0v25E0VK5oOGbaak49UO0H97tyml3rBN3VhB4q0nN
CWwW2SlRbuyrlFV8VmvfeoMnpkiEWvYuMp3CxDdopCMQh6Z8rRlgNJVajSz8H+I07GBS2h8Go5uF
n3Pue7dQ2izQCk7bRrFutvny8U+By85D5y4YvTXLWgJAKnXPwJnFRGU+awbUtbrC6i4gqPqNOtdW
djd6nOCdRLutWwE8LfLUAVVMz+VVYQ7aK0gHQERG8YTigWA7N1xWbvhqJQmqJau/7TNytUYksS22
xG0Rp/5KLyULax+nWEuUd2WTXx4lAa3mP9vXB03Xfokx4q2uj+PPLvb21QX5L6+7bkZauGc1Vm6u
P1oRfJaHM3bkn3/i9+PzH9M8KkK8acfrr7w+3gOAGEqH+ZDiQuuZfnbQnLG+iVK6y7Lf1CbszCo/
QWNARNb/BCnFbDNqrzQ8bsMdweUE3KEEZZR+ZkK8w14ENQjcZNbar1bYfaJS+HGi8ac0gQW1mH5r
19yZff8zxfB08jx45CJ2wP9XuuQQoePGrWKAF5uk8QM8mTVlAC1av81H7Fnd9zThjEnQSN10ln4s
C3spwyxDzEZ722mQ4GJIgCWXkwodzzfdPAe/3psST2G6IM3RaJ122zI7vz55vQmaJoUdZz2RG4rO
xwg/0iCxMU0kW6T5JctV5yYZ4M/jcoU0kLtMJ6SvoW9Iaybb7cDlWrU1sV1sF6zxScrZxk2CAUVn
loImgYZVDuuZbtLooidAXUOiokV1NhnpSyInSI5XfcCkQyAKovdJBbiVTd84aJ2p/74x/nnPpv9H
KeVzEA9pfFCdEe/GGQNiRA9JirSuNk8zXcSw6cFpD43hPyc9qPI4RX4HcsuqvoLae3LCYcsA0jIg
UdjLHt1Fb2orQ2R7nBKbLppuGR4xo5PG0RflSlogsIiHDfNuEw4l65llErDoYd9gkQKhyzh4OfLt
GmVeKlnqO+FdNw/Kx5ZhobNqXPFe6j5XBifDE+F+F6PaoQYE2JudLItylsgQx03ukBodnAwycnk3
+O1tkZWQWFCwQAzTNfHeeP2S3h8lPpzrHDt1G7zrk3ZrllDE6slHIA28UtPQ8UZSu6gMVWVwn6Fd
2uJpObkDbXackPaUrKdaHrq1IjMXr3dxlFq0SYeKcR5EqFEZeHaic+wPJRh3wJ9V1m86FtTQcFD/
1w57MFKKx7ylcZkne4tVlEoeR5LNb6ThveB1wxwRsb4YiNo+S6fqwXA0JEcwIKkiBKVhkVyMaGdq
uGulWfyKi3HhIu1Qo6oPuKP2lk1HQGUsfgY3h/IM6WegarFUvjOyYUR93RU7lEyQqgG3Nu2xTL2n
vLAR+Mv4jPYS03lxHmUGeke+jZ7HmBFpEpemPcbr1sJI1dSFswisABAVwoOpJRkhm6gv62jd5+mL
16rVoEPZS8JZBxeEj4XctCm47Y5sK5pUxAGour0pqgckCArkWGMsKts3b6D/PAUWJ2/ZVT7zoreA
toNCx8yKiRFy/SVzZ99IAt6iMPqK8lQtadzSmcREbfS3Mk7eB6+t9vgP7GUGYgmVxLaxg2CRFjjr
ci/4xvrYAq6lejQLqBlcxhJ86VEMhhxB2mME2dFBjEKPqH8tZ0xpk/z0dv2CigID9fTVuCWBnyLO
15ZBoDLitl06PSQG5gxXawW6Mnw0mnhSTuwuZUAsxNgagIYscIKbJAnvU0c7Y6wEgjjedchpdnrz
KmW9Fc1L6xC+Awqhb8udlsj7KCM9QsOG2+vYYJIyhA3WWb8qYd4KPLx5iYWhHG+o0G8TD0vkhKmY
HsqpTrqfcgoBUV5MvXxJckmw3f/h67x2Gwe2bftFBKqY+aocLDnK6YVwaDNnshi+/g6qcY83Gvuc
F8OWrWCJLK5aa84xSwDZIse31tusaBZobtUz9VZ+8NaVxZfE32U02s1gdrd+8OxyIhp4AfEYwIV1
/XuJ7pGUkHRjE4lQNeLFBOlpDfljgFyqIZbOTRMEGemyqZ3HLK5xTBYfSTWC14l8CcEasFKbdG+h
6YXbcjI//RiRLFpV9AlW8RSGySMOnp+QhUKfqh9gWiiP2/tUsOY48mZofIcW5ucUoe1iUZAy+3E9
eWq78jA6zvuIz6SbPPaY9aoxIZmVBb1/JQvC3RCaOgm2URB3+lttDvHOm6YnNDOPJPrhQV9zdl0K
0d+nrvuOlAhlbgRyoe/gJjl0zTDo7Lzx0mWtuwnG4pDPpSrS+p9WI51T7xgS+sal5hLQBfLW9DAt
CqaokqimYnKA+LAVjKfgxKVvQ7ftPgVYpFlf0D2IksYsm+hvhjx3VG/2mJ+Lqd+3Q3CPb/TBNinK
JjrFHW0PiyibPrkzi54wxghKLXnTjQWHzTNPkRTDIjKcxyq2QSaMe8vosVAjhDd7+dYLj7wkFKNu
pBO5gdEqALvTVzrT+5R/t0hB9okkph8yUkGnazug4JmK4X5+i7usfPJSj3RXVoSE3Ai9Db809mWr
sWROnPMvhG/xJOkpN/mqHeVInJV30QcYtTY/zEaEeqpZPXGG7C0c+W70pRprPJlRCFTQ0l7TKH0z
InfeWnmw82EwBjEz50ufF/A6suj2eiK1QIu08ofi45JFTkHmR0qIHZyDyr2rbNCt/ejRbdeIdnSE
ZP+BGXoUw4tj80/p+LeBV7JZtOE9I+s+6ZJ9kZ3cMB7jsRSiT44YruiEMTPt2oad+PRxtckkvIt6
+Zk6SNc7r7oLZMt53/TrsSg5K3XewDqmgz1vtwsSB0URyBu7xGYtE+/Mp79XeQ4AP6AdgkEKdReT
5S7hHwxcCwVsDRzMsSHHWBerst8HC+WRIy9+SIND9T/UuM9d+mjBRNpEI5QOVGIrji3s+kaPcNYO
ua7grVl1QxhQR44Hv8awxqYPVIMtkPq5m2QA0Ffy/GmnCFbtTC6ouv6ZuQg/m/4Qj5Z/srru0qfD
MmuQTk4Vvq62wTfaiKOeThOSBDba3sxh6UaLlit1aUPzSbhQLSVDtwkUfFVsUJwxOkRzS4dOvk3y
I+sh8zGCQQuCfMmbV8gKONSgPmwDfaLbh2s7U/IG3x/KBDeDY1nz8gb8Aayj7WrACcalDAYJ9CpS
zyZsFm3jQGwiKNMxN3YHWae28O6Qd05IQkg1IWPQWGUbym0UIl7WQnsN3mpuvSbuoQ1drJoOuLAo
vNSdQVRjXW/qlrgL4noM6BZdBZ4LkNjIORfcOql33+h0SVvjsa2Gl9LwzipglpFW2isdW0vgCh2A
ie0ygB7wzyKus1zQoggcazjuogmSCdu8H5TceEUUe1bmfMtxgJ7aOlwIegDi9Nc9IB6ftO3ha48T
zXSUy4b+1szdFC4b3wMEQDNz+ODCJFmjOFKBdB7QJLdqE+rFc2gCN2p5ASpEcYLrjB6S10ElKPDR
Wu6q8zjEZTFPN1UA6DgDwIxWn/wQ4sIG/RIgn6MS0lZBN5Epno4/AzZ1rJswUvBuCy/SyR2BAeL7
G5EbxVm23bP02D91zS3pe3y8pA7QTxpRbGtFaKw6PEjsUzBg1MnFmTBbwZGNt515duxqOCoBByAN
CnkTZhnbh8APn0UJfKrqcaAyYcNu0XyYk10tA2LaHUJ/8gHXB0gj3rgQgdaEht3lU4JIQo6nzgar
8RaRNjyJpDxhY30IvYINWhICOPHIIdUZJ81Uy2ygiaX+uKXYMld5SWSsL1CLXoY+ATZfCbrwpIhZ
drkH9jJhmRzPY9H8ybXK2mgNJAz6/LJ8li1zaTtyaOZF0Wd5HJoM/acSWw2ktxXf2hmKoWR0/yAU
pP/PXC+nXa1p8wqQmYyge+j3pIvis6uhGSDYS+boRgBmFOWgcgbe8TpQH3kHOBjZuifxUbdGJ4jw
EmvEhfdsaJ9Cv8e+4oLvR4li5OjVWgH8O8MO57eQOtRQvzfgImDYQUkKBxMYJvJDOcpbi0Gh5aOZ
Cl1WPkNLTrNSWQ2hSVM9XidMU2CfckmnZC93jYPVrKxnPWpKmPvUUKNbhCio2Whif/ezYKxzIEF1
hIL6Qtqr2Iblp5r4u2JktgQ79eSkbJt1OgHLOtdY2WkC8szo1QFFMuZaDVrzbvkhoSAGhbHw9bXn
uBHy1Ok50IjOyTogH73bR6Q2ueOqE8NX53CTlel3EBiRUQ2HgMnLisYYtw4PrdWhPA6RGYTFEQfW
rpzZOb7tkuogwUtkBmRPHcUhLfeHsfH81ShJUCorgsp114YjH4lZVEAxab34jnFvDmSy+hFdQlfi
VXTytyKIiCx67uIuX4UF8KZUkc9jkGibO9XG1Dtq2yen1B2gcTBAsjk4t9U3EWN9++ynnMlMnkg1
dzTCAQJTbHxDGZsOe92ytOuR648k9ZjclHDgQutZm7ooWLKx82bpPhlHzPzkcGXplK5T0973Hpe4
OK/31NL3RcewJ+7Dk2YwbYjSYR8lHjO6VOyDVE67yaUMsSEnOcTVD17jbzWy+fBVRJu8oUQw62Hj
qg5OedTCy8YUzEmnvRa1c4gqPyH5CJd4cRQBYS0wVvCw165cmyMwSZUqDF4JiB5VeM1mbMdP9OjT
CafZiulZuhLZQxQM4AE15+R3qO4CUuAYGq2LIk5ucj969LuewgOtMe1ZunbQ8xaMandRmGxippMI
zLoH9rGoU4VHKAOTWpU76UHlxXaKDo2e31k5g4WSfTaJ8OlDrwLvBVQqPZyitLRvunPrqbW3qdKX
cuQyY3rNrY/+a6XFKtryfB+hKlk1FbZjh8TWwSyLjaHyTwHnrGjiYDWFDmusZrTrkY6IGcRnK9cP
XEIfSsIWFASaldWS1zCYSKBjm3oTrCtoX6ej2eZ8of8hCbQjrAvHubuWXKNwOWBoAvzAjKU89Mwj
A0d+5lrQHLtSu61wPwKMvLgjAcm+nya3kN0siDEl/9IuKIJwz7bkqEE7ZX5AOwRpxD6pgGFDCFjG
IrsbOwJ0nGjOfZlTlps7fLCMOrApSt2B866qiEQi8H0dOc180tN6SsJHwyUjpgrybptGpbh3scAv
LM0gTKh4ULA52XbM8EZlXKCsbCYThZrJ0HGvJND82uvXEz3/jcCQs/Lz6S7VzibUnS3H3clItDOi
ApQfA0rGSdGXYA+HeCcCyoCrrwrji/tKQ/+Yas89YnajYLvXB5aNcpdLj/hj9IAE2yZ9TgiwnntB
TBy6D8Hmy4YYuUDecK9UURJzxCeJu5nK1c3stWmjK2ca/aJ0l/FbbmzGqZxj4aZdPJb3aiRfCFdp
vkqydgAjbbv0kdxz6JngWQXVHhkzp6xOnbOWOMcgJgDHMhJaax3RzqBoxpKQGZH5NCpOArIX3UF2
Ii2h3ba+TPSOUJfWBe9MNCeTD/M8AyH7DsSHCyohy/RlxnCZeEtbNatWp5PN5faINwHiT6M+7cLU
FpZZ5StDvbK2EyyUy2/ZuBVosxjYmSFgVXvdKdu60I3xF+18LW/Y81L/JkRfe2lBviplbBexpaIp
Xxmw3ZhZ5hCwmI16iYlwOWHFtlDw1orGt2V7XJ99oAVGnjpcs7PjUBJ3mHSVgH2U7Uyn+QlkTJsr
+TGL2l2VfCKusg2iJiPQ5w66iHzjhObnGPW3noUlBR60P+KRdyN1aYv4MTZpb4Y9GPOpv4z8N7pq
38foo7Xacp2iQ1mHmEZCG90q0CEE6KPgUFf9/DHFD62R2dsM/Y+U3Z3veaucT43tfoYzcSASbArT
rSoc0ryK5FsPmfII7LK+P+yQTbx1jN9JE2Qh8qrmYwJ9TSUtnMnZpQHEdnwMPwyqnie1YSnn+ena
gt7vnh05nJrR9Tf+SLuuVxmZIQX8ryj9sEdDZ+XUj54uvn0b5fNA7U996z4pexsqwyZquSf1rTp7
XmsTEgDUHq7j2qeJu+wLvdm6SfOdYC5i80kFnAqnuu8q8xg5lrfO2mRTOSQopVJ/bNudYqrCoJB8
kjQEalHmiPc16k8wQzSc9HiVNGWNNn9cmXQ0YOhm77Y7w0/ny5IbDqz73iHmOo5qO96WmWrWGldM
a2A/WdqkEBdZ84dRHPm3BsKrAAuCok+Xj156CDCM2MMcBMqwi46mubQVBxwPzcoQN+a2PtpORafD
9B61MLUQXzTfSLvYRKXQ+XR7BPJsGA1qHhs1q65ti4hiU8rnSWjfdTCYh6Ys9jXUsQf3xn2SQ5gf
m8CFpxvb9DuDRxtDaxo3dwWGr6CrMABHK38Ih/MwEcow77iapEZvh3l2tMkzFtXJnzJ1Ktqm3rpG
KZaRGxBUMeNhqqZ4sVwhXrH9PdSG9Qm1+DXIpL8145EQ+SVnxINFg3VrgMw6Io0iCHSi4Czy1sIM
ygKZmO6SNhP4PQeUY2C5IK5fwC4PexBHxUFY1Sc8mOqQYcjofByvpQF0XKfELDoaPmUNo65uQUgG
1jbEgIO7pgzWVQWKXEvP/qjhvVXjeCud+CYN2vrgR7XY25O4pXFADzueyDhZxRWLsQi7ateaEnVw
1It1S4d+2ST4IIO+ocDumxtAz/53mDFiG6qSRAhvi1M93frMl1ZC19Yd1gCc3dgSMHVqWsA1y+Aw
cBXy7tF+lIVvPJhpsff62twOgXyMmEXtBpEHlKb+obBsuc3xrSkG+wfpeifNAawvBnmRdAgtU2EU
9wXEA0xbB91wP+KStuNYm+lmzCyGhwksQ6nYtbSkTZhdy/kOtx59F/gtET3LqUGl7bYfTWp6ZOqk
yxy/LyRQOmQ+4a2JMTRLOVvf2QjPQVJes0cHIlhK3mGWlcusz7UNs/d6WUaMgfiOGIxI4B0H6Ozj
NJy69EPht7qVnVr3GR5DK3lO/fQ+So1PK7XXbZmBvUgVxiUyUypv04X9A5DXWVELGla77n61FayX
77ZuX7QKJFNE/iiwVagYYIC3FddlUdbfdpBRmHoOIZptedu3OldKdeiLEqt5FexZp9hN5ThUYo3V
10Dal3k+Nih2nN+RC87OjKK3suC6nNGujjSCUdMmOWQc1DvDNQ8CZdLeqKit+2LAn752DMqnMZje
IUoRXcDYFRLiWhRMMaL21dfriPyh9q3Ra0KhaOEtqZD/9HUJQaLJwaJDVll5kB+4nQK5w0y4dqD8
ahyvU981iG6xDIqaF6sDIgrA4/H6YRMp51iy2DiFOdEdFi+C6n7lKPUkgrrFZU+b2CyictUV7VMW
zU6YhtjY3LeMlRXiYIKmwdqS+IfRygVwqfACbwtOfAEvptQNtawn4g5EyMqHlqRaB8b4Ubfk3CVD
iVDKuStqYW5tb7I2KXOHJcKV5ySiBOyn/BnObk6TvZtWqVOclajo8epgxtyyfxLwz3bVKiM1kBhd
FxlCA2OEEdU+9ICAqo0ZHq9IFTEjVq7f0U9BrDnDV/7v2/QrM+b3D69Qlt+7lJRCS7sK2/wo45zM
lfkRr39TVjOh5vozfXxMkL/P+Jfxcv05GkN+db3Df3z7+/h/fwORoNHd/f/6Kv6+yL/PyPUOBsJ/
3hKYfrxyKrNLjzYkzb+v8frsf1/I9dngmRdwef/n/SHWgBLi+oxVYk/13/fv74Nfb71++f2fhDPU
nA8cpHtPvQc2bmkX8MY+zwZ930ocpNIlEOf6nY/24e93v7e50wTp7vfnGJEVXbX/+cvrd8G8Uv/e
1vjpcvBjc3e9/e8jXH/7986/z/V7v38extJmWY8M5FLa9NHXUSchFIzB7e8LqXSNCcT1sf7j26Lh
WCWFgNdzffC8zoGvD9blL8NFQZjcuJ24/eWvXNEr4eyy/Oe23x+v3+Wtc+Mkubf55/br/a+3XR/k
98eJKpS9D/Hj19/+/uL3yX5vu/7JX+zMf3us623/PMz1R6+FVCYbkj/pgGx/H+8/kDXXp8u7Eifw
Pw/z94/+28Ne75NM3sFryF670nmanLJMmhrxPDOxx/Ejxmjzl39+FFeKzz+/7gWMLXcTe3PHReB4
vt7p98s/t4lCEUkzmNby9xn+eZrf+/7zVP/t76QHqw9V5/9/tegLKxJip+vN1zuYZc8M8J8H/Y/f
//Mk1x///bXmEcgyEh/+X9+C//a6/uvDXP/w97Ve/+Z6W4iCbN07xp8u6swlOl9khFeiV963jD5k
ZtTtXdBC9fi7XPTGswavxZ9OoV5erutCQQvvEMZFsTeNxAm5gtN9yNY6gQe0FNmy2YY2X8QSsBTy
g+CCYsv0tz6OyJCOmKbrI9262mSLbZdrJROifbPyrCe0zoSbPQm/FjtvRuYN6qnqIlqOGi1NJyfY
ExTIFvVCsCl9ddvI4mRNXDj8jpq5yca7sVTfYDNXCXgrRGmEygDJmXuAcK7ScVwJt0KRpgt/m0nx
7aXDkyw9jI8VoohswDU7MzpGCXpSz6iSguSUFaDKa1CAuGfK8MZGBXUK5jlMYTRMQbJzJtECMMQG
QASJ8SgohZmil2szaYGUgOkdBGAIp5/Evena+m4CZm7YbFcH54XShK1NC8qgB6dBG4z8k6idKzFm
4Cpjq897ugLoSMcmvjV1SZ4RcPe1r7XMcunHYGpB6D9dDDPd52V5QqWLQbYxSWOqDkUxphsKqGht
cW2nQrkJAyZScUjbjR17sWry/Rh2N3Ql2GPEtAE1MdPMY7kQBlMAvzWjTV/x3lktEU5uGD4FzBCn
Eken5rsASNmYk5pwm6jhp3F4Y1zlvTFTZzyqvJtgTGIASDxOHouDLMthy+zsRlcCcr1BnsdYhy+V
+ol9CkghqAiGyXIJiVg4WtnuWp3xt1a728i0eadN2uklSKY1tfEzteSwaSpREPrYfDvRHfxcsj7R
2sJsp5W8NbRxfNA1OL1dr1GZA1d1/OS9UV64Znyf7UqNBkHZhTX2a9lvzZa4aDQaa92cEezoGneJ
ez9EXk24Jy96mNB8BlgBDiLngy43RuhACGUbtnCBPTM24FxqdXb2ofbTgude1cNpPoL02G5PaTj9
YYRNmdwwHqjM91Zz/HOhd19VppO9zOkH3os56EAuAKJeTJqmgOrg465hTNGvarwhZkNwbop8yzAT
bTslJBDYLYhMGrIzdbt98SMiwG2btKEc4dWYYbt2eS4bJdkqbyeAlYMCh9FZ6Og0iMONfz9K8lgr
97NMc7iVIvgYlbZpXWBovaQuk8aJfgKgtxwrlxd+a7PytRgIOZTD9OpVI5Zvcye1P46XIz6JjGhv
SKKDvFjcT61PisiYrvxQPY3SxZ/m3XQu1Td0IhhwCoiqlnwllew2U0VhTOOx3GjuczhX0Fac+bik
QImZKqcXohU3M7FuCXiEpriUt8FAdyJj+tqJD6ua04JGcO1d/dgk1QUxPeZ6OpW2V77JVp2ZoWVL
12g3aaueC+EDhW1iOuO+yGjSEAA8yYHsgqDwkU8x7oidcGeZmqBOlg92bD5rMU1RbGtpyh6pyQCI
5XF5MFySM4TsdtJAcJmm40vgqQ8/qIiZjojinl4nPemRqYVfIiJesdEvbhVeFO6DYx61ctMfPbkR
tvI+2qEDxBDQf0WMFxcU5Lav/+RkGrfCfot764wu80Wl3o2p82eZ7E+GQH8HnSteKyQtbdnAbaXf
JPNxm4ShvYimPNyNn7baKj99SvLuXXakzIl2vDNjbdVDrAxtOomYJFi7TQZhFVwTmXc0WGtycDgm
SGzrUMfFH1foVl0ihMFmsS8HLFjYtKplyx4RXmXqOPh9muIIbKjOLP8eNUq77kGiLucRsj1kK5DC
LAQA0NDgvfZBB7/Iw+DbwL9bNE32UlpwW612XKVDAm8sAWxj14KGzMBEDJX9utHSZzvW79UwN6df
lM3Ut4JKZjcIIiL9u9CS7ywiBrQy6HLUqNyFRSyjk+GY6SjXwMKDrkRI46ZMtcIxeJWoFIYMXWc/
Fo8irs7VnEaYjzdlR6OzoWGl97xgwtO8BusdNN96PWg2fU1R3jK3WkQFnETDCdi3BsO+kFwUMsKe
bCi0FX5hq7UDmGX7mqm60ziYh9LinCU0tgxnX1X2RxOV62Iw7+CzZisCBnYhCPNF4IMR7XoiE2y3
P7RM1gM7h5XHVXfdGTG69l4lK1tjdoO4jxBdKx9WvqF9QUy7CX0CAIzIYDLQo1Fy7C1T7ydTTlun
zcDYmvrWmvpTEuYXqLGQ5lOE6CHykLFK3yKLw0wrXj1RxAcFj9SFEVY9oAF+yqz0eZwIZjDr5ims
p69isF/0Al0NreHMrjZ2MJwml9RdGq6yQcoqbftUlMhoCigFNNdmkAqsQXhmi8je9pDuaENuozem
9u9ekD7ZZXczkNwYix6Ba7przPQtgVyJQ7vZ6B21gUEe+jSjw/G5iZqmVlLqdxFAJ6Pm/MSfbaU7
dt2oD1NmfVFvI7EvRhLMrfexHd6DZkawpkhC3YI2QcTEN0u+eie6GNXwpqrpT8yQVgXGdlLRvjOz
J+arTORE8VDiKu0ikBAqkXwxwkcT7vO2mCK1TiTUuQzDq+kFH43b7IHi3Eu6m+scBNKib50/jdlM
q5Yr7KJrkTDkJuMngdxCM3vCkkW+AgSNBj2/TwLy0SXCiDWmqO1ge/u3rInnBpm7LwbG9JjUgqU2
kmAaRlybNf1YpR37ZR9Bu+nou1lHXZU+YDInObbWl8gwHon+FWRhtxflS1Qm1UKQLuPV2pGV7zGq
/XLRdQ5vfXCWJWWCpW/bGHh+4W+aXUMLueFtYZFAKhFhuVr0jAnfQziLy84pz5E7qxfaZk1Ihr0a
vJukKMgJAqzAUAiTCmdv7/p/0nQ4FElPhMpQv6AKudG99q4j8hfc2X3ZBu9WhpgASmsOpCV9czzg
NxNmT5iSNLUMk97wxLEBxMhesIi9VLUk3rUd1q4hbjgltyaEmznS1S+yM94A1DaYgfDMcLp0L3ZL
W25KgaU0QXGbxjRIcPnwbproOY0seCrs9E85G1eyNiWS1usuEY34XR0yVUHQ4+BawGOA7jwPFKFK
WrhAw/iODQboXadv7KzaOI06GbV3aouS8FsfLX0KBaxitG5o6AqwUGcJ6lQ3cLSFMYGzVAZvssPb
6Dg4CIDQQdXXHZKQ8bDTZ2Gymj2ipy455hAzoaFeWE0dPbRkkft2+8QFjkry3vsmg4DoLSLFwClZ
O6KanjRzZDfnde9ofoHYaxF22e69brxNoFymGmBppIdkLqVJA/WHEPCiIkFI4+ShCKvQBFYB4zNm
fQhSs2SXEeCzB1b14lDUl1zBO1WiA6c2ngHBcaG4GEY3Jn4sFfRAcWIOlyp6kCw/q6bjXPP9hDFh
dRNExY/TRLTHJePyxLj4jXtGcPIpB1QpE4m1I4hMdPPuhnHvqQuqo02xGNBkU15wpgRZxDVRIFHy
TK397NpGSeSFRB+tD190pRi2uGo4ux6XGnILE7f7CAgciB37XiMDA85WhXQbIGXZL8mHEbeWypg2
2WmyMF1qMHumIgfRj9p4ZkvEgqwXzN2hcA39xZrT3XSCZcZM49rqsA+2uztMpgx7teTOoDfOzPWT
lli+Zcx2W1UTU8wpVIRmLAxQdyvp5hcURJ/slMmrSSpkr5KJv8NBo/3ovv4RFcnet5kORiG4MJOw
LEGMYoiYGGQiMDeia8BguEsPU048Wae6854yrfvDaMfwzJto8NdI3lcjTukFVqM1tGDiWed0ubx6
G+r40OXQcIyZMFy+VyY5NIOHaEwU4aU0kYwOpX+BCExClwioOzHlo5XFAO6i5RAgBBCnMF6ZAGWN
BAxbH3GXhQs4zkuTSMKNaYxPusC8FHMGhrzDQPKCWXL2x0JQskrh7rBHDKWNEmR4n4YDc59L6nCW
Ar2t1pnkfTJ78xwMkPSwMs+bJJ1yrDk1ifWiwRgwsZEhV1WvenPU5MYWA2MAS3s0C3OjTLZjLFKA
koSLD3R8dmfvbg9LL0lY2DTC0MLmTYXGp25r48bX1aMgc3hsSaMcgzRdRjUVoeVx9BfAwNcUJgFn
SEJBZXCxQNJXJMaPwbhiYQ/dH4ba13WTJGlLX466uI9Q1y/CCs6kx+xeA3VF6pb+Ybnun4j5ElbB
Ym/o/U6NusfkQT5UFhTFklCOpWdgnUsKa74DkSkkySLAIrolYTCuk6GMKNKRJNsF6HmX0kPCg7jj
NZbVvvbbo4ZAkcw2E9tUeYnT/BQK+6BqWEkF9XPfeszgpU52RTpb/uIVaXXTmVbAa2l+j0iSyozc
RAZW+MSa7t7J+zen6eG+t7uJobaty3f0ndaqNKDx5FO18IcaW9/UMxDg4CnNR5U49x3D0AUhSieF
Y0ljRkkYkvcWW+hP0D89+e1DZwoGoWzdF3ntktTn+CuGSqfUMm9MyeQzCdq1PZG2VQvntmTXoQBL
QOASd57ZX3SlXYTX5ZsgHB9wuKkVaIP7DPqTUrG/Z6v16noPLr12RCaZs8iZIy9bIk2IuQOn6uBL
iud84N46IBtbqLrbtk6IfgjXc3qpcIAeROzvOCaXdRka6yGW7MSAqy3wG+RrTbfpPB+aANOlbPD5
BdEEtQjvae6s+0q8aml6IEZF3/rDuC0G0gdUiumlcjokVWSQVM1qtIw99QWecAqMHmAvVSW7r/5W
JHsqaWtPet0yVJGHQkbZPI1N2o2n4fvwXvPKQIPnxt+jE76GbbgeRwzJmgLQGXs6oqvxpTCjdO3r
2xQMySJXoBgbXC12zGjP7F6TnAm7z7Rz5cd8ap49U2q9HrejxMLp7PizeBZf2ckFRj61a4Ggtewp
OZTdLslcKRcMAQiRcbyDWXyXPiCmJCzPbRBuDGIJMb0OxzLRPwFBkPZM1oVFf5xmyFfUj5cEFdtG
KzxvUXHGE9btsDf0OJX6vjnn48YjDGYcowCtZ1sx+QoYhRb+zPJfm6kqCSeyGQwAwCXs57vw0xvh
oGliC0ZGlW8RRhA1u3AoCDSkziYRWv/uDUwd6UUyu94ifHt3ULM400D/xMv2iVF+F8yANk6RfhO4
+kFF3W8qPTxPAULVii/LZp7fi+m2DgHx3g1cTTkVzziVP8h62eiW+gHJcvY9fF4Ra5QE35XNwQVy
OI41qXZTxS6+MOpbVZvoypj+OUyvEk/fanMrPCzHm9QSc2gZ6TMRAkaIwHMWTf/MOYoaRBK7znJo
r2sQWtxvkU0dUYxxuJepuOBB1VYR079nU0c70lf+fRt+e8NL5Rov6GeenIzYqA7qClho8NbAAReI
OlAkoaV02C1Q8HJuotktqm1V2xvjTdg6/g/jecg6mLRR/VDw5i3y3rjX0mRctabxquB+yKBXqwmt
Fp+MF9xgIXgKJhu+IwW6GZDMy+pEBWBzZPFx6GjOqs4g7K7A9aj0Oy8M7ss/LLxzyGNfGTdDqO5T
k52aXevodvoKCYF4DesGBJhenK20fxrQKWzGMLqLHXVjeOjIXGayJmPYFZvAmx6b9zAaj/IDKfWH
g3O5ERyYifXshPajbucr/PmnkES3pMWCko6HpuZsCbBOu8OuMcRr11qfmoMkhP9rj6lqjt6kGRNz
/XemyFgIXe2r7pxU9qlhAfDMKFvWrXzz582rqwU3E7wzAktvEh2EsKaar7IaZq3Ac9rBmKND2jP8
o/AW5HdmPkcLVUyXFx6AVtxUZCwcCr/9zE11X4YdyUtzpHbdPTqpeURk0SwZUlBTIbV3mVjywjRt
ZWbxHwoAyVBGb8EKF18hMT6xlRxqvMUisb5DwoI2zBgJaUolKOFoq4/lObGTYVlX6b5UA34SQbx6
YX0ksjnUOpNYz4rWcYL/Nm6Nz9DP7+vIWvMSjl14S4LMuZn6m1yDfpPYSDci8Be98eC3Gu4M/2fK
tSd99qzh2HnSkneFxsGadFJFREnNpaPtJO3daOWX07V73YseIeIEe/LHvudgWt6o9H2Uipx3rCq5
gdO4Kfifo/48Jv2JmOBHLBQflBAf5OWGM2h3Y5Xje1eSLuMKLuRa5iXLcCrAdukO8ubu2qkctgNL
5soYac2KSD+gWqebEL57WILmmepNlgZHVNAPmdsTaim0tynob0TlHUIvP+ks4UBRtm1RIDHodVQ1
7TrqI7i0tbn8qazyyzLST78s4VTqxX2mVQskbCwuNu4YH/OHXR2nvF/72F5tOnppIsujQSgjYshF
7qAhya/B71iYQum/xDGqWKuD/DL1zjGaTIMxNWJ6DcimXeX9UoBkH+KF40TJZgqcY1rkH7ZZvSMd
v1WZ764jjlPOkBfcDoQ/dYDxi1PUucFWr+Ol03fB2tHypRFPZ83PD3mq4NcTv2x1kH645GlrK4XB
z9mFilLtLIXCfNZTDy4Wu/mfKg3vYXBo3oBpYldORcdRnBMQ/wxBZhWmxV0dtq+hQvs6H4LTWOkL
OKM4MmwOFHr5Z+x+Wzrir77Tnunc3vqNL9gl6D2rkyTOqjymxGK2of6WDTb5zW1IWQvM0PWmNXRP
Lox59Ih6geuwoClD87jcsRt7bMfstWzjL3a/T73btnsHP4iRQxCFIPBqkfdW+m+UB90+DClRfBr1
N5prrmt0VAQdkS+HKn5XayZtvXg0KBkqAgNH7aZwSCFjr/kyZPR2J/jQdRnlK5QWPXt6hDgYauiM
m2myy+tTXmgMCHgAGFbaF/vexdipJzPy3f/H3pnsRo6kW/pdes8CJ6ORi944nT5I7ppCQ4Q2hBRS
cB7MOPPp78e8tcibDdyLRm+7gCogo1LhcnfS+A/nfOc0r8ZdS1d+TsicSnCL3YzZRNNo6IOzdMR4
54ju20Ucl64C/F6iZVarSthESBo1PzWPVWwdlwWasjB85PhL4EPmdqonY+nQ1EDmOP71j//5Z3F1
yrkvWd9A1s8IT6pbm2dVL2jjq4Z0TX+f1PNP382uLH6GgyfxVKlgOTeSSHXTl+8ec2RAfsAGnME4
8X4Oq0WhOrgxkz6rCmltXtdSd0dg4qGeeIaRx3Essv5HOzcfQw8CKvN4+qzGdHatMTjK+I+UC7CX
ktWQYm68dpDBcxybSF/LX8ZAJHjjUNp7k/WNG5ibhgq7iuNPJyfvjhGRv4eq5AZY5FMTCZb2OJZ8
dYNzZBueG4g2/ZOM5e80sDG/uLt84RCOh/jsrNnFdJlY9YH9FhR3A1IEPMJXtb1ctm1gHM8i9Dd9
nwL/1XchYvj1ycV/E45LfllN76lq79scDAPKmh91gsMdI9NZty4jTQmpO95p6X/pWUgehpC8RPmY
b6uDwKgYG8761jWTCReEwx0R1Es0mP3NMKJ7VAk5DsT57imuJ25r51yP7ndgCro3+CnoxFVBnAJJ
esPOkoBa/cIhC2rBeAdC6l7n48+56iiH5hxbo1P9mbK1u/YFTFXG26agU3aSgAfsAoQFV1UUpObP
bIHCmfxBBZXfmnrzItBwtpkP9d/If1TTa+xgSxl9erQ0QR7bYP2e+waVMFm5fpDTO0tkeTBkjnlm
Wm9FwGld9EDqCkYs0KDEETqxOzB98Ub3jh772TOrt67ySWjSGAxGCwQFoQeo5OxjtknhchSZfImw
L6V5cpkcMqRCp8nYE+Mv+RU237HdglBeDe9uFuQRogzip+xbh13YwfS9jxVDIvlFbB5Glitjwk91
G+Otn+nhDAfCUk1oWOF5FuFb4zMJ7xSqjsJZDOln5zCwEu1XkasHHdRkpy2bu6jEM2K7577qiSVL
WEx1K8MnKYuPgSEfT5vGwGzKxKwk6CTJx62Atn8JD/8r08rkyL+tH8wKzdJkI2/bVk/xu2LCgnHJ
oHbtyTZdMA1iqExKaHoUI48xmBcgcww7B9MIQK+OJO+EbTUQ6lYLTc3P2sMbJ/88KCZ+2TpM7Mu4
YAInKWBw6D3iOeB3uhgeVcUSqCNDNhQTcOMgvyYCrsLA3GYm4MmaGGtSS7XnfMRCQzd1TAlvCFm+
mteetTuOUg4xaUs8Ntm1ds37oHWdo2sOitCv5ryqHINGUUep7YLkS3g4JIlL2jDz9sLH0pAX8yuU
c1gY/QtbM77/egU2x0Q2zjoQsw1jdfrWCuOrd6ud8VCbjg4nskQuvWR/qjRD+9aZjVvNVQwDDFhg
j9yTBuJnENSkFm71Z9OL23U8i4KTtMwaAtVX54TnDFqq2yw3brfthACA7warwrclC01dW4pdMzBW
c1MuC2Ny7Vv2jVXPjUab5YnXqsQ2Jq06Dn03rG0oEWIiydDlFu1af7sl78uZlyiIEwMgsaUyu66D
ik5d8Ne+9R6fbWz1HpS9Ag0Nt/2+ml+1xztWgpe0Cwxmc+JxrLGS8fzxTQTCQgoODJehJFFwjyYj
FK4oFt18K1FadFAeQSJEMa9ttcvBURyh1lZlSXY9keejBM+T8eTSuO9MozIie3DrI8tiJxX1IUCG
maakQQzqA4p//1TZcTTmyxs4hks7yhFqQt6gp8RaUS+siFYAAoS98y8Zf9wKsq8QyWfrEPohfWDF
7FAZHAZ2oAFYMDb32i+7L/mIlvxh3Jy6fuy/lunon/ApjVGiWgLA0KDubaVOQ32ra65kEeOa4kaC
zNJe3QWidDPX9lnaODspKwTXnNtC3U7EB6GP47x+DbUiCTKPhFAPa+eZMPkxlnfxB9o9ftq1PQzd
zzFkqS00uYtKKh7PmMa7iR2zh38qJ3qoS41fgSavZbC0GXLeISlwDTi8q/87LVx2Oqy9QpSx1Bor
tchCxUpfe7QbzspqXoo9j+1z7sTLjYcVZ5fR+rj1QDGbNEREtiScttmP3ijNg/YfbNegMDSX13EG
UNWZTIVn/dKPbES8Cd9dUpMQNAXgdeZy5bdPrmnX/wI83HXOH3vMHny6fZpgnorjOL+5Nu3AgF9t
lwZEB+cn3Yj0PmlwJTQEiCtqlalDz9uMxAnUaLrjazEUBCkOX9MWM9TmjODHxHjuGQo0dhmQZlp7
DD+clzGmPczLviIlafowaN11KhfIYZl7rvL80XBbIDQCuo1cWyIMAubX1kjPBzWO4T9pWKYzffaj
ScXiTSeLs+dY1A2sz/ITR3nMz2IuMXw6Y1vqJ95RzlWFr0i3ojymDhjPVe0LMhEqE7aQjp0H1QVE
w6NLDh0FH2lLiGyDW66jOrQUXpu0n6a7FmuWqxGyzKCz0uFjWZp7nrA5VTA8/bbJYKLW6EDaw5I3
3QVnGVP/gHxDc22/cijltAr5D9sM4jBVjF7TRkDoUwxOMNAN97UXZpXxm1n79G4kJ7avyNgNF540
a7Z1rn9LCR9UurRGurtTmzOHOIz1mEC1u8+2/xFM38hUlDd//RE+ld+jYPLQFh7vtvOfARfMpwqB
OLFGQLuxNB58I4AsqMdl3yrO4bi1nnOyNLgOzLeuTae9ZdsyTJyT7+EZc9fgLclSoDKamXYDaznS
MY1MNYHezsG+N4pIqu55lO16tDEgRSMwpblwwS3XbOdggagjNw8uYh+LUu/j/bXYxFHCccZ6qOzp
vIomcnQ33I2t/1SSXEliIX7V1tJ3fUCYZ5GBpOTnEcAbPesNNeX3Ol4Y8jNmxFH4OQ0WTFLJWj4f
rFfHU6TAdu+tquNjOmOwBkgfaHlfsRHbY2FHToxyPgaTPrJitUqCEhugZTmmrdgbsYYT4KeH+VAR
NTlm8R1Qsmvi0avQlqGDbeHFGgXzGAs9dNC2FDnzN0cuMDbpP1iOflRDwRjGg8SxsP90eS4lJWkS
Bt7MeHzIY1zjmXDGfV9XycEowb8py/8jxYj3sH+de5RmrqbckAsK2w4rvuOsX+7sn7QDnTX/Iz0u
0LUqf6sZkoYpe2o/A9V/vSS3k9O+6AIxRc/FZXfPc9HdBhqFDz7NCJ35i1XANZCB+9sdNT55xwIt
F9hOGNvyYickx7J/icbEOwdIfm7afH6xVix8CVE9omz4AKT7BTfgOJBei1OkPMyxn++hzz9DiGBv
KnHyIyNHTrfcjw7bA+HGv9IHFCicKmFMjMhg93tj1FfAY+URWcZ5GeP7tmNBLJlFFNaMVEfyd2KD
eqtq8a3X+eqCN6BK3adxeoshud5xdRoIggjodvFpFVt1xh7l3stTLN1Fh2FzdE5K9GcLYtJQzT+M
ZbWuA1oguxU8BjJiUShx+8D5tgsHnDGsCINQCuZcBQ8DPjdSMSqF6En7Kbk+nGay/LDdvr+g/+S0
95eD0ffBvoOjHLgpV0v2WDZw+RLO+kYfO5dokbHkUQ4gmTSP9r30iE8nP/Gw2MZ3IgYi7YrPHqIy
V799nBTfi5tNhCiYxcFbO3C1DCHzvIoMI2eD5uDnsxuQIC4uNiYMbGwFH/OIZhnhEyfsTd7nL3z/
T/JT45fcJ8wLGNMy9O8CE98hbZVIvudufups+d2W/Zu/dD/YQkAhzQ0g+7Jn74y7TMW0A661qXfY
oxp4rj0XvJGZBiTGVaui5TfZOsvYuW2V9WnFE5ilGp3Yts2q+wThS+kDC6vb8zh7t6O+WZzlKLmD
atR7FQd37Bk/nSH7o22c2LCs52MDqHmKcc/r71p2b0GbMI2um3vlHqyYJydnegm/7kQmx3UGKIF3
dmJ5Eg1+hqTOJHE4oVBVLfkRYrO5cPh8SfubhaYfpWtwnZGk7cm//V1WySNm4fQGhhB5oetfhvJr
CyCMwr26eFu8Ta2qY78IM0I2J6guIDbW3tGa5uRCvJE6JJ16wgcWmaLh9i/cG01TmvTKwCgPeqAK
VM8Jj5Es/04hrmFa6M9ObfC+wSm6HlMcyluaMC+JjGXCApEGt0w2wrmrt+cgMdezrJ/TVj84g7Of
gTrwa2T7CR/t3mdaHmpmfkQFsnpmXR5mCww96RSX3FOPCaxbgp1aNlYzS4y5yhlWlUfVGwBK2vt+
NS2ozeMB1wR4tYKirO1ODXFYeFeSfVZD3ulnMnXT9ZrBrw7jVNWR2fYE+eXnODERqqM4ImCoi+DX
vGU0i+WM32UkZ4PlOxw4in4AEGTqwoDMASsEiZHtjcX+8Hp175r9qQrKJeot6t2yxx1CXW2EdUmG
cDw99Inz2bq3icOpOWdkVi/2nwCNQ+MKiJVj8E1C5AfDL1f5r2xQjnOdsCspbh2a0jShjJgT+17m
8306IakmEcUerHObkHBsMR7wKu9htjHDMZ7Sx1aZN3BlQJtp+62b4d0oBqaiArPSk0cW1N5dvTo/
Yid/cjlTDj4RyIUmHri1bmKe5K6fh0PDgswDmZTnTCOxwOVYJGw1O3tklPyTn1DstOhiOnjGZl+d
swZU9WgdZN9TlTBsDOoZCYBRXtxZf8X5+FV07CrydWepp1INAzfNghWmIc3A+8pm8T2MTRRDOnfM
sj2axsy+bAFkqOjavfSTkSwLewxkDM+Me6dZn1MhX3M5n0zbOWPKJAKlty8ZQeXgZdHoDDwQRYfX
9vIHLXWkTBLhdafDMXAPQvGENadPJOsPZfHpOhvggEDxonzEEmbz/TVvaxzsNegDrE7WS9Bo1EjB
r3TAdc6m82KASSA5F1BgUs0XUfk/8Fox4K78F1OPlyFu/n/qwXfdZ/3yP6QeWAHxAv9d6sH1I6u/
/5568O+f+Hfqgef9K3A84RJvIDziCgKSNP6deiCtfxEwgzHekh6oeeGQR1AjG0z/9/9y5b/wU0vb
l4FpQ9kzCab5d+qB6/yLVlIKE2hLYLp2IP9vUg+sLcHmb0Efri9l4Jj8RYEPFc/y/hH00cvcNPrZ
WE/DshPstiiFdxQS5rADSHuj34dn44yxm8L/PCW7v31QD//5Kn/P17H+EbjAi/uWJ4RvBQHvRlj/
ePEG9j6k3WA9OTPm6yxc+9tyuiMS3KNcRPinQh+U8PT/+rIEUfw93IS5qBg1hf5J/xwUaO/7wThG
Q8mZuIu7W9EiFvofXpL8in98yv/1jf4jR6jwAh0jvAapiLVxfbSwkXURD/Ql2/f563//qcJ2/T9e
zrcsRp/Stk1aGeuf6S1dabSMFpQ+0RfGN5iDj9J1ICQFrAJqX12zrkgjB+roDgdzv18ccMpBNRF3
LAXiX7u4ShBmUY6C/MCVG4Q1aAgmPbR1K9pRZDKUdk5nIguWJiAI0l4bWiicid1uyN2vESgYQ2DB
pE7WBKpSYWqnwnSIrZ00XMYj+XQfGxjIqhxOmUcGFqPQfI8trt57yj+M/GffkfLSb2kcjf00JNvC
iKZjnknS1CsiH8er7mLOQuxIel+7mtEmMxcjm18cvx1R4MkfbEDiH9chs7cQo+xEEiOOIQnAHTIA
4TyddfL0BynvXHnOB04YlNP18iJIF57qoQ8ZO910RN2HltNd5USdKMRNnQ7nye5/E+94Z8dwtGha
v0U1XMH/vkOKfpkWMBBddzXE9LbYPGolyNndmlsyBNVMIY6Zf9roed2M80mMUel9DlkHUGpBV7SO
aPn9YXqZO4QkbUuiaqL4YuwmrDPjgFQMelvDCN+b8ScQiaeK3+QSfztbRMjk8E1AYNp7Nn+VndBO
QQglt3h9bKzm2E4UCBrZKvh9ImfV8rM2aCiKCk/F6u0xfVpVyc4+g8hFFx65bvPOiCRkKBbJAbj0
SsyPh9UwoSvQ8wsCwzQsoc2OtQfvTq7fjlO9JO0XEMePoVMlYAEf/U/OqI8JE16DKpJT+741Gob0
DnZN3oHjjS+irb7NiUAzlr/77e+pnPnFXMT90jx4CglOQdnPPDfMWjYLfo/P1kufEsFx1ep5z06T
f6VpIpfIlDWL61BWaAQHg7ql8gjlKx3awqrjU/Nbpsye+aezeY/n2WeuTN7CN40RNJye2oNJBiDD
B/ZcdHF59gcxF39JRzOZGug00c4zc1spBUv9M3dcgp2b7itoUMsYqaRuLrCVFvzbxup8m8AhdiUM
j9hePZATjDgtKlvl84so14vDtV4ZKAOBZUJhX0s0HsqjzEsVv7Ps6sfA0k/uymVSWtYFsQ78GiMo
I1TlLDWM9NyXZlTbpKlNiutHFcR+pcg0YADssxgZZloozSXDD4wKbxdfdOBz6Kj4ww/8B/4u2Ng9
Z3zMhzHZVG7I/nl13F/pdE1a+3GRaB+3yxcED02PAoyXeyyP/fIxWQBHj0m37nrXfyr05gSkkSX5
gliABh/7zhHEuklAett1My/1My60O5RvSeiU/bulUF53gGEbUB1sb0k0MAK9oOUBiTIjzKjF8F0a
2wQpNU8j6l5u31vG2zl+ApLyGG1GoN0fsnq2jrCkIen3LzDoUScPfHx/XXkmahTOXeRgSftu27wP
kgmqY57HEaJa0uu2O66RLHPl0VQpQ1doRBg84Gm5dn4a4XcPdhsVCWNPv1+5OwtMBNowvyur/2FP
OXG+GBPcTfK1/Y8jkFF0CH4GF99w4E0vo+Qz7oR+ZzGvQXMOj3rZUsOC5eiTUb3jdl7C8TUetR0N
AsVR1eMOYtEELYDK3EpKYp6H6rxdTlhbRpSDHGZJn+1lm72UzqtWUNkZlbHNqLxH0ZBY4HFDpoA+
yLp47VGr7GKTb55o8cNac+T/9X0CU1s6qyDOob8OYih2Q5kO6B54U4FiXs6L5In73XccVOPCN1Ju
82os77UdP5FZwP/Nl+qu9rcuJ87iAJ2E4z2lNKQev1g/84d10DxmbvaoR8Yaun4xwMUfdAa+KaCY
335+XvuDkM1bYE8valxeNLo54M33psflbGYzA7N8fhkY5yQy+zHQInOocjFO7rfd8HsO03bG6Ood
BcQL/RQASbkLtPPd5AthNFyNnGWE8DqPeP6Irqke6SH/BCvwIWEzR93uY5dvlIxiseuM4uCODaks
IMdDoaokjDExukYFe6O7suABBDXz7Qz5pUM8iaGHC2VGY9hKn91rz0ZMFIBHkgmOHFxyCXlwvurS
4KkZJLQv2v7OQJyFWZ49l/39OBzV2r8uxWkeOT+NgLdGN8hWzljOXaDft49kUTxibJfc7IS7qSpK
kL7j+tcbtAzWIqBbAVRwwYu2f1esaepAtkd28B2viRON52jWiKNkRM0TGVeKnUY65wsPYhQ+EGge
pdtdebS/p07yUxdMvjKJBRxCGVmOsD1lF1lwY4/BnJb73nYw8JSfq+W1Yb6dahCzGnBhuArBUqld
uaJnRnkRxROReBOoGX/SywmTQRcSHp6Hk+we8wXlRBNoC9Ab/X8q2PlD97BSjZCS5GMS3sH7zxNw
x/RuQIujaoSnE5LNcnvy4Ty44ht8RM08gK9Nf/CMvuUrjEHJNTe6sJPQn17aWVYHtJnrrsgbwPdz
8KdP6iNqbXApFelDFnixzuct9GlGgp8A/woAKjS4Y2/8rAZD2C8vgUzR06Kk4pQ1jm1bMSmAorfP
4GAv3a2enlcSHExZ3OM8Yf7sKWDds/9TKwmufMuHZbtmK3xPlTUSJUyQdNgnXcmMg7+Kh+pXR7hU
W7kPeW5bPADnS8F/m5590xL3p9Ye7bcpxYghKshMlDVxPtxOeT/cMpXgKkWtSFjUhVVrycoAh12W
uSqcxC9PciljSOGlZvt9YqrasdOsU+wejV6H8+ipqJmS4H4lASNdU4Mz1v2YY1yWRUms9Th1+DiY
G+98hzeV4pQ4uNAbsPYWz+OKVAohVRwWZflpNMXAE3ndSElEjKQDrqwlBQGrXJZwTeWQ5kTKd2fz
G41Tf84V9KTAmDwEd4+DF3+6S1mERW+800JT6xgLn8YynjJG4wlqz5koQpRm9pOByF0HvY/oA49Q
1wrIH/OBsQTQzilhQqRBQJrD6gNV0Rd7VffO5AFFAaGJhEUfxhlyh7PmUeuGsxjNE0BPMKNWC5gn
Y04kHdxyHWBGZTFWsFaRnUZ/+r3Ktr7JHTJbYWZHo/DDpR+f/X4g+AiNH0+HhovIhP1o+szkeKZr
dyLZtvvitJtuvXG+kJFlRf0MOcifhufcYuiYCbZgyBoA/m6/RKaIVl8EiJ1721gvZLW9W9tGWJkT
s0kHpaoFFRb7UtOxAgtsYC7Efxnmm4EZKcyIB0eWbp7Wtt98dUQwzAQFEGqjjw1NKEJQ93lxsidM
kdVeIjtHS+bWeyRyVuQEcb23GsqfdmR+M88+yj2HOtC5wV5xylXcnLMcEq+Q57mR4JfJ+CiNyj4C
c7HW+Ys1hY2J0GqvWV6eOYApCvqYQUyPfYvxkYlTtHmqyw35qbrfHbdm1LRfWcUFkY7pbwSSiEtX
CCN5uS1I43UfUPGyHO/jaG73hZi/0Dkxv0MJRaHFANdeSd/ZjlxkwSTTOfzyf11RHBQZ7hful/iK
94ud0gxQhMgNBJ1lslysqfVgcIM89127PvFJkLW8CWhSi1RcsIvZZTbih1J8JSVfduc1LC/r+ioK
iHLuwJXWkd7NnDiLFj9WkZNln0U/lhFSCjqQfMOmeQbgXaQaNLdUNj7iz7ju2c0oTx9kAtBssDoC
4m3zJUMoOSR2EZV0X7BSlDziwPmoqnFPsXVefT0+VNnCMQDFQyQxztsac33H9tuZ+j8AHyjc5uKT
rojlss36rFUutXClj4YzBPQPCU90DMFcxvm+B4BE6yNY3NuvwmYS35P5jaUR8InV3CFWM0InRWyc
IboI27R4ak0EwPkYk68wpMfAUsNOY/nY2XDuDmPOeQTaM0gxtfoVKM9GOBc3Kz7Teqp5tp2hEYJ9
Km1sw66Lnl18DTSsoVRb3pqw+8in3dKu/KoSjJTuijBSUNq2yAh3Cu0hA/Ju81ipsycIF+3wCgHm
Hd5Kb3ySrYTbiAaKRxB6Dl9zFdhx/6jRoY3SmqJU5ndGMvwhADGORMvuolnyF6Z76cGwp+lMjQqe
rjzYJerNzEf9bNkjCRiUFtg+DXTRNJtFHlFTeuzzOgsJy0Cz4XBJe3gj6RQgFGcE5MgYDec8koHh
/8QoTpyja8D7kU92i0i8MKruWDpIKSaZwEHBLZSgkFG6o4glS+IYQ2AeRXZ1RPwDdHUtxFNXNOSc
xEW6r8ebPGc8aDa4O1gLo/Rb6Tmk2Iu1r9GxrJ9yRTlpGd5hCkY3SgBF7NMl57QZj477FvhT/zGX
ATSopT9TWSHNmD2kCnEKkzKQHOGTuFAIV8cRDsM+mLYorY1Yy8ggBV0Tep2ucQL5/qE37Wdhu/dk
2n+6ulz2kszBoUzu8imYzrWm2i696Vi186cvRMChyH1mAYeLprimd/dhEvHpcrn3U9Rg/NpLNwnO
/VTR0eFaZLuGwd/t+svcb7dbrqeTB+wZKJWPkGoNtm6TyxPCVDgn+jBJYSBq2660EsydJUwgBnbE
ax8mvK87bYHZnjgtMcQLCkrDucFgfV4Nav1UsWrakjebZM8E4kQGjoA8zOyhY95QF5Exogwychn2
tbmeAr8gh7K99liIoQwvR5voAYlXb09SBkir9NDOs7lHP/OrJhgTyX5xM1ZEFSNinaCHZr+1ud64
VDW7VqgPaHX0BbN1U1jujTLjy2CjlvG3uG/WrHFRPZqr+oZneXZ5BBPEBFchzc2F85/rl3khntr6
l4nOiWxP6wx7+bHJjI82wVdBnY04BknUuCCGGS2eaZQ5u84LnvoUeN691XjoUbT+wqqIGbZFXWTX
FvjBDFZhIdW+GeYArOrTIOhk475J2ZAVn7mTQM6qXQJ9XJSUvMyP2mVyWKzLKUZ34vvu3hsc6wKf
Hr2IyV7s1WDjclw9kR5iqyJMmBFYRo5pGvdlVNXolmEkNUO2Htx2+K669mms0h/EIL3WeUI6UAnz
xE9r2Aolh6o0SJAUBjForj5nonlre2Hvy9ojRNqPbOZRoC2wPQcIdnXhr7ftSrR7wm/Ap3uZtfPY
Ze7VgdsZauyzx7wlgBTO9dklub0qPf/k4nQBfrSemiS/GuC9SNQh+aRcnQdWCfyWyYIDCve5Xgz3
6NKh4KaFWVuqF7jHbTjjOI7nHHYXbuR90lYPXudyMjNNipaW9q4fCfgZKOyRTnIIsi0HBTg+9M6s
mQ5xiA+m94pgrN/2KmGlIT9Kd/BuHd88Zw+G6Y+nJQW/WOXDHy/dNqZHiUg9rFs+LrtLqJEkLnWU
MVgyQdbRHBHepSyIeDHAvyHel1VRn7ymAdrty5d2IcR06+8KUqOiRb3ZTDBC1r3hBhTw8hzYg7kE
oZvyDlR7N0hux3Qp00uZU/4srnHTmPZTicRL1r25d5c1D8dquSvwzHGggHt1EM5ANMTJLtw9sJE6
nLoOrTB+JZHGGYQzt9s76QYfn1lC9vNM15Yq9Alrd1rwLx4Wq5lPBlqzwOGfGshUb0MuL4OakGEa
uj667trcNsWMlWZFHmgSIzCK/EkmRnXGQ/LoKMe5rSmC4u2oJ82KJBfMLnPecc/lVKwytnBKMfl1
kqQKlZGIk2PO+IFWFPadfp669t6Wqdw7sQYFuSy3ROyRMYeShNs5uE7Vqs/DVJ5H274vUevfzquN
p0FNx7bi6bpt/PSYMnBStxw4NPbbs9ojeTGcaNPylK4pCHhgi21fv8TsxQuJrXJa1VuzVscKOgI3
Aif7vNLCW3oYQ9vzqeRk/BA4DWJKUj5J4V0PrV1eNCsyWATL/TxNb8jEkFLZJmH0S3rTBgbFMmu6
s5r+Ohfzl3H75QOLSTGRx/tOo4Wc4hFXkV2VkXYZtSpov83qRPaMftjTX4DdfpUF11lXzOXNWvBU
QH0ZIcokEBfZo9VRVpCdemihCyTF4hJERBBvLXP2X5y9Fu6wQ1cHr77oNmonn2lddB15ScWh8hFF
wjYsF33rieoxNZgadgFPzAlVTNgX+5xJ2wYkI7pBcvvAyrUW5EdwdVEPmQY82Xw5LEjbCZzg+uoH
J0P97uOoJRwnmrhySgNK89L99mKXcZ2wX4OE+S2BMh2inH2hE1qjXx7+5Qt2nnLBnKD1uQFHc9NP
DB/rNedesco/teeNYfGXk0pQlsdD3xN/zjXPxT3fMvH9EoNiKFjym6FYv5aOcT/m+uDN86UmqzNc
Z5sIg9b4rLFNoR/f22b7EWicLRMO6ROPIusmeffwnq4tsuySAzjpEF+nTRoQ15qgnIe7hm2TFghb
2bKk+FaqU9NxzfFWqLKG6TFz6gsE3Ak3siVQjhdf9cz5jj49P9YvzTpHlWwRqwkT3odUTahmKrYC
Os+MtTZ0UISHnawueHsZzwmuPx9hr5DK2eU2dhJZj2TSg5EMezNNozXG+i51Bd3dYxIU4BA3VTIx
pUWQs/3NZo+Cyl/6aFZ8vDb+/mnGkblUj9nyARgXqFDeXgk6MyjKA06TEj9uALKkRjzbrdYO9UCA
ImYbAiK92jWTup9sH2/khA+umpqXqQcGmxCHi6iTp4Q1bLU1UkNtefeTwQC6N88lQmjAEs/Gl4jj
23UFMA01msV4Kh7VQl5a60zbl3YQY3pQbQttQH0ocV409v5U0ZJ3Iv5ENn+Ic/+O4gpDso7WgJUs
ngt0LZ7/5szOrVd2Owj3KwoOCxs8Y2zVHaqO+33iXfiN/ig0GrI84DhlNgp1Pmr0+BXYjJQzq7zz
CnSXRULhnndL1DzN3sXxFoMR/2xEvagoEbe05V7Hh9brLrgfEXgP1rMBvtMGVrQftyYjNbCvChIf
tzg8DddANQQPmQWpaeBXXaU+ELSwtBmMRyrUj9bO8UMsb3niX9gTPHYWh91k3LSZhHlt64+5WMCx
ts3Jy3hr6NU+GAy+ZbPzvBru81SUMJKmq8HOcVc4SPCTlj0+V/wHLsEfrlH/cjV/UBhQ7ToCkRaB
z8YI2sgz2qeyTZGD87AsVmFEy2xBW7J+9gocdJsFF4R5lPJO89sx0HLC3iBwApZVuLxi0H9Xi8/H
4toRW026xILEUNlwkiOwCRVWblFrdAjbuaAzeuBSIkJeTmaM9NZVeUcfM6ErI4FuDMD90taW7If2
FfG4EKifgIkEP5y4/8tbSp8IKCLGpDJ3+IA1MtdesGaBP+WFY29jkz0v3JJhQDLd0TQ1aFYfFUSb
59NjM6qTlPO7ncd7Gm04WYgEcrLuw9abH2gkCXkXpzqumDXZ3pXE7/W6dPJtFd5PaDTZ3sbEFKYp
lne3vkNWOfKM1g5UAjp3MxkoOlswZ7g6t24FSeHW5JUYGyycEVz/+SE1sk8kbfNdJzj2MxKZdlWS
8zvQ+6GaAbIsZUsuVfPDGh3/URRM9BaYPjCEl/Zs2wh2vLgPHqfqaFbf0xh81r7zYNjc5oIM2Xnk
tOg3NoL/bOiZ18vRAJXBwio5IWyRwgj0vIm4esq46p18Yaa8NbZwrEQMfpzYirvSwdktq0cfhtR+
yDkgiZa48QuPbn+gLJGWfMag8KTVwAB1JNVwaW/+KliUYkQEsKm8FcZjV+fwRhUeUbRPl4mNw6MH
NsIxX6uJNNdOIzYRc/aWDyq5MaxN/rY4mGHN9LZhV7cztfci1OSeSveBsUB21Ki6b0kgLjaFrVIt
hqSqeEKVre4QZJ6bvtTHtUvyo2sdc381ruQT/gdh57HkOJpl6VcZ6/XABlq0Tc+CBEEQFE46SVcb
mEtorfH08yGqbawqKiZzkWGeIdxJ4pf3nvOdWziNX40Arlag6L/nsAdoDRikMGZwmQVaMD63+W6c
8eU2BZtuwIOQfZKal8/MNAoyu/v6Vmt3YriDnYIh0xWeK7D9UkupoDYRUlK/qpZz6q+9MBD4BrH8
iAKA3WDUT4HGlo1e9KTAtV+hARQ2qYazxvRtADWmLZTGTVtM+vUYQhwmoTXywRHPI21EkYf3a6FH
sYC1YsDMqpUQl8Lo49fQhbvOFV/EL0t65nICDSn7DcJPKqkchBTrIGbmWZQgC2ZJf4rmwKmypqUd
6Hcrvezf1NE4kRZBQWGZ59xXfpSa5y7HH3WE3yetyp8uCDemz7e1GjTIcVkotj+F4IcYDbiwb9by
GgnBiuiEzWhiKV1UxXIioo5YQcJDOVfQE8NbWrQWRFfavQg33DEq+JYlu1kYl40dK7PTSSYyT0mT
PTm23i00XV5EMFKZmhMuCU4AsYEKS5S6ZSGKYcOo1DsIOrh06lWhsOgR+k6BLt2w/GBETJE/UR0O
MWttLERpDA0UZxQrubILPzF4Bk+aos7Oc4BKhsEcVLKZ8wkvUua+Ic+D4LZCDoWb6xN3L06OorAx
R/EnkkoJmxBK5d7wpFb/gvprkfcFtRlVALpOox1Pv77qml6yGagSDf0xciwftG5HLto65SgQEWMN
lLcfXKRIpH9wOl6XMO6Rl5V3rU0AKycumeyywJyN2wyja9gQljcS/zSZrNaB9CxHPkb+OvWkHgJN
HFKmkAmhfShFBfvo0JMUC04gjANuPeyP6HbHM0Bpg4IF7KVWTL9TlV1m1Gu8RBwfYWulL1WsbGvR
2iqp+lok4XiZ8ZA4fnQOqcw4wRx/5aJBmxQ7PUIbxVax7Gg9mkOZl78us7cJjBWl7JRTo3GErDXP
nbUSdJKrLQuOTzX3uL6j6jlPiBQxuUxBj4uaBuxH/DLxypmTHcFeNXe7MrDsKOHSyqZ9KCADUNcn
6aCrymhrFPrnQANek1PmbEnSomYGTo5899UoqvOwbGiz9qCUtciGFwerUIl7gp9rBGbR9IO1ZY+Z
F2AX7POee8RKi5rXPK+2lP6//DI6kg4gQeQTKb0RYosanr5GFMzcDgP/OWgF4c0gqU3BbR3Pt6Lq
yeAxmm+kdqMNHstUqfeWrVEjeabUosY9B2Raq7YaR7rTGtqbHMmzB98CYgJKuoUh8SBBgynzkCYS
2PNdVSbATip5m8uYEnDvOIVCA0vy+3cBLvBt7CjFWiiPqWvdc6KwdkMkr2VOrGtYBcpatOh/Roro
+Q1OPwpjJ4NgVFdTApyI+Bupgo89yb1quCEJJief7i5zPSt7RIqCH97IQgWPrfegVfJJ3fn8V9SA
nYGU+LoYUFuLLQ9z+ZHEEsgsmfSeth0VvDSVtgOj0U4ZvA7YAhJsjL7eZmDgSfVLDkoy/cg0ROyu
n2ZPpra0VZP8JQ9pdhJrTHGILr8DCr73dXBdlbUDUORvda3ldESGDk5vBt88N/SJipSObU97V+hE
1CaknBNfg3YCvyzkJ+6N+XAtxamwdY0tlIONtUa+vjONuXo01A1Qcn3bFdZ5kCl0AtrgEk74QU5c
idPG/UOiDpJXzpm5puK6wTJLMYX7UEByrCOlEDmMALRBbIWN9+uXgl3cU6Q8lDcoDf7fl7LIAJMa
tRWpD6u6U+XN6R//lP4hf/Tr70IAnZWXX98hEm+xjygRsQI3C6DNrQr9v+Y5Uo/n28ZZG2HH9+8E
n2i7OT/ecBLXDylpHTTZYHVxs8nWOP0sFCizdbGYAWulBGszhqXlSpaTCJClxjh4sMJaeH/U56LG
TWP5p8lgsOTyB0je7+QyBYK0i1pEp+W0SNuHfQIy4Mx7iDyxBI0daxvDjIhSFHvrQZQxEVhmsCG4
IrrkBE9t0g4uYg2NR2Mdy0TVQNgGhAeSTX2V2NBnU7j6w0pJYPjhMtvlWls4cVm+JkBmqCQMr3FG
OCp2g6Ooh/12MNUMdQBS6dRSjkGtts6U8gyVaL6PJSpZ+vq4uLso2WfZuLUiPpGszLi8ZFp/rAqw
YWDh3bLgridzZMri3IksZV9HPtC8KHnMsqJ2SFe8j8T6EMqceTO6L9bmkSeYdc9t4R/0pLxO2FI2
wJzOeg0NZyDuZ+M39Z6aVI7erIdHlfYapnqBJUZK1J2C7o+oLrhJoUQUC+laiVH8UFrkkK6lz1YB
2SoynIEEeR6vVwcdldJqVUiYULNlpqvI8yxljB6X7Kt+MIxVSOVwIwXkJdDF31ULuGeQC6ddEoby
AbQLER5YwYFO6BO7sIUUjGAE0zEMpcHlywkqaNqTIsoorGerXspo1rahrUb1QevuqHSgws6TE0Zy
uaMAGD2EouUCf2u5kXrwgL6n3EyeEVRgCJa8PgT3lzdoP6KQbnOVT+Ma6TmvpcdHqFty52BOJ1UP
d1RF4uueZHhaX2UCj8XXSaQTmP9JWX7NoWI4ZWg+luVAZaKki1tNtKbjRYbUh1q8V0do6Vmte5MM
Qipqhh85RtpeZHiK6d0Zc/ETK9qTNkyfXVghK4rUg2Zoe3pvNoUhipGEhS+VpWdkeeEmwCbBINZO
KpBbTtBp7bbhrF71sylE3QW7J9fugIIlNAXEygQPNgV4DV0ajF1O4rJAWMompbvl1ehRmSo9iULw
ebaakVI040Lugnw39zHlol3YCJbX9761qxQiTQeNt8Hwz3aBpSv7AtYsdxBLPuidP28xbyjH2C9J
0FN6JM4+HfY4JC9b9U/ooeRNLcfi2ZB8vJ6kp7igKwwULuSetEUTPErUIW1N0vpHKrBQjwRNeFQG
08Yzu+QBYiZpVVrrtdBGt0oV1LVQV+KNjMFpHcC+uiPZqQm6KzgAh2B4APCPO8nnQgWTPiICy6+f
Bq4x6yxOauB5gBQ0LSqfAmi361Hs8qe2oolUjnr6JJkmFtqBvrAItH9N+TJ+apZvKgO8faIWimhO
SoInoljgoiwOijFHRJDGlnlnYVryX0vjjryqWEu9Wp/9hOiCqZCpcCOPMmsUib/+F46vfCKkWNyM
0UuX6jqIDXrrRHbSWqyEcxhr2i4Cj3kiQag/tS0cjSEvlQM2IDz5/H5bDe2mtHAWyKmhHRup3dex
4Uqdbj61iXlvB3SR+fyRjsSXkRtFTQT0xyYzA0IoW0JnQ1CkakCOnj7i99DzeFwSSWqisTNq6z0P
QhgLyUbr9km/ksQ3TBCUqXUV6Ai90VqUpqPMuYTCSKJskjZ7x/JzEEWpOBOuOWzn8jQMCpyCKjHO
M69YiPUDiYeeFVfpY6axHNMBzqi9klOS9SSwcLd1/aQmDH3AjC81dATVEqWEmmuLYAc7UxHWFMCF
DZgUHV2A0eP37OmeDL7pIdpR7LzuHtsg3rd1ARijGejWaMm5jiK3q4fYGxfNl0/s0qrv6SePSnrw
C3MAyuH5laFvKOxzsuM4xSbQvuViQcRRrDabbKq/MDlScEtO8rJqB2m5uBs6vE5kVwklxuHIX+61
dEkWm7jG4s4ikvfNoQK1sNaBiz3K+nYOEGIhBCPaV5ap8oSKRUYvpgylaDiwpz2AEML6Doqm68eY
wyaXJssxlanbS+pAoAkl4AejgGeQ9fumruEM+WbhlEBUdywIo8vw03hhD0I/VohYZ2foI4rnxgS6
a2qQghgzp7Q01NxO17nTE/IE4lrCs9Nzc4hpLKrxvYGkcA6IXlwpFMVYtuetQoKux1VIDqKnee7n
x4AywsGo0Lbkiugfm3AI1wrJex3sXg9JHMk+ChTkMGUpCeo10UeGPY3UBHiT8y4N2/lszBJcaIJj
RSmBAqE709CphzTqOecBpfXUXo9WHfDdVSpOW6yuy71MfqAriFBVUZ6FGBpRWt8B5hqMrOlBL2mW
jxroY2FmxQ0bsMwNq5abEipDlhC12q6OD6LfUBSIcaaP1vCA0AKUI7eQxcHO3g9XTgdlKU79czHS
H5lEKG9Rl8PlG9VhT2KDspWNh1btgHCHNGy6Us48IewhDodgUJGX7cypH/CiFNWBk9kpmP2e9DUo
XLKcrBXw3TeudRJqI+zyozV67ajW1O77ZlsST0k7tnO4mRB7bZBsM0wo8YrgVRAtZO+UjLdTV50h
HbM11JLqsoe+yDLXoFAxl+KPWxv1yZIFEU5yGjt5ZZJOk4DUsnzEVWBtPbAHbJ5lfWkUbsA9BwI7
6wZqqDlxlPM40ov1xQMnm4nB2B8Mo3WGMa1JbtQffl0c+SRXdaYLgAZm18DhRbkABUGv4YEK4DXq
tQx+QEs3He/HSWXjqBnIcdO81zeJyD26EmWU4UJwmjO5PGDpmzeCMpGOifENlYdFlRAx3npYEi/7
OH5SAp+gnjnf6aKs7y29PUyx1rpqHJ+1YqJKkgY6xmK12xnRwF2oJbYP730nQRSgPwgnhELo8nu/
fumXr/zZQpam1RPFauAbdqYbilvrjRtohrhHxmaCu6ljR/WrbKeMk7iPlj/49ZWc0+bPLW2piLe+
bR7N2lEvfbsFdoLZGKWC7kU4m2heX/qXAbn7De/XLrKlc/5ivvWf1kGiXRg+4/kTKPxuOFapT1wX
1EvFQFA3w8Wcjv47ocXtcGkqHFCs3qulrIK5UHWIA5Zeg94pt7Eruuk23+if/MZDcdX5p8joJe4b
xSp7ki9Rc5pfjXjFxEBkp51z7FGUr+/GIXLmI3BSwX2qsYDHFLlX80OGDetGi1D8MHbyKVbWyjX5
0A1HLewZ/sN2xMJm51/lDRSuVR2NEpayrV+CJzVzm+qjL48sCBBeFPYRWpkY15rNlK4U2e4CB3Nm
d0QZTdAPZWuGmQUgHsYnsXzxgQwlpDDyY/WBNbEjqPFoGjdB+OStI85zlDvMV6Q91JiGr2qHsAQ6
YfgOE2w8EduNV7n0ym2V3LIrp24VOL60EZErsnZc8JB0u/wpfhLekBJQSsL2sCm2nbZRntSPVN7L
IlET6zn8bo/KnVwvhqqLt1013IBm4qrfVwf0bWm1it/696xfKZfQNs+8uWmtfo7b4bkcvf4lvHVP
klMra6S2R6DGQOCmK7saEqItN05pg1ykP6nGiijLFBXGKr+LhY2aRLjFAmCw1dhvenL/2tP8ADc+
PliEF6GhxJEAW0lbQw5tvPkKeZbWOEmRLGEbult7SDc8m8mDhfUkPWg3MFOqfukACqPwPaoeCJu+
80b6EFfxYtxgEMgMHGEnMq4r+6Xz8AbM1IZBcB2yvXmkcMxF8hbv0nEZAQE3jskNnmnYQfb4ro/V
q3AZPXCryjbbzRt1f0c4uSHijzfzTPY6ghqqyZ8NR9732qb2d4L8QLl/pcHWtZMHUA3tG3aIZxbg
TNkV5UaKtoO6RYnRsqmerF2I+LpZG7spwyO6I9YQwBM32dEzKDIzVe3uVjn5iXs4WoJpLYhe+JQu
umoCnzHf0uGxm4O8ir3gOt6BI560bbQz7nV+1qKdDkYxsJ+li3z2d5xNgSrnzy0My+96n8EkWZHZ
stRWnQB2K0rQV+zqL/Xepwz43DmqLTxCpc3Rsa1aNwwd1CThaXxPvfponMvt+xium4OyLTGMryrb
tMfn5A1DyNW4oHEpXgBiUYsOSJhwomATmuv2J/4B2YZ4oqlWiBBPonJuXZJRw9XwxlKmfNDnWwT1
KMC3VL9TZHknhQ8GpaabX60PEDrVW3EX1rRMyq16a/c4dSuoDR/Nm5hsaLRaGzBJO7FbowK11tB/
XqqdeZXw1X+SFWbX2+4huy6OHqS480p0k2s6uMKNWlHc8kgpB4k31YHO/hK/+7SpNsZWu8ywGp/L
1Dav3BPnHwm3cOpmB/GqXKxLGO8og/k74F3CiU+Iy3rsJaDfPwTVbrccN/INbSLdC73iQX8ZHOPN
P9T7YJu75U/jhP46/iDsY+pIadobdE/45qtSXXVwvwqXPt2+Mx7TS0qty+mFVXqnbv8iKuvkAd+7
xqEJp40LJQYxMtK64ScQj1BK4o4tcWV8oeMEjmqapwFpjbKGA1jf8CxU7DUMGpLpoHhZSPNsjbMn
/Bdlxye/Kp/Cd8HAa7RuPrmxjhvw7agTacZChNw0rnQOUR9vY/Du++4Q1TxsBlOOQZ2tadE+rMyH
8iICVsSXzJYV7YVha2hrBNDI6/RN4/l3lfAI4vbqRwSR43wWrqAhpsf4jp5boBQMSxif+0Y6Ti7G
O9WlZ9quWXU/g5N5LGO7t4msOwjX8Wwd5gf8xgknhqN1CLSj/41pPD4IDrdEfBjKjR1R4uz2ot2M
s/EaXNkSXo2d8iUcFhznKuZST8EAzyoQfbd+qj3EQBFK0TX4oA1mhnX4qv8Ee2TiONkpeb6C8AOJ
Tkeip0fqSidcv9GWRq7lNQE6hTUCYFGxLWtjXuvMrn9EzNhe/CbySB+lnfRQde/xIXsGuk3VDgwJ
4YjtmlsbMpnC5n+K9iFlKZt8t2I9FMn92DWgRHbZ5MQ/VvsE2ca0tYEtU8V9vqbRK+DJB6nBcoi6
1u5es11TurSU0FSQQivuhCMtWFTWk60glqEB4s6XMN+CAs43gd0O63BjIM2+KNNKdton6yiJ2xIw
v60Zq2o7HvStxTSRHoSXZEOkJG3Vc/QdHOPCNr/Efqezpp4nCbS0A2sn26IT5hCkfuZuu6fHSZpt
VN1hjADilvP1uEfmG26KU/5qvXBGlw6VsDLIk2AKvVPnR47rf2mnZFjJ50QlOW9Gz7JqPywRnR4C
42PtsyzYwkW/Bv1Fhw+5T+1m26wDDEDb6his+o/8Wb5NLxltlA9KP6Fn7vNTpm6a1/CpnDbNJ1NO
gq6/Vz6ERz5dB9s1BG/61gPx7shU11FjR7ckdC3rQgYMTm+ZNhrQBNLq+X7w2J/FyNPNzQjG6SCt
elfazog0Xlq3RblrrkoYJF+ABZLRbta6uPdF2zj2P63oAgOWZWpB2/ypQTC47u+QHPmkSRDkMvZg
7iOFfhMBmo/pPs330H65+6+qQ+iqH6p16R4QJhIXtJ6c5hNYHPmCkdM9xporDE5zh7aAfxHwAhLV
jA9vj0Fx2pAsH5Tu8KB1Bz3c4saQD8YPeaRNtNLA5B3pyWuXju1euE6cN6K19lRfBmTyHzmay42A
0+MsOAGSGpS1BspkIFYbJma+hXbowmCu5wdGWHPOyp1E6rUI6obu2qrbp61tYkXKPfmRv2/AH8Nt
0G+mx7HfG4mzaCvBmuOZhOwVOkrumJrHnT3SL5wU4uKuq0dyJgDOcJEUuiMHtvK7fmytaxu7PsfQ
tzjbSRcWKORPcnSnKJg/grB5yPFUegPxftfuOam2CY0XjTUK45Bt7ABoOeWnaKxDNv0n7YH8hnpy
uBWjDNDJTD5ViUdxjuMcKqToFLybbzKRoKv0O770b+S7hy4QvrfiUO1Cr9u3r+ojuYcTHWE0pVel
CFcdtikwlbNLngrsUsO13lpid1EUZftCWU/5Q27YWABDoFMPwXyFVfxWhjg3Vlz9IpOj+XegES2z
yn/wdmXqN96y6QXvIjYsOEuo5BAOLoJvXPSO8VCTlexRJr3l8On2zZVup/8sAC08zj/FQb8WL7G5
9l3zFnD88vInPKhrkkVBzaXHEmg2DwvriL6umKw8JQbbpZLWNQqUdXrnHNfm70G4KiiNHkfqes+8
TsyhmAfYvrwEXTdpvY903PzyWesvwjm74pQZoZQyzbh1IBX9QOw5f7OxVRgj9gFHiZXp78VndCvX
hluHBxIbRLJ/Mt0GwTR1xXmtXbQjOvr4CRA6Z9QPBr7g9anHuRXDDwns6/wtquz6uzs0tsSUYXtC
VYcg/4k4BsHzXc4tdnaB4VDbmlN4pCftoqN5KPGCmZyC18YxhGu9CQh2WKWgvD0C7lE1tuKqvOoz
jBpn8dsmKNg3tXXzscYw2jRPOxkwJPbU1alTqK6Pgw98DTNCXpdX2r/Bm8SCxYkqtjGW5PvE3KZP
vgTq/OtVeCvHN7G49MQrv1B1DoSd73CCirZIFBBSczyD0TSq1dZ8hKHnBxzr25y225pPzvriYbCr
JhzjudDs5JVwzG7jHcRm/2YZdu3BtaPK/gUCWbthaKE7Kan2fK5p+TnVs+jyGP1HH0nRwH63Dzn4
yYAsiCBxwzsTtEA57qhedgmgbjom66eX7tJD8d7D+dmnt+D0i6LFWQk2TvxNIeBR/aA/w0WUA6u5
wSZjHVAsg91GLO5F5/yRly2dxTfxAl99gz0T41vEHeEVr0+PIhk5+76webjCPn2jdsdFIf1u/D0C
kqXLfgu+WI0zwUNR1Z7MZwy7H/FP7ca09HbEl336BxOzJhmk+BzAuR+tR7yM1PXKw0Ds+lqzm034
BaqE6zaYWPIJmUe1F0PGWTFeuhdKBezX3Qulj7Za1xhbbNkOHtRH4TVzxE8iFEvyf5iqZ+gZmKRI
sjm278RCqp81iFAs4XY7w6+yhx2sOmXjf/r75jmo9zFi3p18EGzDIyKtCu2qX3XmTnSqVwuYzcgM
5cP+QUIvaCvLwwdioJUgTcshaO5SX9o7Yk5AOnaB/xHhJ3MVRagzHcJ3TtUxXJ6tlNp6ZKcfEwW+
YPXdE1nLrqBu0Gezy7fP3SVUDumX9sLofIzeiZNzLXj2kW3tjZOEv/CL3gKiC2t+CilgbgwFKfxK
fRMOokueHPhNIhRsVn99T+vEDo8Mq7HZxLvGC7HAn6XrstgsIjHucMZOOpfLJdakw7Clnhecprv0
8lJJtOVtyj40bfGcszECAUbLvh4d9cTA4SGFF3kffmN/hdJVrKKf+NZ/sgkIV8nJX/PblG0JyNEv
5NnujCtrFJPC+KLrdlAOkwcaynhNQDek6/nKNxtfiUTo5p0KE1ThlLYOd5yI/W+U41zX0d7G3zDE
Mk5GKsrJVXjEXiU+ssoHYGFW1CLxwNyKU/GOHN06LPVNga7Pxn8MrgRVEUH3nH4zhvsXjtCThx6T
UIUHliPYIwKWsxXtrua5edZem2eWx/BR3GMkOFfO8MzdVT3mBwgt+11yETfGS81sI4WlLhwWTxZL
7ZWz9b1/G1y6Mc/lHYGaYE/oSL2eo7QzvXBhBwjUHEp0kpXdOCItP5p9T5bHaPoAECZQllkniMJy
e7iZL+DuLbs/+Z/D+Bw3jpBtNRHSPnfLFap+1zglS3QQRZENK2AFVFRaia/LBBpP1bAvf3xHIwtQ
deC5jZ0jVm6w5S8WW20/ncoHVkE0h5Y38WLrbf2oeeOWT0A8KAALuavgMQ5X5MxQkhgB7VAXYqOk
uXVajs94CT8IGDuFm3EjflUmjOsNC/izwEK+CBdWpWscy/fmBTsF5LlRugjk3awDCDpMpU7dGoig
Byv1PZJ1fO/XV8moE+SclAs8SyRvtmZKI97H0PQWJD4PTyGxi0JDBPAVr2woJvvo1+8niLBIvqkY
Klayb4ix2MQ1+zieJ9+OYgxTypwSn6A0Dlhi3rcOrJXU3pwvAzPxcBzS8Ytxl0ScvVApoxAdunNC
XhcgMl5PWPZYnScmw7D8EiO7WXd0NvB4L/BPozmo0shxaSz++5fRrI+dWurbRA9TbxzIHW5VDpRp
nVae9W19F43VHyyhg6+DnIsiLPqETVYK3FR+/aLP5JYIwZbmAkVMBMZErdRE7kFTfkZkWbthycEc
3SMWRArPKt5TlByUaKf5S9RiyOjngIrFUAYmogEJ63N9GlT5S07EhlADLnO6efF5v15U0f6rss4u
Ku5cvsD928LdXQXTt1L6R7/1ZY6wJNiT8BDrcsNUEfEf8yA6VXbRK8NUG2a2x/FiNB0hPFgtqMzQ
OPPLJ7V5nlTUq8vXkTlCIIqaLyGOb1ZaXuuxeWyFmfBJcuGKMX0f9JIS6vQ8lYKybVXgvL3uSJNx
TqaANEX5pHDxtHr/EWDXFfryvDJk2K/6xI2lVlw59S8+zZ3N0JpP5QJeTgLUQP4434dZhuwJbrAq
VJ86UfllCgvdve/sWhw/TZl8G8snbBu+va/UhyYfm12Hy4p1Jk13AJdZtEZ3EKfwVAuYTjBjkA9b
ddteDKJ1pC5dzMY4mqk17vucQ6bVUwwEZ0QbCAaSZcmfE0XjjSlDWY0QZ9iB5OMffZ477UcdED4K
PrMu6VJHWyDandh5GNhPMWSmgyCZ6//4H//r//zvz/E/g+/iT+QaEED/CnQxES8Zmm6puDP5ob8B
XUB/ynkvmLU7qPAhCgtMQc9+IfvRrsnaFYzDba3GYNgJdSnr6f7XP/7f+S7LT7ckRTR1OkTqb9wc
Y9TGViuM2hWT4ccfVVtsAkoHMVUMYREo+bVOtUvEK/3XP1cCO/Rvb1uSFcMyNZpbqry8sM/3xygP
mv/6D+l/io1ejvIo1XRaMjjaOMVqsoKM4TzpeOFnETV9Vh+x4R11wkagNCO2jQtlp1qD9zcvZXmP
/wIu4glIsiErKjlrvKLfngCJtGSkKbwUXwSLEFcCWAgBLpyJKvIBwGpJf3IBwjB8R7pn/V3zq3lt
cRLug+lvhoPxh9ciS2hRFVPVZOv316JFviQLBQEneUWmSx6zwS9YgXQq30O8aD78+r95EsqfBqCM
xcPAYiLqqv7bk0jo2M1lKdSunlPuM4bsbigaOklOWt3cIt7k4zek9o3IA4Ax+RYoo1qNHO2RA+Ay
ST0lheaqUEQTsdISksNZX9X4R37iYLvFcVXXTyYakHJCmdpmPN6yowVeQY7gQoQ4bBOZ7eWvH+qf
nqmsKAYWWXOhXv02rqdALdmVgsY1MzZCHTzMSq+Gv5k8vwbp7yNHkZk7mgh/yzDkfx3EI07nqbXk
2u1r7Qab5tJnxn4wKH63zJiSEqwx5Je5hBAeWHwxmLsx1o74P0bs6yDaQkZU2pTn4eCr5oFnvy1N
QPDtwiyBR1nVx3kCoFHq1RbU8Vnswp+izmrnrz8s+d/oWcwARdY1QLemZEnqMkT+aTJamjpKgaxw
HbA4mgZGAa1AR+NEq2XKeKZzHWVuZii7EdoTeQbb2nTyOn0KpAGBYwJhRB+/A0v+NpP63izMBSD2
wDCG4OxnZv03c+SPa4ei0rhbmGOy/uvP/+nlKo2lF0bEy2VkrTsJqg2Gq/W8YKekrL8ntNQXT//b
qO1jhdplgACOmgz0frH9u9fyp9mjsHCLKop6hKG/DYEAYYkkmFPtJoTXcOUnPGehjUwhNaFKrraB
xnxqe1rsAW2MIcy+/vrZ/XH6KpYGdBTOm85A/O3Z4Tf5xxgcERTZtSRTZO4jRKLT3ezieCUrxapZ
Zh6+rAQgyPJwevkam9SVFpzMiE0OG/v47S9AlBmx/7qNpe/WSCi4BscyLWH3pNyyrRZ7/3QjQvwD
TsQeGyUF07j3FspSu2Co/vqNSX/+ZE3dYDeWCcv+fV1Cg8oAEmuXpFmto8SuK7gCUa05I6iZNkZL
PEvWLqVwHkN++euf/qd9kRG2EM9EgHvKb3uCOvoqmaDsCdPC6REoTQwz3dR+iLdSYNxjLadAMrR/
857/tGqpIsQkFb4PJLvfcHLJSBDMlA6k/408SwQ3b7pZvP31O/u7n/HbOyNvTsYnyoBF5Hec9Xqr
mtnfLL5/HJNMBkkhmlulyf37mLRiWC1yy6SoJEcZaAFMrCLWyACDa38Zf2GCVJLKq+6IX+aCqYlm
PPrhND2kfrWP6v4ISh6utyzZwwRFk3SOiapU+BaVgdM2KIDJZZ1ggU33sGRvnhZgVGA8lpH/sQDH
TEKv/ubhSMtU/tfVXhFFzVRM1h4Lyf5ve4qqlZ1CrBmXN8Tpq5ZtfKWmhCkjglrHGdPMaNI77m5a
DuBuiCeka1Jy9C1J/PjrZ2j96ZUYpsVhVZMl4/dFp9IN0ZxKpXKr/EcIaLaHMvVro5Xo406XsW79
vQKwIlT2f/1z//10gmrSRFhnkMZI3vXyCf3TwmsFUjvXSVq58xzahsychM+OCbTs8aOx6AL9/pv1
dRnxv33mvD9TMzDOa4r6++nYaqKIXEITd5hqwo9Amc1R9qWs46e/fmd//DmqLEo8YFZzdXnn//TO
dO5wilUbhWtSu5kJ1gOLuo4q/2/Omqbyp/fzTz/nt0VNUFLdRzhSuCApWsFSbTTf3PL1lTAiC5AK
lb7iI2EWu6KJCbCdylc13hlVfOPtU2vou94RrEVzpWTE1+gbSQlFJ+YktJrDjFecTyZ/BvlgQMFW
qQBuuoCakWqN2O9LMd/CDxU2oyai6IXu01kmogo/uAYZPjDZ55ofKzutagJn7p0iC7PDQK7DSuoN
INqBigC+aDdhMX/iMxd2AxdKPJMD8kh6+WX32Zsi8oIkJLGnwi8GUOR9MGyup7TagrFFr2a+SgZK
CbCPJeamobWLHTIk6YaP0TOD8HXIdBHhKnQdbVQvQRn+iDDx7ISUm5WhmdQwZ4k8Jk17ISY3ns9c
mqstgHNuTjTAex27DekjCOXG8Cma51sQ/QNf+/+/sP1hY+JAaWgsBiLKMKIo/nWspOksKFzTCjfO
AALI4XDt0/yiDPLVrK0PqhH9SpySC3aeZyuLz40F8VzUBqz+hyLSvClXr5jXXzSp2khheZ+F9E3S
lZSduq1XRSpv5ymksFPpdiQGT3Wv5zxcv1tjStyOvvhVN/irjeSCrY0ulRo+FeTlrgSAoIr1kQ7D
VWut09x2Vzmh5Nr7jhrnNEQy61RX4UbFRtiSXg0gJ1orY2eHA17O+JLJ6gEvyUVu+yuWuaD+iqd8
pyjS1xRIW18wTvBgIN3X8nuXS9typPUY8bH7Pl2sKEopNW3IbUFcgWdhvbxOWR0SuzG6a6hLX7/+
Xa8f/i9pZ9YUR5Zu2b9Slu9e7bOfY9Z5HyDmCQICIenFDQnS53n2X9/LyazbIhRNdFtbVUWBkIjw
6Qzft/faVVYdUd/OKpLLFR05Xx3LTW+4K4u2YFOqL1XYrtyeMU0zvxp6usZnsSE2cT/6+r1nmXde
BBvCL5+UMdvjdoG54/tPfhd9K/183NU+TB7XUx7qtNqbjfMqLajmpiADEDvifdRKvFvpPda47IE9
KPeUi+Hq87Hk0kShS2ipFJ8sVJnO2WDiJlBL9XJAHQ2GLPPKYVNDLr21JXXIhDjVIJGvAQJ2JBkl
chaVyx5VPU1Q1+hWVz7LNJ2fDaCG7pjgJiQsD3m+RaHK0rZdnmQrcCDI0zeRogSTUS2ZC/Ryja21
G4T36q2Sdy+9U//UMvWxKlHW+D5RaVkLGdsg9HDdEX995aP9vusw2KGptq1rAirm+dheekOr+I2d
rjwsA9S7coFUlsYL4nJv6/blNzcZoRM6OvHwDpwtn1CxplHdK5PaBEc+P0XwbZnPhLD43/lesR4i
koOHBryseIIIkCzx/xGi884NwdRx04f9sE1jxIlGti4nmkY9ec7NViIrJvhGqPZPK9nG2Akoy/f3
8P7GfeYqyJ8wlugmmX8S5Sz5kbPRVu6NNuZYglqHOAdbi8CxhUsaIJaN+MrkeWmkYn9kgGSwqG3o
+tlIVUV1Hkd4qiC0Nodal7TeyxcYVDdtXJ6KLj3FzYD0xxiBxWQvn1/e31fQ5jSbag5IaEda1tk6
M2pz3E1aiB1F0G7Cr0Rs53CiWkfwBjGeevIwKoiHPn9T7fdryaod3LVDeDIrAfvsiHMiJBuvbeJV
FiH5REuYR9XLaDdAP8I7y0UnneKR61+S0CGf1X79/O3fl4AfnzZTNThsXSPF2LbOF2ZeEOepGRcx
8d21SW8RSL0gLXvAIEVp9S6M7WOLOYD2tkVPWgFt0VGdKFrzplfFc9kYp2b6sSBqc6jw8ue9oGKS
kWvzYDR7MH6bkMyfG6e8drV+Hyb44Gw6WLRbFh//bGVXWNSt7Sbhg2O69w3cwKN4DTHhg6A8fn6S
Lt0YBkU/m9PESsg6eysfqbArahmtogiugYPDw3OWidXsHXTeWMbYUdby+fP3/H3BzOFBTDeAnE+D
zfmyy8wBayoiQgnEr5f5SzZoJ5AMMzXXnt5PeeQmc1N3rtyPvy8rTZUtuaFOi3Xe+OwhsCqKGLXr
RCuFmIAhJqPLjO4CW919fnjapXNqqZS7DAFZUD8v47Ls6oOA373yUutot+zhMx40Cm5Mldm3QjF2
kakvQtVaCNgCZsUoWxo4rZphHSAKBFJlwYEbnWfFvXZnXRiEOAeayvpd6KrNjvDjcqlX9D4NQ2y/
JT6gMfAfDatnDHB3MPW3TftNc0NEPiGMKO3arWZNM+358zgNfY4FJIyZ5uy9mUBqCeUoWkkLuISJ
0Y8KCKwF1ckY17NuXcN0u8GgCa4BEklqeMzSAlVx4t35mOBvutYdb4EP7t+Bt0LDCCh4qA0N73Gf
RBBrmAk8wupSk4KZppcznHGIQnLCy90qfYhNTOT9RJB5h47VuYmBHjcJPrF4crSd3lkGSiHmVge8
6P2vA8STsJOAPmEip9QKDq7rvteVtSlbkAxjpk6meG/hC6O4hX0MkiP4QV0P5VsP3E/J2hUgLnmr
a8ULgOdFPm0Drtxw00P624kVcirNaEIScffxoo4hDFffZKAbOuW7G6KX8625PWySEjVaARDFtZoN
ifQmsUbKK+6cuZFX959/iIsPF5EDtC+kDv//bCBJzILFg5fFKzydSKo4bDXSTsKpr2zaLtQbuYOl
zb6XQd2m1vfxYHG7GSlhVfGqM2g6oU0UzbyfMKlV0W5YQp1gHqAH59rUhnX0G31Xuu2uE+O1D3Jp
drNZWApdUPzk7H/8IGOoYiMGzbrSKrgXDS+zniAj7yVKhq/WZOWsqvhHWViHyQifiB//7yecs2Ay
oZtCVc8rcjwGdhv5jGZD5BKp3q5K9GVJ6V4ZrPXfN8kUwRgZ6TNQvtfPn9q+ilJtzBgx7IgWg4Tz
fxPnMeos5xgNGpQHxqzQqFdBa8ubruYuB0h+06Ix0Uso4hGGB3YOq1Gy5J3ad4EpnxOYObpL2ECP
PLDSEDhdH4YvjTakM5gabYcLZRlhlwKEXxuh7Gw2SldvlDx/4VSSI6nvBvXqqH/xPOkGrDuwF+K3
zk3MSXJsql+rob9TtAYkcpS/NJRNQUIKlDVx8KOJf5iAXzoFXFXHitQmOTdFAPP5jeFMT8D5cMCF
oslragbhJGfznGx0AE9eEa0wGePSAfQvAD9AoCygVgZovzBJZXV177OaYElwlKJaquKbI8xTgrYm
I54N60qQtKuK5VLIBAlqmsTxkZdWksbY9dbeku5+qPWT6Clm5NwMqpG/kHbzRRr1Y5JnL7JXdzmg
+psK5aRZfiuFNS88Up2wUb5QqqYEKU8jqT0GtKZcBhN4+C3IaLb7IjHmmW7v8Bg/tAYImNwpt35j
gLdQF3T4Z67jADy1n9OAbS63vYritFfBWuo7n9vhJrICWDvf37927GT+fpbzgoqKn/0I1Wuzqnnx
2jtUWBn/8PadL+1Lt5pKCgkzW0FqF7AlEbWbjibnbHogyq5DH+QPK0sjnLIPf9ic6VBqp7BMX0Kv
/Nn41XpUzZMSsMqsOwbsoiweYXHcj2ZJxCDVr6j0f4Y/NAlypPERJdjDPQ6vVQaLLJo4U05so4xW
7NeWm0vkVnXbGugep7HYcPiRCgEfvFSOW6fFSZB5D3VFP8tRrkwDlxYYmmqyjcTgTRDe+eIudpo+
DACIrJSa9Oo+ffB6d6OGc80rnrJyeFFztDpufJTZcGWPo1+YgjQGw2nRTLPWOF/v6xpPtYl9ezWS
Zgau7Suw/y+O5s8LmT6G+fdGM1bGanizJ2OZhXDH/6pmzi5zjRfR1o9pAVBP5HT98qlStax6BBS6
my6o92CpkvWjX8brz5/VS6OrpqmazXqf9dhv2+4W2mpfelm26kIUbU66LhrqO0n3WEbpesyjjdo5
C8PHoYVKc0j5cOhIbjq1eYxr1BGOj3XGv4ud8WfYm18Tob6OsOBC8UTK7ktUqVf2VBcvr6bRlqQX
w57ufPY1FUlil6iyFXa6Q2F3JaKhL16db1U1OHosttK4nw8haW7CupordGFhzXtPlWddsyRj9ccZ
lyGvqyuz4N4iPOVW527WenPHU7O0splFbjbO+o0/qq95rL5Sp15AbFumnXuw9OYRa/5NVJPt2QCf
NtR0//mVvLTZ5cOxnTFYg7FzOxt1E7c0Ac5zJcc6+wpubDGM1tfQmsJrfQKabWunptSWPMs62J7c
mL335conuLCv4sqo0hA2GyxxvgzMHTOok5TqUjG0j9P16Wy58gieruuvpmwfVTX6kiX2ro/EIcBP
hs4jC42vYTW+1o53VFLzawpkXzFxzTralafzwnSsGahqpGEyJ/3WnW/hW6YjdWiU0A376uzNsopT
XHEDBV5xFE16rRl86WYxiNnSLU1HUnI+EHFnuJlejemK6sCiJB+xhGdyA3l1ltv+Y+gP/GF/5XGe
rvHZzEu/XrUMgw60qctphPqlcZGPXV+qLsUrHMvPIzrGHm+4U++9LL1W+HYuXe1f3+vsfpNKGIWm
ORXKJHws8pcxmGqQutjhaMFL0WcA2ASyRtNY+mpxGPPMwYQjtmKQPLT2DMv6aSL6Jqaz8Ojnlfmw
VjPzGVB9QiefdBJwS/G4zLUmAMOjrislP2GJ9UHoGzXFWigSW2ebN+XpnXyMRDOh/QibL38zU201
GKwLrRbsSjiuK19bF6kzT7P2bghePd2Zk4uIks7ZCDzYlFz0PlvV2bBUC7nNy/YgE6AvyrAsx+qg
dMUpAuDTKFhNMYDG7T5ph7XR4FIrmr/CsD61FZ/SSw99CsEkccdHK6ZTQnZhz+Z7QmE5IGzifrzJ
f4i1H7E9y0yynhNX/UqUzbeoslclyDJlMIZbQNqyn7UqITkGRJpFgR/tnXApOZSFiUoSN565sdEE
OaFXLJIepbSavORIs6gsVuRg1dvRIwy1SlPmEZtUzi7jDgQvsDSNkfRd6QUbnmCcoLRalqHXIdys
O9h0gKK6ISQgookemoRFoiFNwCCxGvMrJuo+skRYCdbB7x1/CVkIyTgV7BtCGL66BTrrUBrLlFgg
oeRHMHp4dLjrR5EeQZ3PjJz1mKP26yplKrSgxkX4hQnQHWT0JrEHOUF1IjF8a4nyrQ2yo1emR6Wq
0VK4aJ5MLO3Zz0poz3qMbzGNsi9hv4ZleOPY4G5pHDw7wJHcHJM3kGLpr3yL3xW5e5VQqwZwABno
i1pZT7dEbxdHOThbYQ+YSPmQ0zgAJH2JvnVpRHAPXX/XBc3XzPH6WdoMy8+Hy4vPj+Y4GoODgWzl
bMNqF1VRDzYDkl65s9JmRPa7+yEn8QKVkDnY82aUWw7xyjh4aZFC/YPdK2IKtEpnb2v5AwwVb8BF
RvtHU+UhjRLq+emVkejidGSxwjTo2NJGlGfvYyIOAl4v01U3yFXTNXiiIMEnuHWppmTI6YBu+kdZ
6lNu6W2hXV8pXBrxmVQdm3NMFfZ84yjzpEjyzqKjgIcjLlCcNujfO8Xe8ccHhAJs+sSN640PDP5z
P0DxChJxp5YAkgXFx4ZAnrou7yOdSC1hb91Ep4NlAUt2CaLpIGfeJFrKI1i5Ky9OXzOvfmh8bwNX
fCuHFpgCaVOtVeJQSKnmewSFeBiIk66ZDZl9MhowcBHDZTNMPcJYudVLaKX+MDmd1OHFSMdVOhK4
4zu3mnQOia8i5H/VqwhhTosBn1wvAqGDhyI/liJDw25iGlDr8WW6mhlkMPxffTQTof2FrVSU2EAb
BvBZ4bGEtwS5l5XId1fpEC5MHTufccOAozfTvIBCTRvuBYtUsgpCcApUoarEqWd62HpUGcA4aiCE
YzdYEvlBCgEC9TrO3zBSASZVYXP3LVh+hBGdZxJpUJunvO+KxYDm3yF2FryDxKGtwaGg9+i09qZS
MVHGJVGvPR7bNvwyRjn0jWQSieP5DFzeYMIKfv4MXpovbYMtukTvxq06PaO/zJeBWllJGrUp9EN6
TPpTYsfboVOXkUZczf/XW51v0doc3nAG8nHlO5AUU/jCKTV2MIm3Xa1cOayLq2SbfRW6FORobOc+
Hpda6HlWmCXHFa0qnzQ9L537fbaY1u2hNnzTPOLFcLKDG75ymJdWPVRpKEmx1GIfdrZEtktkBWnM
8NLT9oWAniRYXur64Phyq+VcX77//MRefkeLSv4UbPpbtQE4NeoWOIarMiwxgJUnqDIvmjs8Z3H5
VjOHQHWaf/6W70PH+Tpr0sdS60St7JyLf8Yqh+pPgsIq7GP/1iTksEXjiNlSEjSqljdjbT9WsJnI
guviRyFORQTFsRxYI5Td1OrL8JjXR4WJqsLsis80qVmRBoQVD0gbLCWDOkHyiJNY2wjRG4UuF1Pc
uLZzx74dCTX23Ly+dQTPW4crjawBatvbFo7ujGdlGwTwpWjeVrea+1jGGONqmHCJNFZZoj/1srhP
lZSUYiqxCJpnfu1DE5ZKNNPJT6A22+E6ntznRQU0CQEgIWHZLbvP9BaO/7dQQJ2wgON9flYv3rXc
swatIFrTaFA/3rVd75KV5stk1RX5Wzx8kdBGIndcg6876Oa8bmYhfsfxWiHz0g0ED4hCJgVd87ed
QdUqg5/rdrKCUP0Wjlw+OVYvQ1y/JJMGoy/zI9yf0+cHe2n2p/OE4l2dXt5X17+MPKosIwTJkA8j
ppAMXM2tRKc1Tf1lZm1Cod3FWXGa1iefv++lEe+X9z3fP4ejGbeZpSYYm/uliLnHQlEdOl17LrP2
8Pl7yQsValKIbURibEsZFc5K5XUnCPQglGllpOFD37fdLEC27lGN1cu4JsYl/8sizI3u07gcVB8v
u4CZQd1Q40K7buXcWNXK8F7jDPqRbfd3oWccYVX2iQvg1IgR+Snaq2fjxapMYHmu9S1EIznXdWR5
PbF7FYxBPwScY41PdQPSZIweGRth90KeWvjpmjUttmjcJhVubZLbnt/NJbYIVWKfsN3JQ5ThRioU
9hsa+Osbdl4UjDPW+kp6ImajwhJC3dnVll5rkXFXV6TpEQyJlGqeWt23djQ7QuDY9mi1tUTudXBt
D5JzB/ySTBOm4BrGRHTr6TCEI6M/mrG/mdbNRWk8C1bEfcW9QaTC3PP7Z9MbicGqT2HWHIh7yOdO
pGz7yJp34GcDxf9LGcthbvn1hozZ+mCVPmlRmF9J6L0yxVx6aOQUQE3jgaf1XNQZx3mF7jKnrp6z
u8qM5xYcRa2az1ZubWn4PtdElF0Z6fVLN69Ek4EbwqFVfH4/sb/0yC1kgLBj56ADvEd26+ozjQR2
SLjBlA6lTS24KpAr2w2JNEzcQx+E4coLk8eyoa2Z67R9E1I79PCv1M2/orcn3KodJ7REtIXFCy+h
AagONmset1iANQsaxOfPxQWngInHAp2HznBDrfLsufCUIUZTGcM8cpMF+ikc7ioV777UDmbCUZG/
ld8EmPqUAf56pPiE7UmJMHvIqJB7GBEVWS/bhlG4Th9J1UO/hdVpSWoBTlz47UR6xF9aY+HaBvD4
HOJlrRBAEatTNLRK7mvQ+qvPD+r3xG/Qj4gGtGkxJSj/THfMLyOatAeR1LoRr3o9nBcU1UGpiVOd
EWVR6v1Ck24+yxLQ4YmunXz4CuzhU+y9HtkgdRotg4htANRK4Ysr49AlIQaibVpH0yrB+a0w6/XW
mLstg20u/F0TxC9KXBz9DGO0ZWJErsk4KeF4V1Z/Av545/f13qL1ddO67DzryvnSLRI/fasjLhSU
emRuydtAWoHT8SuaVGwJrUHtYyp/XTmn6oURFG0EUgEEbjR2zruaauh6NmWjBH12SZBShN+vGRg2
XHVD8jMaEc5uP2bBuvM3sgM9kIXRuJcq7IbOf1WHQr+jgUZ3O4YYZLhTPmdToHrThhdv5HEZ4h/k
Q6bzLq3voKPCPSFZUebUOFKbp8UKWmUWwlUlt5OHbYA6bonggcEKQGWaOas4kiZpuyl7KWFsMp2E
HMOnLjx1vuCm+BsAakD6YgoUbTtxTd03fIoPz1Vh+GgNpTJXixzlqWI8CCt4TpEh3RiNqd10OWsl
oYhdJH86HUOwHTavnqXOXIvVTNquELLNCvs7xNI3z/U2vQf7yQutmWdkx2k+aZ0nYjC/T4vCOjae
q7I8aU3zqtPro2/+3Aa6RvefX2yo9clnzd917VrmNQ1yfwu1vp15QffX3lWNg2Q28MwwWlItxJJe
FkSmSOdIHDLbR4iADLEtzK+8Xo3xxB0d1O9pNvy8ci9cuhUQpBkqohU2teddtYFmQlzVRrLqwywG
C2ncgPd9SLyqX7Kf4/wE8tiaCiGe0/iFzyZKtCvKkguLFgyCAp25Nc3o5wVe4q6LIpkWaDLj8nVx
/sV2QAy3suDcICddyaGYj/hIbwJYy9ee4gujP6USejqUcVkhnlffU3rsTZcE6SpqCJHM03BlZjDM
HED3M6PAXpVhRtoJ69HiGVgkrg88tFq5eUbus1+LpZ6GB7cp9LUxTBGArQRCSC6Xaq3bpnf30DJn
BCadAkFwKGuLJasa1oRl+fcs9j8+aIard9PnzywneNXz67Nv/+uUJfz3f07/5r//zsd/8V97ktuy
Kvur/vRvLd+yw0vyVp3/pQ+/mXf/59PNXuqXD9/MU3Q1w7F5K4eHt6qJ6/+YVae/+X/7w3+9vf+W
05C//fnHyyuXABoxtuef9R///Gj9+ucflPNM7un/tsNO7/DPj6dD+POP5xe2oqlXZ+mFf/b2UtV/
/qHQ1vg35TKLdoWQBlZRij7d298/0s1/U2qiAa5Nnbk0K2v/zz9M+W8VCZRg4McbNm0S//hXlTXv
P7L+jSR3apri9zQZYLU//nP0939v9v6+bP8H6+7H29MUkzrh3S6HlA0R6/ntCYSyaJSqsY+RagWQ
ZKNhXdXeuvbU7tZrknSeGHglBUSDWmrR0u6ybaoiyMk6LdlUuSimhsgqjBt1r8TRlZnkrM/3/unQ
nE0LNYl5AqPIx9nZs3ozdvzaPNqQHYsxIzRKKgBGhAIoONaO+K8fCJmBoZGBXRgyJb5lq6atGq8i
WJPwC3jkGky2saQ9bsFbHFlxgn5ld691/l1DXlHCujcbmZCMzP3xy43wz8n+V9ok91mQ1lh+z1ZM
/3z8SWMvJgsY1//jxy+9OurKTDOPo+zzb+WYhYdiDAvw4miw8pEsEE/z5b0P+9Hovg2eWt/Xmr7F
XOHvDN8MdswTm4IK0sEBpi8UiFui1p5kTuAfUsBZmrASC/SiXLdt9cCOv9q6rLOY6GFh56pDOlB8
vHJM0yn/30WE6ZgoHOga4+nUldLOj0k3Ai+VxOocudHTZVmBTmpLojzVzsPjjvPb8TVrF3F/LPJI
iJWbFcqGft6wo7XULQNRPIl+KLZOgjAhLFg7ipMeBM2tHkbmgx3D5fRSJjnp1VfqH+9rud8+Os8O
lTONp+p8p87g6zZeLvWjlotb1VbCh4E4hITifpwELuERrb8l6wHNxhDtEeD234mHrkW3sCyFrkyg
ScKo6mDZe2O/MECaAxjtoDj6ENU5hK0S6nulxcE/OPAYWfr4d0Ix5jXbJvA6kj6BUw23kI9BdGQO
rYkS0ott+kDNsCpxS1bw9RJdIs4gNzDqAC0Wdhbg4yFayjHuLA+Re2xmHq360T/mrgtbss6hs0v6
RIN3ABAt9+8vEcSL1gbxYfsN6Y/qfuiLYG2Bk15o4GVNVzUpcmbDd5nZwPm6gJ1Q1uxD6qtzZJD9
slJhP4pQgwWr1u3d+1dd1N5HIYGlBKRUD4auZwe1cNcZQkJR6GSldqS62tHJRn9xW/aRNlc0k+1x
WBbrvlJLJDz562D3cp0E1Vc99bqbsRfm0dfylUVH58raXr90q1JPRLdNN1PF8fbx8RMdDh36PfpR
0Ztd67DAiEVZLl2I0KARTJIm9EPHtL3OhurJDyyA3gnEmszLKNjorrb3s3zZSOVWi8pxFzfasSPf
OkJtiYl0nI2l3Esrvabzfd8Pnt+mtmRgdlDd6/z/x49tKyoZ3lapEe8CYk61/Qcvsu8MojVn1HsE
CRV6yIX3MAg5ArgZAReBEj1W8gUZu7611eAv4WXAGLBowl8A92T6OK0K8nQGvwmuNITOnCLvAwK9
e0S7No7C31szrZRpVEQwWRJXFPfqQGttiL4HXbzzm6y5FSIllzMVG5GaO20kY0TzwqcgEvWV3o0x
lYfPzhu1cHXS9fFpsEF8PG/Q6WumJq4SDtTHItLMXfkc+/DXs4Clvao0NBS+RRnWJZome0+nv1l3
un73firZJCzY+8eHMq2hZA2gG0Gshvoa0STyn4oc4yBUdlwcuIO4Edo+ARYctA9tZIIvhBPeuWR3
eC7b+tIp1J1CqXKjhPFX8OLXKuWXbpGpWc6SQsPE9dtIppuTh1N11WPVBz/Npgu3HYtPPO6GM4tD
62Goor/sTBwVpSDe3e3j76Ft7LUBFLUegKLOw7pBa0LSpe9AAq4Ttb0ZlX45ylSZFeSP3Hw+a9jG
79fGmfaC7//B13BW2tfycMobbvVjWSHk1ZOgXTJIL0en+ZkPtXMnLKBcRQwjqHEoDDUOXfKkDOEx
ThTlyLrXfCLjzaz/aYlW7DQfbbGFrxj/BhGKKhcFy2u09vWQuGZs8rrdGmthPtu1J1YqPb1NlPlA
lXmHVVMZGx9hKuEjlb8oVQPYsUaiY5MMoFwxvEqPFr3eP0TYNHY1fisY8aW2Ir0XcD844FG0h0K0
a2YFcRf2EBvVVL9PoY78pYBbTYMcQFHjbIyw8TZZqD1q0jOekl4Bc61ntINJnTbSpN9T6FA2CbAd
czoovTTaxefn3ZzGirNnwsHox2kwcWMzoHx8JsLYcxukCxoxM3k8kr7RPgw+fMTRKYFlKHb/oMi2
o8/P5mwYRtIJumFtQxeft0pSrhLVdBdNZRK0oi3NVDk0SDNvQS0Ut6HqtWuAMjNPZAMlqKemJfPT
EJIqZZPPbFIoSNZjbUhA0aOX2pKE9PCObBv7JKCMx6m+HY1G34ssh8s+uN2eeMLF2EWUO7L4sS2A
1Moa3JSPDL1nHrwhqzSfJ1Yk13pWNlfuUO1jh/l9GHOgpwhTNTlfvzEIlF5vWhJQtWOfp89mgR5e
NP5Xik/ZtioA5wlbofXANvrWDZJka025o0gNbiKzz7eDC/IS1cM+NZxh9vk1fG8+/XoNpwKQKdg4
qJpFbtd50TKpPYJEoqE6drmRbcMuqu7xKhGAFj25BbWG0lF2vWLCpcvhCGh2nMISGq0bYefYvKbb
N0cYsLKGEqKwrhj7UkDQC5pW3Q2u3INYQlTr2vHSpBCyQIwaENhMW7lu/GGO4sFrTPWhM547m3lx
ojPdjMCPVpFTvyhp3JE6gg1oDJZJbJEUa07hRexDp5InugtiF81KhbEy3fyGTcRAm5PNG+Sz3vXR
XgbSX2gO+e6pGWHY8yShuYnazzrLmBmaRnRy9BJGA2zhhsQ5hmbWHhlrdf0LhQJt0QoD/lqeJwvp
dYTES5MgcQ+ms5WZ49wIiDN3UtrEn18Stu0fiwqgHLgOPFAGoxrl0N96lSMSENKYBvRfUZcdEsIF
F6ZCfqaV0vjOFGBxxWtAyPTCGQexrsNgI43UP9UkNK87C9Sa7/wQfRkdrKEx0fE44zgzczz3LL3X
joMKmw7rUC8sz5yytH7ElcfeJmwJapCdeiB5atEQRUeI4Le6LrSHyO2f6tZWSU2A9BPdqS0kZE6Y
usSd8TNo7CWYKag2wrL8h67V7cekVuB10hzQQ72dp+a8b4N+IXikb4wsaPbpwCG1JjjcjL5GIz11
xowTbgFy0EyPH5wAosbos0pCwr6yBcHNooRH7wN5tcUAUpiu6izpTf22Sp1uZ5BNDApr+kpvjn1i
bhy3NzCeuO4OkNdcjfroziq6eZIhljeUEmB9nM5yrymAfKiws0Wv4bPUH+RI4CIIELvZpXbnzuoi
fCbvB/SLnm36UkLfjIhqL0fAzaTYVksfzVFcOMGd5wt5U4R5u0T/4IABUg0ihAk6rTsq8tzoYBWp
nM9Uor5QAqAMK+KvQ6lp64Yd4O1YwW+2e33TFsqwk7mWzMuKOGbWA6Xb9UdX5N6tFjbhARkllXEX
z6TRJz/HJhpWaelznJZ56M1mp1h8mviW9KjyziDfm/DZSqMdi6yhdzBLJ2qdzXtIXURjvYV6F2/V
rjokbawubeH2s7KBgjgqzZF8FJNnmac3T5xXLVTcZekPyn7silvLVdtD2Erjnkbq98oYX1KR+osw
wsI30EhlztDWrbDvSZP7WpLOcx9kHakH+OhLjRsiNElqwI64KiIbklhWvZqxrq97BzpoiV/rVBK1
mVXquOWyBbeKyDYsjDUkUniQ4io6BEo/zkMy2m7UKM638WDfE5Y9rvpc1vucmiTRcTL1dyJr3sSU
kC3LKtzHGj4n3Yav57tVdXAH4hziUs5GkmfWQhPJVpcDIiC7uIXaBGCugDVG1k6yR6y1bwJHvUHQ
PAHkaJHlUCXalMOyqSjdiRgCWSL8fBEQhLXILCxUTgcAshsgdbQuuzB6Vc4UzdLFJIDxgPWxQyob
UkDJZ3ZZcmXULveDAU6/sUz87To1HVjvcKdkVBIbatjb2iYMsCvpffBH5Z0/etWdGQOiGqHEzENf
jbdlnHtz5C75zDcxzgq1/2Lyr3aKCnIxHxXx3CscP3nWeSXphY2meh/XtXo/jEN3H66tFDpvUHOS
qjCHrpwY+k0i85QA7gAya+tu6sy0dqgIXhoCfuaWM8Xj9fadFiNzo7JNJJClwFAUI7h4x8jneil/
Dr6JTND43rtCWbZIhHC81g3sY+78ed9H48YYPcZav35z6rA/yOnFQTxxU0BNWLC3Qzrnu9Gy7ePX
IfG8+xE+wlrR3fsMAqZSjOYpw9Velq63D+ypkyhLgNl++SUpIv3R9qB/At07BOqSejLREYaO7Z/b
9gcghNcBC/+SBHgYSTXEwzHXCEFjpNS0st/mFhgV9kLR6JNmRTHelKNz/76W8cLgruqV4OCSEoPc
2l95eeIu8WzD44gnpU5bmLcMBGCfK9C/JLhhSnOd+ybrvxd2vYmL3n80I3PuWnY1b43xK4o0JIwF
UGitIR2kAC5x6sy7PEQuCjEGi7/uz5o8XFXEWFMTqdyFEwGFtRMitGx6r1rbw11sgbTVmrFuSvfe
yNBQVbIxn5CRPylwteY9FhR6XxaSpIYt3eaXL9m98/2y15N0w2622LRBU2zYFuV/f6tXPZEs7z8R
obxjVEaEKYN8Q5dgVOcjAoHN39+r8AbcoCJLMrezTYGk9O8Xv1f2ulM5C4BL1aYprPKXl1ISDZpb
ayc1uT96Rtk5/vhXF4nAxjRYF9mOW88iyxk2aKqHjeONA5G8DnGjeouFlVhapruN37XtUteTdUh7
cZ4M7cvff+wHO9/Wo2Vep82mnF4SgqY3TUAIgW1aBFgSmLtJTHfmsKVfBX0PoXtQmmrz/uJrRrVR
VF7q2P9pJx0p83Ecg7clNVzPcFl1afwEiPKptJtyKVoyDWSaxPNQGOkmJrZwQjLImdFCB3VSHpax
JOooH4dH3WegTvQkZimEaaWnDl/VGQcZ/fNy9i00qnQ2KgXkE5Ie552Zw02r4G4TFMriwM027y+j
0+Z/f/X+bTkoJoH3dLVCv2AbyQtzcU6M2H++8joDaPH79yEaqVKjqY8T+a7stccwNr21UjMlwyFQ
lh2D/YwW0k3p63LW2NG4zGzimAASEbGBr7ONhns1mFKhBYFqRabMHe1Nze1919EVMVTLZk/bareR
sOksFlCYTY9Uk96Ec1IXnTrD3Hkr/hd757XcuLJt2V/pH8ANePNK0Ft5leoFIZWBtwkgkfj6O8C9
+9Q5O/pGR7/3C4OkSIkiwcTKteacg1yVK+BhxIfpNvYiKGQmKZyB2M0yRe1ju9NqGHMXHWJDwHoE
bbGJwiFxSOBRtb0SJGSsZFvyRtGvOMpO/60F2meAfDHVoKLFCTvcvCc/M5Obro/3jAjtdQw3y6PE
Ofs5UR9OnRz8lnN/YRvtPq0+Ky3dSh+YRz8jcRCEnS7e0rM5LaiTaCEGFdqz66T5Ool62pkxEeil
4Y2hssSJ1tC+KnwOiFIGgAvUzFdtueD0dQjiTuzud2VaWx3vj7tfu9/357F/Pfd//PGf3+AkNAd7
4iQwg/zn3ywFSyq8gf/9Z5pWT5FcTad/+935/TFmOxY7o/KOjVILTWJ5sffnNUtVFCXtr0405gyd
jx/ULE9zmC/0HTmz17v/hvtP/jzv/lLuN/O4Man5F6Gl0tZOlw0wUBFOZ3xDah9oiNLYIPl1/zPL
op02oTihTpvXZhCRC+NG6XC8X8ymSeBdBrfEyXoWfAWDWY19WBkE40yEXIa+A8EjW7hTupsTmxOM
7DhsQlXDxvyBLsY9pHriHJFrO8dcOmBpKozTW61PnqXv802+//h+MbAPOiJjIr6iJX0jqKzUhu/M
szkLOkeVZfADs3l3f9z9rvvF/WbpkOeuOaSGL7/kfr9TgCS4X8MqQ9dAz4L1nydQyReciZk8lI3y
wbaXqJS0/kCY8Hx0Ok6e5OEKMyR7J/TL2dln32IZPTul429oP9XHKHbID79frUpNzKEAcceytvzs
fiFdfGAbQLv1sW4owobWCtaRwRngfhHU49/X7jfvhFSPUBViP//1GP9f1/7cd3/e/dH/+DVTLAoc
Bz5rjtRnez2QYzKDMebwzLHxz0vN/hL3Mt2azAAogMqpPP65wDlJqvaf2wox9b/9+B8374/rF6Lu
n2fEKvFV+Of2/+kplAMj4Z55u04Geh1/PRpULCnu9yfO1sSr+PNMkeYLs6w8OMRlW0Q57COSPf9+
nX8e9uePaimk2T8379f+8bj7NOzPff/2j99/8o+nyKDVYPBcAqt56Gif9vZfb9I0eEQ9EgTJ29RE
s+if9eVqVOZlub+/Mw2q33I/6x4aY8/Z3z+zP5/o/WbQm2zAyrrg8q/r97v/PPR+7f5Bp4S/Lgq+
5QnjaGgqJMMa6mGW4v41qfvlTFK0APnXshEflvWnQ7g5b+5HwDSDpP42LStJcF863I7dkdFKNj4C
EUZVlQcMIj34jOnvi074Jpkh/7odObEWaoKYzQb23MabHXYYHFz3X5osZ1THNGL6EtGp0DDQOFoH
ygd05f1dvX8uHYXv1mzrl4Zd3QEPRX00lw947l+LtN/c38B/vP33+/7tI2ruh+lf7/qfq1HecNik
w/DdH+IfnpYyxXLS+qRqgjjnYQk7b73qkRn8aUKOvi5mZ3qqc/SRK/CdD7q/9TXhbwkM9xDQEX01
LTNMO4fO6XlDsmn6XuzGACRxTSkJgWnuLowgLhOJm+/Og+ZG1nnxnxhOfMgDdYj1mEzhmmj6ITG+
ZojV17bWXxxQlwezvw4Ibk9BCUvP78w9jZavdJsKR4Fey4sNygCsQgVTItF2mIRb95IOycvcwXby
Cmy1ss12but/1SxWq6HIdEhEgHk0ONHhlAbf264yrvVA7u1kW9FBVyAa0CichKt/DxIoliNBZvve
Nz6cBSquJAxLsIwkR/XNLZ/bbTdAaCM1ZYIDz4Zes9VnOk/fK0J7TmlGB0rX2TwxYTKpDQJ32wmE
VVbuwZyy6ukQGNOPmQHwVpYasRWxiB90aA7eWlR295jF6s0hTxWrp/eziiAf6GII9qSBSnw7wVNb
xemTJ+Z214zZ61ja/YbhcAE4rYnXlqpJeC+l82mONMwsYyYoPUabxJfhRuy5FaZJQTZ/ClAi098d
ZTucYuFmpCU8dN72K4F1Qwi9/odWYZAcG6h2BToP+qAPLEjtCaV1QsZncc0ydzwUbv6Iqrd8GcYY
0Iltf02m0t9QpOiWU59qzfO2gQb7wjfVDqUUvOB5zA4R7G6piPNngAxdyqJnwOfxY/as6xigXkwR
l1YR8tFFIwgomymzDv9YF8C4nBZez7FkDnQuB79683P2YtbLJDr/s4hTbRWbyEyNOi52kFybfhrO
ucui4BiifTAFRDJHGMhSjODc1v7K77WJOjuaFyjubVRDu/eMST2lSbd3oJVpnjOQwUZA+2QpZpSl
Dzu2h6nlFRkbPU50mu9dZzuKD1XGEDOrEPYnxW7oH/sBlNgwEiRcjM1bPHrGwUYn1o5RsR2AJ690
p/HXXQRCHQecc5qI7hjQc9mPasqDc5GUmLbLZDylxpemaTLURsYJSsRqZaM1DyO3dQ4IRHfBA0qa
2fQ1losGbBf6W6C44meJx+yKy/yN+Q0VLDv0rWHIDd/u+jq1HFhKlqFFRMjJ6LznpLHMc/k5M3J+
64Mvs1FPKq2iRyO1v0PmnB6wcTvHWqkLI7zy6sAVJowaTFZXT3qoavHWTZ3zbLb5pTCBtAri46uO
HlVMoM9FaaVcD5I5EtK49cxw/cVfQhD0DC5CmXf7StRv0vKbA/vTA6IIfZda03m0FfOLdDw0zE3c
uupOozEHyIszXh1vMBGXtrYv1PwKzbZ7yeGeReb0kFvb2I3Fo1+m6Ardo5Y6Ba1ipqIGRundUJhh
NitkW6kNEUz1U0ixuQS3xPrZT9x6VxfMD0CLx6cgdQl/Jr3U5Lza5b2zJoLFPvVz8D6NZnG2xTyH
oznMa32mR6j0uYD4bVsnCi8YuqWZ7Y3WCmXjhZFRge4ts29gchfkua+tnK7/ptUSz+RYRBfNq36p
vvqWNBDaB5DxlhlxdOtDc2qnYXhCevBsdib9BG6uo7mxmLZoPbP4r6CYjWtFZNuQ5OKgPO1DZ1d8
7RdbnUoA+Fi4BfJiLgFh+j9MvX4JJvHSx8rfxo23r535kpXNt1rrrq7TTTsdnpcWTB96nxvrGinN
Jgu6aL2MHw3rl54dpBFg8viGOx4KaQLRuTs03mC8pOp7igD0UI/2d2kO7n7IxqfeyX47edbtp4K5
CVbtpiiT9che9oVUMmijnurgwD35aatvxsl1CU6tIGWOdBgt0FqV5Yqdx661wGjyapj63vPOZpGZ
ZGP564lxwNlpTYx7fuBB1YEWpvxRP6lYP0Cc3o6Oesd5TPpYDIneGatsU9dtsAm8Z13a3TmuMERN
oAembPR3WsQOUGlevMvoR63cKV5VqTxXGMQuzrC2+6F5NoVPS8tqCJyQJYYPYziX81ctVffo065D
w/5MKefiPWl2UyHVN0vkFwtatbCy5DmIwZUZSdYeW9E1YCdk8qpZ0fjo6TTC5gD5Dxlpj6P6kZp2
96XhH1037UxEac5BSzeyYhstzZXnTSrsxljSA8rJhe45p/noqcPhPikp6CYMM84Tezje74ksAD7W
VP3Ks6AgwpUMS3xwO32qzgi+tf0sqKFMMqHWgkC0S1Nn4F35O3YGFzbOQKVIR/K9GMqc1nCevS5x
8mQXJCHK4+zWI8XksC6ZeASA8uRU3abSAayZFt2GYyIUrnkaBCeGJSZl3fTqp4tGHksa9haVfmp6
5x3ialm2S3rRBHPy/aaopPTqgm3REyw+KEQPwyLz1MoHz+13RxKVnMPka95GH1vgXbqtPRd4rtFO
/q7UIN8aB5aXDogazEj6JAqwSCKNd3pNWilUlE9yi+uLGCtcBcypj3iCPIaALo7djIV+x9iFrbzt
7VpVxfS7S85hdEVN9zDWrnyltcLhuyTndY4V1lZsH33XXWol+UlzXt8VGVt4v5XBxSYt1zHw/gZT
Pl07SZrqB39yPkjeha0y5m+J29krpScNivNRMLnHihzZtEwj3pmwqbzXvgY1qWsOwOcOQ56R5+9x
sRCMXXMOE2mKbedifLR0ZrvwAaqVLpJwplL9ZtvF6yhtKlharEHU9muVSpd6AMW1U0FRjdEnSxnf
8K/XRL7wIjLN8sLUX3KWlL+jLUxzJa6PuvvJ8A6juTfseCOtspQfVgX93HXiX3HHZK5mzoR9SqOs
7JOzFzxM8eiuzap4rkm8WY8p2l5hsPxTwnBUqPlmzBZcefbKsvfEbTYcsXHj6S1l10wHeU5fIne4
xDGospbkMBJZAwhz9t7KSO5sp2Knj3xdewREm8zDLZ73HfGG1iYTtveu27+p6op9YJJ9WzkVh8vQ
/GKY8+QMpv7T0lIayYH7ztmr2eTKW5O4ZD42hfeazOX8mcRutBqymXh2q6VmHHP/ZOcuPFGz1XZI
hZOV5sjgIPCdNpb+prfVlwdwDTO1PEapAUTYnjXabNFwnuMkODfQ3Q3Xo65HPbJJiyHdi5ydRkct
fWYrPgS596iJpfKKwBgjGccN6T/ObdVhGaZdos/YQ02jqbdF0Tagvd11EtsDbWE3we8nEUCQxg7v
IXM/grj4jmEfR1uxxDwa41rKKT4hT4epkkt93+dtEMrYevCr0n9wKrmLPDoYhUxPjAT3tLLpq9jz
RxuU9allMRCMY9bGQBuuxke2QtsWHdvBesrQzISF4/b7VhNUy24OOb4qefbEwK6g2E8KIM16YJ4R
JdAvtids7a+Np0VA5XC99Z6OECnwH5opUEe4FR9TWTTrwuCE4jFUrabxTKnQ8woaa99408/WMW5g
kRvpslaXXnRq8+ABFejNNGi2GC1ptbOXh32JOL50vIc2qz8aAzjS0Gg73TDFSpuhzmRM31CW83Io
qwCuz/14SIzyKVMagnR/yNeT5v+m4LFOGmG/qy7ABzgZ8uBybruZbnDoWklVMfoVLdzp0xUMYGxt
SF8dPb+VtjhOU0TZ5Ip5m3Ztvsn7BXdnOXzpQeX1BUl3CaZDP//uNMr7VYno064/UkufntxMvxWD
9VEjLb15QfNeBblx7E2boPNGKOpNGTEFdOBkGsOpzmWDjxqpX1IZ5cVt2QFzYkFuOZZXtFjHZPmd
pdMXoRm6bWC8jEWzt7SoZNI2+8c+AU+G++cpZ/0t1OCcirrvwkyhnUNcWO70ZjR3hk04Lmrb3/TG
nxI8XIlRe3x8ZKC5DajpOTY+ahldKI/EEbvorsvi+aoDb0y76WHMz15cfrS2NB7MBIeX0cI+w5A5
3yY+iVVjddGG9D+wvQOEst7aRap/UL0/HHInOtb2s9sW9sXosZJPsVFfzGR8LDK8W7WbXoKoUPBM
qnFbGM0xJqsKj6af7O7yTPJAzY2NmWfL+hrSLxEMOZyOaZCDbyMZm3W3FOO5Nl2/sJNyssri1V1e
UhIVTAQbgSpK/DD8OrQZUJ9HX+51X8yHwcWOwbsAyDKdK34zLLrlGEcmu85j6KESJwMyxF1itDw3
J49kZFizmkzG1elETanbp3YofrUxnFVkODrFUZ0TMGHQbiyNJyJk3hIfvHfr1dd4+q41CDV9mpAP
CKKzddyijLhf5IhdL22p3mXuDXsqv/I8l5hb/Zb9WZXAm8xQIhUgOxNb4UH0nBfhwyDMv4nORioZ
wI+N3IaQanQjZJSxB7mPnWpzPGYysi5Z1L793RooNOsQY3+ruXPKzzxu3CrkprPTBOeK/cgqY+NM
Vnjb7/OA/NIx2rMYDKdW5I9tnhunOHPtLTaxk8JKzVnO0S4AheYwak0X9CUQW6l+sb8We005XwRX
FutMq5K9TGpjxZ7oVBA8zoDPP/jYVhHk6j/ruZFogyptCwpBnIYBUyPfm30zQt9KBKRjpirRWjd7
VLr2sLEqm75QTQ/e7oogtCW+8CIo2wMtYPPQ9txMGgLOLMwmR83Dt1DbMDEFOSZhxuBjx464W5V8
uULaNsWpqom6gtLy4Baltl6ENoRKi2OFgX9lBBNipE2F+mojxmHPIMJ6d+qf+kx9pGp57tmNHajD
3zlmxElYTz1djcc8D66kMcNE1XXcaok+PaglJoxwbTK+UPfEsW0/OgFGxAUuYmfVpeitbRWX1t7V
gQGxJUy2c4ONkdzyMjTpvB7NJRZ8LAT1PLKubVyV8Gjt9F3QU7w4XRWFTtz3S4Mr3RSJF+wSpech
Oky507ADhYTJFCd+mSKkI/RUq/aucFG7dWYE0ZYGSdGLn006RpepiR/MeLwlaRS8Tb2BRLnS4aNr
8DKzxhegM7MzqWrmsbINStLCxt6CUHBjebDSbQfDFZGDV8z77a7PIXFrimxzAoSnNcQDV+vNJzLx
f9WSGWsMn2yXE3Z5Dso82DsMysKqN35rpBtcPAEufOjam5QEjLppepw5SgHA+cO+chmf58twO4kK
46phCxZ1cibPJ2O4ogOSc/XpWHuBfEjmjLz3g9ISeZPCfQXWdHEtlW5tDyLkEOgHxB0KIkpgExYc
E6QbFzetBTfjLhuSuHWyazkPAM6SrTfm5k85enDFAuIx7MF8lYvptXfTl7EjP80eCdkSZvs9KMdt
Zxc/TBJt2I+bz61DcngeoaLAyE3ijTWUj4NLRUIeBGCqhoQ/XNRU5k1As6J6QH5pHaKOb0PRJBuK
MQEd3sW9Q+8hRK2TrdFSLlsGOaTEA3nCREDnjRdzahFF1ebGi9xo3zWRTS+LwbnsqpkjUrFbX4qS
zDCyY9ywR2B8yaS96WBtIr6cU8SOjSVfLEfxHzLmZ2AQmZspw4vR58doSsTWjMAkmEO0ywZjYIKB
hUH0dsr8Tv8MqKCctuM9zptvY55rx8ExsyfDYhjSbHybTPe7JcH32bzoNhjhpImr9RjHX7ZDCF+Q
PcUsF9dEq36XygxJic72fj4h5cFItVEjgksxVKz7c6GHHVu9kDmKth2L9BhnIg+9SmZnX90wqVfs
G1VEyoAx73zxqmVVsMn9VDswgrdQM83eCipgf/RrZvaCXCWykxVlWj7AH69Tg4GTveUbXSGU5Iva
McuLtJsJNTUfO3sTZ/pw0nN/5QBw94uHuJ+SQ7Mss1LZdth7SbOrx/Y5LzwfEfjFYoRPrAgZT0Fl
b//qr+niCWrUfOuaQN3AvGhhpxXZdq4gaTZds4lNgl9szMM3Sz5wNkrPmvC+3VswhSft0ElMY59/
WHVhMMNFEER4GF+32Z4YIo76WsT5sNM6WKGQSadU2g/VOP50yiXwJ5Ibkeko9QvphLDsnh1BOntb
O8gmWsKY3BqDXGCoQ9507FmtKaJL2vzm33602vS1rGJzLWiZhpaD6atqHIqjkS6KXCQcSaR/740s
W/txriO77ct1aU0cO6S93MxBP6YKFBForF2DiHvtztW8Jfu33ZseeXmM4JiDW03xZBrFqz+mT8EU
24c4TqeNPVKAuDpcQtgWNpgN5zrBSTg1DBH0q11H6ug01q8BicXZKJ31ZGQ9ZmXUE6necbgFrgQ4
owHhzjnDpVQq6zn1JvbJRh7i1aHAGNE4isa5JDmk7CyPbrLSt75XO5+yuZhz4p+tkj4SMejx1snm
n7nWEaalDxxP3dwehjSNqLnrX3cxfDT5X1XjineiuNyMpF8/2pGgzOmNL/zNlWrtmK/ONMnfs1WH
ih0T4jgbw6bxRcGV3vrZpO/XTcXF8uuH0U1pNtaFtc1q5KnQQnXSgmVISk53qaV/dmKjeqJva4ZG
6nprqqnXPmtTML0a6oHU8c8Ijj7spulObYxHYiCFbtMVkbnKRNFvVCtQPPgTo4/OPbuwHZVeoknK
6lM0DjqTbYKjvCBOXhQjCaS66EOqGsxy6zprVMXDXujGeS4a+xIhi55wqtjqWRVJc3ASMgRoKznh
vfVIEtcMd+PBzCe69JoifqDPvrVshs+Zq72NEfMXH83nKc6bm0gX8WKgrU2L6Wkljfgog6fGywg0
Wy4KzeaYE+VT4UUWyk37V8IeFeEw6rmV1KpPlV2pkutzlbvTe5566E4JHCC2/WZVZGo1dvBc8EU4
xSLYuCJYvtU5zbipoMWVJ/0NJZy4mY2/I9K0YI3f6KSw0+i1Nl5Q/G6DEZJuM3MiE83Fykv9xJCl
PyiAP6ukJl/AQfNv5Nq5LYbiNZ2y/LH7wpG/q9I6f+XsbJwrlZB20u5szcyedZT1m9JQjGwMW10C
owshjIrdJKAWj4JAk3tvweie2KJoe1026W5OURgmzD90v0v3+s8p0ZJTO7LaQyl8rnpumYOzVr0R
XFSZHyAlekjuu/aIAQ6G+eCTNdXxjfLbDEMsXd50MleSotazq2mPx4EeVmJaYW7imLftdK+ysmYJ
MqI9ChHkQqqkt1T6fgh1pVqzGXHXWtQ+68Ja8DzJtk8s76ny1M7q0erVvnElTeh7Py8KmrERBKl7
dNckAbjs1U5N7fiHrKJRaKR1f2q1ZFdPJqmxVf3GWwB3e6YEV5bxYCX8+0suUYi4vdy2RDiFQ+XZ
a4uKeIdGFzoOHRYSfZDsuaQJF9qXJkd3V/lkW3h1V22b9K2Py2mfRFLBLSYiA23GJapysoCKsT8X
fgwYfhrKa5d/BTWOTt8sPzNWU/LyujWOH2hveS83lWllW8cgTKFyU1IuJ0wcmjSsb85Iczjv3/Ma
WnAhtBer6ZuriFm3yEiNdm1nrJMpmB+7aaweoul3xVAePDC7C1o+6sFNouw25YAivepbpzeChPC5
RZqnI6NJ5xGNbNVfhqoxN6PD/sH0V4YcnQumI+fiBvmPMm6LQ+0r7caw/zkoGH3QruuuePJ9gg5m
mkHPnHMC4DmAGIW5geRarIBfaDiWn+h758+a9rtQfb1jZrjkvbHVkU1+Bn+IdlIvUOLEKUdbliZn
N7dumV3Xt8DwymshXv+6YY4cF0iyQw3O38m1K++kWQhWtUram9S2eZPZnL2kpuQgMeLxbPWQbcZB
NSvZzd7+brgwJRWUKdhRMiqqd3AJGU25/rkdGVmZRBafieR7HySdPHLOHmoGViIZSJifIFN7jdHR
iQIo7VE98S+g+s20vSd6Pt+M9d53egS2rrcz03kIPV0RD5jSvANk8uDE7Djj6LFLjOnGK6BC99W2
kGaxyaN62qD53dV8WCE1jbFGHepd3Ln9nMts3E4DEo42Ntyt3eUf8bKeeF4EybPXHmNBLL4+qmmP
jlFbU0Z6+xFvOJvqx6Ky5IW5gbZr5UQu8TJ2bASnfUmKYGA3K4ZYVKwVZTGSmGzVDJwcaHb5K8iK
warq4SuPUAB1zaX5xHm4NcjTT0BHEH14ap0h2IgG2dw44jfjf0KT2I87n9iETTwZb2PNtqyVP2hg
EpVtq2QbydIPjabzyEFDzm+ZvXVupHFq9DkD0oGg0/JgZPuJwyyiIi6pAumy6nrHeKGhPyKmp8e6
dzypXuzMzh5jlqxYESqpe+pZCodH6KmPrswIx2Ypz1LA57N5prmA0SjTGJHUgLqibkCXg4VGGYn5
4mFx75HwlraJvYYAXlaw5pdr5fZBoy6+VhLGZWqvcy11v1t4FD13Cr3B6lmYBv9kLItn6enDXudz
01oz7BrlUvwZ+bojQXdv1h79u/I0oubDRUte/4QxaIWCOjgzxDrWcZs9jPQzQnei1Sv6rD82yC2Y
abrXhvD39cyG69y55nvkfp9it3/jw3pNpU9sVNqRrGENqAtcMsAMPbG3iW2+jlb9ZZutvEaY8ctA
sH9mA9REAfWHCwEmwZBMgn3lDM2H6WkbzP7PpUk0pTa4/cNclwe7zUKiwIvwPpnLC77qjSH9fW8o
Pj0zjTnhmAZhUdnJUy+DjQBd1UXAAlmoW02uB6d0+QHVj3+SpBeztvYaO6VzYX9pyHF38RCvGUq0
nDYHb80EE5ho4SanvtZZOYw8eiuTfuMnuEcqo2dM3M5ykwIAZ6VAwVzMdrwWymp2FUGHQS9Pgxrl
w0uMWOkEm2tVZm+UTu0aMTNc+rzTN4M778ETMirRXOtgVuUrUmn48vYkT4pJ0SQc6zjIvL10CFZ2
gT9/eVZcnXTTKk/3a7XTVCeZG29x2zXbyKrnYwxG6Hi/Ns0gIiZN0UsqxMXTaGy7GG2hPFOZE5IW
miayMT+NUU4DwZLYh5gk8zFXRHUwkArA2HsVfoV8Nl5UF3dhSwB52MU+kBpw2ZeO8f3dXlYxXn2e
sx8IsW6tHbkfgv1KEhgfzeQNT1aRNidPtpjfJUkpruadrHwxFaQ0A0lSvJjEjwJJ+44s0Xnu7Xxn
q2BEYDboYXmqGzGsjdo0w7z/Xaflt4TKf8f4ga4u6nVOyrO3pbY9MjKj/irTYxpP32ydBFkjIfkT
iAebyDL7vOsjpljRnpZpeyGbKSY1BKZuICsamb5P6kMykk6TmWfYqNGGNtTnwAtZkodWqCl+G73T
EmXJ17jT3UWv0p9G236D4fuEPC9Yx1n9I0vncmdE2lqZjnF0ZudiRz7xMj3u3cAmxSxVbAz98dQx
LjoFUXluhjhfA4WXK7um6rb6AbtGUB+ZGb/G+N6PlEnuumfKTfeUs0MPY/2ukx0785o2CozSIlyG
IdQwDiRaqxhKEcJccjbou/2tKOmepNLSQlUlzJKbl6Hw203ss0pUeoTxnOlUmFWqD/OBOFUx0TDv
Avj0iewjbOl5tiE3eWS0VzuPaeoW6FOdQ3ZBAxm9WqJlGM9qHwYuipTUK+iNViTMkMC5151jrGnu
hVYWZT8kv1To5qtfeL9KgrQl581dyeSlHATxkK6f4rqkpzs7DucBUtwRVsm9RIJQJTSe23FvSV3f
a+UXRpd6N9bpLaEhu8JZIvZCuBvhyl0+ZN4PCSm2g9Mqh6fa7G5+Irt152jFWhIvsyVYwl2l+WgB
LA4MKm3TuLVjf8lsbMtl/a2kpbbCTuSxvjTNymy8fisJ3Uk9RBMqqNrNPih6fC+uN22nmLjewSuL
y1QNP6bMoC8Z5QdLea+twYikJaVrNdkZbnGA15u+gWPA3AKLYG2uXQiUFzYocPCM7tg43Uds6Vez
FuVD75hbK5XxhcTbBzUkM43aIlqzEKpjEmOo1yudeRjzJ/Z/i+ZRXjWboGQii5/ufoLeNl6QaNaH
vqcusu3sOSPlbT9X7ltvewVba0/hUtF+OgRD7sskbzeaCgLsNhKbHlOn0C0M61z1/Wfctf0pHdUi
IHX+Mj7//0SU/1siCmIWbKT/cyLKc01Qyf8KP7saxfbnf6Si/PXUv1NRPJ8kE9ADLlFieDmW+JO/
Q1F8678sh+w92yJk0F+iUf6VjGI5/wVcY+EwWZaL6Nf7k4ximf+FrwezJIb/JUKUoJ//h2QUE67W
f5hnEcZ6ju7o9mIox4pi/dN4OaRmXlF2wECk1c3SOBJf2w4vFDc+nZr3To7iaRRty056HPHxkHtB
W36cS2afjuvvbl4Z1FvbJz7Pax8jhnbrYA6oTTXjaNWEXtpJFG0idVUdnb9RD35kWYFDYia9wcWu
Elo2WKk0Fe1KUpKs46tfFtlzkOsbvausV1ynPgY7S9saM+35ySXnSuUWgXYxW56YHWDR+TGFLrtC
YYzIdT1WSYSZGYUUAnhmhluP/c0JNDeuCrxvwKQ3Bi+UOjGpNwFJeYc6So/QSrCc6VjKrC4OdlVD
roqyg23Ux9Eqlu5V2ONWEC/67BkFjf3RcvGMYThC3bduUwPOAcm6Vgs7vkyVA290ekU1mODHRrmv
Obth8tNTM5n0OQIpPjQLnrforF2cZcFWK1L7GvVZyXTLC46urH6iraGMqXtSsWrT2Il8AHBtLFWb
6zCtIl2ioEm3sBnf+iXvlL0QRWJr7fCKHci+904Dm/1jIa2vjt596AvmnkZ8gHzgvAStgBqZtofK
ZB9O27E8I+NiqGzGR8MeyXhkszKpz3kU59J6dYhyoDFPRnAWySdLz0gXLKiaXL3wL964QsTGZItK
Meqpx3NN2Dc6k+VBMGZe5Qmt4Sj29JMzaKfcVcURQAkKtDGYNnrQvI5u0m+tQbW0xxLnXDS075Nk
UwxjdI5ER2BaxMbRSuS2W7YkIIfeq2ZuyYP23qaaqbTl5EhjIt17knmPWh33bNQOi8mbDlwwjAxe
ZJuEbl9TmUfOW0Q+Xw9l6GB2MTOC1Nq2Cx+ypf/dltWDTkMbMHP73+yd127kWJtlX2Uw18MCvbml
CatQyLsbQpmSeGgOvX/6XsyqH/1jgDF930AhUUgjhSLIw8/svTa8fHS2ACXs9bzkK6y23rpvHSN/
4A0NFc8+rFM3PdWKR6WEfC1SCgr1YszskGWTyx69QpyXJ4jOWmyLiPFI+XDuTFQ2fmW811KrPxGA
ZmRpj8DUR8E2Qe02KN9ov8LqIPljsQ4l1rOQpcrVsYslytmacN3bI9qR5SIFMS3d+GQnan0Ws3xw
UWykQ/+IUmE9La2gIk7EGeUx46LYgKExWQfqRGdjvh9q4tOOWpkc8IS2N/iLIAz08DTAEByzohmi
HuJjMFMd+agdu3OvrPeoIfPDiiLjvH5lCsWsA6qZC0g+2nN/qxfpgnkw/kKCCckD5hGfa+n6XcIE
UTQeO3WJ4kZDLZZhp0SMo8+hUpcTW2pWP2igNeXDWbynhmHTNY9DmTXWng9KTANP98y9Ubxuiiqt
U7Cud94pb/NnVZqBYnlbL1FeYRzX7JaH66zPxbXcJ7f0X2e6nYwlGJ78NFHVyMz000BWR+Qp3QiM
vgZ/UyHZnOthn4+ZiLqZwmRiwuz1wJ82U3Orv5StHTBygjivaultkjjMIj2dTAXFuYsr+4kjyLmb
puFHdAaWyzLuAvJbq8iWi03CB4BlbOGRNwxpIOAz7zMExyyVqzLQ7OZ2TlICZ3ov3hcums6FxFJ/
6AcWn+7wIOtmOuEKAX+O0QlZxmBEStYY4UI8Eu+P/kHWFbZGdA57VQxfnZ3vkiIhHjsp8kNmYO7q
zfYb7F4RzXQkYa8qIpoyV96FyyZcmVrlGUWSvkuNvMfbUcHJsjV2mkjBfZEod6vIlmidxRihrPsx
vfilNdga1xrx0alim/vqlf1piimY+jRr4pjXPV95awORLvKhKb9l0Q/P7aD51UyctulZB9XMhsjE
t6xRgM5I3vskQzaq6WzxYjyRk4VJfhyL2Z94CAi3L0Jn+Y7rLTmhYY7e0hcTMt+8ZhYD9XRs7RC9
SIhV+a3N2wZ0DAlXKFSfS1Ab4TKjruis+EZoGFQmtfy9us1pQEkQMhP6LbWEDWjeY1PMRraugn6W
LFkg+p0vC22v0deBsIK+hbAIs0lPw5SQZLak3JRCfamXuUPnhU8D8gpVpKE3rIrmw+yJY+Pmzo1p
KvOdqwnFn1CJtLZ6GhzMkOXKwWG02zIgmSTH/GwGqymXqFNezTR5XsCfRCzOjeMCmL1epl/WLOfA
Npics2qQR2Nt3vVk/eWKgnFRe7Rnc3zY9MxLbt27qpneJammhaz/qHJtOIx/EGKsdJktpRxxC7cm
DgOsvithurnJ9mi2/LF0vJ2GISpoDQ0hNTynQttMHDCeorVgKayqF3e01mvvALBOSLg4uGX2a10t
Ysw0S6EajRROuj0xiCjUgccknVXeSvQDCG/kCgErk5G0df3klNgrrTJDxCyW/sQcK4odczl4OZm8
q9G+EioiDnqfbiDglGnSxJRd9MGMKue4rjnIB3u1Qt2auUq4wEgU4IB1Oo/0iDvbzpLnWSoHOUNA
FMl66Fbza3EccVkzYfiFsUlk+h+mydpT2R3USr5pzlQ/yDF5rZr1d4kNOlp7rhm5pOhRrO7awM1k
+ZbhUIsV5UR217tr582hKZIp9OpphIWZZQG+Uhsh2CofNb0/5jEag5Tze9dYsX4X8wMYravde8TD
Z3j43pb8mM0kFsBwzyOd5IQdw/D4ZNkJo9zRfHTT+R6lu3gbdQ3pMbEJdTZYhHIozxxLfs1b8upo
yZdgCBfYed7dOunQRh4VTADbTz3kEEbCHK/zo5lOaO8Lko4blTNPbQwZZPh332Z7+dAXqPBaWpqh
l93Qg5ufo5rgW3CmGNe3dus2KawvMSGMtHvn0xLuW1zHn0Jdp6NqSvOpHEC3IrR3bkSLGXp02tfR
VLlfGLPuXLdJHizbgy0tBD6fhV1+nypmgHArZ4U7P5hyHC/G2Jahvir1wU4OyRqLb2ZlzK7sNntk
uT3sRxdiQTwY1hXFK/J/s7Kx1uviYDTsRvPJ/KmSjKOxIMN4+RaueuMIpz5icmZKoGq7tamT/SRw
YOQpM/F20RDPait3/tDf2OVDLhmVNQI7Kqk4Tx6INFTtxvh7ruyAQdFD6oL8aGK1O9ZMI4qq2ozd
6N27tD4OvTHs7BhRtUFwwpktx2eagIfPGnfgQ7EQTmsNA/tUPNnZ3VZnjXLd6UVs7x1RWni6mmee
vTu7TfIjCI4hHFTrYai7O306xlXrfiByNKh3V+9xdTojEtVaXthzQiNBKIT7zgzMFKArD3+W6ZUS
1qWxhsp24eDfz6K8AsoKYtXhtjN+sm6yIM2b9kGW6p2LpGntXs3Jar/I0XmP9Tp9Uxk/B+NS84DL
GG2u1kT0GHiGpHoBIdGFZVLrm/40ZRiRVSivV/Ee32FFvMTONH+DsocOJ9b3pTMe0Rb9gidRPZTG
eFzM4QLSkBPENYp9YTY39uSmV43LkrnX1O/t6c2aNNcHEpEEbFXqqFq19jvu+RydLrWv7mieV0EQ
uKr8wNFlEbV5YTM1qwLYPxNzOhaymgN4B7/x5Bf6hIxxRSG10ZEwhry4JPZQx4mQOa56JRBcHLUp
/6pd+EvdpC2HKp5fm6qLmhr7GDt0752t/CWGpHzMHEc9oIv359R8QW8E+V/VfybZ4wMuXRT4W66l
kebljjbhyyhnP7f14Vx2o+6rdSp9XU9ZMWEIpPVYfbUaZYi9ZDj9+Ydo0IeTMBmZw6uQPhX6Yz0p
CICrHGPHvsqK9dyp4qVUKycwx/kLUu8QQQipOQORYE9u/GKrzEsoPMbTkCTT379wPh+FWt8jkVFD
LA3ZSaSQ4rji9My+rTT86hRgF3BBSRRvJkxzmKfTn18mL51P6Ti9axUQFTPVkgDvtMe9YTrB0kaj
XU2nPGFXX4xsk1dYxj52CVwQTs80qBVOc4o3u3he19CwaqgmiBF2Q9/cojdgecwaKxCIjoNUh6sz
dcM5cQZYN8Ls6Dgbm0nLsJx0t4BGRm0ZoTXcymb7V9/MSiQZMAV4HtKNEP3UzEsWdpgHApAOu0Qv
Kl8uzhgicr1vLMeGPDO4R8qTtXEeqnGIHPGLLNP8pv8So5fQP2RXaQ1W0KcELYI9O1dzkRxjBTjt
PJ6WMiWQpEfnmYAmvmhKLHZlnhEq7mZX14EYkYksSljeY0BwvMu4Fi+VqBil52b6kE/YmBuUWoNH
gSxypCvS2ROY9e2pQn1UMrAIUwYPsyiR7+ao4UJ2b+/KpMjAWpEJ5In7VuqkY1Y9M1fP8oeJWxLS
izhlzBIJjeoZ+3peoCTuO/75w9LCFlfL4m0onHczs/d9rd04k/glLA+ohjRflfaC/NZveo9GtAE7
hhqs461cr0O/vPe5t1vVzlcnPDEuadUhEuiTu51sQl38zfNDY3LOywzI/W2BIT7etMGFHsKiWvYT
XTHYe3KsZ29iqq7vu8WNTzHPLB+rMOUuPSBWmgxvSFMHhbCVXTKrV0z1zim2brCFmCdjaD7HjHXZ
kFoPSoc82lPxC2NERr4rXvLJ/bRnRMtQTcohf42N2j55vTxpM4oN2xlCCvs/X6haIe00dX5oYmgO
Xc2DozZY/xAyAUfkVU+kfo4r7mMBpyhqRoatU1XngbVdfkMuJ7ogxgfCK86x5+koqBjIS7nsF9R1
RMvbp3byij26pOs4zUGP0/roLbKJHKarmNH4mbqRYbFW6GOYErQaqsvwyMFznw4GNY6kiEQPlYZj
SzsSGdMa+5O8pmbeIo9kBX7Fg6cd6w682tAkybm1khggwhcrGZRKnoNibhgUmsD21p2x86S5M4eL
nFlybm+kRBdM1+M+0VlZ4CwQO2QUbyePNNW9xderaxJxzQQ1j6op0l+2M80bpkdzle+F3SOtSftg
mFCVVAp1FLXME7IheSg9Z9qpSY07QSS/qYZa6voEm4Ww9qpuPU9zDNJ/VB6QEmba8KC52qZ8nvDn
OuiJ3OJWXfs1SlZ45zxeX1QbSbpii0viFF84GjXfHVE1YQRTVGplPS8G+gORoR3INy4IgpKRbCJV
jZ+dCcvKoC3fU/neNbN81PVve/Ve5JwmOx3lxTSy9wBanfs4GfQ9eZlyYSuv2w5QGKU6DkUXxmLW
zpnT/9Ia7VAKSqZVd/YYiu+yRPsYNOyZg3U0B/W9ZwZ4qlzY/8vq+P0wZIcK/GfcJaHIjAHW16fH
RALVWr/vu8WKEvZkfrs0MyET37XSeJfbgSnvh86kzCU6YZA4a5iMJW5ytjuigkF7jH6j91B9FtJw
lwQ4RI8zIDemK5owwVom03cWW7w5ldmNTqkf9G2XRGpBvPLY1cikIwuXsbnELn5x7WuaickpcK7u
WiYjXJekaSmJ46eZO0YI+RFF8rcyq3pW6z6LVrv2wVesIeQVErvycQ4K2MaRYibiio6SADtjysNx
0PGh5aTS5VVlsIJfOqRoCYJ0knBbckDrtbjLy+bYz9V3Q6/rzyI5pM7oBkoxX+tngQ1imlk+QM3x
FBNpqCjuOq+ARJV+6EKpMEkWWMDXfG9JDBk9B1rFKGTVb7mvd9lSn/Dpf9c9lwNCnrMZN0tgtdNF
KOPMfYV0X1/CdUQPYtblp4qqqmnsx0YlDkwUQF1i2A66CUwMB/3ngihlNHjKeUZ3q/MsIStJIdnO
ijD4XBzH4rlQUbMYgFXpP1Lzy83EF3NDT2SPcyKHKDcMPqD2LSdRcLK3EfHRbPnktiWEiV/Gigkk
T/iB27H4rACOjfMmskXUhHguhK55dHqyzNTyy2VVNVdzGRW9dYrLLlDZyiBQIfJUqugjx149mn1c
39BUndVMuaur2Gfac03a7Ckd60fIUOl2wsPI4l3obCytYZ/U92U6fts6xKVOs1+Tcb6tSE4nqQrV
Y/3AgOmU6sqvNEaJbxYm3OPspLoYYU2O+QSVdKxGndbIHYea4humcdf2dhd4MyfuaAqq1ldSDH6v
k/mdrd2zNO1oTeYoc6eXLrYPXjn/TlHzhlq7XJTU+KXMzeOKDXXM0q9R1R6cdQpVbzyuefk+FhrY
iYr5kZWX4TAUn7MCYJGUhS+tr8hO6rl9+BxoVG5Rj/IYGowjfs3KR7L2jDP2uNT5MUkr7ifpt3X/
XjXW00QXMFXZruAwLyrSuUYErbiXWX7vpXRC4VRMXQES+BVarBwtP0lRGqpj1fhy4egwHUX36iDg
GPpis2rzGuPuwaELwYHGH7lKExY6YQ1ujR3avhNHU35V6GeUtr0Y7cSDVc0rf51Y1xVIsaq++dXr
xJ9ZxCBOEJayuXyZASTTSBFvmVOX9Spzz6r4XsxjqbAztoqtu3El8ok9ZLUviG3v5mgVfqZRP1al
G9l1eW3WGi3MXUFwk9K8lPzsVd7feVxTCTC2Jg0R5kMiJ76KbRnBGoj+E50fAPtqoI+bUTo1Ittx
KlZnBTqRtutIT6W2FhbqL0EXFGfmS24857l78izmHxX/fGUG3ZcKkvJ2/qlxSgV17j23qPihla3v
RHuPfCtsbwahDlnOtMWbxA9xlLe95RBAwlR7cIdIx90bGqJUL031vTAHs8s6Sg1BtuXgKgd7eGhW
aR5RZgtmHNhqsaia0/aJDA+dNxdBQarlkdidSwxPhq682BVrjJIhTa9yjClMGeaUTQo+TeHoJa2R
nDvcT7CRjKMmxjZY4/lXkouPsgGam4qzI1JEwjGTIU0iTFraEyEmw7lgNSEOZt2M+xHBFL1iEmay
A3WNMzIwa+46ZdAR3UOZWT2eeG5Hj9mKAW7lwqq5i6vlRuG20ovGxafUMJPVrKBzavNoElrpz3Kg
8JSYlcrs0xbJdJzVBiwYCaYKl75vzbkaABFGwZRaW7bv3phdf9UVAACWZMDvnGTqUgNBMR1G6znR
eJcn1GjaZ1n8buLReIaKcizbDn7iRkXsFoQyq2NNxwzz465IyIRRinanDWOLglunxtCYSxpmJEoq
rRIT367T04c1A6+heGaPxp3hZ5OOdOqJEgEpE9gj60M7tsOtdV2H32ptmMG0YsBvOJ9NFH87XVmq
cBrHp0VX8R4rD7i8kFk5jCRUxxORAN+Ub3lkugaptMA1nNb5vOe5aB70eUDj1Odd6FlEPhpx+bIw
hWuT5Kn2CsuHtPOKJ5DpE1yzkUPL0xp9n9rendqYTwDdc8RtIr3YUKVIIS0Iah2th7rL2iMYOdqW
fPzViuSpt2OaoS7h3EmYq7LWjtSue3SL3uU08JwQZHGDXRSJc49dFPzPpoKteUKAal937crdCYoe
LbCpUosYAPPNskPcR7W2JA1XSqxumfdjlPQQinrAhgTu/aAHkUHJWWWvJMWMjX0QDV6jNHuFrVXf
mWhHtJbLsC+TaCg2/qQkTnOsgtRTXyhwWzRqTn7SmYlQgRS/h0rR/Up/BhrXAOSgCbM8aVzVZP3o
UHJzXRvV7YhxWhbNs4ydbmdY6JCspaDJm+pQkfFnPWB0nzR8KKPhjUylir1e8GVxPZthM74w7R/Y
9H9n3XKaDfk19Xg+t+TyVUEsbJfXNYE/CZS8QZTkZ+P6VnY5oSBe+Tg7vCj1Hnk0Jw9T/daaqIc/
dGd6dEtGGJ42qVFtMVBISFtS0CyimYa4DA6xxgtpDhNvdYIyul1AIKvpLjPL4qDN3UFzkHXkioIM
gD36Egdd+xgz0klnDm4no4FT0ZVIkJxK7Dx2RnylLGD0D3KAMWbuq5kRbgo7r9Mnek1yzTzQ9iF7
iIelNfMQN2jqd2rxKfjLuZlgOPjCnH5x1C0kq2btZ6T1g55GmpdRfJt7iYoYMelHO/VcscW7Rblr
z/NNKpKA+W9QK/XCMMzB+m2Md/nWGxhrRDlz6eWrPbM5FLlNzaU232sx0qZIuhTGXcY+V+FWzNMr
28VIdkbY6s5J8YaflbdktMxvdy7aUK35KhMuT6691Pg04i5CvPMltRBFBfE6KNo0vQ5wvdzo6iYz
jPtIjvZ9a20QsjzwEuTEdnJp0u6jc/KoRR9DlWcihoFEMDsXxcac1tK1+qpWPI1D/1bj4du+Vmvl
l7Iyz1Ss+954a7w2YGNBszWfNJ6tqYkRNS3PibyCpnnz9OVuUu0HD8JbH+/tdXzTdQcwOQ+PItQh
tFpZHHbWpiDk9MGLUWqbwg29NZUJgX5RwSEFaY2SGLcVKRm0OjCOjZqjMpXao7usT2lXvqE8DXrU
fLMz3ki7PhtT9QxUhnct5C6F1tVGA/uQdvau1jRct89rUBjoYn/nW94i8lEr+z7uu4+pZqq1Zsh5
bWRw/jyhajHRp8NomqYDfiHCqYuWR4vkyYhnC+UhoJN5ae5J2XkFfcPb3fEE0B90G+VljxzHxlWW
tVFrwMiry/fMMjrippr7zrsvNfu2WcSxRT1qiwL52yaUb6yXFOuJbaknMskvTUtuT50rT3OJD8ib
7rOMSRWmNpY1os32RZG9zMr8xVYxKCRiVIJi7wxyqFW3xJhZjIe5b89mwd6gU0yEO8gu69G8Nnqy
ywbxVRUsXEVTu4zJXpg9C05CwncdvcdtqupX+zYGCqEgO1xGPSxnhtZjdlC9ZF9O+qGiS5Yr7ICS
OdRdYs9RzzWiYKVKTW2fZuI4ZOJJzyi8FWO39ss+7+pDHCs7dHzQUNi61DDD6pmtkhbGbpz4hTU8
xgyBgbz4HLv72azY23jqjV6lESk6j9uF3yvZZ1Uw9eCZRgLjtFS46pqwNZy3IhfnVvFuC8ArwN6f
WbS/TXkVZtZ8psPmuGpUcL2u5avLT2ngrJlld79wy/sa/BG/GsnvnrTyTOmBmNg86mq7l52GgDZ+
0pk+1NQvBIISkZfelln9yfr6vZvdAw4TduO63DvT79Isw5K1p6ms0GLKUOFEBVuzcZO+Bmk+L7r7
3Anm7gwjvsreflpyO1IU/Wj3zQt7zI+VWnGIP1QrvjfX7idvxHNZ5rvcyu/ZOR+nzaO9sGhFX+GV
GbjlvULyJWkbIUuqXeoVv3SVPbBtPMIeilJr+M0Y5gAqfhnyz1ZRH9qie8e2t1PK+mYQ2ZteT+9k
6mKJMA2YAQ4eJXm3soI1Knbfid4SqM4DCKm/K72TcLKQZ8zRtZNnHe09wteQcLsvXqvfTIJY5HZf
yWeVTZrN87PR5F02P7Ff+o4X97ZJ9NuuyD8wtfmJkx0KkdxAY7p1bTQnSnlZDfPcGvV3OuaEh4xn
SxneDG4qG5qXvWgyTNmZ5up90aXv0FpORaszz6PBHThMuMFeIcveWGkK3iX1a6fxsVff4oc8GCPL
FLWfrsZaXye9PfWrgW9QY/zM89JNTl2c3wza9MRw6bHlmeKvbEQqrUCavBKkwqXN6UnYB6wSbk+p
3w01/dMDmZWK3weJZBRpD/3Zrrbuq22j4qSuzhUXHbQ+C/GLh78j2C6WWJd3cXKnxe1OAJb2U+ZX
nDMKo5KuLYK4ZGgFXzOWxoJ6ot5VbVv6ydUcYSL0JexMFwwsnoHKMvy+aqJera9Fv0SD82hk09Fa
DMQJTPgT/c1aSmMvZ0ZAKKsde5vGYBMCY3NdR/OSLfodmUa/jBkqbVvvhVxvYraoIHJuZd59yCF9
IJfLEyL2Dcd5XdyPGBzYbM2/K6Vmk6Lpt32XP2BYX+fnSWs+p2E3tt3N1HVvwlzeAcxE+DqxQnPL
lRsas+t/L3p6MZmCsxbZ1yrOIUWnnDLa6jj3OrzN5JA7DiL7ns0GuhjSws6TxyxOsozO8S6LdR/n
1EicGJGNTHWdauk7s+34aG70aNDKXUOZFRC2AVcuCUdHe2a7dfFwr6AOONHjHFKzeDFHbvtpTfjq
61ll/FAb3aHUWi4/Bk+WeUfN+73w57HmRp637GbtajfElBXtnlTVecV8O7WPNgGtHmUE2wHG5SKo
ajwTWb1TFMz5vYWZSDN/tu+bL/a9anhn0YiL0JgLtzpSne0bSlN7JLg4DTct+ZwMD54oT7Qdh1ik
z7rEizhWLw7y4/UCUgjD94zMshPjvrDcsyLYP29/aZbN6+AktHvpt94JjKPSfiJg8H7zrYrAgBNX
lY8ukhIT+lEuYUZ18Waysx7UdeVJDuaaBs6Huc5kmFDxzl5fjHXYZ1a3I7d136VuYJsMRUDh4Sjl
aQMrmwFzlyuXSZMkNJNMQ8DjoXXGq4dxjKSfY4zLATjPZUkwn4t+n63G0XwbB4bYy9O4puGcLgfX
Ha5m+p5so8yp+s4m9xfT1qNdsgMVKoJj51fjPbOiOSRx8R2b7gXScxYsdnN01e5zje0HcqeiaQDB
WjLBGYyAb6D7SleA5uGIrGW+Z4QXDIvzUbJNCy025EVRnbQcmBMaLjPCG6DhHcV84bBWDbJeIl1A
NsAGqgxMgwnALPX37cgEwv1mywZ6ngQ2pWDhc3HJAmhrSPoAW8LxiGriYi3i0FNPIDL+OzDiv+Wf
/w/5J1mO/9c8vPAbqO9n+/3vus+//82/ZJ8WMk3PMDSbEsrwVBtx5z+6T8f6yyFHyHJtT2MttSlC
y+pPIJ7h/QX0Qrccz9hSdHnY/M//8U8gnuH+RQwe0Rh8Pd01dNX4r8g+TYcsvn+LTEH1Cc5Y08gB
QeTk8vL+t8iUPBtFxvK4OYzAMUIXLPOqjc3Otd3TZIn4BBWlixKUcb4BYhygtrIxq9KmPGgsM0Jo
Ez2Wesx7libJRNjgCZkJ3wcrarjQPJ6tDEnHTiXXLqrJ2juPpcDHSJEF3VMPaZD7cyfbgDrqZugq
EPzJB1Ee1PBWb4ODggWRIiTiQd2r8FoEqU9oTZFT3E7WIo8py+bUNklgt8NSEPNlrZAD06X6zsmx
3Zudle1cfsRgw12NZfdmztZtVfNjaQaTquLDVAAx4qrfz/MGPELdHnjCeVkM6J7IFW9J3FAiSLN0
LiTPRHGLjmmNac1L1GjSsh5ZvZ7VBIWAMmBGHmOxnjHx78vV3NcO/oVWs0ixAHLnyvnImHQ9OCpS
MrPLQR4kHzYsAfQcjHpy9ybOcA3KddECFWcMy2Yqb8ZqvUDCBIAWEDVb5mBuMKasifq+beDcsvKC
Vbcep0mvo9nM80cElu8MrVrMu60NWKTvRNSa2vdKGkVAqswtiyaN7bW3KX6wZUkWCMgYP4YqShNF
jzKkdJRe2oz0rO8jm4wKr6+JDpSci/2Oa+iHFBBiSWqLnQVY4zphgWtrfPY7muMXSY5fuM6dG1o8
ygSoNmYhXxax8SAbpcDuQTDSqN8j1WQs7OWs2wcysFOyZ3dXkeu4HSdGvEn+s5igzx3yaVUjAUIh
LwMtEQPjpzhmrel0ZCIgCj1bdbpu6XpfWoUlwWoANOW2XYNclneCb2QbgHtSp79QuqDc0vX7cuO/
Gc4N9uKLFtNOiLl8HNOeoPFYdYOWwO95qsEr5eXI2KU75m5yr7vyplrkjaX+amt5Vzf5aYYS6ycx
9O8s40PJl+TDs2OGyvivFPil+ZE81vuchLDGGqmEGCSwMIwctyxecIIHsFVZptHXCcGShMw46SiH
QV1w1aS0e/E1GZrrbCCbdjZ8TcxPPuLegAYGm2AYfISj2k6OeoVlElXqQPo5Ziji2BWyg+AXtENV
swdgUCy5x+nEZvZQk7mzG+cw1K1HgPo0H0c1DxMJo00DpbcHtE4/jyLRr9XlmGbJk61RMmIwoLJV
5U/mYlwQ527CnAJz6Ape8YQyWoFi4kBxdB+Htpuuditv2ELsnbV+BHHSPyiMV72x2aoP8YLLHvVh
+qPpYUwk5REaAFziFdim1TfXziZjEwM3VHL8k1ofmbn7NIiLU9jUuNA8q7nFH1XUk49ouAoQmuAa
z50oMXKAUZJMCYchcWh3cNZzjpq8BRtb/2oLK76zbo0Cb7RnKLcOh86u3s42yK8KQZIJz1HtdZkg
zCfq+CBTHs3oC1hHMpcZ6KL8/sQYOtCwceJSq2oYTlMXTXZz3yzFfGOsMyPWHhxb0y8J+siyjcjH
YoizIeI05jTrWDy4jWceZKqSgrJ0u5iNne8MPXkFQr1644rQ3KMvH1Aup+IRI+kKXaV87DaZCyXC
D+JMbd+vjF0Xof120pMiV+00PcZdhn/T8FWqXg3IqafdOY2GCHKZbsflHovwuS81opsNoDDQKEI3
VrFBjSngMesF3uZjmjD/HQkACmgG7b+dstk8akfytKPRlQgnoHf4xVxBPtBXAB+8AKOh4WeE0J71
KSOyU1m/xnwGML/sjGXGcGi5nA0Mu0bL3RsAYw7LkN47M5HIeJfGsAL1yqnU2meU6smxxt3nyJd2
O/h1bQZ2oc0IfYoS7aWqgvWr0rOZFqiX4swLuFryGxAuAdYvAbNo3MO3QmDvsmcfXc5RUoTXEOs0
cLBYH31pdD86y0kf4LTCFLtRzmnRWftk1O+U0rLO5ZhuaD2YFILMhbMg6TXImbYjIKJzLKf1ts+0
8qC01cWYF/XsbrQH3opwSvDJomsGXVUar96wZnvDdLzzAjniYHj2pcrUP3apLBLtFqSCyOrvV9Fu
L+XP62nWHzpd2oXtd2Q/zUwj279fZSkwHOYDtMFuk0jUhPJAbZD//G8DJd7tXyxv8xXaxlOlkiOn
DOKwaLa+a039nvlqiQHAH0VugKbpjNOf/yt1ICmmwk62z8jtrtbxR1pNsiMQqCEp6W0s+N0tLIs1
xooaHeevuph3CfFVG8sEiNCinxKjxE5QgF4cHDz3ynppZtX47wL0+/8nkVmn1KP6+z/7jy4pvCX+
q+v034vQf/7dP1Wo6/6lqZSNLtcc4EDPxvzzTxXqaX/ZpmlRY/5b/UnRqqr013SSqu7pHlXjv+pP
9S+N4HQNIQszPpuElf9K/anr2pZT+Z95bxSgFoL87ZXZhuGZqsUPW//+fCBkmoxh7X+l1EhWXnc8
KTEKHryp/xhM+9aT4Iv/iF6xS4WeMq7MFHL3kKXlMZkXxDe9UA+tzm7QrFn7OMtd3hr92fNW+kCC
mmyl/uSgyoNEG75nyZFaJWt1yqHLEwU7/eCkKW+6hTGGgzzQSciL6UpA4MCjlgTpjtMOEQqBWyN7
U+Hz5MS//l3TqK1TMD43C+btPy0JATsWsWdzksXZuhu2wQ2YhA/Z0BXPQ+PslmwwQqRvYvidCEME
vQueDlBh0CLgCY1E5GB6ScdV4/XwH+ydSXOkyrpl/8qzN+ca4LRl9iYRRB8hKZVqUppgyo6+cxoH
fn0tyFs385y6Vc9qXgNh0YsgaNy/b++1i6E7jH2dHXxd0lwGG3QEo+7fp4u6YtbKcp9SWfa5lN5l
mk1ak932WwtnziEZk3oDnWg6Mwz/pknDP1tFJ4gnEcmxa8K3WKTJHdEH8Z0bRknQGXoSuDAHryn9
9J0cBn2DsJA+tADNUmIZ3clU03atz9DOdyMkwyP+Xkl0AK4iBpS2iPFE90vqRt7daAncJp/MMHBK
t6nN5bHK6kMRJuoBI8xnz0EJQOJx9tnTv45DdRricvgBQwl5afimUMzQq8RjoRkhQZ1pgx1e4aRi
VKeqlkr/iIWEqfhLGXpWYBrTk1GX08FvSYJeRHSNNpFCFw6wte3h4ik1PswuPyjDqgl8R1ad5kXz
MWv5la7eppJ8MA4QsUsqCdwVkevy6qmL7+xq9i9j8liE+QVhLVk0NUwDnQ9Miwa8gO5jASY9CHsp
wiuB3wcpHYQq35QHT/AlmcudVze6y6Rlr7rk2xDbXHiXhR6TXLou2jjJ/ri7Pru+bn32391dnwit
VD+MKA7XexozxG0xwBeRac/84W//Y/08ZOE8s96kFe7vm8h5XN+8LtbVsFIPpQSwsUa0BVeFv6zo
+pk2ezXhlnhM1nf9H1dvfe/6rJWhn/N0bGjrO34/sd6N0oih/nrzj/X79UptRi9BrkgUZdPmjxf+
cXN94fpv5ramkG/XmLMoFMdepV/XRYvIHp8/ElxHTfpVRdRUrKHwg2HKoOL4drYX0fhUQrpeJJ6/
F9pkcf02cx7ToDBGuSUZPvHYqPAjixCqtnpbX74+2nvzxLyMhJkhIudUta9Sz6tdY5qRDETatMdp
uMZac0vGavHZsysZeqFdw05p1/UWxhk4mYvSsKMiecndEcQQphAJ+mfXNfqmZBpLY+zoFLO44h4V
V21Z+HZiXq0tNCxRB22fvy5VBMADPEUnxTm67XDF2DhdSs1mUzt0X4ZaWdcocqzregujYLhpp+mR
zqzfCn7gRcpKyIUN6xr0ZchMLvj9mBvDQex1eR6XV0wy/Cb92AvyTBwTpZxLXZTOJVbodI04wwW6
bHc8QoJGSO3JK6pAYtThOEr63K09b+ccGf76qnWBQdr4dVd4cXqoVfaFSDwi1lLKLyFUUVEsuS7+
VJ5noJWm59vAYvib9AZPdLMYCsQ+tMpvGZMxvJdpscebVd8KN4Pm0AEYbRSKpIap3kQ3ZQezAIvb
XI1XfHjjdUpjKEtF9VSU03itlsWYmi3GcunvaK6OxNU+qGEWFE4VaU12fBc/JIpxnBaC4NOHhTCd
VKcY6z6uWBYDpNJzC8lHH21jlwst8IADb0qXDxwSJthOQmVZlO8OfvHrDJ5LWdj5W1vuFfmiVw3a
81UPSeJuUcqd5jo8Y8b75+OzipoN7uAUhBWPpcuev9762qCL9b0KA9xJaSAdkwiJqaBVeC19Rest
q8370kKeW3dLXAItRCMZ4u0wyPwa+qxJNGtMI0zKG93nAbVdxnnjOo34ACeErhZ4JdqcPo2wskYe
KbTIPtTCfll3LCm0cWktoqTywvzWkK14o6dDWdeaaOgsdy2tbfcAIYkx1afihuUdRYdLMDzY3K3T
0pBjwvkpj4oHijPdrnI9iPIZHdIMjAsGyTo/9cyatqNG5nxfRca9axeHCm76a0I861HAKzKB7x1/
hbbYqKbRIhGtsoasWEvcyhSmakvBZiB+F71w0wmcqenyGtUSPbTe+vXg7/vrG1O9Wursyyv/9vL1
rsnPg0Owv1//NR1NuARQGMh2+ssb/vjoXzcJYntuQzPeV7/XZP1/67+fi4LVkyqst5GDfP2Plfjj
9RK49taM0JNEutEtAKUW7dGyICbhn7fWu5mZ/m+PrU/0SPMOlhXnOdwXjVwqGdKCLyP3Dp31TmN2
u6vCRfjjfCVf5GsX0oLTi+arM7vvxiiHG0GpiCWHJKfe/sW2CFBku57y0eEAsnD1MRA0gZVYQN6M
gQDRzA0WKQZFQNwZnUU9YKZo1QKBORW18ar58uQgHUlakmJnXB9mTN8d6c4jnK9jXE6PnaFw3ym8
IJEW31PwMHoS0jJbJEFN+XEjhmKjRVSvnKgwtpZXoZAw5vREcC/durA7kpDXumEVGAYEyFYxSPOa
U67Rx7NgkbfMvzaVY8O5bOqdTWdLlfhZtDh194W7K2Sh31wTMnbTtTTIEB6Fr/HQU7Kjb3h0Kjpp
ymrGXTZ7d2lF+yKL1RZzyntRI29Ds+5vIzpzDQUvVAl0GauW1gTYwf5KvGWgcyJEBeiQQIYLg5/9
RKGy35RDi5eN5RY3GZq2KjxlXbwMUTDc0Eg7xQlppCYZLgGxNyGyxZQ2qidOsT2gIdD1cWc0WGZB
YOcbr6X70fgjyo5WveYGI7AwtyFN4grW+B1kQkkhJFF4U2QRhRW7xYkZx2wElX/UA1UxdPx9FKNA
FN8T0uj2hf7ZAVoVRFZNnocAPFq0X2hzhwFh03CMUVFlyJrPYQ7FtpZZTvNNw5YwZE+16Y7IaGhj
dbPzHs0DpUNdtnvF7slYzHmY7L4ApSffyxe3zzFWE5ygtKpdIIhfWuo/gT+6X5WL/sIca9xt1Ihq
Z9wIv503nipVYCpYu9EYHVw9wxPa1u9I7uLAv7meeqhdeKhh7+cnAwToksw9QJ7cki9vbb3udZ7D
H3HvH92qbRD4iK2e9M7Jn1H426O4yTIaNzpIpwHdDbsjSc96oJTPpCEfFwtchdKACMpKl8/QTMGK
YoKrfrqWXGjKPUEUVEExM1ZlmAStDoTBHrYxSvurn2IZrql+kS5x8CVbUKC5gRZH4FUyBIOQ+PGJ
P7FMZ6bzTZrpPE2UPBFixhkhS4p9CQz0EQkHqldU0JvF2yS14XOBt2jASelzgdtWs02TNgS45FjL
Odl/9mOt3+GZtbdE3G3gH+WHxYlM827JpYEIHafgi0tOOgCsxytdLazcDhRgesQpPBvDjJ6Nxn2x
UskhFaKIk7o49sg44KIlZxdBul26t2gqYS3pZ2kCeK+M6h7bHVrr4diWCF3pXBCKHqX9sRfqiD2g
F1Qa9dzycP8chzScXny7e3ZE8jE62hLNmUGHckxxyPu7RlBj0TpOK0QeMgLBAR84Tg7zZ7IJg9D8
57EVL2nWdsFQ5wi4IK8fYPw6VKv8mZoRo7ADtjixDQFO7VsgypA57x0jc/ADxh4a+3ImdEEjJgr0
g0xSDsvoS9jn+knRsVMNrXJPdXew3LxrP9ZvXlfe27pHjmTexYGhkPA5I7GPYyzzfQntOJzphBYT
653WLaGBTYEKxQe1SYwuHqXsxSbicmfGVbI16xh2ms/26adpN4kUsG9OGKVOOgSkwMjc4Tu/LUMc
vKhbhyrZoXTzDo9Q65wxkJNWRcj2qNNB7eETz3aQhJz24Z7v0U5rQaeix9DxvUvVL/w0UiJjje7I
MFEScggx35SR94CXDW06BP3xw4vKEtayB1OZc4iWmgkDKZ9yP2VOINFkZYfSp3n60wxdGKhuIYMp
oixqZQ3fvU/vjaHLmYSzaYFclG1e7Ce3RszCr5HaihZQUn+PgI50Xz3YsxuLoLugTMZ3Zqzjxh0Q
YJcz5ypci8YytAuP8KwTiIHYE1Ix3KSbYmIC9K+hLUQiA+7Z6HGc+6RUdf6sb1QGq35238oBXGhi
YaSl95Vt2oFEi65JvxhIonYELpw9xk9zhMC2jCxSwwAGcWJHRQHCamdLz90PmvU96s/eHIafyQBH
z/FQOGV4CacIr0VE2gQlDArFSQ8VsN+q2DlzpkIM5b8JfNsyj5mma+gZNZmeJwjXvR5zam7eZMlF
yeq6nzW12i3tJ66AFm00YFgcj+ZiaogHTjnJk3Q7ZhaIasSAMyrRi2+hwRXQx8xgyJKEFrtIj6oc
tpXn7dzU/hT52klkIrByJQ/T0AfU9pEYTMj+C4Dh+K31O/aCq/CKe1B5j6XKbpH+GKn+phOQTh9E
QycQye5SEgxf6dYbOtIXZfMzUP4l0SQJ0jx6oQIOAtNRSKHLx5qZJxbohNEmyL46abdR5u3hRKP8
dUNYHaXzbhV9t60GOgIG6mM//mamVRX0CLnhaiaX0KUrrrc+7igc/hkxSr3z0ILO6DWBpDj10PtN
Rr1/qIlT2Hk4O0pP/5SVHH4azuUgK9vvOeALhSbx0I32N2eO9UdL+4EI/di3kf84NuimZ2ZDzmgf
BM6f2h6+yJSBhYfi0IwY+RfRR9mze2lZQ405jhgiz9uqW5hUBGpVCT0kUxagQJIfqrHenI66CSeR
cZvWtI7mlJeHhP5V1LVANfAjau7R90i94MJYBs7Aabe2q48OBBW4PoTTVRq/4R7+EGWCTmaksGWK
8gn3BzkKz3Uxf4/nGiuVNSEQcbwveHWMYxVr6IDm+6rid40BcZICpm8Te3zvYDujvJ+Ib4aGEo+P
CTE5RlR+I2EJEuHBwyD9XGvHSS/fu0bLArvTOCcORACn8m7w0uSENGQOigyRSGMRaD2EEiRsVr2X
1GhKPXucVPmu2QREJ10NZ2KSh24iBkZF0bOXFhNU7iX+JfMwcEou0EbK7DRf5r6z7TcIzLyz20QH
y/AI1LNvyImJzWm0au/bZNU5DmiOKNn7Wcj5Q5dbvyIDXLbzK7RStKzYPegAtqifa/9+8pCP5La4
DLAlYVwQJKWgkTRoqg/jEPpBSzi1j/VoUj9t0UlELhqcjQ7XMB1YALlF/Nr32K0saX0ue/1liqWA
SMcUPqWZmFfiEomzLXR1es8WOa7vwHVPpAXM3Lugty0vo0nlfrKaL77LRbWw3R9aV/2IoBagUQRY
UMcJCXFtRaugMGGDh3eVb6n7qaDUofnh1qksZp+xl5ws72TVnncEeM0wwkthKTiqu8pPaQvCNUlS
I8i9an7oZ+uO6OIW+oKHS6+enQuIm+ej0Kv32sFhl4uTptKHxIoMpOH+CC9wmbK79oFkUWtT9PQE
uU6GjK9DcNlWdK+EwLkLhb2Qzuekt36ahT6g6oxsTmwTjU1cRItCpb0yrqsy42vMoKknBWJXu9Le
p43rQfn31R4h7zjfevw1DUf/ObEw2ml89SmlmdC7r1kIJT8ziwEsBfbHTFyNPAsKzyZqbpZLNpxK
Tp4hbroWPZdLhxcNgNxIP48D1yneNHv6DPEi4UoLV9n25RvFcOeEJSnt9lZmfuupzMDDnpMTsM8X
NTUXSXoQ/iPh4fG8z8F8wfssuer2Fz/tuShq0Q2f1N3QDmjiNLBElo2bTtTN1fTsY7/4daPZhzPi
gAStlkDBLGU/bB4GM37UfYs8sNTkcjV2T3p0dYxywHeKk7Ud511B12tbmITVu36v05f1mbyAswjJ
WttQKn1tkWAbnVp+CmY48N3vaITjwKvTe6fQXarA7TaL7AdK7xe76G5GzOowqLqxnayNG96bcD73
Tue9wikBVY4gu/bVY1ZbL43oGfESNh+UWvaYG30NKR93Yr4zEtSJ8XuuCBWBHTgEWdoQq+3DOxCH
aVSPSRp6x1qLb7rXuJe5h3y0qa0iPbfeYcrMPenk5al3TWgBBvMYR9onXMXpXd+XkHpH8E+cLep6
YjYnQnFsqfLHezWYX3wgp1vwr/GuFqhgS4x4a+vKqiI0cpr5fQVVMglCMEvxv5aMkme7glxzkiMf
BxH/omE/OhYhXtDI9l8GatevgKbq84ioAvvwpqS0/l3kn/smmyjJR96h87JHbOfJbpKuhw44t4I6
+lHUvbo2UY/HAdtxWo/4Tgp759Ueky+ZJzuEvCW/YlnsqzI5jgUXRYcQRKqJlLA6eB40/5n1OLAX
ksAqEMo0jt/teizZK/jY4dQRNuhQh9hcYMf3kWvdMgyYxIQW9ikcFerm4UGi1NuGk5Zuc197cv2I
rAod+Q65flUE6n/uGR11J5WiwY2niwcMfDOATubSasJJR7eotUS7Ta00mEGbNsN8SqSRN7sLpATT
YPQz1Icc8LoL8hbvpih7fLQuww1r9slyQh9vOZyDB66FcIwy0hHxLVGQ6Z7StjXPbcykp0hN41IM
8kSvgTaFrjEvdDUEpD1qyfTJcAQ2iaZ7HN0k2kWDUhtSkajFGQVU5GI/oJIIkAuW2949D31Lfnwy
MQguPVTb7FCGqI+uWeKJ9e1p5ybkHU2q5hJYpw2pwhAx/dmkJ4nNKM/1jWfYPyAyAF5T0VtCvgMe
di52VrqPe/u9yyvOH8jX4ceC7XTdjymq862Xk7+gXDzqcroDnU8Rpk0toiwhJ1tkwbDFmNpghJxm
dSSV8An1tQaGH25j3en4bzn1I+B+i6KRoUrpvUQQhNnGpJSayGC3omfyrJcmZuW6OURt/Kk25hPj
N5pHut5s5+YdCtPZaF9kTkfWQiF1mxNt4if6koHIYbylfZUUKQx9FFdcl82OGYlbR3sPZdajltv0
3WP73JVjTRlwCilDWD/8OXohYZt0hHjEoaGZiBaE+oDgWuxjPX2Zm7so7aKbhHr+kORZs0cT1u1K
+VKSrMv1hEKOq+X7zsJWk+tcP0aA7VmRejiiiTAaVPEkorDfjR3DUlMvX1tBDXgezd2czd+ZCs62
qUMYKm6Ygj7F/GLUuFOu8w9CMYTudGoQI/303nc+WU36E5E5Vv3hSYJVxk1Cy8Po6jngqEyZcA07
8dGGY3HQGkejrsqEdBaO3CLseMqZmZ0My3/sZ8JjaE+DUL9JEm8O9P/Ag9GnTpMXikbFnubkC1VR
Uout7rFbDlLqkcHEfJGsM7ggOEMuKDezr/Mgl13Ngl6mMKRXIvT3CRqEtAdi2Mf4LTV4wQKGPAL3
ae937Jk+LdWDjh0eaMoLYWQ2e2jLrCyef84KmUunWRz4MNaab2GECj7GyDSoTR+N3+0Z53I8aWfp
NV9CtLq7siKwJRY+9avQ/1nQdd/Xjf0+i9w4ctnEO5a305YuC0bkETvOhCLEEzDhkwIKTLtcHSGy
PwDrwMfcfM3b6Cq9+onsDlKUwxZgSW1Qis4+6br1pBYvh9G2EDxy97UBErmYpXBqGrtVtZrMXw0L
HCCqtEsMjpYRG1NFHD1Eueh4kwFNXae435CZy0xHVfc1uwjHNTGcuYpiqsf5F0nsxi6uDYGFHLiH
YVK1pcZCMAiuhmPRY+nVi/AcudNJSJehtR6kkYWkzH2SeX+PqQzFYTZ+gNZfZDYIkxyxddOuhYTu
Bhq57tBoPw/t15SsgksjxHvRlbt6pPdqkAy9EXqrn5zxO2PMFM063Ua7Hy6zh+1/gOjC5mZSruDi
w8uxbSZtSc/wmSrYpstJYaQr+mMeZmzgln1nuozIm7al8lI+mD6N5xiBRRBLxapxxq69wbvzSUc8
2ilfP8cznC1MPEPm37uMFnjcQLd0bYcmYx/SuGJ4uXE5eW5GrR82OSe0ADA7dUkibEgPK/ZkEt1A
I8hTJRkf4jU51F504ADaGKnqz36eJCctLiFIE5+QweWDPjQRzNmGkKWNfD9J79QlDaiOIQ0I1aYH
RRzDIe5ZY1JfFwKYkeAtubUQ5RleF/dW2l6nkuKhdGHhu5SOz2Kg+tKK1ypUYMpLm/6DI+8Shq92
Tnu8B+vUaepBSwyiZAUjEhjxn/w+5ZqpcC7A9+mDttD2TYp30xJ+d6gM/6HL9Td0tcPWiKv9MFQ+
EHKSzv1pQ5gB06N0EabhfOb8dED29cHM6jbrJ3PWvHvV+HfjVEMhHbX3rqYWNlApOJBDKrYC0DYg
CSJdkQ3uJtsZ9lWsGzCQ7obyezLhi8fbukraW0E4EhQDLifWt8TpiyCuPov8QfUTWUAhVJY6jNC2
ai7sg9IKtw0OiK1GlQGDqieOqkVyL40WZ2lWBBSBqJuDVqJaeig1v2SHggzp5wILk/NEiuHB9roe
CBXeu3qYXTyyuX7sscf6IyI3yp1DTzquqI1PpYf0Mc2nDfTu4ZTk4830GpjUaH4Dstu3ul5TjR4Y
osONE0n5ac5MAAb4V92TWU3jnuANGKLZ4vxVOMMTdI2xHz1ybv7pxiFFFJ9Gf5qaJOUxUdpJ45R4
bv6QFNW1MvBxdlEJW2CxsWjFyZgJ7zDF8EDnH7pZCsyPaABGDaFDISenUD00Gcdi6d/Ao77G5NjB
UsvIaswIARm60aGSHr8wEhGByU5t6vo2bvLkNLeUVCftHQPQPgS9+sWdHIAfMNuT1sq3ltNp+0mv
JnI3IwIEJQyFyovns9JwrdIe6A9cxSl/tuOHy55AQ+LY6fHA/gEyz7LQLZHOYQu1JMxWz/00l2fM
8OW5X1hMNh6bjPP4/7q/3pLL3d+PrW/xIo0I8fU96/311t9ek9DF3s42yr/1idIkQmNbzGm+1zzz
8x8f8+u//tuP9HJBZOvUmsGvF63/h6shTejf//zXO6HxAcVXKaM0EPzAd9F4LwlYf1u/X59DBNpV
93V//8fHStlfmDMlh79/8nr/1wvXb9J69keswmG3fnRM6YlNsWzIX29cNuT6unXDrY/FRUkmXAmo
YL37e4vqtlGS621cEjiU4WBTbPCpVSZp/U5muBbEOuQ6xDWS4t2AszjXmLlAqRKjiS/byrjomjAO
i4FJMWPmT3eOcPTAG03/lBLO4+iWASiFStg09885Z7gUB5BlgKdZ6vQxXskNl1i1S0mpFAlJQ8qn
fW92uKWgDYxA3TbkzDz7pMBPAj2LnT7mw9eBvDoEJkWHcjK70/WlZTKRBo4Npdx40dUoISU36bel
hYEhexkr1LdazB9Zi+2qb2zQdFhg0ZJsGGK4Nj457U4UYIQJ7eb6lEITbIcuRV+ONrQIH3TBCTV1
UQgInGfMj8AwzQSIc8CWs3/vRJwiy6FHgmxfGlKFZRMXsBHIEk2cQ08vHhhxfBvBSG0dB3BADeNI
dcXXWbJ5K1pcokZOS+zzAjp5JoVHQoCgXeOy025EPp64sB1JHDxQSDM2sTN9CGp5k9LgmpgaFvLx
ijRnK6jZbgYPOoCdyEOdQWyNY7G32+kNWQ4zh24fekBxfC3d4/8Jd4mStMyt+qXAqVgpAfWzmb4r
F7e6nlmcuAVy3hSdKoPsrtjhCY8jE38Uw1tiWykCDnUWVK+9ThV0nMESGzvTJFdUku9+VFkfkr8E
c9eTNNCJAKjRHXkHyId8XnYJQ/LX5ERlwEIEve07zqYDITzkVUEYBK0Fag1vYKNMfQNi6EkRvqs5
wIlo9rzNuUmGT0G4uC6/TkHU518nLmo7DYnHHtoFqFtHXV2J38yyPzeUOJuRbCoT6S8qzvKO09jO
HxEv2B1YhrSAP0/8Koa+kOQVUo2RwFULwe5Fkdg14rbdlsAl9t2051naTL6cgTJVRHf5L+1cn+2s
+4Bu9DBPdC2tuH/TR+JobCO30PK47n7VPDm12/4San4b/0f0o3r4pdz7j7IvHqqEcJP/+k9zEez9
VdCHc0UIy4Nn7qA4cf4q6APxPOWYu5MTQZ9iUwyaf3aBh2wTI3/IddQdCc5Wu8aBrRX447QuDvde
RFW4gMAKX/TUSvNAD8XYgqnrL0ah+Z+scYIL5Bb3GTtC5bafORVE/82KG4vV5e8r7ujsDsKzhUPd
/68rPidgfSdqtCcawSRVOYRIlJTzAAzQOevTjtJgClwzgQ1lp3FynoRf/Xfr8G82HvUP+OuLFNJj
lPfXdUiaJHXGuEhOiDXgeuXmKTOwNTPyw7ExYw6ocuWRhvPZ0xqGDD2G1/s5Luu3PySk/+ZHFGg/
/74tkIpaPuZx3cO7tKg2/1BlZtU0kRjkRqe+Rsgde9I69XhAWp2ToGoRBs9Rdahy58nwoubmZcZ4
JAua7BzrVIetdhvAJV8Z0G9kiS8tQjDD9YrwxNiI1c6KOE2jCDVAQuJ1tGzMyqq9YfgzYX/SD5cw
f4IyDyvA5MaH40GKG4n2zPzKva6LZLnV5fOX//vX/jf7rmviuTJc1/B0z3WXn+ePr93rnRd3Qxyd
HANkoWrrapf6YGOMyN3Xtkki7iyvQ6OYWw7z0TbrUzGW9PfzmWH7SPZ0NBwLXVlHwy6GU2hBBhoI
9N7IOsQ6OcfmsTfV5z6sxH5d8//vz/tv/HmmhX3tjx85+Og+/uOXsPruo/jxX/95L39EVfkXZfSv
t/xTGW0Yzj8sx/F14Xg46oRl/UsZbZjWP2wU0I6rcwTohDb8y6BnOf8wHZ7D2AdEwhY+6/BPgbRl
/MP3QVy6gkQH13J0//9FIM1ZhxX481DUbUuwCraJElvYnm7+3aHX9nOmej95KMN3T28ICm7m9uzk
qDVaNR2nnCzXqn+JRROeyUbvthy4z96YfI/0uN0y6aPKZqD+/73AfQcFIRXX0bFpEABJXHNq1oUU
2aVrKlQ8LhlOlNJDtFNkkOyNUbvlUY/9fVlUbo8HjQofgTcLo0E2HDJGteti3Cxp7jgwSrDzUG9w
9202KLx/8N56MVxCYX1Lcy18IMy623fCfym9NKdqsEWv4j44fiAjNT30TZN8oh90Cjvrzhg972q2
xY3RFf2kQXylf/3LJhFZima8pnBgGx4jrtm2i/M6nFxvraNLxxxfamYCQVMRvTiU9cHO7bsM2xNW
ZrAaQ9t+D8fwmx4L5zzm3rSrajA0SeGAOvVGAzggOi4Z9vvSUDYMfRb+MIqzQJ1YRIRahpEeyIWQ
FvFttPRsJ3UF7JXF2j1e7663qA8/jVmX8ZPxG5SRox07l4r2gm3MZoQI8xI7Vw5GQN5kcV6/A1ho
5zjNRAWvw/f1y+n8NzRz2KgGRMa7qMqfFPEBqATyyzSB3Jsqz9yYnMLPXh/bQQ9bI0HNamjWPjMk
BBWyqzc6LdqgIHGvQI6HTs8YqDoozaDuVMlz0jmniOEZYV8lYCREAfQ1ewfclMKWEs54TNyM8Osi
ghZbRC71LbxCwkejufwIvwf2v++ut9YvUCUZVHDZ/xRWedABJx8NHwcdTrN6J7uyP6+LcbTkzqvs
H4SXAujrVYu/JZUHRszy7CwHw3rr92LU4vYM3TU8WJO9F/yr87pYv9Df7iaA2c9yBmUmTYMyjVY7
YC6WjKZfN6lXPqg8A/NumG+r93UeJRqexQX7+y7iNzyzrrSOHhqA9ZeuzLH6tQusd3/vDOuteeLi
ZtgtutvlsFwPRtLImWbGFOl+Habr3qFS+4soAKzh/vjnNl2337r4/ZiIiROCwaeWCVe0iA3zeVpE
sIvY0VgW6zP5TMvIqxcxQGRihPjXYmxRPa7HeUFKGkWcjKuWDcpsB66vPkuRMgsyXJzBf9zPs70z
dZ+stlXgypKwAE7c072S+QfZu/25GyoLbRflmSLr5rPwjPlsL4v17rowEd1tCF/UkFm8pUZxNMDu
1Thtj1HdCaZssJ18k8jlDWIJEvmk5GZTAvKhb3ZBEfnqkX7YV4CLoZtrRD2Ip8lbXGkQObPNulIW
QPEEKsZysK0PGMsmXxfiX7fWu35bGcir9IPh8iNMyxvMsDUPRZrcuEAs0C4DqV1UXZyC4aCmaxF8
M/xW8ZLjpmvadPbJsdjP1vglKaRPwEYcn635mS2bUSy08oG0NxZD7PdnXGGctWP7y2qJlq715KWU
oNdVbJZfOy7oc41AGINxOZbWJ4YEE8IXV/eb06Qa8OuGSp+mCedgZpDHmc1QfhpgMYq4+n5o79J5
/NpB1cM7TW9FH65JRGbycqWj7hd+T3wjxxhRG/sGhr8Zys9ospMjY7MX3WrQHyixNUv/AzWmjTay
+OTve1/mWKeR1NMR25cNr2iSDih7hYZIMa9qwU7VnlsevHF8G9UcGGP2RtKdfxLooSnwkdw1UrnH
gMyuMI73QmaEXkBMDSeDOHKjAKXV90vdEBNa6kEkWzpPmBRbuiM4WGm7WjumaFHARPQ+i0syYuaC
U8RAhZKSE7TVwo4wCiP60c16viS2FoxAlk9TZ96MZgR6iVQWWUpOSdllMp325g7I3h6f4nhsbHWZ
l6IpahHgYGPcXhj+vYx0QrZTqpG5GpffSUpmUuD13zQd2f9cG+5OeETkjm07b5vhE1HUpKf7w3My
L3qydLqnTgnxbkJynCydkjqfKP2jEhQiFRcXoNqpzDyi7sUmYpC4JUOFmVqYHVoUE5vUtLrzNFUX
TfoCcmMzwP0ixbfFSbwVLbwtUN9mEKl7MPcmYlvEG4K4BDyyUFJQVG4HOwGOKXoNNaNncA4HxCot
IfZCgK3wiuwHKnL9QM3gqSeDMZeOesotQbeGsKWuEu5uRGu8Rym2mQjBhq5mosFP4cQ0NR+K3+eh
m4mv5ocfL2aZadRdY95MAAFemDsvJ9GtCUkXwP79PNYdTXw3NRDGWO8V6Lu9mrUzVHrsxQ40qSmH
qdV5+n4GxappUrvrnUwneAkObl8MlKPtbPysUrShttUz0y4o0AL5vHm1XQeFgUGSwT1tDYfsgdlg
vRLR54SAK3PLdPVVeVsa+ZUP5WwuzVOFYErXE4rwNCkorRBy4mq3fsmynnANDVzPj93IAQS44K0l
uAXMj3IRDDbGibQQNPAoB83MIZ6ln767FiHmg2loO5oZrTV/JxXlwS3CT2Xt3rKcbUqj9r3z2zeP
DINw9G+qKs6Wy3FLwrE8x2l0p0TsoV93jwwu0YEw5Q3iOAY1FPbXtjDs59mFaDUBc8Uwq4EsqZ+z
KT31NvhnORp7x9L6INdTEO5pEyhkx1VvxS9067/lZsrlRI+MgGQx7W6m9VxU6YGKKsekAeWJLId8
R7b8FrZ1/0ADVdsN6EMZGahvuD6JcMpDsOb0FbfdKXaMV9XqZlBr1tvocKFxfaK1xucuyWeoydbP
TLr2p1I+ySm+1j6UVzfqspPMHAjmFm3Pshr+J3tntt22kmXbL0IOBHq8kmDfSbIsyX7BkCwbfd/j
62sGdE7K6Zt5q+q9XmAAlGiSAhERe681Fy839vcNlSK0DLTHS2dfg+chItL9wgu9i6TSrVGG6hLj
nmOReWgy62c86S9zGQANq9SzrvrOBlNDjXYA6WNoXDvB3LKXWpo268j3ylTlksGFWTlpdFL16ldZ
METUvYrqPqVpGAtlMUYzpdWqTV3bb6Pp32IF7dGo4t9BlgkEAt/0mIhz241XnUIgcc/JvWYnD7h+
kjXluUdyI/UmhIwU0QuzsEHIXIXALMYDfGQ6pKKZuVTIxaodIIXQMKRopxLECdTMwMbmeUjmzitv
5HOTqGDBOJgQr+2tJt3pSadcqFu8muZ3yHD+qaYzvjJDuBOAnjeUqqRKO7kbsG5iDQkQcDHzzpu3
vkvSrT0rrzMYybDLKZhFzMRngxTHUFrZ3efQwSTSRQ3rB8P3ynBAbVuqJ2VEo0/Ki71JlOqdsmJ7
4IMA9BnfShM4XKnUdzOKLRqk2JbNSwpPy5oJtybvFoVBAtZpINHC09PAPfbSGa/DfdMYsU+TwHMY
+d2VsTRYlx2KhqpbCz/Cb5/TtM+neT1YgnA1NSr2Nu36KVV7Iq8KPEQhE7SBAh0iYeYny/GyB4mV
RAH5MBWKdTMpTMnk8mXZMDel3fvPQ4bEHKA2FF2DJkmfkeLKBkibDCT4w7Hxx2HRjSbqlGOuMd/T
GU1oek9fdL1WV31M/xF8b3SyO9vxygokP8C4/Fj2QcoqKaE1a3X1LjQIosnTr3qhTltyrKZNlTDz
qkRZb7s0/BEIvTlCUG2O1Bv/2sTjyAzYYRq0p8sEeCVrjrZhxp7WRBqiQ6iU5NO0x1RuhNknuyiM
zrVREjk69a9JoEwbXYOYAkB1t5yuRbQObE1WLADbFuTyWMEMOE5uItVsPbri8vJycYw42vuUzs3G
yQ1wLiIqzUNPbJEY6t82rZyVa0Fmy2XdxZLLn2VTyvlwVuagVSwgVAHhM7iUmEW3BvDyzXLsptSZ
ksy+OaYDsTthRQMMgl09VcsjDJmKoFUORcxcEwyxnNkPZMepa0qBFa5XZJt4rdpTN+zw/c7XqVFP
PoClL6ZePPlp0u8ZRQTfMjW4BL3Mlc2MRyOAPK8jY84KLu5CKLfYjt67UE921VDYp6npii16eRBV
bTxeHbkhrgeSpgUs2LSnozJk6kbUrI9m7AEAr3qh7EJf/R7BidCE9SMKJlLjiZonR9c2YZJwiYQR
1axpyCw0z9MeyQhV+9B67QrDhAFIUnsYBdfcLVmaZuB9E1JRmLcNzZbS6OvIkssemuLhzNBQfpFG
xUypn0UrSR2OAm6+JFeG1TgMUzM3v/a+lRwtNB7C6H9NFNUurWg1NAKlJNywXlR1zdgYZs9X2hb1
LewCEs8stD6jWtCJjM0TVx7c4ZBbphWhggZTOUMwsMh3MhTyhTV3uh/pqJZWceUP4VKkNOM7iDN6
UydXA1xxPus4R0oiO/IYAhpDPFRp+oJZY6Ordyc8vGU03eKZZD+BbaVPBO3gYhzvs07i18fqgqiE
9T8XDJ1ZBe5kpVUIg9CNqXN2UgL8JKMk+RALeHWnqLl2xdhsy4i2fDhGhOBaobNVh/qnOSmnwA3w
cq7bam4vbaPP+xGoAayx4qSnZIjEitThNbx0EzON4XILDgj6tZjfr8tGJWkFg3lDW+NxskFvm6mm
ERDSvFcaRu5Yg8ilDP6WFD+CFasw8iYwx4orUAu79ovtGHdhN+Knm+nODqZ5H4Pr3zrIF2o3+K7k
k37XThXp4QZAOTtXLqaK89TtjPeondNdYUA5miS7VUcmQ74kECZmLTumD9de5OkpN3vmc846V9ti
M9kWsGFUNfR5uVPFfIXWnQ7LH9odzFh8Ku3ZnDrjGmvKScVatzfG7EdLGil8B2THoRPHVxAowRqI
/HifVEG+7xmkBzasmifEndoR9UQAXAn791zTKKnTl8mJWZ5AkVjhjom9sDOIJhgg3IYNEUEt72jl
xI3NxVX2O5wU7gq5UnSLmMHn3GZ2zUzutCrhoVNNtkbCglWj6EAaSPxMbgL5ugnRTKtSSQBWokKv
qNLsedp8gzoPa0+ac2XW9g4iMrScatiIZExuGtzjMPL9s+OP8F8z42iL5j5Rx+Fcw0Y6L3ssUYiw
VmJMDlad71JW1GRvxhIZFaBYmdw9q74LWnc4b+lDH8c4tCQSu3epASkFHV4GI8Ifpp7U3qi7IDDA
A0GMxJbYPKyH/UZFK7fSLBeHPnL0JOnCB4F76LlKzJ3bFj9SJyVMRq5xlCC+de5tbAf1oor+azj6
6oOaf+tavl8Ffquqz9Qr+mZ/w90VP0L9JtSZ9pVVt9vcBboFpm/Gi5K5K3DtzMkGkd4a7JU3pwwT
hJdvgypNIK1eH8LWDh7LOYDtXDmHquYp0rh4H8Q57R1rHeQhva26RQxA2vVVJWE47id6f3XVngrS
h20ZQ4yiYyZnsybXT5CSkKU+vjyz6faEmb93JXKoToYaq6QbJzLm2DTiLx0u0KsIiUDuDPG43Gib
uXkI8DQf8JcOV4HR6OhMyW60/RktWw1Bl3hlYwlalpHLrSPugMkGl06mMctY5pB8Zkajb40v6mPu
jPe2jHCOCq5AGercyXhnUwY9g5jCKSXDnyeaiFvbdr9yo1lMYAeWwD8Ie04hCRIe3WID3voyUPow
u4RLxzYx08WgkUAUdtsUOxmzFewGGvdIrpiXRMZU130LwEMTt0hGWMNx0PFX2RZ4LfD3ioUixA0J
vS7JohnnoXuQ1dRxn5Jd9KMlJRurzobvVLOPZID2QJI213CxC/I3Y1CRhVT9PiAj4jiKN6YYwz6R
cdwqECz8QgR0W0R15zK0O0/gBssY75w8b5dc75hp+1eD2T2SV9wrCuHfwjyGJWHgE6ngsU08uC+D
wi0ZGW7I8HA0Bv7X5JK5ZIrLcHGAceY90+t+Pcjo8WggF0dR0eY5mvurmeNglVtwtGqo6WvbMm0E
UySN+AUT7E7kjxVIr2melLUTDuA8RpjxWJKNDZzbZt1oTGDByZaeJQf9aqj17UCM+jIVU2WyOv7k
Fr1p89TK1PWwLjBxmvrXivu0IZPZTZnRTkLqsKpkbjtD2Rl5SHA2Bzg6Mtsd5pvXttStyUgpPFID
L1DUBEUfxUtkNjwN3B9jjQ48m/oHu9WeUgtUHW13qQFvj2GqARNHB2vbaXlABuA/guOEezS8GsMM
PzStuD9NWDfVJMpu/Vx6InCNi5tNTOo1hzlnCF1bJPMRShCxXQgammvZE981WH6/NZ1++hLoNgTj
eNhTijJWYFoIYml8QkPpQV5Tk7m3bRCZ5bJ8JYkPlRGOsK7MftVqHMRg5IdXsy4foqTMNmYl8ygt
v105o/8405qlrImoLCF0+eJCgkEZr567aPY3qk3u2cz0BwiZy6pV+8JK6lc/q5jlG4jGrBjJtyy0
X26rUTbR9MMw5xt1wjkbJJnBmIEcUIc1tepoFG9K7FmnrlMg/dfBiu5n/rXGh3rDyXezjNc2jrtn
o4sZ2WbSlFun+eEkKaIC7pJXmsNUohYwUwNPCpfIfVWrEyGvucMdxvB3ZoIoxChripyNwJRECaXK
3HPQh89T6jJHlO6dgTg6BIVFdcrUEEOXoaD5Tmf1wuKI8XAE2hBqITbNLlXOAXozDIxNvc/EsC+F
Id1pXLA6rfvEwG9gleOF7Etll+Tliyq99YhsCH/g1Y+KXaw7K9O8nrLZHqbzaxaU5deJL2LUO9xk
TXd8IL5wN5dK8CX2c/RhJtdYTv9DxEg95sYpkIBVMKhRxA3kM3kpS9tNpqIZbRloyEqogVs10AKS
oUdf5uY9wkuJtdEHxfPxMFwwF48PDZVbaGszA2nBZN6B8YBEt6e6bopHHcYthiYkqA7NGpYPFalA
8UNh5a40VGB57RuMmoTqiaQqrk5wBQZvnghT9Vekt6UHBLL3QomGrTvwB7Dd1vSGQObLdS4DAEts
4i+U7hBpxprowfRCYWKHgELZ95XWnPQhx3vR9KDVwjGmFWSjr7CKH5rJpEj0TrsDPeFfLZeSRFqJ
YM+saKsPAZ/I3ACYnh1Kx1pfHoitYr0GrpgkvLn37IEoshA5Py5UPgJYFGtdiOmqVP7K0n31ZKPs
EyzPekYiHCpbgyDGfWtlZz+y63uSXfFRkIcckXgyWd8Vw63WuVM8qmlMuzcgYCsO3FU/ae2lyAbi
Z+AizBbIePi4VBQzVMZo3UBbDE3ygvt73pkS3AHjzt1VU/bWZgnm2cnF3tWrKfXInM6Jnp8ji8kF
5uMaCm4dn4qh2ArQM5S+6VgeErtUD6ZK04kUOsZkciRb+ApWZmCASIprqxKazTvblZjs4NTg26S2
iWGYT2p4ifJoODsJbjTL16uN4bTWMbVdFmmF8kA4qY2IkI1TE47tYjhcq7qR3cyyTMB4SAB3wBSy
ypx6Fw22fdEiC2S2AGUZKQhBrW8IYl3iNzlq7fgbgW71iUV9TwGfe8GgW88wDfNr1anFNda1hzIY
61MctcB4WbNu7IQIKG0aHnK5GV2If3kHlISVaj7G9a0ynkrb7U44bJAExLV2Vuw2RRhfmNSiYqDj
kYgPBSELCAbEnRYq4xcV04MkA8deNM76Dv+Otkr5w+GpKm20FLF07hJcZNKw7Gds4pHD3NXl3kXQ
lh8DiZpvYyMtc8X4ZvRVtNf4o17zoForJL9e3KAjDy0U5MvG3Y9hNI37mMvQZUj+0vt4ZlL1qgSF
uLLmPczYJs6VlawNQv/wRh4MmRvrCieF0G9DeGm6GwXC6jQE0UR920hOVs600aRwm05ud3Fqj4A9
BgOWpqsUeVOemJjnM27CWaq0F3dkxULF6c5puYhIS02YZp67Oq8uyKa8yBw0Ly31x8HUTmVdOTsl
DkhAcHwiJyugqjbQulsy9bfZDvpjSjmwSchkNdwiOsBmpE4DOWAwCCiO6a82AjsYDUx3hUeUIjOW
RBR3yHhFkSPdt4qe+4fL97q3fuEO/KnGVrVzc+ctnGzqMn12LVpiOIYYclXlkyxu1vO1hvq+nl0d
QALF6VVJf3g3jWO7M1KG+phl03bIdFlwIyQrUkocibbwQi3onjKzPneKpR90m37zjGOY2D0MjipW
pZOZtgQT4Gnqi5bXOjJNL53uscSpCwWnegwEY0nq5/R6IwE2u7MPMJxw+JcHazL1A2tuLo6O1Rvw
AYx61HbFXNWMaxlpapVz3wJ92Q8mZFNFIe5garCsk3kLVUE0P2EMFae8kjo6s9ijiN3oKoNM0zXP
uVV8AyvWYuIZXruOma0zxpvlfXROhc10tp+BQHMBEzWzH0T3NXQIpURRp9B2u82EeY4GTB+on9wC
LQrEBEDTBgMfW7TGY5mcIA6PL4bJuDPURrZVzO6jx7d0+5bm32ff7/Mcpo3HsIIzRjWXYm8ma0ml
7MZiPNl0OJCPRUgoNUTdNc0nXNRul3InIBYUpyp1oVzN1qktNQjLMV4glJtEy1M8VI+Ti9xStzAR
iiFk+m6gNEdVlW7QpRNirwb3QeeCRQgJTVmax4tmlDkUxv869NQOaFarZq+Z7nSUZZW9W9/iGqlC
QOsYuS+VMjV17ZUfYI9oLDEcAy3PvEpHygychNh0uQnT+Oq3gBRx+4hjM4GlMEYu7owu1skHIrdi
SnPPlwVEjVXhVx401ixRSJCqT3YtLMhgTdM/I4PMoYxhibIE8jitbAKEob12JPhhPgcdAGjFlvAV
GBHTSpvdeUUd9KuIiWcLsKEjrGT48yWjhSgXY80SxF8t72TZuPJXQVDS8JbvbtkouhZvE0TKf/Sh
fZ1ZUsJqxBz94bi882WvKPPxt8PlAbskCLXW6SSxPGQWXCfDcdlz/rm3HIbysyo07XEmjzWs0Mxn
5ZgCsuhT9PKAoZF0+UcC1lni64rp9TKgdtmYjF6HuS5oB9HunB3WezBU2AWxQGNNbpbDWWMyGseF
uzIy1KJOMp2aAPF+a/FhyNeGXIqrDwo/MgwCuhApoN8ExFrTNKZbwYQ31mvWfU64a0r1RUw6QVKy
aEoOW3PE/0C9lDlIc8TG+tS5cUjkT9keM0hbx2UvkXthnprbpo1vyykaiTBU7KdWvp0iiv/atGUP
n6NP9VUvu+WLUiawnGNWoPXPlBJhqFW99Q5Fs9wKUO1KLubnpteLc6eJerc4F3WzR0S8VIRpDoqN
q8fJXmK1haxkRqNxZyCo+z+B2P+In6lbrga98j/zM5/hfWEJ+10h9tfv/K0QU41/qFiCHaJpeS5b
/00hJgQP2XAdgGoZuv1J0DQgaArwIhS0kZRDykRJ+LdATJUCMULbVUdXVRt+5f9GIPYHPhNWCBHl
hu6aqNX4fxYh52+KRTFrTVKjPLjq1UtI5rQJ2kHZktljGnckx/z2yfw7WaiUn/4mkf1//jf5+G//
WxXoeEoG/jf/Mv1CnW49FaNHpd6/p80KMdp8LpJTcNF3xSPCb+OFPL6fwS46wHDpVjVzyXV4Hp7E
efTsg7qiVgDzYlaIOtkUp///SxVSaPfHixVkfOhCQ4vsUhhW/xDOTaIRqZka4mJTn1yVUjW3SOdc
ZOXgQxS7OSLOtHFqshwHn2A383hggsdteREUtUt3Q/Y0mDtCuR+paoXUCLzKyImhkMPRsumhSsGe
U79X8n6rBMN41MUsmS2wqZdzuY9ITVhT6aHFd6kv0Dz0qwoCmYPXdRnmlo3ThAh38pmZuCFY4C0S
nmjBji23nOX48w5Uqv1dTh+ZaAwKpJaJm6QQJaE28j7yuVm0TxMA8S1D3HUROC2brAYkXZrB/vMU
LSEQfrNN/BAfEh54KW5SZQems0t4WR1w0k072mDa5H9p2tB8mJOtbdlY+xjzrWXkX06oORbL2egp
WKQkCg5O7e/0HquVbEoZsnmnyG7dssftGdqm3DSsp1uhHUzwzMeMBhuSpNDmvNxUcoMUsfQGFerL
Mkr6skNlL42pz+MCe+4mHf1nQt8AoKrarheoiChgtsjTKKdGrb9dTrWzotJr0ih5+070zZGqMrrU
v5wea5glj5ZTy+bzUACEMQeEi0qF8WF5u4uGCt/sOFPf5J0vfxWnDqiaZBFRxLzf5V0ue2Qq0sFc
dlUnga4/x18+36FGx/Wvt223A80lVe/e4f00ML4k1G0suUg/3+yyR6EC/p1AzSLHvGUMXPaiqgC2
YswHZ0R0JMfC5bE08mmll4xoGrUlS2mgGEUdrdWcyGqEVy0e4q54+jjUpTJt2mnySjBlRW7ZW64O
qVvdDwboV3l+OcVf3Fm3Ltd84ALPJsCR/l/lpyCkRdgSI9X0pBgEin1s3cqkS9ViDAsrkpuYPg3H
YWAiuwryqWKhT1TwuATNS9HiAJo8gemxt+X/tVy28NLIQJHtwX7u7jPTJ6Dg83otKWQyLZVXcVMU
DlaJ+rK8mkWi9/G65ItbhHku/avjcs5v8DlHILH2CzHUd7hV0CFsj8vhslk0aZ+Hf/xIapCvVNOC
9oyCvxcrfqZwqN7oWee0JSy32AkYv/DAeJS5cX384xBnlEYeWQMlIO6RCkjXl677Giwg+SuWmG2Y
TN3L59Mvey3asX1HzN9yVIfYgIdxilH78HkNDZ8SYh3ZH2eznJvKkdt3XkfGOunJXFpOzqILiFFg
Zv7x8G8/2ao/lR63XywtcCyx8+OyNxpxWb8su1NAzWmz7C6bavGG0YJpFofc5wPLb1efJz+fbfkZ
xclYX6MN9pZPPvnnx28ZNDFWivbQhdUARIIG4JrvSIn2Ud6iRFa5+wG17LC8NZt+0Mf7Xd40BkUA
xoF6+njUQK+QrsJJ3vU+Hg81ZxPV+jP+yHxjoZH2Jxv6H0/y8bPLTy3HWCD/eublcHlgOffxdL/9
Tq50Ge3e9CRqzd7pqrIdY/kl+3dP83lOGySdQqvbd7tBeYsllrovLXWkI/SzUvt1OYrlKVVer4CW
KYTLw0FwSS97n5s/z2Uj6m4LWOJO4dPIFAXK5PIz+Rz+muSb/7e/u/za5yPF8nufx8ven//Vv76k
AC2S6vIxTBAualX7VUjJby+HWT3EUz6WmKpy9cXwI3Pzh/SCJOKVjdt7LHc9HixI9RBN50KZ1nNU
9yu1nZAvy5n7snFM9QHxar2FT4+O4J+bRQryebjs5VH1s4GxvoGLwOdZAnjImxhAkxzmcpxxINsG
HP160NVet9hB5WZBfX4eLnsf5+SoVyOB4X6V0jePbeJ7c4MPOR/ow3ZTRYCHOe/jgaBsIG4HPKpQ
xuv2Ox9Hf1CEeo5lSGNE04lm0tFUs557ev/FuBHxkhyX/wmoTX60l29QZRQ0OdBPUN6nYRrh4V3V
VIIms7L3eRS1pCUTcO/LVWWfNTjXl91Qri2XTQ1RGf1dMHsOqLtxQJBd9j+Wz8bUlbzYF3k5Hxrt
CqCq4C7Cp2TJQT+xm1vsknYQNI25yQbzVxeTst5FrL1G5xVUOPo+O9i7STNRyfc6aoNH5C9hzJe3
kTOsUWrNXbvLVOxD/kNUED+0nJOXA9KEdF+PMS+4UWb3MGjnQTCENJXdkDGR3OPjemqZ605TkByj
4VTUIjn2SMQITyVuGm4nUneg3MtmNrobajbQji2N7qRwrqWDGkObH6uMnks8AcAeaJgIJjgF2Que
qZDD7Of2fWzgrdfaUXh017LjspE326NLiubH4ccDtJbWSZon61AKVZbNxxWw7EZWwiSYuv06AsnC
aoMQktDW1moz114dGufBJ9PP1ujVtHNz6J0huAElw5g+IIEcNeatFKluFlDJXamaPQNqJn41o5rB
vOQWuGzEMkpLfc1ymOu92NEKpBluvJejuMtTvT8mjkJMmNyDlUzNPaQbFRZ8CTPeATK/mb/Mb8eu
ys2ObpE8nbho7JfHHG4dPQ1SnFl/n1p+4uM5aA2iFWqsFl1wgB63kYNQJTdAZnWksnK3M+KOxOi+
9WyjY0akDi5y8+VHy4TZxvJDy94oB61l7/OB5ec+foXolfcUZvNmOWeT/7LDtbYl5RwQn9yosyxp
Lcdc7IJKHsUh5myEPMqH4e3xcIm9axLmYTm1PEia9lI6a4+FkuBwq3h5aUcnywbjiArdOeSdeTf6
lrHlSmFI1wgiIW19B+WD1O2Pcy0uJScATFoyM19OmZlQgLxixG3lb30+8Hk43Cgkwr4SmDzQqMGb
Q8rMAEetaSec/krhK0ZpdaJyaTqb4Tn/SRrJZfCAKyjaDiTQY3pl2fGgbODThytaUg8TWejjroWs
R/HXP1UW03Nvqh8aFBDRVa6SYsgayNOfOu0V3gLZwbvUQX+xCRNAnjcRk01KweNEI8KOd/T/4mln
ixPdIgzSfL/PeXzFCNeNZ4QxwNQy/9QqB4ecSvMehOzgetSek+xAFWtd007nfW2tY36mnj4zYq/b
HzM2nU32qwpJYdp1mMSV79SSUP0OX1r7QKtirU43YhSz5JkSHS2uwAu/wtmq3qTgCbGzRlQQ4LQV
2XrdagRYqmG334JLNXTAr1srw9O4gRYHeqAybvRQ4691fNeob+lF3Zars3ksX51VfCWdka/oOlpj
XziCkPw+nRsv/kUb8rWBqb8Bg3tncifKV+N3dzeunYP2DpRhMxySF9UrnyrP8cY9ZT903vt+364Q
It/ZG4mouWPRSR/o4HjZBZ7gW8TCsr1Cgm1LoH2rNNr6yqEZVtZZ772y2wpm2K1XKCvfe2tW+i0/
mNv5EbeKsUnulWvwc3oPn8pfxbk6j6z81/Ume0HMaLHMxrvtmVftkeQz7yfxOadD990/8Kqi3byL
1rxg5iHH4u6oj3t7R5T0ZGxQ8+C9iG0P9odOTvDGql5a0H3hwxBsNHJv661V7X0yKEG4ZQRz1CjH
1tYX4r4xmKvvRnEfhuvpW1BsFRUUizdPHk0K8ptRluKyJ2NjtAGcbqLx2AYrGhmz2JSiXan19/p0
tu9d3lZ+wOH8xRqPDoSpTXQQA6z1Z7RaRbCbpw13SJTy9tduS25uuHfvSQu+BFtghtR+37Uz/W9Q
n4m7J+wCTtf0BWac5W7bcd+6m8E/oPoorAf4F/mrXp7UefsNHlJMMliyL4vrsFV/lMqmnDc0hlVG
CPLDIMe/2e/4+XsE1QTO4dNHYchUeFjrN0S3yRNy8ZP52Csr5SS2JTZ0851O/UqKUbmSzv4DCiH7
W4+VwF+n393WA4bFg8bJMPb99+nRLc+asVfPzL3u0+/ip9quqUyob26+To/9q8pVWZ1FsWb2s8sT
r4R9dEiZo1hrBNsTKdWClfJKe853JKkH5cp+st76++zOeakO44X0NsmByM98/ZX+AFh9oLG/yvxV
9x6s658uXx9Bd3sNEhsVeQrF39jxCnn6lDACcr4v+lG/zwFtjBs320sn0U/1MrwqP9I7lG7r8Rg9
ai/Be/KIWkQqiru1RUytf02eq+fiBHUTEOo23HQEtq2sa7FP4Wq+0BC7Pk0P5hdlr9/FP6kn23Sx
yCP21F/YFjDkbYlUoFI87eqv7a6/1/bGCcNTtKqftNDrX1kdJ4fGA022UV5Usly2voc0xOseoWhx
LxRrVgXxBCrCI1iEuNSEWzYLiPv+e3bAEINInGw1aE7qOfC4pz6j3kpWwZeCOBFrXWxQZvcrjdXv
sMJRt3X2+b37Ddj007gBQr1Pvmc7c0P4a+TcgC6rzcZdc9P0gmPerAfUPmt/VZz5usVbinTYayiS
cR2eEVKIFaUvsuRXfPO1eDdf4xDDxtbcjfc//H1wbo/+Pt/PfFHRlzt37R6sMHceYr+pN3MHpLOP
rsurvvCZHtrTuEoSD5o6GN4p2Ee8hx4bgBfztb5zXyp1DZURtXVFUILU+8LkXVVXew9bwOE63NG/
7nZIQtfVLv42XIoaMqcXw3LgGcGCPCNlIfSvxHNydrzgUJ39bXa0ngxe8w66wR6UGI3MtQ1Zckvk
FWPK2mBUR/azzX1oeZuf0y05u6/GXfIVCe4ufIOCZqIryAZYxn+Pi05eUfBZhkid20bWp4DaxXRU
DdA4oe5fhSOFw3KF4xes1w25NuoGdB8R0upNpDkvFv3dxsQ9MWgrvSzR5FMBO/byV5a9QC5Ilr0B
wGe+/9hFRKNu4rQ/JUYDo0D+TLqsbv7zb+tJxSym0ViUIMjzig6uX1tAK7d/hYXE/g7S6wVe8q9N
XOOMU6QJbNlbHmigkCsFAmylQvRB89w4BvO8DZNEOzRUrhzsmOsZV9nxY3cEOb3CFwSE3DIaY9OE
TDiHyietxOlHFFw2fRLgKjH3XWoQ8XLs2zwEa5REThSeVu0ynVZzekuuI5tmcq8N5aLg87gm6wAF
uXqyeiP1yhTIpSYdc6rc2NLwt+x9nhNuP+yyuruDHOihEibOgbh7kpVkJQvzHNhXXBY7P7gFlqoe
aQ4xB7Ew1cVh3fxFmJET6jYxr9WEOm5xLX5u0GGyspUVh2WjDSGfUq/ePnuZy14Ni5EbglykLG1N
w4LYYkc1jiy5ALS0DrzIbOyXcnArS4LLniWrwRHQIdJE3LWwxBfAXHApXEpT5QiQcSoZJnwofada
JXPR0Lkfd09jNQ2HARWMYo7u7rOApDoAIglZl1/GqMtWUYUJkmDPeA1Rlrs6TrZUdresjvi90ez0
j0N1gJmKTf3e7f1HO2hUfIAjgmSSPx5LLBJbegDjR+PUFaO+00E3BbP8i9eG+ZxNJSAlKX5fx7Je
B0mpR/XklB5drd/935++02Wv79XpoPnnxXEsesSQK6MrJm8yqke1aa42qx7d9q19LwtxS4lO5tii
c0XUHsnSm9HIKtJH8fizmKxp/XfTRLSgKoWBDwLDdD4h0J+qkDtr9TahIuA70rWYcCCH9Y0jWLmx
UTOES+rQbZoafstSVl3+ln90rMktiniTLAxV5uTLn3exqZIGJVgYVa65LqcB4PbkUN6pZNH5YyNr
yGaJeZqYIVBBLk15vZLqxVlmZywV1qV9+3HsqGO2WZoT/0dr+G9pDZpOF+Y/N+NuOB9+78RpxvIL
f3XiHPUfJqxGFQaCbQrknFAX/kqxc4x/OMLWeBRBKAQXmmp/hylLIINtoqfWhW3xj6n/sxVHmLLu
Qnegd6eBrKdf9L9pxRk80e/dMcMmyM7RuKSFTlcPAM6/dsd8iGMEm5nmISd+A53/dPPdscGvSHZl
Fphvegd6z3lzevFQurC3U5cEOK74l8p1csyMRk8hM/AJ6+0PFZlbZc3jdIdxVDn9XVpkaASH0Qe+
YM97Gj8eMOP7UoC3LnvqGGLAPTv7GqlyWcUKJ3QPc4zcRuPulYpmZarfkkQNN3YO2r55zItdOs0h
KkcNKhnQVvjq2seF/p9hQP/mI9FUPnM+FRooUFP+9SNxO3o+YqC+NSs2c3Et0knVUq4pbo8dxcOd
lYPtQpblE/+iswAN99qcfFeEZXpxmXk1Bot9W7rJunORUsXB2aXptW6wGmOzsIh2RiMXuNYLPofy
8NuV92+anTjd/uggGvR1MaUbkD7o01qG/gcFxw+1tAS3Xh38wH/JKgDWpZ7dZ6NFWF5LDX+axS1n
4U22MANE5a4qAsIORu08F7Ey7EQdYBQOIIkOyIHXdoH7E2JH1yYba4wRpdhkhzbRvCJHpy9L29M1
pSKtJSCaIRwZ5VP8KFgisnjeCW2+j0TVwCquf2ZmArLLb0/w8dJNWYwoUJi3avMlGYyeJb7zovXB
V7tsjTUEnYM6lyFqloNI4uhkOXcB1ZtVU3YdZPXk64zAn/BBpdcOmcKaPXJmmTG/oWHFjRHlexLB
5JoN6ICLR7f/MUF2qxyD9Dkfn154cxRRy/p+TZOzd1dW+66FwBVl4dMhouMQpAHOCy3bQwN9rgbW
i6KpOpCdMY2np7Ii6bvXlB9g8RXct615CyWxT7PhwvduRoWE5XzQqWfIWxqTKlKETdU+kJLxmGst
uaRjRuWAJ1EKJHpRZ9wbWf4j8MN4pRE0YMfAvDDxvCbTI0M58rXReHXCAwSikLt9C/3EORlqaTCp
7nxEss0pgdkVpPG3ebY2rk8Ed1EbZAkb0wQVpCHZasYOHeoZfBRtZ+f565xMDjUOapjzXHlQQ18w
DvC3HIiTrToWTFVB9ZjUkrYOT2Qdwv1rc1bmsQVegmrYTfO7ak3UJWKlczBV3X2ifHF0J9mntbZx
Y1Aqs1QxMo/L7PbNr1u8n/NMldDYhlH+qlgZ1PAWYzLTr3yLGPY+cNC1TeX0Leu/1qTFrkEYPJWT
8b1umzc7xcBgdLiRRqTobf7exNG9FtYl6tjoVictyPquf7aq8hvKZMXwkSbaE7pLZd4ETueZhn8C
5ErtQzVe7CjCIa5dKnWu10Ws7aLJzwldBtFViv9i7zyWHEfWLP0qbbPHNYdyAGYzs6BmkKFFZsQG
FhkCWgMO8fTzOav65q2ynm7rfS+KxaQmA3Dx/+d8h7Sd2iw4flAL0oKbmYjno4hhCjPtZr26RUe4
Zy10jitCAQCk+hOF4az98Kx7OP9XQ1A8d2aYaxrdu2HCqh6Gq8xO8UXwZ/EREFQLcDD2eBSNsf7M
3ls8ezkNxeHoFkBv8ckAn3Z++Jn3lGesGEhXS+tYbFEeA/NMybYsHYm1fL5VSfWQyu69srrXOFd7
6vU7lzNpVcbDW+8f7JL9deVJ+N/+oTMJmcoCxGXAWVFAhwys8oncEex5+a/O979pHb21+XxVOva7
0REcb/UM6J6uB0zBXaLcnyl/T/het1mYnLKGglrbPE+0vRsV3Xmu+xG6fIHSeXfmsaXORlRoGT74
aX2dBgaAzwi8suE+EFO4BTKMONEibyUK4SUuBUDUyPwqOfNWfjwhWnbyZ/xdOwhobIcllFpXsEe0
looq2hSyfRIVeVgVXod8Z5JWtV56DGBKskyvc/u2KiU7HAOHtLqfPf8umbL7VELFto0DCt2NWfuU
/MmK3KL1YrgOttXY3cwJDDgZVUAoKjY04XBM6UoipftFBsLZKOPHYO5btgrTc43BYrOEpAuFo7j7
431hh+ic7V2vIha66XuOI1mf33On8QycSi2otDAPt3aKC5Oq4OJEr6qp5tWipq+8gPLXkFOxMuAL
9+ZdCDVV35Hiw8vGhQJZ8MvqqcvIfNPhMVlBP17bvv/mT/Y58pEDHr0ugNTRqJ/LcRYzOREma/c6
hH22TFu4f2uU8x0GAwHCupb7CqcGHOC2oMDvNoRvxE8Acc1DmgxHy2LIjHtJgcqMdiaJDggXjoA3
f9ju1knbfJN53o30qh9R0GJScX/2OUOYvzjNRr4LcrjIRKWwmpQsjwOSxYeILgMpjB55rat68J3V
0HtPXavqlWvGa/ZJ6XEM8G4hpyPKoIIHUdsvdhITfYYBeyo1jd+xb/O6fQnj6U4ii8fn5b2YHdq6
rKN65bEnHexP4P3kBlE1KbnShgk1EcDul7vmoHkAOUu+oM8cCMWiiO03iyofnVWk+S3l2UCbxklK
Ry0MvXFesJFmC2VQ0qYne7iXSYAaoPglxSSupha7SyLlOSCRZRUlU7urbFXvrNm9jXoHW2JRHKt8
eJqMalxFYmZ8Ye4h4gW+rvlRNPQBwQtDJlL+yrPdV3Jr7U0aWu815cM2Hq5tdPar0q4QuUZij4YL
9b4gKDIBVW5R0FUAOmGkQr4k+eK6trL9OPuPKT5Lw/d+EpNC8CB7hs1bWifvcwF3lTbqu8tCJGUn
A7uAFCdnGtZ1AmMaAMKN41uASfBSNXUvcczzBYUdyXVQM7KQMxYnvZYxylUsehw9STgS0WX3t1Qd
S+gcQX0ty0Sc+i76XPCcNhOeVr4DTRsOePIU27WHrxl9Pb2pIN+MsvpKBPXl3KzEagYuXsy058zg
2EfU0UgFDre++wTOPDqr8OhNuVq1hXcnnJE/tjN+LolNadxC7jFbz2zOy71jRAD7LoZb72mUzKCR
f2X16mYS8KnZVVeuTUORT8u4FS79O54SrA8cEtfgn9PrMRx+aCEoY3FBpYMeXu88whXfeACAX/VP
14f4xfTfA0Psz6gZPheDk7iIxc/RG1cuoI0VvrkfkVk8Fp6EDN+b264yf8LTxLRH8a538k9VKgrv
rLZ7wuiQjTSnIDfuxkG9OUyI6wVsyxiWz5J4z7XK6So0TfWC3X0z2vlNLJvjMMsHwxpvETNQIM+e
WH5eGcP0FMaJi6BuYGiiB0mtt+NZqyVyny/fjulx7cwVbkdiN/Xb2jSDNL/CT+UXXWSO+cnDxpDc
K74hZZvtmMEmwN8yN7cEHfLBnXET52svzINV3/rJbgqC/G5QsOYRiIHk6fYUSQIh7a2sR2/tduOx
hzB7BJtsr7FG39u6GMZQT3jdtoEIMvbz69J4VJ5GSnOGM63tHEmJ5dJ4KccE83ObXFEqaNZOQuKn
IVn5EMa5q6XTEnSTbJ26wNcZjHe5Z1lbjK3UdEurw6poXyHHTrZtkYOSUfU5c/InsyejIrXYwUBp
/cAnb55G2oozHfv9khTPljGwVjCSfBM7/lOaxRKZW8efkXCnMBOP5qArJeU2dNM9sZ6c/uZ4ZF0y
0FMKvgAXAW5dRLT2U374bByT82wt+LG6FtxcnSDCDVuoM4N4KLGNUFBN7psiw6IVGAY1b+zHqhi6
dU0SVd4dp6jzNwY5KeiB7E3tS3MzWahWBLidIh/FsfGMU+7gmpqVgdcwcjYyDwv8FNRaYy+Du56T
GRfHpyG3DDA9nB5GQ6yjXCj55GGcH/rEQvkEqUMHO2JavyhUlJapiEsBU1+7/PNyhznLE9SdZH+5
czQyuAtIq8me+OcT7Lu8RZ/Y6abo75e4XJvFQkCIMvBRoTGrRkH0TCOY2+19HC0Sx4suiKgEcV2s
lQ2GFWGh0wfM5cLSH+jyQpd/1mDPyhTU+wVENV3qQZermQjZX+ggUt9/vWCpSgqy69Id662Hf/xY
W+axaA14xZ7X7EEdOUevpYHJBi7Cl1A+khsESHUOnxxIPZWu9l1e5nLt8hbRheF3uTHX+grfMSey
AhiYIngixQE2L2XzQvD3asZz0kXeUXnjtgHCR+vSLI9BK2jKBOiX8tinoE5WOWO9W+9tozvAQlxO
HDIx8YdmfDv5MR7c2SOzqulIKoDoQ1p8l97EIbSOabTw5UYB7fhweURFhT4u7K0Hj9Q8QrGGeMcK
htVc3qhtNM7uxpFUouHrufeuZSZXVpFBmnbQecygR9ZeYZI3ThsWybhxXYUU82ISAtZdllLDjI2t
VNUb65Hq6ERBck7i9qUvjIlVIp524k5mdE3XorcXWBUsHnyMOTEpRTvDrF34X7x/507ReVTuK/WF
j6VdMtw7rFKJs0ItssvhPRwTEqQQvtbOQ2ymV8E8kEzkLslZdowPZc1U0Rc1q8DYzd8WJiSgZHT4
agXhUI+zjq/sbRO194XjtCf07N4WAccj9qrpelzYTIli7na4b82TpNQRyza6NaeEvXrpIjUMHaAJ
YXrfBz3KQE4ZlhrlL9WflwxGMFyDatOBBD6VJiuxtIm652hOerh8SGZND+ZDGKv8p+dF91Vo47PO
UlpDiYqesJ9+2w3jN8DWNWK//hiMoU0Xe3zF3TztvdFbrjlE/I1v9WR5kTp2kJZijen5p5HS70nh
NnXTh5mYAHA15U+qMGz36mC+daS6y7I02GdD9Mut+vlYV86vfPLiUxaqbDtJ8kDrPklv+rBPbgx7
hK+MVHgzWPJqXpr5yZCGScwc7SdAEQ9kbvhPkUEYkqGGYl1Z0KqaTt5NcwuKK6sXBUWGFWuZ+ta5
1hdKoG4ZdRxoQP6lu/TWc+LJu6wei0MyTNeoDOnvBOHNmJo5uSN9d4qm8Tn38gpr8SZcFu/O35Qk
LD60ph2ck1weiKjDuJ/PD7POBklb17waa+dnIluA/UWmdnRG/GM8oa9CxkCSZMCsKogfYTWyYRKz
j52bBsdcVVunaOsb4kcQsxaRc5Q0JBPXvosQrByMjnANiry0cDpLrsYns6PwsDjyWlZxdAtatYN4
ZlX7SUUEf+E7iovws1dZ/WBOdK5K5e3nmBLvYrr8YObyShwHqW393sDQfYS/dCK0pDq5HLltJ+k2
289Foq7iGPOWNwIA8eLyR7iY2YNXDnAa2g7hH1tQUdAV9jggFIgzlnPRKaIq40FkzLCzIde+cSfq
Jb6c7pPZDHbEYHToVTL3IBb28aZbu5u+s+yVZcQGBONTr6CGDm1NfNUwfKWke94Ok/8aFvaLCljJ
TAv483Fu71uOXLIPiiszAto9LPbRJA8WewlxjvPC4sgJLeoQyZuNEOoBLOjW6LOrtiij+3Sub0K7
IEa37Es2IPj26bjbpYGpbebb2QWy8eVlwQS1C9ICjH6aA11EEgPaAXaHsYoq6u/OmA2nFXTv9t5N
ijuQTiSMhb4z7eXcYdsd7Hofk7N1io35lvV0uquAOB9DY79kwChIlVDM1bmxJY7lJszI1Wlzh5D6
wgr2SR/IG1eOjDJtOe+FCK+cQZbP6Kh+9soU1+2PBhT70zANm4wqxx0wHeguLBgL4T6IiAbqEuUO
SjmgWBYNTY/Ved8CRRjkSOib3VlbyFzFppv8z6go5j3QhOY0gRvz3GVn1diQqZXu6sintCad5zko
+oNyFdsjKnBTngaHWoAsgC56BpPbWum1p0LipwhUw6BG0m99Kio6BaSonayqE/fULBEsc3Di5oc6
RWAO+cV4JoOry7UkOdcNU7LRaNR/q69O7ZktcHhVxrFxFSliNmdVHNKghv8hqCUZ7URrIjd0i0j7
xfAPGSB/mu/SMOdtJwzrKqVevDJFQEMzmzFqmiD7aE/pq0mt+yhOk18VzdEvR0GgW56jsfDnnvUH
59rQ02qeAAs4muDSF2mxvaCK4g6Zieb2ssPw15ebLhdzRy97oNRB85Jmk5NYy5WCC/Xn1axqkqOg
BSYKFxOfvrhcs9xpYR8Im+SPf/dg3zcizYtNpqGjTotE8HKtZB/OCh+93ZWcIpv9TolEjocMSeSv
q4nue6sXLo3UjFEihDeiIgjhclt4Wbr8vlsy92+jLntjmJdrN8Pu9/vOywtcLv522+9/CqFppmOb
knQbsQf9/ZTGYz0blQJmxz8/zOVeYII85V+uYrFYqL5hAfz97H950OVG35AYnLuGVNi/fYPL3X97
i8A3a7bAcbu+3BE3NOh7ayL8Rf8k/9Ez/qPbfr+oOXHmJj1yJr1aZCCMVjQO821YJejuINsDQaho
Ef8W0lkX2V3aPiQR1BWJpZRNHRdemAxXFE8xyl3+7esbCWqgdBdCTahnwixWsiCcUaqBWXQ2HtFs
P2Hcr7R0meDcMfwIKPls3WqukMAaZoXynEOhjzRsFpYBgC0rfyQ+7qoIpwbFSRHPp7xrKQpcaGG6
E5/irpnK5diq8TMuqnFnxWsZhdeDVV+RuYDGRoU6L9sFluVBEuQoWhFctmld9Uz4PFqRrH5MEt2X
r1GANpvIDu4qM3qXVYZCRGU3VGK/W5hTKrlrpgGt5ZAQUC+TI9vunyqp8Sa4PmpL+5fsDMB2htBy
JeMd0iBnHZKVdKkPRjN9ZEVhU/uYQIEYA07GyOfd+/naroxvRIIRc8xjOTrPaTZitYUNNlj+3aWD
QPQ3Fd58/LCBA0YVOyNp1T9a58ufqOQCBLklYfOAMV4JKkCiHQErwSJzyJ+O7emEARUdd7S3zOjN
0t/ZoF1BhrRl+icPPgkLxJh3Gzc96790mHaThqSSwPxoZOVpnIJ1X2CxbDzYKs6t5Q4vgFjsmGJ6
3ryQ+vzgVqQhV4iC+sT47HxHbPAn3FqaqWouzxnOyYPpwCyE2HTu2440SBys2u6UhRkuYmLfimDG
/y8V+bDfXjWzLIJ7t45HNshh1yEVta+xmBEKTzolv4St4ypJ8nQI8iBZ8coP8ufJ9tH6jcvOP7Us
ttZ15gckPAnGZUgXJBQiiktZ/iM7eOib5zkjxpUAo5RGWubbb7Mx7popPJpDCB9oBMMQXPdlwzBp
6+X5jfDTJwcvxsqrgkdv2qTzdeM667JX1xgZDjKZN0H/pgh1orxpfIxBc4bsmO2rCE5B+lJb6Y8p
jAlLCQdCYev0hBen2AbjSIZlnDz4gHc3vqx/VTZyrKALtoqBZG+ntreeBzvZwfVF2ofHbjVaDYlE
YTCj50SFQ8sLtAtNiAKv/Mqp3QmvD2eh7yNGqFjIR3ojIytUS03xSVDetF4sIpG7g50jF4oNcgGL
rAtXS8oPWI/ovIKZvSA7dRR2wXp+CAxgevXif3pDfut4KPks4kjwqRUcjOG91UI2KEoksJQUn3xb
krnohs9JBWVLdC9syo7sJdCTKf52jiAaI3LcOxjbECUnFzFou5zQlHxVKC/j7LHKg29/FM1WVdii
SCUjsht9GErVN5K50WN1E5AvslUcKqprKy/XiyfJbBEOokbq99aPKsdwWBUehSDyRjYu8p+VmJoa
bG+VHbIaVQT9p8kZyOxYwCt4/G5BlP2cA3EcJkhuLlXThZ+AAHdiUMs3CJPZztLnWi0LNi1XACJu
9H9hOifrnKWrVoFss5751XDbJw54RhpJiFzQ9gpzsr9pK0p2TU6VoV2YHAkBZSE0xetJaHaplpPF
C8GYebVJxpqoooUM6NaKbgpaBcxmRIiFBMKC0J8lWnmQOtY2j2Y862NJofi1o9xz6qosxjiIqVxM
Le7LrAto38LT9LOfLeWRrV2QX263zWOYeyXWn/w26wgkDI2fxeTRoBo5r6RHwU6+WRVxwo3+Ic1U
0f9yixt2K5r6/6ic+Q00zUdLPYS/hvnm76OWBMcQwSBk6a+ePmSbkZKK3cAbYTuGMnrWDWm6Xc2q
6+N+78t8345NspUFckAPxgRKJZ+Q45AlPeQjUttJIV/PY3q0oURt4B47q6DXX7/3ko3fsFJvbZdK
nrfPgUXsYof94IRRz2N/su5ccUdWDrl8svmwmrjbp9YcbRuBr4AMkZwox8hy6Pk537jLj4BRTq4y
biddsO/1GVkOCAGraIOLE61pGK8IAv6w4vSc5dVHq+vpFnw3uh9tdbr2A012Iym6to1k78lDMPX1
MbTmj4YzqKXsbJjmi0oo3fRz8hpO35MxE5pcgr2u2pvRpL1rUPrOOOgEpVMhvzNKBru6pnVARWbd
5+UhdheIQBkR1iAbYGlBh8fbEhegWKjBrobEfcWcQG88+7BzC1JvvlARROSFFHS8X1r/I2MMrQ33
2cvIXl04GyzTujUKBSndBLbUkXbL+d2u+47PlFf86AZgjbCUt2lWINgsO9KRpn7D2c6vD0BszQoi
bS5/CgfeITnQYdACWW9mDohQtLsiIOeO03JV1L257hFLVmWIINoOsk1vHHLji+zSnLoBnR0YxehI
C7i3xdS8ZPltXgXLZl5Q6gF7JgXSuh4GuLET6VPZoIO0mm09zNvShogiCNuEVtWum4XFgZVHh0vD
/39UOf+FKicw/3NRzibpKAZ/9P9Wff/bmtZK8St5/1eRzh/P/1Oj48l/kBInscOTYmQhg8ET/6dG
x/P+YZpw9jwBPjIAQPI7TwUhDpkplD4Q6fg0AiR3/WmX5y5fBLbFnUDiLIu7/u///osApfvbv/+S
TsXb/0Wjg3rIFY5tupZDyJOtv/m/OtjJ8c7MeJ6oTQTWqmZGi77d5UTS1E507LMQ4woH2asPStT8
cmn3dupxABomlk8LRnQnyChjOR0VbOvGu7E+CCCazU+TCnOf3F0OyL98+L98WP8/+rRaNgNfIHAs
1EV//bSVKyXx7nSoqXdcmTHUq66o74Rn0QFymMnqc0cNKmKqcb2DUYgHjymvBn7rq0Nj9L8sOCPK
sQ4L/jUqMlsnD4Eg+juwTMgn8Eiy30uYFweWbcGtZ391nPUZWv04JKf1pik71vkhPcH6Tr/cLAuG
Cm7jEVk77pym+tCPUZlPkRcUMW9XudgvmVUEuyv9Vj2FvhrJMGF0+ib9EP2STW3u9ScgkQLb20jB
CYuuP1CC/3B49X//UFjtN/oz6Q94+cC43SvhbiVKY/0Y1BgA32ZaxnIT1jxWmyQCRN0J/jquN1zv
xnBNigxvne26KNsmvkCY1a5iKPutu29insrdOj5Ap1E0+qERt7FHnEmA83ssd9PRoloHbnPdtAN+
GvKvk+BAKO0b9T8GN14jqcpNQzMsZKBueG5Dunc07wEAbMYiuNYvZ6UnghkOiEd3+hFZMt43PJqq
Iqpr3nbsxbdFOi8NHxD+t253csDj8oyM1MyQ97h8Lt680XDvP7+qfj+9JfEATPaCJo066LscO778
fzq44leXDmsL2NLlC/A6DouPkGlM/zz6u+s319/BMVK6R9lOX9c/IWiknb6vq7BvVEw7T4KPNtvl
C3gh4mVo5Vs5fT2LvlYB0HFgf0P2H6y1aKWqu9R6Iv1zI2g8i/4qYfKULkF+/FM/uDOnVdX5h1ng
hWEb2VDRwu28G9KC2O7ypG8P0bkrhRJ/eUt4D/26xAntEqCVSC8uL8FeZx307FpI+tafSlrm+t+f
Sr133aT0K0cAlQmVWa7r+5hBcPDo5bR+NeIheswT/aPI1a7g6foT6KeN+U4GryZcmUyGB9XMOxXo
eqmq3gv0WwG9N0dCRUX51ePdiCLYafHmXU0FG/nsYTLCpyAyegg59VvGPiAnDzWA7xsW+ctYS/BO
9E1L38U86Z262btuWsTe8O77NCO4nskQS/6mJNyATtp+7FGnWr7/lJU/rY7SjpGEzZp0eEw7YvzA
XUqgNztDGXHC0OC4A8i6JXWI42zY2mN/jy9wXcuOzJSFX9C+ZRCL1v8zh5Z90s//xRxqWb5EPfj/
V7befP1q37vsLxPnn0/6c+YM3H/YJgwXF1qJFK6jX+/PmdO8IGhIA7TBxXi2bzEPaIl1/H/+l2P/
QwDo9mn9Eh2GkJW7/gma+e/MlKbl/U3+KDTxBsGtlsjaEvnp3/SswKwMJC+xOpfK6Yn0ANjWXl9U
4qE2AFyu/b74798WaYts4CcIzv/zl2md2NhVlEQgsOgy9+7yXlUjcfVdnqkcjIDKS5y5xtMT5vdh
PlanPFgGzLTjHkYnUrOxfYrHl8pHiFQuo7dVNk/3TfO1MKwjr1WvUjcfrsqy/aEjObxdijJx5bzD
Li23FcE1Li0xG8n+XqDOXGy17Megfgr9+Gc9pBQsixmnof3c41osOorbbo2xptV6zrGt5quwVNd5
ql78sj3mhKyAhm7NVR+kOA5H72hBbNnFoYGUh0KZ2YYGpEgcY1Hx4gXyfRwbe+UQU7ahoL6uZ+lh
Ch/FOrOM10KSHoUi1TwOevOEYMekxVZQVyl5n9VgW2wgJvQZIqquA8OvcKU7yFR8b7gVFc7nPlkE
ZSyEcjN5aKnZ0U7ceak/rNNMr2zq8sVKo0Mn3eHoGOp7dGKHxJnyMROpwugVDJswy4sdsRAx1Som
/Pwl0v0Iz7/K6GhsKnv0D1OpCFw/AF+tXcPdlWN5Q1uMDHr0kWUy5fty/gzjMdgpn/KBk0JeXVzw
Ka7/EkSkvFSSZHfVPpVSfvYR2itHiP56TuCgj1V+18ZNvCdRdilKdsN28EOl5iMNeZfNU73vvOJ+
qf1XVTUAso1sWcNzpGI/4K0NWo+yvEIYkBGykQITbAAcAkn7UEkzb8eJ4yAxnbc0wGEVjlQlcvki
CGLdVSXWHUcgxxy8MUG8CvmNiEzDi0rYqzdhK85dPsGqdVijZTVsVISYmda61PR1RfCupMmXr2Nr
F6IgaSmTbUzxUSmlYyjeDY/mUC4KKGgS4mKbNSykqLDDjenZQbNvH0ji6hOqmnURSKaKFLyKGUNO
kc7tMpXyqnCHk2cXqIh7+zhQdsC/6FfbSFYvZeXVBFLW6NSUGnd1TphMwZTRFFunadK1tbgP04zJ
E70w+63YoQY6cwpMLaYZJG6SGAKONjxlQ8VMVEjotMKKb0DpzbiWjYMpWXfwUeON2Xi/8rb4hVpu
UzkNTU7He0j7/EsI6A2xSy+vllvpznRSnPfSI+rL6wBAKGtGCUb3eF4+UzUh9OvvHYWl1yDVdqKL
cG+y4bai/I2i0laY068lV6/x1LQHFzLECnjhuw/yDgcmFhTbfvZr/G74xSiPWg2Aif5kBL8ms37U
4yvqUSfgj0bZVpXXULVwi2Lq8kOL3f3oCJLHwvrUh8k35O4HhsftEkTpvsJfBmk1oLIue/TQVrUi
5HSwn6yyfiLgKjwYwsV2iCfnjwuPJVvh/EgK2nZpYt2lrbzPeiNApxY3iHsW6jGDT7artU9Zpt0h
ZtPwXAt5tQB4Ggw0LxzUOzr5KJ0oc7OGYP1DQk72BJH7I+XsQua6YwCwXfPBqABXsHxlaeOcGmNr
L8kP+sg4aPsOvGYz5jrD6ZQXZM4n2M+sYUceOmEo6TifUxQ8fJfPJVLONZHUN1MScmhYDfRxZx31
012TRxQVWMIcvIJagpc905FGteTV9iYJ3OvI8395jcBi7h4mP0sPIuyw/0r/oUqgoNIAhl0MJtMd
FoLn7FuRoElOlURpnNFVBQTMKbZ0832ixvI2bEj26je1aErq4+mrg0a4QJaPzxB1tmA/kPazS1Ir
ZtfCD3edT/XYXL7qgvKtIh2km7xyaznOWx2SoDlct/M2pcy0qZ2s3hBEmK/jwkWPtxoQOKyT1gzX
FhoyVopUx+w2eTAl6NLZp10/tC5SIOPX4FDkJwiMFb6DQCUPk2RjKUKqaz8gtnMTKiOCrMqis6e7
AbQb7Z4xSxTI8I3VQP8iFjtriXusioRcz2m406fWtAzjOXeptGbpp0WBNXSdq3ah92HKEo1tZXw1
o/rJgMStLJyDwTxXcfVZV+Mtk8G5jZDkpjGDbuzk94HI+21UnYN0rjbt+J1YCIHLov2KZaw19iNT
Zf89h/NwRQTgU9p39UENzYY2ybLrZf+dTpiADXbGve8558St8Zib28xLcqY91qnsYznK03zaAnr/
Xnr6ICVQEaKPAE316kCm9aow8AZj7eHXzd1b4RnyxgaogTU1rq5jx/w1TtZDO8/nHuzCMVZziUaR
PWQEL9PKX8wec26Jr23flwFDbTLf+Sj6GlGy7UPsQ7wK3oBFopcJC/S9tG3mMbzuKT92JF/44bix
M3faVjDMqGR+BUmJSbxB9Im3iP0pcHeSZ7YEBrz2lOH2yMPewwZ138BrR97wXQcgViwnAVEmlzMs
6vu5ePGtiMCH/A4YOy4PkWOineW3i0hkR8gx5hxLbWgK8DO53gMvuW8QYtP2EOldItjYYsA5Z2Nj
nNUQn0QdaNxyHAAoodBQWXseDC+SEhzY54exZpUBAmqjajz3RR4QpsD5BOWeph6SgZthDhDpmeZX
o4ItRYUannyNecVN1iotvwOCpDvq7vueJd16cQmnCProoLpuJp5PjaeZOHnReg2FawK1Mqul62XQ
0wWmR0W2Iy+egS0qklMSVQbbCOzXLlGR2jZpZ+qOdSROo4lqblDGhKMxHG+7ZDz0/vQe9vAe/Krz
dsoev6IreoHeoSuzYFMtxitpZcl+6rwBOrhP/xOGFpM9/SNipPtNMzko6zIoD7le4vn9ISQ+4Yz1
78Qe8nburXG92EWwGSKx9bTkZiicYOMEy36O0ADYEwgmQNk6WgC1LCqwle/UlNhTwK42KgR+vxR3
VvM1DAwYtl2hq04otTKWIUSdzZh+EVoR1VCedGwDrb5XEKUDF9Y0S281SLLaxJTis7GLL2+2szN7
N8aiA6bOz5K/ZLNYM+urYjx6czLsxjy4sPjn8+iRbuC7SHJcw+I0oug/N7O7HxedjRV52zTNaAzy
vgFcq3VJW3lHZdRCsl7mG4T/1FwmcW90NrKLJu53uCZBjabxQ1m32dk1aguDJQsGRw7XHAOsQfJj
s4iMmizuhbpUn16XfS4pdYLWe0QJnq9rOOR0NIa3Jl787Tz47lWblj0bTSveuu78bNSEcsmymK7b
0H4KlhFBHx09FJbk1KlPZwoQrsQAVgZknnDSCdmY4z1z2LiVCVhke/gAMefeBl6yLQK738vaeEKw
Vt+76ToJ3SO5aAgQyrbcRciImyqh/GAykS9RrTa2X9LIAMZ07gjlkKlo8GHD68mbBOEm4WF0TGCY
YyLdu55MGQRituQLa3qa/urJmNxbmPE35AxEB9N2yMzQTbKSeU2E1S4mFJgBETlXWuHfXyrLBUNC
zIakkE49HJZhXJFXlsWsbGwZ2+u0BDlsEnZ1JnlB7VTWfIkga06dZiFdrg3Iim1XmEfLoONdeaPO
lR/BsyFVwmI//jDmwtiP2Xx23MG9iT1ObJdszTmdh+PItLlKSbXZp0IZpEmlN1ORIXHy9bLdg9zA
zrE+WBUZWAZt8dkkiSJVKANHOm+pA8yJieLcdl5/ImcrOXThcj+nKsS0H3qrUXhXk9fb1PUa8lWU
95ArqlZB4mTHMG3ES+GDZjCd9WTOPTCYCDN16m1nE1XtLOwTwOv0ugl9NHbMGGZ17qpF3E0gXGyT
4L/Blq8osiMqq2F4IMPtqekW/1TUzaOLnAwXkUdX+6ET/nK3CKTHzVI0O78swm0QVMiYqAmvUxF6
u9Ff0qtBGo+iIIopZGexK2HpAiM0f/TWVrFyI3GlGG9Gq6xw5p2jcAQu4rM41bmZV4W+WDCQ/XHx
t9uInSCtixVHCCGMBFDFtBgNYVSg2IGSfLlV4NIrKsazWrM+peYtC2hPWGT++W9VJMlRWnr/YAlA
6AUcw7KMvlNyIzloaQj/kepWFdGMQlhZp6ix35Pe1t0Xna5mNBD+gqDQVzXa8o9/9817VNvLVmos
pnnhQzrMtYfEjSFH4Wi+3HG5SOxmY6hoOAzOFKsTA7l7cHVFaSpG8hS0N75wQuTJl6uK/GaaQ92P
WDvsnYt2558XowZ9XW6bDeOekiYBdV0o1kNURoT9AQC7vMblQjCwswGhV6ff4fcF4eAoslUMvUjb
9y+vFhKgi81cv8/vGwMnORDnO+8vYDOhQVustUJcgPoq6VjLMTLPxQWodsFpBZBbiU2+RMJpLgFq
gmk3xyQRKE18cHrcan03yf1E/SDrkK4EA+KxNkbUXYPFErjEI3LzUP1QfoyAQ1chAF1viIfNbzSa
ob+OPGeNG1tbAhoZ8USwyzTgG3kxPCx9bSpsIDaJsbKZta9aDZW8RNxdrtUXVJczeT8HRvDtJdIO
HzNa7f/H3nlsyY1kW/ZX+gdQC1pMXavQgmRMsMgkCa1hUF//tllk0pnRWd1V8zfBgnZ3AG4wu/ee
fWqxVAdci9dk+vUD7wVKtC0ToqWicKpl5W9H/2Q5WFR0KDJaL2l5ag6vd3FwPGgnEqWmeGpqLm97
vI/NCTEUu4b6pu+L+DdLwURyshM/4XcPE0gXIwUxop62iL6OsVW/npskH0S0o6lnETeXv7OXj5oI
nKk+jEW+j1PD3SvjRTVxJOS0lkr7ETdJvKXKvVpFDWq1CRiGrjJZDChZ8ZbEMShDRjzR/8TzYXmG
/RGoU8fH0gJl2EPTW9SOvWMAFQf3SgScJSc+C6BEKhgegVaehe4Xmk+tVIuLRhGJ05bQqUTBMDyR
AzH0iBcGceEulA+OxpABY5Xicxy7kmQgf4H6Qeq3TI+igirXKCfsGXE3YVhquk80E+RGAQ/sXeGe
mgbAsCc5Em0S5O3Bt6XhFxW/ilcppId1KiGWuZxkEmzZVgSRS1kGryb8p/+cm6l/IVP8a1lt1tVK
TCTHLcKkr9fjXD3Tl61a7nEmaD9/ONvSWcWx039MtaQ0KKDa+6ytEJ8S9qlWphIAWrSgQH/bc5DU
NYVeU3Nqx0EiRYnezOtI55EwU7GtHbc4qCU94KFRc4HVfm5QpKHcZK82I9QGWgrN6LhQPltr6NnS
aoDRIommah8qjKBA/n3RNcp94NKqjD6D1NX19JbVYdUkQavq2qrLGvhcfrWoJqO86NfFD7vECvCK
Me/Gkf9FxZS1KszctlrUugePgCfDbLxQKJXDPcJoRuJneNmQEqR1gbTNk6lmmxnLHclXDqb7anZg
K0neBmIBbqIibPhqljBus1ka3gl99aCpuynkzf9tVlm7+y0j6SQe9mB9aSR5hTOtSDwcMvhmiq9h
uYO/rTX9k+LwXr++WlRIDjWnJnHdfKFK1tqaEgmo1cg+BposnuFfy+E463tfoGSRvwzxKVIiOSlp
P6fBTA6EiduN6eji/QerjU7XgkgjBoXxj3TlpfxU0ff5A8XtQc1OOKSviWn3VM/Q+Cryfirn1OIU
tYxACwnZ7/Ov8WgMx6uLgMVbn7bJljBPQ7tFOPHxIZQPphsJCfXg7jnE33bGaN//9nyrWYL7Lvkf
1ychx361JZF2hnH+bT/1ZOs9joWOZu1+e/jVPtfPaIxax5y7lrWHfC62DfyfyokebGL7f35BdUjn
1sDZJterV76OC3qquN6pfPsl8k8dK3Du3xfVBivDdet/MzL/UUbGMixoE/+vjMz4f25+TMkffyeO
vB/2Z07G0GV6BQAEsV7ddVXJwq+cTCBtATx4JL5te7Iu4a+cjOXJgyBScRTmACpd81c1g/EvShkM
17cMsirE2/4r4oj/kVChB4FuG44P3t4xqIa1P5QzkKTMlzEq0wsOfeuoceGdWfQp9lk+XVLf/YsS
HkMc0tdu0FmEqA1c1SniipOuIXHt/GEXyI8sBxczENtdjNuGmlj4tp1CNMtbmPhvBfLPkyUxXXgf
0g6r2dInnLBVs0JSLNWcmmQefW5NpWhlQ6Jw27XV3DeFwAhTvoDVxOg62jY1SzijRKD0XbWdqtVU
E0++nq+LgsQxAw80ZioFpNpLlQGqlHJMzcJEQDRfeDPlR/zZhPyfqYb2uqjmkBiu43Be6ELT8VV8
KQXYv04cWMV7YQP7+8WTUgwiBb/HVE7bLUl3UasIK8Pgo9iXIoGZDgJu8UzfYfhDVT0CYGl3v0Hf
32c9hoXHbHp0akkjsmTX/sopUoup9A0yEu1nq/liPEdoP/CI84bN7GgpRb94F+Zx6DPoxhS1Hr6j
Cr3XyAJt3AUOXBcUhCjEXZvq0W7uhr1PX2vlUfBL4gMZTT4NiFvTPcoY/YCoDHQmHnR1LOvVcCOd
vUZqIqN7Wrymb89LmbVnW84hmakg6htfwyzbelTEbVvIIzsrQ2VCbqWgOnbJKf5cpdRNHlWiT90b
uE8v+dI34XJTmvarun/wzqgJBdva9vd2RSGHod6No0hDqlxmECa6+6Ovym7rymp0OqU4yMg5ehp/
zl3XWfUIxvW6rPa5Ll6PU+v0ILRk4QGueLOgfvvXCf8/p/m4WZ02MtHNYbLGN3vfnp0JywJr//Vd
HfXlrsvXz/vv17U1IpKsXKipkOdXk0IC5q6L13UD/nV7zUHI5O3U2utleb8E1+UPm9XiVKbURYmu
36hFXtU1emR8quX4LVHvMTkpfy1i1yONLH4tq33aMiXrpo5RW953UpvUsp0Qq+vxrI1hVa/+6bQf
1l0/Hh0Cn/dhs1q87nP9NmVPPg+KOOZov772P+13PR/692DXZojnfv3Y66HXddffdl2XdeZd67oz
T7i8JqbrvaCngoMpO2KaFOHW1IfqjMAZMrbopJf1x1kl0NXm6C4VoOdMt+l0Ul2RsXY1Sk7UOa5n
+7CozpV50oZBbQE9g+xC7T5TDXPASPD98/7pOLXu/WB1HvVF3s9wXVZzas8P66piMo9Zi1BvlCGX
OnyztyNEllMvVS2MkSb9fRlFImX7atNvs84sowu5bEY/bqrFgUzTXgG4YS/RzZ5L0m9JQnGOGvKp
AEKrXgm/7RSpXa/BheuuKsAgXNvYzeAHldt8LsF2ynJeTTrljGJoLcDZuXtQ69R+as5RALzrsjr4
ung9zShH+GoxBtawCkpCiyog9SE05VTBsG78BWH7NWbVk5ZHBAZZVXILaaF/n/zTuj6jwAJUtRoL
qziLmnsn1Mt3Y7bI/43aEhnTobZBhU8Ky0f+WJxm3/d3RpncqsN+2/l9Vq0FbMMp+sVH/p/HJHno
P6iJGEK+fR0BNfsQnpJxBBWoUhveY1l19UlvId/rWtyd1MT09JHudYohgxNEn6GVUNXeUaOAqAVd
nY6lxIQwb2UblMKTLuuJNdP8Xfn/ak6tA3f1TS8nzDOktk25SA/SShqrdGNfkvfvZOxHBYjUXNqH
DD2q+qgC36OMfhtTP6thfkzsUV+Hg9nuInt5bEPYhnNaaWt1z9X9VWGbPJTWEmqlUM8OEpzilJ8X
sqUcb5kkV7CSpTJR+ruoK6ECLKHtH2wyCvtw0W3iVYF9UnOx0/45N7sCS3RR4cRblMS6VZzJXGyJ
121oT5AFoKOLgX+Qsk7h+TfdwZw63OHsZXxSET0yGQ7FBh6iA6clqBggHNgmBQWuGRCS7aThwtiR
aD7lBUnuxJfsFh9rRBP4qD9Rct/KXp2tem8qpa2WVdTtfaVavma88f+jn1ebuQkHCNjQ+/J1u5p7
X6lOopbzXHN3ptnfvJ9yoWe4CcIUiahmITkai92k9ZC0VBhGhZPUZEqadViP1sEoDq4ROUcVq1ET
S4an1FynYjlqWR103ad/p0nK0M519+s+rdtQHrro4ZpoP2FBOVlEQpuqZnnKCBDUMvz3j9txddeh
oBD8+bCP2vs/WKd2ef8UdUiYjN+jALT89ePU3PW7DxOpfPJOlMz/Clpdf666eNdF9UPhZjjLQy9f
SNfJlbur1kXy9aUIvAZGSlZLkBWlOZehUm+z63FqbvKk+c/1mOvm99Mm+NscPqyk/oPTffhYtc+/
XefSkYdzYgG5iqD5SP2hmrxrDT/OqmUlSPzHPTvH4Vb+++2/nfTjrr8tv8/+9tGT1HU6mgCAIrWQ
/9d2teuSVBUqFqqcpEjyt6M/zv7zJ12/dDYbz5SJp7uPB153+e0UaqePy2rlb4e/b//tm1n5Hn1Q
gRNQhnL51yT/NVdUCNMbbT6ojdf11309m7r6esnfrqtCuzdPppMX1lrNqi0iBw+r5qqZcSG2Wqi5
WoTbTCZpsgQSg4B8KtMoalatVJtzPBwBlP3aU83FGI1v5hzoeHrd7JLsB5Yt9/ztdFiJdidzRK6z
VrNq+/snqeW0XZ6XOsh3HeVwxvZ6uJr77ZzXr6TOrjZzux81A09so5g0st7mq/qvXP8RatGOCIYe
3v8X7pDW1PTLf6Haixox2H8JASkVNh4VtiVWPSCQSgV2nX9N/BIGelAKnXxQY/MqCow/I9MqPK0N
C1E5NVssmaOv1WzwoxUOwCDCz7zU5INLUhHEsuzOXReLaZemIAf8cq+sxzo/fqOzQwRhpoba78SP
WdjfQ17kedXspwztlWM8RQUGMJUYPlOEV5wTWF67nmK7mFqsrRpbZ5ymCs4ow4ptK7stavh+nagR
Pg5A8dYGE7MCNZSedYEELIvo4MaZdXItXuZuj3tYk8LM0gXlVO5Lzm9xnOlMbpyEOl1Unh0DrNHW
p8JnQRSYttnddeyqQhFqFFtMWDA1Ssw7YiL7vwG7/yRgZ6HHocL43wfsXpOW8MbftUd/HvSX+Mj5
lymDda7p2DLsJnGzf4brfOtfruchW4UFTLwskHXSf5ZQW8G/CJ/ZGIVR5ow6QBpJ/hWuc/8lVUK+
7oGCMf9r8ZH6lL/Jj3w+H/oR5+Rr6EQO/y7o8QcUutUcGYd+aR4QSVFmk5WUyV6cPkGVGFF9G4hy
j33NPl+8cz/C06KP6hYOUQ1lxzyn+NGMmN3Sr7mthmgDfQeDZNnnqyj3OBDb3yoH36LWXro22YKw
elkM2GWOEJsAQGRuwWgR+rzJXeqSjOlRou8i4Z8avXtyzZfF76h2KwssbqobJAti68W32c9laT9R
Mvc59Gp9ZwXo3udoehu7++S1dTpj1Y6UJmJ+4Zn1W9pF35SboCwLopF6JJp/8Tucr1CNbQftOP9M
qGFCCBbuIiqAqPb0hvmAeGwNhB2jcN7fa9ybcaxCmQhL38S/z7YOFCxvMuoBgc3EE6YDtn9cbNul
BiIBfFljGBDMywZ01k8PoAhjJ/euaQOx4kqPm1k0X9Mpp2ufgcLRX/Pgu+UEz1Yy3KRJ8DIBx1mp
FIXKTnD7HpMQs4VI5mMJZWFGKevXUmulOxDBW4Y2Wyo/obr2GhiLeKF7rJczr4csprpUD+3NFJyg
1pGfb0sbd7wx2i3UOPVLiNtewvc3Ecrhr95GL9R9fq6cjbBzdC9e9xPJa32pE/ecN/zsghL0k7kA
wqvs5N4UIP+csKzwXtKA0cRDtCuD6GDNUQIioP9ejxKpOqULdnBh8Drbs/EKqvhYo7g3G8Rs5lgY
BwrjUtLZYCzszDUOfvpgZZ65KgIU8n5s3w1zGx6B6QMBaKmqzgIoRLSRQpOQFgvfoLp8oQydnHo0
AfuPoaHiWXoekolSugYH+XbyjWM7aRw35PuKYiy8CnhojDcRMr5Q1tNFZ746SRnTY8NoE9pjcJzc
Q+Jx+/1cR9DiR/s5zX84Y/A8xsZ+jCogiNq3mNKD3WiSC9VDnE9aG+sGeuLwn+bSwbPGB+8iM+Km
UVa7JPZPQMNXycIAuuBnEZ3NHivDsHBOxQJFKwrqAnV/rWNzf0TocM5aqtiGNjeoOS+e6iXtdpUx
f5smypdSOXwNxHABZJDhKEStCCOrcVOaaf/u2KoCyG0B42bRkOwpMr0WzeYmaoxqBS6g553NxBYa
Rfqpc1Dx7Sn/krTBF1svLmHraAgDICr1f6Dw32NHSg+lLfsNUVIKUNoJqllL0pf+0U+VQFOPLDy0
C81LwoWuvude8aktdBLcoHNF022nRtYCVeA9xhBvIJmoVpNQy4+Eq6iUkuFn5UHKOxSc13oqJEgT
XMg6jcHoQdScDoHEVMsLo8Ejw1zvJaPELW0pGdMzp9vKsl2EDql+CokQb8eSsW2VRN250ruHVrjZ
fkndW98lWdpLo4fGgQEOtFKr03uvgfoCpALbFMxRqPnECtSqxhPlltu8z5djX2GcEun9kRHwXSzL
PWsA8quhnhAHjkgc87GFA6VVB09oQGU7u1mrDGI6+NauxSyiaaRrjUvojBqPw/v3TJynJIrH3VAx
RCl1LIEsDFPDho5YPMaAojuxoxT9SXkLtAUGGiMjzOW7ngXTyZSTcLFW/viYIdDC4UjHQb5fK6dh
Up+3FPBxaZFsZFVaHKcc3frkzQdDxkYbjaLKIuzQNwooCGMLzFQzic+XX8fCKnZiNgBp4aQsaArW
bdl9mz0z2dUVuY1OmJhiGc2DY9DSaB53qUkyD5sPxkCmmc6Pue9fXIoZN06hLfv+CFYRzqjpW7cQ
bcBreMvZwCaEh3fnT613WurouY2ncp8HYFpDbFhpEZAujLNBVsLeu1iE0CPPvpszPlCuG8GvHucK
MCngn8bVd/GcHdWLaGrtmy5KsfyIKMKapuypRPO5D7vsIZN1d5OhV4+UdkIlbdvXua1ot5rui1qK
4i7dwXBZNlb/aSxN48Y0Ovt2cRKE3zl8E0oxjINAsYtkP+KqgzveIAbRNmZm2BejMX/0Q3wqgEY9
ZP5ltG0KX/1++UpE5DaGA0PUxIK9MbbdJmwC6xOXduULwFizXk+XsujXk5n1NyJOrF0paV9tUFPO
nlv4DbuhEZkre0ypBqYy1Z/Neu9LckIGO+ngTWG0KQHdYkGLGxplFy7Fgwh1ePC7XdAh9O+o6QS/
/s0OF+dcNShc5ram3GYS9xAjfJp8cAnxSCW7w3/qppqib3WIn409ZeMhM3wYG5V3MgPNPblxcmnt
wId/O1abcso+oXHQL06I4EVzS+tS9VKbs3TZBsl1stEqzd7CSnZx4+u7rdmlr+6cY79lgdoYnZB8
ipE3SAhzn7qm+BM08/ISCeSLdRJS9leP7mGaffPUVxA+piHon5x5Y4d5dxeW9V0cMGQVnu7usx5n
zwzPknVI4OtU5N9Li7dIH3BPmwziXmKLo1EEz8lo6IeRHhnthKjOi2844AKA3xlllN/onGujNnAJ
y61Xiz2NErzvJLuPpWhiEcNTaZVAl7voUWghGh1K/28hZ5Q3NYqcJNHTx1zouKnpwXMUWUdNs15D
gqKALSgXTuDM3SC4HIY0exqs5WR49oC38gJLbWJM5HtJ/7Wd97k+aqd4Qb9pdXm4T20faE2Ri/00
N+FOb1PobzaipqF2p8fR6o6ep92nYxU82CMCsH5o2nN3DqwoXaP+RfrjWd2hmrmri2jpxhkIpv3+
ufJFsR2KTPBY5V81ETxaUN3vMrddC2do4FF786WsL4wuAVU7oYkn93Tj9QOur1A20ceh+PG6kZps
2HNWdPTtISJQx06LS7+sDscvYvGjewN6XGk2uAb2PtRHHlmSkU/cotMSuxd6p/0j5Ipl5xoa5KOi
2BhBWbwA90O9Bkg4S9tLOMIH5y20nPX2KV5aCETmmN/aYaxv5sKozmZnPzk6tnwJQNC7GHTDjebS
tPpvcxlF93QiUK5l4USJYrxPU+y5agrvV7XmiZfBThAAt2l1MrpEvAg/wzsSHKdE6y8rm3/b7FfN
S2F8XpBoHKKR20MQtohb78aoHGel+TO3w0Rmscmt1D2kzvLUJ4lx6bMk2/d6ZX5KzL1vCZcxJSF2
w5ucS90nSIFMXr6iLy5putyg19NIzlBBP4Cw3oklkwV/fAVLi+t9bScWuM3YOYRTcAFdbW8sp7de
Gp6vdRA48zZ2o68tg5G7JB1LQqy1c0ijql911ljuRwqaj3Dz/AcIq3doMh6GJWifl9icto0H7iJD
JHSKd2mr5ec6nYngYGb90lrmG00f6fekf0mmfmdF8NmLmCeOXlixXaaoYTHJL15T/JHKuLSl1T7U
H+F8znZOJtlQ5XAHc0ngdaujVGxx6TJ4Q96hG3wM5sDZ0uB7EH87gpRO7O4wx+739JvbvdahC5gX
tEfR5PQwvfv2YERRBqkHSZbJyP2pqjldVnbhw1T1n/ourlY6SqAX3YQKUwx2/N2BhpoMtf9CPTYi
RcoOJ699KVMD6Mk00ao3S/2lS2spoNOicwE1c116sOEBuX/zinY4RTPGRm5VIiHsmhe8Vv3aiL+l
Y3vnVAU5PRp6uzJR8M91vjEScC/CR6bd5DUizp6BTuqK17jIENRgwk71V10dsgV1Oa0dzVRrAgTv
lptE/OjQtMGn8eg8kZaw+owO8eDydHBdNS0OduhnwmPYfppDo73YUcRQTmgUgGuuhfvAbB+oLNyY
aQzeN1gytJzSikJ4/ucYZ0ySXc7DDBwQ5nx7ydAxrFLcT/eZ10y3VZB+5SzhuYTCsva8yvk6BJF5
Z8VDt02CMdoz7tsu4WR8hn2NuiB6jKDrAb4vy0NVxB0/Qu+OhsF1TyN7W+PfcJ+XgLS1sovWwUJx
vl5DIsipCNk7eQ+LvYqfMswxKNnC1ATWGsBFOod6aG0U23NZrBvEhf2uaFATAAdaLWMS3g95+CBi
x+Gfo/2EIpseXQ2PTZn2F8G2LLL2QBXxsuNBw/e218x1EY3wr+f6UIeddmNqqMx4fSJnELiKgplK
/XjelBVPfpwUDVRYFP+6q93Q+7qjLJORkZlR6e13R14SzYlsRXLEd+dbPC7GrsPcgDJBki8CTdoe
0ViyxoC7uply9yER/TOi3exA99entq0OGAVHIBxrZE2mWXFmOFltFBy6hTN7jfXTCT2xb0y93QR2
md7R3NDfqI3usU2nejXH8bAu0j7Y0kr2kmMO+JFi/I0XoRXQ6GGQM48o1/fFbfiFEMS4yoKuJX/p
miuMe5tVWdjWsZ+9h6TT+sM0ISaJBtwmPRQRa5t428XMbxDqJFIPZm47UcXHMPY+z1a8L1ovfylD
/U6j+KIs4uKCRYvg/mR7GwPWOIDImtYpv82Zhk01gtNxoLGtPIy3T2VTnXEs4q8+8sofC8z5Fhuk
dbZwkZEFaGkmHjSPBzOlsrnUTSp9+h+LsJvzYKJI6Ur3axtBX6DyAzu6stdP2jJBjPVHIOlDuiZ0
Rp0JXK6HbKq/GDH6F4x/Inp9FIYYlZ3vtTQC3zQPuBDlDpYDqXWYQ8fa+DUwOQcmNURBEKWxrHas
KnNHYRWGbYv/Rz8HYF8JMq5FaZ5DB+JW32TjxQvHO7vstxB/gwfwlwhequxZKx4dS8RPrh8lmLcY
97oWLad6IOjaVvCOgqiDQanZN1MxXIqUjl5se0jp3OAudtCOlWjrioZgc2/bZ837rkPsOJsZdFwP
6SDfvTnp1dMoOuuUDWwKzQhgaR4dCy1Pjr45Muw2ozMOOS5VOBb8a19QiAU5a1rqt15a6qbGfYkK
+Qv1sERxcMCOzVughggFqRa4NSsd6zgd7lLgZO3Gl29cLzRcWswCjeqM7WUeiYfJ63h6x1Q/UIi0
7/C+A8LstZjNCvgYtnkeKr8/p4m1MSqDDqLfkRyY4Vf3GmUkOcIxfaDG3dRRdCFqqHEXzg+dh0Fm
76RvvKrNbWGU88mFIqjHEQI9kKIpo8CjQTg1ikuxJz2NGoWI+KaVIFOCrHCzp4qeS5PnYO3xncw6
D/hcFr+6gKEuUc7/yeR673gFrOpvYxZNDxMksvUyDN8NCpTiStj7FPauNaLYnRP7B8LpH8jrzH1h
FH/g590e44V68Tp1b6gmRT7nUvvUtK75atlHStmDFzMov8Iu9w9LsNB5Nepo5wtCKm4D/s+C5lJ0
5VkYFEcNnai/xkb3xJX4bHfItarkTFcwfijxnsVcQ4YS8s/49TZmOX8Ko8U58p+zQK7bxWMBNjmo
ovmoeellGMSrQexji20Zr4O4guiiITjWJO6qNcrt0vv+Q0UxWxeYx8jp+j+YUMaVEaeuvac4teCL
DzttjOn/elDIHMiDAOPizUR36S5JOhMp+JzsIsJOrtbtQfE3l3kkbBi67RfXQ/YdZ3a0jUG+RV66
PJZa8jQNdD3nVgv34vPcpQgzKWoYWxwaWZdiq2B3a62sdzrUcBdvwyjDTSHqcUPu4QRstaw6xObQ
SzlxuUFmOa/BKfi4hyMxnlwCfoPxFQlPtb03venTMFa0N1PFq1CY7UEsOg5g43wrRt++p+l37vPC
HZCL86J0Rf0QdpV/xo8LYI3m0yPDd6Np6+SLGQ9HBlT5WwHjzfag1GHMFd+gHUvoqXcZXcQGH7Mm
BrnQEonpJtHdGTrxF5+ftXHj8DvZQRyMWiBGdjv3p1kr0uOQ9g+lv1j3HerwdeMjdZykf4gedOKw
pPxoN9F0PBpnhKKlER9aHrmmgljjwYex6h9FxKjfiJqNYXfDBi5wfG9HyIxHJBi8/eEx6EHi3ASu
ASV/Ft62982v+RLACo5u8hIj95kXunBolX0JbzGL6tbMQjDdgK1TMikd0u1nZxn4/7vJTgj7KUHA
D7LHPLeAXYbAea6aJdwUJxxYJ7eJH+HhxY+xW741Xl88OAUPKKM+sDC7fJx6TDoC3o2dcRdoGwwi
ujQb1lMTzsj8s/UwRzcmmMhiliA719Bh/1glpZz8Sd0AER1VA+tK4wmr6uSbhheyEzSfDGHfNmL+
OiXmWxuJfRs6yJfb8q4dLbGpF1os7I6xVLJeuMroSkdx55j1lymkqB3oa14kDwvvQfo5IBNL37px
QAgQyvjmeCvenS+tE9zXfvzsmgjnIDwRfY7c7ieuKQnp9Hjr68gnc3o8q3I27yYXuJLp7MUozoSt
kXryJGIpiR1tEr9E43yDvOYlziHmVIn2UuYAMMsGbIeZYbm+xDF/OfHFmq1oMzg3XkKnCc0Xwm4w
KSCAsE2a0uLTaNKxjihccYiNaPQ3nLHYN/NwAVblr4yJo+pq+WIm93FMT6HOP/NMvtkFjKKhtKId
KJ4vPUjDvWmErxQ2/JFNmb3PNP1cz2I88I5fj7wATBuf4A7wBPpRSg9S49GZR2rp8S933WmEtowT
tXx47ZjwivboGVD/nNHyzgTfXqMZe8A8LmsiBLbYtIW5B5ISrCI/fbGr7mjmOWR3Z2KQWWnLxuZC
YmIALZDiqHVFzLJquX0AZ78I4oMrkIUgRAcLo0J+bF8sP3PNv2R4qFDyQId92vr1xfW3VI9yY8BM
HbwuR/aOcFf40zdPQ2JfEj7IapraedYPbaE5Z4QhnQFyy+thWTZEk9up+eEm4dvidssG5Dv3Kb8V
qY+WZLLP9BlMUnVe0BwMinNNrK+wj88uIjLh5M5IQwvDu8ddjvBfa5Nv6MeDP6KTW6ruLcz8B5y0
BohujN6NoDvPpEMMLzvYwQmVZLallJhYGWGjIK2giCXntq7/iEDpu0uS7NoGNIThndHiftPzQtsQ
TQl2eirOzph8i+yxO2b+SDWbdZ/qs3E0Gt9bNUm6sTFA63zPusDYuLeoTEETXlnrrO5+wDQY75YW
8xEj+mM07eEzPRUQv1554yQoX8Lx1aPPDbYE6aUe0rOrqPI+tIBVV2MtmrcshFstNC+76wETrBqN
ciyf3ya13aveIeI9B/wDuHHDxqzb47RU5spJQbuMESAD3TZvI+r8AP20O80Sr4hvT+5w9BpRvOmI
nTeF9lNLTdxkFp64XEYXHAs3HQ0Jlk7JMQ3VFO4W1LorzFeHlTOIlxisC/Sz7j7wSOwmZn7pLQ3b
oHyAEDnQM8t7HgTSG82zQ5d2MjTeHCWj2Ypj7KEy1lkHNC6JGX3CO//EkKz9kro149Zp0LCtXqyN
g/0RthzoCwtCXijtJ3Gg/BiKaNHf+NS0B2X9QO8OpNe9tuBtaGpjszc8ojCdDokB48155cbNscOu
sJwGgDT1/OhOPZkB7I5mxp6bsrMf3BElflU8Y3DHaBtkEe8wiszj0de2pkaEvam0e6u6NToaXhML
DSGqu2XMH0F91tt0zLJ1elu0BXAC04LC7vox2uD4Lmoi99gNy1to6t+EWY88+QySGMd8o7mhsqba
a3o+Uhn+LRqNfDfEN8mAn3CcDfPOixz4vh3uK3nXwD0NrXYXuLG373j+0jzKLyXa1GNJ/wCb52Bn
j5/iGQJC3kXbQeANZo1wbfuy5XEvsThvw59hsvycM9t+QKksVkGKa4BgJJlkvBRk1Mp2qT70EtoA
fSntjdNqz17zNkFFWDtL9Dl2EIVC1Z2a6cGYgfV0pvkVFxDnXCTafZl1+BVV6Qm5br8BW70ywsa6
Dcz6G09EYZBxCev6BnAJ5F7dyG7KgB4FiaWIerH+ZRwohZnF0l8srEzGPtiMva9hs9UsSHLb1zTo
H92mAtfSkJQr+gKONUZWnpt/LfMMgrTQX+fKJQSw4AMvktncDe3sXry63yy999I1ugGasOq3rl51
hzYxz5YO3EUjXGYBiQmqYvyc629VPFDoTjzgAB1Q7KRX9WFZhpimqUNnfRTuyDAHRHnmfbKa4tkj
5gwxsJs+SebstJDiDJP9UphvI2pTiMvxizGAYcAdOzu0ntftksSM3ozW37pTUeCpHh1IS664Ef5m
buNDmXwe6FbiAQg7VyMGu7j5mRg8bEbCCAuckNqgh4ffwKoILaB/FlnC0Qfba5iPiFkzxofGcxqG
vI/q8oRf4GmOG4OcLmZr9SQlgnxSjRnWGsXgD2jgYle53yFPEDuv7RjksFYRIqXr3xR3ouGK9ZAe
IpP83Uy3kFzSQWBssnZwQdMHML9FWGtkb8Rjb+pvM18OJQTQE9sbvxdujMK50OcHyjMeho52q5ma
nd3iVOO4QiZDxvY2N7y1P5/12BQPs1kRqkLUmrJfmwGrj5eDLR0qFmfZuKMJpxgzzDEq5qPT4UWf
DuiIR/GJIkfI1OZr1w34MU3e87BUL2YvnlAXbpO6O0SZe4iKsThGg57d14OW3ad0C+FsBU9QB/Sz
bxOXi+GXOzSrleVqd+S+3PqmoNLsglsVPAkvOXoxLq6zyVCaeoTyc0lVZY143s46/34qmnu62s1m
jK2jr0XGrZbp2T6peVcVyWvmWOalIGrSOqF+z3+YDjBu2Vh6FOsOiFUzU+BjuQClesqjyRH0NOeF
2Iw6sXKnvsUP4m5cGHXzYp3rCTeW5mGwdPqFdvNZ/JFIgHy5uG8OBBaw3aBEdJE/zabDdUvAPDNO
32rD4G8EYUhY/5I4RBp72SKgo3M7w9rxwWvhSEvdkDObD3h+79IyiTYUBpGlwHXS17g93cENg+cM
G7ybgBQDtvD6bgxD4g45ot9MM7YCu6AkDeJTh9jRT5tNXpMeaWL7BfujNS812ozMOqe4v1X6fKEa
BzJnWpFNhcpOEjLf9wZNXezIQUeQtTfzrqBZf+h72bYn8bKHBX6zBJg4GbNJ60QWgPQBfXgezLj/
loJI2eAOs6sm+NY4xOBOanSQA4JvQ41bbbrMz27FgxJZ44i7XsnFMX/kM93YbCE9GWvuq5P+/B/2
zqO5biRN1/+l1xcdyEQmzKI3x/tDHkqU2SAoB+89fv08oHrura6a6YnZ342iVCVFHZJA5ve9tout
n8NcX0rHVtsxjcqtizOeLwZQz43IyJrjkbh64Tw7dFVNOEazGYTWq17B17JTa7WvTin6pQfrHrGV
wrVk1t2jVdAa/B8JiTxkYGjjSLuItRmH5K3LkmJb6YegwCkl2fSjO7uP0a/JgAxMeSnd8SjtQbEZ
Uzgk6uL73MWsDnNCNAPhgmsKcymisfhpMO42HnXQUTe+9QLXTU/hcum8jU4H3p6+eWIiroloyyGc
M8qLzXHTd1a17qIZC1EnLPKaI70pjPjWZyjKZDPDNtxd03/mO4jNxH/CMF/t+4QGls4ncmgmci4Q
xDYRZ7FJp/bJCBbmSrsTQ3VJZ2hCbk89HAVV0NNUOHvH7X4ayaeKWp3ccUuCTazbnIzRFtf8Bs0H
nIv1DPb7WVRUuTksl421dcfI2Hipzf9VP+VuG34e55rUkX4JXE9J4THZ6jFC0SaX6ZHwtPIWj/MP
oyD0w5yGH3xBRF9ZnbEP6wd57g/veZ6D4SOE107bLm2Mrb5pKESsAv3aVSy0mK8eSea4gJ0UInEO
kUlQAfok1Z7H52pX9R22tiJmNnyIKLi6ldGshDWWa0s7WOpRwmRxvJV4Iohoaz75rruF5xj2EdHD
25mZBKbV27c9AHaYkw6wVP8W/rzPbAcggwJHb3ICFv/RXsVUF/tF2myFXblbMCDM+zbxvFU9HAw6
T6dJVve+CD9D+dmEon4t6MhDZuPcU18/V0KSqWM9uopuZhC6qw6QMQgJFoTl64M3fs+ygOz8SaLL
wDoiUjZA2+xJrvLsnKge3rec64hQt661ys8JnRznRdvE7JoyFjVDvy0oAVsZE0kSPBH72jS7jVV1
5SZ0BtwHbspeE9r+xnGIL2tDe0UCZbEDNHEJwYuSix9Onxu3vRb5kJ7xExKEQC5q2tqnIKJoVbB2
qXFEgpIWZ5xkza6LKAkUQt2o7YQ3gH9ajzHpUWHefO1ClqfQy1Z1Crni28fRR5dENdGudilVoBWD
Wtf8bfmv0TBeVe3cK8M7s3htgfZWgXiN+eS2hRPaBpEYbLIGEeeEw/PYNq8YQLdzaHwo2p4gr1J+
MA8NWSFdWF+FBVXRJLSad3GzxhT98KKMpkl6lUSYxBvET/GuqsJd4GY9bWkFLWNBDz7QByCzrTA2
ecwHdKbyOncQAcsILJ13Li/asJpP994msC8L3ojVjdbWRBOXHW3SThPJPPYvo2BICjxlbpWZVith
2uk+bXS9piPc25YKSVOT0Ko3Zc3yYzPVVgyRsQVUmZ+SoLsS+d/v/IicJylfNLIPtKhca4WfE1Tc
hPBFlAFGjF0Z+YG4T9d5j0BqSIq76RD4NLLeD0E6X6Q/nhN+JmvtDjs3AMG28uFtmKCdtQKMadyx
OPZucQT73iSWuyUqmyY6g149CzFskya8Z/WB7Aeagb253AZf/GT81PlpQimwMpiJWm9t00QSdja3
3DnI3Ws40Z5qOqG/X97atXIWv8do5iQt+fc2129mw49Bk+YxL0vDVAFm13pX9A1RQibFYPU2Seru
ZotLWJvZMXLrt1EkGC58WnYShUtSmsG9i0F2XT/9qWji3Slz/EEBi+pZ1ay49/ZpwI5slX33bFOh
jEiK8JPJ3y4tbjEkTF/UBAEX+TpyUn+dUHZCrpWJ6mgilpmMHlPpfcTEtQm7KOZPE4tkuiIi06u9
I2aMjtKPGL5dbLD1PbfAxXjzX6S1QDdhfrDa9txZ7r5JIRX6kZxJ9g+1KfI03sYFn8yRRoKKZ36J
/aba29XHbs4nArOcFTdvDNDbXM1m+uhl+iMZGOVuiglxmtJN7wAapRSOrxrnzStkeOi/tZP9eYJ9
WEUK+c4QiUeaxfZWT+AiXmR/C91UbKKoKrZdUf1CTDTSWLpJ89HakH83k3fNo15QBD5yycZXLEGV
K+DqgsY8dN58TCObzjAACNKsZv1GMyC5gVwSpxjGaxu2I40XQX7NciJ9Ct4nXJ/55yQhDjmPf+Qo
o+shcKhthXXyGAJHrqsGHJRwu+RYMC6+TtW1qaf+qw41KRCJiczyyCzm8c89Tn9dUH6eXBSYPAjz
C9l0z1Ynm4vEgeDXfAEqKBI6GiyWT28kNNNx3EPR8TgxdtG/PZXFG71o1aqg7V1zeh2NyNt31q/Y
jdXZ/E7veLAxO0MfdYlw087IAIyQIHAIoOVK5LwL8AddwmqpyhO/otGPFuLzgyA1aT/Y5M6obh9l
tngSRkcPtkav2QcAwxa0MMz+vPah5Pbg6+SvDCkSmF5/NiNiyqFvzYCVO8y5pAb9JRPRcE/l8+jd
6DeWn7gn+Lpje1xFZHNPeu7AVFxJORxqqiQqCMLEzJkS6pMUS65YAhYrqAXcYlpxVujO5lUaW69t
/9WHMjzPZp3up7F75inK9n0bbZzGv6RGzXBK12fcQjQ1Ja2Ys73FL0zjFPvdKqmjTw7Vj0abfazH
7N6CE+/ygXQorpltCJ23Dux2G03xlR9B9YIy6omgw2rtEQBGHctjst1rX+VfWsdNscljzdISxUoy
5lu7YiSWNnTUhCK2LdMJAt8ibB7BVebTBevU35s4hZ0mzMs0Txp/BAdDCJI6G8/9mDBClh5kNz0x
Y2ERkZsNa2Wn0VoWy2agGnJvE4I8sUtuG79yuFPJMYPlYRTy1iVO6TlDrmkqquNaQRytYXLuTfow
Odl8zEKfYVVqwOWOM7VHcLhuneJbz4V/ml1qlAyPsMUYeFfJ/BOtXQnYtn9HjUJKqRlOB1CDps4O
FNDlh/dEp8QGz6DhgcE+PooC7YvX3s2Gd8Ka844kcg215mc7lFffsrCv9omk1LDOaOlWfLutGrhJ
sqjT2GMQRRjaIQLi2Ll5DFDu3FSAfyXSMLcEYAl5BSdPXfO4PBaOR+9VTxlvpI1rU2U//aWGlk16
NL/U4Qw7N49oaR+6m/pz7dTt0UjFoSZDZq2z2V5ztm0jK8VoRD3FIUUYMwHgkta+KTD6bTTJd70d
E65GxBl6T3/mSmWBy5Hl8dit0pHHMmvTLRQQ21jL5DLDm01j/ChzKuCsxv8omzeBBeG3HjhNJ8pc
osbZNBEMaKgYVqZSUxHjVGgnFs1fThZYpFJ6DWLxc54yyhqsRaq8eAEncKpqsoejQW0hxbkkDC6O
t9/hLLVZf0g9me5wV9BVZ/K8vBNqPQLCgF6mk1mNm6T3K26QNtqlaRUetUfavSK6CGVUsTYqwLkx
fFXRiyPEDCPvE1mbVrt3iWdelRQVN/Kg3ZFiRIUd8V1syU1wpy1b7zw3wTYh+z1493jiDbsCPQOu
tOWH9/iXfmrFITQb5BPD3bFFs/d9APBVsxQC1jQez9ToHt8/jr+0DVX8dpPEL0NNoQwcjtqQ0NCu
fqu/50W+HvXtA7C72r1n1BiyLldmT3RV38/ElllgeogRZj/ZGLp77uin2WuGgClG2VERaW16y6uZ
8VO1pzBa28IDEl8ibgKcozvXqO4KQQDtEdH30i1o7+DlsA1iMdMwahmgScPwvB9901e7qUcyLuzD
EEcAkw2hgwkPYpNlj457eOkyJHigWIJrKH18K8yMWiQ3xPzfEzk5u328Dfzpy6LEgKZxPswmHVRZ
hppzLUgU2ju6OHRhlm2b2fgqQCCgV3L8dr7eDF3ubHltr3Js6dMI5VdckeYJvohfqqE4RhUEcVg0
GxUww3hyFmQkJAxe2t3Y8kHfn7uNVQ0llrKrL79USXjihRv3s5tOpyGJPts5kldh3uw2OQ8TuHYX
jKc4ErtRU37loDkJ+FdbBI/32g0/zs4bpWs9qg4kw6mn9hZleRxc+pgI+Ssweo9rlm4n0j7EWqUx
P2bXJSK7rBTVxcRTBuznK4zG7Rb5IMHeGtl2K4ZXSwqyUDnkPOKWjzG4+8lPfPeEiWMjc+ympKiI
NZjUkqwVTva3VMpFwphX63DikWgD6rNkW76x4n5yR0EAR+ZcuQAxBZvdRCQrLL9bxGpXtdUD6fSA
x9V5eKwDmo0kG9o92Xf+Os1BNacpPYM8V8idCAAzWG1eMHW/ziG5o0NhfLabUbL70s7ap2/vymEi
j5E5L1rnCRB1r2LvmcWB4Wl608liDmhniuFUR8W7F5xmc5d3wQ21NqHdJGCQrF7cg4DI49LPCSLO
BkUQHW4sfmTITndELpHLzRUNvSU2BhGZqxKz7q620pf3t0r4oCGDpFqxNMMzvbFP1pIV8v5Yvque
33+Zqbmnu/wejNggWuPZqfCZgIibuEWqbCfd6TUVXr9j6Pg0LP3cXD1EhejQPxnE3gm/M/dDk4lT
56O7m8wLxzbC5OXT1gXqlWp5UkzfjM9qCsKNGYONjzbe3IQ34D0Eyqgo7hg0lpcSN8HKWUIDB7+6
a1oTN1Xhf84t4+rbcXSwOJPsPnuk+BN2pA4TM5OGBl9fH/z08oF7DpvyimhV3l472/Vkc6pYGoe2
Wp7uWJ3eY1rMJU6uDbF+yYll34b8IRIEwCzw99WsUF4Sh+YxTwHMjWvT7+aV57cb73cMTN2NPwDI
ufd1DsXIhf7+AgYWR4IhyXJyDcDqKCD6ul8OOZm8dIJ6DYNe+eTWCd2tm2lEGBYFj55M8rXXpzSM
VTsHsc/KKxteN1WgvXISdtQ/2KGeinQKivyPfUGLvelf3EWeaWkX640FKifwvfypLijwho7FfKxR
qMc/Z63oTdGEI+Q2ZNIU6qW5hOdXEid0QngigVBgzSb7zQPG2//7z8Jf+suHUZQ5aaksh1VE6uXD
fn97RHnQ/ONv4v+khDfb2mzIVjWRTzta1bt0ypAcJeZVkv3JRrIJaQVcGaivgIJoTRStRYWPcGd0
y0XwWhQvCa/WxYmS/LIooYGaH2WYJDcbpAzfPrH6Uwj6RC78ELr5xpFkPyrGyZiyuQ1snUWyWEZ4
cJ00F185iChbmE4RtRSgufF0cnMGpyHJ9pFQyaNtpUIYdyt9Et5h7r+ZvekehCxDdLlIjbhyOl54
+Fgzy31Crzv1cdI7LAEB1d0REbxlxOk+9PqYJrAGumC2V5r5J8B9+iFQtbuipHvH42h8KdDwWtWx
WFAUsp9vkqR9prmR3rvSjD7NHqOlneZbpCM4VMLgSGB6f+xUe/TN0r6rqPws6yG7BKFRnCOLxWby
84dR1u4JGAJbQd2LW+7ynJd1xDGpx4bGi+XGnF3rbi78Imn2pIEbwSsgShrAmbN1L0nE8W1wHFCY
BlYCya21T1MfQVsRu0dTU4TBM+ntJUfpFuCn3SN+ELvCMD+nes4ehnYftBPP1wIwetOWSm6rqOyf
OJeaPfKsBYuuvyV+HpxH1L4ny6F3ScjUuIAc/uCqEKeEHleCxAERB5G5Z+Vb+8gZxouTcwhSYT1e
UQoa60yRID5UxbcxTIKV+8wtQdj/zLirw5CwTPoTPESPlL6Xr5E/EhYNS4mqTfHc+8klVDMXPdBi
kUn5QRr4nNI5/oLt5OCUqbtF1UYSQq/mT5lX1OuoTH9ZpZR7+tGbC36UCf10Ur96TvtVpGKJRAAK
G6bUvCq7zo7Kz5665Xex3Q+AHcs/5jxQV0u26c4tiWfw3SqteF5op3cr2H5z7DDkBY4cN+9/8/3v
EPgEYkTq5O8/SGS6s7H7aTr4WIDXyM+Sk2pLRny8bBSHS0ZSTR5QgIzuGGpvfDRjXR+UWGr9GiAf
95VcyuGUQ0SH5Livi8CZ0cymL/TzVtfCs82NmcQmbyVY6swkhQqEuCjeyfylGc5oh7InM3OCQ0n7
EZQ8/Qze4K1SG/FY2NpHW1T1TlIOWRmh5GZvGlJuQDHqZMhXsqjVg3kTVbV/p9KR7JnOR/cbSrWj
ZBQ7FN/YO53BKQaNxL2aZAYxidMwpQELH+jPC0L9vfjoK5oLOh/XXp/LtSjj8p7oX1XQDx9dlDRa
tMG2SUDpUGbqcxSbu9TH+JK4reA6ROFLKjRY4OR8c4OCrE7Zq4sfdC+NEZTXsbfhMcW4i0pr2LVl
jW2xI911Lmoy0B0OMl/NULkAOQaaCqxE89YfqXZKCcUIc+sW2+ZAjmWxTZOiO8cWGepgTC074lJX
VoRq3Y7DcHawmG8gp+sdgtGlU3L+BsRbk3cVp3tzKg5u6kYbgsHV5t8fzsL5y9nsaFsp4lu0MrHF
/umiSGohfbsxiwOKAnpg8RMSORKfTJnFFz1InwUl+VnzHOOYSZEMuFGB/p2mCU+b0UXSoikqFqU8
x0QC1/ILNPF/+IhyccL+vuKOP/7xN02sHh+RSiNcvMq15J/vMre2AfnQQB1GEdNJEmDUGFwIPLRe
8mymBL90WRb/9DnKaXiuqM+UTKcEmzz18bAR5nOaA73TRlOs+9lt9309OlcbsRqldHqNLkks4fGE
bM7cTg0DPVAnYfv/wzf6TxVKSzigabmeZ1OH7FkUO/3rJVgaSOnNaSyQjeXVVQX6CQPeymb5wPmu
82uTncqivwScgWBY1T4acwWjiSCP02dA315+VDVtEt74Bp2Eaq6gv8MYMjxh//6TKusv328XmYfp
epKGKe8v329siIZf+DVK+NhGCEUu8qYpTfsg3WFDUw4OmWb4TmQnkbxu/bm1v5Ma1F4cu6npYsDY
4frZ2SY+ZDPSdrGnmuRTXjlnAmrGi4uIe1snXPW6rjwGbClXo5+xsOSlJqYZD5mGAF2VmWPt+6GW
Gy/L9pKd4pNvjz/7+W5M7vhclvSMjKk6BJFn45ZF6m+2wDuJgzACZD8CTTrUJkze+7fm//eCfpjK
n//429uPLMo30e+Ozz/2ekohPJ7X/96Qf42+h1Hwlv8Xf+mfhnxX/l0J6TlCeeRZS9MS/9eQ75l/
V+DRHm+6tv9Zd/afnWbu34XrmZIaUctmpBX/rw1Uib/bnDEYJ5Wg9cp19P+q42zpVPvjKYPZkW5N
JlQbYZtSpvWn9xOT59hWaSPOhi9e2roqrv7c61NhgfZDBbNT1icTxT063NbcFjKa73WFQdibxe39
d8Tdu1jcvOcprdUzCvzPVTHTorH8To8p0j0RssyUwXeEfz9z2aD3NdQFONVazwJ/CvVAEbki9rab
wuyMBEGvmqqoMCV3IPYa5M+q8uoxjv2XMk3ss2P3j6Zugrusc+ujH8/WinJQokkcqN+C1gO+109N
a4wPTDPRziYSlIXPrOll7/CctPF4gJZt7kq29s2ntpHawmfWFhIlJ9C9CBXyikzR8M1uq0M20guF
4wRX1yjyF8BenLY+8O77OdWGUPrkHahnEA6Kf3z7if3CeMmYvCzdmFibVH0GzONDV9/tIhhenAxW
c45BrmPqmYtKTl8D9gM8MYgqnVj3K5XZ9U7J8dwyzONSbeztROvBSxaUh6ByvYvbYfdNwyQ7ctDM
LH8ExNHe7tzcCRpS+I3mMovDC/a3OyAFttl2OorW6G8FpfelCvKf9CM4l25ovBcX2LDD97Hv+8Sh
4ic27wVX42aoKYzAIAheFzX9xW7tF9uEL5KL1hCqL7/naIkTJ7MvYzuhC4+wmjbjKQ8t6qV074Iz
hf4tdjZU/9RPkfyVz8JYJIVKI0KzqDQPjSNTuP1kz/xYUE49U4eeXDOnf8xUDTw06MRky/amqgCy
EU/5xhi0xtQg9r2O42vYGl+puoi3betVZ1zwCbv7a5C10J49sVihWT4GfPhr7WA6m9BnnMfE0bS6
OxJGLWiYesTWjWVCK4kpnhpvZH5lvts7OSPUZN07UQ6/w03+20pb8adrhrhY3jOXI8F0pUbs9qcX
jgyYASfZXJ9hJQwaGwobA3R/sRCG0XkVXRuzA8i0ohc2eHHMo+YLTQUN2GoMhxtQCfGHA+vpryuz
FHL5P/5h0OATKVNg7SQCxLU9ToJ/vaINsqdKHETB2cMFzuJGvSCOMPLcygG4L1NHauGBNSsk5m5n
E4RrGs9+qc/sV+gHrfpTEVf22q/Ell3TpQ2Lkrco84Ovgxoudo6UWmXDF/o8BMRBDIf+neROjLOG
N517KMI1+b60z4rE3uexC//X6FXX9sa6Z1ZtQH+udmoDlHjTru34i4EN04f7mJpY2QxHq6Sx4F0P
39K1cnfgOFAIwidOzrFapDx4c0Wq7HPYW9EW5V26jutgvCnz2Fp+hoR71hvTNxw0zOG1xjb0Ieja
C4U3ztnxYUddljzoTmEdlbCvaHeCK7LwZC3LZXwvwxb5U/4iJ+Pr4AXTw62trSZdg4hxdSloGbCl
oZ7m2t+HPqyIjgd353n9po0XPpwilSQHxRnNo8DMPZYyPoQtISVBnKojIR9HYTjZoR9+IWVr91Xc
fRS1zcsdiWaNsK3fNF54Q/LLa+wgmMeBd7FjGGwr+5JlLAHRkOutomtn02bizSODhHryGZNy131y
7BGWpU2SYzxAr2eoL4y2J/akbBeNULgxMjQt05ydVZMb6/dNoU6s/jl3OqSNOfZBbGvhVNRbN6FF
LGYo1RWL6rtRy1+k7GVXdYfYEdSw07LjDcU6WryDbTivhcCVJwHB1yYmq1DH5HnUKREnTXMO8d03
vcZOr3lAurb+gnbH3Bu2CSQW2PZehTRzte1sECUGA14i3l7HyztCcsQBEo2/7k+f+jBCu4R3tH03
KL+bpirlYXFg/6LzLV6lXulRkWGTQxPibZKonvia8BH7L8qmQCpWpKM0wr6lc+Vu0m4Ut/TdnosO
jehr89CGbbSOae7YSb+O9kK+9nQXrVvejjXloc7OqbGm1C3VOoXXnkPTPBRAWNjUnefQjpNdPFg4
H1JqtSrfcy9w4vdaoEhp3Y+V5hlIvSkGCPbftDdFe1jDNYb5cI8agVh3/8XA+A2C7zBclzErgZc8
dI7rqUVY5BXe3sPjt8HhgwK4c/s9OrgtKO+HpiX3xnVi5IXcALgQp+uEeTNXY340lN3Rz6hfrFFg
qe52JYKkY2PJ76gOShScfJ1J5H+wlPNaaCZ3w8r3tUFKBQK14jLVyGBQlDfV+JQq6LgpyW8lPt4N
Il9v6+fRK8YZXBA2QfJcxQkOqmmEIptJv5h6C/9XuSta4W3DJgN0xAu4V5JZwC1zUCsf+WaO+7rh
lqrGWr8ENWUTCIoMutufmUmabU6f7MaL0ARPQJFbtyk+Bv30DTU+QIAVPMW1Z67ayoz2rBSPkcyl
PUkEXz1MhDxrnDzUI38NTVoiKW2BW9P1a597H5sODZ4o52w/5obaIHuL9kWtz2ZsQEUV+SFOZ7nX
/gen+1x7gBNaPLWm4TECjXgaO+xyo9W6Gw8qNrbloRvYJYuFNglTg7qrUn0vo1TdrO/ZLAtmhmzT
UfettPg1RBnPYuPTjRj+iBrYfm9Z23M0ZqGNBzmPUVL0Q7TvonD9fsaVieJlUAwZDUhHOfbkO7TR
IR0rgCOhq5Ma6q8FityDgca4bKJ9bbZfywydTe2iJJirfCkhlOgcYoMVGTTl3fUr1XSaJN2E5QAW
7Q/5TmMu9C1n19F/s5pHfWuH3Nm9v5FLHWK42JExb+EkZ6CqG6c+9EhHirkon/uabnW1yAcnxLpV
C3vAxWHTT93+zKTb3Aj+2QkcxQdflvRSCvfJMwPvyXUnTH0BFYF0i5AoY3UXmiQrPhuF2RlxZ5X9
NZoIUnB9K3nYk3FW5dScU6rRiIcJjy3a4DXmMATwBuSpsD2ER5Z9yMtsBwjmXKpiU1WR3Dgx2v8c
Au3qTzHZuoiZUK4aBOS48TGjfeqcJ4PeYWv6NVCLugrbZPGQROYZh8tPm9MYew86cIVaGF49cHZ6
4E8wlfhrlAs5sCPLuNUFPxIPCoz+HuisovhCeFJ8qq3uuXCSFh8LUGadanmOOkRE0KXiwvaAfX7U
x9bUK9Hgv82xqOHbsW9FfkvMKD42VI1YWXpqUgk+vGyZ2DfVzrZIV5i7aadsq4KKcYInJ/CWGlkG
MmCsCyorikNQCJfynoeLwKaRKK9NDKBVR6n7bEEk59lU4BQpb3Do1RWgRa2bYHjrWiU3FXo3TCc0
UulATefIbS82Z9rO7Yd4BcWGgqSfhl3jtw0BRyEXhIIbqCwYL4NWlD3Ahz46NVJFI6b0N/fHHuxy
eDaKyCGsgd8NCXClWkAjrpp803LFvqQobfQ8m4dK94h7c9jILMBqVMOYmj1nuQjGY9xJ/zlo1to0
9xY7+6es7Cic7OF02tG8v/uT51h621m7byk4KO5c5B/o5AmbadqlNBfMu6Y702u3xXLARstR2xH2
srVn0gJhOKKj6KbPVjaHF+lSLqxKIG+cANzpZJHYVccVX4d0qIUg7u7PZDG60WIs4JWhmTymJpwh
HnNL/UPElDa6jriVlvjAx4kPeRL9HAOzfeptfbSSkJ/gaGf7IKg+NiVdRNFiMlej3yJmwTv0Di5E
g4xu8zC+JgNiPY4iMxq2Qaa9W1sZIPAww1byKzKt8hCGE8LhxWlj1s9jCLnQJFwGs/geoGrUiVvt
LVywBi8ZL+GGDzoSsMY3d4rjXerkxoOrS9kT0HttPpkcuwcFj7Uh1nFe1WHqQNJnX5yUSJAqsp9n
RBcP/L7cgGOntkWG8CAFj4oW4DYyJSpOzJk3K+08ch2RY7sB4Co6oo+NQ8xbPaB5K9qnDIh3hbQh
2tFLl5/ff+ly80cRxwsWG7KA1cF0pl80SPrsjC1fc/s7RDbMUAooRchgIMhlFfKVHMZq1Pu2oWC0
tXVx+b1A1pGDeTTFmrBA8x33chlh06hmwlKgknnCckoop9qCnw2xJJPPFWHjl6iO/fae1gitywEE
1CkJ4JH0xWETQKE7Z+lP37dpzgU8549iy7KDUB0jp8WngfjZi7ryt2s+C4LpqR/CS2Lqu7dQRmEV
oIofdbmD3PgWsiGt47amXA9z+27wmLxLrG47xBifJNvdGlKMcthGo0CPcBf1ua3e+GR8vLYcNgEz
PdXacEFxj2B8TKdwN1vDyVmO/tZtclK0Stz6EkWYN5BmtyhWx8Hn3rKKc5FbMxZ4rEqYupYnfT54
RvaN4JnmBrLVIZC41e5xMpNqayWM5k1vP6hNiLcuKQeB4X0fO2mewPp+qqj4xoqrzmNTObBP7A09
euC4RNw11iiNBsT4Oy+0kq/DDM0+aZeoPNPhkuNV5t/b+7ql4tX2O9qlCHBYVRpHQSCPVt8LOkbl
NzEx5QSKxs5Jym1XzmSj5WiD88jDcRz51aYPlUuGHbOVdtF4FraNDr+XCINC9xkmLeDm8bI9Vgr/
or+6nGy3IRcPCyDCEC6CL/idnVm4x1QXxasuYKD8HDZsrh3rPo5f4UC21nPR2u5hyugrKUZ5Q3ZF
SCmt0YZCLiDoAIxqxg/uCuv03RGjeUt7KGblVRRd4/ayZDcfI5Ph2reDL1Xm1i9ED7207rTvuiq9
BAR3XCy+WVsWfEkKR5Dwg8lruopjgTte/eKnEp2qMhEYiPAGBPVRzWLYFV1urSQCQDzb2XNXxa8E
qyIv6luS0OzlLfCo91GCA4BYgG9+0lgXNEn1qlHOGf3sdEN7nqMzTYcUvWHoWQezNpqL0PJadH5y
5oO9+ePsPJPik+1RA7Ak0q50NZm5d0nFbB2opxZh9ipqSDXVFa+3lUXqlSn3BZULbXB4+PKWcLEh
ubiYPfmD90lY4Y4Sv+nJBMgRTpWeygiYKcRYv+bZZP9Hz53V5XnQXrLJvPGsK6WveDWb39NcLn1n
Hcb4kn3HROzO5kBAAr5vZvdtZlpwFFND2E1irIfYFef3XyhsrJVK7n4ozG0dy3nbtaT3YRg42DlL
bSyHH4nkTSKTFq8rs9WoQ+Pxnuw01HSSNAvsFqGnY77wUmYFwBsa2dcsFOggi0XrVSgXIS/BZgYG
83M0xmT1LP9UiQxSJUpPnmrtTVmUxiokG+jChOYeEI9gkScDCnwyv2MUYUPjICCWopiwkWBed8bu
zfLj5Il3JXkaTYT4VrfIn/FIOYEs70RK+BdftgLVhxiZRY0wPTPqJ2cat8117aLdFubsn0jE89aD
bBuXET3+Ptsx9kAjzx4AoOIgpk5sZQvXUhA7VWXOTuX+l/egIQTuvFm57eEPjd1Tp1kjevJfsKhL
48OQ5J+YdNFuJhQarzL4Yh7JNQFt/rZaRN4im2vYZZ+Ms7nKzgnYQ2CNCZXfBWEbVoK306OmK/fE
2Q1ldh8W0MsYrVs/Ih/qUAbgMQiiD8GY61Pe8lmMyAw/cErPl6kIfpCfFjkvZuWQRlBBXxNSbB/R
9Nfr2mnlnms8fi6mZB1Jqz+bBUnQsuZsnGLCkET1tcByw2WGT6K0e7yMUSafOtd/odeZDFHtxcgO
YXIhSIxjkrjH9y+aFnPCrLycjAJ5JRlHLHQvw5sQR7bh54FZ+Kks03n1DkKW0k7OM1AGUWTyB6Ro
tGJOTg+V399nfzuZ/0HZme24jWzb9osIkIxgE68S1VFSprKxnc4Xwi7b7PueX38HVcA9VWmcMg42
kMhy7bIkioxYsdacYxbjjdPXJlzS1jcSYm2xz8/Uyw4SPRlSBrf6NapROTXLBSxAem00+xlh57it
LWMjGWzvjVrJC6SI7meyROUlHlmWQFZ3NPdMNt4mTw4NpZdnxbFzLi0mmrM69aQWXDFfbegSphfH
TKZt6sKGmvqp8kK3M6ng+UhGPKHjKvmmWnAcBQXFEcNzd2yb5cF22o4o22C85ktPCrVZxw9au7Qo
lpht4U7EcNa6tQd/IZfMP8g6HYLnvKcZiYmzOWYs6Oy2+nSIFuNnkavq3I5ZBhaUY1I2GNohAFxR
AB06ZxMYd2nO+CSzzjnffwBR6g7LOL5Yg+mchxGyIVqL/ngvQFwNfSlOO4TSk+ELo+PFYYySlRtu
W4ynHlEErBdAY2CbeMsy/iTY+nly6vNYkGPJivotFG1J9YBUymSH2qvOJVM3PLY0PTZygKShWfR+
9ARg+rAM8V4Kqz4GyUPfpu1nhYO/qfRrb4zqU5FfTTvCd2wkSKwKw7haWrzXERgc2TLM1W3CoWo1
4C1dhmtycJ96Ry2eWgUwoJA2lhuLM5yJxyayyvNUt2+iQnrmKtw76O+3wQRJx5KLL63yNcjT/f0g
WbYQyGmrv3UuDZ225XCr5YxtZVdsw5SP367xGmS8fIvb5WcZuRh02y/atGwW23ZO+KeuAUEW+xk+
IaNvQlCSxF4OS6nZZDRDqETBHoet2vElA/KahhOZf3BbtOGpK6IYc07xFsXwBjNHfbPWI16ebbO1
lJ6KweIa50wUkl2DmwZ1NXkX5xaJJqnUnNVlDQ6mQS1p5SGyTkk7u2dUs2ehafcZyzha/S48y9jK
to6Fj4tznIluIeMEiEmlp1L+hB4LU6mNs6QU+mtoocppqwL7PuoGJMRcAA4UsxdomF5tWX3R8Ege
XHPhKJQNyd6wG+pm8XnOKcLmPHsY6IJeFD4qFYbmZckYL8zwXnZV1orrXJBF0qNS14hC5FBBI7NJ
LXomRltdNEDmZHpHj9GMngcMANdRnKgEp1tb8KBrTUWYu915uT3/Gk0bOT8rU9u75d5YfYRDqIVe
pI+Wn6P5lm6eHOklJV40shCu9BxKAnfTN6jgNatw6REM9nYIaFRWsXi1R44zU+UUXqJF0TbsHfiQ
LmN0MzpwTBhh0eR06iDnHbEd01vHUqPjpWxRDyJ0o4tJpRP7O2Ho4WkcxJtLoucD8/fnOz1r0cPP
GA+gppuI+IRGdw8GY3iULRbBZPA4D7Nn6XlzJPsC+JxFVDh44AruGV8VShqHfdemveTSGf7lFEZ9
0bJQe+kZ7tjlTEz82kzpg/qNscdzNaXDbhmy4Zgjzk/yBl2QjTgg/2xHdMNDrtJGNJRW0i5/iCb2
cZQNe/ycHYo6zfGtugMZGFVHteAaoguqH6MwACFQGre5VhHuBdShVDOHDIAgQgzaNrakv0P/vd/l
GKu9vgKYp9nv6QhRqS1Zd0bTKZ6Gsd6HTIypvCR6jmRAf4SY/v7uE0MWu7GOg035DX33+K46uCis
HEvBICoJrmIeiid9Cb3eRcEr0lpxzDSqr9CZJK3MYtwVmREjNg4ppszXrjLUKZRAAbE81TR6FlzS
OV5C2lkxXdB7515wXzuyrh9EFz+3NgdtteS3suOYuxpftnf88qDchyZdODsEFQtoM2rnvoTTdO9I
9II13EmottxkGTcmBNvjyPwrDL8kcUsIKVKQjSsnOt4L5j/dUfFxkCLw8dteXJYvelx29FKEuKxE
Da8kDACh2Cvsqp1X5eoIZMoyqursrD+gSVwzPUSztRYtsAafnLLV9ipzwrPJrdPdtXdu0OX70GgT
3rdbn5Mq3q09AZS7yk5xoMS7OyhRrbTEwtY+wzTHFNSAUDDUqD+UzPjhwdXHrjOeUgNyTCt+uUjL
joUzvIuwcelmSE5PtbPsxs6ckU7ivqFNegtGSSB0WtWX1rRxY1boZhP7XdfC+lCWVUL3YAqe2jH+
wv7/vaw79ZKycjEvqR2IAv3K8YNeRNcme7UXEgg7zK9LUqztI2UeKuamGxJA6SE7g/gCNOqvFLLK
hqrI8M3EDj2Jdfwwpf24UxM2Z3cVbndGyz5u5zuoQbWXTHAgFj33a9PNT91q2ummnvlvwIg1rUrr
EyUQXtsWYeEwBLsl04Nr0jf0Z8zY529GNaXc5bXFkJ8nirEB6ufjaDnurUvy9wZyQOTq5mstf7Qu
rm58w/ptSeqLGuNsXyO726clsapypAsmlu4TQtU1gAVKC1QAcTbM8pOO9G6nxMJEsycbMJyWt6y2
252w3kSJv0lPxopxbW5h6kPVnONLuKghP+QMA30diDbAyr0wdc/Gufi8MKW9LErewjUbOct0lMI1
rIh04ThI1+3iDtMeiXv5VlTmc4jiiqE2mkmCKe0tX5GGvT1ub4NcJRrWhafDALiu9V4Ai3UfFVS1
SwwQDSPaNgSd8zyFCkDYQGThkuL6xcw1b5IkeoOlCCB5qCHUZMRVI1DT/CFzGppxMAZVR4VpF7G7
BwhSfa3ICjmrYEG9sv5b9kzmosAcE1lcbK1MPWyoJfQFThFyxSOI+bHPOaQlfXmorfmGP3o4hWjY
rgPGm8SexxvPYXzgUd8yFtO30rV6uO3fag3oAQgfeQpcmiaciRqPEVZ1ldZMn1pRywMEajdO0CZf
rPLHHIUJszaoCUkgSaCEYnUO+whBeJJP5wkLRanVMGrwr9JJNDgyz/3OzhdMMnYHwSlIwEUnGk8j
7HFvavLLPBspI5uZhWvlyzd10z6OUI4vuvHLhPV0H2unCRW+SvvXoIubF3f8otvmze5jRpssI94c
u38NGfaqJl7cTdSI7gWWlDrTzLlp8/IDY0L3HIodDXzlWbIeifwiJ2Qwkl8TC5XXkGFfmPqrHdoK
ZZxK994kQ0SpSsPmE6KQ7SbxKNt432WRfogT0uys/kWawynh8AGQhJBuxW1u29qPIIQrF2lGykiY
owR0HPSl7bXjbMu1bPeGhqgYrvLU8vhEunHmfANuCEa5Xcp07xLVglry2ATDE8l3HRKAhHcy5D8M
3QiZPQAMxYVuLCQGF+7kGbn+3mmU5gzfXbzBAOVzsJGrCyCnJ95XGw4kcVa9o+81eWQoXSRAlwrB
pT3WFwShwZXgcHW9/xaG2iVtQSB29tTrHnFEwxF9xxuknU9jSJfAEgEjsToKGe3z4/7b/Ye2IMsf
ELQXUxM+oAmLjlMX/aiFwFpK3HGEMnk8tVAJEKisf4abJ3oY26E7dJJ9gmlrsrVtG55y6VT6RlCB
Pdx/6Ca8qR49zt9/FixkrDQdExIYucmDDgzqgdJ/OYVhfsP0ljz8z5/ff4PXbVMTNJCynb0ea7RT
+sol6sUuLyCoOaGVAJvGmCW2dog6pOxFHl1oXoKtds/f7yCX77OjoCHsAaoZ6LGkuq+UfDdngqkM
I623up4dYW6QFeQWpWcudQNTk+JXR9e109yS9HAzGF9SWpOXIa7Q+Kln217C7Szj5GiyIgQd/T56
8becKwvDbqRwzh5iCANbEdjvIycvxMvxp1KvfhVj/FmMQOD7lDA5WpO1IkstrGnldLM4NCKm/d7I
szExWskRHrtl52PSYzw9/iiKr7Y9fDMY/vUoE49AhUz4tUnmfMkMbLkNdtomtC9qplnM2Y6qzSaB
IyrC55Y5amo5q/m6xlhE52xjcIpzFJJ3G52GhpItsqJtmerfigmEU/TeG98d5kWcpKRfjpOzK2qd
qc0Q5juVpA/CLNCXDjbssz4jVCKBnagS04DRfZSynB5lgyNX2l8XI/Nnx83xiOZIKlznKcPqx1bc
PMCX23NsJbNv0+j01lAvM45W2ikIqohilU50ZPVPAS1xLGABiKKsf9COUzZFX4RVOehWqA8SikYN
c9TW6gAQI+5fNQxfCzdkKy9alt2awAlMoDGEBLfl79Sz9VTYHlNtJmqr/J4N1rhJLFF6w0LagRbY
W9gsvA/LE0Y6YXe/Tep7OmHYR0a7FtIlslvDRhuqUto2e6ZW1MO5k3lmDyuEeR6HHPFjAZRBnbds
zMF6UUQYxEv8Y0IK7KzPRQMGGacXrqHK+WuJa7kpiQY6RDD9syp9KHP4tu5QYzUy9Y0Or25vN8EZ
0yNPQcjhTLrzFvnNvKtr69VlTIQmnBZPRL6wE1k/Vfoj7R2mpm24NvQEYuq+Qtdb2sc8FLMnguJg
Q0XbzmNb7vS+8/l/v4xDDYaxr8+g/BWsVbAEYyZfIjNeoSwkgMK1oQWqS9ppzRezTA+EEsWg+eqf
lqMfKdshEMH5H4EWs8KvTN09SRR8AwXkyXypn83Gqvf5gjcuYJAkNOdJOSMTBXDN9H+x5g1hteOc
+cOYxK1v6D7KoPBEEXU73eoQXsU/HWnwRcY9CmHIPc6UeL1qQ68L9I5NsjmYVvHY0uAR9mQzpQdN
0aX6O0PJr1zXuHoUEyAMDKLc7p1LOd8xoCdwkKk1e0xJG6VqJYKHkape4/sJkETsSJpmNABLKura
I2fOgimbxRCmommfgk9dipHdvsz245zcSGLnTJpaxrYCzejRQWPDMcsxxc3ZvNgmZXMLOTeR3W6I
S+aGsgX41ZfekiNMAoePMbxhQG8nm2piqwgdiKVNnO5qIGypSbNJz7Z5jWcVTR1BiW2/S9zViZw+
EfIngeRgR100tXNixjpzr62+oYJZWUF/CyPPA+NQYpoN5OSjjYp/VPr3LiPK1oAzjmQ2YyCsg1+s
fswJsDjwS2q7kGaD9fhTqcwjADqxbXAVAuBJXnqjBri7z0v5Vx5mTFdmOPLlt5QVDQNOHW4iBDVZ
29jgX/T3eqblQwdjU0/icz8S/Oy85r3RwXHbk/s9HTGBXIFeBcBEacTJOd8WRonfk3oTK3h3iuF2
mgtFvO6O6WGo3hskL4R3RNjzl/ZlHmNA5VC6IaeFvhXzpdo6gIw2PXGw+5Ik6XcjGsuNxWJcNPNO
xWN0QKD8Ok/nWgRfTVYir2McRTyFBHfwy4lcmsvS5eQbp28lrE+gE+ZfFVahnqcuUSRiJCnZPLJc
3nOV/3SGFlB7eQ4G9xRWzdccs5q3iIFRw3IpG0HrNDJpRjQYLvIOtKM23Iw2jzjGB/FV57vIg6Tz
MigZHD5KwI72D9QB72E5jCe7c38Ni/oZWGy4dabtx8bV/6DKXpWuH8RpjiP4H2nxCv24+0GoX5cA
ZUm2CfweAGQ8u18qu+qwFSO9isZQHEwRYSdsTMnaH+xIfQcvrV1TDvpe79CZJ9qnRSxpR4eQ6ui/
tXMfXQSmKx3HAmBv4jaDpq8+OLwA3UROxCzBT1pXnJq1/WWruNs7ESykJKafn6mrEj20M1je28GN
HALTt/kKddQM6jJQVRxRcsD8PUpUc37+wxtEXfzb1bMd3p5CaWjq+gdp3xCVNuC7MPBhb2ERKhuq
CbKG0iXW8J1aahu144QUnYkjlD30TfZWmGD8/vtt/KYx5jI5um7wPRp4AT6aLQzZ4ypBeuijpmFI
sUCaim2vzK330qbozNYvs4JDALUn+4O8cb09/q1tdHW87gqds07W30f7QR0SI4U62PZBWxgPLePC
JI7J0x0VINz1E4dYEVDIlO6f7Bvrd//hlQ2L9ZM7V7el5er8+3+4/wxst6BEcosRVFwTAKH73QiW
KWiNYxdC0h5ByRrt9Fos7q/SWWBay9t8r/by3qVjGP/KJ1AFEMfov8EBWeHn5yxphisJKN9ymyIe
rcOf5Knig2mRW5or5equYwrJLfNRngriQRIA0Elf9A39FW3xx1U4UjJ0gD4jh5swwBpgqEKgJxdo
WIG5ALZUjNCDGiYjqsRkBCMfpszcta5DdN3Ox9RsnioAyuder3Z9g37PEdqBuTEi8uVHPrrkEbYJ
AwdGExu88T0Y+gitnGMD5iUOh39pHhhNXym8jdf/693pWvgw0eo5jsmQ8cMXVRay1rnStt/TN960
PMAbXdS7eujfWkElGDc0gA0n+dLYqb7/79f+fXXjtR3DUpxJLBNJ8L9vkiwwR9Tvre0bOvyWZWr3
iDT7XeVAf1rbpv/9ah9MT+t3azkKSyq+IsWy9eHV7E6YNWpJ249N7edYVp/QeMNEorufGvmvqQp+
/vfrfbQw3V9QSYEBCGkxloUPlzatYcZXcWn5hB9BGNSSLSXxwWhlsSn7tdmxjgjikrZ/qD1XVVMg
8xLstqVLE3AdedWNI08irJ7votG8AvhI4A0N+IA0H0vuUxaspQutx7AFCqbRyf3DJ/h9AXVti+WL
CyZhG39cuop4COYxs6UfJZpD0jzt+6Rtbkbvhv7kqOlokBEjGITZireLoApoaD7RY1vliCOoQHg8
hzboQSfLWTHOsK+uVn02Y6KmluJTYNXLHxxXvy+2OJgUo10uO/v9x2uuTIA6S2WZPq0GGvwW0w7L
hWyCAvCEY97witXoQCs8zPXzf1+tj/br9fvmTnZsQQPakfbH/dChectr56Y/re6BuoDHYrgod4Ym
PRuCaX7QDPPV6NxqIxOoD+mqqW0meNBo/IY/3O3Gend9WIFX2xn2Od2ybUusK/Q/VuBBj4E+gR33
M/hznLBQDy2r5ufG/RcdluoTp3IeOOpDzdHKPzzZzu+PNmZ0x0JQ5zCw+X1ZYdbl6kWk+5Wuf6Un
WKEcEfOb5R5yARY3ZgQtrJwWaLCOcPQEO3IWMiSJ7HcnNo9w0IzvjeEcl760Hgfh07nfxkYDo35B
zRDi3tzHDC4fJ2ncFghYhyoglUb1xjkd6sG3LOyh5qAfOquwocgxcqvQ1D6EMVwL+iwbDCM4t4Hi
obm11Y7gXIWbPH8eRHfsa1WcGUqsSwOQy2oTsIIdZYVq1pjDCCStifQL9NjmbpyfjeI90cNnc3Hb
fbJGboxGcAwBrXOjeGQZTpcwMe3DOAHmDivtYohhfp9IKNdgl4xanj43GoUbRe2lHcaFuZhi2Nly
okp6PKbSHdxL4WQvXZje+hYaxBAVxh9uF3O9Hf59uygdI5Sp2PY4QNwXs3/cLkXM6XHWAssHBOWe
Sf49oDT4nkSt+zR0oE9DZBjpjGYgMTjItFa3KZLitZ8C6wQVmeEyTdawRlds9tmBuE36BGgZGZaA
m+5r65O1APzFoWD+4Y1bvz/xWEVZZSmPlSvc+534jzceZjiAA2pA/y4TtdCYLNr8i5Ak63ueN++u
NvtZZjnXFJYb1qeMmXTR3zolE74MtlMkNDn1F2tWrF8CODt0nwXqwWbaMuwUJ3Kp6Csmn8H7LruB
Kd9BBtCCuopZAxFJuaHeRDISOGVouTyLjEm+jUzdN6bqdq+sIJKqS37D2cnCqCZzl5kxPWRmy2eZ
iydQZ5WXNX81AaJnD4Yok0KWzGNNB68Bz7LX3l1BgreVk9uBDovPR3UvuMKPeTBBLsQNdiw7dF6E
mn39w5L2u10HBytWYZcFlYfY/LCF6XUbLdD3LD9zj4pmz0PrdPUOORv+IpUJYiHymUYcI8G0lCWI
GsfYThGiiFRV4aFJ/7C6G2vF/q+71IYjyWODhYi1Db/qvxc14CUMLpt58fl6x5PTIqlwSGcCtPAQ
SzoJ3RPghXLrVOgeJ73ak8oqvcJh8BYDzbn0sRH9odL9fdXnLeFqIn0BJhaV1Ie35C4mmmyah75J
YiAyU3tDj56BIfOGNDJoz5jI6yD3zVf6/TNIXhDJ+gBcGh/u307V/91d9Vu9v74XtMaGLtbi9SNz
I8edU7WBPvtWSEgcNUJxajtcxYwB4V/zpQUmCaYhc0+vszUAuD3vTRsrAn8y0O01yIIoCvhveunV
nHY5TMbJeZmW9z/cV7/vTjYFxXoowdzEAeHj0SwTUTzZlTP6WmNCD2iwI+Uh6YUqV5zTUvdIA3Zk
iWmDxyBQR00dCN2gsxbn0UWLn8UC7np0rE9R2DSnZoiJaWzc/JLNeL73hCX2z1U95VuWu4dOddUL
K0R+ZmKJ4QhgutmzDJdpC4YMWCPGfvU1KLqf+oL8Ez5MsNf0LkdnVRXKiwoE4VYiaS6uwuqoBn02
uBbKQrs9CJT6snXg8tUwQBv4Q7vOrNtNhVnobJGFYqJM28vedQ59m60qMqc40iwQyINstV/KIvZ6
WMOPPNOYdJfRpzcaIG9cI4WlVZwnwVj4/qPq5m4/zKU83A8gJQM91K+iuyy4JXGHkHW8zEgQhl3e
O+YnAy453ZDwU25WX7OWI24YZzsi24wTDs5fULgWn9BDEgCL5go9sNvafa8e74toQtPwrLvDy1z3
X/VywRuh7UaUVpfY0J5bs8OIM6GlgBd0DasvDPwTPAdK+XYzH+8n6Thofk3kT2ANGrga7ASExEC7
NrKYPS4nHFPC3v3vm+r3m98yOOnjN1aWWOkB/14b4gKHDGouYoRJo/NSgGZrDV2NOxcP8F6rGSCM
8//96bfgGdoEizOkcMTHepM4WrODmQZwiwjQvVYSktgP6pxoRXaCihqDAxOHriPPa1Vl5Zh5/tYr
WL3tXv7785sfDjikZVNqmeyEmMEs/bdnqsD6YdQNcJ8a6WDtrBnIAkayZtGwRfZ7wL4BXCAKrlAr
Zm/1aywEh5xIFFWfk1TbRw35A4U7XuO4+E4hQuPYBLCP0HHScmonxSh/iZ4E4z+vRJlNuGmzt9J2
V05kMf33hzHcj+0lyWexhW0LPospOKOue9M/NnaZMamUiLb9aKqh4miR4S+5pft5m9DXvv8zlkXD
v/+WEqzXVnN8Gp1g8YmTY456/9W9U+kyNydqVWifCaNd/PuPmCoeiftE4dlY3v2PLK2keUjrYhPW
3eKbU8pAoeuOAiEcQ5BaeGmKgeKxn09NvTBMSWzhx1aikchQTf//Vx1lChwRph59KfwkckHFEFaT
q1nz43KZ2N/bftvkLfj/fCqjjQAeuRszkR9hox0TrWKuncjAz5BrB27Fx57cgmw5fp0xCzGQ8Iv1
x/031cYcKHWSixnb5AnFqtCfCqvDLNMkL10gcUsHdXjkLJodJ1seTFdHZjNFLzWMNJNVDMVc/Upg
AkJjiJSMrJaDE32K8tAiiB47G7ME9OKaTaZmE73enZl/26/QC2K5C3tI//iB+pmxTJXJ+qbF34wO
Qr/I64dFRhTgIIj28HrJNGlL4gyCFMQrWhJzzSlOjMF4LaLea9Gy7GAbMirIGLAas2zOCk/QIWOV
hu1GnrGTk0UIuXpfSWN/L8/msbrJBLB6FabuPpNddOwwit3fJTPwa8HsHah2E2+JU7FeutSEppFy
N3B8YTKPRAjMktZdNFH2lwTxE4eLCsm9CRS16eg1dcVwC4Jaf01CncRitMONVMELnv8tKV18Iq0W
7EttpUGwvqv95BUGfPZYJwhmyxQFlj3a9ulu12Hb0jbhyOhKawbEFF2BvX3GLo9b68g9SDpsESFe
FVpxiIAiwkfkOK2ssNy37V94Z49wqYzXUaZik9ahhgeUlvwMDOOCymVVO1kXK10BLvgoDh0i1wPO
LWMTd5yfVE2uA9TOVwRj5i5BXQOnAz9kShp758Ya85/wMz2iR6xWtKEMMhqzyDiZOcgNDvto1Bdz
1wWNP8fjltFHWtTGW5Fbn2WRv7ltiLC0j/CV4oo/mT1JMoNDaFtoYOULy5OtY/GHBkoy3GB+QThL
7Vxkcjc2Mj620W7kRZO+mW68zU1nY4//u0OpQ4V3XVDsNSp1jGTPd2PqvMpyp1q9mui7GMKsQBVK
v0sx9Y+lsfTbQgOG547Iq4Ys/oISFhK9y210dxdDg+puZMxgfIEp/lcTfdPDxT6o1sgOhK2tbq81
dTSJSmytHNdxGXC/LubTgjLmdUQjvknjLEKcxD9mdX/FyGOw2uo2uhG6C04/ImqJxHSLG6p+MRAg
n8duciRk5KIsDfzygO85yTAvThj+dlKbgecFgXhGL8DLLw2pDJnj6Za+S7QUs5ftZpuEnRfSGCPP
8iRnu3qBzBCS7lf3DE9kBtqLCWuRrfojrLdex5OvYzlFQJAdIRArREPhuvXOIWJbHQlkE11olkQn
mbAKtToPRAH4ft+ItPU6YAjewADrasPCHV2H+ml02fAdJtSKULCdhrPgPB7m9GeVIhVF21dd9Dhe
lSkYTjKEleTvPHFS6S60erMdDUjinZwExlgpnW2mlYQUD0QvpnZYv1LXbmGGyScqJiwrqr0WXW88
KKEleCKeMe7kG8xQrDFtu4CZ7hQNFTmNZz5/5NtgoGLdnW6JVcw3FFQRd8CyGUYHoqOMXABzJJ5V
PEw1x9ltiBjTj/HBrw3c0R9q7QJbKA0I5GGhfyuriZ5cMb6mpgrYKWcg2lX4iIDYJSH1LzYGJqyt
cP0u59TDSbIOTWybiHnlocNkMQQDQqibmoz2lba8sdfrmainqMj8iVCPfPLnNHawlnTfshl2JKEP
4TasyH6GZhucy9J9bvXJ4pJ+i/rwpPDJ+KlCBDcjfgdLha3VzsjFsZqBZOb0E8mT2wm31Rkg+HQc
BqCnA9+NZrHFNcoK8IBU6BqdFetOusX0rAF5rDT0H0apHstOd/YTxNlDkCZPsqDV11U8+GVFxo+m
40nrUZif4rzQT+Gcf2LLX4FrKeLaRKfRR1QehiT0bVtqYmieEVmjGcPgQ9jbmyksx/s0NalQEUm3
PVd4cKE3qYNWVzzNuvWgEvErJf9rFhHzWJMpTWBN1i5GNVWEzLsRzpbnOadcrknyK+R7UM/mBhqC
ue9ci7o5Sx9R3fM1JJXuAWCG8ogqunK0Q5hhFMAttjwwkqTRpi8KMnau9hG25R2umPwQLDVeCWWk
5wYyYa+LB44taNXg0zyOjYDtiqwVbZIpCDcT5WHqGq90TPeCgK7flYRX7ZFu6Qeu63GAC7cv63Q6
AffDc77+1QyF462x0lqQ7pBA40wvI6vQzmEJdVmDXsgGJd0z7CfEEzdpCeulZqkkzqS4LXNZHEZQ
UGtuIYYTkJL7KOjdbR3oxo4rmewsx8JLOberZSS+dPGIKm+Zkm+6+mynDzLuna82vI3WqjP8WgRl
J9M4vKBS2961vyWZ2N4cWd9yx0ZVmGTRSWkdaVKahJcuZ7h2zY0j5Q8zro/uAGzd0D1JKcXBaPqB
nAP3Yd4+OQ75TXpJgrvsnYcsDcks7ftHs52/zrIKvDWOymx1dTSbXN8uAqltiD1x25NrdaBE2xEr
Yh9bzBMbh9YlvThOHYTjbUHKk6HeDiRV6/YpT8luKmv5ch/L9J0g/0drbN538S50FBwd8cxdUZ/l
KraeQgHMJr2AgG1OZkoAQBeEGK2HTiLMG6ej4FWMvBrPdlEe4jAyLtZgE0Sf/ai7RD0EyIIEDZ5D
tzS3ehKklgD23ZK80fuxEXjRci5mVT2gL0NSLAk5YvIM5EVv1C7lcsRAGmgFQRCYk+dSudHVwj5h
zIZ7qRubUERheU0wfrs7yzsoxG6dR7tmaS+1SzaapSDIKOIl78OQrgIy2g+pV9dE10xIW3dTTI+o
pBG9Y56PplUfT2ATI8/NjaeK7kjS/6Vb+xoxgmwCdYrRlGyioIKPp2O4lwXWe7vC+j6uFkYcoviE
G5CZY/QdafF0rDpxQ9FaeHPSVIgA+sDnkIdOHmv01qgJmwqwZx5i0/oWB0KQ2diuRqXkZOrZWzCN
cs881NhEOeYFB69PrBcd3G77RWXVNpWJRrxAXaPZ4wSaVuNLIVr9DPLWY4g6b7tZFjSL26OB7dek
NH+mt/eaz6Z+zhb0KmOQwv0nNhjS6LCbHRE9ICfZjwv2ZgAlzsXoO4wnxIb59B+NHaaMzKctmHNg
tm62Fn9mGW/8kebR48JmLJC3noRLgn3bQXJdLPVI68SOEVDGTAQRWDL2q1tA9YQYPdlPd8AJqXnT
7V6HIpreZ0pEF+p9wTKOpFurwZNpPPme1iyEEjohmsKem3ORnpRdTzbg0nqhcIcnTY0nfQr1a9cD
vFWhBWXIstNDETmPiS6bg5YD/g6I7fNgFiBUaePvzpAup2nscayq/LkxUja0XHvRQ1kdEtEqlvsE
8Yk1YgaPg5Oa6uq5gDcsDI1QFTmFx6DitaYh/TKI9qXOp8+2MQbPdIvQQ1Wp+ThgsqY9BGBmJgjL
S1I3J8CEUwveJqx5w3KOW315NHvAA00+au+zyB5xIvWgon8FUcKnbfRvnIc1rzG7S9wwHSWofFN1
qXFq0oL6RnJvZKupCgdYW+E8Gux2vAj8oUe7dr9DBzBxjp3rjinZEsy5n5YA+aWlBMYN6E5/i4Bb
4ASIRxmnYi7a2DWASzg+n2rL3EWqKp5QY4POBgbIKKB/ckXufBt5wNSCLajPWkLQEEc+VwQ1NKwm
pzh0sR9PfYJBPVj3DI5aUx75iXyza416sGiRJFdtZXgdkjW/rer4FOXzLayXci/lErzZEWobmJBj
mQy3cJA8c0krHpyFXblB+j3HkXkLhHxU1oQHZBTZZcZLreJMvboCjyPyvmtfS/oXc/NEjln7NAwo
IokAktv1/HC/b0c04duxgeHS9ih/e0dMz9PYGA9JL9Rndh+1I7iW7JUm2M8VQIIBfazXOD1h5uN8
WjTOeZywP0s1yjMpbBgsdbM48M18Ib3VYkbHahsk+rZSqEOLJg+fVqRM1SCOn9NJAmgS00veAS0Y
0+FoZxi7aRu6JCx8JQYJAIqhXkbwK39zRXism20LMX9zHxf0JrYn7jbMi2CgBeBmBBmSvMQCXjiN
MzRXxXTKdeK23IasSjkMEzgAEoR66oGsJkvazdLloLLx/7F3HjuyK1mW/ZVCzZkgjco46EG707UI
LSdERNx7qbUwkl/fi/6y6iVyUqh54wGO8Ij7QriTZnbO2Xtt6AZZaZ3Zaib4EEs+SFX8oZXhbZiq
EOLZ5EDWQewedANXRDDa5jZBpHcxSWRAzJOecoZNh87tzmKM6uPIkEXazT3fDvFvQlLERFrIrvOQ
aox6p+2aaep2ZaA/FcwAThMN6Vt7a26jn2JghuvhfF3lfZCcsVizNAvnmRH8syqma6Ph6rI4wU3Q
M3E8EnSntREK9Qavp7HTMn1JcICJ0Cb2axzjwalb4pyCxdWEVb+9q+qh3RWhh8/KgI7LlrfDXy23
guaXH/ftF0R5EyTZMDNNQLlD0seyhhWT9kKGuxHaVAbOpPuZFFeGZeNHZmNBIT8tyxyOtuPGCRTy
9rAqqLeK9qq6Lj2SRXkkG6E8yTr9DrtaI75mxNFhMQUrTeZhN0RSh352g2yLpAoiLWJaUFeYONvC
bpsHM+EgGSTN9xR5BMkG6LJkPKzaIMf7KZi7OPGY+QBSutMQduYxj20aZqUNab+U8dnOT2RhhJex
jtQWEwAByoxKkICDOXEYssL8BQiDimpN3wK72agOvds4e8i/1xDB5X4U4o/bTPYl1+V5kvgiWgtP
Sj0lah8hy/R1zfy0UBxvHCoKiiaCXQZev73bvCrJ0iBMtvVeqccbCIqzkc6N75FcLf/CTCA1N67B
RChZHTUXQgqeSQUF1NM1+aaSZGam9ZLXHBrZhRZyoMrxrOzxKKkhjhUIsB5l3QbFbwpVy2lObiLu
DCXbR+pzLs/FIJvH10HmR5l6FgBorKZ9NiK6tcJ7+vckXXj1xg1D3e8I3kBJHNXnpq76ddbUd0bV
T2/9Fk35qtLD5q5FiG7hWnOHub26pO2FQ8Q7Dx5iG9jlp2r4hzfroa1mmJ59cZdiFfKNEPVljati
BUr3ldjz5wEbMjajCdiJtXaTAEwYDKI1K/93rkV40DJRXxQ/8+Ap+1UrvU/OKqvaktkOWy3HXJoa
u6wpMNCQ7FO3OeRfqsymmP5qlGaVYx4K19iSEByxm7F36UvXEq46CewRB14SDAPztwGMC3t4De95
tvd6XYo3GXxBUfwORzwzZE0Gm0hk+CMNyv5RECWFzdLwg7YjrC7K9yHumHQ2WxKaYMdEXnTBOfjL
6jnIuTQGCISo7VXQ4QhCMI1bTTynJi0xw+idX/OatG1tNsML0UpUO9J4JoFu1YbOhznYw52Is0Oj
u9kpqfPHsKHwskwL7kswPqjJ0lBgaemmSx1Ct+JKHuJOnNo+nDatMu2vwYjtDUHpBzjM5h216JlL
vnTa8cDoTPhajMf4doIrWV2NmOlFjOqYP8lD0AaE0R2IFcAvuJt1909k0I/ClYnRu0cWoCbu1RbF
auRSv5aKZcdrzfeWa30VhVN3MOdhxFmlFRtPnzYsE/E27tRJTIxAB6O+/gWCXARkwJ9GPwl0E4MD
XYkxAbrvkhK8DZZQqKFHZ1yU2FmASet58uQ5i72yRTiI2ncna0vz0b+RiKcFHSfnwMEwk1xwjalV
GMwF6B0sQvM8/nYd4Hyznnh0BMdo8QouC3r7q0riBig235U791vbweXB8eNdlejV0VFCrUczGkge
Y4wEVQB20ohsPyQ/4qgEzdqbaJJBMbEnNC9XqQ3QhfS7neU2dGEp62RRtTtLcez2MsoptiBnQM9b
YCxfdeRGC/D9x6Ejo7FzYojepP02jsnexbnpEJXdg+o882C2LlvKpN+apnTyls/pzXQ2yH72TZtU
tVANH8pquq3qMiJkUofep+s2G08qCr1xsah0CqFNtIRfLTt+30GSKMth21Bt1Sa+MK5JbKhA7caM
0FqnFYfYwvXs6hDhSZYYq0MxMjKbAA4BXVkDNx3vkXiShdcwKdUJgeqFeQhYZHvptKdZ1x9mmRpX
1QAI6RsNx7ZS3DsUonIpdrIu+G4U1ATZ9FzNNZANaRMcp3sqOVqgv9azdHbZMkzU8eZRRink9GW9
Y35iHirsQWRTF+ifZoxVpAJ/8jXML6LfdHFsnFtVXwXhhgdtwgBOL/3eO5Z38Phth25RRXcKp8sh
SUmjaY1K+sJpnyp40I9Zk1iHHGb+nGn5fXN1lG092Gl4bmT5o0so79Vg1TuJOIFGhey3dHyN55qt
6kCK+Fg25X1mw3JTBHuqgA0Bg/kBSfP0GGfgLdJJLvqN+JI8ZrW0T05PjBnLx73rTOACVB2uRcIS
PRNecuYkOkx39JB9s4HhkUA7fUCzypCudiayblXL3ZhOdyYuN4zD5MnjgzQfNMlia4lW7gMgM+tq
ifOkVrYZRSxXbg0VBqtvvwN+CqDLLkIG4S1Yd7ZcfNiKRKNRuNvU6NnXNEG7mry1DzX9IhkAch1R
B9dEjNlVb/KvwCs+e5umyZQ9t0DxX8Qw4zZF/wjWozoJe/hFzR/5mKZyZhZzdMdu5VuOKM4toJKt
iWt7RVsbpkJoPTa2vZlZOJ9KFqMpkkebQ9M2Gq3vqp7iV/QG79KoNmB+m982/c4wfZGFNM89mZcX
iwXZQFN2Fj3jA0m7ZU98028VlxHWhozJlTlYr0HwQUX0nNMxeizD1PTjiAT0PtOZZMTTdo4As3O8
TPcc6M+qoJ2uEYT11FQ6tw/5Tni8634VBMoGeUdPKnLC9gGP16vgCHQxq7MmYn1nFIBxiUhOCXuu
azJ6+9Ynn6v+kIsVIVDVeFfXpf6gjOIdP111P5Xtn6KHRiYUIPdUae7bPImFUDdr13LC+5Gq2doK
Sq9923tLmrvWXsPxvoeCVO6I+/NNN0EUTIttDYGEteqW1GF3dXpuUE8fyemmATiJ44xFBj8PMlky
vC0aXV6mryJRPKlkfAtKbdxGIHTPgaFO5tIacaZh4LRNMUdk9nRFRzddBUuZr40jXd1+ekn70Lpf
ssuClcWvVteK027WMYTu6+EpwrK5dwadm2N5OlVB/6R7B/LM9LusjHalWxovYURUodDzj4bpyi4D
U7FtSqN7cev8wMHfHxzc7qtNgFeZ6xFCDahI7cuopg8F9OQ18rCBS08SuuHbWZee8xkZGTmDB7eD
PkUVL53uVEY98GF+Ng6QdLWMpBP8DuDremeze+S/37/vh9Wwwv/Of+zXG7SWO7hVJ/sq7uVz9ub8
ohssgL+rlTIx+ENyYWzkd5wgYj9eW1h0NkSWKegA0x68cXNW8i5WT+jYyTNJGh/V7M7yN5vr5vpx
xVm2+pIrYx2sxs24EVv7WB/i+/h+eJXv5h+wN5x6KwewIO2cNR5RniaPdbfpbUYfmzTfyu+RcdVe
P2Sn6V7di+f2o0G0js8ET5QL+2lN4zpofZxgWrft1Y5ePu5VlCA4SPRrNBHnbFfRc9RX2xYgGm4p
BpV9Jas9IMRhFyS9hRW/8daJOWkHqYortrvyKvvoQ5E+x43qbJhbm98pB4EVx1kNNGjq7sOiPGfp
oL7KChhAP2rlZUJyd98r/XUOi22rhuyNDxKUSWXIGTPO3ugkr+0GCUJqRzXecst6Mwlki+aE42ZS
nEwMHwW/xNNbs3FWeGym7X2nfByZx/sUcFXwdO8+4KusK0WydTvVBOvxcEs+qsF9/vWUXDn6iBWu
n0QkzdGF2nYM6rY53p7ePkpbLo0+z88G47Qjk6+zFp1zOrfbWozl0aucknk5H/3b04bpyH62Bz+R
ZnEscyJDOBHVPBrMy7ZjJh9vX5kDggBju6FDbOQFqeTm2WVAuL19MSiH4lgPxEIsv4FSQvuXz1eF
SxMOD06hjPx4e7jlwgUx4XB/f+72EVibZdlnz85wLRvLz2wL9utgDup5ffvV7biirmSmuw6NChtO
Xx2DNix3U5c17UmvRL8rwbvNNnGXt+/ZtnHx10f/9rmkBuBkNBkxiHn2Mhek0DauwMjUkpTms6FB
hNLq4kjlUxxbbJ1Zkcw7dIyCpUdEOIQYVIuMnLe/H26fC8n/pqVHBtDyqt8emMfSO429lMfRGcHd
aEgkTJ1Vf7BjKFtEqx/T5Qcpxvt/aQf/P9n/fyD7L9Cpf5Fj+F/d13/8LmgwT9evnEiA/9ukX0X7
1f4r2P+v/+e/uP7ePzB1WMvADnPJ4iz5m+tv/cNBoOo4wsIcJG0PCd8/uf6m8w9bl2j3iN4D7oTC
9j//oy37Lvo//2ma/9ANxGCe5NNI2IT833D9hSH+Tblu4ORGBKfbRBsy7rH/nepdx9BQueSB9hD2
ucY56/lhDlg5tl8zy40PvUAJrBzrx5y3yAgd03AOBH9+uGOtb/qhjfehMz1JJ/9oCQn1nVlSHpXQ
OA0tfMG4txjjYqqjnqXejJ1jFBMNQ8eOsA/iOHOWjcCzVkPvvoVTMu48LdlEeAsXkcKxYxQ32aT+
4MFNxq2Wa8R0GiRJCWGmG1rpxKQa35LZJOO1s44Kfx3lqMQ7joyrHPXwqi7dPylMiqeWSbwSli/6
JGJsH+yztkM+1lNIVd60zHp0G8Q/4EjDGtfY7/SNO0X3VuGJA8ekJs0/D00VvVSAEGjtQLTra7Cy
w2xdc1nO90kMvCltZ5ri4JoZ5GpwSijAiUIt4dPtS0QwcZoc4jKJ7ynO17Eiyb0EdnVnl3eYMcpt
l/QJxWNurAWaeSQqAbPVvvxd2O7vwDWzXd2U794kwJupojip+UQorI1OjxO4nmFIvhoDnPOy5wwQ
iFPUtBcyGleOSMwd9eirysVTrjlwrPLozZuZiI1dam2nXMPjb3bNdlZ/gmy865rgPktS/Ofk9+4s
zFireKgcdDj5Pu1j6+RAQLRr3btzPRgic1shmeR4MFgGJ6k0xgqr4/JJg20QxltMPDWdkgENOeJ5
C1rFrlT2hYHrVtYhHXl5HEqz3lYRCEAyi4OV2YzhzqCFjlYHgqGc6L7QqXqu7MIGENQwBVblQndP
9rMqPks9fSzbhikOvkqJg6LOiSaD045jrtNnf/aa+IBj6irC+ogNHL6uE2X+rBeftbb36ip8aRNQ
/rMvwuKHJX3dRyP97FUBnW3fcw7DaD1+gsvT19lioM6teJXrxp1i4Iy2AJ+WI9/1ho0yY+y46Tzj
l1bHL/THAq96bjJZHt0MBT861i8oAh+4oOnh9by7NaoZd+CQjrS68APJUTJmhIrbWVzyhRZHzGxw
0hM/rQLKZmKa1m7XQ7esrQ+9in/PzAh9UdIcNCtrq7Rq1VlrupOVn8xE/iYTThpFsvkgQjIog3sN
gsTGy6f3xBR7kTu7SXQ+WcZEVyG9fnTzgTQwaoxIJwzL/oEXaNHiDkl+bX8FUaT8FNgnL6iALEPr
OhrMzSthZxXxwQx+qYCjRWDCide5b1B3028wWi/2Nbcu1kRinAZLdWsT9rcfRD+p0cLjtyTrB07N
WtBTTOyEpANFUeY5RIE0a9dIS7+xQaSy065U8Vg6atg58+Dshj5+jXqgyw7t75Ebmp7Va6VbH2UG
mrHpTjgYVl7V0USB8oDYVX/EzXwxYo4j3HEdGinydWBFwzanYCvWNzTGuCjGsafsBEWSJrUD2JQH
Egg2VqjWiDyTPWB0OLe0uQT9kVWk5z9igFY85fl97XZyM2VAAjX6J6FQl9BbcrgKQ/h5jS7IGNIe
saX6o5kzAWtZ/WFTwxFvgtWiSdDnWZ9tBkvXQqobfNS0ZqPVGDnoJvo1OJV+T4o5x6rO/gOMgbT4
bCSB9FGSL0CbuNaAhBxd4f7ilCG3eZJYG6KvuXW6nPAyK9qgvuaArw+HPMiOomhIbfPC93Q5trEH
cJmTgwW8tOGYNrsftOAfx5GWGTelovVQrBIAo5cEtwJ/TdP6JheoOYwXOkNQciuPoOa5DPZuRPMq
n7E0OEBPWMtiBFHx+ElUPfRbm3aY5n5b8aWxm1+prZBzABaaXZroZZvl2yYSBkFJq9Gbs23eJ3cQ
qFAkQmWBeIu3H6OxtpfIKgyG5AcopceIW2WlUjKPmlFjsE90FYSpYJ9mmLyzX5RWSNWwT5ehvBex
A7IcsQ/SNoE4IHMhLvaoEJGsn3qFN6UrNb9NtWGbBGKt2/5QaZdJn2YfhWi2jkdsD+CTj25ewaBw
2myhCawnWtR50JKiFYrNrEeVL7Mm3o5mou26adoYHjxto4q0tRGVBOmqKNx2df4K2VtnMxvJOWjj
jRnAPBoHhxhDMFJ+yZx7ippsK3KhfY1GJvZjQcKOgy+Tequ4w2PxAUhRQjzqriNZOJuxHd81yvrD
2L9rHYC5TOqEOpPJEOmwuKsoknRmmLjE6V0ThtaJxYBFuTBNwJQKJH3D2MlhxVu05WO6SyZ6VkOD
hDkz7VeJf7xmYonnEUg/9Az4QjYE2CQo0dpMEn1Sf80cgSkEXYOvHKwWIky/qli9JGUzv84STZUn
/d6Mafikm8FU+yJMACViYdh2hR1yzezl1I/0HOu7YgCchGs6NNua1iqpZIQ3IJWJj4E09whwzX1a
xXsVq9gfDe91cKKXmDju0KY353g7bDzmSlbDuUliftUeFWA72yXzCZumLcuuS7z9bkBJ4QyCCWmU
DRtVv9aS7cUJ0DNVM/+wYvi3JtmEUksci3R6Sgtx53T8jgQnlnRDY20fDxaIy665OPWiowimhyl3
PimCmJMyX5ljwzvZofLHkkZ+o0/roOFGLnVa+1UfXYIEwfiUd+cWAGhHlFuF29NXcf015T6sqVMR
uIiYKuuPZ9KANVDORFH7Amj0WIU0DzPq8xGAmd/Hnu73WnQHrzq7GKe2AGye25TLwWzujbh3DpDu
17LkBY17b8/A9rfXvZFDZK0bu6zWukrhtjBApx96MGipbDRQIjZCXi68FFCpA5iZSTcbtNJgJbCY
+Wge5lWXj7z7SFAFF5wKejqjnvUNUBEpiN6/D1pJvkNW7ej8Of787pIhgEI/P+uBvC85vZ2yfGq3
ChQS8HDv00jqiroTnR1b43OiafDjll27D4P6INHqHRNeQDewBgY5LW2gvH2fNVPfRVZ1cY2FrxE+
1+kQbfX8twBoyWZoU9a1h0BlX+TglX5bsZMWaYivYwkgoTGXQJGbD7jEHwQtp7UNNn8dW9PbFJu1
D2EUPOxcZyu8Ptqq0Jn/cYcRWt+JQ7IU8EFv4EmNZOqLyFhEpONhVnZMsiJiLasMDhLQwLqcwZKS
Uu0dOAX2EKsPo8m7nk5wFVGBRKsB5a43xFibGQCTxgu5t4lSAbDO2/feMrYzq2EFwvgrSyO1TpGW
Z7O8si+RjVGCSQldgOHxwAWKY/4N4oEz98/DOHj0RJR+yVzI44m7RfdWEo4t3m0XoUCBgEFKhF+3
MxduFn9Skpc6ablqg2OroQ+tSB6ys36fS+dc0Xg7KIctEN4/Vu+IkwXwcqY8QMIA08S+3qeWH1Qb
LYjuPDWE7GATv1KtP85ZtUcd+4gNKFzbs0F+BKCDmjehabtDb5hvbb9EUSUVTDNM/xsdNhO9ZdfX
BvB1qveGfdbhu4Nm4Du8mYjDsSZOZpgdcNCAznnPOLvshgQmhRixwruz+wkn+7tHt+g3Rfgdz/1G
DJDYjUQWcOwIIKdcP01gatbIjN11LoY/BrS9VVjAmnGR368m5TqbhZfEsc3iuMlRE3HIx1Aq6CR/
lFl9TZGzrUvzkgswKHEmyXnozfdaFvs+7ZCyJN2xyhjqWwyhOSLKI2FF606s2obOX6sq9yAMBSeX
zi7pEfMjeOPRz/Im2ZpuSSNnfE6HqvfHil623cFxbEYkNGlbe2Teo5J23PSxhVu3srXkaXYH2086
iCaoIuHXiOQr1vW7gsPKshsiyGHwnAG8GZ1aXxcH95d0w42t01MaNCJ7VEM8udLxYQ2nMv81RwD7
7aFyV46UJypX/XlSB3opqwZZ0jYuW7Bo7icnvQIAKkWPhdbWWcTGuruBzNZuOtSOjgiNVSnCAOFy
STq5Zjsr4dSbAe3Klss6yAfC7ClbfDeeAJPrh4QRzaUn/orZafAzO6rcTuw5PRm3G2hlzrqFwtpJ
jUCzrFyZ2zQa3C1Glnw9RRGHr6y7s5BEwG1C4WmjkEhL7ZRyAx5QLN5FzJLpZXZvMsLjng7JZ06X
kzSP6mLOgNYg1gDLZdjkt706JWyMD4DWLhqt18OILoKYWPWh9ygzzIZMxcr8kxE7PtQspY5xkVFG
iehBQE3ggmepjv8cKpjb4YxsIUJWlDEN81UlnMOAYYGG1oHU55gpn/kauoBw6p4+twNKEPnHy0wV
hujv5CA4Is14jaXmaBYAg8JGjzdTN/uhrf0gvNQ7KG9FO1hEu+bVpuRC3lpB4MNWJ5BH+06UATjY
dhaUBjscGCnU0qjfN70bAT/Sw6NFRldEhzc6SuQiDKpqGsQRl5gwIoRqHMQAEKe+bGuyDYrUpFqF
Vcp2+kdK9xq17jYxIm9XpuiDq8n7iC3xZuhB9+S52qNelJT91T6zPGudhC9uwTtHUJDakh6+KiZq
k/rRqqjmvZlRkuuQ4BPS0xJ69WWk4EKdOPW2DqY0amxQslZvrbMyfYYPefZiD4VIbz1rXkRQZjNt
ITVbPaaExFy1I3KcGk3MNjKiE1F8TNUBRq89Wb9OSLKA6OK/DmP7W2vtlyoBGduKd8/OGcAmDfse
xyjT8O0IMBTqstg3qnLa1qmDdN45pind2b6dTLBk1tZMoVoN5UfXkg1QxvrAkONTYa48lSwFcSHl
LonEkxzHdaZb1bOV7wZdxJsYow9HhHu9lWTiQWH2+9QfSVBG7NaCf0p+ijB6S2Rt42/JLlh4kWd9
GqPxx9OazxDpoez0rdXMTOvovIDnVxuRm2IdGD2KemdaA4teOREwV6z2BuZvyUwxZEeRbFFhe1+k
n6qbEKHSR1zPCsSdrn71xR+h4EKViiGb3hPxbafD2lY05Ee4hbhlmOZj5fRngF6FMxqbPEzQrJDo
46jgIWCQH7lERKbLvLw2GKf2hBbHCCksmue5JrhDpXwk8S7Y9y3oG7z/9AcAJqipV/sJRWqZdefO
wq4e9fSoWoIyAEk8C1W7B2mSPe2CPlzQhAmLSxkYlzTvxL7jxOMkRuIPjB/9JkRQ1kgSgpZzSRhQ
N5lZcTFsDTW6nAzWU/21GryXxuROc7pXlHXz1nTEjypDPoHWcLJqphucHPq2iy4OXS1bhJe8yp8H
otVUjOoeCxn3JpN7BFI4MyPaMhgYwqdsLo7UYtOlq2kNddUE0xIn8SI1fE+F3j4SgIlyv1BfMyFP
bYIw1TTfHXNcX3BmPsVz9DybcglcYAGLrWpNBFtJW5n3+q8Pb8+THIiaLA9a3CX7WiN/qenYdpYH
w5E7EEDW7vYsCwW9fKPodtIK7gUgMkyZ+iGICo929Kxtg16/GzB0cJP0hza3jEOwNO7tSdJuvn2o
Mrnr6L3tokWl3KQ9tBeKSTRo3nZRPQEpaIeHSNU4ZtUfVKvpIVpY1qGIcHyL176Fx1XJAZcH5Z0x
DNMiO7R/lHbvRHb/rbLqQEwgHW7mtScgSc5a7x1isDNoRGaMMinvmcYRf8zrGTY/jjuicp5pWNgo
yfH+bXiliw3Z6FTNIkXbQ6UYeQDoUH+6kbVC3nFvBu6FNCTOkBO2gjisDnrX0wQyYko6fW+23fQY
aCWmVbKK9KwjuL3+YSkqVqHpXCBgH1OVfYIHupahpnww+OC2UXW7pya2XpQp090c98iPIyAOzBvy
SuaMuMWMuuQzNlja837QuUIkUiQpHjNPCoRJ1QfbAyDW7liTl4f6Z54Zv9vnAK/BytFSa0e8m0fc
qrymnfPhVeKd0d9jXaEk4oD4048eqDQS70tk5JZj9LukRtLdDphrTcLD/bkiKMHxUy5a/b73mosx
LZF+pYuij1tIFAaTupoh1KSbezsrnmaNkJ3qYQANsyu7juQ5d3jPzWjtmkG4gqOaHpXqkRqT91Wb
26aI1sRoRmCZ6znAX5CeaCdcLVPAYdUwmwwWY3kP4fnY42nTXcwY4r8fCEiujoyu//k5OwqA/Jlj
sZZzUKJFzoeNkNpPlWfiCNryruVS2t2eBXX+0ubyOx7omiyKQH/OiPm43RzObfSjSzLV2nYtGYEe
S0ywx+6oL0OvwkPtszikzLF+N5e5jJq9nE1v+eKQzZPfWg4r1fJrAadXu3im9ptdY6YRwue6YSJj
1VWRRCNv7sIh/Syt+aFJOPLLZdZze8gBJfCi/PdzgzdKJ0v6cPsVbw8T6gHICcv9nYi9RTv9UFIZ
dWbibaH6NssYLrmNgobRcbdN0FzCViBijpf7j2qzJonn7XYzmi4dLTEQaLf87bdvaYThf3335Web
aUyDNJR5f6r5IRlpHLvbX2y7PeFYt9fh9ryIvGbriunRNvtvbxCnPqJ9olreXbvHExPVcc5eO6rj
iJkR0YSpI7jiN6IYC9XR8roDGoMOURHDvttveltFbk+BzM1rudRNzfJX3371xszea3Yrtpi+PXqi
X/fOYGH9tDoS7cqNdFl+o15xbBT9A2ZGazviMaU/mkP1W5G7XRw1zyu2deE9MqlAdDQx2CVHfMcZ
jDUh9zySrJKZthSzPlRS2s50Wsy9caKfkFYBNW16KrKROb3XpOoIETzHo+mCPJyXxAJCZMrj7eeQ
8EAtk81YWYwU/qnmtkcb5CA4XrF3SErU12BGp2q/nDBu628aie7oIRvtpttbiELSqsmbCsnqYjrK
w+2j28PtigMn+2fWx3wz4XxcOis0mCUo2L9uldv9sjwIZ2LBrFyX5CpGgoy1Ywxxy2Lv8T+vZNi6
fhUnqEVRwK2LFngBImgOejEQvPJQTXVEhWH/xq4qCGy2r5JOwVaf+uF4ezDdBlI6/pCV62bD0axq
DHeoq1ws7A19I2ap9LtZbTAGxy1HdYqrct1nwS5d4mhGNjbf6Kh6bjfj7aFarufbR4Q0NPuOSHWt
KVJAHV6MQ6tmBnp7mJdL46dHxZoDPMYyHC5m4t550YukO9zeB7FMQP96R+jmSKH9aINNKejE37Xy
pjOl3nxGz9qu7DBpdqE+v4wCoa8d53eTJs2LvjzUcbTtNTHhJY1edZuSbpTTP79mNNrOThx5cMfS
PoPmGlazpm9kRcHE8Ns6O5JOFyH1u9s/KNTYngTA2tvXjFyd4d//URYRcSbiYAtyyU5Ph24lVDhY
qzBvhh04ombVVEVO0IO5HzKv3ePk2xpDU7JABXZ0qW16EPaIe1Cly19VQonPhid6C3RwiVihpc0v
rTfMuCptHrAE6eKCzD5Bx8ZTzZq/PWjZdUIiYudap6EtoLTkl96DJcfSX5Bj+KfsMSbiaaSHRMNt
EWelh7hJ9jJ09G3SUT0rRJnoyFthXFgyIYA3vQvilIGClWbnKK1nGEEaEbhDhgEtApwptY86dKmm
ErqcZX6SQSEJeWiI0qpG+4EYsGRljPlnNdHtsbHH9PWsNnbFxYDG9wfjxn0ODQywzpDs+poztn6O
ZTVvIidecqOqU++BZBUTIWUOZH7KkyhkrjktvmZh5qe/H9xROCtTzqCugrMYXGcbSe+Bxq1OUuRU
Z6fcwMJE6BRnkHARFbDVSTL8IB2Jo2w1wVGIj6yEmDvSlPdgmfMToIjsrwdX0uT0bA5nvft7nNzY
j+x8QwwdwbpTKI6GZRrH20f18vT20d9fiNoKPFaAWTNlYrq+fUGPLE5/lZ37f/+723e5/WPLiF9b
+uvbWtec42AJ5yjKpC2Yy/Eh0U7afrIinwRRdSRq9vbZvx8aSNh//U8F/LoVPml85YPJEW10yTvq
9JWcl52EPvkxDHR5HHVUjCrXgYfDeOJEOLVcnKrWw9XQdN80Vyy+gZGuc7UjmSw6VRN3jFeZG7YC
3heWxxAsvc7GeahYVZH0dcdcw5xbZ8pZu2GqTgawY7J6R7/NOUwaML0ttJcAs9OS0C207GQn/dhQ
0vHCvMUdjGTU8cChgfcj9jAl4p+yfY5TatxUem8qlVAkzWrF67in3dpfiyD6lVUWSiQ3i9amqhi9
NRvRwrRdephHM80+DXVJJkUfg07a4BApoonsZ9Rr8ul4yZCM/HguM2/Z4RAynxPvHf5r6Me2law7
a3phyxbookkxmhSdrrJ5cvE5rqST0DnBXtflLiB7a1dH8XOkox2hmWHDM5bAevK3DKhhYIItwW7M
JsuKR74Jvt6KV8Gm3VYk97KNjkEWLRO26HnIP+N8kKxrd0iXSBfTc3LaNR3Uc/CCJpubHXKylW1Y
B6uDUYx0h2oOC3O0NhI3WwGmra6StrbRONz1wXCUIutOS1t2OfWbZvXH1XD9CxfXUXJvTktKu8tW
OmfdNzuD2kpxl2njkTn+/ViOO5VE7/XEjM3LnjsGp1xY3DEOwKbiuXGDaBXEKaLXkiuAlXLneSNY
oHCs4ZAndzPfbKC7COad1wh5Eu4kOsbEDDQbvbVOLotiaINzsovVXE1XhDUM9p8RMjX+YIp78p07
7uAApyA3sKg7mrezfqmRQ3YGbcoYTz9Su4VXXOXxV7V4KvNoWxb1NSuZ5mj3mkAcxJzE8bIHLLVI
Jg3wEsXVMfAzxO4hGr1fg4t5A7/GKhriL4Qbm7Hf9JU5/D/2zqM5bmbN0n+lo/f4BgmPiOlZlGfR
iKQoymwQlIP3LoFfP09m6aq+q74x3bPvhRAAyohVKACZ73vOc7ijPUVBgKqut/dhXWFAF/atQXqf
gXC1TAgdIYsWh5HKWxaU/OqMSMywwR9g3VEIrJmqmveoaY/jzPDTNvd0Ie4on4OxeSh+GtZ0SnuO
qtt9k816H1QFcsn4trfi184T74V3F/nu985+yMuWQpjFhHSmuEYD+aaVIWYcw5M717OdzTrZ4paz
XdzqNb0Y7di6XQKupWWSfWlWgZHJZ3CZO2tyQITw0XIjQOZeoawYSUJnPdmU6hJAz6HlHB/NY9Bn
OLdPYcDoTS5hdzbJGwB9E85qcMZ23xOokJISuZmtAVIAiV/bjAoj4UUtcziuvDNi1c8JYw8IEKg4
mc4hCmaeSa2CgzlQLT13amElM2Up3KOcnX23B839MJLIm0KyxMpYd2cRMo9NPYgFsxoW6gU02qee
XLhDM1A63qRqMLcEdoN+S371UM5vi5JJjK9mHFjFT0HkL8ekiZScoAbUGCHF0g/Kd1lPfi4V1+Ys
1EKxKQpEAhMIK0rNgK8zpCfotbKMc6UCi7dpHcWRrjiHc9HJM4nlHHgadOTeukRuQoTkEhxup8Sd
iXZcwdPM0qzo6HrzOVYLAD58o19sNd4m3/x9UPFJKkPd8vSTupKGQeJhFVOKv15JAZms9aRcqFWZ
NdGNJDggL6J9H8QfrXng45TwPxh2qU8sL6NHmkHOiCrDKHx7vEX7zchzLCnFqxGq3SM1nJya+cx1
uxKQ7uZ4OIbDTLf3+t9rrSGNPTrdXFvI2zuXOXmFXouHIdSKRLVPr+mFAR+25tRnfBTKM0MV/yT9
ZB8V62fbwXtKK/3VxfRxy70A1l9BkamufJp0tR2BeR4/mT2MBXtSzUKGv95ojmdKgeM59u0VY6FL
Ewgj51kv4pUTNjbksaI2jEmNhZv4+yAystOgP2EPhGpXMOShEpBZ20GBoqEz4/No7A+FwWVxLxVX
Wvg1yeYdccv9SEZ4qcbazL2YbqRevIdWaKnvmZ1F7w3nmWgeLUH7H7HefyHWs4UjQF39r//zvy8c
uP+k1nuvJHT/tnvL6+Ht74q9Xy/8JdkLvb9QnQjPRWGHIo5uxm/JnjCdv0wYf7aDWs+3PEXO+iXZ
c9y/6OHDQ6Y6I7hw2Kj5+otkz7H+cgLX8uCdkrBgCl71jz/x8YLs6//Y/rdqJP0qrYb+P/5d2P4f
wFJw6gxkMTwQ1xBapqt5UH/jPYVmXw2AdgzgWSnje4zqe8rJzI6xc2wlRbY+ptZk9P2nwMWFby7R
OZP0R0vjsQB3grWYDnRGo8mZmHniXUg24rTkSFewfAbx/BiPYCnSdRdR04jQVG1WEyMuad47xmcF
zed4n9A4O8rQhWukst3q8rn3xk82xnamVNq9/ZBIzEht8EiZmR51vbo3dofqG+UT1rLws9n578Ow
/kBh62F25LegqWIuquNhLJdbp1rOQSRPhJ2D6eFeXSaAKUPYIAw7nxkKfLUzQD0rqTP43FqKpzk6
wQ25j/6ejrrD6KjedlkBQlK6d2LCg5yCxkI4p5pbP7k6ow6QFMcOVUOIWz8+jrLwUdT0N5NEcx7V
P+eEJ6cFDa7BcT5wS6LxmL8aPprEyuYzu5GP4Lx/Wmta8PnYksQUW99W4dCJoeKZt9ZzW+RI8N33
w4wo0W6Glpl2uAs648vgTi9NW72RjDmRAtfDAiDAutuCNc7pUBHjIrsPwiSHz5x3w0o7xx0nMmtQ
MY6xd4+4bWCa9ApA636qESQZc0liLR8351voDYqTAhoTfnuSm6yoIkkkOeX08rLmeajkKVgRv4gx
v1uRtm2DmUI4Do63dkmopi54JjAxfa+LxxxkshuP750R6x/vcchVtDPyajI2SL2ywG2q9AukQ4bx
EOG7ROAtv3akZJGlTaulKNJDuD4XKZbxb6b08DcW3K34Epamls+LJF9xQTMXfg3yFLEz85JmjF5c
uT4mHGuL8MvjnE43rqmTvyn1CycXW5V904nFZ86bfBhtYE8IviAjMPtr/OmlDhxSWGhUi9XND5NP
08+lS9hzMKkk5/yUM/GRFEkooShLaOHldzQjMZd328aRT7QWipPbQ0mYKIHaPtkqyVR9KoPmU57k
C63/V8fPPxL9ChB7IqzL8sUrRY5vy0QUQnVvkXoZ5NwnWweIq/B8/GOSMUb9vp69ZzyPNzW8js3S
MA/Dg4reBnVXHD16LhrF6sE3YhpLqfu8+jUSwZqsekQjrt2NexMbOLlkt4OcBe10O7+/LnovdVD6
8BHLgPgU0toqTuh5+RQGPW1uQa1o+DHmNjKNACjuWrTpFo4lglYOkTV5+yEmlm518MWFE2V4aISV
j0ezgXeJU/upGCi9xaYB78W0v6MAQnq3TLuwS24id6gOHWC1s51agOAVWE6vXfcZLW3fclOo6oxe
jNSaLmu9WlMX4710gk+/HlRVvLZQVbyRBtE/1g0YTLtyZDJweexvb1eSiO409IsayxnPch7EiR/m
ZSsnpMveizQjQsYipdmSkcfRKVGIgn8D9tQnzHPG9JtvepLLh4nfs4/Xg7UUmKjUCDBVQ6msFgU8
J+7ZDVny53iVv9Zo/T+CyhaH6y79jKyzsH2m/uH6/FS9SD9t4V6yW106Pga5p2croNLV2OuxXH3i
glMl9tf7TPWAfopeVDEc4dikhqqMAb9fqZ+V4kRhGFsvFRc3cdb7Lu806PfTO6Y0e47DqcOByK/b
ner3/QgmLq9S52UuDSz6x2bOs7cm2Pg4A7ncBDaulw+gXARzxTSAL+q3j6KPaC8M0rktJyYoUGBu
Abm+zMvS3Y9WQs1TMEtS48hxABVFMQvfoQIsWFj24vVNJtMzPB3aIHm6aYzmAAKPglabPawlNTS5
TC8l8Vn7aiK4KPJXg5yrIjhjr2hP+Ec/9IFBaJBt3hlNg/mRWcOexsN+SMgOWD+hBiM8aOmjc7R+
6lCBja7xmeaZSamuW49SZsMDVFPs9GZ9btb+re1BaBt0qE4I4r46Ejfq4OKsTPopQFNGWxFtxWlI
DW/fGMQZGgFB6sv4Axpf/+yZUf1IAYmKA3IkYxjBQYzpmeHiIypfMBtyqD96Mt+XS/JcZgnU1J4u
GIi3bN/75qdpSNZjHrcKXaW8KGLcJd/HRnYPVvLU8euizhKuVI1agpkr5jjY7NpdFA85KokNp3Ez
gy4o4xvG1snRs6JbR51nmZrPoAIH6q63A9qQ9hRCQqEqcLrUw1VRfE0jACb+fGA0UZ6l7vgNQz+v
+8AZ7U2DQI5TpOcs9P1J3BQgTMmVWiEKMx1cRyI6XIy+G92U0ItImVYu7Ynr9tKY1hFvPbS+mt6X
bijoBflJAVMmfqHd2VPzCdmTk2sgQWmc5lcRvPu9pvddN/21eTUqaex1+0hXwi/V8YVMs5SxwkkU
vlJVC5hbqjruNHWG1pGmajmktByoEQLPAIdZkBF31gsXGRZlGLV9adLY7kfPm5D2gik6u4wKLGeq
YNLEw3lVi1TYHJjfm2T1lNsopjWCUArJhO5eXFYTwQRHbxsz0rUsb7458cqczDMICOb75BfJ11BE
VYHYfPGX0wx4dlATtho9FuiWyd3q47rqFofuP7gNSu4WSK4+yqqdwTfcnLAm0vDQXQ+1GJURqVcL
vaYfKCDSuYtZowmXJYlpuKv0Qv8Qrpt6bVWGqaGRNPXUcddNm2sjR+8jTozRC+nB8aH02g/62Dti
ZUKpVwXjhmITG/2nqOpdIHcmrdb0ax83wzkyI2eX45/D9qe+VtXw0YvBx+kxUqfjzP3HPv19x1kv
jq4cTpGeOf5eGGoO+a/2rd7nts6Gm0DPSvV3qn9uei0vO9SrVGsu7Zdr5+X6G9T79C/PL4jB4cQ6
ToZJdzAugnd5Va8H3ZrUC91bd42JqvWlX5k2Dden9sesJtWXY3c5R82aVpxeZTrApS1fdtcD58cG
5YJ/dQztEXPi7I8nfWwuXfrLmXtZd7PmG1yMfq8PjO61XQ/bH/v8KpwoulY59BX6MPrsvfRm9LHT
2/oRy0gi0gnMV5rW9JlUU3ToKHxA9mC7p37I3WfyyxuGfWBUCrSS+pTRp1KiSjF67bpPxOLo95Zz
hH1HiSKiV4S71PV7eexVVcfpDC4H6rHLE9S+WrXgJpc+Q4gQ82waSX/2f6/9sc/o6JYajN3JBghW
dW8c0oNf4AyQCai3MF2PuuV8bTRXYSJwY3df9CEU6pJxPaKlLvno7SatoLBRsNOnoD4l6z5JzH0c
k2m2cfNgP+ZTfOrwhP06hOtDOFP70IfTJlBvM69ZtNWnpNcDnxVo//f65PRKUvoux72xxRMyt+6g
DzR+GIrz+mzViyjgnr/pVAEF8S0zENVZDV2HV+tz82/bfeAZO6cA/XZpLl+OsOoJ6+6bqTvO5QSy
Jx+yg26H6yOsW3B6U6/phX5A70M/RoJ2G56ul8siWrHk6yvnZZX3/1yRWZ1RCHUOobrJlOpS4y05
KZGB/gjShnK7uTxmxd2618+QgvHRSa/qhxiH/Xqt3owt01/AXhlfp4bK2Vcs1+UxVh9pEvyQ9dp1
8a/24VthiHl9Tgwo49f2H0+XzFUIA0x+6v1Ue3gdFMtbF6nr8W8v+2/893myIoHukZul6m/VrzAL
/82fofvprRp7p9fT0xPd8B3kFbcjPCStAkT8WkyknJ6v+7DPc7JZpnEwO8s/ypnmlQHvzPbUsdAv
ixewxhv9Ev1ivfOPt9Gbf3tNuPh7N7PvKvXhk87+KBKIUfpZl7e7PHdqpBI08G1guSPfTv1teuGp
v/fyKEY5aCb8UAhx4DLRz1w8GvIQkC6hkrohfnAh2hYl6Yme0XD2VP88hYWQEsUIx/2fC6uNnXHV
GWpIbuv7Wo0NdPVRe57jRIUvx1H5qTMdd6+NxUuCeZgG7Z12GEcNFrquTKPqjhwPGq3qpqh9unqh
NwN95dXbMONICFX+aV0gviz0ZVuvXmrHwTI8OYGJCd4ev5dOQxNJXTogdTVnXSLWm46+I2TVh8C3
ydllggcEgxrLZMYVX1t01p9F79IfSC/iTOB2KovjEMIjOenqra6ppurWGIQkcuhqaazGFgY3BqZ6
6h5IIDqAJAkeKKF1Qx1WjVIWdRPVa/0Apw1Z3aouoG5hfoZf5OzH1uVCrBZ6TWDrdtJ+POlKu1RP
vdTcPfwCIqK7qy7OusqezxY/QZrj7WV7dgqKSiC9nMHF0QB8qD37SvNSWq7DVTL6NEzrvJLYyGBx
VfeSy5rpxufEQE5kY4vSFePgt08dlid+8XW8z1qXvFjrPlKyBv3B9cJTQqIqAsPXqEEFGFY+t6kG
FDVzeXPbJpBugVGUu0yXXhNQ7lQAj/CTY1AY6mxEhv+Ivlse9A9HO9VhnnA9vZjWB4sbshPdtWG8
IuCnmWVSz1rALbGKcBGfuGUuxwqjmK292GoQptc4RtwXrjtNfJUQYlqoBepDXBcIaf0jAUSH6y5d
jx9iOkiIXCiROHR5pWE86Xeb1JBCr10XsRr6D6L/OJZxsNdvdGlX6FVPlnzxToZ9q5tcqttMxoh+
jMdTgtHBVWNwvdD4ACJ2dzba+JOZo7OjkMKjRm0zORjaNw0O0L+2ICxHrojqULmVw2oy2JDkGvvN
QihUlfHCYED9+PSC6CnIaWUV/6TY1+4JnzBVKktIJimAQJB0NBDjWZ5NE3X/5rpdxu2M54fcO6XG
Qd4/n+tgQmokaJ+WDD3Zm4KC2wO7/UaG63SOwmWiYc1Cb/6nfRnduHDu6VLfTVZVv2uncn4gYhvN
Mwi4wqRQBH02zJ3osCKnhYNvvJ+CFSayGfmHxPLIyKa3h3+0jPbNWraHxSROsjOD9VGUz4tZ+Sd6
eruiad9j6AhuM1m/rIixT32K3Wmwvc+WWJK7GV9BV68o8UYBRCI+NVFwz3A7ux/R391K0WJV8Dkh
YgDgYhn2qUD0HNiP0BzN1yB1yAqd8ND1k/+cyVZVYQZ7M5n+ec4pVMpsiujUr5AilhQ4J+y4ZiYd
2vYiMpnVaGF2D2lsyt3qGfejz/Rj6bP25PlJvDVmXICh7CGW9QU9c2HsjbCvjg6Ovo3XeuPNMI6n
MCZpJG5d9yH217ssHWEKm8vH2Q5xgvoQmSp/Vq5wCSrcNcXNYM3vqGy1MHNsSJ9qbczbH71dTge3
7Zs7O9GD3BIetAFMJ6bOuV0bNBn0TKdt5bbiXMU+vfIIqQFmnfShoF+3QWZe434kttEJSehz6hOo
3vhUdd3DOvng4Pr5xSZjgiZmUW6h6iCFr0wgIcVcvssX8nqsTpVB4n7nZmYLLVYSiEDUoBVgtMZ/
Me1sx0IKXKfQYILg3q46tMitINuA2gxt/4JS4ZPbGC9gTlHX+uleDBRSS3v85qb1LXFs855S63Es
VrwgI4toSEpEh9hMo+k79smqXgRKx7lRGeAvblXKe6KHM6RvyweEFwnCnUrpJgP33CRrsM/GEaWh
hNFZiWLbUVlfMvOr11PErabvTRwJbGwmFX6wFlL18b3xvkIFtQnt2YJiblIJLoCseKIjqSUZDlGP
TKJypfnUO9wsZ3rLq1lhY1369hBwpwDpLzfTEFubInT3E0XwLUg59+gaFox2a9z5btzgcFtwZJT1
ipUjHjceQ/+DvZTzTbNaC64dlOdz+n0qTgMCKDtXBWkj+0H2PFHaDPu2pqhwcUOR6f2yvrchnFNq
4j9uXNvYFItIHqSBMYAAMmQINmy1YaSZkQbtD9QRjDdt2tc5E0zS2DHH5T03e2VAkQNqZ0uWx9Qm
tCKuFFgZcbutKHFRihu37cOd5AeKPC54F5kA3Q0vV6zhk1k0JYDB9msjaZbUwh4uQSn/0737L7p3
lkMa4f+re/cuL96Suvynzt2vF/2jc+f8hWZK+K5lX8AZ9ODmH/3wH/9ugLj4yzTJHHR9y7Qga/wN
tuGrR3zhe4EgEcr3aOr96twB2yBvEzgHjA76d67//wnbMP+IYBNkr/khsTuCP0PY/Hf/nNQCHiDA
ryO4gwKlLGrY7PPCANHPIRBGyeuMWKyRK1EyubTwcb7PA4GEdBRyl3AfrEqAggsxshD70UlJpZgi
UgjxsOPchJGBmooI3bOjEt7wFe1H64YeVno72sfGdJVZmwvljDhLKpXWqsQaqBOoWq5wysUpRBl/
gDwRnFe7DM+IAnDpJNLcWLXnnxvPfUV6RpGgZzTUaY2Z0obptesCzp+0UnleQJMTMmqc9EOcdAjR
9GqrhGZ5iREKu8ZrqNhcjdK/6UWsVG94QMod7TxC09RmXmJi50qJCuL3k/UDekGciHXWa9c3gBfb
EwWC8F+CqSq7n6QXM9AMShqGSqOnF6YYy9sOKNHJRcDnKSVfqDR9lzVkfmXuJ9tlxeYSC3+4icZ1
S6uyuA3KEIFgGBpoW6jt19GdozSExDPAX7Pj6va6ILAF0oOXB9slj9BlRCmWvEnrE5VSkUSNuxZY
3p5gGQ8XeYuE+1gpdWOGzNFC7ugp3eOkFJAeUshiLUkOSZsvoH0RVC3+UzRD1zITDwklPsbbvkbM
2yGvDJBZjkpvaSO8nJQCU4RyPdVeeUcGK1ISpdOkWmzd414V91LLOHOl6Ay1thORp5mg9kQLu/G1
ALRRWlDiAm2lDZ2USpS/5n5GNjr6jrqFj3cRgtJssL7GMwpTQssyOmWoTvGgTECSUKLaSpPaKHWq
MVHMTBGsLkxypVKwekrL2ilVa2ygb0Wwzq9zQN81K/XrjGCvV3pYRyljE62R1XJZoZSzboeG1kFM
K5WqNjATaGWM5yolxrVR3tZKghsota6pZbnoc/VjoZLsmmh3ywgRr34CccnBDff/o1Ay4EWJfoX6
qwd0wJMSBHc0QfVjq3qCp1TDSj6coCP2lKB4UNLiRYmMOyU3ntEdxzMC5BAlsr9CUF0Xxi2zWLOj
u4wYiDrOed0Cw6DmH3qv/6d9c/cZ8+9DOsRUpPOkvDUI0TstBql9FdOaTjWiev5zSqxqVe+8LoCi
740SeD0XwGGrSzfC4X/OhuX2WsjJzWohNdonlNzCIULxd992T6sbf2CogLFjcaxb4Gq6BAeD29q3
tvdYxGJnm+QiUVUwmKpMD+S2yvPorg1+0w61U5uicyGDQtwQNqLF7k0WANYOyi9JRh1ntpbpBOhj
izaSSZWub11WG9/ZQWmvT2bUIIj8VgTozLWvwFJiJ2XgdjlytAyBtFg01Eo1m+umAXADExW9K1Qz
K8zI076zRYdknuvPiM1nkzZTsps97PRmHZf7rs0RkoVq3nIpvXvZt1zCydf1SjgpLdweqhh6Te+T
qPWyvHApURJn1UeBu1uFdyphmZ7wjq17OJsg5aLwze7CAsAcM1H9J62QWETaoRJSk2ZXVSXrQBpb
RO3dGT40ajWJ1S30252FKxqrpQPLtEK7J/lhU6FNAFIMNek1cW1tfV1LuLY9BrPF6hYdHNWC7VUz
dsjs8mSnMxzT+JRW7bFAqnGAALQcpmz4YK+Ld26DQB6sunrxIr70dAJfUBpMh0xAiMgUEZxxq+Qw
DnYIjwDyrbXYWPGxfGCMJqAO4pmbGt8r1VdKXSQFlXsyXONSu/xbGfOP7sPcBiiv6e9tsEslx2v7
YVHzaP1T6Ov6eTAh9GmPiK5gey5Tu0uNMxrVzQvEG0npGe4oHxhhqqaDhpoCOsxAmWp3chcP9nJm
BvoN3TAz/BGLCBqVJ4wLRDTMvX0aac73n93+R6zKI62ep+pOg7+19AwD3eBWigQvW+D9JJkI95p6
Jq5YG5sEOkD97BzI5C6K0HYDD9z7Je7WYLbSk2sPh265aYncIxZm9mk7Y8kLMEDtjNX5aBXPc0vg
sv7E18+uNy+F/ByS99InweVr6DNkrCZ1F/2lXN0zrvTuCmv5OleCOZIKW3MmcofcBo5praRsVpn6
m4w5ZmHy68AxDrUQ+dtKDYohMRxJ6Hi41Y0pPK8P0rdrPCuQpAd4nkHVgd+u82NB/X8zeuQTgeKE
aSuMFkUl3Xbgi35KiypTQkbTPCDkT89LyCiAIsd7c+ACMZZNvA+V5qiRdC1M6kotmQ5nvaD6wwUM
jJWz8V1q4OHWy8LmJlF2QOX4wPtGQGOKtNfjXtCQbXw1jPxRxu7X8Qlq93DQlze9sJWH5Lqpy9a0
lsdNHPvdLqlj7q1Qz/XZH5uCq4Fe1YsgdOEtIKPd4Dm6I3s52DTMSejoRqCS1QIdcX+0KN3paxBm
4nsvIU6qqoiH763pHUWtdT845hf9//5RUb9urpFpHCuvPCBLY0AYInYfgpsob6iKTy18MmwFH3uX
5DoibkzgySx6o3BQxvON1ERZ3Am/bY8WbKCS8ddeJkZya8GKXqtGnqzqBf4pkNRK/TITJ97X1sS5
pHsRYZ/QtnO8rsTekA5AbzgHZ/RlN427yaZE4FyOPxdtvs94IZOr+YB5kwtza+e3COzz49V5c7FF
aROObmrpR64PC2IxxpE6wm+XztWvQ+grjtfpi/ab+XPmnpAlbfWWbiZkqoJ43bys2WTj2XRkkV/F
zNtUH6rW9jr9PTauV0+gxOsj9Bj3aPOJK4vakpMV5l02UaZwx/AGwg+Ceb9c9mlX/UA+L87CwJvR
NvT0RBg+aR+V7gfpNe2lqrRQVq/qndfn/Kt9dLRmrGAxgGpVrbsuysrvTqIlav33/j9erx/QQgq9
NkpyQAwD0bY+9Rp06/M7vdp2XkXRQFpqwE79Q3JBHym2UDQlztCuuSyqu6e+hV439RrFeWpoF+ee
eqJ+znWzpCpYTutyHiS8j0qYcq976bp1RlI79Xy9PavzyHWg/ANRUAVnqtB6EZiyN/lxjcFpauHw
2c14pxfSZ16+cEeGrJYC/RMNwmD8BNyRlbdsUaYzslyiHp5JHh2pyVChPjkLshKviUk60asyVI1W
gtDBev7x0N+elY7ZbO5lqUQA6lnVfjTr5mbFlr7u/+B86s2xNAmy1qtNrpKh9CqzlrY86VVd9BX0
G8oLLHTRTawrLdTq3WTb+HIqbuM6yYljUt07XFz07C5v/vc917fUXFP95nqf7K2AiIbtFXeqH9Ob
yZIE0IRUX+yyqv/3yx+iX6y309bnWXr78j9e38rMKgDjoTdUtz5O38uTru9//Ssuf/b1j7y++39j
H0avzG/NbgLkFd0QT7P0zEfT2KF7t2v3PcKnkzkvL7ICubOmswXPqX1wMvB9A6xDMIvVa5YGE2mq
zWuOt4LB7OoeKlo8RxH5j30um09MhTFFLG+Dn7T7lRbJDlZ1dagtni6wz8J0cREo9skHCXaLNOE8
OnvoapxkXDYlaaC7vvcW2vSwjId6eIGKwZ0mwKyDuXOAETW9rHMwA340P3r4erEfCGIh/NtYJcgl
aQdbtyLrUn1MRzILmEfQJAY3PlS2A/6mfcv4FCY9NecAgQ1NCLRlU9cUx4ZM5chL8KzLmQw6c/ps
DTLde96nIAMy4jcZtTsEJU7XHRYpvtiw4zbTYarlyEA7SLdUbe0bHztzyelyInaOHgrfW4FJpq6H
kUtf+jkJhuohSb7Py9cijEg+qqLNlEE6i6vk4zCZFS7O5MZpmZBWtYS6ZR/tocE0Hw8cqhZcfTx+
96Ji15ihe7QiKhKZVx3ijpnb2A0fDd/77hJg5KkCRkkcasJLN2O+POcygodxgGteb/qmNLZO4SHQ
hJ8cFU8hpYnXqfxqgmEbGXK9W8bijSTVLTK8fGdjTsc/tGxwq1ob1jroaRUzDmdstrH3ZQ0DUtaq
sL8hQHQCheXEN5kt+y2z7KPsWo6sB/kh9imLUhA+hsHwZq49Ftcufu2VDSY3yLSicIJ0kOnjvhLT
0XBg6MgStkXnFIe0wVyFJugNNIM4E9zA3+9M68HEsbVK8SHyLVTYlnG/egxASxAJleuJoyQIZjbR
NCeYVE9zLN4Hc+cc7aImAal1nlMneB80xcMcCmbvCoI3iPjdCItyaCVJgJahiB/NDlZFcVQ4M2OG
0xSX412VZtF3Y+rv+Ed9Wslu6afWWxKHzH3vCPhSCZfJlAEWANRdVgMddp3i7K7muzDtzJs8JnTW
9LM7c1qWd6Tt5jelUTw0LSHsPb9XIWAnOw1tx7bdiZpQHWeGWRmMq30Akg8cIQS7nTlk3zjtuR+w
+6lBVmD68mZuPhpOwGV1qpXXrttBFdy6cO4ZEw3ufQCHflNMsFks/Ou3jjXZx5aeBSjjbCEJrBDR
sXLzT63tfnV795mmqvmp6euPDZcokhlyjIjtaG5nuQJpXGckt+Z9SlLn1peqNWeRWbLQLd0QhhdF
nXzAs+F48BzmXDx59dg/LtVPOjTvCbbw8EoFG1MmXPte/DuIpvlzR/5VG0uHApbxfRXilUSwA0zG
U0iyEwSQgFZR7A3HvEBVvJAuhqRRwTGJBoqc8D0srf5EIyPrnaODa2TTem2/SUcJ0xKywMajjxRX
7nmlqsUwD/SPgYS6nKI7Qs8hXEbjDwa5dCSkPe8iJforJ8hJRXZMR5+OWR+eyyCRh9rN8JyJYe/F
MAZyRZQLsUkmoKjJYM52fssgFJ/k1mqAM+VJ9LGM0I93Hk0/tzgls/m+8Q2Ck4f8kPhuuB9I0ILU
1D4ZEpNpJub84Of9d9wp/THiGoWLoBz36cAc18Gilw79Q5XhFKCDdBi941wHL8jjqUp51bALLPN7
6lm37gJ3xprTt3Uutg6JcYSIUtrv+X0dEB3dR1b3anfuDENsqQ7LxBdtvU5T8bNJe+JAws4/1QCB
XAzXTvNGmYLPNJl8OyL/HOIOWL36RSQ+VPc6/z7WfgxdLcF67shBeTzL96UXHECm7QLCZx4L/47m
knfs6+J5WkS1ix2PVN14KPZDgxMAd8GuyZoBb8Pa7FP5RuTiF1hWuK/mD0NcnKlfoebri/dhOn0w
Fu7iJRBD5IpY6eS7yvK+TtVhKLjUpH52Bvtk72EjbWofooQ0MRSQuTmL6WcgMFuTSEtRzp8O1crP
L8X1RilzfRDqC6qCJAegQkNJhmQd0nzEYVyG2zGnw9fY9GFCxkeEDaVfVWp7AfkxG6fjnI+kb4Pm
3MRMPQNuVcWxCMf7wjaDvU1/btOkTrs1K/F9qWiKZOkn0FjVDpyZsSEG6ytMG3ouYcN5kdNGSQQx
IYiorS+T3wIQahTingp1PQGJHJ2HGGZlZMY1vw0gRIu/9QYgCGFJDguqgs+Oe4+W90E22CuTuSZT
IBo/O3Z+rpkNH7rZvR09z3sQVXKP5RqcSuhMBwjmBGJy2LIS3l4ch8AjKA9v0qV5alEUcBdugV86
pJKl9h7kxcc6wUnbZoO3nzyr2iUMGjdIkckinvMnL0Wg1FNjtxP55liOuSMzDf9s8dolIFgLw/ph
1Y+xSxnKQWG5k87CpfDVy8kVemuS7IOzGm9DmCJDww+MPn7Kb5iuPiw4sxkWJO/QFZDBIaqj27wD
9PoYrN2wq2jKHiZDIiQDEB8PsbhZHC7GSdQexsn+MLSQycaE+zIFhGfHsD/4mExBYDXmE6DV8dhV
mU2Zx3h2iGjelzid8R/GZMOVKbxnLAcyk+ioQ/O4Dv1j3rHhw9WW43qXmiXGW3Q1GYcMiTtkj4Wr
g0OANL6lWwN61E1dN8SPQhaNsi1Jbfk7Rn7DNvb9D03e3Y5V8uinbX9bT85Xp0KY1iC7c9J0Cxfd
InecWmCSBXtvLFF7CrM6pUP0TSTyZVz5Ho2sbbeAnIjKbiVO3bAvd2HLCHaynoVrY/tG4628OoY9
7M3EH/dNn8E+zBLEMNXXoobw5rZAOBIAUhR/gRu7wVuUTSlFVIaAdti/Mxc8ALKxt5PtHzNU17Fb
xz+Yc1DFR9gUfuyM6jlsFNXKIXUrMJtHMz3PZJfOlQ/7FucvvXESn+FRHZpxfmaWy42as67DJo++
IqDsiRIM37O5pT//givyfW31+d1Me3BWJgtUx1zNw3vAhwQuls8kj+O/NaedCPL1frGbJ5Ga4tYY
8B5VBhl1GFxFR8iY6ZNPt65t8xROHbXmAL1hbM/bFZjFtiOKSbEciE9gdOszUzQ+GT4VuJ65F1Gg
Cz1H0tupNlWPcRr674iZQl0efuFyBMmFwTxGEwFrbpTiYepUUq95DkPu4KmIJXfaSu7HIqUDQ/LI
4oKVsZbnxlnkI1r6cm8SwrmjBp5CO2hIiqQyeXK8DGsMjFac8XFVki/c5z99l3zMkXvSzhyrb8TG
fk8NxlqFTyh2zNBqMxemfDfLeZ/PLxAF1qNVN97eK8abZgZ5XFdiPdlcGrgghiaBT1LRIiwc36R3
OdR2VVKhzkN1p7xTIb7bEntM7iRk1/G2m3qiQBn6ICkNXJ7HaSAJNyW8dhZdhuytK7ZD0aQgOHZe
YWMHs1LvUNO54d7xdfTK5qAz01PighC8RHcq1puBVvIz7e+zShxK7q8MI6OTWzbP4OP9UIiXqBO7
OZ77Qxj45G/lO7dtPyO4AGg7WK+OxeA+9O0nYvU+Nna/o4D3JADjM++rQC2LNd7JHqosVrhnPPnT
VpZ0sU2+8SUxBio+oEizZjzBoZzGfNy40Ej3DqlVHloZBBrlzpfn/8vemWw3jmRb9l9qjlzom0FN
SAIgKVIU1bo0wZLkLvR9j6+vbfCMUJZXvqr3avxiRTDYiR0Ag9m95+xj9fS19Vy962h0woqdPg04
5bvBRpuS9dwlBVDEZWC7NgAKkkCJvNUga+pBRNtHat/6kM6cUi3dzqqEGJS+WEyIfY+wm4jeDk9H
9jjnzYTpJf+pkSe3ywk8Zj1mE2oXS3CsapWy3S81yjuvNoKJ/HP8rSgLysYkpdeiO5hGZbUnnSrb
JpYQPjuJyyoHyH6fePQWz6StxZusNCoSsUHrjdpF7jlpTXrqVvEC7jzGG42C5K1n7N8i1lj8KDVf
Gwj5DHg2oj7d4mDq33FWPKa9c9Vrquo10bG20kSkv7pNi2VOm6f3ucj5dqrzMuRJDI8fB0hVm5t+
qViukQTDnj26FNJuLFvDx1jgx2kpABGrc0gbSXxLdUPI7CWofAt0/djmw7G8GeL4w4gtODuNZiFc
eh6T8ashqgg7neGZ4fBLnxdwBGIDmtWBbcayTS9QhgAkBNT7ZNecP+bceUkXxa+s4VefT08YYw6A
un2m9e9BGs2H0GGyXDjmPY5PaATgPzFim5nUHTuj94vSmHfF4kHYxCxuc0CWE1k8gzadSxgbJRZR
ikDv6gLnqxpDx10qNSSrkEZzmOcturNSOfWyCqrSrKebTr+lNRSS4EDwXLTkTzJOuX4BzMYm03Zz
RuIWM41dbkg3HXNSRmGHco3c9c9LoZW3rFLUNID5t/CTVXMA+q4hXSDqPunbfkX9Ih6i8Biq7Nqm
/sQo8ZN0csOrcs0nxLXmwIgIK3cYtQPDJgFnCk+DhDvTCe1dQmcd1C6tBccYXEeqn80QpuIukUL7
nqNnBBHDKgU55wwdO8/in/ISLeAcjNdy3rYzipUihXzkEAfcGBT92CdbS5rorRA4hWqd+gi4XUmh
mNg25Ve0wEqPopnEy/kDSJ66rUk7DALxAWSAdUrU9JuG1Lla+tGHU4/r27pljvCC1eyhUYc7rZCu
thJfnIStBJSQUmo+fmrO4tcd5ycW8nWPCyWOo6fQEvqc0iEXLLWp43QJfpCIFXIU3jlqqfhRLox4
Efq/PusVd3CQOcWCptEyqs1YW6YCxE1GUJKiMntH9MkPEnCK1AVAsTS67RTSu4nmWt3Ic9mjkNGV
U0qFIQbmxqg9viN5IaYLt/oC9yOusOBkY/I8K++RqryGwOSJCDCQBM2cnQkZiAelvQVnYmXAsVWM
nSohJjcVGrxJJ24KOQXka/mG6lMK+88h+aaV69shI3u975/i2QjOzXjMbGhqg6p+AOwE0dIPvSex
jOfaeD9Xlqd0soBepF9OIzBDtXwMrCL0Wk0YkK2MuaaGG5+1A4b6TqGSiCUUy2vp9cb9VEqYdr+c
iKq3qTyNBuoxEk7eJOPJskzOctqQM+ez9kEmPByI5SwoWBu4M/RSswRXlVwcosq6NSpEYOibFGTQ
A09ipgrNgZlDGhN8B9BPgbApyR3MYLu9iySagnWqMzwkdw4g+LCXPwgDbfyZjwABhJGPzxxpdunW
9MwVpqONI5/FGlWEFG2UQKk5IPlKkzy99H2Df0xWvERS1W0YGky/TcJVKvsu7oC+SiN8UCckHW5x
ntA3fXU5zmXmu0YeXwYRI8lKJWAbtzVxCSPsdTW2t2mcMTuXfmhxRHBha8xnK/7Us/zOyHFp1wvq
x5x557BoQFdrOFKt9NTOCl1isyh2A7GkynMe9NuJpQCDMQxWpYsAbRH3Uaf7idX9tsurR06aZMMt
Vytk98xdTWwnJSWPchw0vmPGDzjUasM8mr1FjgSIO1bdELnXIDv32qi8lknmeA7yF808VAn8zUiz
HiIK0BtbP6cGEgOsUkfy6O+ox40bY0zvLIP2KTKLGpmfOSeP8bDcT1N8DeOZuNDqtmvJGGhuwfm8
lnwFZK9bq/6sIhYbYCdbY2H3kk5TXKG3WSy4Z4W39FAknIUJbagQRxC+q4H2tKj4IYm18fuk/koi
Czc9q4QBcKlnSE+2M+8rQz4PyLE3TTwMcNH4ukZtvunLcFXZWlqgQ4rZAnV6sJflsSYaZK+84pDS
MiaIrEq3VkLIbJezxzQ6CDVylrGCE88mN2+LZb2ZOYpqfmJZyb/61nnT+v6jKD7GFr0n/rFTLgdP
tJGuNYDW3ATgyofNluorjNKHzCgfcfXiwysES62wPhz2Z79N+1fM7e0GT6DIW5xRLHfle5Y0ByEq
LFB42npGoWA66DMwDLV6MIzkpmnlF0tpH0Yr96KJVnFpB1d7IsENHcdXaqdXJ3we9f6ittIp6pJD
L2efFYyQ18aSAA72hNFjn5TDSPeaoc63RotkVlXqFym+q5b4Ne3aX3l4q7UNUqYK/lDY2ecSLFLZ
R5dAQbAgaWd411/Q0tttqItilardDoNabumhUUViph1VbmeRHdC9QA8h3+0HOTPSIe/mqxSwFLRk
FGjx/RL7/43jWCOw/h+CPsVURNjUf4zjuPk/o7N+/8m3nA/bt2URhWXouqMqqOn+lvOp/5DBIMmm
DapD1w2Ug3+BOGTkfPxjmegJHR7hM/wl5zP/4Tjkatkw3hD7mbryXwJxIDZHrveb2HH4+T//h4Ga
z9FkJobAQjQbqbcAdfwLiKOmR5sRqWPeKEFwQCQvn9jJ5ZPVIV1fMO0w1Tb9Yq58Ze7r4Wb1QOit
MMusTojeAnjpLjBqMO9nh/W+9G+fBBEA9fH7Zqnm26FrjP36tCJ4A09ZHVaO0Rovt15bHQCN6LAO
Nc5XEQb3N+1ofWy9D5ApDd/vhzvRw61o5uKupq0biQ5vTKvXqDPQzPHrkJeKl1GDED3htSOUyilB
PmvHeG0e/9P5IFrKrKTcxayrPWc1VOS5/EgGxbRXaEWPoiedie40dZ+voetr31KGSD81NLHtHtHQ
khsy9kguGMQATtH0VnJkAb8bWvDDbYJoSK4QXpKg8CS47/4aV7jm5/F+8JemBm+iuLbepEjwtrS4
O9plujBlSMg/pzSa0ahf8Tv42JE2Kq2/mgzWi0y02UluJbSBpn8muv+W0AGsZpT1QlqETGC9aoie
J4GebomkcReQPkgP4q+PsX6W1duyXlsv+Byd18rj9Y9Axe9UxY5JNg4uGKdJHezBaG5WZwrzyA3W
JjIZtqZQSVA20hHRCFvj6pZaL2TKxkqZDPupWxpCOSjmgxCXvAUhxiQUGaXQZiyyFwutBrpprB4R
nSoACEFAB0utK2VHmR9AnEBO6ay+fdshWy0ZWeTlmjcKbch0CYVSxBGaEU1JBrfomZ1rJXIcGU3Q
hnXPMUZsogjVyYpS0lclSu0ULskmOvo3o99WtfLhlPZJ+J6Pq91mvVBpje5lzOrrrZhMe8/uo3NS
ZtT319zH9WJtYa7XytkYDkp2HyCosYSyxuSogpZNF7lWkPMxd6AK6tlREJN7z57pINFxhFYHetm8
Ww0po1DypCWaHklG3UPcXON2qvPl1NgPSI/JmBgvyrH6/exqlQmtz9TbX1P7yvkjbsEkD4ke8Ov2
VybBBP4IzZGC+EhqhQpJ6JFKBRrI6lupBXmqRy+xq6oCBROVZ7KNGjjp4ucwV8j2b7ua8HTCwKk8
uaru//jua+81DKwIDneDnEogBr9dbOu19dg0VkfpelUsYSjaGAg3iRJBt6Uj4OKsG3lSfiIzl9l7
ZzNHa1Fa1hHF87aecPYILdgiVGFgttptJJRi2K3oevTVozklhAgPFrFIzQAKC4UZq/LIixCdpWm8
b/BTTWqA+EPoVlY+iJn5rAjMgyoccqu/z1wFbbAdVLII2kzs5CptHpRvttDABXPQuEGvKZs4iZpd
PRjj3pJhuq9GYV2VtpkQEK32tCqfFBcK43su1IGNUOCpQosnTeFHOLODku+5kMWNYm+I7X06wDBo
jbhAl9oafpdN/upj0/42s63X1vvsURncFJHgevSv1jSSpRkNWCHkVKBFGVEoDANDpkvSDiwWhP5Q
FkpEu0GT+PsjCZ1ijWBxHYPWuyyhZtRF/W3I3hWh1FjJbnBkhiMVFT2BuECuerm3amP325K27gu/
r+q1hU6c8KTVpoZ28s0pqI+nWtABlYBOEqokOS4oMidn1EmVQaaprlQ1lJuRkHCqQsyZouqMNfvO
USrVXX9KHf2REICOQgo6owk11SsgKTcuIeFgIXR2ctawSvh7zCsiGVykmfwel21R2QqEBNVqYiJ7
lQp/cTheJVaKY0ShQa+qc0xABYQiUhxyaJDU0FiMa01JWthCblMzIYg0kuYkqebom0HcHzH798f1
mpbgBwK5sadGXhGyg4yTeiKyExmMwnoTNPTPWi57VtNVRVAXb9XFoOvQl/+aU01xS0LSbsZITm8q
r8TPSIGaE++0OmrXq+uFJe78fU1tEzcwGTabsDS2k0lhN1rNtTo85RCG1kEToNlVZT4rqMz70SSE
Q2LhmHdYfOmQhSykGWYmAuUOAclJTij8cR25PEeyWKi3OEdZZoQN2Ys8LHD3RQsqstNYM9r2tRib
PYo51c/BsB+1pC0PFspCquOcC9b7iCWkR5TJNVGRjPNEScy+IpMLTWzR0agHR9l2HPE+AYWXIhut
Q2xm54EF536ksQohYmCRmrA2D/QAmcK8bALNCF2S7Q+2alFV1EO/5lk3SaUON07tbAgfSh11p0xV
QP1LQPDX7ZM34PbWa+tFxETI1yhj6sjqOgDqSAruJ2K7E1O/7WL88n0tpEhdp2XI8XcZnfDjelHY
FSk4VfG8goNiMav5pv8UYqZjV3lyMBA9WHToKWqI+6idMSywGM1+kcN1yS08wKoSM3514TZVRR50
o9wn5ahuJmt4VyMW472UbapseInD8n2mdeRrYwNqUAKFIs+yP+kK+k3rIa8chRAsDYDTbB1jGGzB
ND5nBvEoIM7wHo0vc0rdHc3pqZGItqmiBrcu3wc3m4+gFGuEUeMuNB/TYAIlLrUA/qP5w8gqBDEc
HhyMBJbH5y5AP67iZOptXfWpajdbI3aecwIKunGZ96ZGD2PWvlrVJDSdBXxP0Xca7HLXKfHy3Dgh
iBVaaxq4AQZoKmcDUt04e7a6Kb8FGpaDit0UcQa2IIk0svus2zaVT3JcDngCozerhFy2JA76upCA
xiV1oDvk+8RaCPQBSilmjPus1nIvs7puV07ZrmxLcR54r8oW/2BVG4euVNNtV7vKfko79a6OzKcc
yBvvbEV5dQli0lSNTpx9HE4tJDxuimCioKsTBcl0FVFtOrQ7axSRiHr+GCMfAGM+Lt6EBuO55Zxk
D/KXqecLqFnpsyMzyhsy0p4aaLPBYs6bRaSoT+ZPao2kMzndo6Kgoun6IfRpvWy6YlDIzWSSgVXC
xOsfu0hn/JD+e20r4c1UHYC8wrAKTapvcv6GIfLHPI/KFQMqOi+VuptdEbeahTfz9IaJGAGm0Ryc
GWibY7UlBX2LFTCQF9QU/LxO8G6XxlHvIKdaFtlCJXngO+0OHlhyn8ZUaFUtq5DOWgfNnhEOGTJt
BGoeaBuR0SbnycyTTcDEwZMManNzFz6pNXIDdoKM1OsahpGdHNDGeYU+qPRcTM3LJp3KqkXEe1QQ
XSV5cZxwyksiFyUipQoEuLscDvEOr/qb3dNodQB+jMitOEbvqbLmxBHYrylqABYx+i2ZAOTqnE11
6Lf0dhMX6Pl47s2abN2BFsOs4MEExEx96jWzx7Pk8EmHxz68pmZ8E5n0RxnpjE0TNeRSzNET9MVt
VrXyfmERCiGhvOs0KNJk6M4bfeTpwJt0cO3tm8V/I/367dygdKaAsyTWE0pJRFtLcuoMeH5aW0UA
0JOtNqIwQ/N6neFQ7KyZuK9GNTaT4fxsw4aBUB9pq5RW6puUt3wJVt2uHPeAwi6DyG4y+n7cZDlS
FjJmCL6oY1hGaLx6JyUKxfAz8vE2OILnXQTJTeRrJSNNsHx4KHPjJ2xQv1L44nJre1qWuBT2X8Kp
+AgjUtoQlRFUsUiU4tgwdHKjj9KayJUf+leIlNmH0pnvQz24I8tlz1b6Hw0lMURlBoTpgs5CiAFF
IXx5xpqooP74DQihzYHacBWVDxMtPJ3TBkssowoCbxXcf1+sT/q++ZsysorQ1zv/ePj/8z7QsmdH
qogwjbadxuxoRV1o4oyrTCKcfb29XsR/czHWmyMRoP982GTO6KmOdW4Ckj/TRfB/xbXOBCYU4mpr
UuiIOWuG9e71IhfP+n7q933rNdNsheT771f64+H15nqREJX1+82IgBzgl3w/U5YMooApYP7xxPXm
7zdYr64XCFnFdFEXcuz1o633lsyc/SDrDksyiE5N/ZKIcxxdVYBNQRvv0kaX0fMJqfZ653rx/Zzv
+8pZrO6/b//xHGsgTbeQutfMJJv2+2l/vF66Lhj++NtIfKTv+4q+InLk9zP/7SfrHS0GF1VM/3zS
+qdEknZeOibXSm/ACJSjdacAHfW+0SR/AkQET6SeZ3hzARln8TrXGlbmyG/AyMobWW//+8e+USfr
89MmyrcdyugRhXTAnJxPZxKwNsilAqSdpTABuul4Wa8uusWiYkJ0vfKQv8nI6831Ihb8hu+bMmru
TMi6v+9arxVC/m0KIfgKYfh+dP37f3ffbxjz98t/P0dGlV4JeboshOqRkKxHaNclExF7L+Ts/13C
/E+VMKFCqf+3Euah+Bm/F/+bJRlvsfibf9Ywbf0fhKBr2H0dhKj6v8KEbfsfkHwtoMGK/Rdn+K8a
pvIPy3AsipiWoSBCE27lv2qY1j+oGrB9gQnbDtbC/5IlmYLoHzVMyqf4kHk5x9BU01bVPyzJvdpG
1Eom6TAH7qLTITAp5UgJxsZgZjpsOoDoop4ZYSIEyQmMAR2xlzEr+TUj+gJqAUrHjBjYSAarReiw
eezHzM97ujVt8067RdosqfphMhdAqKtcG8zWxyGFNivCBpnPEdmg2x065T4k7JITYpJDExjNSD61
UuwuJfn0NZbeQzf96HojPcnpwtlXG27mMSRHSCWoMq8J17KIedLy8uRkBbWHGbzFjKNZLnEdMeic
EXmp4OHhnNV18kH0eU0OCkrhdoIWHqCkrbr+XmpIiHP0FkfTYO5YuRLoMztwOjQb8SJC8SgKdgSE
vpUwKbw5V0gmbLKbWqIWp9m1T+fdl0IkUv2glGeldZsGwlaiFz8N03hNIE5YOaT3lD7M8ALo2TNg
auCiSewdDA9np0aG6yS55ZPdDu9XqhswUzo/8WSiFVcwxWAgzJxRcwPYnZuSU748vEPK+EXY7YbE
3FOegWAqlIscskKsTcRJOqHGBjq/qkr3fUZsXaBMHer6/tTQchUt6LscobOrlvoHOeHdJdJNap6p
We/LUH6QHnLUUR4iW0S6uUitEK4wamwzzaNbdJjyte6/ku7iqGr4Mk4sPPIxRbptqZ+9bkEgMQHc
CkEqFcjlVs97ATm9ZxgnEyPXzUudXdOENxzI6TPTbKRWa4V3bdZZdGekewnPMRzc9KdZU0cYFnR4
lGPrbSJiiGMrvy+HkqqLgqIoikl5pGqKVAUhTmvHaJDNRN4NVfYZlE52RI/i01ulgTliMkAAgLPE
lp7iIsBp2WjXCGwwmy6fybPGyk2i9GYqahzaz+VUUq3K5vtOY52AS4YoYXpeO9WsThR2XQcn6EbS
1nB4YBTGjFWfDtctsfLI44U3upPNhzEtqxdOu2io0DjB2a4wEnrrgnUIdSo8XdbtlojgRURfO1vH
+VWSf9hJMbYHUK0LAtBgCseDCtAYJH+LHdAw96Yzq1slRf0VMw01QHYUmtRzYkC+nkTLrWm8WTC2
H1nrbBwhzaPlOh8SVrr0/OXdrEqsxMfazcv6Ytk60qQC/muf1xCpLeuklIj328zYgjscd6OcR8gM
2/d4MV/6FtOIxOTZcvo3NRkuyQx8344RDKRddQ8nlYyk+oqfi5y6JBLFT7HORMW7G6xfhLaTIpwP
u2AZVF/RLeqvXfghZZCmWwgpzpJ/Sml6y2oZqNLU7FW2t6v2OLwl4qc1ozE2sr2NaaKnKWtsdL7S
loq06U4ILnfmOJc3Rm+i+ZajfamjBR3KzvTQSo2dZcOa7H4kc32T4JVHoYAm014+KSbghO3Nc0hE
wq6YCCFGI3ztjf5XKofOVlLRP2TxDOFEmraB1VOuQI6UmZZ+X581fi69K3FWFD2dbY2lZndS1fY2
VORdEc63HUXdXZEanpwv+9QKELqUS+pamIa3ugGtSbGX/dCRMauRdKqZVeRmQ38ElaZvKoUAdCmX
rW0/nhT2jsMEzDsJq3gjhSZJ3EV9jQqqZ4Od5Zue1W5vaGcd6LsbO2jNWObtBkW7lyvr1QjQaaAD
uhmll0ztYy/vU5T7hNwYcTQwD5qL7ZLqV8kB34uLNvxBzCBLY+IF5a5gjEB7HcnOj2icDGGaqHAs
EDyD5eI9rNXbISYzbUjLZxshx74dMIZQ7ts3Y/xLKUu6Hw7eF32xH/NBwrRMJ+ehjEfWBMQFaWV4
B274fopZzMMjKF3wAePRYRzHYFzvyBHTWStBr7G/QiUGm6b2T1WX61cj/mV3U+fjPEbyZCCLliYD
PXgP/B5h12L+cKrkTO76vTTJ2Ivrn7pNcz+mbe+h0j4RLcPUee674zxdFLlltUUvh+oAcfXUcFzc
0tgsej8EpuMlKnpx+XZs4+rSK9ZTgW78bCstlYYqIkmufqUgHd8kinTCG49lpQR7XCeVvyjRL20p
p1NifaEKFO2JQyHN9c42tcNMjESRKP3VQm3FsvBCEM5yr1NT2iKvcvuphyneJzMVwIKyGwkXfjwa
l8SZMalaJGzLGT6DpbFbtzU2Wqgj05ish3CcD+QAyRezCzbaRIZUmvXVTuol4pDkpT619vIe6EVy
TKv02STz9dapIE3jL9wY1VTd51O8T6lGC1tD6pkIMsm3Ms5NXVxHNTKxJsgjy2EEmUUjZW4rV78q
p5BPTUpuHzRwCjsmgr3GbI4zC1ebPBqCeKhmBLba+6yvsWwgcBKxYphgtRk9pAMrSR4/Fs24lZNa
eqbh6Pa68zFYhI13tW34IE4rz8h1UBPAlgmTPioh59vYWX6mQ/+RzL3utzoG8bor5hsGpWMSEm6v
5tFNYRtAkjBNSIFc7fSeU0W/KONu7upHOWWKI+Xm4BqsUCpg7CiehS2/QKdRpZLbd9ldlXMulHCR
4J+Xg12oPEaVA6RkZjhbwV0N0t/ElExiVvKUAOFohuvS6vizIf6T1yvcv75dmWerk/dhj8hyVsgO
Xrpqk+acoEnOWZR5n2ohHKLKZPZFM9pPyLjYIOHAMtnZl0Iqlq0y/yD9Mt91rPfpVaVn4PW7nPnT
zWzJd+EMzFpdBgqsQ0YG16AKbFu4gUtvncNBJh65lUDpAqHBBgVvMjSmUw3rbGdkOTEHFJqSx7J2
Kkx0zc8JAZRXKuWTqddvHU48zGacRkJdgyDvHOeyyx7irtF2jIY2iW1UX/KXKK51D4YjBVQKWsD0
8RnJ1DzTCnKzKi0fmPIIeE+K26Y0AEIY2BCUWH9WO0X1VAqeGygmTvOMijuQ/NLOhQEl4iRfKbpn
dzbVnAFXehggIyqXz2hMoIwz00Nj2t8kagoHnlynfVbRD6/S2q9mGe/GorxKfdcyiYP969CV2NgZ
4aiziq4M0TgHSk1th3FNQTBaShUNlkG+ZFPtZaUGvqQHfDYYFPdMtJxTjwgzlJiDlEvybGu1fEly
NJvOQ5x20kGLO2qlyuzqNSr1pb3JE3s5dnNMYjJV1HyineDMzwsD/UT61uSUJGlltjcoJGIWUgKk
i3Qozy6ZBVoTgV1NrR664AwwqUIVLb+BhcFXzCyf2KCRXrVuxvNNEBm1P0nyMbWKB5XOrYdQUCiM
GkzIljDBAt6rZFd0IHHGRj9z4aE1M7xkEzEMsR49xsE0bOahYU0bpjhSbJ30x64ELWOLTsxa1TcE
E9/7bsqsdzLHVpDQIuMSCaqNjq29ThlM+VvqX+TCwpwTAG5DByhgj6DA1ocLZG2eQfJw3QswpujU
rNf+3c1/d9800J9wUvrO699mDY4o+NjV9j98lfV5Qa0AJQdCk+FyQ5r9/WwjzZGtfd8mJSnf0Vum
K//9yL9c/f5QoUnKUG032e77ryVJhXAjepwyEPZ/vu5/9luCRWPlVZGOxyHwNtNBRkL416/0+xus
L5VW5FOjLXd+v/F6X9mABgosUEQrbAY60rbuSm1vrLtCI/Kv1gdKsQes16iq4JsMOJ19P9A0DDeW
2MvASQLP6zpAtSslGnZU8k/O98qKDpLipmQy769saDHU/QZGr9fW+xxNQP2KFHl2gUGx67P9CgNY
USH0RztCKGKQLqsmRS7oTyPUfFLFBgUAVILChLa51iJXYMF67Y/7yPnZy8nQ+7PFvOVGrQ2ghU6B
/5ucQGrZAM0FX8IUx45qiCKjLPTcUaEavEe5RebdY6YnO2599e+LtSL6XSBdHyghsGfWYvjfWI5w
GYjRHlMSKoXEQaRnr1jmYZgcby7V0wrC6S3MXxLmZET+At8cmfcYivCjGYLjHIZ4QX7TnP+O8l0/
8B8MjO+bKg4obyG7VoVv4ODLFJ8ga4nPk/7G3KzXbAFNXzkXtKzVjS0Yt6bgezac7I4r6ny9+fs+
9jua/Rs/PdzR7D+SX7S5Sxp2tO4o6d6L7Gx8CIrQ+u4bd/TSE42488t0xNd1mL16B03RH2Y01/ux
3yaGd7ccX0bP71zkK6TBucCJ5+TkBChZD8GDP6RHsu7srR88UN2/kgPinZDbb/vdsO3mjQ/FZAfr
yn0Vb0YIBAvEDUao3Utib0/UGw8vhbV7sSXPvMyf3NHveENkDA8GZY7yp5K7UvrAge3np5fgocso
H9Bt6GllbdGuHJgFX/lsis8U4ErixYZ9+6vd0c3fKcdlSybPZhh3JOWKqC/nIV8Qi/NbkFnDtxt/
xPVZLy78LEvut8tdaXzy88yp7C7LwTF+0Kud3qb5Qt408q9uH+GoQFEfuOVMRc9r++2Qu858qZc7
0zoEIWKcg6zSEStvee/gnHUhwUb6ZrwbSWlHMozHY1snpyzdD81m+EJuS80Ch6ASgVDc2eMLnyM9
9bbPx9DRrePUyTajZ3JSOCQjXwuxUKth64Xi7HKFm47uVSBu5y3GEJRAXe7ql4hgkfHGgdyIFpbk
SJwDzpl4qP5TMzjhelSByEFV3obA5V7sHRUmVjr46cNIB7EmSa49xplHXiKTf/Fm062S7dgK5Q/h
nRDC7y3vXrauZO7igxnu8PJp2U6+LJzXzj0ImfjAbrEJe8wqLk2mMKC32bo4qS8Io+xLFtxxxnL5
n/5SuqrPeKdeUXQjCsa4vuDbfZ7nbfysXejmVttgi/tWvyezR9kO5wgsX7w56pi/HllhosMe7Q/5
U+6BWmxG248+5Luso7OzG36hbire+HXy+Tm4Z1Sk+36bRe+9u3ikcO6QMcwf+/ZR9siE27Sn8kD3
o8PRnf+qyp2K7HSr3afb7KPIz8loenn6rDReE5LOU5/l+37j7OId0NWv4JPJIsovdHm31TlSb7rb
4imrTtLhixj4TT2+Docpu3bqHhRdfjAYMapga20n9ughmuCHdvR3NVz5GwMH69f0RYptsSlPyTu7
QG9ADLcOhDTsErd/GG7znwjam2clISbBR/oElZvtlDybuNWIqUirRwXEen1ti1f+vGtwmorfQ7+0
zibEtsXOyBo7d6fpTQIUMF/YH9lk/fZlOcqfPg/SvXKdNyXZD1vafjIRSq3LjpQR5fXlYGHcLu29
UsEGvvDeycwOucu+2PwEyHAQ8kxKiHp1ZucKo10E6o4djS1rPxTLOXrmy/GSHBARG9Zq77vZrXWx
R6fadpZAMeG8O9MNRbu04UXxRrfjjS55DAaz+iUNrOX7d/bkFr2wsnNQK4dndsrM2mnV1tA97uxn
IEZQ/mBArb9SkZJW/lRXj0712Ws/0b7Ds3Lr5lA2B1k0SZG+eLxknJyk5gO5oc4LGPaD1ni5ehqY
3A8ZWUtCTDDvlf5dC+4GjSngcsjrazpjP6aZXLzKODQzYmaqs/2wKHAfFRLeOIizcsPxTSwMlRWy
ywzcyz4vEZU/X4qNUz63rRs2TMR2HHvUAum0ckwSUIUX6tBjoNzqn7ayQbDVHPrlznmzL2xhtUGP
yWj7jo760m1u4+je8OdPjmBT2TA8cZgwLCBDEbHW+9y5jLr7rl0RZ29oVDOUA3LNGT25xuaw/OE4
uGLsZox9ZVfiPXzl2H8yrk4simaCqhh1iy+DGy4f5VQ8U2eaPZXZ2Ebnm4YOZtyt+iD9aijUvXGo
4A+fP0FNubBh8Shily5vZ09/MC/WOVqHphilCQUDfAdHdkI+CVDKH/jCb/kNqLtRxfAX/Uev7Ahl
DC7YsjB6PTJyxic2HMgRfi2rf+Ij6DzZsLaDiwLjB7i02ctm3pzRh6EUnxzfK7U5LQZ7wEG+OHPo
4W5w4y3JcblbPDNYIt4ROyqylCTirBW4lm/HJ/Nip5xJ2eulJ73ziy/pDb+lKXnQ7gi1INrgYio7
hLj5wbGYl27y5O1Vf5DOv6bAlT/56fodn2IGPsmEjAg3Xj55oZLCsGvEYFY48rc8ylC9vr2W+7h1
yhPmxXfrzeXXl56sK5a/HyTLvFlXTn9sR+DjxiZ6Hz+54o87jmrOIoQ0ISMAt8d5mBO7zIYWZ0II
Q7haj9ITBB97w76hFXcVHAP7kliEVHvLFb+Ky67FZ0U0sQU/iVzLZ3vYbA6Nn4upZHoQX3krf76z
53G6gHSz6Y71ifOXfWErOUhltwtn4taj23iyrjmvx/nAf7HeWIadcHpvo3HH0xkUNF++SGfpSTmy
kfj3JXmetp/8COYD3iPGEs4FZ35xrvL9+Vrs/JxCB9j0HKo3FVgSviSZG7NrEGxUPmfP6gObsTxx
eg4erDOeZahUjFG+kzBk8VtZZ85+xpWjLD/xssk7PAmV7bdVQ1ea97zj4nMqQ7Mx86FHh32GnYU1
KX/JUEmd1WMUbX+88sfMUXJ2aSe/YagMD8Wyj09seAaf7JlhUIFuzrcFEI7V61j/4ORunF/5Ftob
3waDP+dQfllj07mthNFwY729Nu0p5oT6xgUVT8zQ4S58ZLfPcYa71hXD7sxhxHYpNpruRe+FcdNy
njx0rr5jlGRnpefDB7B8fuG82WlXxn/+ChFXezQnj90s++JjcfLnLViKkwrQgC+/az85rAPLZ6sU
y4FTNnkffDDe2jkPrhQfmEVJJ/5yNveT/SD2Ut3NFB9/IPuJ7Af1gaLxxGRB98a77ItavM1sL7z/
X+ydR5PkWJad/8oY10QRWowNZwEHHK7dQ4sNLCS01vj1/BBZNVkV3azsWXBHs7bsiswQHnDgvfvu
Pec7gBdmb5rHG/oHSLn17o59s2VNrZ5RbNqaNly4BMUhusRY/wavI4lp2+N3dPO9322Xnj53fWsR
pMw7aZcxPnl8g91RuDZoBm4Q8640xL7onml+9PRKwgaibFl3a7XX92kYbWaFI/y2JdptclDslc2F
8MZWvy0ZH6RkZMTSSju+mDcc0oFV2ywN47LIyUSooWmFkH53marHPPNI54ieB954eI3TKhCIwCGz
EX1W0rZbgvQOy8WHVbGUaOtouHlISfWo1pRNJVwANE97+UaWDnp2ZokyaEsMb+MOTaQVLU2AEiZM
/MR2OvBthgiJC576ml1trFx/XVjHsrjXjrq1K3kTGYgAwobMkZ+s0VX75TYwC4CtS294dRc0yNHM
UwiBaLpQmYNMl4tjyO1KRazuVUdUXOCUJZUr7891cNQKFxlkmH2YnPUh/NjGXcyJkhs4cBWeU6ym
54qaZrnBCFSw+eE3b9yzbOfU2dy72WaEOnnBRdo89TAMqPw18O5eqq2rx6nbilt/zRsNez5W16O6
Zg/M831onlAtjVejeZJEZHh2b2H2cz3PY5Fr62vhbvFeqm7xyHrFHYDITKOnPa4765hRDuEvKI/4
aIEDeAW2fFYBlhUiHmiAyVuGgpwwqFbGlfhuRh6p3IJ4O/R7XjAnDu4tLyRWmPMO2yu1my0DH7/N
4xV9R4p0dgzSNKRTWqPBxryGKpVePhvUSjmOEx57Jzs0b2PzmeUM/66Y7uUaF7PVdvKt9Fw5PJSG
RxgWVvOw3gM3NymNWZDVnQKQCmm3g+/+UtGRbn11g6urljjwh0+VrLvxC85alaNMZN0Q4qa194nH
FwYcUddRdg3gbNHbbbNnEDiAnUl2RwQfdnZIiDVywf2cnKMrwaW2dBc3xIbCFkVjv2/rJc/4IFKQ
KMfmqeVxzzw2UqrW9lrfMLJI9RXWUtEmWt5u3njkCnRibFaGzXQZtxcgKZ5HxgwUcpaT51s6X4hi
H+g34UCLsIDTHXprP9mmjD0eAvQzwpHFhDc3VL02ORaxEwibVFqBJD7SfGTY2VyJ2N9R6fl2tWPS
wvQkXIs0ECldIFChZhZ7zNkujOfa1RmJDbRr9S16RJReqD1qBrUn8hXEJ8hX3EIjjzLBU927aYX2
BdgwXrVMoB37boaXFnBadz8w6dZ2sfCYcNvUq1E5CgQbaABkPeEeXql2wkzoK47Kyg8UaHwcNfA4
7aoBouA21oeuswo9dWBUSy8udib/wvQoXnX5WlQ4t1214dkSXxio86voKNDyTUD1rDtG4eriOlmZ
t9fWqlmHp6/CBF8zh6Nn68SDY1yD7Mo+grvpwoaHmM+M9qq4j+nsyvg1gg0ic7zXO+w+ZAgcYoUy
xBNW03tAk/66I5ttn7MN2vkDZj0cg/6tv+HQPZLWGyqFU+jpToTwxvx/YNhzpV03NIZVJ668rOVJ
akUMqM8G60/1jH6U95qTU+hQ3gsgp9GzXvtXemYr76myyu79ZxXSKD7a2rTjm4Bke1u7trrALl8R
WBK9V1bewDDyRiIOdWHCHaVn/2Bdt5W0KloEnLXbb+J4YFfkbVb7beSZ8sFvWV/AmuFqsWm48J14
r1NlUxkHrT3VDNrr/dRfRRryvds5fUSwX4TEFYZPCi+Ajq4NNCRTK1vRER0cpGZVn9O3WXG6q/xp
eMYrhX+cHZhVcg8axIkOeEt8G5D6gV1ZznFv2fUr/x+e07N8114YxDTg4uC3I7Poz1Z/QvZADJ46
rEbWi9gVjpnsRK2LIRLvbfjCitEMdiza+gDXC0ESNEu3WWmHcqt7045rNyCd9Z/RxB60Q8jq5raH
QGIl7B2S9YIX0zsGm/k2AcrB2TLM3YAr0m+xxUNSQ70Ak9WFDbKJS2plzntwxF4awbyIBs9UuYVh
9WytwYHyvq84WN3jyzeP+h1NFpdIJSQWqsYJY4cCsX1oe5C165xJO4075qjWGnATsma6HWtMKqPv
6AJG62OEVHud7GEJ2dZZ2O+nbMsYQ78K9pWHnrXbVPAgvCR2NBpzZ1ZT9Sk5jntNtJVNlrjKRnGy
ayT/dngIWc7gyNjCXjtLDh1vVgUMrJvxUIC6C14UZLvcPqv6Md/mDH8c/6nyRDwZqle4jb4rPfXQ
4SSyq8uNf9Kc8GCcBVoKtnEu3GIv4n++iTad4IZUofIh+xw53p2r0RlvIzdd68MqmB/1p+C5u2tF
sOw7CIR3Kld8wytuoMcfRPQIkJzxrR7LBwlmDP8xJacCwLYJs+KGNxodM6uHna0AL+TRmtHWgFK8
QIlBseUVx6H6WhOLlcWafypJs90abvMYP7CKik9MyAJP4ior2yhm/d4XKjoMG/FoVz2X0a0eOTzF
0nWlXqYSZgE6xK0pfVJ1mQjW2JTqLdb3nKo7y0Q+IvjliaMT2x8VgtAvh5isQPRRj9Chg8fl/8EL
cMVTnuaD6RIICqJu1WxruHSsmXtkuSl9FV5LsM10heO8PesrCHKH4dFAgkBNaz5kh8jLNBPozOTV
D2gUgPIScNCLdkDc6p5hFqcqRjqM2kyEQRCbbSxWpjMdZWsVMJiBdKDbGJTGdptDqhnRMXuDxNMa
31FuckKfHhMZ2jEGIrt0DesyS1e0+sVtvpzZUZK4ET+kgOqzppshHKf1C3eBbLPEGRnuTXeKn/EK
AJVxw1O4Gd4Z/XFqyu3EYG5iB3cpyMcbw20fLH2HxMKO7jsD0NtGPeJcelpW7+CuZTRkA9B7TD6j
h+4V8wvZzpyu3jS6J461wVDjWyt/2orNIZmem8+0JH4axQTruHUU+HUwzV8Fn3oDEsxGXUDFcZAq
h7E4Ayi5ASHHnG+Tkw5jp1vGTOiDaB+gAKJCYJVH0VEKTvxY3oTJqvEGJhgbc0uRfzMD8Vtl13hy
pHjtly/FVY0kvUSMs0f/RHPIOoVndcAnvkkfTPaqATM6mnbbfweW40IPNDvYapqy4jLmnTPuoqfO
EegUKcvpBXS+5HUyrqVVfC0gY+L4bFVP5T0t1bc2vqLSErxMvYBgDNSThR64oSWMW7uYNywdCSg1
20fE3W+Hk/RgPnWC7VUex/sDj6Sy7m/aB/0JA4/NSHxdBNqKXUkbN0F8STrUaxrMGLv74ApwCvzM
wIt9aGQgtIQDXI/UE/AgbLk/Ji8y5178ktwihS2tYTytsJwxJAB+nz+Ur+Vr8WYdtV3NyZ6+xhm5
AGoBpbrBoIL2fwWVy6VU+YitpT8yRBfrpOy5O6CA08fwtPNYXgX0F3btTpQ+/UP7Gt2VDyAdqcrO
/m2ubIL2HFRYbWxpTBzd/6gawM/6shiwJRGlnst3ZtTaH2TlkG+0Cfa0BgxXNlzBBfvBEX15Wzgy
ev0rFgq75/Hhu4YM3fbjpt2MaBHAc636DSsJAnxWE+tUVfYtxqdTYjzOtNHWIi7cHPuP299cW6fg
mXlVCK1LfBJv6LHdvzAA0pfV9j58oISKeZf5sVB8qzvzAqyhoAbA3cQ6+wA6o3Doi58VVnJcFTQ/
7Xgtc473CKt/GN9xoxXPyjXZ0tsO9PdDtBtvuRM/qvjSQ6Wt4ns12BnXt9DpIvutWkV3km2cAMvM
zUo4JTvh1LEjcyv4lxQyglN5vd3BW3vOkCza5yTc9ITEiY/zXl/pO4ozuhuJfNUO/iYZtq11axTC
oSXw7Yfy/Gf24w/BeT1RQ4qGtUbOr0De73EBLWjsqRMMBF49o48BGfjX3xGMvUePy0a12I6+dNJI
JGjIyDUtyXgeptXPf8mWz/n5oRrAoIjF21bM0SUvaehfX//1x9entuoSgT4lSxLbSJD6t69P5Fra
AvyJFs9bK+jVjz+C5cOvv/PLgRI9NLUXC82Qq3McBiP1p0/99pVf30NbvHQ/v1tRk6qVJg28BxPx
Xx3CghQ3fsW06OsPgtn4GV//qTGwJ4Nw+SeyTxvJNYhB9Jox3P/89P6/XubPv7OCJWDu58dfn5Ol
dbRhq1l/+/ufH/74Lyw4hHMt3/Xnv0ALU1DIsDX9/AdTafkhXx8XA3WZVJaW8/Ulf/rxX782ilDs
BMLEY9UEFJA803i+ehdlFM2vpYcb5SQplBYNvSrbxjjuNc0gYCE2RU9WqmOQMfOKYnpXs3IrJQL1
6HDTSNamKzn+JYq6FfpWI+aHc5SurdqWrV0PzesoEF7NpD02qvxsGa035egoW5E2mmChq1UeQgU6
nsLIwhIw34Qq/Z8JZO0KLS8kWyue6TWbXp9JEh3jXl33vbQRa2QFJMFZG0VDJhsmD/B9RvToOLMm
sGn49MsvrU/Sj3zL8U5ZsLRYyW+GYd5nOBAIUiSNfXJiaSPjBcOYewiq5BJnjwHcF5Uux8DhDYvK
VmgW3Gmc0ZVL67VVw50Mo3MIeEUlSQedbHCZX0RT3Rkk6OA5E3ZqVt+VkfAi6vMV9Ne1H7zCiGEW
lHNuZsGxIMPVIFDQqODAKTQCe7r2aHQkpevgM33feB6Ri65GM78gNYMDWkM4RG8vi5wAmL6yi2jW
UxAg1itVGjrF0AvHEPiub3xMLWFLSSm/oyQ5ioHxGCRIWOVu9sbkTZJ2wZC+4Z3BkQeqk/lmg361
+wxz85Uxcr7vRKX3AC6GXhhF61LYzBXSRE3jON3KyHTb/MGYYmbl0g4cMTnh+jbLmLPMPpQZ+bqp
e+y5AC6HGnVUvpsSJkI1BC5cEllL3NKgU4ux3JOrzUWX7zrL681bnRwXyKIyyOTZw+W+D+h5ttoz
l+m1QfSHH+gsyfGrSrWVjhYuIylwZeKfgB0gfcn3OGc/yrgjflv0GTZgLhHZ42tELlyxSTcOrSHV
tlBr4Z6EORLqJDAMC5bIIv7FKcerKijVtxmoTe1r11BUHrOypg9qdXRTFWgWff4hBTkM007YD00B
WrMAe1qRTpvRBtM6zlTqMqemsIxjYdqGVfxegGSSDdEJsuGuNNldpxbXFITdERtbfBjRA2HUBnQr
1KWdkcV2wnb/NJdy4lSyKcA+4zyZyfcjIYrbJpuf4bazpMikDfoNnD1jhA6QDU+c9Zk+BSspRXkZ
1fHaUtQP7iTIx+29P5gv7aSffabSRLTKhEaNd+PY7/uUYEe9QrnbZwArxeNkBDdGmO8yYuDoWNH+
IE7veryvMxo6qdXL25hZZim3oJsi9U7pzNGuNPmlehMV67NKsn6bFFyuserZZCfsgoBxB0JIHGua
2Lx6f99qECWEapzdUNtJoXCaRZ9AF9U/IX7dW3H7IQ34bn0OD2mp36EmrxFior6dquA499qLniNf
GAvqaCZic2ZVrlCLTC2m4j2eMnfyle6ciIW5SuYT4uezVCXUH/VkrdXA//SVIT4M3aMmscxVi3k4
1XVXUphuh5Nkoka3FqrdZ234qxZnuW3gT679hiIjpyDvP9VmvkHtHKFj4FgIY2KEEBLvMUU9RB2n
i0weINyi6GVizbAjNYmZKO9TKcOUqM2nUhDuQ55Nrq72GOlWSfgSHZlI3JrBxKxyIVV28TMuzIc+
RP4l123giQIn5ijUMCdMCu0hDGd+M2yVRj9qprTXI7nhRCOesjClUh2CS/EB4fjdb5nzaAwgM2ix
s+hUamSsQqDC8L1XnW40rtyn9No0oguLmIkLUZo7yyR5cWb6qQm0PYm+IfI79emYjdElTKtnrWzu
qnw4cc1Pcy1vKgrasYuZmgriQ2DS9EqsW3+oLvAlPKEsL5EKhUwAlQ1KcRZtP4s+1fFGAe1nB4qO
OaIIL0DeSHPTUzryYrKKLUlfzPxIg7UeRZcuklYCn0Xs0zehMGERzO2nqtPeqqCHBGrymixUhVYJ
X816jrdIg8e94XPkZ/1OK6DVZaIiRkQKZ7Q3TRd9tpE8XaSWu38OUKurFiDrZRdE9kDUpknIWZR2
sRs31SMg/mFFbsxZuYBqmIUSBUv2oWXQy951lXFBFT6l7asOYHClijIgT8ASgELAMegxMTWwmOpT
MFbNCXX1oiqloS4VmONlv974Q8q0ps3uhbB7JQWwdAx5GXUtvTqgoWC/09VQ5ALb83AX6XNDdWqd
kX3KeLKx6DL3LIH8DjLER/KGSZ/wxEJlDJwQOFzQMS9bmiAm2l7IZhD8mH0hxQVS4A8P4ogBFWb7
tobktcpHGaSqpT2INSZ7X8y5a7uWRkid3Iqz/Fb0EGGaDjEP6D2ataVG9ZQiLjGkBAXBpGsHJaaT
3nL6DOmIgY+J0Rv5ab/NVWxoQ7NSlJ3QHQxlCUERGTMEvoXWZEw3UgI9L6DlaGWIPg1lArBId0ps
aBllGS3anoZ+Yp6yrvCdsO8sXi1zkjwfiSiqJBrtZX7dNVWz7lVxtvWGFoAp74gVYkGMxtGJfJhz
tRSvIsRhbtOVb1Kib/6/pexfsZTJkir9raXsGOX5R1O0fzGV/f5Vf5jKrN9wQQNURAAGe0oVSaz8
HYxlGb/JikkEpKmLiiZpOj/rD1OZ9ZtiLlY0lSfjh3PsD1OZqvymWpaiWZICawuSpvbfAWPxY75z
sSTDFGXDNEBwSaIsfeNiKWFiZS2huvtcFIoQ8CKE01qhF9Wrijs1Zuvv9bJVPvwxhPZamgZBxgwa
u9C4rWI5Cz4NSRm0dxGPAZNxX6/M+6Gs2+YzmNS0eJkNpRfe+9iE9hnPHFNmMr1mOgY9zUQAGQRs
gkI1aDrBHE6bmxpdvOyIWtPcEyffk2OELbzbjFULrTAMagmtHZgV/03Djh0wrZADeV+GfXpOCPkj
gWEQQoOwDYHWmSpCyj10lgWoucqjCHs70IbyDB7EVzw9NTWZAWbvM8wkqxkNT5fmzyJ5jLgvYEvq
Tp0SSrSydM1S7SoP1Ih5ltBKH/I0JnjRGmEakVwFNJjCamx11gS1a1Z61DX6YUo7XF7nLldlhNOQ
eq2m4acRnNBsw4CYYBQCqRZJL1nftuE2lJI6Zl1IRTqAOLKw2oTwQJgfqdfqAMUgVmbGxkVhSNC8
JrlEIMPi9io3A7ALQcVSfmyDPqMvlBqw+jeiCiQS81Y4jrai6Zb/lGcgPteijzHJpuxc9AaRNGHV
GBUMPhYkLzpzxmRdyOU1hjtlMCvlBryCFL7FaqG+BRbFtTiPcwN7kHgUWpZ1Ga1bTaWZBJ+6fdbD
pPOh1w/+KVto6jLwxdtcIlknkrQ8cCswFBQB+VLC8GPlXYKH5SqH+syIXKyKhblZ4PlrKt+4Q2rp
4zTuy3a8sjqZgVGIzS52ZHkSKc9rflUSS5Qk6RypkdXSVedWLy/zCB3IjYgGJcSUaGo2R0Wm90Cd
g8gh7MK5YW8Q+vxipZVgfmrGwJBLIDcgKe2xTSzILwUiUUyFtcFQq4+CSNiTI6GAhmW/DgjbKGez
dHK9/0rXaAb0y7Khml5sDhXipzQVNFj7DRDEoOwmeRNHTSavdVlvxFNZ9tINw1459oZEGyr0gU0Q
HKEdjcY96QmWvJkqyzR3PisKMOwu0Du2nEgseVcwbSTNcNKHbnTlqYpdUA4RdvlAeCzVbLrpDUW5
luoGLYPPWLpJ1IF5wBQceAJiNkyNXnuJI4zfE+huCgX7VqgZug+5HHqaPESvVa8HqNBlbZ+JZrkp
GuIMLDPLPbkcW9cQuMyzqQPsJ2GagWPaKnu1lqojmTOwcPJcOQvJLEDuBYCc4h71hsgs9pnB4Gak
6+dZ/sBYmXxfjv5qtq21YLjRq8B36hZBURajNQs6Rd6KfqDdi1PF+DS0Iu3UzMqHmg3TS9ek9Qne
hXqF186/GvpZRmUm5Vdl3gdcjwapU9g3V2YRdK99KgF0FiOFLirkcSSLRng005FPTCvCJcZBeszy
JtooVYyyZeJRSTvA8ooVEcxjxhkHFDNf4t+DZCNY9eTWgh4cgsKPTKY6UnydskKeKczy53xUYyTe
VnBhNGh4XR2jHNKMdh3lkenOE4a4ppabjdqV+ZWlsLpERlsfFW5Fr4cns1bnRLv0qi+8yNE08q2K
8r6PyvZidnG3rjEdIVnGtDfHQbrFKJmyNixJoVqkXkStlbF/hGp2SkyBYIU4Fj8z8qJu6i4D/jua
wGN1id3Jxvsgb6n0hQexnJtj2xtpsxqmSQeGR/V+CZXUgHbvZ0gHRvIklIyJk0IvJaN94saFzOxa
6JXGVUSGZHLMY95J7XgNR7DDaqRIK30AQIbmtJw2fsAQQIYP7yWZqbhmowmovCoFpktnGLTo5vyt
4+jLHSKy3IpdeNMXtX6qRwDyBckLrs/7g5MQe5OfJeNWLinc1AR7RRlSdFWRNG5woWoOHqXxiPci
Zbeaco9inZzEzDKc3NeMt3pQBXy8FZNvomvWWV0yG6cm9QZcGuQW4VA1AQ2fzLqVHarl8M5v0ukY
dubkyrIYr6t5HCGvCLFrFRm5CGbWshylKgYPAXlOGo2eGqnGMc0m854YqtgbzVjbt4g3jm0CjFye
h/HKz8T6xDUwWJLzOPaSoSg8SwTyHpeSvoH/KAO7M2VvqpEoFPIMRw4UugOcG+JbIOXbSi4mR9L9
9mRM5aKmnHCOJplvE2ozrFvWTRJLcWaKMPc3M3yUYycFJHkphkwQUornjyea0+LsexVQAkaYYnKk
qSS/p8EAaTcm+600tAGmYpF5xPPSP09guAgZfVxSSsatkESqG89Qk7pYqVx07rzj09RvQ2HQNnnG
AFxRFOkgwG9HTBpbD4aR6XdJbcpnAQemw4bJwMeKU1omrboDeJw4PN4soi3ex5QweCrwEBm6qpif
oSoGe8IZkrUwC/W1aU7MjjS42vHQMD/sGakEGXPdZDbJDJt03c4yK95180yYUd8NZ5PTgyt0WX+S
WDm82SedKzV0fzWPsIRiFXpiHhm5m4lzBww4jOk3KdG4iQKSyKI8iHd9UzbH0kojh9ZBR6Yz4J/R
Qhqg4B5yra5HS05AwUxuHKc8NlzRrQy8aljSCleT9HnbxYPv6rPESZ50IMew0GqMEk9GptKVjLO6
ccbc4h6OULu0cYycJB8S5M5i54VDtmwgA1EO7HeOFIhgzEpaKwOccicdfeSy8Wwxw9BaTnW9yB5a
i+kBYyQGeSEWUGzM+WaWcERjYWrBD2GLBOEC/qxmmWkUcr8Nq9HQiSDGjnIdbH+i92jPSUx6oTdX
ObHYqxDsR0W107EbjJVQleFVr6cl4g9QjdgCm/qh7GBcKMNcntQ0HpgTq7SHGCVi3l6TYtr4xzFC
H+qAHki7dUgfTNuM0jjMB/CvQJDIBNDb21HFkAkQhpAyR63L4cimjrdSkUKKOB0zCCFh1WKBjVVL
YuqX1z2AcozuQUcE7qHDEf2KlQOmee78PzkFeR/F6SX7aP7jf72N//5WlFMNdqv9z79+2Pz4OPgo
nJf25S8fuF8nk6vuo56uPxos/v/5H3yj3z/zX/3Hf/v4V843EpQ5YLz/d+rvoegIb/oOzfjxVX+c
b8zfeHsgZvA0qob+dYj543yj/iaqpsz/LElcjjccPX4/3yjKb6JMspTF2Uc2LCBA/wXNkPmGFklh
liHLLH20rv875xtOMH8930gSDS5ZUSXNAM9Bv2dhary9XPPoNv/7f0j/M5rqoSsgqCLOgkkWhY3F
+Hy6reZkjXOUyHdZF9ycUxCL7rjSxmxAymziUelRBVTo1BN5PRkINCw94U7V8LZXxxG2Ba2z7E6K
U8cC7OmAxcAxQDHntK1pen5ZKXY+httMwtGAYJjtHAeeXD+lapUhWZdZXUqhcroavV79YJ6bsELi
VTckL2ToEItHUjbnNdlCPXIliZGFYEEVW/ROvnGYraEDpqauAOk1TlJ1iDs60TPzwkKiw4uospcq
VbsN+Sy3VMGoWQJ+10JsrVWPvY9kFRlaGmLHqjYdKRe6j9boxW0XAMgN0fwZHCrSkpIDvAU67Dx9
KTO+QV1OgBBJ4qBGLVbTSBSFZNagbhFgmsOZKRzYyEJcjTjY3agfNrE+vjfmUygRBGwZNPtVXLYr
k5xHLNYjE8Eo1leDpKBz7XFVEmy7ziTw4nkk04wSsNd3OgaVAA1WbKrPzNWUH82NH8/M5QcB+t/y
LsPjlLfLW/6PN4iqgjGBUK1wz3EU+usNEk9m3Rd9WW5LxboVWwl18/JHajKg0fSmtIOJtsxMu1Xs
eFEqQIo5Mn6/mH96uv7JawGS/WdGNfcq7GxFVODM6KYhid/4LrIgiXSgElDRQs2MuMyfKKfUGlle
dwnk7E6wyLxV019dgW9YmeXHGoygDGjbtBXgbf/1CswdtsAm1NMtCJeDWKFt4MZeOkzhQtZt5XoB
nFCjDEwbyoWLKjRD7vkDs3Ge721VzPd/fx0W9vj3C2GoQHUknQeW1MClafGnhzYWOdZS+KVbMoSA
hOSCumqslibnQFBkUXDgpb629SWaUo+T/ZCnM4QNgjQpTNDy6fTwB+ujH0viqdl4PavAC798K90n
BE6hwdn48c3fv2jlWyfl6zJqKvuWCs5Bp3n+1xcd8ASAWox50VbNWK+ZNm1M/dj2ArndMQ1z0dAi
RxmqJ10Ssa0GPIeRT0muWmATKMEqncpVsVpkjUKBxo6qLqruUp9oulEmVZPuMK3jVQoRpy2YEKSE
XO0AfVM+CNOr1TUnoCtcCDl6HwXI1b62CBlD+Vo2K7TcqXX7i994uTH+xFRffmOLM4xpGopoqdCU
/vobj0mQhgTnRNu8pWVPOcyJO0JJMtyF5iwfoCJBakEVJcpqvJNUMn8EQfLxR+mMGQcjWJcK8p++
z9aGXgFDqbU1gwYnGuk1y6N121fMDGL/1PlJ7+oli4BVAkLIU//FKiXK365KFtyyuM617qUqxnlT
C4y2C+RFlMJLaK2r9v6vnhc2p2+/tiaKpmGoCAr40/j2vKRSY4BUVGKc3dZtYXUDl3w+1376KnR+
51Wf+VQ4uSwJ5A1OjRMAo3Nr12iCeW1h/neA0HPop2EuAWX8xVvyz16bJGmyTM62SYX1rZ3HuSFV
WqIjt9XEHDkxdnNaPBYmJWbVIHkXDIVGv+Z+bQdyL2q2XpL2GaBTUlK09wNi/3Z5zDv5uTFCRpJE
4baBfsVt2ThdX5moNkFCSHP9qamiiZrpdramnYbJytQuVSDVG0Em2rQAvwk1J7s0cc/xIeAcIZXZ
Loqj54gu4fHvf23pH5cwTTR0SWJ8oluGLn7b5ZMgHqJAL+PtrAM219L4whEXRoIOOIqe01VeIeXN
W2+gYWH5fDBTt+EaDK/jTCUimsBp+xcv6du+oloaL8Oi9KGU0WA/fntJaiQMAPMxQYY+IaGpOJ/p
kapenSFoTA11G6J+3QS9uJctU3Naoz5FxiCsmkz61StZHsM/PaZfr0TjPIGF2hBVjhx/fUzjrNWF
WuAxbSMfY9x7syDEMohGaA+GYSWzDjF3C3YzEJuA3MuiCMsNPHqmTANycKU17lJTRv/ezfpakzW3
0OVfvEZluS//4TWS9GDp7HysJsvV/NOK39H7rfViZClptJPVStauFhJHxRQnyGbzTKr5HIgZ4Ztg
9svw1ehpYmqDLJ60COm3pb4nMQ0es3xHOxDfjJKOPRw7QWxmF1lIA8ePQEUUlpq75pzBQpZJHOrw
/xWT3BzhRCCXrBFIGeUvr/63bWG5+pJlsqdLukF/8PsT2U9SElVaG21FFRFzBXQ3rHoAJybmnrZh
SK8QnpnL6ORbqaKsWKZzvjJlO60pBAijA1mIG4OWxy+eGe1btbG8MNqSXHDFJBEDDcdfL3kfcECd
fQNvT2x5RjvFNi3SmL1+utVEKFEjYMVVlMzXJl2d5QLSi+PPtVoDiO8yitCAjc3INQcqm4CdNaKH
r+BQlSd6DykOMFhgujGkZ7HPKpgiGKtAuEu2KeibKI26W2UUJeBAsfACGmOrKX2zSqf2fUy+urkS
iT8q2lNVZuCnZVddVUBxW8hDbZEIq0oOsc4AjDsQlv3u99m8T7rulMuJdKZrLNltsqm0sn0xZ/C7
8o5L7RZtmG4sXF706QhpTphotAWiva+AAp8XcvX3i4DxTxYBjZuZiFdOSIx6vi3HlKv+MBuCsFEp
PzYD01dIDSHGVn7xtNP0i5L1V75FP8L0CaStKjPFh16Va10i5lUKZK+pSUe2khEgOIkHWpjFF1LT
nKkvSsab+UehqNVaV4MHnwnDhufZXAVWDdWMMtMerCHCHUyeup/41roSy3PZ1+pT6d8avtNwcjoU
Wpqu69l6jIMQv0wtY1DLiUiZMLbuZkSNBL0BMxWArJBzx/ow7oeEJhF5XUNjtI5G4wGkDGpuHYSi
PUCPkXmWX8JmOtMWmVa1yXlBwawVNFawaRPGn5GAT4WcrZDGa7uRTLS2pY5ieUitZy0Q5Ku8mM68
YoQadbGehSLeqfMINVyzVn//Bknf9kseAhOmMaM0DqgmUSbf3iDRytuiSblKQtR2IHqbc+Ln4qYc
MUuSouXFWusWA5K+ymwpZMb8liysBOlEcRVqkkIvST7iAmPumwAihHzYur94hd+KrK9XyD5OvSGb
/Pn9UBDRjFd8oYFzsBSw1dDfZH5ANp/I3m6aXHEeM9jLmGJJ91qnNfVPUBXPU0SZbEzMNooy2Kiz
MdnGzAHsF6+OfsG3dZukcMOUOTpoQC7Nb9dvoqXbqGPMXVbLqhdFIiLvbnhOYwNlmEwObjkO015Q
22mfZ/+HrzNbjhTZtu0XYUbv8Bp9K4V6KV8wKZWJ0zdO4/D1Z6A61/Y+9XAfKixVCoVCBODL15pz
zMRZe+mhmJnx/7PoySbe/P/fkPPPjv7/LiUMXOkuQsk0Hd7av6rSnOauPTR2dNCkc208R2UAsSi7
rOBYDqXxzrd24ErKSwxNcV/Uf0KysT6d6sNKsVpUjtP+7oOlVJXFYZwDeXarP5Qz/TkSY8nA3c93
MnFuUTHr7SgbMsS4La7zgatisGZs2vlr3MPrGWQHVU3Ht1YkbKm4qo98lNdUq++qrtIrTN/6oLr5
FtkV13k8QHznSO5kjPJ4Dglb99vkq02lvGiPVldWtaQpplTB0DGJEhC3ngrjJEPe54BgSrnBb0TW
NmoeOmcn19Hhganluc95qTSsFPxK0eBJiR9Dfw6OlWTxJ+x90WsUyalOI5SK1az3zE/+8nErVL2D
s7On4Ntp63Kbwxo6Ec257gJizko5DwfTIXK3CLxzFSfWRkg3fbaDDw62vDrl+BiZNJvFKOdN3GUA
ddlAs8gFWCCZRW0jWs6vkch3vULWANJxk+C9tTeBXbdnFtRfhhjnBwfXoCtoSXgzpsxiRFqVL52L
eEqTPXn3H8Iy9BlNi0TGXVDPFqTM0QD8KErXo9aDxswUABCYf511oM/I37ELsPoewh6HRdXnuNdk
JPeoZv33GQwF4P5WDhMWMvvvBA71sc/TTzFPI32gydgHysVc4i9riB/s/dFxN+/cBO8Ky8DclHpH
NXbRXb7A6cHUI6PXI59kMOzsMLUPTlTUm1ZCeqgFRBENrhi0niFvtV00G7Rah8h2MeNbvb0nCBdb
dtkT5OSSOONAPwNAKF7BEzLVrMs7NWpYBT4C88bEtAJd8iPoaKWmcQlgKglRXI7Bb+kC8ioFYBl6
QNgGGhStBXDYZ7bNxc7vM9LcPCjrFgKkXQRyei3Lqjv67fg9igGAnuFbiNVrsATlFG9UVd/TvMA/
pLBfCnV2dFYcQlQ87oxAnaIKs+gM+6WxupViD7llOuptULyd3VDRFhoVox4l9rbbXs2UuXXmI8ey
02zX+6WxsSyUlLFHK9+tC33wE/fBdgaYf+AdmeBpsBBVjzdCJ4usq4hPumhuc7/8CpSQIq/MB7Ox
znJg29jZpFYvRXdbRrs07NGdWySeBr4QqwyMA1sc+1jldYEoz9rGBuYDhJHUiKK3t61w9F5ERDjT
c3kj/RHvjkJPlA1hcssZVKBtZ/lygtdqaJKH1iLMt89yaxdV5nANrcl6dSIuSGm/2EasX21l0wpE
6Yj/A0uVIUlQZQhh7ypf7bMoji49jj6/DvwdGiH2tfppKCf/Sg1Up0V0CA3ko75270OGkFez+D2Y
+GtmN/I2Ogvjq1jedKLCeysXAdHjmKOUQFfss0veZc6MmUPGzSaUWI1r8qVJ5ryzYSPAxZ2axrpm
w2ys3BRdZ+ui9TXS0ruYJX6dmhnSPpmHZ5dZhKzS9DIwC9jCs24whcpDp3DZlr55GSx9jfyx29ok
yzwYmsn88odXLaBIa8AQDsdWvwZ1l20BJb5kln2hfjQOsijb+8DmzQEZjd5kN78aM/gbYYTWdQ4Q
pUhzIBMnwRc5zs5rLVKJtFgi83TY5bIaJhLhFpfVrlZeefEdsu1FkrlvpR0z3yNr+wwqDlqNgQS1
iVxkXZl/U+FMgK+N6lQF9CcskgaTzFcIS+1xzcz0dzViWUT3YXAw0HDR9HlsYyt88g2XVseU2jj/
0181iJ89lVpHKXk3iWRLocHWv5nf3ZZbT0O2Qp4Dm2ujP8VA14Bd47ddIelqPKc/OsoY7pO55RAW
4cOQKZ+zDwkY22x2OCUpK6HGFjW5DZflAdH6c4FB/N4k72LjJoiuq445ZjZeRXTPR5kfyVj6Yv7k
0e1l+p333IcGBrZ3tEneLQqZwuvUaZSJvAJLO+eJvZ+BvnpAwVZV6xhktntAeXI1rNtUAU4ZMRD+
8DnGz7JyX7vRLK9ZSmbN0AoSzN3mlGS4BemM3/28qlZ4R80kiLaZHtutSVYzWvJfrm65V42wzGTO
OHRqFfY+s77Oyj46TkHOkYOHy/aLU22Hp9zlhDYHUhsAE5YMe89zmrYPzRQArFDOaSZ6FQzZ8NQW
frrLY4fYzLBdAnZTvZkr/5G5jHUvaYeLnsQGphT5aZyJZ0uc1jxaYQXFMR7QfZjkwY455TcKGdRE
OWO2et17NF0Jrg7RqjTTdazalxwQR5Q5w3vef3aoQfCx1eigguxOSzT6acsHnBTmeiyAItKDanfc
L0ZMk1j0ujK9r1rvUvo+Al2AaJRrDMUix+VlMsmqxiLYFBUyhb+UkQTRh9M2NBv8fUa1HcsiuGDR
LS1HHNwGXC1n7DGX9vscCusiBUbFTJ5MsQS2FMsMLmSNJiOtYxvZd4ewJC0peA4lu4dwWmzDCrdp
wnJrmr4HhQTXF1tQsR1qgkecom/Pps8IMmmNbUSiMPFHtXOwFFahMRPWLpyDl0yH39hSymvoSjIA
aXL1pKGve9jOcRZN53lU7d4Y0q2ZSTTTqYfYou3XlR/r+9wtw32IaLIY/qrOxPg1G4+5i0tFFcxQ
pkw2mzybFh1admoVXsJCzzCL0/no5mG1F8xwsA71chcUFdGI5lgfmai+Bsn4Cz6uLnz4hIlPi3ha
N0HkPWXLwIP7OBYOmAtJSGXotdEL2tfW2hilAHnr8Fw7JmfZhvERJE9JT5uRS06x6BLVPaHdZKwz
Ey8EkjrrPonbOWlWYj0V9wb97xU7P9pO7a4y8mY3BaVPF5oBifJf43EmCUpFOMXn6EE0yD0LgIp+
ZxjrSIOLQ2Wx6wm7ZZLOmIbaaddaLjwI74mSmghgf7z0yGTjpAh20zATjtXnX7gjy/6rjltYNzRj
JuV8xAI4ho7yQ+Bmzy2tkZVp9O/96BIGyTKAyRA/59Bht/ecksyZyceZFVG22YRJmjXj7Vnss2Su
1+acNtzeSugni56LqYB3cGws+sLamnqWRP4Om/ptHGqk/HQ3AGOzNJN98DzO73YPgSWL+2TjOtVA
hrDrkGxedNuxQQQ+Opr2rf9tufVrOpL/7mkFq8VId0ZAORH13Q7yyBYE/EcinV2D3Gmbt2qfJvjy
6LBi5YQ+Km1NJI+GDDAa7xCc+binT/b2wIca0F+K7Xauj0FpI9XPMlKXS5KLI0e9SDZwlBViy/Ow
2hjVhgTjL8t3zsJH7DOxyNGAkdehpGWX+vvUQXytGsAZbRouCVXntmJwN8ck7GjjPiu34VwzDyc/
BpUD+Rmi4bD3GTP6IrqNUbjqBqAAaQciifR4iePcJJc6xWeHzApP5oR4QLNxQk4J9m9xbNT2Z9LX
12YycLBmFXlU+W8bIG4YXybfxWc8QWOwTAhbVG53Xdx2LNetuZbRF8TfR18UT7UPmWioXzr6DSQp
0eRAkU9gHcjWDDdkSWZjGHPjC2nLrCLkUOza098Z0peCRPV57l9kBzGQXiLw9Chja2KEGL3Jm/ul
qqJ8KILwILkV4DnFEZEu3UATA8S+reVT3U5kVEZee2UEyCXR4OKY5vYXxRFL9uDhlZThi5+YLJ1W
uf8BSKolOGVYEJGIrSC+FRDnfr78+cbPU36+/OfhJ2pFLOiA4eefYwTtCb/cz/MwjLCO/TwRj9j/
e87P11NjEprMNu7nq3+eSP4cmdXahMmy/Nx//arlpccsiOd1IyOQMKSs9ZjQ9nVT8FH831e2u9om
gXv5A/73ZSe1RLo5kKmW//nzPn/+9c9P/vOk/3qVOLRBoqGIIfWIWNaft2F6iUkhn8ZYcHkvPz/+
r/f3Xy/5r+f868D9+9D88zrLy8Z9+RIqmlFTfI09tutuZ0KmU2q4ZypMRibqgFHozzBHgzvEPdrA
2F1j95lPRiuAdZIjjuemmhiVosxKFVbw2BrGmxNQ4KfF+F5IxB4kSAxZec1b2qCKrG0C5Xatm4G6
6+Tr2GEe6LI+2JodgvukiYE56uEtlmV4FQVIVnOMjqqTKIuYEK+SogFukdVqZTnDzZwzEvYiAzFh
JE8qqMtLxeydCIuLHxTFzQmP2g8yzLVswdiAyC2KFWvl2+ZfJcP4MTW/2tFjD5yRLonQCg946Opd
cJxL6nNDz59tQuaBltt4HNYgxuFFwJ9u6PZtwDCUmzTX19xLx2OO92HVjpA6CCdoIfZuPIJL14G+
dFKu6iQ3D9Uwi3Uz5Wylgq7f+6IFTeI/R5wrVxMxsfBSRPzuIPeBceuRrW74qzelMwCPqwUDcnzH
nmE8xtuWHds6rtxo3RhCMO3ioCm0VFvdA/l381tuPiW0ujftLH4HQ2/jIQkhKEmiQMejz6mzEoi+
qNlsvB9+J8ed5dVA2MndZeTWXRFOOLhpjGSvoeNfaUxQ9wzRpiqMu0I38B+CI+TpK32NT9NaXHU9
BAdMU4ViHyRHiDKie0mdKLjIsNglLUfPCaeP2gpvHtOkfZtadHJx8Q9jhypsbJfI0JQgty57qJ2o
Wok4FKR6TTc354bqEtUm7Wo3INMbSy8/ltHIHMt5swdMmf5AIdKIrOLd0k4nZ/HSsqO+D2Azx82d
ACVzcSfYXxZn/UpXAUbkwoUwgoxZzxNRjiI82txAd0mtIwTW5ktmFwC4ZgOAVFEt8ahMcny3xwyM
WJneA/mqwb5ssYz6mDKX2FtHMsmcwnIjSnLsip41kMBakg5MA//fUi/6BjJLYyKKIrcxfHhznBxA
ln9nuix3hel8R1Mq9xqL1IEgMQBOeIesgXeMzmTe2CKJQF/VN/40dS2YJpTMle+M1KShIf6oHIGL
ge9mZSeI8lLP6w89AGdCOsp68Z0Z5LU4TXPEOHIuQYpsgiZOn4T+dk1lHvkhueo0+HPMKNup8n8N
QzOSM/2Vzk/tPOeHZg5o4DvqOgVr9Pvtdo47llN7/vRcKskyGe/zMnrOYvebKZKLJwpL1nTMPOMU
SbAyTZFHh0EExlq6kK3rOGCgGyEeJ3YYgkBWveu+5NR3koCa2YfT3jX3TgqTns7Riklzdomsaitb
JgKmJ1iICVfDPNeebXw4iBK/ApPWGZQDp0DE0NoZMJ5cvJG/UQDZpJHEmO5ZqexhGQ9M/YjIW/jJ
zknUM77hi+d9mQ5yNro8t3ZG1yKLWALqKmvodHDQTRMNdBIP922upnVuF9gizdo6NI33q+wFNw03
BkXqoRoXCZoReyz6rVN371Ymz1g09b535m8zxeCJWNuux33yt49iC+i/f8L7Ax5IWH85Acf1qEnw
IDrh1RJgY6nz91HnFlvc7BP+R7tfdTPqWsfmBESKIvFSlQ4NfrbJBMtMFu05Gzhd/kWNobs4OVe5
e5r93FgnoNT0MnyO7fYxLIkV44ZBFCaBkFnyGprOqrZJ+VVmlO6T1LqSbrdHY32y3ZAuKnweb0qe
jcRoQV7RUxUN/qPAcIt9+w1efetXAUWoR6OlTO2K/AtHbBFfPqe0LRBZ/y2M4CHo4NiDvMK9N7vb
5FEVDZj2Bn4S3rGHAk/t5NnmlmGBI6xv0nwA53TdpYibN4D9pPXFqAH6sXiu8VfuUzzcG2OkBx5G
Ha5bNLOjMADXVjP1jINf26WZYHVbnCYNki9V3VCsobg377DSv9Y1VmfHGT8jZBNE4xJfOPUTo+s5
fk0zFxLFFO3U0nqaZ/+UlpQUKrfFo9PJnYA0oEli8RrhXBRXgGyNL5VyfxjFuwFo9ui2dnXF37GA
7l6F1Z/M5tdkotF07Gjg5jcdY2XczCZp9qRXnOYMlwxlOCx7wexMRm2/N8rgVcY6OTdm8eFT6DWd
CWi/F5TwEe2yUfvP8zwerMjxSc0IqDMbVC+gI6qkctcyHNnPFsxJq1QfAGxv/LzL2dBHn9KVJtb2
bjj0eXVNeu9XTwN3F+KBwE24pyn6PmAkPJMV+8dHvY/ZQq7nik1iAvtE1WlD/U1fOEg4M2XoTdvA
LgF3WE59WPwOJfuNIJnM3dircjeIE5B+ckoimGuU+U0AMSVLsukyRjO4khGOTNR0j7ZPT6Nx82fV
7wwfxp7D3ZOtKsDLfGiPeWpb51YuWzylbAj13XMdsq8P+gxwdO0NW8dHbp24VPwsVSdT4adOE2TD
RgsVIIX7ZmC2PHhd/DcS8xGhithTinBbHpls41BiE9ERxGHSTVwtHaoRevourFg4TTmddVqA9xmO
2A1WLsAQbpx+3vtwaxaCQJa8RDQy16Wt0b0nGvfn9FyWA01hJxl3lUk3j9v3CNbBaGBUiBjjoAJj
Oejq0PphtyUgA8omodSgDJlhh1G+5TdOUVrsmbfCXSK6wA3iA/k8BQcWrXBvGdQ0k51sTeIgtoVH
B4RmBYJYVNyM6S5N/IfAWFAhrQB2aNfJlp7QY9qXwb63MCsK/TRXTvlNXzxvIDMgsyDmmwHtGykC
b73b+TQJFMWR1ZwNzRi9JF119qiB2nzvReF8T07VqiHT/sxF9O1VccBcJHNOJPloSNL2nTEWchvF
pPeB/H8nBmYXnOK5cA/sdmjUqfpXoTSWlgqPeOild43wj20Ka4WqfNwpmBRHv3F2QXro6iE9gYhA
tR+QrXMO7fQ6ySI8TOb0qCPYJSR+qLbd+2lLVANWkHXyy05GkOHbpJ44PFZfryqDkVAXDpvW6aF1
1u5rE46PU6VeG8k4m7zbt77WNprz+96NoE/b3dWUlCRu0V2R8J3N2LkZquUIjGI1gnrzufzJwvDv
Um8ouNibaBMs/U6l3qIeJ3A1iY1LHDH2TpbGhv0Y5wiC8A6zuKcQrQmrHE5WfKl098ycgNAVIyw2
9P0fZ+vWtVjMXAvFU9OFUNKmaDOkvJ2euJ7ZaC/oA93toGH1iBBqqOc3d5FZyyvxEo+9RfaaXdGP
ZPJuGfe6C58KRQhEmaT9idYtTekygaub1nRT/vmf/cB4vUUcZAuY6VOuR2hLBmE3ae28xDYzqj7G
JKdUajORGSdWo6rc9G5VsYFlM3/wpdhWc2iefh5ETIqyKymd0m7858GP5goiNKEL5Ef0wCV4UEQz
YqN2DoqkFKK0+neUfhH8ZmGfRpLsSZquAeSS4XMe/ReCwZkTGPn8gTp3mzm9wGwb6lNNgss+dqpL
tBDzfx4MM/zff7FcQWanIbT++X8wCT3dEKNjp+2pW0D6yfKvqFv4KBZJUvvK8jDLQEeJaUudxp+/
8D9fOz3mmCkOmLgWwunPXp9C8sYtSeenI6tgZgpYJuwfoImQRbHqgvjNziBJ0hKaSKw6/vzO0pHQ
oP7z6xO6b6qIwkNa+OOJlnVarMISpGg/G0/ukjavPhg0E5y+fP/nSZpk5622IfHNTsQNuoMEt0a+
Uaz80lv7NfuPWBBll1stY/RSYo1z6UagnYfqJz3ISEm5LhuMHmXCyVhi7VlPJWUFZ8BQ01vkIVNF
fprvguWPKtyIP2cO6bzUUXIMCdPd0w46/PPNZf/OB8mgUH/NmDKZgXmQcshEJ7miK/hLGHY/6GX/
+fOQslRsNG0rkABGw+Cqb04FTj/UvnepX6BBrTt8f4q+JREQ7UkvD5mxZMEyLu8ObTpvgFrYJ0wP
0JCMwP7IvLk7Bkm2xFR4J5HFn43fGFun5PztumLXT1l3+nmgn72xekGpPDZiPeUkw6VLVPvPN3/+
lS9ftkHNJKXDI172DD0lEVAEFdNbE4N+VTnUA9TMOHS4AGwJrrB/qXxIbObcfbDGfXAHhEsCjjBA
RDPkgIiFjVwgI0yCJOwY5/9qHsaHPDhnkfnq5i7TzGigy2u+zuxrV0hWb7Z23izbevUGQtE7QJFh
4T9GCe6eWYMhsPsjNfGfCjNd/Cv2+vemYBzq5Lw0Sev3whgfUGC+qmEE6Ge8aJ8KhBx1c4CRSWxO
tzGaLxIwPxFfPugWOGpYw55AswQxrDwbNPmh3dEyt21IsU6HgJ3SbGagxaivoGTkrlSdKjFdMjmz
qVv+138eFP0ohg69PJYTcQzLN3PRNHsjZc++fO9fT03y5eT7ecmfb5t9J7atdt/+9bwhJDL7n9f7
ed6sPLBYDSi3rGAqVBZgNycHPF1p/m28kXw11C5NmLxHDPE2Ld2mop4ga1MBwLANO+iu5ibA75lG
wbklXQanoHnVUeGvmQs+GLj9IvD8iCygQDeQRMaYD4QAJnLJokfXWSZhcPrjjMxXB8O+5/AtFTDa
GJKGsXFXiycuOcv825Nud1/rdVLqcetV7ZWgsOjiw3IdMRgFmdxM4ZA+kpGZUtFT3JRVloIVTM9a
FfrOk1xW7dK7i/OSOUbdfTXIPPcVks/GLg40EuyDUTXPbPsFNV2z9zyocB6JPTYaZeju5bz1e+vJ
ShuNKTGm6I5YiwNqjInleu/4d04bHrRs1E3P+b5RZneSkX2EMiMWdFCL31UfJFsWSkUU1xKR+Z5O
JHv9zvorhOYadacN1p9hnTqg7HRFi8adMd7FRNa9mVYAybvKPq0k73a27/9WeXAVvnqA+nTzu/jb
9bClm9LYxPGlZil/GTN7b2ZgkFKCx0eT4ndS+84LADGE8qXAYsZsmEGdVUzflQpeG9uJd80yCFCV
uOPqeElCid7AimHhOwFxVPIrVeM7d3v+xOroOjZ7CSmf3VDfhIfIiXn/nOt5XWRcZ91Y4yxvRmYu
c79H8vXH+GafNV7SwH+2/HjcIkIVG7wTzzhOupPnTvPa6HK59mPxt67GiICRa1QqZGutc2KOWYT4
EFUb7bxsfsKLxnDOBrdfvDm++1uUZcyly+yDuRoIT7TQHdNYLXg/TpQsWioCIHqGSHjY633SFjda
vVS5bM4duR0N+9Cr/lLqucLZVnKLICzSNZMbOcS/hCNvYzzcUsQAHpmCq9GVwLWiGPZ02NC6zjae
AS+ZQGVQjE3mn6fav58dhlcZShLbI5FQ2Po5thgCl638NpyZUPjGOJeNQpjUX3WhP9yMclU64y2r
BGGy9Co679EchzeZD++llFcB+y+lZ++ldQhqo/gVCPRn8wBM0eCycMcKHmj5yacPlM6NH/xc/qbW
WjCJ8mhP2YUbvclc6dtX1aX3xz/acv/0jOS5QX/qHEGb8pakwv42l0UL2Enhnvftiyimr0IFf2uE
5jVCgrBtTa5O6+aobzQwX4Pl/7Kfux44DorigfTJ6vdk+hx9+UcHQLxE5IEQ1emdLJyPbF5aATYz
CzW8TqGt2ROliAXwJLaEkEwN7kYE7h+cl8k2NQVN9sq5m2LztQt8YJzohOnDm7hMeR30Ii1FPWGU
UAbOTtA+WeR7MFUdUZ0ZEJgjZa7Q6iwyQEGtB1vELG1mt/gFcmKEHAFGsOKNZ4qwPNMdn9Omq/fw
sBj1N2fZdx9dbpaM/t+SIMu2PctqYUEDIG08PLfaXmcAmzrDu5caGqBV2rRBG3oUaMitcoTybek7
Z/DpguV8ZD0Jtm1z8TWDDTbX9zK2WdXv68U25DYvLU1en1xRvIecMMs9y4bgHUfyaEpCUZhJ0Vpz
f48mMhw7JSAhsOTGjntqX7N/DlT6OMLRbei86prxSV8xATFo/eLkWWA/+jm1KGD5ww5GGxy4Shed
MDk56qF3jM8oDB45wmRHadZ24F0xt54CQ+jkb3oZAW3p7vuMUMrYO1SAqQpwM1UxvtJgcoT5F/Fz
CT5iF4rssarw13fzWz0Cxg2tnLyz4tISWrcy+HgGD/2jRQPLSn4jDMly58FZgA6iC78sz1TrZACb
JEdnp4BIxMB/1oSkqH3pVKhcFVKSzxgt3Qrj9a95hHZt8T7A6YzSuHkR1GdzRlDDvLJ3vmhNQKrG
ouRG9e+u028ufZ20hsNZTX+IEzPXrR8xuxLe3ujUq0z8F6YWNNFwv6+SfPzTVQtWzwqgbsf7vvmI
zEiv2WXdmYVxTa35d5CErzpmFMqkEEEcXDQPZEdUvhotq20V1r9jCTKC2o+Fp212QwA+WNHYBwzF
9tRV7wyT4JelIASwKmDzGgZ0bbZJ9aDJtrQHAE7sXzJSTFrfhIMsC3ODbIZmefnXpC3K4jqQ0hBx
UaImmNJmxzb5eVa/jQTbUZ+1nC1dd7YgbqyY3NM/Kp6K1sI41iBqq4BjYWWgBC6GzykWyTUJ27e4
tNQKBkN4H9NNXTFL/rIYChyWULRtUpDIA0lq7RoMIhAmFBsDp9tmNjieaQS9erJogc62c6lm+qxg
FZrNIM27cJHRm3V0igPvLtC++9RMTw7gkjCtkFdYqPG8qEuZU8AvLwifZDkqNiRI/o4oas7NrDjE
I16RPhr3cx83B4eNGMh10oFzJ4ahVCNfr3z2l6ZpWoyf1d/MGg95iOwpyQrur7YNXAktI7EDSKvw
wnWnpAvg6gd1QzgCzKogr5+6dAnHcdWwp9xMMC73NKC7LDmX3vTQMM+7hG4nLn7S2Du8JRKhmFdd
rCKsATbY19DOv+JBzBeCR7ujZiY2hqKBrsJDUEG+1hYfL949/2QvvpNJ5+dK0yIHM1CeE4cNYpYt
nSXUkqc278PdYsOc8sI60D+791PUcz8PQQ9gwC42ReOBDfDEdEoUHEVO9FXsjx6lNYuo5UIHHDPw
fgZLyd3PgzWh3CMCdyfc+RYwuCcpclxciYg+V1YXkhgboRXxNc7ClIjJAdWv3VTuRbMYApyC0utW
mhCtXplP1KrDkzjW5K0+BR7839z07LPfV+CpOqZfA3CW587SBUiRmSoRbtU+SDnl4s4zHpzqJe4r
cfv5wo+taWctM/zKqFaD64Fes7m8iLRA0Z0pBcxtlqyrPtVMbTqsdB2Hx7dL90L+5h/lEgfn2K1/
yWecVRaQTZ8J3dpvFCF4EvGPiJy7UGhkc31kbP0MW0ROJ3jtEiS9nUe729s2270unf3VOLQupaXB
cL3oeDUgDu5cMeWfTHouXXing/3o1NMTr7IB73CYWNTvs7Qh3WaAviPKARTl6POa+wimziWeWOKU
nSFmJHeXD1lDpHJ7tgxyySTrIY8OztEIsRhJyokcxse5J6iyav1DGjaP3QxELUssUuDpmWOiY4gx
G1fdev0mgEbBfQvlHfKYbsNlBrWuA2evAWeSITIhGCVdlpUpUfywY8Y7n0O2r30a8UZNX1GpLtiM
A+oLxAOYKAEOJAgqlaOoFcUpzt1bNaRHi8YfFRQR44b9GhDLu/ox9Pa1m6zNGEDGzM5vdHr8eSyg
WzdIt5YbT0fsB1cIaOIqU53DLm7v69m9zKood1q0Hxnso9AdXbSkZDzHi7ylytkQFBwI9DpsXaPs
nJeYjykCobJr7jBz/+VO0908lE8VACRmnsQiVAp+u6SGcyqWzRJTSyKMrdfGyTYopniVD+7fLFpC
nujmIXHSdyKNzst/s8fqm4oRz3/YvElEYow1ZTvm5yCyn+spme6DEd7uwP3fATutJ/lh5NVjpYyV
tuIIIUuGwguqG4sr+bPMzjZJwq3arVx7gwBqbUxwht2O4IEhiL/yVCGodSZaA1M1X9Pkd1564ZHN
Pg1UXyluUhPw9hIZZhJhKTZ875qVcHNEiyU7DmmCtaR0WWyPEyftll4zBMrIZEbmv+GSSW9dPL43
QJss2fcHuG/mZgZ8GKaq2A6Fe550v1imITCElEy+1VWHmFxeqplOHhzNzjotTOyQRbyzmzE6webj
qjTz7tGxQC2431EWSmpwFNea0eo5SuWt9wbjSLrqWxeTNMdMH5+StM4q1cGmCmIEWDnpQAU9wuUc
N7e9Q2t4DrPmPHXWrgGKuZl0cJR93R5NzFcp7EfYvvNDbuU32RT+oQwhnTLvSC6lVxurTIt71sMX
U9cfXELmQtfwV8HchkdhkXFT0cmz7erVZgq19/vuC5zIeOq95BFV8eI20Zcpda9+D3smwVK1UuX4
2maknJNHEE3MPLRPc9aPQVdVADb9lAnJPP9qhranrehdlIl9wK3ZUdkwCqB1iwgrZXri/Ero5dU3
r51BNvSYf0SN+7x0iSRDShM/lPXg4h/3zkENfALRMlMJ7y1HEeF4Q4DDZEkcLN0va7ZIIcwCeuhM
JLaJBt4Vdl8/1vifI1aU3bDNgNFiTIoUttD5BVCsadK1qwNxVhxayCiV2lQuJSKoH/iMVFYozHF/
AtehD0yTInDTiwq9h6GfqJgWC8WP2c8cO+/sc4KvI08TDeB58wFShr6r4W0tz2q7FoVmiKcVTAFi
75IaZJAQkqEChHzoZJN4HUIEO9iL0Q9BtJdUBYQgWQ4A1bCBGOaW6VWYzE0aH+FIFgABRhx3rULl
8LPgBbpm92PNNKEIx1PxzF6fmdksD8xezpmVUWzipqmyLznG5sHyaQarGYa7l3yVLiJWJC0wCxev
vQU6eBwZ4JYFEqaIKwCwM/vOuSv3Syi9K4ErgRLAAI5JE5me4Xp4Fn459YjNG9kocZbZijqw47PB
PBeLj5xm3Jod5nPq8pK5Uw/ruImOucMRRxd1KjBarRQO2N5HM5vkz26j+dUZVmN6Jge3Hm69Q8WV
q/+h7rx241a6Nn1F/MEcTn5g1EmdW8mSfEJYtjdzzrz6eara2G3rCxtzOIBBsALZbTVZYa03cHno
k/3263LVeH53J3s6CRtaOaQmFhqggem/x73/HLQTIx05JOBr7Ha7KV0OnvKX0ffeIqtQ3e5nMjQJ
BOoaagg4K5RcFGJX+g/GU0FhSy5aSSxOH3K0UV0+I8GVIgyBQgx6sYzi/hBZxjdHYzxKkOMpQlbU
aglNV2ecD8kfA2fkXbDOymDyI+nWY8VDMvGt3EZ5HlM45WU8vbcdezG7JOujRPzYJtbM4RSzMFJA
mTXNUvxlSEbGd/zupCRGJVqMIDwIcG4cwIUGwuDLTgs/5HwyV842DfLthJq6bn0PS7YOpcclMnxX
I6ssuo6sJce8fwtnfjutUBSYmjl0aEAoET/fSY/PpmbkG7scs33sIf5cQyBounZcZyGbXFdnOe+m
g/Jih+24GzTzvlLV09zYDd7wXXssyLln5Ey3TpKPW7EGtlPkTlODQTOazPcuGMxLzzJSHfUawl+6
Ugy9vyStyPDMS3Jt+XIYRrzWOvu9Cep0Lw9K330NQyXYTUpprdIiOihBpyJAMwGv1tiE7PPZeQ0H
BfisNenHaVSje3+GCc44+kiyvd/MuvpYWq29Ziyx9kaH2G7Wsx4am2XJFv++wk/MSzV9UTXaQ9jx
iLYTqns2k6R4qFSh6BB25psilAbjVvz9CK/trAlmmunjiUUQlP/lYfQwb229jdjzT2PrYKfNdrJ1
750qRdDbIccKFoHEXaUu0wEHDoxiPeJNwG61DhVstKyu2gQsDPo7j2XCIHZqeo2/XEMCpi1I/fEi
BttCjd7iHiRo4sBmYP34YCXlyUGbDGPiZQ27p8kc0KZ1xLM0KKeClQwQBxZNqZ08ma2VA8P5CcPO
xTELALbGbv3OATvEdxM+CHW1qgb7S1u6NdsglksB6J68qb7UrIwX1cgYJAciwisF4gqGd1c2TMc+
4nW87B9zLnajncPeP4rObcXb75CXIHfP4hZ/2DFic2vk28wh609krV852TlTkSxB/au6V1GJYKUI
XkQ3QXREE+s9j9G4a/pXTYFw7bMsM9GFYalPyhgfqjatd7BeQNv2TKry72Tbb8oANs3U4MzrMIbk
Fy5RILwLWG2pQ/AysxBcsnRlrkcDRcOlOyKJvg55BACmaD+nKRyXvJNLpTBhY3WAJdzBZ9GKRRSg
MVRFOt7VSEVwPchjYgYMWLrGUJMA92nbvmPVQ9IhLMmZOtsiIY0XleGudsIPQf5vm/Qjy3maANIC
9taUpY4wL37h/VOgtV8mHis4Siip/HoE1ZqkdwznOzC7Z6wgE0asZGJ8zBF4q06Jh2R77W4jLXyD
RY+H8QARDVUIliV0KlpnM2UWW1+/9hbE1n6qENiJlrlLtWbIR3VxnhiT7eFI6BrzRuRgsKfDbS8A
ZAI+oLkTYe+FC9VFyx7Zx5+UAIKgowGYE+NVj8wsoAgw+4zkzcSGL6E7LvIuKUtGMUePP7xmOsqQ
OjQS4y5jFw9MoiAEF09LxbQPjohTMrTPmJMIlYsku5ROd4wYZLCJ+mg1tBhRf2aCUrPVnJvk+ud7
NOvDpUX4/E4Rv+N1TMRrTdGSYe0N8QcuDOGiMiDLpNoy0ntjn+KO11qDh2I6b7s7ndmThKeKLNRd
Rtz2te9DDK1AFaCaF0yvGZxDdcAFpjC6nxEBnftqtNSLW6g/x/Ep8Ar9K4EKEM/5PB8i047vLQNf
sACy+lIhQFWoarorKryBLb07GjgxZT2bP08z9WPPGidLZ3DWxeRvPBuZbddHISUHvgm2n8e5RPLg
rnKwQ0egfhnVDXpzSv5h5RoCHinvo3hCag0TOm960fX8iKbAaSiQA/HrHrE85l21NrfEvtnkdHgG
EVBeDuLpsdSKQYpVoipGgtFDENxnUDFSxeCV4o0zA/fr3E07J4XnbJvJqxgPeU9AHTgrtP4/Qsd/
LpLqIcdhtZ3CH2lq34dDzqgWW90dUY0FoJmen9R5qlheG+h2LoxIRPZTlrvoFTaMBnxQUxDYmy1B
hczQWMUDFqovj3fJsgPeLSYnE8E3lRHZwydimTr3csL2hS+fvoc0F6M7jp9gTMKji/f9Xq/dj1J1
t4npwQ7UkUjFT6Vsy+9+4/LM8nCpnfU8uuTJzWwBnzn3sukurxiiJ8C8c87k6/Y82iaJFCa/+MOG
TH0XzN69eHf1GNHFjK8zKu7z2DLc1WqMLLjSnjqVtWInlhOjgVpeBVvZLc5+ycug5rClG0LdFvY3
BTi8O/nN6x6WdmxP58pVnroetcF+hP7GKqKcvZMuuMHTzERgONA3W7T9+hCu1eicqoTHXwpRydcl
iL07CBJHBew0sUV+3wASQtfF8cIqGZZ8wPEQNr7Yopr3YbzrsfuCWMLoAL92mSH8UWjeYprMEw4d
/BVMB5dxfAP+isw534h6dRJWdVXmLtMeqBCQodqv+CVNMqbT0Rz8bik/S/RtGOCQR8LkqUQzR2x3
SkfFCE/YrHXREUaUiNIz6YR5k2C81oKhIhySK2RLbAbbsuOhcOE0pXbNj5cxh3VZ+qGjoVgnLvQx
oZMVR3gVOUQU/UAA7Gz+27MXY+SU7S0XfSpcHFj7KTM2gtZ3q2Sn4mfMzyEhaCcsPTR5VXvFyudL
jyW9UrO54+nHZBfKgKTmomFMAl0XkcIxX/lJgNEIW/EsZYnguN7SQfyI5A6EDGUwniodwyHgbTZr
sFqEK7AyVdgKiGmTh6OAkz5voGgoq7mCfZbA2sirrwW/3CpOvJcGYo0WKQ9Rg4BShBghOxCc0sHd
4VBkqhutwuzLb5onc+i+tGKXldbOvu0NVGkDpmlXJV0eDpcYbvcynaOPQeelr01703kzO7aEZW0F
iwMCUo0JEahaslFASmaPkLF4HtGUNO4UvET4tn/JsRsuHYEGDQT7WNz3bT6xbuQnGw3jya3K+ORM
5s80+0DGDL8rUuqTc4BFBxA/BdMLk3lrJNG0qzRcwiIE5ZeWE5cLYA3JOSb2sEjjkiCM7SBdlOEs
rhXuE+mcRT6EOOKR1YAoDDwI9p3GG7Q143Q1eONL0k3h0qsTQDhTQ4pfbaMFwcNhCaRnpQ6af1SE
nZLuTM+uASaKlx+2Rk9qpfLm+75pLkgKT/vYAcg2WfXWjIZqXU/nhojXDG7Jjf0vXq7V2xJaDjgc
e9MHsAbnEj0NNCO0KEqgmnoILhodc2zAAghyQ7FwwxxPvqq9IHsEqWVK0kfNAHlTMHxDpOkB9aHi
fGzYwWN1mS1zRc0vI7vFxxkAZwee5CrpI+QBUfW7XJnrCAJS/lsu8FPxf5+LjH9/agj+ecX/HqPv
7HWLv9r/2uv/J3VC1URM4D+LE/6f9FuT/KG8DnqXK34JE2q69z/oucHbY4pWTVvIcV2FCTVH/x/T
VDV0OSwdbQ4bYZRfuoSO9j8Gcu0qchXkNoQm+9+6hBZNSHkIMXe2BCqSgv8vuoSGI4QRbioF4vuA
1RByYZrL13aNT6I8rtNPWdap5s+5af+qR0Saxbbu1HcpioKwCb+hjAf+sI1/VHmn39lsiR8gZBKq
dBzQ9jWekiGSsgGOBKuuy8aVZ1nFU133ZL4igtQi5C8PQdfispZi0hEGU/kUVKV57Cz34jgab2nb
e0Rv2U7vrp0Vd9p15shMPgc4oZVQx42ox56kREEbmOjt4JR9cXRDJG7hTSFO2AwVNOp/00fW9b2j
HHwWoKKDvDTX/S+1k+HTHCjDEvlD7S11tJNV1d1PLRn3k9Z172gy5st+BFiXYs2wS1R80QPEdJ5M
tZ9ZUeFQ5sw5mC4VBEWm+9XRbP0S7qb/cquS9fJwq0NoZdWQYSCMwUXkChqsUx4Ugy0wEi2InOTi
0CTBuJdFnjSUY+rsX+pdPakYc8u04s9Ib3m4losxoU3eKHKHbZ0O3T16FdRZ16uwedjmkICJfaL7
yOvdPAQDKUpAN8RrUjPbs3VmaxImfbZPpsD+11M/yrK9WSrplpWhk6zq3B2Odp6NR3k2D+xZmICb
eC9aZUNbFcEmt1qAMjGIMaKC1Xs0+xAE+j7YQbx130pSCSR+3j2/hKeGx4XjdeMpHFlfDZNTvmsa
BhyQZZq9G3eA1IF6O0NZvY+6jVYR7Ou17DZE6gNTjfHoxPbw2+VVIGYnIwg3bA0sNJoVLdq5biV2
ChR9mNsn28cePPPtfmPjTKADej3btu7zgpQ9T0Sl4PniuWdHK7yzJQ6eDem/08z9rR6GKpoaevAg
q+QBZWDvDKGkX0bZ8Ose0IBmVjgs55s8FmxLDkij9QeUoghxjDxfnxpkl1tdE0HqB8WHc48TE5kk
krDRmupVlrrZbOs7efq5jII0TcRXnX2aZs5d3pEQuvXM60xnW4R8wv5WGbVwPys8+vo2ah/lgdj1
pnYU55TlXfvYsUDa13n0ULH4+NFrzWlSw+ybUUZIDpVe8EL0l2Bq4ehnvQyFooCWEeQeSsS1gnFj
IWi3D9RSIdXUdpgq+jqMn7BRc1AACDuN/RRdrgcSF4c81Xa/VYlGxa2shZUE+I793Tdi33n5oeNt
8uta0ZLFcD/jHBVtuAKZWNUIM3a2oSIYLw+mzu/c2SHo1r/rIozWvRj/pqwb28faTLuD6irXi/wI
61IHAuHdhFD5AcGH/JBkG1mI4hl7pt9OQxRTDpNXuqugNn61DOKyGCAl6O4QPeTJ0NC4atTw5EIC
hsJiHmOQW8cOpPSpFfUWW2msf6B+QM1MzM21XwfM/dqeNeoPI9N2Ux+25ONN9ZFNyPQIDF2cXw+D
Xm6CZoIaViXatY54O/F6v4bMRhXZwhyTr+TtdlEb1qTb/7wpZDDRG3z6GSU+g58xzC9uSjRTZdPq
z5SuVUnXrOMBBo0sImiYX7xJz259b/XwzJo16F/2LrzTO8Sk4ZQiqngcYgxdw9HKvuPApgDE/VBb
uyK9nSVHFxzlcbB+zQr/3MES9h847P62Hvi1cPpD2lX9PMlC30TY1EaeyCZ6oH+eZIsGTEZLyPAn
ooHdPXLj6mE0amjeltfbawd7j43Igiq6BsEoM0u0DqO52JTir9i5MFdH3cIuhB9K661iqwoWUC0a
ZV1IjOfOGXMo8ENkHTU2X1gbJcgMxUQsZoTMgSBvyjn4lug8oey2xocSW3FZkocBiKfdZc/XQon6
ajhHF8h4yrPVQkpUPa87yMYyC4ZFntf1VhbVCnc7W8gbxG5+Zquj7IyZ7UyZqvEreg6XAKGwH8RW
3/DH0MCiRsY6jxIHgQT3kIW9vSiHWL1EsQn7ITWind/0SLpkc7nCCzN/0XICVWEzJht887pljPLt
jog6mJ6+Nx8htZmPjsuOglELqbAxFsU+Jf4ES1mUZDe3SaHyl3z01Djm47XbttOiBMyCgWKv25ib
kaT/xmsj58Vy1LNdB/2HH5BZ4OmaLzN7rT1abaDps7H48E8DJJqVluGCPacly582sf9BQROV6U8r
MzQ9PeSiTcu1bPx5PsslOrE+ZhhqBqjfqLic9XXy2Afa/GAEqyTWYW1UvfDoa6uLLaTNJp9NrRGP
2TMB8/bg5JifD0E87o0K5J+CPsue8UTZsxb1sAjDLqAqMIu7NcgzWSf7yeKnutu1nxr+XedbHStM
gKcjuQW8dFZlZFrH0kyUrWa5/ibpzf6SKSh6hqZivk1O9+SBaP6rhsxeNkbwvSMvhLlhYFiIVkDn
sByEN4ZaJWMnyyFLBJhuovZ6Kmvt1sLnJowO1+7iQlnv6dDtkqhLD0NMdK0CDLQtfSJFXmwAR00M
780FETtphf8zUvKN1lflNvNsbLa9ATwDHo+rIUYhsOlhM6XAyEHgitMxrc5xaSc72U9WTb6N9D4J
ryWPfMbUYH2MVeId2Oplz3MBGaUpemBNsZo8kEpKHtQSz86mEJtRs0gesCxKHlwzzNBDgIwl62Q/
U6mUe0zUULwTl8nD4FbKrount1uVOfbZ0ZmNLXEylPjqQb+ne0zeMjFwQigX2Wjbe3kwjWpACQv7
xlwsHW4N8kzWNVFX//vmrk5IUusgZD9d15LLQpa7Mb6RIKgPthf8RBFBA9vRwUNL0WgzguhZm4Ph
KZyKVRZbymNJvu1QesDqNJQUPmzHxL7D1V+dObPWYY/pyBCE6hOTy3fZASLDz9KymifPiqqtOZkq
hpqG8lp37sYsB+3D8wl/Gro3nO3ELQ/MPvNSNqSbIE82waxni9w00EBBa/qYwDc4TrZOMBfJ4u3Q
6MGJpXH4VPntJSpC9ViZdvhE2gtihAO4RTbKQ6/UF+Re1KMs3XpURsTl4qq/7yF76DmeLvIebRwg
kqhnOgTqCpqtm/ju7noaF5q7UwyX2t9Ox8s8gAkG4huuKqtTvvg96mZs41DICF3li2qQYjNdZgPZ
atcjmqKEBMMkVx6hg24s0avP52rz3+c6/U+lSdNRmejwGEOBD0SXzb72TzVP7K3HSEnS/Geie/0F
IQGkMmK/+SjhnvaJUGVITlqUYRbeB/0hbh39xe0Kc4epySFMYYovIuQ4l6DNirWc3VxAjLtmCtNd
1JNIWMPdQY3MAQBIDGr4B5VDKY7923aYr28YBArx0tJcBt1/0RFMM8I69uj/UIb4WHl5gbYK3DbM
xt4ao+y2+QAAxjYM8y1W2bEKajKoKSt6rsDtzX5pvqHyGN0jeojZjij6XfEjNZr6YuDn9eBYwdP1
auhEaxNC/kbeGxn7h0Y9mlG3y4ev0Tg3O+y8mr1a63gmytNruUXoTJ6RrC6ztVVOzb5Fh4y8ed4T
Tytw5gk9An1WCF2ug0mIduk2ca2+RuQrcVGoA0siDwgADkgAiTIISYRtS0R2+oyEjZz9TB/iAmoz
bzB0GpRWi3HrFWX9xDv0Q3bAowa5EVVxHyFlO1u/qJN1M3rNe2q5CzPykm9Ng4lRMjLEQYPRXyBi
oZDdlMZK7e3fi+ZkBxiLKU+ZYwYgP4UmlDiTh7Bku+m6brf+1ID8Sbb770+vLbRmP/387HkNbCJc
w7E92f6b/K9mBJPqjbH9o29c/H+siMwDTH9A5Oq5QdzyEcUADo5nYsCih2tLFGUDhmyQGom8y1LQ
IBURBiBnbXjwiDNv0zul1d2HWEn8h6QO4e512Zce/AZsGAykJq1MNlbgacg2FkK4Kh9wVLHh98sr
ZMc5CF4ZsK29vELWAy0Ud5UVCIS58q6yJK+Qd820UF/c7hIKQYXYqoDPiA+OBCMqaOAeV9YOo8nE
XFxPRVmeycPghtZusFn/38nTjnynWhvWfZfAbv/vv4ImzTD+/BkIfJkaDrrEM4Qdwp+DiB7lKYgP
C2GIEnZj5FfJOavTR8+N0p1TBslZHoSk8TkGnbUoSrdcyzrZV57VrWOsBs0jYSyuuDWM1dBu+3B6
+1SPNVZyKoenT9WJ+HQ9iA9tMYX7221kt0aJDdjahnL9dFl3PQjoLZAH5frpt4ZGyed7Hemuu1ud
PMubIDkG7G9u9bcPU7QSVw1N2ctGWR+ZbbYLXbivWV71LP1DDnCmIW/I8udT2cG3NTp8Pv3tspCs
ugaf+tPNRLlVSgACpeItu3p0jrYKTUaeOdlChw94tOLuKRqDJyOo3UNVNNWdO3RwPsKWtLtehO5B
tmBO6R5kcSI+RcIjAlceQ2j3lHB4aXTtlQh28EgECvRg4ajI783qO6p0DRoUiXaYAzd/LlN9L+vZ
TMfroQXhDbZEe9ftx0nv6zebKNW21GplKXv9m7tqeTX/g+irbv8pcS5mP09DgsoVfhEEdOVG8Lfx
Iy4KMsW9nv0g6MEvbPtgBLpOd4/JQITfr5O9LBWxHqKhqWfpiohru5CVv7UMMYIjaXWUVe2kRshY
6C6pUECcZOG4nzyMc+Bdz5oyyUDa+dA3Uf5XB8YtPek22JK1J20e3Ac0Qln/4HXmObn3IKtyVIZ3
pgVmw8xxYNbFoZyF80mskMoURdkvaVGuU20MmWTdgABKxnyM0m5u7XNtAGEnzm4HWWeH6OQwRMO9
F62OLuQ+P/W5FX9rtpJhwuSOzSxJns/3/48fd7tVhdfBHl7Fv+vqta2zgyUOHBX446FA9PEgz6Ko
+dIjELL5VD+Kbrc6o2YF7BWmWJoQR75d/6nfYAYw3wcbRcw/b1AUlWDxiMomyAEW820Xv1XKO9qE
yFDZdE5hZ5l7PxlMeIBETmdvj04McEDYSyYxRg7umERINRiRde13u4Lo24OP7OfmVnW7TN4zRCfZ
fyK6qx5cvgs6mu3wpdWtd0OEvoG5gl3KzW92H/cLgggo1RC5vIxBuqptYE7u5M7LdKrZYXSVcwgb
lE8V8AXvHoEaue2HJFVC61XTJ7icCdAlUNx5HCKvXfln3Z/vgU+WX5SmCc5l2r6D4ai+IKpRHjqE
6QWko/rSRaGzzZJaR+tJ9M2Qo61Ral8lonWot4pzyCIMO8O8Q+xpjEFCqfa8KS0lehrAWLCdSZ0f
qvcOSRBV90ojJaFEaMkjIrNFlr8j7myIGb2bH0sTOVYI+8q9rMOEbr5MOCzKC2QVwf5unYcVEkPk
SB9lgx8YD15ZhEfZAwEF/oOEuFaBXw0L20Ppop9qXKGvI95oATl38J+7n7SKrTwjpTzI1tvIeGtI
mFssnbj0rWqQN7kNqLdPutXJ3kCYf93ev0d4T0zhwTwzj7ceTAI5r1/LomXSLHIa5DtvVbfpH3bd
v6wGZL/b4uDT7W7X8ifAAl2WTW0I/2GxYPzp0cOQa8FWtjQLULLqsHYXsbffhlxFCxSnSB3je2Ao
e7suUheNq6S/x+mxvLuWvSgML00F+GHEJ/L+Wumi/HEcZwxR2ilx78IQJuKszigaT8RG5CVtovmL
usDfir1zfMYpFBlWVuSoMdrxWdbJg516CEvCvoEtSIMlDg5Qu00PEX0a/iGcaPzLFgutePh0/MNd
hcziJ2FxAyRi7cVJ892sg61uR+UB2I6+7qr451h7s7q28Js9XE8D77XFbWXH3KB+DxQgNsxbX7TQ
UFf+aHn7xnOaI0t6c5nVBTj6pAr3WCliDg+PGaVqvKhsRFSiUHXfci3P0U0yUbdxQu8NdZJvpd/Y
l7QI0ofAC94J6/+DcYHIgf65ILdQxPdMktympiKA+Ck9qXmJq4+6CmcQ6R6UYEeo5ol/NyehfZEl
VcWnMidyscAbADhCZhcPgcZPK1uzwa53YNORXfQccw0EFziQP/v7caqANouz0hjOvYoRpSyR8bSh
wIgGebDQFLXnSd0NgeWTlLD9XaX09R6FOHXTw8g/hxG4X4coxLMbgtDtPIxsuhqYWAi4g8+1Ipxa
bQ5EUpW9PJN1s6nH285BK0Q0fuom+2LcHMBRFM2QCrlXFPWnYIqqF5ad1tpxo3yNRKbypZ1QfE1N
H8KrKJqG9qoonoVFKyVVX1bj3H5BXtC4dNX8wAo0vv+HFfvnNDJvoccDyYJIZTWva5+Dlb6wDEOy
WvmIFKvcdLny1Uj7/EEeQLanJGjiC1/TE37xmXqM1Py+m+z8IbLi/KHuguycWNnCU1CQQ1QgsC+I
b/VRD+G4675Zg+Kf5b00cVeQLKQSzPp0+wwr4jd1WWLK+8l6JapfAi1ftok+P3Ql/Likglna+Za2
L+IWjwLf1h9TKFiLaOiHb0Or3WdpYf4FNHmTp7b7TQdQfxdYXvA0xXO77rXc36sJiP6+Bg5k2sXp
lg5CdJyvamjJ7ymi2n70sAc4yBQRimzdMdWqf3tR1LUqckhc4IgL5H0Vd+yANhUn3EK0dFFOye+f
YCnw7ixYhmVVtI/I33XHOsK8J1HbR1nFSwFjGum2lSyCJi3WhFGCsVhWk2MfTL/+mSdlcRkwnn0Y
Dfdp4K16q23waBiWV7xVnf1Whd0RzDteNlmYnmsBXYSiZr/12RitzMkVAniod8QJxqRE7oo93phr
GxTT8XYIVftXsW7HF0y0iLE/hQI9SRz710H3TcCUneUhBRqgww9qainrZJepzYx92ITaJlGJFdRx
0b3q32unN17VFmnkrIL2K4vow4zr2pjsNZBl47VmSQDXLA9Ov64pgsp81ILQ3oSYJpxcozIxe3HT
7w3C/GqpfoWBeTfYSn+AglI82RPhDQyMv1aTNS2tSDF3ztBOL4Af7oFU5l9RL9eAnyfZFhNLoNTA
EGT/LNQc3s7SZEnJ5Z51Jy5+zw3GUAK53T8ZYGi6+nkm5K1zsJ9iDvRc3dU+bz6sYChxcayLD7dh
DweJyj5r4lBhvr5osWFey7oB9g/JRFW/r13miVu/0C2HPeTEQzUY7d4l+HPXOaO2EcaDrz2yAnGP
xl7swTUYVDc4mIU/7Ywp32KVUl9yy2ZCyu2tE0bNRVa1Jo4+vQWx+1YnGyxIqLOa9kcfi/hLVeMb
W2eFtrZUnc1gZgC7IF0w7LXQNUk8gyORxSBA7Is5fRr211NZa9uN7i9+6yBPSwxj0zget7LUirtd
e4urodmjnOujJgBEkkCp4pdP5hhG900CEZcQsPoY1DaAuhlrdStG7C5uivAgDwjGhQdcDzC4jUxk
N0WDrJNnrmj9j3VGMiR7336+9ZJdyZEh8aj23jIsG3yvys5ZKUqFco2JOskd1pP61hL7MeTYvAe7
bNeNrwFREVUTTgNnbJGXhijJqqbP0x2JCUDouh9fsG5i2mcjCmNmekcsK7g3ESpfd6U9vaO/vtdZ
QD77aWKS9kPAXHbjh0FJEYUBRC594xGy5qOsBw0zrOrJCbayqLOni+fs3YpdYGvdHWTjZB/DCr3r
J/QrwPGGz71GAt5rn641YWYgFTKWu9CuLZSLs3IfWu1eH7uan4CDYvLbpOEQI65u109NGKg7NDob
YKq0AuID3aBO5VZh4bCc4iA6AVOpd82YFps2T7pHXUj2s0X3P4YK3l5r+j9tu3olJV2/QuK3YEdx
URUqUFcDqdoedTmSPwlbQxQacggD7BKvB4U8PPh1yobq+5syhvBNDBvjNt0yXbJQ3n1gtom6KQPU
T5BFuJe5nbwn42iBc9rIxI+a5YMA7e9cUDmvLCJwGZ699Oij+vZECPeUi9BF4OfWKmmVcWnO+ABY
4+xcQhO+sGbhaiVKVQmXV565iK3j1mif3DQiK+GO60SdfIDVYuAVNId7TDve5bhr5UijXRtkGXLZ
cp5Kff9pfIaN9Dh0iFPi9F0yR2UYrXnF8OBABlsG+DG9wFRHSDrJwncTpQsnUcvvYzHtehcjICjO
D/hYAVfGQYJP6/2TPLiVnR1i316pTm8hPCoaFMXyT0WuvUWzQTJbNiidp5/Kqt94uace/Gnm4Gba
QRbdNp07sA2UYZY395VTXq79RNW1VZZ5PdTrJbIfj9hF3mps0nOESMJSC2NzMcdq/yQPGgt9YF+P
dkEGyo8rOF52gju36BAUYXEstf5Fljo/75+qOv6w0EJaaAZBz9K1/LM8eFUM9B8YyupW19mJckZ5
ex2gcna41TuJI3at/U8+Ce4ksHkHbwE1w8XW0tayUnZWc+jAdZyfEgcTFIAg6dtkePetlZH7Iqh8
AYz9IavjyEzwtW/RKRS9eh50xDvC6GznvvuMjSdSMtS3roMZSwrcFBOl9A0lYW0xJagBulrARtcu
tK+FAqmsKBkI8nHyLmWOLjcR1Pqbn5CGB76D8ImtA1swBp/v2w9rc+ojwWtp9/KQoJpYClmnX+VR
mVEHHnBi6UVdJpsDJPr3ia0jm1A66bZLdWVVxUp+cTyobE2tRD/aGUP7dvxOjhfpJ5jS5yJubDKr
HXNYkiJ4n40Psmekqwi4e+6LpU0T3qt+uvNCkLB/3CtA04tgennByEfbD6mGYYQ8NccE2Rh5OprR
piy7AFsMV9vb/ffO4ZdpPLvfOoFdvVSZ1goaWnTfs2l8QcgXKXlmkDXL1vqlmFz+kIKWKVu9bGDe
9y11KVsdt062jQ3JRBabjCHN1OCny2LYq/mh61mnyGLOD+akpv0YzBU857wPf3oe6Cx/gJmr+gRr
XNf5Gvs5sG7NzZ/mBjMby9d83o2+2CluGNwP2gK1Wi1NAPZPJRo8XqE/o5cA8cspp2/YHew7+Fdf
E93cEtMMnu0mdC+zMa3Yb8cN/iTJu2832VFHGOsZili/sjrc24rczLekYKd9YTHDTNlBHvCWBhb0
d7HTnOwwiMOtTvHtcQVSmuBXGyBDkAOuBt65lwci3+3eDGNSXQjRkNDCgGGj1GZ3bxAwOMtD4WXR
ts/bb7cqeYbuoLY2o0K7V7KsXUamMX3NdO8MECd5bvFp3Mv6QNTHqnJWkulphKywH4DsLGtsIhbh
FBYnAsrFSZ6pTl2c0n761TqJoqyTrV4KFGbwa1xVmrBc6JNqnQx7hLlIymuBJEz10UNYnUs7e5+C
rl43eoZabVnpT6URfNNnVsDARe9Dr4X0OcX1SZ7pxPuWbLIxbNDZiAgxl18trh2TzgvwbpUdbw3y
4qmxKvjaMHRkg6y73sHSoyeHJdrG1JuDxzQGQjc6x0NJzrpCt0oWpyYYrkWfUD260OVhqEeEaGDH
79tyqIgIOcllLvuBCLTKV2e7jOL/2F2a1omXiQafs4xi4yV3LSHqk1l39Z9FpbaRDp4I62XffBcB
AfSXjWdVL6L33kB8N8NQ5MFsU1ug3U0UgtVm73VTtMF8oXwArmEs5somAB6FxYY3Nz33nvklj3J1
a4iSrMJmPT2nThej0hDXa2x4VZM/C81ZmFQrFwLuYqyro1va4aM29POmtR2EjnKwvSF6gtlsQ4SL
eudQqmmBl1jVv7dOivRAF43HSLfnp1Y3jx6uXe86XkTrEYVGXM24HPwO4nmQ9iol3sjEPQEKdyeT
9fLgoB9/LcqGQmb4b33M1A+XuYVpCuqZTzrKt33at68p7+c+A26F+WTYvsYGol+o8GAXIVr5KSHY
VYPD0pNWFS2v3MjcZ7Ot/AteMSBdJ/VYoJ4MFKvwL6RlY2i15K9FSVbJQ56/T6NtnE2AgpdZ8cpt
knoX9f8ydl5LbuPQun4iVjGHW0mtVlZLnX3Dssc2c858+vMB8lgzPrN37RsWASxQHSgSWOsPSR6t
UG8rtn7VNG96ZiG/ldVoEIhmqo9f2wmnMdnKfR0ufBVfZQs6S+CM3bOawb6Lq2pllLZ9aKbBPoga
Xb+oxKlsy0M0ICqBbkaKPvXfgXLgj2bnFAbYMPjK/w77r9j/umZbUQNVIaazDkmtc6cjeG7U8Lgi
EivJQ8q6eRmZcYZRzPtkd/b3tudrZRoRymdVc66iVPmEvV8vZ8MIroO4W/tBnfZTWpJ5RzdnrU1q
svFH8tyjlkMYQph3VfMUQQIxPteBUr7I/ihEGkr251p6tlgOXfX+a5tF4VOFW+yiRDf0W2shFR+P
wRsaWyzWc/ZgzeROb7iH7WWAYqOOH2nmeI6mWDvYM0xuMwqab3BAFyPYtC+ZYpsPdewWOy1Mhyt6
fTC5xbXdOP4e6Fn5PAaNsTXRb1433OOfCCovZYBRK4httHNJMdJ0TqUBqDoXM4fURNALfimlTdjF
MVhwCQiXB4n/llBxeXYf+CPuj6YMrnDNwvhoDFb3S8mzP653/wxU+jAQ1OdyFdlqsraKadw01dR+
uljf9F3ypbENILBQCAENuAk2kPD1EQclF2rMYDiq6kGGIeZy8EiivGCmGO1yQ1EXUTvV+3Fw6n0E
zXF/b/aiL3EVdHvlsGzfAn9PufeVaA4tiqT2cRRg3n1AXjBsEc+psQyGPo9ASWJwF+ie9oLOG6R7
Kz9CSdZe6kmQHgcUIVrFh0sV8coShlyZs5QJJf481sqyI/8fKSdXKHRHMFBlBsn1yLzFTfR+yyDd
J9zasRLsGxGszqgB85UOd8iALqnwoeAQ6fOvM9GnmHH10zTgW0WTdzBsh22JOMjm/VAEAN9b7ce9
54+o2Ryt5YwPDTC3DpO7orkmAhs3gSUCztciziuaWquYLC4Tb+UNef5i124O7kr5jHEPWlQG3Oao
SLUjvFwVSrWXf6YVOrSJb3+fRufNQAPxDTNx68GsG30fZ4567CKo8k2KRg3CacpOdzIQ2r5QqDds
5Wyb/a/DaJouPjQ2ciZaGjzJgVYZ2rPaYW9LFHomvoM2fz1gEt/uGph1OfY3CyNQkx+oLZahl/7s
o/BHpLpUrBSk7YC3z8eQYtyungcEtN2hvAJNhAXGC/pbOqZEMIk10lNbevaH2pjxykMP69zZAMkR
i3nQonqNgXezCjEH/Fb1a4l4jirXQXqiik62QPVp0HIQuykuppIiKGjm+rd2Vs4IFPuvKKibj5Zq
sn5NtPrVdP1rk9vll9GxXmc1K65O0udX1XFZKFRG+iibckCpG4jRfX+SXYqDDRjF76fWeGe3DO5B
K79rSfOO7h9kF6dp14YXjDv8UOYzW8NxGUdj/pdZ7N05qb5nPRTP1tOSS+or1ZYfvXn0KJi/hG2M
b7YIwRHq0Wi14RMqh70KKsfH4ll3DwOvu1XXo2SLtvVGfi4JcW5U1qiIMtT2Q4MXx2m051+HAnjX
Pgt66BR/93vuCAG7j0H4V2yblvfge8w0UC4oJk24KFqXyFfjx3iswjeWeuqqHHE5vTVdIbIa8kvI
5qyhgR776byTTSsxVFx3VG9PMi18s4RPEB5VNbarXCpq/Q8S0g76hbgdsA0+laPTPd0uRKE9yILk
KidqKD34Q4vrNKIdt/d2RglrSBT0CMRLW/Z1Q0zVtBYejX93yX5AckNFNrm1gy0bvri9mnUXPgLX
/Kq1PfBRPGAqjCfnvwAOz5tObbJzUfFFqQqD4uukwZuG6/19osisTwWglcpoTh2Z5C9RjoWeOlfd
1ffFRlABamvDNt/jyxY/lsiaXMiqq4jFJTH8Uddf2bhMLaMKrHXpWfFVHrwu3aogoU63VtSQp7WV
rT2nyS3AFWaTRtyjTA7lNej0nWIl41EefGSYELEV7cn76Od4PTeB/1b4TrgfGkhlZjJ7b5E+eWs9
d8K1Lpre4DtYyWswQEWzNtLvZW66qI8w1Uohp+Ly80Lio7waKaLbIsh2S/1QGgkqw6JZBHa6QdI3
eFBbzAJMlibzYNYHiPKetp5Kp3oYeToJ9xdXY1cYNQc1LmClyaHCK7SFjMfygH9BNqEmHqQZvGYW
Qmetc/tdbGQX2SqsoD3/u1/VhwkdJRGrpynC28Qaod7cwsCs/uMasl92jdE0HEhVvRbIHcjNEFUs
/aHvqKE7eha9Izx7688QVcE/o6i3nuj/d7zs7+uieKkDthy24e+7HhUUeaZnwMv1FK6OkpAsHydl
3hQV4me3+1asPC2T4sY8VHvZ5cJ6fpK3bO3vWip826qslJryyvB+XyP+15IPFY4fZaOFrIv+tZ68
x3bJoJF7xkygsT9ImgyfZMD7jW/Bj3ZEM8QmhvwoCyG8HI5BQ6lH9hsJuglqPfNuw3/wpWedj3VH
HujGK07MESQ3E3ZJpiqfia58qf3euhiekeAYULMREP22y0KOrXlJQsvrsRPo7d2AhcKOW49E92/e
RqNhnoHFYLsJBLWD9YaCBzPy3aIluR9lrNZrhPPGlezLHEt/mJEKedAqDCbqWn/CqM96jnGFxFSx
rh7581rPJM3VfYUayyIoFfNZhvyegPh/yFY5BqKJh8PLqDcPM4Y+F9Sl4H+gPw2hO36JlWFGs87Z
9fZM2g4vI0Q9nMyHZpQ9jRYK+eAcdjnus/s+sBesH9rjJOB48qCLjVdiOR/+0Ddb2RWLDVooDvDZ
8yWIz4QCDSU8Zca5ZVaCyVvlRaftDH883poyV2gm5TEqbX0nW/Ws80B1IexTJ3xkEeQ/ywOQzndj
tCtoBZ7/PCfa/MDiHaVu0ex8VixmqXwxk9ZB+aIs16yupicZW0Set4znTrldDXcM8s5OjLxjVCnP
qArpz/Nf46DaNfpyhYpyRdTvxnaw1l7t2bDI33LwOT9VH66KZ7UfSLTgRpMjBBw15kqPsX5YRgn2
9L1pn1Qtbi51btYXNONuXXmOQIiMaMfWOclBGSYmIWe6g9tRbtjjAaGDDuweHLsIcajWome1VosN
C5oZcJ0AesjhW2SlzfMKXn2z/MdMGYQEy/dk6JTlSFrtWjfGJTPN6WNW2eqTPurXsglf4EvKw+up
ieZblNaSU3NbYOcRG0VxYE3DzTj3AId/9+UBcshUSCtojC12tSr6pr0KthfbLl6EOCb4ox3uZVMe
5iLIKSuhfFfhRY6GiwjUUrSv1/I0AYNjL+WpnNmuqW+WOP3a1SbFH/waVCH8W9PpvwON4kTvv6mp
ChigNppz66PdEmi8nvzBBlrYK18oTfTf9Vjf+Yl2yVJV3WVB1gWPXW9RQo+o9ruoSB/J1bGg6tGF
NQYcCvUawf4eBkOWItaCHLjxijryIREtOTbAuJFjqogUY2WdaLex/3+eHNMEBvr3PNND3a4Pk3DZ
4Ci3NMacitrkd1tQ5sMjr4HyuTC8ZlEIOJONB6pJTjC2hYxFZH4bwEUhSJrpT8pcF/shqYoHDTzM
l4q1WTkb37pA/MtVchko4CYnYKb6Ug5oSI7aGjumeuBLUzehsYuslhu0cngVimun8XAeAyV6C3EA
e9QHrdjgjK0cADHh1xCY1i6uMmvXpP2vs9EuNr4yIHKIdDDAHxFyH5Vn92mo96jwyfz4xHId7wLD
/ggcfXos0e98HL3U/xgzbRHmZvaV1xSOzlqW7Gwezy/8mZ5sHnyLIPRxUo/n/sWvQ8BpSaeuvUnp
X5Q4GcmcN/j4iNFexU2wIstg5I7fkgNDTrMzkqsFvfYFnjyJYNWc9/crNYjmrQsxlXgsdI16j05m
d8g8z1gGfawg1iqajcM/Xxx610aKX57eAkVnosRvGnfS4z1OnlVzcAFtB9W+rN947Dc/a5FzgNnw
nSVvj1C/l76UthMAoO3KQzPiVWlGCLCUynhKame89KiHX0b0qhSkA4+ySx7QfljqiJWcZYsM9ni5
jcoJYc0KoVfb5f0atcfjO63G3f0akelOey+s32RXxqPkpJUDICFBBQag7ux7QRduxeHezJTgPUJB
A2VpwSiWA+D61XZtCvawbMtDk/gJZKUKbSAu8OdV/9GOo+Ba6aYLId3KNhog4pXmKOqbqQPDsJFT
e8RxUHvrMdUCejNau2rW0u0kkuuBDlIpzKNineZh9hriSfOIRZK2Cu08fY3zSt/aYd0sJ0S/X3EE
DQ92btS4DohmCEtJ94pX2aoU0LtehcWp1NKsY6Pay7P7QYlcSiSyHVPLcm+RTdBV+7hFwCcqO+3B
Vjo8Fq1skSGY8ho1cbOrUXFfymZsW+k+13NrUanZ+FqEE6gg04QPKoId1IGwO0cQNrWt4XWIXOuI
pMRfuWjlpDtOcTy9yTFsC4yzF5VPcmIS+AZ64+FejqVmZF0qR1nLsaIsnSuG7xhOcxUv543X5j/k
EPqkyavG0yjAtAoLl03uZOaLjMsn4TNNRlR+NtK+K8rsqON0DRoNnZ2/+oMw2xOyw1levM4h+UkU
005yzBVC/3o8Jgc5yNc8E47Z8U6OKk5UrExW1BvZLHrhGYipzNqMMYesS3ef+2V0LP99mKZVrw7a
QXbPXY2Yvm3Ov8JiDf4UEg6rLoh0VPrEVDVWiMGGe96gLnn51ZQT5bicHXexuvZDE2HrEn2G0h7U
HcsBck68soH0WKlxMDp3XKJdhj+mb3j8q0TnUNVoS96C3AgktTqTXBz0+Xg/zGOgHvUYN3AQfltN
tOSg7E8m8t8wxL36cZiRPJSduQaLfXEPIn8eoSzaiQWN8rMvQbdR8gWpO2jJqhjtFAsnDmEAMLy/
YR/l0e3a7DaEiuU1mlBn/0eMPFWUODugpsr3dRrPiYMIlR4F5a4y4+Ytqni7j54VkI+hWevVdU5w
z5Yts0tXs9FPz6xe2GoUhyTAbWSoq2Ll6xTIo1kxxBPLvIRVMq2nKAtWCESGiBP5ILWMvijWaFRJ
uTIq7YFK3ezW1mrvHGbufMhM3bzI67glL/DceJrF9Yo4ak8WHnlySHZBuJp3+Ov8lF23/jlFsyRE
Mkf+ELKvd3HAdPsAQ+seXWnNG0xWTTwjkzlozgFaRwneW0eh7nyuxUH2K0hQhJpqHGWoido7avvO
r757mJz1O1b2Z+5UHTSd+74ro+mL7yNooBXqx4hU7GbsvHYdw+2T/YFvzx9uPbcbS626tWdW0YKF
Sngwq3hYtlWFYXPW99fJyYZrqG1CtzUvsocVir4hz6ksnBnvtmWco/+quFazVQKnv5qA+J6E5PZt
FEAQ5KMoxGdeXC7Mkh89UOKVjfnQWzdW2xGZ5IvRpQnEQhviCg8KLYvc1/Cr7Gwit3uue4fiCxPy
kXRFYbfIYzLBZr1/9pTpXY4FpGuPuo7WfNdG+tXtrbdgrr/rfoE3YxXYzyXSmkrrYSbdO68KJl5H
U4zZaeMs3aRoNzK0d435EbGShocFo9nse4ff19GnRl4nTlivDhHU4UbTz4bYGVVit1TmBm4zg3GU
rUBtyQW1mN8oBZslL/Lrk4iXg4WIVxvrz3jyt8ODHPRR5xPCVWcnCwEtoey+mN3R3dklblblUJpX
XlLmFbkCLO4nr9i2dWhdc00PzlOJgLoYlGGhNpqrJiAdf59lDc8FZLWLnKOXRvc4JxM+Wr8njVp9
RT47Pso5vlK4O1d8sCki/vhg2Qzi+JDU0att99q5thAsV5PQf0Mu5aeHvOuPEMsYxUhhXsM81lx9
/myjoAOtYgA+4jWzrmpr3ieFT2JNYRNUgJC8RM7ULgfHtd78MtsEOWqL1Zg9N+JQBwOcE8wLHvMC
bwTPZSGhR9ZBtmSEUzXOwvNQfZOzMAOPD/XkfXNMB2+/wcEBHFQydtmmg2GwY5YLPQmTU++OOqqf
/RlExKguanlEpDs4auqnjLh1Qb1EkVbMqKgygYxT95rokv32zOYkj6txpRZdfy6Mhi1ImlSfc2PU
+D1r065pDP99qF/cTC8/scTAb6BvuwcrSipykCmkmGRueIQiGlt5ZSnULMur6WMzi5h+uZV9Bk6G
V8iScecGVwiAxdUnCQu6o+gXckxGlQg9QMyojtbQG2dDHKwcg47BauO17Gu0xDgjJmGcndC5sHHR
d/euyujMU6Rd9IZ1wUJOL4GK84XPUFZOoNR8n+3EOsiD4nqkuuRp0VecFqjIrzJ2R/jM/B3UjN2v
cOq9SHH/boZBtx2pzG6xX/uL58aPEbEe8p5IVmp+GPENLvpnCL8O5XzV/5qjyabphvLT6r21EqjV
t8m20exsM+t5ChPvYVYc+xAbjbaL0FMSsOrgguTCLrYCcFrWysB15jNMM3eNFuT4qImmQvEOlSTr
3TV8Zxv3WvCAeqT+XIRIUqSzb2ws1PfevSB/hWJoPeljHr/MVFdld5OEMcYA+biUzQDT2lXW4wT5
v00yyiRfWnMNeovkdIkSsh1a+qpsW4NvwxScA4ySaJQf7Cs/TRVUTW9a6DZX/kF21xq8hKmu0WeL
0uojT3BkxGXXpsA8Rm9UYm6zR1wS1jzTu6fUzXYjxZhPUjEoeIATWqflFHwaU/iEyr5QwGijM2n8
Ckkd+lG70VZ8MURyMwg/K1RwY6v8CJHSZqGBK1NY4CqN6pH2AN7ygM62/9yzYzz2mo6qoKhu1wMp
oKk3Yqy26+SF98FelrnrKOzXs9taj7I4Dr9tOVDlwTkoRF2+xINXhhmwf+C91fkZhw/tMk3Wh7xs
hREauq0BUCbxKd2D2/nVJ05bw9ax2/hBVtb72f+ksj2Q+2wanqgzAr+ixD6XSrSyQAdsm+mb1asx
ovvG9BwnobEpqU0Wj6HuhpscztNhtqgjJB3ayWobmtAa2r49tT0UhjEe9iRXNWyGbn1FdGxxAkR3
nqWD2fdr1sPJVrEnZV+XiAs3Q+a9RNWknJGYPshWYpjzi9A8EUNuP3T7oshakbaATQRF71DU1Omj
Dv6ir5kqd1cRfmSu91fZW8p332+WFCtwSGlZ6LhDPf2FzohwNBisN7RjIgEwqoDmjj0WXmP9PCvj
hJRWheSEaPYwk588FUs2TUgVmwZozRzCwkNo+P6p1IXcL9AqHuTXaBxoDFm1SgxEDuSYEpbjETMk
SJoMhk1CRKJ9R+03OSRQCtZ8LkWtxGiXZc/+Yq4y81x2KB9LEJg+Vj9zdcrQD6CohqpyjwUT4DCt
H9c5m/53rW7KDRqJYN5Gw/6sC1KuTfOVb/H4gEYr1p5p8lP3wwleDM4/aDmgGdogOJnHqBsr2ujs
5AH6BihMeUogp8WEH10lDn+O/yP0Pt9oOxTK7205/dasW/IFVa5f3I680Vgm/VdHBRbiqIUQJnAr
tCUAaofnyFPCr3qAoVXVm95LXcH4Bgmjoi1NNd6DMYsCW93slbhB5Va1012dWf4Fyan+MfSwe9XH
1r/IvqHLlSX3srHuc5XEcNpzH2Lkvc7LuXrsgDx/TLX91UVh6amGwvCcZ8ZjyAOC3Wo3L5PZBonM
c89+6EaSRKAYuoOvN4N7nEpgDF44rKyJAmQO9uPaApLYqKFe4ENlK9dw4DtUsm56NRLN5VvTZNTW
/Pp9Lkf0m20rOVqiqXjKosI+5xXJHyCmvXOV3W2OEHlSZuHKZ63wzjveB5Rv9Bs56nrWT2i53kkO
yi7ZbIthb8L4fx3HYd54Q+I+IDKqfZIRO2IRZz3ruRYcnRC389F1FoXaxwLkwIfrWrzuitF70EUT
jF2NYGieQEalCTFB2Sk+lXAErqJXIyqDkxaS11esz7wI31Vrsl6aJtfXYMWKh4Y/wIvhCyStgwVB
3yjWi0tx4mSW8Ws6NB7OTcO4Vmrj0FmIzvQC4ZkjUAPAN072k8CAoiYVbOdUTUAPMCrjYgRCaxaA
F9kaJqz67AzIpVt5F0DCGFDmrf0UUvHnvm3GvxCaZnuRZ198Mw5RTscjpNZd9dSVlr6UESWqckoR
/4XosrJs8Ak7+TOoDqd29NXsIdvUdLj7KvPJrqKDXzf5hxPjThai+bqzDD/7GDCSHXgNvXaO3Z+G
MqSGwB/iA4NP/4GVqP5o1BM28gH5EUS/gsWsAXFB+/chrbjNIx2am2MayikG2bkbS14zfP+tFz3A
48OoyvJipmG8yQxFOXp4RN0OalpdLTQ5tvf+FuRlao7tdsoH1Jm5xz6VuTh3YJx/+lmyqm01/SuP
yOjZNWAnWJfJuu/YJ6qjOuztmQ9W9cy+tqXu43fhB9+cUl/HujX9NAJ/N5GN+YI9b71Up8A7WFaM
gUSCUwheHPVbZOTxDmmeaSmbdWjbj2BWqNKJUT1BkSPMfGsNPq1+o3BbrBzNcTeTGLV16RZUVXs5
ymII3nLLf0IhOfE26xr6Z2VykVcqUQ63i2Z4AaYzvUxGIRBvfICh5xu/LOxzN45fAXR1P313a6pt
84NiMI59iVa+4r7XPTQTysqZRnLfCjO0kMnzXlTgkssptIqviVtv4Oi1P7PK2g4kWr7EYVAv8e+d
L4keQepWMNbKyxCNZBUZ5tnv9FdDlGpdyKo/7G7J+q/9ySPge2Yn6lubpg5gAq/gjoMTn0K+fRxR
bniyPBDAeuysrYa/IzD+fqfkL4BGtWhbOW29R62mIac1OTElEjOp9/Igh+5NW48AVbnolv1jTp7C
qtAqT9nw+ihOtTg0YE5WWj30K5QnixP5JSBsclhrXDRwf49E7OlYsRMjR2G1vHrsJNpxW7i8i28H
3L1ZHQ34tw8peFUxMFQ+wIy80T8RzPK3nWzWcYyBKgK9MgRLNxN5TL+n+KJFeyridbGQp1OgiVPM
Ux4Lvz/dRqrej/Z971fhWp7+Iz50zxMJlotnNuuI7Mg7htH5kZoikDLRjNqg2RgGDwfN74N3tdON
FUmTeSNHeVNXeC92w1GOUlRHuUtRn62pqp7FJcdWU97kJaNubheyKS85UP1ayWbA8uZ2SdlEHeLR
MivUzNVc3TUt2aoAOhYiZWq0uPfJs8Hx550F0DO7jcjOP2L+q48Fy6bx2iMVHhMxgdcW49Cn0ejd
py5w3CcXLldqF/Ph3m+Oo44mPZgJGcH+1n1KBSqxJRNLhervqXrNn0a38QSWcePONCjK8nxOHoew
c4+1ONPc+NeZ7GOr9Gv0j7j/GgWU4N6uV6TB0UfNNUl0Z9eO8AlRIoIh63qmaS7lqWnOrDrk6S1A
xlLMw7HKxUNJNuWhlvPl6T8mUS5xMJHAW2cKnQyigFJvoh6gbpbWwdOcBQGcDY1lZQ1Mp8o9io+/
B6bECU7Q55cy7N7vJWjM8rwAbk+q2l3I4dbUj6CKh/09Ton1aNdE08doWc629T117TTquNOFKTn2
kDlSaaI9uymOdmrhY5L0e9wsc8ZlqOy8xd/auhno4AIBgaL6tIjVc+7muEUWdv2gpjmevFE0POta
+yH78dhZWNM0Nhjy5izzUj0ILlmjKU85xnoP3Oztqm5shWVHaDQbSo8qanUjorNz1dp7UJa3aDmF
xaV3TsoX2aD2x6wBd2OPEtdR9smDkYItBsLLU0UYYPVuI5KngiW7GJrcJMmTeHyzcmXXDwnU1GB6
9Y2svZSqXl3SMnkzy3L6QDMBdcJ1FZbqa/ta+07/2vi9wbme9P2rxDr/OrcNhCezYD5D08bj0S70
NY51OvsrhKKALP2ojc456FE6vkQ1CM1QZfcUxf74wlI32HSswFdyVGmK9NjM3jc5mFaGxhJpDy4B
+8gIm3IN2zBj6kE0mpV3lIeso8iNH9mE56fixYtb+z4uz5yq26hmqu863Di7x1aJ/FWZk1314rLf
Wz25ioXvK91eth3RKc/+6HNTHSo9mUkWYhgHIPYC3sc1okPbO8G5c4dfB8tBLhgjlGr9xwCEAXSu
Kldd3AfI7wXnTFhTcb8s/+iX1/TD4nlCq2MrW6OtD4faJ5EsuEGS7TNrQ7G1zAKu1t+0H9lvsUmD
inYnEhGzNYi7d93OXNhD98vJPnnN37Gy64+r62Gw1+yq2ZjjnCiwmRHrsPxu4yVZXMJE6CbKdIjf
b3s3Eae05VmOUip+GNEBX3aePsIrEQkv82Tqc4CG0LTSeqU82ZOP8rAW5doqVuIc0L0YNVk/DD3K
8DM3Clhlfrt6it4nndsoN7F8k83ctwqcF0CkgRuO3w0t/qELaJMcTKwr3xLnlRj/iQLjE0Yq0TtY
Rm9n98gZyiAsBGseVzhvyiZf63QJHrLZy+Ax9I815eiLa9vU07gnZHeTWTWytHZ0+6F0k72c8uUG
fSjzTzybkycJaWCN0lzogcGTPt2RDmDQ/+gptM846ZMnwMLNDS/xP1/n9jmN9XG/xoCRmg9dedfl
E5gCEs3hvlb9ycbAWgEaJg4wG9tVPqc8J/Kyg66odPEhg7B6kGet7Jxnm8253obs3ESQHI8avf0V
f4uSE5KMijpSZ0Bz/7iIHL5Nip0wOXS7gh3RPvG65rHvvBcSvMo+NEerPsrTaMgDGFZ0TnwheWhA
agDt5/Rg7CA6ch9EPtmQ2Ff2EdmRRZGfRu976/rxSqQRy4UsOspK5H8XJeUQgIAKVywOihGu26HO
d5iNI5ACQbXSBZq0Zn9+U2C7tX8PN+qgDKffzTFCp3ohtdk09I+aVYpJ/FBZyX7U4jbArOpvJbfW
mG4fEFtUWU6/m7croGCERZKaDZA65+GifdqWZVzkobb17hibIXD7kKcX9nfKNnLqjP9dZ1zyJjUv
SRXAGFF8dXnv83gGr5rEofAqLiUHCqf2F5NOhfHep6r2h5fM7V5eSfbzXF014MehETHT0Ir4SXEw
MBGfJ7tq18wpz3ZXOSd2INz2rb6N2GNB3i/Hg9HyvMLJumeFiv1MjmBHxwcPMUe1tih2iYDJD1ZK
GY+7QEwsZZA89QMKj1rsNg/3hVgtVnb35v9hwfa/hzRJIzyZkL4fezY+M/iGoAvqsw+cGbVhcbCH
p2Cyxl3Ha94CmEZfVThvZGDNrWw5SV2fc0Orzo5XfR+tClT17y4ZMen4yXco+m4mCynipC+VIyqr
EWbL/fSeztApx85vr+OQYc9SKv7Ra3ttY2pNutMRcD40GE0/GkVbP2EWOKziLMpe5xlbTLO33Le0
G/u90uGUs6BA4gLT5BBkY3Yoq72WR95B9wMGkQr+NSgjdH2KD6YeLlQ2xmpqxU+FKCzGUeycXLt/
kC15UHgK7FKj/d5PQRIDQ42Gx9KrGhgLvr1q7NTcNQFk8yAKlUdzmt2XXqnZtOb6vrXAFFLSfvKi
E86OCfKPHBLexpcW6d7MddqzbN36MR1lL6gcKEDg2VLkzRffjqydjMAKNr24iC9jJztYG9MJ1GAJ
QQNIQlOHj/erqxlCoENO4fzeVzQpLjFGmq3kZeQFu6qbHimr8xuJH8oShzFPWqyGQ5zC5I/gqQZr
A1t7MRthmmSjTHEM2/7x/jN3tpE/FaRP//3bDeOEgEwGaF782DIcHfbbb3fv+v0b3n+C2HQpicSB
vbl9ZM52A6AKy4f7Z8aOgwJPTgXu/ql9pGAdbIGxlZeXF6yj/NdvePtrRaGL1K/47W7X1q2A9Q6/
nYyW15e/YYNw2v2HHMRvmLW3/9/tzzKUkMCT8ddvJ2erjrVTAhdUlPhDyNlFln+J9dra3S/vUHZc
jDXWf8DwqmdwR4LvqpbH0u7cK6Wy50Z3vE/IN2js5T4AS82v3gstX5a2kp0K3TMfvBkrgdYpzjyY
rOdcJyMXzj5PmSih6pma+kHRjK9yUB4qwBiG5U23+LqHNN+SAF3LeugQh93BLZPv93hPI3/IO58F
p6tifKiw1quETHs2jqsmdrVrGBT6FQ2tgzu2+LSL1lQ5wy6M+dPKQRlm+0jWs9oO0cEkBLdq5Chc
JI/FNeRBb8vxIeud8h99ftKsPdtpzrdPmeKGnL+vL+THyFmtGeEKguPlTjZHbWpOgJtvLTlrbJEz
quwKOdLfP2+oD6APNPdJdsUIPmwQkygw2uRnk31ohv8s1LTBTZcfMG3j8OjozW1MdqHtTh50TEKq
fX9PMj6ToO9ufxLA/uWjGmfA+I0vo3c0/Dw/NYoGgXUKorM8s9IM6tRQlxvZdKwUJfdKB4EQmW28
+iPaS9RxW8N2vF9ARsgDn+Dn069PuHfbCXZj3u9PuA+kFUbr8lMKSCjox7MeUns0ktUwewDKTGqb
RcdatxQDSn2QbFnOI2Y9e+OeqjPusnVdnTwPq4QRx9iLAbpgRT3HflFCN1j2Rj5+WM2AXftoTN/i
oj3Wbu//9GZqNXk4sibsqSqzNMMk2tWBT6nhX46p/WidQPkIM89FIazLX3V4PasMfdUL1CW2poaB
MeiQ4Tcf9s7eUXp36+VuvR0V7lyjcKQNCysvzf+LL9d0AKpVdotGHjWW/K3RZ1s5MhqeYBzl1JIX
ep9Nh1uvg+HSyIvgAURFzr+g5b+cL6OmJd+vaOm601ieLKtclLO1S5405rVCf+gxasptVGsROVMv
OKseeBDwxQoClH26TPSsPc6NrV5jtXmV/S7mzyt8M9sdj1YNTiV2aaWjfIJn1dae7tsUkpk+DsdC
7xDdHcxwy1dDe5Dd7BD3QzWqL9hzzqELDcxOW8RfPXiWa5aJJCGp+Kb7YTQxO23KFo6yOJ11VCtc
S9sNGu7QqHGsIrcvH+b/x9p5Lbmtc236iljFHE6Vc+jo9gmrbbeZc+bV/w8hb8t/z95fmJkTFgEs
QGy1JBJrvWFIk2fHpHzW9Jgj2JYZP+cStgpmBr5DNNsGylWYyT9Fa5RqG4V05yhmovliPKCSPkcb
mXvxdLDTDciS+kk0uihfo9xeX8VcTD+fdS+QT6LFX4ISseuHBxEad4AAG1L1W9IH0lPC/nPLhzSX
Z3peBeTqOWi9guGdlWrLMQh+9Y0JfC4UriuAwgZpPxEY9upfw1OgiRP0zh0y8Ma/+3NjSjS0csQP
6fgS4bYCrLqIX1tpUJH/584vmlpOzlMLdW/nAdJ65RngRTaK8AJdfXzBbFoEKakTn7W85XPMCrYa
wmcyFZ4EpimxbVDOl1xQAtPooPDj2FmjfRSjI/VvcEje8wC66mpo9ams4+RVV+xgP9ZBSTqeSVk7
ZisTjMVKTDJyWQLlG7B5wGFlj3q/u/IiaJjiEApfHifAhyeeLHtEpwaWkOwoUjCjV5aPIWmtIWrU
axNpJWrLQbTMeIdXYrAbbPdMnfHWEl1lgy1zGg98habpDiXtvVJPvo59TgESIdRnqfFCtgmsRCLY
2YaQC0Aw/1SM6hvKDsB+gokmrlv5JdILA0PbceLM9egSStyyncasJma1M0PaO3+vLOhTylRGVxrM
ooAufTfdIp9FSSY/575JqUVXVRLZurPpUIjaOtI44UnyYImWbPaMgzcafxQfvpNfW9xWKtJom3et
/h7pMBVMiOGPTU3Wq46D5KjJGZW7qPc2gWy5Z9/SsoWtRMlrYEo/EssyPuL+elsH06urhNXKW2N0
NeCrVro6qD4s3HHEpamPn0dsrZ4C/CCe2gonqMhKH0RXWOnjDNYGyOppsGgS7LZJpy/FKL+N0aHV
OyCi02iOnvJTvb+vRT1uympF9UGMW06SLBuLD5n0ljpN+zS0yaJAwPm1MWwF+EWALd/U1HLDWpl+
UyDdXVev7MSwcop66BNiNHFXFD7aR8VNygeoVbfu3kz8fZpN6OgpKs74zkEf6dcDFpf7TqrjmW5I
3XHSp1jIld/NdXPsj6JPHIAi9Md4OoxhbS6wdCJkmtEh3TuAXWVEtFUZidb7sOgTo8jBgZ5Kzb1c
xeG86Ub3VOEyeqwzq58P2mi/k4Lbeb07vuQjBg6ZWxVrOJnBF08f8ZaI7XcJQvMiVUf9ELRKeEkp
30DrVa33NBxeFcwn8A/HQcRNO3CNXXC5H6zaPVY86OwhMxb2LLKdaDtKpj8TIXFg/Qr2AlSXdTk9
RiaspplJqm5WGHXF91+02V2sioS3JzDS4VIhaLYbO6A8gh3QDvH3ckRZSTAHalpAenzUnGAVDE7w
XTab4CTYAdNYPUX+X8wTq+hGv7WVMjjLI1QBqaIQ7xqR8+BjWPtgV8BHbPMqegaZpA8yOfVCjIk+
065XvVOPZ9GKjSjaVB3KZT4mcOncdKsLMr39MZwWy1zVXo1gvgPVMB98PFaQ0EzYmGi1+aBmo32N
LWAujImeyjSkpQufHXfRCtXGMAqXGgSQowIq2y7LcB6GUfmiZOmvM9EHzap5HPocY8og+Op0PzUz
K79YuZluLQhuS9HtesHesRqdYi+/VljHIGWQdMHXcJS/Q9lvr37UZKdBG6yZiK9SDamIzOpOjiYn
V1fVP0S/4eQuzwGFiWwN3zPHLg6in99WjD/7pNmGRuJ9CXWK89PlSJ0Ur2Mk2NaiydUZv6+u6+x+
mU1XgcLMvmisX1fX8ig171R3VSGlEhZd9lFYypmMbPZlDDNjYUa9fHRrp9gXGWKPXRdEzyM20DPy
NNkHbPB5VPf6udHUZNHomovUpYcJyHR2PyR4MK/NNjo4ZvNnv4jVZf3F023/uW11iDem+sXtC3TI
0sg/FkoDPV52s6WauNZrr8ZnN7CVH6GWPYCKS141jz+rKzNpH2pjd0SdAuao7ldvYOW3Ho/RP7Da
/Io1l/4sl1K6snOS71pQy6fOG4NJNNP9GkneUoQih4Sjk5NXTxns71WrN95Ohsp+Rj2qn6vKwJd4
0FvExwcXVNuoW1stdDZsMLBBRyzodUyxdu3GIf5q5ME3PF7db2QSThkCHR+FOi5lfvb9mdMeET2Z
vH1N5G9gjMygfqx0XEw/HF++YKbWfNPa4AOzUGMjmU63knEeeXQB72X5I3IR2WNbFmxAB1dZib52
1MszxLFNmnXZLQK5Qm/uxDppDBzmhix48NPQOeeBAYp5OoOJj50uFvTL2kZOZOmjMMZ/wNmXKkVp
bq/sG40ieriN1i68pNCug2VkIV5Eubthnb+m3Pp4V29TxPq+kinLsA/qVWy30iyUYuns2p26jweA
cpGXle9t+AL+2PoWl42L3XqhHPmHmUcdoeV5OQ00w/cEHvJ7aHbh0ivZB5gDEJVc7pBXi0Lr26jn
MDIa/0veRe0qsEN5K+WG/GCHPpZRU0Tfmk8aHMznINW9DfqgNuA9s3xuEuVRBCBJlMwQ9QNyVlXl
WpUClbeAehFQTOB11RcLTPZGwsl5VWIEYzWR/4Liv7qNdadb2r1sfDWHZhFY6fDqlr2+sVV8Q0R/
KX+r+yB+a7BzWzfAj9aKE5hf4yQxvmo2GYU+lq110XTxGw7jYiyC47xiW61tsGwZXwetWoh+xWCj
GlaJSs6r919IKG/ES5DfwYddwjnajKV5afhYnbGX2IuzfGre+8SA7pf/R0inOzp8ikZffJrbg7Tf
oWOPoyUSf+JQhuCUiyDX/uhLMRc/cxHhmkoBXkS/g+NpAH8CG51t48enfrWGcut79fFTv+tl6bEB
8d9G5jCvYC3Pu657TY2qvBYTc9FGw2f/uwvWe3XFnObWRZWtJIkEKxar8pmvD8oix1Hv6mWGtqz1
HsGT1nFWuabnR4ed3gZWbL+Xa/6flMXdrWc6+T7J/HZTofJ5NFwUdeoop4Ih4eIXoYV88cMKTQC3
9B4TpUUhNuRhNFRlDNd5j0pTk1em0rqzNDVcNta390IeNmgksDM1zfQs+sSZGzvGDmbQSbQ0J/SQ
Mkr84lhRkAriLj3f+sIywUIwkeOFPwzyI2Rwb1eP5WQ6rw8Fez1/DgC6u4pRI66LhRVgDyqaWmR3
h3zIvmVlIj9WetmcEFs8xJ4rvdRqGFDRNaKNaOq60s3wCndvo0E3rnUnch+onnpPtdosRJQ98vxS
6jzHy7AVAX6hNTMYI3XCzg0PfqnXL4FeYpWuIcdskSkc9bZZimZTRz/gxg8XO2mja8re06hjQKKO
ri1zs6jRvWRSgltVRsVkI2f4u1qmUT2UNllgPQ6OjYwhYlQbwbHl5i/GxMHr6nLZqH65NE1ljAFC
NxfdMOW1B4JkmwZuchYHRS+ihVyYGNppWXrrC+oxga3k+biAmsAZp2DRJ85gcJYbuaHAee9zJd9d
oPaizEAe5uOyjXtqI5MGT+I0yS6E1LSOaV+Yh5xd2zT8QDnPjqphPh7vuGHYH2Hh/lSbXn5JSmkE
llT55zqr7A2K8AFai6Z+6hT4u7mWFy9KmAfUN4r2AyyvoWnOT60Mn8KntJR17lCDeTvUiYVCXZtc
iyjD0vR/97fT4Kc+chs4rjSz2PB/FoZXqScHPDOUDHlc6gALjtmoKWAjww8EzgdUXYZhL87uB8tQ
krUSNbCosXdzpoPPcwisx+k01MqnVqVCfDd6E/2qBE9f9N2Cf8eJ0XtwXyrFMpZ1dyPBRltjtjqA
NjKDV1XBo3yIZGMbVl7w6kfJe2A61Zkbd/CqT1XwuHrxXKsnNZw8iiljUak7SobdXATF7GBBfsH2
IAvLPWXgtjF2MIuM3tKezVBXFkk0VOdYUeONIhcJ+AXNPBRhHK/8slceLEhi8w46yVs3Wg8k2Scg
P49fFK1mLkz2wOUxxNe1cg7dsX7QK+4gSaHIBwWt2l1qS95mLOTxnPvYkA8Ymb50Hbvk/Au/OclB
N3JKAGHVzUhwydECeGt88CYqldNAhZyJtjgAyQtBODQjHo3RXyNiDREuYm5zRFuVUGzt2reh0pOr
P0lfK32XHfq0OIuucOoCgWAcw65eiy5x6HS1OZMrmIk5935xpk6a2Lc+Im6hv9dHGmx9W1BOyNMl
UXXGWjw7iHh5DKSVa4wVQCzNWRsktvZjERa7OuscUvCNf7QrTVuBb4su6OLbCzYuw2M2GDUFY62Y
7rk55kyat7AbeGd6pCt7FFsQMUgmtRClrKOV6AyV1C5up7aHQrNLNm3Yy4MKBE1hP515TfXYdjFI
cN0lWZ3IyVpuOoQR+1zfDklZbNMpMxmiyLganTK+5JJIZaveky5nydyUq+ILPsI+OqGkFluESWFz
pjwqD2t32kTNABYu265AaszNrLVlDzNjAny0hRTs2IDj9zY1Lb9xZ/AlpEMYJ+3L77DGAl1o9zBm
Ml/7FeZWpotpGWEOq4l+sZo5hYFr+TOMpxATnMAYH6K6LtdSbFPcjwb1MTDN8urzC27WvlHMXRVS
QIsiwa50YvXRMlN1k3kGTP4p2Mbc5jGF2jOF6jk+8QpYt40IVeQ63jUScG3R1K0aw0unUDedRUkI
2SD5MfFR1jQcI3rJPXY9zaiaX+qQh2H+/cp7NCIl4dfKDylteeaKEdomVzGzSXOFM69cs83AdBU8
zbKKkuIqSZU+rxqo5mXYotHUJKQOKQK8QyI/Zn5D3iK0N16Z2T+pzz27fVi85YmRzy2p0B80UHJ4
3kfp0QwjbdsMibbBgqE9iRWR+kkR5XJRzW57/73MeDrl3jXljm8rFgnonWlFvXXy+TCJFOrAorZi
j/N3u6BPfVTEip2fkNoejY0PSTHM9D7FYWdIlgn6Q6h0S1qeXIM6z56LpnjOOk09DW6bPnOVGeBG
g4zMNDhKGVJ3tlbuxKjVVCH6nUa7EaNUPQrUnVwTf07mkoY1VhW57r5qTmBoCvDvWvxmB/LBmFxX
TIvtiec6X1LdnORGg+bkhBXAzFZx2Z7XEMKiop1VmlV/jCvXk/KPMo57ACJIYsl59wa1wzm4Uvnr
UDfVsIyzWJt9GvjUNMuK3RbkSNE/BhnaIQ4WgsmoOwe/Jg2N+Dqb1tBgh18E/Q+eyBBk7rufKB++
YCjuf3ESdILhFXXnMO6NTQUvB66LnZ8TCsILZLbNtakPzpzbG2/7dGggGOxNxUZHrtewFxedGa6o
GEsPEZVpw+X+NQazQPf0Q1dV7pPrddMXRa0xZqSZtE65LBsDy4spGJcAcz1qOnIbU9NvHHScMUO+
LWXlTnPypeZZTB3ZFT8geDS3plCzbro5jz7BKmY/AS/SG6NFHrPxzDSp116bhJ+fasG+ofdnQJJ7
nB8CRAeMRR4N3YecK48pVcZ3tzWrmWqZzgsOZsMcz93kUW7kYInw9N5JLHQC/QHN1nDMtj1IHJRP
FCmb12W741HDBs/OqGLp8Voy7HiRRW76mEyHgcoClYar6JFd7+BY41Zm6Oj7pnNUlcwY8e2GPi2b
brIAItTJCzFeDmSEsxa94qpxjyF5+Xmh9/Ys9eWnyIJ9ZSLJsB4oP61MNy3nQllICAeFEwG2zvLJ
Oh5YqzxW+KvE6oul8+fZkXoWLZkUOsjrJzxVq4uC5vCuzNJy4aWW8Ta02Q8rMZJr7lTSCXloit5G
x/cIn4cpG3mlmlx9S/zmh8F79sbNpcH7ElhAqDXBHMXmC27z3SmDxLQMbBsksWNhmal01bb0oFu7
6E0OuAVhMCSPB74tX5WRH0h8QHC8q1tvZTogLNF7C344/GO0UlI2kRJKGxKA34YSYfNER4C8QA/9
F5cFhchUza1XfdDdNVYn6dos8ubqm/kxdgcVGzKNrX+ZfJdrlF1IOvsXKyyuneSH274PzD0i3ihC
TgcjPnv5e1b4tTfzOviiWdD+7NSVrMnrPiicL37mdstak8u9zQbi7HGJ87DhIUtDwWGF67Z+LsfG
m3fkImELFSFK0Y4fzeomsqB9ymdNacZ3ZbJYRTwlnblWnvOJGlaZbL/6aO1+s+0AZZUOwhk3lHBt
liijuLLRvTomcK1S99vvnjGsS6+gcNdoT22qO7D0pKtnpptaR2xhsBAdGSJ1XteYTHeJb68jNMn3
WV/1G9OWdu6YpUtlcPZjXLUzmaQHiZimX7WBZq4yt/niW2mNw7sdzKp0CL6hy3SxjcL6yPnyIOWM
Bywy6CtHqusd0q87B37ziYDJzByGwikdwKVHwEB6zw+v4oBAmbKXIlTpp65IkpAVS2xjSW1HOXbW
oBzlLv/S2/mlMFOy8Vn5BH08PiPsLD9nkoKAl2Kd1DCvjoNRXroQKE+ehOE+cD5CuUkPMqITTtgP
W89CAQV4f6YfpJPbwFT0zeStA5WxBpuONNPUlAbzPGW2Hky17U6NWUNclwC16VIYLEq58feq0xyV
urHRrJ8QhxMw0Xc44xHhR5T7YKQG5AtEvzhAxgJPL0JE2/Grrzz0p6hoD889bkrnIg6fayWrTiRa
+SaNHRW+rmpfZDsNZ5AsknUZtD9sKiFXbIK1Y99bUBt1P5jztJEdOLuKQUTjuyu+CMCVx+gbaX0i
OsUYtk4Q5bNbO1CtfjZUagyoLm2XeW8XL4UWNktsMPO1aJqaye3HUdCX9Ub4b04+zLsaGihZNi3d
304tdq17V4fpN59AFfvI0x8oBUtzv8N20Xd2aTVciiE0znYCqrWrl7qj/WBfV8zksP7W6UZ7GeuE
slOGzGcZvI0l38NQUudDE1Y/O/2xsy1UfiLfORSUmWaoULWLPoI804RYkQdS426wxiPhxNf5kqDk
eUmnM8rQl0SNC0icdInBNoMo1XX8VoqmrOrJSVLKbxGongyns6cyklvuQchCiaYVeONxsEmWcZ97
AvPZPSRNNocGYT7lmZzMAmACFM77P93kxqkZRxp3Xd98/zszOREhBhxuD1tt4NV/e9ZZKGUPQfyz
cHN71xdoP9oN/jawbpJNoMOwgp8JM7lEm4wt97DScq04j3ZpQbaUG3I43sWpi2yT8ai+T23qcj5f
/w33EIpzGVIKCB6OZ0SZs6UbBPJDM0YWLkOd/JTH17LkAXSy6722bRhuWh1H+NBz6vMQTMUXJy7f
VDc9ygXf9CjucVsHzkSWS5ubFpbrWmPom8Yd5Q1YaZzMMzVeKoZVbBWT1QB3T7eMrqAyzXMphOSl
Kpfmh50nj8qATVCVyTK2NdKyM8L8J7u8k89v4ZvXcoWdH2VINAXNphzqk81XaR2pdrfuDXu4yJbt
LdCAVl9lCpSqmYQ/U/NIJQvoOF/mi9nX1pvlo3NatEr1QIGpWRVxnYF1KcFGk8bimau6ZJXezNPK
ir4VWT/3szL+kP0SE4Q0iJ9NoIGrFumT/ThqqLQYYHl9p1Oo6Q9HtdbtJ9txFH6yV2S5ivfAN6B3
2nKxc/XOAk/YfShexA+lbQHFNyoTIHwT7pEiDpdkboZT4pj5rDWMb6GSe09QEYeNgnDqGtFT55k9
OlKRqfcdGQsAhGkyPAyJ3kH7KeVVmbbNK7qoOxERmPUIa438nNpV2brpq41sefEWTQhzq1B/OPC/
jCj91eYZ6QlnESDkv2x6ku6DGgyHlLTvrA8c98nQddJBZb+bsCedhkJw0YMW7Ov4GADUg1FT1svS
wKba471cmDh+brm5SC9NOPozu7Upf0+jVWPjOGPoT7I8aZG6GQ9FNTfSEkiFprfdtmnIXo+2kr45
sfXRgTS9FE6oXzLN/4FZewoB2pnl4Kjn8PhQWHBkc4uJ1LDu2yh98NQpc5011XcT8awkaJQPdjkf
hRxYzwXST0tFid7socwX1D2dSzIdwCyjpErtaOOakiqh+VEpi7EEs+S7pXMRgY5jAs0PKWLf+3Kp
N8n+8sMyrSLCYvJKF/u29m2x2MRcpzn3bUeyWfL8pZ3l6VHyKgwIxhjhp1aLD6AuvloAJo+BZiwz
v3pEgjqYq6N6GCtnryfkcS3HVo45pu7zcfCVhVHX/caJK3WLD8lwzqdDsEkHUi6gDIJN7jnBQjcb
9dUc0NMv+/4nZLjR79ixI2v1XJJvn1W1ky07BJL4uYy9cUcFYe7rkoFRVK5t5AEQW1yYCrkaz9q4
kZTO+cjzfVXiL76jIgNjYwKjyflwGCGrzhONcnRoav2iMyIy9PJgQalrmnYW1c0jYkHJRvTdD7DC
/gqpbLVbdlanzXgaOeqUCl7tqiMNY+nBy6RGuWgTQ7tEju+sfMjZbmKsqUiNBwhG6cYzcLzp1ALF
n6A+dqWWPKKowHM1Lntgr/R+K/qUBOgL6rLAQSX7wlbA+lBU0lDjZEdmP3gaT8m4TbzLkjTsfD0b
d+CxeXdcKhgBpP5DA/aIB8Hoi1RRdugg4S5bBJg3SdHbVxlDU9lSWzY9OM3DeyVXGrDH8YNmHntJ
cAAznG6DkYSFDcxjUVijutB8x0XcpXvwyIY7hkkJfwwl81iDUHThq12lzMuuPEtPbGdsI0aTpyYP
9O6ziREA5oY+D3kIcT3j8kUSPdKf+PyYYHTmKLynF7uZnJSbZwsy8oXMZ3I7FNSlFwUKYcthihID
YVG5pzr/LhpYu8pLCqbRwrLK8YLClDPTlLqnyqKNl1ufbJhrNbZ18K+EiAF2C/rZACI59eRdGM1l
AwP3WmrKQ+9YxaFp4l9nMVILKHQjw4joNSBlEXM75ZeIz1Ust6uYO+GxNPAzlmQjXyeK48Kq5MDH
wNk2tUX+Ph2PRmlyA0jCa11IEV9/fhZ5grXwtkWhG2MTKCSlYV1FX21nJBorZEtDW2WbVLkU6cjq
gvpbj3KaLrJiODXIAV1klA3mmut7V5+rXpOai6kWdqjme+PFBkx04EtXdcoCXUGd27Sr751cTdZ1
qL+1fhsd/fYHSfDyFDdDvnJsF7WYAAeiykV0U5yhqYxMjji9H2rr1Bf9QOoU+5HelE2MJiz0qqX4
zUXj5KuBvcXM0KX6hd97ZV6HrvdY2CVObWHpnk2ZD0UQIdoTRHuzwY1YbQxuLVNTHDpEPWBBOlmf
zcSQ2pO3TruF1MXqRaseAiHOJJsx9jy8wTftJpl03BZWGOWLEVIJu151SvVh4CYElsSh8BUeC3yz
WSmerN0EnMq6wX61V9EXmiScRFyHrxV60eYhytARyEMvXjSWou/qAL6+A5jrSfHN6oHt9Ezuk+wJ
5cclMEnpOj2ou02lvGqxUxzKJHBvTSNPknk4dOEKARc8VtK2l5bYtUrrGJjuQ6Vn36FOgBFLu27H
dy2YdVSqrkYWgZdz4nFtOC6Aq1J68fG2euiGZK43ZfXkDUP5lCX2JUdM+JR7UvnkaJ0xb4eh4ReW
pm0r7poSRbhwa/dkZHl3bPPBPaXYy6PPGb56SVhuA9nPIW540asZkZskDxlsxGgEjxqMPKUyMepK
GFelkfQo27r8wP1jI7p7q00PsZ+BbGKjCUBy9BFvoIJpaFW8gA9hPhtxhIC3inY4jCrzOanIfQM0
kxf21DQGWVnnGbd3KbKM5wSWEpBQJV6KuarTemsUvpvlbW4Dcpi7vYbCL8E84VWrbHQ9dNJYKmr7
ANF2+F+iqWJSuUSZX16J4LQDk64jO3oblb0oJXXj5+vb3L53Fwj+yGsRrEGmWJS+7d5GY7NqFhY0
+40IloMO0FM7lWHF646+NNfrOlqDG90YltOeW2+wVkkw5gc72mdk6J5w+2oVuXuamDRPSdm/UJ9z
jhnKAhsUHlDX1/ru3NTxFkq7s7c0CTUW0Vcr78UIM+vW1WpddNJBKrhyrgZIl6b6nurIzu7s7izi
0zKIF+yfAwzbcTex0o5HvIA6sRzG2NZRu0iU/nuaG+17nvsqxuiacYaXHm4CdKNqymGXxoieGxmr
MNNJ1R059XYeOr33WpI6XmnoHKzEqFJh+1EXMe4i02imA+mrsvbiBbb20rxXReJtVD9DtLwjbRcm
ZrmopKJcg2bmvmV747BzsKkwlqFh/XUaT6e6khTq/I+AP071RMlX0cT28owHzG29F5M/D9LysJCQ
AXrR+LRd3RgjoqklGZ1+Dr3hQbTCMc1OBeg80QJjZRw0HHpmwaSJPpaIPNl9j975tCoGndpqUtda
hKaknQdX/nXQpa0lQTm8d/PAn+9iFzDlFHTvj3U0F/0hMOefBjIvlGeFmwzre7AIIR/BXsdEa/73
y7ktG0ajVJRnjAlW8LuHN3s03cVYO91hUFL5KKukuxoV4GDIHtkfEJsIJkchcSgmWyFxFmvGpIOB
Mexo4Sgk+pTfZ3E2FZlb7Gk/DYhgMYpqL6Yf08piGp6/HjoKCFksR0DUt1UrcsvAnihKNTOQzIto
GNNdVgW/DnAD0x2Z73Qnzu4D97j7wKe4/yDkvjxwMwTvxfr3eaJ5j7m/0n8Q8mmp+9x/vMp/fLX7
FdxDPi1fedJfl/+Pr3Rf5h7yaZl7yH/3fvzjMv/6lcQ08X4o7YC/ox88iK77Zdyb//gS/xhyH/j0
lv/3S93/jE9L/d2Vfgr5u1f71Pf/8Ur/cal/faW255c8HWoZpr0Dj3bB9DUUh3/R/mMoqnxmpdQI
b7Nu7UaPsj/btwl/TPvbVxCdYqnbKv8u/v6q96uWO1xolveRP1f6d+v9u9dnM8PWu9NDns7vr3hb
9fP78Gfv/+vr3l7xz79EvHo9jBej6NrV/a+9X9Wnvnvz84X+4xQx8Mel35cQI/H0L//UJwb+g77/
IOS/X8p2SqRzS+19kIxg30jtpJAI2Gwf/z6IkWgYip2qXUS36BFnlZhwjzXdMtyL4ZIC0taJsWXT
Ou8h0xp97lUG3KrakK5ZECOgVvdP7IIRsp1acQ6TsAXfMo2LOWOgmzuq7z/FuOh30YlajSWKWKJP
HKoetQxTBwRWI7Z/QC76jKhHfC5sKd52toPhcwfP1zaj2wGFyviYpyiQTlFaFOEkJ0YDSwLO5smH
W58YViP9owVAReasQVpGLJX7PTznXJWXt0AXVclFZQQ2OskG/JJsxGKHnT04TMxUV36El6uN3o0B
f74rzjpJA+r2IeyeqTkEVnEulLg4K0qjrT29ALouZrdaNWzcAmTDH7Ot3gGYnDZviAuyophYmTm2
REZ9va8llvY7rSKp6e1v6wVJ0RzCNEaW96+XFGFp3/VHlQeLW5g+skWz1I0jlz0kZvyCvMmh/mZW
jzwyFPU/jOsbGf7VOHRrg//bHlCud/CrycteGN6LTjH9PlyAE3EkR98lXQOqws4LSKcpSh+Ztc0L
y781HCVwQMNM/TlwXASuSF7dZojO+zTJGqM5RY96+cecW2Q1lMsuTtL954mjMvjbJpSun9YSTSMz
j2S6ja1SGXjVxxitjXLnnYIm8U7iDLCXh29r6a1dILPUtRm9D4i4zhmj4wizdAq9z7wtpLUPth3F
5E0DfScOI6mzHc7I+k6cYZg2bBMpmYnB5HeYaLq67qUQTpiRQY7GbFaatY4MvAy3MR/hsaZQT60k
KSfR22ImtwRTq83FwG10Chdn3SiT8la9g4i9R1BxMldSjqQHeI1fsffRSPEfMRlSSdj+r0FtzPSN
rtrv934TPKGKnlaaUeVx5bUYub+Yg4chqLoOCZPpqn9f162ZQtWDamgvxUUYlqfyjpQJClu2uxMH
I8twrL8d771dZNKbwQkhWzjFJiBbML4ecL4b4076YwG9yEkYxF0s3Ra8TfpjwbJH61VCoWGhooy+
16dDGObNXjTF2f3wqQ+eHrKxbMTm94H/aoH7tNtrqL2zypC2S9n4lP0hYYuIA7KaXHzZTy+hkbK7
CjGUEAPk2yI8qDGpzdBIR5fW3kEFGNOZaIM9/dVpGf4TRgvySvSDHnN29xn32FIYW4plxNx7zKdm
7vWwMZx6O8rRm9SkVDJyAyU3PYweAwBqW9siaSDzCXstWm0jIiBwOey5Hf9iTTD2NINdl5txCaTK
QsJ/gpO0E5ykGQD15GNuUnqcTkVnPY2Is3uMmFL1K6vHvukeKrr/rhkIiMp9pVgeT25bD9fRMS56
nXRPBRvuXa6r5XIo4/Td0w1KSgCsSJ0NiLxNJSg5cr8UBsDVqEB+LaxrdybVw1aAjQUKWRzqynbn
huEky3ufgC2nsOqWCfituRi4wZNdxw3Xms1H/w/Qs1e30RblxW+3wAYWdxWgmIvBlbtzCsfZsXPV
05k4FQe02A0gBBWe9rfeEhZ0X6jGSrtHInbqYsM5xVA3wiZ2OojpdlEHACxJC+Rm1aMYmiKoLo9e
jW1OUJ3KHN1ncSYO+ZDAtk11UB1u9Wsg+n0We4AcUHLW1yJY1jTsoCMfTdTaqs59Gr+ErmMhPhwD
OZXiAd+Qv/pCSllnMeBPZ//Un/TpS/x7jah9Im2ZH2onj45o/0fHprQWlUPqE1GvX11icCy6ETxJ
peRbRGgP8mgP3UzEVB0IauqeOMP/D2nnsew2D2zrJ2IVc5gq552DPWHZ/m3mnPn09wNkW9s+PvcO
rgcooLsBydoSCaJXr5V7CfWBYq2sb5toK7tpZ313I73YfrDJl4p/lPCCn2Rf4ch0HI0MojvTO2Si
GW0NRsrbWPbQCUaXxG52f9uV3jv8yzZaoX9QEH1C013EXFeVVjmWc2TTT5SeLKWnqiZ1R1a5t2zt
3jTD8rXlvDlUAbLbaWi+cOrR2l35GgS5ioL6AK5fLV41JOTvrMF+kjPi0k3PdcmmsTQ5rbU7LjQm
JdfHMA/9o+xlQ/l5Clx7I0fDVPnHoAGSzM39V0j8u3ezDcBMERjxUZ8Q3pvjOlmuI1f86+VaqnVW
eZsJTvw/5t2Cf86NVFQonGijhlGxrWYzeFDUGhb6ykvfOb37ZI2m9gNxbc8ySf26QfyUOkn7yesT
UjpxHz6Gscs104qVo93a6fGvdTpIv47hUMN3w5f4pKmNsx+UkvMnaAcWLeI5pwh5iencwQq46WOg
l2AR7PotThRvncLWtXA4KCdhmiXrwSi7UycaknUfm5tNhmiqtk5qV9nf7HLCbSjDpC0vDXs3Jx5a
bX8saZXzx1e4zTdi0hFtlt37lkUhVIq4gwMr+VYOU7XMLl6WXgDYJuWyy1GzCELUtkKjhedrRIFL
M6JxAanWQOL8j6ZArxe9Vwtu74V0xYMGj7XslkGGCmzFsdoHo18V9toYYlBuXtNtIi3RRMlB+CSb
zoRAAq37BzkKKghwbhGDCBuIiJz5VwS7JvCPGvLeWpU3K9KOwbmWJElVm7Jt94txLY1QZ4bnSRIi
pSJIGv/3mNucW0wjaJekI46NYKeC1YNBqDRe4ApJfK186RuU6H4NfnkqpVI2OdVRFMOI654RFOsY
KoelvAzerorFBDNuKBw32/U6Khzm5HOQLi6rsrktdXPcpt2WugUXCDZxXpvlXNfb+Yla/3HhknE/
zAl6MXrmBORaKSlKHb+rlg1cJWGnP47CCTGGu+w0kNkydlRs6xg1Qu+2MPqKtEp0dGs9upPeqOQv
kmfQmMuhQ2b+YgajEBJSn+pp3VMf04CkA7Ig5M7dwlj5nR3uc4QuTpkDCxfPRGWykl2Ixadm4RYg
OylDrTftlI/NojLUn6FX/22q7A2R4GCYeFaRQ07ZqWYaAeElSvHoUm188VtDe55Iei6NxDH3oKa0
57B2XNjuAx/F6RKqMNUclrbIvlpIvu4to/pWzarL46qwgWkMAIF19X4WeVjZmIFm7qO2/SZHncjZ
ytiI0p1/xoo1b9NlT66rFUq9h6UrPY7JUFG/zn5K43O4M2sAM9LWa1Rrtp7vbeeqUC4ldbrrqe1R
mxuDcjk2mXaYZZM2AJwKISe4kIYPLuEv4Po4BFn/sydDPkQbSfSeF2q9A71TH3QVYsnfaoNSclAO
i6g4khYJj9LUSlXCJiN1Zqu5oOD/pU8og2ubyjll1IEeI1n4YcaolUfLdoLjdQHpua0y59Bdr36/
jalvSJTPQbq0ovI7qdTyiQxU9aQo6Wdy/f3JFCNNtcYdkEmkrEREWenVUxF1K6jP53sZr1UzQsQj
JVLSqVh286C3HN2L6XKS76cagCO0vq8v4KbZOcstavuNslwOHJUs7MQrjjIYFMG81ycqheTroxCh
7ieXtCTE1U5vvHVNbZwdBXisHDoBpMpzS1WOHFae0yxUM3HOeaCobz/n9L1mnJUMnnG/8oy32xw2
sfG9rqP2F8JpGTnp1wwMzl0hGlKY2l2oZ9Z6FOqlN5t0ZGaBTkKCyo8cykaGhGb0NIJOPNxMskfN
6GhzOHNbh9yhe/BzKH9/v9w1UqfW3B89sK7iLchmdEwY1PNwO/hKe7R49ixhG9Dboz7WO3sIpp2r
tS30tJhS3TaoWpFj2ZXW6xw53W5IIgLFrZp1OIN/7triHxMKlZrPJFJ2WscjhGzSPvBBXYlxoyr6
1Ui5y0/3LfAv2yxmdHbn/Zws3aaR6lsNXP7fS1up52Zoe/6xbEnpy86Y4G+EFyRdJSjOvGudN3Cn
NRHptIPiXXNfIEV2XiE6q89NjGSgM6b5e+5P5doNKC/nERui51pdOIWqrTyBzEcKOj9aArkpe9I2
A0QHViw8sil+9+QQmjTcnpVCyzOIG28x7FX2zCd4qbt7Lcz6e12z/NUwoHhzs9lqFZyb0t9K00DR
JSyzgtLVmNxxL42yiSGG2NoAOgTPdXd/a+ynuPWLe9CZDo+KFkWcRVN7AO55wSq21XNmgWajxHQV
Q6+5K8lWv3YNn1ATW0gOCyVm6n+prva79miK4dCCYKVC2D9Jr+2GX4bJmy5yKgjYu6zWq3vpc81y
25l2+ih9kdIuQOCkz5qneS8D8sMwvHi28hzBlHcPYLM5Fj6IVDHKoDa49jovRYRA65u9dIxWUN97
tdvtYNJiPyKCb44uVPaqZnYIXhAmY8GxBZsuAJhyi5WrIyJXJWF4nX31hTVwDMXQ1koQ+BtvCOEh
SIPiTjaqhTTU3CKgK4cIGv90NGUDNY2qBptbcC68SE4MqzApoZ77vUoyasVdEOreeuhKBIJ+O+QM
a+DULlYcyJhMZWPDtL3ndex9rqEaI3gpVS+pEJelV0pay9v45ka4EMJLOZ7atto1JsXLYTJvC/L/
sDwF/b1v6HzfRM9IzjEagHfklH9aYr8YxKkPfyAZIBx92dZUMAAm5bR47SspdfqxB08gBLT7wWud
+0k0VOWiAlxzOpZqkXMfZpZzb2m+s23HxFncbKamaCcqnI7SJKfKWGhsFm2uh2AUWU06tSCIri9z
s91exuupOO7hpjl6odPvKcymOD0t5zebLfcqMzvOI8XQhY2Ksn3zYeyV5ikxnW2g6jNYkz44piBM
l5Ecmk6yTrug2UlvVI1fYl+k6kHnvFR8e2UU3CoQ3/NAiGgFS1eNlm+g5Yi2cjjHFShKLfTOcqjV
ID6V/C03wu7CnSq9TkKfBeZhmBrWMqo0LGVR1+D55TB3IOzUEdw2K762dlmgtAAd0L4pnXzLRdd4
ItnAlRwigf8iG/ptCPG/whE4Lh30uu/+ijXhCUCLhdg8ReWd7eOK4l1v1aqzcexFI3uyiZCiOjpV
6FdwoONRgFsteiNpIdxkmNTNo+G18duQtF78XOZd+1aq3XetizauU1UP5aDqz5SlA4+sG3aKUWg8
j6A9VoE1+FvpjUye91EtMQBgEDyh/H1MfGBSiQiuOUO8pwT8IJ1yflx9S12ehqQlLONPQa3AcC2i
lRJi/xliedWy1FXKT+1RNhRfqVb4OFh9+Ugx58xZkgrZ5ewn6dJNeVzNTRNi1N/xbV9sjdCyLrqj
f/czBMnGQUvvhoIrJdtJ2PFBI951opGOMc/tfTBmL61d/TKJCXnulufajpfX+M4ODnE4nztJUSrI
52Xv1rT/sE2Z9f+Ku02LY77/hdKOKzMNErDSPow7k0nFsKg51ZtQhzGIRvb6kjzJQo7/coMFjXZh
5J+k/bqCnPJX3M32IaaEq2PD7+G7plY6mwxe+MMr3abI3t/vJjc5GxrZ1i3+10C54m1tGWeEirWu
uKrA1I1GwHJwYZXmW5uUG0twS8sx1CYR4GEAjTfbMBpoGH0Yi4mdNMo5t6Z2nfhQloPyAHDQeuqb
/JtSWMNJjjhy1Tc8m1mrnu/NE8IhuygpxlPeuRoqOVRqTHaso2+a63fSJps+tyC5dPViLYelMoPd
rfp5z5kt3/+uDl9BQ0dUqGkdWoFFvjG9qTsnSeNRpxIFB0Uwv7IoB9cAhMK5DsCgB+Gd7Fk6d5tC
62BH/tOByhinx771Ju32nMXQUIgQLf3RDCSS5BpZ4YaQQ4w6lznFRkGW2tDrwjK2nkgY+N9ShEmO
WZsWR2eMHyLTyrbxb5O0V3Ydlou/uyMV7Vj5oK+zpf9D0O/VpO1/X7L0vV+rt2WwBeTkrrXBy89N
GvUQLVBpUFJjsojsPvyeA/OkiOgHf5l3A26st1kr2pWvueldUcAkCLmfvpvsSruz2aOt7L4rl5Tu
eyQf2vkUmsCzN3VIKZHTOOPqg1F2ZWMEANT71vCBa4HZBtutz6ebe4Livlt0Ph8Tuslfbo4IeliU
2NC8VLPikbstl2PoSOWISgnz2BTzJzmSzVCa4ksz1Gu9mYpHaVMjiGDq2eXHjclHNJtUbbSWPlOY
oD/Rt7NidMubLctadzH1gNVvC43JV19Du/y6KuVgB8rk4oVcQ9pyD25ZPx3jjbSxOYqWlR61O3hG
7opyQuIDmaXH3rPHM7yZ51iMKJOvHidY+DeQps0rOZQNZ/jfAcrHnE4SljaWd+eT8ZaTpKml2noL
s0G/rCGGpk54nECS+UgzjqV+l4KON8s5urRiJO16aJtH9g4HOXLV2QSlqE/V1kFyayGN16ZR9Ttf
RyrM6GCak7ZwUI2LOcWLJqvjte0p1SUqLbKzUPPuUkczLvy/XQDPjvbS2yRQ1N4M/5tKbZlBhkIx
d28ecjMqvoQVhasurFSQHSnKOpkr52TCUHLwGtXcOhyK3PfUQ66gYFHfrCL6Soar/uHEWxQ1gg3X
mXrrUD1333m6vSyqAJvddd6iYG9+6lrvIL22ksB4n058xdEatXcqWMh9isTNytBr+0TZ/HcoFUIK
KDQkvYXp1txsNhztu0LtqDcnQtqVcSp7uKx/TaN28/9nuX+9qrSJd8hzl74OQMrXIn3ZiqYTmVfZ
UGy0igH8nm4mGRHok7bpdJU/qIiVNjlfDikEfQTvbu3l6LYuVTI5XCDbgnKpQwesXMgsZ89Vn1Is
6nyGyt67a8iwTU1e7QpdjS750FL9axn2A6dBKE95PuRK6JAukMWwPo9W9zQkfIOVsVlaAzlOnvKP
V37VD1Srsjt5mb6uK5NSGcGsqhsWjeyJRobMgp21E6fW0Zz9mPVyuuOKBs31GPZfKVY5VJRVvgWQ
G22pL+93VeTHyNioXy2+Y7vcdaDfKZzidaQAaeu587SWw2Zs+zVCTflWDv15iFeqZcR7OfR0QX6F
0MVx4lL5GsBkRbkR1FuVqipn9J/BNefQr1Wqq7+MWv5zWIvzVjn0Es+Hiqz/6ZXD7L4011Ogfu/n
2YP51VZRHUpNsL5tnoCOHniCsTUUS/jPrDKlV89yJJsszASRhf49How8W4/OXrc56OfYwKAcRjWu
PbFZpzCmGkgCUWgmHaaem1cvPzWTEiURndaWvi71Ae7Z326vsoxyJVe8Lktl7WLKfWXdIhWz7NO+
OFhJhk4gcrGrGfz5V9WChEH3PivzYK1nLYwOXe3mT0ZifEXEM9uWQQBOpwuKs2xcf2xPg3snB1NT
Vd3q5jSUQFtaNRJLY1cNOwgNX/28opjQq/WFpzvKpRWCIWQDgrs8hW3J0owP9rLKA3MxuJBPRm3H
uQFhchYMtP1+7lG6JH0Rf+p0OCpty/3SDgE3uqSEJ76nLqMb2h7OiML7Ak3QF63s6yfTmJIDWyVt
DcXz8CVhe5wa3heTkzoytaUKFlbXHs3Z/S7n8RzA7Zuyk4eRikfyEZ3JfTeyrpRk6vhkarb2mYpS
tDuBiOzlo6NsMh6FQqfkNiWeJmUTVZR9qm2FQHjuuDANl7NzLj17JR9C3VjIteXBUvNb9a5JYvWu
aPxPdRRoezmSjXTGib8YqI073+yGrpunrjTmCqlKtfFe7dmYz7YfTYteRVRwhmRu7emju5XDTLFe
UHVeosaKJoagrTG1OORT08OT7CVzmDUL2Q0CN2kWN5fqtjy01BrIcKZ8CPzZRfZvYba2B5vjPJ5i
0QScwuSr2hjencLuttKB+paP9ElUvNlmTsVhWYcNf+sB9JDshoJ2JxaiFuKGc7o2gsnnOr4GdaTc
NLS+IMQSmGmJim7gc9N4/AwdNEbhpVY4KkbPddZ3rdDuaYDLc1ePjV2b6fqL2vs/vVDfxYdpQBmO
fYK7oJYu+Do7ybaOTfMHDPv7Ju445IOkgcdHf283TnEvD/JTvZoXapCHRzkMtDBcVyrUZG7ivDTj
jD5SMn+2fbfcpO3I4aPn1O/CXlT69JmSWWhZ+QqT3llWIKQOhTpG76abQGbsNc/dBAtkFvXfpdnN
hnBbGuPCynY2z2gHmLthahY988/hpIyDkC/Efe1ew0PgVkiHQ577e85f61yjNeQF8sVtzcBzHhzq
ILZ17gwnJSgGBO+RsrIG7a5Dy9xEzBeb9CbqOJxkU9T5szIGzjZpYts/SxvUIGBo9LJeyBmATCKO
p8WqVT4nO438T4n4K1rf1CSV6bBJfhdz8Qd05oX0WlH8qWjUbje3mk5Vg5gRhS2ZoNKOqNL7HSir
wKD0sU9W+4XH2CSB2rJnQ1OyCalbkhhbpU7sTQmfGWzXuqaugqD9UZYc5StphU4gdS9UVvwSe+f/
iux7N/x0SAH4q00wZPzlcHOH4tfbMjJaqsRfheP/XP9fy9xsV/n43zNyC2YVfru8m0i8m0jIQ8vo
23u1Qv0xMHNjoSlNteKMobhHYSy/d0QPfAEFTPadtMhmDlGRqwfb+RDqpe3E89DuOuX3CmM1ZVzG
/G4tZ8qlTVftLxNnWdJkZn2I4oVlcowchfFmjq3AW2jcV8+lO6w1OZTzsjItSGeq5kYNKBunzK/v
ThGI0Ns7k69Ova/DBX/utzeH13b9seHQ8fo2TFWIgCkrlJudh4xjp87joFS3KvchbTzzDO7lIH2q
MBWDA1GHMbE7EkPpaMtuWNea5630mH34kic4f9HgF2rQzjWGP+qdDXnPSa7CVaF7QM3m5gf71+5h
dTk7brJzo866tFaRcn/NSIFqjQpEB2aDSzyb1kX23KA29kHbPl3j5JRgSP/L/XzeZfwzOPhmhsNP
Ytc2RrSwxaoy7raUwIVOTlkcri+pwZURUZW1GkS2cei7gBK8stzJIVrnCAFblCLJoZtB9VF3TwgG
uEf0JZxr89dQOqSt9+JoU05hDPMg2D8jHtIF+jb1Axpz9UMUk/MyS52Kr2Gq+ZhpqDP5aJPB3AXb
VTrA1iGHMk7ObWP2HiYHzNe5f63XNGG7LRtqsTVUz49m0f9svM45DmwaKIGHaYliql8OIVleIYQA
HacVN0W9gbsczgloBiutClZyhQ9duayMlh4fBhF+aEgjzSriUYhvIolZZmjCt7F3omSaQ7bBQi29
HDJ1dR1TheqerlGTF8BgYYdfP3gsOakQ82E95/GbOkG24Sn7FbP2leNMVSH7KxorKRVkmMn6Qeij
a4dkLKNTRJ0r7PPGIc7STcAZ5y52KKuay8o6kLO1d4E5PCrGQJU1rMgLY+7bDQ9Q0+eEUwTqT6d3
PYATgW9Iu6nT/mrP7Xq+2odM/2CX8TNwkmu8mXbKGVVFKFlG6JOGqrrUQl03TXg8bsspOsxCe3dw
kBbQENDbNEJs1+DBZccvKlxJbwA168m3E25QYm6VT/a9qkS7TsQifeAe3MB/hcJ0fmjs3lg0Naw9
cMEtYOw2vhhahzxG0EfQmZuUuOqNvkhjL7n0UZk+obh0V8Em/gmYVb6xg0aBYM0rP3lUMnN+VFLs
h0Y7CX9UE7MzJZr1GepqBIQqRIAGt76aAjuEoIhMfn3WaoWztAx4tgyWMdIhh7IpHerY/QBFniAU
nC+3QNlTBKVzMXy7LS/NcpGbbQijz53zKR2LeVMbTaBtqtmmaFHhcW2FEGm15DrasI0SLitOqtPY
GVzFMy9ONxwgZYv/MQssVXwwPGN1XUSudw0yk/5NU4x6FxtxdLk1dgGKepiWNwv0SNEFHku0EubI
euZIMthL2y1E9prSnZe+pimrm0ObXKZxahpsrT6j7lC82NUou0UNsgP2ppWRmh/fheFwFNeV3Re3
ToZD4E/9wVOdn420yaF03IYfQuJKSRcfxr+XUWbfXPrIai2l9zb5f13LES+stGW4Q7N5D7XHvI1G
J1zUgkKrhdkfKgC3XJWKZxzz0IN6S1JtJZBGnRPyO8vJijjs9etJReWSOWrBH2Wa9aMMgX4gglkJ
AaYgKK3dmDoOu8da+TQM2p7KOdi41XAk+SW4y4W9mqvvRgJTRxSH+qVszUMTdptB6Q9xYxVfw8xt
uEsayksUm9VqbJTh3lataOvArXF0kZ5YdulUIm2nQ37ftl+yxolfjFJx7gsKiXPo3l588jHPRXCQ
LtlA/QCkWW3QDSSafcVD05gLNHe/VWgFPyeGzv3TUJZyZCFm9OyM/MjcpFtN7LVXjrGwlSh5CsKu
f0rGLF65md9u08zun9SiiM9cAV+lUzZj4H922S2e5Ag6DmfbmNRuxirHQksWc8VinhP+XGxu0m7L
QfB56loSfnPBHkaQ+PQwZIM5EUOYT9ZOq2+rFDagKFIGbsK/lHikMI6WNhA7W+BLb46qKb8g8+JA
scwpgJKFZJnG5F4irUAZ3lVtltxLEJbwNWIkfUEc3zVqqi6mll2HY7Ul6cJEXYDVLx+dwiwe2UtT
LJHP+VYOpcMoqBOOY+ciTY3V1ye9dZ6v8WJSoAi51ICHnnTq43Q5mO3X2Au6owwhk+HetbO9vE3Q
1HapcpE8NZq5SBw2wUkZ9RZUwam/9zLlLq4DhYclgJ8XJMv6SzY05P/VlKIVHyrPreFQs4BGUb31
fc3gQ/SbZWWFpMjEzTTVE7iNY2R/xEg20lmIiFvY/9029ajwjQ3FvYmyLmwXdkKeqV3oRtZTnLnH
cQyrOzRKqiUqrdm3/3dExhrjn2t0WoUmiVEEuypJ26dmUt593uOpEKM678LdPIzaUlHM5skoxvYp
Sd91M00epcVCYwQlQ2vYSF80ec7FHOFJCpr2IY11YM2VeeHZFGXurO+/DtyyQ0uJ31vHMzaNZ0T7
IlHtS8fFwB5c/1hzm6sp16U7zp6ydksAkKi+u9Bhzogtza3+MkG9dB3qva2/dL3vfBjevDL4X3Nz
zv52cN5ms96eZOOpMB9w0y2gcvxlkz21g/GCo2CfLEguAJ5ThqyuCrPk6mrsBJo07pxdZhvzYS5h
x5ak7B0KSNyTnOdem5Xd1HdA9XM9+qRWxhLSz/ArwEngYJH7ojsxEoklGJykh9jViC7WoOiXBAYZ
ipv4mZyyoFxfnXbcOns7UN9CShpI9fivRcMlwrPnbtsjYLMqvNl4rkKzOZL+6BdyqEMOfh81CSI9
tdItDeNN08vuSfpqCBYSpQovcqSVU7l0L3PEpfweDhz3OCVKsgQAgLzIZE/nvpqNJXJL4VfHcDbs
lKy3vi1hFdFhyLInJXwthSCYCJAzEyFMUo8wOsmZbK2jr3NlbfLJsd6GYSi3fbIOA6i/ZxDD9X9R
hc7h1GrKq90PX2urTu7kSNVfm65VX4DUdQ8k185pWqD83flkMvU0WMqhng/ZFiiwvQan955RH7+v
ajufQdkr864Eda2nHA2porHCEc6p370xgymDh4FhIx2y0crUvsY5EH4cIQ1b3uanDUkU5I+6BgYI
P9w4OSpao9vxZFxPycXrVJ0rZqo9wtQ8LJOycfnQ52DROLUJHZcxLks3KI52V1XutZv5ZXHUXIsj
aKeEkVH51hmwc3PgViA1NAIDn7hLFcaALE7XDk+6LzTDMzP+lvr+kqPH7kcW9/cmZFSf5okfjGlU
5X3rJeWuH2zOCLVMvxhxpa5CjYQ9nN1f5KTJ3ZewEH13rCFbhGpev+Q9Quu14/eLOkABnPxgD6Mo
v7lmMutdm9jdM2cSQmsMbLv01kUYkOQxv0mnUwTeEx+MdMkGufNX9Lu9sxwZduMuDXcAcSaWhrr4
n2tJZ6XM7p9rRQiemIbmnU0xWa4V689BmpkreezWW12KulHU/jyv+zDuR8VdZh2MQ43YW7c63B8z
fDA7uCKs51SLnU3V58m6FXvtPq6hvlW4AvdiqI7GfOHUmrwvI0Ur9acxeZAT5WKOVe5R8Bi45+FH
IKiiWivzjnIt1Rj//UrBSxlE3HqMwL82gd5aQEfDJNp0fdMtpMfrq59uObzGqFmj7cF57G+T45In
iwD+oIU2GVxGazBuR91G2wwYK7nAlOurMPmC9lwNtSlClonuNTqLANcqWnyYochTXe2TpYbAjNvO
3wxBMX02Zrinfpm7CqZdaVadf5r/iJaL5OJM749oaQ7j+D+vgNt4VN1+x5OTtU1go382p+Bbb9fT
N0hCHhUIiF5NPbYorrJUKjdrHn+6eV7ICGgWN0PvUc3phyWA9u7NiLVxaZCBP7ObhHlVVdriLMcd
uPFB8EJ5wze21sh2FeaPPCgv6Mq4nwa9Ru2o4lTb4Tx1W8Ozc3CaTjn1vaev52JoniE2H+CVa8Zv
RW2IC4/5g4OhLazDiy735uceYAv8JCoYL/GpWTVwj3/Y0VA7t2apPgcuXLCDZf2MjxCKusXf7CK+
F/G+Q7xcX36gf8bfXjdgnb/i5fv5M/4f68v3X4v370zFeiSB8mx41vfQ6IZvHSzQc5KiD+MuqKSL
IPy38h1HBvo39NP/G2PTOUBy27PhtKwd7EHxxnf96TN8bVCx1cqbo8N5XAk74sXTZxh5luZve06h
3dUu4mfX7HecnrSLDMGVY2Mmdb1IM8U+VoPhIODR6yvpkY103IayVzcGU/5yF3F36MJx3N3skzZY
nJSF6hOyzvAyZYn+qeybF5es6g/4djPFgW+sm4fdiEbNcoSGZZOWXg21Hw16WvVJDmVPNspAujww
2wYmFG5JCiVa5dyeZZOUXnuORCOHvjVaSyhe2tXNVpsd59hyHChzvDHMYF7IeXKKdEwlrLLUdNbQ
+zvqp342kHqrg5fCtaJTPzja1T7FUJyMqY2cpooiCc8G5qUfoH9J0uxQOR0q6ilorq2XI9wNd7ty
4qCXujmHUuTZEPx3+fw0RjzeeAWPW870hDrI/OSiXUBJaY/4orBRdjMh7MqGI7Ip87P1e4rbpqd2
9KDABZYB87FXV8tgdKkoSPWL9NqRqLMCJbbWjHB+6iDiEk/DbCbbpaEa3nscTm8avIQ/0uTegckw
WNg2+IhZ1AlCq7/uUvYtegHsoFe7zzoVbsMW5bnwAgWUeMQ0BqR8YeIad6oTggzQIHZTq/IgRyNH
I3eyV901fTVe+wr32JWlp3xmI0AgavipGsoCSs8rKhPPdV6OxbbuJ7bMEOotSU6OZ4uyrRwuKJh+
jP6r3xTLsZxM+G5LZR2oWXRItGF+bKwYylmI5Xajanlrtw2bjTuiGKspwfjaJoLwsc3DvR534+vk
xtqCB8AcHQa8c5VwR0EAz8yiEZWSijvG7wYRyJ9Dno/ig+JV8NHDBXShDKp/aZxuyV6ErEmscdlI
AjRxxJA6e0jv+nwVjwb/JcMR7JoFWGKO4Nd22ejvpSI0xJvEuyPhVh9N0CVoQyk99ZJhuGHxdlG1
VEfkrqs/yIbN/Z2halAZBnCXXe3QDphKed+A3H4oUgpTIn2GdvvXFDOqBs4Nw/ebaYakc6caHGjf
liFPirANd8br1AZiymU6d/lK8xFCrgHjnJNZN96g4q8CtX0rLD24uJB5LqRZTXQUNEz7XYPVkny/
u0GCHdxUwoHiStEFXFnN93VSe8qqi2uekYrc3My9lt25SZBfmwypE2STocC2gaJcCpCVW9VAh81q
uukuC3qb6hvN+QxF86Y0g+J7MbTvRa2Nr6ajDmtFj5sTCm/DqWiLajXoXfvcV5m/IkUe7Rotml85
XwBGE9QUXwza9Bq63WcFrAllgozUwGJ/kw1PZt6azyrYKf6882uOMs99OHuPMqgSXxlqHrSFE8G0
rOfdVlHHZFOZ8PdR+zK+GL13UrjvfrFdeDCNEXBOFKE6SUkmvHTj0H6pJkroCid1H0aYxY6DBg5g
Aqn9peLwzfCc8g3m/XQXOEG0bVqr/SRSRjIAlV44cKe8P9S9rj/pUfXace66DTgL2NWC+LX1NO1Z
II42Se1EB0R/KYKEzGqJ2Jf+dVR+VLoy/QeglKsf9eKPoedEO6OMjJ3b+OpDG8DtDfHY/B/4IQi0
lG914Kbgbhr9PnCQrW56B8lZoA550cRHTzBIy8afZvUE9ifbTAJacbNdey4k027LF+rqsURgqPER
O4aJ0fm9Dp+NjRAq8mpVmY+HYHY4Wvy7K8ey0U1zPKiUkfzPILVVVNLOwTAerLhiFQCMIRghqBJU
QGZGpPWXoI6sh7Ie+/vY+xKbBrLqaRbmp2DyH6XP8VrrISx7dVfnYFIHSgriZWKF5rovbI0clhgH
sMwuuTQX0L4R7plwPJbuNqtg+ZtKXdvNNSlpitkd9sEaGZ9mBv+NgGXf3TdNBOxfHS5yBOFtd1/a
LifMeaKvpU02gk8BrQLtgpAJS0lb6+vvmaa0h2uE9a5nwYETihku0Z7arQKsBdoxAv9Y6c4D2fv4
LlU9RGZC9yEzKuchz6z2gKZ2tJDDwBn1O9QUOcLr3flLow2HUQfponjJvGsV09yw6VA/AUCE/lTZ
N6PywMlT/zA6VXJwLd1bBH7wwywTseUTGtbWk12xN2nJmy1GGJRf9CROV41fNbx+ihAAKMGz07Bh
cRxK1tWsdo9dqDZkbIv+zhdyBVDETk9dB0pwMpXsPQiQbXYciOpsG3YB6rwfSr9JvqLiFyz6zETY
Y4BSLXEbHTGIGGiG02fP0MWihdXFzkPHwd96+j+EnVeT3DjWpv/KF3O9jCVBv7GzF+ldZWb5Kt0w
pFY1vff89fsQ2aOSNBM9fcEmDgCmKg0JnPOaAfghtHFt05Q1bAyABzsrE/qxY9G79zveRked7xGq
1eyMqY/voH9zK7KG+ILVIo9FdgH342xmUvrF9Ii9mUp6BEO2wXZMtFcG7Q3/hBjGIT9qGyHbJrDL
74Y67otsFuH3TBjD7YTFQRqMC6vT7OfJwh43bCs21X4FQ1rEK7f2qzcQSDhD6Dniw7pdvRXJgr2Q
/zaqVn5CSiRZylGJDedbTxxsR+ZJSL6snCRDFlXU3dmsvYrftFVhhVoqL07gQop0yU7kons0fWWp
jqfAPHdJEeJZM2QHgYXSH3qRfTdVM3pXNeCLYeTgK6tZ1F2TZAIoayF1kfrVWdr1CET7bcspC32h
9nV3cWYamWTSSsYtWMwOOfzuwZnpuDLUxz7qLEknDq6TFI8T3MUDJtPdoqzibjeAidtgj6Re4iYM
0a/QzrIFUhZgynxAubDZxugT84T0jWhd6r1YKEVqPSDHIhbjYHlfura84ALh+AsetdYsaMur3oVZ
DHOkzMJNpuc8KXs9VgBHJXi6isiGmNHYd6Sp9GnlQ7hindiebs2y88SmMRFkcihL8zFE0caJNVU9
qHGNzxYyo4tEeOWdPKRz8abinR9uwTjboV5jnGSnmhqoj5AjW5cmZh6JAyqkMfzonOjpxlKQvh/B
gfEzzo1r1Ln6Nci78gzBEFXXf4Xq+axBYdIbRvv4GR9ixVhadVdstDD20YnGsHN3uxx3RLA7o3m7
lLwwlqPtqa76P7V6Qlt/CPKP9Fz3TvOhxGa7MJxyfHSqyeUvNfoDO1t31Tf5N1YAFi4alJA7NQuo
hEGxk83PjluT4lXs1tndb/HBaNVVhK72Sg77POQ5KQwju8qI4aSFsxpGrV0Kw83Wg3dQhd89yEPg
8NZ6olP3solSuYbiL0o8Q909KHwLH5C5zLa+4+AuP8+SMdQ0Ya9rkXuQ4/oG4ks8eZvbhHlYLoJs
U0/euJKz+sroHqpKfcGSND/J0ODgNdvV0VlOAruX4zYS7AoqFGetJxE3ajhX6lVPMhZZfu6e4l3x
U39jWLp/IK2sPWgT8q5yxGDX38huqY+16lT7yqz7jdfgFazm0b7OC1PH5EV457KB79+65glVEiRc
8RJYmcYsUoU14QoZ2GpP3tJ5s3i4hIVtvAShFp16MGjLwrOcNz2ouRWqVcQuOzdfTA/7k9QJlk0O
Yl7TnHhfp7p2Ap8WbqMo6i950xRr1EbVB7L11tKo6+ilLEMNfZkUXXpr/KJgCPFH3UX7ItZ1nm3O
uA29yYNXwqENuDm72SjY3ZCNtzyE9ZPx3TMTZ9lM7nQs485+DhNrHRQTcfRXttqEbqqZ6cN7JshK
d8i6emQicCHXKYHM08ccWFhQDMWlLabq3gv6r3J64QhrlZrIsguq13GY3pFs1veuC9S8LYburNt2
tg5w230yS82EwpqFX2sL92i55an6fdj11p+IHDybVpy/h3leLtVaEw/ZMPobecWercftija6rWcl
7TGfGqz8qRwGE2i/Fn41g+5OxIJNFFfMQFV816h4jX/M3jO6CJx3K9T5PHpLP+lpYDwGPTCMPrHf
ex0oi4L6wN5ARfpR9RN2kQgUTIWaYeiV3VB0fma0R+4c7VKi6EC1tssx++Y5ZYgBlecsK60SO9+l
2XcJYkl9j2sy+Row1I2xDRUswmXvELNDC4BkL2WvXkJqt6EW4u1nHhVXOCs0i/1vSbDm4a99K1ut
wbQrVU9mWCeXUTGymao2PM0IsyIX+6q2xmf2+sXBF1GwlsCyX+PhHJdAtF/jBeuF/xSX45WhqKhI
puZOTSJ/k7pagAW9Hj0Hna5s2xj9A9uL4udeKMXBEphfyt5cSxT2HSNPpLnXdQVu6kNyN2lzEaep
v0m4h6F0yaHvkSn4RH/IGPVOyvE/0B/KYCQHGZMAEdlRm9QFasChto7QsYtD250z6ZSRlUi8lw53
9lpYWJ4U7w2O1y/VLKBPEhCFs3lo8mHGmzYH1SgzBcbYGmd5JuYzBP0vgzIlBxn6jOeZ1Wz7H7Nk
BwXxv6Z6jfnTLBFM36upNnZC06JLm8b2KofuszILVNZlTB58qA07Ubi4WkHiudRV17LAhfsHz8tY
dlPc8Rf+mII72NYtW+d4Gyev5XmQJpuZuPJTUFE9a2VP4B1asw6VVWfk1a5C6HaRuHWA4eb8CjGv
IK8tr3ObPb+CUXT2KvU08k56695bkwbTThuq767+UeTR8M0sMn3J25BeKC2bhwCDsI3AbvcSaLGJ
R1ptr5XUZWepddmLpXawc0rR7oa5mZkV0suxUx1kL2IOHVCmoD+Napi9mG36xY166wynO3sxIrby
/KoOTcDXRk141XpSi3cwfMgbBUZ0jhQ3fYQ5dJFx08lzEBqQhiccld7tvliNrpW9YPtuHIs+/Gu6
lyIxFqKiftat5D9O9wG1vFtTfpuOCLtx9G1XLO1UB42hh94ydsn2xPrIXsBpo9e6fXMRNXpuqlq5
+gmF9NSJXls9cA6keBo8bYr4dWDXulHtGrQUn8nCVax6K0YPhzm9Cs5Dgzv7gD70rh6xSFL8sVs1
QWG+TKH1Z5HgTlEm91CTWWLPJAz4GovIys+Obgwn6bQr/XjnEN937DjMf1n0/ghVJZ6FfRp5QFir
dl8l5UOEOrW6hRPQ/NTEO6bdYxX1ULZqfg7iCoah56Yr3TBQQJwPadp+SZBL2Y9diXHg2ETpRUNx
fBnZdruRTTlOnTvSUVBErPTsdoFqqFaunoDC6/TxafDIIkR6/YYDYUmFfDRXoJHmhAKC22hyJ3cD
D7UXs0kWsRk3b4ZuqQdvcJSlnOX7ol2mJjbRsld9G5H3eyPREp7SBCc1ON4Nq/coXY21VxzqULVW
pDWDTZfwBEdjoLPgMbIDs43baY5Qdw0g9wR+iCxJR/U/Dup0r88yOSvW3s6i6Sue72iULck+Rs9O
E4PMwiv1I61B6nnW9wgYAmlje3rUM2xoh8Hwj4YJnw2piHCt2HDuzSrHr2gi3Uw1HX1E81vPXZjS
oI+0JbYJ28Er7D3cbetch265csdEvFXCvMgXMsJgF8OFxBqOB2mhTkANci+6yDOrLr8rSmBTCPwl
XlaNi4E97uIpqc/doLDh7FSzO3VW3Z/kWZtFf53Zvakc1RCoOAM+w78NxR29v/W23ayrYhUkJmPK
ZnEbpDsXK6tb2aznA7orRfQmO4sZLpKHizFxkidZ/LIV4ytLpexOduEfkK0E/hZb2ckSJLldqwxd
5ZAOlJODWPhXTOzMFUZNQJtC2Owy5s1n5N3XiiooF+NSeIuXnqh3HdXbhRzxOSEJkZZy7aEEpfmv
i4Qp/xQnRORnfhkZl7PizjFWbowduez46eq8oHEJI7W4ZyvRPteZcxeOHUiQueVo6bOihu5Ztuw6
/+6lsybHmHbPNo7ueE0W08mcmwV45kVpOD3QCWaqiNYshe92h7aeuue4C8Zlik/eXs4l4421ZGRM
Ozl3ULlhj31gbG//Bg2FEa/DNUHOdShybVpdTTayt489E+jj7K9XYsFZpRYWil1fvHhWtJtUYX+x
DMVaJYAfIA8FxRP8westjirHKmY/f1KHrHlwDPFVxuV1wrFGndNtpquVwb3umsn5MrSGxt22qS5B
GLtnS5gWaQgNDcEmHVb1gK1k6QT9FRZmf1Vmen7FY3JSXSBnP+KmMIMVhUuTFRojZIdvaphVZCiw
zCG/UBUXYdfxkmFWcpSx1IijBXdMc1Xumwjwt8Yqfl26YtzHFDaf+ny6b6oen6CGXOBo192TZUNG
xCHg1M+tWyhAzaRCc1a2IvhqeJkn/VE2Ry/K1n4SjBsvBoPotK21ySRzRw28dlHMp5jHb4yqC+Yl
DLF2Zvdo4HqLVRMFgHBmHK42xdvUnQ5ZYSvvDbdUM2VFztZ6h8go3y4Qke9N6u4wUcufeUjURxRi
Z4dd4mgE/THieqNqj2af5cFqvAZlqR1DltlHHZ6M05IhF9y0F2Y/VA+Zkrm7YIyG7RAl41Mqhj9I
/Vt/RBb3EfQSXvPCSDYOyIsDyfTwigQucjJWbP3hZA+WOrTfGoHFr+1ZydnVAAXUNahXxU6NI9oI
9cJj3cNtjqY8eHFvHOfEDHD/OfjTqSujelumG+rDaD7O/Y2pxUt33mqyvF9iSOCdyF8bzqq31XAV
Koq9atPGPuPg3bLnifi1BEW563TdBl9Dh2/WAEY7c4CkyM16J4NUtJxbtxkEkE1cq1sMKHWtWg29
E1W3pge8c83tbCyFhdfYpNyNhw/MXSpsGqLpwXfZcCKycpYtOYHqoboa5q2qqhRtysK2XZZJXV3l
EI9n2H7KNWuhowb8YM4HXyC+4Wexu5dNvfOTc6DuYDxfodyT1q9eTNQX/AXE+QeVf/J74Mcxdklh
/qjCXVmrKRYDBaose9ubgj27Jf+cuCF+SOReHgO/VBb88JsvXZn8dUVBDeRfV6zRzdq6U6ausQoV
O0OL0bSoKu8NIeaPytKrawCTALtH90WGR10lvZJO7taZRxW2vjVFqD2x254wfRcmnzXxDn3c1QCW
+4AzVf2WpSv5/zA59YOls+WFTmfnBVzsZPi5ibulsqAIZS3TccJoqTeqU6RAON2M82k3WwHJQ62V
Nt4hjCkQQGkWMvg5Rke5d2sWqboMM9KO0hlYE+MuayhURfwmFyYYzefRTgR1oAkesJ/7675qnJfG
mr9B+SvGYu7Z78M/by1Am7ua1d4qMNr8dSzThlurl+19TwlXjud1G6UEdy1cnLrSjieV13dbvrL5
W4boSTsnbg0oMKu4iLH/RIj23vTteIG12fS1BUnKEyxN7kUcJ5RPfdiKP6Qa5ZkUXLypMt562Giz
yvU2n+O6qE+XoZXqywxvvr7N+us4H5LSIY/uFx9tigaIbMm47oewSMuRtSj6y7dhblKVl8J8k6M+
w83IAscUebr77CgLEliRDYBRXk2+Xq12GnhXPYu/Fr2/Nrg1nJN6wOeqHcOHDCzPUligUMcKAEMf
5OUXTWteML0MPzKdaqhoueu62jZrtYItoOEfhFNjKqWYH/oY6G9uOQZkcNLhSfTxsMqK0rh2SMBs
RB3Vd62AUSJ6YyZ09t3qEy/fBUO7dAoXih4FMyosfVDfye4aPijOMP1HzQZxW5IORoonj7GJy++n
1sJHRwPGlSkFufdYYP6G0SSfdtgcWvB4bzDz5PCIPMs+7upgWdV9vuMuhexiHRmrYL7hykPTREVw
a8dmlVULvYZJ/o//+d//7//+Mfwf/yO/kkrx8+x/sja95mHW1P/8h+X843+KW3j//Z//MGyN1Sb1
YVdXXWGbmqHS/8fXhxDQ4T//of0vh5Vx7+Fo+y3RWN0MGfcneTAdpBWFUu/9vBruFFM3+pWWa8Od
lkfn2s2a/edYGVcL8cwXldy94/G5mKUK8Wywn/BESXYUkJOVbLaaKY4V5ju85fSCTPAuuhedZKuv
PfsJ2jt4o1uvzsoSycuL7MjFALWqzNE1cxDqMrpk3TZ68eY7obN3pqRZySZag9myctLoNBhF8dau
QFSnb7FOMSiZtGQpB6lx161cUqF7IwufMyc7T81QXTXDK3aun3cLTc+hj8tgVjrQ1QLvJFukVKtr
pSnjOqvdeOWUaXXN7e7r338u8n3//XNxkPl0HEMTjm2LXz+XsUANhdRs861BOQdMXX5fjFV33yv5
szSF1zMwRdlkWhtpMR916oscxW4iYTPNjsDXso9i5szIg9lpLZ4+8QfQvOqej5x4FLeHH6PMOVPy
I6T6loEqr9ouCz8aXhJ0KyaPcoFsgQ2GjBK+BE3SPmSTA5mXMb7i1efINMiKXP/+zbDsf/uS2poj
hKs7mtAcXZ2/xD99SQWgx6ljq/htqupmoxltujFYG+5JYybPUZ9fHCNSv2ZOSoGlNUPy2UF0CdxE
WciOwjGe0db1HqEbR4cudcd1PJTY7FXNI+ajWFZOSfDQNVGyvzWDuXQg6wcqCdltq0QYzwRJCwfz
R4+sMYzoucc9VmWfFQd5JhTdvvucK2d9XvSnwcyXrytHfMa9ATgr0oF834FyHIts9I82TPP81g50
bCx5t7ay15qHfI5DIC+4zXDljM/uJEoza4npvP9f7iJCzLeJX7+urm5ruinsefPs6Navn1CtajV6
5pC7OyUsN32qurgHof/juBAqSTOwL8Ua7Rx5VXcqGheSfpc3b3YtwqOedNl9aEbZvZbg/pn0rrGX
sduhg/nhBwWGpPM4GUPcNiV30bVb2WxHK7vvC+GQRE2azShf3PMKirp52a2hhHjIYEBTjg09axZD
paDLrMecliDqSZE69TK2teLkJgU8mJ9OGwSHd9HkXT21Bu0eZbzjfWLu+G1ap2ko4+3Q6+EljxKx
Bjba30f8IlYYMcZPfkeKil2696IUPRSzYVLekyD4pqiAzxXhnNCbnp7gYj1UhtbsJoBRpDnb+CrI
dV7lGVyZ71wAZcYfobxB5DBq0hfDnQbnNqEofZiZKbjQz/lNB63QIw0XKvwa81nwbbLyMv5KWgVi
so3Ikq+W9tIwe3x+hQntdz6L7QmpdnlaT6F7C8omQHPj0PxpxtR+/SVY7XhOByZrtwmAMMuDH+8M
Z1T2FDdjFKyVWl9qToAFACT6ExL43ilRmu5IvhkCPC0Zt/yKNfRPp4Ca16ixT4fPMbnLom0l25aw
vkWGX2+9vNmHahE8B2pbrExy76d8MpyzS314qc/J7jadDSUT841HTL6hemjsMeSmPuq11Csra7zB
9CUyf/B8LPocqJwzkH/sXPKsNXAj2Qn4Nrr0FXx/05uKpVGl42JUI+yv5sF641JmzcIvYLyb0+T2
6hm05F+HLMOAhr2uvWWfOolF3aXqOdKA5SHbvpHjLO1DHZvgYjexczdmWLMPnhV8cXtYH/Fost3o
avNqD+i4ubkefqm6HOKR5yTgYwzlkTLT2eg875mcTLdwowM1ovGseJXqrzu8IylrAiNzy+KiK/AG
kKTFOjudyqOMZWA50brUiguZiue+QDuiYgfqr9nikdgB27kbESn214XJok3JwEXIeXKKPHODCCJN
wl/zea3JQRA+4ceyToKENzYCW7Y2Ji9Y2SyX11ojeHKjGn+G5ZAfTa+yLrUtrMsYgab7+yeHof9+
X9J1oWqGq6m6ocHgNn69Lw2VlzZ+b5tfB89b67OPgjYfyLy1bPs5MxG388Cm/StYOkOwqiiP/xST
o1vQYcc4VwzURubZsi3PggFZeXVKKT5NOtKCTbsh+52whbTicxVw25OHbsgi/DLkObIKqooQD6Nk
269cWEV+d5RzZPw2BAjRM3pWPoo6taYucjODz6ZjdP3375NcTvxy/9YtW3cd03JcTRiOXCb+9IQ1
ywh3Y8UqvipGlC1tskLbvCzwFgXI9N6ZKNiha/eSO057JJ+MfsEcdyKUEtXCnC7JpHhX3zS+94U1
4lPL/oXlRH0wxaC+RmWxkPHA08Md2dBiI5tahkUoCI4nsnb6yQiG6nbZUitYkDdqep7MIN0kQusx
XkjCjXB8h3tvbL/2yBvFMyj2t3jqL42izb/4Y+yse4yB9gm6i6+hmt8AxhFapbc4bubta0I+WQJ9
fxufEZeAYTdUInQcjmHl5I9zXXJVZKGxkU1lbPILrNRdTL6rQHhZwPAOunwftXnxiEE2FZam/hhH
RVv//afl/Nt6iGetTSHM5PMyBWWMX7/VVVnrDlXM4GsXtDhBa/nrZNXefZSW9rnPq37RmG3/PrQB
+AHftWArO9ozGjkbLLH7d7Mbkq3TinBrGmmzrgOQLjr4kqM2Hxwqa0fZlGcyFpiCWo1tHyIRZ1fW
O0i6qPxsSryQr4gFYhc7cHPpS7U4edrYnwrMMp6b0bwEVTRdECXKn11hflDvaO5kK5iTlE0R1EfZ
TNuwX1au3e+reWbps1XzJ93eyt4Q3PhaT6t647siPQQz5AwMZHvqZj6RNWvHt8um7usTqD2gljIi
+z5Hlb1ARtxht5DVKE21Uf+dm7411/dSYVEfI7f5wHOs2MVRTTIlUUlhxCpD9bibh9aNv7M9yJm1
O9p3NlJu08I0cvsur4xzlZvjvpw7ZK+Ma41l/5cPXn6wP/9MBTlKU1NtXTXYrGm/L4R7pKi73vX1
L6Pwq1VuFSBqTaW/HWK+8KiRuC95FVkbthTRnVU61n06IbxrI7AoW9TBk4vZGcBB2QLPplLdOveM
cJHV4GrGHikzeUArKjs7Nvd+vzEUFqN4jjuoTpFqGc4dS+L933+p/+1WLUxd5eusqzBhdV3XfltC
xoZZOroWaV9szXutITXfNdxlfjoMPep88B01FnKTvUgRl74DNdKvjMxzr2Uq8k3M9h4jJTRIzSz3
DqUTWgcVCM2uS6bpzuuGalNgzXyFftYven1sjkWokYs3inoH6BqUUDKtHS/19gb4vYM8K9Sou51l
P87+U+9n7HMchbX4vzzS/u3HL0zXEo5mOLrpzpv33x5pLOAm9uxj9SVK048su5Ce9+6GKLLO4Yzl
kfgcU6TxCsUjc/UZk2dx64iThsHWbUKJRs1CnkbTDCLWy3EjLyAHyw6UbObsh3ccKVqPf0G9OxQG
ymAM0Fpx+rsb/FueqkM9SzWNybonBwruAMKoANADN0zUF1vqmMwxO2y1u9sQUF+3pj4P8dFcWaA1
OyIDW2fXqk6fhGMaB2k2hBNxdvVVs9mZiOhCwKIpD3Jsnsa3sSl4f2dhlkG785Vh00eihu7rtNqi
Hco7kPLOl0BNsKd3AOORIbHZxJpvRuO7X6zebpYwF1AX0XrnWiWIsYq5A7Eh0sF5kF1A1viXYvIQ
3Zw7spE1XuONmIGbQX7XDuqcHqIjmopXA0Dk3/9MbPk7+OUeYLGmcQG22rYDCFH/PTOAZGWioWX7
xRpAjpd1SPILd4F1pPT2S2l4/cqsa2sXzE2lB8Ot6k12J3t5dOPeS1Z4LEzzKWOJKcOjBXaKh9s3
1EDtl1YD/+HkhrqUna7AhsXjp8Jh7nXy+6Dvn3AnKs9madp3ph+KZYuy8jdg7jCq9PFtqgtQf7im
7LPQL54qpXqVAzolqxdWOzb3yD3Gx8CfknXiDcrXJlzIAbnI3FXhBuPRKzIXn3iPR/98afz0ntgH
WE+sYvTdoCu4kUnipZNapP38ns8XmaOtqkX1/TgfoP/8Fasyo7qXB6RSfo7JwZ9zlairb+M+YyJC
KYk1xS/X+v36pQ0qiO2koHr+aNvqOYAT8p7o2AvF5ZDt81qx3/oI3fjafu8aOHRJp1aoNXnWu11i
Bw5lkQV8B64EgxFEzohDr4SaUGfWtcsGNK8TqKGuW+67gsIfQiEJPxPdxy4aun8Efa4a+yMLjz54
cfPm0RFgX0Rev7gQBO4mo3EegbPp695F3C3Ejfhx9KsOmzt8jyKkK5YsXECYD+1Fjh0mHLySSvFg
rTLW1yiGVfmULGTv7ZA3S8ONpvuEjePJHDR9K34IpUi9k9/kTz5FVjDSnrZYMV8/Q3LCb/N/a/52
uRZG36o0hbWQc6XMyuf1UizHDmqBpVFuN+uuz/WrWWgNBQ5eVp/Phjkme9XCFbezvx+Xoxm+cVVq
bN6Mcbck3F2e+rn3rLeWcesgN62dXImQl73OPFqeFYMPOIVxMTWiSYcEMbEWA0WtRvfykHsNYgZe
mC5nNM0t1pjGtLezGS48j2vng9q08FticfmcGtmtchZTu+yjUaxRN3o2HHe8t9WpXmp9V29lUx6G
TGsXfeek+64ppnsZ01LgwQqkJ9mS8WJ097lTjHefodaM0M9vo2umm83VzD48jVJxneBoRKp1fMPW
64N6o391Fc14GLTg3Iz28GaWlg6aBvUmHFJ+HtXH3GmgVp7HtACXD2NwGY16Wi4T/+whbfbgqsrw
WPsR2QZKhlu/m4ZHUY76aeYfOm6XleQn8YAC5wJSkLFdrjiQUXg4afGj4BmBLv94z3a5eFSHtF1b
Wi/Wsjm6cXifjeVStm4jxlJbGr5QtjCWSTH65BIQ9rKrje4Z+jEUHau/PtthE2nvTMPq673skIek
B/a5cU191rLqq4UcLXsaW70LkqJ80FzEs8vG7O9i29HOXgsgCRBp+S1BgCxF1vE1T9Nsm6GnuDPV
vHjG+uteDvgSCt8+BHathKjRwetwG+NucJyB3NM4XKDApmfIAIvbCI2VzFGJjdPnCDnMLzJc1KwG
ZLKhOiyWK4csQoA1+WAO83uWVEfNR0Q+SGkmVuPts6zX16g1lChrktCxBy/9piOgU8bW8B2jIoDF
WGo+dJOPPE7aWDsvUkfuvY59G5Lwm3Mt+w+LorJkV1yzLB33PI9TFCteW5hemPQNCADW+V8Hd25+
xorU4GOciZYbEG7uIqCW+4ZV31IqB6SVje6eChAzKnP7Eqg8lqViwDQmD3ZailPR8y5PRY/iM6qN
XyZnpixpynBOVVJ6BmYiwmCTCvJ7WTRa+QXeEOijwM3h0rTtO9RcK8nKLxMg/61XT8VWNhNxKAYP
eNgwlrtpNOqNnIwk5DKH5/baKwryTl48rmU8qMNdE2nmczGp3SHpDXMlL6NV9llNSBd6WY90QIvu
ZGJaBmxBb3g3sDFelLY0KJrGe4zcv8i45oPdBt8tjQ2Gt3g4BvNw0SjqzsWwby1HFap5MWqLki8I
6DvdKhQUO/vhfTQbJADKRYzf2rKPHfPZUlt7MTT19Nb4dYzbUzh+NSMf3nolvutRtqNM4gPCVP7M
4UZGJHQuJTv2YEGZe9PnafUR++m9MnT6/eSHGYxpc7hmwOaXECa8TRyLWdtXab3dKJqctd4Q1Gsv
ShYV+okX11Qyb6FrMAQr3tJNnPmo5EfvIlBddlhlpdx5vabcDTY6YLEojzL0GZdnau/1/FEsOH/r
MAJdWU+82LYaLBy6pvjiJCGyPYbiPY+ZnoBodpWrmxf+PTscZ6FD4aASS8zy++xsiuCeEuUpUvX+
qA+acVEb37zgFxLPsmxrGZKHFKANNi1De6AUSQa7Zcngqlrw3McAboG+xKBI2vAZpQ77Encl9ys6
LS8eHn39Iy/D8LlQRbVyxhTPI3do7ob5UIgIeYes2qle1typjs1hPpOdclhp6MXShMS3lrHfxpXJ
gO2l9QRpRztVQp2OvZuWGOjU0dM0UAb3AV98hPhmNIb30ZlBuPCQnqLe6k9rH8TYbRIEvnITJdrC
BCp9tAXCsRqMtA7BSr3bKUZzvTVRlTdOY406zMJeG/DtnpsMA4Oq4GcSmWn1XEIUXGMMFmwd3yqf
Mx05S+7qNm4xNEVpYCTq5Ihezs3Qtu1dgJb0UjadtisPLDCjWxNFRfcILxH80Tw4nSz1ThT+90Q8
efGkfgUK/kcERPN9qEtv4Vem/ZRUol7ljhXcw/7LN1E/qHeDUg4k+Uf1kIx8SIlVILGCn8/SUkV7
hWEb71T+21va2Jwh5Zkrvxo1Ntndd00L+j/5aShVkvwZsbJbxFgjvJThGKyrAojwn04m0lVsJfwC
1MhyT30pdtgs8gMoDOslKzP9UHjjeJ1bZVPwTvlB9gwKOFkomj4hYqqmz7ZvAIn2leoge10tQ3MR
XXsg8fSKbuhRuXOnjWxSNY62PQm99TRm6TN6VMYibZX45OZ1cBFC+5ObYfcaBmm+K+DZrC2EKV/9
3NVI+xUqqiz0ul1wEkGTPzQZdxDTR9hmDtulUR1hM8sbavfaoHe7LoZa3cpeviyo3CdVAj6LS/b9
qgKm9GIgo3exe+On14UUmK7lHL0dNgJ7Rkvt6gccx3KgySWWXbEVnn2kFldOldavyKW/wkzi+xn1
Syre7jdn8gBqzZNMuCfbITCxCp8nBQ5ILR1b49cpSG6TLKdfOlXhfPP7FIEKO6of/PmVUhH8/EqA
4OrXrPJfLcVXPtKy++mVYPXuJsVacC81QYnOxXhZopeHKm02/2WTN+c6clmsv1XlKaMJQ7VInAFA
+vc8T5t5RaCo8CnsKNAR/mzjo6gy8ZKK6H3yo/qC8J94CfQYBGtdPQ0lS59+9FZyEFxsbI2BWt+m
BM14iAxQRbI5Aya3qNDpfHBcwhmUfoU2ib6TV0QiEpRFEVOkm3vHMLrEWNBcNXblB7I/4TnPvWwX
JPgssFpD+MOc/j9n59UbN7Zm7b8y6HueYdoMwJy5ICsnZcvyDWHZEnPO/PXfQ8rdOpYb7g8DGAWm
KpWrWOTe77vWs8KTbye5E0RMKfNwwF2aDiRjJcb9coQ/PMJ86+6W/QGxI/zt5rKshQq3onSUk8No
B5+s2jYApmjMxmVj61WaNAsJrRPeUuxB82otZdEujqMIvRGrdlIO4DVtc7es6o2BM7Ro1GNgjXdc
iD+plpHdmnGX3cZMOVBi0snoCn4Lrh/x4w2z9LjsRTHSnn//DSrax87D3Am1bVlQqzFwCYkP5azI
5GpS1lbPDG8YtxQIJ43u7cSF0UuBYzWEaUfnVsj60agyTir+rxjtPBrNxiiuvexZla3otqjy+LYk
xHpvxaKhjRhhLLdhicqAibe1HErrMS+6z3LHjblNtebKry1oK8W0TyS1+zx1/bSbBDLOADjc51KD
vDFRArsYOgk56MPfno49pNlbNT+dfn61osUha1tGee6JJ/k0Is9enl4XU34o6KITwMVh5SynyPS0
OqWoTx+tH3/Ttuv4aNmZ7i5H+QKgn8LV8bi8BkwkmprjSrKiwR2oBF6rEOauC8IXfC5vl/dNtkAT
ow1A25Zty4NHFM9Gh6779lRwzspJL41HmRDdk0++4i7XUnhv89L7tr9b+v1xZmT/eD37r6UPrxKH
ttginabXKt/UneRtoyAMXSZo0zxLm26UNEg2ou3y1fs2X2mnVdcq2np52rKj09XS1VOz275vM4UF
MG1Uy43op+/owMFj1orgl+fLe6FRxppED6m6Dq1b+O+5a2RB+6R24h79WIAIR1qzAQOTbJUXrezq
L78/v39p+GsacwTaagYudMq2y/7/aBhlBpOcUG2CJ0A1YXwwzF2tZfcYvJoXw2q3YqyVL7JvCTdQ
Te2qhKm/r4LJ2GL2z0859HsnRzjooLDiJJ8fJLD+KyNGCbqsqnVz+f1b1j52TTTTFqZGcdPQLN3S
xYfCmaHIfhjQlfoyjcMqsqcaiQgPelKQ+WyazY5pcuz0svdjmzyYRHyTZ+eoqd49mVl9xNqH3FzB
YkUbAfNUmvZPPnp9JxWpfO5hht1JY3plpHL/VFR8QSqRMrs0WGGbLvxMPY9NRWlz0MnXzhNu8oZt
KcQmsmdZWh6WA1Eq9ORWhfk/SDU068OFif+4ZRpAlA1TpytKn/Hn5hEuepQY2Rw/YHDBFEmZn+jP
+HOQN4vm/JCqfn7yCjznFLD3H7Yvq8sR78cu2xKRw2pNdLL+5hf5cNz76vtzcxvjDq6mCCas3t9q
wM2PgbCfMA5QA6n1kYAG0xcbS6/ZOx+CE9QdcM5fL5tQaw17rqQTbFp2Li/Sy8Q41Vao78DRDbdy
UfbANK5FlPOSUse56Vct1Jb5CcuLSF4ZOMgn/OPyIjjMxktMdNyyU9RtvPaKXl8aJceEGiFDTmQM
8fywLDW1njtgltv1hx1ZCqvdWQ40+Km4qgJItmoLE5xePLmBFnb3ZmKMFz6Q2zbtoHvND+XwhGMq
vnvbb1AaZZBcn5Z9iFjULGtOeULmjVE2sFz9QCGzQZNPiVL+WFq2LQ/xvPfDwcu2ZW/d6OZe+NBp
+skvjrLdUnwYkxuhFAV18T8flp2TBfB+k+tjcVzW33fLEUhjmgYDTVqbvF1pkjbafOdV5gcZ/Uqk
tOnFmu/DyGji89RkV/3bbRiR/Iaw1hadwrx3TvMBwZnRSURVsbxIV6byjWg3y77lqDCdqj3U1ZGB
ynwv/7u/qnTjPvT0H381SgfZtQaBZCOdJgi6BDQmIPeeahQ/uNIK+wrjpnW1rPbqKD2pPVV8DQDD
qRvU7CrNmq/kC2sXqPL6ZVkyPJ0ZICkZRlnoTBMnRDjLjoh5PjESdbleVt8flmdUcF3fN8k0H5xW
icGkNL10RggEjE3NrE0gG9J52fb+EBh+4PpFmByoHsdHGF4kAM5Ly0MteWPuLIt0rZINbNSrqA2S
U+RnELCsIltbfA2rKiqqdQpmA6oEPGiKXAPGt/bVL3P4GX2X3dUNdet+VOX122rdtjc2sUGqpnu5
K7KK0ktZdOTRcXBg9+0li6YTxZ/k7NPDA3sqLMdrdO1xGFRj3Yp62i6rOeGAjj6N8VUZ1P6nihGL
Yif6YzKNHYbln55ldNcpJhmGm01EXUCtn/k1H0bEfY+ekVfbvGf6k+dBAdEyvF0OgPQ2OmbgGddD
aHdHUeQghAe7eEYNOr+AVUjWKkM4dQQspF63oz45yw6kYjdUSpqHzvML6DIAZeMM9XpoqYflAFHC
pJYounQWeaqFG6ee3t33NpNWD0YbM+dqM5twvg4rwImIrGIMbAyZtZ0XqvonvUaaNe+OrBg1t8F8
Je0rY20FYjjM4mJ8X6DnpEA6lgtxbpBXmQk8azFm+EW8D+oixZdrN8ch938YNtSh+04/obghA228
VGVJewoJ5lOtT2slbKQreAvj7WhTVyrQkO7iTB1uVSiLN61+WvYtWyrFLFAnBYa7rFK7uNF13TiQ
qRjs61DTNrGs5J/HrN4sn4UxtJ0bNFN9SZOSFt4oxNvHC4h5lWV59qRo/KhJ5ZH3QzCUd4LAp+WZ
mRKDQCsEnoQaoZKk+/baHsbgC16Nty9C9YDs9RaMTo2sjis5KTPXqAAjSB3Iy0yHbVqX+OQwt5b2
28K4LJAk9Lbw165R/r8c8+uf4HWyuq3mYcH7n5B8VfzDbVn99a5MMpUmI3LVTc2wP96VhfAbOzXa
4UHXJ+sqTtor4jvKJ6UlH7OD0bJdVjOwHUalUjCr6Ay6fUsJcuxXXu5LXczHYxZuBhAPk6AUIYn/
c0nSTZtRxhhtl6W3vaXxD61JMCU/T1vnkRVtScMkIBcJkfZxzsPcoS4LNNT3etUD3oS6K1easjN1
YJzL0vs2+2+2LcfZ+RWpoc4opXSlYMYk+5Di9KGbSiqPie0dOrXYj9kUaVtl8MzN2HLneVsnnWYD
zxgmypA8dW2TrLS6Mg+lDVBU1HeRKSWMyoxsHwZhyuWZ1WjsvpO+qFxjZdIw/YXfl6OoAKRrzSLJ
bFmtvHsTSctjgaxy09VWZVySISthzYXFo9oy/qiDhvzHeTUs8pWvedW9n076Db8/xnyzQGc0SV7K
bRI3A2Z6Vuwl2wCS01VPl/dkesNmWRvj1r5alqrWkqGMkacXm+CnnWWjZKRPELS8/fvBy/OpUm3k
+alvxy7PTVruxsvGbiB1PPQ1XLKa4m39UC4Zq/TFIyVgEyVAkRyW/0lk27d0LnWKt2H30DUZFV7+
RwZ5BS6e8gHiVmaKpyINvwbRlH4Lp+hJr3KdYf/gcYJaKEAJh7yfDwi5TzyEouRS19tI5ubh0tvi
MoZSx5hvVhnb2tU13sT7wKpS2sJz34dSEErJXMAdt51aPd1Y4VTuGY9b97SJbzQt1L4WwoshJvra
RdOC4uKXNTeheUcbTJeCH9aDLWf+3gyrblP2XHDq6Nuyn9ZzsJ4SIun1Rp6zGbx+rTH8vyQJ44pe
sYuvqh094vLqwPqp4kAjV1ot2/nU3Yh44M8zS3Xbt2a9NQtb+hwAr1kOSMiPWqu9Vh3gq0f3WUiB
Zn5B2dcr1xon64x7WLuqi46WzLyj9Wj4QrKSblSv9o5TmpYrIxX2ddTjcIFL+qmu8hp8WeE/COYG
ha+Mj51pFqex0uEnjdn4iM0j3DShlqHIZ29YAFaViH66LHsrPE+mnj1CWRouFbEJTEk4Kg6naTv6
EjCkNpwem6iNXZn4m+PyJNP21y3otnup7qVrMyNJdvnD+F72ph10q+VJhC4mq8azjD1Is/pcRbBZ
pnFC2FHPs6Yw0h7eV8mJ+rFaFl51pLT0n6vL3rCi5LA8t5nTlcLSp6Sb0nu0dRr/IvAOod+JH4vc
+ro5n7r0Dgo2bmn9y77lGZIn1lpsyGhC9nHmeeJzOdQVyA6AcwhVKdnHNGg61dgn+Yym8wqZXCkz
OhajJ+7iybp9257YBlU3lMRWM3g3jKZflu01QxI3rQECYFpKrtOmaJxglppII3EtaWDpV8ZU9hd0
suRBRGB1uxZhDXDetZk15uFtkbwa87CsezRjtsRuwsjhJgsMRz9nIxjLuiSq521bWRrnUJ6kw3+I
a+ZtvnIzImn3uFgwfEXl1kXhc9X7t2bkhS9dX25JKs4Dp0ifUwLCI6dor5gZi8DJ4wiihT+91KN3
ZVRW/0z6zvepypUnddIHqGAA7gbK3g6UeDC7nmmCFEyYQWBgs7kPyR48zc6iyDUvLgctS7XWkBVl
Wam7bJMqLDOOFPAa6fIadBDCLfzO12X3+/OsnuixIJjydeelg2ODOcdrGvtrySj1C3NcGTerouwz
O2rP6LbAxImgvpMCxsrWVHVfIMVdeT5qRUda+VnXvbmbwtnUtDibFheT76fKMZhQ/sz+p2YkmsLQ
0tzpqsFEgMYDxT5sIgWZdbYfMRDBzKry8tcQ1LqDH9SflTmfbXmwZydx66dnAuKl47JpOdQIgEJ6
cE5X78eaAcmDigh2SVSJlaqO/pWaNhPpVcZIMl2in5tI7taqnWf35GKpeG81/1kbkMDUjKGdLi5W
MVifb/kQzwQ+RX+wQ+CHyytVvvLjlfI5oFUzJHVrSJU4U9rKRRicrXklYRh6TvspAezWl+GmNqU5
F4E9ZqJH+BDJ53RRQlI1iZodC+lpmJcipUxPflE1u5wEwrel4K9tH/bmft2vZaz8qAPkg01tFPfN
vBgYsnyQBA/L6vIgNCsz1m8HQTYUKkEbHGrFhuLmShFed6A3E0tLHpH8qAdLb+uVamB1hpcBGSyg
OoBdLb22Eo0c1nkHPLRi1dutdSj9wP5UJa2bGPpARgoWiazvxs2yiu5rT5KcuCfbJ6JdjAEsgb7d
kufKR83oOw9r7wuh7aGb5jOgTNKqTZaE2QksL1pmsLvbcvK7G8WeRjcIcK/LCc0Hba4w+XOtqelD
fW9l1eP7pmXJKnt9Fc5phjKBP0qcWicSyS0m/fjmIM0JV51Xl23Lw1QwcnHwHBIRaQHngxh0U1EA
cxX6YYB0C1AKy/o0rw+1j4ppWecu/ue6n1aPupzB/MrkzzL64bSSs1cmiEA7M8F8CaFBEOvGLVph
YxNYRXg0zNQ/t9bccJKa6qHNM+gXkH1f2uckifPXTEVDWlWq9SBx2UM4kDRnv6/UQ26m8TYp2/KW
WSeIj7RMnjsCN5dnKV1x5Y9crRDueS6X1u3vK3+q+NmeRJdQt01VpixsC6HJnE4/17yoUQadJRfe
N5HP+INJ848ptT48MK9q7dfPaTytP4sWzHVEwLobh+dRJRpPqbEVS0IJr1p12JOERORf6WmMyPJL
GFX1vrVXmlmE27TIg9sgu03i5irXfP0gS0I7UC0g0CUvEjfsWhQwOqYMZk36KpdHqF9DInPp4OVw
0ML43LSPii7pq2aE30bdrtliP6GcrFVYapqAWAvlYMziG1PGPQVQ+rOqANfKtM/RC8pZ7XrKHwij
s1H6QDBW6W+SHGVlJ1nxlG1atQ+SPRFU5NPAxGsvdnRTUxdjpXQ0ozuKHlC91b6+EiNJXF6HHSmE
In2UZJOWO4RUJyOndZOiTF31HvlUVpC4nlDyDVY3edN7ibaZxLdWV7N9R6llbVIfdwUg0w0V8ME1
q4Kxt2j33hQmO7y4aGUmdEOxyB0QvRg6yVCTQt5yndPjiQUM57R0Bjmc7nqg0ZFEeuMYcM/H3gtT
RI3NNTomaY3wrtiMmqU6cdDTuo+bciUDZCP5AZaM1Ktf4xxkX2dk5TrzvcyRpDJdpb5a3EaoAZEU
qGcg1uq5wQsWK2FLIkPgQrgZDgiO7SMJhoDPa4xk9AyDuxjTpJsMKiVHct0QIZbVHg7fCh4mzfyo
2U9w7IE1FI4xUDGIpvZbKpfaCfnMsx9oWzNgzGSUeZQ5XjeWB6rhfuOnp1TTPw2RoR38RjZXsQDf
y6jFdyPFbsiONGp6LPfM6tITZv70VHKRHgOgry2OjCryirtAL+6FaNKDCGlVe/qR8vUVWCzjM9fe
fWAR7k7uuBVk51wzosdKSraK2feEWoW1m9OOvNER03WV7iSBifqhCAiAI0EPp2zkdF3XnFvjMCGD
WM80zw2hvuc2saZzkCNQkUy64ljYToVHyqyMc21jDro4FGX0KU+9/uyNFGVjmBmWUnm7dlRvLOaj
Dpdkaw+2FCi0OtwpUdVelgfVhJw4lBkRfEGF6KqUtaM21kjlNPNU0I296lGirEYjAN9vEkOL2Nbt
vclp5LNfWuITNk3HCoJjSRX7IKXSsB/t7inFP37W1QFttMbXqCFwdVWNYGFm9Igb0U+uugpAgjdZ
6nZgJLtKVdMNJe2b3JdrNVS5vYzDcJaz9LrBu0g6PfpaTPLgMUatWcVZSxB6GqwpWNjbxDfzFRDl
lTH4Xw1V6/7hsqb8XDPgqoYVQBOKQAyOReEX0yWVNTuP8aN9T8FrHSAAGkf0IytSzSMighLoTESH
eE6GS9WheOiRw50QsK1a+AWF5f7+ImsrP03+l3dDSjjAVttWaH1+dJIPSM7VjtP7u82YGApHWxEn
nb90VjBbaMZmNel27BgR3BBrsF41Kf7WNs1want72ue6tS1lkxE0RawdI5Xh4EkB8qcmNDdKUEI5
n2Abtl3wGUWSfKmn4BLXpoLUoAvPaasm25ZcCLFeJuMEJz5Keeg5ahHdh215xzXVXvtFn5KvlYht
JWuPYULsYKTDENONGIbZXO6OWrvl4wKJ05aGvFb8bp+mteoGQu7c0VcqkqNMTC3zamUYybruzaOP
EYkUgtRJB7IJwUa+2k0YbEXYPKnZBOivyG9zS7cPqq8c+lC6g1QVfYo5hxzFsp/THHSdNrbyEZWI
vst8Lme5lERb4anVMfLX1ayybdtXMepXnJ14sqpkPfbQTCsvbk+q3DQoPG0iBOTi2JRtc05SwoEN
P29d6LmxE8tWSNVCuQblL9FNCMnNrMfp9fffv/LLPZYzcT4fUafrqmlaH+6xOdxOsxR+9j0z5eG6
q+yCsCdP7126DHd1oDJIL6jxqvPZWZR5cCOs6B/8McrPBajlHBSmwChOHY1QpI/aeNh8mWlXdvYd
IZ76mI8oDElTMjsJi1pjSpQhsPFDVVsXHp+s3onilSQZcxswxiM5KD4pchwfYnQnbdiN+Oi52/3+
Y1J/+ZnMzVJEHfxWNHqQHxunimTWAz7Z6buSJ9+IQWtOyB0ScGypj6wTtMrSzVXj6owyYsuUxd8H
ozKsqQGjF+5zaxMK9RmSf3seSJeFpTJKxwQTfjRm8qrvO/U09eRo/v5tKx9qe3y0oLplnJSWqthz
8/CDnkGJmX8hBDK/hxW/DzkWX+22V1ck9UHV8Pxyn5kGmpKp+SSCNdXuPbRx7UtuDXvudbhgCe7j
rl30F6krHMqV9qE2x8SJLGD+0P9dhdOKsaOl3IelIq/HIN8BVJJXTe0fFQtYg0fmn1GnKwJHjP3g
T/WKUqO17S2KY32TACZJCdgkzWjmYiePnjRkG7MHXxzQ3D2W6C3XpeeBLvHD7mQaIw0Q+q54fMnw
bPOodspofM50moEBFkI3lsZ2PfqDucmFFTBxy7tVHXUl9sHR3vittglyUd1ofZNiyk/M9UDQ1cbT
9YhbuM3wTvg95bCpwSCmlatK9xvXKxjp2dFXnHRBXT5Lui7OZcKATJLIu1UskjZL/O+OGYUjxSPv
Hm+Zve/18LVloITNZxlsDuMeZm2xK+oG+S1lii23WOUAdDaEsvtN1sjBhaihVR1BVHkT7I25OaUz
PyUuMiSSMdD3de8P6x7ml2sbIruzwZjv7K59EbAHU0YBqrJTcJBdFzVDuysUO0yIZISmB2882WoR
74KyV5yx08OJ8kLmijJxR7LCrzVTIoe1BP7Yy3aQOZT6pZsw+5zpdPyJblDSIwGVDKYyZeX3r9C5
07s6142d3tWT21CzlYVyDRF+zgXCfpdPTf0Pd6oPDpq3U1mHJ2FSr7bh1H1wULWyZ/O7NL3vRhUG
DD+6zIlNyd7ESHY2ihy2dGm77mIYorvovkIgZuQf8wTPPNeWzaB3d92c0IfV7z7lS/n9L039Wfu1
vDsK6Dh8FJXmval/MHcqsppUaVlELwNhiqRgENPby/kN50lOzPvY71ST4LGC1olbUG7dJErtaD3i
5IW8X0yArKKRHA4t2WiKUW/QKFDpC5v0Jpczey1PgbqZ5ulJFvchX3+irfVUEJuXB48Nl5x/+O/8
cr0zaS4IG8GBYqjmL4AZTe2nKR76+KUP2ytkw8qdYiN3r1AYux53ytXYVsl1Aw0NnUTnKuqII02x
FLcRXLAljVTvulbyL4PVoqCNTQ0RZNTdmf29nVvPoz8W9z49/38Si9gfRzN88JpKJ0bTLFvnQvLz
jNFQwjqtiSx4kXzANxNIxT43H5okYqgAvnRjDOrgBJKX7/Hs0B5CFnsHbfjaTOxDphhiv0ymOlk7
S/WAXi/bqz1pWXnLfEchn8LxUVeaTV+fNaXYRxQOt4rlz8ASjDUQ0+xD1U+yo3n1lmigbyNKsSct
thCuNNU5Sr1qS204vk+7irIZF9OmHR5//819ULAtJ6KlM3mzZKGidbU/6GWmtIWcMMTRi5Wq9dqO
DZ87uIftu7ZutLCIj8agGGu8Ui+jRFBUOxyksRbHdKjWuJcAEPfBWRvk6iTSoIBvrXw2Ca6/1ixp
T2JhJzX6J8y+pEFi1lihXgydsk46l6IK7JPILy9T5n1p5ZZrtMekCp/rg4ev51i1sMh//3/l/Pnl
+0b/w6BFtThJDcX4cE2o+lTUlp9lL4kQ8golbX/BDWwTtN355j5kmHmVhvEKnUx2tif/Tm+CV6+c
VDeWVbFJdNs/Lw+5TWkXcg+wB4GyErtV1LbxDVdeb19Y9RMRzMNJotxrNek6lKoLgcoDoArKo7gb
Lzrv7VoHOBRybu1s3SfTPpH064F23yXOnkJzz306Ic2SHAeoBpmtOaKwsLvK2kNptGuPHr0W68qR
UHK0/E0nQ9olJaxFN5Nhjy9Mbo3UvXaeHwVuS2iIU/vZ3PxgijXdijRzRt2QCDVJQaVg0LkC+5Cd
mpl65Kd2SYQ9QHC0NLwx0UqfpDEpV7QortAv5hd1uG+aKdwx5fSp0xuYutOsIGW4S1yE4Ko7aQ8M
CZF41v1La7RHu6zI8uHmAwzcoakYXyUMo50JQes6IvHESWcOvyEqoorL7MKY3T5aRh4eaWLlThPr
YqcE3nAYrfF1CFuVrkOmHLw50dVTs5egLUFdUMd0CA0YTgUpHV5JLmUD22/gyr4RjLqwyFHwkIH7
zKVQXcwVuK4zHaJnjkNXARWLkk+GXpFpOSfwqhY1NzRDeGOUYx2M9VnvXmnQN1cJgyEHjMge1lu/
1b0q/oTQ/+BV1Ijz8dlKJP/EFbzcDD5U7wppnRONsCOojctHMT/gkHZIaC1Ovlc8wyh6qfCB75Rc
XAA767d62w47E5pqD5f2Sg2RVA4i/Za11Vk3oNI3ln/dk7N1DSzVrZX0luSI/NX0ubUbF2r75mOm
TIYz0no4ZrJ6GYSi3o1KsB2tIr7umWPCPBubHZcl6tt90BMhFOCkRa+3M0JK/+BJGVsUqb2OGJkc
UbyPZ7+lVDVZdn3tk3/2DyN685dZhWkoQhPcDE1bQW/44TrckUzJWae3LwbxMW4cjIziUnxZlt1y
DWUEdGVZJSdkvVHJci+cyAd4Yij+KiCYcWuE07d0CMU2iQHORwLw+BeqHqYDJsvex9FcoWLmxO38
REIkZhBQeFzi/DPeDCc2sp70F89wVA2btN+P1krxR/D9aT+e5PpLnGQ7DdHnLYiAnADBrD3DIBGb
KFdeF2oOrpEt2SXaXgz0gMCXxU9p3SUrrGPcRdqAaQh/q09DscETo24xD+AN9cP82APViue8z6yu
2rs2UhV36u5TOl9w14ZoLWcglIIpexkslEbG0DVb36OhFM+nsFeFly7qxnNoiOtmKqq3Ocx//0SN
qxeK3LccrBhisObD6v/e5yn//md+zl/H/PyM/z2H3+hI5q/Nb4/avuSXr+lL/fGgn16Zv/7j3a2+
Nl9/WllnTdiMN+1LNd6+1G3S/Em/m4/8/935Xy/Lq9yPxcu///j6PQ2zVVg3Vfit+ePHrlmXP89+
mHH+xdeb/8KP3fN/4d9/7PP+69884eVr3fz7D8mW/6Vg2mYswV1V/PFfIAKXzca/DOo3y+iIKrUx
qyayvGoC8Hzav4Q8q8d1BiH8+nTuSjWBpfMu+V8gW2zBVAxEnDk/68//+A/s39s39vcYQMW05xvc
u+VAyAx0BOwuJqU2aF5tGQ38h6B3TJumy8yQFokGZbzhQlYFYl1nktuWdu7KXvTJQupLjnx9qsOp
ZpgpOtcc1a9SpEGkLsdky1z6DOYU9wAO+5JIWW0FKSqc0SNOWySv49iSYDLa3weTKCFJOeqJiX6v
k3ZUi9V7TZ7WQ2ER+M2ggfm3fGm55VdyvE+Jetm0eMBVGc/7SNObUdVhLPqMRjCiayOT+i2MJ/sQ
99Yd9sPJrRpTW5ErDSjDOvmViYWgG/aiiP2N1kqFI2jFbTATrVHNpG6hmOEesgwRLonxGNhUGHM1
VR1am+si8kkzNZVVBKHT8Qod131mvJhGYs++6ZdQNMl6qsQpJItrr1v1QzlM/sbERMr4LSWEINek
o66Pu7ZvniDIS5ewrVZdT9ABtkYG7srwEEuRW2j6WQVu96zBbMmxDPo5vr/By+S90qLPn4039FEm
+qxqtPVG66Bwf9/4ncnVR5h7qywScMue7EB06qc1qJrILe0hXFGEo8YkwmNVmNMKvhaTsWKcjlWs
7XTodY2/GkqFfrPY2YFZk6scMOArwJQG47Mh4QIbW1temyCfHW3IQE61ynYwGFNU2Re9qh9GNWzX
rTebgYN0q3jie5mRalEDejx4xZwxro6mY3dmuh372NjnMQVU+kKtQUFZmZC/KuWhzteRMTIRpjK0
TULzqAGQgPDh2kNvwUfqfKfQ9VdNy46a1zfHTKIvMEj2yeutjfEpbjJ/iyXunAyS6YL0e9b7sltV
qnzQu1g9NL4gmyuHHSPCYRfmLxJvz219dK1EyaOwighFpSS+CqcxXXcN4/7ME3ssU8e+JPOuNv1k
HWlV5g4BsMlJMN/nCusyVvie5SJaY+rpMcR53xUj7HdaXOtuDJwSFQG6tgZRnsuM7kZQ0nFpwiO4
9oWysYzuSyYHwy7Rm3PsT/kRaYJDmnGzT6UcxK9vHyd0lOTBWJhvKGpdFVisb2Bsk0+3UoIqP8Sc
YNtS0QmGsD4LSZuOY2WtOkn19qla3FTUtM9d3mNj5MZUDck5wI25Flkgu5j8cyLKaoesmeqItB3/
ZiUzzajkYwpLac9wIls1TfjY0hJAkog7NTBT4yTn3yT0E1u7S5/8sekd00omDEhacKgJf7ZNcYGI
dAK2F638sPQ468YnzUot1IZKT1dNuupT9Mdoa6mfOGMUyPvUYujd6XdZomfnlM6LYxlGv8tsA+e4
XjtizGJXtxpKwtCH7JgafsOUYycaxlRm8pwZnb5NWjKuwz7xt3YUf24S3fFM8uEGQcjKlzAJ7Q2J
bI4dWLcV8L61Mo4YQ0vZUa3wSMCW5JQeZ02UfVEmEe76iETcAIgvOpRkLef1TaJOrzodMCtOGYV2
69YerFUo5BeLCZKRS/RqaTqsPByPZAZ8431bK0qje+C3I020ulpbGYN2MwepKSY3p6MwdwmCbYNT
0QBG7dUSiVxka3aTRVUpeEi5aDvGCE1aJHnvJE1BHGVdjO4t4qvSmcAGroQxxBfp1i8b4rWzcK8W
Cfbfvtu0wvjWoaBwIZ/7aw/fBp6UQjgozdR93SCsbBL6GkYEa8Xo1naCbknv/W3WGOUqpU3QG5K1
i1Cv2BUz01gJQDf6Mo3JOFoTYr6xy8lzm/QzQT7xhhtV6aaY7qkWdY5eTqdazfoV9JRpTVqh8I14
NcQeZWCfIBidEdVoVJBMOH/0gf8l6UgF+RzmY/oy2H2CEJcct6rBQ4lAKwhzqk+h1lOdzZA82CfZ
M+NL3Eqj0yiNtJI7PPBei76Pt5x3zEGQp9n7jC6OU6qi2LTSy4QOc4MFuXRy5qYrrX+JAadivQI6
Xoea/4l77qYZwmvwleFKJvhlBSHjFKHi2iZZ+szk6EGSyYHuEXL4yLkNX+3cBvN+OZD9I0N4U4gc
SRDWrjMbM1pS+3d22t2WRA1spkGr1tSF43XXlhqjPuYZ1mDejRAmN1YuAeOvZfUqdpMO25XlHVpC
7N1aNf8fe+fRJCew5fuvMjF7buDNYjZAObraVRuptSHULQnvXcKnfz9ozS2N3r0v4u1nkwGUoyDJ
PHnO3whWyGbtIqwyQ0MH2S5bPQQUtTbgfnayF0FP2VX68hBmaOw5A96vYUf3MWSNwpY1P5B5q+js
Lc8GcO2eKAMEBphEW08KN2szVnu1ofkqes6YqkkIITiNeojVHt+8+ki6+STNUeHLjo1XXseyCH5R
i2dd2gdI9PsmTECsUOrGH81CpeqNyF44MSfYAtUMKX+xZ9wnpbF5keVZgd7bxTtrFI3bzQIQmazS
w1VMzfqF69YuCrmescrv9Gpm8MXfA/+t22Soz4UZ6TdYFbdepHZnpJ2woBUVAo15fzCBAC61MwXo
FvsdTgE3ZVJE1O2OY2jBtZF6ZSccIAvM7A3V3RKXGtEyo1fS3lYmX2Aaw4wMDgjv2cdEhrjc6SWF
dxaRFracGDJNLqvMdGe3lnNQhoTqqUQOrUTRqEnr/mTETMBJgast2vOIEE9gwFT7dqh19Qg1KKml
Y6xptYsJId7UcY0z3dJAN69Hb4pFdSTvyJQLCdkwlbMRNiW0ypQ1aY2DT1fvm1oS58JAtycfjdOA
vffOnFry0qjh3ncJYYCTkUxuDlGUS0+YTkQnuUeKQZJQhTeHJUd0Ez9gDEJ8I59lrxFogFaTgqZa
GhYBaex0eOpxM7SiGgOqxVIWb8zxhY5wEfHD2uz8EOw3Xnp1Ewyt/QPIPf4m6inK4ibYjm5bekdl
28JVhUpQucs74JPomAb2gPYnMg0TvUwyg1o1VdZfKUU/ullg1tq3NJtbNy1HABCsuFoGsaPcy0dD
HuZgaxY8bHaG7nzPiqnbRcb4IS2kYTxigyqQi/Vu53LiAlutgsJYhmNoSNRfldrX4yj3rMQRhKJZ
eZOqdo0Bsk3dt9F7DWcYi3kgM0aQ/lnvyRECz0qP/DIxuBuh+/h5kgJpDx5Hs/dWH89ADAbeWyPi
mFr3ggHGfkMqwdR+CRE42qdgVwPbsOtAcbpzWuHYvO1FtX1Wl1HapxodcaZCGWxbaiv93tp2t6aA
zqTViXMclKkNtqb759asatIpoUY4hgm0V1EFlXPRQjml8B1mp5HxpBzIpRol5qZlakY7fNgKkj2l
iYxy/bCd7mShJBxn0dFcwirII/V3Q2kDkYbrPiVkaxeF5hcxo66j53YZjHXEGjhcH3sBvNZtWcsw
t7bjKYUjfeikhjeOaHRgsshmp3N5MxmHxq2/yQqW1UoDJqDgq0Y0tb1tMzeoWjZLY/vbbc1sreQq
DlHufrbbAUWvHmD8Q0BVxVvUmBVxJs22dW00J6mDVuXC6DLQeXWp3GWZZk+1xjrQRr0OjLXZdts5
+ymDYN9dD2U10H/dAeajlGX9eW2M7bJs16pTjbOhIqmvPpdtvwSxgUouRUgTom+KbRaAgZut6dat
zv7VYIPjxhPkrUxGSDSLWKNUeI0EYhQe/obmEULJGFwbBy3dQM4tpO2c5aWQaimo41hCQmTtcwnP
ZyN17iINXbA1Nmo1OxTvfubyMsnUC5GXijvrKBF3UFGXfzf2dQsvuhxeu6rvhNS/rfamOGXRWErJ
cAkHeE/gyNg3dA2jOpIcacM/NZPhDtuG6CD0ZQDL17UX1Bvn/fbiuD7sWiNwJWyEiqLO0uVYhKJm
LaNSSymM0cNch4h2/aFtSyEDhSDIuj/2EdSbKdpvN2W7F9uNGrPVUrOklqylRe6GKUNOYzp7K1FM
sBb02r/6bzdNrKk6aMbXF0DI1YTNJ3VoygWhNzqyYNTIXX1uumNLQGBvF4R5/M/r5QikWt0CQtWJ
5cTnJdj+5fZ/dXy6g+s/Z9gu93Ybnwrct+qxTf1Y1n5UOajYWJT60eqVR4UVMRWIwjfUlthbc0DN
LPpbF+HfpI7mDhWH/TxXL1KJe09qo9ujLsDCHOw8Ze6KjbOvyKf5a5tlDLB25CDQmCfM447mt8hY
3F4b4bRIOyjJTWcAuNHhKZoLQIy2OsoWwCw1MS5jbMf+4Nw2UnOnRuFDa7J2k1ZTXB2F+FRJXAlY
tN7pF/y4nxp9z4yJL42OpLGVEbwrRbZfnPJWjLdpWX4oloIFt4KEkJSx8puSL4X8msaoB+Z2/TUa
y68qvi8UInkEEJ5CArfMj5UuHuXWM6om3U+iOCcRkj2IqsKNGzWEglh54jPG0N51sItgRcoL9ntR
PhwpyBL6WONzWqv1TdT2t7022UcoAy+NMlv+GqhCeFMgQ5A+V2Tm10juT4NtlQeqzp4yiwensJ9T
DfMPEhE39rtEngCVkuI4D/Z0MQZ8Y2Z7DDpdv83bDwF6abnUOZK0YYwSXUP6EC7XOwsS7DQk6U4a
osxVMY/GmIPVOhlKMhGg2UxcPMg5SNyx9ilFR6bMH2Y7+wHvCXAxGEWS/dH3biBYkWZZeHDezrYh
bE9YKEKl9YUar7Mu9dSwRFzbhI6HpVJmkbSPBcoNepFjFlncDlUzEPWNt7J4BV7du31k3s4EGX3b
8kgoc+J2rR8TM/vwWl7snLlOQ3pATomr7AzHmb4qfAFyI/veGeNzZ9rfRi7CEjeNO0wyHdE0ntoc
r+hCvjR535BdQFGiXT4ylTX1mDo4Uk3dox5abmqi0IeQoupGefI6CFLoo/oyU6hwIwxloU7/bFut
9VHDOg1qbJGeHh6KetzF1R7M+U3vpAce+F9dAiHF6Z3Yrzs3U4VxbuD6dEblkUnVPaVJrF1qWFxI
ubsUNWod81FF1tIj9fe+qNkldWbNE5l5m88Y6NhZudJujkg/B30x32Q6NfYxA+irCzLqyl2MWs3S
Wk+Z4rwhBooPCc8RCkLGSdayCgiL/ZCjYlXK+d2UIfFOTHpozeFrVRUXzpLCkTOjrpPahzJm4aXn
kDK1cvFnqtpkSga3qFi5W8niS9yGaHoQuU7gmO3kozIu5GtG0wLJi+2HPs4eHrE40RbOQyK6r8sc
BpYRzl7YdV8RTcALuMtOvWp2oIFtKEYtYp69yMYbfOWTQ7lIby1+QYA1KqaC08Cix6o6aw9hg8Vt
M35H6YbBTxp2YGsEMTjDgTlQV6Zg9zB0tu3hTRtnbe7GEbEykMEbs1SeO7scMTiaYGljjpeqrY3T
ytjy8xbITdJyFD4mhLK72bdRzwUmGbud3guvneTmYI+KN6Tlr7yhWDGa9VdswKhrj86uUpSf/ex0
flyN2FLDS1hg5bh57uDeUTsWDu2NP+kgebPkMlMTuBmKMXGj8aBl2B7VRewcZbL32ItLQTo10ur2
e47xNyaJL6cP9ZDNntNqh86wLk7c5h7KhaMPfN7VcwAf6Wz+IrKIdhqCQzigP1grdEsUr3OHZFxv
LmdFT86VUxBZm8Mv2NqN5zQkJFrtuzBa5HBa+a1M0mq3LPrNYJG8x64bw7K4o5f/0PPW2kFaF2ge
wQfNak/Aakk0+xb7IfykCh7kxVT3OrqOqE8gcSeXElr/5QuMzoeuJBuLhsp4kHsd1IeavzJrgEJE
rHGcyzNQb5ZqFhD/Qb4AHXs3EfK9RVa48BZLMu8QbbsHJp0wODcYhiLb3Pbo42bgjArqbWQZNBd9
+V9pmosdyxDDQ3Ru8FMrgeRhKLvYqL92ZKzPDGs+8HzhGVH7i7THvG9F7Wt6VqNVFT41jEFB6TS/
4hwImBYyfaIUFpNFcRtwH+lc+VJ5tmUU4iI9f0ziMfOzESQUSgrnvh3u9Sb/wRRz7hjI9gXhvZn0
X3FF+smUPnoazFEP/xQoP/IpTX9khjnvpmWYzsjyIWlLTDbomqd2dkf2ap92OqEsUxoPUmfupEyQ
8Eqp8VQAnZ1RioIiRBjKgcIxJL4hMcoQ1eLsLE8qw6BNbXqR3sE0Gn4925onm6ueDszjzCjuqBPh
P1rgjTwME6YKTIi59YDvROFBvK59SZ80f9R37XCLUJun6Po3OCUlceYwgd0xjvLys7V55AvF2TtV
Mbma0hsrf8Wt+nF2VfLnILWHANTcWyXDil1632nQ1hgpvGpLh8KhQZkqKpJlp4lI3i2JsF1du9eH
BR3/BivVTC2gHSkQJFXzQqEMzJSdpcfGOGpaM50l036nEnaLBDwTrg5zodSfy2yB8ZdmFslSBrRo
GB/ganlDWx+RiU49tRB3czTqtxq9Olmmw5JSGNO1yVilS4Z9HGBQhXNDl2MjN7H6N6uFS4Pmw1JF
XxJjV/SYopLwhtYOkslQLhFdHySXllt7w5o+Mi17RooXK0TDHakk+DkFa28cVNZMMClFsZCBM7Fx
tXssq6XkYR4PQllQ8qqm1WsZrrZsgAdLWvMxSdSHuAB3D+M8I7/tduuScWsslDgbKGFHpayfdQa2
yZ8s2PRWj2pDSnKoRvJmRy4YS+023KF3wuQf/Srw17yBqyofLNzL3ZUrwGAojpKWA4aAJYA4+x0i
MaYLWfQpHd+p14ZqY+x6QiLXqkPDw6LjpcWpz6rn1Out7LsTUkmkFtEe53x8WxTxTtwEEDX/JmOq
MWW5/Rimla+NxC1tgh0K59NZ0w8BpotMJTR8W98VFlKtof7dMOY66KHysVA+LTLLq6TPfw66dama
cnT7rvcNLX2vVf0ddxDmVXjijEUsNQd6nW1Lt2oypru+ChtPQAvzuCcMw1lZkCAgepcGk9sJBFuK
Km/CK90lZXrBhRrKflPsjAKVG8U5Qdif9mqerqpzayppKl5bRa12g9XVJDO1lWtVkPIYbmZRmlCC
9HsLyC8Wo+CWq8Ix/S6p6vs+z+C4tpBSR713rTEnQmmz5hybDhDXovZJqHSAI7/D8ip9Wf5o6j70
He5jUQN5GkxAlLXsfJ+QQkgh9DSFR9Zp8XjEQfCtCfNBmc9WczctJC2ctnoucqtlfTUPXqxoXdDP
uZzDAav7YNuXm6gn1cTS6zVHPoD8x5pHKJJ0CLb9awMRk+HCYKSXSisQswIcRpk0tyLx78/rN0gy
PwCXjzWbTX+LkxSYEz9UivKRmojYE/DwC+uhazNO04KYkp161fqjqTDy7jjq7RDI6S0E3TebVMau
zh2UzBGs54eHMSj7slK80l4ML01G5pUK9UYCxGgKBqoOwbQ2nMB5UfCU247L5luq6ihqFOYUaIOY
yOQQCC6zAW4HFl0gmm6g4EZlZNu1TFxiparGo3NNbSRrkiOWmwLIIuFMBMPzRLmrc5NymXyUjliE
rw2Zmz+bvMepcVEXnOrXhb2+ruRFqF2UPidSS/JnY1LbvSHCKdgaMIMiWEZkNBNTQhKMhXOKdSOp
LZpt63qskqeHfkK3pbUUkvLrCjwK5zFwTBQpPvevB8s29iuEE45yOnFrl37XZmZ9lAwWR4uoY2b3
kGJRa6SDS123D/I1nYUcuuqGDSwFI0+BAUFy2EkpnzNBAAd1s3TBtqWvu9vW+o5Gtfuj5li63/Ug
TvoY40wrDYx+BSlqQ2oHsoqzZWq2ukfApgYFNhEBtqVqMKbQFi0qnxDUgcBkk466z+RIe/x47rdj
acTIuW0pAjimPJgkOMvhJ+JmYlcaDdGEFCuBHo7KCc3tbWc7rPf4veGLAL2ilIOtgSr2e+uvXQLe
bpfVGjaU61lJlVgRe77S8YflodI+m+3w3KMwK6pHzGWNwmWZgIdpnt4pesxuvp7sdsYZQYJnmZri
1es56vMCEWpttt2tMZs+9Zv2ktXMxEXObbLKz9//4yTW08GAwCqwH+Q8tldmOkISEjLHU2YgDPys
N+29g/030Kg6Ys3lgmn5UkQsVharyaFVAE5LBQuv2UIOUGjh0Y6gAqEBA/FHIaYnpS2NZLO7sD8D
Bkk9YaffM5G/EwN5uTZP7qwWpq9UyU/DKF8qkGLIxJaglBVkFTN5oNIzyC5+LwHJ09UfZ2YtIVE8
HIEk7hQSFXttxuGUFU0vSqBdI1/XSrH/Cx9R1puHBTcHgpPoZrUC5cipTZSXShl/Sjn/wBztzo1S
UL6zhewrkaLfjhaYZfjg1ig/SZKSwshqk0/U7W9Yxv/AHPwTEPK/oJH/+k8wpCvA+N+DRu5WrMd/
+NDQ+v8BHvn9wf8Gj5j/MEArGywWdM1AXBrA6m8AiSLr/5B1nHtAGtooRsp/AEicf8gyGm28LKvw
Hi3gU/8NIDH+4WiKrFl8DKSrrCn/fwCSvwgCiICDUuEpVDlDA9PCv7kXYGfqzhSWetbc60ieo0ZA
dh4zcsop6kFdB/FtOKcgT3L5ur8d7GWmIkwCmPHX4GzG752AvcWyT1dOFdxvKiNtGHoZWvaYrwxi
2eXk1ei4awa5zRJBRU26H7qkDLZmmmy5OCZrxo8ln7amrKO2a5DwhjobbPuGGiLs28QHKNvRqXEw
HPCKC/poGNjFxWteAWWZtYsMZO9YjncCl2Xq7cnOnBXjFI73mVRCgEiJ1VGCeumi5Rnxt+E8TcUJ
8iEoikTmiYZ9l8aQSazIRgdbtx+nJL3RQxhO1qoLmdXVDfYxvR9y93Yi1I+9ohR+NKPsVyHGgfpH
86FV5NFV03qoNfNrY2eXrokeZ7n/khuN5atGU/MP4VrZ5DwsHDEOEjGva2J93JRd7fWJ88sUftGS
PBXIoXHAVtyy7m8dCB1g2m713sD0fDG+NMV8b2Tlo4LhmFGb1LSm4hFXab9Uwxxr74spo/FjD99G
B8NPDdgDI88EASpdDusX9nH3RRhxAJzNJaaLWdMBv8smMQM2deZ9kdTOwTLEQjWIytZUXhACU7yw
UrBmg7Odaue4L7/VEVdVWBG4PzNfNaLBtiftG+Yez1TXn5SmfbA768WJlVdWpA2L+/SIiM4tftJc
95TkZPOo4rQtdS3CvKPHZH0zTWs+Nmp+NIiWuJVW/kDqUlSElfkS7nLEYYjOP6ap+7C3NesASCg7
xBh0k8TGEdMIhijZC6nea3IiYKWEVI7MUyujjtAppBap8qKbp0MsVglMZxlxjXhgCI8eAX/BQlJ+
Gjl3K6/Bbk+525ezgsCB8YsktGfA4Ev7iBybhaiNOZEOWPjTUmr4Tk5JFAlPOl4bf0umBq0rq2LN
rfbansJf0gClQmrlHQvD3G+n9r4sv06yVrhOnbSeQn8AkFs9KV9QmCCvoBQOmS5zT8n8rAlnv/Yn
xKsgkdmPCHwQ5st406pL/pDkp3KS7rNF95lpAsky79URfQltMajwJ9KBcsZK7px/sFy5y+G2gm1P
75GvkQ/IuQIyNvikUjy2xJ9uI2dE/+EXrXTu+sEEXSbPuwibQncqBqSwavUHYiwPEjN4r5Qsyyhx
1HZ6xAdlhX7EFR0C0AxZS2MyfwwVecwMnJY0As0ik/Nky/qyN7L0hEHivYbghFtNFfRcLQmkcfKQ
x7Cw1UDixgprt8FVA13CI8yvLyjOTd6QHVto/J48awdFTW5bu38muUc53imQs6Ynmyr1z9LMX+s+
sl3ybSgqAG9Al7ivU2q8iF9wk5lZdZbhCHfcGktDJSgDUj0Z0WMvQFnn8g3rAYOLKpcqAX+msg6q
51/8wFuR6A8SfEdS+cm7XoiTjFQy5ZUn8NXvbJO5ncyjLeFTL1LO94TUdoY/QXpOmugCxxNXTGD7
i1ut/6czIm6UapNR0DNy/XrRIBUOmGWOqT6V6X23Uqui5lfaS8fIuSud9rlvyRuhOub1Cs/0iCzS
EJP1Jied5N2jqSWv+PbspQ4B5qYfTpM0EQhV04NazhdrOOTMEnSv9NuoQfQrOvNXZyOrvfQIVESS
gOUoPzkpnRk/qMaHAfFTBt3szEcRocCXJ3hKCMWt8+nSay0JmrJ/ViqN9MCsZj624zFMOLTT4Brx
XIVPYzx+dFp1kevxmwDcjhIk8DR1XiEZzoF/7pOreoid8jSBUt9ZQ/FdEu0Lqy/q1vpLRYEWxTTb
yxq3UUokP3IcnJkErHH+pajl84Raip6kv0REzVgse0mt+x3p/dnre51M96pn7/hWDpxC0QDcN6j+
VHek1kANg4/shvJF5utV26IIESrUmTX5mBfmrg0HxCI858NMGSuG+CG1jQ+cBMROxDZfkiS3zpqY
N0rGP2w5bdKy+l0y6jdryTVL9S9hIv8k8wCFXJd28aIPO+SczqE67sHL3VizEnpjsRDeDthNtjtE
txvOiZRIIbxRzb/HaEbJEQqNFGmK/qxpJ5EVD3oBIMy2oFiAEiJl5QQJjpNqrxxQDX3Mx/xnlGq3
+M1B4B/FdxuGh0/h+WHEOyNZny6xEKBKSG+g+/0ThBP2KxSewh5oTuq0FFKQIpG+mV1qu1nnHBu7
YfWJ+TaVrMEjXrmzy/BjLJcSBHttu+Xy3qvRqxDJJbJxVxhTVqtgZ46JmeOJYslfy7C397jh9a5k
zyfRaBgPWONJbdqzkLKHOSacmEKSFwzypRT6sTkdZGO5YPSAkUU6Htf8RmsCDIBPALcbOFfaZ4cp
NVmvKvvGsL4I0cY4dwwnR62VQ2eHmh+lWGUJ9S2aksiLOu290NrHFXIUJenBKb4Crjtas/jpiH4n
FdZtPmkvtWI8lUKJXEsMb6mF0OBiT0GHJPLAWsytpO7SROQ1GRpOvYP8hA26gAWSVqkXfYkRVUZi
Hj4aC+ps77Tmg6K21CV4k10+Ow3Itjr7rk/IsJtJ+opY852EOqdbm8VNJ8kDa+2a8U6Qnqus5lBh
W+4Wizy5pUG/GVEcbMN+9IaFVKSdN1+NiZqVbHC8JnPolpD4z4QU3lTJzG70EE2HfUTtDnBeYMp6
MJqccJ0sL6AsbtqJ8l7qvKFplZzSxfwRZ+jPsIiCLiK9I4Nns567N9IYhmOm3fZ5bLpdk3/rJwNG
Y50e7E4DAT8hYiZnKExETX7QnVK9gf+K6pRKCSYpn82aR9wsmu+ajsrWzJDTtg3W7122t5sXLZOh
KtRTDHcjx3iYeCisJB4H7aUaeVzj2n6FpA9s8iUZTYzirfBLlpnYSMTtm2rn97NZrSCd9GIWIWZr
rbyTSBAIC2Gcdv5i9nYADAS5MjlhvAHtg/j0u1aj+KFG8l2tvS8VNQVwyyh8aa71VtyNOsYZ1EbX
Uh8jYqF3z8C+8eEr5C+SRH6Jsg/SEHIEY5uPyJX9RdQVOtiwXGV8eUhKToGuU0sn1zy6FUalhTY+
KXb9YTgPmiN/mwz7RxdXPD7dhK0KWQhHT2/nuPDVqnoJnRih1lh+6KyaQvaSubYWt67am0BXEaEh
M65SqUCHKD4OQIPReiA+yqK3XMveyTB8b7LlLtbSS6+yUg/lW2AzjofbB/I3YMbh57ZLRUdUWUWa
sXidS6enkzVPi619w2H0piIhS9Ywfxpy84ycj+Z2As5SIu2LdHqYSAwblcBcPYtvjEZj3EUpg+GP
YoH+LKkxNrQmmXQn7Xw01b4auDMzeK1IFhtpEG3AwtBse39KmYTi6L4ygOSK4uCoRyPPfpSKguPF
EkTFunq354/ULMH6WBKJoDLfQ8um+mjcEJFLeoHvnVHt1+e8gYqbQNX27FUnLoyTW/ytqbDGaDBa
4+Oq+OKlHQPcHOeXUDL4bSquPDrl4mZj+B3/hmfEZAlTSuReQLEynXXVl0ypor3ZfJQU1lOpAW2e
x9+FPX2FvvQDXcOf6mL6RNrviYNoWC1zreIwvQwSROl8KILWGQ/kQlFPDoeLogKtNqYz+ho3pmqE
6BW034aos4k72n1SHbJqBUOkxzSxvmJrdhM21GYA+buzkn+bVHB0in3s4Xi7FEsfFQptuCbYH3GP
ZoBcTrdQ4+8dBbyiFZvvPVXesLSG3bLK3AEjYB6n4GR70dSS2DOLk20iNzUjsNPZw5MOVVNLcQBW
c/vAgEvm3lUVKyVxqxP/46Xrzrb4YMC5aBShnPARP2/A0xPFW9T+K3LgpDgz38qaxwkFCU9zqvaI
xxMh8wvVs+c5ipj+vRBwnOcUS8RiA0OLWJboLyk1BpVIeTAMHL/FKbEXnZqxer/E1j1aNvdqXXc+
+I8TcBUWQZ3pJXZBoWQ4N9X0pLZoJyHocRwW1bdl50OP5kunYQPeDg1emWAdavsNkPuZ9B7ji8wD
ZgNLNAE2kwJe8UZUbyT1NAICwuDA/IE2+mMm2VjSAL2hxnKOS0aoxnlVlTDaVx36BFoiy55s6fet
BmKqV14zK96RvDo0IeC4cSqOKeLkInxOJ91wzXyNaikpo4rCBAhKEQHt26Fr432iCYROKurcM2OU
4/Ro875hqAP+AXi1gtvILn6WIKH4pdX3oDHBnJrFWZsoboaF9aLpODOEIyhB667mulKp8fqKKoIq
H5RmPJfqF12FAxGHP6Jl+grs+32IzddIJ9527ID194NeW7+arMaFC/qqldS4dSDz1BEh4bJkeIrx
kSIahI7AuU3uhcJ8SbrtYFdgYvIQhMZwbFSCBVHkJeADZKUSExRVVNXPqI0GfQoEn5JEjnZWQ+3Z
yr8XDYvIBbELVnzxW9ze61lnUGNimnekGPHb7KIuGpTWOf6Z2vp+iJ4N5j1A9h/DCoYUemIdMQwH
fAkqcmuyLc2wbab9ahwLQXi37YLrOMQ1fV0sxVwcyxqHknBejsMKeBvXTIQT3cfUv059iXqAU9c/
ts/lAqct9AAi3+lVUhjbwQ2LCY0lpfLawkxcf387Jmp1OKSSoOY9DvVvuOYVNidmirWy2n4P12Nb
M/GkDW3ZjX4JM9MtGrCt9tJY8PRjMrRSwldHTkJKIZajb+NUyzuniwGBmHpa7PusexpXdJSZ2ffT
MIr98pmMmZLshCXO6noATNCawZbESe9v8L7t35br/zKMLoLIbxRBv16BbavesIHbplMIdIpiNTxq
dFqnGrlIxqoOI22ba1NJ0Yq8hdUgNUzeE4Lp29/KOwmB4z82t09bM7qgPLUABT83l3zcmaWZHLff
E10nwEqsYd2XRSAZd71KCVQgkvszEAYuyHZVsp45v+vBL12v//aJK1L2szts+1ujrdCEboiPje74
/TRctkuRwOr9jXy89obtlVYgVdE4ECa2S7GdpLrhJPuoUom2SXcAl3jvRbezodR8Xl+9tEZg9Lq2
R3bAoNeRAiExH6G/XgJM8Xt1vjDA/sZmFqlpHZZo2UcRRmSuzBoISC9VSlj0ZfV//fAf57BtWphj
u4oaq5/v/Lx7CSAKt6T46G/QuXjNog2tVB3NDljPBTW35PPiCtJ9KM9cnxobyBeaeH89UJ8Xr4nv
quRgS0u312IYqjuIuN+wq5d31yvMIxKoyJkxx9GrtquGq8xD0UJx2M5lDJv7HKnafS0b4+J1BQ/6
pEr7z7euj/X2ye0b/+0xZ6gXN2a6wWeY7oCYMLmEKiT/w54qcLnQQ9W9dp/1DSb8h0OsExbX0Xzc
ejCw4Ok4l4a3DM0OSlF6DO31Sfu3v2tW+SlEwQsoOYWT7bevfW9Jb21CN0LDylw1ldZxZX00t560
7V6PVRblX0YkBOmtXWg10z62wK9EEh1xe//WXJ/WP7ro5+b2+kIa9OiseZD1Yn9+pI+Ng/Tad+X+
866WDfqkkOtO1yd8+3vbR7Zj22609kJ5HPddn3GZUHzbXvsEBW/vuH7+7y647W93bdv6/My2/7n5
1+vb7l/HPrtt3ZhUN7aXqoIoykDtNaqh5+Uq5Op89uTRRPtsHapUB09DqAWuOqugRmAgGR2roXXA
mNC32JnWfbn0j5DrSVeC4s4JA1cm+pQ9lrZ2nNrhZoOskmt8xF+o6gSucI6Kr1+Vye1Rk2S/bqTh
KM3Uc7emwrA1QL/RlL1t38pXUHotgw2y0AUgGgsVD6RVTBa04ZXt/f96s7TDej/Z6lOWrwZA5vOs
p/HNtDZhMjELbPuhalamt20OatseExBLkyZA3IJViG62F6KIicK0h71ZrEi19fHZGmd9LK6712NC
E1zi7eXPze0le+v21/f/P16/fnMirOqot2oq8JVtl/3143983eemtZ7OH0c/f/qPA9cTvH7Lvzp2
/fXtVWEa38qwtaOD1hm7v168fv7z59S1c/z19UtbRntEV14+v+56cf563x+nev2anhSYO6mspa4/
ldK5lFx+AypLEQ85B0rq182tzq4WM9ANyIPyPwvpimjhHqzNdmzb2ooz224nsj0ORDAfhyQhflrL
7M2Kld8auLocjMDKsEKLoh1Jc6aReJ1jOZky+GM/K9CmIlFFELqN++XaX7bG2TpAtA6fTlu3+0pT
KPfynBnFxHzfr4MZZoosuLtV/Wkb25aUnIZpaeRpeaM9NWkgPms6zRZC9GDVjhhY7FgvUxEquziW
d1tBJ1rnI3kANZKU5tHa6AxY7XC9Vnj4ti+vOP5td3babwW1g52ycgHUlQawbRFJHKZ4gQyZJyhy
y0uyR0qNlXlbyrqbogHvl2v13pab33X8beuvY22LjCMpx4KcBhUsKI+/mw0h8XkslcUhgywE8hv+
Gm8YdUc/xNCurriJbUtZeSHXY8mk0geQJXXnOYWXikk6uyuEAnNJNrc7vO2brfoawhrdbeW1rdqW
UBkBgrfe5mv1bYbn4LG6JmO8xnXN2mxb253+65i2xo+sfT7SbXr/rMB9bm83eizJqfXAWLbbud3i
a0XO3Kaiz/0tvlwIvcq+OW7FOEQ9Yua5NYYBfR0hLgtDMciS5ueY1PVuu4M6Vgd/3tHtYFpW5GaJ
VQdJ5goscYv4A6O8tLIE9PXeglyD+bXtY4SQ7psifzFWEkI+9tV0U1dod87mW7gC/52VHnFt/tUx
MjBHKcHZY4MCbRierelL0gCdpQEfX3E9n80KFMKHBXqWHOpYPILiWZJ3LXLqEzlIAxuv8auhIIz6
CXX5P9ydbW/bRhLHv4q/gAkun/dNgTs3PSdF7opeL8W9ChhZtRjLoivKSZxP39/sUjaXsh0nYyCL
okUQWc6QHM7O8/zn3L0i98quUSFvs/PVT2YYkPW7N+FezN3bWW2Zyzyub25YbcdZu/ujFuV099Ef
yl3Vv7hg2sW9BveC7ntV1/J+PvbZ1Skz/T+6l3LFvEVxdVn9y500/4rcyWveA8G+uflISWQlMxyS
Ub+pb04v3rJl/uR99h4cfJTGy/L4PWvLZR6ku7ha0DzHqhnh0zm7kV+tmYVe/9N99n+15/WHk3RF
/MzM2u6Va7jy/L79aIoPxI4dBTDpMuoY63oxXDS/OwXpToxlspNJD2lE8meprwBI7cmfgTTw+aS6
bD6d5Lx9WaxEYHVsshPmbd4SFWUXp4x7vaB+SaLZfftZNMXbzadjRiiu3jhZ+lOGWXr54+6j+5v7
WXl8TOEBB8JJ2krYcCw0XL/A36a1YgLdcQDIcYtSIWAav6CXd7/RSjmD9HjSL+3hL+4n9DSED/oX
aJ4IejXcPTl4kcdIrFtu+foMDJC8SaxtAIkqDLO1NGMAm7XuN+fj18cmLZOS5DZrIWmYMFUBEhUX
nPDoIS48/oCH4CeHdB57Ao+A4mBOcodBouKCsQl4Wk1dpSBP1wVjOjMulHABAD5b8bW0rMCl78KF
RX+92W1vfl2CqrOZYrdkArbyFB7MKEwkwYLeQq8OMxN1AzjqXBIszTmmyUFWM4x60aJDS8934cGD
gDdZzv0/jQszGgEXWARUFBYEJyP4Nhyw4DwY8G+oOVuODFvvM3+9iI5D09Aa9SRJeIwHKYehbEr4
kOGk8pBTHtRlQv9WhToYsXy+12mYPcGdTqB5rOAIP+U8zGjcSUKRJaYGTrusqCSMLWwBF0xSCTY/
QEQCuwhmZGznIS8qgetUcSG3CbiSIA2mJbs9QXida0YDGzAPtAehMaI7DVluBHVZxQKwqwyW0bKK
gZZGwbWaHYdCOAD2XFkLljSHIjZBAMNLkOjUXMhAFr3Te9PD0NiEi1R5iVqADyjG2HhAndYbLA8b
d+t2fY2vVCcZrawAHYKxWuZO+U+ZYJwbUQP9BwRpnRd5dIKQ1VX1RD/hYb3IgQd21Gb4Ss5Vmh8H
k6AwAXpjxLM0nJr4PEb6iL18frssZE1S4gMAegzyMdB2BuGaykKTJUWDDNCsXBS4EQKTx/mLyFEw
yLBSJ+RF4sDrMQwCOnwYPIhxQA4Yry4BxnRMiosJdW3VihF5R9BZJFByIlLXtD6VhDpLQCRh0UyU
1rHSOou4STa32NmmzkjSOTcoePwSdZGmRcPyAFCEgOOP7iBg0sFxVVnHvJb4kNZUCRzY2ySqf8qF
pkzomfQRRZR+Ei9I6ydJKkGYUFqJHvxgx5QHdZXUqUFh3BrPuHQBSy5kS4hODvLEkkYRnU/YZDG3
MzlIE3yHtDHGMBsTpVkomkZrHAkaQD+2ltGfIpNcAaI1lYSm4jQA6spETyVWI7qwIUcW1MbRECUz
r0RvTclaQDzjkAnkU4CtJakk00epV5xxHQgmo1K1KGD98BTZqkB0UFe4gyEXCBzwjbgQ8tDUaM74
omgZD1OqhaJOCsOSGnn+w7AhSxOyDLloTgZ20ULxWUiMmpIFWAcknVUh6MSG0CCdCYJtkpylGw0p
vAbosAh9xaxAUJVcKLAPOcvGedspvkKVzsIG42ShIetOhk3ybpFpBHwXdV5NTCBBNOpfssiH2cU6
aZh0womoS9nKHp9GIMmTax0FkkpUXErgy8HpkbQakhWYSPQmbmTZoISxEjLvGpss5G5oVucuFQkJ
M8JngsSMYlaNuZlywaRVQl2GGJsElhwK76NGFEWz2XR0X749l5CXCWBRloesS+o4zgBMuYC7RDKJ
1FPaIBF+mDouvcAaPXVeSUIoooP9Mx7qhSZBaTCdnqUVbqWNr/6E8k612bU8Y70C2QKi6Yocmqu3
BrKQJ0XBTCKyEG1eqZFlmiq9UJRIvDw8Mu9SqbMcY2WTjNVCBSMFdYorEV+6mSbJRmsp8zSh5iI+
EazwYdJUFKzBkLIaaixPxegukBHXFqCKIpHogZo0eRWpR85MBJmVOk/FmyChGWcZrrKZNrciWTZr
KecZYgQWqYjym8oCy8CIIcSRwG2SKpSP2yIylACBjKf02w1lIYbQrettzL7kOuWCLRK2fdIFEGs5
khTx+GYUTAA+BT+B/3K6uxt7UI7EgiAoFt+ZAo1Pw8XlLWQ0E/kssIILZN0zPGQJodx6okAObCLe
IqsRSlebibEiWxuteUAzsmcJHJrCoBszbMFMJxgK0yXcSVEHOVA38ZUjsV3qBBN5g6qWPgw2rdZS
eg65YCnEsfoVVwKHgYhFvo/sOOTcmNJhIoSgJ4mD8AAXaurztPO4ZGyMiYVckkJKHnAe6M8gw1a5
1yxh2VQpkGnEMlKzZd221CLjUwqYbatVCiIIlJzp5DNj1THkgsVPGMuUERYk8fC0oUOFD0CE5MDC
ZDOc9EVOxcCUWUKHBqlYgQDDenixi8hTum9v39e29eIvEhtVZS1b0KV7bVaBsbKqD6g1OiFcq2d8
mUbx6bUKIU+YMSel/kAZqpbKPRmF25xDdKVpQAUatadUJ9KjSDNrIR0pB8U4ai6kHDDEFd0qtT8w
0RnIA0zCrz4QVGAox5FFJKNM+l2coUAtpCRk6eMkckiL0auOiwsGF0d5IEguSQNYRpv72KYXMoFE
I7kbn26OsChLBKlu1iHhjH9A/anJfOoo5ABMTkjuE2RWeUO3exmdSqCjTu0sklKR4gvVd9a4+prr
9CyIy5xbqhNwyftSTu4iMpGAlKobWilIukNAGzuxg3gKoSg0KTMhFGXH/r6vSq89gVW3Q0Inq259
5maIuuUwWQz8xV/YD9gcEhgHZ2Q6RuZCgl+UpcGetG+Xl88/BM2erklx8uW+adFdZ/zn4wMeXjq4
1v6p9j887ZbbdrtYgYckI1PjbfplxP9Yt+/ay3Y60+I13t2dHOw6RkH7DMIXCA8XM7riZarpbrvP
/SYk7Foq9YQv2s3QDvtbdENO7tRrKZ+06+4PwEG74K59Z7Sadr/ut+1ZP71rP5+mp7zZLBe7bnG9
C4i71k0t8R+X6/Zju11OKfsRGjXlcSX3Uf/H0UkPwNW7kO2Wrp/9Ve/d5P0k6f4Jrndnwfs0vr1Z
e/9sOt+eh7c8Fri0lE/heNftn30yw6cl/PKsXQUCaAqXZlPTZTfWpu/CE+lnKtSkN2ddO9MivgNP
TfmB7e5O9X67wP18qJsq1x2kvd+fIXC9uLgJ5MK35mpJszyoGw7Y7Ct0Wtqv224TaA8qEM9hXl63
25t1uzmbsoPQRLp09bc8DO1idT0sd7tApsexOTX9brHqzttwPtWXAvWksQXDHHrel5b0tIeh4/+r
q0A3jV2Qz0G9v97OSUv+W0263+xmOmRMHGgp/3v5btvOvKexeqMn/aEN7dY4vqsn/PHotL28GgBX
Dw4m9CWl9Bz0Xy23wzLQVOOg4XMQf7381C0CMwZxGVh6DuL/77cXe0ouPpAgcP+Db7cKfivESbvt
sZSBN0LlSaob6nv/wtoJpVUD0jDkuG/x0971fy7Ape7DqGbM8qtJb5fncwgA15+qJfwLwMAD67ra
WZiQ+d5PLflfV/3Z8ujlcGDb/Giilvx/2QS/OrpPEMfxjue5wOH+EyFPdkpL/je4vxyGZaC5xiZD
Pe1PYVQ5jjlo6f5v1672Ty46ZZw715J9s9xeYtkCyr5/Qk25I7KZiffYwqgl/XuL3dmc78KjSR+v
dPWriS+H3dGb+27e58PU9Lth0W+AKdvfqnubvjSrpn3D5pfNeUjZNUY9Tvm+TNPtHO1h/mmPK3Pf
PwuTa/Ibi/Wy3f7wFwAAAP//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394DC-31DD-4AFE-914E-E097E32C233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DDCD7-A444-47B7-B321-A5CD79596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DDCD7-A444-47B7-B321-A5CD79596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B4DF-ADAB-4790-9310-931E21060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82FEF-72D4-4333-99DE-EB3FF7D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4508-8F9B-42CA-8B5E-E61E7E6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956F-9EBC-4618-AB89-2497621B74E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2F06-5FF2-4F8B-9465-47C5AF2F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EDDA-F222-4CAC-A1A5-A6C956C0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D8DE-EE85-4B44-931E-45153506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026A3-4B1B-489E-9BF6-A56EE02E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87DF-94AE-4B20-A3C0-0550F9AA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FA39-19EC-4883-B58B-2F152ED529D7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8135-4AF6-4AC4-A29F-B925BCAD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718E-4A29-4EA1-9737-082AF016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3FC2C-33E5-4989-88D3-FC5F699AE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05DF7-1C99-431C-8A06-7DD1CD6D1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7997-9160-49F7-A71C-9974186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69E-C418-4D2B-BD07-99D075A687C5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2970-4737-44E9-ACB0-2EB62CC0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B62B-093A-48EC-BBAE-81ADEFC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A03-FAB1-4F00-B149-1592A4A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DDC9-C390-4A81-A426-C08D3AE8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EB2A-A08A-4520-8C01-1CE4028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1F3D-9A8A-4124-A247-EF44C5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2568-D43A-4A28-9368-14C9F568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E4B6-114B-4C9B-83CC-ACAB0A0B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A033E-ACF5-42EE-A893-152EC658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2167-DCD7-49A6-9740-8B7A977F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9FCB-315D-493F-8D36-57E015F4191A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7CC0-4749-4A0F-8F12-FE243D8F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0B74-EE5B-4324-8451-1CE5B17D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3372-3A77-4D25-BC01-90F6FCF3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4850-5B51-44C6-8CC0-56BF0810A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B510-984D-4108-AA29-05CCFEFBD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9BEC-CA7E-4415-BE7E-CF2846B8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5C02-073A-4441-A202-98416E9B4213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C138A-23E9-4F67-8026-E3BC656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0AC0-F03C-4087-A7B5-22F86C1E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E28F-36B9-4F01-A3D7-4BC3C0BD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BA45-DD04-4019-A628-377D82D4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8308F-ECA6-4349-9B1D-37A9AD540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BC20-B3A4-400F-AB24-7D0329FFE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EE5E8-6DEF-4ED1-8016-DBF2189B6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A565D-EAB5-40C5-947B-64778E5C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E85B-A0BD-49C5-9752-36CC72A609AB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0060B-4241-46D2-BAFD-F7B19D4A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CC773-77DD-40DD-AAA4-537495A6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FC3A-2220-4936-AF57-EE2CB138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AB2F7-0087-43F9-953C-24B20E5E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7654-3505-4F24-994C-4B5609DE0C9A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F317E-B7F3-4ECF-AF88-1281AEB6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1C8D0-F908-45CB-80BF-ADA00EA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D7539-C859-424B-8FD0-DB7F688F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721B-5F66-4985-A63A-67FD4959FE84}" type="datetime1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FE7F0-4200-431A-9523-87D51489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5BC3-D9C3-4E9D-B473-90B1AFB2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EDCE-6CE3-444E-91C0-D1360490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F8E1-B9F2-4BC2-A459-A832AF46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AB11-116B-4769-8945-A7FD7CD8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38C4D-BF16-49FB-8F9E-B45FB656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444B-EED6-4FB8-A179-7A4630613017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80CD0-5A09-4C42-8B47-A3C7B77B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54F0D-394D-4A4F-96B7-25E5E64A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8DBA-8F9E-4CA8-9EC8-C3943637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A7D43-3C42-4B31-A137-91446CA82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26D98-4289-4291-B0AA-07AEA31D9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4AF01-259A-4950-BDDB-8A402B5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03B4-849D-4366-97F7-C3253B8E596F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5E81F-8D80-48B2-B9B9-4CE22BF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CD77-CB74-4A08-A0B6-8AA16A7B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FC37F-CBA6-4AEA-ACF6-F3E87557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73B5-1DB9-4167-8F8E-C97B832B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0123-0B1F-424D-A334-1776A3692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D850-73DD-4C0B-B5B5-4BDB5530D1F4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E996-ACDE-4149-8B3C-F25A4A757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4239-D86C-4094-80C1-B0F63EAB3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D9FB-7929-45DA-A903-824D37F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ssykora/actionrul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CGRT" TargetMode="External"/><Relationship Id="rId2" Type="http://schemas.openxmlformats.org/officeDocument/2006/relationships/hyperlink" Target="https://www.bsg.ox.ac.uk/sites/default/files/2021-05/BSG-WP-2020-034-v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xCGRT/covid-policy-track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83588/population-density-in-the-federal-states-of-the-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hs.gov/about/agencies/iea/regional-offices/index.html" TargetMode="External"/><Relationship Id="rId4" Type="http://schemas.openxmlformats.org/officeDocument/2006/relationships/hyperlink" Target="https://www.icip.iastate.edu/tables/population/urban-pct-states%20we%20have%20used%202010%20urban%20popul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4.png"/><Relationship Id="rId4" Type="http://schemas.microsoft.com/office/2014/relationships/chartEx" Target="../charts/chartEx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E400-7D60-4A53-95A2-C23E3AB54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292"/>
            <a:ext cx="9144000" cy="2387600"/>
          </a:xfrm>
        </p:spPr>
        <p:txBody>
          <a:bodyPr/>
          <a:lstStyle/>
          <a:p>
            <a:r>
              <a:rPr lang="en-US" dirty="0"/>
              <a:t>Covid-19 Policy Making using Action Rule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82A3E-9C3B-4411-9905-4E8C9A52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47086"/>
          </a:xfrm>
        </p:spPr>
        <p:txBody>
          <a:bodyPr>
            <a:normAutofit/>
          </a:bodyPr>
          <a:lstStyle/>
          <a:p>
            <a:r>
              <a:rPr lang="en-US" dirty="0"/>
              <a:t>Titli Sarkar </a:t>
            </a:r>
          </a:p>
          <a:p>
            <a:endParaRPr lang="en-US" dirty="0"/>
          </a:p>
          <a:p>
            <a:r>
              <a:rPr lang="en-US" sz="2000" dirty="0" err="1"/>
              <a:t>Superv</a:t>
            </a:r>
            <a:r>
              <a:rPr lang="en-US" sz="2000" dirty="0"/>
              <a:t>=or: Dr. Satya Katragadda</a:t>
            </a:r>
          </a:p>
          <a:p>
            <a:pPr algn="l"/>
            <a:r>
              <a:rPr lang="en-US" sz="2000" dirty="0"/>
              <a:t>				       Dr. Vijay Raghavan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028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B8EE-D762-4F42-993E-8D89C80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DBBF-4894-4DBF-B1E0-2E04A2B4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B22E-377E-40D3-BC11-E86E3489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90D1-B98C-4F62-A1C8-D9578ABE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EEDCB5-E1B2-445C-805A-67BB5D41B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438812"/>
              </p:ext>
            </p:extLst>
          </p:nvPr>
        </p:nvGraphicFramePr>
        <p:xfrm>
          <a:off x="2091690" y="1477064"/>
          <a:ext cx="8008620" cy="470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43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B8EE-D762-4F42-993E-8D89C80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DBBF-4894-4DBF-B1E0-2E04A2B4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B22E-377E-40D3-BC11-E86E3489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90D1-B98C-4F62-A1C8-D9578ABE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EEDCB5-E1B2-445C-805A-67BB5D41B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38396"/>
              </p:ext>
            </p:extLst>
          </p:nvPr>
        </p:nvGraphicFramePr>
        <p:xfrm>
          <a:off x="2091690" y="1311693"/>
          <a:ext cx="8008620" cy="470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40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CBF7-2204-4EDB-96CE-E2FCF09C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83" y="136525"/>
            <a:ext cx="10515600" cy="1325563"/>
          </a:xfrm>
        </p:spPr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FF06-73C7-45DA-970C-EA51A891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C1441-FF18-4AE7-9933-FE1C395B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2BAD-C974-49D1-B175-80A88643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4A990F-7B37-495E-9A07-68D08D12E5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599377"/>
              </p:ext>
            </p:extLst>
          </p:nvPr>
        </p:nvGraphicFramePr>
        <p:xfrm>
          <a:off x="791183" y="3595300"/>
          <a:ext cx="4398655" cy="294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88ED4A-CCD1-4696-8C1A-22C86141D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687132"/>
              </p:ext>
            </p:extLst>
          </p:nvPr>
        </p:nvGraphicFramePr>
        <p:xfrm>
          <a:off x="5510736" y="928173"/>
          <a:ext cx="4471464" cy="2721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5C5FF0B-FC2D-40A5-ADB9-0CE16EF4A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155859"/>
              </p:ext>
            </p:extLst>
          </p:nvPr>
        </p:nvGraphicFramePr>
        <p:xfrm>
          <a:off x="778287" y="10935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8D966E5-987A-4720-8C19-036EBBF49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293654"/>
              </p:ext>
            </p:extLst>
          </p:nvPr>
        </p:nvGraphicFramePr>
        <p:xfrm>
          <a:off x="5410200" y="36312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9435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439-C267-41E1-A2E1-093F8F62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43"/>
            <a:ext cx="10515600" cy="1325563"/>
          </a:xfrm>
        </p:spPr>
        <p:txBody>
          <a:bodyPr/>
          <a:lstStyle/>
          <a:p>
            <a:r>
              <a:rPr lang="en-US" dirty="0"/>
              <a:t>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6778-C23A-40C6-9A84-CDBFDB8D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0324-444C-4C8A-9956-3A32DA0F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5EBB-A499-49D2-853B-22D375A7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EDF1D0-35D9-41A8-89AE-A01724766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43217"/>
              </p:ext>
            </p:extLst>
          </p:nvPr>
        </p:nvGraphicFramePr>
        <p:xfrm>
          <a:off x="6280837" y="361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0E88D16-1CA3-4F7B-8415-2E56E63C3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943271"/>
              </p:ext>
            </p:extLst>
          </p:nvPr>
        </p:nvGraphicFramePr>
        <p:xfrm>
          <a:off x="494271" y="39291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2C165B2-EBE7-4B0C-B126-6788D4732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49193"/>
              </p:ext>
            </p:extLst>
          </p:nvPr>
        </p:nvGraphicFramePr>
        <p:xfrm>
          <a:off x="556054" y="1136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DA272FB-21A0-4CD7-9D73-E8768BC9A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789777"/>
              </p:ext>
            </p:extLst>
          </p:nvPr>
        </p:nvGraphicFramePr>
        <p:xfrm>
          <a:off x="5954927" y="10033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7525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C02-8E22-4FF6-941B-D1D92D49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Govt. policies issued across all the states across the United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E60E-BAEE-4082-8A90-7EE444C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F5FB-514A-465E-95B0-060D3E4F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271E-7401-4DA6-BE21-B37EAAB4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246A9C8-F667-4D3E-844C-EE211B42B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55038"/>
              </p:ext>
            </p:extLst>
          </p:nvPr>
        </p:nvGraphicFramePr>
        <p:xfrm>
          <a:off x="2306595" y="1609365"/>
          <a:ext cx="7282248" cy="459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74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7086-C2AE-4924-88E4-C2353649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09" y="203897"/>
            <a:ext cx="10515600" cy="1325563"/>
          </a:xfrm>
        </p:spPr>
        <p:txBody>
          <a:bodyPr/>
          <a:lstStyle/>
          <a:p>
            <a:r>
              <a:rPr lang="en-US" dirty="0"/>
              <a:t>Action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4E53-1B86-435D-A0D8-BD89E87F0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12" y="1529460"/>
            <a:ext cx="10515600" cy="5328540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latin typeface="CMBX10"/>
              </a:rPr>
              <a:t>Phase 1: Classification Rule Mining</a:t>
            </a:r>
          </a:p>
          <a:p>
            <a:pPr marL="0" indent="0">
              <a:buNone/>
            </a:pPr>
            <a:endParaRPr lang="en-US" sz="1800" b="1" dirty="0">
              <a:latin typeface="CMBX10"/>
            </a:endParaRPr>
          </a:p>
          <a:p>
            <a:pPr marL="0" indent="0">
              <a:buNone/>
            </a:pPr>
            <a:endParaRPr lang="en-US" sz="1800" b="1" i="0" u="none" strike="noStrike" baseline="0" dirty="0">
              <a:latin typeface="CMBX10"/>
            </a:endParaRPr>
          </a:p>
          <a:p>
            <a:pPr marL="0" indent="0" algn="l">
              <a:buNone/>
            </a:pPr>
            <a:r>
              <a:rPr lang="en-US" sz="1800" dirty="0">
                <a:latin typeface="CMMI10"/>
              </a:rPr>
              <a:t>                                       </a:t>
            </a:r>
            <a:r>
              <a:rPr lang="en-US" sz="1800" b="0" i="0" u="none" strike="noStrike" baseline="0" dirty="0">
                <a:latin typeface="CMR10"/>
              </a:rPr>
              <a:t>= #of transactions that match both the antecedent and consequent of the given rule</a:t>
            </a:r>
          </a:p>
          <a:p>
            <a:pPr marL="0" indent="0" algn="l">
              <a:buNone/>
            </a:pPr>
            <a:r>
              <a:rPr lang="en-US" sz="1800" dirty="0">
                <a:latin typeface="CMMI10"/>
              </a:rPr>
              <a:t>                                       =                                                           </a:t>
            </a:r>
            <a:r>
              <a:rPr lang="en-US" sz="1800" dirty="0">
                <a:latin typeface="CMR10"/>
              </a:rPr>
              <a:t>=  </a:t>
            </a:r>
            <a:r>
              <a:rPr lang="en-US" sz="1800" b="0" i="0" u="none" strike="noStrike" baseline="0" dirty="0">
                <a:latin typeface="CMR10"/>
              </a:rPr>
              <a:t>ratio between </a:t>
            </a:r>
            <a:r>
              <a:rPr lang="en-US" sz="1800" dirty="0">
                <a:latin typeface="CMR10"/>
              </a:rPr>
              <a:t>#</a:t>
            </a:r>
            <a:r>
              <a:rPr lang="en-US" sz="1800" b="0" i="0" u="none" strike="noStrike" baseline="0" dirty="0">
                <a:latin typeface="CMR10"/>
              </a:rPr>
              <a:t>of</a:t>
            </a:r>
            <a:r>
              <a:rPr lang="en-US" sz="180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transactions that satisfy the antecedent as well as the consequent to #of transactions that satisfy the antecedent</a:t>
            </a:r>
            <a:endParaRPr lang="en-US" sz="1800" b="1" i="0" u="none" strike="noStrike" baseline="0" dirty="0">
              <a:latin typeface="CMBX1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CMBX10"/>
              </a:rPr>
              <a:t>Phase 2: Generation of Action Rules</a:t>
            </a:r>
            <a:endParaRPr lang="en-US" sz="1800" b="1" dirty="0">
              <a:latin typeface="CMBX10"/>
            </a:endParaRPr>
          </a:p>
          <a:p>
            <a:pPr marL="0" indent="0">
              <a:buNone/>
            </a:pPr>
            <a:endParaRPr lang="en-US" sz="1800" b="1" dirty="0">
              <a:latin typeface="CMBX1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0D180-A1E9-4BE3-863F-572B852E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46" y="1901418"/>
            <a:ext cx="8025130" cy="498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705BA-4011-423A-9E88-2C734BE8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88" y="2713089"/>
            <a:ext cx="1868557" cy="278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D955D-9BB5-4928-8F88-DE9C4BC72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63" y="3004839"/>
            <a:ext cx="1868557" cy="31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1650E9-74BB-4BC9-8CB3-FD4B7EB2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651" y="3039287"/>
            <a:ext cx="2743200" cy="308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8B8D1F-3154-4C34-9C6B-24087D831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988" y="3994592"/>
            <a:ext cx="7784102" cy="516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11A14A-A872-4315-AE6E-7B1600AF9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988" y="5008840"/>
            <a:ext cx="1033670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E817AF-0B89-4A8D-9A1C-7A777EA5A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8765" y="5008840"/>
            <a:ext cx="2345635" cy="3279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8DF2BD-F244-4101-A859-A403B32DD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2311" y="5409028"/>
            <a:ext cx="1152939" cy="2484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92B43C-FFC0-4373-8003-9F8CD1A2F4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12" y="5432859"/>
            <a:ext cx="2067339" cy="2882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7CADA9-B8E1-4FA9-9A28-99F4EB06F2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2311" y="5813822"/>
            <a:ext cx="6559826" cy="268357"/>
          </a:xfrm>
          <a:prstGeom prst="rect">
            <a:avLst/>
          </a:prstGeom>
        </p:spPr>
      </p:pic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E5B04E9A-5286-4721-8C7F-C9A657D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73EB-B45C-4F45-8BD5-D5F9F950C2FE}" type="datetime1">
              <a:rPr lang="en-US" smtClean="0"/>
              <a:t>8/6/2021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37B278D-3698-4A5E-8069-8FD235E2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4919989-030B-4959-9D77-61AFB35D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DC25-C7D7-49E8-8F9B-3A791DDF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Action Rule Generation with Rule-based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87A31-DDDD-45F2-A0F0-8809C6E33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Classification rules from frequent </a:t>
                </a:r>
                <a:r>
                  <a:rPr lang="en-US" sz="1800" b="1" dirty="0" err="1"/>
                  <a:t>itemsets</a:t>
                </a:r>
                <a:r>
                  <a:rPr lang="en-US" sz="18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Table</a:t>
                </a:r>
                <a:r>
                  <a:rPr lang="en-US" sz="1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- classification rules w/o</a:t>
                </a:r>
                <a:r>
                  <a:rPr lang="en-US" sz="1800" b="0" i="0" u="none" strike="noStrike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desired state (stable)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Table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- classification rules /w desired state (flexible)</a:t>
                </a: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MR10"/>
                  </a:rPr>
                  <a:t>Candidates for action rules: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</a:rPr>
                  <a:t> </a:t>
                </a:r>
              </a:p>
              <a:p>
                <a:pPr marL="0" indent="0" algn="l">
                  <a:buNone/>
                </a:pPr>
                <a:endParaRPr lang="en-US" sz="1800" b="0" i="0" u="none" strike="noStrike" baseline="0" dirty="0">
                  <a:latin typeface="CMR10"/>
                </a:endParaRP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On each loop, all the </a:t>
                </a:r>
                <a:r>
                  <a:rPr lang="en-US" sz="1800" b="0" i="1" u="none" strike="noStrike" baseline="0" dirty="0">
                    <a:latin typeface="CMR10"/>
                  </a:rPr>
                  <a:t>stable</a:t>
                </a:r>
                <a:r>
                  <a:rPr lang="en-US" sz="180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and </a:t>
                </a:r>
                <a:r>
                  <a:rPr lang="en-US" sz="1800" b="0" i="1" u="none" strike="noStrike" baseline="0" dirty="0">
                    <a:latin typeface="CMR10"/>
                  </a:rPr>
                  <a:t>flexible</a:t>
                </a:r>
                <a:r>
                  <a:rPr lang="en-US" sz="1800" b="0" i="0" u="none" strike="noStrike" baseline="0" dirty="0">
                    <a:latin typeface="CMR10"/>
                  </a:rPr>
                  <a:t> antecedent pairs are checked. </a:t>
                </a:r>
              </a:p>
              <a:p>
                <a:pPr marL="0" indent="0" algn="l">
                  <a:buNone/>
                </a:pPr>
                <a:endParaRPr lang="en-US" sz="1800" b="1" dirty="0">
                  <a:latin typeface="CMR10"/>
                </a:endParaRPr>
              </a:p>
              <a:p>
                <a:pPr marL="0" indent="0" algn="l">
                  <a:buNone/>
                </a:pPr>
                <a:r>
                  <a:rPr lang="en-US" sz="1800" b="1" dirty="0">
                    <a:latin typeface="CMR10"/>
                  </a:rPr>
                  <a:t>Condition: </a:t>
                </a:r>
              </a:p>
              <a:p>
                <a:r>
                  <a:rPr lang="en-US" sz="1800" dirty="0">
                    <a:latin typeface="CMR10"/>
                  </a:rPr>
                  <a:t>Stable – same attribute, </a:t>
                </a:r>
                <a:r>
                  <a:rPr lang="en-US" sz="1800" dirty="0">
                    <a:solidFill>
                      <a:srgbClr val="FF0000"/>
                    </a:solidFill>
                    <a:latin typeface="CMR10"/>
                  </a:rPr>
                  <a:t>same</a:t>
                </a:r>
                <a:r>
                  <a:rPr lang="en-US" sz="1800" dirty="0">
                    <a:latin typeface="CMR10"/>
                  </a:rPr>
                  <a:t> values</a:t>
                </a:r>
              </a:p>
              <a:p>
                <a:r>
                  <a:rPr lang="en-US" sz="1800" dirty="0">
                    <a:latin typeface="CMR10"/>
                  </a:rPr>
                  <a:t>Flexible – same attribute, </a:t>
                </a:r>
                <a:r>
                  <a:rPr lang="en-US" sz="1800" dirty="0">
                    <a:solidFill>
                      <a:srgbClr val="FF0000"/>
                    </a:solidFill>
                    <a:latin typeface="CMR10"/>
                  </a:rPr>
                  <a:t>different</a:t>
                </a:r>
                <a:r>
                  <a:rPr lang="en-US" sz="1800" dirty="0">
                    <a:latin typeface="CMR10"/>
                  </a:rPr>
                  <a:t> changed values</a:t>
                </a:r>
              </a:p>
              <a:p>
                <a:r>
                  <a:rPr lang="en-US" sz="1800" dirty="0">
                    <a:latin typeface="CMR10"/>
                  </a:rPr>
                  <a:t>Desired target must comply with meaningful settings </a:t>
                </a:r>
              </a:p>
              <a:p>
                <a:pPr marL="0" indent="0" algn="l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87A31-DDDD-45F2-A0F0-8809C6E33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7"/>
              </a:xfrm>
              <a:blipFill>
                <a:blip r:embed="rId2"/>
                <a:stretch>
                  <a:fillRect l="-406" t="-140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0EB924-11F4-454F-B2B8-0E78CA7B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237" y="3561361"/>
            <a:ext cx="3498574" cy="268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1014C-6FCE-4A28-BCDB-34EBD0540EC4}"/>
              </a:ext>
            </a:extLst>
          </p:cNvPr>
          <p:cNvSpPr txBox="1"/>
          <p:nvPr/>
        </p:nvSpPr>
        <p:spPr>
          <a:xfrm>
            <a:off x="5648537" y="3121223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baseline="0" dirty="0">
                <a:latin typeface="CMR10"/>
              </a:rPr>
              <a:t>Cartesian product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CAC8-2AB8-4093-9CBC-69A3B9C697DA}"/>
              </a:ext>
            </a:extLst>
          </p:cNvPr>
          <p:cNvSpPr txBox="1"/>
          <p:nvPr/>
        </p:nvSpPr>
        <p:spPr>
          <a:xfrm>
            <a:off x="1026297" y="3467876"/>
            <a:ext cx="253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>
                <a:latin typeface="CMR10"/>
              </a:rPr>
              <a:t>Classification Rule Pairs =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115D92-F0F8-494A-8DA3-95659FB6D587}"/>
              </a:ext>
            </a:extLst>
          </p:cNvPr>
          <p:cNvCxnSpPr>
            <a:cxnSpLocks/>
          </p:cNvCxnSpPr>
          <p:nvPr/>
        </p:nvCxnSpPr>
        <p:spPr>
          <a:xfrm flipH="1">
            <a:off x="5387823" y="3344683"/>
            <a:ext cx="260714" cy="2272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87BB05-DDB7-45EF-AC47-0346E030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3529-B303-46B3-8F90-051A5654C706}" type="datetime1">
              <a:rPr lang="en-US" smtClean="0"/>
              <a:t>8/6/2021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A2D17D-6179-41A6-84E3-AB2242B5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D39CF4-967A-4A0C-9B1C-ED4574F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5B32-39EB-41E4-BD22-96386B5D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by Reduction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4F8BF-5D94-4DEE-8B9A-F514424C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19" y="1329902"/>
            <a:ext cx="6362878" cy="5528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15BD3-CB2C-49FA-9842-1097BF0927C6}"/>
              </a:ext>
            </a:extLst>
          </p:cNvPr>
          <p:cNvSpPr txBox="1"/>
          <p:nvPr/>
        </p:nvSpPr>
        <p:spPr>
          <a:xfrm>
            <a:off x="5782962" y="1397675"/>
            <a:ext cx="5815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Split table of all classification rules to multiple small tables</a:t>
            </a:r>
          </a:p>
          <a:p>
            <a:endParaRPr lang="en-US" dirty="0"/>
          </a:p>
          <a:p>
            <a:r>
              <a:rPr lang="en-US" dirty="0"/>
              <a:t>each stable  -&gt; one table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Elimination: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contain desired target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have enough variability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D688D-7256-4A5A-A52C-91D2E12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644A-26CA-462C-A25E-45B8BCB75C62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3B508-D5BB-4FA8-AE53-CCF1D9D5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38E17-59EF-4A38-80D8-97069EF7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AFD2-0810-4C6B-8F82-19AFFB72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Rules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B894-9081-4F51-8AFF-AC180252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6" y="1460500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Framework: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python module for Action Rules -  </a:t>
            </a:r>
            <a:r>
              <a:rPr lang="en-US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lucasSycora</a:t>
            </a:r>
            <a:r>
              <a:rPr lang="en-US" sz="1800" strike="sng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 </a:t>
            </a:r>
            <a:endParaRPr lang="en-US" sz="1500" b="1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def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runD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covery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(conf, supp, level): # level = </a:t>
            </a:r>
            <a:r>
              <a:rPr lang="en-US" sz="15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target =s </a:t>
            </a:r>
            <a:endParaRPr lang="en-US" sz="1500" b="1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actionRD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covery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ActionRulesD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covery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()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actionRD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covery.load_pandas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(df)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actionRD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covery.fit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stable_s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['region', '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population_density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', '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urban_percentage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'],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flexible_s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['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stringency_index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',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                   '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government_response_index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',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                   '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containment_health_index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',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                   '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economic_support_index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'],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consequent = "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confirmed_deaths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conf=conf,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supp=supp,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desired_classes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[level],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#desired_changes = [["low", "high"]], ## change here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             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pretty_ar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actionRD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=</a:t>
            </a:r>
            <a:r>
              <a:rPr lang="en-US" sz="15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covery.get_pretty_action_rules</a:t>
            </a:r>
            <a:r>
              <a:rPr lang="en-US" sz="15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3CFC-4F29-4A6F-BFFE-1F3DB211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02D9-EB58-4D18-A01F-C44AC633337A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AF81E-D406-4CCD-BEE0-21264991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2891-9AA8-49CB-B602-E4129E54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AFD2-0810-4C6B-8F82-19AFFB72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B894-9081-4F51-8AFF-AC180252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confs = [10, 20, 30, 40, 50, 60, 70, 80, 90]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supps = [1, 2, 3, 4, 5, 6, 7, 8, 9, 10]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levels = ['low', 'medium', 'high']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for level in levels: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for conf in confs: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for supp in supps: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runD</a:t>
            </a: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=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covery</a:t>
            </a:r>
            <a:r>
              <a:rPr lang="en-US" sz="1100" b="1" dirty="0">
                <a:effectLst/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(conf, supp, level)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n-US" sz="1100" b="1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n-US" sz="1100" b="1" dirty="0"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F2709-6F66-4C3D-906C-6235B8E41472}"/>
              </a:ext>
            </a:extLst>
          </p:cNvPr>
          <p:cNvSpPr txBox="1"/>
          <p:nvPr/>
        </p:nvSpPr>
        <p:spPr>
          <a:xfrm>
            <a:off x="928816" y="3473693"/>
            <a:ext cx="224275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10 1 Rules:155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20 1 Rules:155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30 1 Rules:145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40 1 Rules:103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50 1 Rules:78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60 1 Rules:53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70 1 Rules:24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50373-050A-4E9B-9655-60E1CE6402B4}"/>
              </a:ext>
            </a:extLst>
          </p:cNvPr>
          <p:cNvSpPr txBox="1"/>
          <p:nvPr/>
        </p:nvSpPr>
        <p:spPr>
          <a:xfrm>
            <a:off x="3974757" y="3462781"/>
            <a:ext cx="268553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10 1 Rules:150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10 2 Rules:7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20 1 Rules:150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20 2 Rules:7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30 1 Rules:135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30 2 Rules:7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40 1 Rules:96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40 2 Rules:7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50 1 Rules:68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50 2 Rules:6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60 1 Rules:31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medium 70 1 Rules:3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55539-439D-447C-A451-70E37198C01C}"/>
              </a:ext>
            </a:extLst>
          </p:cNvPr>
          <p:cNvSpPr txBox="1"/>
          <p:nvPr/>
        </p:nvSpPr>
        <p:spPr>
          <a:xfrm>
            <a:off x="7463482" y="3473693"/>
            <a:ext cx="238073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10 1 Rules:155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10 2 Rules:6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20 1 Rules:155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20 2 Rules:6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30 1 Rules:142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30 2 Rules:6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40 1 Rules:97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40 2 Rules:6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50 1 Rules:80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50 2 Rules:5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60 1 Rules:54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 70 1 Rules:25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2D8A8-9E80-4161-A130-CDB9BF3C5CC5}"/>
              </a:ext>
            </a:extLst>
          </p:cNvPr>
          <p:cNvSpPr txBox="1"/>
          <p:nvPr/>
        </p:nvSpPr>
        <p:spPr>
          <a:xfrm>
            <a:off x="628392" y="5361888"/>
            <a:ext cx="316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Goal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confirmed_deaths</a:t>
            </a:r>
            <a:r>
              <a:rPr lang="en-US" dirty="0">
                <a:solidFill>
                  <a:srgbClr val="FF0000"/>
                </a:solidFill>
              </a:rPr>
              <a:t> =&gt; </a:t>
            </a:r>
            <a:r>
              <a:rPr lang="en-US" b="1" dirty="0">
                <a:solidFill>
                  <a:srgbClr val="FF0000"/>
                </a:solidFill>
              </a:rPr>
              <a:t>low</a:t>
            </a:r>
          </a:p>
          <a:p>
            <a:r>
              <a:rPr lang="en-US" dirty="0">
                <a:solidFill>
                  <a:srgbClr val="FF0000"/>
                </a:solidFill>
              </a:rPr>
              <a:t>high -&gt; low </a:t>
            </a:r>
          </a:p>
          <a:p>
            <a:r>
              <a:rPr lang="en-US" dirty="0">
                <a:solidFill>
                  <a:srgbClr val="FF0000"/>
                </a:solidFill>
              </a:rPr>
              <a:t>Medium -&gt; 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7198-B245-4AF3-A189-AD804E03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A5E-3E1D-41EB-B7B8-08181388A2F1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8B4A-EDA6-4933-A5B3-120AEE2E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B1A3-5C66-40C9-B6CA-BBCD4B1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3472-488A-4BE7-9F35-15B3A39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D6C6-0BFD-4954-99DD-76F475BA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An improved Recommendation System for Covid-19 government Policy Making using Action rules.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4292E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Action Rules: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Static +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Flexible</a:t>
            </a: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s  - &gt;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Target</a:t>
            </a: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solidFill>
                <a:srgbClr val="24292E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828800" lvl="4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Antecedent</a:t>
            </a: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                         </a:t>
            </a: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Consequent</a:t>
            </a: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1828800" lvl="4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solidFill>
                <a:srgbClr val="24292E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4292E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Change in Flexible         Change in Target </a:t>
            </a:r>
            <a:endParaRPr lang="en-US" sz="1400" dirty="0">
              <a:solidFill>
                <a:srgbClr val="24292E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4292E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Our </a:t>
            </a:r>
            <a:r>
              <a:rPr lang="en-US" sz="180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analys</a:t>
            </a:r>
            <a:r>
              <a:rPr lang="en-US" sz="180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= includes studying the impact of different factors on target variable like the following: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&gt; choice of flexible s,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ii&gt; different thresholds,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	iii&gt; best combination of support, confidence and lift etc.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9ADDE69-BE19-47C5-99AA-70FF9BA672A3}"/>
              </a:ext>
            </a:extLst>
          </p:cNvPr>
          <p:cNvSpPr/>
          <p:nvPr/>
        </p:nvSpPr>
        <p:spPr>
          <a:xfrm rot="16200000">
            <a:off x="3214034" y="1543810"/>
            <a:ext cx="331081" cy="34392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C6D118B-6F44-4D0F-8104-0400F35DF150}"/>
              </a:ext>
            </a:extLst>
          </p:cNvPr>
          <p:cNvSpPr/>
          <p:nvPr/>
        </p:nvSpPr>
        <p:spPr>
          <a:xfrm>
            <a:off x="3039762" y="4151870"/>
            <a:ext cx="214184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7647154-A496-49F0-8D10-B98E50D05323}"/>
              </a:ext>
            </a:extLst>
          </p:cNvPr>
          <p:cNvSpPr/>
          <p:nvPr/>
        </p:nvSpPr>
        <p:spPr>
          <a:xfrm rot="16200000">
            <a:off x="5942815" y="2839208"/>
            <a:ext cx="331083" cy="84849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09536-1820-4043-B2EE-08065C37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A8BF-F4F0-4F0B-93E7-0913A6CE53EB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E0E08-C31B-408D-BC39-275DFD15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C3D7E-191B-4B16-B08B-50FD10CC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6E89-7FBD-4C70-821D-5EE3AA76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6488-BDAA-48E0-9053-7ADC7CE3F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39" y="1690687"/>
            <a:ext cx="11081953" cy="4677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Target:=low    Conf:=70     Supp=1    #of Rules:=24</a:t>
            </a:r>
          </a:p>
          <a:p>
            <a:pPr marL="0" indent="0">
              <a:buNone/>
            </a:pPr>
            <a:r>
              <a:rPr lang="en-US" sz="2600" dirty="0"/>
              <a:t>Rule 1: [[[['region', ('region4_atlanta',)]],                 [['</a:t>
            </a:r>
            <a:r>
              <a:rPr lang="en-US" sz="2600" dirty="0" err="1"/>
              <a:t>containment_health_index</a:t>
            </a:r>
            <a:r>
              <a:rPr lang="en-US" sz="2600" dirty="0"/>
              <a:t>', ('6', '1')]], ['</a:t>
            </a:r>
            <a:r>
              <a:rPr lang="en-US" sz="2600" dirty="0" err="1"/>
              <a:t>confirmed_deaths</a:t>
            </a:r>
            <a:r>
              <a:rPr lang="en-US" sz="2600" dirty="0"/>
              <a:t>', ['high', 'low']]], </a:t>
            </a:r>
          </a:p>
          <a:p>
            <a:pPr marL="0" indent="0">
              <a:buNone/>
            </a:pPr>
            <a:r>
              <a:rPr lang="en-US" sz="2600" dirty="0"/>
              <a:t>[0.041, 0.018, 0.018], [0.729, 1.0, 0.729], 0.041]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Pretty Rule 1:  'region' = 'region4_atlanta’,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containment_health_index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= '6'  to '1’,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confirmed_deaths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= 'high'  to 'low’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with support: 0.018, confidence: 0.729 and uplift: 0.041.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D3EA-8A75-4A76-9B48-400DEDD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4EA1-F141-4D3D-B672-DC4156B5CDE9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34BB-1D40-4ABA-B7C3-A77242B7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CF26-3E48-47B9-897E-AB931DC5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FEB7-147C-44E3-AA59-C3CD4CF7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confirmed deaths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3472-6B4A-4788-881F-51BE7E1C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4-index, target = low</a:t>
            </a:r>
          </a:p>
          <a:p>
            <a:r>
              <a:rPr lang="en-US" dirty="0"/>
              <a:t>'</a:t>
            </a:r>
            <a:r>
              <a:rPr lang="en-US" dirty="0" err="1"/>
              <a:t>population_density</a:t>
            </a:r>
            <a:r>
              <a:rPr lang="en-US" dirty="0"/>
              <a:t>' = 'low',  '</a:t>
            </a:r>
            <a:r>
              <a:rPr lang="en-US" dirty="0" err="1"/>
              <a:t>containment_health_index</a:t>
            </a:r>
            <a:r>
              <a:rPr lang="en-US" dirty="0"/>
              <a:t>' = '3'  to '1',  '</a:t>
            </a:r>
            <a:r>
              <a:rPr lang="en-US" dirty="0" err="1"/>
              <a:t>economic_support_index</a:t>
            </a:r>
            <a:r>
              <a:rPr lang="en-US" dirty="0"/>
              <a:t>' = '2'  to '1',  '</a:t>
            </a:r>
            <a:r>
              <a:rPr lang="en-US" dirty="0" err="1"/>
              <a:t>stringency_index</a:t>
            </a:r>
            <a:r>
              <a:rPr lang="en-US" dirty="0"/>
              <a:t>' = '3'  to '1',  '</a:t>
            </a:r>
            <a:r>
              <a:rPr lang="en-US" dirty="0" err="1"/>
              <a:t>government_response_index</a:t>
            </a:r>
            <a:r>
              <a:rPr lang="en-US" dirty="0"/>
              <a:t>' = '3'  to '1', then '</a:t>
            </a:r>
            <a:r>
              <a:rPr lang="en-US" dirty="0" err="1"/>
              <a:t>confirmed_deaths</a:t>
            </a:r>
            <a:r>
              <a:rPr lang="en-US" dirty="0"/>
              <a:t>' = 'high'  to 'low' with support: 0.08735294117647059, confidence: 0.5469613259668509 and uplift: 0.08735294117647059.</a:t>
            </a:r>
          </a:p>
          <a:p>
            <a:r>
              <a:rPr lang="en-US" dirty="0"/>
              <a:t>'</a:t>
            </a:r>
            <a:r>
              <a:rPr lang="en-US" dirty="0" err="1"/>
              <a:t>urban_percentage</a:t>
            </a:r>
            <a:r>
              <a:rPr lang="en-US" dirty="0"/>
              <a:t>' = 'medium',  '</a:t>
            </a:r>
            <a:r>
              <a:rPr lang="en-US" dirty="0" err="1"/>
              <a:t>containment_health_index</a:t>
            </a:r>
            <a:r>
              <a:rPr lang="en-US" dirty="0"/>
              <a:t>' = '3'  to '1',  '</a:t>
            </a:r>
            <a:r>
              <a:rPr lang="en-US" dirty="0" err="1"/>
              <a:t>stringency_index</a:t>
            </a:r>
            <a:r>
              <a:rPr lang="en-US" dirty="0"/>
              <a:t>' = '3'  to '1',  '</a:t>
            </a:r>
            <a:r>
              <a:rPr lang="en-US" dirty="0" err="1"/>
              <a:t>government_response_index</a:t>
            </a:r>
            <a:r>
              <a:rPr lang="en-US" dirty="0"/>
              <a:t>' = '3'  to '1', then '</a:t>
            </a:r>
            <a:r>
              <a:rPr lang="en-US" dirty="0" err="1"/>
              <a:t>confirmed_deaths</a:t>
            </a:r>
            <a:r>
              <a:rPr lang="en-US" dirty="0"/>
              <a:t>' = 'high'  to 'low' with support: 0.052647058823529415, confidence: 0.5030674846625767 and uplift: 0.07235294117647059.</a:t>
            </a:r>
          </a:p>
          <a:p>
            <a:r>
              <a:rPr lang="en-US" dirty="0"/>
              <a:t>'</a:t>
            </a:r>
            <a:r>
              <a:rPr lang="en-US" dirty="0" err="1"/>
              <a:t>population_density</a:t>
            </a:r>
            <a:r>
              <a:rPr lang="en-US" dirty="0"/>
              <a:t>' = 'low',  '</a:t>
            </a:r>
            <a:r>
              <a:rPr lang="en-US" dirty="0" err="1"/>
              <a:t>urban_percentage</a:t>
            </a:r>
            <a:r>
              <a:rPr lang="en-US" dirty="0"/>
              <a:t>' = 'medium',  '</a:t>
            </a:r>
            <a:r>
              <a:rPr lang="en-US" dirty="0" err="1"/>
              <a:t>containment_health_index</a:t>
            </a:r>
            <a:r>
              <a:rPr lang="en-US" dirty="0"/>
              <a:t>' = '3'  to '1',  '</a:t>
            </a:r>
            <a:r>
              <a:rPr lang="en-US" dirty="0" err="1"/>
              <a:t>economic_support_index</a:t>
            </a:r>
            <a:r>
              <a:rPr lang="en-US" dirty="0"/>
              <a:t>' = '2'  to '1',  '</a:t>
            </a:r>
            <a:r>
              <a:rPr lang="en-US" dirty="0" err="1"/>
              <a:t>stringency_index</a:t>
            </a:r>
            <a:r>
              <a:rPr lang="en-US" dirty="0"/>
              <a:t>' = '3'  to '1',  '</a:t>
            </a:r>
            <a:r>
              <a:rPr lang="en-US" dirty="0" err="1"/>
              <a:t>government_response_index</a:t>
            </a:r>
            <a:r>
              <a:rPr lang="en-US" dirty="0"/>
              <a:t>' = '3'  to '1', then '</a:t>
            </a:r>
            <a:r>
              <a:rPr lang="en-US" dirty="0" err="1"/>
              <a:t>confirmed_deaths</a:t>
            </a:r>
            <a:r>
              <a:rPr lang="en-US" dirty="0"/>
              <a:t>' = 'high'  to 'low' with support: 0.04176470588235294, confidence: 0.6016949152542372 and uplift: 0.04176470588235294.</a:t>
            </a:r>
          </a:p>
          <a:p>
            <a:r>
              <a:rPr lang="en-US" dirty="0"/>
              <a:t>'</a:t>
            </a:r>
            <a:r>
              <a:rPr lang="en-US" dirty="0" err="1"/>
              <a:t>urban_percentage</a:t>
            </a:r>
            <a:r>
              <a:rPr lang="en-US" dirty="0"/>
              <a:t>' = 'high',  '</a:t>
            </a:r>
            <a:r>
              <a:rPr lang="en-US" dirty="0" err="1"/>
              <a:t>containment_health_index</a:t>
            </a:r>
            <a:r>
              <a:rPr lang="en-US" dirty="0"/>
              <a:t>' = '3'  to '1',  '</a:t>
            </a:r>
            <a:r>
              <a:rPr lang="en-US" dirty="0" err="1"/>
              <a:t>economic_support_index</a:t>
            </a:r>
            <a:r>
              <a:rPr lang="en-US" dirty="0"/>
              <a:t>' = '2'  to '1',  '</a:t>
            </a:r>
            <a:r>
              <a:rPr lang="en-US" dirty="0" err="1"/>
              <a:t>stringency_index</a:t>
            </a:r>
            <a:r>
              <a:rPr lang="en-US" dirty="0"/>
              <a:t>' = '3'  to '1', then '</a:t>
            </a:r>
            <a:r>
              <a:rPr lang="en-US" dirty="0" err="1"/>
              <a:t>confirmed_deaths</a:t>
            </a:r>
            <a:r>
              <a:rPr lang="en-US" dirty="0"/>
              <a:t>' = 'high'  to 'low' with support: 0.046764705882352944, confidence: 0.5000244162084558 and uplift: 0.046476051720998.</a:t>
            </a:r>
          </a:p>
          <a:p>
            <a:r>
              <a:rPr lang="en-US" dirty="0"/>
              <a:t>'</a:t>
            </a:r>
            <a:r>
              <a:rPr lang="en-US" dirty="0" err="1"/>
              <a:t>population_density</a:t>
            </a:r>
            <a:r>
              <a:rPr lang="en-US" dirty="0"/>
              <a:t>’ = 'low', '</a:t>
            </a:r>
            <a:r>
              <a:rPr lang="en-US" dirty="0" err="1"/>
              <a:t>containment_health_index</a:t>
            </a:r>
            <a:r>
              <a:rPr lang="en-US" dirty="0"/>
              <a:t>’ ='4' to '1', then '</a:t>
            </a:r>
            <a:r>
              <a:rPr lang="en-US" dirty="0" err="1"/>
              <a:t>confirmed_deaths</a:t>
            </a:r>
            <a:r>
              <a:rPr lang="en-US" dirty="0"/>
              <a:t>’ = 'medium' to 'low' with support: 0.12764705882352942, confidence: 0.42956301788788454 and uplift: 0.13546237717054782.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CF57-01BD-4592-B8D8-5E897CE8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6258-DBCF-45F7-A29F-D14B55A0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3B87-6906-4D2E-94DB-D3FFEDA1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FEB7-147C-44E3-AA59-C3CD4CF7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confirmed deaths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3472-6B4A-4788-881F-51BE7E1C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4-index, target = high</a:t>
            </a:r>
          </a:p>
          <a:p>
            <a:r>
              <a:rPr lang="en-US" dirty="0"/>
              <a:t>If attribute '</a:t>
            </a:r>
            <a:r>
              <a:rPr lang="en-US" dirty="0" err="1"/>
              <a:t>population_density_discretized</a:t>
            </a:r>
            <a:r>
              <a:rPr lang="en-US" dirty="0"/>
              <a:t>' is 'low', attribute '</a:t>
            </a:r>
            <a:r>
              <a:rPr lang="en-US" dirty="0" err="1"/>
              <a:t>economic_support_index_discretized</a:t>
            </a:r>
            <a:r>
              <a:rPr lang="en-US" dirty="0"/>
              <a:t>' value '1' is changed to '2', attribute '</a:t>
            </a:r>
            <a:r>
              <a:rPr lang="en-US" dirty="0" err="1"/>
              <a:t>government_response_index_discretized</a:t>
            </a:r>
            <a:r>
              <a:rPr lang="en-US" dirty="0"/>
              <a:t>' value '1' is changed to '3', then '</a:t>
            </a:r>
            <a:r>
              <a:rPr lang="en-US" dirty="0" err="1"/>
              <a:t>confirmed_deaths_discretized</a:t>
            </a:r>
            <a:r>
              <a:rPr lang="en-US" dirty="0"/>
              <a:t>' value 'low' is changed to 'high' with support: 0.10676470588235294, confidence: 0.5276162790697675 and uplift: 0.06890047879616963.</a:t>
            </a:r>
          </a:p>
          <a:p>
            <a:r>
              <a:rPr lang="en-US" dirty="0"/>
              <a:t>If attribute '</a:t>
            </a:r>
            <a:r>
              <a:rPr lang="en-US" dirty="0" err="1"/>
              <a:t>population_density_discretized</a:t>
            </a:r>
            <a:r>
              <a:rPr lang="en-US" dirty="0"/>
              <a:t>' is 'low', attribute '</a:t>
            </a:r>
            <a:r>
              <a:rPr lang="en-US" dirty="0" err="1"/>
              <a:t>urban_percentage_discretized</a:t>
            </a:r>
            <a:r>
              <a:rPr lang="en-US" dirty="0"/>
              <a:t>' is 'medium', attribute '</a:t>
            </a:r>
            <a:r>
              <a:rPr lang="en-US" dirty="0" err="1"/>
              <a:t>containment_health_index_discretized</a:t>
            </a:r>
            <a:r>
              <a:rPr lang="en-US" dirty="0"/>
              <a:t>' value '1' is changed to '3', attribute '</a:t>
            </a:r>
            <a:r>
              <a:rPr lang="en-US" dirty="0" err="1"/>
              <a:t>stringency_index_discretized</a:t>
            </a:r>
            <a:r>
              <a:rPr lang="en-US" dirty="0"/>
              <a:t>' value '1' is changed to '3', then '</a:t>
            </a:r>
            <a:r>
              <a:rPr lang="en-US" dirty="0" err="1"/>
              <a:t>confirmed_deaths_discretized</a:t>
            </a:r>
            <a:r>
              <a:rPr lang="en-US" dirty="0"/>
              <a:t>' value 'low' is changed to 'high' with support: 0.052647058823529415, confidence: 0.4927476949609746 and uplift: 0.02593620546810273.</a:t>
            </a:r>
          </a:p>
          <a:p>
            <a:r>
              <a:rPr lang="en-US" dirty="0">
                <a:solidFill>
                  <a:srgbClr val="FF0000"/>
                </a:solidFill>
              </a:rPr>
              <a:t>If attribute '</a:t>
            </a:r>
            <a:r>
              <a:rPr lang="en-US" dirty="0" err="1">
                <a:solidFill>
                  <a:srgbClr val="FF0000"/>
                </a:solidFill>
              </a:rPr>
              <a:t>population_density_discretized</a:t>
            </a:r>
            <a:r>
              <a:rPr lang="en-US" dirty="0">
                <a:solidFill>
                  <a:srgbClr val="FF0000"/>
                </a:solidFill>
              </a:rPr>
              <a:t>' is 'low', attribute '</a:t>
            </a:r>
            <a:r>
              <a:rPr lang="en-US" dirty="0" err="1">
                <a:solidFill>
                  <a:srgbClr val="FF0000"/>
                </a:solidFill>
              </a:rPr>
              <a:t>containment_health_index_discretized</a:t>
            </a:r>
            <a:r>
              <a:rPr lang="en-US" dirty="0">
                <a:solidFill>
                  <a:srgbClr val="FF0000"/>
                </a:solidFill>
              </a:rPr>
              <a:t>' value '4' is changed to '3', attribute '</a:t>
            </a:r>
            <a:r>
              <a:rPr lang="en-US" dirty="0" err="1">
                <a:solidFill>
                  <a:srgbClr val="FF0000"/>
                </a:solidFill>
              </a:rPr>
              <a:t>government_response_index_discretized</a:t>
            </a:r>
            <a:r>
              <a:rPr lang="en-US" dirty="0">
                <a:solidFill>
                  <a:srgbClr val="FF0000"/>
                </a:solidFill>
              </a:rPr>
              <a:t>' value '4' is changed to '3', then '</a:t>
            </a:r>
            <a:r>
              <a:rPr lang="en-US" dirty="0" err="1">
                <a:solidFill>
                  <a:srgbClr val="FF0000"/>
                </a:solidFill>
              </a:rPr>
              <a:t>confirmed_deaths_discretized</a:t>
            </a:r>
            <a:r>
              <a:rPr lang="en-US" dirty="0">
                <a:solidFill>
                  <a:srgbClr val="FF0000"/>
                </a:solidFill>
              </a:rPr>
              <a:t>' value 'medium' is changed to 'high' with support: 0.12588235294117647, confidence: 0.18710024866029282 and uplift: -0.03788216560509555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CF57-01BD-4592-B8D8-5E897CE8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6258-DBCF-45F7-A29F-D14B55A0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3B87-6906-4D2E-94DB-D3FFEDA1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8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E5A-3201-4044-8ED0-1A3FB290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C-index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89A8-0031-4CFC-AE2E-2617C19F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08F3-65F9-4AF1-A7BB-6DAC0A31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F029-8835-414A-B218-90A47E66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F4DD94-1CF7-4B86-8113-6B9587732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218624"/>
              </p:ext>
            </p:extLst>
          </p:nvPr>
        </p:nvGraphicFramePr>
        <p:xfrm>
          <a:off x="2186940" y="1491048"/>
          <a:ext cx="7818120" cy="4539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93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F46C-1FCF-4C51-94B8-9C02739F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54A4-7D46-42D4-8037-09116CFB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Observations</a:t>
            </a:r>
          </a:p>
          <a:p>
            <a:pPr marL="0" indent="0">
              <a:buNone/>
            </a:pPr>
            <a:r>
              <a:rPr lang="en-US" dirty="0"/>
              <a:t>Supp = 10, conf=90/80 -&gt; #AssoR= 248 (deaths)</a:t>
            </a:r>
          </a:p>
          <a:p>
            <a:pPr marL="0" indent="0">
              <a:buNone/>
            </a:pPr>
            <a:r>
              <a:rPr lang="en-US" b="1" dirty="0"/>
              <a:t>Deaths</a:t>
            </a:r>
          </a:p>
          <a:p>
            <a:pPr marL="0" indent="0">
              <a:buNone/>
            </a:pPr>
            <a:r>
              <a:rPr lang="en-US" dirty="0"/>
              <a:t>Target = low | Supp = 10 (max), conf=60 -&gt; #AR= 2</a:t>
            </a:r>
          </a:p>
          <a:p>
            <a:pPr marL="0" indent="0">
              <a:buNone/>
            </a:pPr>
            <a:r>
              <a:rPr lang="en-US" dirty="0"/>
              <a:t>High, med, low = max conf 60, supp 10 </a:t>
            </a:r>
          </a:p>
          <a:p>
            <a:pPr marL="0" indent="0">
              <a:buNone/>
            </a:pPr>
            <a:r>
              <a:rPr lang="en-US" b="1" dirty="0"/>
              <a:t>Cases</a:t>
            </a:r>
          </a:p>
          <a:p>
            <a:pPr marL="0" indent="0">
              <a:buNone/>
            </a:pPr>
            <a:r>
              <a:rPr lang="en-US" dirty="0"/>
              <a:t>Target = low | Supp = 5, conf=70(max) -&gt; #AR= 3</a:t>
            </a:r>
          </a:p>
          <a:p>
            <a:pPr marL="0" indent="0">
              <a:buNone/>
            </a:pPr>
            <a:r>
              <a:rPr lang="en-US" dirty="0"/>
              <a:t>Target = low | Supp = 12, conf=60 -&gt; #AR= 8</a:t>
            </a:r>
          </a:p>
          <a:p>
            <a:pPr marL="0" indent="0">
              <a:buNone/>
            </a:pPr>
            <a:r>
              <a:rPr lang="en-US" dirty="0"/>
              <a:t>Target = low | Supp = 10, conf=60 -&gt; #AR= 13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But . . . opposite is happening !!!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A75C-1066-4699-A6EF-316892AE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726A-7F27-4362-B43A-300D832B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4511-8B2B-4186-BE45-DB2382C2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8901-3C77-4547-94C3-E9578FD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H-index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5A0D-48C3-4FA4-AFA1-08A94540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DE0F-71E8-4976-BBD3-2D3F9982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382F-F90D-4F8F-9D74-75F7EDC5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4423B6-2F3D-4CFE-ACA4-5172EBFDE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513560"/>
              </p:ext>
            </p:extLst>
          </p:nvPr>
        </p:nvGraphicFramePr>
        <p:xfrm>
          <a:off x="2004060" y="1179195"/>
          <a:ext cx="8183880" cy="449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8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F46C-1FCF-4C51-94B8-9C02739F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54A4-7D46-42D4-8037-09116CFB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Observations</a:t>
            </a:r>
          </a:p>
          <a:p>
            <a:pPr marL="0" indent="0">
              <a:buNone/>
            </a:pPr>
            <a:r>
              <a:rPr lang="en-US" dirty="0"/>
              <a:t>Supp =10 (max) , conf=70/60 -&gt; #AssoR=40 (deaths)</a:t>
            </a:r>
          </a:p>
          <a:p>
            <a:pPr marL="0" indent="0">
              <a:buNone/>
            </a:pPr>
            <a:r>
              <a:rPr lang="en-US" b="1" dirty="0"/>
              <a:t>Deaths</a:t>
            </a:r>
          </a:p>
          <a:p>
            <a:pPr marL="0" indent="0">
              <a:buNone/>
            </a:pPr>
            <a:r>
              <a:rPr lang="en-US" dirty="0"/>
              <a:t>Target = low | Supp = 5 </a:t>
            </a:r>
            <a:r>
              <a:rPr lang="en-US" dirty="0">
                <a:solidFill>
                  <a:srgbClr val="FF0000"/>
                </a:solidFill>
              </a:rPr>
              <a:t>(very low), </a:t>
            </a:r>
            <a:r>
              <a:rPr lang="en-US" dirty="0"/>
              <a:t>conf= 70-&gt; #AR= 6</a:t>
            </a:r>
          </a:p>
          <a:p>
            <a:pPr marL="0" indent="0">
              <a:buNone/>
            </a:pPr>
            <a:r>
              <a:rPr lang="en-US" dirty="0"/>
              <a:t>Target = low | Supp = 14,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conf= 40 </a:t>
            </a:r>
            <a:r>
              <a:rPr lang="en-US" dirty="0">
                <a:solidFill>
                  <a:srgbClr val="FF0000"/>
                </a:solidFill>
              </a:rPr>
              <a:t>(very low)</a:t>
            </a:r>
            <a:r>
              <a:rPr lang="en-US" dirty="0"/>
              <a:t>-&gt; #AR= 3</a:t>
            </a:r>
          </a:p>
          <a:p>
            <a:pPr marL="0" indent="0">
              <a:buNone/>
            </a:pPr>
            <a:r>
              <a:rPr lang="en-US" dirty="0"/>
              <a:t>High, med, low = max conf , supp , </a:t>
            </a:r>
          </a:p>
          <a:p>
            <a:pPr marL="0" indent="0">
              <a:buNone/>
            </a:pPr>
            <a:r>
              <a:rPr lang="en-US" b="1" dirty="0"/>
              <a:t>Cases</a:t>
            </a:r>
          </a:p>
          <a:p>
            <a:pPr marL="0" indent="0">
              <a:buNone/>
            </a:pPr>
            <a:r>
              <a:rPr lang="en-US" dirty="0"/>
              <a:t>Target = low | Supp = 5, conf=-&gt; 70 #AR= 3</a:t>
            </a:r>
          </a:p>
          <a:p>
            <a:pPr marL="0" indent="0">
              <a:buNone/>
            </a:pPr>
            <a:r>
              <a:rPr lang="en-US" dirty="0"/>
              <a:t>Target = low | Supp = 12, conf=50 -&gt; #AR=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But . . . opposite is happening !!!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A75C-1066-4699-A6EF-316892AE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726A-7F27-4362-B43A-300D832B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4511-8B2B-4186-BE45-DB2382C2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4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1E9-8367-4489-A37F-89B3C8D6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D90B-01EA-4815-8018-EADC4CFA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90903" cy="4351338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None of the response indices are strongly co-related with target variables.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Therefore, we could not generate any action rules with very high support and confidence.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Overall, the rules generated with moderately high support and confidence values makes sense in real world, means change in flexible attributes positively change values of target variables.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201C-D094-493F-B631-427F4242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3B0D-F490-479A-A4F0-7B5B75B1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2579-B8DF-40DA-8885-1C072A5D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1B6-E910-4C25-A5A6-F01998A4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216844"/>
            <a:ext cx="10515600" cy="1325563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BCD8-3929-42DA-9E9D-CAD0D6A7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6" y="1216540"/>
            <a:ext cx="10515600" cy="51398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Oxford Dataset:  main_OxCGRTUS_timeseries_all.xlsx - </a:t>
            </a:r>
            <a:r>
              <a:rPr lang="en-US" sz="1600" dirty="0">
                <a:effectLst/>
                <a:ea typeface="Arial" panose="020B0604020202020204" pitchFamily="34" charset="0"/>
              </a:rPr>
              <a:t>Provided by Dr. Satya [1] , explanation about dataset [2], git repo [3]. </a:t>
            </a:r>
            <a:endParaRPr lang="en-US" sz="1600" dirty="0"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a typeface="Arial" panose="020B0604020202020204" pitchFamily="34" charset="0"/>
              </a:rPr>
              <a:t>s:</a:t>
            </a:r>
          </a:p>
          <a:p>
            <a:pPr marL="0" indent="0">
              <a:buNone/>
            </a:pPr>
            <a:r>
              <a:rPr lang="en-US" sz="1800" dirty="0">
                <a:ea typeface="Arial" panose="020B0604020202020204" pitchFamily="34" charset="0"/>
              </a:rPr>
              <a:t> Indices for overall measures(4):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4292E"/>
                </a:solidFill>
              </a:rPr>
              <a:t>A</a:t>
            </a:r>
            <a:r>
              <a:rPr lang="en-US" sz="1400" b="0" i="0" dirty="0">
                <a:solidFill>
                  <a:srgbClr val="24292E"/>
                </a:solidFill>
                <a:effectLst/>
              </a:rPr>
              <a:t>ggregate data into a single number – (0 to 100) - reflects the level of the governments response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4292E"/>
                </a:solidFill>
                <a:effectLst/>
              </a:rPr>
              <a:t>Measure of how many of the relevant indicators a government has acted upon, and to what degree. </a:t>
            </a:r>
          </a:p>
          <a:p>
            <a:r>
              <a:rPr lang="en-US" sz="1800" b="1" dirty="0" err="1">
                <a:solidFill>
                  <a:srgbClr val="FF0000"/>
                </a:solidFill>
                <a:ea typeface="Arial" panose="020B0604020202020204" pitchFamily="34" charset="0"/>
              </a:rPr>
              <a:t>government_response_index</a:t>
            </a:r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sz="1700" dirty="0">
                <a:ea typeface="Arial" panose="020B0604020202020204" pitchFamily="34" charset="0"/>
              </a:rPr>
              <a:t>(all indicators)</a:t>
            </a:r>
          </a:p>
          <a:p>
            <a:r>
              <a:rPr lang="en-US" sz="1800" b="1" dirty="0" err="1">
                <a:solidFill>
                  <a:srgbClr val="FF0000"/>
                </a:solidFill>
                <a:ea typeface="Arial" panose="020B0604020202020204" pitchFamily="34" charset="0"/>
              </a:rPr>
              <a:t>stringency_index</a:t>
            </a:r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sz="1800" dirty="0">
                <a:ea typeface="Arial" panose="020B0604020202020204" pitchFamily="34" charset="0"/>
              </a:rPr>
              <a:t>(all C indicators + H1 which records public information campaigns)</a:t>
            </a:r>
          </a:p>
          <a:p>
            <a:r>
              <a:rPr lang="en-US" sz="1800" b="1" dirty="0" err="1">
                <a:solidFill>
                  <a:srgbClr val="FF0000"/>
                </a:solidFill>
                <a:ea typeface="Arial" panose="020B0604020202020204" pitchFamily="34" charset="0"/>
              </a:rPr>
              <a:t>containment_health_index</a:t>
            </a:r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sz="1800" dirty="0">
                <a:ea typeface="Arial" panose="020B0604020202020204" pitchFamily="34" charset="0"/>
              </a:rPr>
              <a:t>(all C and H indicators)</a:t>
            </a:r>
          </a:p>
          <a:p>
            <a:r>
              <a:rPr lang="en-US" sz="1800" b="1" dirty="0" err="1">
                <a:solidFill>
                  <a:srgbClr val="FF0000"/>
                </a:solidFill>
                <a:ea typeface="Arial" panose="020B0604020202020204" pitchFamily="34" charset="0"/>
              </a:rPr>
              <a:t>economic_support_index</a:t>
            </a:r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sz="1800" dirty="0">
                <a:ea typeface="Arial" panose="020B0604020202020204" pitchFamily="34" charset="0"/>
              </a:rPr>
              <a:t>(all E indicators)</a:t>
            </a:r>
          </a:p>
          <a:p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C</a:t>
            </a:r>
            <a:r>
              <a:rPr lang="en-US" sz="1800" dirty="0">
                <a:ea typeface="Arial" panose="020B0604020202020204" pitchFamily="34" charset="0"/>
              </a:rPr>
              <a:t> (1 to 8)  - containment and closure policies</a:t>
            </a:r>
          </a:p>
          <a:p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E</a:t>
            </a:r>
            <a:r>
              <a:rPr lang="en-US" sz="1800" dirty="0">
                <a:ea typeface="Arial" panose="020B0604020202020204" pitchFamily="34" charset="0"/>
              </a:rPr>
              <a:t> (1 to 2) - economic policies</a:t>
            </a:r>
          </a:p>
          <a:p>
            <a:r>
              <a:rPr lang="en-US" sz="1800" b="1" dirty="0">
                <a:solidFill>
                  <a:srgbClr val="FF0000"/>
                </a:solidFill>
                <a:ea typeface="Arial" panose="020B0604020202020204" pitchFamily="34" charset="0"/>
              </a:rPr>
              <a:t>H</a:t>
            </a:r>
            <a:r>
              <a:rPr lang="en-US" sz="1800" dirty="0">
                <a:ea typeface="Arial" panose="020B0604020202020204" pitchFamily="34" charset="0"/>
              </a:rPr>
              <a:t> (1 to 8) - health system policies</a:t>
            </a:r>
          </a:p>
          <a:p>
            <a:pPr marL="0" indent="0">
              <a:buNone/>
            </a:pPr>
            <a:r>
              <a:rPr lang="en-US" sz="1800" b="1" dirty="0">
                <a:ea typeface="Arial" panose="020B0604020202020204" pitchFamily="34" charset="0"/>
              </a:rPr>
              <a:t>Target:</a:t>
            </a:r>
          </a:p>
          <a:p>
            <a:r>
              <a:rPr lang="en-US" sz="1800" b="1" dirty="0" err="1">
                <a:solidFill>
                  <a:srgbClr val="FF0000"/>
                </a:solidFill>
                <a:ea typeface="Arial" panose="020B0604020202020204" pitchFamily="34" charset="0"/>
              </a:rPr>
              <a:t>confirmed_cases</a:t>
            </a:r>
            <a:endParaRPr lang="en-US" sz="1800" b="1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r>
              <a:rPr lang="en-US" sz="1800" b="1" dirty="0" err="1">
                <a:solidFill>
                  <a:srgbClr val="FF0000"/>
                </a:solidFill>
                <a:ea typeface="Arial" panose="020B0604020202020204" pitchFamily="34" charset="0"/>
              </a:rPr>
              <a:t>confirmed_deaths</a:t>
            </a:r>
            <a:endParaRPr lang="en-US" sz="1800" b="1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100" dirty="0">
                <a:ea typeface="Arial" panose="020B0604020202020204" pitchFamily="34" charset="0"/>
              </a:rPr>
              <a:t>[1] </a:t>
            </a:r>
            <a:r>
              <a:rPr lang="en-US" sz="1200" dirty="0">
                <a:hlinkClick r:id="rId2"/>
              </a:rPr>
              <a:t>https://drive.google.com/file/d/1CKx2t3vgxINwPPvY5uweeYLZSCdkjiM7/view?usp=sharing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ea typeface="Arial" panose="020B0604020202020204" pitchFamily="34" charset="0"/>
              </a:rPr>
              <a:t>[2] </a:t>
            </a:r>
            <a:r>
              <a:rPr lang="en-US" sz="1200" dirty="0">
                <a:hlinkClick r:id="rId2"/>
              </a:rPr>
              <a:t>https://www.bsg.ox.ac.uk/sites/default/files/2021-05/BSG-WP-2020-034-v3.pdf</a:t>
            </a:r>
            <a:endParaRPr 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900" dirty="0">
                <a:ea typeface="Arial" panose="020B0604020202020204" pitchFamily="34" charset="0"/>
              </a:rPr>
              <a:t>[3] </a:t>
            </a:r>
            <a:r>
              <a:rPr lang="en-US" sz="1000" i="0" u="sng" dirty="0" err="1">
                <a:solidFill>
                  <a:srgbClr val="24292E"/>
                </a:solidFill>
                <a:effectLst/>
                <a:hlinkClick r:id="rId3"/>
              </a:rPr>
              <a:t>OxCGRT</a:t>
            </a:r>
            <a:r>
              <a:rPr lang="en-US" sz="1000" i="0" dirty="0">
                <a:solidFill>
                  <a:srgbClr val="24292E"/>
                </a:solidFill>
                <a:effectLst/>
              </a:rPr>
              <a:t>/</a:t>
            </a:r>
            <a:r>
              <a:rPr lang="en-US" sz="1000" dirty="0">
                <a:solidFill>
                  <a:srgbClr val="24292E"/>
                </a:solidFill>
                <a:hlinkClick r:id="rId4"/>
              </a:rPr>
              <a:t>covid-policy-tracker</a:t>
            </a:r>
            <a:endParaRPr lang="en-US" sz="1800" dirty="0">
              <a:ea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effectLst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DE94-A54B-4B0C-A531-92B7C421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5DA9-7932-4F24-8AB9-AAEF228C80B2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2B8E-4EF1-469C-ABE3-97263F1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8907-2C21-4AA0-BA06-D9CF4167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2045-4D00-4E85-940C-0FD70642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A92-12AD-441B-8F52-60BC710E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08" y="1570251"/>
            <a:ext cx="10760676" cy="4922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Added s (3):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population density </a:t>
            </a:r>
            <a:r>
              <a:rPr lang="en-US" sz="1600" dirty="0"/>
              <a:t>, </a:t>
            </a:r>
            <a:r>
              <a:rPr lang="en-US" sz="1200" dirty="0">
                <a:hlinkClick r:id="rId3"/>
              </a:rPr>
              <a:t>https://www.stat=ta.com/stat=tics/183588/population-density-in-the-federal-states-of-the-us/</a:t>
            </a:r>
            <a:endParaRPr lang="en-US" sz="1200" dirty="0"/>
          </a:p>
          <a:p>
            <a:r>
              <a:rPr lang="en-US" sz="1600" b="1" dirty="0">
                <a:solidFill>
                  <a:srgbClr val="FF0000"/>
                </a:solidFill>
              </a:rPr>
              <a:t>urban vs rural population</a:t>
            </a:r>
            <a:r>
              <a:rPr lang="en-US" sz="1600" dirty="0"/>
              <a:t>, </a:t>
            </a:r>
            <a:r>
              <a:rPr lang="en-US" sz="1200" dirty="0">
                <a:hlinkClick r:id="rId4"/>
              </a:rPr>
              <a:t>https://www.icip.iastate.edu/tables/population/urban-pct states%20we%20have%20used%202010%20urban%20population</a:t>
            </a:r>
            <a:endParaRPr lang="en-US" sz="1600" dirty="0"/>
          </a:p>
          <a:p>
            <a:r>
              <a:rPr lang="en-US" sz="1600" b="1" dirty="0" err="1">
                <a:solidFill>
                  <a:srgbClr val="FF0000"/>
                </a:solidFill>
              </a:rPr>
              <a:t>hhs</a:t>
            </a:r>
            <a:r>
              <a:rPr lang="en-US" sz="1600" b="1" dirty="0">
                <a:solidFill>
                  <a:srgbClr val="FF0000"/>
                </a:solidFill>
              </a:rPr>
              <a:t> regions</a:t>
            </a:r>
            <a:r>
              <a:rPr lang="en-US" sz="1600" dirty="0"/>
              <a:t>, </a:t>
            </a:r>
            <a:r>
              <a:rPr lang="en-US" sz="1200" dirty="0">
                <a:hlinkClick r:id="rId5"/>
              </a:rPr>
              <a:t>https://www.hhs.gov/about/agencies/iea/regional-offices/index.html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Format: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Excel sheet, each sheet = one  attribute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for Jan 1, 2020 – April 28, 2021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 weeks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1600" dirty="0">
                <a:latin typeface="Calibri" panose="020F0502020204030204"/>
              </a:rPr>
              <a:t>for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/>
              </a:rPr>
              <a:t> 51 states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Preprocessing:</a:t>
            </a:r>
          </a:p>
          <a:p>
            <a:r>
              <a:rPr lang="en-US" sz="1600" noProof="0" dirty="0"/>
              <a:t>Antecedents - </a:t>
            </a:r>
            <a:r>
              <a:rPr lang="en-US" sz="1600" b="1" noProof="0" dirty="0">
                <a:solidFill>
                  <a:srgbClr val="FF0000"/>
                </a:solidFill>
              </a:rPr>
              <a:t>Weekly average </a:t>
            </a:r>
            <a:r>
              <a:rPr lang="en-US" sz="1600" noProof="0" dirty="0"/>
              <a:t>across all states</a:t>
            </a:r>
          </a:p>
          <a:p>
            <a:r>
              <a:rPr lang="en-US" sz="1600" noProof="0" dirty="0"/>
              <a:t>Target variables – </a:t>
            </a:r>
            <a:r>
              <a:rPr lang="en-US" sz="1600" b="1" noProof="0" dirty="0">
                <a:solidFill>
                  <a:srgbClr val="FF0000"/>
                </a:solidFill>
              </a:rPr>
              <a:t>Cases per capita </a:t>
            </a:r>
            <a:r>
              <a:rPr lang="en-US" sz="1600" noProof="0" dirty="0"/>
              <a:t>(for each state) = cases per week / population *100*100 </a:t>
            </a:r>
          </a:p>
          <a:p>
            <a:pPr marL="0" indent="0">
              <a:buNone/>
            </a:pPr>
            <a:r>
              <a:rPr lang="en-US" sz="1600" dirty="0"/>
              <a:t>w</a:t>
            </a:r>
            <a:r>
              <a:rPr lang="en-US" sz="1600" noProof="0" dirty="0"/>
              <a:t>here, </a:t>
            </a:r>
          </a:p>
          <a:p>
            <a:pPr marL="0" indent="0">
              <a:buNone/>
            </a:pPr>
            <a:r>
              <a:rPr lang="en-US" sz="1600" noProof="0" dirty="0"/>
              <a:t>            cases per week = weekly sum of </a:t>
            </a:r>
            <a:r>
              <a:rPr lang="en-US" sz="1600" dirty="0"/>
              <a:t>|</a:t>
            </a:r>
            <a:r>
              <a:rPr lang="en-US" sz="1600" noProof="0" dirty="0"/>
              <a:t>cumulative cases today -  cumulative cases yesterday|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08DE-111D-45C6-8064-818E0CB1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8B4B-9EC6-45F0-95C8-B2EFFE15DF20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C1CD-3B87-4505-9154-D939D3B2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13EC-5577-4D36-A255-A0C0E1F1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2045-4D00-4E85-940C-0FD70642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A92-12AD-441B-8F52-60BC710E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08" y="1570252"/>
            <a:ext cx="107606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Decide on 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tributes:</a:t>
            </a:r>
          </a:p>
          <a:p>
            <a:pPr marL="0" indent="0">
              <a:buNone/>
            </a:pPr>
            <a:r>
              <a:rPr lang="en-US" sz="1600" b="1" dirty="0"/>
              <a:t>Stable</a:t>
            </a:r>
          </a:p>
          <a:p>
            <a:pPr marL="0" indent="0">
              <a:buNone/>
            </a:pPr>
            <a:r>
              <a:rPr lang="en-US" sz="1600" dirty="0"/>
              <a:t>           week, state, region, </a:t>
            </a:r>
            <a:r>
              <a:rPr lang="en-US" sz="1600" dirty="0" err="1"/>
              <a:t>population_density</a:t>
            </a:r>
            <a:r>
              <a:rPr lang="en-US" sz="1600" dirty="0"/>
              <a:t>, </a:t>
            </a:r>
            <a:r>
              <a:rPr lang="en-US" sz="1600" dirty="0" err="1"/>
              <a:t>urban_percentage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Flexible</a:t>
            </a:r>
            <a:r>
              <a:rPr lang="en-US" sz="1600" dirty="0"/>
              <a:t> </a:t>
            </a:r>
          </a:p>
          <a:p>
            <a:r>
              <a:rPr lang="en-US" sz="1600" dirty="0"/>
              <a:t>Level 1: </a:t>
            </a:r>
            <a:r>
              <a:rPr lang="en-US" sz="1600" dirty="0" err="1"/>
              <a:t>stringency_index</a:t>
            </a:r>
            <a:r>
              <a:rPr lang="en-US" sz="1600" dirty="0"/>
              <a:t>, </a:t>
            </a:r>
            <a:r>
              <a:rPr lang="en-US" sz="1600" dirty="0" err="1"/>
              <a:t>government_response_index</a:t>
            </a:r>
            <a:r>
              <a:rPr lang="en-US" sz="1600" dirty="0"/>
              <a:t>, </a:t>
            </a:r>
            <a:r>
              <a:rPr lang="en-US" sz="1600" dirty="0" err="1"/>
              <a:t>containment_health_index</a:t>
            </a:r>
            <a:r>
              <a:rPr lang="en-US" sz="1600" dirty="0"/>
              <a:t>, </a:t>
            </a:r>
            <a:r>
              <a:rPr lang="en-US" sz="1600" dirty="0" err="1"/>
              <a:t>economic_support_index</a:t>
            </a:r>
            <a:endParaRPr lang="en-US" sz="1600" dirty="0"/>
          </a:p>
          <a:p>
            <a:r>
              <a:rPr lang="en-US" sz="1600" dirty="0"/>
              <a:t>Level 2: Remove Level 1 </a:t>
            </a:r>
            <a:r>
              <a:rPr lang="en-US" sz="1600" dirty="0" err="1"/>
              <a:t>attribues</a:t>
            </a:r>
            <a:r>
              <a:rPr lang="en-US" sz="1600" dirty="0"/>
              <a:t> and use</a:t>
            </a:r>
          </a:p>
          <a:p>
            <a:pPr marL="0" indent="0">
              <a:buNone/>
            </a:pPr>
            <a:r>
              <a:rPr lang="en-US" sz="1600" dirty="0"/>
              <a:t>	C  s (</a:t>
            </a:r>
            <a:r>
              <a:rPr lang="en-US" sz="1600" dirty="0">
                <a:ea typeface="Arial" panose="020B0604020202020204" pitchFamily="34" charset="0"/>
              </a:rPr>
              <a:t>containment and closure policies)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        H s (</a:t>
            </a:r>
            <a:r>
              <a:rPr lang="en-US" sz="1600" dirty="0">
                <a:ea typeface="Arial" panose="020B0604020202020204" pitchFamily="34" charset="0"/>
              </a:rPr>
              <a:t>health system policies)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183E-0896-4A34-AFF7-99311FD6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E16B-464B-42A4-A530-EC239240CE97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87C3-2291-4563-9605-7E451A4A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D303-C016-4E5B-9FA5-75776460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46F6-0006-420D-BF04-4F8227B9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9374-E118-4637-A7E9-5A971221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A2A0-237E-4E68-A5C3-AAC2AF6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36E4-A0A8-4442-BC11-AD58A436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ED2843-19FB-421D-BA39-D18A234B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83683"/>
              </p:ext>
            </p:extLst>
          </p:nvPr>
        </p:nvGraphicFramePr>
        <p:xfrm>
          <a:off x="1298697" y="1487875"/>
          <a:ext cx="8306154" cy="4624596"/>
        </p:xfrm>
        <a:graphic>
          <a:graphicData uri="http://schemas.openxmlformats.org/drawingml/2006/table">
            <a:tbl>
              <a:tblPr/>
              <a:tblGrid>
                <a:gridCol w="2105776">
                  <a:extLst>
                    <a:ext uri="{9D8B030D-6E8A-4147-A177-3AD203B41FA5}">
                      <a16:colId xmlns:a16="http://schemas.microsoft.com/office/drawing/2014/main" val="556301941"/>
                    </a:ext>
                  </a:extLst>
                </a:gridCol>
                <a:gridCol w="976422">
                  <a:extLst>
                    <a:ext uri="{9D8B030D-6E8A-4147-A177-3AD203B41FA5}">
                      <a16:colId xmlns:a16="http://schemas.microsoft.com/office/drawing/2014/main" val="861096138"/>
                    </a:ext>
                  </a:extLst>
                </a:gridCol>
                <a:gridCol w="1541100">
                  <a:extLst>
                    <a:ext uri="{9D8B030D-6E8A-4147-A177-3AD203B41FA5}">
                      <a16:colId xmlns:a16="http://schemas.microsoft.com/office/drawing/2014/main" val="1612481430"/>
                    </a:ext>
                  </a:extLst>
                </a:gridCol>
                <a:gridCol w="506544">
                  <a:extLst>
                    <a:ext uri="{9D8B030D-6E8A-4147-A177-3AD203B41FA5}">
                      <a16:colId xmlns:a16="http://schemas.microsoft.com/office/drawing/2014/main" val="1036133859"/>
                    </a:ext>
                  </a:extLst>
                </a:gridCol>
                <a:gridCol w="1399930">
                  <a:extLst>
                    <a:ext uri="{9D8B030D-6E8A-4147-A177-3AD203B41FA5}">
                      <a16:colId xmlns:a16="http://schemas.microsoft.com/office/drawing/2014/main" val="2350986437"/>
                    </a:ext>
                  </a:extLst>
                </a:gridCol>
                <a:gridCol w="1776382">
                  <a:extLst>
                    <a:ext uri="{9D8B030D-6E8A-4147-A177-3AD203B41FA5}">
                      <a16:colId xmlns:a16="http://schemas.microsoft.com/office/drawing/2014/main" val="1224105477"/>
                    </a:ext>
                  </a:extLst>
                </a:gridCol>
              </a:tblGrid>
              <a:tr h="268873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D=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critized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=s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=s 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Measurements across all states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360616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confirmed_cases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135.81 to 1254.23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average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237228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confirmed_cases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38.30 to 135.81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126368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confirmed_cases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 to 38.30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86298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909730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confirmed_deaths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 to 43.63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average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949409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confirmed_deaths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 to 2.25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464975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confirmed_deaths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 to 0.67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25251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730230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population_density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174.47 to 1207.83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density per capita 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52575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population_density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58.03 to 174.47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423424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population_density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 to 58.03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62137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774991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urban_percentage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73.75 to 95.00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46920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urban_percentage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64.80 to 73.75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59773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urban_percentage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38.70 to 64.80 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85510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96380"/>
                  </a:ext>
                </a:extLst>
              </a:tr>
              <a:tr h="268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Region1_Boston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'Connecticut', 'Maine', 'Massachusetts', 'New Hampshire', 'Rhode =land', 'Vermont'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37017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Region2_NewYork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'New Jersey', 'New York'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646505"/>
                  </a:ext>
                </a:extLst>
              </a:tr>
              <a:tr h="268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Region3_Philadelphia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'Delaware', 'Maryland', 'Pennsylvania', 'Virginia', 'West Virginia'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24585"/>
                  </a:ext>
                </a:extLst>
              </a:tr>
              <a:tr h="268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Region4_Atlanta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'Alabama', 'Florida', 'Georgia', 'Kentucky', 'M=s=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sippi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'North Carolina', 'South Carolina', 'Tennessee'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44409"/>
                  </a:ext>
                </a:extLst>
              </a:tr>
              <a:tr h="268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Region5_Chicago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=', 'Indiana', 'Michigan', 'Minnesota', 'Ohio', 'W=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93968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Region6_Dallas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'Arkansas', 'Lou=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iana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'New Mexico', 'Oklahoma', 'Texas'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46987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Region7_KansasCity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'Iowa', 'Kansas', 'M=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souri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 'Nebraska'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8066"/>
                  </a:ext>
                </a:extLst>
              </a:tr>
              <a:tr h="268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Region8_Denver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'Colorado', 'Montana', 'North Dakota', 'South Dakota', 'Utah', 'Wyoming'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51461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Region9_SanFranc=co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'Arizona', 'California', 'Hawaii', 'Nevada'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0857"/>
                  </a:ext>
                </a:extLst>
              </a:tr>
              <a:tr h="1433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Region10_Seattle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'Alaska', 'Idaho', 'Oregon', 'Washington'</a:t>
                      </a:r>
                    </a:p>
                  </a:txBody>
                  <a:tcPr marL="5622" marR="5622" marT="56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3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46F6-0006-420D-BF04-4F8227B9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9374-E118-4637-A7E9-5A971221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A2A0-237E-4E68-A5C3-AAC2AF6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36E4-A0A8-4442-BC11-AD58A436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145ADC-0F92-4FF6-A08A-B9C3AD1F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98083"/>
              </p:ext>
            </p:extLst>
          </p:nvPr>
        </p:nvGraphicFramePr>
        <p:xfrm>
          <a:off x="1539943" y="1597128"/>
          <a:ext cx="7414588" cy="4622436"/>
        </p:xfrm>
        <a:graphic>
          <a:graphicData uri="http://schemas.openxmlformats.org/drawingml/2006/table">
            <a:tbl>
              <a:tblPr/>
              <a:tblGrid>
                <a:gridCol w="2370022">
                  <a:extLst>
                    <a:ext uri="{9D8B030D-6E8A-4147-A177-3AD203B41FA5}">
                      <a16:colId xmlns:a16="http://schemas.microsoft.com/office/drawing/2014/main" val="3821844146"/>
                    </a:ext>
                  </a:extLst>
                </a:gridCol>
                <a:gridCol w="1098946">
                  <a:extLst>
                    <a:ext uri="{9D8B030D-6E8A-4147-A177-3AD203B41FA5}">
                      <a16:colId xmlns:a16="http://schemas.microsoft.com/office/drawing/2014/main" val="3947324168"/>
                    </a:ext>
                  </a:extLst>
                </a:gridCol>
                <a:gridCol w="1734484">
                  <a:extLst>
                    <a:ext uri="{9D8B030D-6E8A-4147-A177-3AD203B41FA5}">
                      <a16:colId xmlns:a16="http://schemas.microsoft.com/office/drawing/2014/main" val="2324904869"/>
                    </a:ext>
                  </a:extLst>
                </a:gridCol>
                <a:gridCol w="635537">
                  <a:extLst>
                    <a:ext uri="{9D8B030D-6E8A-4147-A177-3AD203B41FA5}">
                      <a16:colId xmlns:a16="http://schemas.microsoft.com/office/drawing/2014/main" val="1520993712"/>
                    </a:ext>
                  </a:extLst>
                </a:gridCol>
                <a:gridCol w="1575599">
                  <a:extLst>
                    <a:ext uri="{9D8B030D-6E8A-4147-A177-3AD203B41FA5}">
                      <a16:colId xmlns:a16="http://schemas.microsoft.com/office/drawing/2014/main" val="2209148932"/>
                    </a:ext>
                  </a:extLst>
                </a:gridCol>
              </a:tblGrid>
              <a:tr h="296310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D=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critized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=s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=s 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948561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stringency_index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59.91 to 68.52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71844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stringency_index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53.97 to 59.91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828611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stringency_index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43.42 to 53.97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6584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stringency_index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 to 43.42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92366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stringency_index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15288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83602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containment_health_index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65.48 to 79.66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03279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containment_health_index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60.24 to 65.48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07853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containment_health_index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55.72 to 60.24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697579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containment_health_index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46.43 to 55.72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151159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containment_health_index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 to 46.43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497521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085500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economic_support_index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 to 100.0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431421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economic_support_index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  to 75.0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323351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economic_support_index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 to 62.5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95041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economic_support_index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  to 37.5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043064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economic_support_index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 to 25.0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031878"/>
                  </a:ext>
                </a:extLst>
              </a:tr>
              <a:tr h="1580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463284"/>
                  </a:ext>
                </a:extLst>
              </a:tr>
              <a:tr h="2963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government_response_index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65.44 to 80.21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888707"/>
                  </a:ext>
                </a:extLst>
              </a:tr>
              <a:tr h="2963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government_response_index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  to 65.44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37774"/>
                  </a:ext>
                </a:extLst>
              </a:tr>
              <a:tr h="2963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government_response_index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54.81 to 59.96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655818"/>
                  </a:ext>
                </a:extLst>
              </a:tr>
              <a:tr h="2963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government_response_index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  to 54.81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371751"/>
                  </a:ext>
                </a:extLst>
              </a:tr>
              <a:tr h="2963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government_response_index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Flexible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 to 45.31</a:t>
                      </a:r>
                    </a:p>
                  </a:txBody>
                  <a:tcPr marL="6198" marR="6198" marT="6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2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598-92E5-4425-8EEC-BAE5121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Population Density per square mile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470E-D8E1-4275-A066-FC8B7F3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CED8-F7A8-4320-879D-2C707908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932A-04C8-414F-BC99-284FF18D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833CA-748C-4420-8047-0314746C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1" y="1933832"/>
            <a:ext cx="5761219" cy="3407959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F2180D-B55D-44BE-9FEB-AA084DC5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10" y="1933832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B388-7343-40AF-B9DB-9FF0602F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99B3-1299-43C4-95C1-83B5BCD0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9D23-A675-47EF-8ABF-B720EEB9178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2421-C03D-4ADA-AEF0-B63C50B5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Covid-19 Policy Making with Action Rule Mining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864E-3A59-4198-A8DB-A90E3501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D9FB-7929-45DA-A903-824D37F9DC9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49B7455B-4AEA-4397-87C8-39014ED5BB2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29071574"/>
                  </p:ext>
                </p:extLst>
              </p:nvPr>
            </p:nvGraphicFramePr>
            <p:xfrm>
              <a:off x="1124464" y="3958647"/>
              <a:ext cx="3680255" cy="23977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49B7455B-4AEA-4397-87C8-39014ED5BB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464" y="3958647"/>
                <a:ext cx="3680255" cy="2397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8A6BC655-E4B2-4E14-8C85-99B5214308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8527731"/>
                  </p:ext>
                </p:extLst>
              </p:nvPr>
            </p:nvGraphicFramePr>
            <p:xfrm>
              <a:off x="5883875" y="1412650"/>
              <a:ext cx="3680255" cy="26108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8A6BC655-E4B2-4E14-8C85-99B5214308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3875" y="1412650"/>
                <a:ext cx="3680255" cy="2610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31F82EA1-075E-4D6E-8812-FDF1A9BA38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9701092"/>
                  </p:ext>
                </p:extLst>
              </p:nvPr>
            </p:nvGraphicFramePr>
            <p:xfrm>
              <a:off x="6096000" y="4070902"/>
              <a:ext cx="3620527" cy="21651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31F82EA1-075E-4D6E-8812-FDF1A9BA38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000" y="4070902"/>
                <a:ext cx="3620527" cy="2165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7C11843-42F5-4FD8-B000-6C8073D73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64482415"/>
                  </p:ext>
                </p:extLst>
              </p:nvPr>
            </p:nvGraphicFramePr>
            <p:xfrm>
              <a:off x="1025611" y="1412650"/>
              <a:ext cx="4188940" cy="23977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7C11843-42F5-4FD8-B000-6C8073D73F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5611" y="1412650"/>
                <a:ext cx="4188940" cy="23977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82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3106</Words>
  <Application>Microsoft Office PowerPoint</Application>
  <PresentationFormat>Widescreen</PresentationFormat>
  <Paragraphs>546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CMBX10</vt:lpstr>
      <vt:lpstr>CMMI10</vt:lpstr>
      <vt:lpstr>CMR10</vt:lpstr>
      <vt:lpstr>Courier New</vt:lpstr>
      <vt:lpstr>Symbol</vt:lpstr>
      <vt:lpstr>Wingdings</vt:lpstr>
      <vt:lpstr>Office Theme</vt:lpstr>
      <vt:lpstr>Covid-19 Policy Making using Action Rule Mining</vt:lpstr>
      <vt:lpstr>Problem Statement </vt:lpstr>
      <vt:lpstr>Data </vt:lpstr>
      <vt:lpstr>Data Preprocessing </vt:lpstr>
      <vt:lpstr>Data Preprocessing </vt:lpstr>
      <vt:lpstr>Discretization</vt:lpstr>
      <vt:lpstr>Discretization</vt:lpstr>
      <vt:lpstr>Plot of Population Density per square mile</vt:lpstr>
      <vt:lpstr>Data Plot</vt:lpstr>
      <vt:lpstr>Global Comparison</vt:lpstr>
      <vt:lpstr>Global Comparison</vt:lpstr>
      <vt:lpstr>Plot</vt:lpstr>
      <vt:lpstr>Plot</vt:lpstr>
      <vt:lpstr>Various Govt. policies issued across all the states across the United States</vt:lpstr>
      <vt:lpstr>Action Rules</vt:lpstr>
      <vt:lpstr>Action Rule Generation with Rule-based Approach</vt:lpstr>
      <vt:lpstr>Speedup by Reduction Tree</vt:lpstr>
      <vt:lpstr>Action Rules application</vt:lpstr>
      <vt:lpstr>Action Rules</vt:lpstr>
      <vt:lpstr>Example: Action Rules</vt:lpstr>
      <vt:lpstr>Rules – confirmed deaths  </vt:lpstr>
      <vt:lpstr>Rules – confirmed deaths  </vt:lpstr>
      <vt:lpstr>Plots for C-index</vt:lpstr>
      <vt:lpstr>C-index </vt:lpstr>
      <vt:lpstr>Plots for H-index</vt:lpstr>
      <vt:lpstr>H-index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Policy Making using Action Rule Mining</dc:title>
  <dc:creator>Titli Sarkar</dc:creator>
  <cp:lastModifiedBy>Titli Sarkar</cp:lastModifiedBy>
  <cp:revision>126</cp:revision>
  <dcterms:created xsi:type="dcterms:W3CDTF">2021-07-16T00:38:07Z</dcterms:created>
  <dcterms:modified xsi:type="dcterms:W3CDTF">2021-08-07T02:20:32Z</dcterms:modified>
</cp:coreProperties>
</file>