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90904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Objective: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Persuade a leadership team member with an Analytical Social style to support the purchase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27pi4th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Aileni Tee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Decision-Maker Profile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2370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Position: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Project Director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Social Style: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Analytical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Key Characteristics: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Information-oriented, good planner, systematic worker, values organized and logical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oenb5my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Sherwin Torres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TestRail Software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11472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Description: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An all-in-one tool for managing test repositories, creating test plans, tracking test execution progress, monitoring automation coverage, and generating insightful reports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8rx3llf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Space Cracker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Strategy to Persuade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Build a compelling case for ROI: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Address stakeholder concerns: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Develop a phased implementation plan: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Secure internal champions: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z3v416m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Campaign Creators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ROI Calculation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Cost of Investment: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$35,000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Estimated Benefits: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$251,000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ROI (Year 1):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718.57%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Payback Period: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12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iv0unb1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Kastriot Thaqi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Implementation Plan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82850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Phase 1: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Planning &amp; Procurement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Phase 2: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Setup &amp; Configuration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Phase 3: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Training &amp; Onboarding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Phase 4: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Pilot Testing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Phase 5: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Full Rollout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lp116d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Darius Bashar on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2370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Summary of the key points: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Reiteration of the recommendation to acquire the software: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Call to action for stakeholders to approve the proposal and initiate the implementation process: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8zl2k36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Sarah Doody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