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Zero ERP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Presentazione del Progetto Open Source</a:t>
            </a:r>
          </a:p>
        </p:txBody>
      </p:sp>
      <p:pic>
        <p:nvPicPr>
          <p:cNvPr id="4" name="Picture 3" descr="Logo Zero Er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914400"/>
            <a:ext cx="3200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Collaborazione e Contatti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GitHub/GitLab, GitBook, mentoring</a:t>
            </a:r>
            <a:br/>
            <a:r>
              <a:t>- Referente: Michele Carlo Titini</a:t>
            </a:r>
            <a:br/>
            <a:r>
              <a:t>- Email: mc.titini@gmail.com</a:t>
            </a:r>
            <a:br/>
            <a:r>
              <a:t>- Repository: https://github.com/Tito-it/Zero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Concetti Generali e Motivazioni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"Zero" rappresenta una ripartenza personale e professionale</a:t>
            </a:r>
            <a:br/>
            <a:r>
              <a:t>- Obiettivo: costruire qualcosa di solido, condivisibile e duraturo</a:t>
            </a:r>
            <a:br/>
            <a:r>
              <a:t>- ERP multiservizi, modulare, flessibile e open-source</a:t>
            </a:r>
            <a:br/>
            <a:r>
              <a:t>- Centralizzazione, evoluzione, precisione, accessibilità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Architettura del Database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Anagrafiche avanzate con ruoli dinamici</a:t>
            </a:r>
            <a:br/>
            <a:r>
              <a:t>- Stradario centralizzato</a:t>
            </a:r>
            <a:br/>
            <a:r>
              <a:t>- Struttura multi-servizio</a:t>
            </a:r>
            <a:br/>
            <a:r>
              <a:t>- Gestione utenti e permessi</a:t>
            </a:r>
            <a:br/>
            <a:r>
              <a:t>- Sistema generico di pratiche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Architettura Software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Versione base espandibile</a:t>
            </a:r>
            <a:br/>
            <a:r>
              <a:t>- Moduli: anagrafiche, pratiche, fatturazione</a:t>
            </a:r>
            <a:br/>
            <a:r>
              <a:t>- Logica modulare e standard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Intelligenza Artificiale (AI)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Suggerimenti dinamici e assistenza virtuale</a:t>
            </a:r>
            <a:br/>
            <a:r>
              <a:t>- Ottimizzazione dei processi</a:t>
            </a:r>
            <a:br/>
            <a:r>
              <a:t>- Controlli automatici e previsioni</a:t>
            </a:r>
            <a:br/>
            <a:r>
              <a:t>- Explainable AI, API esterne, toggle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Tecnologie - Backend e Frontend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Python, Django, DRF, FastAPI, Celery, PostgreSQL</a:t>
            </a:r>
            <a:br/>
            <a:r>
              <a:t>- Vue.js, Pinia, Axios, Tailwind CSS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Tecnologie - DevOps, Testing, Sicurezza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Docker, GitHub Actions, Nginx</a:t>
            </a:r>
            <a:br/>
            <a:r>
              <a:t>- Swagger, Pytest, pre-commit</a:t>
            </a:r>
            <a:br/>
            <a:r>
              <a:t>- JWT, OAuth2, crittografia, ACL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Sviluppi e Obiettivi Futuri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Verticalizzazioni per Utility</a:t>
            </a:r>
            <a:br/>
            <a:r>
              <a:t>- Servizi generali, enti pubblici e privati</a:t>
            </a:r>
            <a:br/>
            <a:r>
              <a:t>- Personalizzazioni rapide, integrazioni</a:t>
            </a:r>
            <a:br/>
            <a:r>
              <a:t>- Marketplace di moduli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Perché un Progetto Open Source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/>
            </a:pPr>
            <a:r>
              <a:t>- Sostenibilità e apertura</a:t>
            </a:r>
            <a:br/>
            <a:r>
              <a:t>- Collaborazione e riutilizzabilità</a:t>
            </a:r>
            <a:br/>
            <a:r>
              <a:t>- Opportunità per studenti e professionisti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