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22" autoAdjust="0"/>
    <p:restoredTop sz="86438" autoAdjust="0"/>
  </p:normalViewPr>
  <p:slideViewPr>
    <p:cSldViewPr>
      <p:cViewPr varScale="1">
        <p:scale>
          <a:sx n="68" d="100"/>
          <a:sy n="68" d="100"/>
        </p:scale>
        <p:origin x="-9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6D94-F86E-41D3-874A-BEBDAB653ACF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7AE6-CDED-453F-92DB-BF8827526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JSoh1_gy1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Synesthesia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having to take out a mobile device is inconvenient</a:t>
            </a:r>
          </a:p>
          <a:p>
            <a:r>
              <a:rPr lang="en-US" dirty="0" smtClean="0"/>
              <a:t>When trying to reduce the Cognitive Load</a:t>
            </a:r>
          </a:p>
        </p:txBody>
      </p:sp>
    </p:spTree>
    <p:extLst>
      <p:ext uri="{BB962C8B-B14F-4D97-AF65-F5344CB8AC3E}">
        <p14:creationId xmlns:p14="http://schemas.microsoft.com/office/powerpoint/2010/main" val="86497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Haptic feedback through vibrating seat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Monitor proximity to surroundings</a:t>
            </a:r>
          </a:p>
          <a:p>
            <a:pPr marL="0" indent="0">
              <a:buNone/>
            </a:pPr>
            <a:r>
              <a:rPr lang="en-US" dirty="0" smtClean="0"/>
              <a:t>Monitor car state</a:t>
            </a:r>
          </a:p>
        </p:txBody>
      </p:sp>
    </p:spTree>
    <p:extLst>
      <p:ext uri="{BB962C8B-B14F-4D97-AF65-F5344CB8AC3E}">
        <p14:creationId xmlns:p14="http://schemas.microsoft.com/office/powerpoint/2010/main" val="126734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Location of other players</a:t>
            </a:r>
          </a:p>
          <a:p>
            <a:pPr marL="0" indent="0">
              <a:buNone/>
            </a:pPr>
            <a:r>
              <a:rPr lang="en-US" dirty="0" smtClean="0"/>
              <a:t>Time left in period</a:t>
            </a:r>
          </a:p>
          <a:p>
            <a:pPr marL="0" indent="0">
              <a:buNone/>
            </a:pPr>
            <a:r>
              <a:rPr lang="en-US" dirty="0" smtClean="0"/>
              <a:t>State of state that might affect strategy</a:t>
            </a:r>
          </a:p>
          <a:p>
            <a:pPr marL="0" indent="0">
              <a:buNone/>
            </a:pPr>
            <a:r>
              <a:rPr lang="en-US" dirty="0" smtClean="0"/>
              <a:t>Simple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691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variables to monitor</a:t>
            </a:r>
          </a:p>
          <a:p>
            <a:pPr marL="0" indent="0">
              <a:buNone/>
            </a:pPr>
            <a:r>
              <a:rPr lang="en-US" dirty="0" smtClean="0"/>
              <a:t>Might open the door to learning aids.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Keep important health issues in check like insulin levels, blood pressure,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Athletes</a:t>
            </a:r>
            <a:r>
              <a:rPr lang="en-US" dirty="0"/>
              <a:t> </a:t>
            </a:r>
            <a:r>
              <a:rPr lang="en-US" dirty="0" smtClean="0"/>
              <a:t>checking pulse.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2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Surgery and medical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Monitor patient vitals</a:t>
            </a:r>
          </a:p>
          <a:p>
            <a:pPr marL="0" indent="0">
              <a:buNone/>
            </a:pPr>
            <a:r>
              <a:rPr lang="en-US" dirty="0" smtClean="0"/>
              <a:t>Depth of incision</a:t>
            </a:r>
          </a:p>
        </p:txBody>
      </p:sp>
    </p:spTree>
    <p:extLst>
      <p:ext uri="{BB962C8B-B14F-4D97-AF65-F5344CB8AC3E}">
        <p14:creationId xmlns:p14="http://schemas.microsoft.com/office/powerpoint/2010/main" val="48265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Huggies</a:t>
            </a:r>
            <a:r>
              <a:rPr lang="en-US" dirty="0" smtClean="0"/>
              <a:t> Belly Belt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http://www.youtube.com/watch?v=bJSoh1_gy1I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3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Digital Synesthesia Scenarios</vt:lpstr>
      <vt:lpstr>Criteria</vt:lpstr>
      <vt:lpstr>Driving</vt:lpstr>
      <vt:lpstr>Sports</vt:lpstr>
      <vt:lpstr>Sailing</vt:lpstr>
      <vt:lpstr>Health monitoring</vt:lpstr>
      <vt:lpstr>Surgery and medical procedures</vt:lpstr>
      <vt:lpstr>Empathy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Authorized Customer</dc:creator>
  <cp:lastModifiedBy>HP Authorized Customer</cp:lastModifiedBy>
  <cp:revision>14</cp:revision>
  <dcterms:created xsi:type="dcterms:W3CDTF">2013-09-12T14:53:53Z</dcterms:created>
  <dcterms:modified xsi:type="dcterms:W3CDTF">2013-09-12T20:58:15Z</dcterms:modified>
</cp:coreProperties>
</file>