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PhD </a:t>
            </a:r>
            <a:r>
              <a:rPr lang="es-US" dirty="0" err="1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vibrotactile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Mobile </a:t>
            </a:r>
            <a:r>
              <a:rPr lang="es-US" dirty="0" err="1" smtClean="0"/>
              <a:t>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Situational</a:t>
            </a:r>
            <a:r>
              <a:rPr lang="es-US" dirty="0" smtClean="0"/>
              <a:t> </a:t>
            </a:r>
            <a:r>
              <a:rPr lang="es-US" dirty="0" err="1" smtClean="0"/>
              <a:t>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– </a:t>
            </a:r>
            <a:r>
              <a:rPr lang="es-US" dirty="0" err="1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– </a:t>
            </a:r>
            <a:r>
              <a:rPr lang="es-US" dirty="0" err="1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Neuroplasticity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Nth</a:t>
            </a:r>
            <a:r>
              <a:rPr lang="es-US" dirty="0" smtClean="0"/>
              <a:t> </a:t>
            </a:r>
            <a:r>
              <a:rPr lang="es-US" dirty="0" err="1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Cognitive</a:t>
            </a:r>
            <a:r>
              <a:rPr lang="es-US" dirty="0" smtClean="0"/>
              <a:t>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Personal </a:t>
            </a:r>
            <a:r>
              <a:rPr lang="es-US" dirty="0" err="1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Immersion</a:t>
            </a:r>
            <a:r>
              <a:rPr lang="es-US" dirty="0" smtClean="0"/>
              <a:t>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Dreams</a:t>
            </a:r>
            <a:r>
              <a:rPr lang="es-US" dirty="0" smtClean="0"/>
              <a:t> </a:t>
            </a:r>
            <a:r>
              <a:rPr lang="es-US" dirty="0" err="1" smtClean="0"/>
              <a:t>beyond</a:t>
            </a:r>
            <a:r>
              <a:rPr lang="es-US" dirty="0" smtClean="0"/>
              <a:t> natural </a:t>
            </a:r>
            <a:r>
              <a:rPr lang="es-US" dirty="0" err="1" smtClean="0"/>
              <a:t>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Discreet</a:t>
            </a:r>
            <a:r>
              <a:rPr lang="es-US" dirty="0" smtClean="0"/>
              <a:t> and </a:t>
            </a:r>
            <a:r>
              <a:rPr lang="es-US" dirty="0" err="1" smtClean="0"/>
              <a:t>Continuous</a:t>
            </a:r>
            <a:r>
              <a:rPr lang="es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Escaping</a:t>
            </a:r>
            <a:r>
              <a:rPr lang="es-US" dirty="0" smtClean="0"/>
              <a:t>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Design</a:t>
            </a:r>
            <a:r>
              <a:rPr lang="es-US" dirty="0" smtClean="0"/>
              <a:t> </a:t>
            </a:r>
            <a:r>
              <a:rPr lang="es-US" dirty="0" err="1" smtClean="0"/>
              <a:t>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Human </a:t>
            </a:r>
            <a:r>
              <a:rPr lang="es-US" dirty="0" err="1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Super</a:t>
            </a:r>
            <a:r>
              <a:rPr lang="es-US" dirty="0" smtClean="0"/>
              <a:t> </a:t>
            </a:r>
            <a:r>
              <a:rPr lang="es-US" dirty="0" err="1" smtClean="0"/>
              <a:t>Heroes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 err="1" smtClean="0"/>
              <a:t>Questions</a:t>
            </a:r>
            <a:r>
              <a:rPr lang="es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How</a:t>
            </a:r>
            <a:r>
              <a:rPr lang="es-US" dirty="0" smtClean="0"/>
              <a:t> </a:t>
            </a:r>
            <a:r>
              <a:rPr lang="es-US" dirty="0" err="1" smtClean="0"/>
              <a:t>technology</a:t>
            </a:r>
            <a:r>
              <a:rPr lang="es-US" dirty="0" smtClean="0"/>
              <a:t> </a:t>
            </a:r>
            <a:r>
              <a:rPr lang="es-US" dirty="0" err="1" smtClean="0"/>
              <a:t>made</a:t>
            </a:r>
            <a:r>
              <a:rPr lang="es-US" dirty="0" smtClean="0"/>
              <a:t> </a:t>
            </a:r>
            <a:r>
              <a:rPr lang="es-US" dirty="0" err="1" smtClean="0"/>
              <a:t>them</a:t>
            </a:r>
            <a:r>
              <a:rPr lang="es-US" dirty="0" smtClean="0"/>
              <a:t> </a:t>
            </a:r>
            <a:r>
              <a:rPr lang="es-US" dirty="0" err="1" smtClean="0"/>
              <a:t>com</a:t>
            </a:r>
            <a:r>
              <a:rPr lang="es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More </a:t>
            </a:r>
            <a:r>
              <a:rPr lang="es-US" dirty="0" err="1" smtClean="0"/>
              <a:t>info</a:t>
            </a:r>
            <a:r>
              <a:rPr lang="es-US" dirty="0" smtClean="0"/>
              <a:t> </a:t>
            </a:r>
            <a:r>
              <a:rPr lang="es-US" dirty="0" err="1" smtClean="0"/>
              <a:t>than</a:t>
            </a:r>
            <a:r>
              <a:rPr lang="es-US" dirty="0" smtClean="0"/>
              <a:t> can be </a:t>
            </a:r>
            <a:r>
              <a:rPr lang="es-US" dirty="0" err="1" smtClean="0"/>
              <a:t>sensed</a:t>
            </a:r>
            <a:r>
              <a:rPr lang="es-US" dirty="0" smtClean="0"/>
              <a:t>,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Mobile </a:t>
            </a:r>
            <a:r>
              <a:rPr lang="es-US" dirty="0" err="1" smtClean="0"/>
              <a:t>device</a:t>
            </a:r>
            <a:r>
              <a:rPr lang="es-US" dirty="0" smtClean="0"/>
              <a:t> a </a:t>
            </a:r>
            <a:r>
              <a:rPr lang="es-US" dirty="0" err="1" smtClean="0"/>
              <a:t>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Physical</a:t>
            </a:r>
            <a:r>
              <a:rPr lang="es-US" dirty="0" smtClean="0"/>
              <a:t> </a:t>
            </a:r>
            <a:r>
              <a:rPr lang="es-US" dirty="0" err="1" smtClean="0"/>
              <a:t>connection</a:t>
            </a:r>
            <a:r>
              <a:rPr lang="es-US" dirty="0" smtClean="0"/>
              <a:t> to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r>
              <a:rPr lang="es-US" dirty="0" smtClean="0"/>
              <a:t> </a:t>
            </a:r>
            <a:r>
              <a:rPr lang="es-US" dirty="0" err="1" smtClean="0"/>
              <a:t>by-pass</a:t>
            </a:r>
            <a:r>
              <a:rPr lang="es-US" dirty="0" smtClean="0"/>
              <a:t> </a:t>
            </a:r>
            <a:r>
              <a:rPr lang="es-US" dirty="0" err="1" smtClean="0"/>
              <a:t>device</a:t>
            </a:r>
            <a:r>
              <a:rPr lang="es-US" dirty="0" smtClean="0"/>
              <a:t> and </a:t>
            </a:r>
            <a:r>
              <a:rPr lang="es-US" dirty="0" err="1" smtClean="0"/>
              <a:t>cognition</a:t>
            </a:r>
            <a:r>
              <a:rPr lang="es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Uexkull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Thermal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159</Words>
  <Application>Microsoft Office PowerPoint</Application>
  <PresentationFormat>On-screen Show (4:3)</PresentationFormat>
  <Paragraphs>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Digital Synesthesia</vt:lpstr>
      <vt:lpstr>Intro</vt:lpstr>
      <vt:lpstr>Intro</vt:lpstr>
      <vt:lpstr>Intro</vt:lpstr>
      <vt:lpstr>Intro - what</vt:lpstr>
      <vt:lpstr>Intro - what</vt:lpstr>
      <vt:lpstr>Intro - why</vt:lpstr>
      <vt:lpstr>Intro - why</vt:lpstr>
      <vt:lpstr>Background - INterface</vt:lpstr>
      <vt:lpstr>Background - INterface</vt:lpstr>
      <vt:lpstr>Background - INterface</vt:lpstr>
      <vt:lpstr>Background - INterface</vt:lpstr>
      <vt:lpstr>Background – senses</vt:lpstr>
      <vt:lpstr>Background – senses</vt:lpstr>
      <vt:lpstr>Background</vt:lpstr>
      <vt:lpstr>Digital Synesthesia</vt:lpstr>
      <vt:lpstr>Digital Synesthesia</vt:lpstr>
      <vt:lpstr>Digital Synesthesia</vt:lpstr>
      <vt:lpstr>Digital Synesthesia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PLan</vt:lpstr>
      <vt:lpstr>Research plan</vt:lpstr>
      <vt:lpstr>Research Plan</vt:lpstr>
      <vt:lpstr>Research Plan</vt:lpstr>
      <vt:lpstr>Timeline</vt:lpstr>
      <vt:lpstr>Conclusion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Synesthesia</dc:title>
  <dc:creator>TitoAlfaro</dc:creator>
  <cp:lastModifiedBy>TitoAlfaro</cp:lastModifiedBy>
  <cp:revision>5</cp:revision>
  <dcterms:created xsi:type="dcterms:W3CDTF">2014-03-17T17:40:58Z</dcterms:created>
  <dcterms:modified xsi:type="dcterms:W3CDTF">2014-03-17T18:27:14Z</dcterms:modified>
</cp:coreProperties>
</file>