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224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9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6CB9-EE2F-4595-8613-7B7C9D14D1A9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CD6-8008-4B83-9522-C379A5C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196" y="117059"/>
            <a:ext cx="6653609" cy="43397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197" y="4687214"/>
            <a:ext cx="3211590" cy="4257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44215" y="4687214"/>
            <a:ext cx="3211590" cy="42575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3864" y="1499627"/>
            <a:ext cx="55302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Digital Synesthesia</a:t>
            </a:r>
          </a:p>
          <a:p>
            <a:r>
              <a:rPr lang="en-US" dirty="0" smtClean="0"/>
              <a:t>Using Mobile Technology To Interact With Our World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8606" y="6184997"/>
            <a:ext cx="3125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Committee:</a:t>
            </a:r>
          </a:p>
          <a:p>
            <a:pPr algn="r"/>
            <a:r>
              <a:rPr lang="en-US" dirty="0" smtClean="0"/>
              <a:t>Michael </a:t>
            </a:r>
            <a:r>
              <a:rPr lang="en-US" dirty="0" err="1" smtClean="0"/>
              <a:t>Bove</a:t>
            </a:r>
            <a:endParaRPr lang="en-US" dirty="0" smtClean="0"/>
          </a:p>
          <a:p>
            <a:pPr algn="r"/>
            <a:r>
              <a:rPr lang="en-US" dirty="0" smtClean="0"/>
              <a:t>Joseph </a:t>
            </a:r>
            <a:r>
              <a:rPr lang="en-US" dirty="0" err="1" smtClean="0"/>
              <a:t>Paradiso</a:t>
            </a:r>
            <a:endParaRPr lang="en-US" dirty="0" smtClean="0"/>
          </a:p>
          <a:p>
            <a:pPr algn="r"/>
            <a:r>
              <a:rPr lang="en-US" dirty="0" smtClean="0"/>
              <a:t>Kevin </a:t>
            </a:r>
            <a:r>
              <a:rPr lang="en-US" dirty="0" err="1" smtClean="0"/>
              <a:t>Slavin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9828" y="7721183"/>
            <a:ext cx="23762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Presented By:</a:t>
            </a:r>
          </a:p>
          <a:p>
            <a:pPr algn="r"/>
            <a:r>
              <a:rPr lang="en-US" dirty="0" smtClean="0"/>
              <a:t>Santiago Alfaro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23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Authorized Customer</dc:creator>
  <cp:lastModifiedBy>HP Authorized Customer</cp:lastModifiedBy>
  <cp:revision>6</cp:revision>
  <dcterms:created xsi:type="dcterms:W3CDTF">2013-12-03T16:57:16Z</dcterms:created>
  <dcterms:modified xsi:type="dcterms:W3CDTF">2013-12-03T22:20:43Z</dcterms:modified>
</cp:coreProperties>
</file>