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9" r:id="rId13"/>
    <p:sldId id="267" r:id="rId14"/>
    <p:sldId id="268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-1308" y="-6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394F6-A52A-48D0-90C7-07868C66011B}" type="datetimeFigureOut">
              <a:rPr lang="en-US" smtClean="0"/>
              <a:t>3/17/2014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085A8-95B6-4CCC-ACFD-23653EE1C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248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394F6-A52A-48D0-90C7-07868C66011B}" type="datetimeFigureOut">
              <a:rPr lang="en-US" smtClean="0"/>
              <a:t>3/17/2014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085A8-95B6-4CCC-ACFD-23653EE1C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949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394F6-A52A-48D0-90C7-07868C66011B}" type="datetimeFigureOut">
              <a:rPr lang="en-US" smtClean="0"/>
              <a:t>3/17/2014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085A8-95B6-4CCC-ACFD-23653EE1C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37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394F6-A52A-48D0-90C7-07868C66011B}" type="datetimeFigureOut">
              <a:rPr lang="en-US" smtClean="0"/>
              <a:t>3/17/2014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085A8-95B6-4CCC-ACFD-23653EE1C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819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394F6-A52A-48D0-90C7-07868C66011B}" type="datetimeFigureOut">
              <a:rPr lang="en-US" smtClean="0"/>
              <a:t>3/17/2014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085A8-95B6-4CCC-ACFD-23653EE1C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938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394F6-A52A-48D0-90C7-07868C66011B}" type="datetimeFigureOut">
              <a:rPr lang="en-US" smtClean="0"/>
              <a:t>3/17/2014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085A8-95B6-4CCC-ACFD-23653EE1C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94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394F6-A52A-48D0-90C7-07868C66011B}" type="datetimeFigureOut">
              <a:rPr lang="en-US" smtClean="0"/>
              <a:t>3/17/2014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085A8-95B6-4CCC-ACFD-23653EE1C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322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394F6-A52A-48D0-90C7-07868C66011B}" type="datetimeFigureOut">
              <a:rPr lang="en-US" smtClean="0"/>
              <a:t>3/17/2014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085A8-95B6-4CCC-ACFD-23653EE1C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865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394F6-A52A-48D0-90C7-07868C66011B}" type="datetimeFigureOut">
              <a:rPr lang="en-US" smtClean="0"/>
              <a:t>3/17/2014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085A8-95B6-4CCC-ACFD-23653EE1C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658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394F6-A52A-48D0-90C7-07868C66011B}" type="datetimeFigureOut">
              <a:rPr lang="en-US" smtClean="0"/>
              <a:t>3/17/2014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085A8-95B6-4CCC-ACFD-23653EE1C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67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394F6-A52A-48D0-90C7-07868C66011B}" type="datetimeFigureOut">
              <a:rPr lang="en-US" smtClean="0"/>
              <a:t>3/17/2014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085A8-95B6-4CCC-ACFD-23653EE1C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681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B394F6-A52A-48D0-90C7-07868C66011B}" type="datetimeFigureOut">
              <a:rPr lang="en-US" smtClean="0"/>
              <a:t>3/17/2014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9085A8-95B6-4CCC-ACFD-23653EE1C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179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US" dirty="0" smtClean="0"/>
              <a:t>Digital </a:t>
            </a:r>
            <a:r>
              <a:rPr lang="es-US" dirty="0" err="1" smtClean="0"/>
              <a:t>Synesthesia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US" dirty="0" smtClean="0"/>
              <a:t>PhD </a:t>
            </a:r>
            <a:r>
              <a:rPr lang="es-US" dirty="0" err="1" smtClean="0"/>
              <a:t>proposal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143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 err="1" smtClean="0"/>
              <a:t>Background</a:t>
            </a:r>
            <a:r>
              <a:rPr lang="es-US" dirty="0" smtClean="0"/>
              <a:t> - </a:t>
            </a:r>
            <a:r>
              <a:rPr lang="es-US" dirty="0" err="1" smtClean="0"/>
              <a:t>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US" dirty="0" err="1" smtClean="0"/>
              <a:t>vibrotactile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 err="1" smtClean="0"/>
              <a:t>Background</a:t>
            </a:r>
            <a:r>
              <a:rPr lang="es-US" dirty="0" smtClean="0"/>
              <a:t> - </a:t>
            </a:r>
            <a:r>
              <a:rPr lang="es-US" dirty="0" err="1" smtClean="0"/>
              <a:t>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US" dirty="0" smtClean="0"/>
              <a:t>Mobile </a:t>
            </a:r>
            <a:r>
              <a:rPr lang="es-US" dirty="0" err="1" smtClean="0"/>
              <a:t>communications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 err="1" smtClean="0"/>
              <a:t>Background</a:t>
            </a:r>
            <a:r>
              <a:rPr lang="es-US" dirty="0" smtClean="0"/>
              <a:t> - </a:t>
            </a:r>
            <a:r>
              <a:rPr lang="es-US" dirty="0" err="1" smtClean="0"/>
              <a:t>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US" dirty="0" err="1" smtClean="0"/>
              <a:t>Situational</a:t>
            </a:r>
            <a:r>
              <a:rPr lang="es-US" dirty="0" smtClean="0"/>
              <a:t> </a:t>
            </a:r>
            <a:r>
              <a:rPr lang="es-US" dirty="0" err="1" smtClean="0"/>
              <a:t>awareness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3153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 err="1" smtClean="0"/>
              <a:t>Background</a:t>
            </a:r>
            <a:r>
              <a:rPr lang="es-US" dirty="0" smtClean="0"/>
              <a:t> – </a:t>
            </a:r>
            <a:r>
              <a:rPr lang="es-US" dirty="0" err="1" smtClean="0"/>
              <a:t>senses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US" dirty="0" err="1" smtClean="0"/>
              <a:t>Sensory</a:t>
            </a:r>
            <a:r>
              <a:rPr lang="es-US" dirty="0" smtClean="0"/>
              <a:t> </a:t>
            </a:r>
            <a:r>
              <a:rPr lang="es-US" dirty="0" err="1" smtClean="0"/>
              <a:t>substitution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 err="1" smtClean="0"/>
              <a:t>Background</a:t>
            </a:r>
            <a:r>
              <a:rPr lang="es-US" dirty="0" smtClean="0"/>
              <a:t> – </a:t>
            </a:r>
            <a:r>
              <a:rPr lang="es-US" dirty="0" err="1" smtClean="0"/>
              <a:t>senses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US" dirty="0" smtClean="0"/>
              <a:t>New </a:t>
            </a:r>
            <a:r>
              <a:rPr lang="es-US" dirty="0" err="1" smtClean="0"/>
              <a:t>Senses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6893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 err="1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US" dirty="0" err="1" smtClean="0"/>
              <a:t>Neuroplasticity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61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 smtClean="0"/>
              <a:t>Digital </a:t>
            </a:r>
            <a:r>
              <a:rPr lang="es-US" dirty="0" err="1" smtClean="0"/>
              <a:t>Synesthesia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US" dirty="0" err="1" smtClean="0"/>
              <a:t>Nth</a:t>
            </a:r>
            <a:r>
              <a:rPr lang="es-US" dirty="0" smtClean="0"/>
              <a:t> </a:t>
            </a:r>
            <a:r>
              <a:rPr lang="es-US" dirty="0" err="1" smtClean="0"/>
              <a:t>sense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61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 smtClean="0"/>
              <a:t>Digital </a:t>
            </a:r>
            <a:r>
              <a:rPr lang="es-US" dirty="0" err="1" smtClean="0"/>
              <a:t>Synesthesia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US" dirty="0" err="1" smtClean="0"/>
              <a:t>Cognitive</a:t>
            </a:r>
            <a:r>
              <a:rPr lang="es-US" dirty="0" smtClean="0"/>
              <a:t> Load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4160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 smtClean="0"/>
              <a:t>Digital </a:t>
            </a:r>
            <a:r>
              <a:rPr lang="es-US" dirty="0" err="1" smtClean="0"/>
              <a:t>Synesthesia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US" dirty="0" smtClean="0"/>
              <a:t>Personal </a:t>
            </a:r>
            <a:r>
              <a:rPr lang="es-US" dirty="0" err="1" smtClean="0"/>
              <a:t>interpretation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4160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 smtClean="0"/>
              <a:t>Digital </a:t>
            </a:r>
            <a:r>
              <a:rPr lang="es-US" dirty="0" err="1" smtClean="0"/>
              <a:t>Synesthesia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US" dirty="0" err="1" smtClean="0"/>
              <a:t>Immersion</a:t>
            </a:r>
            <a:r>
              <a:rPr lang="es-US" dirty="0" smtClean="0"/>
              <a:t> in </a:t>
            </a:r>
            <a:r>
              <a:rPr lang="es-US" dirty="0" err="1" smtClean="0"/>
              <a:t>the</a:t>
            </a:r>
            <a:r>
              <a:rPr lang="es-US" dirty="0" smtClean="0"/>
              <a:t> </a:t>
            </a:r>
            <a:r>
              <a:rPr lang="es-US" dirty="0" err="1" smtClean="0"/>
              <a:t>world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4160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 err="1" smtClean="0"/>
              <a:t>Intro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US" dirty="0" err="1" smtClean="0"/>
              <a:t>Dreams</a:t>
            </a:r>
            <a:r>
              <a:rPr lang="es-US" dirty="0" smtClean="0"/>
              <a:t> </a:t>
            </a:r>
            <a:r>
              <a:rPr lang="es-US" dirty="0" err="1" smtClean="0"/>
              <a:t>beyond</a:t>
            </a:r>
            <a:r>
              <a:rPr lang="es-US" dirty="0" smtClean="0"/>
              <a:t> natural </a:t>
            </a:r>
            <a:r>
              <a:rPr lang="es-US" dirty="0" err="1" smtClean="0"/>
              <a:t>capabilities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1404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 err="1" smtClean="0"/>
              <a:t>Research</a:t>
            </a:r>
            <a:r>
              <a:rPr lang="es-US" dirty="0" smtClean="0"/>
              <a:t> </a:t>
            </a:r>
            <a:r>
              <a:rPr lang="es-US" dirty="0" err="1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US" dirty="0" err="1" smtClean="0"/>
              <a:t>Discreet</a:t>
            </a:r>
            <a:r>
              <a:rPr lang="es-US" dirty="0" smtClean="0"/>
              <a:t> and </a:t>
            </a:r>
            <a:r>
              <a:rPr lang="es-US" dirty="0" err="1" smtClean="0"/>
              <a:t>Continuous</a:t>
            </a:r>
            <a:r>
              <a:rPr lang="es-US" dirty="0" smtClean="0"/>
              <a:t>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4160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 err="1" smtClean="0"/>
              <a:t>Research</a:t>
            </a:r>
            <a:r>
              <a:rPr lang="es-US" dirty="0" smtClean="0"/>
              <a:t> </a:t>
            </a:r>
            <a:r>
              <a:rPr lang="es-US" dirty="0" err="1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US" dirty="0" err="1" smtClean="0"/>
              <a:t>Sensory</a:t>
            </a:r>
            <a:r>
              <a:rPr lang="es-US" dirty="0" smtClean="0"/>
              <a:t> </a:t>
            </a:r>
            <a:r>
              <a:rPr lang="es-US" dirty="0" err="1" smtClean="0"/>
              <a:t>Substitution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064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 err="1" smtClean="0"/>
              <a:t>Research</a:t>
            </a:r>
            <a:r>
              <a:rPr lang="es-US" dirty="0" smtClean="0"/>
              <a:t> </a:t>
            </a:r>
            <a:r>
              <a:rPr lang="es-US" dirty="0" err="1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US" dirty="0" err="1" smtClean="0"/>
              <a:t>Sensory</a:t>
            </a:r>
            <a:r>
              <a:rPr lang="es-US" dirty="0" smtClean="0"/>
              <a:t> </a:t>
            </a:r>
            <a:r>
              <a:rPr lang="es-US" dirty="0" err="1" smtClean="0"/>
              <a:t>Augmentation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064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 err="1" smtClean="0"/>
              <a:t>Research</a:t>
            </a:r>
            <a:r>
              <a:rPr lang="es-US" dirty="0" smtClean="0"/>
              <a:t> </a:t>
            </a:r>
            <a:r>
              <a:rPr lang="es-US" dirty="0" err="1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US" dirty="0" smtClean="0"/>
              <a:t>New </a:t>
            </a:r>
            <a:r>
              <a:rPr lang="es-US" dirty="0" err="1" smtClean="0"/>
              <a:t>Senses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064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 err="1" smtClean="0"/>
              <a:t>Research</a:t>
            </a:r>
            <a:r>
              <a:rPr lang="es-US" dirty="0" smtClean="0"/>
              <a:t> </a:t>
            </a:r>
            <a:r>
              <a:rPr lang="es-US" dirty="0" err="1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US" dirty="0" smtClean="0"/>
              <a:t>New </a:t>
            </a:r>
            <a:r>
              <a:rPr lang="es-US" dirty="0" err="1" smtClean="0"/>
              <a:t>Stimuli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064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 err="1" smtClean="0"/>
              <a:t>Research</a:t>
            </a:r>
            <a:r>
              <a:rPr lang="es-US" dirty="0" smtClean="0"/>
              <a:t> </a:t>
            </a:r>
            <a:r>
              <a:rPr lang="es-US" dirty="0" err="1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US" dirty="0" err="1" smtClean="0"/>
              <a:t>Escaping</a:t>
            </a:r>
            <a:r>
              <a:rPr lang="es-US" dirty="0" smtClean="0"/>
              <a:t> Visual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064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 err="1" smtClean="0"/>
              <a:t>Research</a:t>
            </a:r>
            <a:r>
              <a:rPr lang="es-US" dirty="0" smtClean="0"/>
              <a:t> </a:t>
            </a:r>
            <a:r>
              <a:rPr lang="es-US" dirty="0" err="1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US" dirty="0" err="1" smtClean="0"/>
              <a:t>Design</a:t>
            </a:r>
            <a:r>
              <a:rPr lang="es-US" dirty="0" smtClean="0"/>
              <a:t> </a:t>
            </a:r>
            <a:r>
              <a:rPr lang="es-US" dirty="0" err="1" smtClean="0"/>
              <a:t>thinking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064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 err="1" smtClean="0"/>
              <a:t>Research</a:t>
            </a:r>
            <a:r>
              <a:rPr lang="es-US" dirty="0" smtClean="0"/>
              <a:t> </a:t>
            </a:r>
            <a:r>
              <a:rPr lang="es-US" dirty="0" err="1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US" dirty="0" smtClean="0"/>
              <a:t>Human </a:t>
            </a:r>
            <a:r>
              <a:rPr lang="es-US" dirty="0" err="1" smtClean="0"/>
              <a:t>Development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064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 err="1" smtClean="0"/>
              <a:t>Research</a:t>
            </a:r>
            <a:r>
              <a:rPr lang="es-US" dirty="0" smtClean="0"/>
              <a:t> </a:t>
            </a:r>
            <a:r>
              <a:rPr lang="es-US" dirty="0" err="1" smtClean="0"/>
              <a:t>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US" dirty="0" err="1" smtClean="0"/>
              <a:t>Stage</a:t>
            </a:r>
            <a:r>
              <a:rPr lang="es-US" dirty="0" smtClean="0"/>
              <a:t>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064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 err="1" smtClean="0"/>
              <a:t>Research</a:t>
            </a:r>
            <a:r>
              <a:rPr lang="es-US" dirty="0" smtClean="0"/>
              <a:t>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US" dirty="0" err="1" smtClean="0"/>
              <a:t>Stage</a:t>
            </a:r>
            <a:r>
              <a:rPr lang="es-US" dirty="0" smtClean="0"/>
              <a:t>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509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 err="1" smtClean="0"/>
              <a:t>Intro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US" dirty="0" err="1" smtClean="0"/>
              <a:t>Super</a:t>
            </a:r>
            <a:r>
              <a:rPr lang="es-US" dirty="0" smtClean="0"/>
              <a:t> </a:t>
            </a:r>
            <a:r>
              <a:rPr lang="es-US" dirty="0" err="1" smtClean="0"/>
              <a:t>Heroes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069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 err="1" smtClean="0"/>
              <a:t>Research</a:t>
            </a:r>
            <a:r>
              <a:rPr lang="es-US" dirty="0" smtClean="0"/>
              <a:t>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US" dirty="0" err="1" smtClean="0"/>
              <a:t>Stage</a:t>
            </a:r>
            <a:r>
              <a:rPr lang="es-US" dirty="0" smtClean="0"/>
              <a:t>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509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 err="1" smtClean="0"/>
              <a:t>Research</a:t>
            </a:r>
            <a:r>
              <a:rPr lang="es-US" dirty="0" smtClean="0"/>
              <a:t>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US" dirty="0" err="1" smtClean="0"/>
              <a:t>Stage</a:t>
            </a:r>
            <a:r>
              <a:rPr lang="es-US" dirty="0" smtClean="0"/>
              <a:t> 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509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 err="1" smtClean="0"/>
              <a:t>Timeline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509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 err="1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509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 err="1" smtClean="0"/>
              <a:t>Thankyou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US" dirty="0" err="1" smtClean="0"/>
              <a:t>Questions</a:t>
            </a:r>
            <a:r>
              <a:rPr lang="es-US" smtClean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4030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 err="1" smtClean="0"/>
              <a:t>Intro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US" dirty="0" err="1" smtClean="0"/>
              <a:t>How</a:t>
            </a:r>
            <a:r>
              <a:rPr lang="es-US" dirty="0" smtClean="0"/>
              <a:t> </a:t>
            </a:r>
            <a:r>
              <a:rPr lang="es-US" dirty="0" err="1" smtClean="0"/>
              <a:t>technology</a:t>
            </a:r>
            <a:r>
              <a:rPr lang="es-US" dirty="0" smtClean="0"/>
              <a:t> </a:t>
            </a:r>
            <a:r>
              <a:rPr lang="es-US" dirty="0" err="1" smtClean="0"/>
              <a:t>made</a:t>
            </a:r>
            <a:r>
              <a:rPr lang="es-US" dirty="0" smtClean="0"/>
              <a:t> </a:t>
            </a:r>
            <a:r>
              <a:rPr lang="es-US" dirty="0" err="1" smtClean="0"/>
              <a:t>them</a:t>
            </a:r>
            <a:r>
              <a:rPr lang="es-US" dirty="0" smtClean="0"/>
              <a:t> </a:t>
            </a:r>
            <a:r>
              <a:rPr lang="es-US" dirty="0" err="1" smtClean="0"/>
              <a:t>com</a:t>
            </a:r>
            <a:r>
              <a:rPr lang="es-US" dirty="0" smtClean="0"/>
              <a:t> true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069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 err="1" smtClean="0"/>
              <a:t>Intro</a:t>
            </a:r>
            <a:r>
              <a:rPr lang="es-US" dirty="0" smtClean="0"/>
              <a:t> - </a:t>
            </a:r>
            <a:r>
              <a:rPr lang="es-US" dirty="0" err="1" smtClean="0"/>
              <a:t>what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US" dirty="0" smtClean="0"/>
              <a:t>More </a:t>
            </a:r>
            <a:r>
              <a:rPr lang="es-US" dirty="0" err="1" smtClean="0"/>
              <a:t>info</a:t>
            </a:r>
            <a:r>
              <a:rPr lang="es-US" dirty="0" smtClean="0"/>
              <a:t> </a:t>
            </a:r>
            <a:r>
              <a:rPr lang="es-US" dirty="0" err="1" smtClean="0"/>
              <a:t>than</a:t>
            </a:r>
            <a:r>
              <a:rPr lang="es-US" dirty="0" smtClean="0"/>
              <a:t> can be </a:t>
            </a:r>
            <a:r>
              <a:rPr lang="es-US" dirty="0" err="1" smtClean="0"/>
              <a:t>sensed</a:t>
            </a:r>
            <a:r>
              <a:rPr lang="es-US" dirty="0" smtClean="0"/>
              <a:t>, in </a:t>
            </a:r>
            <a:r>
              <a:rPr lang="es-US" dirty="0" err="1" smtClean="0"/>
              <a:t>the</a:t>
            </a:r>
            <a:r>
              <a:rPr lang="es-US" dirty="0" smtClean="0"/>
              <a:t> </a:t>
            </a:r>
            <a:r>
              <a:rPr lang="es-US" dirty="0" err="1" smtClean="0"/>
              <a:t>world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069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 err="1" smtClean="0"/>
              <a:t>Intro</a:t>
            </a:r>
            <a:r>
              <a:rPr lang="es-US" dirty="0" smtClean="0"/>
              <a:t> - </a:t>
            </a:r>
            <a:r>
              <a:rPr lang="es-US" dirty="0" err="1" smtClean="0"/>
              <a:t>what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US" dirty="0" smtClean="0"/>
              <a:t>Mobile </a:t>
            </a:r>
            <a:r>
              <a:rPr lang="es-US" dirty="0" err="1" smtClean="0"/>
              <a:t>device</a:t>
            </a:r>
            <a:r>
              <a:rPr lang="es-US" dirty="0" smtClean="0"/>
              <a:t> a </a:t>
            </a:r>
            <a:r>
              <a:rPr lang="es-US" dirty="0" err="1" smtClean="0"/>
              <a:t>translator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069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 err="1" smtClean="0"/>
              <a:t>Intro</a:t>
            </a:r>
            <a:r>
              <a:rPr lang="es-US" dirty="0" smtClean="0"/>
              <a:t> - </a:t>
            </a:r>
            <a:r>
              <a:rPr lang="es-US" dirty="0" err="1" smtClean="0"/>
              <a:t>why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US" dirty="0" err="1" smtClean="0"/>
              <a:t>Physical</a:t>
            </a:r>
            <a:r>
              <a:rPr lang="es-US" dirty="0" smtClean="0"/>
              <a:t> </a:t>
            </a:r>
            <a:r>
              <a:rPr lang="es-US" dirty="0" err="1" smtClean="0"/>
              <a:t>connection</a:t>
            </a:r>
            <a:r>
              <a:rPr lang="es-US" dirty="0" smtClean="0"/>
              <a:t> to </a:t>
            </a:r>
            <a:r>
              <a:rPr lang="es-US" dirty="0" err="1" smtClean="0"/>
              <a:t>the</a:t>
            </a:r>
            <a:r>
              <a:rPr lang="es-US" dirty="0" smtClean="0"/>
              <a:t> </a:t>
            </a:r>
            <a:r>
              <a:rPr lang="es-US" dirty="0" err="1" smtClean="0"/>
              <a:t>world</a:t>
            </a:r>
            <a:r>
              <a:rPr lang="es-US" dirty="0" smtClean="0"/>
              <a:t> </a:t>
            </a:r>
            <a:r>
              <a:rPr lang="es-US" dirty="0" err="1" smtClean="0"/>
              <a:t>by-pass</a:t>
            </a:r>
            <a:r>
              <a:rPr lang="es-US" dirty="0" smtClean="0"/>
              <a:t> </a:t>
            </a:r>
            <a:r>
              <a:rPr lang="es-US" dirty="0" err="1" smtClean="0"/>
              <a:t>device</a:t>
            </a:r>
            <a:r>
              <a:rPr lang="es-US" dirty="0" smtClean="0"/>
              <a:t> and </a:t>
            </a:r>
            <a:r>
              <a:rPr lang="es-US" dirty="0" err="1" smtClean="0"/>
              <a:t>cognition</a:t>
            </a:r>
            <a:r>
              <a:rPr lang="es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069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 err="1" smtClean="0"/>
              <a:t>Intro</a:t>
            </a:r>
            <a:r>
              <a:rPr lang="es-US" dirty="0" smtClean="0"/>
              <a:t> - </a:t>
            </a:r>
            <a:r>
              <a:rPr lang="es-US" dirty="0" err="1" smtClean="0"/>
              <a:t>why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US" dirty="0" err="1" smtClean="0"/>
              <a:t>Uexkull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7870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 err="1" smtClean="0"/>
              <a:t>Background</a:t>
            </a:r>
            <a:r>
              <a:rPr lang="es-US" dirty="0" smtClean="0"/>
              <a:t> - </a:t>
            </a:r>
            <a:r>
              <a:rPr lang="es-US" dirty="0" err="1" smtClean="0"/>
              <a:t>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US" dirty="0" err="1" smtClean="0"/>
              <a:t>Thermal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7870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159</Words>
  <Application>Microsoft Office PowerPoint</Application>
  <PresentationFormat>On-screen Show (4:3)</PresentationFormat>
  <Paragraphs>66</Paragraphs>
  <Slides>34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Office Theme</vt:lpstr>
      <vt:lpstr>Digital Synesthesia</vt:lpstr>
      <vt:lpstr>Intro</vt:lpstr>
      <vt:lpstr>Intro</vt:lpstr>
      <vt:lpstr>Intro</vt:lpstr>
      <vt:lpstr>Intro - what</vt:lpstr>
      <vt:lpstr>Intro - what</vt:lpstr>
      <vt:lpstr>Intro - why</vt:lpstr>
      <vt:lpstr>Intro - why</vt:lpstr>
      <vt:lpstr>Background - INterface</vt:lpstr>
      <vt:lpstr>Background - INterface</vt:lpstr>
      <vt:lpstr>Background - INterface</vt:lpstr>
      <vt:lpstr>Background - INterface</vt:lpstr>
      <vt:lpstr>Background – senses</vt:lpstr>
      <vt:lpstr>Background – senses</vt:lpstr>
      <vt:lpstr>Background</vt:lpstr>
      <vt:lpstr>Digital Synesthesia</vt:lpstr>
      <vt:lpstr>Digital Synesthesia</vt:lpstr>
      <vt:lpstr>Digital Synesthesia</vt:lpstr>
      <vt:lpstr>Digital Synesthesia</vt:lpstr>
      <vt:lpstr>Research Questions</vt:lpstr>
      <vt:lpstr>Research Questions</vt:lpstr>
      <vt:lpstr>Research Questions</vt:lpstr>
      <vt:lpstr>Research Questions</vt:lpstr>
      <vt:lpstr>Research Questions</vt:lpstr>
      <vt:lpstr>Research Questions</vt:lpstr>
      <vt:lpstr>Research Questions</vt:lpstr>
      <vt:lpstr>Research Questions</vt:lpstr>
      <vt:lpstr>Research PLan</vt:lpstr>
      <vt:lpstr>Research plan</vt:lpstr>
      <vt:lpstr>Research Plan</vt:lpstr>
      <vt:lpstr>Research Plan</vt:lpstr>
      <vt:lpstr>Timeline</vt:lpstr>
      <vt:lpstr>Conclusion</vt:lpstr>
      <vt:lpstr>Thankyou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Synesthesia</dc:title>
  <dc:creator>TitoAlfaro</dc:creator>
  <cp:lastModifiedBy>TitoAlfaro</cp:lastModifiedBy>
  <cp:revision>6</cp:revision>
  <dcterms:created xsi:type="dcterms:W3CDTF">2014-03-17T17:40:58Z</dcterms:created>
  <dcterms:modified xsi:type="dcterms:W3CDTF">2014-03-17T18:35:38Z</dcterms:modified>
</cp:coreProperties>
</file>