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Lexend Deca" charset="1" panose="00000000000000000000"/>
      <p:regular r:id="rId16"/>
    </p:embeddedFont>
    <p:embeddedFont>
      <p:font typeface="Agrandir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4308" y="-272410"/>
            <a:ext cx="18392308" cy="12834920"/>
          </a:xfrm>
          <a:custGeom>
            <a:avLst/>
            <a:gdLst/>
            <a:ahLst/>
            <a:cxnLst/>
            <a:rect r="r" b="b" t="t" l="l"/>
            <a:pathLst>
              <a:path h="12834920" w="18392308">
                <a:moveTo>
                  <a:pt x="0" y="0"/>
                </a:moveTo>
                <a:lnTo>
                  <a:pt x="18392308" y="0"/>
                </a:lnTo>
                <a:lnTo>
                  <a:pt x="18392308" y="12834920"/>
                </a:lnTo>
                <a:lnTo>
                  <a:pt x="0" y="12834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6694791" y="1028700"/>
            <a:ext cx="1593209" cy="206439"/>
          </a:xfrm>
          <a:prstGeom prst="rect">
            <a:avLst/>
          </a:prstGeom>
          <a:solidFill>
            <a:srgbClr val="F8D418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0" y="1042792"/>
            <a:ext cx="16694791" cy="178255"/>
            <a:chOff x="0" y="0"/>
            <a:chExt cx="53524916" cy="571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255270"/>
              <a:ext cx="53524919" cy="69850"/>
            </a:xfrm>
            <a:custGeom>
              <a:avLst/>
              <a:gdLst/>
              <a:ahLst/>
              <a:cxnLst/>
              <a:rect r="r" b="b" t="t" l="l"/>
              <a:pathLst>
                <a:path h="69850" w="53524919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637210" y="8983016"/>
            <a:ext cx="15650790" cy="178255"/>
            <a:chOff x="0" y="0"/>
            <a:chExt cx="50177760" cy="571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255270"/>
              <a:ext cx="50177759" cy="69850"/>
            </a:xfrm>
            <a:custGeom>
              <a:avLst/>
              <a:gdLst/>
              <a:ahLst/>
              <a:cxnLst/>
              <a:rect r="r" b="b" t="t" l="l"/>
              <a:pathLst>
                <a:path h="69850" w="50177759">
                  <a:moveTo>
                    <a:pt x="4988693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0177759" y="69850"/>
                  </a:lnTo>
                  <a:lnTo>
                    <a:pt x="50177759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364002" y="2956891"/>
            <a:ext cx="14437048" cy="24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392"/>
              </a:lnSpc>
              <a:spcBef>
                <a:spcPct val="0"/>
              </a:spcBef>
            </a:pPr>
            <a:r>
              <a:rPr lang="en-US" sz="15390">
                <a:solidFill>
                  <a:srgbClr val="F8D418"/>
                </a:solidFill>
                <a:latin typeface="Lexend Deca"/>
                <a:ea typeface="Lexend Deca"/>
                <a:cs typeface="Lexend Deca"/>
                <a:sym typeface="Lexend Deca"/>
              </a:rPr>
              <a:t>Febre Amarela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972268"/>
            <a:ext cx="16519873" cy="77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13"/>
              </a:lnSpc>
              <a:spcBef>
                <a:spcPct val="0"/>
              </a:spcBef>
            </a:pPr>
            <a:r>
              <a:rPr lang="en-US" sz="4931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 a primeira e única barra-brava do São Bernardo FC.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35360" y="9520282"/>
            <a:ext cx="7617281" cy="322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89"/>
              </a:lnSpc>
              <a:spcBef>
                <a:spcPct val="0"/>
              </a:spcBef>
            </a:pPr>
            <a:r>
              <a:rPr lang="en-US" sz="2055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desenvolvido por:Michel tito Mascarenhas 1CCOB 04251019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-9111" r="0" b="-91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27235" y="3693268"/>
            <a:ext cx="14141179" cy="2424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  <a:spcBef>
                <a:spcPct val="0"/>
              </a:spcBef>
            </a:pPr>
            <a:r>
              <a:rPr lang="en-US" b="true" sz="12800" spc="-128">
                <a:solidFill>
                  <a:srgbClr val="F8D418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Conclusão.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4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0" y="9155081"/>
            <a:ext cx="1593209" cy="206439"/>
          </a:xfrm>
          <a:prstGeom prst="rect">
            <a:avLst/>
          </a:prstGeom>
          <a:solidFill>
            <a:srgbClr val="1E1E1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724451" y="2453909"/>
            <a:ext cx="6534849" cy="6505805"/>
          </a:xfrm>
          <a:custGeom>
            <a:avLst/>
            <a:gdLst/>
            <a:ahLst/>
            <a:cxnLst/>
            <a:rect r="r" b="b" t="t" l="l"/>
            <a:pathLst>
              <a:path h="6505805" w="6534849">
                <a:moveTo>
                  <a:pt x="0" y="0"/>
                </a:moveTo>
                <a:lnTo>
                  <a:pt x="6534849" y="0"/>
                </a:lnTo>
                <a:lnTo>
                  <a:pt x="6534849" y="6505805"/>
                </a:lnTo>
                <a:lnTo>
                  <a:pt x="0" y="65058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50384" y="659735"/>
            <a:ext cx="9591320" cy="3060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63"/>
              </a:lnSpc>
            </a:pPr>
            <a:r>
              <a:rPr lang="en-US" sz="8831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O que foi o projeto tigrinho?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93983" y="4191805"/>
            <a:ext cx="6850017" cy="3950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8019" indent="-324010" lvl="1">
              <a:lnSpc>
                <a:spcPts val="3901"/>
              </a:lnSpc>
              <a:buFont typeface="Arial"/>
              <a:buChar char="•"/>
            </a:pPr>
            <a:r>
              <a:rPr lang="en-US" sz="3001" spc="-3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Criado para tirar crianças das ruas e incentivar o esporte.</a:t>
            </a:r>
          </a:p>
          <a:p>
            <a:pPr algn="l" marL="648019" indent="-324010" lvl="1">
              <a:lnSpc>
                <a:spcPts val="3901"/>
              </a:lnSpc>
              <a:buFont typeface="Arial"/>
              <a:buChar char="•"/>
            </a:pPr>
            <a:r>
              <a:rPr lang="en-US" sz="3001" spc="-3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Foco na formação de atletas e cidadãos.</a:t>
            </a:r>
          </a:p>
          <a:p>
            <a:pPr algn="l" marL="648019" indent="-324010" lvl="1">
              <a:lnSpc>
                <a:spcPts val="3901"/>
              </a:lnSpc>
              <a:buFont typeface="Arial"/>
              <a:buChar char="•"/>
            </a:pPr>
            <a:r>
              <a:rPr lang="en-US" sz="3001" spc="-3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Atendeu mais de 11,5 mil crianças no município.</a:t>
            </a:r>
          </a:p>
          <a:p>
            <a:pPr algn="l" marL="648019" indent="-324010" lvl="1">
              <a:lnSpc>
                <a:spcPts val="3901"/>
              </a:lnSpc>
              <a:buFont typeface="Arial"/>
              <a:buChar char="•"/>
            </a:pPr>
            <a:r>
              <a:rPr lang="en-US" sz="3001" spc="-3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Aulas realizadas em 30 campos de futebol pela cidade.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902373" cy="10632585"/>
          </a:xfrm>
          <a:custGeom>
            <a:avLst/>
            <a:gdLst/>
            <a:ahLst/>
            <a:cxnLst/>
            <a:rect r="r" b="b" t="t" l="l"/>
            <a:pathLst>
              <a:path h="10632585" w="18902373">
                <a:moveTo>
                  <a:pt x="0" y="0"/>
                </a:moveTo>
                <a:lnTo>
                  <a:pt x="18902373" y="0"/>
                </a:lnTo>
                <a:lnTo>
                  <a:pt x="18902373" y="10632585"/>
                </a:lnTo>
                <a:lnTo>
                  <a:pt x="0" y="10632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34383" y="666404"/>
            <a:ext cx="16097891" cy="178255"/>
            <a:chOff x="0" y="0"/>
            <a:chExt cx="51611204" cy="571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5270"/>
              <a:ext cx="51611203" cy="69850"/>
            </a:xfrm>
            <a:custGeom>
              <a:avLst/>
              <a:gdLst/>
              <a:ahLst/>
              <a:cxnLst/>
              <a:rect r="r" b="b" t="t" l="l"/>
              <a:pathLst>
                <a:path h="69850" w="51611203">
                  <a:moveTo>
                    <a:pt x="5132037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1611203" y="69850"/>
                  </a:lnTo>
                  <a:lnTo>
                    <a:pt x="51611203" y="0"/>
                  </a:lnTo>
                  <a:close/>
                </a:path>
              </a:pathLst>
            </a:custGeom>
            <a:solidFill>
              <a:srgbClr val="F8D418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-401982" y="9552883"/>
            <a:ext cx="16694791" cy="178255"/>
            <a:chOff x="0" y="0"/>
            <a:chExt cx="53524916" cy="571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255270"/>
              <a:ext cx="53524919" cy="69850"/>
            </a:xfrm>
            <a:custGeom>
              <a:avLst/>
              <a:gdLst/>
              <a:ahLst/>
              <a:cxnLst/>
              <a:rect r="r" b="b" t="t" l="l"/>
              <a:pathLst>
                <a:path h="69850" w="53524919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F8D418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1453728"/>
            <a:ext cx="5731050" cy="7490085"/>
          </a:xfrm>
          <a:custGeom>
            <a:avLst/>
            <a:gdLst/>
            <a:ahLst/>
            <a:cxnLst/>
            <a:rect r="r" b="b" t="t" l="l"/>
            <a:pathLst>
              <a:path h="7490085" w="5731050">
                <a:moveTo>
                  <a:pt x="0" y="0"/>
                </a:moveTo>
                <a:lnTo>
                  <a:pt x="5731050" y="0"/>
                </a:lnTo>
                <a:lnTo>
                  <a:pt x="5731050" y="7490085"/>
                </a:lnTo>
                <a:lnTo>
                  <a:pt x="0" y="74900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47625" cap="sq">
            <a:solidFill>
              <a:srgbClr val="F8D418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7541776" y="1636256"/>
            <a:ext cx="9949620" cy="6966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5"/>
              </a:lnSpc>
              <a:spcBef>
                <a:spcPct val="0"/>
              </a:spcBef>
            </a:pPr>
            <a:r>
              <a:rPr lang="en-US" sz="5119" spc="-51">
                <a:solidFill>
                  <a:srgbClr val="F8D418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5119" spc="-51">
                <a:solidFill>
                  <a:srgbClr val="F8D418"/>
                </a:solidFill>
                <a:latin typeface="Lexend Deca"/>
                <a:ea typeface="Lexend Deca"/>
                <a:cs typeface="Lexend Deca"/>
                <a:sym typeface="Lexend Deca"/>
              </a:rPr>
              <a:t>Minha Experiência no Projeto Tigrinho (2014–2018):</a:t>
            </a:r>
          </a:p>
          <a:p>
            <a:pPr algn="l">
              <a:lnSpc>
                <a:spcPts val="4575"/>
              </a:lnSpc>
              <a:spcBef>
                <a:spcPct val="0"/>
              </a:spcBef>
            </a:pPr>
          </a:p>
          <a:p>
            <a:pPr algn="l" marL="695102" indent="-347551" lvl="1">
              <a:lnSpc>
                <a:spcPts val="4185"/>
              </a:lnSpc>
              <a:buFont typeface="Arial"/>
              <a:buChar char="•"/>
            </a:pPr>
            <a:r>
              <a:rPr lang="en-US" sz="3219" spc="-32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Participei por 4 anos, período muito importante na minha vida.</a:t>
            </a:r>
          </a:p>
          <a:p>
            <a:pPr algn="just">
              <a:lnSpc>
                <a:spcPts val="4185"/>
              </a:lnSpc>
            </a:pPr>
          </a:p>
          <a:p>
            <a:pPr algn="just" marL="695102" indent="-347551" lvl="1">
              <a:lnSpc>
                <a:spcPts val="4185"/>
              </a:lnSpc>
              <a:buFont typeface="Arial"/>
              <a:buChar char="•"/>
            </a:pPr>
            <a:r>
              <a:rPr lang="en-US" sz="3219" spc="-32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Além de jogar bem, era exigido:</a:t>
            </a:r>
          </a:p>
          <a:p>
            <a:pPr algn="just">
              <a:lnSpc>
                <a:spcPts val="4185"/>
              </a:lnSpc>
            </a:pPr>
            <a:r>
              <a:rPr lang="en-US" sz="3219" spc="-32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 Disciplina: pontualidade, esforço e respeito.</a:t>
            </a:r>
          </a:p>
          <a:p>
            <a:pPr algn="just">
              <a:lnSpc>
                <a:spcPts val="4185"/>
              </a:lnSpc>
            </a:pPr>
            <a:r>
              <a:rPr lang="en-US" sz="3219" spc="-32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 Bom desempenho escolar: notas e frequência.</a:t>
            </a:r>
          </a:p>
          <a:p>
            <a:pPr algn="just">
              <a:lnSpc>
                <a:spcPts val="4185"/>
              </a:lnSpc>
            </a:pPr>
          </a:p>
          <a:p>
            <a:pPr algn="just" marL="695102" indent="-347551" lvl="1">
              <a:lnSpc>
                <a:spcPts val="4185"/>
              </a:lnSpc>
              <a:buFont typeface="Arial"/>
              <a:buChar char="•"/>
            </a:pPr>
            <a:r>
              <a:rPr lang="en-US" sz="3219" spc="-32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Sem boas notas, não podia participar dos campeonatos.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6142" y="-2531522"/>
            <a:ext cx="19967075" cy="14956033"/>
          </a:xfrm>
          <a:custGeom>
            <a:avLst/>
            <a:gdLst/>
            <a:ahLst/>
            <a:cxnLst/>
            <a:rect r="r" b="b" t="t" l="l"/>
            <a:pathLst>
              <a:path h="14956033" w="19967075">
                <a:moveTo>
                  <a:pt x="0" y="0"/>
                </a:moveTo>
                <a:lnTo>
                  <a:pt x="19967075" y="0"/>
                </a:lnTo>
                <a:lnTo>
                  <a:pt x="19967075" y="14956033"/>
                </a:lnTo>
                <a:lnTo>
                  <a:pt x="0" y="14956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39573"/>
            <a:ext cx="16694791" cy="178255"/>
            <a:chOff x="0" y="0"/>
            <a:chExt cx="53524916" cy="571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5270"/>
              <a:ext cx="53524919" cy="69850"/>
            </a:xfrm>
            <a:custGeom>
              <a:avLst/>
              <a:gdLst/>
              <a:ahLst/>
              <a:cxnLst/>
              <a:rect r="r" b="b" t="t" l="l"/>
              <a:pathLst>
                <a:path h="69850" w="53524919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F8D418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279170" y="844659"/>
            <a:ext cx="424451" cy="424451"/>
          </a:xfrm>
          <a:custGeom>
            <a:avLst/>
            <a:gdLst/>
            <a:ahLst/>
            <a:cxnLst/>
            <a:rect r="r" b="b" t="t" l="l"/>
            <a:pathLst>
              <a:path h="424451" w="424451">
                <a:moveTo>
                  <a:pt x="0" y="0"/>
                </a:moveTo>
                <a:lnTo>
                  <a:pt x="424451" y="0"/>
                </a:lnTo>
                <a:lnTo>
                  <a:pt x="424451" y="424450"/>
                </a:lnTo>
                <a:lnTo>
                  <a:pt x="0" y="4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-10800000">
            <a:off x="0" y="9155081"/>
            <a:ext cx="1593209" cy="206439"/>
          </a:xfrm>
          <a:prstGeom prst="rect">
            <a:avLst/>
          </a:prstGeom>
          <a:solidFill>
            <a:srgbClr val="F8D418"/>
          </a:solidFill>
        </p:spPr>
      </p:sp>
      <p:grpSp>
        <p:nvGrpSpPr>
          <p:cNvPr name="Group 7" id="7"/>
          <p:cNvGrpSpPr/>
          <p:nvPr/>
        </p:nvGrpSpPr>
        <p:grpSpPr>
          <a:xfrm rot="-10800000">
            <a:off x="1593209" y="9169173"/>
            <a:ext cx="16694791" cy="178255"/>
            <a:chOff x="0" y="0"/>
            <a:chExt cx="53524916" cy="571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55270"/>
              <a:ext cx="53524919" cy="69850"/>
            </a:xfrm>
            <a:custGeom>
              <a:avLst/>
              <a:gdLst/>
              <a:ahLst/>
              <a:cxnLst/>
              <a:rect r="r" b="b" t="t" l="l"/>
              <a:pathLst>
                <a:path h="69850" w="53524919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F8D418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77262" y="2185154"/>
            <a:ext cx="7870133" cy="5902600"/>
          </a:xfrm>
          <a:custGeom>
            <a:avLst/>
            <a:gdLst/>
            <a:ahLst/>
            <a:cxnLst/>
            <a:rect r="r" b="b" t="t" l="l"/>
            <a:pathLst>
              <a:path h="5902600" w="7870133">
                <a:moveTo>
                  <a:pt x="0" y="0"/>
                </a:moveTo>
                <a:lnTo>
                  <a:pt x="7870134" y="0"/>
                </a:lnTo>
                <a:lnTo>
                  <a:pt x="7870134" y="5902600"/>
                </a:lnTo>
                <a:lnTo>
                  <a:pt x="0" y="5902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85725" cap="sq">
            <a:solidFill>
              <a:srgbClr val="F8D418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8603202" y="1965741"/>
            <a:ext cx="9295801" cy="645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6"/>
              </a:lnSpc>
            </a:pPr>
            <a:r>
              <a:rPr lang="en-US" sz="4766" spc="-47">
                <a:solidFill>
                  <a:srgbClr val="F8D418"/>
                </a:solidFill>
                <a:latin typeface="Lexend Deca"/>
                <a:ea typeface="Lexend Deca"/>
                <a:cs typeface="Lexend Deca"/>
                <a:sym typeface="Lexend Deca"/>
              </a:rPr>
              <a:t>Re</a:t>
            </a:r>
            <a:r>
              <a:rPr lang="en-US" sz="4766" spc="-47">
                <a:solidFill>
                  <a:srgbClr val="F8D418"/>
                </a:solidFill>
                <a:latin typeface="Lexend Deca"/>
                <a:ea typeface="Lexend Deca"/>
                <a:cs typeface="Lexend Deca"/>
                <a:sym typeface="Lexend Deca"/>
              </a:rPr>
              <a:t>aproximação com o SBFC  Torcida Feb</a:t>
            </a:r>
            <a:r>
              <a:rPr lang="en-US" sz="4766" spc="-47">
                <a:solidFill>
                  <a:srgbClr val="F8D418"/>
                </a:solidFill>
                <a:latin typeface="Lexend Deca"/>
                <a:ea typeface="Lexend Deca"/>
                <a:cs typeface="Lexend Deca"/>
                <a:sym typeface="Lexend Deca"/>
              </a:rPr>
              <a:t>re Amarela</a:t>
            </a:r>
          </a:p>
          <a:p>
            <a:pPr algn="ctr">
              <a:lnSpc>
                <a:spcPts val="5286"/>
              </a:lnSpc>
            </a:pPr>
          </a:p>
          <a:p>
            <a:pPr algn="l" marL="624435" indent="-312217" lvl="1">
              <a:lnSpc>
                <a:spcPts val="3759"/>
              </a:lnSpc>
              <a:buFont typeface="Arial"/>
              <a:buChar char="•"/>
            </a:pPr>
            <a:r>
              <a:rPr lang="en-US" sz="2892" spc="-28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Na ETEC, conheci um professor da torcida Febre Amarela, barra-brava do SBFC.</a:t>
            </a:r>
          </a:p>
          <a:p>
            <a:pPr algn="l" marL="624435" indent="-312217" lvl="1">
              <a:lnSpc>
                <a:spcPts val="3759"/>
              </a:lnSpc>
              <a:buFont typeface="Arial"/>
              <a:buChar char="•"/>
            </a:pPr>
            <a:r>
              <a:rPr lang="en-US" sz="2892" spc="-28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Ele convidou meu grupo para um jogo da Série C, distribuindo ingressos.</a:t>
            </a:r>
          </a:p>
          <a:p>
            <a:pPr algn="l" marL="624435" indent="-312217" lvl="1">
              <a:lnSpc>
                <a:spcPts val="3759"/>
              </a:lnSpc>
              <a:buFont typeface="Arial"/>
              <a:buChar char="•"/>
            </a:pPr>
            <a:r>
              <a:rPr lang="en-US" sz="2892" spc="-28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Após uma prova tensa, vivemos 90 minutos de pura emoção e vitória do time.</a:t>
            </a:r>
          </a:p>
          <a:p>
            <a:pPr algn="l" marL="624435" indent="-312217" lvl="1">
              <a:lnSpc>
                <a:spcPts val="3759"/>
              </a:lnSpc>
              <a:buFont typeface="Arial"/>
              <a:buChar char="•"/>
            </a:pPr>
            <a:r>
              <a:rPr lang="en-US" sz="2892" spc="-28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D</a:t>
            </a:r>
            <a:r>
              <a:rPr lang="en-US" sz="2892" spc="-28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esde então, eu e meus amigos seguimos acompanhando o SBFC até hoje.</a:t>
            </a:r>
          </a:p>
          <a:p>
            <a:pPr algn="just">
              <a:lnSpc>
                <a:spcPts val="332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4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997"/>
            <a:ext cx="18417729" cy="10382995"/>
          </a:xfrm>
          <a:custGeom>
            <a:avLst/>
            <a:gdLst/>
            <a:ahLst/>
            <a:cxnLst/>
            <a:rect r="r" b="b" t="t" l="l"/>
            <a:pathLst>
              <a:path h="10382995" w="18417729">
                <a:moveTo>
                  <a:pt x="0" y="0"/>
                </a:moveTo>
                <a:lnTo>
                  <a:pt x="18417729" y="0"/>
                </a:lnTo>
                <a:lnTo>
                  <a:pt x="18417729" y="10382994"/>
                </a:lnTo>
                <a:lnTo>
                  <a:pt x="0" y="10382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4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6962" y="1540313"/>
            <a:ext cx="14654076" cy="8206283"/>
          </a:xfrm>
          <a:custGeom>
            <a:avLst/>
            <a:gdLst/>
            <a:ahLst/>
            <a:cxnLst/>
            <a:rect r="r" b="b" t="t" l="l"/>
            <a:pathLst>
              <a:path h="8206283" w="14654076">
                <a:moveTo>
                  <a:pt x="0" y="0"/>
                </a:moveTo>
                <a:lnTo>
                  <a:pt x="14654076" y="0"/>
                </a:lnTo>
                <a:lnTo>
                  <a:pt x="14654076" y="8206283"/>
                </a:lnTo>
                <a:lnTo>
                  <a:pt x="0" y="82062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9593" y="601793"/>
            <a:ext cx="15946602" cy="1562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64"/>
              </a:lnSpc>
              <a:spcBef>
                <a:spcPct val="0"/>
              </a:spcBef>
            </a:pPr>
            <a:r>
              <a:rPr lang="en-US" b="true" sz="8203" spc="-82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Diagrama de Solução técnica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09631" y="0"/>
            <a:ext cx="1593209" cy="10287000"/>
          </a:xfrm>
          <a:prstGeom prst="rect">
            <a:avLst/>
          </a:prstGeom>
          <a:solidFill>
            <a:srgbClr val="F8D418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939573"/>
            <a:ext cx="16447141" cy="178255"/>
            <a:chOff x="0" y="0"/>
            <a:chExt cx="52730929" cy="571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5270"/>
              <a:ext cx="52730927" cy="69850"/>
            </a:xfrm>
            <a:custGeom>
              <a:avLst/>
              <a:gdLst/>
              <a:ahLst/>
              <a:cxnLst/>
              <a:rect r="r" b="b" t="t" l="l"/>
              <a:pathLst>
                <a:path h="69850" w="52730927">
                  <a:moveTo>
                    <a:pt x="5244009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2730927" y="69850"/>
                  </a:lnTo>
                  <a:lnTo>
                    <a:pt x="52730927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047075" y="816475"/>
            <a:ext cx="424451" cy="424451"/>
          </a:xfrm>
          <a:custGeom>
            <a:avLst/>
            <a:gdLst/>
            <a:ahLst/>
            <a:cxnLst/>
            <a:rect r="r" b="b" t="t" l="l"/>
            <a:pathLst>
              <a:path h="424451" w="424451">
                <a:moveTo>
                  <a:pt x="0" y="0"/>
                </a:moveTo>
                <a:lnTo>
                  <a:pt x="424450" y="0"/>
                </a:lnTo>
                <a:lnTo>
                  <a:pt x="424450" y="424450"/>
                </a:lnTo>
                <a:lnTo>
                  <a:pt x="0" y="424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1593209" y="9169173"/>
            <a:ext cx="16694791" cy="178255"/>
            <a:chOff x="0" y="0"/>
            <a:chExt cx="53524916" cy="571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255270"/>
              <a:ext cx="53524919" cy="69850"/>
            </a:xfrm>
            <a:custGeom>
              <a:avLst/>
              <a:gdLst/>
              <a:ahLst/>
              <a:cxnLst/>
              <a:rect r="r" b="b" t="t" l="l"/>
              <a:pathLst>
                <a:path h="69850" w="53524919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673711" y="1697470"/>
            <a:ext cx="5503465" cy="5503465"/>
          </a:xfrm>
          <a:custGeom>
            <a:avLst/>
            <a:gdLst/>
            <a:ahLst/>
            <a:cxnLst/>
            <a:rect r="r" b="b" t="t" l="l"/>
            <a:pathLst>
              <a:path h="5503465" w="5503465">
                <a:moveTo>
                  <a:pt x="0" y="0"/>
                </a:moveTo>
                <a:lnTo>
                  <a:pt x="5503465" y="0"/>
                </a:lnTo>
                <a:lnTo>
                  <a:pt x="5503465" y="5503466"/>
                </a:lnTo>
                <a:lnTo>
                  <a:pt x="0" y="55034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751980" y="7146038"/>
            <a:ext cx="4004716" cy="1562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64"/>
              </a:lnSpc>
              <a:spcBef>
                <a:spcPct val="0"/>
              </a:spcBef>
            </a:pPr>
            <a:r>
              <a:rPr lang="en-US" b="true" sz="8203" spc="-82">
                <a:solidFill>
                  <a:srgbClr val="F8D418"/>
                </a:solidFill>
                <a:latin typeface="Agrandir Bold"/>
                <a:ea typeface="Agrandir Bold"/>
                <a:cs typeface="Agrandir Bold"/>
                <a:sym typeface="Agrandir Bold"/>
              </a:rPr>
              <a:t>Site.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19732" y="1645879"/>
            <a:ext cx="6140526" cy="7484834"/>
          </a:xfrm>
          <a:custGeom>
            <a:avLst/>
            <a:gdLst/>
            <a:ahLst/>
            <a:cxnLst/>
            <a:rect r="r" b="b" t="t" l="l"/>
            <a:pathLst>
              <a:path h="7484834" w="6140526">
                <a:moveTo>
                  <a:pt x="0" y="0"/>
                </a:moveTo>
                <a:lnTo>
                  <a:pt x="6140526" y="0"/>
                </a:lnTo>
                <a:lnTo>
                  <a:pt x="6140526" y="7484834"/>
                </a:lnTo>
                <a:lnTo>
                  <a:pt x="0" y="74848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67226" y="2375575"/>
            <a:ext cx="8476887" cy="4534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  <a:spcBef>
                <a:spcPct val="0"/>
              </a:spcBef>
            </a:pPr>
            <a:r>
              <a:rPr lang="en-US" b="true" sz="12800" spc="-128">
                <a:solidFill>
                  <a:srgbClr val="F8D418"/>
                </a:solidFill>
                <a:latin typeface="Agrandir Bold"/>
                <a:ea typeface="Agrandir Bold"/>
                <a:cs typeface="Agrandir Bold"/>
                <a:sym typeface="Agrandir Bold"/>
              </a:rPr>
              <a:t>desafios e superação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 l="0" t="-1888" r="0" b="-1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01314" y="3471889"/>
            <a:ext cx="14141179" cy="2424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  <a:spcBef>
                <a:spcPct val="0"/>
              </a:spcBef>
            </a:pPr>
            <a:r>
              <a:rPr lang="en-US" b="true" sz="12800" spc="-128">
                <a:solidFill>
                  <a:srgbClr val="F8D418"/>
                </a:solidFill>
                <a:latin typeface="Agrandir Bold"/>
                <a:ea typeface="Agrandir Bold"/>
                <a:cs typeface="Agrandir Bold"/>
                <a:sym typeface="Agrandir Bold"/>
              </a:rPr>
              <a:t>Agradecimentos.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DAGpJsNtqjQ</dc:identifier>
  <dcterms:modified xsi:type="dcterms:W3CDTF">2011-08-01T06:04:30Z</dcterms:modified>
  <cp:revision>1</cp:revision>
  <dc:title>Black and Yellow Minimalist Lifestyle Business Plan Presentation</dc:title>
</cp:coreProperties>
</file>