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8"/>
  </p:notesMasterIdLst>
  <p:sldIdLst>
    <p:sldId id="256" r:id="rId2"/>
    <p:sldId id="268" r:id="rId3"/>
    <p:sldId id="258" r:id="rId4"/>
    <p:sldId id="328" r:id="rId5"/>
    <p:sldId id="330" r:id="rId6"/>
    <p:sldId id="32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D176D3-761A-4077-8947-0090D7704EE0}">
  <a:tblStyle styleId="{C8D176D3-761A-4077-8947-0090D7704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606" y="138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0a3bf06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0a3bf06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c0a3bf06c1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c0a3bf06c1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c0a3bf06c1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c0a3bf06c1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17475" y="2158475"/>
            <a:ext cx="5520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09775" y="3249487"/>
            <a:ext cx="40284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16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67100" y="4"/>
            <a:ext cx="488451" cy="4692442"/>
            <a:chOff x="8467100" y="-1469296"/>
            <a:chExt cx="488451" cy="4692442"/>
          </a:xfrm>
        </p:grpSpPr>
        <p:sp>
          <p:nvSpPr>
            <p:cNvPr id="13" name="Google Shape;13;p2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55250" y="3666815"/>
            <a:ext cx="1248602" cy="1662009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8330" y="2859700"/>
            <a:ext cx="1248545" cy="2469131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00091" y="709797"/>
            <a:ext cx="1076784" cy="2567792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704375" y="-81100"/>
            <a:ext cx="1591101" cy="2622914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3825" y="-35200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35275" y="3898025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9881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5358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ctrTitle"/>
          </p:nvPr>
        </p:nvSpPr>
        <p:spPr>
          <a:xfrm>
            <a:off x="1352239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1502089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ctrTitle" idx="2"/>
          </p:nvPr>
        </p:nvSpPr>
        <p:spPr>
          <a:xfrm>
            <a:off x="4634261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3"/>
          </p:nvPr>
        </p:nvSpPr>
        <p:spPr>
          <a:xfrm>
            <a:off x="4784111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ctrTitle" idx="4"/>
          </p:nvPr>
        </p:nvSpPr>
        <p:spPr>
          <a:xfrm>
            <a:off x="1352239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1502089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ctrTitle" idx="6"/>
          </p:nvPr>
        </p:nvSpPr>
        <p:spPr>
          <a:xfrm>
            <a:off x="4634261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7"/>
          </p:nvPr>
        </p:nvSpPr>
        <p:spPr>
          <a:xfrm>
            <a:off x="4784111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221961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1939939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/>
          <p:nvPr/>
        </p:nvSpPr>
        <p:spPr>
          <a:xfrm>
            <a:off x="7868875" y="473800"/>
            <a:ext cx="859650" cy="3912400"/>
          </a:xfrm>
          <a:custGeom>
            <a:avLst/>
            <a:gdLst/>
            <a:ahLst/>
            <a:cxnLst/>
            <a:rect l="l" t="t" r="r" b="b"/>
            <a:pathLst>
              <a:path w="34386" h="156496" extrusionOk="0">
                <a:moveTo>
                  <a:pt x="14859" y="0"/>
                </a:moveTo>
                <a:lnTo>
                  <a:pt x="0" y="0"/>
                </a:lnTo>
                <a:lnTo>
                  <a:pt x="0" y="4953"/>
                </a:lnTo>
                <a:lnTo>
                  <a:pt x="19241" y="24193"/>
                </a:lnTo>
                <a:lnTo>
                  <a:pt x="19241" y="141351"/>
                </a:lnTo>
                <a:lnTo>
                  <a:pt x="34386" y="156496"/>
                </a:lnTo>
                <a:lnTo>
                  <a:pt x="34386" y="2019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</p:sp>
      <p:sp>
        <p:nvSpPr>
          <p:cNvPr id="222" name="Google Shape;222;p13"/>
          <p:cNvSpPr/>
          <p:nvPr/>
        </p:nvSpPr>
        <p:spPr>
          <a:xfrm rot="10800000">
            <a:off x="328913" y="-52048"/>
            <a:ext cx="874507" cy="1164001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rot="10800000">
            <a:off x="-92487" y="231088"/>
            <a:ext cx="874467" cy="1729275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 rot="10800000">
            <a:off x="332550" y="2438404"/>
            <a:ext cx="488451" cy="4692442"/>
            <a:chOff x="8467100" y="-1469296"/>
            <a:chExt cx="488451" cy="4692442"/>
          </a:xfrm>
        </p:grpSpPr>
        <p:sp>
          <p:nvSpPr>
            <p:cNvPr id="225" name="Google Shape;225;p13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3"/>
          <p:cNvSpPr/>
          <p:nvPr/>
        </p:nvSpPr>
        <p:spPr>
          <a:xfrm rot="5400000">
            <a:off x="9017125" y="131192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 rot="5400000">
            <a:off x="9017125" y="142495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 rot="5400000">
            <a:off x="9017125" y="153797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5400000">
            <a:off x="9017125" y="165100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9017125" y="176402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5400000">
            <a:off x="9017125" y="187705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5400000">
            <a:off x="9017125" y="199007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 rot="5400000">
            <a:off x="9017125" y="210310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908525" y="2677000"/>
            <a:ext cx="89700" cy="331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>
            <a:spLocks noGrp="1"/>
          </p:cNvSpPr>
          <p:nvPr>
            <p:ph type="ctrTitle"/>
          </p:nvPr>
        </p:nvSpPr>
        <p:spPr>
          <a:xfrm>
            <a:off x="647950" y="2742000"/>
            <a:ext cx="19857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9"/>
          <p:cNvSpPr txBox="1">
            <a:spLocks noGrp="1"/>
          </p:cNvSpPr>
          <p:nvPr>
            <p:ph type="subTitle" idx="1"/>
          </p:nvPr>
        </p:nvSpPr>
        <p:spPr>
          <a:xfrm>
            <a:off x="717906" y="3105475"/>
            <a:ext cx="1846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0" name="Google Shape;340;p19"/>
          <p:cNvSpPr txBox="1">
            <a:spLocks noGrp="1"/>
          </p:cNvSpPr>
          <p:nvPr>
            <p:ph type="ctrTitle" idx="2"/>
          </p:nvPr>
        </p:nvSpPr>
        <p:spPr>
          <a:xfrm>
            <a:off x="2602200" y="2742000"/>
            <a:ext cx="19857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3"/>
          </p:nvPr>
        </p:nvSpPr>
        <p:spPr>
          <a:xfrm>
            <a:off x="2671960" y="3105475"/>
            <a:ext cx="1846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ctrTitle" idx="4"/>
          </p:nvPr>
        </p:nvSpPr>
        <p:spPr>
          <a:xfrm>
            <a:off x="4556250" y="2742000"/>
            <a:ext cx="19857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5"/>
          </p:nvPr>
        </p:nvSpPr>
        <p:spPr>
          <a:xfrm>
            <a:off x="4626000" y="3105475"/>
            <a:ext cx="1846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ctrTitle" idx="6"/>
          </p:nvPr>
        </p:nvSpPr>
        <p:spPr>
          <a:xfrm>
            <a:off x="6510312" y="2742000"/>
            <a:ext cx="19857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7"/>
          </p:nvPr>
        </p:nvSpPr>
        <p:spPr>
          <a:xfrm>
            <a:off x="6580066" y="3105475"/>
            <a:ext cx="1846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38318" y="-361307"/>
            <a:ext cx="876579" cy="2090365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-942250" y="-1005188"/>
            <a:ext cx="1295270" cy="2135239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8965151" y="4294070"/>
            <a:ext cx="54900" cy="8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19"/>
          <p:cNvGrpSpPr/>
          <p:nvPr/>
        </p:nvGrpSpPr>
        <p:grpSpPr>
          <a:xfrm rot="10800000">
            <a:off x="168500" y="1553991"/>
            <a:ext cx="488451" cy="4692442"/>
            <a:chOff x="8467100" y="-1469296"/>
            <a:chExt cx="488451" cy="4692442"/>
          </a:xfrm>
        </p:grpSpPr>
        <p:sp>
          <p:nvSpPr>
            <p:cNvPr id="350" name="Google Shape;350;p19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9"/>
          <p:cNvSpPr txBox="1">
            <a:spLocks noGrp="1"/>
          </p:cNvSpPr>
          <p:nvPr>
            <p:ph type="ctrTitle" idx="8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CUSTOM_36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684" name="Google Shape;684;p39"/>
          <p:cNvGrpSpPr/>
          <p:nvPr/>
        </p:nvGrpSpPr>
        <p:grpSpPr>
          <a:xfrm flipH="1">
            <a:off x="8787796" y="-220615"/>
            <a:ext cx="157499" cy="1896030"/>
            <a:chOff x="2516700" y="-104300"/>
            <a:chExt cx="127200" cy="1531279"/>
          </a:xfrm>
        </p:grpSpPr>
        <p:cxnSp>
          <p:nvCxnSpPr>
            <p:cNvPr id="685" name="Google Shape;685;p39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9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39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39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39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39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39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9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39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39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39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39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7" name="Google Shape;697;p39"/>
          <p:cNvSpPr/>
          <p:nvPr/>
        </p:nvSpPr>
        <p:spPr>
          <a:xfrm flipH="1">
            <a:off x="270881" y="-1254569"/>
            <a:ext cx="643792" cy="2929996"/>
          </a:xfrm>
          <a:custGeom>
            <a:avLst/>
            <a:gdLst/>
            <a:ahLst/>
            <a:cxnLst/>
            <a:rect l="l" t="t" r="r" b="b"/>
            <a:pathLst>
              <a:path w="34386" h="156496" extrusionOk="0">
                <a:moveTo>
                  <a:pt x="14859" y="0"/>
                </a:moveTo>
                <a:lnTo>
                  <a:pt x="0" y="0"/>
                </a:lnTo>
                <a:lnTo>
                  <a:pt x="0" y="4953"/>
                </a:lnTo>
                <a:lnTo>
                  <a:pt x="19241" y="24193"/>
                </a:lnTo>
                <a:lnTo>
                  <a:pt x="19241" y="141351"/>
                </a:lnTo>
                <a:lnTo>
                  <a:pt x="34386" y="156496"/>
                </a:lnTo>
                <a:lnTo>
                  <a:pt x="34386" y="2019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5">
  <p:cSld name="CUSTOM_14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>
            <a:spLocks noGrp="1"/>
          </p:cNvSpPr>
          <p:nvPr>
            <p:ph type="ctrTitle"/>
          </p:nvPr>
        </p:nvSpPr>
        <p:spPr>
          <a:xfrm>
            <a:off x="4763100" y="454512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63" name="Google Shape;863;p48"/>
          <p:cNvSpPr/>
          <p:nvPr/>
        </p:nvSpPr>
        <p:spPr>
          <a:xfrm rot="5400000">
            <a:off x="-649336" y="-702474"/>
            <a:ext cx="1881783" cy="2504870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 rot="5400000">
            <a:off x="307373" y="-1148755"/>
            <a:ext cx="1881698" cy="3721312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 rot="5400000">
            <a:off x="1348386" y="333110"/>
            <a:ext cx="106500" cy="28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48"/>
          <p:cNvGrpSpPr/>
          <p:nvPr/>
        </p:nvGrpSpPr>
        <p:grpSpPr>
          <a:xfrm rot="-5400000">
            <a:off x="1775775" y="-522296"/>
            <a:ext cx="488451" cy="4692442"/>
            <a:chOff x="8467100" y="-1469296"/>
            <a:chExt cx="488451" cy="4692442"/>
          </a:xfrm>
        </p:grpSpPr>
        <p:sp>
          <p:nvSpPr>
            <p:cNvPr id="867" name="Google Shape;867;p48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65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Ubuntu"/>
              <a:buChar char="●"/>
              <a:defRPr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85" r:id="rId5"/>
    <p:sldLayoutId id="214748369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subTitle" idx="1"/>
          </p:nvPr>
        </p:nvSpPr>
        <p:spPr>
          <a:xfrm>
            <a:off x="4009775" y="3249487"/>
            <a:ext cx="40284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Титов Фёдор</a:t>
            </a:r>
          </a:p>
        </p:txBody>
      </p:sp>
      <p:sp>
        <p:nvSpPr>
          <p:cNvPr id="918" name="Google Shape;918;p58"/>
          <p:cNvSpPr txBox="1">
            <a:spLocks noGrp="1"/>
          </p:cNvSpPr>
          <p:nvPr>
            <p:ph type="ctrTitle"/>
          </p:nvPr>
        </p:nvSpPr>
        <p:spPr>
          <a:xfrm>
            <a:off x="2517475" y="2158475"/>
            <a:ext cx="5520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Инвестиционный помощник</a:t>
            </a:r>
            <a:br>
              <a:rPr lang="ru-RU" sz="3100" dirty="0" smtClean="0"/>
            </a:br>
            <a:endParaRPr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0"/>
          <p:cNvSpPr txBox="1">
            <a:spLocks noGrp="1"/>
          </p:cNvSpPr>
          <p:nvPr>
            <p:ph type="ctrTitle"/>
          </p:nvPr>
        </p:nvSpPr>
        <p:spPr>
          <a:xfrm>
            <a:off x="1009196" y="1790497"/>
            <a:ext cx="19857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Ситуация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58" name="Google Shape;1058;p70"/>
          <p:cNvSpPr txBox="1">
            <a:spLocks noGrp="1"/>
          </p:cNvSpPr>
          <p:nvPr>
            <p:ph type="subTitle" idx="1"/>
          </p:nvPr>
        </p:nvSpPr>
        <p:spPr>
          <a:xfrm>
            <a:off x="543339" y="2074335"/>
            <a:ext cx="2881917" cy="1636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300" dirty="0" smtClean="0"/>
              <a:t>Листаю </a:t>
            </a:r>
            <a:r>
              <a:rPr lang="en-US" sz="1300" dirty="0" smtClean="0"/>
              <a:t>TG </a:t>
            </a:r>
            <a:r>
              <a:rPr lang="ru-RU" sz="1300" dirty="0" smtClean="0"/>
              <a:t>канал по инвестициям, натыкаюсь на интересную идею. Хочу ее проверить, но это требует много времени, а оценивание дальнейших изменений быстро вообще не решается </a:t>
            </a:r>
            <a:endParaRPr sz="1300" dirty="0">
              <a:sym typeface="Ubuntu"/>
            </a:endParaRPr>
          </a:p>
        </p:txBody>
      </p:sp>
      <p:sp>
        <p:nvSpPr>
          <p:cNvPr id="1059" name="Google Shape;1059;p70"/>
          <p:cNvSpPr txBox="1">
            <a:spLocks noGrp="1"/>
          </p:cNvSpPr>
          <p:nvPr>
            <p:ph type="ctrTitle" idx="8"/>
          </p:nvPr>
        </p:nvSpPr>
        <p:spPr>
          <a:xfrm>
            <a:off x="647950" y="31870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Проблема, идея, решений</a:t>
            </a:r>
            <a:endParaRPr sz="3200" dirty="0">
              <a:solidFill>
                <a:schemeClr val="lt2"/>
              </a:solidFill>
            </a:endParaRPr>
          </a:p>
        </p:txBody>
      </p:sp>
      <p:grpSp>
        <p:nvGrpSpPr>
          <p:cNvPr id="1060" name="Google Shape;1060;p70"/>
          <p:cNvGrpSpPr/>
          <p:nvPr/>
        </p:nvGrpSpPr>
        <p:grpSpPr>
          <a:xfrm>
            <a:off x="1668661" y="1226203"/>
            <a:ext cx="659014" cy="563114"/>
            <a:chOff x="866243" y="2291587"/>
            <a:chExt cx="415546" cy="355053"/>
          </a:xfrm>
        </p:grpSpPr>
        <p:sp>
          <p:nvSpPr>
            <p:cNvPr id="1061" name="Google Shape;1061;p70"/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0"/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0"/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0"/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0"/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70"/>
          <p:cNvGrpSpPr/>
          <p:nvPr/>
        </p:nvGrpSpPr>
        <p:grpSpPr>
          <a:xfrm>
            <a:off x="7324380" y="1239852"/>
            <a:ext cx="356564" cy="617710"/>
            <a:chOff x="2656082" y="2287427"/>
            <a:chExt cx="207582" cy="359594"/>
          </a:xfrm>
        </p:grpSpPr>
        <p:sp>
          <p:nvSpPr>
            <p:cNvPr id="1072" name="Google Shape;1072;p7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70"/>
          <p:cNvSpPr txBox="1">
            <a:spLocks noGrp="1"/>
          </p:cNvSpPr>
          <p:nvPr>
            <p:ph type="ctrTitle" idx="4"/>
          </p:nvPr>
        </p:nvSpPr>
        <p:spPr>
          <a:xfrm>
            <a:off x="3725893" y="1843913"/>
            <a:ext cx="19857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Проблема</a:t>
            </a:r>
            <a:endParaRPr sz="1400" dirty="0"/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5"/>
          </p:nvPr>
        </p:nvSpPr>
        <p:spPr>
          <a:xfrm>
            <a:off x="3227811" y="2137494"/>
            <a:ext cx="298186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solidFill>
                  <a:schemeClr val="dk2"/>
                </a:solidFill>
              </a:rPr>
              <a:t>Нет быстрого способа получения котировок и оценки выгодности актива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080" name="Google Shape;1080;p70"/>
          <p:cNvSpPr txBox="1">
            <a:spLocks noGrp="1"/>
          </p:cNvSpPr>
          <p:nvPr>
            <p:ph type="ctrTitle" idx="6"/>
          </p:nvPr>
        </p:nvSpPr>
        <p:spPr>
          <a:xfrm>
            <a:off x="6527702" y="1889201"/>
            <a:ext cx="19857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Решение</a:t>
            </a:r>
            <a:endParaRPr sz="1400" dirty="0"/>
          </a:p>
        </p:txBody>
      </p:sp>
      <p:sp>
        <p:nvSpPr>
          <p:cNvPr id="1081" name="Google Shape;1081;p70"/>
          <p:cNvSpPr txBox="1">
            <a:spLocks noGrp="1"/>
          </p:cNvSpPr>
          <p:nvPr>
            <p:ph type="subTitle" idx="7"/>
          </p:nvPr>
        </p:nvSpPr>
        <p:spPr>
          <a:xfrm>
            <a:off x="6209675" y="2207739"/>
            <a:ext cx="258597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Чат-бот в телеграмме с функционалом, решающим проблему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" name="Google Shape;9927;p122"/>
          <p:cNvGrpSpPr/>
          <p:nvPr/>
        </p:nvGrpSpPr>
        <p:grpSpPr>
          <a:xfrm>
            <a:off x="4381802" y="1227496"/>
            <a:ext cx="679995" cy="673392"/>
            <a:chOff x="2497275" y="2744159"/>
            <a:chExt cx="370930" cy="370549"/>
          </a:xfrm>
        </p:grpSpPr>
        <p:sp>
          <p:nvSpPr>
            <p:cNvPr id="30" name="Google Shape;9928;p122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29;p122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30;p122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31;p122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32;p122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933;p122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0"/>
          <p:cNvSpPr txBox="1">
            <a:spLocks noGrp="1"/>
          </p:cNvSpPr>
          <p:nvPr>
            <p:ph type="ctrTitle"/>
          </p:nvPr>
        </p:nvSpPr>
        <p:spPr>
          <a:xfrm>
            <a:off x="1352239" y="1915107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lt2"/>
                </a:solidFill>
              </a:rPr>
              <a:t>Сценарий, </a:t>
            </a:r>
            <a:r>
              <a:rPr lang="ru-RU" sz="1800" dirty="0" err="1" smtClean="0">
                <a:solidFill>
                  <a:schemeClr val="lt2"/>
                </a:solidFill>
              </a:rPr>
              <a:t>репозиторий</a:t>
            </a:r>
            <a:r>
              <a:rPr lang="ru-RU" dirty="0" smtClean="0"/>
              <a:t>, Выбор </a:t>
            </a:r>
            <a:r>
              <a:rPr lang="en-US" dirty="0" smtClean="0"/>
              <a:t>API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1" name="Google Shape;931;p60"/>
          <p:cNvSpPr txBox="1">
            <a:spLocks noGrp="1"/>
          </p:cNvSpPr>
          <p:nvPr>
            <p:ph type="subTitle" idx="1"/>
          </p:nvPr>
        </p:nvSpPr>
        <p:spPr>
          <a:xfrm>
            <a:off x="1502089" y="2428823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Для получений котировок использовался </a:t>
            </a:r>
            <a:r>
              <a:rPr lang="en-US" dirty="0" err="1" smtClean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Marketstack</a:t>
            </a:r>
            <a:r>
              <a:rPr lang="en-US" dirty="0" smtClean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API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2" name="Google Shape;932;p60"/>
          <p:cNvSpPr txBox="1">
            <a:spLocks noGrp="1"/>
          </p:cNvSpPr>
          <p:nvPr>
            <p:ph type="ctrTitle" idx="2"/>
          </p:nvPr>
        </p:nvSpPr>
        <p:spPr>
          <a:xfrm>
            <a:off x="4634261" y="1725150"/>
            <a:ext cx="33743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lt2"/>
                </a:solidFill>
              </a:rPr>
              <a:t>Блок работы с «портфелем»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4" name="Google Shape;934;p60"/>
          <p:cNvSpPr txBox="1">
            <a:spLocks noGrp="1"/>
          </p:cNvSpPr>
          <p:nvPr>
            <p:ph type="ctrTitle" idx="4"/>
          </p:nvPr>
        </p:nvSpPr>
        <p:spPr>
          <a:xfrm>
            <a:off x="1143000" y="3409550"/>
            <a:ext cx="349126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lt2"/>
                </a:solidFill>
              </a:rPr>
              <a:t>Блок одиночной работы + БД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5" name="Google Shape;935;p60"/>
          <p:cNvSpPr txBox="1">
            <a:spLocks noGrp="1"/>
          </p:cNvSpPr>
          <p:nvPr>
            <p:ph type="subTitle" idx="5"/>
          </p:nvPr>
        </p:nvSpPr>
        <p:spPr>
          <a:xfrm>
            <a:off x="1502089" y="4007502"/>
            <a:ext cx="2857800" cy="77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Получение цены, аналитики, создание БД, добавление в нее актива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6" name="Google Shape;936;p60"/>
          <p:cNvSpPr txBox="1">
            <a:spLocks noGrp="1"/>
          </p:cNvSpPr>
          <p:nvPr>
            <p:ph type="ctrTitle" idx="6"/>
          </p:nvPr>
        </p:nvSpPr>
        <p:spPr>
          <a:xfrm>
            <a:off x="4634261" y="363800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Финальное тестирование и задачи по таймеру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7" name="Google Shape;937;p60"/>
          <p:cNvSpPr txBox="1">
            <a:spLocks noGrp="1"/>
          </p:cNvSpPr>
          <p:nvPr>
            <p:ph type="subTitle" idx="7"/>
          </p:nvPr>
        </p:nvSpPr>
        <p:spPr>
          <a:xfrm>
            <a:off x="4784111" y="4158050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8" name="Google Shape;938;p60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/>
              <a:t>Этапы работы</a:t>
            </a:r>
            <a:endParaRPr sz="2500" dirty="0"/>
          </a:p>
        </p:txBody>
      </p:sp>
      <p:sp>
        <p:nvSpPr>
          <p:cNvPr id="939" name="Google Shape;939;p60"/>
          <p:cNvSpPr txBox="1">
            <a:spLocks noGrp="1"/>
          </p:cNvSpPr>
          <p:nvPr>
            <p:ph type="title" idx="8"/>
          </p:nvPr>
        </p:nvSpPr>
        <p:spPr>
          <a:xfrm flipH="1">
            <a:off x="5221961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940" name="Google Shape;940;p60"/>
          <p:cNvSpPr txBox="1">
            <a:spLocks noGrp="1"/>
          </p:cNvSpPr>
          <p:nvPr>
            <p:ph type="title" idx="9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941" name="Google Shape;941;p60"/>
          <p:cNvSpPr txBox="1">
            <a:spLocks noGrp="1"/>
          </p:cNvSpPr>
          <p:nvPr>
            <p:ph type="title" idx="13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942" name="Google Shape;942;p60"/>
          <p:cNvSpPr txBox="1">
            <a:spLocks noGrp="1"/>
          </p:cNvSpPr>
          <p:nvPr>
            <p:ph type="title" idx="14"/>
          </p:nvPr>
        </p:nvSpPr>
        <p:spPr>
          <a:xfrm flipH="1">
            <a:off x="1939939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ru-RU" dirty="0" smtClean="0"/>
              <a:t>Удаление/изменений</a:t>
            </a:r>
          </a:p>
          <a:p>
            <a:r>
              <a:rPr lang="ru-RU" dirty="0" smtClean="0"/>
              <a:t>Масс удаление/таймер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7100" y="73512"/>
            <a:ext cx="3666900" cy="934800"/>
          </a:xfrm>
        </p:spPr>
        <p:txBody>
          <a:bodyPr/>
          <a:lstStyle/>
          <a:p>
            <a:r>
              <a:rPr lang="ru-RU" dirty="0" smtClean="0"/>
              <a:t>Сценарий работы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92" y="639228"/>
            <a:ext cx="5838588" cy="43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8273" y="617072"/>
            <a:ext cx="3666900" cy="934800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" y="1787737"/>
            <a:ext cx="8001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0848" y="212911"/>
            <a:ext cx="8147700" cy="93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8" y="237155"/>
            <a:ext cx="2498132" cy="47357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71" y="559262"/>
            <a:ext cx="4207949" cy="42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306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e-Minimal Shapes Consulting Toolkit by Slidesgo">
  <a:themeElements>
    <a:clrScheme name="Simple Light">
      <a:dk1>
        <a:srgbClr val="F3F3F3"/>
      </a:dk1>
      <a:lt1>
        <a:srgbClr val="FF00E0"/>
      </a:lt1>
      <a:dk2>
        <a:srgbClr val="6D6D6D"/>
      </a:dk2>
      <a:lt2>
        <a:srgbClr val="6D6D6D"/>
      </a:lt2>
      <a:accent1>
        <a:srgbClr val="633BFD"/>
      </a:accent1>
      <a:accent2>
        <a:srgbClr val="A200FF"/>
      </a:accent2>
      <a:accent3>
        <a:srgbClr val="F3F3F3"/>
      </a:accent3>
      <a:accent4>
        <a:srgbClr val="F3F3F3"/>
      </a:accent4>
      <a:accent5>
        <a:srgbClr val="F3F3F3"/>
      </a:accent5>
      <a:accent6>
        <a:srgbClr val="F3F3F3"/>
      </a:accent6>
      <a:hlink>
        <a:srgbClr val="6D6D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112</Words>
  <Application>Microsoft Office PowerPoint</Application>
  <PresentationFormat>Экран (16:9)</PresentationFormat>
  <Paragraphs>24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Advent Pro SemiBold</vt:lpstr>
      <vt:lpstr>Arial</vt:lpstr>
      <vt:lpstr>Audiowide</vt:lpstr>
      <vt:lpstr>Ubuntu</vt:lpstr>
      <vt:lpstr>Future-Minimal Shapes Consulting Toolkit by Slidesgo</vt:lpstr>
      <vt:lpstr>Инвестиционный помощник </vt:lpstr>
      <vt:lpstr>Ситуация</vt:lpstr>
      <vt:lpstr>Сценарий, репозиторий, Выбор API</vt:lpstr>
      <vt:lpstr>Сценарий работы</vt:lpstr>
      <vt:lpstr>База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Инвестиционный помощник </dc:title>
  <cp:lastModifiedBy>Фёдор Титов</cp:lastModifiedBy>
  <cp:revision>11</cp:revision>
  <dcterms:modified xsi:type="dcterms:W3CDTF">2021-04-24T15:37:59Z</dcterms:modified>
</cp:coreProperties>
</file>