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84906-C592-4B17-B885-F338CEC6F484}" v="222" dt="2023-07-29T06:19:22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8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5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4" name="Group 5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6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6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8" y="722904"/>
            <a:ext cx="5408713" cy="1410378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06FF2FE-3BAE-E679-8C27-82FC4C1B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948" y="727259"/>
            <a:ext cx="4433253" cy="14060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"/>
              <a:t>The top 5 features that encourage customers to book tickets are: </a:t>
            </a:r>
            <a:br>
              <a:rPr lang="en-US" sz="800"/>
            </a:br>
            <a:r>
              <a:rPr lang="en-US" sz="800"/>
              <a:t>1. Purchase leads </a:t>
            </a:r>
          </a:p>
          <a:p>
            <a:pPr>
              <a:lnSpc>
                <a:spcPct val="100000"/>
              </a:lnSpc>
            </a:pPr>
            <a:r>
              <a:rPr lang="en-US" sz="800"/>
              <a:t>2. Route </a:t>
            </a:r>
          </a:p>
          <a:p>
            <a:pPr>
              <a:lnSpc>
                <a:spcPct val="100000"/>
              </a:lnSpc>
            </a:pPr>
            <a:r>
              <a:rPr lang="en-US" sz="800"/>
              <a:t>3. Flight hours</a:t>
            </a:r>
          </a:p>
          <a:p>
            <a:pPr>
              <a:lnSpc>
                <a:spcPct val="100000"/>
              </a:lnSpc>
            </a:pPr>
            <a:r>
              <a:rPr lang="en-US" sz="800"/>
              <a:t>4. Length of their stay </a:t>
            </a:r>
          </a:p>
          <a:p>
            <a:pPr>
              <a:lnSpc>
                <a:spcPct val="100000"/>
              </a:lnSpc>
            </a:pPr>
            <a:r>
              <a:rPr lang="en-US" sz="800"/>
              <a:t>5. Booking origin</a:t>
            </a:r>
          </a:p>
        </p:txBody>
      </p:sp>
      <p:pic>
        <p:nvPicPr>
          <p:cNvPr id="4" name="Picture 4" descr="A green bar graph with numbers&#10;&#10;Description automatically generated">
            <a:extLst>
              <a:ext uri="{FF2B5EF4-FFF2-40B4-BE49-F238E27FC236}">
                <a16:creationId xmlns:a16="http://schemas.microsoft.com/office/drawing/2014/main" id="{CF346CA6-4FA6-E385-F251-3135B9FD3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12"/>
          <a:stretch/>
        </p:blipFill>
        <p:spPr>
          <a:xfrm>
            <a:off x="677374" y="2351938"/>
            <a:ext cx="10325589" cy="377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05431-175D-0803-6246-F5793669B035}"/>
              </a:ext>
            </a:extLst>
          </p:cNvPr>
          <p:cNvSpPr txBox="1"/>
          <p:nvPr/>
        </p:nvSpPr>
        <p:spPr>
          <a:xfrm>
            <a:off x="1564256" y="1886309"/>
            <a:ext cx="2038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Provided by Scikit-Learn Machine Model, which has an 85% accuracy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CosineVTI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2023-07-29T06:10:07Z</dcterms:created>
  <dcterms:modified xsi:type="dcterms:W3CDTF">2023-07-29T06:19:23Z</dcterms:modified>
</cp:coreProperties>
</file>