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B65-3025-4464-BEE5-13D818143B6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F1BB-607F-420D-949D-D049499E4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512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B65-3025-4464-BEE5-13D818143B6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F1BB-607F-420D-949D-D049499E4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9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B65-3025-4464-BEE5-13D818143B6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F1BB-607F-420D-949D-D049499E4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13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B65-3025-4464-BEE5-13D818143B6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F1BB-607F-420D-949D-D049499E4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2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B65-3025-4464-BEE5-13D818143B6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F1BB-607F-420D-949D-D049499E4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11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B65-3025-4464-BEE5-13D818143B6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F1BB-607F-420D-949D-D049499E4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29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B65-3025-4464-BEE5-13D818143B6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F1BB-607F-420D-949D-D049499E418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9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B65-3025-4464-BEE5-13D818143B6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F1BB-607F-420D-949D-D049499E4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98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B65-3025-4464-BEE5-13D818143B6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F1BB-607F-420D-949D-D049499E4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99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B65-3025-4464-BEE5-13D818143B6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F1BB-607F-420D-949D-D049499E4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50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8613B65-3025-4464-BEE5-13D818143B6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F1BB-607F-420D-949D-D049499E4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8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8613B65-3025-4464-BEE5-13D818143B6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328F1BB-607F-420D-949D-D049499E4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37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765BA-6D1B-C017-3F05-DFDF449F1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Créez et publiez votre portfolio de développeur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2A42A5-46C4-113C-75D1-BCCAF4FEA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Titouan Belliard</a:t>
            </a:r>
          </a:p>
        </p:txBody>
      </p:sp>
    </p:spTree>
    <p:extLst>
      <p:ext uri="{BB962C8B-B14F-4D97-AF65-F5344CB8AC3E}">
        <p14:creationId xmlns:p14="http://schemas.microsoft.com/office/powerpoint/2010/main" val="97413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74C08-521C-9951-1A7D-58C6A839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Header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3017F64-EA07-7544-C6DE-66752FB5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321" y="2239676"/>
            <a:ext cx="5799358" cy="4351338"/>
          </a:xfrm>
        </p:spPr>
      </p:pic>
    </p:spTree>
    <p:extLst>
      <p:ext uri="{BB962C8B-B14F-4D97-AF65-F5344CB8AC3E}">
        <p14:creationId xmlns:p14="http://schemas.microsoft.com/office/powerpoint/2010/main" val="110488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765FF-F60C-58C7-BD23-00B3FB37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propos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778962-3C79-8BAB-15A3-B137719A1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540" y="2248319"/>
            <a:ext cx="5067450" cy="4351338"/>
          </a:xfrm>
        </p:spPr>
      </p:pic>
    </p:spTree>
    <p:extLst>
      <p:ext uri="{BB962C8B-B14F-4D97-AF65-F5344CB8AC3E}">
        <p14:creationId xmlns:p14="http://schemas.microsoft.com/office/powerpoint/2010/main" val="351425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9D230-9FD4-04E1-AA03-D1D1D09E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Slider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12C6BA9-ABDA-5A8F-278F-B530B06DA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8870" y="2182483"/>
            <a:ext cx="3091187" cy="3825037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4193DE-5B17-91F1-339C-886E4F88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4" y="2613804"/>
            <a:ext cx="3801510" cy="29623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EFCBF8-0F46-712D-86DF-FD937A139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280" y="2308669"/>
            <a:ext cx="273405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5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B9D42-6BE2-1099-162D-1CD5E296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EEB7F2-6D84-C5A0-2D4F-7D53892C4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9736"/>
            <a:ext cx="4290778" cy="287295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49F1267-CDF2-1B47-B072-3B5BAC259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636" y="3527550"/>
            <a:ext cx="4667071" cy="32906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B1DD42D-7E02-6977-15EC-E77713B2B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163" y="1689384"/>
            <a:ext cx="5124819" cy="30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4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84E47-1223-DA0D-EDD9-29445960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Footer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03398B-3813-3B8E-45FE-C1FB8A416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554" y="2343524"/>
            <a:ext cx="2678211" cy="4163567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C3B4C8-924E-B567-3889-BE6E14AD0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50" y="2346385"/>
            <a:ext cx="2678211" cy="41612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5ED7D5-73DA-FB35-3824-794174281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411" y="3398808"/>
            <a:ext cx="4074543" cy="8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4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7F18A-AAB0-B1AF-3AD8-95A81BBF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Hébergeur / Librairie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E46775-54E2-1A82-47AD-B84AD44E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769" y="3205834"/>
            <a:ext cx="5571227" cy="2228807"/>
          </a:xfrm>
        </p:spPr>
        <p:txBody>
          <a:bodyPr>
            <a:normAutofit/>
          </a:bodyPr>
          <a:lstStyle/>
          <a:p>
            <a:r>
              <a:rPr lang="fr-FR" sz="2800" dirty="0" err="1"/>
              <a:t>Vercel</a:t>
            </a:r>
            <a:endParaRPr lang="fr-FR" sz="2800" dirty="0"/>
          </a:p>
          <a:p>
            <a:r>
              <a:rPr lang="fr-FR" sz="2800" dirty="0"/>
              <a:t>TypeIt.js</a:t>
            </a:r>
          </a:p>
          <a:p>
            <a:r>
              <a:rPr lang="fr-FR" sz="2800" dirty="0" err="1"/>
              <a:t>React</a:t>
            </a:r>
            <a:r>
              <a:rPr lang="fr-FR" sz="2800" dirty="0"/>
              <a:t>-scroll-motion</a:t>
            </a:r>
          </a:p>
        </p:txBody>
      </p:sp>
      <p:pic>
        <p:nvPicPr>
          <p:cNvPr id="6" name="Picture 4" descr="VERCEL - TechForRetail - Le salon Européen des innovations technologiques  et éco-responsables pour le retail">
            <a:extLst>
              <a:ext uri="{FF2B5EF4-FFF2-40B4-BE49-F238E27FC236}">
                <a16:creationId xmlns:a16="http://schemas.microsoft.com/office/drawing/2014/main" id="{77C6A87F-724A-D087-D45A-36EE844F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64" y="2216988"/>
            <a:ext cx="3993967" cy="382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7644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</TotalTime>
  <Words>23</Words>
  <Application>Microsoft Office PowerPoint</Application>
  <PresentationFormat>Grand écran</PresentationFormat>
  <Paragraphs>11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Inter</vt:lpstr>
      <vt:lpstr>Colis</vt:lpstr>
      <vt:lpstr>Créez et publiez votre portfolio de développeur</vt:lpstr>
      <vt:lpstr>Header</vt:lpstr>
      <vt:lpstr>A propos</vt:lpstr>
      <vt:lpstr>Slider</vt:lpstr>
      <vt:lpstr>Projets</vt:lpstr>
      <vt:lpstr>Footer</vt:lpstr>
      <vt:lpstr>Hébergeur / Librairie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Créez et publiez votre portfolio de développeur</dc:title>
  <dc:creator>Titouan Belliard</dc:creator>
  <cp:lastModifiedBy>Titouan Belliard</cp:lastModifiedBy>
  <cp:revision>3</cp:revision>
  <dcterms:created xsi:type="dcterms:W3CDTF">2024-02-21T04:13:25Z</dcterms:created>
  <dcterms:modified xsi:type="dcterms:W3CDTF">2024-02-21T04:15:42Z</dcterms:modified>
</cp:coreProperties>
</file>