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8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8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49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2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6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1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048000" cy="888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t" anchorCtr="0"/>
          <a:lstStyle/>
          <a:p>
            <a:pPr algn="ctr"/>
            <a:r>
              <a:rPr lang="en-US" b="1" dirty="0" smtClean="0"/>
              <a:t>The « </a:t>
            </a:r>
            <a:r>
              <a:rPr lang="en-US" b="1" dirty="0" err="1" smtClean="0"/>
              <a:t>antaresRead</a:t>
            </a:r>
            <a:r>
              <a:rPr lang="en-US" b="1" dirty="0" smtClean="0"/>
              <a:t> » package</a:t>
            </a:r>
          </a:p>
          <a:p>
            <a:pPr algn="ctr"/>
            <a:r>
              <a:rPr lang="en-US" sz="1200" dirty="0" smtClean="0"/>
              <a:t>Read in R data from an Antares study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Cheat sheet by François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Guillem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francois.guillem@rte-france.com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0"/>
            <a:ext cx="3048000" cy="180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err="1" smtClean="0"/>
              <a:t>Fonctions</a:t>
            </a:r>
            <a:r>
              <a:rPr lang="en-US" sz="1600" b="1" dirty="0" smtClean="0"/>
              <a:t> that help filling the parameters</a:t>
            </a:r>
          </a:p>
          <a:p>
            <a:endParaRPr lang="en-US" sz="800" b="1" dirty="0" smtClean="0"/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getLinks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(...,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withClustersOnly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getDistricts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showAliases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888764"/>
            <a:ext cx="3048000" cy="1281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0. Installation</a:t>
            </a:r>
          </a:p>
          <a:p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90000" y="1219656"/>
            <a:ext cx="2880000" cy="974734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8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fr-FR" sz="800" i="1" dirty="0" smtClean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the </a:t>
            </a:r>
            <a:r>
              <a:rPr lang="en-US" altLang="fr-FR" sz="8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endParaRPr lang="en-US" altLang="fr-FR" sz="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plyr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fr-FR" sz="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Install</a:t>
            </a:r>
            <a:r>
              <a:rPr kumimoji="0" lang="en-US" altLang="fr-FR" sz="800" b="0" i="1" u="none" strike="noStrike" cap="none" normalizeH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</a:t>
            </a:r>
            <a:r>
              <a:rPr kumimoji="0" lang="en-US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package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path/antaresReadXXX.zip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win.binary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264767"/>
            <a:ext cx="3048000" cy="281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1. Initialization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Select a simulation 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Parameter « 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lang="en-US" sz="1000" dirty="0" smtClean="0"/>
              <a:t> » accepts the following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Name of the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Index of the simulation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1 : oldest simulation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-1 : latest simulation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0 or « input » if one only wants to read input data of  an Antares study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0000" y="2614790"/>
            <a:ext cx="2880000" cy="248402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antaresRead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90000" y="3063880"/>
            <a:ext cx="2880000" cy="586957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fr-FR" sz="8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Façon</a:t>
            </a:r>
            <a:r>
              <a:rPr kumimoji="0" lang="en-US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interactive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setSimulationPath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fr-FR" sz="8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Façon</a:t>
            </a:r>
            <a:r>
              <a:rPr kumimoji="0" lang="en-US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programmatique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setsimulationPath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chemin_etude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0"/>
            <a:ext cx="3048000" cy="534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2. Read the results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All parameters are optional. They control what data the function reads:</a:t>
            </a:r>
          </a:p>
          <a:p>
            <a:endParaRPr lang="en-US" sz="400" dirty="0" smtClean="0"/>
          </a:p>
          <a:p>
            <a:r>
              <a:rPr lang="en-US" sz="1200" b="1" dirty="0" smtClean="0"/>
              <a:t>Elements to retrieve: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areas = </a:t>
            </a:r>
            <a:r>
              <a:rPr lang="en-US" sz="1000" dirty="0" smtClean="0"/>
              <a:t>names of areas to retrieve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links = </a:t>
            </a:r>
            <a:r>
              <a:rPr lang="en-US" sz="1000" dirty="0" smtClean="0"/>
              <a:t>names of links to retrieve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 </a:t>
            </a:r>
            <a:r>
              <a:rPr lang="en-US" sz="1000" dirty="0" smtClean="0"/>
              <a:t>names of areas with clusters to retrieve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districts = </a:t>
            </a:r>
            <a:r>
              <a:rPr lang="en-US" sz="1000" dirty="0" smtClean="0"/>
              <a:t>name of sets of areas to retrieve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r>
              <a:rPr lang="en-US" sz="1200" b="1" dirty="0" smtClean="0"/>
              <a:t>Add additional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000" dirty="0" smtClean="0"/>
              <a:t>to add miscellaneous productions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thermalAvailabilities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000" dirty="0" smtClean="0"/>
              <a:t>to add the available capacity of thermal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hydroStorage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000" dirty="0" smtClean="0"/>
              <a:t>to add the expected hydraulic storage power in the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hydroStorageMaxPower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000" dirty="0" smtClean="0"/>
              <a:t>to add the maximal capacity of hydraulic storage production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reserve = TRUE </a:t>
            </a:r>
            <a:r>
              <a:rPr lang="en-US" sz="1000" dirty="0" smtClean="0"/>
              <a:t>to add reserves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linkCapacity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000" dirty="0" smtClean="0"/>
              <a:t>to add technical features of the links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000" dirty="0" smtClean="0"/>
              <a:t>to add productions in partial and complete must run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r>
              <a:rPr lang="en-US" sz="1200" b="1" dirty="0" smtClean="0"/>
              <a:t>Scenarios Monte-Carlo: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synthesis = FALSE </a:t>
            </a:r>
            <a:r>
              <a:rPr lang="en-US" sz="1000" dirty="0" smtClean="0"/>
              <a:t>to get results of the Monte-Carlo scenarios instead of the synthetic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mcYears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en-US" sz="1000" dirty="0" smtClean="0"/>
              <a:t>to get only some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r>
              <a:rPr lang="en-US" sz="1200" b="1" dirty="0" smtClean="0"/>
              <a:t>Others: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= ... </a:t>
            </a:r>
            <a:r>
              <a:rPr lang="en-US" sz="1000" dirty="0" smtClean="0"/>
              <a:t>to select only some columns of the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timeStep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en-US" sz="1000" dirty="0" smtClean="0"/>
              <a:t>to change the time step (by default hourly time step)</a:t>
            </a:r>
          </a:p>
          <a:p>
            <a:endParaRPr lang="en-US" sz="1000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126000" y="328290"/>
            <a:ext cx="2880000" cy="27918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readAntares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fr-FR" sz="12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5418034" y="703059"/>
            <a:ext cx="677966" cy="41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383850" y="955391"/>
            <a:ext cx="712150" cy="3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757018" y="1213506"/>
            <a:ext cx="338982" cy="26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5751019" y="1431421"/>
            <a:ext cx="344982" cy="2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6000" y="1803165"/>
            <a:ext cx="3048000" cy="353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cs typeface="Courier New" panose="02070309020205020404" pitchFamily="49" charset="0"/>
              </a:rPr>
              <a:t>3. Use the results</a:t>
            </a:r>
          </a:p>
          <a:p>
            <a:r>
              <a:rPr lang="en-US" sz="1000" dirty="0" err="1" smtClean="0">
                <a:cs typeface="Courier New" panose="02070309020205020404" pitchFamily="49" charset="0"/>
              </a:rPr>
              <a:t>readAntares</a:t>
            </a:r>
            <a:r>
              <a:rPr lang="en-US" sz="1000" dirty="0" smtClean="0">
                <a:cs typeface="Courier New" panose="02070309020205020404" pitchFamily="49" charset="0"/>
              </a:rPr>
              <a:t> returns a </a:t>
            </a:r>
            <a:r>
              <a:rPr lang="en-US" sz="1000" dirty="0" err="1" smtClean="0">
                <a:cs typeface="Courier New" panose="02070309020205020404" pitchFamily="49" charset="0"/>
              </a:rPr>
              <a:t>data.table</a:t>
            </a:r>
            <a:r>
              <a:rPr lang="en-US" sz="1000" dirty="0" smtClean="0">
                <a:cs typeface="Courier New" panose="02070309020205020404" pitchFamily="49" charset="0"/>
              </a:rPr>
              <a:t> or a list of </a:t>
            </a:r>
            <a:r>
              <a:rPr lang="en-US" sz="1000" dirty="0" err="1" smtClean="0">
                <a:cs typeface="Courier New" panose="02070309020205020404" pitchFamily="49" charset="0"/>
              </a:rPr>
              <a:t>data.tables</a:t>
            </a:r>
            <a:r>
              <a:rPr lang="en-US" sz="1000" dirty="0" smtClean="0">
                <a:cs typeface="Courier New" panose="02070309020205020404" pitchFamily="49" charset="0"/>
              </a:rPr>
              <a:t> if different types of objects are retrieved.</a:t>
            </a:r>
          </a:p>
          <a:p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cs typeface="Courier New" panose="02070309020205020404" pitchFamily="49" charset="0"/>
              </a:rPr>
              <a:t>Filtrer</a:t>
            </a:r>
            <a:r>
              <a:rPr lang="en-US" sz="1000" dirty="0" smtClean="0">
                <a:cs typeface="Courier New" panose="02070309020205020404" pitchFamily="49" charset="0"/>
              </a:rPr>
              <a:t>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Courier New" panose="02070309020205020404" pitchFamily="49" charset="0"/>
              </a:rPr>
              <a:t>Select and compute columns: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Courier New" panose="02070309020205020404" pitchFamily="49" charset="0"/>
              </a:rPr>
              <a:t>Compute aggregated statistics: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Courier New" panose="02070309020205020404" pitchFamily="49" charset="0"/>
              </a:rPr>
              <a:t>Filter then aggregate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 smtClean="0">
              <a:cs typeface="Courier New" panose="02070309020205020404" pitchFamily="49" charset="0"/>
            </a:endParaRPr>
          </a:p>
          <a:p>
            <a:endParaRPr lang="en-US" sz="1000" dirty="0" smtClean="0">
              <a:cs typeface="Courier New" panose="02070309020205020404" pitchFamily="49" charset="0"/>
            </a:endParaRPr>
          </a:p>
          <a:p>
            <a:endParaRPr lang="en-US" sz="800" dirty="0" smtClean="0">
              <a:cs typeface="Courier New" panose="02070309020205020404" pitchFamily="49" charset="0"/>
            </a:endParaRPr>
          </a:p>
          <a:p>
            <a:r>
              <a:rPr lang="en-US" sz="1000" dirty="0" smtClean="0">
                <a:cs typeface="Courier New" panose="02070309020205020404" pitchFamily="49" charset="0"/>
              </a:rPr>
              <a:t>More info about </a:t>
            </a:r>
            <a:r>
              <a:rPr lang="en-US" sz="1000" dirty="0" err="1" smtClean="0">
                <a:cs typeface="Courier New" panose="02070309020205020404" pitchFamily="49" charset="0"/>
              </a:rPr>
              <a:t>data.table</a:t>
            </a:r>
            <a:r>
              <a:rPr lang="en-US" sz="1000" dirty="0" smtClean="0">
                <a:cs typeface="Courier New" panose="02070309020205020404" pitchFamily="49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cs typeface="Courier New" panose="02070309020205020404" pitchFamily="49" charset="0"/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161518" y="2743512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"JUL"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173999" y="3198352"/>
            <a:ext cx="2527443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load2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173999" y="3662964"/>
            <a:ext cx="2832014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173999" y="4108215"/>
            <a:ext cx="1857388" cy="463846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6173998" y="4803094"/>
            <a:ext cx="1796474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5341121"/>
            <a:ext cx="3048000" cy="1516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0" y="5099634"/>
            <a:ext cx="3048000" cy="35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Other functions</a:t>
            </a:r>
          </a:p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0" y="545322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readInputTs</a:t>
            </a:r>
            <a:r>
              <a:rPr lang="en-US" sz="1000" dirty="0" smtClean="0"/>
              <a:t>: read input time series of an Antares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readLayout</a:t>
            </a:r>
            <a:r>
              <a:rPr lang="en-US" sz="1000" dirty="0" smtClean="0"/>
              <a:t>: read the coordinates and colors of the nodes in the graphical user interface of Antares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copyToClipboard</a:t>
            </a:r>
            <a:r>
              <a:rPr lang="en-US" sz="1000" dirty="0" smtClean="0"/>
              <a:t>: copy a table in the clipboard in order to paste it in Excel</a:t>
            </a:r>
          </a:p>
          <a:p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042000" y="545322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readClusterDesc</a:t>
            </a:r>
            <a:r>
              <a:rPr lang="en-US" sz="1000" dirty="0" smtClean="0"/>
              <a:t>: read the characteristics of the thermal clusters (capacity, number of units,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viewAntares</a:t>
            </a:r>
            <a:r>
              <a:rPr lang="en-US" sz="1000" dirty="0" smtClean="0"/>
              <a:t>: display in the data-viewer an object created by </a:t>
            </a:r>
            <a:r>
              <a:rPr lang="en-US" sz="1000" dirty="0" err="1" smtClean="0"/>
              <a:t>readAntares</a:t>
            </a:r>
            <a:r>
              <a:rPr lang="en-US" sz="1000" dirty="0" smtClean="0"/>
              <a:t> or </a:t>
            </a:r>
            <a:r>
              <a:rPr lang="en-US" sz="1000" dirty="0" err="1" smtClean="0"/>
              <a:t>readInputTS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96000" y="544794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readBindingConstraints</a:t>
            </a:r>
            <a:r>
              <a:rPr lang="en-US" sz="1000" dirty="0" smtClean="0"/>
              <a:t>: read binding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simOptions</a:t>
            </a:r>
            <a:r>
              <a:rPr lang="en-US" sz="1000" dirty="0" smtClean="0"/>
              <a:t>: get the default options or the options used to create an object</a:t>
            </a:r>
          </a:p>
          <a:p>
            <a:endParaRPr lang="en-US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0" y="5096421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042000" y="5825664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096000" y="5823963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042000" y="0"/>
            <a:ext cx="0" cy="582396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0" y="2255915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-6000" y="923740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6096000" y="1811083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6090000" y="1811083"/>
            <a:ext cx="0" cy="40128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rot="10800000" flipV="1">
            <a:off x="5904001" y="1700143"/>
            <a:ext cx="180000" cy="3564000"/>
          </a:xfrm>
          <a:prstGeom prst="bentConnector3">
            <a:avLst>
              <a:gd name="adj1" fmla="val 41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463</Words>
  <Application>Microsoft Office PowerPoint</Application>
  <PresentationFormat>Affichage à l'écran (4:3)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RTE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GUILLEM Francois</dc:creator>
  <cp:lastModifiedBy>GUILLEM Francois</cp:lastModifiedBy>
  <cp:revision>40</cp:revision>
  <cp:lastPrinted>2016-05-24T13:09:55Z</cp:lastPrinted>
  <dcterms:created xsi:type="dcterms:W3CDTF">2016-05-24T08:51:00Z</dcterms:created>
  <dcterms:modified xsi:type="dcterms:W3CDTF">2016-06-21T13:06:18Z</dcterms:modified>
</cp:coreProperties>
</file>