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597</TotalTime>
  <Words>289</Words>
  <Application>Microsoft Office PowerPoint</Application>
  <PresentationFormat>Affichage à l'écran (4:3)</PresentationFormat>
  <Paragraphs>238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Wingdings 3</vt:lpstr>
      <vt:lpstr>Ion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  <vt:lpstr> SocialKOD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SocialKOD</dc:title>
  <dc:creator>christopher paccard</dc:creator>
  <cp:lastModifiedBy>sida_b</cp:lastModifiedBy>
  <cp:revision>65</cp:revision>
  <dcterms:created xsi:type="dcterms:W3CDTF">2015-02-17T12:10:12Z</dcterms:created>
  <dcterms:modified xsi:type="dcterms:W3CDTF">2015-02-21T02:36:32Z</dcterms:modified>
</cp:coreProperties>
</file>