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265D-2154-4B14-90A9-149D09CA4977}" type="datetimeFigureOut">
              <a:rPr lang="fr-FR" smtClean="0"/>
              <a:t>14/04/2023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1315-C1CB-4758-B52B-C87CEE25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494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265D-2154-4B14-90A9-149D09CA4977}" type="datetimeFigureOut">
              <a:rPr lang="fr-FR" smtClean="0"/>
              <a:t>14/04/2023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1315-C1CB-4758-B52B-C87CEE25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419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265D-2154-4B14-90A9-149D09CA4977}" type="datetimeFigureOut">
              <a:rPr lang="fr-FR" smtClean="0"/>
              <a:t>14/04/2023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1315-C1CB-4758-B52B-C87CEE25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4126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265D-2154-4B14-90A9-149D09CA4977}" type="datetimeFigureOut">
              <a:rPr lang="fr-FR" smtClean="0"/>
              <a:t>14/04/2023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1315-C1CB-4758-B52B-C87CEE25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69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265D-2154-4B14-90A9-149D09CA4977}" type="datetimeFigureOut">
              <a:rPr lang="fr-FR" smtClean="0"/>
              <a:t>14/04/2023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1315-C1CB-4758-B52B-C87CEE25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52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265D-2154-4B14-90A9-149D09CA4977}" type="datetimeFigureOut">
              <a:rPr lang="fr-FR" smtClean="0"/>
              <a:t>14/04/2023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1315-C1CB-4758-B52B-C87CEE25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5159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265D-2154-4B14-90A9-149D09CA4977}" type="datetimeFigureOut">
              <a:rPr lang="fr-FR" smtClean="0"/>
              <a:t>14/04/2023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1315-C1CB-4758-B52B-C87CEE25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3159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265D-2154-4B14-90A9-149D09CA4977}" type="datetimeFigureOut">
              <a:rPr lang="fr-FR" smtClean="0"/>
              <a:t>14/04/2023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1315-C1CB-4758-B52B-C87CEE25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447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265D-2154-4B14-90A9-149D09CA4977}" type="datetimeFigureOut">
              <a:rPr lang="fr-FR" smtClean="0"/>
              <a:t>14/04/2023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1315-C1CB-4758-B52B-C87CEE25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0988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FB9265D-2154-4B14-90A9-149D09CA4977}" type="datetimeFigureOut">
              <a:rPr lang="fr-FR" smtClean="0"/>
              <a:t>14/04/2023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011315-C1CB-4758-B52B-C87CEE25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8957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265D-2154-4B14-90A9-149D09CA4977}" type="datetimeFigureOut">
              <a:rPr lang="fr-FR" smtClean="0"/>
              <a:t>14/04/2023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1315-C1CB-4758-B52B-C87CEE25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087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FB9265D-2154-4B14-90A9-149D09CA4977}" type="datetimeFigureOut">
              <a:rPr lang="fr-FR" smtClean="0"/>
              <a:t>14/04/2023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0011315-C1CB-4758-B52B-C87CEE25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220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5DD8F7-2E3D-F96F-B0F5-A7D61286E9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Détecteur multifonctions</a:t>
            </a:r>
          </a:p>
        </p:txBody>
      </p:sp>
    </p:spTree>
    <p:extLst>
      <p:ext uri="{BB962C8B-B14F-4D97-AF65-F5344CB8AC3E}">
        <p14:creationId xmlns:p14="http://schemas.microsoft.com/office/powerpoint/2010/main" val="4253162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DE0A53-CBA2-EA58-A39C-D6998D3A2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Idée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085B1D-1828-2FC8-AD1E-645B4BE85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53734"/>
            <a:ext cx="10058400" cy="2966411"/>
          </a:xfrm>
        </p:spPr>
        <p:txBody>
          <a:bodyPr>
            <a:normAutofit/>
          </a:bodyPr>
          <a:lstStyle/>
          <a:p>
            <a:r>
              <a:rPr lang="fr-FR" sz="2400" dirty="0"/>
              <a:t>Détecteur de fumée que l’on place au dessus d’une porte. L’utilité principale est de sonner lorsqu’il détecte de la fumée.</a:t>
            </a:r>
          </a:p>
          <a:p>
            <a:r>
              <a:rPr lang="fr-FR" sz="2400" dirty="0"/>
              <a:t>Mais il est placé de telle sorte qu’il détecte lorsque la porte s’ouvre.</a:t>
            </a:r>
          </a:p>
          <a:p>
            <a:r>
              <a:rPr lang="fr-FR" sz="2400" dirty="0"/>
              <a:t>Ainsi on va recevoir un mail quand quelqu’un entre dans la pièce </a:t>
            </a:r>
          </a:p>
          <a:p>
            <a:r>
              <a:rPr lang="fr-FR" sz="2400" dirty="0"/>
              <a:t>On a donc une double utilité: prévenir les </a:t>
            </a:r>
            <a:r>
              <a:rPr lang="fr-FR" sz="2400" u="sng" dirty="0"/>
              <a:t>incendies</a:t>
            </a:r>
            <a:r>
              <a:rPr lang="fr-FR" sz="2400" dirty="0"/>
              <a:t> et les </a:t>
            </a:r>
            <a:r>
              <a:rPr lang="fr-FR" sz="2400" u="sng" dirty="0"/>
              <a:t>intrusions</a:t>
            </a:r>
            <a:r>
              <a:rPr lang="fr-F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0640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DD2786-D981-9158-9A11-760364673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Autre 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63D283-ED3D-A32A-059E-95DD135A6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436861"/>
            <a:ext cx="10058400" cy="2837102"/>
          </a:xfrm>
        </p:spPr>
        <p:txBody>
          <a:bodyPr>
            <a:normAutofit/>
          </a:bodyPr>
          <a:lstStyle/>
          <a:p>
            <a:r>
              <a:rPr lang="fr-FR" sz="2400" dirty="0"/>
              <a:t>On peut imaginer ce capteur dans un lieu public pour allumer la lumière quand quelqu’un entre dans des toilettes publiques par exemple.</a:t>
            </a:r>
          </a:p>
        </p:txBody>
      </p:sp>
    </p:spTree>
    <p:extLst>
      <p:ext uri="{BB962C8B-B14F-4D97-AF65-F5344CB8AC3E}">
        <p14:creationId xmlns:p14="http://schemas.microsoft.com/office/powerpoint/2010/main" val="2531110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6954C1-8584-255D-0DFE-FD9B52CB2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Matériel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FE94B7-98C9-EB76-7CB3-CFDB09765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483164"/>
            <a:ext cx="10058400" cy="3363575"/>
          </a:xfrm>
        </p:spPr>
        <p:txBody>
          <a:bodyPr>
            <a:normAutofit/>
          </a:bodyPr>
          <a:lstStyle/>
          <a:p>
            <a:r>
              <a:rPr lang="fr-FR" sz="2400" dirty="0"/>
              <a:t>-La carte UCA</a:t>
            </a:r>
          </a:p>
          <a:p>
            <a:r>
              <a:rPr lang="fr-FR" sz="2400" dirty="0"/>
              <a:t>-Je n’ai pas encore envoyé la liste des composants, notamment pour le capteur de fumée.</a:t>
            </a:r>
          </a:p>
          <a:p>
            <a:r>
              <a:rPr lang="fr-FR" sz="2400" dirty="0"/>
              <a:t>-Concernant le détecteur d’ouverture je pense utiliser l’</a:t>
            </a:r>
            <a:r>
              <a:rPr lang="fr-FR" sz="2400" dirty="0" err="1"/>
              <a:t>emmeteur</a:t>
            </a:r>
            <a:r>
              <a:rPr lang="fr-FR" sz="2400" dirty="0"/>
              <a:t> receveur ultrason contenu dans le kit.</a:t>
            </a:r>
          </a:p>
          <a:p>
            <a:r>
              <a:rPr lang="fr-FR" sz="2400" dirty="0"/>
              <a:t>-Un boitier imprimé en 3D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574032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78D960-AB26-FE3E-1BF6-DD0CADDEA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Planning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655B1E-74F0-BC7E-34A6-71DF3C654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455334"/>
            <a:ext cx="10058400" cy="2199793"/>
          </a:xfrm>
        </p:spPr>
        <p:txBody>
          <a:bodyPr>
            <a:normAutofit/>
          </a:bodyPr>
          <a:lstStyle/>
          <a:p>
            <a:r>
              <a:rPr lang="fr-FR" sz="2400" dirty="0"/>
              <a:t>17/04: Commencer la programmation du code. Et commande des pièces.</a:t>
            </a:r>
          </a:p>
          <a:p>
            <a:r>
              <a:rPr lang="fr-FR" sz="2400" dirty="0"/>
              <a:t>24/04: Commencer la conception 3D du boitier</a:t>
            </a:r>
          </a:p>
          <a:p>
            <a:r>
              <a:rPr lang="fr-FR" sz="2400" dirty="0"/>
              <a:t>08/05: Fabrication 3D</a:t>
            </a:r>
          </a:p>
          <a:p>
            <a:r>
              <a:rPr lang="fr-FR" sz="2400" dirty="0"/>
              <a:t>15/05: Assemblage et premiers tests</a:t>
            </a:r>
          </a:p>
        </p:txBody>
      </p:sp>
    </p:spTree>
    <p:extLst>
      <p:ext uri="{BB962C8B-B14F-4D97-AF65-F5344CB8AC3E}">
        <p14:creationId xmlns:p14="http://schemas.microsoft.com/office/powerpoint/2010/main" val="852013763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</TotalTime>
  <Words>167</Words>
  <Application>Microsoft Office PowerPoint</Application>
  <PresentationFormat>Grand écran</PresentationFormat>
  <Paragraphs>18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Rétrospective</vt:lpstr>
      <vt:lpstr>Détecteur multifonctions</vt:lpstr>
      <vt:lpstr>Idée</vt:lpstr>
      <vt:lpstr>Autre application</vt:lpstr>
      <vt:lpstr>Matériel</vt:lpstr>
      <vt:lpstr>Planning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Détecteur multifonctions</dc:title>
  <dc:creator>Matis</dc:creator>
  <cp:lastModifiedBy>Matis</cp:lastModifiedBy>
  <cp:revision>3</cp:revision>
  <dcterms:created xsi:type="dcterms:W3CDTF">2023-04-14T08:29:01Z</dcterms:created>
  <dcterms:modified xsi:type="dcterms:W3CDTF">2023-04-14T09:02:38Z</dcterms:modified>
</cp:coreProperties>
</file>