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7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7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10397B-F675-2AF2-AD64-54E97257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7" y="723114"/>
            <a:ext cx="6333471" cy="85630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 err="1">
                <a:solidFill>
                  <a:schemeClr val="accent1"/>
                </a:solidFill>
              </a:rPr>
              <a:t>LSSolver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37FCBA-7A83-C325-B81B-A8E066B9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677" y="2098964"/>
            <a:ext cx="5618839" cy="3959471"/>
          </a:xfrm>
        </p:spPr>
        <p:txBody>
          <a:bodyPr anchor="t">
            <a:normAutofit/>
          </a:bodyPr>
          <a:lstStyle/>
          <a:p>
            <a:r>
              <a:rPr lang="it-IT" b="1" dirty="0"/>
              <a:t>Metodi del Calcolo Scientifico</a:t>
            </a:r>
          </a:p>
          <a:p>
            <a:r>
              <a:rPr lang="it-IT" sz="2000" dirty="0"/>
              <a:t>A.A. 2022/2023 - Progetto 1 bis</a:t>
            </a:r>
          </a:p>
          <a:p>
            <a:endParaRPr lang="it-IT" sz="2000" dirty="0"/>
          </a:p>
          <a:p>
            <a:r>
              <a:rPr lang="it-IT" sz="2000" dirty="0" err="1"/>
              <a:t>Grabiele</a:t>
            </a:r>
            <a:r>
              <a:rPr lang="it-IT" sz="2000" dirty="0"/>
              <a:t> Lecchi – 852134</a:t>
            </a:r>
          </a:p>
          <a:p>
            <a:r>
              <a:rPr lang="it-IT" sz="2000" dirty="0"/>
              <a:t>Lorenzo </a:t>
            </a:r>
            <a:r>
              <a:rPr lang="it-IT" sz="2000" dirty="0" err="1"/>
              <a:t>Tiita</a:t>
            </a:r>
            <a:r>
              <a:rPr lang="it-IT" sz="2000" dirty="0"/>
              <a:t> - 852107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12D9135D-5CAC-7279-6A97-D2D7BD03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3" r="23255" b="1"/>
          <a:stretch/>
        </p:blipFill>
        <p:spPr>
          <a:xfrm>
            <a:off x="7222615" y="-138535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0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6A663824-B132-B52B-CE64-B4B2ADFA2D04}"/>
              </a:ext>
            </a:extLst>
          </p:cNvPr>
          <p:cNvSpPr txBox="1">
            <a:spLocks/>
          </p:cNvSpPr>
          <p:nvPr/>
        </p:nvSpPr>
        <p:spPr>
          <a:xfrm>
            <a:off x="2929264" y="2628114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>
                <a:solidFill>
                  <a:schemeClr val="accent1"/>
                </a:solidFill>
              </a:rPr>
              <a:t>FINE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23D3751-C398-FD8D-C34D-992AB4BD97FA}"/>
              </a:ext>
            </a:extLst>
          </p:cNvPr>
          <p:cNvSpPr txBox="1">
            <a:spLocks/>
          </p:cNvSpPr>
          <p:nvPr/>
        </p:nvSpPr>
        <p:spPr>
          <a:xfrm>
            <a:off x="2929264" y="3422073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Ringraziamo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956694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Meiryo</vt:lpstr>
      <vt:lpstr>Corbel</vt:lpstr>
      <vt:lpstr>SketchLinesVTI</vt:lpstr>
      <vt:lpstr>LSSolver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jpegTransformeApp</dc:title>
  <dc:creator>l.titta1@campus.unimib.it</dc:creator>
  <cp:lastModifiedBy>l.titta1@campus.unimib.it</cp:lastModifiedBy>
  <cp:revision>2</cp:revision>
  <dcterms:created xsi:type="dcterms:W3CDTF">2023-06-07T13:44:01Z</dcterms:created>
  <dcterms:modified xsi:type="dcterms:W3CDTF">2023-06-07T15:34:59Z</dcterms:modified>
</cp:coreProperties>
</file>