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Numero iterazioni rispetto alla tolleranza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115</c:v>
                </c:pt>
                <c:pt idx="1">
                  <c:v>181</c:v>
                </c:pt>
                <c:pt idx="2">
                  <c:v>247</c:v>
                </c:pt>
                <c:pt idx="3">
                  <c:v>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92-4F63-921A-37B40522295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36</c:v>
                </c:pt>
                <c:pt idx="1">
                  <c:v>57</c:v>
                </c:pt>
                <c:pt idx="2">
                  <c:v>78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92-4F63-921A-37B40522295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1314</c:v>
                </c:pt>
                <c:pt idx="1">
                  <c:v>2433</c:v>
                </c:pt>
                <c:pt idx="2">
                  <c:v>3552</c:v>
                </c:pt>
                <c:pt idx="3">
                  <c:v>4671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92-4F63-921A-37B405222958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1972</c:v>
                </c:pt>
                <c:pt idx="1">
                  <c:v>3676</c:v>
                </c:pt>
                <c:pt idx="2">
                  <c:v>5425</c:v>
                </c:pt>
                <c:pt idx="3">
                  <c:v>7174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92-4F63-921A-37B405222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638592"/>
        <c:axId val="1474646272"/>
      </c:lineChart>
      <c:catAx>
        <c:axId val="147463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Tolleranza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46272"/>
        <c:crosses val="autoZero"/>
        <c:auto val="1"/>
        <c:lblAlgn val="ctr"/>
        <c:lblOffset val="100"/>
        <c:noMultiLvlLbl val="0"/>
      </c:catAx>
      <c:valAx>
        <c:axId val="147464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Errore</a:t>
            </a:r>
            <a:r>
              <a:rPr lang="it-IT" baseline="0"/>
              <a:t> relativo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1.7712811483060701E-3</c:v>
                </c:pt>
                <c:pt idx="1">
                  <c:v>1.79792954338125E-5</c:v>
                </c:pt>
                <c:pt idx="2">
                  <c:v>1.8249788574094999E-7</c:v>
                </c:pt>
                <c:pt idx="3">
                  <c:v>1.8524357405899999E-9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3-4343-93ED-0787E6F041D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1.7662465191144699E-3</c:v>
                </c:pt>
                <c:pt idx="1">
                  <c:v>1.6667561365822999E-5</c:v>
                </c:pt>
                <c:pt idx="2">
                  <c:v>1.5728698870823999E-7</c:v>
                </c:pt>
                <c:pt idx="3">
                  <c:v>1.4842740470000001E-9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23-4343-93ED-0787E6F041D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3.5403807574043598E-3</c:v>
                </c:pt>
                <c:pt idx="1">
                  <c:v>3.54007334272601E-5</c:v>
                </c:pt>
                <c:pt idx="2">
                  <c:v>3.5397659296367999E-7</c:v>
                </c:pt>
                <c:pt idx="3">
                  <c:v>3.5394560423900001E-9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23-4343-93ED-0787E6F041D2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4.9684614061967797E-3</c:v>
                </c:pt>
                <c:pt idx="1">
                  <c:v>4.9670344317189002E-5</c:v>
                </c:pt>
                <c:pt idx="2">
                  <c:v>4.9656078597728997E-7</c:v>
                </c:pt>
                <c:pt idx="3">
                  <c:v>4.9641808803000001E-9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23-4343-93ED-0787E6F04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6286720"/>
        <c:axId val="1586284800"/>
      </c:barChart>
      <c:catAx>
        <c:axId val="158628672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86284800"/>
        <c:crosses val="autoZero"/>
        <c:auto val="1"/>
        <c:lblAlgn val="ctr"/>
        <c:lblOffset val="100"/>
        <c:noMultiLvlLbl val="0"/>
      </c:catAx>
      <c:valAx>
        <c:axId val="1586284800"/>
        <c:scaling>
          <c:logBase val="10"/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E+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62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Numero iterazioni rispetto alla tolleranza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  <c:pt idx="2">
                  <c:v>24</c:v>
                </c:pt>
                <c:pt idx="3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9C-4DEF-91AC-2510E01DF29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9C-4DEF-91AC-2510E01DF29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659</c:v>
                </c:pt>
                <c:pt idx="1">
                  <c:v>1218</c:v>
                </c:pt>
                <c:pt idx="2">
                  <c:v>1778</c:v>
                </c:pt>
                <c:pt idx="3">
                  <c:v>2338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9C-4DEF-91AC-2510E01DF295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956</c:v>
                </c:pt>
                <c:pt idx="1">
                  <c:v>1840</c:v>
                </c:pt>
                <c:pt idx="2">
                  <c:v>2714</c:v>
                </c:pt>
                <c:pt idx="3">
                  <c:v>3589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9C-4DEF-91AC-2510E01DF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638592"/>
        <c:axId val="1474646272"/>
      </c:lineChart>
      <c:catAx>
        <c:axId val="147463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Tolleranza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46272"/>
        <c:crosses val="autoZero"/>
        <c:auto val="1"/>
        <c:lblAlgn val="ctr"/>
        <c:lblOffset val="100"/>
        <c:noMultiLvlLbl val="0"/>
      </c:catAx>
      <c:valAx>
        <c:axId val="147464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Errore</a:t>
            </a:r>
            <a:r>
              <a:rPr lang="it-IT" baseline="0"/>
              <a:t> relativo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1.8205942995190599E-2</c:v>
                </c:pt>
                <c:pt idx="1">
                  <c:v>1.2996939586009399E-4</c:v>
                </c:pt>
                <c:pt idx="2">
                  <c:v>1.7097329006109901E-6</c:v>
                </c:pt>
                <c:pt idx="3">
                  <c:v>2.2480880848500001E-8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2-456C-BFE1-E4C0A8F6442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2.5988955874530601E-3</c:v>
                </c:pt>
                <c:pt idx="1">
                  <c:v>5.1416412593647999E-5</c:v>
                </c:pt>
                <c:pt idx="2">
                  <c:v>2.7943220343187002E-7</c:v>
                </c:pt>
                <c:pt idx="3">
                  <c:v>5.57074196299E-9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72-456C-BFE1-E4C0A8F6442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3.5069725970330199E-3</c:v>
                </c:pt>
                <c:pt idx="1">
                  <c:v>3.5266968490416002E-5</c:v>
                </c:pt>
                <c:pt idx="2">
                  <c:v>3.5174569605908999E-7</c:v>
                </c:pt>
                <c:pt idx="3">
                  <c:v>3.5082387076299999E-9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72-456C-BFE1-E4C0A8F64422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4.9511892915460598E-3</c:v>
                </c:pt>
                <c:pt idx="1">
                  <c:v>4.94176126777696E-5</c:v>
                </c:pt>
                <c:pt idx="2">
                  <c:v>4.9583696328762001E-7</c:v>
                </c:pt>
                <c:pt idx="3">
                  <c:v>4.9489072130200002E-9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72-456C-BFE1-E4C0A8F64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6286720"/>
        <c:axId val="1586284800"/>
      </c:barChart>
      <c:catAx>
        <c:axId val="158628672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86284800"/>
        <c:crosses val="autoZero"/>
        <c:auto val="1"/>
        <c:lblAlgn val="ctr"/>
        <c:lblOffset val="100"/>
        <c:noMultiLvlLbl val="0"/>
      </c:catAx>
      <c:valAx>
        <c:axId val="1586284800"/>
        <c:scaling>
          <c:logBase val="10"/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E+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62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Numero iterazioni rispetto alla tolleranza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143</c:v>
                </c:pt>
                <c:pt idx="1">
                  <c:v>3577</c:v>
                </c:pt>
                <c:pt idx="2">
                  <c:v>8233</c:v>
                </c:pt>
                <c:pt idx="3">
                  <c:v>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E5-4C93-AD3A-E851D0733F1A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161</c:v>
                </c:pt>
                <c:pt idx="1">
                  <c:v>1949</c:v>
                </c:pt>
                <c:pt idx="2">
                  <c:v>5087</c:v>
                </c:pt>
                <c:pt idx="3">
                  <c:v>8285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E5-4C93-AD3A-E851D0733F1A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890</c:v>
                </c:pt>
                <c:pt idx="1">
                  <c:v>1612</c:v>
                </c:pt>
                <c:pt idx="2">
                  <c:v>2336</c:v>
                </c:pt>
                <c:pt idx="3">
                  <c:v>3058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E5-4C93-AD3A-E851D0733F1A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1308</c:v>
                </c:pt>
                <c:pt idx="1">
                  <c:v>2438</c:v>
                </c:pt>
                <c:pt idx="2">
                  <c:v>3566</c:v>
                </c:pt>
                <c:pt idx="3">
                  <c:v>4696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E5-4C93-AD3A-E851D073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638592"/>
        <c:axId val="1474646272"/>
      </c:lineChart>
      <c:catAx>
        <c:axId val="147463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Tolleranza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46272"/>
        <c:crosses val="autoZero"/>
        <c:auto val="1"/>
        <c:lblAlgn val="ctr"/>
        <c:lblOffset val="100"/>
        <c:noMultiLvlLbl val="0"/>
      </c:catAx>
      <c:valAx>
        <c:axId val="147464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Errore</a:t>
            </a:r>
            <a:r>
              <a:rPr lang="it-IT" baseline="0"/>
              <a:t> relativo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3.4574700773010801E-2</c:v>
                </c:pt>
                <c:pt idx="1">
                  <c:v>9.6804573106420403E-4</c:v>
                </c:pt>
                <c:pt idx="2">
                  <c:v>9.8163637581104596E-6</c:v>
                </c:pt>
                <c:pt idx="3">
                  <c:v>9.8203896513319996E-8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B6-47E4-80A9-EF7C203E418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1.8129645117112399E-2</c:v>
                </c:pt>
                <c:pt idx="1">
                  <c:v>6.6942292538606295E-4</c:v>
                </c:pt>
                <c:pt idx="2" formatCode="0.00E+00">
                  <c:v>6.8652401248972199E-6</c:v>
                </c:pt>
                <c:pt idx="3" formatCode="0.00E+00">
                  <c:v>6.9378154255519999E-8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B6-47E4-80A9-EF7C203E418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2.7045724093645298E-3</c:v>
                </c:pt>
                <c:pt idx="1">
                  <c:v>2.7133391836511201E-5</c:v>
                </c:pt>
                <c:pt idx="2" formatCode="0.00E+00">
                  <c:v>2.6953374238694998E-7</c:v>
                </c:pt>
                <c:pt idx="3" formatCode="0.00E+00">
                  <c:v>2.71316706268E-9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B6-47E4-80A9-EF7C203E4188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3.8119295293905101E-3</c:v>
                </c:pt>
                <c:pt idx="1">
                  <c:v>3.79141897871289E-5</c:v>
                </c:pt>
                <c:pt idx="2" formatCode="0.00E+00">
                  <c:v>3.8098506200517998E-7</c:v>
                </c:pt>
                <c:pt idx="3">
                  <c:v>3.7987732918599996E-9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B6-47E4-80A9-EF7C203E4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6286720"/>
        <c:axId val="1586284800"/>
      </c:barChart>
      <c:catAx>
        <c:axId val="158628672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86284800"/>
        <c:crosses val="autoZero"/>
        <c:auto val="1"/>
        <c:lblAlgn val="ctr"/>
        <c:lblOffset val="100"/>
        <c:noMultiLvlLbl val="0"/>
      </c:catAx>
      <c:valAx>
        <c:axId val="1586284800"/>
        <c:scaling>
          <c:logBase val="10"/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E+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62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Numero iterazioni rispetto alla tolleranza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49</c:v>
                </c:pt>
                <c:pt idx="1">
                  <c:v>135</c:v>
                </c:pt>
                <c:pt idx="2">
                  <c:v>178</c:v>
                </c:pt>
                <c:pt idx="3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4F-499D-AB77-ED0ACDA784E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42</c:v>
                </c:pt>
                <c:pt idx="1">
                  <c:v>122</c:v>
                </c:pt>
                <c:pt idx="2">
                  <c:v>197</c:v>
                </c:pt>
                <c:pt idx="3">
                  <c:v>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4F-499D-AB77-ED0ACDA784E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38</c:v>
                </c:pt>
                <c:pt idx="1">
                  <c:v>46</c:v>
                </c:pt>
                <c:pt idx="2">
                  <c:v>54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4F-499D-AB77-ED0ACDA784E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47</c:v>
                </c:pt>
                <c:pt idx="1">
                  <c:v>57</c:v>
                </c:pt>
                <c:pt idx="2">
                  <c:v>67</c:v>
                </c:pt>
                <c:pt idx="3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4F-499D-AB77-ED0ACDA78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638592"/>
        <c:axId val="1474646272"/>
      </c:lineChart>
      <c:catAx>
        <c:axId val="147463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Tolleranza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46272"/>
        <c:crosses val="autoZero"/>
        <c:auto val="1"/>
        <c:lblAlgn val="ctr"/>
        <c:lblOffset val="100"/>
        <c:noMultiLvlLbl val="0"/>
      </c:catAx>
      <c:valAx>
        <c:axId val="147464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Numero iterazioni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463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Errore</a:t>
            </a:r>
            <a:r>
              <a:rPr lang="it-IT" baseline="0"/>
              <a:t> relativo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2.0789760009958101E-2</c:v>
                </c:pt>
                <c:pt idx="1">
                  <c:v>2.5444381701728698E-5</c:v>
                </c:pt>
                <c:pt idx="2" formatCode="0.00E+00">
                  <c:v>1.4538143663246999E-7</c:v>
                </c:pt>
                <c:pt idx="3">
                  <c:v>1.3360416021999999E-9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6-4CAF-833A-F5DA32FEA60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9.8211284572649604E-3</c:v>
                </c:pt>
                <c:pt idx="1">
                  <c:v>1.20118382768471E-4</c:v>
                </c:pt>
                <c:pt idx="2" formatCode="0.00E+00">
                  <c:v>5.8552688076297005E-7</c:v>
                </c:pt>
                <c:pt idx="3">
                  <c:v>3.85531329877E-9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6-4CAF-833A-F5DA32FEA60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Vem1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Foglio1!$D$2:$D$5</c:f>
              <c:numCache>
                <c:formatCode>0.00E+00</c:formatCode>
                <c:ptCount val="4"/>
                <c:pt idx="0" formatCode="General">
                  <c:v>4.0827931586925101E-5</c:v>
                </c:pt>
                <c:pt idx="1">
                  <c:v>3.7326785676847002E-7</c:v>
                </c:pt>
                <c:pt idx="2">
                  <c:v>2.8319028182199998E-9</c:v>
                </c:pt>
                <c:pt idx="3">
                  <c:v>2.1917996090000001E-11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6-4CAF-833A-F5DA32FEA60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Vem2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1.0E-4</c:v>
                </c:pt>
                <c:pt idx="1">
                  <c:v>1.0E-6</c:v>
                </c:pt>
                <c:pt idx="2">
                  <c:v>1.0E-8</c:v>
                </c:pt>
                <c:pt idx="3">
                  <c:v>1.0E-10</c:v>
                </c:pt>
              </c:strCache>
            </c:strRef>
          </c:cat>
          <c:val>
            <c:numRef>
              <c:f>Foglio1!$E$2:$E$5</c:f>
              <c:numCache>
                <c:formatCode>0.00E+00</c:formatCode>
                <c:ptCount val="4"/>
                <c:pt idx="0" formatCode="General">
                  <c:v>5.7290172222380998E-5</c:v>
                </c:pt>
                <c:pt idx="1">
                  <c:v>4.7426478574746E-7</c:v>
                </c:pt>
                <c:pt idx="2">
                  <c:v>4.3031083854400003E-9</c:v>
                </c:pt>
                <c:pt idx="3" formatCode="General">
                  <c:v>2.303428118E-11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6-4CAF-833A-F5DA32FEA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586286720"/>
        <c:axId val="1586284800"/>
      </c:barChart>
      <c:catAx>
        <c:axId val="158628672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86284800"/>
        <c:crosses val="autoZero"/>
        <c:auto val="1"/>
        <c:lblAlgn val="ctr"/>
        <c:lblOffset val="100"/>
        <c:noMultiLvlLbl val="0"/>
      </c:catAx>
      <c:valAx>
        <c:axId val="1586284800"/>
        <c:scaling>
          <c:logBase val="10"/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E+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862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CC748-7E56-4DD3-B3D4-F3ECBB3CA4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F9EE55-F764-4B5C-8386-A46591C4061E}">
      <dgm:prSet phldrT="[Testo]"/>
      <dgm:spPr/>
      <dgm:t>
        <a:bodyPr/>
        <a:lstStyle/>
        <a:p>
          <a:r>
            <a:rPr lang="it-IT" dirty="0" err="1"/>
            <a:t>LSSolver</a:t>
          </a:r>
          <a:endParaRPr lang="it-IT" dirty="0"/>
        </a:p>
      </dgm:t>
    </dgm:pt>
    <dgm:pt modelId="{58989F8E-49C6-4A41-85CA-2B6BCB061B2E}" type="parTrans" cxnId="{FC66B7D8-A141-4A87-92C0-D4D81EE545A7}">
      <dgm:prSet/>
      <dgm:spPr/>
      <dgm:t>
        <a:bodyPr/>
        <a:lstStyle/>
        <a:p>
          <a:endParaRPr lang="it-IT"/>
        </a:p>
      </dgm:t>
    </dgm:pt>
    <dgm:pt modelId="{54FEE0D0-6407-453D-8FBC-869C52159D1E}" type="sibTrans" cxnId="{FC66B7D8-A141-4A87-92C0-D4D81EE545A7}">
      <dgm:prSet/>
      <dgm:spPr/>
      <dgm:t>
        <a:bodyPr/>
        <a:lstStyle/>
        <a:p>
          <a:endParaRPr lang="it-IT"/>
        </a:p>
      </dgm:t>
    </dgm:pt>
    <dgm:pt modelId="{67897D08-46E6-4983-B8CD-C29CCC3DD7EA}">
      <dgm:prSet phldrT="[Testo]"/>
      <dgm:spPr/>
      <dgm:t>
        <a:bodyPr/>
        <a:lstStyle/>
        <a:p>
          <a:r>
            <a:rPr lang="it-IT" dirty="0" err="1"/>
            <a:t>setMatrix</a:t>
          </a:r>
          <a:endParaRPr lang="it-IT" dirty="0"/>
        </a:p>
      </dgm:t>
    </dgm:pt>
    <dgm:pt modelId="{2744039B-A916-4C1F-9A89-5891055F55EE}" type="parTrans" cxnId="{B015A066-92E0-4F42-97DA-C3FCA6BCA41A}">
      <dgm:prSet/>
      <dgm:spPr/>
      <dgm:t>
        <a:bodyPr/>
        <a:lstStyle/>
        <a:p>
          <a:endParaRPr lang="it-IT"/>
        </a:p>
      </dgm:t>
    </dgm:pt>
    <dgm:pt modelId="{088D0A8C-4225-4807-9917-7EC5847A7481}" type="sibTrans" cxnId="{B015A066-92E0-4F42-97DA-C3FCA6BCA41A}">
      <dgm:prSet/>
      <dgm:spPr/>
      <dgm:t>
        <a:bodyPr/>
        <a:lstStyle/>
        <a:p>
          <a:endParaRPr lang="it-IT"/>
        </a:p>
      </dgm:t>
    </dgm:pt>
    <dgm:pt modelId="{23DCE9B2-147A-4360-88F3-458AC5C5E129}">
      <dgm:prSet phldrT="[Testo]"/>
      <dgm:spPr/>
      <dgm:t>
        <a:bodyPr/>
        <a:lstStyle/>
        <a:p>
          <a:r>
            <a:rPr lang="it-IT" dirty="0" err="1"/>
            <a:t>ExecuteMethods</a:t>
          </a:r>
          <a:endParaRPr lang="it-IT" dirty="0"/>
        </a:p>
      </dgm:t>
    </dgm:pt>
    <dgm:pt modelId="{6DB4FA22-083C-4C50-8EDA-4CD95B8B32CE}" type="parTrans" cxnId="{212A2144-DCA0-4C18-9306-5F4B33BD7036}">
      <dgm:prSet/>
      <dgm:spPr/>
      <dgm:t>
        <a:bodyPr/>
        <a:lstStyle/>
        <a:p>
          <a:endParaRPr lang="it-IT"/>
        </a:p>
      </dgm:t>
    </dgm:pt>
    <dgm:pt modelId="{CB4C9132-121D-468D-A1B1-DF75278EE2FF}" type="sibTrans" cxnId="{212A2144-DCA0-4C18-9306-5F4B33BD7036}">
      <dgm:prSet/>
      <dgm:spPr/>
      <dgm:t>
        <a:bodyPr/>
        <a:lstStyle/>
        <a:p>
          <a:endParaRPr lang="it-IT"/>
        </a:p>
      </dgm:t>
    </dgm:pt>
    <dgm:pt modelId="{20433E48-B90E-446E-9B2F-94C4E6905386}">
      <dgm:prSet phldrT="[Testo]"/>
      <dgm:spPr/>
      <dgm:t>
        <a:bodyPr/>
        <a:lstStyle/>
        <a:p>
          <a:r>
            <a:rPr lang="it-IT" dirty="0"/>
            <a:t>Risoluzione (astratto)</a:t>
          </a:r>
        </a:p>
      </dgm:t>
    </dgm:pt>
    <dgm:pt modelId="{EF3176C2-8837-486F-82D3-75974C7576B4}" type="parTrans" cxnId="{B8AC67C9-FD5A-41A9-9C23-056DB7F9C020}">
      <dgm:prSet/>
      <dgm:spPr/>
      <dgm:t>
        <a:bodyPr/>
        <a:lstStyle/>
        <a:p>
          <a:endParaRPr lang="it-IT"/>
        </a:p>
      </dgm:t>
    </dgm:pt>
    <dgm:pt modelId="{D61815CE-7D50-41AF-967D-8E10520A143E}" type="sibTrans" cxnId="{B8AC67C9-FD5A-41A9-9C23-056DB7F9C020}">
      <dgm:prSet/>
      <dgm:spPr/>
      <dgm:t>
        <a:bodyPr/>
        <a:lstStyle/>
        <a:p>
          <a:endParaRPr lang="it-IT"/>
        </a:p>
      </dgm:t>
    </dgm:pt>
    <dgm:pt modelId="{35F14B17-8E78-4AB6-A760-CC1F76FBE642}">
      <dgm:prSet phldrT="[Testo]"/>
      <dgm:spPr/>
      <dgm:t>
        <a:bodyPr/>
        <a:lstStyle/>
        <a:p>
          <a:r>
            <a:rPr lang="it-IT" dirty="0"/>
            <a:t>Norma2</a:t>
          </a:r>
        </a:p>
      </dgm:t>
    </dgm:pt>
    <dgm:pt modelId="{0EB588F3-57C7-43AB-BDF3-A3171B617E8D}" type="parTrans" cxnId="{E1E4190B-FB54-4968-92CF-420C9403B438}">
      <dgm:prSet/>
      <dgm:spPr/>
      <dgm:t>
        <a:bodyPr/>
        <a:lstStyle/>
        <a:p>
          <a:endParaRPr lang="it-IT"/>
        </a:p>
      </dgm:t>
    </dgm:pt>
    <dgm:pt modelId="{C66EBB5D-DCF8-4339-8810-AE8BB80B6353}" type="sibTrans" cxnId="{E1E4190B-FB54-4968-92CF-420C9403B438}">
      <dgm:prSet/>
      <dgm:spPr/>
      <dgm:t>
        <a:bodyPr/>
        <a:lstStyle/>
        <a:p>
          <a:endParaRPr lang="it-IT"/>
        </a:p>
      </dgm:t>
    </dgm:pt>
    <dgm:pt modelId="{A9F7594A-76C0-4D6D-880B-87EDBBBAC10F}">
      <dgm:prSet phldrT="[Testo]"/>
      <dgm:spPr/>
      <dgm:t>
        <a:bodyPr/>
        <a:lstStyle/>
        <a:p>
          <a:r>
            <a:rPr lang="it-IT" dirty="0" err="1"/>
            <a:t>importMtxFile</a:t>
          </a:r>
          <a:endParaRPr lang="it-IT" dirty="0"/>
        </a:p>
      </dgm:t>
    </dgm:pt>
    <dgm:pt modelId="{C09371A4-D6E3-4FAD-9A36-FC0D28E6E89A}" type="parTrans" cxnId="{A569CACE-D73A-4DAD-B9F1-3C1A26387927}">
      <dgm:prSet/>
      <dgm:spPr/>
      <dgm:t>
        <a:bodyPr/>
        <a:lstStyle/>
        <a:p>
          <a:endParaRPr lang="it-IT"/>
        </a:p>
      </dgm:t>
    </dgm:pt>
    <dgm:pt modelId="{842309FE-012F-4912-B609-31196BB7431E}" type="sibTrans" cxnId="{A569CACE-D73A-4DAD-B9F1-3C1A26387927}">
      <dgm:prSet/>
      <dgm:spPr/>
      <dgm:t>
        <a:bodyPr/>
        <a:lstStyle/>
        <a:p>
          <a:endParaRPr lang="it-IT"/>
        </a:p>
      </dgm:t>
    </dgm:pt>
    <dgm:pt modelId="{6F1CD807-5926-46E0-B668-B2045A55F2F2}">
      <dgm:prSet phldrT="[Testo]"/>
      <dgm:spPr/>
      <dgm:t>
        <a:bodyPr/>
        <a:lstStyle/>
        <a:p>
          <a:r>
            <a:rPr lang="it-IT" dirty="0"/>
            <a:t>Inversa</a:t>
          </a:r>
        </a:p>
      </dgm:t>
    </dgm:pt>
    <dgm:pt modelId="{FFC6B452-3346-45A7-BC40-E7BFD7B83EEA}" type="parTrans" cxnId="{8ED529E9-D150-4F05-BF60-2317A30E28BD}">
      <dgm:prSet/>
      <dgm:spPr/>
      <dgm:t>
        <a:bodyPr/>
        <a:lstStyle/>
        <a:p>
          <a:endParaRPr lang="it-IT"/>
        </a:p>
      </dgm:t>
    </dgm:pt>
    <dgm:pt modelId="{CD1FFAA5-51E4-4C49-9D6F-0B4BBDD56829}" type="sibTrans" cxnId="{8ED529E9-D150-4F05-BF60-2317A30E28BD}">
      <dgm:prSet/>
      <dgm:spPr/>
      <dgm:t>
        <a:bodyPr/>
        <a:lstStyle/>
        <a:p>
          <a:endParaRPr lang="it-IT"/>
        </a:p>
      </dgm:t>
    </dgm:pt>
    <dgm:pt modelId="{7FEB0C08-7890-49C2-92C3-D465C28064E8}">
      <dgm:prSet phldrT="[Testo]"/>
      <dgm:spPr/>
      <dgm:t>
        <a:bodyPr/>
        <a:lstStyle/>
        <a:p>
          <a:r>
            <a:rPr lang="it-IT" dirty="0" err="1"/>
            <a:t>prodottoScalare</a:t>
          </a:r>
          <a:endParaRPr lang="it-IT" dirty="0"/>
        </a:p>
      </dgm:t>
    </dgm:pt>
    <dgm:pt modelId="{D5424338-A781-451B-92C4-523999DA76FD}" type="parTrans" cxnId="{FD4684E5-B2AA-4978-8856-2C8EEC741C30}">
      <dgm:prSet/>
      <dgm:spPr/>
      <dgm:t>
        <a:bodyPr/>
        <a:lstStyle/>
        <a:p>
          <a:endParaRPr lang="it-IT"/>
        </a:p>
      </dgm:t>
    </dgm:pt>
    <dgm:pt modelId="{DFF93E44-1C4D-4839-9EEA-2CE7925EE75D}" type="sibTrans" cxnId="{FD4684E5-B2AA-4978-8856-2C8EEC741C30}">
      <dgm:prSet/>
      <dgm:spPr/>
      <dgm:t>
        <a:bodyPr/>
        <a:lstStyle/>
        <a:p>
          <a:endParaRPr lang="it-IT"/>
        </a:p>
      </dgm:t>
    </dgm:pt>
    <dgm:pt modelId="{F8A83066-DDE2-495B-ABE9-8C4C4C965FCC}" type="pres">
      <dgm:prSet presAssocID="{F3BCC748-7E56-4DD3-B3D4-F3ECBB3CA4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075DF66-1DBB-4030-94BF-DFF269765040}" type="pres">
      <dgm:prSet presAssocID="{86F9EE55-F764-4B5C-8386-A46591C4061E}" presName="centerShape" presStyleLbl="node0" presStyleIdx="0" presStyleCnt="1"/>
      <dgm:spPr/>
    </dgm:pt>
    <dgm:pt modelId="{3CEB13DE-1F71-45D9-A5A6-422DDA21017A}" type="pres">
      <dgm:prSet presAssocID="{2744039B-A916-4C1F-9A89-5891055F55EE}" presName="Name9" presStyleLbl="parChTrans1D2" presStyleIdx="0" presStyleCnt="7"/>
      <dgm:spPr/>
    </dgm:pt>
    <dgm:pt modelId="{BDD8AF06-CAB6-4893-B2FC-9DFEAB7BB291}" type="pres">
      <dgm:prSet presAssocID="{2744039B-A916-4C1F-9A89-5891055F55EE}" presName="connTx" presStyleLbl="parChTrans1D2" presStyleIdx="0" presStyleCnt="7"/>
      <dgm:spPr/>
    </dgm:pt>
    <dgm:pt modelId="{7FB2246E-20A5-463D-8E1A-819B7A7D88CF}" type="pres">
      <dgm:prSet presAssocID="{67897D08-46E6-4983-B8CD-C29CCC3DD7EA}" presName="node" presStyleLbl="node1" presStyleIdx="0" presStyleCnt="7">
        <dgm:presLayoutVars>
          <dgm:bulletEnabled val="1"/>
        </dgm:presLayoutVars>
      </dgm:prSet>
      <dgm:spPr/>
    </dgm:pt>
    <dgm:pt modelId="{DAC33890-190D-4179-8AE6-F0BAD4465D21}" type="pres">
      <dgm:prSet presAssocID="{6DB4FA22-083C-4C50-8EDA-4CD95B8B32CE}" presName="Name9" presStyleLbl="parChTrans1D2" presStyleIdx="1" presStyleCnt="7"/>
      <dgm:spPr/>
    </dgm:pt>
    <dgm:pt modelId="{3C18B1F5-8CBF-4297-BBCB-FB5025841F0D}" type="pres">
      <dgm:prSet presAssocID="{6DB4FA22-083C-4C50-8EDA-4CD95B8B32CE}" presName="connTx" presStyleLbl="parChTrans1D2" presStyleIdx="1" presStyleCnt="7"/>
      <dgm:spPr/>
    </dgm:pt>
    <dgm:pt modelId="{DE3B272D-E1B9-4A2B-9653-9D09587FAC1D}" type="pres">
      <dgm:prSet presAssocID="{23DCE9B2-147A-4360-88F3-458AC5C5E129}" presName="node" presStyleLbl="node1" presStyleIdx="1" presStyleCnt="7">
        <dgm:presLayoutVars>
          <dgm:bulletEnabled val="1"/>
        </dgm:presLayoutVars>
      </dgm:prSet>
      <dgm:spPr/>
    </dgm:pt>
    <dgm:pt modelId="{E223C859-3D5E-4540-90D6-EEFB61649B01}" type="pres">
      <dgm:prSet presAssocID="{EF3176C2-8837-486F-82D3-75974C7576B4}" presName="Name9" presStyleLbl="parChTrans1D2" presStyleIdx="2" presStyleCnt="7"/>
      <dgm:spPr/>
    </dgm:pt>
    <dgm:pt modelId="{2316E9F6-E9AA-465D-801E-AF9BB3618C6B}" type="pres">
      <dgm:prSet presAssocID="{EF3176C2-8837-486F-82D3-75974C7576B4}" presName="connTx" presStyleLbl="parChTrans1D2" presStyleIdx="2" presStyleCnt="7"/>
      <dgm:spPr/>
    </dgm:pt>
    <dgm:pt modelId="{8E7BC7EA-5432-42B7-B8D6-1A0A71EA0186}" type="pres">
      <dgm:prSet presAssocID="{20433E48-B90E-446E-9B2F-94C4E6905386}" presName="node" presStyleLbl="node1" presStyleIdx="2" presStyleCnt="7">
        <dgm:presLayoutVars>
          <dgm:bulletEnabled val="1"/>
        </dgm:presLayoutVars>
      </dgm:prSet>
      <dgm:spPr/>
    </dgm:pt>
    <dgm:pt modelId="{E27EAB0E-9381-47DA-A60A-C533B0865E9D}" type="pres">
      <dgm:prSet presAssocID="{0EB588F3-57C7-43AB-BDF3-A3171B617E8D}" presName="Name9" presStyleLbl="parChTrans1D2" presStyleIdx="3" presStyleCnt="7"/>
      <dgm:spPr/>
    </dgm:pt>
    <dgm:pt modelId="{8BF86242-EF8E-478A-A652-EB19CA20B005}" type="pres">
      <dgm:prSet presAssocID="{0EB588F3-57C7-43AB-BDF3-A3171B617E8D}" presName="connTx" presStyleLbl="parChTrans1D2" presStyleIdx="3" presStyleCnt="7"/>
      <dgm:spPr/>
    </dgm:pt>
    <dgm:pt modelId="{6E477363-7C62-4372-B22D-90AC1007BD6A}" type="pres">
      <dgm:prSet presAssocID="{35F14B17-8E78-4AB6-A760-CC1F76FBE642}" presName="node" presStyleLbl="node1" presStyleIdx="3" presStyleCnt="7">
        <dgm:presLayoutVars>
          <dgm:bulletEnabled val="1"/>
        </dgm:presLayoutVars>
      </dgm:prSet>
      <dgm:spPr/>
    </dgm:pt>
    <dgm:pt modelId="{714962DB-3B54-41AA-A5F4-099C0688501B}" type="pres">
      <dgm:prSet presAssocID="{C09371A4-D6E3-4FAD-9A36-FC0D28E6E89A}" presName="Name9" presStyleLbl="parChTrans1D2" presStyleIdx="4" presStyleCnt="7"/>
      <dgm:spPr/>
    </dgm:pt>
    <dgm:pt modelId="{7213160A-7DCC-4199-A483-55AF49B305E4}" type="pres">
      <dgm:prSet presAssocID="{C09371A4-D6E3-4FAD-9A36-FC0D28E6E89A}" presName="connTx" presStyleLbl="parChTrans1D2" presStyleIdx="4" presStyleCnt="7"/>
      <dgm:spPr/>
    </dgm:pt>
    <dgm:pt modelId="{24313D3E-A67C-4A0C-8D11-0B6EB4CE0379}" type="pres">
      <dgm:prSet presAssocID="{A9F7594A-76C0-4D6D-880B-87EDBBBAC10F}" presName="node" presStyleLbl="node1" presStyleIdx="4" presStyleCnt="7">
        <dgm:presLayoutVars>
          <dgm:bulletEnabled val="1"/>
        </dgm:presLayoutVars>
      </dgm:prSet>
      <dgm:spPr/>
    </dgm:pt>
    <dgm:pt modelId="{ADB84155-0EE1-4A1F-9294-E72F4D5E8A52}" type="pres">
      <dgm:prSet presAssocID="{FFC6B452-3346-45A7-BC40-E7BFD7B83EEA}" presName="Name9" presStyleLbl="parChTrans1D2" presStyleIdx="5" presStyleCnt="7"/>
      <dgm:spPr/>
    </dgm:pt>
    <dgm:pt modelId="{8DF3028B-8316-475A-869B-372ED72DD4B2}" type="pres">
      <dgm:prSet presAssocID="{FFC6B452-3346-45A7-BC40-E7BFD7B83EEA}" presName="connTx" presStyleLbl="parChTrans1D2" presStyleIdx="5" presStyleCnt="7"/>
      <dgm:spPr/>
    </dgm:pt>
    <dgm:pt modelId="{E39F4975-1405-47D9-978B-65D862071FDB}" type="pres">
      <dgm:prSet presAssocID="{6F1CD807-5926-46E0-B668-B2045A55F2F2}" presName="node" presStyleLbl="node1" presStyleIdx="5" presStyleCnt="7">
        <dgm:presLayoutVars>
          <dgm:bulletEnabled val="1"/>
        </dgm:presLayoutVars>
      </dgm:prSet>
      <dgm:spPr/>
    </dgm:pt>
    <dgm:pt modelId="{3FE5F6CC-BBF4-446B-9966-B8A75E101D4C}" type="pres">
      <dgm:prSet presAssocID="{D5424338-A781-451B-92C4-523999DA76FD}" presName="Name9" presStyleLbl="parChTrans1D2" presStyleIdx="6" presStyleCnt="7"/>
      <dgm:spPr/>
    </dgm:pt>
    <dgm:pt modelId="{6844E6D3-C574-415B-9552-8C73AFBD8A56}" type="pres">
      <dgm:prSet presAssocID="{D5424338-A781-451B-92C4-523999DA76FD}" presName="connTx" presStyleLbl="parChTrans1D2" presStyleIdx="6" presStyleCnt="7"/>
      <dgm:spPr/>
    </dgm:pt>
    <dgm:pt modelId="{5D387FF4-5017-4A49-A46C-326F4DD39F1E}" type="pres">
      <dgm:prSet presAssocID="{7FEB0C08-7890-49C2-92C3-D465C28064E8}" presName="node" presStyleLbl="node1" presStyleIdx="6" presStyleCnt="7">
        <dgm:presLayoutVars>
          <dgm:bulletEnabled val="1"/>
        </dgm:presLayoutVars>
      </dgm:prSet>
      <dgm:spPr/>
    </dgm:pt>
  </dgm:ptLst>
  <dgm:cxnLst>
    <dgm:cxn modelId="{E1E4190B-FB54-4968-92CF-420C9403B438}" srcId="{86F9EE55-F764-4B5C-8386-A46591C4061E}" destId="{35F14B17-8E78-4AB6-A760-CC1F76FBE642}" srcOrd="3" destOrd="0" parTransId="{0EB588F3-57C7-43AB-BDF3-A3171B617E8D}" sibTransId="{C66EBB5D-DCF8-4339-8810-AE8BB80B6353}"/>
    <dgm:cxn modelId="{E24E430D-6500-45F6-9E30-E3394E3B231F}" type="presOf" srcId="{0EB588F3-57C7-43AB-BDF3-A3171B617E8D}" destId="{8BF86242-EF8E-478A-A652-EB19CA20B005}" srcOrd="1" destOrd="0" presId="urn:microsoft.com/office/officeart/2005/8/layout/radial1"/>
    <dgm:cxn modelId="{1C6DC00D-F325-407A-B787-AB26BDB94E76}" type="presOf" srcId="{A9F7594A-76C0-4D6D-880B-87EDBBBAC10F}" destId="{24313D3E-A67C-4A0C-8D11-0B6EB4CE0379}" srcOrd="0" destOrd="0" presId="urn:microsoft.com/office/officeart/2005/8/layout/radial1"/>
    <dgm:cxn modelId="{AAF9E01E-1764-4995-A6B1-5A9AD64F4309}" type="presOf" srcId="{67897D08-46E6-4983-B8CD-C29CCC3DD7EA}" destId="{7FB2246E-20A5-463D-8E1A-819B7A7D88CF}" srcOrd="0" destOrd="0" presId="urn:microsoft.com/office/officeart/2005/8/layout/radial1"/>
    <dgm:cxn modelId="{FE996421-C265-4FD8-911B-4AE56CBFFB08}" type="presOf" srcId="{0EB588F3-57C7-43AB-BDF3-A3171B617E8D}" destId="{E27EAB0E-9381-47DA-A60A-C533B0865E9D}" srcOrd="0" destOrd="0" presId="urn:microsoft.com/office/officeart/2005/8/layout/radial1"/>
    <dgm:cxn modelId="{CE91A825-392F-4ABD-8AC1-353DAD589850}" type="presOf" srcId="{86F9EE55-F764-4B5C-8386-A46591C4061E}" destId="{D075DF66-1DBB-4030-94BF-DFF269765040}" srcOrd="0" destOrd="0" presId="urn:microsoft.com/office/officeart/2005/8/layout/radial1"/>
    <dgm:cxn modelId="{287C4627-57EF-4AB6-A456-8A0088FA6079}" type="presOf" srcId="{20433E48-B90E-446E-9B2F-94C4E6905386}" destId="{8E7BC7EA-5432-42B7-B8D6-1A0A71EA0186}" srcOrd="0" destOrd="0" presId="urn:microsoft.com/office/officeart/2005/8/layout/radial1"/>
    <dgm:cxn modelId="{BA8D5D2C-17C9-4529-80F6-221BFC80EC1C}" type="presOf" srcId="{2744039B-A916-4C1F-9A89-5891055F55EE}" destId="{3CEB13DE-1F71-45D9-A5A6-422DDA21017A}" srcOrd="0" destOrd="0" presId="urn:microsoft.com/office/officeart/2005/8/layout/radial1"/>
    <dgm:cxn modelId="{2B16485C-7F36-4DE5-B24B-6FE2790A48A6}" type="presOf" srcId="{23DCE9B2-147A-4360-88F3-458AC5C5E129}" destId="{DE3B272D-E1B9-4A2B-9653-9D09587FAC1D}" srcOrd="0" destOrd="0" presId="urn:microsoft.com/office/officeart/2005/8/layout/radial1"/>
    <dgm:cxn modelId="{212A2144-DCA0-4C18-9306-5F4B33BD7036}" srcId="{86F9EE55-F764-4B5C-8386-A46591C4061E}" destId="{23DCE9B2-147A-4360-88F3-458AC5C5E129}" srcOrd="1" destOrd="0" parTransId="{6DB4FA22-083C-4C50-8EDA-4CD95B8B32CE}" sibTransId="{CB4C9132-121D-468D-A1B1-DF75278EE2FF}"/>
    <dgm:cxn modelId="{02D69F44-1712-4988-A802-BF04AA3DB85A}" type="presOf" srcId="{FFC6B452-3346-45A7-BC40-E7BFD7B83EEA}" destId="{8DF3028B-8316-475A-869B-372ED72DD4B2}" srcOrd="1" destOrd="0" presId="urn:microsoft.com/office/officeart/2005/8/layout/radial1"/>
    <dgm:cxn modelId="{8C4A6565-4AC0-4E63-B38E-087D7A10A3C2}" type="presOf" srcId="{FFC6B452-3346-45A7-BC40-E7BFD7B83EEA}" destId="{ADB84155-0EE1-4A1F-9294-E72F4D5E8A52}" srcOrd="0" destOrd="0" presId="urn:microsoft.com/office/officeart/2005/8/layout/radial1"/>
    <dgm:cxn modelId="{B015A066-92E0-4F42-97DA-C3FCA6BCA41A}" srcId="{86F9EE55-F764-4B5C-8386-A46591C4061E}" destId="{67897D08-46E6-4983-B8CD-C29CCC3DD7EA}" srcOrd="0" destOrd="0" parTransId="{2744039B-A916-4C1F-9A89-5891055F55EE}" sibTransId="{088D0A8C-4225-4807-9917-7EC5847A7481}"/>
    <dgm:cxn modelId="{B508A56D-6928-474F-908C-E204A1A6D270}" type="presOf" srcId="{EF3176C2-8837-486F-82D3-75974C7576B4}" destId="{E223C859-3D5E-4540-90D6-EEFB61649B01}" srcOrd="0" destOrd="0" presId="urn:microsoft.com/office/officeart/2005/8/layout/radial1"/>
    <dgm:cxn modelId="{50064D6E-FCB6-442B-807F-B820C170AB97}" type="presOf" srcId="{C09371A4-D6E3-4FAD-9A36-FC0D28E6E89A}" destId="{7213160A-7DCC-4199-A483-55AF49B305E4}" srcOrd="1" destOrd="0" presId="urn:microsoft.com/office/officeart/2005/8/layout/radial1"/>
    <dgm:cxn modelId="{932CA375-F4EA-4EC3-8ECE-E457BDE29BE2}" type="presOf" srcId="{D5424338-A781-451B-92C4-523999DA76FD}" destId="{6844E6D3-C574-415B-9552-8C73AFBD8A56}" srcOrd="1" destOrd="0" presId="urn:microsoft.com/office/officeart/2005/8/layout/radial1"/>
    <dgm:cxn modelId="{4B60F358-3996-45E3-9671-EE08E7B0BCA7}" type="presOf" srcId="{35F14B17-8E78-4AB6-A760-CC1F76FBE642}" destId="{6E477363-7C62-4372-B22D-90AC1007BD6A}" srcOrd="0" destOrd="0" presId="urn:microsoft.com/office/officeart/2005/8/layout/radial1"/>
    <dgm:cxn modelId="{9CA47680-9C3C-4411-B794-132F56CB13D2}" type="presOf" srcId="{F3BCC748-7E56-4DD3-B3D4-F3ECBB3CA46A}" destId="{F8A83066-DDE2-495B-ABE9-8C4C4C965FCC}" srcOrd="0" destOrd="0" presId="urn:microsoft.com/office/officeart/2005/8/layout/radial1"/>
    <dgm:cxn modelId="{EB454B84-C580-4DFB-99F0-1801B7CBF770}" type="presOf" srcId="{7FEB0C08-7890-49C2-92C3-D465C28064E8}" destId="{5D387FF4-5017-4A49-A46C-326F4DD39F1E}" srcOrd="0" destOrd="0" presId="urn:microsoft.com/office/officeart/2005/8/layout/radial1"/>
    <dgm:cxn modelId="{12643087-7D15-49FA-81BC-57C8FC84FC2F}" type="presOf" srcId="{6F1CD807-5926-46E0-B668-B2045A55F2F2}" destId="{E39F4975-1405-47D9-978B-65D862071FDB}" srcOrd="0" destOrd="0" presId="urn:microsoft.com/office/officeart/2005/8/layout/radial1"/>
    <dgm:cxn modelId="{3EBEA895-D23B-45FD-A2B7-FCA4ACA2FDE2}" type="presOf" srcId="{6DB4FA22-083C-4C50-8EDA-4CD95B8B32CE}" destId="{DAC33890-190D-4179-8AE6-F0BAD4465D21}" srcOrd="0" destOrd="0" presId="urn:microsoft.com/office/officeart/2005/8/layout/radial1"/>
    <dgm:cxn modelId="{40EB69A3-17CC-4809-BDB0-49879681B9C2}" type="presOf" srcId="{EF3176C2-8837-486F-82D3-75974C7576B4}" destId="{2316E9F6-E9AA-465D-801E-AF9BB3618C6B}" srcOrd="1" destOrd="0" presId="urn:microsoft.com/office/officeart/2005/8/layout/radial1"/>
    <dgm:cxn modelId="{5EE75CAE-317C-43AF-A59F-D92258803CCE}" type="presOf" srcId="{2744039B-A916-4C1F-9A89-5891055F55EE}" destId="{BDD8AF06-CAB6-4893-B2FC-9DFEAB7BB291}" srcOrd="1" destOrd="0" presId="urn:microsoft.com/office/officeart/2005/8/layout/radial1"/>
    <dgm:cxn modelId="{AD94ADB8-97EF-4C0A-9220-CB13CCBCED5E}" type="presOf" srcId="{D5424338-A781-451B-92C4-523999DA76FD}" destId="{3FE5F6CC-BBF4-446B-9966-B8A75E101D4C}" srcOrd="0" destOrd="0" presId="urn:microsoft.com/office/officeart/2005/8/layout/radial1"/>
    <dgm:cxn modelId="{B8AC67C9-FD5A-41A9-9C23-056DB7F9C020}" srcId="{86F9EE55-F764-4B5C-8386-A46591C4061E}" destId="{20433E48-B90E-446E-9B2F-94C4E6905386}" srcOrd="2" destOrd="0" parTransId="{EF3176C2-8837-486F-82D3-75974C7576B4}" sibTransId="{D61815CE-7D50-41AF-967D-8E10520A143E}"/>
    <dgm:cxn modelId="{9505F5C9-21AE-47C5-A39A-6C949818F1E7}" type="presOf" srcId="{C09371A4-D6E3-4FAD-9A36-FC0D28E6E89A}" destId="{714962DB-3B54-41AA-A5F4-099C0688501B}" srcOrd="0" destOrd="0" presId="urn:microsoft.com/office/officeart/2005/8/layout/radial1"/>
    <dgm:cxn modelId="{A569CACE-D73A-4DAD-B9F1-3C1A26387927}" srcId="{86F9EE55-F764-4B5C-8386-A46591C4061E}" destId="{A9F7594A-76C0-4D6D-880B-87EDBBBAC10F}" srcOrd="4" destOrd="0" parTransId="{C09371A4-D6E3-4FAD-9A36-FC0D28E6E89A}" sibTransId="{842309FE-012F-4912-B609-31196BB7431E}"/>
    <dgm:cxn modelId="{FC66B7D8-A141-4A87-92C0-D4D81EE545A7}" srcId="{F3BCC748-7E56-4DD3-B3D4-F3ECBB3CA46A}" destId="{86F9EE55-F764-4B5C-8386-A46591C4061E}" srcOrd="0" destOrd="0" parTransId="{58989F8E-49C6-4A41-85CA-2B6BCB061B2E}" sibTransId="{54FEE0D0-6407-453D-8FBC-869C52159D1E}"/>
    <dgm:cxn modelId="{FD4684E5-B2AA-4978-8856-2C8EEC741C30}" srcId="{86F9EE55-F764-4B5C-8386-A46591C4061E}" destId="{7FEB0C08-7890-49C2-92C3-D465C28064E8}" srcOrd="6" destOrd="0" parTransId="{D5424338-A781-451B-92C4-523999DA76FD}" sibTransId="{DFF93E44-1C4D-4839-9EEA-2CE7925EE75D}"/>
    <dgm:cxn modelId="{8ED529E9-D150-4F05-BF60-2317A30E28BD}" srcId="{86F9EE55-F764-4B5C-8386-A46591C4061E}" destId="{6F1CD807-5926-46E0-B668-B2045A55F2F2}" srcOrd="5" destOrd="0" parTransId="{FFC6B452-3346-45A7-BC40-E7BFD7B83EEA}" sibTransId="{CD1FFAA5-51E4-4C49-9D6F-0B4BBDD56829}"/>
    <dgm:cxn modelId="{E1DE59ED-0E3C-467D-A2B2-11F9DDEBF81C}" type="presOf" srcId="{6DB4FA22-083C-4C50-8EDA-4CD95B8B32CE}" destId="{3C18B1F5-8CBF-4297-BBCB-FB5025841F0D}" srcOrd="1" destOrd="0" presId="urn:microsoft.com/office/officeart/2005/8/layout/radial1"/>
    <dgm:cxn modelId="{3943AAE0-3DBF-45FF-A6C9-6408CC7DA26E}" type="presParOf" srcId="{F8A83066-DDE2-495B-ABE9-8C4C4C965FCC}" destId="{D075DF66-1DBB-4030-94BF-DFF269765040}" srcOrd="0" destOrd="0" presId="urn:microsoft.com/office/officeart/2005/8/layout/radial1"/>
    <dgm:cxn modelId="{5F4AEA1E-9EA4-4206-85AF-D0A90A28AA88}" type="presParOf" srcId="{F8A83066-DDE2-495B-ABE9-8C4C4C965FCC}" destId="{3CEB13DE-1F71-45D9-A5A6-422DDA21017A}" srcOrd="1" destOrd="0" presId="urn:microsoft.com/office/officeart/2005/8/layout/radial1"/>
    <dgm:cxn modelId="{369605A2-EA78-4800-96E2-011108CFA187}" type="presParOf" srcId="{3CEB13DE-1F71-45D9-A5A6-422DDA21017A}" destId="{BDD8AF06-CAB6-4893-B2FC-9DFEAB7BB291}" srcOrd="0" destOrd="0" presId="urn:microsoft.com/office/officeart/2005/8/layout/radial1"/>
    <dgm:cxn modelId="{5021C4C5-572A-4AFC-A7B6-679B91D67A9A}" type="presParOf" srcId="{F8A83066-DDE2-495B-ABE9-8C4C4C965FCC}" destId="{7FB2246E-20A5-463D-8E1A-819B7A7D88CF}" srcOrd="2" destOrd="0" presId="urn:microsoft.com/office/officeart/2005/8/layout/radial1"/>
    <dgm:cxn modelId="{131D6305-389C-49BA-8A48-CF5BEF0A3113}" type="presParOf" srcId="{F8A83066-DDE2-495B-ABE9-8C4C4C965FCC}" destId="{DAC33890-190D-4179-8AE6-F0BAD4465D21}" srcOrd="3" destOrd="0" presId="urn:microsoft.com/office/officeart/2005/8/layout/radial1"/>
    <dgm:cxn modelId="{1849B239-B312-4A35-A0D7-F7C81FC93600}" type="presParOf" srcId="{DAC33890-190D-4179-8AE6-F0BAD4465D21}" destId="{3C18B1F5-8CBF-4297-BBCB-FB5025841F0D}" srcOrd="0" destOrd="0" presId="urn:microsoft.com/office/officeart/2005/8/layout/radial1"/>
    <dgm:cxn modelId="{E1F08FC3-B4DE-4AE6-8D50-489C2FB0C7B0}" type="presParOf" srcId="{F8A83066-DDE2-495B-ABE9-8C4C4C965FCC}" destId="{DE3B272D-E1B9-4A2B-9653-9D09587FAC1D}" srcOrd="4" destOrd="0" presId="urn:microsoft.com/office/officeart/2005/8/layout/radial1"/>
    <dgm:cxn modelId="{41CFD269-2A3E-4036-BC94-F5AA27BE80E2}" type="presParOf" srcId="{F8A83066-DDE2-495B-ABE9-8C4C4C965FCC}" destId="{E223C859-3D5E-4540-90D6-EEFB61649B01}" srcOrd="5" destOrd="0" presId="urn:microsoft.com/office/officeart/2005/8/layout/radial1"/>
    <dgm:cxn modelId="{2F00423B-EDAE-46D9-AB2A-C31C41C4D1FA}" type="presParOf" srcId="{E223C859-3D5E-4540-90D6-EEFB61649B01}" destId="{2316E9F6-E9AA-465D-801E-AF9BB3618C6B}" srcOrd="0" destOrd="0" presId="urn:microsoft.com/office/officeart/2005/8/layout/radial1"/>
    <dgm:cxn modelId="{B38F0722-C01B-4149-A95D-43A6F8012436}" type="presParOf" srcId="{F8A83066-DDE2-495B-ABE9-8C4C4C965FCC}" destId="{8E7BC7EA-5432-42B7-B8D6-1A0A71EA0186}" srcOrd="6" destOrd="0" presId="urn:microsoft.com/office/officeart/2005/8/layout/radial1"/>
    <dgm:cxn modelId="{CBD8E49F-BEE5-4364-9FFE-156E0F1DC21A}" type="presParOf" srcId="{F8A83066-DDE2-495B-ABE9-8C4C4C965FCC}" destId="{E27EAB0E-9381-47DA-A60A-C533B0865E9D}" srcOrd="7" destOrd="0" presId="urn:microsoft.com/office/officeart/2005/8/layout/radial1"/>
    <dgm:cxn modelId="{06EDB8D0-B227-4535-95DB-49394A84C259}" type="presParOf" srcId="{E27EAB0E-9381-47DA-A60A-C533B0865E9D}" destId="{8BF86242-EF8E-478A-A652-EB19CA20B005}" srcOrd="0" destOrd="0" presId="urn:microsoft.com/office/officeart/2005/8/layout/radial1"/>
    <dgm:cxn modelId="{49F12B30-3A7C-42FC-BA12-2F87C7D48BBF}" type="presParOf" srcId="{F8A83066-DDE2-495B-ABE9-8C4C4C965FCC}" destId="{6E477363-7C62-4372-B22D-90AC1007BD6A}" srcOrd="8" destOrd="0" presId="urn:microsoft.com/office/officeart/2005/8/layout/radial1"/>
    <dgm:cxn modelId="{5015C42E-70F6-4624-836A-5226236C9835}" type="presParOf" srcId="{F8A83066-DDE2-495B-ABE9-8C4C4C965FCC}" destId="{714962DB-3B54-41AA-A5F4-099C0688501B}" srcOrd="9" destOrd="0" presId="urn:microsoft.com/office/officeart/2005/8/layout/radial1"/>
    <dgm:cxn modelId="{659F4246-57DD-4DBC-BCB3-D07970F7D010}" type="presParOf" srcId="{714962DB-3B54-41AA-A5F4-099C0688501B}" destId="{7213160A-7DCC-4199-A483-55AF49B305E4}" srcOrd="0" destOrd="0" presId="urn:microsoft.com/office/officeart/2005/8/layout/radial1"/>
    <dgm:cxn modelId="{F9C0B89F-65C4-4073-B8F0-11F267F45876}" type="presParOf" srcId="{F8A83066-DDE2-495B-ABE9-8C4C4C965FCC}" destId="{24313D3E-A67C-4A0C-8D11-0B6EB4CE0379}" srcOrd="10" destOrd="0" presId="urn:microsoft.com/office/officeart/2005/8/layout/radial1"/>
    <dgm:cxn modelId="{952A9213-FC5E-4DA9-BB1C-8D97F9061B8B}" type="presParOf" srcId="{F8A83066-DDE2-495B-ABE9-8C4C4C965FCC}" destId="{ADB84155-0EE1-4A1F-9294-E72F4D5E8A52}" srcOrd="11" destOrd="0" presId="urn:microsoft.com/office/officeart/2005/8/layout/radial1"/>
    <dgm:cxn modelId="{DF0724CB-5FAE-451D-9BEB-43E1A8A40E07}" type="presParOf" srcId="{ADB84155-0EE1-4A1F-9294-E72F4D5E8A52}" destId="{8DF3028B-8316-475A-869B-372ED72DD4B2}" srcOrd="0" destOrd="0" presId="urn:microsoft.com/office/officeart/2005/8/layout/radial1"/>
    <dgm:cxn modelId="{CA9799AB-D172-4630-87A0-041601EDBA8D}" type="presParOf" srcId="{F8A83066-DDE2-495B-ABE9-8C4C4C965FCC}" destId="{E39F4975-1405-47D9-978B-65D862071FDB}" srcOrd="12" destOrd="0" presId="urn:microsoft.com/office/officeart/2005/8/layout/radial1"/>
    <dgm:cxn modelId="{2F001D04-6EC4-4ACC-B106-26EBCA8E37EA}" type="presParOf" srcId="{F8A83066-DDE2-495B-ABE9-8C4C4C965FCC}" destId="{3FE5F6CC-BBF4-446B-9966-B8A75E101D4C}" srcOrd="13" destOrd="0" presId="urn:microsoft.com/office/officeart/2005/8/layout/radial1"/>
    <dgm:cxn modelId="{30EF6858-AC16-4E26-AD09-05D89FD48961}" type="presParOf" srcId="{3FE5F6CC-BBF4-446B-9966-B8A75E101D4C}" destId="{6844E6D3-C574-415B-9552-8C73AFBD8A56}" srcOrd="0" destOrd="0" presId="urn:microsoft.com/office/officeart/2005/8/layout/radial1"/>
    <dgm:cxn modelId="{4E3FAFEB-CB67-4AAD-9BE7-5E0B84912F56}" type="presParOf" srcId="{F8A83066-DDE2-495B-ABE9-8C4C4C965FCC}" destId="{5D387FF4-5017-4A49-A46C-326F4DD39F1E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5DF66-1DBB-4030-94BF-DFF269765040}">
      <dsp:nvSpPr>
        <dsp:cNvPr id="0" name=""/>
        <dsp:cNvSpPr/>
      </dsp:nvSpPr>
      <dsp:spPr>
        <a:xfrm>
          <a:off x="3682544" y="1983176"/>
          <a:ext cx="1321177" cy="1321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LSSolver</a:t>
          </a:r>
          <a:endParaRPr lang="it-IT" sz="1700" kern="1200" dirty="0"/>
        </a:p>
      </dsp:txBody>
      <dsp:txXfrm>
        <a:off x="3876026" y="2176658"/>
        <a:ext cx="934213" cy="934213"/>
      </dsp:txXfrm>
    </dsp:sp>
    <dsp:sp modelId="{3CEB13DE-1F71-45D9-A5A6-422DDA21017A}">
      <dsp:nvSpPr>
        <dsp:cNvPr id="0" name=""/>
        <dsp:cNvSpPr/>
      </dsp:nvSpPr>
      <dsp:spPr>
        <a:xfrm rot="16200000">
          <a:off x="4013485" y="1639839"/>
          <a:ext cx="659295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659295" y="13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326651" y="1637046"/>
        <a:ext cx="32964" cy="32964"/>
      </dsp:txXfrm>
    </dsp:sp>
    <dsp:sp modelId="{7FB2246E-20A5-463D-8E1A-819B7A7D88CF}">
      <dsp:nvSpPr>
        <dsp:cNvPr id="0" name=""/>
        <dsp:cNvSpPr/>
      </dsp:nvSpPr>
      <dsp:spPr>
        <a:xfrm>
          <a:off x="3682544" y="2703"/>
          <a:ext cx="1321177" cy="1321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 err="1"/>
            <a:t>setMatrix</a:t>
          </a:r>
          <a:endParaRPr lang="it-IT" sz="900" kern="1200" dirty="0"/>
        </a:p>
      </dsp:txBody>
      <dsp:txXfrm>
        <a:off x="3876026" y="196185"/>
        <a:ext cx="934213" cy="934213"/>
      </dsp:txXfrm>
    </dsp:sp>
    <dsp:sp modelId="{DAC33890-190D-4179-8AE6-F0BAD4465D21}">
      <dsp:nvSpPr>
        <dsp:cNvPr id="0" name=""/>
        <dsp:cNvSpPr/>
      </dsp:nvSpPr>
      <dsp:spPr>
        <a:xfrm rot="19285714">
          <a:off x="4787683" y="2012673"/>
          <a:ext cx="659295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659295" y="13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100849" y="2009880"/>
        <a:ext cx="32964" cy="32964"/>
      </dsp:txXfrm>
    </dsp:sp>
    <dsp:sp modelId="{DE3B272D-E1B9-4A2B-9653-9D09587FAC1D}">
      <dsp:nvSpPr>
        <dsp:cNvPr id="0" name=""/>
        <dsp:cNvSpPr/>
      </dsp:nvSpPr>
      <dsp:spPr>
        <a:xfrm>
          <a:off x="5230940" y="748371"/>
          <a:ext cx="1321177" cy="1321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 err="1"/>
            <a:t>ExecuteMethods</a:t>
          </a:r>
          <a:endParaRPr lang="it-IT" sz="900" kern="1200" dirty="0"/>
        </a:p>
      </dsp:txBody>
      <dsp:txXfrm>
        <a:off x="5424422" y="941853"/>
        <a:ext cx="934213" cy="934213"/>
      </dsp:txXfrm>
    </dsp:sp>
    <dsp:sp modelId="{E223C859-3D5E-4540-90D6-EEFB61649B01}">
      <dsp:nvSpPr>
        <dsp:cNvPr id="0" name=""/>
        <dsp:cNvSpPr/>
      </dsp:nvSpPr>
      <dsp:spPr>
        <a:xfrm rot="771429">
          <a:off x="4978895" y="2850424"/>
          <a:ext cx="659295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659295" y="13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5292060" y="2847631"/>
        <a:ext cx="32964" cy="32964"/>
      </dsp:txXfrm>
    </dsp:sp>
    <dsp:sp modelId="{8E7BC7EA-5432-42B7-B8D6-1A0A71EA0186}">
      <dsp:nvSpPr>
        <dsp:cNvPr id="0" name=""/>
        <dsp:cNvSpPr/>
      </dsp:nvSpPr>
      <dsp:spPr>
        <a:xfrm>
          <a:off x="5613362" y="2423872"/>
          <a:ext cx="1321177" cy="1321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Risoluzione (astratto)</a:t>
          </a:r>
        </a:p>
      </dsp:txBody>
      <dsp:txXfrm>
        <a:off x="5806844" y="2617354"/>
        <a:ext cx="934213" cy="934213"/>
      </dsp:txXfrm>
    </dsp:sp>
    <dsp:sp modelId="{E27EAB0E-9381-47DA-A60A-C533B0865E9D}">
      <dsp:nvSpPr>
        <dsp:cNvPr id="0" name=""/>
        <dsp:cNvSpPr/>
      </dsp:nvSpPr>
      <dsp:spPr>
        <a:xfrm rot="3857143">
          <a:off x="4443133" y="3522248"/>
          <a:ext cx="659295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659295" y="13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756298" y="3519455"/>
        <a:ext cx="32964" cy="32964"/>
      </dsp:txXfrm>
    </dsp:sp>
    <dsp:sp modelId="{6E477363-7C62-4372-B22D-90AC1007BD6A}">
      <dsp:nvSpPr>
        <dsp:cNvPr id="0" name=""/>
        <dsp:cNvSpPr/>
      </dsp:nvSpPr>
      <dsp:spPr>
        <a:xfrm>
          <a:off x="4541839" y="3767520"/>
          <a:ext cx="1321177" cy="1321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Norma2</a:t>
          </a:r>
        </a:p>
      </dsp:txBody>
      <dsp:txXfrm>
        <a:off x="4735321" y="3961002"/>
        <a:ext cx="934213" cy="934213"/>
      </dsp:txXfrm>
    </dsp:sp>
    <dsp:sp modelId="{714962DB-3B54-41AA-A5F4-099C0688501B}">
      <dsp:nvSpPr>
        <dsp:cNvPr id="0" name=""/>
        <dsp:cNvSpPr/>
      </dsp:nvSpPr>
      <dsp:spPr>
        <a:xfrm rot="6942857">
          <a:off x="3583838" y="3522248"/>
          <a:ext cx="659295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659295" y="13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3897003" y="3519455"/>
        <a:ext cx="32964" cy="32964"/>
      </dsp:txXfrm>
    </dsp:sp>
    <dsp:sp modelId="{24313D3E-A67C-4A0C-8D11-0B6EB4CE0379}">
      <dsp:nvSpPr>
        <dsp:cNvPr id="0" name=""/>
        <dsp:cNvSpPr/>
      </dsp:nvSpPr>
      <dsp:spPr>
        <a:xfrm>
          <a:off x="2823249" y="3767520"/>
          <a:ext cx="1321177" cy="1321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 err="1"/>
            <a:t>importMtxFile</a:t>
          </a:r>
          <a:endParaRPr lang="it-IT" sz="900" kern="1200" dirty="0"/>
        </a:p>
      </dsp:txBody>
      <dsp:txXfrm>
        <a:off x="3016731" y="3961002"/>
        <a:ext cx="934213" cy="934213"/>
      </dsp:txXfrm>
    </dsp:sp>
    <dsp:sp modelId="{ADB84155-0EE1-4A1F-9294-E72F4D5E8A52}">
      <dsp:nvSpPr>
        <dsp:cNvPr id="0" name=""/>
        <dsp:cNvSpPr/>
      </dsp:nvSpPr>
      <dsp:spPr>
        <a:xfrm rot="10028571">
          <a:off x="3048076" y="2850424"/>
          <a:ext cx="659295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659295" y="13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3361241" y="2847631"/>
        <a:ext cx="32964" cy="32964"/>
      </dsp:txXfrm>
    </dsp:sp>
    <dsp:sp modelId="{E39F4975-1405-47D9-978B-65D862071FDB}">
      <dsp:nvSpPr>
        <dsp:cNvPr id="0" name=""/>
        <dsp:cNvSpPr/>
      </dsp:nvSpPr>
      <dsp:spPr>
        <a:xfrm>
          <a:off x="1751726" y="2423872"/>
          <a:ext cx="1321177" cy="1321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/>
            <a:t>Inversa</a:t>
          </a:r>
        </a:p>
      </dsp:txBody>
      <dsp:txXfrm>
        <a:off x="1945208" y="2617354"/>
        <a:ext cx="934213" cy="934213"/>
      </dsp:txXfrm>
    </dsp:sp>
    <dsp:sp modelId="{3FE5F6CC-BBF4-446B-9966-B8A75E101D4C}">
      <dsp:nvSpPr>
        <dsp:cNvPr id="0" name=""/>
        <dsp:cNvSpPr/>
      </dsp:nvSpPr>
      <dsp:spPr>
        <a:xfrm rot="13114286">
          <a:off x="3239287" y="2012673"/>
          <a:ext cx="659295" cy="27377"/>
        </a:xfrm>
        <a:custGeom>
          <a:avLst/>
          <a:gdLst/>
          <a:ahLst/>
          <a:cxnLst/>
          <a:rect l="0" t="0" r="0" b="0"/>
          <a:pathLst>
            <a:path>
              <a:moveTo>
                <a:pt x="0" y="13688"/>
              </a:moveTo>
              <a:lnTo>
                <a:pt x="659295" y="136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 rot="10800000">
        <a:off x="3552453" y="2009880"/>
        <a:ext cx="32964" cy="32964"/>
      </dsp:txXfrm>
    </dsp:sp>
    <dsp:sp modelId="{5D387FF4-5017-4A49-A46C-326F4DD39F1E}">
      <dsp:nvSpPr>
        <dsp:cNvPr id="0" name=""/>
        <dsp:cNvSpPr/>
      </dsp:nvSpPr>
      <dsp:spPr>
        <a:xfrm>
          <a:off x="2134148" y="748371"/>
          <a:ext cx="1321177" cy="1321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 dirty="0" err="1"/>
            <a:t>prodottoScalare</a:t>
          </a:r>
          <a:endParaRPr lang="it-IT" sz="900" kern="1200" dirty="0"/>
        </a:p>
      </dsp:txBody>
      <dsp:txXfrm>
        <a:off x="2327630" y="941853"/>
        <a:ext cx="934213" cy="934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2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7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7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10397B-F675-2AF2-AD64-54E97257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97" y="723114"/>
            <a:ext cx="6333471" cy="85630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4000" dirty="0" err="1">
                <a:solidFill>
                  <a:schemeClr val="accent1"/>
                </a:solidFill>
              </a:rPr>
              <a:t>LSSolver</a:t>
            </a:r>
            <a:endParaRPr lang="it-IT" sz="4000" dirty="0">
              <a:solidFill>
                <a:schemeClr val="accent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37FCBA-7A83-C325-B81B-A8E066B9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677" y="2098964"/>
            <a:ext cx="5618839" cy="3959471"/>
          </a:xfrm>
        </p:spPr>
        <p:txBody>
          <a:bodyPr anchor="t">
            <a:normAutofit/>
          </a:bodyPr>
          <a:lstStyle/>
          <a:p>
            <a:r>
              <a:rPr lang="it-IT" b="1" dirty="0"/>
              <a:t>Metodi del Calcolo Scientifico</a:t>
            </a:r>
          </a:p>
          <a:p>
            <a:r>
              <a:rPr lang="it-IT" sz="2000" dirty="0"/>
              <a:t>A.A. 2022/2023 - Progetto 1 bis</a:t>
            </a:r>
          </a:p>
          <a:p>
            <a:endParaRPr lang="it-IT" sz="2000" dirty="0"/>
          </a:p>
          <a:p>
            <a:r>
              <a:rPr lang="it-IT" sz="2000" dirty="0" err="1"/>
              <a:t>Grabiele</a:t>
            </a:r>
            <a:r>
              <a:rPr lang="it-IT" sz="2000" dirty="0"/>
              <a:t> Lecchi – 852134</a:t>
            </a:r>
          </a:p>
          <a:p>
            <a:r>
              <a:rPr lang="it-IT" sz="2000" dirty="0"/>
              <a:t>Lorenzo </a:t>
            </a:r>
            <a:r>
              <a:rPr lang="it-IT" sz="2000" dirty="0" err="1"/>
              <a:t>Tiita</a:t>
            </a:r>
            <a:r>
              <a:rPr lang="it-IT" sz="2000" dirty="0"/>
              <a:t> - 852107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12D9135D-5CAC-7279-6A97-D2D7BD032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3" r="23255" b="1"/>
          <a:stretch/>
        </p:blipFill>
        <p:spPr>
          <a:xfrm>
            <a:off x="7222615" y="-138535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701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FE379-4391-462F-7F81-01B22DC79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4286" y="-83128"/>
            <a:ext cx="8769350" cy="1344612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Risultati Gradiente</a:t>
            </a: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267ADF2-19E0-063C-781C-BBF3F694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88" y="4944532"/>
            <a:ext cx="13386474" cy="6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E520E1CB-D8C4-9532-8CD1-D6CF96EEE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494975"/>
              </p:ext>
            </p:extLst>
          </p:nvPr>
        </p:nvGraphicFramePr>
        <p:xfrm>
          <a:off x="64089" y="1310117"/>
          <a:ext cx="5901283" cy="32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83D8439-188D-A2C4-3EF4-029E5DB33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178113"/>
              </p:ext>
            </p:extLst>
          </p:nvPr>
        </p:nvGraphicFramePr>
        <p:xfrm>
          <a:off x="6226630" y="125954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D883928-120D-4D0C-3E8C-E1F4424BD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42225"/>
              </p:ext>
            </p:extLst>
          </p:nvPr>
        </p:nvGraphicFramePr>
        <p:xfrm>
          <a:off x="2627167" y="4842669"/>
          <a:ext cx="6937665" cy="1767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101">
                  <a:extLst>
                    <a:ext uri="{9D8B030D-6E8A-4147-A177-3AD203B41FA5}">
                      <a16:colId xmlns:a16="http://schemas.microsoft.com/office/drawing/2014/main" val="4088240985"/>
                    </a:ext>
                  </a:extLst>
                </a:gridCol>
                <a:gridCol w="1387101">
                  <a:extLst>
                    <a:ext uri="{9D8B030D-6E8A-4147-A177-3AD203B41FA5}">
                      <a16:colId xmlns:a16="http://schemas.microsoft.com/office/drawing/2014/main" val="1886254405"/>
                    </a:ext>
                  </a:extLst>
                </a:gridCol>
                <a:gridCol w="1387821">
                  <a:extLst>
                    <a:ext uri="{9D8B030D-6E8A-4147-A177-3AD203B41FA5}">
                      <a16:colId xmlns:a16="http://schemas.microsoft.com/office/drawing/2014/main" val="1635491067"/>
                    </a:ext>
                  </a:extLst>
                </a:gridCol>
                <a:gridCol w="1387821">
                  <a:extLst>
                    <a:ext uri="{9D8B030D-6E8A-4147-A177-3AD203B41FA5}">
                      <a16:colId xmlns:a16="http://schemas.microsoft.com/office/drawing/2014/main" val="821791371"/>
                    </a:ext>
                  </a:extLst>
                </a:gridCol>
                <a:gridCol w="1387821">
                  <a:extLst>
                    <a:ext uri="{9D8B030D-6E8A-4147-A177-3AD203B41FA5}">
                      <a16:colId xmlns:a16="http://schemas.microsoft.com/office/drawing/2014/main" val="1152214187"/>
                    </a:ext>
                  </a:extLst>
                </a:gridCol>
              </a:tblGrid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1.0E-10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553203"/>
                  </a:ext>
                </a:extLst>
              </a:tr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0.298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6.586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13.435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20.306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780019"/>
                  </a:ext>
                </a:extLst>
              </a:tr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2.407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29.046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76.322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125.418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816841"/>
                  </a:ext>
                </a:extLst>
              </a:tr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0.128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0.217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0.314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0.413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689480"/>
                  </a:ext>
                </a:extLst>
              </a:tr>
              <a:tr h="353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0.292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0.526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0.769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1.029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95237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DACB039-0890-9C6A-C417-ED244F895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531" y="4842353"/>
            <a:ext cx="13834982" cy="71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82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FE379-4391-462F-7F81-01B22DC79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4286" y="-83128"/>
            <a:ext cx="8769350" cy="1344612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Risultati Gradiente Coniugato</a:t>
            </a:r>
            <a:endParaRPr lang="it-IT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267ADF2-19E0-063C-781C-BBF3F694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88" y="4944532"/>
            <a:ext cx="13386474" cy="6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FBDB9E6A-AB48-9C89-9350-679962E52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986930"/>
              </p:ext>
            </p:extLst>
          </p:nvPr>
        </p:nvGraphicFramePr>
        <p:xfrm>
          <a:off x="314102" y="1352958"/>
          <a:ext cx="5674859" cy="321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AD67BB69-240B-8243-5C7A-CFCE5414E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253928"/>
              </p:ext>
            </p:extLst>
          </p:nvPr>
        </p:nvGraphicFramePr>
        <p:xfrm>
          <a:off x="6393225" y="1213042"/>
          <a:ext cx="5739542" cy="335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42B87D2-95E3-CE20-DBCE-5E88E23DF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29556"/>
              </p:ext>
            </p:extLst>
          </p:nvPr>
        </p:nvGraphicFramePr>
        <p:xfrm>
          <a:off x="2636137" y="5048794"/>
          <a:ext cx="6626859" cy="1482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959">
                  <a:extLst>
                    <a:ext uri="{9D8B030D-6E8A-4147-A177-3AD203B41FA5}">
                      <a16:colId xmlns:a16="http://schemas.microsoft.com/office/drawing/2014/main" val="2577915222"/>
                    </a:ext>
                  </a:extLst>
                </a:gridCol>
                <a:gridCol w="1324959">
                  <a:extLst>
                    <a:ext uri="{9D8B030D-6E8A-4147-A177-3AD203B41FA5}">
                      <a16:colId xmlns:a16="http://schemas.microsoft.com/office/drawing/2014/main" val="3613696754"/>
                    </a:ext>
                  </a:extLst>
                </a:gridCol>
                <a:gridCol w="1325647">
                  <a:extLst>
                    <a:ext uri="{9D8B030D-6E8A-4147-A177-3AD203B41FA5}">
                      <a16:colId xmlns:a16="http://schemas.microsoft.com/office/drawing/2014/main" val="1920567673"/>
                    </a:ext>
                  </a:extLst>
                </a:gridCol>
                <a:gridCol w="1325647">
                  <a:extLst>
                    <a:ext uri="{9D8B030D-6E8A-4147-A177-3AD203B41FA5}">
                      <a16:colId xmlns:a16="http://schemas.microsoft.com/office/drawing/2014/main" val="469452933"/>
                    </a:ext>
                  </a:extLst>
                </a:gridCol>
                <a:gridCol w="1325647">
                  <a:extLst>
                    <a:ext uri="{9D8B030D-6E8A-4147-A177-3AD203B41FA5}">
                      <a16:colId xmlns:a16="http://schemas.microsoft.com/office/drawing/2014/main" val="3261584649"/>
                    </a:ext>
                  </a:extLst>
                </a:gridCol>
              </a:tblGrid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1.0E-10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151261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0.169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0.459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0.551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0.608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307861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1.16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3.351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5.424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6.995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005162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172975"/>
                  </a:ext>
                </a:extLst>
              </a:tr>
              <a:tr h="296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0.019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0.021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0.029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0.03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88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9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6A663824-B132-B52B-CE64-B4B2ADFA2D04}"/>
              </a:ext>
            </a:extLst>
          </p:cNvPr>
          <p:cNvSpPr txBox="1">
            <a:spLocks/>
          </p:cNvSpPr>
          <p:nvPr/>
        </p:nvSpPr>
        <p:spPr>
          <a:xfrm>
            <a:off x="2929264" y="2628114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>
                <a:solidFill>
                  <a:schemeClr val="accent1"/>
                </a:solidFill>
              </a:rPr>
              <a:t>FINE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23D3751-C398-FD8D-C34D-992AB4BD97FA}"/>
              </a:ext>
            </a:extLst>
          </p:cNvPr>
          <p:cNvSpPr txBox="1">
            <a:spLocks/>
          </p:cNvSpPr>
          <p:nvPr/>
        </p:nvSpPr>
        <p:spPr>
          <a:xfrm>
            <a:off x="2929264" y="3422073"/>
            <a:ext cx="6333471" cy="856304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solidFill>
                  <a:schemeClr val="tx1"/>
                </a:solidFill>
              </a:rPr>
              <a:t>Ringraziamo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0956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59399-F537-9937-6C28-E1182D9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Metodo </a:t>
            </a:r>
            <a:r>
              <a:rPr lang="it-IT" dirty="0" err="1">
                <a:solidFill>
                  <a:schemeClr val="accent1"/>
                </a:solidFill>
              </a:rPr>
              <a:t>Jacobi</a:t>
            </a:r>
            <a:endParaRPr lang="it-IT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69A2D80-26A2-515F-7C69-11DC0E178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Il metodo di </a:t>
                </a:r>
                <a:r>
                  <a:rPr lang="it-IT" dirty="0" err="1"/>
                  <a:t>Jacobi</a:t>
                </a:r>
                <a:r>
                  <a:rPr lang="it-IT" dirty="0"/>
                  <a:t> è un metodo iterativo per la risoluzione di sistemi lineari. Converge verso la soluzione esatta del sistema lineare.</a:t>
                </a:r>
              </a:p>
              <a:p>
                <a:endParaRPr lang="it-IT" sz="1800" i="1" kern="100" dirty="0">
                  <a:effectLst/>
                  <a:latin typeface="Cambria Math" panose="02040503050406030204" pitchFamily="18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 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800" kern="100" dirty="0"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69A2D80-26A2-515F-7C69-11DC0E178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65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59399-F537-9937-6C28-E1182D9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Metodo Gauss-</a:t>
            </a:r>
            <a:r>
              <a:rPr lang="it-IT" dirty="0" err="1">
                <a:solidFill>
                  <a:schemeClr val="accent1"/>
                </a:solidFill>
              </a:rPr>
              <a:t>Seidel</a:t>
            </a:r>
            <a:endParaRPr lang="it-IT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69A2D80-26A2-515F-7C69-11DC0E178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312276"/>
                <a:ext cx="8770571" cy="3922269"/>
              </a:xfrm>
            </p:spPr>
            <p:txBody>
              <a:bodyPr/>
              <a:lstStyle/>
              <a:p>
                <a:r>
                  <a:rPr lang="it-IT" dirty="0"/>
                  <a:t>Il metodo di Gauss-</a:t>
                </a:r>
                <a:r>
                  <a:rPr lang="it-IT" dirty="0" err="1"/>
                  <a:t>Seidel</a:t>
                </a:r>
                <a:r>
                  <a:rPr lang="it-IT" dirty="0"/>
                  <a:t> è un metodo iterativo simile a quello precedentemente esposto, con la differenza che per il calcolo della soluzione vengono utilizzate le entrate del vettore x calcolate nell’iterazione attuale.</a:t>
                </a:r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e>
                          </m:nary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 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800" kern="100" dirty="0"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69A2D80-26A2-515F-7C69-11DC0E178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312276"/>
                <a:ext cx="8770571" cy="3922269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9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59399-F537-9937-6C28-E1182D9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Metodo Gradiente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A2D80-26A2-515F-7C69-11DC0E17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005397"/>
          </a:xfrm>
        </p:spPr>
        <p:txBody>
          <a:bodyPr>
            <a:normAutofit/>
          </a:bodyPr>
          <a:lstStyle/>
          <a:p>
            <a:r>
              <a:rPr lang="it-IT" dirty="0"/>
              <a:t>Questo è un metodo iterativo utilizzabile per la risoluzione di sistemi lineari che sfrutta la discesa del gradiente per determinare la miglior direzione su cui muoversi per arrivare alla soluzione ottimale.</a:t>
            </a:r>
          </a:p>
          <a:p>
            <a:pPr/>
            <a:endParaRPr lang="it-IT" sz="1800" kern="1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/>
            <a:endParaRPr lang="it-IT" sz="1800" i="1" kern="100" dirty="0">
              <a:effectLst/>
              <a:latin typeface="Cambria Math" panose="02040503050406030204" pitchFamily="18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pPr/>
            <a:endParaRPr lang="it-IT" sz="1800" kern="1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it-IT" sz="1800" kern="1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66AC76D-1D51-CB39-342D-73D8F04AAF4A}"/>
                  </a:ext>
                </a:extLst>
              </p:cNvPr>
              <p:cNvSpPr txBox="1"/>
              <p:nvPr/>
            </p:nvSpPr>
            <p:spPr>
              <a:xfrm>
                <a:off x="2805545" y="4821382"/>
                <a:ext cx="2092036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𝐴𝑥</m:t>
                          </m:r>
                        </m:e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66AC76D-1D51-CB39-342D-73D8F04A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45" y="4821382"/>
                <a:ext cx="2092036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7889E46-18BF-DD7F-DA34-58F067FFD986}"/>
                  </a:ext>
                </a:extLst>
              </p:cNvPr>
              <p:cNvSpPr txBox="1"/>
              <p:nvPr/>
            </p:nvSpPr>
            <p:spPr>
              <a:xfrm>
                <a:off x="6428509" y="4314974"/>
                <a:ext cx="2092036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Sup>
                            <m:sSub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7889E46-18BF-DD7F-DA34-58F067FFD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509" y="4314974"/>
                <a:ext cx="2092036" cy="387927"/>
              </a:xfrm>
              <a:prstGeom prst="rect">
                <a:avLst/>
              </a:prstGeom>
              <a:blipFill>
                <a:blip r:embed="rId3"/>
                <a:stretch>
                  <a:fillRect r="-177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40C3ADE-3563-3046-650A-90C9283DA640}"/>
                  </a:ext>
                </a:extLst>
              </p:cNvPr>
              <p:cNvSpPr txBox="1"/>
              <p:nvPr/>
            </p:nvSpPr>
            <p:spPr>
              <a:xfrm>
                <a:off x="5926281" y="5119065"/>
                <a:ext cx="3096491" cy="7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d>
                            <m:d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it-IT" i="1" kern="100"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 kern="100"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i="1" kern="100"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𝐴𝑟</m:t>
                              </m:r>
                            </m:e>
                            <m:sup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i="1" kern="100"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40C3ADE-3563-3046-650A-90C9283D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81" y="5119065"/>
                <a:ext cx="3096491" cy="714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59399-F537-9937-6C28-E1182D9D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Metodo Gradiente Coniugato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A2D80-26A2-515F-7C69-11DC0E17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metodo del Gradiente Coniugato si può considerare come </a:t>
            </a:r>
            <a:r>
              <a:rPr lang="it-IT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un miglioramento del metodo del Gradiente in quanto si rimedia all’effetto di “convergenza a zig-zag"</a:t>
            </a:r>
            <a:r>
              <a:rPr lang="it-IT" sz="1800" dirty="0"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FFD7BC6-9DC2-9B4A-42D3-25BB6C3A1B4B}"/>
                  </a:ext>
                </a:extLst>
              </p:cNvPr>
              <p:cNvSpPr txBox="1"/>
              <p:nvPr/>
            </p:nvSpPr>
            <p:spPr>
              <a:xfrm>
                <a:off x="2230583" y="4138028"/>
                <a:ext cx="2971800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it-IT" sz="1800" kern="100" dirty="0"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FFD7BC6-9DC2-9B4A-42D3-25BB6C3A1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3" y="4138028"/>
                <a:ext cx="2971800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C06A5B-99DE-F035-5789-14429A9427C0}"/>
                  </a:ext>
                </a:extLst>
              </p:cNvPr>
              <p:cNvSpPr txBox="1"/>
              <p:nvPr/>
            </p:nvSpPr>
            <p:spPr>
              <a:xfrm>
                <a:off x="2230583" y="5054128"/>
                <a:ext cx="2971800" cy="7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/>
                          </m:ctrlPr>
                        </m:sSupPr>
                        <m:e>
                          <m:r>
                            <a:rPr lang="it-IT" i="1"/>
                            <m:t>𝛼</m:t>
                          </m:r>
                        </m:e>
                        <m:sup>
                          <m:r>
                            <a:rPr lang="it-IT" i="1"/>
                            <m:t>(</m:t>
                          </m:r>
                          <m:r>
                            <a:rPr lang="it-IT" i="1"/>
                            <m:t>𝑘</m:t>
                          </m:r>
                          <m:r>
                            <a:rPr lang="it-IT" i="1"/>
                            <m:t>)</m:t>
                          </m:r>
                        </m:sup>
                      </m:sSup>
                      <m:r>
                        <a:rPr lang="it-IT" i="1"/>
                        <m:t>= 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/>
                                  </m:ctrlPr>
                                </m:sSupPr>
                                <m:e>
                                  <m:r>
                                    <a:rPr lang="it-IT" i="1"/>
                                    <m:t>(</m:t>
                                  </m:r>
                                  <m:r>
                                    <a:rPr lang="it-IT" i="1"/>
                                    <m:t>𝑃</m:t>
                                  </m:r>
                                </m:e>
                                <m:sup>
                                  <m:r>
                                    <a:rPr lang="it-IT" i="1"/>
                                    <m:t>(</m:t>
                                  </m:r>
                                  <m:r>
                                    <a:rPr lang="it-IT" i="1"/>
                                    <m:t>𝑘</m:t>
                                  </m:r>
                                  <m:r>
                                    <a:rPr lang="it-IT" i="1"/>
                                    <m:t>)</m:t>
                                  </m:r>
                                </m:sup>
                              </m:sSup>
                              <m:r>
                                <a:rPr lang="it-IT" i="1"/>
                                <m:t>)</m:t>
                              </m:r>
                            </m:e>
                            <m:sup>
                              <m:r>
                                <a:rPr lang="it-IT" i="1"/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r>
                                <a:rPr lang="it-IT" i="1"/>
                                <m:t>𝑟</m:t>
                              </m:r>
                            </m:e>
                            <m:sup>
                              <m:r>
                                <a:rPr lang="it-IT" i="1"/>
                                <m:t>(</m:t>
                              </m:r>
                              <m:r>
                                <a:rPr lang="it-IT" i="1"/>
                                <m:t>𝑘</m:t>
                              </m:r>
                              <m:r>
                                <a:rPr lang="it-IT" i="1"/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/>
                                  </m:ctrlPr>
                                </m:sSupPr>
                                <m:e>
                                  <m:r>
                                    <a:rPr lang="it-IT" i="1"/>
                                    <m:t>(</m:t>
                                  </m:r>
                                  <m:r>
                                    <a:rPr lang="it-IT" i="1"/>
                                    <m:t>𝑃</m:t>
                                  </m:r>
                                </m:e>
                                <m:sup>
                                  <m:r>
                                    <a:rPr lang="it-IT" i="1"/>
                                    <m:t>(</m:t>
                                  </m:r>
                                  <m:r>
                                    <a:rPr lang="it-IT" i="1"/>
                                    <m:t>𝑘</m:t>
                                  </m:r>
                                  <m:r>
                                    <a:rPr lang="it-IT" i="1"/>
                                    <m:t>)</m:t>
                                  </m:r>
                                </m:sup>
                              </m:sSup>
                              <m:r>
                                <a:rPr lang="it-IT" i="1"/>
                                <m:t>)</m:t>
                              </m:r>
                            </m:e>
                            <m:sup>
                              <m:r>
                                <a:rPr lang="it-IT" i="1"/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r>
                                <a:rPr lang="it-IT" i="1"/>
                                <m:t>𝐴𝑃</m:t>
                              </m:r>
                            </m:e>
                            <m:sup>
                              <m:r>
                                <a:rPr lang="it-IT" i="1"/>
                                <m:t>(</m:t>
                              </m:r>
                              <m:r>
                                <a:rPr lang="it-IT" i="1"/>
                                <m:t>𝑘</m:t>
                              </m:r>
                              <m:r>
                                <a:rPr lang="it-IT" i="1"/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C06A5B-99DE-F035-5789-14429A942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83" y="5054128"/>
                <a:ext cx="2971800" cy="714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BF49378-6D2A-FA28-3670-F9DF08008FD8}"/>
                  </a:ext>
                </a:extLst>
              </p:cNvPr>
              <p:cNvSpPr txBox="1"/>
              <p:nvPr/>
            </p:nvSpPr>
            <p:spPr>
              <a:xfrm>
                <a:off x="6305525" y="4138028"/>
                <a:ext cx="297180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/>
                          </m:ctrlPr>
                        </m:sSupPr>
                        <m:e>
                          <m:r>
                            <a:rPr lang="it-IT" i="1"/>
                            <m:t>𝑃</m:t>
                          </m:r>
                        </m:e>
                        <m:sup>
                          <m:r>
                            <a:rPr lang="it-IT" i="1"/>
                            <m:t>(</m:t>
                          </m:r>
                          <m:r>
                            <a:rPr lang="it-IT" i="1"/>
                            <m:t>𝑘</m:t>
                          </m:r>
                          <m:r>
                            <a:rPr lang="it-IT" i="1"/>
                            <m:t>+1)</m:t>
                          </m:r>
                        </m:sup>
                      </m:sSup>
                      <m:r>
                        <a:rPr lang="it-IT" i="1"/>
                        <m:t>= </m:t>
                      </m:r>
                      <m:sSup>
                        <m:sSupPr>
                          <m:ctrlPr>
                            <a:rPr lang="it-IT" i="1"/>
                          </m:ctrlPr>
                        </m:sSupPr>
                        <m:e>
                          <m:r>
                            <a:rPr lang="it-IT" i="1"/>
                            <m:t>𝑟</m:t>
                          </m:r>
                        </m:e>
                        <m:sup>
                          <m:r>
                            <a:rPr lang="it-IT" i="1"/>
                            <m:t>(</m:t>
                          </m:r>
                          <m:r>
                            <a:rPr lang="it-IT" i="1"/>
                            <m:t>𝑘</m:t>
                          </m:r>
                          <m:r>
                            <a:rPr lang="it-IT" i="1"/>
                            <m:t>+1)</m:t>
                          </m:r>
                        </m:sup>
                      </m:sSup>
                      <m:r>
                        <a:rPr lang="it-IT" i="1"/>
                        <m:t>− </m:t>
                      </m:r>
                      <m:sSup>
                        <m:sSupPr>
                          <m:ctrlPr>
                            <a:rPr lang="it-IT" i="1"/>
                          </m:ctrlPr>
                        </m:sSupPr>
                        <m:e>
                          <m:r>
                            <a:rPr lang="it-IT" i="1"/>
                            <m:t>𝛽</m:t>
                          </m:r>
                        </m:e>
                        <m:sup>
                          <m:d>
                            <m:dPr>
                              <m:ctrlPr>
                                <a:rPr lang="it-IT" i="1"/>
                              </m:ctrlPr>
                            </m:dPr>
                            <m:e>
                              <m:r>
                                <a:rPr lang="it-IT" i="1"/>
                                <m:t>𝑘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it-IT" i="1"/>
                          </m:ctrlPr>
                        </m:sSupPr>
                        <m:e>
                          <m:r>
                            <a:rPr lang="it-IT" i="1"/>
                            <m:t>𝑃</m:t>
                          </m:r>
                        </m:e>
                        <m:sup>
                          <m:r>
                            <a:rPr lang="it-IT" i="1"/>
                            <m:t>(</m:t>
                          </m:r>
                          <m:r>
                            <a:rPr lang="it-IT" i="1"/>
                            <m:t>𝑘</m:t>
                          </m:r>
                          <m:r>
                            <a:rPr lang="it-IT" i="1"/>
                            <m:t>)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BF49378-6D2A-FA28-3670-F9DF0800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25" y="4138028"/>
                <a:ext cx="2971800" cy="387927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A709002-9B2B-7BE6-0F32-5BB9465C5942}"/>
                  </a:ext>
                </a:extLst>
              </p:cNvPr>
              <p:cNvSpPr txBox="1"/>
              <p:nvPr/>
            </p:nvSpPr>
            <p:spPr>
              <a:xfrm>
                <a:off x="6305525" y="4887718"/>
                <a:ext cx="2971800" cy="7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/>
                          </m:ctrlPr>
                        </m:sSupPr>
                        <m:e>
                          <m:r>
                            <a:rPr lang="it-IT" i="1"/>
                            <m:t>𝛽</m:t>
                          </m:r>
                        </m:e>
                        <m:sup>
                          <m:r>
                            <a:rPr lang="it-IT" i="1"/>
                            <m:t>(</m:t>
                          </m:r>
                          <m:r>
                            <a:rPr lang="it-IT" i="1"/>
                            <m:t>𝑘</m:t>
                          </m:r>
                          <m:r>
                            <a:rPr lang="it-IT" i="1"/>
                            <m:t>)</m:t>
                          </m:r>
                        </m:sup>
                      </m:sSup>
                      <m:r>
                        <a:rPr lang="it-IT" i="1"/>
                        <m:t>= </m:t>
                      </m:r>
                      <m:f>
                        <m:fPr>
                          <m:ctrlPr>
                            <a:rPr lang="it-IT" i="1"/>
                          </m:ctrlPr>
                        </m:fPr>
                        <m:num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/>
                                  </m:ctrlPr>
                                </m:sSupPr>
                                <m:e>
                                  <m:r>
                                    <a:rPr lang="it-IT" i="1"/>
                                    <m:t>(</m:t>
                                  </m:r>
                                  <m:r>
                                    <a:rPr lang="it-IT" i="1"/>
                                    <m:t>𝑃</m:t>
                                  </m:r>
                                </m:e>
                                <m:sup>
                                  <m:r>
                                    <a:rPr lang="it-IT" i="1"/>
                                    <m:t>(</m:t>
                                  </m:r>
                                  <m:r>
                                    <a:rPr lang="it-IT" i="1"/>
                                    <m:t>𝑘</m:t>
                                  </m:r>
                                  <m:r>
                                    <a:rPr lang="it-IT" i="1"/>
                                    <m:t>)</m:t>
                                  </m:r>
                                </m:sup>
                              </m:sSup>
                              <m:r>
                                <a:rPr lang="it-IT" i="1"/>
                                <m:t>)</m:t>
                              </m:r>
                            </m:e>
                            <m:sup>
                              <m:r>
                                <a:rPr lang="it-IT" i="1"/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r>
                                <a:rPr lang="it-IT" i="1"/>
                                <m:t>𝐴𝑟</m:t>
                              </m:r>
                            </m:e>
                            <m:sup>
                              <m:r>
                                <a:rPr lang="it-IT" i="1"/>
                                <m:t>(</m:t>
                              </m:r>
                              <m:r>
                                <a:rPr lang="it-IT" i="1"/>
                                <m:t>𝑘</m:t>
                              </m:r>
                              <m:r>
                                <a:rPr lang="it-IT" i="1"/>
                                <m:t>+1)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i="1"/>
                                  </m:ctrlPr>
                                </m:sSupPr>
                                <m:e>
                                  <m:r>
                                    <a:rPr lang="it-IT" i="1"/>
                                    <m:t>(</m:t>
                                  </m:r>
                                  <m:r>
                                    <a:rPr lang="it-IT" i="1"/>
                                    <m:t>𝑃</m:t>
                                  </m:r>
                                </m:e>
                                <m:sup>
                                  <m:r>
                                    <a:rPr lang="it-IT" i="1"/>
                                    <m:t>(</m:t>
                                  </m:r>
                                  <m:r>
                                    <a:rPr lang="it-IT" i="1"/>
                                    <m:t>𝑘</m:t>
                                  </m:r>
                                  <m:r>
                                    <a:rPr lang="it-IT" i="1"/>
                                    <m:t>)</m:t>
                                  </m:r>
                                </m:sup>
                              </m:sSup>
                              <m:r>
                                <a:rPr lang="it-IT" i="1"/>
                                <m:t>)</m:t>
                              </m:r>
                            </m:e>
                            <m:sup>
                              <m:r>
                                <a:rPr lang="it-IT" i="1"/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i="1"/>
                              </m:ctrlPr>
                            </m:sSupPr>
                            <m:e>
                              <m:r>
                                <a:rPr lang="it-IT" i="1"/>
                                <m:t>𝐴𝑃</m:t>
                              </m:r>
                            </m:e>
                            <m:sup>
                              <m:r>
                                <a:rPr lang="it-IT" i="1"/>
                                <m:t>(</m:t>
                              </m:r>
                              <m:r>
                                <a:rPr lang="it-IT" i="1"/>
                                <m:t>𝑘</m:t>
                              </m:r>
                              <m:r>
                                <a:rPr lang="it-IT" i="1"/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A709002-9B2B-7BE6-0F32-5BB9465C5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25" y="4887718"/>
                <a:ext cx="2971800" cy="714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5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838253-7E04-7741-485A-43DAB62E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271" y="85852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 err="1">
                <a:solidFill>
                  <a:schemeClr val="accent1"/>
                </a:solidFill>
              </a:rPr>
              <a:t>Architettura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FF2C91-C1F4-FF05-4CD0-864624157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25" y="1537788"/>
            <a:ext cx="3787625" cy="35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8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FED113-0CAF-611D-4915-C4B3B6EA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374" y="-671801"/>
            <a:ext cx="7340048" cy="1651054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 err="1">
                <a:solidFill>
                  <a:schemeClr val="accent1"/>
                </a:solidFill>
              </a:rPr>
              <a:t>LSSolver</a:t>
            </a:r>
            <a:endParaRPr lang="it-IT" sz="36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F43DF07-06AD-65E0-7CD1-CEC5E122C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79206"/>
              </p:ext>
            </p:extLst>
          </p:nvPr>
        </p:nvGraphicFramePr>
        <p:xfrm>
          <a:off x="-249977" y="1372925"/>
          <a:ext cx="8686267" cy="509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0DAE64-65D6-07CF-FF3C-5396FF89DE1B}"/>
              </a:ext>
            </a:extLst>
          </p:cNvPr>
          <p:cNvSpPr txBox="1"/>
          <p:nvPr/>
        </p:nvSpPr>
        <p:spPr>
          <a:xfrm>
            <a:off x="7931727" y="2179583"/>
            <a:ext cx="371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criterio di arresto abbiamo utilizzato la seguente </a:t>
            </a:r>
            <a:r>
              <a:rPr lang="it-IT" dirty="0" err="1"/>
              <a:t>disugualianza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8A78F2-B4D2-7A93-F5C9-114DFDEB5732}"/>
                  </a:ext>
                </a:extLst>
              </p:cNvPr>
              <p:cNvSpPr txBox="1"/>
              <p:nvPr/>
            </p:nvSpPr>
            <p:spPr>
              <a:xfrm>
                <a:off x="7834745" y="3351553"/>
                <a:ext cx="3711628" cy="84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Century Gothic" panose="020B0502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Century Gothic" panose="020B0502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Century Gothic" panose="020B0502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it-IT" sz="1800" i="1" kern="100">
                          <a:effectLst/>
                          <a:latin typeface="Cambria Math" panose="02040503050406030204" pitchFamily="18" charset="0"/>
                          <a:ea typeface="Century Gothic" panose="020B0502020202020204" pitchFamily="34" charset="0"/>
                          <a:cs typeface="Times New Roman" panose="02020603050405020304" pitchFamily="18" charset="0"/>
                        </a:rPr>
                        <m:t>𝑡𝑜𝑙𝑙𝑒𝑟𝑎𝑛𝑧𝑎</m:t>
                      </m:r>
                    </m:oMath>
                  </m:oMathPara>
                </a14:m>
                <a:endParaRPr lang="it-IT" sz="1800" kern="100" dirty="0">
                  <a:effectLst/>
                  <a:latin typeface="Century Gothic" panose="020B0502020202020204" pitchFamily="34" charset="0"/>
                  <a:ea typeface="Century Gothic" panose="020B0502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8A78F2-B4D2-7A93-F5C9-114DFDEB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745" y="3351553"/>
                <a:ext cx="3711628" cy="8463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A8106-0AEA-A05D-D066-5224340FCB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7354" y="-235960"/>
            <a:ext cx="8769350" cy="1344612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solidFill>
                  <a:schemeClr val="accent1"/>
                </a:solidFill>
              </a:rPr>
              <a:t>Risultati </a:t>
            </a:r>
            <a:r>
              <a:rPr lang="it-IT" sz="3600" dirty="0" err="1">
                <a:solidFill>
                  <a:schemeClr val="accent1"/>
                </a:solidFill>
              </a:rPr>
              <a:t>Jacobi</a:t>
            </a:r>
            <a:endParaRPr lang="it-IT" sz="36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EADDC85-1866-CD7C-B056-BCFE9EE7DE9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86699"/>
              </p:ext>
            </p:extLst>
          </p:nvPr>
        </p:nvGraphicFramePr>
        <p:xfrm>
          <a:off x="367145" y="1392381"/>
          <a:ext cx="4959927" cy="332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F5A781E5-B102-89E8-5E65-DFDE408A5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387267"/>
              </p:ext>
            </p:extLst>
          </p:nvPr>
        </p:nvGraphicFramePr>
        <p:xfrm>
          <a:off x="6182974" y="1234474"/>
          <a:ext cx="5766571" cy="347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9792730-4C12-B5A1-C428-32083A8A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747"/>
              </p:ext>
            </p:extLst>
          </p:nvPr>
        </p:nvGraphicFramePr>
        <p:xfrm>
          <a:off x="2436602" y="4994299"/>
          <a:ext cx="6629657" cy="1645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518">
                  <a:extLst>
                    <a:ext uri="{9D8B030D-6E8A-4147-A177-3AD203B41FA5}">
                      <a16:colId xmlns:a16="http://schemas.microsoft.com/office/drawing/2014/main" val="418889845"/>
                    </a:ext>
                  </a:extLst>
                </a:gridCol>
                <a:gridCol w="1325518">
                  <a:extLst>
                    <a:ext uri="{9D8B030D-6E8A-4147-A177-3AD203B41FA5}">
                      <a16:colId xmlns:a16="http://schemas.microsoft.com/office/drawing/2014/main" val="3035611105"/>
                    </a:ext>
                  </a:extLst>
                </a:gridCol>
                <a:gridCol w="1326207">
                  <a:extLst>
                    <a:ext uri="{9D8B030D-6E8A-4147-A177-3AD203B41FA5}">
                      <a16:colId xmlns:a16="http://schemas.microsoft.com/office/drawing/2014/main" val="1142186859"/>
                    </a:ext>
                  </a:extLst>
                </a:gridCol>
                <a:gridCol w="1326207">
                  <a:extLst>
                    <a:ext uri="{9D8B030D-6E8A-4147-A177-3AD203B41FA5}">
                      <a16:colId xmlns:a16="http://schemas.microsoft.com/office/drawing/2014/main" val="2291643988"/>
                    </a:ext>
                  </a:extLst>
                </a:gridCol>
                <a:gridCol w="1326207">
                  <a:extLst>
                    <a:ext uri="{9D8B030D-6E8A-4147-A177-3AD203B41FA5}">
                      <a16:colId xmlns:a16="http://schemas.microsoft.com/office/drawing/2014/main" val="3800493390"/>
                    </a:ext>
                  </a:extLst>
                </a:gridCol>
              </a:tblGrid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 dirty="0">
                          <a:effectLst/>
                        </a:rPr>
                        <a:t>1.0E-8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1.0E-10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959199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3.753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7.809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8.017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10.373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37324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15.041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24.492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33.363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42.214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5999552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15.074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28.229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40.461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51.115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132300"/>
                  </a:ext>
                </a:extLst>
              </a:tr>
              <a:tr h="32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49.792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96.237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141.098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185.05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86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40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FE379-4391-462F-7F81-01B22DC79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4286" y="-83128"/>
            <a:ext cx="8769350" cy="1344612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Risultati Gauss-</a:t>
            </a:r>
            <a:r>
              <a:rPr lang="it-IT" dirty="0" err="1">
                <a:solidFill>
                  <a:schemeClr val="accent1"/>
                </a:solidFill>
              </a:rPr>
              <a:t>Seidel</a:t>
            </a:r>
            <a:endParaRPr lang="it-IT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514B3F77-70A7-1450-1488-8C9E06EB9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625939"/>
              </p:ext>
            </p:extLst>
          </p:nvPr>
        </p:nvGraphicFramePr>
        <p:xfrm>
          <a:off x="183041" y="1440873"/>
          <a:ext cx="5414196" cy="326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503E68B-6588-8C81-39AE-85FAFC53B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86054"/>
              </p:ext>
            </p:extLst>
          </p:nvPr>
        </p:nvGraphicFramePr>
        <p:xfrm>
          <a:off x="5988961" y="150296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C7232FA-3DDA-4C5A-A4C7-258F2D6AB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93249"/>
              </p:ext>
            </p:extLst>
          </p:nvPr>
        </p:nvGraphicFramePr>
        <p:xfrm>
          <a:off x="2452022" y="4944850"/>
          <a:ext cx="6712759" cy="1572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133">
                  <a:extLst>
                    <a:ext uri="{9D8B030D-6E8A-4147-A177-3AD203B41FA5}">
                      <a16:colId xmlns:a16="http://schemas.microsoft.com/office/drawing/2014/main" val="1890135350"/>
                    </a:ext>
                  </a:extLst>
                </a:gridCol>
                <a:gridCol w="1342133">
                  <a:extLst>
                    <a:ext uri="{9D8B030D-6E8A-4147-A177-3AD203B41FA5}">
                      <a16:colId xmlns:a16="http://schemas.microsoft.com/office/drawing/2014/main" val="2305683629"/>
                    </a:ext>
                  </a:extLst>
                </a:gridCol>
                <a:gridCol w="1342831">
                  <a:extLst>
                    <a:ext uri="{9D8B030D-6E8A-4147-A177-3AD203B41FA5}">
                      <a16:colId xmlns:a16="http://schemas.microsoft.com/office/drawing/2014/main" val="1937215720"/>
                    </a:ext>
                  </a:extLst>
                </a:gridCol>
                <a:gridCol w="1342831">
                  <a:extLst>
                    <a:ext uri="{9D8B030D-6E8A-4147-A177-3AD203B41FA5}">
                      <a16:colId xmlns:a16="http://schemas.microsoft.com/office/drawing/2014/main" val="442998831"/>
                    </a:ext>
                  </a:extLst>
                </a:gridCol>
                <a:gridCol w="1342831">
                  <a:extLst>
                    <a:ext uri="{9D8B030D-6E8A-4147-A177-3AD203B41FA5}">
                      <a16:colId xmlns:a16="http://schemas.microsoft.com/office/drawing/2014/main" val="4158777415"/>
                    </a:ext>
                  </a:extLst>
                </a:gridCol>
              </a:tblGrid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 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1.0E-10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609359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0.317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0.557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0.76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0.973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584757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Spa2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2.101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3.182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4.886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5.928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651637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7.528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13.952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20.245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27.225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949613"/>
                  </a:ext>
                </a:extLst>
              </a:tr>
              <a:tr h="314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400" kern="100">
                          <a:effectLst/>
                        </a:rPr>
                        <a:t>Vem2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26.91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49.974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>
                          <a:effectLst/>
                        </a:rPr>
                        <a:t>72.663</a:t>
                      </a:r>
                      <a:endParaRPr lang="it-IT" sz="1400" kern="1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00" kern="100" dirty="0">
                          <a:effectLst/>
                        </a:rPr>
                        <a:t>95.915</a:t>
                      </a:r>
                      <a:endParaRPr lang="it-IT" sz="1400" kern="1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22756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267ADF2-19E0-063C-781C-BBF3F6946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88" y="4944532"/>
            <a:ext cx="13386474" cy="6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9234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355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Meiryo</vt:lpstr>
      <vt:lpstr>Cambria Math</vt:lpstr>
      <vt:lpstr>Century Gothic</vt:lpstr>
      <vt:lpstr>Corbel</vt:lpstr>
      <vt:lpstr>SketchLinesVTI</vt:lpstr>
      <vt:lpstr>LSSolver</vt:lpstr>
      <vt:lpstr>Metodo Jacobi</vt:lpstr>
      <vt:lpstr>Metodo Gauss-Seidel</vt:lpstr>
      <vt:lpstr>Metodo Gradiente</vt:lpstr>
      <vt:lpstr>Metodo Gradiente Coniugato</vt:lpstr>
      <vt:lpstr>Architettura</vt:lpstr>
      <vt:lpstr>LSSolver</vt:lpstr>
      <vt:lpstr>Risultati Jacobi</vt:lpstr>
      <vt:lpstr>Risultati Gauss-Seidel</vt:lpstr>
      <vt:lpstr>Risultati Gradiente</vt:lpstr>
      <vt:lpstr>Risultati Gradiente Coniugato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jpegTransformeApp</dc:title>
  <dc:creator>l.titta1@campus.unimib.it</dc:creator>
  <cp:lastModifiedBy>l.titta1@campus.unimib.it</cp:lastModifiedBy>
  <cp:revision>6</cp:revision>
  <dcterms:created xsi:type="dcterms:W3CDTF">2023-06-07T13:44:01Z</dcterms:created>
  <dcterms:modified xsi:type="dcterms:W3CDTF">2023-06-08T12:40:10Z</dcterms:modified>
</cp:coreProperties>
</file>