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115</c:v>
                </c:pt>
                <c:pt idx="1">
                  <c:v>181</c:v>
                </c:pt>
                <c:pt idx="2">
                  <c:v>247</c:v>
                </c:pt>
                <c:pt idx="3">
                  <c:v>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92-4F63-921A-37B40522295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36</c:v>
                </c:pt>
                <c:pt idx="1">
                  <c:v>57</c:v>
                </c:pt>
                <c:pt idx="2">
                  <c:v>78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92-4F63-921A-37B40522295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1314</c:v>
                </c:pt>
                <c:pt idx="1">
                  <c:v>2433</c:v>
                </c:pt>
                <c:pt idx="2">
                  <c:v>3552</c:v>
                </c:pt>
                <c:pt idx="3">
                  <c:v>4671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92-4F63-921A-37B405222958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1972</c:v>
                </c:pt>
                <c:pt idx="1">
                  <c:v>3676</c:v>
                </c:pt>
                <c:pt idx="2">
                  <c:v>5425</c:v>
                </c:pt>
                <c:pt idx="3">
                  <c:v>7174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92-4F63-921A-37B405222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1.7712811483060701E-3</c:v>
                </c:pt>
                <c:pt idx="1">
                  <c:v>1.79792954338125E-5</c:v>
                </c:pt>
                <c:pt idx="2">
                  <c:v>1.8249788574094999E-7</c:v>
                </c:pt>
                <c:pt idx="3">
                  <c:v>1.8524357405899999E-9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3-4343-93ED-0787E6F041D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1.7662465191144699E-3</c:v>
                </c:pt>
                <c:pt idx="1">
                  <c:v>1.6667561365822999E-5</c:v>
                </c:pt>
                <c:pt idx="2">
                  <c:v>1.5728698870823999E-7</c:v>
                </c:pt>
                <c:pt idx="3">
                  <c:v>1.4842740470000001E-9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3-4343-93ED-0787E6F041D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3.5403807574043598E-3</c:v>
                </c:pt>
                <c:pt idx="1">
                  <c:v>3.54007334272601E-5</c:v>
                </c:pt>
                <c:pt idx="2">
                  <c:v>3.5397659296367999E-7</c:v>
                </c:pt>
                <c:pt idx="3">
                  <c:v>3.5394560423900001E-9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3-4343-93ED-0787E6F041D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4.9684614061967797E-3</c:v>
                </c:pt>
                <c:pt idx="1">
                  <c:v>4.9670344317189002E-5</c:v>
                </c:pt>
                <c:pt idx="2">
                  <c:v>4.9656078597728997E-7</c:v>
                </c:pt>
                <c:pt idx="3">
                  <c:v>4.9641808803000001E-9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23-4343-93ED-0787E6F04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  <c:pt idx="2">
                  <c:v>24</c:v>
                </c:pt>
                <c:pt idx="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C-4DEF-91AC-2510E01DF29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C-4DEF-91AC-2510E01DF29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659</c:v>
                </c:pt>
                <c:pt idx="1">
                  <c:v>1218</c:v>
                </c:pt>
                <c:pt idx="2">
                  <c:v>1778</c:v>
                </c:pt>
                <c:pt idx="3">
                  <c:v>2338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C-4DEF-91AC-2510E01DF29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956</c:v>
                </c:pt>
                <c:pt idx="1">
                  <c:v>1840</c:v>
                </c:pt>
                <c:pt idx="2">
                  <c:v>2714</c:v>
                </c:pt>
                <c:pt idx="3">
                  <c:v>3589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C-4DEF-91AC-2510E01D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1.8205942995190599E-2</c:v>
                </c:pt>
                <c:pt idx="1">
                  <c:v>1.2996939586009399E-4</c:v>
                </c:pt>
                <c:pt idx="2">
                  <c:v>1.7097329006109901E-6</c:v>
                </c:pt>
                <c:pt idx="3">
                  <c:v>2.2480880848500001E-8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2-456C-BFE1-E4C0A8F6442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2.5988955874530601E-3</c:v>
                </c:pt>
                <c:pt idx="1">
                  <c:v>5.1416412593647999E-5</c:v>
                </c:pt>
                <c:pt idx="2">
                  <c:v>2.7943220343187002E-7</c:v>
                </c:pt>
                <c:pt idx="3">
                  <c:v>5.57074196299E-9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2-456C-BFE1-E4C0A8F6442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3.5069725970330199E-3</c:v>
                </c:pt>
                <c:pt idx="1">
                  <c:v>3.5266968490416002E-5</c:v>
                </c:pt>
                <c:pt idx="2">
                  <c:v>3.5174569605908999E-7</c:v>
                </c:pt>
                <c:pt idx="3">
                  <c:v>3.5082387076299999E-9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2-456C-BFE1-E4C0A8F6442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4.9511892915460598E-3</c:v>
                </c:pt>
                <c:pt idx="1">
                  <c:v>4.94176126777696E-5</c:v>
                </c:pt>
                <c:pt idx="2">
                  <c:v>4.9583696328762001E-7</c:v>
                </c:pt>
                <c:pt idx="3">
                  <c:v>4.9489072130200002E-9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72-456C-BFE1-E4C0A8F6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143</c:v>
                </c:pt>
                <c:pt idx="1">
                  <c:v>3577</c:v>
                </c:pt>
                <c:pt idx="2">
                  <c:v>8233</c:v>
                </c:pt>
                <c:pt idx="3">
                  <c:v>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E5-4C93-AD3A-E851D0733F1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161</c:v>
                </c:pt>
                <c:pt idx="1">
                  <c:v>1949</c:v>
                </c:pt>
                <c:pt idx="2">
                  <c:v>5087</c:v>
                </c:pt>
                <c:pt idx="3">
                  <c:v>8285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E5-4C93-AD3A-E851D0733F1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890</c:v>
                </c:pt>
                <c:pt idx="1">
                  <c:v>1612</c:v>
                </c:pt>
                <c:pt idx="2">
                  <c:v>2336</c:v>
                </c:pt>
                <c:pt idx="3">
                  <c:v>3058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E5-4C93-AD3A-E851D0733F1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1308</c:v>
                </c:pt>
                <c:pt idx="1">
                  <c:v>2438</c:v>
                </c:pt>
                <c:pt idx="2">
                  <c:v>3566</c:v>
                </c:pt>
                <c:pt idx="3">
                  <c:v>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E5-4C93-AD3A-E851D073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3.4574700773010801E-2</c:v>
                </c:pt>
                <c:pt idx="1">
                  <c:v>9.6804573106420403E-4</c:v>
                </c:pt>
                <c:pt idx="2">
                  <c:v>9.8163637581104596E-6</c:v>
                </c:pt>
                <c:pt idx="3">
                  <c:v>9.8203896513319996E-8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B6-47E4-80A9-EF7C203E418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1.8129645117112399E-2</c:v>
                </c:pt>
                <c:pt idx="1">
                  <c:v>6.6942292538606295E-4</c:v>
                </c:pt>
                <c:pt idx="2" formatCode="0.00E+00">
                  <c:v>6.8652401248972199E-6</c:v>
                </c:pt>
                <c:pt idx="3" formatCode="0.00E+00">
                  <c:v>6.9378154255519999E-8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B6-47E4-80A9-EF7C203E418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2.7045724093645298E-3</c:v>
                </c:pt>
                <c:pt idx="1">
                  <c:v>2.7133391836511201E-5</c:v>
                </c:pt>
                <c:pt idx="2" formatCode="0.00E+00">
                  <c:v>2.6953374238694998E-7</c:v>
                </c:pt>
                <c:pt idx="3" formatCode="0.00E+00">
                  <c:v>2.71316706268E-9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B6-47E4-80A9-EF7C203E4188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3.8119295293905101E-3</c:v>
                </c:pt>
                <c:pt idx="1">
                  <c:v>3.79141897871289E-5</c:v>
                </c:pt>
                <c:pt idx="2" formatCode="0.00E+00">
                  <c:v>3.8098506200517998E-7</c:v>
                </c:pt>
                <c:pt idx="3">
                  <c:v>3.7987732918599996E-9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B6-47E4-80A9-EF7C203E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49</c:v>
                </c:pt>
                <c:pt idx="1">
                  <c:v>135</c:v>
                </c:pt>
                <c:pt idx="2">
                  <c:v>178</c:v>
                </c:pt>
                <c:pt idx="3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F-499D-AB77-ED0ACDA784E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42</c:v>
                </c:pt>
                <c:pt idx="1">
                  <c:v>122</c:v>
                </c:pt>
                <c:pt idx="2">
                  <c:v>197</c:v>
                </c:pt>
                <c:pt idx="3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F-499D-AB77-ED0ACDA784E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38</c:v>
                </c:pt>
                <c:pt idx="1">
                  <c:v>46</c:v>
                </c:pt>
                <c:pt idx="2">
                  <c:v>54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4F-499D-AB77-ED0ACDA784E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47</c:v>
                </c:pt>
                <c:pt idx="1">
                  <c:v>57</c:v>
                </c:pt>
                <c:pt idx="2">
                  <c:v>67</c:v>
                </c:pt>
                <c:pt idx="3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4F-499D-AB77-ED0ACDA78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2.0789760009958101E-2</c:v>
                </c:pt>
                <c:pt idx="1">
                  <c:v>2.5444381701728698E-5</c:v>
                </c:pt>
                <c:pt idx="2" formatCode="0.00E+00">
                  <c:v>1.4538143663246999E-7</c:v>
                </c:pt>
                <c:pt idx="3">
                  <c:v>1.3360416021999999E-9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6-4CAF-833A-F5DA32FEA60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9.8211284572649604E-3</c:v>
                </c:pt>
                <c:pt idx="1">
                  <c:v>1.20118382768471E-4</c:v>
                </c:pt>
                <c:pt idx="2" formatCode="0.00E+00">
                  <c:v>5.8552688076297005E-7</c:v>
                </c:pt>
                <c:pt idx="3">
                  <c:v>3.85531329877E-9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6-4CAF-833A-F5DA32FEA60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0.00E+00</c:formatCode>
                <c:ptCount val="4"/>
                <c:pt idx="0" formatCode="General">
                  <c:v>4.0827931586925101E-5</c:v>
                </c:pt>
                <c:pt idx="1">
                  <c:v>3.7326785676847002E-7</c:v>
                </c:pt>
                <c:pt idx="2">
                  <c:v>2.8319028182199998E-9</c:v>
                </c:pt>
                <c:pt idx="3">
                  <c:v>2.1917996090000001E-11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6-4CAF-833A-F5DA32FEA60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0.00E+00</c:formatCode>
                <c:ptCount val="4"/>
                <c:pt idx="0" formatCode="General">
                  <c:v>5.7290172222380998E-5</c:v>
                </c:pt>
                <c:pt idx="1">
                  <c:v>4.7426478574746E-7</c:v>
                </c:pt>
                <c:pt idx="2">
                  <c:v>4.3031083854400003E-9</c:v>
                </c:pt>
                <c:pt idx="3" formatCode="General">
                  <c:v>2.303428118E-11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6-4CAF-833A-F5DA32FEA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534FD-564A-4057-9FF7-C6DEB2F0DF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AEB7375-19EA-4FA7-A022-F04C52672DD8}">
      <dgm:prSet phldrT="[Testo]"/>
      <dgm:spPr/>
      <dgm:t>
        <a:bodyPr/>
        <a:lstStyle/>
        <a:p>
          <a:r>
            <a:rPr lang="it-IT" dirty="0" err="1"/>
            <a:t>LSSolver</a:t>
          </a:r>
          <a:endParaRPr lang="it-IT" dirty="0"/>
        </a:p>
      </dgm:t>
    </dgm:pt>
    <dgm:pt modelId="{DD5B82A8-8604-47CB-9A1E-11A566B24E4A}" type="parTrans" cxnId="{FFC61470-B8C8-496C-B383-EA04510BBFCE}">
      <dgm:prSet/>
      <dgm:spPr/>
      <dgm:t>
        <a:bodyPr/>
        <a:lstStyle/>
        <a:p>
          <a:endParaRPr lang="it-IT"/>
        </a:p>
      </dgm:t>
    </dgm:pt>
    <dgm:pt modelId="{B94D21C7-2C73-4990-AFE7-53D3DFA5E3A3}" type="sibTrans" cxnId="{FFC61470-B8C8-496C-B383-EA04510BBFCE}">
      <dgm:prSet/>
      <dgm:spPr/>
      <dgm:t>
        <a:bodyPr/>
        <a:lstStyle/>
        <a:p>
          <a:endParaRPr lang="it-IT"/>
        </a:p>
      </dgm:t>
    </dgm:pt>
    <dgm:pt modelId="{B926E781-5A1A-4091-86FF-956BC029B14F}" type="asst">
      <dgm:prSet phldrT="[Testo]"/>
      <dgm:spPr/>
      <dgm:t>
        <a:bodyPr/>
        <a:lstStyle/>
        <a:p>
          <a:r>
            <a:rPr lang="it-IT" dirty="0"/>
            <a:t>App</a:t>
          </a:r>
        </a:p>
      </dgm:t>
    </dgm:pt>
    <dgm:pt modelId="{DDE8F63D-E666-4638-9BD2-D260C1FECAF4}" type="parTrans" cxnId="{AAA65F24-ABB3-4300-BA30-54A835239D12}">
      <dgm:prSet/>
      <dgm:spPr/>
      <dgm:t>
        <a:bodyPr/>
        <a:lstStyle/>
        <a:p>
          <a:endParaRPr lang="it-IT"/>
        </a:p>
      </dgm:t>
    </dgm:pt>
    <dgm:pt modelId="{8DFF6D9A-E50C-4D39-9844-DAD58E602E64}" type="sibTrans" cxnId="{AAA65F24-ABB3-4300-BA30-54A835239D12}">
      <dgm:prSet/>
      <dgm:spPr/>
      <dgm:t>
        <a:bodyPr/>
        <a:lstStyle/>
        <a:p>
          <a:endParaRPr lang="it-IT"/>
        </a:p>
      </dgm:t>
    </dgm:pt>
    <dgm:pt modelId="{6F22E74A-189F-4271-8370-B9BD74913B1E}">
      <dgm:prSet phldrT="[Testo]"/>
      <dgm:spPr/>
      <dgm:t>
        <a:bodyPr/>
        <a:lstStyle/>
        <a:p>
          <a:r>
            <a:rPr lang="it-IT" dirty="0" err="1"/>
            <a:t>Jacobi</a:t>
          </a:r>
          <a:endParaRPr lang="it-IT" dirty="0"/>
        </a:p>
      </dgm:t>
    </dgm:pt>
    <dgm:pt modelId="{B1F22315-3389-48A6-AB8A-A781B860FFAA}" type="parTrans" cxnId="{FE603AA6-1058-42A0-BC0F-2DD20B958E17}">
      <dgm:prSet/>
      <dgm:spPr/>
      <dgm:t>
        <a:bodyPr/>
        <a:lstStyle/>
        <a:p>
          <a:endParaRPr lang="it-IT"/>
        </a:p>
      </dgm:t>
    </dgm:pt>
    <dgm:pt modelId="{DC49B1B8-8A7D-4303-AE05-087AFD54CC81}" type="sibTrans" cxnId="{FE603AA6-1058-42A0-BC0F-2DD20B958E17}">
      <dgm:prSet/>
      <dgm:spPr/>
      <dgm:t>
        <a:bodyPr/>
        <a:lstStyle/>
        <a:p>
          <a:endParaRPr lang="it-IT"/>
        </a:p>
      </dgm:t>
    </dgm:pt>
    <dgm:pt modelId="{A1DCCABF-B41A-41F1-A433-9F44ED9685D9}">
      <dgm:prSet phldrT="[Testo]"/>
      <dgm:spPr/>
      <dgm:t>
        <a:bodyPr/>
        <a:lstStyle/>
        <a:p>
          <a:r>
            <a:rPr lang="it-IT" dirty="0"/>
            <a:t>Gauss </a:t>
          </a:r>
          <a:r>
            <a:rPr lang="it-IT" dirty="0" err="1"/>
            <a:t>seidel</a:t>
          </a:r>
          <a:endParaRPr lang="it-IT" dirty="0"/>
        </a:p>
      </dgm:t>
    </dgm:pt>
    <dgm:pt modelId="{DEA83E77-C43B-4FC8-860F-5B4FD8434B49}" type="parTrans" cxnId="{AEFFCE63-CD86-4EA2-94C8-2E3EF9223EA6}">
      <dgm:prSet/>
      <dgm:spPr/>
      <dgm:t>
        <a:bodyPr/>
        <a:lstStyle/>
        <a:p>
          <a:endParaRPr lang="it-IT"/>
        </a:p>
      </dgm:t>
    </dgm:pt>
    <dgm:pt modelId="{1325BFB4-3D4B-4689-ACBF-6BFB71CEEB67}" type="sibTrans" cxnId="{AEFFCE63-CD86-4EA2-94C8-2E3EF9223EA6}">
      <dgm:prSet/>
      <dgm:spPr/>
      <dgm:t>
        <a:bodyPr/>
        <a:lstStyle/>
        <a:p>
          <a:endParaRPr lang="it-IT"/>
        </a:p>
      </dgm:t>
    </dgm:pt>
    <dgm:pt modelId="{F7893D6E-21E0-4509-945F-F039119C962D}">
      <dgm:prSet phldrT="[Testo]"/>
      <dgm:spPr/>
      <dgm:t>
        <a:bodyPr/>
        <a:lstStyle/>
        <a:p>
          <a:r>
            <a:rPr lang="it-IT" dirty="0"/>
            <a:t>Gradiente</a:t>
          </a:r>
        </a:p>
      </dgm:t>
    </dgm:pt>
    <dgm:pt modelId="{CE5F75F4-98B4-4FAE-A0DD-910C416C0EC2}" type="parTrans" cxnId="{F108508A-6454-4959-85D0-E714B7E3AC0E}">
      <dgm:prSet/>
      <dgm:spPr/>
      <dgm:t>
        <a:bodyPr/>
        <a:lstStyle/>
        <a:p>
          <a:endParaRPr lang="it-IT"/>
        </a:p>
      </dgm:t>
    </dgm:pt>
    <dgm:pt modelId="{89D8652A-7347-4D2D-9ACE-5D375CB8D5C1}" type="sibTrans" cxnId="{F108508A-6454-4959-85D0-E714B7E3AC0E}">
      <dgm:prSet/>
      <dgm:spPr/>
      <dgm:t>
        <a:bodyPr/>
        <a:lstStyle/>
        <a:p>
          <a:endParaRPr lang="it-IT"/>
        </a:p>
      </dgm:t>
    </dgm:pt>
    <dgm:pt modelId="{8302FA20-DA62-4A27-B565-8989D902BE64}">
      <dgm:prSet/>
      <dgm:spPr/>
      <dgm:t>
        <a:bodyPr/>
        <a:lstStyle/>
        <a:p>
          <a:r>
            <a:rPr lang="it-IT" dirty="0"/>
            <a:t>Gradiente Coniugato</a:t>
          </a:r>
        </a:p>
      </dgm:t>
    </dgm:pt>
    <dgm:pt modelId="{BA457E17-5C09-4BCC-A442-B266C67EF603}" type="parTrans" cxnId="{DE0FF8A7-637D-455C-9B9A-47BE8193ECF1}">
      <dgm:prSet/>
      <dgm:spPr/>
      <dgm:t>
        <a:bodyPr/>
        <a:lstStyle/>
        <a:p>
          <a:endParaRPr lang="it-IT"/>
        </a:p>
      </dgm:t>
    </dgm:pt>
    <dgm:pt modelId="{FD423114-0909-42AE-B8EE-0BEE2A10CBCC}" type="sibTrans" cxnId="{DE0FF8A7-637D-455C-9B9A-47BE8193ECF1}">
      <dgm:prSet/>
      <dgm:spPr/>
      <dgm:t>
        <a:bodyPr/>
        <a:lstStyle/>
        <a:p>
          <a:endParaRPr lang="it-IT"/>
        </a:p>
      </dgm:t>
    </dgm:pt>
    <dgm:pt modelId="{7F0E9AF3-F055-49DC-82DE-939C662D1991}" type="pres">
      <dgm:prSet presAssocID="{607534FD-564A-4057-9FF7-C6DEB2F0DF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A8E70E-2371-47B4-8F5A-249C01046AD3}" type="pres">
      <dgm:prSet presAssocID="{6AEB7375-19EA-4FA7-A022-F04C52672DD8}" presName="hierRoot1" presStyleCnt="0">
        <dgm:presLayoutVars>
          <dgm:hierBranch val="init"/>
        </dgm:presLayoutVars>
      </dgm:prSet>
      <dgm:spPr/>
    </dgm:pt>
    <dgm:pt modelId="{5D4D3B07-2E91-4E8B-AFE4-F7CBF6D49C03}" type="pres">
      <dgm:prSet presAssocID="{6AEB7375-19EA-4FA7-A022-F04C52672DD8}" presName="rootComposite1" presStyleCnt="0"/>
      <dgm:spPr/>
    </dgm:pt>
    <dgm:pt modelId="{B4DBEE47-8797-40A5-BB7D-1011F89E65B3}" type="pres">
      <dgm:prSet presAssocID="{6AEB7375-19EA-4FA7-A022-F04C52672DD8}" presName="rootText1" presStyleLbl="node0" presStyleIdx="0" presStyleCnt="1">
        <dgm:presLayoutVars>
          <dgm:chPref val="3"/>
        </dgm:presLayoutVars>
      </dgm:prSet>
      <dgm:spPr/>
    </dgm:pt>
    <dgm:pt modelId="{9731E630-042B-4544-9D91-636E7DC17ECF}" type="pres">
      <dgm:prSet presAssocID="{6AEB7375-19EA-4FA7-A022-F04C52672DD8}" presName="rootConnector1" presStyleLbl="node1" presStyleIdx="0" presStyleCnt="0"/>
      <dgm:spPr/>
    </dgm:pt>
    <dgm:pt modelId="{E7EFE1B9-4809-4632-8960-16F1D7743DBF}" type="pres">
      <dgm:prSet presAssocID="{6AEB7375-19EA-4FA7-A022-F04C52672DD8}" presName="hierChild2" presStyleCnt="0"/>
      <dgm:spPr/>
    </dgm:pt>
    <dgm:pt modelId="{09434292-CAE1-494C-AF15-C9588750B209}" type="pres">
      <dgm:prSet presAssocID="{B1F22315-3389-48A6-AB8A-A781B860FFAA}" presName="Name37" presStyleLbl="parChTrans1D2" presStyleIdx="0" presStyleCnt="5"/>
      <dgm:spPr/>
    </dgm:pt>
    <dgm:pt modelId="{215E5353-EE62-4B2A-823F-6A67F4F1F34A}" type="pres">
      <dgm:prSet presAssocID="{6F22E74A-189F-4271-8370-B9BD74913B1E}" presName="hierRoot2" presStyleCnt="0">
        <dgm:presLayoutVars>
          <dgm:hierBranch val="init"/>
        </dgm:presLayoutVars>
      </dgm:prSet>
      <dgm:spPr/>
    </dgm:pt>
    <dgm:pt modelId="{99001AA4-E13E-4737-8C88-1729535D0ED9}" type="pres">
      <dgm:prSet presAssocID="{6F22E74A-189F-4271-8370-B9BD74913B1E}" presName="rootComposite" presStyleCnt="0"/>
      <dgm:spPr/>
    </dgm:pt>
    <dgm:pt modelId="{1FB95D0E-F10B-4039-A1D1-21D005282304}" type="pres">
      <dgm:prSet presAssocID="{6F22E74A-189F-4271-8370-B9BD74913B1E}" presName="rootText" presStyleLbl="node2" presStyleIdx="0" presStyleCnt="4">
        <dgm:presLayoutVars>
          <dgm:chPref val="3"/>
        </dgm:presLayoutVars>
      </dgm:prSet>
      <dgm:spPr/>
    </dgm:pt>
    <dgm:pt modelId="{9E6EB227-1906-4AF9-BC04-930F0D76303E}" type="pres">
      <dgm:prSet presAssocID="{6F22E74A-189F-4271-8370-B9BD74913B1E}" presName="rootConnector" presStyleLbl="node2" presStyleIdx="0" presStyleCnt="4"/>
      <dgm:spPr/>
    </dgm:pt>
    <dgm:pt modelId="{0DF91A81-87A8-4C2E-9DCA-C3E406C691E6}" type="pres">
      <dgm:prSet presAssocID="{6F22E74A-189F-4271-8370-B9BD74913B1E}" presName="hierChild4" presStyleCnt="0"/>
      <dgm:spPr/>
    </dgm:pt>
    <dgm:pt modelId="{ED3AA855-4581-4BA3-9638-C92BDAECFB79}" type="pres">
      <dgm:prSet presAssocID="{6F22E74A-189F-4271-8370-B9BD74913B1E}" presName="hierChild5" presStyleCnt="0"/>
      <dgm:spPr/>
    </dgm:pt>
    <dgm:pt modelId="{0007A8D8-452F-496B-B27E-DEF8A3EA8DCC}" type="pres">
      <dgm:prSet presAssocID="{DEA83E77-C43B-4FC8-860F-5B4FD8434B49}" presName="Name37" presStyleLbl="parChTrans1D2" presStyleIdx="1" presStyleCnt="5"/>
      <dgm:spPr/>
    </dgm:pt>
    <dgm:pt modelId="{2C4BB9FD-AF6F-4F68-8061-52E325DBA443}" type="pres">
      <dgm:prSet presAssocID="{A1DCCABF-B41A-41F1-A433-9F44ED9685D9}" presName="hierRoot2" presStyleCnt="0">
        <dgm:presLayoutVars>
          <dgm:hierBranch val="init"/>
        </dgm:presLayoutVars>
      </dgm:prSet>
      <dgm:spPr/>
    </dgm:pt>
    <dgm:pt modelId="{309CD6A2-DA0C-43F9-820E-DA18EA4AF2BF}" type="pres">
      <dgm:prSet presAssocID="{A1DCCABF-B41A-41F1-A433-9F44ED9685D9}" presName="rootComposite" presStyleCnt="0"/>
      <dgm:spPr/>
    </dgm:pt>
    <dgm:pt modelId="{BA51F275-3686-4D4D-A6BC-7B3E4401EA5E}" type="pres">
      <dgm:prSet presAssocID="{A1DCCABF-B41A-41F1-A433-9F44ED9685D9}" presName="rootText" presStyleLbl="node2" presStyleIdx="1" presStyleCnt="4">
        <dgm:presLayoutVars>
          <dgm:chPref val="3"/>
        </dgm:presLayoutVars>
      </dgm:prSet>
      <dgm:spPr/>
    </dgm:pt>
    <dgm:pt modelId="{45BFA9C1-66AA-4292-B4FB-C7DB91D67744}" type="pres">
      <dgm:prSet presAssocID="{A1DCCABF-B41A-41F1-A433-9F44ED9685D9}" presName="rootConnector" presStyleLbl="node2" presStyleIdx="1" presStyleCnt="4"/>
      <dgm:spPr/>
    </dgm:pt>
    <dgm:pt modelId="{429F98E8-FAAA-4546-839F-3BE0456EEDF2}" type="pres">
      <dgm:prSet presAssocID="{A1DCCABF-B41A-41F1-A433-9F44ED9685D9}" presName="hierChild4" presStyleCnt="0"/>
      <dgm:spPr/>
    </dgm:pt>
    <dgm:pt modelId="{118BCF49-0211-40E1-A3AE-C90E34C4B900}" type="pres">
      <dgm:prSet presAssocID="{A1DCCABF-B41A-41F1-A433-9F44ED9685D9}" presName="hierChild5" presStyleCnt="0"/>
      <dgm:spPr/>
    </dgm:pt>
    <dgm:pt modelId="{4E9247FB-B742-4F60-90F7-7A0147D9E479}" type="pres">
      <dgm:prSet presAssocID="{CE5F75F4-98B4-4FAE-A0DD-910C416C0EC2}" presName="Name37" presStyleLbl="parChTrans1D2" presStyleIdx="2" presStyleCnt="5"/>
      <dgm:spPr/>
    </dgm:pt>
    <dgm:pt modelId="{5516F763-1B73-4A42-9D3E-A9383A001D48}" type="pres">
      <dgm:prSet presAssocID="{F7893D6E-21E0-4509-945F-F039119C962D}" presName="hierRoot2" presStyleCnt="0">
        <dgm:presLayoutVars>
          <dgm:hierBranch val="init"/>
        </dgm:presLayoutVars>
      </dgm:prSet>
      <dgm:spPr/>
    </dgm:pt>
    <dgm:pt modelId="{B3692150-57FA-4563-A612-0BA8680B92AF}" type="pres">
      <dgm:prSet presAssocID="{F7893D6E-21E0-4509-945F-F039119C962D}" presName="rootComposite" presStyleCnt="0"/>
      <dgm:spPr/>
    </dgm:pt>
    <dgm:pt modelId="{E47092A5-2227-4B23-AB52-02B61D062AD2}" type="pres">
      <dgm:prSet presAssocID="{F7893D6E-21E0-4509-945F-F039119C962D}" presName="rootText" presStyleLbl="node2" presStyleIdx="2" presStyleCnt="4">
        <dgm:presLayoutVars>
          <dgm:chPref val="3"/>
        </dgm:presLayoutVars>
      </dgm:prSet>
      <dgm:spPr/>
    </dgm:pt>
    <dgm:pt modelId="{2AAAEA2D-0EF1-4027-BF96-9D8E6BABC5C0}" type="pres">
      <dgm:prSet presAssocID="{F7893D6E-21E0-4509-945F-F039119C962D}" presName="rootConnector" presStyleLbl="node2" presStyleIdx="2" presStyleCnt="4"/>
      <dgm:spPr/>
    </dgm:pt>
    <dgm:pt modelId="{75EE7D8A-48FB-46E1-B83B-B030696852EF}" type="pres">
      <dgm:prSet presAssocID="{F7893D6E-21E0-4509-945F-F039119C962D}" presName="hierChild4" presStyleCnt="0"/>
      <dgm:spPr/>
    </dgm:pt>
    <dgm:pt modelId="{75491FFF-4E1A-4315-BA98-E67A45B4C5F9}" type="pres">
      <dgm:prSet presAssocID="{F7893D6E-21E0-4509-945F-F039119C962D}" presName="hierChild5" presStyleCnt="0"/>
      <dgm:spPr/>
    </dgm:pt>
    <dgm:pt modelId="{5A8001A2-1099-458C-9774-09A4F7F3FB31}" type="pres">
      <dgm:prSet presAssocID="{BA457E17-5C09-4BCC-A442-B266C67EF603}" presName="Name37" presStyleLbl="parChTrans1D2" presStyleIdx="3" presStyleCnt="5"/>
      <dgm:spPr/>
    </dgm:pt>
    <dgm:pt modelId="{FC826C3F-3577-466A-9614-6B82FBBBB80C}" type="pres">
      <dgm:prSet presAssocID="{8302FA20-DA62-4A27-B565-8989D902BE64}" presName="hierRoot2" presStyleCnt="0">
        <dgm:presLayoutVars>
          <dgm:hierBranch val="init"/>
        </dgm:presLayoutVars>
      </dgm:prSet>
      <dgm:spPr/>
    </dgm:pt>
    <dgm:pt modelId="{81425A00-2483-4CC0-B22A-016C2F82C94F}" type="pres">
      <dgm:prSet presAssocID="{8302FA20-DA62-4A27-B565-8989D902BE64}" presName="rootComposite" presStyleCnt="0"/>
      <dgm:spPr/>
    </dgm:pt>
    <dgm:pt modelId="{175C068C-C031-45A8-A960-80026B0B0CF0}" type="pres">
      <dgm:prSet presAssocID="{8302FA20-DA62-4A27-B565-8989D902BE64}" presName="rootText" presStyleLbl="node2" presStyleIdx="3" presStyleCnt="4">
        <dgm:presLayoutVars>
          <dgm:chPref val="3"/>
        </dgm:presLayoutVars>
      </dgm:prSet>
      <dgm:spPr/>
    </dgm:pt>
    <dgm:pt modelId="{1455322E-C34C-4E44-B908-A8E62D5A2637}" type="pres">
      <dgm:prSet presAssocID="{8302FA20-DA62-4A27-B565-8989D902BE64}" presName="rootConnector" presStyleLbl="node2" presStyleIdx="3" presStyleCnt="4"/>
      <dgm:spPr/>
    </dgm:pt>
    <dgm:pt modelId="{59B25043-40D1-4A91-8332-B8EDB264A360}" type="pres">
      <dgm:prSet presAssocID="{8302FA20-DA62-4A27-B565-8989D902BE64}" presName="hierChild4" presStyleCnt="0"/>
      <dgm:spPr/>
    </dgm:pt>
    <dgm:pt modelId="{641421E1-B812-4E6B-9B1D-4188B4F33347}" type="pres">
      <dgm:prSet presAssocID="{8302FA20-DA62-4A27-B565-8989D902BE64}" presName="hierChild5" presStyleCnt="0"/>
      <dgm:spPr/>
    </dgm:pt>
    <dgm:pt modelId="{BD5F0703-73E8-4317-9EC5-2C0B299E5648}" type="pres">
      <dgm:prSet presAssocID="{6AEB7375-19EA-4FA7-A022-F04C52672DD8}" presName="hierChild3" presStyleCnt="0"/>
      <dgm:spPr/>
    </dgm:pt>
    <dgm:pt modelId="{A5023B7C-E2D8-4640-90D8-BD769E99E015}" type="pres">
      <dgm:prSet presAssocID="{DDE8F63D-E666-4638-9BD2-D260C1FECAF4}" presName="Name111" presStyleLbl="parChTrans1D2" presStyleIdx="4" presStyleCnt="5"/>
      <dgm:spPr/>
    </dgm:pt>
    <dgm:pt modelId="{60849DE6-B5AD-4C6C-B2FD-79B5CE4F44C8}" type="pres">
      <dgm:prSet presAssocID="{B926E781-5A1A-4091-86FF-956BC029B14F}" presName="hierRoot3" presStyleCnt="0">
        <dgm:presLayoutVars>
          <dgm:hierBranch val="init"/>
        </dgm:presLayoutVars>
      </dgm:prSet>
      <dgm:spPr/>
    </dgm:pt>
    <dgm:pt modelId="{CABC4DAA-32D0-4C96-BC2F-E4EDC9C3B76C}" type="pres">
      <dgm:prSet presAssocID="{B926E781-5A1A-4091-86FF-956BC029B14F}" presName="rootComposite3" presStyleCnt="0"/>
      <dgm:spPr/>
    </dgm:pt>
    <dgm:pt modelId="{4CA30FCE-07B5-4241-9CE2-E19AC363AC52}" type="pres">
      <dgm:prSet presAssocID="{B926E781-5A1A-4091-86FF-956BC029B14F}" presName="rootText3" presStyleLbl="asst1" presStyleIdx="0" presStyleCnt="1">
        <dgm:presLayoutVars>
          <dgm:chPref val="3"/>
        </dgm:presLayoutVars>
      </dgm:prSet>
      <dgm:spPr/>
    </dgm:pt>
    <dgm:pt modelId="{E761449B-22C1-453E-96BB-863BA38E07D8}" type="pres">
      <dgm:prSet presAssocID="{B926E781-5A1A-4091-86FF-956BC029B14F}" presName="rootConnector3" presStyleLbl="asst1" presStyleIdx="0" presStyleCnt="1"/>
      <dgm:spPr/>
    </dgm:pt>
    <dgm:pt modelId="{4150E0C3-3542-4310-BE13-05E9D8EEEF64}" type="pres">
      <dgm:prSet presAssocID="{B926E781-5A1A-4091-86FF-956BC029B14F}" presName="hierChild6" presStyleCnt="0"/>
      <dgm:spPr/>
    </dgm:pt>
    <dgm:pt modelId="{C1C6DA55-CB8C-480A-A263-028E412C5452}" type="pres">
      <dgm:prSet presAssocID="{B926E781-5A1A-4091-86FF-956BC029B14F}" presName="hierChild7" presStyleCnt="0"/>
      <dgm:spPr/>
    </dgm:pt>
  </dgm:ptLst>
  <dgm:cxnLst>
    <dgm:cxn modelId="{23820E02-25EF-4E4E-B463-8C98326583BB}" type="presOf" srcId="{DDE8F63D-E666-4638-9BD2-D260C1FECAF4}" destId="{A5023B7C-E2D8-4640-90D8-BD769E99E015}" srcOrd="0" destOrd="0" presId="urn:microsoft.com/office/officeart/2005/8/layout/orgChart1"/>
    <dgm:cxn modelId="{52CF6506-2D94-4E05-A0F6-D36ED9217E35}" type="presOf" srcId="{CE5F75F4-98B4-4FAE-A0DD-910C416C0EC2}" destId="{4E9247FB-B742-4F60-90F7-7A0147D9E479}" srcOrd="0" destOrd="0" presId="urn:microsoft.com/office/officeart/2005/8/layout/orgChart1"/>
    <dgm:cxn modelId="{AAA65F24-ABB3-4300-BA30-54A835239D12}" srcId="{6AEB7375-19EA-4FA7-A022-F04C52672DD8}" destId="{B926E781-5A1A-4091-86FF-956BC029B14F}" srcOrd="0" destOrd="0" parTransId="{DDE8F63D-E666-4638-9BD2-D260C1FECAF4}" sibTransId="{8DFF6D9A-E50C-4D39-9844-DAD58E602E64}"/>
    <dgm:cxn modelId="{651EF128-7F67-4613-95EB-198FE72864DB}" type="presOf" srcId="{8302FA20-DA62-4A27-B565-8989D902BE64}" destId="{1455322E-C34C-4E44-B908-A8E62D5A2637}" srcOrd="1" destOrd="0" presId="urn:microsoft.com/office/officeart/2005/8/layout/orgChart1"/>
    <dgm:cxn modelId="{DFDEC536-532C-4775-951E-683E6ABD7BBC}" type="presOf" srcId="{A1DCCABF-B41A-41F1-A433-9F44ED9685D9}" destId="{45BFA9C1-66AA-4292-B4FB-C7DB91D67744}" srcOrd="1" destOrd="0" presId="urn:microsoft.com/office/officeart/2005/8/layout/orgChart1"/>
    <dgm:cxn modelId="{9877FC3A-1F2C-42CD-BD12-A0862F8A847D}" type="presOf" srcId="{6AEB7375-19EA-4FA7-A022-F04C52672DD8}" destId="{9731E630-042B-4544-9D91-636E7DC17ECF}" srcOrd="1" destOrd="0" presId="urn:microsoft.com/office/officeart/2005/8/layout/orgChart1"/>
    <dgm:cxn modelId="{9E8B4D5D-C06A-4A95-BEA2-D88246FCCE3C}" type="presOf" srcId="{6F22E74A-189F-4271-8370-B9BD74913B1E}" destId="{9E6EB227-1906-4AF9-BC04-930F0D76303E}" srcOrd="1" destOrd="0" presId="urn:microsoft.com/office/officeart/2005/8/layout/orgChart1"/>
    <dgm:cxn modelId="{BF3A9343-5CCF-4CC0-BEF6-DFC2443493CC}" type="presOf" srcId="{B1F22315-3389-48A6-AB8A-A781B860FFAA}" destId="{09434292-CAE1-494C-AF15-C9588750B209}" srcOrd="0" destOrd="0" presId="urn:microsoft.com/office/officeart/2005/8/layout/orgChart1"/>
    <dgm:cxn modelId="{AEFFCE63-CD86-4EA2-94C8-2E3EF9223EA6}" srcId="{6AEB7375-19EA-4FA7-A022-F04C52672DD8}" destId="{A1DCCABF-B41A-41F1-A433-9F44ED9685D9}" srcOrd="2" destOrd="0" parTransId="{DEA83E77-C43B-4FC8-860F-5B4FD8434B49}" sibTransId="{1325BFB4-3D4B-4689-ACBF-6BFB71CEEB67}"/>
    <dgm:cxn modelId="{A1145E65-554F-4C88-95C1-844FF9E408A9}" type="presOf" srcId="{B926E781-5A1A-4091-86FF-956BC029B14F}" destId="{E761449B-22C1-453E-96BB-863BA38E07D8}" srcOrd="1" destOrd="0" presId="urn:microsoft.com/office/officeart/2005/8/layout/orgChart1"/>
    <dgm:cxn modelId="{CEDB0E66-ADB9-4452-B383-D74A560FF449}" type="presOf" srcId="{F7893D6E-21E0-4509-945F-F039119C962D}" destId="{2AAAEA2D-0EF1-4027-BF96-9D8E6BABC5C0}" srcOrd="1" destOrd="0" presId="urn:microsoft.com/office/officeart/2005/8/layout/orgChart1"/>
    <dgm:cxn modelId="{FFC61470-B8C8-496C-B383-EA04510BBFCE}" srcId="{607534FD-564A-4057-9FF7-C6DEB2F0DF19}" destId="{6AEB7375-19EA-4FA7-A022-F04C52672DD8}" srcOrd="0" destOrd="0" parTransId="{DD5B82A8-8604-47CB-9A1E-11A566B24E4A}" sibTransId="{B94D21C7-2C73-4990-AFE7-53D3DFA5E3A3}"/>
    <dgm:cxn modelId="{E4248155-F855-44A1-9AE9-90E774A51971}" type="presOf" srcId="{8302FA20-DA62-4A27-B565-8989D902BE64}" destId="{175C068C-C031-45A8-A960-80026B0B0CF0}" srcOrd="0" destOrd="0" presId="urn:microsoft.com/office/officeart/2005/8/layout/orgChart1"/>
    <dgm:cxn modelId="{F108508A-6454-4959-85D0-E714B7E3AC0E}" srcId="{6AEB7375-19EA-4FA7-A022-F04C52672DD8}" destId="{F7893D6E-21E0-4509-945F-F039119C962D}" srcOrd="3" destOrd="0" parTransId="{CE5F75F4-98B4-4FAE-A0DD-910C416C0EC2}" sibTransId="{89D8652A-7347-4D2D-9ACE-5D375CB8D5C1}"/>
    <dgm:cxn modelId="{7622FA96-2932-423D-BD2D-8AEC0DE4B605}" type="presOf" srcId="{B926E781-5A1A-4091-86FF-956BC029B14F}" destId="{4CA30FCE-07B5-4241-9CE2-E19AC363AC52}" srcOrd="0" destOrd="0" presId="urn:microsoft.com/office/officeart/2005/8/layout/orgChart1"/>
    <dgm:cxn modelId="{885D0399-159A-493A-B1BC-E4F7E0B0DEB7}" type="presOf" srcId="{A1DCCABF-B41A-41F1-A433-9F44ED9685D9}" destId="{BA51F275-3686-4D4D-A6BC-7B3E4401EA5E}" srcOrd="0" destOrd="0" presId="urn:microsoft.com/office/officeart/2005/8/layout/orgChart1"/>
    <dgm:cxn modelId="{E4E39F9E-4BB2-4DDD-93B6-C34A18DE0B4F}" type="presOf" srcId="{607534FD-564A-4057-9FF7-C6DEB2F0DF19}" destId="{7F0E9AF3-F055-49DC-82DE-939C662D1991}" srcOrd="0" destOrd="0" presId="urn:microsoft.com/office/officeart/2005/8/layout/orgChart1"/>
    <dgm:cxn modelId="{FE603AA6-1058-42A0-BC0F-2DD20B958E17}" srcId="{6AEB7375-19EA-4FA7-A022-F04C52672DD8}" destId="{6F22E74A-189F-4271-8370-B9BD74913B1E}" srcOrd="1" destOrd="0" parTransId="{B1F22315-3389-48A6-AB8A-A781B860FFAA}" sibTransId="{DC49B1B8-8A7D-4303-AE05-087AFD54CC81}"/>
    <dgm:cxn modelId="{DE0FF8A7-637D-455C-9B9A-47BE8193ECF1}" srcId="{6AEB7375-19EA-4FA7-A022-F04C52672DD8}" destId="{8302FA20-DA62-4A27-B565-8989D902BE64}" srcOrd="4" destOrd="0" parTransId="{BA457E17-5C09-4BCC-A442-B266C67EF603}" sibTransId="{FD423114-0909-42AE-B8EE-0BEE2A10CBCC}"/>
    <dgm:cxn modelId="{3A4343B3-7820-4C22-AA7E-DD57C116E02E}" type="presOf" srcId="{F7893D6E-21E0-4509-945F-F039119C962D}" destId="{E47092A5-2227-4B23-AB52-02B61D062AD2}" srcOrd="0" destOrd="0" presId="urn:microsoft.com/office/officeart/2005/8/layout/orgChart1"/>
    <dgm:cxn modelId="{C3D788C4-D320-4E87-8178-4E33D0A7B0B7}" type="presOf" srcId="{6AEB7375-19EA-4FA7-A022-F04C52672DD8}" destId="{B4DBEE47-8797-40A5-BB7D-1011F89E65B3}" srcOrd="0" destOrd="0" presId="urn:microsoft.com/office/officeart/2005/8/layout/orgChart1"/>
    <dgm:cxn modelId="{1BFAA7E4-2623-4C43-A8E5-6D8F3F07CAF1}" type="presOf" srcId="{BA457E17-5C09-4BCC-A442-B266C67EF603}" destId="{5A8001A2-1099-458C-9774-09A4F7F3FB31}" srcOrd="0" destOrd="0" presId="urn:microsoft.com/office/officeart/2005/8/layout/orgChart1"/>
    <dgm:cxn modelId="{48FE8CE9-C4F8-4700-98FF-4E5EA887FCB4}" type="presOf" srcId="{DEA83E77-C43B-4FC8-860F-5B4FD8434B49}" destId="{0007A8D8-452F-496B-B27E-DEF8A3EA8DCC}" srcOrd="0" destOrd="0" presId="urn:microsoft.com/office/officeart/2005/8/layout/orgChart1"/>
    <dgm:cxn modelId="{2BA699FC-D463-459C-B905-6A246B91B55E}" type="presOf" srcId="{6F22E74A-189F-4271-8370-B9BD74913B1E}" destId="{1FB95D0E-F10B-4039-A1D1-21D005282304}" srcOrd="0" destOrd="0" presId="urn:microsoft.com/office/officeart/2005/8/layout/orgChart1"/>
    <dgm:cxn modelId="{FDCA7B6F-C1F4-44A4-9025-3BD2757F4AF3}" type="presParOf" srcId="{7F0E9AF3-F055-49DC-82DE-939C662D1991}" destId="{ACA8E70E-2371-47B4-8F5A-249C01046AD3}" srcOrd="0" destOrd="0" presId="urn:microsoft.com/office/officeart/2005/8/layout/orgChart1"/>
    <dgm:cxn modelId="{6A1E1B56-C33C-4F07-8CC8-86B90A27F8A1}" type="presParOf" srcId="{ACA8E70E-2371-47B4-8F5A-249C01046AD3}" destId="{5D4D3B07-2E91-4E8B-AFE4-F7CBF6D49C03}" srcOrd="0" destOrd="0" presId="urn:microsoft.com/office/officeart/2005/8/layout/orgChart1"/>
    <dgm:cxn modelId="{1172C794-220F-4BD5-B780-08F585E3C6EC}" type="presParOf" srcId="{5D4D3B07-2E91-4E8B-AFE4-F7CBF6D49C03}" destId="{B4DBEE47-8797-40A5-BB7D-1011F89E65B3}" srcOrd="0" destOrd="0" presId="urn:microsoft.com/office/officeart/2005/8/layout/orgChart1"/>
    <dgm:cxn modelId="{98AB8A5A-3F8A-4756-9DC6-9D32479A960D}" type="presParOf" srcId="{5D4D3B07-2E91-4E8B-AFE4-F7CBF6D49C03}" destId="{9731E630-042B-4544-9D91-636E7DC17ECF}" srcOrd="1" destOrd="0" presId="urn:microsoft.com/office/officeart/2005/8/layout/orgChart1"/>
    <dgm:cxn modelId="{C34A714E-A3BB-4E9E-90D9-B16AE4F040F2}" type="presParOf" srcId="{ACA8E70E-2371-47B4-8F5A-249C01046AD3}" destId="{E7EFE1B9-4809-4632-8960-16F1D7743DBF}" srcOrd="1" destOrd="0" presId="urn:microsoft.com/office/officeart/2005/8/layout/orgChart1"/>
    <dgm:cxn modelId="{91B8808F-CD39-4708-B34E-29D43E207207}" type="presParOf" srcId="{E7EFE1B9-4809-4632-8960-16F1D7743DBF}" destId="{09434292-CAE1-494C-AF15-C9588750B209}" srcOrd="0" destOrd="0" presId="urn:microsoft.com/office/officeart/2005/8/layout/orgChart1"/>
    <dgm:cxn modelId="{EA9D06AE-4A2E-41ED-B3C8-A2E0324B6686}" type="presParOf" srcId="{E7EFE1B9-4809-4632-8960-16F1D7743DBF}" destId="{215E5353-EE62-4B2A-823F-6A67F4F1F34A}" srcOrd="1" destOrd="0" presId="urn:microsoft.com/office/officeart/2005/8/layout/orgChart1"/>
    <dgm:cxn modelId="{37024B77-0EF6-4215-B42F-34FFFA19AC4A}" type="presParOf" srcId="{215E5353-EE62-4B2A-823F-6A67F4F1F34A}" destId="{99001AA4-E13E-4737-8C88-1729535D0ED9}" srcOrd="0" destOrd="0" presId="urn:microsoft.com/office/officeart/2005/8/layout/orgChart1"/>
    <dgm:cxn modelId="{5D31CF4C-76B2-47FE-988E-2FBC33DEB305}" type="presParOf" srcId="{99001AA4-E13E-4737-8C88-1729535D0ED9}" destId="{1FB95D0E-F10B-4039-A1D1-21D005282304}" srcOrd="0" destOrd="0" presId="urn:microsoft.com/office/officeart/2005/8/layout/orgChart1"/>
    <dgm:cxn modelId="{50AF92E4-F85B-4086-9A2D-4FF0E8E46587}" type="presParOf" srcId="{99001AA4-E13E-4737-8C88-1729535D0ED9}" destId="{9E6EB227-1906-4AF9-BC04-930F0D76303E}" srcOrd="1" destOrd="0" presId="urn:microsoft.com/office/officeart/2005/8/layout/orgChart1"/>
    <dgm:cxn modelId="{21E51689-2F2E-4D03-9063-4BC08592A745}" type="presParOf" srcId="{215E5353-EE62-4B2A-823F-6A67F4F1F34A}" destId="{0DF91A81-87A8-4C2E-9DCA-C3E406C691E6}" srcOrd="1" destOrd="0" presId="urn:microsoft.com/office/officeart/2005/8/layout/orgChart1"/>
    <dgm:cxn modelId="{02A35AC5-2766-4CBB-B04D-4127D8E65570}" type="presParOf" srcId="{215E5353-EE62-4B2A-823F-6A67F4F1F34A}" destId="{ED3AA855-4581-4BA3-9638-C92BDAECFB79}" srcOrd="2" destOrd="0" presId="urn:microsoft.com/office/officeart/2005/8/layout/orgChart1"/>
    <dgm:cxn modelId="{BB92954E-A9A9-4389-8E69-DE855B28475A}" type="presParOf" srcId="{E7EFE1B9-4809-4632-8960-16F1D7743DBF}" destId="{0007A8D8-452F-496B-B27E-DEF8A3EA8DCC}" srcOrd="2" destOrd="0" presId="urn:microsoft.com/office/officeart/2005/8/layout/orgChart1"/>
    <dgm:cxn modelId="{8CEBB166-9399-4BBA-976F-4DA7EB372D97}" type="presParOf" srcId="{E7EFE1B9-4809-4632-8960-16F1D7743DBF}" destId="{2C4BB9FD-AF6F-4F68-8061-52E325DBA443}" srcOrd="3" destOrd="0" presId="urn:microsoft.com/office/officeart/2005/8/layout/orgChart1"/>
    <dgm:cxn modelId="{96BC61E1-84E3-490B-AAB1-E1823EA4019C}" type="presParOf" srcId="{2C4BB9FD-AF6F-4F68-8061-52E325DBA443}" destId="{309CD6A2-DA0C-43F9-820E-DA18EA4AF2BF}" srcOrd="0" destOrd="0" presId="urn:microsoft.com/office/officeart/2005/8/layout/orgChart1"/>
    <dgm:cxn modelId="{5879490B-F352-4A04-9C08-C8FDBA6DF444}" type="presParOf" srcId="{309CD6A2-DA0C-43F9-820E-DA18EA4AF2BF}" destId="{BA51F275-3686-4D4D-A6BC-7B3E4401EA5E}" srcOrd="0" destOrd="0" presId="urn:microsoft.com/office/officeart/2005/8/layout/orgChart1"/>
    <dgm:cxn modelId="{A011B624-F6F7-418A-8C16-F7E10A9F1550}" type="presParOf" srcId="{309CD6A2-DA0C-43F9-820E-DA18EA4AF2BF}" destId="{45BFA9C1-66AA-4292-B4FB-C7DB91D67744}" srcOrd="1" destOrd="0" presId="urn:microsoft.com/office/officeart/2005/8/layout/orgChart1"/>
    <dgm:cxn modelId="{F640E896-A295-48D3-A113-95AD3FA08C26}" type="presParOf" srcId="{2C4BB9FD-AF6F-4F68-8061-52E325DBA443}" destId="{429F98E8-FAAA-4546-839F-3BE0456EEDF2}" srcOrd="1" destOrd="0" presId="urn:microsoft.com/office/officeart/2005/8/layout/orgChart1"/>
    <dgm:cxn modelId="{2A32DA47-67D0-4597-97EE-8218D74C398F}" type="presParOf" srcId="{2C4BB9FD-AF6F-4F68-8061-52E325DBA443}" destId="{118BCF49-0211-40E1-A3AE-C90E34C4B900}" srcOrd="2" destOrd="0" presId="urn:microsoft.com/office/officeart/2005/8/layout/orgChart1"/>
    <dgm:cxn modelId="{A5B27D97-67C3-485D-A9B2-C66EF908B470}" type="presParOf" srcId="{E7EFE1B9-4809-4632-8960-16F1D7743DBF}" destId="{4E9247FB-B742-4F60-90F7-7A0147D9E479}" srcOrd="4" destOrd="0" presId="urn:microsoft.com/office/officeart/2005/8/layout/orgChart1"/>
    <dgm:cxn modelId="{FBA6A850-3CB0-42D1-A3ED-E62599395B70}" type="presParOf" srcId="{E7EFE1B9-4809-4632-8960-16F1D7743DBF}" destId="{5516F763-1B73-4A42-9D3E-A9383A001D48}" srcOrd="5" destOrd="0" presId="urn:microsoft.com/office/officeart/2005/8/layout/orgChart1"/>
    <dgm:cxn modelId="{F0712C14-75BE-43DB-A6F5-99DC162053C8}" type="presParOf" srcId="{5516F763-1B73-4A42-9D3E-A9383A001D48}" destId="{B3692150-57FA-4563-A612-0BA8680B92AF}" srcOrd="0" destOrd="0" presId="urn:microsoft.com/office/officeart/2005/8/layout/orgChart1"/>
    <dgm:cxn modelId="{95B9CE0A-2496-4608-AA48-C2D4E769150C}" type="presParOf" srcId="{B3692150-57FA-4563-A612-0BA8680B92AF}" destId="{E47092A5-2227-4B23-AB52-02B61D062AD2}" srcOrd="0" destOrd="0" presId="urn:microsoft.com/office/officeart/2005/8/layout/orgChart1"/>
    <dgm:cxn modelId="{7BA12F23-6311-41B9-86C2-90244651E088}" type="presParOf" srcId="{B3692150-57FA-4563-A612-0BA8680B92AF}" destId="{2AAAEA2D-0EF1-4027-BF96-9D8E6BABC5C0}" srcOrd="1" destOrd="0" presId="urn:microsoft.com/office/officeart/2005/8/layout/orgChart1"/>
    <dgm:cxn modelId="{5F021402-1E77-4043-8446-D5CC0D71E4FD}" type="presParOf" srcId="{5516F763-1B73-4A42-9D3E-A9383A001D48}" destId="{75EE7D8A-48FB-46E1-B83B-B030696852EF}" srcOrd="1" destOrd="0" presId="urn:microsoft.com/office/officeart/2005/8/layout/orgChart1"/>
    <dgm:cxn modelId="{E9E08BE2-EA28-4B4A-BADC-2CBEC5813382}" type="presParOf" srcId="{5516F763-1B73-4A42-9D3E-A9383A001D48}" destId="{75491FFF-4E1A-4315-BA98-E67A45B4C5F9}" srcOrd="2" destOrd="0" presId="urn:microsoft.com/office/officeart/2005/8/layout/orgChart1"/>
    <dgm:cxn modelId="{0CB8DEAD-6EAF-4B7F-B2BC-7F49C204A90F}" type="presParOf" srcId="{E7EFE1B9-4809-4632-8960-16F1D7743DBF}" destId="{5A8001A2-1099-458C-9774-09A4F7F3FB31}" srcOrd="6" destOrd="0" presId="urn:microsoft.com/office/officeart/2005/8/layout/orgChart1"/>
    <dgm:cxn modelId="{3085FFA1-6244-4B84-B323-E83A61022993}" type="presParOf" srcId="{E7EFE1B9-4809-4632-8960-16F1D7743DBF}" destId="{FC826C3F-3577-466A-9614-6B82FBBBB80C}" srcOrd="7" destOrd="0" presId="urn:microsoft.com/office/officeart/2005/8/layout/orgChart1"/>
    <dgm:cxn modelId="{FE70336F-3934-410E-B87C-9D9F060A214B}" type="presParOf" srcId="{FC826C3F-3577-466A-9614-6B82FBBBB80C}" destId="{81425A00-2483-4CC0-B22A-016C2F82C94F}" srcOrd="0" destOrd="0" presId="urn:microsoft.com/office/officeart/2005/8/layout/orgChart1"/>
    <dgm:cxn modelId="{A51E91F2-E1E0-4A45-8C4B-80DACCE76D31}" type="presParOf" srcId="{81425A00-2483-4CC0-B22A-016C2F82C94F}" destId="{175C068C-C031-45A8-A960-80026B0B0CF0}" srcOrd="0" destOrd="0" presId="urn:microsoft.com/office/officeart/2005/8/layout/orgChart1"/>
    <dgm:cxn modelId="{DDBA0DE8-FD73-4884-A8BA-0D90279B33F8}" type="presParOf" srcId="{81425A00-2483-4CC0-B22A-016C2F82C94F}" destId="{1455322E-C34C-4E44-B908-A8E62D5A2637}" srcOrd="1" destOrd="0" presId="urn:microsoft.com/office/officeart/2005/8/layout/orgChart1"/>
    <dgm:cxn modelId="{DCEFB80C-F220-472B-B41F-18FBAB0A9A7F}" type="presParOf" srcId="{FC826C3F-3577-466A-9614-6B82FBBBB80C}" destId="{59B25043-40D1-4A91-8332-B8EDB264A360}" srcOrd="1" destOrd="0" presId="urn:microsoft.com/office/officeart/2005/8/layout/orgChart1"/>
    <dgm:cxn modelId="{833A6B62-9BBE-4FC2-A554-2ACEAA469A3F}" type="presParOf" srcId="{FC826C3F-3577-466A-9614-6B82FBBBB80C}" destId="{641421E1-B812-4E6B-9B1D-4188B4F33347}" srcOrd="2" destOrd="0" presId="urn:microsoft.com/office/officeart/2005/8/layout/orgChart1"/>
    <dgm:cxn modelId="{90A74AF6-C10D-4B41-B3D3-221675214A98}" type="presParOf" srcId="{ACA8E70E-2371-47B4-8F5A-249C01046AD3}" destId="{BD5F0703-73E8-4317-9EC5-2C0B299E5648}" srcOrd="2" destOrd="0" presId="urn:microsoft.com/office/officeart/2005/8/layout/orgChart1"/>
    <dgm:cxn modelId="{190D0179-2F4D-4904-A8D4-806ED71A1BF9}" type="presParOf" srcId="{BD5F0703-73E8-4317-9EC5-2C0B299E5648}" destId="{A5023B7C-E2D8-4640-90D8-BD769E99E015}" srcOrd="0" destOrd="0" presId="urn:microsoft.com/office/officeart/2005/8/layout/orgChart1"/>
    <dgm:cxn modelId="{2490C30B-AECF-4132-8406-1622230DC271}" type="presParOf" srcId="{BD5F0703-73E8-4317-9EC5-2C0B299E5648}" destId="{60849DE6-B5AD-4C6C-B2FD-79B5CE4F44C8}" srcOrd="1" destOrd="0" presId="urn:microsoft.com/office/officeart/2005/8/layout/orgChart1"/>
    <dgm:cxn modelId="{4509E8C8-83BD-4588-A604-61663188B6CA}" type="presParOf" srcId="{60849DE6-B5AD-4C6C-B2FD-79B5CE4F44C8}" destId="{CABC4DAA-32D0-4C96-BC2F-E4EDC9C3B76C}" srcOrd="0" destOrd="0" presId="urn:microsoft.com/office/officeart/2005/8/layout/orgChart1"/>
    <dgm:cxn modelId="{ABC3621E-0B9F-4B55-8F66-BF6842DE2D4A}" type="presParOf" srcId="{CABC4DAA-32D0-4C96-BC2F-E4EDC9C3B76C}" destId="{4CA30FCE-07B5-4241-9CE2-E19AC363AC52}" srcOrd="0" destOrd="0" presId="urn:microsoft.com/office/officeart/2005/8/layout/orgChart1"/>
    <dgm:cxn modelId="{F8B28C74-6FD5-4D73-BA14-58E235590B6D}" type="presParOf" srcId="{CABC4DAA-32D0-4C96-BC2F-E4EDC9C3B76C}" destId="{E761449B-22C1-453E-96BB-863BA38E07D8}" srcOrd="1" destOrd="0" presId="urn:microsoft.com/office/officeart/2005/8/layout/orgChart1"/>
    <dgm:cxn modelId="{0FE7DED4-45D5-4A45-86F3-8A5ECEF48CE3}" type="presParOf" srcId="{60849DE6-B5AD-4C6C-B2FD-79B5CE4F44C8}" destId="{4150E0C3-3542-4310-BE13-05E9D8EEEF64}" srcOrd="1" destOrd="0" presId="urn:microsoft.com/office/officeart/2005/8/layout/orgChart1"/>
    <dgm:cxn modelId="{D82E5588-D9F4-45DF-8941-DC2DBAC27767}" type="presParOf" srcId="{60849DE6-B5AD-4C6C-B2FD-79B5CE4F44C8}" destId="{C1C6DA55-CB8C-480A-A263-028E412C545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CC748-7E56-4DD3-B3D4-F3ECBB3CA4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F9EE55-F764-4B5C-8386-A46591C4061E}">
      <dgm:prSet phldrT="[Testo]"/>
      <dgm:spPr/>
      <dgm:t>
        <a:bodyPr/>
        <a:lstStyle/>
        <a:p>
          <a:r>
            <a:rPr lang="it-IT" dirty="0" err="1"/>
            <a:t>LSSolver</a:t>
          </a:r>
          <a:endParaRPr lang="it-IT" dirty="0"/>
        </a:p>
      </dgm:t>
    </dgm:pt>
    <dgm:pt modelId="{58989F8E-49C6-4A41-85CA-2B6BCB061B2E}" type="parTrans" cxnId="{FC66B7D8-A141-4A87-92C0-D4D81EE545A7}">
      <dgm:prSet/>
      <dgm:spPr/>
      <dgm:t>
        <a:bodyPr/>
        <a:lstStyle/>
        <a:p>
          <a:endParaRPr lang="it-IT"/>
        </a:p>
      </dgm:t>
    </dgm:pt>
    <dgm:pt modelId="{54FEE0D0-6407-453D-8FBC-869C52159D1E}" type="sibTrans" cxnId="{FC66B7D8-A141-4A87-92C0-D4D81EE545A7}">
      <dgm:prSet/>
      <dgm:spPr/>
      <dgm:t>
        <a:bodyPr/>
        <a:lstStyle/>
        <a:p>
          <a:endParaRPr lang="it-IT"/>
        </a:p>
      </dgm:t>
    </dgm:pt>
    <dgm:pt modelId="{67897D08-46E6-4983-B8CD-C29CCC3DD7EA}">
      <dgm:prSet phldrT="[Testo]"/>
      <dgm:spPr/>
      <dgm:t>
        <a:bodyPr/>
        <a:lstStyle/>
        <a:p>
          <a:r>
            <a:rPr lang="it-IT" dirty="0" err="1"/>
            <a:t>setMatrix</a:t>
          </a:r>
          <a:endParaRPr lang="it-IT" dirty="0"/>
        </a:p>
      </dgm:t>
    </dgm:pt>
    <dgm:pt modelId="{2744039B-A916-4C1F-9A89-5891055F55EE}" type="parTrans" cxnId="{B015A066-92E0-4F42-97DA-C3FCA6BCA41A}">
      <dgm:prSet/>
      <dgm:spPr/>
      <dgm:t>
        <a:bodyPr/>
        <a:lstStyle/>
        <a:p>
          <a:endParaRPr lang="it-IT"/>
        </a:p>
      </dgm:t>
    </dgm:pt>
    <dgm:pt modelId="{088D0A8C-4225-4807-9917-7EC5847A7481}" type="sibTrans" cxnId="{B015A066-92E0-4F42-97DA-C3FCA6BCA41A}">
      <dgm:prSet/>
      <dgm:spPr/>
      <dgm:t>
        <a:bodyPr/>
        <a:lstStyle/>
        <a:p>
          <a:endParaRPr lang="it-IT"/>
        </a:p>
      </dgm:t>
    </dgm:pt>
    <dgm:pt modelId="{23DCE9B2-147A-4360-88F3-458AC5C5E129}">
      <dgm:prSet phldrT="[Testo]"/>
      <dgm:spPr/>
      <dgm:t>
        <a:bodyPr/>
        <a:lstStyle/>
        <a:p>
          <a:r>
            <a:rPr lang="it-IT" dirty="0" err="1"/>
            <a:t>ExecuteMethods</a:t>
          </a:r>
          <a:endParaRPr lang="it-IT" dirty="0"/>
        </a:p>
      </dgm:t>
    </dgm:pt>
    <dgm:pt modelId="{6DB4FA22-083C-4C50-8EDA-4CD95B8B32CE}" type="parTrans" cxnId="{212A2144-DCA0-4C18-9306-5F4B33BD7036}">
      <dgm:prSet/>
      <dgm:spPr/>
      <dgm:t>
        <a:bodyPr/>
        <a:lstStyle/>
        <a:p>
          <a:endParaRPr lang="it-IT"/>
        </a:p>
      </dgm:t>
    </dgm:pt>
    <dgm:pt modelId="{CB4C9132-121D-468D-A1B1-DF75278EE2FF}" type="sibTrans" cxnId="{212A2144-DCA0-4C18-9306-5F4B33BD7036}">
      <dgm:prSet/>
      <dgm:spPr/>
      <dgm:t>
        <a:bodyPr/>
        <a:lstStyle/>
        <a:p>
          <a:endParaRPr lang="it-IT"/>
        </a:p>
      </dgm:t>
    </dgm:pt>
    <dgm:pt modelId="{20433E48-B90E-446E-9B2F-94C4E6905386}">
      <dgm:prSet phldrT="[Testo]"/>
      <dgm:spPr/>
      <dgm:t>
        <a:bodyPr/>
        <a:lstStyle/>
        <a:p>
          <a:r>
            <a:rPr lang="it-IT" dirty="0"/>
            <a:t>Risoluzione (astratto)</a:t>
          </a:r>
        </a:p>
      </dgm:t>
    </dgm:pt>
    <dgm:pt modelId="{EF3176C2-8837-486F-82D3-75974C7576B4}" type="parTrans" cxnId="{B8AC67C9-FD5A-41A9-9C23-056DB7F9C020}">
      <dgm:prSet/>
      <dgm:spPr/>
      <dgm:t>
        <a:bodyPr/>
        <a:lstStyle/>
        <a:p>
          <a:endParaRPr lang="it-IT"/>
        </a:p>
      </dgm:t>
    </dgm:pt>
    <dgm:pt modelId="{D61815CE-7D50-41AF-967D-8E10520A143E}" type="sibTrans" cxnId="{B8AC67C9-FD5A-41A9-9C23-056DB7F9C020}">
      <dgm:prSet/>
      <dgm:spPr/>
      <dgm:t>
        <a:bodyPr/>
        <a:lstStyle/>
        <a:p>
          <a:endParaRPr lang="it-IT"/>
        </a:p>
      </dgm:t>
    </dgm:pt>
    <dgm:pt modelId="{35F14B17-8E78-4AB6-A760-CC1F76FBE642}">
      <dgm:prSet phldrT="[Testo]"/>
      <dgm:spPr/>
      <dgm:t>
        <a:bodyPr/>
        <a:lstStyle/>
        <a:p>
          <a:r>
            <a:rPr lang="it-IT" dirty="0"/>
            <a:t>Norma2</a:t>
          </a:r>
        </a:p>
      </dgm:t>
    </dgm:pt>
    <dgm:pt modelId="{0EB588F3-57C7-43AB-BDF3-A3171B617E8D}" type="parTrans" cxnId="{E1E4190B-FB54-4968-92CF-420C9403B438}">
      <dgm:prSet/>
      <dgm:spPr/>
      <dgm:t>
        <a:bodyPr/>
        <a:lstStyle/>
        <a:p>
          <a:endParaRPr lang="it-IT"/>
        </a:p>
      </dgm:t>
    </dgm:pt>
    <dgm:pt modelId="{C66EBB5D-DCF8-4339-8810-AE8BB80B6353}" type="sibTrans" cxnId="{E1E4190B-FB54-4968-92CF-420C9403B438}">
      <dgm:prSet/>
      <dgm:spPr/>
      <dgm:t>
        <a:bodyPr/>
        <a:lstStyle/>
        <a:p>
          <a:endParaRPr lang="it-IT"/>
        </a:p>
      </dgm:t>
    </dgm:pt>
    <dgm:pt modelId="{A9F7594A-76C0-4D6D-880B-87EDBBBAC10F}">
      <dgm:prSet phldrT="[Testo]"/>
      <dgm:spPr/>
      <dgm:t>
        <a:bodyPr/>
        <a:lstStyle/>
        <a:p>
          <a:r>
            <a:rPr lang="it-IT" dirty="0" err="1"/>
            <a:t>importMtxFile</a:t>
          </a:r>
          <a:endParaRPr lang="it-IT" dirty="0"/>
        </a:p>
      </dgm:t>
    </dgm:pt>
    <dgm:pt modelId="{C09371A4-D6E3-4FAD-9A36-FC0D28E6E89A}" type="parTrans" cxnId="{A569CACE-D73A-4DAD-B9F1-3C1A26387927}">
      <dgm:prSet/>
      <dgm:spPr/>
      <dgm:t>
        <a:bodyPr/>
        <a:lstStyle/>
        <a:p>
          <a:endParaRPr lang="it-IT"/>
        </a:p>
      </dgm:t>
    </dgm:pt>
    <dgm:pt modelId="{842309FE-012F-4912-B609-31196BB7431E}" type="sibTrans" cxnId="{A569CACE-D73A-4DAD-B9F1-3C1A26387927}">
      <dgm:prSet/>
      <dgm:spPr/>
      <dgm:t>
        <a:bodyPr/>
        <a:lstStyle/>
        <a:p>
          <a:endParaRPr lang="it-IT"/>
        </a:p>
      </dgm:t>
    </dgm:pt>
    <dgm:pt modelId="{6F1CD807-5926-46E0-B668-B2045A55F2F2}">
      <dgm:prSet phldrT="[Testo]"/>
      <dgm:spPr/>
      <dgm:t>
        <a:bodyPr/>
        <a:lstStyle/>
        <a:p>
          <a:r>
            <a:rPr lang="it-IT" dirty="0"/>
            <a:t>Inversa</a:t>
          </a:r>
        </a:p>
      </dgm:t>
    </dgm:pt>
    <dgm:pt modelId="{FFC6B452-3346-45A7-BC40-E7BFD7B83EEA}" type="parTrans" cxnId="{8ED529E9-D150-4F05-BF60-2317A30E28BD}">
      <dgm:prSet/>
      <dgm:spPr/>
      <dgm:t>
        <a:bodyPr/>
        <a:lstStyle/>
        <a:p>
          <a:endParaRPr lang="it-IT"/>
        </a:p>
      </dgm:t>
    </dgm:pt>
    <dgm:pt modelId="{CD1FFAA5-51E4-4C49-9D6F-0B4BBDD56829}" type="sibTrans" cxnId="{8ED529E9-D150-4F05-BF60-2317A30E28BD}">
      <dgm:prSet/>
      <dgm:spPr/>
      <dgm:t>
        <a:bodyPr/>
        <a:lstStyle/>
        <a:p>
          <a:endParaRPr lang="it-IT"/>
        </a:p>
      </dgm:t>
    </dgm:pt>
    <dgm:pt modelId="{7FEB0C08-7890-49C2-92C3-D465C28064E8}">
      <dgm:prSet phldrT="[Testo]"/>
      <dgm:spPr/>
      <dgm:t>
        <a:bodyPr/>
        <a:lstStyle/>
        <a:p>
          <a:r>
            <a:rPr lang="it-IT" dirty="0" err="1"/>
            <a:t>prodottoScalare</a:t>
          </a:r>
          <a:endParaRPr lang="it-IT" dirty="0"/>
        </a:p>
      </dgm:t>
    </dgm:pt>
    <dgm:pt modelId="{D5424338-A781-451B-92C4-523999DA76FD}" type="parTrans" cxnId="{FD4684E5-B2AA-4978-8856-2C8EEC741C30}">
      <dgm:prSet/>
      <dgm:spPr/>
      <dgm:t>
        <a:bodyPr/>
        <a:lstStyle/>
        <a:p>
          <a:endParaRPr lang="it-IT"/>
        </a:p>
      </dgm:t>
    </dgm:pt>
    <dgm:pt modelId="{DFF93E44-1C4D-4839-9EEA-2CE7925EE75D}" type="sibTrans" cxnId="{FD4684E5-B2AA-4978-8856-2C8EEC741C30}">
      <dgm:prSet/>
      <dgm:spPr/>
      <dgm:t>
        <a:bodyPr/>
        <a:lstStyle/>
        <a:p>
          <a:endParaRPr lang="it-IT"/>
        </a:p>
      </dgm:t>
    </dgm:pt>
    <dgm:pt modelId="{F8A83066-DDE2-495B-ABE9-8C4C4C965FCC}" type="pres">
      <dgm:prSet presAssocID="{F3BCC748-7E56-4DD3-B3D4-F3ECBB3CA4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075DF66-1DBB-4030-94BF-DFF269765040}" type="pres">
      <dgm:prSet presAssocID="{86F9EE55-F764-4B5C-8386-A46591C4061E}" presName="centerShape" presStyleLbl="node0" presStyleIdx="0" presStyleCnt="1"/>
      <dgm:spPr/>
    </dgm:pt>
    <dgm:pt modelId="{3CEB13DE-1F71-45D9-A5A6-422DDA21017A}" type="pres">
      <dgm:prSet presAssocID="{2744039B-A916-4C1F-9A89-5891055F55EE}" presName="Name9" presStyleLbl="parChTrans1D2" presStyleIdx="0" presStyleCnt="7"/>
      <dgm:spPr/>
    </dgm:pt>
    <dgm:pt modelId="{BDD8AF06-CAB6-4893-B2FC-9DFEAB7BB291}" type="pres">
      <dgm:prSet presAssocID="{2744039B-A916-4C1F-9A89-5891055F55EE}" presName="connTx" presStyleLbl="parChTrans1D2" presStyleIdx="0" presStyleCnt="7"/>
      <dgm:spPr/>
    </dgm:pt>
    <dgm:pt modelId="{7FB2246E-20A5-463D-8E1A-819B7A7D88CF}" type="pres">
      <dgm:prSet presAssocID="{67897D08-46E6-4983-B8CD-C29CCC3DD7EA}" presName="node" presStyleLbl="node1" presStyleIdx="0" presStyleCnt="7">
        <dgm:presLayoutVars>
          <dgm:bulletEnabled val="1"/>
        </dgm:presLayoutVars>
      </dgm:prSet>
      <dgm:spPr/>
    </dgm:pt>
    <dgm:pt modelId="{DAC33890-190D-4179-8AE6-F0BAD4465D21}" type="pres">
      <dgm:prSet presAssocID="{6DB4FA22-083C-4C50-8EDA-4CD95B8B32CE}" presName="Name9" presStyleLbl="parChTrans1D2" presStyleIdx="1" presStyleCnt="7"/>
      <dgm:spPr/>
    </dgm:pt>
    <dgm:pt modelId="{3C18B1F5-8CBF-4297-BBCB-FB5025841F0D}" type="pres">
      <dgm:prSet presAssocID="{6DB4FA22-083C-4C50-8EDA-4CD95B8B32CE}" presName="connTx" presStyleLbl="parChTrans1D2" presStyleIdx="1" presStyleCnt="7"/>
      <dgm:spPr/>
    </dgm:pt>
    <dgm:pt modelId="{DE3B272D-E1B9-4A2B-9653-9D09587FAC1D}" type="pres">
      <dgm:prSet presAssocID="{23DCE9B2-147A-4360-88F3-458AC5C5E129}" presName="node" presStyleLbl="node1" presStyleIdx="1" presStyleCnt="7">
        <dgm:presLayoutVars>
          <dgm:bulletEnabled val="1"/>
        </dgm:presLayoutVars>
      </dgm:prSet>
      <dgm:spPr/>
    </dgm:pt>
    <dgm:pt modelId="{E223C859-3D5E-4540-90D6-EEFB61649B01}" type="pres">
      <dgm:prSet presAssocID="{EF3176C2-8837-486F-82D3-75974C7576B4}" presName="Name9" presStyleLbl="parChTrans1D2" presStyleIdx="2" presStyleCnt="7"/>
      <dgm:spPr/>
    </dgm:pt>
    <dgm:pt modelId="{2316E9F6-E9AA-465D-801E-AF9BB3618C6B}" type="pres">
      <dgm:prSet presAssocID="{EF3176C2-8837-486F-82D3-75974C7576B4}" presName="connTx" presStyleLbl="parChTrans1D2" presStyleIdx="2" presStyleCnt="7"/>
      <dgm:spPr/>
    </dgm:pt>
    <dgm:pt modelId="{8E7BC7EA-5432-42B7-B8D6-1A0A71EA0186}" type="pres">
      <dgm:prSet presAssocID="{20433E48-B90E-446E-9B2F-94C4E6905386}" presName="node" presStyleLbl="node1" presStyleIdx="2" presStyleCnt="7">
        <dgm:presLayoutVars>
          <dgm:bulletEnabled val="1"/>
        </dgm:presLayoutVars>
      </dgm:prSet>
      <dgm:spPr/>
    </dgm:pt>
    <dgm:pt modelId="{E27EAB0E-9381-47DA-A60A-C533B0865E9D}" type="pres">
      <dgm:prSet presAssocID="{0EB588F3-57C7-43AB-BDF3-A3171B617E8D}" presName="Name9" presStyleLbl="parChTrans1D2" presStyleIdx="3" presStyleCnt="7"/>
      <dgm:spPr/>
    </dgm:pt>
    <dgm:pt modelId="{8BF86242-EF8E-478A-A652-EB19CA20B005}" type="pres">
      <dgm:prSet presAssocID="{0EB588F3-57C7-43AB-BDF3-A3171B617E8D}" presName="connTx" presStyleLbl="parChTrans1D2" presStyleIdx="3" presStyleCnt="7"/>
      <dgm:spPr/>
    </dgm:pt>
    <dgm:pt modelId="{6E477363-7C62-4372-B22D-90AC1007BD6A}" type="pres">
      <dgm:prSet presAssocID="{35F14B17-8E78-4AB6-A760-CC1F76FBE642}" presName="node" presStyleLbl="node1" presStyleIdx="3" presStyleCnt="7">
        <dgm:presLayoutVars>
          <dgm:bulletEnabled val="1"/>
        </dgm:presLayoutVars>
      </dgm:prSet>
      <dgm:spPr/>
    </dgm:pt>
    <dgm:pt modelId="{714962DB-3B54-41AA-A5F4-099C0688501B}" type="pres">
      <dgm:prSet presAssocID="{C09371A4-D6E3-4FAD-9A36-FC0D28E6E89A}" presName="Name9" presStyleLbl="parChTrans1D2" presStyleIdx="4" presStyleCnt="7"/>
      <dgm:spPr/>
    </dgm:pt>
    <dgm:pt modelId="{7213160A-7DCC-4199-A483-55AF49B305E4}" type="pres">
      <dgm:prSet presAssocID="{C09371A4-D6E3-4FAD-9A36-FC0D28E6E89A}" presName="connTx" presStyleLbl="parChTrans1D2" presStyleIdx="4" presStyleCnt="7"/>
      <dgm:spPr/>
    </dgm:pt>
    <dgm:pt modelId="{24313D3E-A67C-4A0C-8D11-0B6EB4CE0379}" type="pres">
      <dgm:prSet presAssocID="{A9F7594A-76C0-4D6D-880B-87EDBBBAC10F}" presName="node" presStyleLbl="node1" presStyleIdx="4" presStyleCnt="7">
        <dgm:presLayoutVars>
          <dgm:bulletEnabled val="1"/>
        </dgm:presLayoutVars>
      </dgm:prSet>
      <dgm:spPr/>
    </dgm:pt>
    <dgm:pt modelId="{ADB84155-0EE1-4A1F-9294-E72F4D5E8A52}" type="pres">
      <dgm:prSet presAssocID="{FFC6B452-3346-45A7-BC40-E7BFD7B83EEA}" presName="Name9" presStyleLbl="parChTrans1D2" presStyleIdx="5" presStyleCnt="7"/>
      <dgm:spPr/>
    </dgm:pt>
    <dgm:pt modelId="{8DF3028B-8316-475A-869B-372ED72DD4B2}" type="pres">
      <dgm:prSet presAssocID="{FFC6B452-3346-45A7-BC40-E7BFD7B83EEA}" presName="connTx" presStyleLbl="parChTrans1D2" presStyleIdx="5" presStyleCnt="7"/>
      <dgm:spPr/>
    </dgm:pt>
    <dgm:pt modelId="{E39F4975-1405-47D9-978B-65D862071FDB}" type="pres">
      <dgm:prSet presAssocID="{6F1CD807-5926-46E0-B668-B2045A55F2F2}" presName="node" presStyleLbl="node1" presStyleIdx="5" presStyleCnt="7">
        <dgm:presLayoutVars>
          <dgm:bulletEnabled val="1"/>
        </dgm:presLayoutVars>
      </dgm:prSet>
      <dgm:spPr/>
    </dgm:pt>
    <dgm:pt modelId="{3FE5F6CC-BBF4-446B-9966-B8A75E101D4C}" type="pres">
      <dgm:prSet presAssocID="{D5424338-A781-451B-92C4-523999DA76FD}" presName="Name9" presStyleLbl="parChTrans1D2" presStyleIdx="6" presStyleCnt="7"/>
      <dgm:spPr/>
    </dgm:pt>
    <dgm:pt modelId="{6844E6D3-C574-415B-9552-8C73AFBD8A56}" type="pres">
      <dgm:prSet presAssocID="{D5424338-A781-451B-92C4-523999DA76FD}" presName="connTx" presStyleLbl="parChTrans1D2" presStyleIdx="6" presStyleCnt="7"/>
      <dgm:spPr/>
    </dgm:pt>
    <dgm:pt modelId="{5D387FF4-5017-4A49-A46C-326F4DD39F1E}" type="pres">
      <dgm:prSet presAssocID="{7FEB0C08-7890-49C2-92C3-D465C28064E8}" presName="node" presStyleLbl="node1" presStyleIdx="6" presStyleCnt="7">
        <dgm:presLayoutVars>
          <dgm:bulletEnabled val="1"/>
        </dgm:presLayoutVars>
      </dgm:prSet>
      <dgm:spPr/>
    </dgm:pt>
  </dgm:ptLst>
  <dgm:cxnLst>
    <dgm:cxn modelId="{E1E4190B-FB54-4968-92CF-420C9403B438}" srcId="{86F9EE55-F764-4B5C-8386-A46591C4061E}" destId="{35F14B17-8E78-4AB6-A760-CC1F76FBE642}" srcOrd="3" destOrd="0" parTransId="{0EB588F3-57C7-43AB-BDF3-A3171B617E8D}" sibTransId="{C66EBB5D-DCF8-4339-8810-AE8BB80B6353}"/>
    <dgm:cxn modelId="{E24E430D-6500-45F6-9E30-E3394E3B231F}" type="presOf" srcId="{0EB588F3-57C7-43AB-BDF3-A3171B617E8D}" destId="{8BF86242-EF8E-478A-A652-EB19CA20B005}" srcOrd="1" destOrd="0" presId="urn:microsoft.com/office/officeart/2005/8/layout/radial1"/>
    <dgm:cxn modelId="{1C6DC00D-F325-407A-B787-AB26BDB94E76}" type="presOf" srcId="{A9F7594A-76C0-4D6D-880B-87EDBBBAC10F}" destId="{24313D3E-A67C-4A0C-8D11-0B6EB4CE0379}" srcOrd="0" destOrd="0" presId="urn:microsoft.com/office/officeart/2005/8/layout/radial1"/>
    <dgm:cxn modelId="{AAF9E01E-1764-4995-A6B1-5A9AD64F4309}" type="presOf" srcId="{67897D08-46E6-4983-B8CD-C29CCC3DD7EA}" destId="{7FB2246E-20A5-463D-8E1A-819B7A7D88CF}" srcOrd="0" destOrd="0" presId="urn:microsoft.com/office/officeart/2005/8/layout/radial1"/>
    <dgm:cxn modelId="{FE996421-C265-4FD8-911B-4AE56CBFFB08}" type="presOf" srcId="{0EB588F3-57C7-43AB-BDF3-A3171B617E8D}" destId="{E27EAB0E-9381-47DA-A60A-C533B0865E9D}" srcOrd="0" destOrd="0" presId="urn:microsoft.com/office/officeart/2005/8/layout/radial1"/>
    <dgm:cxn modelId="{CE91A825-392F-4ABD-8AC1-353DAD589850}" type="presOf" srcId="{86F9EE55-F764-4B5C-8386-A46591C4061E}" destId="{D075DF66-1DBB-4030-94BF-DFF269765040}" srcOrd="0" destOrd="0" presId="urn:microsoft.com/office/officeart/2005/8/layout/radial1"/>
    <dgm:cxn modelId="{287C4627-57EF-4AB6-A456-8A0088FA6079}" type="presOf" srcId="{20433E48-B90E-446E-9B2F-94C4E6905386}" destId="{8E7BC7EA-5432-42B7-B8D6-1A0A71EA0186}" srcOrd="0" destOrd="0" presId="urn:microsoft.com/office/officeart/2005/8/layout/radial1"/>
    <dgm:cxn modelId="{BA8D5D2C-17C9-4529-80F6-221BFC80EC1C}" type="presOf" srcId="{2744039B-A916-4C1F-9A89-5891055F55EE}" destId="{3CEB13DE-1F71-45D9-A5A6-422DDA21017A}" srcOrd="0" destOrd="0" presId="urn:microsoft.com/office/officeart/2005/8/layout/radial1"/>
    <dgm:cxn modelId="{2B16485C-7F36-4DE5-B24B-6FE2790A48A6}" type="presOf" srcId="{23DCE9B2-147A-4360-88F3-458AC5C5E129}" destId="{DE3B272D-E1B9-4A2B-9653-9D09587FAC1D}" srcOrd="0" destOrd="0" presId="urn:microsoft.com/office/officeart/2005/8/layout/radial1"/>
    <dgm:cxn modelId="{212A2144-DCA0-4C18-9306-5F4B33BD7036}" srcId="{86F9EE55-F764-4B5C-8386-A46591C4061E}" destId="{23DCE9B2-147A-4360-88F3-458AC5C5E129}" srcOrd="1" destOrd="0" parTransId="{6DB4FA22-083C-4C50-8EDA-4CD95B8B32CE}" sibTransId="{CB4C9132-121D-468D-A1B1-DF75278EE2FF}"/>
    <dgm:cxn modelId="{02D69F44-1712-4988-A802-BF04AA3DB85A}" type="presOf" srcId="{FFC6B452-3346-45A7-BC40-E7BFD7B83EEA}" destId="{8DF3028B-8316-475A-869B-372ED72DD4B2}" srcOrd="1" destOrd="0" presId="urn:microsoft.com/office/officeart/2005/8/layout/radial1"/>
    <dgm:cxn modelId="{8C4A6565-4AC0-4E63-B38E-087D7A10A3C2}" type="presOf" srcId="{FFC6B452-3346-45A7-BC40-E7BFD7B83EEA}" destId="{ADB84155-0EE1-4A1F-9294-E72F4D5E8A52}" srcOrd="0" destOrd="0" presId="urn:microsoft.com/office/officeart/2005/8/layout/radial1"/>
    <dgm:cxn modelId="{B015A066-92E0-4F42-97DA-C3FCA6BCA41A}" srcId="{86F9EE55-F764-4B5C-8386-A46591C4061E}" destId="{67897D08-46E6-4983-B8CD-C29CCC3DD7EA}" srcOrd="0" destOrd="0" parTransId="{2744039B-A916-4C1F-9A89-5891055F55EE}" sibTransId="{088D0A8C-4225-4807-9917-7EC5847A7481}"/>
    <dgm:cxn modelId="{B508A56D-6928-474F-908C-E204A1A6D270}" type="presOf" srcId="{EF3176C2-8837-486F-82D3-75974C7576B4}" destId="{E223C859-3D5E-4540-90D6-EEFB61649B01}" srcOrd="0" destOrd="0" presId="urn:microsoft.com/office/officeart/2005/8/layout/radial1"/>
    <dgm:cxn modelId="{50064D6E-FCB6-442B-807F-B820C170AB97}" type="presOf" srcId="{C09371A4-D6E3-4FAD-9A36-FC0D28E6E89A}" destId="{7213160A-7DCC-4199-A483-55AF49B305E4}" srcOrd="1" destOrd="0" presId="urn:microsoft.com/office/officeart/2005/8/layout/radial1"/>
    <dgm:cxn modelId="{932CA375-F4EA-4EC3-8ECE-E457BDE29BE2}" type="presOf" srcId="{D5424338-A781-451B-92C4-523999DA76FD}" destId="{6844E6D3-C574-415B-9552-8C73AFBD8A56}" srcOrd="1" destOrd="0" presId="urn:microsoft.com/office/officeart/2005/8/layout/radial1"/>
    <dgm:cxn modelId="{4B60F358-3996-45E3-9671-EE08E7B0BCA7}" type="presOf" srcId="{35F14B17-8E78-4AB6-A760-CC1F76FBE642}" destId="{6E477363-7C62-4372-B22D-90AC1007BD6A}" srcOrd="0" destOrd="0" presId="urn:microsoft.com/office/officeart/2005/8/layout/radial1"/>
    <dgm:cxn modelId="{9CA47680-9C3C-4411-B794-132F56CB13D2}" type="presOf" srcId="{F3BCC748-7E56-4DD3-B3D4-F3ECBB3CA46A}" destId="{F8A83066-DDE2-495B-ABE9-8C4C4C965FCC}" srcOrd="0" destOrd="0" presId="urn:microsoft.com/office/officeart/2005/8/layout/radial1"/>
    <dgm:cxn modelId="{EB454B84-C580-4DFB-99F0-1801B7CBF770}" type="presOf" srcId="{7FEB0C08-7890-49C2-92C3-D465C28064E8}" destId="{5D387FF4-5017-4A49-A46C-326F4DD39F1E}" srcOrd="0" destOrd="0" presId="urn:microsoft.com/office/officeart/2005/8/layout/radial1"/>
    <dgm:cxn modelId="{12643087-7D15-49FA-81BC-57C8FC84FC2F}" type="presOf" srcId="{6F1CD807-5926-46E0-B668-B2045A55F2F2}" destId="{E39F4975-1405-47D9-978B-65D862071FDB}" srcOrd="0" destOrd="0" presId="urn:microsoft.com/office/officeart/2005/8/layout/radial1"/>
    <dgm:cxn modelId="{3EBEA895-D23B-45FD-A2B7-FCA4ACA2FDE2}" type="presOf" srcId="{6DB4FA22-083C-4C50-8EDA-4CD95B8B32CE}" destId="{DAC33890-190D-4179-8AE6-F0BAD4465D21}" srcOrd="0" destOrd="0" presId="urn:microsoft.com/office/officeart/2005/8/layout/radial1"/>
    <dgm:cxn modelId="{40EB69A3-17CC-4809-BDB0-49879681B9C2}" type="presOf" srcId="{EF3176C2-8837-486F-82D3-75974C7576B4}" destId="{2316E9F6-E9AA-465D-801E-AF9BB3618C6B}" srcOrd="1" destOrd="0" presId="urn:microsoft.com/office/officeart/2005/8/layout/radial1"/>
    <dgm:cxn modelId="{5EE75CAE-317C-43AF-A59F-D92258803CCE}" type="presOf" srcId="{2744039B-A916-4C1F-9A89-5891055F55EE}" destId="{BDD8AF06-CAB6-4893-B2FC-9DFEAB7BB291}" srcOrd="1" destOrd="0" presId="urn:microsoft.com/office/officeart/2005/8/layout/radial1"/>
    <dgm:cxn modelId="{AD94ADB8-97EF-4C0A-9220-CB13CCBCED5E}" type="presOf" srcId="{D5424338-A781-451B-92C4-523999DA76FD}" destId="{3FE5F6CC-BBF4-446B-9966-B8A75E101D4C}" srcOrd="0" destOrd="0" presId="urn:microsoft.com/office/officeart/2005/8/layout/radial1"/>
    <dgm:cxn modelId="{B8AC67C9-FD5A-41A9-9C23-056DB7F9C020}" srcId="{86F9EE55-F764-4B5C-8386-A46591C4061E}" destId="{20433E48-B90E-446E-9B2F-94C4E6905386}" srcOrd="2" destOrd="0" parTransId="{EF3176C2-8837-486F-82D3-75974C7576B4}" sibTransId="{D61815CE-7D50-41AF-967D-8E10520A143E}"/>
    <dgm:cxn modelId="{9505F5C9-21AE-47C5-A39A-6C949818F1E7}" type="presOf" srcId="{C09371A4-D6E3-4FAD-9A36-FC0D28E6E89A}" destId="{714962DB-3B54-41AA-A5F4-099C0688501B}" srcOrd="0" destOrd="0" presId="urn:microsoft.com/office/officeart/2005/8/layout/radial1"/>
    <dgm:cxn modelId="{A569CACE-D73A-4DAD-B9F1-3C1A26387927}" srcId="{86F9EE55-F764-4B5C-8386-A46591C4061E}" destId="{A9F7594A-76C0-4D6D-880B-87EDBBBAC10F}" srcOrd="4" destOrd="0" parTransId="{C09371A4-D6E3-4FAD-9A36-FC0D28E6E89A}" sibTransId="{842309FE-012F-4912-B609-31196BB7431E}"/>
    <dgm:cxn modelId="{FC66B7D8-A141-4A87-92C0-D4D81EE545A7}" srcId="{F3BCC748-7E56-4DD3-B3D4-F3ECBB3CA46A}" destId="{86F9EE55-F764-4B5C-8386-A46591C4061E}" srcOrd="0" destOrd="0" parTransId="{58989F8E-49C6-4A41-85CA-2B6BCB061B2E}" sibTransId="{54FEE0D0-6407-453D-8FBC-869C52159D1E}"/>
    <dgm:cxn modelId="{FD4684E5-B2AA-4978-8856-2C8EEC741C30}" srcId="{86F9EE55-F764-4B5C-8386-A46591C4061E}" destId="{7FEB0C08-7890-49C2-92C3-D465C28064E8}" srcOrd="6" destOrd="0" parTransId="{D5424338-A781-451B-92C4-523999DA76FD}" sibTransId="{DFF93E44-1C4D-4839-9EEA-2CE7925EE75D}"/>
    <dgm:cxn modelId="{8ED529E9-D150-4F05-BF60-2317A30E28BD}" srcId="{86F9EE55-F764-4B5C-8386-A46591C4061E}" destId="{6F1CD807-5926-46E0-B668-B2045A55F2F2}" srcOrd="5" destOrd="0" parTransId="{FFC6B452-3346-45A7-BC40-E7BFD7B83EEA}" sibTransId="{CD1FFAA5-51E4-4C49-9D6F-0B4BBDD56829}"/>
    <dgm:cxn modelId="{E1DE59ED-0E3C-467D-A2B2-11F9DDEBF81C}" type="presOf" srcId="{6DB4FA22-083C-4C50-8EDA-4CD95B8B32CE}" destId="{3C18B1F5-8CBF-4297-BBCB-FB5025841F0D}" srcOrd="1" destOrd="0" presId="urn:microsoft.com/office/officeart/2005/8/layout/radial1"/>
    <dgm:cxn modelId="{3943AAE0-3DBF-45FF-A6C9-6408CC7DA26E}" type="presParOf" srcId="{F8A83066-DDE2-495B-ABE9-8C4C4C965FCC}" destId="{D075DF66-1DBB-4030-94BF-DFF269765040}" srcOrd="0" destOrd="0" presId="urn:microsoft.com/office/officeart/2005/8/layout/radial1"/>
    <dgm:cxn modelId="{5F4AEA1E-9EA4-4206-85AF-D0A90A28AA88}" type="presParOf" srcId="{F8A83066-DDE2-495B-ABE9-8C4C4C965FCC}" destId="{3CEB13DE-1F71-45D9-A5A6-422DDA21017A}" srcOrd="1" destOrd="0" presId="urn:microsoft.com/office/officeart/2005/8/layout/radial1"/>
    <dgm:cxn modelId="{369605A2-EA78-4800-96E2-011108CFA187}" type="presParOf" srcId="{3CEB13DE-1F71-45D9-A5A6-422DDA21017A}" destId="{BDD8AF06-CAB6-4893-B2FC-9DFEAB7BB291}" srcOrd="0" destOrd="0" presId="urn:microsoft.com/office/officeart/2005/8/layout/radial1"/>
    <dgm:cxn modelId="{5021C4C5-572A-4AFC-A7B6-679B91D67A9A}" type="presParOf" srcId="{F8A83066-DDE2-495B-ABE9-8C4C4C965FCC}" destId="{7FB2246E-20A5-463D-8E1A-819B7A7D88CF}" srcOrd="2" destOrd="0" presId="urn:microsoft.com/office/officeart/2005/8/layout/radial1"/>
    <dgm:cxn modelId="{131D6305-389C-49BA-8A48-CF5BEF0A3113}" type="presParOf" srcId="{F8A83066-DDE2-495B-ABE9-8C4C4C965FCC}" destId="{DAC33890-190D-4179-8AE6-F0BAD4465D21}" srcOrd="3" destOrd="0" presId="urn:microsoft.com/office/officeart/2005/8/layout/radial1"/>
    <dgm:cxn modelId="{1849B239-B312-4A35-A0D7-F7C81FC93600}" type="presParOf" srcId="{DAC33890-190D-4179-8AE6-F0BAD4465D21}" destId="{3C18B1F5-8CBF-4297-BBCB-FB5025841F0D}" srcOrd="0" destOrd="0" presId="urn:microsoft.com/office/officeart/2005/8/layout/radial1"/>
    <dgm:cxn modelId="{E1F08FC3-B4DE-4AE6-8D50-489C2FB0C7B0}" type="presParOf" srcId="{F8A83066-DDE2-495B-ABE9-8C4C4C965FCC}" destId="{DE3B272D-E1B9-4A2B-9653-9D09587FAC1D}" srcOrd="4" destOrd="0" presId="urn:microsoft.com/office/officeart/2005/8/layout/radial1"/>
    <dgm:cxn modelId="{41CFD269-2A3E-4036-BC94-F5AA27BE80E2}" type="presParOf" srcId="{F8A83066-DDE2-495B-ABE9-8C4C4C965FCC}" destId="{E223C859-3D5E-4540-90D6-EEFB61649B01}" srcOrd="5" destOrd="0" presId="urn:microsoft.com/office/officeart/2005/8/layout/radial1"/>
    <dgm:cxn modelId="{2F00423B-EDAE-46D9-AB2A-C31C41C4D1FA}" type="presParOf" srcId="{E223C859-3D5E-4540-90D6-EEFB61649B01}" destId="{2316E9F6-E9AA-465D-801E-AF9BB3618C6B}" srcOrd="0" destOrd="0" presId="urn:microsoft.com/office/officeart/2005/8/layout/radial1"/>
    <dgm:cxn modelId="{B38F0722-C01B-4149-A95D-43A6F8012436}" type="presParOf" srcId="{F8A83066-DDE2-495B-ABE9-8C4C4C965FCC}" destId="{8E7BC7EA-5432-42B7-B8D6-1A0A71EA0186}" srcOrd="6" destOrd="0" presId="urn:microsoft.com/office/officeart/2005/8/layout/radial1"/>
    <dgm:cxn modelId="{CBD8E49F-BEE5-4364-9FFE-156E0F1DC21A}" type="presParOf" srcId="{F8A83066-DDE2-495B-ABE9-8C4C4C965FCC}" destId="{E27EAB0E-9381-47DA-A60A-C533B0865E9D}" srcOrd="7" destOrd="0" presId="urn:microsoft.com/office/officeart/2005/8/layout/radial1"/>
    <dgm:cxn modelId="{06EDB8D0-B227-4535-95DB-49394A84C259}" type="presParOf" srcId="{E27EAB0E-9381-47DA-A60A-C533B0865E9D}" destId="{8BF86242-EF8E-478A-A652-EB19CA20B005}" srcOrd="0" destOrd="0" presId="urn:microsoft.com/office/officeart/2005/8/layout/radial1"/>
    <dgm:cxn modelId="{49F12B30-3A7C-42FC-BA12-2F87C7D48BBF}" type="presParOf" srcId="{F8A83066-DDE2-495B-ABE9-8C4C4C965FCC}" destId="{6E477363-7C62-4372-B22D-90AC1007BD6A}" srcOrd="8" destOrd="0" presId="urn:microsoft.com/office/officeart/2005/8/layout/radial1"/>
    <dgm:cxn modelId="{5015C42E-70F6-4624-836A-5226236C9835}" type="presParOf" srcId="{F8A83066-DDE2-495B-ABE9-8C4C4C965FCC}" destId="{714962DB-3B54-41AA-A5F4-099C0688501B}" srcOrd="9" destOrd="0" presId="urn:microsoft.com/office/officeart/2005/8/layout/radial1"/>
    <dgm:cxn modelId="{659F4246-57DD-4DBC-BCB3-D07970F7D010}" type="presParOf" srcId="{714962DB-3B54-41AA-A5F4-099C0688501B}" destId="{7213160A-7DCC-4199-A483-55AF49B305E4}" srcOrd="0" destOrd="0" presId="urn:microsoft.com/office/officeart/2005/8/layout/radial1"/>
    <dgm:cxn modelId="{F9C0B89F-65C4-4073-B8F0-11F267F45876}" type="presParOf" srcId="{F8A83066-DDE2-495B-ABE9-8C4C4C965FCC}" destId="{24313D3E-A67C-4A0C-8D11-0B6EB4CE0379}" srcOrd="10" destOrd="0" presId="urn:microsoft.com/office/officeart/2005/8/layout/radial1"/>
    <dgm:cxn modelId="{952A9213-FC5E-4DA9-BB1C-8D97F9061B8B}" type="presParOf" srcId="{F8A83066-DDE2-495B-ABE9-8C4C4C965FCC}" destId="{ADB84155-0EE1-4A1F-9294-E72F4D5E8A52}" srcOrd="11" destOrd="0" presId="urn:microsoft.com/office/officeart/2005/8/layout/radial1"/>
    <dgm:cxn modelId="{DF0724CB-5FAE-451D-9BEB-43E1A8A40E07}" type="presParOf" srcId="{ADB84155-0EE1-4A1F-9294-E72F4D5E8A52}" destId="{8DF3028B-8316-475A-869B-372ED72DD4B2}" srcOrd="0" destOrd="0" presId="urn:microsoft.com/office/officeart/2005/8/layout/radial1"/>
    <dgm:cxn modelId="{CA9799AB-D172-4630-87A0-041601EDBA8D}" type="presParOf" srcId="{F8A83066-DDE2-495B-ABE9-8C4C4C965FCC}" destId="{E39F4975-1405-47D9-978B-65D862071FDB}" srcOrd="12" destOrd="0" presId="urn:microsoft.com/office/officeart/2005/8/layout/radial1"/>
    <dgm:cxn modelId="{2F001D04-6EC4-4ACC-B106-26EBCA8E37EA}" type="presParOf" srcId="{F8A83066-DDE2-495B-ABE9-8C4C4C965FCC}" destId="{3FE5F6CC-BBF4-446B-9966-B8A75E101D4C}" srcOrd="13" destOrd="0" presId="urn:microsoft.com/office/officeart/2005/8/layout/radial1"/>
    <dgm:cxn modelId="{30EF6858-AC16-4E26-AD09-05D89FD48961}" type="presParOf" srcId="{3FE5F6CC-BBF4-446B-9966-B8A75E101D4C}" destId="{6844E6D3-C574-415B-9552-8C73AFBD8A56}" srcOrd="0" destOrd="0" presId="urn:microsoft.com/office/officeart/2005/8/layout/radial1"/>
    <dgm:cxn modelId="{4E3FAFEB-CB67-4AAD-9BE7-5E0B84912F56}" type="presParOf" srcId="{F8A83066-DDE2-495B-ABE9-8C4C4C965FCC}" destId="{5D387FF4-5017-4A49-A46C-326F4DD39F1E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23B7C-E2D8-4640-90D8-BD769E99E015}">
      <dsp:nvSpPr>
        <dsp:cNvPr id="0" name=""/>
        <dsp:cNvSpPr/>
      </dsp:nvSpPr>
      <dsp:spPr>
        <a:xfrm>
          <a:off x="3011302" y="1490558"/>
          <a:ext cx="142915" cy="626107"/>
        </a:xfrm>
        <a:custGeom>
          <a:avLst/>
          <a:gdLst/>
          <a:ahLst/>
          <a:cxnLst/>
          <a:rect l="0" t="0" r="0" b="0"/>
          <a:pathLst>
            <a:path>
              <a:moveTo>
                <a:pt x="142915" y="0"/>
              </a:moveTo>
              <a:lnTo>
                <a:pt x="142915" y="626107"/>
              </a:lnTo>
              <a:lnTo>
                <a:pt x="0" y="626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001A2-1099-458C-9774-09A4F7F3FB31}">
      <dsp:nvSpPr>
        <dsp:cNvPr id="0" name=""/>
        <dsp:cNvSpPr/>
      </dsp:nvSpPr>
      <dsp:spPr>
        <a:xfrm>
          <a:off x="3154218" y="1490558"/>
          <a:ext cx="2470403" cy="1252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299"/>
              </a:lnTo>
              <a:lnTo>
                <a:pt x="2470403" y="1109299"/>
              </a:lnTo>
              <a:lnTo>
                <a:pt x="2470403" y="1252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247FB-B742-4F60-90F7-7A0147D9E479}">
      <dsp:nvSpPr>
        <dsp:cNvPr id="0" name=""/>
        <dsp:cNvSpPr/>
      </dsp:nvSpPr>
      <dsp:spPr>
        <a:xfrm>
          <a:off x="3154218" y="1490558"/>
          <a:ext cx="823467" cy="1252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299"/>
              </a:lnTo>
              <a:lnTo>
                <a:pt x="823467" y="1109299"/>
              </a:lnTo>
              <a:lnTo>
                <a:pt x="823467" y="1252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7A8D8-452F-496B-B27E-DEF8A3EA8DCC}">
      <dsp:nvSpPr>
        <dsp:cNvPr id="0" name=""/>
        <dsp:cNvSpPr/>
      </dsp:nvSpPr>
      <dsp:spPr>
        <a:xfrm>
          <a:off x="2330750" y="1490558"/>
          <a:ext cx="823467" cy="1252215"/>
        </a:xfrm>
        <a:custGeom>
          <a:avLst/>
          <a:gdLst/>
          <a:ahLst/>
          <a:cxnLst/>
          <a:rect l="0" t="0" r="0" b="0"/>
          <a:pathLst>
            <a:path>
              <a:moveTo>
                <a:pt x="823467" y="0"/>
              </a:moveTo>
              <a:lnTo>
                <a:pt x="823467" y="1109299"/>
              </a:lnTo>
              <a:lnTo>
                <a:pt x="0" y="1109299"/>
              </a:lnTo>
              <a:lnTo>
                <a:pt x="0" y="1252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34292-CAE1-494C-AF15-C9588750B209}">
      <dsp:nvSpPr>
        <dsp:cNvPr id="0" name=""/>
        <dsp:cNvSpPr/>
      </dsp:nvSpPr>
      <dsp:spPr>
        <a:xfrm>
          <a:off x="683814" y="1490558"/>
          <a:ext cx="2470403" cy="1252215"/>
        </a:xfrm>
        <a:custGeom>
          <a:avLst/>
          <a:gdLst/>
          <a:ahLst/>
          <a:cxnLst/>
          <a:rect l="0" t="0" r="0" b="0"/>
          <a:pathLst>
            <a:path>
              <a:moveTo>
                <a:pt x="2470403" y="0"/>
              </a:moveTo>
              <a:lnTo>
                <a:pt x="2470403" y="1109299"/>
              </a:lnTo>
              <a:lnTo>
                <a:pt x="0" y="1109299"/>
              </a:lnTo>
              <a:lnTo>
                <a:pt x="0" y="1252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EE47-8797-40A5-BB7D-1011F89E65B3}">
      <dsp:nvSpPr>
        <dsp:cNvPr id="0" name=""/>
        <dsp:cNvSpPr/>
      </dsp:nvSpPr>
      <dsp:spPr>
        <a:xfrm>
          <a:off x="2473666" y="810007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LSSolver</a:t>
          </a:r>
          <a:endParaRPr lang="it-IT" sz="2300" kern="1200" dirty="0"/>
        </a:p>
      </dsp:txBody>
      <dsp:txXfrm>
        <a:off x="2473666" y="810007"/>
        <a:ext cx="1361103" cy="680551"/>
      </dsp:txXfrm>
    </dsp:sp>
    <dsp:sp modelId="{1FB95D0E-F10B-4039-A1D1-21D005282304}">
      <dsp:nvSpPr>
        <dsp:cNvPr id="0" name=""/>
        <dsp:cNvSpPr/>
      </dsp:nvSpPr>
      <dsp:spPr>
        <a:xfrm>
          <a:off x="3263" y="2742774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Jacobi</a:t>
          </a:r>
          <a:endParaRPr lang="it-IT" sz="2300" kern="1200" dirty="0"/>
        </a:p>
      </dsp:txBody>
      <dsp:txXfrm>
        <a:off x="3263" y="2742774"/>
        <a:ext cx="1361103" cy="680551"/>
      </dsp:txXfrm>
    </dsp:sp>
    <dsp:sp modelId="{BA51F275-3686-4D4D-A6BC-7B3E4401EA5E}">
      <dsp:nvSpPr>
        <dsp:cNvPr id="0" name=""/>
        <dsp:cNvSpPr/>
      </dsp:nvSpPr>
      <dsp:spPr>
        <a:xfrm>
          <a:off x="1650198" y="2742774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Gauss </a:t>
          </a:r>
          <a:r>
            <a:rPr lang="it-IT" sz="2300" kern="1200" dirty="0" err="1"/>
            <a:t>seidel</a:t>
          </a:r>
          <a:endParaRPr lang="it-IT" sz="2300" kern="1200" dirty="0"/>
        </a:p>
      </dsp:txBody>
      <dsp:txXfrm>
        <a:off x="1650198" y="2742774"/>
        <a:ext cx="1361103" cy="680551"/>
      </dsp:txXfrm>
    </dsp:sp>
    <dsp:sp modelId="{E47092A5-2227-4B23-AB52-02B61D062AD2}">
      <dsp:nvSpPr>
        <dsp:cNvPr id="0" name=""/>
        <dsp:cNvSpPr/>
      </dsp:nvSpPr>
      <dsp:spPr>
        <a:xfrm>
          <a:off x="3297133" y="2742774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Gradiente</a:t>
          </a:r>
        </a:p>
      </dsp:txBody>
      <dsp:txXfrm>
        <a:off x="3297133" y="2742774"/>
        <a:ext cx="1361103" cy="680551"/>
      </dsp:txXfrm>
    </dsp:sp>
    <dsp:sp modelId="{175C068C-C031-45A8-A960-80026B0B0CF0}">
      <dsp:nvSpPr>
        <dsp:cNvPr id="0" name=""/>
        <dsp:cNvSpPr/>
      </dsp:nvSpPr>
      <dsp:spPr>
        <a:xfrm>
          <a:off x="4944069" y="2742774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Gradiente Coniugato</a:t>
          </a:r>
        </a:p>
      </dsp:txBody>
      <dsp:txXfrm>
        <a:off x="4944069" y="2742774"/>
        <a:ext cx="1361103" cy="680551"/>
      </dsp:txXfrm>
    </dsp:sp>
    <dsp:sp modelId="{4CA30FCE-07B5-4241-9CE2-E19AC363AC52}">
      <dsp:nvSpPr>
        <dsp:cNvPr id="0" name=""/>
        <dsp:cNvSpPr/>
      </dsp:nvSpPr>
      <dsp:spPr>
        <a:xfrm>
          <a:off x="1650198" y="1776390"/>
          <a:ext cx="1361103" cy="6805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App</a:t>
          </a:r>
        </a:p>
      </dsp:txBody>
      <dsp:txXfrm>
        <a:off x="1650198" y="1776390"/>
        <a:ext cx="1361103" cy="680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5DF66-1DBB-4030-94BF-DFF269765040}">
      <dsp:nvSpPr>
        <dsp:cNvPr id="0" name=""/>
        <dsp:cNvSpPr/>
      </dsp:nvSpPr>
      <dsp:spPr>
        <a:xfrm>
          <a:off x="4390677" y="2387001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 err="1"/>
            <a:t>LSSolver</a:t>
          </a:r>
          <a:endParaRPr lang="it-IT" sz="2500" kern="1200" dirty="0"/>
        </a:p>
      </dsp:txBody>
      <dsp:txXfrm>
        <a:off x="4621405" y="2617729"/>
        <a:ext cx="1114056" cy="1114056"/>
      </dsp:txXfrm>
    </dsp:sp>
    <dsp:sp modelId="{3CEB13DE-1F71-45D9-A5A6-422DDA21017A}">
      <dsp:nvSpPr>
        <dsp:cNvPr id="0" name=""/>
        <dsp:cNvSpPr/>
      </dsp:nvSpPr>
      <dsp:spPr>
        <a:xfrm rot="16200000">
          <a:off x="4784444" y="1979321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158734" y="1973312"/>
        <a:ext cx="39398" cy="39398"/>
      </dsp:txXfrm>
    </dsp:sp>
    <dsp:sp modelId="{7FB2246E-20A5-463D-8E1A-819B7A7D88CF}">
      <dsp:nvSpPr>
        <dsp:cNvPr id="0" name=""/>
        <dsp:cNvSpPr/>
      </dsp:nvSpPr>
      <dsp:spPr>
        <a:xfrm>
          <a:off x="4390677" y="23509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setMatrix</a:t>
          </a:r>
          <a:endParaRPr lang="it-IT" sz="1200" kern="1200" dirty="0"/>
        </a:p>
      </dsp:txBody>
      <dsp:txXfrm>
        <a:off x="4621405" y="254237"/>
        <a:ext cx="1114056" cy="1114056"/>
      </dsp:txXfrm>
    </dsp:sp>
    <dsp:sp modelId="{DAC33890-190D-4179-8AE6-F0BAD4465D21}">
      <dsp:nvSpPr>
        <dsp:cNvPr id="0" name=""/>
        <dsp:cNvSpPr/>
      </dsp:nvSpPr>
      <dsp:spPr>
        <a:xfrm rot="19285714">
          <a:off x="5708370" y="2424260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082660" y="2418252"/>
        <a:ext cx="39398" cy="39398"/>
      </dsp:txXfrm>
    </dsp:sp>
    <dsp:sp modelId="{DE3B272D-E1B9-4A2B-9653-9D09587FAC1D}">
      <dsp:nvSpPr>
        <dsp:cNvPr id="0" name=""/>
        <dsp:cNvSpPr/>
      </dsp:nvSpPr>
      <dsp:spPr>
        <a:xfrm>
          <a:off x="6238530" y="913388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ExecuteMethods</a:t>
          </a:r>
          <a:endParaRPr lang="it-IT" sz="1200" kern="1200" dirty="0"/>
        </a:p>
      </dsp:txBody>
      <dsp:txXfrm>
        <a:off x="6469258" y="1144116"/>
        <a:ext cx="1114056" cy="1114056"/>
      </dsp:txXfrm>
    </dsp:sp>
    <dsp:sp modelId="{E223C859-3D5E-4540-90D6-EEFB61649B01}">
      <dsp:nvSpPr>
        <dsp:cNvPr id="0" name=""/>
        <dsp:cNvSpPr/>
      </dsp:nvSpPr>
      <dsp:spPr>
        <a:xfrm rot="771429">
          <a:off x="5936561" y="3424030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310851" y="3418021"/>
        <a:ext cx="39398" cy="39398"/>
      </dsp:txXfrm>
    </dsp:sp>
    <dsp:sp modelId="{8E7BC7EA-5432-42B7-B8D6-1A0A71EA0186}">
      <dsp:nvSpPr>
        <dsp:cNvPr id="0" name=""/>
        <dsp:cNvSpPr/>
      </dsp:nvSpPr>
      <dsp:spPr>
        <a:xfrm>
          <a:off x="6694911" y="2912928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Risoluzione (astratto)</a:t>
          </a:r>
        </a:p>
      </dsp:txBody>
      <dsp:txXfrm>
        <a:off x="6925639" y="3143656"/>
        <a:ext cx="1114056" cy="1114056"/>
      </dsp:txXfrm>
    </dsp:sp>
    <dsp:sp modelId="{E27EAB0E-9381-47DA-A60A-C533B0865E9D}">
      <dsp:nvSpPr>
        <dsp:cNvPr id="0" name=""/>
        <dsp:cNvSpPr/>
      </dsp:nvSpPr>
      <dsp:spPr>
        <a:xfrm rot="3857143">
          <a:off x="5297184" y="4225783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671474" y="4219774"/>
        <a:ext cx="39398" cy="39398"/>
      </dsp:txXfrm>
    </dsp:sp>
    <dsp:sp modelId="{6E477363-7C62-4372-B22D-90AC1007BD6A}">
      <dsp:nvSpPr>
        <dsp:cNvPr id="0" name=""/>
        <dsp:cNvSpPr/>
      </dsp:nvSpPr>
      <dsp:spPr>
        <a:xfrm>
          <a:off x="5416158" y="4516434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Norma2</a:t>
          </a:r>
        </a:p>
      </dsp:txBody>
      <dsp:txXfrm>
        <a:off x="5646886" y="4747162"/>
        <a:ext cx="1114056" cy="1114056"/>
      </dsp:txXfrm>
    </dsp:sp>
    <dsp:sp modelId="{714962DB-3B54-41AA-A5F4-099C0688501B}">
      <dsp:nvSpPr>
        <dsp:cNvPr id="0" name=""/>
        <dsp:cNvSpPr/>
      </dsp:nvSpPr>
      <dsp:spPr>
        <a:xfrm rot="6942857">
          <a:off x="4271704" y="4225783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4645994" y="4219774"/>
        <a:ext cx="39398" cy="39398"/>
      </dsp:txXfrm>
    </dsp:sp>
    <dsp:sp modelId="{24313D3E-A67C-4A0C-8D11-0B6EB4CE0379}">
      <dsp:nvSpPr>
        <dsp:cNvPr id="0" name=""/>
        <dsp:cNvSpPr/>
      </dsp:nvSpPr>
      <dsp:spPr>
        <a:xfrm>
          <a:off x="3365196" y="4516434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importMtxFile</a:t>
          </a:r>
          <a:endParaRPr lang="it-IT" sz="1200" kern="1200" dirty="0"/>
        </a:p>
      </dsp:txBody>
      <dsp:txXfrm>
        <a:off x="3595924" y="4747162"/>
        <a:ext cx="1114056" cy="1114056"/>
      </dsp:txXfrm>
    </dsp:sp>
    <dsp:sp modelId="{ADB84155-0EE1-4A1F-9294-E72F4D5E8A52}">
      <dsp:nvSpPr>
        <dsp:cNvPr id="0" name=""/>
        <dsp:cNvSpPr/>
      </dsp:nvSpPr>
      <dsp:spPr>
        <a:xfrm rot="10028571">
          <a:off x="3632327" y="3424030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4006617" y="3418021"/>
        <a:ext cx="39398" cy="39398"/>
      </dsp:txXfrm>
    </dsp:sp>
    <dsp:sp modelId="{E39F4975-1405-47D9-978B-65D862071FDB}">
      <dsp:nvSpPr>
        <dsp:cNvPr id="0" name=""/>
        <dsp:cNvSpPr/>
      </dsp:nvSpPr>
      <dsp:spPr>
        <a:xfrm>
          <a:off x="2086443" y="2912928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Inversa</a:t>
          </a:r>
        </a:p>
      </dsp:txBody>
      <dsp:txXfrm>
        <a:off x="2317171" y="3143656"/>
        <a:ext cx="1114056" cy="1114056"/>
      </dsp:txXfrm>
    </dsp:sp>
    <dsp:sp modelId="{3FE5F6CC-BBF4-446B-9966-B8A75E101D4C}">
      <dsp:nvSpPr>
        <dsp:cNvPr id="0" name=""/>
        <dsp:cNvSpPr/>
      </dsp:nvSpPr>
      <dsp:spPr>
        <a:xfrm rot="13114286">
          <a:off x="3860518" y="2424260"/>
          <a:ext cx="787979" cy="27382"/>
        </a:xfrm>
        <a:custGeom>
          <a:avLst/>
          <a:gdLst/>
          <a:ahLst/>
          <a:cxnLst/>
          <a:rect l="0" t="0" r="0" b="0"/>
          <a:pathLst>
            <a:path>
              <a:moveTo>
                <a:pt x="0" y="13691"/>
              </a:moveTo>
              <a:lnTo>
                <a:pt x="787979" y="136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4234808" y="2418252"/>
        <a:ext cx="39398" cy="39398"/>
      </dsp:txXfrm>
    </dsp:sp>
    <dsp:sp modelId="{5D387FF4-5017-4A49-A46C-326F4DD39F1E}">
      <dsp:nvSpPr>
        <dsp:cNvPr id="0" name=""/>
        <dsp:cNvSpPr/>
      </dsp:nvSpPr>
      <dsp:spPr>
        <a:xfrm>
          <a:off x="2542825" y="913388"/>
          <a:ext cx="1575512" cy="1575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 err="1"/>
            <a:t>prodottoScalare</a:t>
          </a:r>
          <a:endParaRPr lang="it-IT" sz="1200" kern="1200" dirty="0"/>
        </a:p>
      </dsp:txBody>
      <dsp:txXfrm>
        <a:off x="2773553" y="1144116"/>
        <a:ext cx="1114056" cy="111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7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0397B-F675-2AF2-AD64-54E97257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1317" y="344365"/>
            <a:ext cx="7201876" cy="13758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7200" dirty="0" err="1">
                <a:solidFill>
                  <a:schemeClr val="accent1"/>
                </a:solidFill>
              </a:rPr>
              <a:t>LSSolver</a:t>
            </a:r>
            <a:endParaRPr lang="it-IT" sz="7200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7FCBA-7A83-C325-B81B-A8E066B9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873" y="1789482"/>
            <a:ext cx="6255607" cy="4405505"/>
          </a:xfrm>
        </p:spPr>
        <p:txBody>
          <a:bodyPr anchor="t">
            <a:norm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</a:rPr>
              <a:t>Metodi del Calcolo Scientifico</a:t>
            </a:r>
          </a:p>
          <a:p>
            <a:pPr algn="ctr"/>
            <a:r>
              <a:rPr lang="it-IT" dirty="0"/>
              <a:t>A.A. 2022/2023 - Progetto 1 bis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Gabriele Lecchi – 852134</a:t>
            </a:r>
          </a:p>
          <a:p>
            <a:pPr algn="ctr"/>
            <a:r>
              <a:rPr lang="it-IT" sz="2000" dirty="0"/>
              <a:t>Lorenzo Titta - 852107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12D9135D-5CAC-7279-6A97-D2D7BD03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3" r="23255" b="1"/>
          <a:stretch/>
        </p:blipFill>
        <p:spPr>
          <a:xfrm>
            <a:off x="7222615" y="-138535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01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4286" y="-83128"/>
            <a:ext cx="8769350" cy="1344612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Risultati Gradiente</a:t>
            </a:r>
            <a:endParaRPr lang="it-IT" sz="5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E520E1CB-D8C4-9532-8CD1-D6CF96EEE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494975"/>
              </p:ext>
            </p:extLst>
          </p:nvPr>
        </p:nvGraphicFramePr>
        <p:xfrm>
          <a:off x="64089" y="1310117"/>
          <a:ext cx="5901283" cy="32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83D8439-188D-A2C4-3EF4-029E5DB33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178113"/>
              </p:ext>
            </p:extLst>
          </p:nvPr>
        </p:nvGraphicFramePr>
        <p:xfrm>
          <a:off x="6226630" y="125954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D883928-120D-4D0C-3E8C-E1F4424BD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42225"/>
              </p:ext>
            </p:extLst>
          </p:nvPr>
        </p:nvGraphicFramePr>
        <p:xfrm>
          <a:off x="2627167" y="4842669"/>
          <a:ext cx="6937665" cy="1767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101">
                  <a:extLst>
                    <a:ext uri="{9D8B030D-6E8A-4147-A177-3AD203B41FA5}">
                      <a16:colId xmlns:a16="http://schemas.microsoft.com/office/drawing/2014/main" val="4088240985"/>
                    </a:ext>
                  </a:extLst>
                </a:gridCol>
                <a:gridCol w="1387101">
                  <a:extLst>
                    <a:ext uri="{9D8B030D-6E8A-4147-A177-3AD203B41FA5}">
                      <a16:colId xmlns:a16="http://schemas.microsoft.com/office/drawing/2014/main" val="1886254405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1635491067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821791371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1152214187"/>
                    </a:ext>
                  </a:extLst>
                </a:gridCol>
              </a:tblGrid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53203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0.298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6.586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13.435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20.306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780019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2.407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29.046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76.322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125.418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816841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0.128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0.314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0.413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689480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0.526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0.769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1.029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5237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DACB039-0890-9C6A-C417-ED244F89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31" y="4842353"/>
            <a:ext cx="13834982" cy="71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4564" y="-285189"/>
            <a:ext cx="9431527" cy="151086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dirty="0">
                <a:solidFill>
                  <a:schemeClr val="accent1"/>
                </a:solidFill>
              </a:rPr>
              <a:t>Risultati Gradiente Coniugato</a:t>
            </a:r>
            <a:endParaRPr lang="it-IT" sz="6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BDB9E6A-AB48-9C89-9350-679962E52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986930"/>
              </p:ext>
            </p:extLst>
          </p:nvPr>
        </p:nvGraphicFramePr>
        <p:xfrm>
          <a:off x="314102" y="1352958"/>
          <a:ext cx="5674859" cy="321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D67BB69-240B-8243-5C7A-CFCE5414E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29765"/>
              </p:ext>
            </p:extLst>
          </p:nvPr>
        </p:nvGraphicFramePr>
        <p:xfrm>
          <a:off x="6393225" y="1213042"/>
          <a:ext cx="5739542" cy="335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42B87D2-95E3-CE20-DBCE-5E88E23D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29556"/>
              </p:ext>
            </p:extLst>
          </p:nvPr>
        </p:nvGraphicFramePr>
        <p:xfrm>
          <a:off x="2636137" y="5048794"/>
          <a:ext cx="6626859" cy="1482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959">
                  <a:extLst>
                    <a:ext uri="{9D8B030D-6E8A-4147-A177-3AD203B41FA5}">
                      <a16:colId xmlns:a16="http://schemas.microsoft.com/office/drawing/2014/main" val="2577915222"/>
                    </a:ext>
                  </a:extLst>
                </a:gridCol>
                <a:gridCol w="1324959">
                  <a:extLst>
                    <a:ext uri="{9D8B030D-6E8A-4147-A177-3AD203B41FA5}">
                      <a16:colId xmlns:a16="http://schemas.microsoft.com/office/drawing/2014/main" val="3613696754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1920567673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469452933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3261584649"/>
                    </a:ext>
                  </a:extLst>
                </a:gridCol>
              </a:tblGrid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151261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0.169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0.459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0.551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0.608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307861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1.16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3.351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5.424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6.995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005162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172975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0.021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0.029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0.03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88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6A663824-B132-B52B-CE64-B4B2ADFA2D04}"/>
              </a:ext>
            </a:extLst>
          </p:cNvPr>
          <p:cNvSpPr txBox="1">
            <a:spLocks/>
          </p:cNvSpPr>
          <p:nvPr/>
        </p:nvSpPr>
        <p:spPr>
          <a:xfrm>
            <a:off x="2929264" y="2628114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solidFill>
                  <a:schemeClr val="accent1"/>
                </a:solidFill>
              </a:rPr>
              <a:t>FINE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3D3751-C398-FD8D-C34D-992AB4BD97FA}"/>
              </a:ext>
            </a:extLst>
          </p:cNvPr>
          <p:cNvSpPr txBox="1">
            <a:spLocks/>
          </p:cNvSpPr>
          <p:nvPr/>
        </p:nvSpPr>
        <p:spPr>
          <a:xfrm>
            <a:off x="2929264" y="3422073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Ringrazio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956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Metodo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sz="5400" dirty="0" err="1">
                <a:solidFill>
                  <a:schemeClr val="accent1"/>
                </a:solidFill>
              </a:rPr>
              <a:t>Jacobi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di </a:t>
            </a:r>
            <a:r>
              <a:rPr lang="it-IT" dirty="0" err="1"/>
              <a:t>Jacobi</a:t>
            </a:r>
            <a:r>
              <a:rPr lang="it-IT" dirty="0"/>
              <a:t> è un metodo iterativo stazionario per la risoluzione di sistemi lineari. Converge verso la soluzione esatta del sistema lineare, utilizzando valori che vengono calcolati progressivamente.</a:t>
            </a:r>
          </a:p>
          <a:p>
            <a:endParaRPr lang="it-IT" sz="1800" i="1" kern="100" dirty="0">
              <a:effectLst/>
              <a:latin typeface="Cambria Math" panose="020405030504060302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0C650A-8985-5460-5870-8B4B9431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99" y="4070003"/>
            <a:ext cx="4692891" cy="2292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5DCC59-3D1F-4AD3-02DE-CAF05DDECAD8}"/>
                  </a:ext>
                </a:extLst>
              </p:cNvPr>
              <p:cNvSpPr txBox="1"/>
              <p:nvPr/>
            </p:nvSpPr>
            <p:spPr>
              <a:xfrm>
                <a:off x="6255328" y="4686733"/>
                <a:ext cx="3581400" cy="105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F5DCC59-3D1F-4AD3-02DE-CAF05DDEC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328" y="4686733"/>
                <a:ext cx="3581400" cy="1059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5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Metodo Gauss-</a:t>
            </a:r>
            <a:r>
              <a:rPr lang="it-IT" sz="5400" dirty="0" err="1">
                <a:solidFill>
                  <a:schemeClr val="accent1"/>
                </a:solidFill>
              </a:rPr>
              <a:t>Seidel</a:t>
            </a:r>
            <a:endParaRPr lang="it-IT" sz="5400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922269"/>
          </a:xfrm>
        </p:spPr>
        <p:txBody>
          <a:bodyPr/>
          <a:lstStyle/>
          <a:p>
            <a:r>
              <a:rPr lang="it-IT" dirty="0"/>
              <a:t>Il metodo di Gauss-</a:t>
            </a:r>
            <a:r>
              <a:rPr lang="it-IT" dirty="0" err="1"/>
              <a:t>Seidel</a:t>
            </a:r>
            <a:r>
              <a:rPr lang="it-IT" dirty="0"/>
              <a:t> è un metodo iterativo stazionario simile a quello di </a:t>
            </a:r>
            <a:r>
              <a:rPr lang="it-IT" dirty="0" err="1"/>
              <a:t>Jacobi</a:t>
            </a:r>
            <a:r>
              <a:rPr lang="it-IT" dirty="0"/>
              <a:t>, con la differenza che per il calcolo della soluzione vengono utilizzate le entrate del vettore x già calcolate durante iterazione attuale.</a:t>
            </a:r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90340E-A9FE-815A-A6EE-3608C7B8B298}"/>
                  </a:ext>
                </a:extLst>
              </p:cNvPr>
              <p:cNvSpPr txBox="1"/>
              <p:nvPr/>
            </p:nvSpPr>
            <p:spPr>
              <a:xfrm>
                <a:off x="5680364" y="4647483"/>
                <a:ext cx="5791200" cy="105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e>
                          </m:nary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90340E-A9FE-815A-A6EE-3608C7B8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4647483"/>
                <a:ext cx="5791200" cy="1059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C156701-5D2A-6D3D-81B5-A0B8D6C8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9" y="3802421"/>
            <a:ext cx="4769095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Metodo Gradiente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005397"/>
          </a:xfrm>
        </p:spPr>
        <p:txBody>
          <a:bodyPr>
            <a:normAutofit/>
          </a:bodyPr>
          <a:lstStyle/>
          <a:p>
            <a:r>
              <a:rPr lang="it-IT" dirty="0"/>
              <a:t>Quello del Gradiente è un metodo iterativo non stazionario utilizzabile per la risoluzione di sistemi lineari che sfrutta la discesa del gradiente per determinare la miglior direzione su cui muoversi per arrivare alla soluzione ottimale.</a:t>
            </a:r>
          </a:p>
          <a:p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sz="1800" i="1" kern="100" dirty="0">
              <a:effectLst/>
              <a:latin typeface="Cambria Math" panose="020405030504060302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6AC76D-1D51-CB39-342D-73D8F04AAF4A}"/>
                  </a:ext>
                </a:extLst>
              </p:cNvPr>
              <p:cNvSpPr txBox="1"/>
              <p:nvPr/>
            </p:nvSpPr>
            <p:spPr>
              <a:xfrm>
                <a:off x="9081653" y="5365275"/>
                <a:ext cx="2092036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6AC76D-1D51-CB39-342D-73D8F04A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3" y="5365275"/>
                <a:ext cx="2092036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7889E46-18BF-DD7F-DA34-58F067FFD986}"/>
                  </a:ext>
                </a:extLst>
              </p:cNvPr>
              <p:cNvSpPr txBox="1"/>
              <p:nvPr/>
            </p:nvSpPr>
            <p:spPr>
              <a:xfrm>
                <a:off x="7467600" y="4184482"/>
                <a:ext cx="2092036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Sup>
                            <m:sSub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7889E46-18BF-DD7F-DA34-58F067FF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184482"/>
                <a:ext cx="2092036" cy="387927"/>
              </a:xfrm>
              <a:prstGeom prst="rect">
                <a:avLst/>
              </a:prstGeom>
              <a:blipFill>
                <a:blip r:embed="rId3"/>
                <a:stretch>
                  <a:fillRect r="-177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0C3ADE-3563-3046-650A-90C9283DA640}"/>
                  </a:ext>
                </a:extLst>
              </p:cNvPr>
              <p:cNvSpPr txBox="1"/>
              <p:nvPr/>
            </p:nvSpPr>
            <p:spPr>
              <a:xfrm>
                <a:off x="5985162" y="5181221"/>
                <a:ext cx="3096491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it-IT" i="1" kern="100"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𝐴𝑟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0C3ADE-3563-3046-650A-90C9283D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2" y="5181221"/>
                <a:ext cx="3096491" cy="714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9EF5CFB7-1CB6-E6E4-200A-4C734DCC6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81" y="4514332"/>
            <a:ext cx="3911801" cy="1701887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8E86235-AAA7-06D0-5368-0E2C313D28D1}"/>
              </a:ext>
            </a:extLst>
          </p:cNvPr>
          <p:cNvCxnSpPr/>
          <p:nvPr/>
        </p:nvCxnSpPr>
        <p:spPr>
          <a:xfrm flipH="1">
            <a:off x="8063345" y="4572409"/>
            <a:ext cx="1170710" cy="49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CCF2CA1-C034-8B65-3749-BFDA05500C0F}"/>
              </a:ext>
            </a:extLst>
          </p:cNvPr>
          <p:cNvCxnSpPr/>
          <p:nvPr/>
        </p:nvCxnSpPr>
        <p:spPr>
          <a:xfrm>
            <a:off x="9559636" y="4572409"/>
            <a:ext cx="787259" cy="60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983" y="7799"/>
            <a:ext cx="9478538" cy="208536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6000" dirty="0">
                <a:solidFill>
                  <a:schemeClr val="accent1"/>
                </a:solidFill>
              </a:rPr>
              <a:t>Metodo Gradiente Coniugato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del Gradiente Coniugato si può considerare come </a:t>
            </a:r>
            <a:r>
              <a:rPr lang="it-IT" sz="1800" dirty="0">
                <a:effectLst/>
                <a:latin typeface="Meiryo (Corpo)"/>
                <a:ea typeface="Century Gothic" panose="020B0502020202020204" pitchFamily="34" charset="0"/>
                <a:cs typeface="Century Gothic" panose="020B0502020202020204" pitchFamily="34" charset="0"/>
              </a:rPr>
              <a:t>un miglioramento del metodo del Gradiente in quanto si rimedia all’effetto della “convergenza a zig-zag"</a:t>
            </a:r>
            <a:r>
              <a:rPr lang="it-IT" sz="1800" dirty="0">
                <a:effectLst/>
                <a:latin typeface="Meiryo (Corpo)"/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it-IT" dirty="0">
              <a:latin typeface="Meiryo (Corpo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FFD7BC6-9DC2-9B4A-42D3-25BB6C3A1B4B}"/>
                  </a:ext>
                </a:extLst>
              </p:cNvPr>
              <p:cNvSpPr txBox="1"/>
              <p:nvPr/>
            </p:nvSpPr>
            <p:spPr>
              <a:xfrm>
                <a:off x="6165274" y="4297356"/>
                <a:ext cx="2971800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FFD7BC6-9DC2-9B4A-42D3-25BB6C3A1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4" y="4297356"/>
                <a:ext cx="2971800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C06A5B-99DE-F035-5789-14429A9427C0}"/>
                  </a:ext>
                </a:extLst>
              </p:cNvPr>
              <p:cNvSpPr txBox="1"/>
              <p:nvPr/>
            </p:nvSpPr>
            <p:spPr>
              <a:xfrm>
                <a:off x="5798128" y="5825746"/>
                <a:ext cx="2971800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C06A5B-99DE-F035-5789-14429A9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128" y="5825746"/>
                <a:ext cx="2971800" cy="714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BF49378-6D2A-FA28-3670-F9DF08008FD8}"/>
                  </a:ext>
                </a:extLst>
              </p:cNvPr>
              <p:cNvSpPr txBox="1"/>
              <p:nvPr/>
            </p:nvSpPr>
            <p:spPr>
              <a:xfrm>
                <a:off x="8420100" y="5929919"/>
                <a:ext cx="297180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BF49378-6D2A-FA28-3670-F9DF0800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0" y="5929919"/>
                <a:ext cx="2971800" cy="387927"/>
              </a:xfrm>
              <a:prstGeom prst="rect">
                <a:avLst/>
              </a:prstGeom>
              <a:blipFill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709002-9B2B-7BE6-0F32-5BB9465C5942}"/>
                  </a:ext>
                </a:extLst>
              </p:cNvPr>
              <p:cNvSpPr txBox="1"/>
              <p:nvPr/>
            </p:nvSpPr>
            <p:spPr>
              <a:xfrm>
                <a:off x="9204911" y="4470491"/>
                <a:ext cx="2971800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𝐴𝑟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709002-9B2B-7BE6-0F32-5BB9465C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11" y="4470491"/>
                <a:ext cx="2971800" cy="714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38CF385-6282-E093-ABB1-914EFD0E8188}"/>
              </a:ext>
            </a:extLst>
          </p:cNvPr>
          <p:cNvCxnSpPr>
            <a:cxnSpLocks/>
          </p:cNvCxnSpPr>
          <p:nvPr/>
        </p:nvCxnSpPr>
        <p:spPr>
          <a:xfrm flipH="1">
            <a:off x="7764038" y="4710545"/>
            <a:ext cx="327017" cy="8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453E3A8-47EB-675F-65F2-384A2E2D38F6}"/>
              </a:ext>
            </a:extLst>
          </p:cNvPr>
          <p:cNvCxnSpPr>
            <a:cxnSpLocks/>
          </p:cNvCxnSpPr>
          <p:nvPr/>
        </p:nvCxnSpPr>
        <p:spPr>
          <a:xfrm>
            <a:off x="8465127" y="4708977"/>
            <a:ext cx="394854" cy="8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1FFDA59-28A1-BDA7-E1D8-F500C7F39C9F}"/>
              </a:ext>
            </a:extLst>
          </p:cNvPr>
          <p:cNvCxnSpPr>
            <a:cxnSpLocks/>
          </p:cNvCxnSpPr>
          <p:nvPr/>
        </p:nvCxnSpPr>
        <p:spPr>
          <a:xfrm flipH="1" flipV="1">
            <a:off x="10029998" y="5269003"/>
            <a:ext cx="483524" cy="4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9B0D7E83-4B0F-E1EE-9DDE-5DA84FD5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7" y="4621768"/>
            <a:ext cx="5702532" cy="1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838253-7E04-7741-485A-43DAB62E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71" y="105110"/>
            <a:ext cx="5624118" cy="17140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7200" dirty="0" err="1">
                <a:solidFill>
                  <a:schemeClr val="accent1"/>
                </a:solidFill>
              </a:rPr>
              <a:t>Architettura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FF2C91-C1F4-FF05-4CD0-864624157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25" y="1537788"/>
            <a:ext cx="3787625" cy="3575385"/>
          </a:xfrm>
          <a:prstGeom prst="rect">
            <a:avLst/>
          </a:prstGeom>
        </p:spPr>
      </p:pic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40C8E88D-3D97-8C40-ACA8-1D03CDF4F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300249"/>
              </p:ext>
            </p:extLst>
          </p:nvPr>
        </p:nvGraphicFramePr>
        <p:xfrm>
          <a:off x="5671798" y="1662545"/>
          <a:ext cx="6308436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4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FED113-0CAF-611D-4915-C4B3B6EA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444" y="205305"/>
            <a:ext cx="7340048" cy="1651054"/>
          </a:xfrm>
        </p:spPr>
        <p:txBody>
          <a:bodyPr anchor="b">
            <a:normAutofit/>
          </a:bodyPr>
          <a:lstStyle/>
          <a:p>
            <a:pPr algn="ctr"/>
            <a:r>
              <a:rPr lang="it-IT" sz="7200" dirty="0" err="1">
                <a:solidFill>
                  <a:schemeClr val="accent1"/>
                </a:solidFill>
              </a:rPr>
              <a:t>LSSolver</a:t>
            </a:r>
            <a:endParaRPr lang="it-IT" sz="36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F43DF07-06AD-65E0-7CD1-CEC5E122C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63694"/>
              </p:ext>
            </p:extLst>
          </p:nvPr>
        </p:nvGraphicFramePr>
        <p:xfrm>
          <a:off x="-1568060" y="288288"/>
          <a:ext cx="10356868" cy="611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DAE64-65D6-07CF-FF3C-5396FF89DE1B}"/>
              </a:ext>
            </a:extLst>
          </p:cNvPr>
          <p:cNvSpPr txBox="1"/>
          <p:nvPr/>
        </p:nvSpPr>
        <p:spPr>
          <a:xfrm>
            <a:off x="7180450" y="2659147"/>
            <a:ext cx="465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seguente </a:t>
            </a:r>
            <a:r>
              <a:rPr lang="it-IT" dirty="0" err="1"/>
              <a:t>disugualianza</a:t>
            </a:r>
            <a:r>
              <a:rPr lang="it-IT" dirty="0"/>
              <a:t> indica il criterio di arresto riguardo la k-esima iterazione: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A78F2-B4D2-7A93-F5C9-114DFDEB5732}"/>
                  </a:ext>
                </a:extLst>
              </p:cNvPr>
              <p:cNvSpPr txBox="1"/>
              <p:nvPr/>
            </p:nvSpPr>
            <p:spPr>
              <a:xfrm>
                <a:off x="7626933" y="3521255"/>
                <a:ext cx="3711628" cy="84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𝑡𝑜𝑙𝑙𝑒𝑟𝑎𝑛𝑧𝑎</m:t>
                      </m:r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A78F2-B4D2-7A93-F5C9-114DFDEB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933" y="3521255"/>
                <a:ext cx="3711628" cy="8463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A8106-0AEA-A05D-D066-5224340FC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7354" y="-235960"/>
            <a:ext cx="8769350" cy="1344612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Risultati </a:t>
            </a:r>
            <a:r>
              <a:rPr lang="it-IT" sz="5400" dirty="0" err="1">
                <a:solidFill>
                  <a:schemeClr val="accent1"/>
                </a:solidFill>
              </a:rPr>
              <a:t>Jacobi</a:t>
            </a:r>
            <a:endParaRPr lang="it-IT" sz="5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EADDC85-1866-CD7C-B056-BCFE9EE7DE9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86699"/>
              </p:ext>
            </p:extLst>
          </p:nvPr>
        </p:nvGraphicFramePr>
        <p:xfrm>
          <a:off x="367145" y="1392381"/>
          <a:ext cx="4959927" cy="332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5A781E5-B102-89E8-5E65-DFDE408A5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387267"/>
              </p:ext>
            </p:extLst>
          </p:nvPr>
        </p:nvGraphicFramePr>
        <p:xfrm>
          <a:off x="6182974" y="1234474"/>
          <a:ext cx="5766571" cy="347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792730-4C12-B5A1-C428-32083A8A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747"/>
              </p:ext>
            </p:extLst>
          </p:nvPr>
        </p:nvGraphicFramePr>
        <p:xfrm>
          <a:off x="2436602" y="4994299"/>
          <a:ext cx="6629657" cy="164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518">
                  <a:extLst>
                    <a:ext uri="{9D8B030D-6E8A-4147-A177-3AD203B41FA5}">
                      <a16:colId xmlns:a16="http://schemas.microsoft.com/office/drawing/2014/main" val="418889845"/>
                    </a:ext>
                  </a:extLst>
                </a:gridCol>
                <a:gridCol w="1325518">
                  <a:extLst>
                    <a:ext uri="{9D8B030D-6E8A-4147-A177-3AD203B41FA5}">
                      <a16:colId xmlns:a16="http://schemas.microsoft.com/office/drawing/2014/main" val="3035611105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1142186859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2291643988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3800493390"/>
                    </a:ext>
                  </a:extLst>
                </a:gridCol>
              </a:tblGrid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1.0E-8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959199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3.753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7.809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8.017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10.373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7324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15.041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24.492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33.363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42.214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999552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15.074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28.229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40.461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51.115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132300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49.792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96.237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141.098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185.05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86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0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4286" y="-83128"/>
            <a:ext cx="8769350" cy="1344612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1"/>
                </a:solidFill>
              </a:rPr>
              <a:t>Risultati Gauss-</a:t>
            </a:r>
            <a:r>
              <a:rPr lang="it-IT" sz="5400" dirty="0" err="1">
                <a:solidFill>
                  <a:schemeClr val="accent1"/>
                </a:solidFill>
              </a:rPr>
              <a:t>Seidel</a:t>
            </a:r>
            <a:endParaRPr lang="it-IT" sz="54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14B3F77-70A7-1450-1488-8C9E06EB9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625939"/>
              </p:ext>
            </p:extLst>
          </p:nvPr>
        </p:nvGraphicFramePr>
        <p:xfrm>
          <a:off x="183041" y="1440873"/>
          <a:ext cx="5414196" cy="326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503E68B-6588-8C81-39AE-85FAFC53B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86054"/>
              </p:ext>
            </p:extLst>
          </p:nvPr>
        </p:nvGraphicFramePr>
        <p:xfrm>
          <a:off x="5988961" y="150296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C7232FA-3DDA-4C5A-A4C7-258F2D6AB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93249"/>
              </p:ext>
            </p:extLst>
          </p:nvPr>
        </p:nvGraphicFramePr>
        <p:xfrm>
          <a:off x="2452022" y="4944850"/>
          <a:ext cx="6712759" cy="1572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133">
                  <a:extLst>
                    <a:ext uri="{9D8B030D-6E8A-4147-A177-3AD203B41FA5}">
                      <a16:colId xmlns:a16="http://schemas.microsoft.com/office/drawing/2014/main" val="1890135350"/>
                    </a:ext>
                  </a:extLst>
                </a:gridCol>
                <a:gridCol w="1342133">
                  <a:extLst>
                    <a:ext uri="{9D8B030D-6E8A-4147-A177-3AD203B41FA5}">
                      <a16:colId xmlns:a16="http://schemas.microsoft.com/office/drawing/2014/main" val="2305683629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1937215720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442998831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4158777415"/>
                    </a:ext>
                  </a:extLst>
                </a:gridCol>
              </a:tblGrid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609359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0.317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0.557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0.76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0.973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584757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2.101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3.182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4.886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5.928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651637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7.528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13.952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20.245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27.225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949613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26.91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49.974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72.663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95.915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2275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9234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381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Cambria Math</vt:lpstr>
      <vt:lpstr>Century Gothic</vt:lpstr>
      <vt:lpstr>Corbel</vt:lpstr>
      <vt:lpstr>Meiryo</vt:lpstr>
      <vt:lpstr>Meiryo (Corpo)</vt:lpstr>
      <vt:lpstr>SketchLinesVTI</vt:lpstr>
      <vt:lpstr>LSSolver</vt:lpstr>
      <vt:lpstr>Metodo Jacobi</vt:lpstr>
      <vt:lpstr>Metodo Gauss-Seidel</vt:lpstr>
      <vt:lpstr>Metodo Gradiente</vt:lpstr>
      <vt:lpstr>Metodo Gradiente Coniugato</vt:lpstr>
      <vt:lpstr>Architettura</vt:lpstr>
      <vt:lpstr>LSSolver</vt:lpstr>
      <vt:lpstr>Risultati Jacobi</vt:lpstr>
      <vt:lpstr>Risultati Gauss-Seidel</vt:lpstr>
      <vt:lpstr>Risultati Gradiente</vt:lpstr>
      <vt:lpstr>Risultati Gradiente Coniugato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jpegTransformeApp</dc:title>
  <dc:creator>l.titta1@campus.unimib.it</dc:creator>
  <cp:lastModifiedBy>l.titta1@campus.unimib.it</cp:lastModifiedBy>
  <cp:revision>11</cp:revision>
  <dcterms:created xsi:type="dcterms:W3CDTF">2023-06-07T13:44:01Z</dcterms:created>
  <dcterms:modified xsi:type="dcterms:W3CDTF">2023-06-12T11:50:44Z</dcterms:modified>
</cp:coreProperties>
</file>