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834" y="1159636"/>
            <a:ext cx="4834327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CMF - Breast </a:t>
            </a:r>
            <a:r>
              <a:rPr lang="en-US" sz="1400">
                <a:latin typeface="Cambria" panose="02040503050406030204" pitchFamily="18" charset="0"/>
              </a:rPr>
              <a:t>Cancer Regimen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Every 3 weeks x 6 or 8 cycles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806655"/>
              </p:ext>
            </p:extLst>
          </p:nvPr>
        </p:nvGraphicFramePr>
        <p:xfrm>
          <a:off x="414107" y="1676188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6 or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Universitaire</a:t>
            </a:r>
            <a:r>
              <a:rPr lang="en-US" sz="1200" b="1" dirty="0">
                <a:latin typeface="Cambria" panose="02040503050406030204" pitchFamily="18" charset="0"/>
              </a:rPr>
              <a:t>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18"/>
              </p:ext>
            </p:extLst>
          </p:nvPr>
        </p:nvGraphicFramePr>
        <p:xfrm>
          <a:off x="420662" y="2854174"/>
          <a:ext cx="6016673" cy="1915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665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</a:t>
                      </a:r>
                      <a:r>
                        <a:rPr lang="en-US" sz="1200" b="1">
                          <a:latin typeface="Cambria" panose="02040503050406030204" pitchFamily="18" charset="0"/>
                        </a:rPr>
                        <a:t>: 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1</a:t>
                      </a:r>
                      <a:r>
                        <a:rPr lang="en-US" sz="1000" dirty="0">
                          <a:latin typeface="Cambria" panose="02040503050406030204" pitchFamily="18" charset="0"/>
                        </a:rPr>
                        <a:t>0</a:t>
                      </a:r>
                      <a:r>
                        <a:rPr lang="en-US" sz="1000">
                          <a:latin typeface="Cambria" panose="02040503050406030204" pitchFamily="18" charset="0"/>
                        </a:rPr>
                        <a:t>00 </a:t>
                      </a:r>
                      <a:r>
                        <a:rPr lang="en-US" sz="1000" dirty="0">
                          <a:latin typeface="Cambria" panose="02040503050406030204" pitchFamily="18" charset="0"/>
                        </a:rPr>
                        <a:t>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Dexamethasone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16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6985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77592"/>
              </p:ext>
            </p:extLst>
          </p:nvPr>
        </p:nvGraphicFramePr>
        <p:xfrm>
          <a:off x="419932" y="5033278"/>
          <a:ext cx="6023960" cy="33170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9949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908650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Labs and VS within acceptable 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                    Positive blood return     Encourage additional PO fluids  </a:t>
                      </a:r>
                      <a:endParaRPr lang="en-US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Fluorouracil 600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none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dilution needed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 Push over 10 minutes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579029883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Methotrexate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40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dilution needed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IV Push at 10 mg/min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4030244702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Cyclophos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phamide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600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 prescribed dose/volume with 500 mL 0.9% NS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Infuse over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1-2 hours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353458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75593"/>
              </p:ext>
            </p:extLst>
          </p:nvPr>
        </p:nvGraphicFramePr>
        <p:xfrm>
          <a:off x="430750" y="4910765"/>
          <a:ext cx="5996500" cy="3914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500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AC42B94-A392-4E77-BA67-A3A03EB80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001283"/>
              </p:ext>
            </p:extLst>
          </p:nvPr>
        </p:nvGraphicFramePr>
        <p:xfrm>
          <a:off x="430750" y="524154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275</Words>
  <Application>Microsoft Office PowerPoint</Application>
  <PresentationFormat>Letter Paper (8.5x11 in)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CMF - Breast Cancer Regimen Every 3 weeks x 6 or 8 cycles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14</cp:revision>
  <dcterms:created xsi:type="dcterms:W3CDTF">2018-03-20T16:56:06Z</dcterms:created>
  <dcterms:modified xsi:type="dcterms:W3CDTF">2018-04-11T14:18:18Z</dcterms:modified>
</cp:coreProperties>
</file>