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836" y="1209843"/>
            <a:ext cx="4834327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COP – Regimen for Non-Metastatic Non Hodgkin Lymphoma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Every 3 weeks x 4 or 6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174606"/>
              </p:ext>
            </p:extLst>
          </p:nvPr>
        </p:nvGraphicFramePr>
        <p:xfrm>
          <a:off x="423807" y="1774411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4 or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35111"/>
              </p:ext>
            </p:extLst>
          </p:nvPr>
        </p:nvGraphicFramePr>
        <p:xfrm>
          <a:off x="430479" y="3052295"/>
          <a:ext cx="6010615" cy="1587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607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16662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 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4583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1000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4139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12421"/>
              </p:ext>
            </p:extLst>
          </p:nvPr>
        </p:nvGraphicFramePr>
        <p:xfrm>
          <a:off x="430479" y="4822080"/>
          <a:ext cx="6023960" cy="38970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                    Positive blood return     Encourage additional PO fluids 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Prednisone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aseline="30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aseline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Ensure patient has home prescription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mg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x 5 days. 1</a:t>
                      </a:r>
                      <a:r>
                        <a:rPr lang="en-US" sz="10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dose 60 minutes prior to chemo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671467431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Vincristine 1.4mg/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aseline="30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30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*Vesicant*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Max dose 2 mg</a:t>
                      </a:r>
                      <a:endParaRPr lang="en-US" sz="900" b="1" baseline="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 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dilution needed.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 Push over 1-2 minutes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101097884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Cyclophos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-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phamide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750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Dilute to 1g/50mL with sterile water for injection.</a:t>
                      </a: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 prescribed dose/volume with 500 ml  0.9% NS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1-2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6703"/>
              </p:ext>
            </p:extLst>
          </p:nvPr>
        </p:nvGraphicFramePr>
        <p:xfrm>
          <a:off x="430749" y="5048606"/>
          <a:ext cx="59965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78C06CB-6D6D-4E79-9D80-FE63ECB6CE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020733"/>
              </p:ext>
            </p:extLst>
          </p:nvPr>
        </p:nvGraphicFramePr>
        <p:xfrm>
          <a:off x="430749" y="524154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288</Words>
  <Application>Microsoft Office PowerPoint</Application>
  <PresentationFormat>Letter Paper (8.5x11 in)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COP – Regimen for Non-Metastatic Non Hodgkin Lymphoma Every 3 weeks x 4 or 6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18</cp:revision>
  <dcterms:created xsi:type="dcterms:W3CDTF">2018-03-20T16:56:06Z</dcterms:created>
  <dcterms:modified xsi:type="dcterms:W3CDTF">2018-04-11T14:26:04Z</dcterms:modified>
</cp:coreProperties>
</file>