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41" y="1212404"/>
            <a:ext cx="5131468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Carboplatin + Taxol Regimen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Every 3 weeks x 6 cycles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987182"/>
              </p:ext>
            </p:extLst>
          </p:nvPr>
        </p:nvGraphicFramePr>
        <p:xfrm>
          <a:off x="414107" y="1676188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Universitaire</a:t>
            </a:r>
            <a:r>
              <a:rPr lang="en-US" sz="1200" b="1" dirty="0">
                <a:latin typeface="Cambria" panose="02040503050406030204" pitchFamily="18" charset="0"/>
              </a:rPr>
              <a:t>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36537"/>
              </p:ext>
            </p:extLst>
          </p:nvPr>
        </p:nvGraphicFramePr>
        <p:xfrm>
          <a:off x="414107" y="2791465"/>
          <a:ext cx="6029786" cy="270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778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 </a:t>
                      </a:r>
                      <a:r>
                        <a:rPr lang="en-US" sz="900" dirty="0">
                          <a:latin typeface="Cambria" panose="02040503050406030204" pitchFamily="18" charset="0"/>
                        </a:rPr>
                        <a:t>Risk of hypersensitivity reaction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500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Dexamethasone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16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6985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Cimetidine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600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16117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Diphenhydramine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50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93182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96128"/>
              </p:ext>
            </p:extLst>
          </p:nvPr>
        </p:nvGraphicFramePr>
        <p:xfrm>
          <a:off x="414107" y="5700340"/>
          <a:ext cx="6023960" cy="25313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1065607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Hypersensitivity kit and protocol available     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                                         Labs and VS within acceptable 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Positive blood return </a:t>
                      </a:r>
                      <a:endParaRPr lang="en-US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Paclitaxel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175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Mix prescribed dose/ volume in 500 mL 0.9 % NS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Infuse over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 hours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Carboplatin AUC 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9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dose 750mg*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mg: ______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ml: ______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 prescribed dose/volume in 250 ml 0.9% NS 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Infuse over 1 hour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90335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97193"/>
              </p:ext>
            </p:extLst>
          </p:nvPr>
        </p:nvGraphicFramePr>
        <p:xfrm>
          <a:off x="430749" y="5063165"/>
          <a:ext cx="59965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500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b="1" dirty="0">
                          <a:latin typeface="Cambria" panose="02040503050406030204" pitchFamily="18" charset="0"/>
                        </a:rPr>
                        <a:t> </a:t>
                      </a:r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25F354B-DCB2-4701-AE71-D8AF3A876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778957"/>
              </p:ext>
            </p:extLst>
          </p:nvPr>
        </p:nvGraphicFramePr>
        <p:xfrm>
          <a:off x="430748" y="634935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 </a:t>
                      </a:r>
                      <a:r>
                        <a:rPr lang="en-US" sz="1000" b="0" dirty="0">
                          <a:latin typeface="Cambria" panose="02040503050406030204" pitchFamily="18" charset="0"/>
                        </a:rPr>
                        <a:t>Monitor for </a:t>
                      </a:r>
                      <a:r>
                        <a:rPr lang="en-US" sz="1000" b="0">
                          <a:latin typeface="Cambria" panose="02040503050406030204" pitchFamily="18" charset="0"/>
                        </a:rPr>
                        <a:t>peripheral neuropathy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290</Words>
  <Application>Microsoft Office PowerPoint</Application>
  <PresentationFormat>Letter Paper (8.5x11 in)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Carboplatin + Taxol Regimen Every 3 weeks x 6 cycles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13</cp:revision>
  <dcterms:created xsi:type="dcterms:W3CDTF">2018-03-20T16:56:06Z</dcterms:created>
  <dcterms:modified xsi:type="dcterms:W3CDTF">2018-04-11T14:23:50Z</dcterms:modified>
</cp:coreProperties>
</file>