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93" y="1153193"/>
            <a:ext cx="4834327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Single-Agent Cyclophosphamide - Breast Cancer Regimen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Every 3 weeks x 6+ cycles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074452"/>
              </p:ext>
            </p:extLst>
          </p:nvPr>
        </p:nvGraphicFramePr>
        <p:xfrm>
          <a:off x="414107" y="1676188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6 or ____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9941"/>
              </p:ext>
            </p:extLst>
          </p:nvPr>
        </p:nvGraphicFramePr>
        <p:xfrm>
          <a:off x="420662" y="2854174"/>
          <a:ext cx="6016673" cy="1915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665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</a:t>
                      </a:r>
                      <a:r>
                        <a:rPr lang="en-US" sz="1200" b="1">
                          <a:latin typeface="Cambria" panose="02040503050406030204" pitchFamily="18" charset="0"/>
                        </a:rPr>
                        <a:t>: 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1000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16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25398"/>
              </p:ext>
            </p:extLst>
          </p:nvPr>
        </p:nvGraphicFramePr>
        <p:xfrm>
          <a:off x="419932" y="5033278"/>
          <a:ext cx="6023960" cy="20442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Labs and VS </a:t>
                      </a:r>
                      <a:r>
                        <a:rPr lang="en-US" sz="900" b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within acceptable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                    Positive blood return     Encourage additional PO fluids  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Cyclophos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phamide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600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1g/50mL with sterile water for injection.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 prescribed dose/volume with 500mL 0.9% NS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Infuse over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1-2 hours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49770"/>
              </p:ext>
            </p:extLst>
          </p:nvPr>
        </p:nvGraphicFramePr>
        <p:xfrm>
          <a:off x="430749" y="5092143"/>
          <a:ext cx="5996499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499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E54F3AB-90AC-4D14-9B3C-FB232B58E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733606"/>
              </p:ext>
            </p:extLst>
          </p:nvPr>
        </p:nvGraphicFramePr>
        <p:xfrm>
          <a:off x="430750" y="644941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246</Words>
  <Application>Microsoft Office PowerPoint</Application>
  <PresentationFormat>Letter Paper (8.5x11 in)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Single-Agent Cyclophosphamide - Breast Cancer Regimen Every 3 weeks x 6+ cycles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14</cp:revision>
  <dcterms:created xsi:type="dcterms:W3CDTF">2018-03-20T16:56:06Z</dcterms:created>
  <dcterms:modified xsi:type="dcterms:W3CDTF">2018-04-11T14:33:51Z</dcterms:modified>
</cp:coreProperties>
</file>