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91" y="1220899"/>
            <a:ext cx="4834327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Single-Agent Doxorubicin - Breast Cancer Regimen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60 mg/m</a:t>
            </a:r>
            <a:r>
              <a:rPr lang="en-US" sz="1400" baseline="30000" dirty="0">
                <a:latin typeface="Cambria" panose="02040503050406030204" pitchFamily="18" charset="0"/>
              </a:rPr>
              <a:t>2</a:t>
            </a:r>
            <a:r>
              <a:rPr lang="en-US" sz="1400" dirty="0">
                <a:latin typeface="Cambria" panose="02040503050406030204" pitchFamily="18" charset="0"/>
              </a:rPr>
              <a:t> every 3 weeks x 4 cycles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04722"/>
              </p:ext>
            </p:extLst>
          </p:nvPr>
        </p:nvGraphicFramePr>
        <p:xfrm>
          <a:off x="414107" y="1798714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4383"/>
              </p:ext>
            </p:extLst>
          </p:nvPr>
        </p:nvGraphicFramePr>
        <p:xfrm>
          <a:off x="427219" y="2964902"/>
          <a:ext cx="6016673" cy="1915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665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16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3697"/>
              </p:ext>
            </p:extLst>
          </p:nvPr>
        </p:nvGraphicFramePr>
        <p:xfrm>
          <a:off x="420662" y="5254734"/>
          <a:ext cx="6023960" cy="27218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Verify baseline ECHO, if needed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                                   Labs and VS </a:t>
                      </a:r>
                      <a:r>
                        <a:rPr lang="en-US" sz="900" b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within acceptable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Positive blood return   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Doxorubicin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60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*Vesicant*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  <a:latin typeface="Cambria" panose="02040503050406030204" pitchFamily="18" charset="0"/>
                        </a:rPr>
                        <a:t>Maximum lifetime dose 450-550 mg/m</a:t>
                      </a:r>
                      <a:r>
                        <a:rPr lang="en-US" sz="9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2mg/mL with 0.9% NS 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Give via IV push with free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flowing 0.9% NS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IV Push over 15 minutes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96789"/>
              </p:ext>
            </p:extLst>
          </p:nvPr>
        </p:nvGraphicFramePr>
        <p:xfrm>
          <a:off x="472048" y="4867470"/>
          <a:ext cx="5996499" cy="3914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499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F8D25D-A256-4CEE-98EB-5E9CBFAA6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54786"/>
              </p:ext>
            </p:extLst>
          </p:nvPr>
        </p:nvGraphicFramePr>
        <p:xfrm>
          <a:off x="476904" y="417439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</a:t>
                      </a:r>
                      <a:r>
                        <a:rPr lang="en-US" sz="1100" b="1">
                          <a:latin typeface="Cambria" panose="02040503050406030204" pitchFamily="18" charset="0"/>
                        </a:rPr>
                        <a:t>Assessment</a:t>
                      </a:r>
                      <a:r>
                        <a:rPr lang="en-US" sz="1000" b="1">
                          <a:latin typeface="Cambria" panose="02040503050406030204" pitchFamily="18" charset="0"/>
                        </a:rPr>
                        <a:t>: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254</Words>
  <Application>Microsoft Office PowerPoint</Application>
  <PresentationFormat>Letter Paper (8.5x11 in)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Single-Agent Doxorubicin - Breast Cancer Regimen 60 mg/m2 every 3 weeks x 4 cycles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14</cp:revision>
  <dcterms:created xsi:type="dcterms:W3CDTF">2018-03-20T16:56:06Z</dcterms:created>
  <dcterms:modified xsi:type="dcterms:W3CDTF">2018-04-11T14:27:17Z</dcterms:modified>
</cp:coreProperties>
</file>