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1210101"/>
            <a:ext cx="4819650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Paclitaxel: Breast Cancer Regimen - RECHALLENGE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175 mg/m</a:t>
            </a:r>
            <a:r>
              <a:rPr lang="en-US" sz="1400" baseline="30000" dirty="0">
                <a:latin typeface="Cambria" panose="02040503050406030204" pitchFamily="18" charset="0"/>
              </a:rPr>
              <a:t>2</a:t>
            </a:r>
            <a:r>
              <a:rPr lang="en-US" sz="1400" dirty="0">
                <a:latin typeface="Cambria" panose="02040503050406030204" pitchFamily="18" charset="0"/>
              </a:rPr>
              <a:t> every 3 weeks x 4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754794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Universitaire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89125"/>
              </p:ext>
            </p:extLst>
          </p:nvPr>
        </p:nvGraphicFramePr>
        <p:xfrm>
          <a:off x="414106" y="2756864"/>
          <a:ext cx="6029786" cy="350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 </a:t>
                      </a:r>
                      <a:r>
                        <a:rPr lang="en-US" sz="900" dirty="0">
                          <a:latin typeface="Cambria" panose="02040503050406030204" pitchFamily="18" charset="0"/>
                        </a:rPr>
                        <a:t>Ensure patient has taken 20 mg dexamethasone PO 12 and 6 hours prior to clinic arrival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132080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20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12 hours prior to clinic arrival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20 mg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6 hours prior to clinic arrival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685348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20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 hour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86880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Cimetidine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600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16117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Diphenhydramine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93182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29753"/>
              </p:ext>
            </p:extLst>
          </p:nvPr>
        </p:nvGraphicFramePr>
        <p:xfrm>
          <a:off x="414106" y="6423619"/>
          <a:ext cx="6023960" cy="2088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571608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</a:t>
                      </a:r>
                      <a:r>
                        <a:rPr lang="en-US" sz="10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Hypersensitivity kit and protocol available    Physician present for administration </a:t>
                      </a:r>
                      <a:endParaRPr lang="en-US" sz="1000" b="0" dirty="0">
                        <a:solidFill>
                          <a:prstClr val="black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Labs and VS within acceptable parameters</a:t>
                      </a:r>
                      <a:r>
                        <a:rPr lang="en-US" sz="10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     Positive blood return   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                                                  Chemo consent signed       Monitor VS frequently </a:t>
                      </a:r>
                      <a:endParaRPr lang="en-US" sz="1000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623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893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Paclitaxel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175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Mix prescribed dose/ volume with 500 mL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0.9% NS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4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BBDA3B-87C7-42BD-B132-A70ED6CC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72538"/>
              </p:ext>
            </p:extLst>
          </p:nvPr>
        </p:nvGraphicFramePr>
        <p:xfrm>
          <a:off x="399161" y="2210980"/>
          <a:ext cx="5996500" cy="3868715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Monitor closely for peripheral neuropathy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02127"/>
              </p:ext>
            </p:extLst>
          </p:nvPr>
        </p:nvGraphicFramePr>
        <p:xfrm>
          <a:off x="399161" y="6079695"/>
          <a:ext cx="5996500" cy="2585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3711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1059381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7053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773B11-EADA-47CD-AA28-43E76682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83696"/>
              </p:ext>
            </p:extLst>
          </p:nvPr>
        </p:nvGraphicFramePr>
        <p:xfrm>
          <a:off x="399161" y="300900"/>
          <a:ext cx="5986788" cy="191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19">
                  <a:extLst>
                    <a:ext uri="{9D8B030D-6E8A-4147-A177-3AD203B41FA5}">
                      <a16:colId xmlns:a16="http://schemas.microsoft.com/office/drawing/2014/main" val="4270824185"/>
                    </a:ext>
                  </a:extLst>
                </a:gridCol>
                <a:gridCol w="854893">
                  <a:extLst>
                    <a:ext uri="{9D8B030D-6E8A-4147-A177-3AD203B41FA5}">
                      <a16:colId xmlns:a16="http://schemas.microsoft.com/office/drawing/2014/main" val="2160253122"/>
                    </a:ext>
                  </a:extLst>
                </a:gridCol>
                <a:gridCol w="1147664">
                  <a:extLst>
                    <a:ext uri="{9D8B030D-6E8A-4147-A177-3AD203B41FA5}">
                      <a16:colId xmlns:a16="http://schemas.microsoft.com/office/drawing/2014/main" val="1377962414"/>
                    </a:ext>
                  </a:extLst>
                </a:gridCol>
                <a:gridCol w="1130098">
                  <a:extLst>
                    <a:ext uri="{9D8B030D-6E8A-4147-A177-3AD203B41FA5}">
                      <a16:colId xmlns:a16="http://schemas.microsoft.com/office/drawing/2014/main" val="1365465069"/>
                    </a:ext>
                  </a:extLst>
                </a:gridCol>
                <a:gridCol w="1136668">
                  <a:extLst>
                    <a:ext uri="{9D8B030D-6E8A-4147-A177-3AD203B41FA5}">
                      <a16:colId xmlns:a16="http://schemas.microsoft.com/office/drawing/2014/main" val="1161273066"/>
                    </a:ext>
                  </a:extLst>
                </a:gridCol>
                <a:gridCol w="997246">
                  <a:extLst>
                    <a:ext uri="{9D8B030D-6E8A-4147-A177-3AD203B41FA5}">
                      <a16:colId xmlns:a16="http://schemas.microsoft.com/office/drawing/2014/main" val="2866898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Pulse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Temperature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Respirations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Blood Pressure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Oxygen Saturation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6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9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5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3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312</Words>
  <Application>Microsoft Office PowerPoint</Application>
  <PresentationFormat>Letter Paper (8.5x11 in)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Paclitaxel: Breast Cancer Regimen - RECHALLENGE 175 mg/m2 every 3 weeks x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15</cp:revision>
  <dcterms:created xsi:type="dcterms:W3CDTF">2018-03-20T16:56:06Z</dcterms:created>
  <dcterms:modified xsi:type="dcterms:W3CDTF">2018-04-11T14:28:32Z</dcterms:modified>
</cp:coreProperties>
</file>