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6" y="1153193"/>
            <a:ext cx="3442072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Paclitaxel: Breast 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80 mg/m</a:t>
            </a:r>
            <a:r>
              <a:rPr lang="en-US" sz="1400" baseline="30000" dirty="0">
                <a:latin typeface="Cambria" panose="02040503050406030204" pitchFamily="18" charset="0"/>
              </a:rPr>
              <a:t>2</a:t>
            </a:r>
            <a:r>
              <a:rPr lang="en-US" sz="1400" dirty="0">
                <a:latin typeface="Cambria" panose="02040503050406030204" pitchFamily="18" charset="0"/>
              </a:rPr>
              <a:t> weekly x 12 weeks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80708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Universitaire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7703"/>
              </p:ext>
            </p:extLst>
          </p:nvPr>
        </p:nvGraphicFramePr>
        <p:xfrm>
          <a:off x="414107" y="2791465"/>
          <a:ext cx="6029786" cy="270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 </a:t>
                      </a:r>
                      <a:r>
                        <a:rPr lang="en-US" sz="900" dirty="0">
                          <a:latin typeface="Cambria" panose="02040503050406030204" pitchFamily="18" charset="0"/>
                        </a:rPr>
                        <a:t>Risk of hypersensitivity reaction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Cimetidine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600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16117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Diphenhydramine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93182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7279"/>
              </p:ext>
            </p:extLst>
          </p:nvPr>
        </p:nvGraphicFramePr>
        <p:xfrm>
          <a:off x="414107" y="5700340"/>
          <a:ext cx="6023960" cy="19241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Hypersensitivity kit and protocol available  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 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Positive blood return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Paclitaxel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80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</a:t>
                      </a:r>
                      <a:r>
                        <a:rPr lang="en-US" sz="1100" u="none">
                          <a:effectLst/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en-US" sz="1100" u="sng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Mix prescribed dose/ volume with 250 mL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0.9% NS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 hour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67398"/>
              </p:ext>
            </p:extLst>
          </p:nvPr>
        </p:nvGraphicFramePr>
        <p:xfrm>
          <a:off x="476904" y="4819688"/>
          <a:ext cx="5996500" cy="3914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FB3708-E046-4906-94F2-3610E1978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91619"/>
              </p:ext>
            </p:extLst>
          </p:nvPr>
        </p:nvGraphicFramePr>
        <p:xfrm>
          <a:off x="476904" y="417439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Monitor closely for peripheral neuropathy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263</Words>
  <Application>Microsoft Office PowerPoint</Application>
  <PresentationFormat>Letter Paper (8.5x11 in)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Paclitaxel: Breast Cancer Regimen 80 mg/m2 weekly x 12 weeks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13</cp:revision>
  <dcterms:created xsi:type="dcterms:W3CDTF">2018-03-20T16:56:06Z</dcterms:created>
  <dcterms:modified xsi:type="dcterms:W3CDTF">2018-04-11T14:34:48Z</dcterms:modified>
</cp:coreProperties>
</file>