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3716000" cy="9753600"/>
  <p:notesSz cx="97536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9" d="100"/>
          <a:sy n="49" d="100"/>
        </p:scale>
        <p:origin x="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43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titus-mucyo-b6b70a284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tangl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3716000" cy="9753600"/>
          </a:xfrm>
          <a:prstGeom prst="rect">
            <a:avLst/>
          </a:prstGeom>
        </p:spPr>
      </p:pic>
      <p:pic>
        <p:nvPicPr>
          <p:cNvPr id="3" name="WhatsApp Image 2024-09-18 at 19.17.27_22981109 1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410325" y="0"/>
            <a:ext cx="7200900" cy="5438775"/>
          </a:xfrm>
          <a:prstGeom prst="rect">
            <a:avLst/>
          </a:prstGeom>
        </p:spPr>
      </p:pic>
      <p:sp>
        <p:nvSpPr>
          <p:cNvPr id="4" name="managing time with calendars and to-do lists and enabling communication and collaboration through apps like Google Workspace They also support continuo- us learning through online courses and tutorials Expectation to the course From the PLSQL course I hop"/>
          <p:cNvSpPr/>
          <p:nvPr/>
        </p:nvSpPr>
        <p:spPr>
          <a:xfrm>
            <a:off x="1019175" y="5715000"/>
            <a:ext cx="32737425" cy="3857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managing time with calendars and to-do lists, and enabling communication and
collaboration through apps like Google Workspace. They also support continuo-
us learning through online courses and tutorials.
</a:t>
            </a:r>
            <a:r>
              <a:rPr lang="en-US" sz="2700" dirty="0">
                <a:solidFill>
                  <a:srgbClr val="141313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Expectation to the course:</a:t>
            </a:r>
            <a:r>
              <a:rPr lang="en-US" sz="2700" dirty="0">
                <a:solidFill>
                  <a:srgbClr val="FFFFFF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 From the PL/SQL course, I hope to learn how to 
write efficient queries, create stored procedures and triggers, and manage data-
base effectively to enhance my problem solving skills for real world database 
scenarios.
</a:t>
            </a:r>
            <a:r>
              <a:rPr lang="en-US" sz="2700" dirty="0">
                <a:solidFill>
                  <a:srgbClr val="1E1D1D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What they don’t know about me:</a:t>
            </a:r>
            <a:r>
              <a:rPr lang="en-US" sz="2700" dirty="0">
                <a:solidFill>
                  <a:srgbClr val="FFFFFF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 is that i like singing and playing Piano.</a:t>
            </a:r>
            <a:endParaRPr lang="en-US" sz="2700" dirty="0"/>
          </a:p>
        </p:txBody>
      </p:sp>
      <p:sp>
        <p:nvSpPr>
          <p:cNvPr id="5" name="Name IRIMASO MUCYO Titus LinkedIn profile httpswwwlinkedincomintitus-mucyo-b6b70a284 Specialization IT  Software Engineering Year of Study Second Year Address Kigali-Rwanda Use of Digital informationDigital tools enhance productivity by providing quick ac"/>
          <p:cNvSpPr/>
          <p:nvPr/>
        </p:nvSpPr>
        <p:spPr>
          <a:xfrm rot="-1374">
            <a:off x="1018094" y="303694"/>
            <a:ext cx="5540432" cy="541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700" dirty="0">
                <a:solidFill>
                  <a:srgbClr val="200303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Name:</a:t>
            </a:r>
            <a:r>
              <a:rPr lang="en-US" sz="2700" dirty="0">
                <a:solidFill>
                  <a:srgbClr val="FFFFFF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 IRIMASO MUCYO Titus </a:t>
            </a:r>
          </a:p>
          <a:p>
            <a:pPr marL="0" indent="0" algn="l">
              <a:lnSpc>
                <a:spcPts val="360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       </a:t>
            </a:r>
            <a:r>
              <a:rPr lang="en-US" sz="2700" dirty="0">
                <a:solidFill>
                  <a:srgbClr val="FFFFFF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  <a:hlinkClick r:id="rId6"/>
              </a:rPr>
              <a:t>https://www.linkedin.com/in/titus-mucyo-b6b70a284/</a:t>
            </a:r>
            <a:r>
              <a:rPr lang="en-US" sz="2700" dirty="0">
                <a:solidFill>
                  <a:srgbClr val="FFFFFF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
</a:t>
            </a:r>
            <a:r>
              <a:rPr lang="en-US" sz="2700" dirty="0">
                <a:solidFill>
                  <a:srgbClr val="191717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Specialization:</a:t>
            </a:r>
            <a:r>
              <a:rPr lang="en-US" sz="2700" dirty="0">
                <a:solidFill>
                  <a:srgbClr val="FFFFFF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 IT &amp; Software Engineering
</a:t>
            </a:r>
            <a:r>
              <a:rPr lang="en-US" sz="2700" dirty="0">
                <a:solidFill>
                  <a:srgbClr val="1B1919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Year of Study:</a:t>
            </a:r>
            <a:r>
              <a:rPr lang="en-US" sz="2700" dirty="0">
                <a:solidFill>
                  <a:srgbClr val="FFFFFF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 Second Year
</a:t>
            </a:r>
            <a:r>
              <a:rPr lang="en-US" sz="2700" dirty="0">
                <a:solidFill>
                  <a:srgbClr val="191616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Address:</a:t>
            </a:r>
            <a:r>
              <a:rPr lang="en-US" sz="2700" dirty="0">
                <a:solidFill>
                  <a:srgbClr val="FFFFFF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 Kigali-Rwanda
</a:t>
            </a:r>
            <a:r>
              <a:rPr lang="en-US" sz="2700" dirty="0">
                <a:solidFill>
                  <a:srgbClr val="1A1919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Use of Digital information:</a:t>
            </a:r>
            <a:r>
              <a:rPr lang="en-US" sz="2700" dirty="0">
                <a:solidFill>
                  <a:srgbClr val="FFFFFF"/>
                </a:solidFill>
                <a:latin typeface="Jacques Francois Regular" pitchFamily="34" charset="0"/>
                <a:ea typeface="Jacques Francois Regular" pitchFamily="34" charset="-122"/>
                <a:cs typeface="Jacques Francois Regular" pitchFamily="34" charset="-120"/>
              </a:rPr>
              <a:t>Digital tools enhance productivity by providing quick access to research resources, organizing notes, 
</a:t>
            </a:r>
            <a:endParaRPr lang="en-US" sz="270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6D2499AC-DECE-D5DC-423A-DB9DF256B30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9175" y="764066"/>
            <a:ext cx="475954" cy="4759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158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Jacques Francois Regular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titus mucyo</cp:lastModifiedBy>
  <cp:revision>3</cp:revision>
  <dcterms:created xsi:type="dcterms:W3CDTF">2024-09-19T04:14:08Z</dcterms:created>
  <dcterms:modified xsi:type="dcterms:W3CDTF">2024-09-19T17:25:37Z</dcterms:modified>
</cp:coreProperties>
</file>