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7a97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7a97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1c6d82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1c6d82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1c6d82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1c6d82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320da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320da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c6d82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1c6d82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20da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20da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vs. Negative Mindset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Ask first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BOTH merits and areas of improvement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Open-ended questions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 specific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Timely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 objective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Empathy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Proper environment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Feedback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Listen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Don't take it personally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Ask for clarification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 open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Take action and follow 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Constructive vs. Negative 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