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1b212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1b212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1b212a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1b212a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1b212a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1b212a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1b212a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1b212a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1b212a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1b212a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1b212a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1b212a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bd6138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bd6138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bd6138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bd6138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LPeB5T0IHhu5B5A9VBwYD87SQpVjQSyQ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K4IhghsBE-L2fwnokqsbFtweaNTC8vK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Basics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17495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Video clip #1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76300" y="1047000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 title="Sequence 0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350" y="1047000"/>
            <a:ext cx="6401225" cy="3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0" y="41250"/>
            <a:ext cx="8520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clip #2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1700" y="1188000"/>
            <a:ext cx="8520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 title="Bad Presentation skill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75" y="1177800"/>
            <a:ext cx="7170850" cy="3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258500" y="802500"/>
            <a:ext cx="42309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Video Clip 1 </a:t>
            </a:r>
            <a:r>
              <a:rPr lang="en"/>
              <a:t>&amp;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93950" y="0"/>
            <a:ext cx="8838600" cy="5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1: Introductions by name and </a:t>
            </a:r>
            <a:r>
              <a:rPr lang="en" sz="3000"/>
              <a:t>individual</a:t>
            </a:r>
            <a:r>
              <a:rPr lang="en" sz="3000"/>
              <a:t> roles played in building the product.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2: Introduce the name of the project and state what purpose/objective the product fulfills.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3: Demonstration explaining how your product works.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1175"/>
            <a:ext cx="85206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4: </a:t>
            </a:r>
            <a:r>
              <a:rPr b="1" lang="en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Development Process. How you worked in a team from the design process to having a complete product.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5: Challenges faced and how you conquered them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6: Questions &amp; Feedback from the audience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568700" y="14578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