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September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54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0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September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September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4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858A-3C3D-DC75-8754-F1C2850C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DNAlytics </a:t>
            </a:r>
            <a:br>
              <a:rPr lang="en-US" sz="3400"/>
            </a:br>
            <a:r>
              <a:rPr lang="en-US" sz="3400"/>
              <a:t>Stage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3005E-E802-1C3A-44FF-8529F723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697" y="314633"/>
            <a:ext cx="4294854" cy="13470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Colby Coffman (Team Lead), Joshua Josey, Micah Johnson, Titus Kinnear</a:t>
            </a:r>
          </a:p>
        </p:txBody>
      </p:sp>
      <p:pic>
        <p:nvPicPr>
          <p:cNvPr id="14" name="Picture 13" descr="3D rendering of DNA">
            <a:extLst>
              <a:ext uri="{FF2B5EF4-FFF2-40B4-BE49-F238E27FC236}">
                <a16:creationId xmlns:a16="http://schemas.microsoft.com/office/drawing/2014/main" id="{EBB493A6-A598-FE12-1943-1C5A4045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510" b="1932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44DC3"/>
      </a:accent1>
      <a:accent2>
        <a:srgbClr val="5742B4"/>
      </a:accent2>
      <a:accent3>
        <a:srgbClr val="4D68C3"/>
      </a:accent3>
      <a:accent4>
        <a:srgbClr val="3B88B1"/>
      </a:accent4>
      <a:accent5>
        <a:srgbClr val="4BBEB7"/>
      </a:accent5>
      <a:accent6>
        <a:srgbClr val="3BB178"/>
      </a:accent6>
      <a:hlink>
        <a:srgbClr val="3698A3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3DFloatVTI</vt:lpstr>
      <vt:lpstr>DNAlytics  Stage 1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titus.kinnear</dc:creator>
  <cp:lastModifiedBy>Titus Kinnear</cp:lastModifiedBy>
  <cp:revision>1</cp:revision>
  <dcterms:created xsi:type="dcterms:W3CDTF">2024-09-10T16:41:14Z</dcterms:created>
  <dcterms:modified xsi:type="dcterms:W3CDTF">2024-09-10T16:48:35Z</dcterms:modified>
</cp:coreProperties>
</file>