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304" r:id="rId2"/>
    <p:sldId id="256" r:id="rId3"/>
    <p:sldId id="258" r:id="rId4"/>
    <p:sldId id="260" r:id="rId5"/>
    <p:sldId id="261" r:id="rId6"/>
    <p:sldId id="262" r:id="rId7"/>
    <p:sldId id="263" r:id="rId8"/>
    <p:sldId id="264" r:id="rId9"/>
    <p:sldId id="301" r:id="rId10"/>
    <p:sldId id="272" r:id="rId11"/>
    <p:sldId id="302" r:id="rId12"/>
    <p:sldId id="265" r:id="rId13"/>
    <p:sldId id="274" r:id="rId14"/>
    <p:sldId id="303" r:id="rId15"/>
    <p:sldId id="259" r:id="rId16"/>
  </p:sldIdLst>
  <p:sldSz cx="9144000" cy="5143500" type="screen16x9"/>
  <p:notesSz cx="6858000" cy="9144000"/>
  <p:embeddedFontLst>
    <p:embeddedFont>
      <p:font typeface="Bellota Text" panose="020B0604020202020204" charset="0"/>
      <p:regular r:id="rId18"/>
      <p:bold r:id="rId19"/>
      <p:italic r:id="rId20"/>
      <p:boldItalic r:id="rId21"/>
    </p:embeddedFont>
    <p:embeddedFont>
      <p:font typeface="Irish Grover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897B39-AD07-4DEF-AC50-3C3E244DAE94}">
  <a:tblStyle styleId="{A9897B39-AD07-4DEF-AC50-3C3E244DAE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6ddd5f33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b6ddd5f33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376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e1a6e80de1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e1a6e80de1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b6ddd5f33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b6ddd5f33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689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e1a6e80de1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e1a6e80de1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a6e80de1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a6e80de1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a6e80de1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a6e80de1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557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6ddd5f33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b6ddd5f33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6ddd5f3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6ddd5f3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b6ddd5f33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b6ddd5f33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e1a6e80d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e1a6e80de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1a6e80de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1a6e80de1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e1a6e80de1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e1a6e80de1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e1a6e80de1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e1a6e80de1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b6ddd5f33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b6ddd5f33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59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69825" y="1328875"/>
            <a:ext cx="5804400" cy="2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40512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9306" y="4087358"/>
            <a:ext cx="416219" cy="632807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29302" y="2461305"/>
            <a:ext cx="220852" cy="220902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077853" y="534992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2600" y="2937894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369933" y="705769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951177" y="2905555"/>
            <a:ext cx="220852" cy="220902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510181" y="984121"/>
            <a:ext cx="416219" cy="632807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63528" y="3488204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812263" y="3823994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637102" y="644380"/>
            <a:ext cx="220852" cy="220902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468037" y="4463380"/>
            <a:ext cx="220852" cy="220902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3561384" y="242254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693854" y="2448740"/>
            <a:ext cx="124566" cy="124572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122761" y="4684269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>
            <a:spLocks noGrp="1"/>
          </p:cNvSpPr>
          <p:nvPr>
            <p:ph type="subTitle" idx="1"/>
          </p:nvPr>
        </p:nvSpPr>
        <p:spPr>
          <a:xfrm>
            <a:off x="720000" y="1696150"/>
            <a:ext cx="2612400" cy="24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964800" cy="5727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/>
          <p:nvPr/>
        </p:nvSpPr>
        <p:spPr>
          <a:xfrm>
            <a:off x="266590" y="1198714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0"/>
          <p:cNvSpPr/>
          <p:nvPr/>
        </p:nvSpPr>
        <p:spPr>
          <a:xfrm>
            <a:off x="4094748" y="1799298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0"/>
          <p:cNvSpPr/>
          <p:nvPr/>
        </p:nvSpPr>
        <p:spPr>
          <a:xfrm>
            <a:off x="487461" y="4743030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0"/>
          <p:cNvSpPr/>
          <p:nvPr/>
        </p:nvSpPr>
        <p:spPr>
          <a:xfrm>
            <a:off x="1663265" y="4050614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0"/>
          <p:cNvSpPr/>
          <p:nvPr/>
        </p:nvSpPr>
        <p:spPr>
          <a:xfrm>
            <a:off x="8490100" y="288324"/>
            <a:ext cx="324506" cy="493366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0"/>
          <p:cNvSpPr/>
          <p:nvPr/>
        </p:nvSpPr>
        <p:spPr>
          <a:xfrm>
            <a:off x="5745302" y="678455"/>
            <a:ext cx="220852" cy="220902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0"/>
          <p:cNvSpPr/>
          <p:nvPr/>
        </p:nvSpPr>
        <p:spPr>
          <a:xfrm>
            <a:off x="8490098" y="4477594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405577" y="4230180"/>
            <a:ext cx="220852" cy="220902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11131" y="2084708"/>
            <a:ext cx="170999" cy="259993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247575" y="3331844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 rot="10800000" flipH="1">
            <a:off x="8596973" y="4339444"/>
            <a:ext cx="322248" cy="489963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 rot="10800000" flipH="1">
            <a:off x="8778352" y="329449"/>
            <a:ext cx="220852" cy="220902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 rot="10800000" flipH="1">
            <a:off x="8630450" y="3283412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 rot="10800000" flipH="1">
            <a:off x="8778356" y="1283756"/>
            <a:ext cx="170999" cy="259993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 rot="10800000" flipH="1">
            <a:off x="6652050" y="4772537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 rot="10800000" flipH="1">
            <a:off x="4170656" y="4691581"/>
            <a:ext cx="170999" cy="259993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 rot="10800000" flipH="1">
            <a:off x="1762150" y="4844537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211123" y="329449"/>
            <a:ext cx="322248" cy="489963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3"/>
          <p:cNvGrpSpPr/>
          <p:nvPr/>
        </p:nvGrpSpPr>
        <p:grpSpPr>
          <a:xfrm rot="10800000" flipH="1">
            <a:off x="171078" y="183149"/>
            <a:ext cx="8827136" cy="4818665"/>
            <a:chOff x="171078" y="183149"/>
            <a:chExt cx="8827136" cy="4818665"/>
          </a:xfrm>
        </p:grpSpPr>
        <p:sp>
          <p:nvSpPr>
            <p:cNvPr id="322" name="Google Shape;322;p23"/>
            <p:cNvSpPr/>
            <p:nvPr/>
          </p:nvSpPr>
          <p:spPr>
            <a:xfrm>
              <a:off x="2362502" y="183149"/>
              <a:ext cx="309897" cy="471159"/>
            </a:xfrm>
            <a:custGeom>
              <a:avLst/>
              <a:gdLst/>
              <a:ahLst/>
              <a:cxnLst/>
              <a:rect l="l" t="t" r="r" b="b"/>
              <a:pathLst>
                <a:path w="7589" h="11536" extrusionOk="0">
                  <a:moveTo>
                    <a:pt x="3797" y="2328"/>
                  </a:moveTo>
                  <a:cubicBezTo>
                    <a:pt x="4148" y="3550"/>
                    <a:pt x="4859" y="5019"/>
                    <a:pt x="6292" y="5769"/>
                  </a:cubicBezTo>
                  <a:cubicBezTo>
                    <a:pt x="4859" y="6517"/>
                    <a:pt x="4148" y="7988"/>
                    <a:pt x="3797" y="9209"/>
                  </a:cubicBezTo>
                  <a:cubicBezTo>
                    <a:pt x="3442" y="7988"/>
                    <a:pt x="2729" y="6517"/>
                    <a:pt x="1301" y="5769"/>
                  </a:cubicBezTo>
                  <a:cubicBezTo>
                    <a:pt x="2729" y="5019"/>
                    <a:pt x="3442" y="3550"/>
                    <a:pt x="3797" y="2328"/>
                  </a:cubicBezTo>
                  <a:close/>
                  <a:moveTo>
                    <a:pt x="3797" y="1"/>
                  </a:moveTo>
                  <a:cubicBezTo>
                    <a:pt x="3610" y="1"/>
                    <a:pt x="3460" y="151"/>
                    <a:pt x="3451" y="333"/>
                  </a:cubicBezTo>
                  <a:cubicBezTo>
                    <a:pt x="3451" y="376"/>
                    <a:pt x="3230" y="4663"/>
                    <a:pt x="258" y="5436"/>
                  </a:cubicBezTo>
                  <a:cubicBezTo>
                    <a:pt x="108" y="5473"/>
                    <a:pt x="0" y="5609"/>
                    <a:pt x="0" y="5769"/>
                  </a:cubicBezTo>
                  <a:cubicBezTo>
                    <a:pt x="0" y="5927"/>
                    <a:pt x="108" y="6063"/>
                    <a:pt x="258" y="6101"/>
                  </a:cubicBezTo>
                  <a:cubicBezTo>
                    <a:pt x="3230" y="6873"/>
                    <a:pt x="3451" y="11162"/>
                    <a:pt x="3451" y="11203"/>
                  </a:cubicBezTo>
                  <a:cubicBezTo>
                    <a:pt x="3460" y="11386"/>
                    <a:pt x="3610" y="11536"/>
                    <a:pt x="3797" y="11536"/>
                  </a:cubicBezTo>
                  <a:cubicBezTo>
                    <a:pt x="3980" y="11536"/>
                    <a:pt x="4134" y="11386"/>
                    <a:pt x="4138" y="11203"/>
                  </a:cubicBezTo>
                  <a:cubicBezTo>
                    <a:pt x="4144" y="11162"/>
                    <a:pt x="4363" y="6873"/>
                    <a:pt x="7331" y="6101"/>
                  </a:cubicBezTo>
                  <a:cubicBezTo>
                    <a:pt x="7486" y="6063"/>
                    <a:pt x="7588" y="5927"/>
                    <a:pt x="7588" y="5769"/>
                  </a:cubicBezTo>
                  <a:cubicBezTo>
                    <a:pt x="7588" y="5609"/>
                    <a:pt x="7486" y="5473"/>
                    <a:pt x="7331" y="5436"/>
                  </a:cubicBezTo>
                  <a:cubicBezTo>
                    <a:pt x="4363" y="4663"/>
                    <a:pt x="4144" y="376"/>
                    <a:pt x="4138" y="333"/>
                  </a:cubicBezTo>
                  <a:cubicBezTo>
                    <a:pt x="4134" y="151"/>
                    <a:pt x="3980" y="1"/>
                    <a:pt x="3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347388" y="1224086"/>
              <a:ext cx="124577" cy="124605"/>
            </a:xfrm>
            <a:custGeom>
              <a:avLst/>
              <a:gdLst/>
              <a:ahLst/>
              <a:cxnLst/>
              <a:rect l="l" t="t" r="r" b="b"/>
              <a:pathLst>
                <a:path w="4429" h="4430" extrusionOk="0">
                  <a:moveTo>
                    <a:pt x="2214" y="689"/>
                  </a:moveTo>
                  <a:cubicBezTo>
                    <a:pt x="3057" y="689"/>
                    <a:pt x="3741" y="1377"/>
                    <a:pt x="3741" y="2215"/>
                  </a:cubicBezTo>
                  <a:cubicBezTo>
                    <a:pt x="3741" y="3057"/>
                    <a:pt x="3057" y="3740"/>
                    <a:pt x="2214" y="3740"/>
                  </a:cubicBezTo>
                  <a:cubicBezTo>
                    <a:pt x="1377" y="3740"/>
                    <a:pt x="693" y="3057"/>
                    <a:pt x="693" y="2215"/>
                  </a:cubicBezTo>
                  <a:cubicBezTo>
                    <a:pt x="693" y="1377"/>
                    <a:pt x="1377" y="689"/>
                    <a:pt x="2214" y="689"/>
                  </a:cubicBezTo>
                  <a:close/>
                  <a:moveTo>
                    <a:pt x="2214" y="0"/>
                  </a:moveTo>
                  <a:cubicBezTo>
                    <a:pt x="997" y="0"/>
                    <a:pt x="1" y="998"/>
                    <a:pt x="1" y="2215"/>
                  </a:cubicBezTo>
                  <a:cubicBezTo>
                    <a:pt x="1" y="3437"/>
                    <a:pt x="997" y="4429"/>
                    <a:pt x="2214" y="4429"/>
                  </a:cubicBezTo>
                  <a:cubicBezTo>
                    <a:pt x="3436" y="4429"/>
                    <a:pt x="4429" y="3437"/>
                    <a:pt x="4429" y="2215"/>
                  </a:cubicBezTo>
                  <a:cubicBezTo>
                    <a:pt x="4429" y="998"/>
                    <a:pt x="3436" y="0"/>
                    <a:pt x="2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8222373" y="3556630"/>
              <a:ext cx="98100" cy="9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1120498" y="3556623"/>
              <a:ext cx="98100" cy="9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171078" y="4666029"/>
              <a:ext cx="220859" cy="335784"/>
            </a:xfrm>
            <a:custGeom>
              <a:avLst/>
              <a:gdLst/>
              <a:ahLst/>
              <a:cxnLst/>
              <a:rect l="l" t="t" r="r" b="b"/>
              <a:pathLst>
                <a:path w="7589" h="11536" extrusionOk="0">
                  <a:moveTo>
                    <a:pt x="3797" y="2328"/>
                  </a:moveTo>
                  <a:cubicBezTo>
                    <a:pt x="4148" y="3550"/>
                    <a:pt x="4859" y="5019"/>
                    <a:pt x="6292" y="5769"/>
                  </a:cubicBezTo>
                  <a:cubicBezTo>
                    <a:pt x="4859" y="6517"/>
                    <a:pt x="4148" y="7988"/>
                    <a:pt x="3797" y="9209"/>
                  </a:cubicBezTo>
                  <a:cubicBezTo>
                    <a:pt x="3442" y="7988"/>
                    <a:pt x="2729" y="6517"/>
                    <a:pt x="1301" y="5769"/>
                  </a:cubicBezTo>
                  <a:cubicBezTo>
                    <a:pt x="2729" y="5019"/>
                    <a:pt x="3442" y="3550"/>
                    <a:pt x="3797" y="2328"/>
                  </a:cubicBezTo>
                  <a:close/>
                  <a:moveTo>
                    <a:pt x="3797" y="1"/>
                  </a:moveTo>
                  <a:cubicBezTo>
                    <a:pt x="3610" y="1"/>
                    <a:pt x="3460" y="151"/>
                    <a:pt x="3451" y="333"/>
                  </a:cubicBezTo>
                  <a:cubicBezTo>
                    <a:pt x="3451" y="376"/>
                    <a:pt x="3230" y="4663"/>
                    <a:pt x="258" y="5436"/>
                  </a:cubicBezTo>
                  <a:cubicBezTo>
                    <a:pt x="108" y="5473"/>
                    <a:pt x="0" y="5609"/>
                    <a:pt x="0" y="5769"/>
                  </a:cubicBezTo>
                  <a:cubicBezTo>
                    <a:pt x="0" y="5927"/>
                    <a:pt x="108" y="6063"/>
                    <a:pt x="258" y="6101"/>
                  </a:cubicBezTo>
                  <a:cubicBezTo>
                    <a:pt x="3230" y="6873"/>
                    <a:pt x="3451" y="11162"/>
                    <a:pt x="3451" y="11203"/>
                  </a:cubicBezTo>
                  <a:cubicBezTo>
                    <a:pt x="3460" y="11386"/>
                    <a:pt x="3610" y="11536"/>
                    <a:pt x="3797" y="11536"/>
                  </a:cubicBezTo>
                  <a:cubicBezTo>
                    <a:pt x="3980" y="11536"/>
                    <a:pt x="4134" y="11386"/>
                    <a:pt x="4138" y="11203"/>
                  </a:cubicBezTo>
                  <a:cubicBezTo>
                    <a:pt x="4144" y="11162"/>
                    <a:pt x="4363" y="6873"/>
                    <a:pt x="7331" y="6101"/>
                  </a:cubicBezTo>
                  <a:cubicBezTo>
                    <a:pt x="7486" y="6063"/>
                    <a:pt x="7588" y="5927"/>
                    <a:pt x="7588" y="5769"/>
                  </a:cubicBezTo>
                  <a:cubicBezTo>
                    <a:pt x="7588" y="5609"/>
                    <a:pt x="7486" y="5473"/>
                    <a:pt x="7331" y="5436"/>
                  </a:cubicBezTo>
                  <a:cubicBezTo>
                    <a:pt x="4363" y="4663"/>
                    <a:pt x="4144" y="376"/>
                    <a:pt x="4138" y="333"/>
                  </a:cubicBezTo>
                  <a:cubicBezTo>
                    <a:pt x="4134" y="151"/>
                    <a:pt x="3980" y="1"/>
                    <a:pt x="3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8222375" y="674799"/>
              <a:ext cx="324506" cy="493366"/>
            </a:xfrm>
            <a:custGeom>
              <a:avLst/>
              <a:gdLst/>
              <a:ahLst/>
              <a:cxnLst/>
              <a:rect l="l" t="t" r="r" b="b"/>
              <a:pathLst>
                <a:path w="7589" h="11536" extrusionOk="0">
                  <a:moveTo>
                    <a:pt x="3797" y="2328"/>
                  </a:moveTo>
                  <a:cubicBezTo>
                    <a:pt x="4148" y="3550"/>
                    <a:pt x="4859" y="5019"/>
                    <a:pt x="6292" y="5769"/>
                  </a:cubicBezTo>
                  <a:cubicBezTo>
                    <a:pt x="4859" y="6517"/>
                    <a:pt x="4148" y="7988"/>
                    <a:pt x="3797" y="9209"/>
                  </a:cubicBezTo>
                  <a:cubicBezTo>
                    <a:pt x="3442" y="7988"/>
                    <a:pt x="2729" y="6517"/>
                    <a:pt x="1301" y="5769"/>
                  </a:cubicBezTo>
                  <a:cubicBezTo>
                    <a:pt x="2729" y="5019"/>
                    <a:pt x="3442" y="3550"/>
                    <a:pt x="3797" y="2328"/>
                  </a:cubicBezTo>
                  <a:close/>
                  <a:moveTo>
                    <a:pt x="3797" y="1"/>
                  </a:moveTo>
                  <a:cubicBezTo>
                    <a:pt x="3610" y="1"/>
                    <a:pt x="3460" y="151"/>
                    <a:pt x="3451" y="333"/>
                  </a:cubicBezTo>
                  <a:cubicBezTo>
                    <a:pt x="3451" y="376"/>
                    <a:pt x="3230" y="4663"/>
                    <a:pt x="258" y="5436"/>
                  </a:cubicBezTo>
                  <a:cubicBezTo>
                    <a:pt x="108" y="5473"/>
                    <a:pt x="0" y="5609"/>
                    <a:pt x="0" y="5769"/>
                  </a:cubicBezTo>
                  <a:cubicBezTo>
                    <a:pt x="0" y="5927"/>
                    <a:pt x="108" y="6063"/>
                    <a:pt x="258" y="6101"/>
                  </a:cubicBezTo>
                  <a:cubicBezTo>
                    <a:pt x="3230" y="6873"/>
                    <a:pt x="3451" y="11162"/>
                    <a:pt x="3451" y="11203"/>
                  </a:cubicBezTo>
                  <a:cubicBezTo>
                    <a:pt x="3460" y="11386"/>
                    <a:pt x="3610" y="11536"/>
                    <a:pt x="3797" y="11536"/>
                  </a:cubicBezTo>
                  <a:cubicBezTo>
                    <a:pt x="3980" y="11536"/>
                    <a:pt x="4134" y="11386"/>
                    <a:pt x="4138" y="11203"/>
                  </a:cubicBezTo>
                  <a:cubicBezTo>
                    <a:pt x="4144" y="11162"/>
                    <a:pt x="4363" y="6873"/>
                    <a:pt x="7331" y="6101"/>
                  </a:cubicBezTo>
                  <a:cubicBezTo>
                    <a:pt x="7486" y="6063"/>
                    <a:pt x="7588" y="5927"/>
                    <a:pt x="7588" y="5769"/>
                  </a:cubicBezTo>
                  <a:cubicBezTo>
                    <a:pt x="7588" y="5609"/>
                    <a:pt x="7486" y="5473"/>
                    <a:pt x="7331" y="5436"/>
                  </a:cubicBezTo>
                  <a:cubicBezTo>
                    <a:pt x="4363" y="4663"/>
                    <a:pt x="4144" y="376"/>
                    <a:pt x="4138" y="333"/>
                  </a:cubicBezTo>
                  <a:cubicBezTo>
                    <a:pt x="4134" y="151"/>
                    <a:pt x="3980" y="1"/>
                    <a:pt x="3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8546878" y="4666029"/>
              <a:ext cx="220859" cy="335784"/>
            </a:xfrm>
            <a:custGeom>
              <a:avLst/>
              <a:gdLst/>
              <a:ahLst/>
              <a:cxnLst/>
              <a:rect l="l" t="t" r="r" b="b"/>
              <a:pathLst>
                <a:path w="7589" h="11536" extrusionOk="0">
                  <a:moveTo>
                    <a:pt x="3797" y="2328"/>
                  </a:moveTo>
                  <a:cubicBezTo>
                    <a:pt x="4148" y="3550"/>
                    <a:pt x="4859" y="5019"/>
                    <a:pt x="6292" y="5769"/>
                  </a:cubicBezTo>
                  <a:cubicBezTo>
                    <a:pt x="4859" y="6517"/>
                    <a:pt x="4148" y="7988"/>
                    <a:pt x="3797" y="9209"/>
                  </a:cubicBezTo>
                  <a:cubicBezTo>
                    <a:pt x="3442" y="7988"/>
                    <a:pt x="2729" y="6517"/>
                    <a:pt x="1301" y="5769"/>
                  </a:cubicBezTo>
                  <a:cubicBezTo>
                    <a:pt x="2729" y="5019"/>
                    <a:pt x="3442" y="3550"/>
                    <a:pt x="3797" y="2328"/>
                  </a:cubicBezTo>
                  <a:close/>
                  <a:moveTo>
                    <a:pt x="3797" y="1"/>
                  </a:moveTo>
                  <a:cubicBezTo>
                    <a:pt x="3610" y="1"/>
                    <a:pt x="3460" y="151"/>
                    <a:pt x="3451" y="333"/>
                  </a:cubicBezTo>
                  <a:cubicBezTo>
                    <a:pt x="3451" y="376"/>
                    <a:pt x="3230" y="4663"/>
                    <a:pt x="258" y="5436"/>
                  </a:cubicBezTo>
                  <a:cubicBezTo>
                    <a:pt x="108" y="5473"/>
                    <a:pt x="0" y="5609"/>
                    <a:pt x="0" y="5769"/>
                  </a:cubicBezTo>
                  <a:cubicBezTo>
                    <a:pt x="0" y="5927"/>
                    <a:pt x="108" y="6063"/>
                    <a:pt x="258" y="6101"/>
                  </a:cubicBezTo>
                  <a:cubicBezTo>
                    <a:pt x="3230" y="6873"/>
                    <a:pt x="3451" y="11162"/>
                    <a:pt x="3451" y="11203"/>
                  </a:cubicBezTo>
                  <a:cubicBezTo>
                    <a:pt x="3460" y="11386"/>
                    <a:pt x="3610" y="11536"/>
                    <a:pt x="3797" y="11536"/>
                  </a:cubicBezTo>
                  <a:cubicBezTo>
                    <a:pt x="3980" y="11536"/>
                    <a:pt x="4134" y="11386"/>
                    <a:pt x="4138" y="11203"/>
                  </a:cubicBezTo>
                  <a:cubicBezTo>
                    <a:pt x="4144" y="11162"/>
                    <a:pt x="4363" y="6873"/>
                    <a:pt x="7331" y="6101"/>
                  </a:cubicBezTo>
                  <a:cubicBezTo>
                    <a:pt x="7486" y="6063"/>
                    <a:pt x="7588" y="5927"/>
                    <a:pt x="7588" y="5769"/>
                  </a:cubicBezTo>
                  <a:cubicBezTo>
                    <a:pt x="7588" y="5609"/>
                    <a:pt x="7486" y="5473"/>
                    <a:pt x="7331" y="5436"/>
                  </a:cubicBezTo>
                  <a:cubicBezTo>
                    <a:pt x="4363" y="4663"/>
                    <a:pt x="4144" y="376"/>
                    <a:pt x="4138" y="333"/>
                  </a:cubicBezTo>
                  <a:cubicBezTo>
                    <a:pt x="4134" y="151"/>
                    <a:pt x="3980" y="1"/>
                    <a:pt x="3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8873638" y="1268161"/>
              <a:ext cx="124577" cy="124605"/>
            </a:xfrm>
            <a:custGeom>
              <a:avLst/>
              <a:gdLst/>
              <a:ahLst/>
              <a:cxnLst/>
              <a:rect l="l" t="t" r="r" b="b"/>
              <a:pathLst>
                <a:path w="4429" h="4430" extrusionOk="0">
                  <a:moveTo>
                    <a:pt x="2214" y="689"/>
                  </a:moveTo>
                  <a:cubicBezTo>
                    <a:pt x="3057" y="689"/>
                    <a:pt x="3741" y="1377"/>
                    <a:pt x="3741" y="2215"/>
                  </a:cubicBezTo>
                  <a:cubicBezTo>
                    <a:pt x="3741" y="3057"/>
                    <a:pt x="3057" y="3740"/>
                    <a:pt x="2214" y="3740"/>
                  </a:cubicBezTo>
                  <a:cubicBezTo>
                    <a:pt x="1377" y="3740"/>
                    <a:pt x="693" y="3057"/>
                    <a:pt x="693" y="2215"/>
                  </a:cubicBezTo>
                  <a:cubicBezTo>
                    <a:pt x="693" y="1377"/>
                    <a:pt x="1377" y="689"/>
                    <a:pt x="2214" y="689"/>
                  </a:cubicBezTo>
                  <a:close/>
                  <a:moveTo>
                    <a:pt x="2214" y="0"/>
                  </a:moveTo>
                  <a:cubicBezTo>
                    <a:pt x="997" y="0"/>
                    <a:pt x="1" y="998"/>
                    <a:pt x="1" y="2215"/>
                  </a:cubicBezTo>
                  <a:cubicBezTo>
                    <a:pt x="1" y="3437"/>
                    <a:pt x="997" y="4429"/>
                    <a:pt x="2214" y="4429"/>
                  </a:cubicBezTo>
                  <a:cubicBezTo>
                    <a:pt x="3436" y="4429"/>
                    <a:pt x="4429" y="3437"/>
                    <a:pt x="4429" y="2215"/>
                  </a:cubicBezTo>
                  <a:cubicBezTo>
                    <a:pt x="4429" y="998"/>
                    <a:pt x="3436" y="0"/>
                    <a:pt x="2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6172248" y="535005"/>
              <a:ext cx="98100" cy="9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1857148" y="4510405"/>
              <a:ext cx="98100" cy="9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>
            <a:spLocks noGrp="1"/>
          </p:cNvSpPr>
          <p:nvPr>
            <p:ph type="title"/>
          </p:nvPr>
        </p:nvSpPr>
        <p:spPr>
          <a:xfrm>
            <a:off x="2290050" y="3230975"/>
            <a:ext cx="45639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3" name="Google Shape;173;p14"/>
          <p:cNvSpPr txBox="1">
            <a:spLocks noGrp="1"/>
          </p:cNvSpPr>
          <p:nvPr>
            <p:ph type="subTitle" idx="1"/>
          </p:nvPr>
        </p:nvSpPr>
        <p:spPr>
          <a:xfrm>
            <a:off x="1458150" y="1186813"/>
            <a:ext cx="6227700" cy="224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560152" y="1186824"/>
            <a:ext cx="309897" cy="471159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267338" y="2318586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8222373" y="3556630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"/>
          <p:cNvSpPr/>
          <p:nvPr/>
        </p:nvSpPr>
        <p:spPr>
          <a:xfrm>
            <a:off x="560148" y="3492448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8716200" y="167699"/>
            <a:ext cx="324506" cy="493366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8318478" y="2260879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"/>
          <p:cNvSpPr/>
          <p:nvPr/>
        </p:nvSpPr>
        <p:spPr>
          <a:xfrm>
            <a:off x="8873638" y="1268161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"/>
          <p:cNvSpPr/>
          <p:nvPr/>
        </p:nvSpPr>
        <p:spPr>
          <a:xfrm>
            <a:off x="2238548" y="325630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6172248" y="535005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2041748" y="4784880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6497048" y="4559455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/>
          <p:nvPr/>
        </p:nvSpPr>
        <p:spPr>
          <a:xfrm>
            <a:off x="171078" y="4666029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93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4455450" y="2352450"/>
            <a:ext cx="3585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5332050" y="1392663"/>
            <a:ext cx="1832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4958850" y="3037438"/>
            <a:ext cx="25791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84352" y="178824"/>
            <a:ext cx="309897" cy="471159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3636377" y="4169830"/>
            <a:ext cx="220852" cy="220902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184350" y="1811486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604665" y="739914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8379848" y="930805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646998" y="3665348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2698123" y="784794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74803" y="4390729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3538273" y="3191830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687149" y="3845568"/>
            <a:ext cx="220852" cy="22093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635325" y="167712"/>
            <a:ext cx="324506" cy="493366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76440" y="4440602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2672400" y="1224075"/>
            <a:ext cx="3799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ubTitle" idx="1"/>
          </p:nvPr>
        </p:nvSpPr>
        <p:spPr>
          <a:xfrm>
            <a:off x="2591850" y="2237625"/>
            <a:ext cx="39603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"/>
          <p:cNvSpPr/>
          <p:nvPr/>
        </p:nvSpPr>
        <p:spPr>
          <a:xfrm>
            <a:off x="2362502" y="183149"/>
            <a:ext cx="309897" cy="471159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>
            <a:off x="347388" y="1224086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8222373" y="3556630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1120498" y="3556623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171078" y="4666029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8222375" y="674799"/>
            <a:ext cx="324506" cy="493366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8873638" y="1268161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6172248" y="535005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857148" y="4510405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8546878" y="4666029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850418" y="2603462"/>
            <a:ext cx="2190900" cy="3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2" hasCustomPrompt="1"/>
          </p:nvPr>
        </p:nvSpPr>
        <p:spPr>
          <a:xfrm>
            <a:off x="1347942" y="2068421"/>
            <a:ext cx="1195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1"/>
          </p:nvPr>
        </p:nvSpPr>
        <p:spPr>
          <a:xfrm>
            <a:off x="850418" y="2939107"/>
            <a:ext cx="21909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3"/>
          </p:nvPr>
        </p:nvSpPr>
        <p:spPr>
          <a:xfrm>
            <a:off x="3476568" y="2603462"/>
            <a:ext cx="2190900" cy="3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4" hasCustomPrompt="1"/>
          </p:nvPr>
        </p:nvSpPr>
        <p:spPr>
          <a:xfrm>
            <a:off x="3974092" y="2068421"/>
            <a:ext cx="1195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5"/>
          </p:nvPr>
        </p:nvSpPr>
        <p:spPr>
          <a:xfrm>
            <a:off x="3476568" y="2939107"/>
            <a:ext cx="21909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6"/>
          </p:nvPr>
        </p:nvSpPr>
        <p:spPr>
          <a:xfrm>
            <a:off x="6102718" y="2603462"/>
            <a:ext cx="2190900" cy="3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7" hasCustomPrompt="1"/>
          </p:nvPr>
        </p:nvSpPr>
        <p:spPr>
          <a:xfrm>
            <a:off x="6600242" y="2068421"/>
            <a:ext cx="1195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8"/>
          </p:nvPr>
        </p:nvSpPr>
        <p:spPr>
          <a:xfrm>
            <a:off x="6102718" y="2939107"/>
            <a:ext cx="21909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166531" y="3367808"/>
            <a:ext cx="416219" cy="632807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361902" y="1017730"/>
            <a:ext cx="220852" cy="220902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8862325" y="588650"/>
            <a:ext cx="187752" cy="285458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153288" y="251750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8593551" y="1420274"/>
            <a:ext cx="376699" cy="572705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105165" y="2578804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8832238" y="3514394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"/>
          <p:cNvSpPr/>
          <p:nvPr/>
        </p:nvSpPr>
        <p:spPr>
          <a:xfrm>
            <a:off x="8593554" y="2413140"/>
            <a:ext cx="124566" cy="124572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"/>
          <p:cNvSpPr/>
          <p:nvPr/>
        </p:nvSpPr>
        <p:spPr>
          <a:xfrm>
            <a:off x="166548" y="1773469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8553661" y="4081494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980725" y="2651038"/>
            <a:ext cx="1695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subTitle" idx="1"/>
          </p:nvPr>
        </p:nvSpPr>
        <p:spPr>
          <a:xfrm>
            <a:off x="980725" y="3021617"/>
            <a:ext cx="16959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title" idx="2"/>
          </p:nvPr>
        </p:nvSpPr>
        <p:spPr>
          <a:xfrm>
            <a:off x="3724063" y="2651925"/>
            <a:ext cx="1695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5" name="Google Shape;205;p16"/>
          <p:cNvSpPr txBox="1">
            <a:spLocks noGrp="1"/>
          </p:cNvSpPr>
          <p:nvPr>
            <p:ph type="subTitle" idx="3"/>
          </p:nvPr>
        </p:nvSpPr>
        <p:spPr>
          <a:xfrm>
            <a:off x="3724063" y="3022504"/>
            <a:ext cx="16959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title" idx="4"/>
          </p:nvPr>
        </p:nvSpPr>
        <p:spPr>
          <a:xfrm>
            <a:off x="6467375" y="2651925"/>
            <a:ext cx="1695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subTitle" idx="5"/>
          </p:nvPr>
        </p:nvSpPr>
        <p:spPr>
          <a:xfrm>
            <a:off x="6467375" y="3022504"/>
            <a:ext cx="16959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6"/>
          <p:cNvSpPr/>
          <p:nvPr/>
        </p:nvSpPr>
        <p:spPr>
          <a:xfrm>
            <a:off x="174689" y="445024"/>
            <a:ext cx="309897" cy="471159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6"/>
          <p:cNvSpPr/>
          <p:nvPr/>
        </p:nvSpPr>
        <p:spPr>
          <a:xfrm>
            <a:off x="174688" y="2873849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"/>
          <p:cNvSpPr/>
          <p:nvPr/>
        </p:nvSpPr>
        <p:spPr>
          <a:xfrm>
            <a:off x="8065186" y="1504655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6"/>
          <p:cNvSpPr/>
          <p:nvPr/>
        </p:nvSpPr>
        <p:spPr>
          <a:xfrm>
            <a:off x="3184598" y="2192723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924378" y="1799929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"/>
          <p:cNvSpPr/>
          <p:nvPr/>
        </p:nvSpPr>
        <p:spPr>
          <a:xfrm>
            <a:off x="8652803" y="2268929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8873638" y="1268161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"/>
          <p:cNvSpPr/>
          <p:nvPr/>
        </p:nvSpPr>
        <p:spPr>
          <a:xfrm>
            <a:off x="3120348" y="4784880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"/>
          <p:cNvSpPr/>
          <p:nvPr/>
        </p:nvSpPr>
        <p:spPr>
          <a:xfrm>
            <a:off x="5894623" y="2387780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6414003" y="1385804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8716200" y="167699"/>
            <a:ext cx="324506" cy="493366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>
            <a:spLocks noGrp="1"/>
          </p:cNvSpPr>
          <p:nvPr>
            <p:ph type="title"/>
          </p:nvPr>
        </p:nvSpPr>
        <p:spPr>
          <a:xfrm>
            <a:off x="718651" y="1835250"/>
            <a:ext cx="1914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subTitle" idx="1"/>
          </p:nvPr>
        </p:nvSpPr>
        <p:spPr>
          <a:xfrm>
            <a:off x="718651" y="2229129"/>
            <a:ext cx="191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title" idx="2"/>
          </p:nvPr>
        </p:nvSpPr>
        <p:spPr>
          <a:xfrm>
            <a:off x="4298848" y="1835250"/>
            <a:ext cx="1914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subTitle" idx="3"/>
          </p:nvPr>
        </p:nvSpPr>
        <p:spPr>
          <a:xfrm>
            <a:off x="4298848" y="2229129"/>
            <a:ext cx="191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title" idx="4"/>
          </p:nvPr>
        </p:nvSpPr>
        <p:spPr>
          <a:xfrm>
            <a:off x="2395051" y="3497250"/>
            <a:ext cx="1914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subTitle" idx="5"/>
          </p:nvPr>
        </p:nvSpPr>
        <p:spPr>
          <a:xfrm>
            <a:off x="2395051" y="3891129"/>
            <a:ext cx="191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title" idx="6"/>
          </p:nvPr>
        </p:nvSpPr>
        <p:spPr>
          <a:xfrm>
            <a:off x="6203848" y="3497250"/>
            <a:ext cx="1914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8" name="Google Shape;228;p17"/>
          <p:cNvSpPr txBox="1">
            <a:spLocks noGrp="1"/>
          </p:cNvSpPr>
          <p:nvPr>
            <p:ph type="subTitle" idx="7"/>
          </p:nvPr>
        </p:nvSpPr>
        <p:spPr>
          <a:xfrm>
            <a:off x="6203848" y="3891129"/>
            <a:ext cx="191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113339" y="1014274"/>
            <a:ext cx="309897" cy="471159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174688" y="2873849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8122286" y="1309105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402148" y="3980998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604665" y="4608504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7"/>
          <p:cNvSpPr/>
          <p:nvPr/>
        </p:nvSpPr>
        <p:spPr>
          <a:xfrm>
            <a:off x="8652500" y="288312"/>
            <a:ext cx="324506" cy="493366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8480728" y="4560879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8652488" y="3666861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4576328" y="4608504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3965373" y="1896323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6452598" y="1662073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7"/>
          <p:cNvSpPr/>
          <p:nvPr/>
        </p:nvSpPr>
        <p:spPr>
          <a:xfrm>
            <a:off x="8480728" y="2110154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>
            <a:spLocks noGrp="1"/>
          </p:cNvSpPr>
          <p:nvPr>
            <p:ph type="title"/>
          </p:nvPr>
        </p:nvSpPr>
        <p:spPr>
          <a:xfrm>
            <a:off x="915910" y="1682850"/>
            <a:ext cx="1689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subTitle" idx="1"/>
          </p:nvPr>
        </p:nvSpPr>
        <p:spPr>
          <a:xfrm>
            <a:off x="915910" y="2040775"/>
            <a:ext cx="1689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8"/>
          <p:cNvSpPr txBox="1">
            <a:spLocks noGrp="1"/>
          </p:cNvSpPr>
          <p:nvPr>
            <p:ph type="title" idx="2"/>
          </p:nvPr>
        </p:nvSpPr>
        <p:spPr>
          <a:xfrm>
            <a:off x="3727350" y="1682850"/>
            <a:ext cx="1689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subTitle" idx="3"/>
          </p:nvPr>
        </p:nvSpPr>
        <p:spPr>
          <a:xfrm>
            <a:off x="3727350" y="2040775"/>
            <a:ext cx="1689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title" idx="4"/>
          </p:nvPr>
        </p:nvSpPr>
        <p:spPr>
          <a:xfrm>
            <a:off x="915910" y="3344850"/>
            <a:ext cx="1689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subTitle" idx="5"/>
          </p:nvPr>
        </p:nvSpPr>
        <p:spPr>
          <a:xfrm>
            <a:off x="915910" y="3702775"/>
            <a:ext cx="1689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title" idx="6"/>
          </p:nvPr>
        </p:nvSpPr>
        <p:spPr>
          <a:xfrm>
            <a:off x="3727350" y="3344850"/>
            <a:ext cx="1689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subTitle" idx="7"/>
          </p:nvPr>
        </p:nvSpPr>
        <p:spPr>
          <a:xfrm>
            <a:off x="3727350" y="3702775"/>
            <a:ext cx="1689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8"/>
          <p:cNvSpPr txBox="1">
            <a:spLocks noGrp="1"/>
          </p:cNvSpPr>
          <p:nvPr>
            <p:ph type="title" idx="8"/>
          </p:nvPr>
        </p:nvSpPr>
        <p:spPr>
          <a:xfrm>
            <a:off x="6538790" y="1682850"/>
            <a:ext cx="1689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9"/>
          </p:nvPr>
        </p:nvSpPr>
        <p:spPr>
          <a:xfrm>
            <a:off x="6538790" y="2040775"/>
            <a:ext cx="1689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title" idx="13"/>
          </p:nvPr>
        </p:nvSpPr>
        <p:spPr>
          <a:xfrm>
            <a:off x="6538790" y="3344850"/>
            <a:ext cx="1689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" name="Google Shape;254;p18"/>
          <p:cNvSpPr txBox="1">
            <a:spLocks noGrp="1"/>
          </p:cNvSpPr>
          <p:nvPr>
            <p:ph type="subTitle" idx="14"/>
          </p:nvPr>
        </p:nvSpPr>
        <p:spPr>
          <a:xfrm>
            <a:off x="6538790" y="3702775"/>
            <a:ext cx="1689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8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8"/>
          <p:cNvSpPr/>
          <p:nvPr/>
        </p:nvSpPr>
        <p:spPr>
          <a:xfrm>
            <a:off x="249302" y="203649"/>
            <a:ext cx="309897" cy="471159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8"/>
          <p:cNvSpPr/>
          <p:nvPr/>
        </p:nvSpPr>
        <p:spPr>
          <a:xfrm>
            <a:off x="171075" y="1017736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8873648" y="3524430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249298" y="3195498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74803" y="4576867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"/>
          <p:cNvSpPr/>
          <p:nvPr/>
        </p:nvSpPr>
        <p:spPr>
          <a:xfrm>
            <a:off x="8681950" y="139724"/>
            <a:ext cx="324506" cy="493366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8873638" y="1268161"/>
            <a:ext cx="124577" cy="124605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8"/>
          <p:cNvSpPr/>
          <p:nvPr/>
        </p:nvSpPr>
        <p:spPr>
          <a:xfrm>
            <a:off x="6209998" y="1220955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3177248" y="2696530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8546878" y="4666029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title" hasCustomPrompt="1"/>
          </p:nvPr>
        </p:nvSpPr>
        <p:spPr>
          <a:xfrm>
            <a:off x="3726825" y="540000"/>
            <a:ext cx="4726800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8" name="Google Shape;268;p19"/>
          <p:cNvSpPr txBox="1">
            <a:spLocks noGrp="1"/>
          </p:cNvSpPr>
          <p:nvPr>
            <p:ph type="subTitle" idx="1"/>
          </p:nvPr>
        </p:nvSpPr>
        <p:spPr>
          <a:xfrm>
            <a:off x="3726825" y="1246027"/>
            <a:ext cx="47268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9"/>
          <p:cNvSpPr txBox="1">
            <a:spLocks noGrp="1"/>
          </p:cNvSpPr>
          <p:nvPr>
            <p:ph type="title" idx="2" hasCustomPrompt="1"/>
          </p:nvPr>
        </p:nvSpPr>
        <p:spPr>
          <a:xfrm>
            <a:off x="3726825" y="1996142"/>
            <a:ext cx="4726800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0" name="Google Shape;270;p19"/>
          <p:cNvSpPr txBox="1">
            <a:spLocks noGrp="1"/>
          </p:cNvSpPr>
          <p:nvPr>
            <p:ph type="subTitle" idx="3"/>
          </p:nvPr>
        </p:nvSpPr>
        <p:spPr>
          <a:xfrm>
            <a:off x="3726825" y="2702169"/>
            <a:ext cx="47268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9"/>
          <p:cNvSpPr txBox="1">
            <a:spLocks noGrp="1"/>
          </p:cNvSpPr>
          <p:nvPr>
            <p:ph type="title" idx="4" hasCustomPrompt="1"/>
          </p:nvPr>
        </p:nvSpPr>
        <p:spPr>
          <a:xfrm>
            <a:off x="3726825" y="3452296"/>
            <a:ext cx="4726800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2" name="Google Shape;272;p19"/>
          <p:cNvSpPr txBox="1">
            <a:spLocks noGrp="1"/>
          </p:cNvSpPr>
          <p:nvPr>
            <p:ph type="subTitle" idx="5"/>
          </p:nvPr>
        </p:nvSpPr>
        <p:spPr>
          <a:xfrm>
            <a:off x="3726825" y="4158324"/>
            <a:ext cx="47268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2881702" y="4259955"/>
            <a:ext cx="220852" cy="220902"/>
          </a:xfrm>
          <a:custGeom>
            <a:avLst/>
            <a:gdLst/>
            <a:ahLst/>
            <a:cxnLst/>
            <a:rect l="l" t="t" r="r" b="b"/>
            <a:pathLst>
              <a:path w="4429" h="4430" extrusionOk="0">
                <a:moveTo>
                  <a:pt x="2214" y="689"/>
                </a:moveTo>
                <a:cubicBezTo>
                  <a:pt x="3057" y="689"/>
                  <a:pt x="3741" y="1377"/>
                  <a:pt x="3741" y="2215"/>
                </a:cubicBezTo>
                <a:cubicBezTo>
                  <a:pt x="3741" y="3057"/>
                  <a:pt x="3057" y="3740"/>
                  <a:pt x="2214" y="3740"/>
                </a:cubicBezTo>
                <a:cubicBezTo>
                  <a:pt x="1377" y="3740"/>
                  <a:pt x="693" y="3057"/>
                  <a:pt x="693" y="2215"/>
                </a:cubicBezTo>
                <a:cubicBezTo>
                  <a:pt x="693" y="1377"/>
                  <a:pt x="1377" y="689"/>
                  <a:pt x="2214" y="689"/>
                </a:cubicBezTo>
                <a:close/>
                <a:moveTo>
                  <a:pt x="2214" y="0"/>
                </a:moveTo>
                <a:cubicBezTo>
                  <a:pt x="997" y="0"/>
                  <a:pt x="1" y="998"/>
                  <a:pt x="1" y="2215"/>
                </a:cubicBezTo>
                <a:cubicBezTo>
                  <a:pt x="1" y="3437"/>
                  <a:pt x="997" y="4429"/>
                  <a:pt x="2214" y="4429"/>
                </a:cubicBezTo>
                <a:cubicBezTo>
                  <a:pt x="3436" y="4429"/>
                  <a:pt x="4429" y="3437"/>
                  <a:pt x="4429" y="2215"/>
                </a:cubicBezTo>
                <a:cubicBezTo>
                  <a:pt x="4429" y="998"/>
                  <a:pt x="3436" y="0"/>
                  <a:pt x="22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8646273" y="441905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646998" y="3665348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1514898" y="1189194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3538273" y="3354205"/>
            <a:ext cx="98100" cy="9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536365" y="4480852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3636375" y="167712"/>
            <a:ext cx="324506" cy="493366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604665" y="534989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Irish Grover"/>
              <a:buNone/>
              <a:defRPr sz="34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rish Grover"/>
              <a:buNone/>
              <a:defRPr sz="320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■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■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ellota Text"/>
              <a:buChar char="■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9" r:id="rId12"/>
    <p:sldLayoutId id="2147483670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2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0"/>
          <p:cNvSpPr/>
          <p:nvPr/>
        </p:nvSpPr>
        <p:spPr>
          <a:xfrm>
            <a:off x="1132488" y="795600"/>
            <a:ext cx="6879000" cy="3552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0"/>
          <p:cNvSpPr txBox="1">
            <a:spLocks noGrp="1"/>
          </p:cNvSpPr>
          <p:nvPr>
            <p:ph type="title"/>
          </p:nvPr>
        </p:nvSpPr>
        <p:spPr>
          <a:xfrm>
            <a:off x="974676" y="905141"/>
            <a:ext cx="6878999" cy="1379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000" dirty="0" err="1"/>
              <a:t>Trường</a:t>
            </a:r>
            <a:r>
              <a:rPr lang="vi-VN" sz="3000" dirty="0"/>
              <a:t> </a:t>
            </a:r>
            <a:r>
              <a:rPr lang="vi-VN" sz="3000" dirty="0" err="1"/>
              <a:t>Đại</a:t>
            </a:r>
            <a:r>
              <a:rPr lang="vi-VN" sz="3000" dirty="0"/>
              <a:t> </a:t>
            </a:r>
            <a:r>
              <a:rPr lang="vi-VN" sz="3000" dirty="0" err="1"/>
              <a:t>học</a:t>
            </a:r>
            <a:r>
              <a:rPr lang="vi-VN" sz="3000" dirty="0"/>
              <a:t> </a:t>
            </a:r>
            <a:r>
              <a:rPr lang="vi-VN" sz="3000" dirty="0" err="1"/>
              <a:t>Hùng</a:t>
            </a:r>
            <a:r>
              <a:rPr lang="vi-VN" sz="3000" dirty="0"/>
              <a:t> Vương </a:t>
            </a:r>
            <a:r>
              <a:rPr lang="vi-VN" sz="3000" dirty="0" err="1"/>
              <a:t>TPHCM</a:t>
            </a:r>
            <a:br>
              <a:rPr lang="vi-VN" sz="3000" dirty="0"/>
            </a:br>
            <a:r>
              <a:rPr lang="vi-VN" sz="3000" dirty="0"/>
              <a:t>Khoa Công </a:t>
            </a:r>
            <a:r>
              <a:rPr lang="vi-VN" sz="3000" dirty="0" err="1"/>
              <a:t>nghệ</a:t>
            </a:r>
            <a:endParaRPr sz="3000" dirty="0"/>
          </a:p>
        </p:txBody>
      </p:sp>
      <p:sp>
        <p:nvSpPr>
          <p:cNvPr id="446" name="Google Shape;446;p30"/>
          <p:cNvSpPr txBox="1">
            <a:spLocks noGrp="1"/>
          </p:cNvSpPr>
          <p:nvPr>
            <p:ph type="subTitle" idx="1"/>
          </p:nvPr>
        </p:nvSpPr>
        <p:spPr>
          <a:xfrm>
            <a:off x="1423711" y="2495809"/>
            <a:ext cx="6227700" cy="13791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 err="1"/>
              <a:t>Buổi</a:t>
            </a:r>
            <a:r>
              <a:rPr lang="vi-VN" sz="2400" dirty="0"/>
              <a:t> </a:t>
            </a:r>
            <a:r>
              <a:rPr lang="vi-VN" sz="2400" dirty="0" err="1"/>
              <a:t>bảo</a:t>
            </a:r>
            <a:r>
              <a:rPr lang="vi-VN" sz="2400" dirty="0"/>
              <a:t> </a:t>
            </a:r>
            <a:r>
              <a:rPr lang="vi-VN" sz="2400" dirty="0" err="1"/>
              <a:t>vệ</a:t>
            </a:r>
            <a:r>
              <a:rPr lang="vi-VN" sz="2400" dirty="0"/>
              <a:t> </a:t>
            </a:r>
            <a:r>
              <a:rPr lang="vi-VN" sz="2400" dirty="0" err="1"/>
              <a:t>Đồ</a:t>
            </a:r>
            <a:r>
              <a:rPr lang="vi-VN" sz="2400" dirty="0"/>
              <a:t> </a:t>
            </a:r>
            <a:r>
              <a:rPr lang="vi-VN" sz="2400" dirty="0" err="1"/>
              <a:t>án</a:t>
            </a:r>
            <a:r>
              <a:rPr lang="vi-VN" sz="2400" dirty="0"/>
              <a:t> </a:t>
            </a:r>
            <a:r>
              <a:rPr lang="vi-VN" sz="2400" dirty="0" err="1"/>
              <a:t>tốt</a:t>
            </a:r>
            <a:r>
              <a:rPr lang="vi-VN" sz="2400" dirty="0"/>
              <a:t> </a:t>
            </a:r>
            <a:r>
              <a:rPr lang="vi-VN" sz="2400" dirty="0" err="1"/>
              <a:t>nghiệp</a:t>
            </a:r>
            <a:endParaRPr lang="vi-VN"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/>
              <a:t> </a:t>
            </a:r>
            <a:r>
              <a:rPr lang="vi-VN" sz="2400" dirty="0" err="1"/>
              <a:t>Khóa</a:t>
            </a:r>
            <a:r>
              <a:rPr lang="vi-VN" sz="2400" dirty="0"/>
              <a:t> 2018 - 2022</a:t>
            </a:r>
            <a:endParaRPr lang="en-US" sz="2400" dirty="0"/>
          </a:p>
        </p:txBody>
      </p:sp>
      <p:sp>
        <p:nvSpPr>
          <p:cNvPr id="447" name="Google Shape;447;p30"/>
          <p:cNvSpPr/>
          <p:nvPr/>
        </p:nvSpPr>
        <p:spPr>
          <a:xfrm>
            <a:off x="586825" y="3402000"/>
            <a:ext cx="1093800" cy="9459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0"/>
          <p:cNvSpPr/>
          <p:nvPr/>
        </p:nvSpPr>
        <p:spPr>
          <a:xfrm>
            <a:off x="7461731" y="788356"/>
            <a:ext cx="1093800" cy="9459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7853675" y="878750"/>
            <a:ext cx="309900" cy="8556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30"/>
          <p:cNvGrpSpPr/>
          <p:nvPr/>
        </p:nvGrpSpPr>
        <p:grpSpPr>
          <a:xfrm>
            <a:off x="228861" y="167709"/>
            <a:ext cx="486247" cy="623703"/>
            <a:chOff x="2495367" y="4352433"/>
            <a:chExt cx="280970" cy="360376"/>
          </a:xfrm>
        </p:grpSpPr>
        <p:sp>
          <p:nvSpPr>
            <p:cNvPr id="451" name="Google Shape;451;p30"/>
            <p:cNvSpPr/>
            <p:nvPr/>
          </p:nvSpPr>
          <p:spPr>
            <a:xfrm>
              <a:off x="2495367" y="4352433"/>
              <a:ext cx="280970" cy="360376"/>
            </a:xfrm>
            <a:custGeom>
              <a:avLst/>
              <a:gdLst/>
              <a:ahLst/>
              <a:cxnLst/>
              <a:rect l="l" t="t" r="r" b="b"/>
              <a:pathLst>
                <a:path w="13768" h="17659" extrusionOk="0">
                  <a:moveTo>
                    <a:pt x="6881" y="582"/>
                  </a:moveTo>
                  <a:cubicBezTo>
                    <a:pt x="8131" y="634"/>
                    <a:pt x="8693" y="1976"/>
                    <a:pt x="9545" y="4009"/>
                  </a:cubicBezTo>
                  <a:cubicBezTo>
                    <a:pt x="9831" y="4687"/>
                    <a:pt x="10149" y="5455"/>
                    <a:pt x="10537" y="6265"/>
                  </a:cubicBezTo>
                  <a:cubicBezTo>
                    <a:pt x="11365" y="8006"/>
                    <a:pt x="13126" y="12346"/>
                    <a:pt x="11544" y="14963"/>
                  </a:cubicBezTo>
                  <a:cubicBezTo>
                    <a:pt x="10753" y="16273"/>
                    <a:pt x="9194" y="16985"/>
                    <a:pt x="6914" y="17074"/>
                  </a:cubicBezTo>
                  <a:cubicBezTo>
                    <a:pt x="6813" y="17077"/>
                    <a:pt x="6713" y="17079"/>
                    <a:pt x="6615" y="17079"/>
                  </a:cubicBezTo>
                  <a:cubicBezTo>
                    <a:pt x="4765" y="17079"/>
                    <a:pt x="3411" y="16408"/>
                    <a:pt x="2580" y="15065"/>
                  </a:cubicBezTo>
                  <a:cubicBezTo>
                    <a:pt x="636" y="11925"/>
                    <a:pt x="2040" y="5735"/>
                    <a:pt x="3304" y="3437"/>
                  </a:cubicBezTo>
                  <a:cubicBezTo>
                    <a:pt x="4812" y="703"/>
                    <a:pt x="6540" y="582"/>
                    <a:pt x="6834" y="582"/>
                  </a:cubicBezTo>
                  <a:close/>
                  <a:moveTo>
                    <a:pt x="6856" y="0"/>
                  </a:moveTo>
                  <a:cubicBezTo>
                    <a:pt x="6478" y="0"/>
                    <a:pt x="4466" y="125"/>
                    <a:pt x="2799" y="3156"/>
                  </a:cubicBezTo>
                  <a:cubicBezTo>
                    <a:pt x="1442" y="5623"/>
                    <a:pt x="0" y="11994"/>
                    <a:pt x="2088" y="15369"/>
                  </a:cubicBezTo>
                  <a:cubicBezTo>
                    <a:pt x="3029" y="16891"/>
                    <a:pt x="4540" y="17659"/>
                    <a:pt x="6596" y="17659"/>
                  </a:cubicBezTo>
                  <a:cubicBezTo>
                    <a:pt x="6708" y="17659"/>
                    <a:pt x="6821" y="17659"/>
                    <a:pt x="6938" y="17655"/>
                  </a:cubicBezTo>
                  <a:cubicBezTo>
                    <a:pt x="9423" y="17556"/>
                    <a:pt x="11141" y="16750"/>
                    <a:pt x="12039" y="15261"/>
                  </a:cubicBezTo>
                  <a:cubicBezTo>
                    <a:pt x="13767" y="12402"/>
                    <a:pt x="11933" y="7842"/>
                    <a:pt x="11062" y="6016"/>
                  </a:cubicBezTo>
                  <a:cubicBezTo>
                    <a:pt x="10678" y="5216"/>
                    <a:pt x="10360" y="4453"/>
                    <a:pt x="10079" y="3784"/>
                  </a:cubicBezTo>
                  <a:cubicBezTo>
                    <a:pt x="9180" y="1630"/>
                    <a:pt x="8528" y="72"/>
                    <a:pt x="6910" y="1"/>
                  </a:cubicBezTo>
                  <a:cubicBezTo>
                    <a:pt x="6899" y="1"/>
                    <a:pt x="6881" y="0"/>
                    <a:pt x="6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2596608" y="4463776"/>
              <a:ext cx="59937" cy="177402"/>
            </a:xfrm>
            <a:custGeom>
              <a:avLst/>
              <a:gdLst/>
              <a:ahLst/>
              <a:cxnLst/>
              <a:rect l="l" t="t" r="r" b="b"/>
              <a:pathLst>
                <a:path w="2937" h="8693" extrusionOk="0">
                  <a:moveTo>
                    <a:pt x="304" y="1"/>
                  </a:moveTo>
                  <a:cubicBezTo>
                    <a:pt x="260" y="1"/>
                    <a:pt x="216" y="10"/>
                    <a:pt x="175" y="31"/>
                  </a:cubicBezTo>
                  <a:cubicBezTo>
                    <a:pt x="62" y="87"/>
                    <a:pt x="0" y="205"/>
                    <a:pt x="20" y="331"/>
                  </a:cubicBezTo>
                  <a:lnTo>
                    <a:pt x="1176" y="8444"/>
                  </a:lnTo>
                  <a:cubicBezTo>
                    <a:pt x="1195" y="8589"/>
                    <a:pt x="1321" y="8692"/>
                    <a:pt x="1461" y="8692"/>
                  </a:cubicBezTo>
                  <a:lnTo>
                    <a:pt x="1504" y="8692"/>
                  </a:lnTo>
                  <a:cubicBezTo>
                    <a:pt x="1663" y="8669"/>
                    <a:pt x="1770" y="8519"/>
                    <a:pt x="1747" y="8360"/>
                  </a:cubicBezTo>
                  <a:lnTo>
                    <a:pt x="717" y="1109"/>
                  </a:lnTo>
                  <a:lnTo>
                    <a:pt x="2416" y="2807"/>
                  </a:lnTo>
                  <a:cubicBezTo>
                    <a:pt x="2472" y="2866"/>
                    <a:pt x="2546" y="2895"/>
                    <a:pt x="2620" y="2895"/>
                  </a:cubicBezTo>
                  <a:cubicBezTo>
                    <a:pt x="2694" y="2895"/>
                    <a:pt x="2768" y="2866"/>
                    <a:pt x="2824" y="2807"/>
                  </a:cubicBezTo>
                  <a:cubicBezTo>
                    <a:pt x="2936" y="2695"/>
                    <a:pt x="2936" y="2513"/>
                    <a:pt x="2824" y="2401"/>
                  </a:cubicBezTo>
                  <a:lnTo>
                    <a:pt x="512" y="83"/>
                  </a:lnTo>
                  <a:cubicBezTo>
                    <a:pt x="455" y="30"/>
                    <a:pt x="380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30"/>
          <p:cNvGrpSpPr/>
          <p:nvPr/>
        </p:nvGrpSpPr>
        <p:grpSpPr>
          <a:xfrm>
            <a:off x="8554446" y="4213452"/>
            <a:ext cx="486253" cy="570934"/>
            <a:chOff x="4035317" y="610983"/>
            <a:chExt cx="248012" cy="291174"/>
          </a:xfrm>
        </p:grpSpPr>
        <p:sp>
          <p:nvSpPr>
            <p:cNvPr id="454" name="Google Shape;454;p30"/>
            <p:cNvSpPr/>
            <p:nvPr/>
          </p:nvSpPr>
          <p:spPr>
            <a:xfrm>
              <a:off x="4035317" y="610983"/>
              <a:ext cx="248012" cy="291174"/>
            </a:xfrm>
            <a:custGeom>
              <a:avLst/>
              <a:gdLst/>
              <a:ahLst/>
              <a:cxnLst/>
              <a:rect l="l" t="t" r="r" b="b"/>
              <a:pathLst>
                <a:path w="12153" h="14268" extrusionOk="0">
                  <a:moveTo>
                    <a:pt x="5997" y="579"/>
                  </a:moveTo>
                  <a:cubicBezTo>
                    <a:pt x="6058" y="579"/>
                    <a:pt x="6095" y="583"/>
                    <a:pt x="6101" y="589"/>
                  </a:cubicBezTo>
                  <a:cubicBezTo>
                    <a:pt x="6123" y="593"/>
                    <a:pt x="6147" y="598"/>
                    <a:pt x="6170" y="598"/>
                  </a:cubicBezTo>
                  <a:lnTo>
                    <a:pt x="6185" y="598"/>
                  </a:lnTo>
                  <a:cubicBezTo>
                    <a:pt x="7411" y="598"/>
                    <a:pt x="8454" y="1015"/>
                    <a:pt x="9284" y="1838"/>
                  </a:cubicBezTo>
                  <a:cubicBezTo>
                    <a:pt x="11409" y="3959"/>
                    <a:pt x="11572" y="8162"/>
                    <a:pt x="11572" y="9403"/>
                  </a:cubicBezTo>
                  <a:cubicBezTo>
                    <a:pt x="11572" y="11135"/>
                    <a:pt x="11025" y="12474"/>
                    <a:pt x="10037" y="13162"/>
                  </a:cubicBezTo>
                  <a:cubicBezTo>
                    <a:pt x="9537" y="13512"/>
                    <a:pt x="8927" y="13687"/>
                    <a:pt x="8234" y="13687"/>
                  </a:cubicBezTo>
                  <a:cubicBezTo>
                    <a:pt x="7637" y="13687"/>
                    <a:pt x="6979" y="13558"/>
                    <a:pt x="6274" y="13298"/>
                  </a:cubicBezTo>
                  <a:cubicBezTo>
                    <a:pt x="6039" y="13209"/>
                    <a:pt x="5814" y="13129"/>
                    <a:pt x="5595" y="13050"/>
                  </a:cubicBezTo>
                  <a:cubicBezTo>
                    <a:pt x="2346" y="11880"/>
                    <a:pt x="713" y="11295"/>
                    <a:pt x="2342" y="5850"/>
                  </a:cubicBezTo>
                  <a:cubicBezTo>
                    <a:pt x="3816" y="907"/>
                    <a:pt x="5562" y="579"/>
                    <a:pt x="5997" y="579"/>
                  </a:cubicBezTo>
                  <a:close/>
                  <a:moveTo>
                    <a:pt x="5994" y="0"/>
                  </a:moveTo>
                  <a:cubicBezTo>
                    <a:pt x="5298" y="0"/>
                    <a:pt x="3335" y="496"/>
                    <a:pt x="1784" y="5686"/>
                  </a:cubicBezTo>
                  <a:cubicBezTo>
                    <a:pt x="0" y="11655"/>
                    <a:pt x="2033" y="12386"/>
                    <a:pt x="5399" y="13598"/>
                  </a:cubicBezTo>
                  <a:cubicBezTo>
                    <a:pt x="5618" y="13678"/>
                    <a:pt x="5842" y="13756"/>
                    <a:pt x="6073" y="13841"/>
                  </a:cubicBezTo>
                  <a:cubicBezTo>
                    <a:pt x="6845" y="14127"/>
                    <a:pt x="7575" y="14267"/>
                    <a:pt x="8240" y="14267"/>
                  </a:cubicBezTo>
                  <a:cubicBezTo>
                    <a:pt x="9050" y="14267"/>
                    <a:pt x="9766" y="14056"/>
                    <a:pt x="10370" y="13639"/>
                  </a:cubicBezTo>
                  <a:cubicBezTo>
                    <a:pt x="11516" y="12839"/>
                    <a:pt x="12153" y="11332"/>
                    <a:pt x="12153" y="9403"/>
                  </a:cubicBezTo>
                  <a:cubicBezTo>
                    <a:pt x="12153" y="7746"/>
                    <a:pt x="11915" y="3645"/>
                    <a:pt x="9690" y="1432"/>
                  </a:cubicBezTo>
                  <a:cubicBezTo>
                    <a:pt x="8754" y="495"/>
                    <a:pt x="7584" y="22"/>
                    <a:pt x="6203" y="17"/>
                  </a:cubicBezTo>
                  <a:cubicBezTo>
                    <a:pt x="6159" y="9"/>
                    <a:pt x="6088" y="0"/>
                    <a:pt x="59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4137640" y="674389"/>
              <a:ext cx="83528" cy="169872"/>
            </a:xfrm>
            <a:custGeom>
              <a:avLst/>
              <a:gdLst/>
              <a:ahLst/>
              <a:cxnLst/>
              <a:rect l="l" t="t" r="r" b="b"/>
              <a:pathLst>
                <a:path w="4093" h="8324" extrusionOk="0">
                  <a:moveTo>
                    <a:pt x="581" y="829"/>
                  </a:moveTo>
                  <a:lnTo>
                    <a:pt x="2584" y="2144"/>
                  </a:lnTo>
                  <a:lnTo>
                    <a:pt x="581" y="3984"/>
                  </a:lnTo>
                  <a:lnTo>
                    <a:pt x="581" y="829"/>
                  </a:lnTo>
                  <a:close/>
                  <a:moveTo>
                    <a:pt x="287" y="1"/>
                  </a:moveTo>
                  <a:cubicBezTo>
                    <a:pt x="240" y="1"/>
                    <a:pt x="193" y="11"/>
                    <a:pt x="150" y="32"/>
                  </a:cubicBezTo>
                  <a:cubicBezTo>
                    <a:pt x="57" y="84"/>
                    <a:pt x="0" y="183"/>
                    <a:pt x="0" y="291"/>
                  </a:cubicBezTo>
                  <a:lnTo>
                    <a:pt x="0" y="7321"/>
                  </a:lnTo>
                  <a:cubicBezTo>
                    <a:pt x="0" y="7486"/>
                    <a:pt x="126" y="7611"/>
                    <a:pt x="290" y="7611"/>
                  </a:cubicBezTo>
                  <a:cubicBezTo>
                    <a:pt x="450" y="7611"/>
                    <a:pt x="581" y="7486"/>
                    <a:pt x="581" y="7321"/>
                  </a:cubicBezTo>
                  <a:lnTo>
                    <a:pt x="581" y="4442"/>
                  </a:lnTo>
                  <a:lnTo>
                    <a:pt x="3539" y="8216"/>
                  </a:lnTo>
                  <a:cubicBezTo>
                    <a:pt x="3596" y="8285"/>
                    <a:pt x="3680" y="8324"/>
                    <a:pt x="3764" y="8324"/>
                  </a:cubicBezTo>
                  <a:cubicBezTo>
                    <a:pt x="3829" y="8324"/>
                    <a:pt x="3890" y="8305"/>
                    <a:pt x="3946" y="8262"/>
                  </a:cubicBezTo>
                  <a:cubicBezTo>
                    <a:pt x="4073" y="8164"/>
                    <a:pt x="4092" y="7981"/>
                    <a:pt x="3993" y="7855"/>
                  </a:cubicBezTo>
                  <a:lnTo>
                    <a:pt x="1156" y="4241"/>
                  </a:lnTo>
                  <a:lnTo>
                    <a:pt x="3249" y="2322"/>
                  </a:lnTo>
                  <a:cubicBezTo>
                    <a:pt x="3315" y="2261"/>
                    <a:pt x="3352" y="2173"/>
                    <a:pt x="3343" y="2083"/>
                  </a:cubicBezTo>
                  <a:cubicBezTo>
                    <a:pt x="3338" y="1994"/>
                    <a:pt x="3287" y="1914"/>
                    <a:pt x="3216" y="1864"/>
                  </a:cubicBezTo>
                  <a:lnTo>
                    <a:pt x="450" y="47"/>
                  </a:lnTo>
                  <a:cubicBezTo>
                    <a:pt x="401" y="16"/>
                    <a:pt x="344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30"/>
          <p:cNvSpPr/>
          <p:nvPr/>
        </p:nvSpPr>
        <p:spPr>
          <a:xfrm>
            <a:off x="980425" y="3492450"/>
            <a:ext cx="309900" cy="8556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2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3"/>
          <p:cNvSpPr txBox="1">
            <a:spLocks noGrp="1"/>
          </p:cNvSpPr>
          <p:nvPr>
            <p:ph type="subTitle" idx="1"/>
          </p:nvPr>
        </p:nvSpPr>
        <p:spPr>
          <a:xfrm>
            <a:off x="1300784" y="1327362"/>
            <a:ext cx="2612400" cy="24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Chạy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endParaRPr dirty="0"/>
          </a:p>
        </p:txBody>
      </p:sp>
      <p:sp>
        <p:nvSpPr>
          <p:cNvPr id="941" name="Google Shape;941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964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Demo</a:t>
            </a:r>
            <a:endParaRPr dirty="0"/>
          </a:p>
        </p:txBody>
      </p:sp>
      <p:grpSp>
        <p:nvGrpSpPr>
          <p:cNvPr id="942" name="Google Shape;942;p43"/>
          <p:cNvGrpSpPr/>
          <p:nvPr/>
        </p:nvGrpSpPr>
        <p:grpSpPr>
          <a:xfrm>
            <a:off x="4797396" y="1468896"/>
            <a:ext cx="3557640" cy="2917505"/>
            <a:chOff x="1685925" y="1897525"/>
            <a:chExt cx="3286200" cy="2694906"/>
          </a:xfrm>
        </p:grpSpPr>
        <p:sp>
          <p:nvSpPr>
            <p:cNvPr id="943" name="Google Shape;943;p43"/>
            <p:cNvSpPr/>
            <p:nvPr/>
          </p:nvSpPr>
          <p:spPr>
            <a:xfrm>
              <a:off x="2710325" y="4021804"/>
              <a:ext cx="1185900" cy="455700"/>
            </a:xfrm>
            <a:prstGeom prst="trapezoid">
              <a:avLst>
                <a:gd name="adj" fmla="val 25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1685925" y="1897525"/>
              <a:ext cx="3286200" cy="2121900"/>
            </a:xfrm>
            <a:prstGeom prst="roundRect">
              <a:avLst>
                <a:gd name="adj" fmla="val 8520"/>
              </a:avLst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2528685" y="4477831"/>
              <a:ext cx="1549500" cy="114600"/>
            </a:xfrm>
            <a:prstGeom prst="rect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7" name="Google Shape;947;p43"/>
          <p:cNvSpPr/>
          <p:nvPr/>
        </p:nvSpPr>
        <p:spPr>
          <a:xfrm rot="4718444" flipH="1">
            <a:off x="3489294" y="3316947"/>
            <a:ext cx="1219150" cy="1207791"/>
          </a:xfrm>
          <a:custGeom>
            <a:avLst/>
            <a:gdLst/>
            <a:ahLst/>
            <a:cxnLst/>
            <a:rect l="l" t="t" r="r" b="b"/>
            <a:pathLst>
              <a:path w="14274" h="14141" extrusionOk="0">
                <a:moveTo>
                  <a:pt x="13661" y="428"/>
                </a:moveTo>
                <a:cubicBezTo>
                  <a:pt x="13695" y="428"/>
                  <a:pt x="13729" y="441"/>
                  <a:pt x="13756" y="468"/>
                </a:cubicBezTo>
                <a:cubicBezTo>
                  <a:pt x="13807" y="519"/>
                  <a:pt x="13807" y="601"/>
                  <a:pt x="13756" y="652"/>
                </a:cubicBezTo>
                <a:lnTo>
                  <a:pt x="9041" y="5594"/>
                </a:lnTo>
                <a:lnTo>
                  <a:pt x="8932" y="5485"/>
                </a:lnTo>
                <a:cubicBezTo>
                  <a:pt x="8889" y="5442"/>
                  <a:pt x="8834" y="5420"/>
                  <a:pt x="8779" y="5420"/>
                </a:cubicBezTo>
                <a:cubicBezTo>
                  <a:pt x="8725" y="5420"/>
                  <a:pt x="8671" y="5442"/>
                  <a:pt x="8630" y="5485"/>
                </a:cubicBezTo>
                <a:cubicBezTo>
                  <a:pt x="8548" y="5568"/>
                  <a:pt x="8548" y="5701"/>
                  <a:pt x="8630" y="5783"/>
                </a:cubicBezTo>
                <a:lnTo>
                  <a:pt x="8892" y="6049"/>
                </a:lnTo>
                <a:lnTo>
                  <a:pt x="9025" y="6183"/>
                </a:lnTo>
                <a:cubicBezTo>
                  <a:pt x="8594" y="6456"/>
                  <a:pt x="7665" y="7065"/>
                  <a:pt x="7281" y="7481"/>
                </a:cubicBezTo>
                <a:lnTo>
                  <a:pt x="5243" y="9667"/>
                </a:lnTo>
                <a:lnTo>
                  <a:pt x="4556" y="8980"/>
                </a:lnTo>
                <a:lnTo>
                  <a:pt x="4916" y="8646"/>
                </a:lnTo>
                <a:cubicBezTo>
                  <a:pt x="4916" y="8641"/>
                  <a:pt x="4916" y="8641"/>
                  <a:pt x="4921" y="8641"/>
                </a:cubicBezTo>
                <a:cubicBezTo>
                  <a:pt x="5274" y="8282"/>
                  <a:pt x="5567" y="7723"/>
                  <a:pt x="5726" y="7379"/>
                </a:cubicBezTo>
                <a:lnTo>
                  <a:pt x="5844" y="7496"/>
                </a:lnTo>
                <a:lnTo>
                  <a:pt x="6095" y="7748"/>
                </a:lnTo>
                <a:cubicBezTo>
                  <a:pt x="6136" y="7789"/>
                  <a:pt x="6193" y="7810"/>
                  <a:pt x="6249" y="7810"/>
                </a:cubicBezTo>
                <a:cubicBezTo>
                  <a:pt x="6301" y="7810"/>
                  <a:pt x="6358" y="7789"/>
                  <a:pt x="6398" y="7748"/>
                </a:cubicBezTo>
                <a:cubicBezTo>
                  <a:pt x="6481" y="7666"/>
                  <a:pt x="6481" y="7533"/>
                  <a:pt x="6398" y="7451"/>
                </a:cubicBezTo>
                <a:lnTo>
                  <a:pt x="6301" y="7353"/>
                </a:lnTo>
                <a:lnTo>
                  <a:pt x="13571" y="463"/>
                </a:lnTo>
                <a:cubicBezTo>
                  <a:pt x="13596" y="440"/>
                  <a:pt x="13628" y="428"/>
                  <a:pt x="13661" y="428"/>
                </a:cubicBezTo>
                <a:close/>
                <a:moveTo>
                  <a:pt x="4023" y="9051"/>
                </a:moveTo>
                <a:lnTo>
                  <a:pt x="5096" y="10119"/>
                </a:lnTo>
                <a:cubicBezTo>
                  <a:pt x="4033" y="10986"/>
                  <a:pt x="3043" y="11945"/>
                  <a:pt x="2140" y="12975"/>
                </a:cubicBezTo>
                <a:lnTo>
                  <a:pt x="1591" y="12432"/>
                </a:lnTo>
                <a:cubicBezTo>
                  <a:pt x="1550" y="12389"/>
                  <a:pt x="1496" y="12367"/>
                  <a:pt x="1442" y="12367"/>
                </a:cubicBezTo>
                <a:cubicBezTo>
                  <a:pt x="1388" y="12367"/>
                  <a:pt x="1335" y="12389"/>
                  <a:pt x="1293" y="12432"/>
                </a:cubicBezTo>
                <a:cubicBezTo>
                  <a:pt x="1206" y="12514"/>
                  <a:pt x="1206" y="12648"/>
                  <a:pt x="1293" y="12729"/>
                </a:cubicBezTo>
                <a:lnTo>
                  <a:pt x="1863" y="13299"/>
                </a:lnTo>
                <a:cubicBezTo>
                  <a:pt x="1776" y="13401"/>
                  <a:pt x="1689" y="13505"/>
                  <a:pt x="1606" y="13607"/>
                </a:cubicBezTo>
                <a:lnTo>
                  <a:pt x="534" y="12535"/>
                </a:lnTo>
                <a:cubicBezTo>
                  <a:pt x="1627" y="11647"/>
                  <a:pt x="2643" y="10657"/>
                  <a:pt x="3561" y="9595"/>
                </a:cubicBezTo>
                <a:lnTo>
                  <a:pt x="4177" y="10205"/>
                </a:lnTo>
                <a:cubicBezTo>
                  <a:pt x="4218" y="10252"/>
                  <a:pt x="4274" y="10273"/>
                  <a:pt x="4326" y="10273"/>
                </a:cubicBezTo>
                <a:cubicBezTo>
                  <a:pt x="4381" y="10273"/>
                  <a:pt x="4433" y="10252"/>
                  <a:pt x="4480" y="10205"/>
                </a:cubicBezTo>
                <a:cubicBezTo>
                  <a:pt x="4561" y="10124"/>
                  <a:pt x="4561" y="9989"/>
                  <a:pt x="4480" y="9908"/>
                </a:cubicBezTo>
                <a:lnTo>
                  <a:pt x="3838" y="9272"/>
                </a:lnTo>
                <a:cubicBezTo>
                  <a:pt x="3900" y="9195"/>
                  <a:pt x="3962" y="9123"/>
                  <a:pt x="4023" y="9051"/>
                </a:cubicBezTo>
                <a:close/>
                <a:moveTo>
                  <a:pt x="13663" y="0"/>
                </a:moveTo>
                <a:cubicBezTo>
                  <a:pt x="13525" y="0"/>
                  <a:pt x="13387" y="52"/>
                  <a:pt x="13278" y="155"/>
                </a:cubicBezTo>
                <a:lnTo>
                  <a:pt x="5998" y="7050"/>
                </a:lnTo>
                <a:lnTo>
                  <a:pt x="5804" y="6856"/>
                </a:lnTo>
                <a:cubicBezTo>
                  <a:pt x="5761" y="6813"/>
                  <a:pt x="5705" y="6791"/>
                  <a:pt x="5646" y="6791"/>
                </a:cubicBezTo>
                <a:cubicBezTo>
                  <a:pt x="5633" y="6791"/>
                  <a:pt x="5621" y="6792"/>
                  <a:pt x="5608" y="6794"/>
                </a:cubicBezTo>
                <a:cubicBezTo>
                  <a:pt x="5536" y="6809"/>
                  <a:pt x="5480" y="6861"/>
                  <a:pt x="5454" y="6927"/>
                </a:cubicBezTo>
                <a:cubicBezTo>
                  <a:pt x="5449" y="6937"/>
                  <a:pt x="5085" y="7872"/>
                  <a:pt x="4618" y="8333"/>
                </a:cubicBezTo>
                <a:lnTo>
                  <a:pt x="4253" y="8677"/>
                </a:lnTo>
                <a:lnTo>
                  <a:pt x="4156" y="8580"/>
                </a:lnTo>
                <a:cubicBezTo>
                  <a:pt x="4116" y="8538"/>
                  <a:pt x="4054" y="8518"/>
                  <a:pt x="3997" y="8518"/>
                </a:cubicBezTo>
                <a:cubicBezTo>
                  <a:pt x="3936" y="8523"/>
                  <a:pt x="3879" y="8549"/>
                  <a:pt x="3838" y="8599"/>
                </a:cubicBezTo>
                <a:cubicBezTo>
                  <a:pt x="2730" y="9980"/>
                  <a:pt x="1468" y="11247"/>
                  <a:pt x="83" y="12355"/>
                </a:cubicBezTo>
                <a:cubicBezTo>
                  <a:pt x="36" y="12391"/>
                  <a:pt x="5" y="12447"/>
                  <a:pt x="5" y="12509"/>
                </a:cubicBezTo>
                <a:cubicBezTo>
                  <a:pt x="0" y="12570"/>
                  <a:pt x="26" y="12627"/>
                  <a:pt x="67" y="12668"/>
                </a:cubicBezTo>
                <a:lnTo>
                  <a:pt x="1473" y="14074"/>
                </a:lnTo>
                <a:cubicBezTo>
                  <a:pt x="1514" y="14114"/>
                  <a:pt x="1565" y="14140"/>
                  <a:pt x="1622" y="14140"/>
                </a:cubicBezTo>
                <a:lnTo>
                  <a:pt x="1632" y="14140"/>
                </a:lnTo>
                <a:cubicBezTo>
                  <a:pt x="1694" y="14135"/>
                  <a:pt x="1750" y="14105"/>
                  <a:pt x="1791" y="14059"/>
                </a:cubicBezTo>
                <a:cubicBezTo>
                  <a:pt x="2899" y="12674"/>
                  <a:pt x="4161" y="11412"/>
                  <a:pt x="5546" y="10303"/>
                </a:cubicBezTo>
                <a:cubicBezTo>
                  <a:pt x="5593" y="10267"/>
                  <a:pt x="5624" y="10211"/>
                  <a:pt x="5624" y="10150"/>
                </a:cubicBezTo>
                <a:cubicBezTo>
                  <a:pt x="5629" y="10088"/>
                  <a:pt x="5603" y="10031"/>
                  <a:pt x="5562" y="9985"/>
                </a:cubicBezTo>
                <a:lnTo>
                  <a:pt x="5546" y="9970"/>
                </a:lnTo>
                <a:lnTo>
                  <a:pt x="7589" y="7773"/>
                </a:lnTo>
                <a:cubicBezTo>
                  <a:pt x="8056" y="7276"/>
                  <a:pt x="9461" y="6414"/>
                  <a:pt x="9477" y="6404"/>
                </a:cubicBezTo>
                <a:cubicBezTo>
                  <a:pt x="9533" y="6368"/>
                  <a:pt x="9569" y="6312"/>
                  <a:pt x="9579" y="6245"/>
                </a:cubicBezTo>
                <a:cubicBezTo>
                  <a:pt x="9584" y="6183"/>
                  <a:pt x="9564" y="6117"/>
                  <a:pt x="9517" y="6070"/>
                </a:cubicBezTo>
                <a:lnTo>
                  <a:pt x="9344" y="5895"/>
                </a:lnTo>
                <a:lnTo>
                  <a:pt x="14063" y="950"/>
                </a:lnTo>
                <a:cubicBezTo>
                  <a:pt x="14274" y="730"/>
                  <a:pt x="14269" y="380"/>
                  <a:pt x="14058" y="165"/>
                </a:cubicBezTo>
                <a:cubicBezTo>
                  <a:pt x="13949" y="55"/>
                  <a:pt x="13806" y="0"/>
                  <a:pt x="136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FF03CF-10B6-E8A7-FEC1-3E8CBD3D4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930" y="1716157"/>
            <a:ext cx="3346174" cy="1875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C 0.0349 -7.40741E-7 0.06355 0.02778 0.06355 0.06266 C 0.06355 0.09753 0.0349 0.12562 -3.88889E-6 0.12562 C -0.03507 0.12562 -0.06354 0.09753 -0.06354 0.06266 C -0.06354 0.02778 -0.03507 -7.40741E-7 -3.88889E-6 -7.40741E-7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1"/>
          <p:cNvSpPr/>
          <p:nvPr/>
        </p:nvSpPr>
        <p:spPr>
          <a:xfrm>
            <a:off x="4039950" y="363300"/>
            <a:ext cx="4416900" cy="44169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1"/>
          <p:cNvSpPr txBox="1">
            <a:spLocks noGrp="1"/>
          </p:cNvSpPr>
          <p:nvPr>
            <p:ph type="title"/>
          </p:nvPr>
        </p:nvSpPr>
        <p:spPr>
          <a:xfrm>
            <a:off x="4477971" y="2712913"/>
            <a:ext cx="3585900" cy="841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</a:t>
            </a:r>
            <a:r>
              <a:rPr lang="vi-VN" dirty="0" err="1"/>
              <a:t>kết</a:t>
            </a:r>
            <a:endParaRPr dirty="0"/>
          </a:p>
        </p:txBody>
      </p:sp>
      <p:sp>
        <p:nvSpPr>
          <p:cNvPr id="464" name="Google Shape;464;p31"/>
          <p:cNvSpPr txBox="1">
            <a:spLocks noGrp="1"/>
          </p:cNvSpPr>
          <p:nvPr>
            <p:ph type="title" idx="2"/>
          </p:nvPr>
        </p:nvSpPr>
        <p:spPr>
          <a:xfrm>
            <a:off x="5332050" y="1817199"/>
            <a:ext cx="1832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3</a:t>
            </a:r>
            <a:r>
              <a:rPr lang="en" dirty="0"/>
              <a:t>.</a:t>
            </a:r>
            <a:endParaRPr dirty="0"/>
          </a:p>
        </p:txBody>
      </p:sp>
      <p:sp>
        <p:nvSpPr>
          <p:cNvPr id="465" name="Google Shape;465;p31"/>
          <p:cNvSpPr/>
          <p:nvPr/>
        </p:nvSpPr>
        <p:spPr>
          <a:xfrm>
            <a:off x="3305909" y="78284"/>
            <a:ext cx="2150400" cy="21504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31"/>
          <p:cNvGrpSpPr/>
          <p:nvPr/>
        </p:nvGrpSpPr>
        <p:grpSpPr>
          <a:xfrm>
            <a:off x="2824764" y="3396557"/>
            <a:ext cx="742959" cy="667311"/>
            <a:chOff x="4139068" y="1561197"/>
            <a:chExt cx="499065" cy="448251"/>
          </a:xfrm>
        </p:grpSpPr>
        <p:sp>
          <p:nvSpPr>
            <p:cNvPr id="467" name="Google Shape;467;p31"/>
            <p:cNvSpPr/>
            <p:nvPr/>
          </p:nvSpPr>
          <p:spPr>
            <a:xfrm>
              <a:off x="4139171" y="1587339"/>
              <a:ext cx="498963" cy="422109"/>
            </a:xfrm>
            <a:custGeom>
              <a:avLst/>
              <a:gdLst/>
              <a:ahLst/>
              <a:cxnLst/>
              <a:rect l="l" t="t" r="r" b="b"/>
              <a:pathLst>
                <a:path w="24450" h="20684" extrusionOk="0">
                  <a:moveTo>
                    <a:pt x="19347" y="953"/>
                  </a:moveTo>
                  <a:lnTo>
                    <a:pt x="23767" y="7043"/>
                  </a:lnTo>
                  <a:lnTo>
                    <a:pt x="12537" y="19959"/>
                  </a:lnTo>
                  <a:lnTo>
                    <a:pt x="697" y="6851"/>
                  </a:lnTo>
                  <a:lnTo>
                    <a:pt x="5450" y="966"/>
                  </a:lnTo>
                  <a:lnTo>
                    <a:pt x="6820" y="8569"/>
                  </a:lnTo>
                  <a:cubicBezTo>
                    <a:pt x="6844" y="8681"/>
                    <a:pt x="6928" y="8770"/>
                    <a:pt x="7036" y="8798"/>
                  </a:cubicBezTo>
                  <a:cubicBezTo>
                    <a:pt x="7061" y="8804"/>
                    <a:pt x="7085" y="8807"/>
                    <a:pt x="7110" y="8807"/>
                  </a:cubicBezTo>
                  <a:cubicBezTo>
                    <a:pt x="7197" y="8807"/>
                    <a:pt x="7281" y="8769"/>
                    <a:pt x="7336" y="8696"/>
                  </a:cubicBezTo>
                  <a:lnTo>
                    <a:pt x="12517" y="2113"/>
                  </a:lnTo>
                  <a:lnTo>
                    <a:pt x="16791" y="8677"/>
                  </a:lnTo>
                  <a:cubicBezTo>
                    <a:pt x="16844" y="8760"/>
                    <a:pt x="16937" y="8807"/>
                    <a:pt x="17033" y="8807"/>
                  </a:cubicBezTo>
                  <a:cubicBezTo>
                    <a:pt x="17049" y="8807"/>
                    <a:pt x="17066" y="8805"/>
                    <a:pt x="17082" y="8802"/>
                  </a:cubicBezTo>
                  <a:cubicBezTo>
                    <a:pt x="17194" y="8785"/>
                    <a:pt x="17288" y="8705"/>
                    <a:pt x="17316" y="8592"/>
                  </a:cubicBezTo>
                  <a:lnTo>
                    <a:pt x="19347" y="953"/>
                  </a:lnTo>
                  <a:close/>
                  <a:moveTo>
                    <a:pt x="19229" y="1"/>
                  </a:moveTo>
                  <a:cubicBezTo>
                    <a:pt x="19210" y="1"/>
                    <a:pt x="19190" y="3"/>
                    <a:pt x="19170" y="7"/>
                  </a:cubicBezTo>
                  <a:cubicBezTo>
                    <a:pt x="19062" y="26"/>
                    <a:pt x="18973" y="110"/>
                    <a:pt x="18945" y="218"/>
                  </a:cubicBezTo>
                  <a:lnTo>
                    <a:pt x="16923" y="7815"/>
                  </a:lnTo>
                  <a:lnTo>
                    <a:pt x="12780" y="1458"/>
                  </a:lnTo>
                  <a:cubicBezTo>
                    <a:pt x="12733" y="1383"/>
                    <a:pt x="12644" y="1331"/>
                    <a:pt x="12550" y="1327"/>
                  </a:cubicBezTo>
                  <a:cubicBezTo>
                    <a:pt x="12546" y="1327"/>
                    <a:pt x="12541" y="1326"/>
                    <a:pt x="12537" y="1326"/>
                  </a:cubicBezTo>
                  <a:cubicBezTo>
                    <a:pt x="12448" y="1326"/>
                    <a:pt x="12365" y="1369"/>
                    <a:pt x="12312" y="1439"/>
                  </a:cubicBezTo>
                  <a:lnTo>
                    <a:pt x="7280" y="7834"/>
                  </a:lnTo>
                  <a:lnTo>
                    <a:pt x="5908" y="242"/>
                  </a:lnTo>
                  <a:cubicBezTo>
                    <a:pt x="5889" y="129"/>
                    <a:pt x="5805" y="39"/>
                    <a:pt x="5692" y="11"/>
                  </a:cubicBezTo>
                  <a:cubicBezTo>
                    <a:pt x="5669" y="5"/>
                    <a:pt x="5645" y="2"/>
                    <a:pt x="5621" y="2"/>
                  </a:cubicBezTo>
                  <a:cubicBezTo>
                    <a:pt x="5536" y="2"/>
                    <a:pt x="5452" y="41"/>
                    <a:pt x="5398" y="110"/>
                  </a:cubicBezTo>
                  <a:lnTo>
                    <a:pt x="89" y="6678"/>
                  </a:lnTo>
                  <a:cubicBezTo>
                    <a:pt x="1" y="6790"/>
                    <a:pt x="5" y="6949"/>
                    <a:pt x="98" y="7052"/>
                  </a:cubicBezTo>
                  <a:lnTo>
                    <a:pt x="12325" y="20590"/>
                  </a:lnTo>
                  <a:cubicBezTo>
                    <a:pt x="12377" y="20651"/>
                    <a:pt x="12457" y="20683"/>
                    <a:pt x="12541" y="20683"/>
                  </a:cubicBezTo>
                  <a:cubicBezTo>
                    <a:pt x="12625" y="20683"/>
                    <a:pt x="12705" y="20646"/>
                    <a:pt x="12757" y="20586"/>
                  </a:cubicBezTo>
                  <a:lnTo>
                    <a:pt x="24352" y="7249"/>
                  </a:lnTo>
                  <a:cubicBezTo>
                    <a:pt x="24441" y="7145"/>
                    <a:pt x="24450" y="6996"/>
                    <a:pt x="24370" y="6888"/>
                  </a:cubicBezTo>
                  <a:lnTo>
                    <a:pt x="19459" y="119"/>
                  </a:lnTo>
                  <a:cubicBezTo>
                    <a:pt x="19406" y="46"/>
                    <a:pt x="19322" y="1"/>
                    <a:pt x="19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4139068" y="1721416"/>
              <a:ext cx="499065" cy="288031"/>
            </a:xfrm>
            <a:custGeom>
              <a:avLst/>
              <a:gdLst/>
              <a:ahLst/>
              <a:cxnLst/>
              <a:rect l="l" t="t" r="r" b="b"/>
              <a:pathLst>
                <a:path w="24455" h="14114" extrusionOk="0">
                  <a:moveTo>
                    <a:pt x="320" y="1"/>
                  </a:moveTo>
                  <a:cubicBezTo>
                    <a:pt x="190" y="1"/>
                    <a:pt x="70" y="88"/>
                    <a:pt x="38" y="220"/>
                  </a:cubicBezTo>
                  <a:cubicBezTo>
                    <a:pt x="0" y="374"/>
                    <a:pt x="94" y="534"/>
                    <a:pt x="248" y="571"/>
                  </a:cubicBezTo>
                  <a:lnTo>
                    <a:pt x="6905" y="2195"/>
                  </a:lnTo>
                  <a:lnTo>
                    <a:pt x="12280" y="13945"/>
                  </a:lnTo>
                  <a:cubicBezTo>
                    <a:pt x="12326" y="14048"/>
                    <a:pt x="12429" y="14113"/>
                    <a:pt x="12546" y="14113"/>
                  </a:cubicBezTo>
                  <a:lnTo>
                    <a:pt x="12555" y="14113"/>
                  </a:lnTo>
                  <a:cubicBezTo>
                    <a:pt x="12673" y="14109"/>
                    <a:pt x="12775" y="14039"/>
                    <a:pt x="12813" y="13927"/>
                  </a:cubicBezTo>
                  <a:lnTo>
                    <a:pt x="17256" y="2200"/>
                  </a:lnTo>
                  <a:lnTo>
                    <a:pt x="24198" y="772"/>
                  </a:lnTo>
                  <a:cubicBezTo>
                    <a:pt x="24357" y="739"/>
                    <a:pt x="24455" y="585"/>
                    <a:pt x="24422" y="430"/>
                  </a:cubicBezTo>
                  <a:cubicBezTo>
                    <a:pt x="24394" y="292"/>
                    <a:pt x="24273" y="200"/>
                    <a:pt x="24140" y="200"/>
                  </a:cubicBezTo>
                  <a:cubicBezTo>
                    <a:pt x="24120" y="200"/>
                    <a:pt x="24101" y="202"/>
                    <a:pt x="24081" y="206"/>
                  </a:cubicBezTo>
                  <a:lnTo>
                    <a:pt x="16984" y="1662"/>
                  </a:lnTo>
                  <a:cubicBezTo>
                    <a:pt x="16886" y="1685"/>
                    <a:pt x="16806" y="1751"/>
                    <a:pt x="16768" y="1845"/>
                  </a:cubicBezTo>
                  <a:lnTo>
                    <a:pt x="12518" y="13074"/>
                  </a:lnTo>
                  <a:lnTo>
                    <a:pt x="7378" y="1826"/>
                  </a:lnTo>
                  <a:cubicBezTo>
                    <a:pt x="7341" y="1746"/>
                    <a:pt x="7266" y="1685"/>
                    <a:pt x="7181" y="1666"/>
                  </a:cubicBezTo>
                  <a:lnTo>
                    <a:pt x="389" y="9"/>
                  </a:lnTo>
                  <a:cubicBezTo>
                    <a:pt x="366" y="4"/>
                    <a:pt x="343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4278248" y="1755232"/>
              <a:ext cx="214483" cy="11877"/>
            </a:xfrm>
            <a:custGeom>
              <a:avLst/>
              <a:gdLst/>
              <a:ahLst/>
              <a:cxnLst/>
              <a:rect l="l" t="t" r="r" b="b"/>
              <a:pathLst>
                <a:path w="10510" h="582" extrusionOk="0">
                  <a:moveTo>
                    <a:pt x="292" y="0"/>
                  </a:moveTo>
                  <a:cubicBezTo>
                    <a:pt x="132" y="0"/>
                    <a:pt x="1" y="132"/>
                    <a:pt x="1" y="290"/>
                  </a:cubicBezTo>
                  <a:cubicBezTo>
                    <a:pt x="1" y="450"/>
                    <a:pt x="132" y="581"/>
                    <a:pt x="292" y="581"/>
                  </a:cubicBezTo>
                  <a:lnTo>
                    <a:pt x="10220" y="581"/>
                  </a:lnTo>
                  <a:cubicBezTo>
                    <a:pt x="10379" y="581"/>
                    <a:pt x="10510" y="450"/>
                    <a:pt x="10510" y="290"/>
                  </a:cubicBezTo>
                  <a:cubicBezTo>
                    <a:pt x="10510" y="132"/>
                    <a:pt x="10379" y="0"/>
                    <a:pt x="102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4252657" y="1561197"/>
              <a:ext cx="284787" cy="64120"/>
            </a:xfrm>
            <a:custGeom>
              <a:avLst/>
              <a:gdLst/>
              <a:ahLst/>
              <a:cxnLst/>
              <a:rect l="l" t="t" r="r" b="b"/>
              <a:pathLst>
                <a:path w="13955" h="3142" extrusionOk="0">
                  <a:moveTo>
                    <a:pt x="6662" y="581"/>
                  </a:moveTo>
                  <a:cubicBezTo>
                    <a:pt x="10337" y="581"/>
                    <a:pt x="13079" y="1171"/>
                    <a:pt x="13365" y="1573"/>
                  </a:cubicBezTo>
                  <a:cubicBezTo>
                    <a:pt x="13079" y="1976"/>
                    <a:pt x="10337" y="2562"/>
                    <a:pt x="6662" y="2562"/>
                  </a:cubicBezTo>
                  <a:cubicBezTo>
                    <a:pt x="2875" y="2562"/>
                    <a:pt x="703" y="1920"/>
                    <a:pt x="585" y="1573"/>
                  </a:cubicBezTo>
                  <a:cubicBezTo>
                    <a:pt x="703" y="1223"/>
                    <a:pt x="2875" y="581"/>
                    <a:pt x="6662" y="581"/>
                  </a:cubicBezTo>
                  <a:close/>
                  <a:moveTo>
                    <a:pt x="6662" y="0"/>
                  </a:moveTo>
                  <a:cubicBezTo>
                    <a:pt x="4190" y="0"/>
                    <a:pt x="1" y="333"/>
                    <a:pt x="1" y="1573"/>
                  </a:cubicBezTo>
                  <a:cubicBezTo>
                    <a:pt x="1" y="2809"/>
                    <a:pt x="4190" y="3141"/>
                    <a:pt x="6662" y="3141"/>
                  </a:cubicBezTo>
                  <a:cubicBezTo>
                    <a:pt x="8693" y="3141"/>
                    <a:pt x="13955" y="2856"/>
                    <a:pt x="13955" y="1573"/>
                  </a:cubicBezTo>
                  <a:cubicBezTo>
                    <a:pt x="13955" y="287"/>
                    <a:pt x="8693" y="0"/>
                    <a:pt x="6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1"/>
          <p:cNvGrpSpPr/>
          <p:nvPr/>
        </p:nvGrpSpPr>
        <p:grpSpPr>
          <a:xfrm rot="16200000">
            <a:off x="2673311" y="-132575"/>
            <a:ext cx="839229" cy="2411200"/>
            <a:chOff x="1436871" y="3349078"/>
            <a:chExt cx="315439" cy="934908"/>
          </a:xfrm>
        </p:grpSpPr>
        <p:sp>
          <p:nvSpPr>
            <p:cNvPr id="472" name="Google Shape;472;p31"/>
            <p:cNvSpPr/>
            <p:nvPr/>
          </p:nvSpPr>
          <p:spPr>
            <a:xfrm>
              <a:off x="1465706" y="4080176"/>
              <a:ext cx="114772" cy="158607"/>
            </a:xfrm>
            <a:custGeom>
              <a:avLst/>
              <a:gdLst/>
              <a:ahLst/>
              <a:cxnLst/>
              <a:rect l="l" t="t" r="r" b="b"/>
              <a:pathLst>
                <a:path w="5624" h="7772" extrusionOk="0">
                  <a:moveTo>
                    <a:pt x="291" y="1"/>
                  </a:moveTo>
                  <a:cubicBezTo>
                    <a:pt x="127" y="1"/>
                    <a:pt x="0" y="132"/>
                    <a:pt x="0" y="291"/>
                  </a:cubicBezTo>
                  <a:lnTo>
                    <a:pt x="0" y="1574"/>
                  </a:lnTo>
                  <a:cubicBezTo>
                    <a:pt x="0" y="1738"/>
                    <a:pt x="127" y="1863"/>
                    <a:pt x="291" y="1863"/>
                  </a:cubicBezTo>
                  <a:lnTo>
                    <a:pt x="3418" y="1863"/>
                  </a:lnTo>
                  <a:lnTo>
                    <a:pt x="3418" y="2397"/>
                  </a:lnTo>
                  <a:lnTo>
                    <a:pt x="2084" y="2397"/>
                  </a:lnTo>
                  <a:cubicBezTo>
                    <a:pt x="1925" y="2397"/>
                    <a:pt x="1793" y="2529"/>
                    <a:pt x="1793" y="2688"/>
                  </a:cubicBezTo>
                  <a:lnTo>
                    <a:pt x="1793" y="3891"/>
                  </a:lnTo>
                  <a:cubicBezTo>
                    <a:pt x="1793" y="4054"/>
                    <a:pt x="1925" y="4181"/>
                    <a:pt x="2084" y="4181"/>
                  </a:cubicBezTo>
                  <a:lnTo>
                    <a:pt x="3591" y="4181"/>
                  </a:lnTo>
                  <a:lnTo>
                    <a:pt x="3591" y="5903"/>
                  </a:lnTo>
                  <a:lnTo>
                    <a:pt x="291" y="5903"/>
                  </a:lnTo>
                  <a:cubicBezTo>
                    <a:pt x="127" y="5903"/>
                    <a:pt x="0" y="6030"/>
                    <a:pt x="0" y="6194"/>
                  </a:cubicBezTo>
                  <a:lnTo>
                    <a:pt x="0" y="7481"/>
                  </a:lnTo>
                  <a:cubicBezTo>
                    <a:pt x="0" y="7645"/>
                    <a:pt x="127" y="7772"/>
                    <a:pt x="291" y="7772"/>
                  </a:cubicBezTo>
                  <a:lnTo>
                    <a:pt x="5332" y="7772"/>
                  </a:lnTo>
                  <a:cubicBezTo>
                    <a:pt x="5492" y="7772"/>
                    <a:pt x="5623" y="7645"/>
                    <a:pt x="5623" y="7481"/>
                  </a:cubicBezTo>
                  <a:cubicBezTo>
                    <a:pt x="5623" y="7322"/>
                    <a:pt x="5492" y="7191"/>
                    <a:pt x="5332" y="7191"/>
                  </a:cubicBezTo>
                  <a:lnTo>
                    <a:pt x="581" y="7191"/>
                  </a:lnTo>
                  <a:lnTo>
                    <a:pt x="581" y="6484"/>
                  </a:lnTo>
                  <a:lnTo>
                    <a:pt x="3882" y="6484"/>
                  </a:lnTo>
                  <a:cubicBezTo>
                    <a:pt x="4040" y="6484"/>
                    <a:pt x="4172" y="6353"/>
                    <a:pt x="4172" y="6194"/>
                  </a:cubicBezTo>
                  <a:lnTo>
                    <a:pt x="4172" y="3891"/>
                  </a:lnTo>
                  <a:cubicBezTo>
                    <a:pt x="4172" y="3732"/>
                    <a:pt x="4040" y="3600"/>
                    <a:pt x="3882" y="3600"/>
                  </a:cubicBezTo>
                  <a:lnTo>
                    <a:pt x="2374" y="3600"/>
                  </a:lnTo>
                  <a:lnTo>
                    <a:pt x="2374" y="2978"/>
                  </a:lnTo>
                  <a:lnTo>
                    <a:pt x="3708" y="2978"/>
                  </a:lnTo>
                  <a:cubicBezTo>
                    <a:pt x="3867" y="2978"/>
                    <a:pt x="3999" y="2846"/>
                    <a:pt x="3999" y="2688"/>
                  </a:cubicBezTo>
                  <a:lnTo>
                    <a:pt x="3999" y="1574"/>
                  </a:lnTo>
                  <a:cubicBezTo>
                    <a:pt x="3999" y="1414"/>
                    <a:pt x="3867" y="1284"/>
                    <a:pt x="3708" y="1284"/>
                  </a:cubicBezTo>
                  <a:lnTo>
                    <a:pt x="581" y="1284"/>
                  </a:lnTo>
                  <a:lnTo>
                    <a:pt x="581" y="582"/>
                  </a:lnTo>
                  <a:lnTo>
                    <a:pt x="5332" y="582"/>
                  </a:lnTo>
                  <a:cubicBezTo>
                    <a:pt x="5492" y="582"/>
                    <a:pt x="5623" y="455"/>
                    <a:pt x="5623" y="291"/>
                  </a:cubicBezTo>
                  <a:cubicBezTo>
                    <a:pt x="5623" y="132"/>
                    <a:pt x="5492" y="1"/>
                    <a:pt x="5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1568601" y="3652680"/>
              <a:ext cx="51998" cy="631306"/>
            </a:xfrm>
            <a:custGeom>
              <a:avLst/>
              <a:gdLst/>
              <a:ahLst/>
              <a:cxnLst/>
              <a:rect l="l" t="t" r="r" b="b"/>
              <a:pathLst>
                <a:path w="2548" h="30935" extrusionOk="0">
                  <a:moveTo>
                    <a:pt x="1967" y="581"/>
                  </a:moveTo>
                  <a:lnTo>
                    <a:pt x="1967" y="30353"/>
                  </a:lnTo>
                  <a:lnTo>
                    <a:pt x="581" y="30353"/>
                  </a:lnTo>
                  <a:lnTo>
                    <a:pt x="581" y="581"/>
                  </a:lnTo>
                  <a:close/>
                  <a:moveTo>
                    <a:pt x="290" y="0"/>
                  </a:moveTo>
                  <a:cubicBezTo>
                    <a:pt x="132" y="0"/>
                    <a:pt x="1" y="132"/>
                    <a:pt x="1" y="291"/>
                  </a:cubicBezTo>
                  <a:lnTo>
                    <a:pt x="1" y="30643"/>
                  </a:lnTo>
                  <a:cubicBezTo>
                    <a:pt x="1" y="30807"/>
                    <a:pt x="132" y="30934"/>
                    <a:pt x="290" y="30934"/>
                  </a:cubicBezTo>
                  <a:lnTo>
                    <a:pt x="2257" y="30934"/>
                  </a:lnTo>
                  <a:cubicBezTo>
                    <a:pt x="2421" y="30934"/>
                    <a:pt x="2548" y="30807"/>
                    <a:pt x="2548" y="30643"/>
                  </a:cubicBezTo>
                  <a:lnTo>
                    <a:pt x="2548" y="291"/>
                  </a:lnTo>
                  <a:cubicBezTo>
                    <a:pt x="2548" y="132"/>
                    <a:pt x="2421" y="0"/>
                    <a:pt x="2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1436871" y="3349078"/>
              <a:ext cx="315439" cy="315459"/>
            </a:xfrm>
            <a:custGeom>
              <a:avLst/>
              <a:gdLst/>
              <a:ahLst/>
              <a:cxnLst/>
              <a:rect l="l" t="t" r="r" b="b"/>
              <a:pathLst>
                <a:path w="15457" h="15458" extrusionOk="0">
                  <a:moveTo>
                    <a:pt x="7729" y="581"/>
                  </a:moveTo>
                  <a:cubicBezTo>
                    <a:pt x="11671" y="581"/>
                    <a:pt x="14877" y="3787"/>
                    <a:pt x="14877" y="7729"/>
                  </a:cubicBezTo>
                  <a:cubicBezTo>
                    <a:pt x="14877" y="11671"/>
                    <a:pt x="11671" y="14877"/>
                    <a:pt x="7729" y="14877"/>
                  </a:cubicBezTo>
                  <a:cubicBezTo>
                    <a:pt x="3787" y="14877"/>
                    <a:pt x="581" y="11671"/>
                    <a:pt x="581" y="7729"/>
                  </a:cubicBezTo>
                  <a:cubicBezTo>
                    <a:pt x="581" y="3787"/>
                    <a:pt x="3787" y="581"/>
                    <a:pt x="7729" y="581"/>
                  </a:cubicBezTo>
                  <a:close/>
                  <a:moveTo>
                    <a:pt x="7729" y="1"/>
                  </a:moveTo>
                  <a:cubicBezTo>
                    <a:pt x="3469" y="1"/>
                    <a:pt x="0" y="3469"/>
                    <a:pt x="0" y="7729"/>
                  </a:cubicBezTo>
                  <a:cubicBezTo>
                    <a:pt x="0" y="11994"/>
                    <a:pt x="3469" y="15458"/>
                    <a:pt x="7729" y="15458"/>
                  </a:cubicBezTo>
                  <a:cubicBezTo>
                    <a:pt x="11993" y="15458"/>
                    <a:pt x="15457" y="11994"/>
                    <a:pt x="15457" y="7729"/>
                  </a:cubicBezTo>
                  <a:cubicBezTo>
                    <a:pt x="15457" y="3469"/>
                    <a:pt x="11993" y="1"/>
                    <a:pt x="7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1465706" y="3377934"/>
              <a:ext cx="257869" cy="257869"/>
            </a:xfrm>
            <a:custGeom>
              <a:avLst/>
              <a:gdLst/>
              <a:ahLst/>
              <a:cxnLst/>
              <a:rect l="l" t="t" r="r" b="b"/>
              <a:pathLst>
                <a:path w="12636" h="12636" extrusionOk="0">
                  <a:moveTo>
                    <a:pt x="6316" y="581"/>
                  </a:moveTo>
                  <a:cubicBezTo>
                    <a:pt x="9480" y="581"/>
                    <a:pt x="12055" y="3155"/>
                    <a:pt x="12055" y="6315"/>
                  </a:cubicBezTo>
                  <a:cubicBezTo>
                    <a:pt x="12055" y="9479"/>
                    <a:pt x="9480" y="12054"/>
                    <a:pt x="6316" y="12054"/>
                  </a:cubicBezTo>
                  <a:cubicBezTo>
                    <a:pt x="3152" y="12054"/>
                    <a:pt x="581" y="9479"/>
                    <a:pt x="581" y="6315"/>
                  </a:cubicBezTo>
                  <a:cubicBezTo>
                    <a:pt x="581" y="3155"/>
                    <a:pt x="3152" y="581"/>
                    <a:pt x="6316" y="581"/>
                  </a:cubicBezTo>
                  <a:close/>
                  <a:moveTo>
                    <a:pt x="6316" y="0"/>
                  </a:moveTo>
                  <a:cubicBezTo>
                    <a:pt x="2833" y="0"/>
                    <a:pt x="0" y="2833"/>
                    <a:pt x="0" y="6315"/>
                  </a:cubicBezTo>
                  <a:cubicBezTo>
                    <a:pt x="0" y="9803"/>
                    <a:pt x="2833" y="12635"/>
                    <a:pt x="6316" y="12635"/>
                  </a:cubicBezTo>
                  <a:cubicBezTo>
                    <a:pt x="9798" y="12635"/>
                    <a:pt x="12635" y="9803"/>
                    <a:pt x="12635" y="6315"/>
                  </a:cubicBezTo>
                  <a:cubicBezTo>
                    <a:pt x="12635" y="2833"/>
                    <a:pt x="9798" y="0"/>
                    <a:pt x="6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1471257" y="3377934"/>
              <a:ext cx="246788" cy="234360"/>
            </a:xfrm>
            <a:custGeom>
              <a:avLst/>
              <a:gdLst/>
              <a:ahLst/>
              <a:cxnLst/>
              <a:rect l="l" t="t" r="r" b="b"/>
              <a:pathLst>
                <a:path w="12093" h="11484" extrusionOk="0">
                  <a:moveTo>
                    <a:pt x="6044" y="1227"/>
                  </a:moveTo>
                  <a:lnTo>
                    <a:pt x="7121" y="4546"/>
                  </a:lnTo>
                  <a:cubicBezTo>
                    <a:pt x="7163" y="4663"/>
                    <a:pt x="7270" y="4747"/>
                    <a:pt x="7396" y="4747"/>
                  </a:cubicBezTo>
                  <a:lnTo>
                    <a:pt x="10885" y="4747"/>
                  </a:lnTo>
                  <a:lnTo>
                    <a:pt x="8066" y="6793"/>
                  </a:lnTo>
                  <a:cubicBezTo>
                    <a:pt x="7964" y="6867"/>
                    <a:pt x="7921" y="6999"/>
                    <a:pt x="7958" y="7115"/>
                  </a:cubicBezTo>
                  <a:lnTo>
                    <a:pt x="9035" y="10434"/>
                  </a:lnTo>
                  <a:lnTo>
                    <a:pt x="6217" y="8384"/>
                  </a:lnTo>
                  <a:cubicBezTo>
                    <a:pt x="6166" y="8347"/>
                    <a:pt x="6104" y="8328"/>
                    <a:pt x="6044" y="8328"/>
                  </a:cubicBezTo>
                  <a:cubicBezTo>
                    <a:pt x="5983" y="8328"/>
                    <a:pt x="5927" y="8347"/>
                    <a:pt x="5875" y="8384"/>
                  </a:cubicBezTo>
                  <a:lnTo>
                    <a:pt x="3053" y="10434"/>
                  </a:lnTo>
                  <a:lnTo>
                    <a:pt x="3053" y="10434"/>
                  </a:lnTo>
                  <a:lnTo>
                    <a:pt x="4129" y="7115"/>
                  </a:lnTo>
                  <a:cubicBezTo>
                    <a:pt x="4172" y="6999"/>
                    <a:pt x="4129" y="6867"/>
                    <a:pt x="4026" y="6793"/>
                  </a:cubicBezTo>
                  <a:lnTo>
                    <a:pt x="1204" y="4747"/>
                  </a:lnTo>
                  <a:lnTo>
                    <a:pt x="4691" y="4747"/>
                  </a:lnTo>
                  <a:cubicBezTo>
                    <a:pt x="4818" y="4747"/>
                    <a:pt x="4930" y="4663"/>
                    <a:pt x="4967" y="4546"/>
                  </a:cubicBezTo>
                  <a:lnTo>
                    <a:pt x="6044" y="1227"/>
                  </a:lnTo>
                  <a:close/>
                  <a:moveTo>
                    <a:pt x="6044" y="0"/>
                  </a:moveTo>
                  <a:cubicBezTo>
                    <a:pt x="5918" y="0"/>
                    <a:pt x="5810" y="80"/>
                    <a:pt x="5767" y="201"/>
                  </a:cubicBezTo>
                  <a:lnTo>
                    <a:pt x="4481" y="4166"/>
                  </a:lnTo>
                  <a:lnTo>
                    <a:pt x="314" y="4166"/>
                  </a:lnTo>
                  <a:cubicBezTo>
                    <a:pt x="188" y="4166"/>
                    <a:pt x="76" y="4246"/>
                    <a:pt x="37" y="4363"/>
                  </a:cubicBezTo>
                  <a:cubicBezTo>
                    <a:pt x="0" y="4485"/>
                    <a:pt x="43" y="4616"/>
                    <a:pt x="141" y="4691"/>
                  </a:cubicBezTo>
                  <a:lnTo>
                    <a:pt x="3516" y="7139"/>
                  </a:lnTo>
                  <a:lnTo>
                    <a:pt x="2228" y="11104"/>
                  </a:lnTo>
                  <a:cubicBezTo>
                    <a:pt x="2187" y="11221"/>
                    <a:pt x="2228" y="11352"/>
                    <a:pt x="2332" y="11427"/>
                  </a:cubicBezTo>
                  <a:cubicBezTo>
                    <a:pt x="2383" y="11464"/>
                    <a:pt x="2444" y="11483"/>
                    <a:pt x="2500" y="11483"/>
                  </a:cubicBezTo>
                  <a:cubicBezTo>
                    <a:pt x="2561" y="11483"/>
                    <a:pt x="2621" y="11464"/>
                    <a:pt x="2673" y="11427"/>
                  </a:cubicBezTo>
                  <a:lnTo>
                    <a:pt x="6044" y="8979"/>
                  </a:lnTo>
                  <a:lnTo>
                    <a:pt x="9418" y="11427"/>
                  </a:lnTo>
                  <a:cubicBezTo>
                    <a:pt x="9468" y="11464"/>
                    <a:pt x="9528" y="11483"/>
                    <a:pt x="9587" y="11483"/>
                  </a:cubicBezTo>
                  <a:cubicBezTo>
                    <a:pt x="9647" y="11483"/>
                    <a:pt x="9707" y="11464"/>
                    <a:pt x="9756" y="11427"/>
                  </a:cubicBezTo>
                  <a:cubicBezTo>
                    <a:pt x="9859" y="11352"/>
                    <a:pt x="9902" y="11221"/>
                    <a:pt x="9863" y="11104"/>
                  </a:cubicBezTo>
                  <a:lnTo>
                    <a:pt x="8576" y="7139"/>
                  </a:lnTo>
                  <a:lnTo>
                    <a:pt x="11946" y="4691"/>
                  </a:lnTo>
                  <a:cubicBezTo>
                    <a:pt x="12050" y="4616"/>
                    <a:pt x="12092" y="4485"/>
                    <a:pt x="12054" y="4363"/>
                  </a:cubicBezTo>
                  <a:cubicBezTo>
                    <a:pt x="12013" y="4246"/>
                    <a:pt x="11905" y="4166"/>
                    <a:pt x="11778" y="4166"/>
                  </a:cubicBezTo>
                  <a:lnTo>
                    <a:pt x="7607" y="4166"/>
                  </a:lnTo>
                  <a:lnTo>
                    <a:pt x="6320" y="201"/>
                  </a:lnTo>
                  <a:cubicBezTo>
                    <a:pt x="6283" y="80"/>
                    <a:pt x="6170" y="0"/>
                    <a:pt x="6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543479" y="3462952"/>
              <a:ext cx="102221" cy="96793"/>
            </a:xfrm>
            <a:custGeom>
              <a:avLst/>
              <a:gdLst/>
              <a:ahLst/>
              <a:cxnLst/>
              <a:rect l="l" t="t" r="r" b="b"/>
              <a:pathLst>
                <a:path w="5009" h="4743" extrusionOk="0">
                  <a:moveTo>
                    <a:pt x="3647" y="581"/>
                  </a:moveTo>
                  <a:lnTo>
                    <a:pt x="4354" y="2753"/>
                  </a:lnTo>
                  <a:lnTo>
                    <a:pt x="2505" y="4096"/>
                  </a:lnTo>
                  <a:lnTo>
                    <a:pt x="655" y="2753"/>
                  </a:lnTo>
                  <a:lnTo>
                    <a:pt x="1363" y="581"/>
                  </a:lnTo>
                  <a:close/>
                  <a:moveTo>
                    <a:pt x="1152" y="0"/>
                  </a:moveTo>
                  <a:cubicBezTo>
                    <a:pt x="1026" y="0"/>
                    <a:pt x="918" y="80"/>
                    <a:pt x="875" y="197"/>
                  </a:cubicBezTo>
                  <a:lnTo>
                    <a:pt x="43" y="2772"/>
                  </a:lnTo>
                  <a:cubicBezTo>
                    <a:pt x="0" y="2893"/>
                    <a:pt x="43" y="3025"/>
                    <a:pt x="145" y="3094"/>
                  </a:cubicBezTo>
                  <a:lnTo>
                    <a:pt x="2336" y="4686"/>
                  </a:lnTo>
                  <a:cubicBezTo>
                    <a:pt x="2388" y="4723"/>
                    <a:pt x="2444" y="4742"/>
                    <a:pt x="2505" y="4742"/>
                  </a:cubicBezTo>
                  <a:cubicBezTo>
                    <a:pt x="2565" y="4742"/>
                    <a:pt x="2627" y="4723"/>
                    <a:pt x="2678" y="4686"/>
                  </a:cubicBezTo>
                  <a:lnTo>
                    <a:pt x="4864" y="3094"/>
                  </a:lnTo>
                  <a:cubicBezTo>
                    <a:pt x="4967" y="3025"/>
                    <a:pt x="5009" y="2893"/>
                    <a:pt x="4972" y="2772"/>
                  </a:cubicBezTo>
                  <a:lnTo>
                    <a:pt x="4134" y="197"/>
                  </a:lnTo>
                  <a:cubicBezTo>
                    <a:pt x="4097" y="80"/>
                    <a:pt x="3984" y="0"/>
                    <a:pt x="3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771;p38">
            <a:extLst>
              <a:ext uri="{FF2B5EF4-FFF2-40B4-BE49-F238E27FC236}">
                <a16:creationId xmlns:a16="http://schemas.microsoft.com/office/drawing/2014/main" id="{385DCACB-EB32-3122-88E8-C0EBFA92369D}"/>
              </a:ext>
            </a:extLst>
          </p:cNvPr>
          <p:cNvGrpSpPr/>
          <p:nvPr/>
        </p:nvGrpSpPr>
        <p:grpSpPr>
          <a:xfrm>
            <a:off x="669645" y="4029740"/>
            <a:ext cx="485977" cy="484787"/>
            <a:chOff x="4548475" y="2609650"/>
            <a:chExt cx="357100" cy="356225"/>
          </a:xfrm>
        </p:grpSpPr>
        <p:sp>
          <p:nvSpPr>
            <p:cNvPr id="23" name="Google Shape;772;p38">
              <a:extLst>
                <a:ext uri="{FF2B5EF4-FFF2-40B4-BE49-F238E27FC236}">
                  <a16:creationId xmlns:a16="http://schemas.microsoft.com/office/drawing/2014/main" id="{37A15021-6678-F67B-B6A6-0F9DD73FA403}"/>
                </a:ext>
              </a:extLst>
            </p:cNvPr>
            <p:cNvSpPr/>
            <p:nvPr/>
          </p:nvSpPr>
          <p:spPr>
            <a:xfrm>
              <a:off x="4669700" y="2704825"/>
              <a:ext cx="10525" cy="24425"/>
            </a:xfrm>
            <a:custGeom>
              <a:avLst/>
              <a:gdLst/>
              <a:ahLst/>
              <a:cxnLst/>
              <a:rect l="l" t="t" r="r" b="b"/>
              <a:pathLst>
                <a:path w="421" h="977" extrusionOk="0">
                  <a:moveTo>
                    <a:pt x="213" y="1"/>
                  </a:moveTo>
                  <a:cubicBezTo>
                    <a:pt x="211" y="1"/>
                    <a:pt x="208" y="1"/>
                    <a:pt x="205" y="1"/>
                  </a:cubicBezTo>
                  <a:cubicBezTo>
                    <a:pt x="87" y="6"/>
                    <a:pt x="0" y="103"/>
                    <a:pt x="0" y="221"/>
                  </a:cubicBezTo>
                  <a:lnTo>
                    <a:pt x="0" y="756"/>
                  </a:lnTo>
                  <a:cubicBezTo>
                    <a:pt x="0" y="868"/>
                    <a:pt x="87" y="971"/>
                    <a:pt x="205" y="976"/>
                  </a:cubicBezTo>
                  <a:cubicBezTo>
                    <a:pt x="323" y="976"/>
                    <a:pt x="420" y="884"/>
                    <a:pt x="420" y="766"/>
                  </a:cubicBezTo>
                  <a:lnTo>
                    <a:pt x="420" y="211"/>
                  </a:lnTo>
                  <a:cubicBezTo>
                    <a:pt x="420" y="96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73;p38">
              <a:extLst>
                <a:ext uri="{FF2B5EF4-FFF2-40B4-BE49-F238E27FC236}">
                  <a16:creationId xmlns:a16="http://schemas.microsoft.com/office/drawing/2014/main" id="{3D8B7BA0-6DB9-FA05-3ED8-A5767FB81CCD}"/>
                </a:ext>
              </a:extLst>
            </p:cNvPr>
            <p:cNvSpPr/>
            <p:nvPr/>
          </p:nvSpPr>
          <p:spPr>
            <a:xfrm>
              <a:off x="4669700" y="2742800"/>
              <a:ext cx="10525" cy="24400"/>
            </a:xfrm>
            <a:custGeom>
              <a:avLst/>
              <a:gdLst/>
              <a:ahLst/>
              <a:cxnLst/>
              <a:rect l="l" t="t" r="r" b="b"/>
              <a:pathLst>
                <a:path w="421" h="976" extrusionOk="0">
                  <a:moveTo>
                    <a:pt x="205" y="0"/>
                  </a:moveTo>
                  <a:cubicBezTo>
                    <a:pt x="87" y="6"/>
                    <a:pt x="0" y="104"/>
                    <a:pt x="0" y="222"/>
                  </a:cubicBezTo>
                  <a:lnTo>
                    <a:pt x="0" y="755"/>
                  </a:lnTo>
                  <a:cubicBezTo>
                    <a:pt x="0" y="873"/>
                    <a:pt x="87" y="970"/>
                    <a:pt x="205" y="975"/>
                  </a:cubicBezTo>
                  <a:cubicBezTo>
                    <a:pt x="323" y="975"/>
                    <a:pt x="420" y="883"/>
                    <a:pt x="420" y="765"/>
                  </a:cubicBezTo>
                  <a:lnTo>
                    <a:pt x="420" y="211"/>
                  </a:lnTo>
                  <a:cubicBezTo>
                    <a:pt x="420" y="92"/>
                    <a:pt x="323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74;p38">
              <a:extLst>
                <a:ext uri="{FF2B5EF4-FFF2-40B4-BE49-F238E27FC236}">
                  <a16:creationId xmlns:a16="http://schemas.microsoft.com/office/drawing/2014/main" id="{DEFD6C2D-8E56-08F6-508C-2F814E52319D}"/>
                </a:ext>
              </a:extLst>
            </p:cNvPr>
            <p:cNvSpPr/>
            <p:nvPr/>
          </p:nvSpPr>
          <p:spPr>
            <a:xfrm>
              <a:off x="4682000" y="2730750"/>
              <a:ext cx="24500" cy="10525"/>
            </a:xfrm>
            <a:custGeom>
              <a:avLst/>
              <a:gdLst/>
              <a:ahLst/>
              <a:cxnLst/>
              <a:rect l="l" t="t" r="r" b="b"/>
              <a:pathLst>
                <a:path w="980" h="421" extrusionOk="0">
                  <a:moveTo>
                    <a:pt x="221" y="1"/>
                  </a:moveTo>
                  <a:cubicBezTo>
                    <a:pt x="108" y="1"/>
                    <a:pt x="6" y="88"/>
                    <a:pt x="6" y="205"/>
                  </a:cubicBezTo>
                  <a:cubicBezTo>
                    <a:pt x="1" y="323"/>
                    <a:pt x="98" y="421"/>
                    <a:pt x="216" y="421"/>
                  </a:cubicBezTo>
                  <a:lnTo>
                    <a:pt x="759" y="421"/>
                  </a:lnTo>
                  <a:cubicBezTo>
                    <a:pt x="873" y="421"/>
                    <a:pt x="975" y="328"/>
                    <a:pt x="975" y="216"/>
                  </a:cubicBezTo>
                  <a:cubicBezTo>
                    <a:pt x="980" y="98"/>
                    <a:pt x="887" y="1"/>
                    <a:pt x="7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75;p38">
              <a:extLst>
                <a:ext uri="{FF2B5EF4-FFF2-40B4-BE49-F238E27FC236}">
                  <a16:creationId xmlns:a16="http://schemas.microsoft.com/office/drawing/2014/main" id="{93C052C3-75F7-ACE7-CA8E-3FB0EF6DE6D4}"/>
                </a:ext>
              </a:extLst>
            </p:cNvPr>
            <p:cNvSpPr/>
            <p:nvPr/>
          </p:nvSpPr>
          <p:spPr>
            <a:xfrm>
              <a:off x="4644025" y="2730750"/>
              <a:ext cx="24525" cy="10525"/>
            </a:xfrm>
            <a:custGeom>
              <a:avLst/>
              <a:gdLst/>
              <a:ahLst/>
              <a:cxnLst/>
              <a:rect l="l" t="t" r="r" b="b"/>
              <a:pathLst>
                <a:path w="981" h="421" extrusionOk="0">
                  <a:moveTo>
                    <a:pt x="221" y="1"/>
                  </a:moveTo>
                  <a:cubicBezTo>
                    <a:pt x="109" y="1"/>
                    <a:pt x="5" y="88"/>
                    <a:pt x="5" y="205"/>
                  </a:cubicBezTo>
                  <a:cubicBezTo>
                    <a:pt x="0" y="323"/>
                    <a:pt x="98" y="421"/>
                    <a:pt x="211" y="421"/>
                  </a:cubicBezTo>
                  <a:lnTo>
                    <a:pt x="760" y="421"/>
                  </a:lnTo>
                  <a:cubicBezTo>
                    <a:pt x="873" y="421"/>
                    <a:pt x="976" y="328"/>
                    <a:pt x="976" y="216"/>
                  </a:cubicBezTo>
                  <a:cubicBezTo>
                    <a:pt x="981" y="98"/>
                    <a:pt x="883" y="1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76;p38">
              <a:extLst>
                <a:ext uri="{FF2B5EF4-FFF2-40B4-BE49-F238E27FC236}">
                  <a16:creationId xmlns:a16="http://schemas.microsoft.com/office/drawing/2014/main" id="{3F85DC65-71DB-668B-192A-0ED197DDFB8D}"/>
                </a:ext>
              </a:extLst>
            </p:cNvPr>
            <p:cNvSpPr/>
            <p:nvPr/>
          </p:nvSpPr>
          <p:spPr>
            <a:xfrm>
              <a:off x="4671475" y="2609650"/>
              <a:ext cx="114700" cy="114700"/>
            </a:xfrm>
            <a:custGeom>
              <a:avLst/>
              <a:gdLst/>
              <a:ahLst/>
              <a:cxnLst/>
              <a:rect l="l" t="t" r="r" b="b"/>
              <a:pathLst>
                <a:path w="4588" h="4588" extrusionOk="0">
                  <a:moveTo>
                    <a:pt x="2294" y="427"/>
                  </a:moveTo>
                  <a:cubicBezTo>
                    <a:pt x="2310" y="427"/>
                    <a:pt x="2310" y="432"/>
                    <a:pt x="2314" y="443"/>
                  </a:cubicBezTo>
                  <a:lnTo>
                    <a:pt x="2417" y="971"/>
                  </a:lnTo>
                  <a:cubicBezTo>
                    <a:pt x="2540" y="1577"/>
                    <a:pt x="3013" y="2043"/>
                    <a:pt x="3617" y="2167"/>
                  </a:cubicBezTo>
                  <a:lnTo>
                    <a:pt x="4147" y="2274"/>
                  </a:lnTo>
                  <a:cubicBezTo>
                    <a:pt x="4152" y="2274"/>
                    <a:pt x="4161" y="2279"/>
                    <a:pt x="4161" y="2295"/>
                  </a:cubicBezTo>
                  <a:cubicBezTo>
                    <a:pt x="4161" y="2309"/>
                    <a:pt x="4152" y="2309"/>
                    <a:pt x="4147" y="2316"/>
                  </a:cubicBezTo>
                  <a:lnTo>
                    <a:pt x="3617" y="2418"/>
                  </a:lnTo>
                  <a:cubicBezTo>
                    <a:pt x="3013" y="2541"/>
                    <a:pt x="2540" y="3013"/>
                    <a:pt x="2417" y="3618"/>
                  </a:cubicBezTo>
                  <a:lnTo>
                    <a:pt x="2314" y="4147"/>
                  </a:lnTo>
                  <a:cubicBezTo>
                    <a:pt x="2310" y="4156"/>
                    <a:pt x="2310" y="4163"/>
                    <a:pt x="2294" y="4163"/>
                  </a:cubicBezTo>
                  <a:cubicBezTo>
                    <a:pt x="2274" y="4163"/>
                    <a:pt x="2274" y="4156"/>
                    <a:pt x="2274" y="4147"/>
                  </a:cubicBezTo>
                  <a:lnTo>
                    <a:pt x="2165" y="3618"/>
                  </a:lnTo>
                  <a:cubicBezTo>
                    <a:pt x="2042" y="3013"/>
                    <a:pt x="1576" y="2541"/>
                    <a:pt x="970" y="2418"/>
                  </a:cubicBezTo>
                  <a:lnTo>
                    <a:pt x="442" y="2316"/>
                  </a:lnTo>
                  <a:cubicBezTo>
                    <a:pt x="432" y="2309"/>
                    <a:pt x="427" y="2309"/>
                    <a:pt x="427" y="2295"/>
                  </a:cubicBezTo>
                  <a:cubicBezTo>
                    <a:pt x="427" y="2279"/>
                    <a:pt x="432" y="2274"/>
                    <a:pt x="442" y="2274"/>
                  </a:cubicBezTo>
                  <a:lnTo>
                    <a:pt x="970" y="2167"/>
                  </a:lnTo>
                  <a:cubicBezTo>
                    <a:pt x="1576" y="2043"/>
                    <a:pt x="2042" y="1577"/>
                    <a:pt x="2165" y="971"/>
                  </a:cubicBezTo>
                  <a:lnTo>
                    <a:pt x="2274" y="443"/>
                  </a:lnTo>
                  <a:cubicBezTo>
                    <a:pt x="2274" y="432"/>
                    <a:pt x="2274" y="427"/>
                    <a:pt x="2294" y="427"/>
                  </a:cubicBezTo>
                  <a:close/>
                  <a:moveTo>
                    <a:pt x="2294" y="1"/>
                  </a:moveTo>
                  <a:cubicBezTo>
                    <a:pt x="2078" y="1"/>
                    <a:pt x="1900" y="150"/>
                    <a:pt x="1853" y="360"/>
                  </a:cubicBezTo>
                  <a:lnTo>
                    <a:pt x="1751" y="884"/>
                  </a:lnTo>
                  <a:cubicBezTo>
                    <a:pt x="1658" y="1319"/>
                    <a:pt x="1320" y="1663"/>
                    <a:pt x="884" y="1750"/>
                  </a:cubicBezTo>
                  <a:lnTo>
                    <a:pt x="354" y="1859"/>
                  </a:lnTo>
                  <a:cubicBezTo>
                    <a:pt x="145" y="1899"/>
                    <a:pt x="1" y="2079"/>
                    <a:pt x="1" y="2295"/>
                  </a:cubicBezTo>
                  <a:cubicBezTo>
                    <a:pt x="1" y="2510"/>
                    <a:pt x="145" y="2690"/>
                    <a:pt x="354" y="2731"/>
                  </a:cubicBezTo>
                  <a:lnTo>
                    <a:pt x="884" y="2839"/>
                  </a:lnTo>
                  <a:cubicBezTo>
                    <a:pt x="1320" y="2925"/>
                    <a:pt x="1658" y="3264"/>
                    <a:pt x="1751" y="3701"/>
                  </a:cubicBezTo>
                  <a:lnTo>
                    <a:pt x="1853" y="4229"/>
                  </a:lnTo>
                  <a:cubicBezTo>
                    <a:pt x="1900" y="4440"/>
                    <a:pt x="2078" y="4587"/>
                    <a:pt x="2294" y="4587"/>
                  </a:cubicBezTo>
                  <a:cubicBezTo>
                    <a:pt x="2509" y="4587"/>
                    <a:pt x="2689" y="4440"/>
                    <a:pt x="2731" y="4229"/>
                  </a:cubicBezTo>
                  <a:lnTo>
                    <a:pt x="2838" y="3701"/>
                  </a:lnTo>
                  <a:cubicBezTo>
                    <a:pt x="2925" y="3264"/>
                    <a:pt x="3264" y="2925"/>
                    <a:pt x="3700" y="2839"/>
                  </a:cubicBezTo>
                  <a:lnTo>
                    <a:pt x="4228" y="2731"/>
                  </a:lnTo>
                  <a:cubicBezTo>
                    <a:pt x="4438" y="2690"/>
                    <a:pt x="4587" y="2510"/>
                    <a:pt x="4587" y="2295"/>
                  </a:cubicBezTo>
                  <a:cubicBezTo>
                    <a:pt x="4587" y="2079"/>
                    <a:pt x="4438" y="1899"/>
                    <a:pt x="4228" y="1859"/>
                  </a:cubicBezTo>
                  <a:lnTo>
                    <a:pt x="3700" y="1750"/>
                  </a:lnTo>
                  <a:cubicBezTo>
                    <a:pt x="3264" y="1663"/>
                    <a:pt x="2925" y="1319"/>
                    <a:pt x="2838" y="884"/>
                  </a:cubicBezTo>
                  <a:lnTo>
                    <a:pt x="2731" y="360"/>
                  </a:lnTo>
                  <a:cubicBezTo>
                    <a:pt x="2689" y="145"/>
                    <a:pt x="2509" y="1"/>
                    <a:pt x="2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77;p38">
              <a:extLst>
                <a:ext uri="{FF2B5EF4-FFF2-40B4-BE49-F238E27FC236}">
                  <a16:creationId xmlns:a16="http://schemas.microsoft.com/office/drawing/2014/main" id="{70545D98-D00F-8CD5-2BB1-B19C4B2240B6}"/>
                </a:ext>
              </a:extLst>
            </p:cNvPr>
            <p:cNvSpPr/>
            <p:nvPr/>
          </p:nvSpPr>
          <p:spPr>
            <a:xfrm>
              <a:off x="4779225" y="2767175"/>
              <a:ext cx="126350" cy="126350"/>
            </a:xfrm>
            <a:custGeom>
              <a:avLst/>
              <a:gdLst/>
              <a:ahLst/>
              <a:cxnLst/>
              <a:rect l="l" t="t" r="r" b="b"/>
              <a:pathLst>
                <a:path w="5054" h="5054" extrusionOk="0">
                  <a:moveTo>
                    <a:pt x="2530" y="426"/>
                  </a:moveTo>
                  <a:cubicBezTo>
                    <a:pt x="2565" y="426"/>
                    <a:pt x="2570" y="452"/>
                    <a:pt x="2576" y="467"/>
                  </a:cubicBezTo>
                  <a:lnTo>
                    <a:pt x="2693" y="1052"/>
                  </a:lnTo>
                  <a:cubicBezTo>
                    <a:pt x="2828" y="1714"/>
                    <a:pt x="3346" y="2233"/>
                    <a:pt x="4007" y="2366"/>
                  </a:cubicBezTo>
                  <a:lnTo>
                    <a:pt x="4592" y="2484"/>
                  </a:lnTo>
                  <a:cubicBezTo>
                    <a:pt x="4602" y="2489"/>
                    <a:pt x="4628" y="2494"/>
                    <a:pt x="4628" y="2529"/>
                  </a:cubicBezTo>
                  <a:cubicBezTo>
                    <a:pt x="4628" y="2565"/>
                    <a:pt x="4602" y="2571"/>
                    <a:pt x="4592" y="2576"/>
                  </a:cubicBezTo>
                  <a:lnTo>
                    <a:pt x="4007" y="2694"/>
                  </a:lnTo>
                  <a:cubicBezTo>
                    <a:pt x="3346" y="2827"/>
                    <a:pt x="2828" y="3346"/>
                    <a:pt x="2693" y="4007"/>
                  </a:cubicBezTo>
                  <a:lnTo>
                    <a:pt x="2576" y="4592"/>
                  </a:lnTo>
                  <a:cubicBezTo>
                    <a:pt x="2570" y="4603"/>
                    <a:pt x="2565" y="4628"/>
                    <a:pt x="2530" y="4628"/>
                  </a:cubicBezTo>
                  <a:cubicBezTo>
                    <a:pt x="2489" y="4628"/>
                    <a:pt x="2484" y="4603"/>
                    <a:pt x="2484" y="4592"/>
                  </a:cubicBezTo>
                  <a:lnTo>
                    <a:pt x="2366" y="4007"/>
                  </a:lnTo>
                  <a:cubicBezTo>
                    <a:pt x="2232" y="3346"/>
                    <a:pt x="1714" y="2827"/>
                    <a:pt x="1052" y="2694"/>
                  </a:cubicBezTo>
                  <a:lnTo>
                    <a:pt x="467" y="2576"/>
                  </a:lnTo>
                  <a:cubicBezTo>
                    <a:pt x="452" y="2571"/>
                    <a:pt x="426" y="2565"/>
                    <a:pt x="426" y="2529"/>
                  </a:cubicBezTo>
                  <a:cubicBezTo>
                    <a:pt x="426" y="2494"/>
                    <a:pt x="452" y="2489"/>
                    <a:pt x="467" y="2484"/>
                  </a:cubicBezTo>
                  <a:lnTo>
                    <a:pt x="1052" y="2366"/>
                  </a:lnTo>
                  <a:cubicBezTo>
                    <a:pt x="1714" y="2233"/>
                    <a:pt x="2232" y="1714"/>
                    <a:pt x="2366" y="1052"/>
                  </a:cubicBezTo>
                  <a:lnTo>
                    <a:pt x="2484" y="467"/>
                  </a:lnTo>
                  <a:cubicBezTo>
                    <a:pt x="2484" y="452"/>
                    <a:pt x="2489" y="426"/>
                    <a:pt x="2530" y="426"/>
                  </a:cubicBezTo>
                  <a:close/>
                  <a:moveTo>
                    <a:pt x="2530" y="0"/>
                  </a:moveTo>
                  <a:cubicBezTo>
                    <a:pt x="2304" y="0"/>
                    <a:pt x="2108" y="159"/>
                    <a:pt x="2068" y="380"/>
                  </a:cubicBezTo>
                  <a:lnTo>
                    <a:pt x="1945" y="964"/>
                  </a:lnTo>
                  <a:cubicBezTo>
                    <a:pt x="1847" y="1463"/>
                    <a:pt x="1462" y="1847"/>
                    <a:pt x="965" y="1950"/>
                  </a:cubicBezTo>
                  <a:lnTo>
                    <a:pt x="380" y="2068"/>
                  </a:lnTo>
                  <a:cubicBezTo>
                    <a:pt x="159" y="2115"/>
                    <a:pt x="0" y="2304"/>
                    <a:pt x="0" y="2529"/>
                  </a:cubicBezTo>
                  <a:cubicBezTo>
                    <a:pt x="0" y="2756"/>
                    <a:pt x="159" y="2946"/>
                    <a:pt x="380" y="2991"/>
                  </a:cubicBezTo>
                  <a:lnTo>
                    <a:pt x="965" y="3109"/>
                  </a:lnTo>
                  <a:cubicBezTo>
                    <a:pt x="1462" y="3212"/>
                    <a:pt x="1847" y="3597"/>
                    <a:pt x="1945" y="4090"/>
                  </a:cubicBezTo>
                  <a:lnTo>
                    <a:pt x="2068" y="4679"/>
                  </a:lnTo>
                  <a:cubicBezTo>
                    <a:pt x="2108" y="4900"/>
                    <a:pt x="2304" y="5054"/>
                    <a:pt x="2530" y="5054"/>
                  </a:cubicBezTo>
                  <a:cubicBezTo>
                    <a:pt x="2755" y="5054"/>
                    <a:pt x="2946" y="4900"/>
                    <a:pt x="2991" y="4679"/>
                  </a:cubicBezTo>
                  <a:lnTo>
                    <a:pt x="3110" y="4090"/>
                  </a:lnTo>
                  <a:cubicBezTo>
                    <a:pt x="3212" y="3597"/>
                    <a:pt x="3597" y="3212"/>
                    <a:pt x="4090" y="3109"/>
                  </a:cubicBezTo>
                  <a:lnTo>
                    <a:pt x="4679" y="2991"/>
                  </a:lnTo>
                  <a:cubicBezTo>
                    <a:pt x="4900" y="2946"/>
                    <a:pt x="5054" y="2756"/>
                    <a:pt x="5054" y="2529"/>
                  </a:cubicBezTo>
                  <a:cubicBezTo>
                    <a:pt x="5054" y="2304"/>
                    <a:pt x="4900" y="2115"/>
                    <a:pt x="4679" y="2068"/>
                  </a:cubicBezTo>
                  <a:lnTo>
                    <a:pt x="4090" y="1950"/>
                  </a:lnTo>
                  <a:cubicBezTo>
                    <a:pt x="3597" y="1847"/>
                    <a:pt x="3212" y="1463"/>
                    <a:pt x="3110" y="964"/>
                  </a:cubicBezTo>
                  <a:lnTo>
                    <a:pt x="2991" y="380"/>
                  </a:lnTo>
                  <a:cubicBezTo>
                    <a:pt x="2946" y="159"/>
                    <a:pt x="2755" y="0"/>
                    <a:pt x="2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78;p38">
              <a:extLst>
                <a:ext uri="{FF2B5EF4-FFF2-40B4-BE49-F238E27FC236}">
                  <a16:creationId xmlns:a16="http://schemas.microsoft.com/office/drawing/2014/main" id="{40E52ACB-817C-BFD6-5373-4DF80C5524A0}"/>
                </a:ext>
              </a:extLst>
            </p:cNvPr>
            <p:cNvSpPr/>
            <p:nvPr/>
          </p:nvSpPr>
          <p:spPr>
            <a:xfrm>
              <a:off x="4548475" y="2612350"/>
              <a:ext cx="356850" cy="353525"/>
            </a:xfrm>
            <a:custGeom>
              <a:avLst/>
              <a:gdLst/>
              <a:ahLst/>
              <a:cxnLst/>
              <a:rect l="l" t="t" r="r" b="b"/>
              <a:pathLst>
                <a:path w="14274" h="14141" extrusionOk="0">
                  <a:moveTo>
                    <a:pt x="13661" y="428"/>
                  </a:moveTo>
                  <a:cubicBezTo>
                    <a:pt x="13695" y="428"/>
                    <a:pt x="13729" y="441"/>
                    <a:pt x="13756" y="468"/>
                  </a:cubicBezTo>
                  <a:cubicBezTo>
                    <a:pt x="13807" y="519"/>
                    <a:pt x="13807" y="601"/>
                    <a:pt x="13756" y="652"/>
                  </a:cubicBezTo>
                  <a:lnTo>
                    <a:pt x="9041" y="5594"/>
                  </a:lnTo>
                  <a:lnTo>
                    <a:pt x="8932" y="5485"/>
                  </a:lnTo>
                  <a:cubicBezTo>
                    <a:pt x="8889" y="5442"/>
                    <a:pt x="8834" y="5420"/>
                    <a:pt x="8779" y="5420"/>
                  </a:cubicBezTo>
                  <a:cubicBezTo>
                    <a:pt x="8725" y="5420"/>
                    <a:pt x="8671" y="5442"/>
                    <a:pt x="8630" y="5485"/>
                  </a:cubicBezTo>
                  <a:cubicBezTo>
                    <a:pt x="8548" y="5568"/>
                    <a:pt x="8548" y="5701"/>
                    <a:pt x="8630" y="5783"/>
                  </a:cubicBezTo>
                  <a:lnTo>
                    <a:pt x="8892" y="6049"/>
                  </a:lnTo>
                  <a:lnTo>
                    <a:pt x="9025" y="6183"/>
                  </a:lnTo>
                  <a:cubicBezTo>
                    <a:pt x="8594" y="6456"/>
                    <a:pt x="7665" y="7065"/>
                    <a:pt x="7281" y="7481"/>
                  </a:cubicBezTo>
                  <a:lnTo>
                    <a:pt x="5243" y="9667"/>
                  </a:lnTo>
                  <a:lnTo>
                    <a:pt x="4556" y="8980"/>
                  </a:lnTo>
                  <a:lnTo>
                    <a:pt x="4916" y="8646"/>
                  </a:lnTo>
                  <a:cubicBezTo>
                    <a:pt x="4916" y="8641"/>
                    <a:pt x="4916" y="8641"/>
                    <a:pt x="4921" y="8641"/>
                  </a:cubicBezTo>
                  <a:cubicBezTo>
                    <a:pt x="5274" y="8282"/>
                    <a:pt x="5567" y="7723"/>
                    <a:pt x="5726" y="7379"/>
                  </a:cubicBezTo>
                  <a:lnTo>
                    <a:pt x="5844" y="7496"/>
                  </a:lnTo>
                  <a:lnTo>
                    <a:pt x="6095" y="7748"/>
                  </a:lnTo>
                  <a:cubicBezTo>
                    <a:pt x="6136" y="7789"/>
                    <a:pt x="6193" y="7810"/>
                    <a:pt x="6249" y="7810"/>
                  </a:cubicBezTo>
                  <a:cubicBezTo>
                    <a:pt x="6301" y="7810"/>
                    <a:pt x="6358" y="7789"/>
                    <a:pt x="6398" y="7748"/>
                  </a:cubicBezTo>
                  <a:cubicBezTo>
                    <a:pt x="6481" y="7666"/>
                    <a:pt x="6481" y="7533"/>
                    <a:pt x="6398" y="7451"/>
                  </a:cubicBezTo>
                  <a:lnTo>
                    <a:pt x="6301" y="7353"/>
                  </a:lnTo>
                  <a:lnTo>
                    <a:pt x="13571" y="463"/>
                  </a:lnTo>
                  <a:cubicBezTo>
                    <a:pt x="13596" y="440"/>
                    <a:pt x="13628" y="428"/>
                    <a:pt x="13661" y="428"/>
                  </a:cubicBezTo>
                  <a:close/>
                  <a:moveTo>
                    <a:pt x="4023" y="9051"/>
                  </a:moveTo>
                  <a:lnTo>
                    <a:pt x="5096" y="10119"/>
                  </a:lnTo>
                  <a:cubicBezTo>
                    <a:pt x="4033" y="10986"/>
                    <a:pt x="3043" y="11945"/>
                    <a:pt x="2140" y="12975"/>
                  </a:cubicBezTo>
                  <a:lnTo>
                    <a:pt x="1591" y="12432"/>
                  </a:lnTo>
                  <a:cubicBezTo>
                    <a:pt x="1550" y="12389"/>
                    <a:pt x="1496" y="12367"/>
                    <a:pt x="1442" y="12367"/>
                  </a:cubicBezTo>
                  <a:cubicBezTo>
                    <a:pt x="1388" y="12367"/>
                    <a:pt x="1335" y="12389"/>
                    <a:pt x="1293" y="12432"/>
                  </a:cubicBezTo>
                  <a:cubicBezTo>
                    <a:pt x="1206" y="12514"/>
                    <a:pt x="1206" y="12648"/>
                    <a:pt x="1293" y="12729"/>
                  </a:cubicBezTo>
                  <a:lnTo>
                    <a:pt x="1863" y="13299"/>
                  </a:lnTo>
                  <a:cubicBezTo>
                    <a:pt x="1776" y="13401"/>
                    <a:pt x="1689" y="13505"/>
                    <a:pt x="1606" y="13607"/>
                  </a:cubicBezTo>
                  <a:lnTo>
                    <a:pt x="534" y="12535"/>
                  </a:lnTo>
                  <a:cubicBezTo>
                    <a:pt x="1627" y="11647"/>
                    <a:pt x="2643" y="10657"/>
                    <a:pt x="3561" y="9595"/>
                  </a:cubicBezTo>
                  <a:lnTo>
                    <a:pt x="4177" y="10205"/>
                  </a:lnTo>
                  <a:cubicBezTo>
                    <a:pt x="4218" y="10252"/>
                    <a:pt x="4274" y="10273"/>
                    <a:pt x="4326" y="10273"/>
                  </a:cubicBezTo>
                  <a:cubicBezTo>
                    <a:pt x="4381" y="10273"/>
                    <a:pt x="4433" y="10252"/>
                    <a:pt x="4480" y="10205"/>
                  </a:cubicBezTo>
                  <a:cubicBezTo>
                    <a:pt x="4561" y="10124"/>
                    <a:pt x="4561" y="9989"/>
                    <a:pt x="4480" y="9908"/>
                  </a:cubicBezTo>
                  <a:lnTo>
                    <a:pt x="3838" y="9272"/>
                  </a:lnTo>
                  <a:cubicBezTo>
                    <a:pt x="3900" y="9195"/>
                    <a:pt x="3962" y="9123"/>
                    <a:pt x="4023" y="9051"/>
                  </a:cubicBezTo>
                  <a:close/>
                  <a:moveTo>
                    <a:pt x="13663" y="0"/>
                  </a:moveTo>
                  <a:cubicBezTo>
                    <a:pt x="13525" y="0"/>
                    <a:pt x="13387" y="52"/>
                    <a:pt x="13278" y="155"/>
                  </a:cubicBezTo>
                  <a:lnTo>
                    <a:pt x="5998" y="7050"/>
                  </a:lnTo>
                  <a:lnTo>
                    <a:pt x="5804" y="6856"/>
                  </a:lnTo>
                  <a:cubicBezTo>
                    <a:pt x="5761" y="6813"/>
                    <a:pt x="5705" y="6791"/>
                    <a:pt x="5646" y="6791"/>
                  </a:cubicBezTo>
                  <a:cubicBezTo>
                    <a:pt x="5633" y="6791"/>
                    <a:pt x="5621" y="6792"/>
                    <a:pt x="5608" y="6794"/>
                  </a:cubicBezTo>
                  <a:cubicBezTo>
                    <a:pt x="5536" y="6809"/>
                    <a:pt x="5480" y="6861"/>
                    <a:pt x="5454" y="6927"/>
                  </a:cubicBezTo>
                  <a:cubicBezTo>
                    <a:pt x="5449" y="6937"/>
                    <a:pt x="5085" y="7872"/>
                    <a:pt x="4618" y="8333"/>
                  </a:cubicBezTo>
                  <a:lnTo>
                    <a:pt x="4253" y="8677"/>
                  </a:lnTo>
                  <a:lnTo>
                    <a:pt x="4156" y="8580"/>
                  </a:lnTo>
                  <a:cubicBezTo>
                    <a:pt x="4116" y="8538"/>
                    <a:pt x="4054" y="8518"/>
                    <a:pt x="3997" y="8518"/>
                  </a:cubicBezTo>
                  <a:cubicBezTo>
                    <a:pt x="3936" y="8523"/>
                    <a:pt x="3879" y="8549"/>
                    <a:pt x="3838" y="8599"/>
                  </a:cubicBezTo>
                  <a:cubicBezTo>
                    <a:pt x="2730" y="9980"/>
                    <a:pt x="1468" y="11247"/>
                    <a:pt x="83" y="12355"/>
                  </a:cubicBezTo>
                  <a:cubicBezTo>
                    <a:pt x="36" y="12391"/>
                    <a:pt x="5" y="12447"/>
                    <a:pt x="5" y="12509"/>
                  </a:cubicBezTo>
                  <a:cubicBezTo>
                    <a:pt x="0" y="12570"/>
                    <a:pt x="26" y="12627"/>
                    <a:pt x="67" y="12668"/>
                  </a:cubicBezTo>
                  <a:lnTo>
                    <a:pt x="1473" y="14074"/>
                  </a:lnTo>
                  <a:cubicBezTo>
                    <a:pt x="1514" y="14114"/>
                    <a:pt x="1565" y="14140"/>
                    <a:pt x="1622" y="14140"/>
                  </a:cubicBezTo>
                  <a:lnTo>
                    <a:pt x="1632" y="14140"/>
                  </a:lnTo>
                  <a:cubicBezTo>
                    <a:pt x="1694" y="14135"/>
                    <a:pt x="1750" y="14105"/>
                    <a:pt x="1791" y="14059"/>
                  </a:cubicBezTo>
                  <a:cubicBezTo>
                    <a:pt x="2899" y="12674"/>
                    <a:pt x="4161" y="11412"/>
                    <a:pt x="5546" y="10303"/>
                  </a:cubicBezTo>
                  <a:cubicBezTo>
                    <a:pt x="5593" y="10267"/>
                    <a:pt x="5624" y="10211"/>
                    <a:pt x="5624" y="10150"/>
                  </a:cubicBezTo>
                  <a:cubicBezTo>
                    <a:pt x="5629" y="10088"/>
                    <a:pt x="5603" y="10031"/>
                    <a:pt x="5562" y="9985"/>
                  </a:cubicBezTo>
                  <a:lnTo>
                    <a:pt x="5546" y="9970"/>
                  </a:lnTo>
                  <a:lnTo>
                    <a:pt x="7589" y="7773"/>
                  </a:lnTo>
                  <a:cubicBezTo>
                    <a:pt x="8056" y="7276"/>
                    <a:pt x="9461" y="6414"/>
                    <a:pt x="9477" y="6404"/>
                  </a:cubicBezTo>
                  <a:cubicBezTo>
                    <a:pt x="9533" y="6368"/>
                    <a:pt x="9569" y="6312"/>
                    <a:pt x="9579" y="6245"/>
                  </a:cubicBezTo>
                  <a:cubicBezTo>
                    <a:pt x="9584" y="6183"/>
                    <a:pt x="9564" y="6117"/>
                    <a:pt x="9517" y="6070"/>
                  </a:cubicBezTo>
                  <a:lnTo>
                    <a:pt x="9344" y="5895"/>
                  </a:lnTo>
                  <a:lnTo>
                    <a:pt x="14063" y="950"/>
                  </a:lnTo>
                  <a:cubicBezTo>
                    <a:pt x="14274" y="730"/>
                    <a:pt x="14269" y="380"/>
                    <a:pt x="14058" y="165"/>
                  </a:cubicBezTo>
                  <a:cubicBezTo>
                    <a:pt x="13949" y="55"/>
                    <a:pt x="13806" y="0"/>
                    <a:pt x="13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648;p36">
            <a:extLst>
              <a:ext uri="{FF2B5EF4-FFF2-40B4-BE49-F238E27FC236}">
                <a16:creationId xmlns:a16="http://schemas.microsoft.com/office/drawing/2014/main" id="{BECE2C3A-9E49-4609-E838-F5983161E536}"/>
              </a:ext>
            </a:extLst>
          </p:cNvPr>
          <p:cNvGrpSpPr/>
          <p:nvPr/>
        </p:nvGrpSpPr>
        <p:grpSpPr>
          <a:xfrm>
            <a:off x="4116219" y="4201766"/>
            <a:ext cx="455781" cy="787995"/>
            <a:chOff x="5186973" y="1199086"/>
            <a:chExt cx="455781" cy="787995"/>
          </a:xfrm>
        </p:grpSpPr>
        <p:sp>
          <p:nvSpPr>
            <p:cNvPr id="31" name="Google Shape;649;p36">
              <a:extLst>
                <a:ext uri="{FF2B5EF4-FFF2-40B4-BE49-F238E27FC236}">
                  <a16:creationId xmlns:a16="http://schemas.microsoft.com/office/drawing/2014/main" id="{CD79B9EA-64B6-5152-5FCB-3D2AAC65EFD6}"/>
                </a:ext>
              </a:extLst>
            </p:cNvPr>
            <p:cNvSpPr/>
            <p:nvPr/>
          </p:nvSpPr>
          <p:spPr>
            <a:xfrm>
              <a:off x="5251624" y="1199086"/>
              <a:ext cx="258726" cy="250645"/>
            </a:xfrm>
            <a:custGeom>
              <a:avLst/>
              <a:gdLst/>
              <a:ahLst/>
              <a:cxnLst/>
              <a:rect l="l" t="t" r="r" b="b"/>
              <a:pathLst>
                <a:path w="12678" h="12282" extrusionOk="0">
                  <a:moveTo>
                    <a:pt x="7505" y="911"/>
                  </a:moveTo>
                  <a:lnTo>
                    <a:pt x="11943" y="10934"/>
                  </a:lnTo>
                  <a:lnTo>
                    <a:pt x="848" y="11668"/>
                  </a:lnTo>
                  <a:lnTo>
                    <a:pt x="7505" y="911"/>
                  </a:lnTo>
                  <a:close/>
                  <a:moveTo>
                    <a:pt x="7531" y="1"/>
                  </a:moveTo>
                  <a:cubicBezTo>
                    <a:pt x="7433" y="1"/>
                    <a:pt x="7349" y="55"/>
                    <a:pt x="7298" y="139"/>
                  </a:cubicBezTo>
                  <a:lnTo>
                    <a:pt x="56" y="11841"/>
                  </a:lnTo>
                  <a:cubicBezTo>
                    <a:pt x="0" y="11936"/>
                    <a:pt x="0" y="12048"/>
                    <a:pt x="56" y="12141"/>
                  </a:cubicBezTo>
                  <a:cubicBezTo>
                    <a:pt x="108" y="12230"/>
                    <a:pt x="202" y="12282"/>
                    <a:pt x="305" y="12282"/>
                  </a:cubicBezTo>
                  <a:lnTo>
                    <a:pt x="324" y="12282"/>
                  </a:lnTo>
                  <a:lnTo>
                    <a:pt x="12392" y="11486"/>
                  </a:lnTo>
                  <a:cubicBezTo>
                    <a:pt x="12486" y="11476"/>
                    <a:pt x="12574" y="11425"/>
                    <a:pt x="12622" y="11346"/>
                  </a:cubicBezTo>
                  <a:cubicBezTo>
                    <a:pt x="12673" y="11266"/>
                    <a:pt x="12678" y="11163"/>
                    <a:pt x="12639" y="11079"/>
                  </a:cubicBezTo>
                  <a:lnTo>
                    <a:pt x="7808" y="172"/>
                  </a:lnTo>
                  <a:cubicBezTo>
                    <a:pt x="7767" y="73"/>
                    <a:pt x="7674" y="8"/>
                    <a:pt x="7566" y="3"/>
                  </a:cubicBezTo>
                  <a:cubicBezTo>
                    <a:pt x="7554" y="2"/>
                    <a:pt x="7542" y="1"/>
                    <a:pt x="7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50;p36">
              <a:extLst>
                <a:ext uri="{FF2B5EF4-FFF2-40B4-BE49-F238E27FC236}">
                  <a16:creationId xmlns:a16="http://schemas.microsoft.com/office/drawing/2014/main" id="{6E018589-1AB7-F291-FA2E-A63B53AD01DD}"/>
                </a:ext>
              </a:extLst>
            </p:cNvPr>
            <p:cNvSpPr/>
            <p:nvPr/>
          </p:nvSpPr>
          <p:spPr>
            <a:xfrm>
              <a:off x="5399130" y="1199086"/>
              <a:ext cx="243625" cy="234421"/>
            </a:xfrm>
            <a:custGeom>
              <a:avLst/>
              <a:gdLst/>
              <a:ahLst/>
              <a:cxnLst/>
              <a:rect l="l" t="t" r="r" b="b"/>
              <a:pathLst>
                <a:path w="11938" h="11487" extrusionOk="0">
                  <a:moveTo>
                    <a:pt x="1040" y="1206"/>
                  </a:moveTo>
                  <a:lnTo>
                    <a:pt x="11029" y="8836"/>
                  </a:lnTo>
                  <a:lnTo>
                    <a:pt x="5305" y="10835"/>
                  </a:lnTo>
                  <a:lnTo>
                    <a:pt x="1040" y="1206"/>
                  </a:lnTo>
                  <a:close/>
                  <a:moveTo>
                    <a:pt x="318" y="0"/>
                  </a:moveTo>
                  <a:cubicBezTo>
                    <a:pt x="255" y="0"/>
                    <a:pt x="191" y="21"/>
                    <a:pt x="137" y="64"/>
                  </a:cubicBezTo>
                  <a:cubicBezTo>
                    <a:pt x="33" y="144"/>
                    <a:pt x="1" y="289"/>
                    <a:pt x="52" y="405"/>
                  </a:cubicBezTo>
                  <a:lnTo>
                    <a:pt x="4878" y="11312"/>
                  </a:lnTo>
                  <a:cubicBezTo>
                    <a:pt x="4930" y="11420"/>
                    <a:pt x="5033" y="11486"/>
                    <a:pt x="5145" y="11486"/>
                  </a:cubicBezTo>
                  <a:cubicBezTo>
                    <a:pt x="5178" y="11486"/>
                    <a:pt x="5210" y="11481"/>
                    <a:pt x="5243" y="11467"/>
                  </a:cubicBezTo>
                  <a:lnTo>
                    <a:pt x="11727" y="9206"/>
                  </a:lnTo>
                  <a:cubicBezTo>
                    <a:pt x="11830" y="9173"/>
                    <a:pt x="11905" y="9084"/>
                    <a:pt x="11919" y="8981"/>
                  </a:cubicBezTo>
                  <a:cubicBezTo>
                    <a:pt x="11938" y="8874"/>
                    <a:pt x="11895" y="8771"/>
                    <a:pt x="11811" y="8706"/>
                  </a:cubicBezTo>
                  <a:lnTo>
                    <a:pt x="492" y="59"/>
                  </a:lnTo>
                  <a:cubicBezTo>
                    <a:pt x="441" y="20"/>
                    <a:pt x="380" y="0"/>
                    <a:pt x="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51;p36">
              <a:extLst>
                <a:ext uri="{FF2B5EF4-FFF2-40B4-BE49-F238E27FC236}">
                  <a16:creationId xmlns:a16="http://schemas.microsoft.com/office/drawing/2014/main" id="{5E22ADE4-2AD4-1DEE-938D-42D74277AA8D}"/>
                </a:ext>
              </a:extLst>
            </p:cNvPr>
            <p:cNvSpPr/>
            <p:nvPr/>
          </p:nvSpPr>
          <p:spPr>
            <a:xfrm>
              <a:off x="5187239" y="1199086"/>
              <a:ext cx="225013" cy="250645"/>
            </a:xfrm>
            <a:custGeom>
              <a:avLst/>
              <a:gdLst/>
              <a:ahLst/>
              <a:cxnLst/>
              <a:rect l="l" t="t" r="r" b="b"/>
              <a:pathLst>
                <a:path w="11026" h="12282" extrusionOk="0">
                  <a:moveTo>
                    <a:pt x="9475" y="1721"/>
                  </a:moveTo>
                  <a:lnTo>
                    <a:pt x="3395" y="11547"/>
                  </a:lnTo>
                  <a:lnTo>
                    <a:pt x="731" y="9201"/>
                  </a:lnTo>
                  <a:lnTo>
                    <a:pt x="9475" y="1721"/>
                  </a:lnTo>
                  <a:close/>
                  <a:moveTo>
                    <a:pt x="10699" y="0"/>
                  </a:moveTo>
                  <a:cubicBezTo>
                    <a:pt x="10632" y="0"/>
                    <a:pt x="10565" y="22"/>
                    <a:pt x="10510" y="68"/>
                  </a:cubicBezTo>
                  <a:lnTo>
                    <a:pt x="104" y="8981"/>
                  </a:lnTo>
                  <a:cubicBezTo>
                    <a:pt x="38" y="9033"/>
                    <a:pt x="0" y="9112"/>
                    <a:pt x="0" y="9197"/>
                  </a:cubicBezTo>
                  <a:cubicBezTo>
                    <a:pt x="0" y="9281"/>
                    <a:pt x="33" y="9361"/>
                    <a:pt x="99" y="9417"/>
                  </a:cubicBezTo>
                  <a:lnTo>
                    <a:pt x="3268" y="12211"/>
                  </a:lnTo>
                  <a:cubicBezTo>
                    <a:pt x="3319" y="12258"/>
                    <a:pt x="3390" y="12282"/>
                    <a:pt x="3460" y="12282"/>
                  </a:cubicBezTo>
                  <a:lnTo>
                    <a:pt x="3502" y="12282"/>
                  </a:lnTo>
                  <a:cubicBezTo>
                    <a:pt x="3587" y="12267"/>
                    <a:pt x="3661" y="12217"/>
                    <a:pt x="3704" y="12146"/>
                  </a:cubicBezTo>
                  <a:lnTo>
                    <a:pt x="10946" y="442"/>
                  </a:lnTo>
                  <a:cubicBezTo>
                    <a:pt x="11025" y="321"/>
                    <a:pt x="10997" y="162"/>
                    <a:pt x="10889" y="68"/>
                  </a:cubicBezTo>
                  <a:cubicBezTo>
                    <a:pt x="10835" y="23"/>
                    <a:pt x="10767" y="0"/>
                    <a:pt x="10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52;p36">
              <a:extLst>
                <a:ext uri="{FF2B5EF4-FFF2-40B4-BE49-F238E27FC236}">
                  <a16:creationId xmlns:a16="http://schemas.microsoft.com/office/drawing/2014/main" id="{1E0D7532-D2E9-6FCD-8D36-7E1B2DA9165E}"/>
                </a:ext>
              </a:extLst>
            </p:cNvPr>
            <p:cNvSpPr/>
            <p:nvPr/>
          </p:nvSpPr>
          <p:spPr>
            <a:xfrm>
              <a:off x="5251726" y="1421630"/>
              <a:ext cx="258420" cy="565451"/>
            </a:xfrm>
            <a:custGeom>
              <a:avLst/>
              <a:gdLst/>
              <a:ahLst/>
              <a:cxnLst/>
              <a:rect l="l" t="t" r="r" b="b"/>
              <a:pathLst>
                <a:path w="12663" h="27708" extrusionOk="0">
                  <a:moveTo>
                    <a:pt x="12050" y="599"/>
                  </a:moveTo>
                  <a:lnTo>
                    <a:pt x="9840" y="27128"/>
                  </a:lnTo>
                  <a:lnTo>
                    <a:pt x="4471" y="27128"/>
                  </a:lnTo>
                  <a:lnTo>
                    <a:pt x="632" y="1358"/>
                  </a:lnTo>
                  <a:lnTo>
                    <a:pt x="12050" y="599"/>
                  </a:lnTo>
                  <a:close/>
                  <a:moveTo>
                    <a:pt x="12365" y="0"/>
                  </a:moveTo>
                  <a:cubicBezTo>
                    <a:pt x="12359" y="0"/>
                    <a:pt x="12354" y="0"/>
                    <a:pt x="12349" y="0"/>
                  </a:cubicBezTo>
                  <a:lnTo>
                    <a:pt x="282" y="800"/>
                  </a:lnTo>
                  <a:cubicBezTo>
                    <a:pt x="197" y="806"/>
                    <a:pt x="122" y="843"/>
                    <a:pt x="75" y="904"/>
                  </a:cubicBezTo>
                  <a:cubicBezTo>
                    <a:pt x="23" y="969"/>
                    <a:pt x="1" y="1049"/>
                    <a:pt x="14" y="1128"/>
                  </a:cubicBezTo>
                  <a:lnTo>
                    <a:pt x="3933" y="27461"/>
                  </a:lnTo>
                  <a:cubicBezTo>
                    <a:pt x="3956" y="27606"/>
                    <a:pt x="4078" y="27708"/>
                    <a:pt x="4223" y="27708"/>
                  </a:cubicBezTo>
                  <a:lnTo>
                    <a:pt x="10107" y="27708"/>
                  </a:lnTo>
                  <a:cubicBezTo>
                    <a:pt x="10257" y="27708"/>
                    <a:pt x="10383" y="27596"/>
                    <a:pt x="10393" y="27442"/>
                  </a:cubicBezTo>
                  <a:lnTo>
                    <a:pt x="12658" y="314"/>
                  </a:lnTo>
                  <a:cubicBezTo>
                    <a:pt x="12663" y="230"/>
                    <a:pt x="12634" y="145"/>
                    <a:pt x="12574" y="85"/>
                  </a:cubicBezTo>
                  <a:cubicBezTo>
                    <a:pt x="12521" y="32"/>
                    <a:pt x="12444" y="0"/>
                    <a:pt x="12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53;p36">
              <a:extLst>
                <a:ext uri="{FF2B5EF4-FFF2-40B4-BE49-F238E27FC236}">
                  <a16:creationId xmlns:a16="http://schemas.microsoft.com/office/drawing/2014/main" id="{96AFBB17-C911-CEB6-763E-1AD22AD1EBAA}"/>
                </a:ext>
              </a:extLst>
            </p:cNvPr>
            <p:cNvSpPr/>
            <p:nvPr/>
          </p:nvSpPr>
          <p:spPr>
            <a:xfrm>
              <a:off x="5186973" y="1380917"/>
              <a:ext cx="157158" cy="606164"/>
            </a:xfrm>
            <a:custGeom>
              <a:avLst/>
              <a:gdLst/>
              <a:ahLst/>
              <a:cxnLst/>
              <a:rect l="l" t="t" r="r" b="b"/>
              <a:pathLst>
                <a:path w="7701" h="29703" extrusionOk="0">
                  <a:moveTo>
                    <a:pt x="720" y="1045"/>
                  </a:moveTo>
                  <a:lnTo>
                    <a:pt x="3202" y="3231"/>
                  </a:lnTo>
                  <a:lnTo>
                    <a:pt x="6988" y="28674"/>
                  </a:lnTo>
                  <a:lnTo>
                    <a:pt x="4948" y="26872"/>
                  </a:lnTo>
                  <a:lnTo>
                    <a:pt x="720" y="1045"/>
                  </a:lnTo>
                  <a:close/>
                  <a:moveTo>
                    <a:pt x="305" y="1"/>
                  </a:moveTo>
                  <a:cubicBezTo>
                    <a:pt x="257" y="1"/>
                    <a:pt x="208" y="13"/>
                    <a:pt x="163" y="38"/>
                  </a:cubicBezTo>
                  <a:cubicBezTo>
                    <a:pt x="56" y="95"/>
                    <a:pt x="0" y="217"/>
                    <a:pt x="18" y="338"/>
                  </a:cubicBezTo>
                  <a:lnTo>
                    <a:pt x="4391" y="27068"/>
                  </a:lnTo>
                  <a:cubicBezTo>
                    <a:pt x="4404" y="27134"/>
                    <a:pt x="4438" y="27194"/>
                    <a:pt x="4488" y="27237"/>
                  </a:cubicBezTo>
                  <a:lnTo>
                    <a:pt x="7204" y="29633"/>
                  </a:lnTo>
                  <a:cubicBezTo>
                    <a:pt x="7255" y="29681"/>
                    <a:pt x="7325" y="29703"/>
                    <a:pt x="7396" y="29703"/>
                  </a:cubicBezTo>
                  <a:cubicBezTo>
                    <a:pt x="7443" y="29703"/>
                    <a:pt x="7489" y="29694"/>
                    <a:pt x="7532" y="29670"/>
                  </a:cubicBezTo>
                  <a:cubicBezTo>
                    <a:pt x="7640" y="29610"/>
                    <a:pt x="7700" y="29493"/>
                    <a:pt x="7681" y="29372"/>
                  </a:cubicBezTo>
                  <a:lnTo>
                    <a:pt x="3758" y="3039"/>
                  </a:lnTo>
                  <a:cubicBezTo>
                    <a:pt x="3749" y="2974"/>
                    <a:pt x="3717" y="2913"/>
                    <a:pt x="3665" y="2866"/>
                  </a:cubicBezTo>
                  <a:lnTo>
                    <a:pt x="495" y="71"/>
                  </a:lnTo>
                  <a:cubicBezTo>
                    <a:pt x="441" y="25"/>
                    <a:pt x="374" y="1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54;p36">
              <a:extLst>
                <a:ext uri="{FF2B5EF4-FFF2-40B4-BE49-F238E27FC236}">
                  <a16:creationId xmlns:a16="http://schemas.microsoft.com/office/drawing/2014/main" id="{B877FA38-F777-BFA8-24F2-34870CC487CC}"/>
                </a:ext>
              </a:extLst>
            </p:cNvPr>
            <p:cNvSpPr/>
            <p:nvPr/>
          </p:nvSpPr>
          <p:spPr>
            <a:xfrm>
              <a:off x="5451863" y="1375468"/>
              <a:ext cx="190892" cy="611613"/>
            </a:xfrm>
            <a:custGeom>
              <a:avLst/>
              <a:gdLst/>
              <a:ahLst/>
              <a:cxnLst/>
              <a:rect l="l" t="t" r="r" b="b"/>
              <a:pathLst>
                <a:path w="9354" h="29970" extrusionOk="0">
                  <a:moveTo>
                    <a:pt x="8661" y="731"/>
                  </a:moveTo>
                  <a:lnTo>
                    <a:pt x="3132" y="27508"/>
                  </a:lnTo>
                  <a:lnTo>
                    <a:pt x="637" y="29118"/>
                  </a:lnTo>
                  <a:lnTo>
                    <a:pt x="2833" y="2764"/>
                  </a:lnTo>
                  <a:lnTo>
                    <a:pt x="8661" y="731"/>
                  </a:lnTo>
                  <a:close/>
                  <a:moveTo>
                    <a:pt x="9044" y="1"/>
                  </a:moveTo>
                  <a:cubicBezTo>
                    <a:pt x="9014" y="1"/>
                    <a:pt x="8984" y="6"/>
                    <a:pt x="8956" y="16"/>
                  </a:cubicBezTo>
                  <a:lnTo>
                    <a:pt x="2468" y="2276"/>
                  </a:lnTo>
                  <a:cubicBezTo>
                    <a:pt x="2360" y="2314"/>
                    <a:pt x="2280" y="2412"/>
                    <a:pt x="2271" y="2529"/>
                  </a:cubicBezTo>
                  <a:lnTo>
                    <a:pt x="10" y="29657"/>
                  </a:lnTo>
                  <a:cubicBezTo>
                    <a:pt x="1" y="29769"/>
                    <a:pt x="57" y="29872"/>
                    <a:pt x="150" y="29928"/>
                  </a:cubicBezTo>
                  <a:cubicBezTo>
                    <a:pt x="197" y="29957"/>
                    <a:pt x="249" y="29970"/>
                    <a:pt x="300" y="29970"/>
                  </a:cubicBezTo>
                  <a:cubicBezTo>
                    <a:pt x="351" y="29970"/>
                    <a:pt x="407" y="29957"/>
                    <a:pt x="455" y="29924"/>
                  </a:cubicBezTo>
                  <a:lnTo>
                    <a:pt x="3549" y="27930"/>
                  </a:lnTo>
                  <a:cubicBezTo>
                    <a:pt x="3614" y="27887"/>
                    <a:pt x="3661" y="27822"/>
                    <a:pt x="3676" y="27747"/>
                  </a:cubicBezTo>
                  <a:lnTo>
                    <a:pt x="9335" y="348"/>
                  </a:lnTo>
                  <a:cubicBezTo>
                    <a:pt x="9354" y="249"/>
                    <a:pt x="9321" y="141"/>
                    <a:pt x="9241" y="72"/>
                  </a:cubicBezTo>
                  <a:cubicBezTo>
                    <a:pt x="9186" y="26"/>
                    <a:pt x="9114" y="1"/>
                    <a:pt x="9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843;p40">
            <a:extLst>
              <a:ext uri="{FF2B5EF4-FFF2-40B4-BE49-F238E27FC236}">
                <a16:creationId xmlns:a16="http://schemas.microsoft.com/office/drawing/2014/main" id="{F990BC7D-4485-71B7-1257-A56FF689FED9}"/>
              </a:ext>
            </a:extLst>
          </p:cNvPr>
          <p:cNvGrpSpPr/>
          <p:nvPr/>
        </p:nvGrpSpPr>
        <p:grpSpPr>
          <a:xfrm>
            <a:off x="1622851" y="3072234"/>
            <a:ext cx="598511" cy="1226365"/>
            <a:chOff x="4544790" y="3742371"/>
            <a:chExt cx="504902" cy="1034558"/>
          </a:xfrm>
        </p:grpSpPr>
        <p:sp>
          <p:nvSpPr>
            <p:cNvPr id="38" name="Google Shape;844;p40">
              <a:extLst>
                <a:ext uri="{FF2B5EF4-FFF2-40B4-BE49-F238E27FC236}">
                  <a16:creationId xmlns:a16="http://schemas.microsoft.com/office/drawing/2014/main" id="{81A6F285-F21C-A375-0CA0-687A4DF33D81}"/>
                </a:ext>
              </a:extLst>
            </p:cNvPr>
            <p:cNvSpPr/>
            <p:nvPr/>
          </p:nvSpPr>
          <p:spPr>
            <a:xfrm>
              <a:off x="4603257" y="4384717"/>
              <a:ext cx="374518" cy="392212"/>
            </a:xfrm>
            <a:custGeom>
              <a:avLst/>
              <a:gdLst/>
              <a:ahLst/>
              <a:cxnLst/>
              <a:rect l="l" t="t" r="r" b="b"/>
              <a:pathLst>
                <a:path w="18352" h="19219" extrusionOk="0">
                  <a:moveTo>
                    <a:pt x="291" y="1"/>
                  </a:moveTo>
                  <a:cubicBezTo>
                    <a:pt x="127" y="1"/>
                    <a:pt x="0" y="132"/>
                    <a:pt x="0" y="292"/>
                  </a:cubicBezTo>
                  <a:lnTo>
                    <a:pt x="0" y="16376"/>
                  </a:lnTo>
                  <a:cubicBezTo>
                    <a:pt x="0" y="17944"/>
                    <a:pt x="1274" y="19218"/>
                    <a:pt x="2841" y="19218"/>
                  </a:cubicBezTo>
                  <a:lnTo>
                    <a:pt x="15509" y="19218"/>
                  </a:lnTo>
                  <a:cubicBezTo>
                    <a:pt x="17077" y="19218"/>
                    <a:pt x="18351" y="17944"/>
                    <a:pt x="18351" y="16376"/>
                  </a:cubicBezTo>
                  <a:lnTo>
                    <a:pt x="18351" y="498"/>
                  </a:lnTo>
                  <a:cubicBezTo>
                    <a:pt x="18351" y="338"/>
                    <a:pt x="18224" y="208"/>
                    <a:pt x="18060" y="208"/>
                  </a:cubicBezTo>
                  <a:cubicBezTo>
                    <a:pt x="17902" y="208"/>
                    <a:pt x="17770" y="338"/>
                    <a:pt x="17770" y="498"/>
                  </a:cubicBezTo>
                  <a:lnTo>
                    <a:pt x="17770" y="16376"/>
                  </a:lnTo>
                  <a:cubicBezTo>
                    <a:pt x="17770" y="17626"/>
                    <a:pt x="16755" y="18637"/>
                    <a:pt x="15509" y="18637"/>
                  </a:cubicBezTo>
                  <a:lnTo>
                    <a:pt x="2841" y="18637"/>
                  </a:lnTo>
                  <a:cubicBezTo>
                    <a:pt x="1592" y="18637"/>
                    <a:pt x="581" y="17626"/>
                    <a:pt x="581" y="16376"/>
                  </a:cubicBezTo>
                  <a:lnTo>
                    <a:pt x="581" y="292"/>
                  </a:lnTo>
                  <a:cubicBezTo>
                    <a:pt x="581" y="132"/>
                    <a:pt x="450" y="1"/>
                    <a:pt x="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45;p40">
              <a:extLst>
                <a:ext uri="{FF2B5EF4-FFF2-40B4-BE49-F238E27FC236}">
                  <a16:creationId xmlns:a16="http://schemas.microsoft.com/office/drawing/2014/main" id="{E27E2EB3-6A7D-C6A9-838F-563C7F7536B7}"/>
                </a:ext>
              </a:extLst>
            </p:cNvPr>
            <p:cNvSpPr/>
            <p:nvPr/>
          </p:nvSpPr>
          <p:spPr>
            <a:xfrm>
              <a:off x="4603257" y="3965935"/>
              <a:ext cx="374518" cy="210565"/>
            </a:xfrm>
            <a:custGeom>
              <a:avLst/>
              <a:gdLst/>
              <a:ahLst/>
              <a:cxnLst/>
              <a:rect l="l" t="t" r="r" b="b"/>
              <a:pathLst>
                <a:path w="18352" h="10318" extrusionOk="0">
                  <a:moveTo>
                    <a:pt x="2841" y="0"/>
                  </a:moveTo>
                  <a:cubicBezTo>
                    <a:pt x="1274" y="0"/>
                    <a:pt x="0" y="1278"/>
                    <a:pt x="0" y="2846"/>
                  </a:cubicBezTo>
                  <a:lnTo>
                    <a:pt x="0" y="7495"/>
                  </a:lnTo>
                  <a:cubicBezTo>
                    <a:pt x="0" y="7654"/>
                    <a:pt x="127" y="7785"/>
                    <a:pt x="291" y="7785"/>
                  </a:cubicBezTo>
                  <a:cubicBezTo>
                    <a:pt x="450" y="7785"/>
                    <a:pt x="581" y="7654"/>
                    <a:pt x="581" y="7495"/>
                  </a:cubicBezTo>
                  <a:lnTo>
                    <a:pt x="581" y="2846"/>
                  </a:lnTo>
                  <a:cubicBezTo>
                    <a:pt x="581" y="1597"/>
                    <a:pt x="1592" y="580"/>
                    <a:pt x="2841" y="580"/>
                  </a:cubicBezTo>
                  <a:lnTo>
                    <a:pt x="15509" y="580"/>
                  </a:lnTo>
                  <a:cubicBezTo>
                    <a:pt x="16755" y="580"/>
                    <a:pt x="17770" y="1597"/>
                    <a:pt x="17770" y="2846"/>
                  </a:cubicBezTo>
                  <a:lnTo>
                    <a:pt x="17770" y="10027"/>
                  </a:lnTo>
                  <a:cubicBezTo>
                    <a:pt x="17770" y="10186"/>
                    <a:pt x="17902" y="10317"/>
                    <a:pt x="18060" y="10317"/>
                  </a:cubicBezTo>
                  <a:cubicBezTo>
                    <a:pt x="18224" y="10317"/>
                    <a:pt x="18351" y="10186"/>
                    <a:pt x="18351" y="10027"/>
                  </a:cubicBezTo>
                  <a:lnTo>
                    <a:pt x="18351" y="2846"/>
                  </a:lnTo>
                  <a:cubicBezTo>
                    <a:pt x="18351" y="1278"/>
                    <a:pt x="17077" y="0"/>
                    <a:pt x="155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46;p40">
              <a:extLst>
                <a:ext uri="{FF2B5EF4-FFF2-40B4-BE49-F238E27FC236}">
                  <a16:creationId xmlns:a16="http://schemas.microsoft.com/office/drawing/2014/main" id="{419C957B-1968-A5B5-FFE5-3F24F2DFBB93}"/>
                </a:ext>
              </a:extLst>
            </p:cNvPr>
            <p:cNvSpPr/>
            <p:nvPr/>
          </p:nvSpPr>
          <p:spPr>
            <a:xfrm>
              <a:off x="4603257" y="4433920"/>
              <a:ext cx="374518" cy="102833"/>
            </a:xfrm>
            <a:custGeom>
              <a:avLst/>
              <a:gdLst/>
              <a:ahLst/>
              <a:cxnLst/>
              <a:rect l="l" t="t" r="r" b="b"/>
              <a:pathLst>
                <a:path w="18352" h="5039" extrusionOk="0">
                  <a:moveTo>
                    <a:pt x="17770" y="582"/>
                  </a:moveTo>
                  <a:lnTo>
                    <a:pt x="17770" y="4458"/>
                  </a:lnTo>
                  <a:lnTo>
                    <a:pt x="581" y="4458"/>
                  </a:lnTo>
                  <a:lnTo>
                    <a:pt x="581" y="582"/>
                  </a:lnTo>
                  <a:close/>
                  <a:moveTo>
                    <a:pt x="291" y="1"/>
                  </a:moveTo>
                  <a:cubicBezTo>
                    <a:pt x="127" y="1"/>
                    <a:pt x="0" y="132"/>
                    <a:pt x="0" y="292"/>
                  </a:cubicBezTo>
                  <a:lnTo>
                    <a:pt x="0" y="4748"/>
                  </a:lnTo>
                  <a:cubicBezTo>
                    <a:pt x="0" y="4912"/>
                    <a:pt x="127" y="5039"/>
                    <a:pt x="291" y="5039"/>
                  </a:cubicBezTo>
                  <a:lnTo>
                    <a:pt x="18060" y="5039"/>
                  </a:lnTo>
                  <a:cubicBezTo>
                    <a:pt x="18224" y="5039"/>
                    <a:pt x="18351" y="4912"/>
                    <a:pt x="18351" y="4748"/>
                  </a:cubicBezTo>
                  <a:lnTo>
                    <a:pt x="18351" y="292"/>
                  </a:lnTo>
                  <a:cubicBezTo>
                    <a:pt x="18351" y="132"/>
                    <a:pt x="18224" y="1"/>
                    <a:pt x="18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47;p40">
              <a:extLst>
                <a:ext uri="{FF2B5EF4-FFF2-40B4-BE49-F238E27FC236}">
                  <a16:creationId xmlns:a16="http://schemas.microsoft.com/office/drawing/2014/main" id="{2295D3B3-E8C6-F686-C0DE-342C3E1D7E73}"/>
                </a:ext>
              </a:extLst>
            </p:cNvPr>
            <p:cNvSpPr/>
            <p:nvPr/>
          </p:nvSpPr>
          <p:spPr>
            <a:xfrm>
              <a:off x="4553484" y="4064320"/>
              <a:ext cx="124016" cy="381477"/>
            </a:xfrm>
            <a:custGeom>
              <a:avLst/>
              <a:gdLst/>
              <a:ahLst/>
              <a:cxnLst/>
              <a:rect l="l" t="t" r="r" b="b"/>
              <a:pathLst>
                <a:path w="6077" h="18693" extrusionOk="0">
                  <a:moveTo>
                    <a:pt x="1985" y="0"/>
                  </a:moveTo>
                  <a:cubicBezTo>
                    <a:pt x="1864" y="0"/>
                    <a:pt x="1756" y="80"/>
                    <a:pt x="1713" y="197"/>
                  </a:cubicBezTo>
                  <a:cubicBezTo>
                    <a:pt x="1644" y="404"/>
                    <a:pt x="0" y="5375"/>
                    <a:pt x="3904" y="15547"/>
                  </a:cubicBezTo>
                  <a:cubicBezTo>
                    <a:pt x="3948" y="15663"/>
                    <a:pt x="4059" y="15734"/>
                    <a:pt x="4177" y="15734"/>
                  </a:cubicBezTo>
                  <a:cubicBezTo>
                    <a:pt x="4211" y="15734"/>
                    <a:pt x="4246" y="15728"/>
                    <a:pt x="4279" y="15716"/>
                  </a:cubicBezTo>
                  <a:cubicBezTo>
                    <a:pt x="4429" y="15655"/>
                    <a:pt x="4504" y="15491"/>
                    <a:pt x="4443" y="15341"/>
                  </a:cubicBezTo>
                  <a:cubicBezTo>
                    <a:pt x="1620" y="7977"/>
                    <a:pt x="1775" y="3348"/>
                    <a:pt x="2050" y="1419"/>
                  </a:cubicBezTo>
                  <a:lnTo>
                    <a:pt x="2050" y="1419"/>
                  </a:lnTo>
                  <a:cubicBezTo>
                    <a:pt x="2786" y="3802"/>
                    <a:pt x="4560" y="10122"/>
                    <a:pt x="5483" y="18436"/>
                  </a:cubicBezTo>
                  <a:cubicBezTo>
                    <a:pt x="5496" y="18585"/>
                    <a:pt x="5623" y="18693"/>
                    <a:pt x="5768" y="18693"/>
                  </a:cubicBezTo>
                  <a:lnTo>
                    <a:pt x="5801" y="18693"/>
                  </a:lnTo>
                  <a:cubicBezTo>
                    <a:pt x="5960" y="18674"/>
                    <a:pt x="6077" y="18533"/>
                    <a:pt x="6058" y="18375"/>
                  </a:cubicBezTo>
                  <a:cubicBezTo>
                    <a:pt x="4874" y="7687"/>
                    <a:pt x="2290" y="268"/>
                    <a:pt x="2262" y="192"/>
                  </a:cubicBezTo>
                  <a:cubicBezTo>
                    <a:pt x="2219" y="75"/>
                    <a:pt x="2112" y="0"/>
                    <a:pt x="19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48;p40">
              <a:extLst>
                <a:ext uri="{FF2B5EF4-FFF2-40B4-BE49-F238E27FC236}">
                  <a16:creationId xmlns:a16="http://schemas.microsoft.com/office/drawing/2014/main" id="{713DC51B-52FA-A8B8-5E36-A450D692AF85}"/>
                </a:ext>
              </a:extLst>
            </p:cNvPr>
            <p:cNvSpPr/>
            <p:nvPr/>
          </p:nvSpPr>
          <p:spPr>
            <a:xfrm>
              <a:off x="4673092" y="4524958"/>
              <a:ext cx="16163" cy="135302"/>
            </a:xfrm>
            <a:custGeom>
              <a:avLst/>
              <a:gdLst/>
              <a:ahLst/>
              <a:cxnLst/>
              <a:rect l="l" t="t" r="r" b="b"/>
              <a:pathLst>
                <a:path w="792" h="6630" extrusionOk="0">
                  <a:moveTo>
                    <a:pt x="305" y="0"/>
                  </a:moveTo>
                  <a:cubicBezTo>
                    <a:pt x="297" y="0"/>
                    <a:pt x="289" y="1"/>
                    <a:pt x="281" y="1"/>
                  </a:cubicBezTo>
                  <a:cubicBezTo>
                    <a:pt x="122" y="10"/>
                    <a:pt x="0" y="146"/>
                    <a:pt x="9" y="306"/>
                  </a:cubicBezTo>
                  <a:cubicBezTo>
                    <a:pt x="141" y="2328"/>
                    <a:pt x="212" y="4359"/>
                    <a:pt x="212" y="6340"/>
                  </a:cubicBezTo>
                  <a:cubicBezTo>
                    <a:pt x="212" y="6504"/>
                    <a:pt x="337" y="6630"/>
                    <a:pt x="501" y="6630"/>
                  </a:cubicBezTo>
                  <a:cubicBezTo>
                    <a:pt x="661" y="6630"/>
                    <a:pt x="791" y="6504"/>
                    <a:pt x="791" y="6340"/>
                  </a:cubicBezTo>
                  <a:cubicBezTo>
                    <a:pt x="791" y="4346"/>
                    <a:pt x="722" y="2305"/>
                    <a:pt x="590" y="269"/>
                  </a:cubicBezTo>
                  <a:cubicBezTo>
                    <a:pt x="582" y="117"/>
                    <a:pt x="455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49;p40">
              <a:extLst>
                <a:ext uri="{FF2B5EF4-FFF2-40B4-BE49-F238E27FC236}">
                  <a16:creationId xmlns:a16="http://schemas.microsoft.com/office/drawing/2014/main" id="{277B0DA9-D11A-C253-8650-47887B3E6AE3}"/>
                </a:ext>
              </a:extLst>
            </p:cNvPr>
            <p:cNvSpPr/>
            <p:nvPr/>
          </p:nvSpPr>
          <p:spPr>
            <a:xfrm>
              <a:off x="4870351" y="4524876"/>
              <a:ext cx="63549" cy="135383"/>
            </a:xfrm>
            <a:custGeom>
              <a:avLst/>
              <a:gdLst/>
              <a:ahLst/>
              <a:cxnLst/>
              <a:rect l="l" t="t" r="r" b="b"/>
              <a:pathLst>
                <a:path w="3114" h="6634" extrusionOk="0">
                  <a:moveTo>
                    <a:pt x="390" y="1"/>
                  </a:moveTo>
                  <a:cubicBezTo>
                    <a:pt x="230" y="1"/>
                    <a:pt x="104" y="127"/>
                    <a:pt x="100" y="282"/>
                  </a:cubicBezTo>
                  <a:cubicBezTo>
                    <a:pt x="1" y="3840"/>
                    <a:pt x="296" y="6353"/>
                    <a:pt x="296" y="6381"/>
                  </a:cubicBezTo>
                  <a:cubicBezTo>
                    <a:pt x="314" y="6513"/>
                    <a:pt x="418" y="6615"/>
                    <a:pt x="549" y="6634"/>
                  </a:cubicBezTo>
                  <a:lnTo>
                    <a:pt x="586" y="6634"/>
                  </a:lnTo>
                  <a:cubicBezTo>
                    <a:pt x="703" y="6634"/>
                    <a:pt x="811" y="6564"/>
                    <a:pt x="854" y="6452"/>
                  </a:cubicBezTo>
                  <a:cubicBezTo>
                    <a:pt x="862" y="6428"/>
                    <a:pt x="1826" y="3961"/>
                    <a:pt x="3062" y="390"/>
                  </a:cubicBezTo>
                  <a:cubicBezTo>
                    <a:pt x="3114" y="235"/>
                    <a:pt x="3034" y="71"/>
                    <a:pt x="2885" y="20"/>
                  </a:cubicBezTo>
                  <a:cubicBezTo>
                    <a:pt x="2854" y="9"/>
                    <a:pt x="2822" y="4"/>
                    <a:pt x="2791" y="4"/>
                  </a:cubicBezTo>
                  <a:cubicBezTo>
                    <a:pt x="2671" y="4"/>
                    <a:pt x="2556" y="79"/>
                    <a:pt x="2515" y="197"/>
                  </a:cubicBezTo>
                  <a:cubicBezTo>
                    <a:pt x="1794" y="2285"/>
                    <a:pt x="1162" y="3994"/>
                    <a:pt x="764" y="5057"/>
                  </a:cubicBezTo>
                  <a:cubicBezTo>
                    <a:pt x="694" y="3989"/>
                    <a:pt x="623" y="2318"/>
                    <a:pt x="679" y="301"/>
                  </a:cubicBezTo>
                  <a:cubicBezTo>
                    <a:pt x="685" y="137"/>
                    <a:pt x="558" y="5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0;p40">
              <a:extLst>
                <a:ext uri="{FF2B5EF4-FFF2-40B4-BE49-F238E27FC236}">
                  <a16:creationId xmlns:a16="http://schemas.microsoft.com/office/drawing/2014/main" id="{4428D7A4-BD22-9F1A-C303-DAD5D6EE421C}"/>
                </a:ext>
              </a:extLst>
            </p:cNvPr>
            <p:cNvSpPr/>
            <p:nvPr/>
          </p:nvSpPr>
          <p:spPr>
            <a:xfrm>
              <a:off x="4878473" y="4081401"/>
              <a:ext cx="171219" cy="364437"/>
            </a:xfrm>
            <a:custGeom>
              <a:avLst/>
              <a:gdLst/>
              <a:ahLst/>
              <a:cxnLst/>
              <a:rect l="l" t="t" r="r" b="b"/>
              <a:pathLst>
                <a:path w="8390" h="17858" extrusionOk="0">
                  <a:moveTo>
                    <a:pt x="8090" y="0"/>
                  </a:moveTo>
                  <a:cubicBezTo>
                    <a:pt x="8022" y="0"/>
                    <a:pt x="7956" y="25"/>
                    <a:pt x="7903" y="72"/>
                  </a:cubicBezTo>
                  <a:cubicBezTo>
                    <a:pt x="2547" y="4650"/>
                    <a:pt x="661" y="12093"/>
                    <a:pt x="20" y="17532"/>
                  </a:cubicBezTo>
                  <a:cubicBezTo>
                    <a:pt x="0" y="17692"/>
                    <a:pt x="118" y="17837"/>
                    <a:pt x="277" y="17856"/>
                  </a:cubicBezTo>
                  <a:cubicBezTo>
                    <a:pt x="289" y="17857"/>
                    <a:pt x="301" y="17858"/>
                    <a:pt x="312" y="17858"/>
                  </a:cubicBezTo>
                  <a:cubicBezTo>
                    <a:pt x="457" y="17858"/>
                    <a:pt x="578" y="17751"/>
                    <a:pt x="596" y="17603"/>
                  </a:cubicBezTo>
                  <a:cubicBezTo>
                    <a:pt x="1199" y="12463"/>
                    <a:pt x="2932" y="5511"/>
                    <a:pt x="7706" y="1023"/>
                  </a:cubicBezTo>
                  <a:lnTo>
                    <a:pt x="7706" y="1023"/>
                  </a:lnTo>
                  <a:cubicBezTo>
                    <a:pt x="7158" y="5184"/>
                    <a:pt x="5782" y="10713"/>
                    <a:pt x="3606" y="17476"/>
                  </a:cubicBezTo>
                  <a:cubicBezTo>
                    <a:pt x="3559" y="17631"/>
                    <a:pt x="3638" y="17795"/>
                    <a:pt x="3792" y="17841"/>
                  </a:cubicBezTo>
                  <a:cubicBezTo>
                    <a:pt x="3820" y="17851"/>
                    <a:pt x="3854" y="17856"/>
                    <a:pt x="3882" y="17856"/>
                  </a:cubicBezTo>
                  <a:cubicBezTo>
                    <a:pt x="4003" y="17856"/>
                    <a:pt x="4120" y="17781"/>
                    <a:pt x="4157" y="17655"/>
                  </a:cubicBezTo>
                  <a:cubicBezTo>
                    <a:pt x="6480" y="10432"/>
                    <a:pt x="7899" y="4599"/>
                    <a:pt x="8376" y="325"/>
                  </a:cubicBezTo>
                  <a:cubicBezTo>
                    <a:pt x="8390" y="202"/>
                    <a:pt x="8329" y="90"/>
                    <a:pt x="8226" y="34"/>
                  </a:cubicBezTo>
                  <a:cubicBezTo>
                    <a:pt x="8182" y="11"/>
                    <a:pt x="8136" y="0"/>
                    <a:pt x="8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1;p40">
              <a:extLst>
                <a:ext uri="{FF2B5EF4-FFF2-40B4-BE49-F238E27FC236}">
                  <a16:creationId xmlns:a16="http://schemas.microsoft.com/office/drawing/2014/main" id="{45D15B28-B83A-E4A2-CF59-3B096CF46A99}"/>
                </a:ext>
              </a:extLst>
            </p:cNvPr>
            <p:cNvSpPr/>
            <p:nvPr/>
          </p:nvSpPr>
          <p:spPr>
            <a:xfrm>
              <a:off x="4843515" y="4017158"/>
              <a:ext cx="126404" cy="428639"/>
            </a:xfrm>
            <a:custGeom>
              <a:avLst/>
              <a:gdLst/>
              <a:ahLst/>
              <a:cxnLst/>
              <a:rect l="l" t="t" r="r" b="b"/>
              <a:pathLst>
                <a:path w="6194" h="21004" extrusionOk="0">
                  <a:moveTo>
                    <a:pt x="5210" y="0"/>
                  </a:moveTo>
                  <a:cubicBezTo>
                    <a:pt x="5106" y="0"/>
                    <a:pt x="5012" y="59"/>
                    <a:pt x="4963" y="154"/>
                  </a:cubicBezTo>
                  <a:cubicBezTo>
                    <a:pt x="2000" y="5588"/>
                    <a:pt x="633" y="14319"/>
                    <a:pt x="15" y="20686"/>
                  </a:cubicBezTo>
                  <a:cubicBezTo>
                    <a:pt x="0" y="20844"/>
                    <a:pt x="113" y="20989"/>
                    <a:pt x="272" y="21004"/>
                  </a:cubicBezTo>
                  <a:lnTo>
                    <a:pt x="305" y="21004"/>
                  </a:lnTo>
                  <a:cubicBezTo>
                    <a:pt x="450" y="21004"/>
                    <a:pt x="577" y="20891"/>
                    <a:pt x="590" y="20742"/>
                  </a:cubicBezTo>
                  <a:cubicBezTo>
                    <a:pt x="1180" y="14698"/>
                    <a:pt x="2439" y="6515"/>
                    <a:pt x="5103" y="1137"/>
                  </a:cubicBezTo>
                  <a:cubicBezTo>
                    <a:pt x="5511" y="3248"/>
                    <a:pt x="5576" y="5776"/>
                    <a:pt x="5300" y="8665"/>
                  </a:cubicBezTo>
                  <a:cubicBezTo>
                    <a:pt x="5286" y="8823"/>
                    <a:pt x="5403" y="8963"/>
                    <a:pt x="5561" y="8978"/>
                  </a:cubicBezTo>
                  <a:cubicBezTo>
                    <a:pt x="5570" y="8979"/>
                    <a:pt x="5578" y="8979"/>
                    <a:pt x="5586" y="8979"/>
                  </a:cubicBezTo>
                  <a:cubicBezTo>
                    <a:pt x="5735" y="8979"/>
                    <a:pt x="5862" y="8866"/>
                    <a:pt x="5881" y="8715"/>
                  </a:cubicBezTo>
                  <a:cubicBezTo>
                    <a:pt x="6194" y="5406"/>
                    <a:pt x="6067" y="2546"/>
                    <a:pt x="5496" y="224"/>
                  </a:cubicBezTo>
                  <a:cubicBezTo>
                    <a:pt x="5468" y="107"/>
                    <a:pt x="5370" y="18"/>
                    <a:pt x="5252" y="4"/>
                  </a:cubicBezTo>
                  <a:cubicBezTo>
                    <a:pt x="5238" y="1"/>
                    <a:pt x="5224" y="0"/>
                    <a:pt x="5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52;p40">
              <a:extLst>
                <a:ext uri="{FF2B5EF4-FFF2-40B4-BE49-F238E27FC236}">
                  <a16:creationId xmlns:a16="http://schemas.microsoft.com/office/drawing/2014/main" id="{2AA15E47-2D44-88EB-B2FC-160F07BA3023}"/>
                </a:ext>
              </a:extLst>
            </p:cNvPr>
            <p:cNvSpPr/>
            <p:nvPr/>
          </p:nvSpPr>
          <p:spPr>
            <a:xfrm>
              <a:off x="4832168" y="4524958"/>
              <a:ext cx="52162" cy="116221"/>
            </a:xfrm>
            <a:custGeom>
              <a:avLst/>
              <a:gdLst/>
              <a:ahLst/>
              <a:cxnLst/>
              <a:rect l="l" t="t" r="r" b="b"/>
              <a:pathLst>
                <a:path w="2556" h="5695" extrusionOk="0">
                  <a:moveTo>
                    <a:pt x="2230" y="0"/>
                  </a:moveTo>
                  <a:cubicBezTo>
                    <a:pt x="2109" y="0"/>
                    <a:pt x="1997" y="75"/>
                    <a:pt x="1956" y="193"/>
                  </a:cubicBezTo>
                  <a:cubicBezTo>
                    <a:pt x="1441" y="1687"/>
                    <a:pt x="968" y="2931"/>
                    <a:pt x="618" y="3817"/>
                  </a:cubicBezTo>
                  <a:cubicBezTo>
                    <a:pt x="651" y="2937"/>
                    <a:pt x="702" y="1734"/>
                    <a:pt x="791" y="306"/>
                  </a:cubicBezTo>
                  <a:cubicBezTo>
                    <a:pt x="800" y="146"/>
                    <a:pt x="679" y="10"/>
                    <a:pt x="519" y="1"/>
                  </a:cubicBezTo>
                  <a:cubicBezTo>
                    <a:pt x="511" y="1"/>
                    <a:pt x="502" y="0"/>
                    <a:pt x="494" y="0"/>
                  </a:cubicBezTo>
                  <a:cubicBezTo>
                    <a:pt x="342" y="0"/>
                    <a:pt x="224" y="117"/>
                    <a:pt x="215" y="269"/>
                  </a:cubicBezTo>
                  <a:cubicBezTo>
                    <a:pt x="23" y="3325"/>
                    <a:pt x="0" y="5381"/>
                    <a:pt x="0" y="5403"/>
                  </a:cubicBezTo>
                  <a:cubicBezTo>
                    <a:pt x="0" y="5539"/>
                    <a:pt x="93" y="5662"/>
                    <a:pt x="229" y="5690"/>
                  </a:cubicBezTo>
                  <a:cubicBezTo>
                    <a:pt x="247" y="5694"/>
                    <a:pt x="271" y="5694"/>
                    <a:pt x="290" y="5694"/>
                  </a:cubicBezTo>
                  <a:cubicBezTo>
                    <a:pt x="402" y="5694"/>
                    <a:pt x="510" y="5628"/>
                    <a:pt x="556" y="5521"/>
                  </a:cubicBezTo>
                  <a:cubicBezTo>
                    <a:pt x="566" y="5497"/>
                    <a:pt x="1437" y="3456"/>
                    <a:pt x="2504" y="386"/>
                  </a:cubicBezTo>
                  <a:cubicBezTo>
                    <a:pt x="2556" y="231"/>
                    <a:pt x="2476" y="67"/>
                    <a:pt x="2326" y="16"/>
                  </a:cubicBezTo>
                  <a:cubicBezTo>
                    <a:pt x="2294" y="5"/>
                    <a:pt x="2262" y="0"/>
                    <a:pt x="2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53;p40">
              <a:extLst>
                <a:ext uri="{FF2B5EF4-FFF2-40B4-BE49-F238E27FC236}">
                  <a16:creationId xmlns:a16="http://schemas.microsoft.com/office/drawing/2014/main" id="{EC1739ED-695C-7F39-5CF8-EA8288B1EC28}"/>
                </a:ext>
              </a:extLst>
            </p:cNvPr>
            <p:cNvSpPr/>
            <p:nvPr/>
          </p:nvSpPr>
          <p:spPr>
            <a:xfrm>
              <a:off x="4653603" y="4524937"/>
              <a:ext cx="35080" cy="64916"/>
            </a:xfrm>
            <a:custGeom>
              <a:avLst/>
              <a:gdLst/>
              <a:ahLst/>
              <a:cxnLst/>
              <a:rect l="l" t="t" r="r" b="b"/>
              <a:pathLst>
                <a:path w="1719" h="3181" extrusionOk="0">
                  <a:moveTo>
                    <a:pt x="328" y="0"/>
                  </a:moveTo>
                  <a:cubicBezTo>
                    <a:pt x="292" y="0"/>
                    <a:pt x="256" y="7"/>
                    <a:pt x="221" y="21"/>
                  </a:cubicBezTo>
                  <a:cubicBezTo>
                    <a:pt x="76" y="78"/>
                    <a:pt x="0" y="246"/>
                    <a:pt x="61" y="396"/>
                  </a:cubicBezTo>
                  <a:cubicBezTo>
                    <a:pt x="694" y="2006"/>
                    <a:pt x="1119" y="2994"/>
                    <a:pt x="1124" y="3008"/>
                  </a:cubicBezTo>
                  <a:cubicBezTo>
                    <a:pt x="1171" y="3116"/>
                    <a:pt x="1273" y="3181"/>
                    <a:pt x="1386" y="3181"/>
                  </a:cubicBezTo>
                  <a:cubicBezTo>
                    <a:pt x="1428" y="3181"/>
                    <a:pt x="1465" y="3172"/>
                    <a:pt x="1504" y="3157"/>
                  </a:cubicBezTo>
                  <a:cubicBezTo>
                    <a:pt x="1648" y="3096"/>
                    <a:pt x="1718" y="2923"/>
                    <a:pt x="1653" y="2779"/>
                  </a:cubicBezTo>
                  <a:cubicBezTo>
                    <a:pt x="1653" y="2770"/>
                    <a:pt x="1227" y="1781"/>
                    <a:pt x="599" y="185"/>
                  </a:cubicBezTo>
                  <a:cubicBezTo>
                    <a:pt x="553" y="71"/>
                    <a:pt x="444" y="0"/>
                    <a:pt x="3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54;p40">
              <a:extLst>
                <a:ext uri="{FF2B5EF4-FFF2-40B4-BE49-F238E27FC236}">
                  <a16:creationId xmlns:a16="http://schemas.microsoft.com/office/drawing/2014/main" id="{6657A12A-3FD6-7A63-ADDB-3D705B3BBB63}"/>
                </a:ext>
              </a:extLst>
            </p:cNvPr>
            <p:cNvSpPr/>
            <p:nvPr/>
          </p:nvSpPr>
          <p:spPr>
            <a:xfrm>
              <a:off x="4655419" y="443985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600" cap="rnd" cmpd="sng">
              <a:solidFill>
                <a:srgbClr val="CCA2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55;p40">
              <a:extLst>
                <a:ext uri="{FF2B5EF4-FFF2-40B4-BE49-F238E27FC236}">
                  <a16:creationId xmlns:a16="http://schemas.microsoft.com/office/drawing/2014/main" id="{00C68785-B931-D769-D3DE-1F5A1DCB93C3}"/>
                </a:ext>
              </a:extLst>
            </p:cNvPr>
            <p:cNvSpPr/>
            <p:nvPr/>
          </p:nvSpPr>
          <p:spPr>
            <a:xfrm>
              <a:off x="4544790" y="4178336"/>
              <a:ext cx="117241" cy="267522"/>
            </a:xfrm>
            <a:custGeom>
              <a:avLst/>
              <a:gdLst/>
              <a:ahLst/>
              <a:cxnLst/>
              <a:rect l="l" t="t" r="r" b="b"/>
              <a:pathLst>
                <a:path w="5745" h="13109" extrusionOk="0">
                  <a:moveTo>
                    <a:pt x="311" y="1"/>
                  </a:moveTo>
                  <a:cubicBezTo>
                    <a:pt x="274" y="1"/>
                    <a:pt x="237" y="8"/>
                    <a:pt x="201" y="22"/>
                  </a:cubicBezTo>
                  <a:cubicBezTo>
                    <a:pt x="76" y="78"/>
                    <a:pt x="0" y="214"/>
                    <a:pt x="28" y="350"/>
                  </a:cubicBezTo>
                  <a:cubicBezTo>
                    <a:pt x="797" y="3977"/>
                    <a:pt x="2037" y="8204"/>
                    <a:pt x="3718" y="12914"/>
                  </a:cubicBezTo>
                  <a:cubicBezTo>
                    <a:pt x="3759" y="13035"/>
                    <a:pt x="3872" y="13106"/>
                    <a:pt x="3989" y="13106"/>
                  </a:cubicBezTo>
                  <a:cubicBezTo>
                    <a:pt x="4021" y="13106"/>
                    <a:pt x="4055" y="13101"/>
                    <a:pt x="4088" y="13091"/>
                  </a:cubicBezTo>
                  <a:cubicBezTo>
                    <a:pt x="4237" y="13035"/>
                    <a:pt x="4317" y="12872"/>
                    <a:pt x="4261" y="12722"/>
                  </a:cubicBezTo>
                  <a:cubicBezTo>
                    <a:pt x="2852" y="8771"/>
                    <a:pt x="1756" y="5162"/>
                    <a:pt x="988" y="1974"/>
                  </a:cubicBezTo>
                  <a:lnTo>
                    <a:pt x="988" y="1974"/>
                  </a:lnTo>
                  <a:cubicBezTo>
                    <a:pt x="2697" y="5002"/>
                    <a:pt x="4092" y="8664"/>
                    <a:pt x="5140" y="12886"/>
                  </a:cubicBezTo>
                  <a:cubicBezTo>
                    <a:pt x="5177" y="13023"/>
                    <a:pt x="5300" y="13108"/>
                    <a:pt x="5429" y="13108"/>
                  </a:cubicBezTo>
                  <a:cubicBezTo>
                    <a:pt x="5450" y="13108"/>
                    <a:pt x="5471" y="13106"/>
                    <a:pt x="5492" y="13101"/>
                  </a:cubicBezTo>
                  <a:cubicBezTo>
                    <a:pt x="5650" y="13059"/>
                    <a:pt x="5745" y="12905"/>
                    <a:pt x="5706" y="12745"/>
                  </a:cubicBezTo>
                  <a:cubicBezTo>
                    <a:pt x="4457" y="7727"/>
                    <a:pt x="2725" y="3481"/>
                    <a:pt x="558" y="134"/>
                  </a:cubicBezTo>
                  <a:cubicBezTo>
                    <a:pt x="503" y="49"/>
                    <a:pt x="409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56;p40">
              <a:extLst>
                <a:ext uri="{FF2B5EF4-FFF2-40B4-BE49-F238E27FC236}">
                  <a16:creationId xmlns:a16="http://schemas.microsoft.com/office/drawing/2014/main" id="{9910A958-82DF-0BE0-38A0-78C18CD98C9D}"/>
                </a:ext>
              </a:extLst>
            </p:cNvPr>
            <p:cNvSpPr/>
            <p:nvPr/>
          </p:nvSpPr>
          <p:spPr>
            <a:xfrm>
              <a:off x="4695540" y="4524897"/>
              <a:ext cx="48733" cy="89038"/>
            </a:xfrm>
            <a:custGeom>
              <a:avLst/>
              <a:gdLst/>
              <a:ahLst/>
              <a:cxnLst/>
              <a:rect l="l" t="t" r="r" b="b"/>
              <a:pathLst>
                <a:path w="2388" h="4363" extrusionOk="0">
                  <a:moveTo>
                    <a:pt x="317" y="1"/>
                  </a:moveTo>
                  <a:cubicBezTo>
                    <a:pt x="294" y="1"/>
                    <a:pt x="271" y="3"/>
                    <a:pt x="248" y="9"/>
                  </a:cubicBezTo>
                  <a:cubicBezTo>
                    <a:pt x="95" y="52"/>
                    <a:pt x="0" y="210"/>
                    <a:pt x="38" y="365"/>
                  </a:cubicBezTo>
                  <a:cubicBezTo>
                    <a:pt x="623" y="2649"/>
                    <a:pt x="1190" y="4161"/>
                    <a:pt x="1194" y="4176"/>
                  </a:cubicBezTo>
                  <a:cubicBezTo>
                    <a:pt x="1236" y="4283"/>
                    <a:pt x="1339" y="4358"/>
                    <a:pt x="1456" y="4362"/>
                  </a:cubicBezTo>
                  <a:lnTo>
                    <a:pt x="1465" y="4362"/>
                  </a:lnTo>
                  <a:cubicBezTo>
                    <a:pt x="1583" y="4362"/>
                    <a:pt x="1685" y="4297"/>
                    <a:pt x="1733" y="4194"/>
                  </a:cubicBezTo>
                  <a:cubicBezTo>
                    <a:pt x="1746" y="4161"/>
                    <a:pt x="2098" y="3394"/>
                    <a:pt x="2355" y="2050"/>
                  </a:cubicBezTo>
                  <a:cubicBezTo>
                    <a:pt x="2388" y="1891"/>
                    <a:pt x="2285" y="1741"/>
                    <a:pt x="2126" y="1709"/>
                  </a:cubicBezTo>
                  <a:cubicBezTo>
                    <a:pt x="2109" y="1706"/>
                    <a:pt x="2091" y="1704"/>
                    <a:pt x="2074" y="1704"/>
                  </a:cubicBezTo>
                  <a:cubicBezTo>
                    <a:pt x="1938" y="1704"/>
                    <a:pt x="1814" y="1800"/>
                    <a:pt x="1789" y="1938"/>
                  </a:cubicBezTo>
                  <a:cubicBezTo>
                    <a:pt x="1690" y="2452"/>
                    <a:pt x="1573" y="2878"/>
                    <a:pt x="1475" y="3206"/>
                  </a:cubicBezTo>
                  <a:cubicBezTo>
                    <a:pt x="1255" y="2551"/>
                    <a:pt x="932" y="1512"/>
                    <a:pt x="600" y="220"/>
                  </a:cubicBezTo>
                  <a:cubicBezTo>
                    <a:pt x="568" y="88"/>
                    <a:pt x="448" y="1"/>
                    <a:pt x="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57;p40">
              <a:extLst>
                <a:ext uri="{FF2B5EF4-FFF2-40B4-BE49-F238E27FC236}">
                  <a16:creationId xmlns:a16="http://schemas.microsoft.com/office/drawing/2014/main" id="{47C94464-3D30-766C-D955-758447D940FD}"/>
                </a:ext>
              </a:extLst>
            </p:cNvPr>
            <p:cNvSpPr/>
            <p:nvPr/>
          </p:nvSpPr>
          <p:spPr>
            <a:xfrm>
              <a:off x="4666868" y="4289863"/>
              <a:ext cx="69671" cy="155934"/>
            </a:xfrm>
            <a:custGeom>
              <a:avLst/>
              <a:gdLst/>
              <a:ahLst/>
              <a:cxnLst/>
              <a:rect l="l" t="t" r="r" b="b"/>
              <a:pathLst>
                <a:path w="3414" h="7641" extrusionOk="0">
                  <a:moveTo>
                    <a:pt x="435" y="0"/>
                  </a:moveTo>
                  <a:cubicBezTo>
                    <a:pt x="411" y="0"/>
                    <a:pt x="386" y="4"/>
                    <a:pt x="361" y="10"/>
                  </a:cubicBezTo>
                  <a:cubicBezTo>
                    <a:pt x="240" y="43"/>
                    <a:pt x="156" y="146"/>
                    <a:pt x="146" y="273"/>
                  </a:cubicBezTo>
                  <a:cubicBezTo>
                    <a:pt x="1" y="2436"/>
                    <a:pt x="128" y="4832"/>
                    <a:pt x="521" y="7397"/>
                  </a:cubicBezTo>
                  <a:cubicBezTo>
                    <a:pt x="545" y="7537"/>
                    <a:pt x="666" y="7641"/>
                    <a:pt x="806" y="7641"/>
                  </a:cubicBezTo>
                  <a:lnTo>
                    <a:pt x="854" y="7641"/>
                  </a:lnTo>
                  <a:cubicBezTo>
                    <a:pt x="1007" y="7613"/>
                    <a:pt x="1120" y="7468"/>
                    <a:pt x="1092" y="7308"/>
                  </a:cubicBezTo>
                  <a:cubicBezTo>
                    <a:pt x="759" y="5146"/>
                    <a:pt x="623" y="3110"/>
                    <a:pt x="679" y="1232"/>
                  </a:cubicBezTo>
                  <a:lnTo>
                    <a:pt x="679" y="1232"/>
                  </a:lnTo>
                  <a:cubicBezTo>
                    <a:pt x="1634" y="2842"/>
                    <a:pt x="2351" y="4491"/>
                    <a:pt x="2814" y="6143"/>
                  </a:cubicBezTo>
                  <a:cubicBezTo>
                    <a:pt x="2850" y="6272"/>
                    <a:pt x="2966" y="6355"/>
                    <a:pt x="3093" y="6355"/>
                  </a:cubicBezTo>
                  <a:cubicBezTo>
                    <a:pt x="3119" y="6355"/>
                    <a:pt x="3145" y="6351"/>
                    <a:pt x="3170" y="6344"/>
                  </a:cubicBezTo>
                  <a:cubicBezTo>
                    <a:pt x="3325" y="6297"/>
                    <a:pt x="3414" y="6138"/>
                    <a:pt x="3371" y="5984"/>
                  </a:cubicBezTo>
                  <a:cubicBezTo>
                    <a:pt x="2814" y="4003"/>
                    <a:pt x="1911" y="2037"/>
                    <a:pt x="679" y="133"/>
                  </a:cubicBezTo>
                  <a:cubicBezTo>
                    <a:pt x="624" y="50"/>
                    <a:pt x="532" y="0"/>
                    <a:pt x="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58;p40">
              <a:extLst>
                <a:ext uri="{FF2B5EF4-FFF2-40B4-BE49-F238E27FC236}">
                  <a16:creationId xmlns:a16="http://schemas.microsoft.com/office/drawing/2014/main" id="{44C189A7-BD43-69EF-BA86-62156E7E1225}"/>
                </a:ext>
              </a:extLst>
            </p:cNvPr>
            <p:cNvSpPr/>
            <p:nvPr/>
          </p:nvSpPr>
          <p:spPr>
            <a:xfrm>
              <a:off x="4784578" y="3926753"/>
              <a:ext cx="11857" cy="51039"/>
            </a:xfrm>
            <a:custGeom>
              <a:avLst/>
              <a:gdLst/>
              <a:ahLst/>
              <a:cxnLst/>
              <a:rect l="l" t="t" r="r" b="b"/>
              <a:pathLst>
                <a:path w="581" h="2501" extrusionOk="0">
                  <a:moveTo>
                    <a:pt x="291" y="0"/>
                  </a:moveTo>
                  <a:cubicBezTo>
                    <a:pt x="131" y="0"/>
                    <a:pt x="1" y="132"/>
                    <a:pt x="1" y="291"/>
                  </a:cubicBezTo>
                  <a:lnTo>
                    <a:pt x="1" y="2210"/>
                  </a:lnTo>
                  <a:cubicBezTo>
                    <a:pt x="1" y="2374"/>
                    <a:pt x="131" y="2500"/>
                    <a:pt x="291" y="2500"/>
                  </a:cubicBezTo>
                  <a:cubicBezTo>
                    <a:pt x="450" y="2500"/>
                    <a:pt x="581" y="2374"/>
                    <a:pt x="581" y="2210"/>
                  </a:cubicBezTo>
                  <a:lnTo>
                    <a:pt x="581" y="291"/>
                  </a:lnTo>
                  <a:cubicBezTo>
                    <a:pt x="581" y="132"/>
                    <a:pt x="450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59;p40">
              <a:extLst>
                <a:ext uri="{FF2B5EF4-FFF2-40B4-BE49-F238E27FC236}">
                  <a16:creationId xmlns:a16="http://schemas.microsoft.com/office/drawing/2014/main" id="{F8AD4E09-0262-75A4-80DC-201054D6B513}"/>
                </a:ext>
              </a:extLst>
            </p:cNvPr>
            <p:cNvSpPr/>
            <p:nvPr/>
          </p:nvSpPr>
          <p:spPr>
            <a:xfrm>
              <a:off x="4717988" y="4524958"/>
              <a:ext cx="56672" cy="111323"/>
            </a:xfrm>
            <a:custGeom>
              <a:avLst/>
              <a:gdLst/>
              <a:ahLst/>
              <a:cxnLst/>
              <a:rect l="l" t="t" r="r" b="b"/>
              <a:pathLst>
                <a:path w="2777" h="5455" extrusionOk="0">
                  <a:moveTo>
                    <a:pt x="2156" y="0"/>
                  </a:moveTo>
                  <a:cubicBezTo>
                    <a:pt x="2148" y="0"/>
                    <a:pt x="2139" y="1"/>
                    <a:pt x="2130" y="1"/>
                  </a:cubicBezTo>
                  <a:cubicBezTo>
                    <a:pt x="1972" y="16"/>
                    <a:pt x="1854" y="161"/>
                    <a:pt x="1873" y="319"/>
                  </a:cubicBezTo>
                  <a:cubicBezTo>
                    <a:pt x="2013" y="1617"/>
                    <a:pt x="2093" y="2885"/>
                    <a:pt x="2140" y="3802"/>
                  </a:cubicBezTo>
                  <a:cubicBezTo>
                    <a:pt x="1704" y="2885"/>
                    <a:pt x="1110" y="1555"/>
                    <a:pt x="600" y="198"/>
                  </a:cubicBezTo>
                  <a:cubicBezTo>
                    <a:pt x="556" y="78"/>
                    <a:pt x="445" y="6"/>
                    <a:pt x="327" y="6"/>
                  </a:cubicBezTo>
                  <a:cubicBezTo>
                    <a:pt x="293" y="6"/>
                    <a:pt x="258" y="12"/>
                    <a:pt x="225" y="25"/>
                  </a:cubicBezTo>
                  <a:cubicBezTo>
                    <a:pt x="75" y="81"/>
                    <a:pt x="0" y="250"/>
                    <a:pt x="56" y="399"/>
                  </a:cubicBezTo>
                  <a:cubicBezTo>
                    <a:pt x="989" y="2890"/>
                    <a:pt x="2214" y="5273"/>
                    <a:pt x="2225" y="5296"/>
                  </a:cubicBezTo>
                  <a:cubicBezTo>
                    <a:pt x="2275" y="5394"/>
                    <a:pt x="2379" y="5455"/>
                    <a:pt x="2486" y="5455"/>
                  </a:cubicBezTo>
                  <a:cubicBezTo>
                    <a:pt x="2510" y="5455"/>
                    <a:pt x="2534" y="5450"/>
                    <a:pt x="2556" y="5446"/>
                  </a:cubicBezTo>
                  <a:cubicBezTo>
                    <a:pt x="2687" y="5413"/>
                    <a:pt x="2776" y="5296"/>
                    <a:pt x="2772" y="5160"/>
                  </a:cubicBezTo>
                  <a:cubicBezTo>
                    <a:pt x="2772" y="5137"/>
                    <a:pt x="2720" y="2745"/>
                    <a:pt x="2449" y="259"/>
                  </a:cubicBezTo>
                  <a:cubicBezTo>
                    <a:pt x="2431" y="109"/>
                    <a:pt x="2305" y="0"/>
                    <a:pt x="2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60;p40">
              <a:extLst>
                <a:ext uri="{FF2B5EF4-FFF2-40B4-BE49-F238E27FC236}">
                  <a16:creationId xmlns:a16="http://schemas.microsoft.com/office/drawing/2014/main" id="{1FCFAFAB-524C-4625-3BD4-047FB398B9A5}"/>
                </a:ext>
              </a:extLst>
            </p:cNvPr>
            <p:cNvSpPr/>
            <p:nvPr/>
          </p:nvSpPr>
          <p:spPr>
            <a:xfrm>
              <a:off x="4697071" y="4407676"/>
              <a:ext cx="53896" cy="38121"/>
            </a:xfrm>
            <a:custGeom>
              <a:avLst/>
              <a:gdLst/>
              <a:ahLst/>
              <a:cxnLst/>
              <a:rect l="l" t="t" r="r" b="b"/>
              <a:pathLst>
                <a:path w="2641" h="1868" extrusionOk="0">
                  <a:moveTo>
                    <a:pt x="1210" y="1"/>
                  </a:moveTo>
                  <a:cubicBezTo>
                    <a:pt x="1078" y="1"/>
                    <a:pt x="943" y="31"/>
                    <a:pt x="810" y="89"/>
                  </a:cubicBezTo>
                  <a:cubicBezTo>
                    <a:pt x="314" y="299"/>
                    <a:pt x="42" y="801"/>
                    <a:pt x="9" y="1563"/>
                  </a:cubicBezTo>
                  <a:cubicBezTo>
                    <a:pt x="0" y="1727"/>
                    <a:pt x="126" y="1863"/>
                    <a:pt x="286" y="1868"/>
                  </a:cubicBezTo>
                  <a:cubicBezTo>
                    <a:pt x="445" y="1868"/>
                    <a:pt x="581" y="1755"/>
                    <a:pt x="586" y="1591"/>
                  </a:cubicBezTo>
                  <a:cubicBezTo>
                    <a:pt x="614" y="1067"/>
                    <a:pt x="763" y="740"/>
                    <a:pt x="1040" y="617"/>
                  </a:cubicBezTo>
                  <a:cubicBezTo>
                    <a:pt x="1098" y="593"/>
                    <a:pt x="1152" y="580"/>
                    <a:pt x="1203" y="580"/>
                  </a:cubicBezTo>
                  <a:cubicBezTo>
                    <a:pt x="1248" y="580"/>
                    <a:pt x="1291" y="589"/>
                    <a:pt x="1334" y="608"/>
                  </a:cubicBezTo>
                  <a:cubicBezTo>
                    <a:pt x="1470" y="665"/>
                    <a:pt x="1746" y="885"/>
                    <a:pt x="2042" y="1680"/>
                  </a:cubicBezTo>
                  <a:cubicBezTo>
                    <a:pt x="2088" y="1797"/>
                    <a:pt x="2196" y="1868"/>
                    <a:pt x="2313" y="1868"/>
                  </a:cubicBezTo>
                  <a:cubicBezTo>
                    <a:pt x="2351" y="1868"/>
                    <a:pt x="2383" y="1863"/>
                    <a:pt x="2416" y="1853"/>
                  </a:cubicBezTo>
                  <a:cubicBezTo>
                    <a:pt x="2565" y="1797"/>
                    <a:pt x="2641" y="1629"/>
                    <a:pt x="2584" y="1479"/>
                  </a:cubicBezTo>
                  <a:cubicBezTo>
                    <a:pt x="2299" y="702"/>
                    <a:pt x="1962" y="243"/>
                    <a:pt x="1564" y="75"/>
                  </a:cubicBezTo>
                  <a:cubicBezTo>
                    <a:pt x="1450" y="25"/>
                    <a:pt x="1331" y="1"/>
                    <a:pt x="1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61;p40">
              <a:extLst>
                <a:ext uri="{FF2B5EF4-FFF2-40B4-BE49-F238E27FC236}">
                  <a16:creationId xmlns:a16="http://schemas.microsoft.com/office/drawing/2014/main" id="{7E458997-EAB4-6364-34D7-D87C5D78E569}"/>
                </a:ext>
              </a:extLst>
            </p:cNvPr>
            <p:cNvSpPr/>
            <p:nvPr/>
          </p:nvSpPr>
          <p:spPr>
            <a:xfrm>
              <a:off x="4767660" y="4524897"/>
              <a:ext cx="50549" cy="50447"/>
            </a:xfrm>
            <a:custGeom>
              <a:avLst/>
              <a:gdLst/>
              <a:ahLst/>
              <a:cxnLst/>
              <a:rect l="l" t="t" r="r" b="b"/>
              <a:pathLst>
                <a:path w="2477" h="2472" extrusionOk="0">
                  <a:moveTo>
                    <a:pt x="959" y="1"/>
                  </a:moveTo>
                  <a:cubicBezTo>
                    <a:pt x="840" y="1"/>
                    <a:pt x="729" y="75"/>
                    <a:pt x="689" y="192"/>
                  </a:cubicBezTo>
                  <a:cubicBezTo>
                    <a:pt x="291" y="1277"/>
                    <a:pt x="43" y="2087"/>
                    <a:pt x="38" y="2097"/>
                  </a:cubicBezTo>
                  <a:cubicBezTo>
                    <a:pt x="1" y="2223"/>
                    <a:pt x="52" y="2359"/>
                    <a:pt x="165" y="2429"/>
                  </a:cubicBezTo>
                  <a:cubicBezTo>
                    <a:pt x="212" y="2457"/>
                    <a:pt x="262" y="2472"/>
                    <a:pt x="319" y="2472"/>
                  </a:cubicBezTo>
                  <a:cubicBezTo>
                    <a:pt x="389" y="2472"/>
                    <a:pt x="459" y="2443"/>
                    <a:pt x="515" y="2392"/>
                  </a:cubicBezTo>
                  <a:cubicBezTo>
                    <a:pt x="525" y="2383"/>
                    <a:pt x="1377" y="1573"/>
                    <a:pt x="2369" y="486"/>
                  </a:cubicBezTo>
                  <a:cubicBezTo>
                    <a:pt x="2477" y="370"/>
                    <a:pt x="2468" y="187"/>
                    <a:pt x="2351" y="80"/>
                  </a:cubicBezTo>
                  <a:cubicBezTo>
                    <a:pt x="2293" y="28"/>
                    <a:pt x="2221" y="2"/>
                    <a:pt x="2150" y="2"/>
                  </a:cubicBezTo>
                  <a:cubicBezTo>
                    <a:pt x="2072" y="2"/>
                    <a:pt x="1995" y="34"/>
                    <a:pt x="1939" y="98"/>
                  </a:cubicBezTo>
                  <a:cubicBezTo>
                    <a:pt x="1588" y="482"/>
                    <a:pt x="1256" y="828"/>
                    <a:pt x="975" y="1119"/>
                  </a:cubicBezTo>
                  <a:cubicBezTo>
                    <a:pt x="1049" y="899"/>
                    <a:pt x="1139" y="650"/>
                    <a:pt x="1232" y="393"/>
                  </a:cubicBezTo>
                  <a:cubicBezTo>
                    <a:pt x="1288" y="238"/>
                    <a:pt x="1208" y="75"/>
                    <a:pt x="1059" y="19"/>
                  </a:cubicBezTo>
                  <a:cubicBezTo>
                    <a:pt x="1026" y="7"/>
                    <a:pt x="992" y="1"/>
                    <a:pt x="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62;p40">
              <a:extLst>
                <a:ext uri="{FF2B5EF4-FFF2-40B4-BE49-F238E27FC236}">
                  <a16:creationId xmlns:a16="http://schemas.microsoft.com/office/drawing/2014/main" id="{C202076A-7989-D60A-5ACA-607F89225FBA}"/>
                </a:ext>
              </a:extLst>
            </p:cNvPr>
            <p:cNvSpPr/>
            <p:nvPr/>
          </p:nvSpPr>
          <p:spPr>
            <a:xfrm>
              <a:off x="4703948" y="4310618"/>
              <a:ext cx="81589" cy="135200"/>
            </a:xfrm>
            <a:custGeom>
              <a:avLst/>
              <a:gdLst/>
              <a:ahLst/>
              <a:cxnLst/>
              <a:rect l="l" t="t" r="r" b="b"/>
              <a:pathLst>
                <a:path w="3998" h="6625" extrusionOk="0">
                  <a:moveTo>
                    <a:pt x="1865" y="0"/>
                  </a:moveTo>
                  <a:cubicBezTo>
                    <a:pt x="1688" y="0"/>
                    <a:pt x="1474" y="68"/>
                    <a:pt x="1245" y="290"/>
                  </a:cubicBezTo>
                  <a:cubicBezTo>
                    <a:pt x="1" y="1497"/>
                    <a:pt x="1245" y="4325"/>
                    <a:pt x="2509" y="6483"/>
                  </a:cubicBezTo>
                  <a:cubicBezTo>
                    <a:pt x="2565" y="6572"/>
                    <a:pt x="2660" y="6624"/>
                    <a:pt x="2762" y="6624"/>
                  </a:cubicBezTo>
                  <a:cubicBezTo>
                    <a:pt x="2809" y="6624"/>
                    <a:pt x="2861" y="6615"/>
                    <a:pt x="2907" y="6587"/>
                  </a:cubicBezTo>
                  <a:cubicBezTo>
                    <a:pt x="3047" y="6507"/>
                    <a:pt x="3090" y="6328"/>
                    <a:pt x="3010" y="6188"/>
                  </a:cubicBezTo>
                  <a:cubicBezTo>
                    <a:pt x="1396" y="3431"/>
                    <a:pt x="899" y="1437"/>
                    <a:pt x="1649" y="706"/>
                  </a:cubicBezTo>
                  <a:cubicBezTo>
                    <a:pt x="1758" y="603"/>
                    <a:pt x="1828" y="582"/>
                    <a:pt x="1870" y="582"/>
                  </a:cubicBezTo>
                  <a:cubicBezTo>
                    <a:pt x="1890" y="582"/>
                    <a:pt x="1903" y="587"/>
                    <a:pt x="1910" y="590"/>
                  </a:cubicBezTo>
                  <a:cubicBezTo>
                    <a:pt x="2323" y="734"/>
                    <a:pt x="2959" y="2340"/>
                    <a:pt x="3404" y="6367"/>
                  </a:cubicBezTo>
                  <a:cubicBezTo>
                    <a:pt x="3422" y="6519"/>
                    <a:pt x="3556" y="6624"/>
                    <a:pt x="3709" y="6624"/>
                  </a:cubicBezTo>
                  <a:cubicBezTo>
                    <a:pt x="3715" y="6624"/>
                    <a:pt x="3721" y="6624"/>
                    <a:pt x="3727" y="6624"/>
                  </a:cubicBezTo>
                  <a:cubicBezTo>
                    <a:pt x="3886" y="6605"/>
                    <a:pt x="3998" y="6464"/>
                    <a:pt x="3984" y="6306"/>
                  </a:cubicBezTo>
                  <a:cubicBezTo>
                    <a:pt x="3338" y="486"/>
                    <a:pt x="2412" y="149"/>
                    <a:pt x="2107" y="42"/>
                  </a:cubicBezTo>
                  <a:cubicBezTo>
                    <a:pt x="2038" y="18"/>
                    <a:pt x="1957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63;p40">
              <a:extLst>
                <a:ext uri="{FF2B5EF4-FFF2-40B4-BE49-F238E27FC236}">
                  <a16:creationId xmlns:a16="http://schemas.microsoft.com/office/drawing/2014/main" id="{5FDC52FA-E628-E14B-9ECD-4A33D048166D}"/>
                </a:ext>
              </a:extLst>
            </p:cNvPr>
            <p:cNvSpPr/>
            <p:nvPr/>
          </p:nvSpPr>
          <p:spPr>
            <a:xfrm>
              <a:off x="4780456" y="4277578"/>
              <a:ext cx="84854" cy="156097"/>
            </a:xfrm>
            <a:custGeom>
              <a:avLst/>
              <a:gdLst/>
              <a:ahLst/>
              <a:cxnLst/>
              <a:rect l="l" t="t" r="r" b="b"/>
              <a:pathLst>
                <a:path w="4158" h="7649" extrusionOk="0">
                  <a:moveTo>
                    <a:pt x="3146" y="580"/>
                  </a:moveTo>
                  <a:cubicBezTo>
                    <a:pt x="3185" y="580"/>
                    <a:pt x="3226" y="594"/>
                    <a:pt x="3278" y="627"/>
                  </a:cubicBezTo>
                  <a:cubicBezTo>
                    <a:pt x="3367" y="687"/>
                    <a:pt x="3479" y="908"/>
                    <a:pt x="3502" y="1319"/>
                  </a:cubicBezTo>
                  <a:cubicBezTo>
                    <a:pt x="3563" y="2527"/>
                    <a:pt x="2871" y="4559"/>
                    <a:pt x="774" y="6558"/>
                  </a:cubicBezTo>
                  <a:cubicBezTo>
                    <a:pt x="1307" y="4138"/>
                    <a:pt x="2258" y="936"/>
                    <a:pt x="3062" y="599"/>
                  </a:cubicBezTo>
                  <a:cubicBezTo>
                    <a:pt x="3090" y="588"/>
                    <a:pt x="3118" y="580"/>
                    <a:pt x="3146" y="580"/>
                  </a:cubicBezTo>
                  <a:close/>
                  <a:moveTo>
                    <a:pt x="3152" y="0"/>
                  </a:moveTo>
                  <a:cubicBezTo>
                    <a:pt x="3049" y="0"/>
                    <a:pt x="2946" y="22"/>
                    <a:pt x="2843" y="65"/>
                  </a:cubicBezTo>
                  <a:cubicBezTo>
                    <a:pt x="1382" y="668"/>
                    <a:pt x="240" y="6201"/>
                    <a:pt x="24" y="7307"/>
                  </a:cubicBezTo>
                  <a:cubicBezTo>
                    <a:pt x="1" y="7424"/>
                    <a:pt x="57" y="7545"/>
                    <a:pt x="165" y="7610"/>
                  </a:cubicBezTo>
                  <a:cubicBezTo>
                    <a:pt x="212" y="7634"/>
                    <a:pt x="259" y="7649"/>
                    <a:pt x="310" y="7649"/>
                  </a:cubicBezTo>
                  <a:cubicBezTo>
                    <a:pt x="380" y="7649"/>
                    <a:pt x="445" y="7625"/>
                    <a:pt x="497" y="7582"/>
                  </a:cubicBezTo>
                  <a:cubicBezTo>
                    <a:pt x="3264" y="5266"/>
                    <a:pt x="4157" y="2747"/>
                    <a:pt x="4079" y="1291"/>
                  </a:cubicBezTo>
                  <a:cubicBezTo>
                    <a:pt x="4051" y="739"/>
                    <a:pt x="3882" y="336"/>
                    <a:pt x="3601" y="145"/>
                  </a:cubicBezTo>
                  <a:cubicBezTo>
                    <a:pt x="3458" y="49"/>
                    <a:pt x="3306" y="0"/>
                    <a:pt x="3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64;p40">
              <a:extLst>
                <a:ext uri="{FF2B5EF4-FFF2-40B4-BE49-F238E27FC236}">
                  <a16:creationId xmlns:a16="http://schemas.microsoft.com/office/drawing/2014/main" id="{A3B15B29-70B0-9AFE-CAF7-719ACEAB3070}"/>
                </a:ext>
              </a:extLst>
            </p:cNvPr>
            <p:cNvSpPr/>
            <p:nvPr/>
          </p:nvSpPr>
          <p:spPr>
            <a:xfrm>
              <a:off x="4729927" y="4217784"/>
              <a:ext cx="70814" cy="128853"/>
            </a:xfrm>
            <a:custGeom>
              <a:avLst/>
              <a:gdLst/>
              <a:ahLst/>
              <a:cxnLst/>
              <a:rect l="l" t="t" r="r" b="b"/>
              <a:pathLst>
                <a:path w="3470" h="6314" extrusionOk="0">
                  <a:moveTo>
                    <a:pt x="1316" y="579"/>
                  </a:moveTo>
                  <a:cubicBezTo>
                    <a:pt x="1363" y="579"/>
                    <a:pt x="1396" y="593"/>
                    <a:pt x="1415" y="603"/>
                  </a:cubicBezTo>
                  <a:cubicBezTo>
                    <a:pt x="2065" y="884"/>
                    <a:pt x="2575" y="3238"/>
                    <a:pt x="2800" y="5204"/>
                  </a:cubicBezTo>
                  <a:cubicBezTo>
                    <a:pt x="1897" y="4184"/>
                    <a:pt x="623" y="2494"/>
                    <a:pt x="679" y="1407"/>
                  </a:cubicBezTo>
                  <a:cubicBezTo>
                    <a:pt x="694" y="1113"/>
                    <a:pt x="806" y="888"/>
                    <a:pt x="1022" y="715"/>
                  </a:cubicBezTo>
                  <a:cubicBezTo>
                    <a:pt x="1152" y="608"/>
                    <a:pt x="1251" y="579"/>
                    <a:pt x="1316" y="579"/>
                  </a:cubicBezTo>
                  <a:close/>
                  <a:moveTo>
                    <a:pt x="1313" y="0"/>
                  </a:moveTo>
                  <a:cubicBezTo>
                    <a:pt x="1127" y="0"/>
                    <a:pt x="904" y="64"/>
                    <a:pt x="661" y="260"/>
                  </a:cubicBezTo>
                  <a:cubicBezTo>
                    <a:pt x="309" y="541"/>
                    <a:pt x="123" y="916"/>
                    <a:pt x="99" y="1375"/>
                  </a:cubicBezTo>
                  <a:cubicBezTo>
                    <a:pt x="0" y="3266"/>
                    <a:pt x="2842" y="6108"/>
                    <a:pt x="2964" y="6229"/>
                  </a:cubicBezTo>
                  <a:cubicBezTo>
                    <a:pt x="3020" y="6286"/>
                    <a:pt x="3095" y="6314"/>
                    <a:pt x="3170" y="6314"/>
                  </a:cubicBezTo>
                  <a:cubicBezTo>
                    <a:pt x="3212" y="6314"/>
                    <a:pt x="3250" y="6305"/>
                    <a:pt x="3291" y="6286"/>
                  </a:cubicBezTo>
                  <a:cubicBezTo>
                    <a:pt x="3399" y="6234"/>
                    <a:pt x="3470" y="6122"/>
                    <a:pt x="3460" y="6000"/>
                  </a:cubicBezTo>
                  <a:cubicBezTo>
                    <a:pt x="3390" y="5115"/>
                    <a:pt x="2988" y="654"/>
                    <a:pt x="1644" y="69"/>
                  </a:cubicBezTo>
                  <a:cubicBezTo>
                    <a:pt x="1554" y="31"/>
                    <a:pt x="1442" y="0"/>
                    <a:pt x="1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65;p40">
              <a:extLst>
                <a:ext uri="{FF2B5EF4-FFF2-40B4-BE49-F238E27FC236}">
                  <a16:creationId xmlns:a16="http://schemas.microsoft.com/office/drawing/2014/main" id="{42667F98-A153-60E3-C0FA-42AA637592D9}"/>
                </a:ext>
              </a:extLst>
            </p:cNvPr>
            <p:cNvSpPr/>
            <p:nvPr/>
          </p:nvSpPr>
          <p:spPr>
            <a:xfrm>
              <a:off x="4766252" y="4128032"/>
              <a:ext cx="83487" cy="162260"/>
            </a:xfrm>
            <a:custGeom>
              <a:avLst/>
              <a:gdLst/>
              <a:ahLst/>
              <a:cxnLst/>
              <a:rect l="l" t="t" r="r" b="b"/>
              <a:pathLst>
                <a:path w="4091" h="7951" extrusionOk="0">
                  <a:moveTo>
                    <a:pt x="2191" y="581"/>
                  </a:moveTo>
                  <a:cubicBezTo>
                    <a:pt x="2213" y="581"/>
                    <a:pt x="2241" y="581"/>
                    <a:pt x="2269" y="586"/>
                  </a:cubicBezTo>
                  <a:cubicBezTo>
                    <a:pt x="2541" y="609"/>
                    <a:pt x="2729" y="713"/>
                    <a:pt x="2850" y="909"/>
                  </a:cubicBezTo>
                  <a:cubicBezTo>
                    <a:pt x="3501" y="1962"/>
                    <a:pt x="2308" y="5085"/>
                    <a:pt x="1713" y="6624"/>
                  </a:cubicBezTo>
                  <a:cubicBezTo>
                    <a:pt x="1348" y="4743"/>
                    <a:pt x="949" y="1687"/>
                    <a:pt x="1718" y="797"/>
                  </a:cubicBezTo>
                  <a:cubicBezTo>
                    <a:pt x="1844" y="652"/>
                    <a:pt x="1994" y="581"/>
                    <a:pt x="2191" y="581"/>
                  </a:cubicBezTo>
                  <a:close/>
                  <a:moveTo>
                    <a:pt x="2192" y="0"/>
                  </a:moveTo>
                  <a:cubicBezTo>
                    <a:pt x="1830" y="0"/>
                    <a:pt x="1517" y="146"/>
                    <a:pt x="1277" y="417"/>
                  </a:cubicBezTo>
                  <a:cubicBezTo>
                    <a:pt x="0" y="1901"/>
                    <a:pt x="1212" y="7136"/>
                    <a:pt x="1353" y="7726"/>
                  </a:cubicBezTo>
                  <a:cubicBezTo>
                    <a:pt x="1385" y="7851"/>
                    <a:pt x="1498" y="7945"/>
                    <a:pt x="1623" y="7950"/>
                  </a:cubicBezTo>
                  <a:lnTo>
                    <a:pt x="1638" y="7950"/>
                  </a:lnTo>
                  <a:cubicBezTo>
                    <a:pt x="1764" y="7950"/>
                    <a:pt x="1872" y="7866"/>
                    <a:pt x="1914" y="7748"/>
                  </a:cubicBezTo>
                  <a:cubicBezTo>
                    <a:pt x="1975" y="7551"/>
                    <a:pt x="2092" y="7253"/>
                    <a:pt x="2237" y="6877"/>
                  </a:cubicBezTo>
                  <a:cubicBezTo>
                    <a:pt x="3164" y="4476"/>
                    <a:pt x="4091" y="1808"/>
                    <a:pt x="3342" y="605"/>
                  </a:cubicBezTo>
                  <a:cubicBezTo>
                    <a:pt x="3122" y="249"/>
                    <a:pt x="2775" y="48"/>
                    <a:pt x="2321" y="6"/>
                  </a:cubicBezTo>
                  <a:cubicBezTo>
                    <a:pt x="2278" y="2"/>
                    <a:pt x="2235" y="0"/>
                    <a:pt x="2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66;p40">
              <a:extLst>
                <a:ext uri="{FF2B5EF4-FFF2-40B4-BE49-F238E27FC236}">
                  <a16:creationId xmlns:a16="http://schemas.microsoft.com/office/drawing/2014/main" id="{C7104762-F414-AE31-BCC7-5A28AAC629AE}"/>
                </a:ext>
              </a:extLst>
            </p:cNvPr>
            <p:cNvSpPr/>
            <p:nvPr/>
          </p:nvSpPr>
          <p:spPr>
            <a:xfrm>
              <a:off x="4780191" y="4278476"/>
              <a:ext cx="26387" cy="167321"/>
            </a:xfrm>
            <a:custGeom>
              <a:avLst/>
              <a:gdLst/>
              <a:ahLst/>
              <a:cxnLst/>
              <a:rect l="l" t="t" r="r" b="b"/>
              <a:pathLst>
                <a:path w="1293" h="8199" extrusionOk="0">
                  <a:moveTo>
                    <a:pt x="987" y="1"/>
                  </a:moveTo>
                  <a:cubicBezTo>
                    <a:pt x="841" y="1"/>
                    <a:pt x="711" y="114"/>
                    <a:pt x="698" y="264"/>
                  </a:cubicBezTo>
                  <a:lnTo>
                    <a:pt x="19" y="7885"/>
                  </a:lnTo>
                  <a:cubicBezTo>
                    <a:pt x="0" y="8044"/>
                    <a:pt x="121" y="8184"/>
                    <a:pt x="281" y="8199"/>
                  </a:cubicBezTo>
                  <a:lnTo>
                    <a:pt x="305" y="8199"/>
                  </a:lnTo>
                  <a:cubicBezTo>
                    <a:pt x="454" y="8199"/>
                    <a:pt x="581" y="8086"/>
                    <a:pt x="594" y="7937"/>
                  </a:cubicBezTo>
                  <a:lnTo>
                    <a:pt x="1278" y="315"/>
                  </a:lnTo>
                  <a:cubicBezTo>
                    <a:pt x="1292" y="157"/>
                    <a:pt x="1171" y="16"/>
                    <a:pt x="1011" y="2"/>
                  </a:cubicBezTo>
                  <a:cubicBezTo>
                    <a:pt x="1003" y="1"/>
                    <a:pt x="995" y="1"/>
                    <a:pt x="9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67;p40">
              <a:extLst>
                <a:ext uri="{FF2B5EF4-FFF2-40B4-BE49-F238E27FC236}">
                  <a16:creationId xmlns:a16="http://schemas.microsoft.com/office/drawing/2014/main" id="{5A2FE35A-4CA6-05CE-1513-C906C12E208D}"/>
                </a:ext>
              </a:extLst>
            </p:cNvPr>
            <p:cNvSpPr/>
            <p:nvPr/>
          </p:nvSpPr>
          <p:spPr>
            <a:xfrm>
              <a:off x="4757069" y="4524937"/>
              <a:ext cx="27428" cy="179770"/>
            </a:xfrm>
            <a:custGeom>
              <a:avLst/>
              <a:gdLst/>
              <a:ahLst/>
              <a:cxnLst/>
              <a:rect l="l" t="t" r="r" b="b"/>
              <a:pathLst>
                <a:path w="1344" h="8809" extrusionOk="0">
                  <a:moveTo>
                    <a:pt x="1035" y="0"/>
                  </a:moveTo>
                  <a:cubicBezTo>
                    <a:pt x="889" y="0"/>
                    <a:pt x="762" y="117"/>
                    <a:pt x="749" y="264"/>
                  </a:cubicBezTo>
                  <a:lnTo>
                    <a:pt x="14" y="8494"/>
                  </a:lnTo>
                  <a:cubicBezTo>
                    <a:pt x="1" y="8653"/>
                    <a:pt x="117" y="8794"/>
                    <a:pt x="276" y="8808"/>
                  </a:cubicBezTo>
                  <a:lnTo>
                    <a:pt x="304" y="8808"/>
                  </a:lnTo>
                  <a:cubicBezTo>
                    <a:pt x="455" y="8808"/>
                    <a:pt x="580" y="8696"/>
                    <a:pt x="595" y="8545"/>
                  </a:cubicBezTo>
                  <a:lnTo>
                    <a:pt x="1330" y="316"/>
                  </a:lnTo>
                  <a:cubicBezTo>
                    <a:pt x="1343" y="157"/>
                    <a:pt x="1226" y="17"/>
                    <a:pt x="1068" y="2"/>
                  </a:cubicBezTo>
                  <a:cubicBezTo>
                    <a:pt x="1057" y="1"/>
                    <a:pt x="1046" y="0"/>
                    <a:pt x="10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68;p40">
              <a:extLst>
                <a:ext uri="{FF2B5EF4-FFF2-40B4-BE49-F238E27FC236}">
                  <a16:creationId xmlns:a16="http://schemas.microsoft.com/office/drawing/2014/main" id="{6DE6488A-908F-5CD1-2332-B904922B3BE3}"/>
                </a:ext>
              </a:extLst>
            </p:cNvPr>
            <p:cNvSpPr/>
            <p:nvPr/>
          </p:nvSpPr>
          <p:spPr>
            <a:xfrm>
              <a:off x="4740906" y="3747065"/>
              <a:ext cx="106935" cy="185647"/>
            </a:xfrm>
            <a:custGeom>
              <a:avLst/>
              <a:gdLst/>
              <a:ahLst/>
              <a:cxnLst/>
              <a:rect l="l" t="t" r="r" b="b"/>
              <a:pathLst>
                <a:path w="5240" h="9097" extrusionOk="0">
                  <a:moveTo>
                    <a:pt x="1555" y="0"/>
                  </a:moveTo>
                  <a:cubicBezTo>
                    <a:pt x="1556" y="1"/>
                    <a:pt x="3624" y="1025"/>
                    <a:pt x="1822" y="3581"/>
                  </a:cubicBezTo>
                  <a:cubicBezTo>
                    <a:pt x="586" y="5342"/>
                    <a:pt x="1" y="7027"/>
                    <a:pt x="736" y="8202"/>
                  </a:cubicBezTo>
                  <a:cubicBezTo>
                    <a:pt x="1113" y="8805"/>
                    <a:pt x="1743" y="9097"/>
                    <a:pt x="2380" y="9097"/>
                  </a:cubicBezTo>
                  <a:cubicBezTo>
                    <a:pt x="3073" y="9097"/>
                    <a:pt x="3775" y="8751"/>
                    <a:pt x="4168" y="8085"/>
                  </a:cubicBezTo>
                  <a:cubicBezTo>
                    <a:pt x="5239" y="6259"/>
                    <a:pt x="2871" y="4466"/>
                    <a:pt x="3596" y="2879"/>
                  </a:cubicBezTo>
                  <a:cubicBezTo>
                    <a:pt x="4495" y="895"/>
                    <a:pt x="2899" y="66"/>
                    <a:pt x="1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69;p40">
              <a:extLst>
                <a:ext uri="{FF2B5EF4-FFF2-40B4-BE49-F238E27FC236}">
                  <a16:creationId xmlns:a16="http://schemas.microsoft.com/office/drawing/2014/main" id="{B39502AB-4677-05FD-B714-17EF2C63AC30}"/>
                </a:ext>
              </a:extLst>
            </p:cNvPr>
            <p:cNvSpPr/>
            <p:nvPr/>
          </p:nvSpPr>
          <p:spPr>
            <a:xfrm>
              <a:off x="4737294" y="3742371"/>
              <a:ext cx="105568" cy="195014"/>
            </a:xfrm>
            <a:custGeom>
              <a:avLst/>
              <a:gdLst/>
              <a:ahLst/>
              <a:cxnLst/>
              <a:rect l="l" t="t" r="r" b="b"/>
              <a:pathLst>
                <a:path w="5173" h="9556" extrusionOk="0">
                  <a:moveTo>
                    <a:pt x="2509" y="596"/>
                  </a:moveTo>
                  <a:cubicBezTo>
                    <a:pt x="2964" y="727"/>
                    <a:pt x="3385" y="970"/>
                    <a:pt x="3619" y="1354"/>
                  </a:cubicBezTo>
                  <a:cubicBezTo>
                    <a:pt x="3885" y="1789"/>
                    <a:pt x="3867" y="2346"/>
                    <a:pt x="3563" y="3011"/>
                  </a:cubicBezTo>
                  <a:cubicBezTo>
                    <a:pt x="3183" y="3845"/>
                    <a:pt x="3548" y="4701"/>
                    <a:pt x="3900" y="5530"/>
                  </a:cubicBezTo>
                  <a:cubicBezTo>
                    <a:pt x="4288" y="6447"/>
                    <a:pt x="4658" y="7317"/>
                    <a:pt x="4143" y="8198"/>
                  </a:cubicBezTo>
                  <a:cubicBezTo>
                    <a:pt x="3820" y="8750"/>
                    <a:pt x="3235" y="9087"/>
                    <a:pt x="2584" y="9097"/>
                  </a:cubicBezTo>
                  <a:cubicBezTo>
                    <a:pt x="1962" y="9091"/>
                    <a:pt x="1428" y="8821"/>
                    <a:pt x="1110" y="8311"/>
                  </a:cubicBezTo>
                  <a:cubicBezTo>
                    <a:pt x="333" y="7069"/>
                    <a:pt x="1268" y="5254"/>
                    <a:pt x="2186" y="3942"/>
                  </a:cubicBezTo>
                  <a:cubicBezTo>
                    <a:pt x="2856" y="2997"/>
                    <a:pt x="3094" y="2131"/>
                    <a:pt x="2902" y="1373"/>
                  </a:cubicBezTo>
                  <a:cubicBezTo>
                    <a:pt x="2823" y="1054"/>
                    <a:pt x="2673" y="792"/>
                    <a:pt x="2509" y="596"/>
                  </a:cubicBezTo>
                  <a:close/>
                  <a:moveTo>
                    <a:pt x="1723" y="0"/>
                  </a:moveTo>
                  <a:cubicBezTo>
                    <a:pt x="1627" y="0"/>
                    <a:pt x="1539" y="73"/>
                    <a:pt x="1512" y="174"/>
                  </a:cubicBezTo>
                  <a:cubicBezTo>
                    <a:pt x="1484" y="278"/>
                    <a:pt x="1536" y="390"/>
                    <a:pt x="1629" y="436"/>
                  </a:cubicBezTo>
                  <a:cubicBezTo>
                    <a:pt x="1638" y="441"/>
                    <a:pt x="2280" y="769"/>
                    <a:pt x="2458" y="1490"/>
                  </a:cubicBezTo>
                  <a:cubicBezTo>
                    <a:pt x="2612" y="2112"/>
                    <a:pt x="2396" y="2847"/>
                    <a:pt x="1812" y="3681"/>
                  </a:cubicBezTo>
                  <a:cubicBezTo>
                    <a:pt x="374" y="5716"/>
                    <a:pt x="0" y="7402"/>
                    <a:pt x="721" y="8553"/>
                  </a:cubicBezTo>
                  <a:cubicBezTo>
                    <a:pt x="1115" y="9181"/>
                    <a:pt x="1798" y="9555"/>
                    <a:pt x="2556" y="9555"/>
                  </a:cubicBezTo>
                  <a:lnTo>
                    <a:pt x="2589" y="9555"/>
                  </a:lnTo>
                  <a:cubicBezTo>
                    <a:pt x="3403" y="9546"/>
                    <a:pt x="4133" y="9125"/>
                    <a:pt x="4541" y="8432"/>
                  </a:cubicBezTo>
                  <a:cubicBezTo>
                    <a:pt x="5173" y="7356"/>
                    <a:pt x="4719" y="6288"/>
                    <a:pt x="4321" y="5347"/>
                  </a:cubicBezTo>
                  <a:cubicBezTo>
                    <a:pt x="3993" y="4580"/>
                    <a:pt x="3684" y="3849"/>
                    <a:pt x="3979" y="3203"/>
                  </a:cubicBezTo>
                  <a:cubicBezTo>
                    <a:pt x="4442" y="2192"/>
                    <a:pt x="4250" y="1508"/>
                    <a:pt x="4012" y="1115"/>
                  </a:cubicBezTo>
                  <a:cubicBezTo>
                    <a:pt x="3548" y="352"/>
                    <a:pt x="2537" y="38"/>
                    <a:pt x="1741" y="1"/>
                  </a:cubicBezTo>
                  <a:cubicBezTo>
                    <a:pt x="1735" y="1"/>
                    <a:pt x="1729" y="0"/>
                    <a:pt x="17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70;p40">
              <a:extLst>
                <a:ext uri="{FF2B5EF4-FFF2-40B4-BE49-F238E27FC236}">
                  <a16:creationId xmlns:a16="http://schemas.microsoft.com/office/drawing/2014/main" id="{6951D53F-83F7-362D-8F13-41EC4D61C900}"/>
                </a:ext>
              </a:extLst>
            </p:cNvPr>
            <p:cNvSpPr/>
            <p:nvPr/>
          </p:nvSpPr>
          <p:spPr>
            <a:xfrm>
              <a:off x="4603257" y="4479408"/>
              <a:ext cx="374518" cy="11857"/>
            </a:xfrm>
            <a:custGeom>
              <a:avLst/>
              <a:gdLst/>
              <a:ahLst/>
              <a:cxnLst/>
              <a:rect l="l" t="t" r="r" b="b"/>
              <a:pathLst>
                <a:path w="18352" h="581" extrusionOk="0">
                  <a:moveTo>
                    <a:pt x="291" y="1"/>
                  </a:moveTo>
                  <a:cubicBezTo>
                    <a:pt x="127" y="1"/>
                    <a:pt x="0" y="131"/>
                    <a:pt x="0" y="291"/>
                  </a:cubicBezTo>
                  <a:cubicBezTo>
                    <a:pt x="0" y="455"/>
                    <a:pt x="127" y="581"/>
                    <a:pt x="291" y="581"/>
                  </a:cubicBezTo>
                  <a:lnTo>
                    <a:pt x="18060" y="581"/>
                  </a:lnTo>
                  <a:cubicBezTo>
                    <a:pt x="18224" y="581"/>
                    <a:pt x="18351" y="455"/>
                    <a:pt x="18351" y="291"/>
                  </a:cubicBezTo>
                  <a:cubicBezTo>
                    <a:pt x="18351" y="131"/>
                    <a:pt x="18224" y="1"/>
                    <a:pt x="18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733;p37">
            <a:extLst>
              <a:ext uri="{FF2B5EF4-FFF2-40B4-BE49-F238E27FC236}">
                <a16:creationId xmlns:a16="http://schemas.microsoft.com/office/drawing/2014/main" id="{C0DB5E7B-5972-F288-92F6-2B8F1CF63516}"/>
              </a:ext>
            </a:extLst>
          </p:cNvPr>
          <p:cNvGrpSpPr/>
          <p:nvPr/>
        </p:nvGrpSpPr>
        <p:grpSpPr>
          <a:xfrm rot="1538964">
            <a:off x="3565095" y="278643"/>
            <a:ext cx="970306" cy="1290975"/>
            <a:chOff x="2593466" y="554883"/>
            <a:chExt cx="508147" cy="676080"/>
          </a:xfrm>
        </p:grpSpPr>
        <p:sp>
          <p:nvSpPr>
            <p:cNvPr id="66" name="Google Shape;734;p37">
              <a:extLst>
                <a:ext uri="{FF2B5EF4-FFF2-40B4-BE49-F238E27FC236}">
                  <a16:creationId xmlns:a16="http://schemas.microsoft.com/office/drawing/2014/main" id="{B2A5B786-95DE-235A-A48A-CAD4944B9187}"/>
                </a:ext>
              </a:extLst>
            </p:cNvPr>
            <p:cNvSpPr/>
            <p:nvPr/>
          </p:nvSpPr>
          <p:spPr>
            <a:xfrm>
              <a:off x="2593466" y="554883"/>
              <a:ext cx="508147" cy="676080"/>
            </a:xfrm>
            <a:custGeom>
              <a:avLst/>
              <a:gdLst/>
              <a:ahLst/>
              <a:cxnLst/>
              <a:rect l="l" t="t" r="r" b="b"/>
              <a:pathLst>
                <a:path w="24900" h="33129" extrusionOk="0">
                  <a:moveTo>
                    <a:pt x="16567" y="580"/>
                  </a:moveTo>
                  <a:cubicBezTo>
                    <a:pt x="18927" y="580"/>
                    <a:pt x="21262" y="1109"/>
                    <a:pt x="23388" y="2111"/>
                  </a:cubicBezTo>
                  <a:cubicBezTo>
                    <a:pt x="15664" y="2401"/>
                    <a:pt x="9470" y="8772"/>
                    <a:pt x="9470" y="16561"/>
                  </a:cubicBezTo>
                  <a:cubicBezTo>
                    <a:pt x="9470" y="24356"/>
                    <a:pt x="15664" y="30728"/>
                    <a:pt x="23388" y="31017"/>
                  </a:cubicBezTo>
                  <a:cubicBezTo>
                    <a:pt x="21262" y="32020"/>
                    <a:pt x="18927" y="32549"/>
                    <a:pt x="16567" y="32549"/>
                  </a:cubicBezTo>
                  <a:cubicBezTo>
                    <a:pt x="7753" y="32549"/>
                    <a:pt x="581" y="25376"/>
                    <a:pt x="581" y="16561"/>
                  </a:cubicBezTo>
                  <a:cubicBezTo>
                    <a:pt x="581" y="7752"/>
                    <a:pt x="7753" y="580"/>
                    <a:pt x="16567" y="580"/>
                  </a:cubicBezTo>
                  <a:close/>
                  <a:moveTo>
                    <a:pt x="16567" y="0"/>
                  </a:moveTo>
                  <a:cubicBezTo>
                    <a:pt x="7435" y="0"/>
                    <a:pt x="0" y="7433"/>
                    <a:pt x="0" y="16561"/>
                  </a:cubicBezTo>
                  <a:cubicBezTo>
                    <a:pt x="0" y="25695"/>
                    <a:pt x="7435" y="33128"/>
                    <a:pt x="16567" y="33128"/>
                  </a:cubicBezTo>
                  <a:cubicBezTo>
                    <a:pt x="19422" y="33128"/>
                    <a:pt x="22246" y="32385"/>
                    <a:pt x="24731" y="30976"/>
                  </a:cubicBezTo>
                  <a:cubicBezTo>
                    <a:pt x="24849" y="30910"/>
                    <a:pt x="24899" y="30769"/>
                    <a:pt x="24867" y="30643"/>
                  </a:cubicBezTo>
                  <a:cubicBezTo>
                    <a:pt x="24831" y="30515"/>
                    <a:pt x="24714" y="30432"/>
                    <a:pt x="24583" y="30432"/>
                  </a:cubicBezTo>
                  <a:cubicBezTo>
                    <a:pt x="24579" y="30432"/>
                    <a:pt x="24576" y="30432"/>
                    <a:pt x="24572" y="30432"/>
                  </a:cubicBezTo>
                  <a:cubicBezTo>
                    <a:pt x="24361" y="30442"/>
                    <a:pt x="24151" y="30447"/>
                    <a:pt x="23935" y="30447"/>
                  </a:cubicBezTo>
                  <a:cubicBezTo>
                    <a:pt x="16282" y="30447"/>
                    <a:pt x="10051" y="24220"/>
                    <a:pt x="10051" y="16561"/>
                  </a:cubicBezTo>
                  <a:cubicBezTo>
                    <a:pt x="10051" y="8908"/>
                    <a:pt x="16282" y="2682"/>
                    <a:pt x="23935" y="2682"/>
                  </a:cubicBezTo>
                  <a:cubicBezTo>
                    <a:pt x="24151" y="2682"/>
                    <a:pt x="24361" y="2686"/>
                    <a:pt x="24572" y="2696"/>
                  </a:cubicBezTo>
                  <a:cubicBezTo>
                    <a:pt x="24579" y="2697"/>
                    <a:pt x="24585" y="2697"/>
                    <a:pt x="24592" y="2697"/>
                  </a:cubicBezTo>
                  <a:cubicBezTo>
                    <a:pt x="24723" y="2697"/>
                    <a:pt x="24831" y="2611"/>
                    <a:pt x="24867" y="2485"/>
                  </a:cubicBezTo>
                  <a:cubicBezTo>
                    <a:pt x="24899" y="2359"/>
                    <a:pt x="24849" y="2219"/>
                    <a:pt x="24731" y="2153"/>
                  </a:cubicBezTo>
                  <a:cubicBezTo>
                    <a:pt x="22246" y="744"/>
                    <a:pt x="19422" y="0"/>
                    <a:pt x="16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35;p37">
              <a:extLst>
                <a:ext uri="{FF2B5EF4-FFF2-40B4-BE49-F238E27FC236}">
                  <a16:creationId xmlns:a16="http://schemas.microsoft.com/office/drawing/2014/main" id="{65068D74-A335-32E2-69C5-B2EA67A5F060}"/>
                </a:ext>
              </a:extLst>
            </p:cNvPr>
            <p:cNvSpPr/>
            <p:nvPr/>
          </p:nvSpPr>
          <p:spPr>
            <a:xfrm>
              <a:off x="2713829" y="597820"/>
              <a:ext cx="387600" cy="591205"/>
            </a:xfrm>
            <a:custGeom>
              <a:avLst/>
              <a:gdLst/>
              <a:ahLst/>
              <a:cxnLst/>
              <a:rect l="l" t="t" r="r" b="b"/>
              <a:pathLst>
                <a:path w="18993" h="28970" extrusionOk="0">
                  <a:moveTo>
                    <a:pt x="16893" y="1"/>
                  </a:moveTo>
                  <a:cubicBezTo>
                    <a:pt x="13911" y="1"/>
                    <a:pt x="7945" y="503"/>
                    <a:pt x="3929" y="4145"/>
                  </a:cubicBezTo>
                  <a:cubicBezTo>
                    <a:pt x="1325" y="6509"/>
                    <a:pt x="1" y="9810"/>
                    <a:pt x="1" y="13957"/>
                  </a:cubicBezTo>
                  <a:cubicBezTo>
                    <a:pt x="1" y="18109"/>
                    <a:pt x="1325" y="21494"/>
                    <a:pt x="3942" y="24017"/>
                  </a:cubicBezTo>
                  <a:cubicBezTo>
                    <a:pt x="8825" y="28726"/>
                    <a:pt x="16816" y="28970"/>
                    <a:pt x="18417" y="28970"/>
                  </a:cubicBezTo>
                  <a:lnTo>
                    <a:pt x="18698" y="28970"/>
                  </a:lnTo>
                  <a:cubicBezTo>
                    <a:pt x="18856" y="28961"/>
                    <a:pt x="18983" y="28829"/>
                    <a:pt x="18979" y="28665"/>
                  </a:cubicBezTo>
                  <a:cubicBezTo>
                    <a:pt x="18973" y="28512"/>
                    <a:pt x="18838" y="28388"/>
                    <a:pt x="18694" y="28388"/>
                  </a:cubicBezTo>
                  <a:cubicBezTo>
                    <a:pt x="18689" y="28388"/>
                    <a:pt x="18684" y="28388"/>
                    <a:pt x="18679" y="28389"/>
                  </a:cubicBezTo>
                  <a:cubicBezTo>
                    <a:pt x="18670" y="28389"/>
                    <a:pt x="18583" y="28391"/>
                    <a:pt x="18427" y="28391"/>
                  </a:cubicBezTo>
                  <a:cubicBezTo>
                    <a:pt x="16927" y="28391"/>
                    <a:pt x="9090" y="28175"/>
                    <a:pt x="4345" y="23596"/>
                  </a:cubicBezTo>
                  <a:cubicBezTo>
                    <a:pt x="1846" y="21189"/>
                    <a:pt x="582" y="17946"/>
                    <a:pt x="582" y="13957"/>
                  </a:cubicBezTo>
                  <a:cubicBezTo>
                    <a:pt x="582" y="9983"/>
                    <a:pt x="1840" y="6828"/>
                    <a:pt x="4317" y="4576"/>
                  </a:cubicBezTo>
                  <a:cubicBezTo>
                    <a:pt x="8198" y="1057"/>
                    <a:pt x="14160" y="595"/>
                    <a:pt x="17020" y="595"/>
                  </a:cubicBezTo>
                  <a:cubicBezTo>
                    <a:pt x="18017" y="595"/>
                    <a:pt x="18637" y="651"/>
                    <a:pt x="18660" y="653"/>
                  </a:cubicBezTo>
                  <a:cubicBezTo>
                    <a:pt x="18668" y="654"/>
                    <a:pt x="18677" y="654"/>
                    <a:pt x="18685" y="654"/>
                  </a:cubicBezTo>
                  <a:cubicBezTo>
                    <a:pt x="18838" y="654"/>
                    <a:pt x="18961" y="541"/>
                    <a:pt x="18979" y="391"/>
                  </a:cubicBezTo>
                  <a:cubicBezTo>
                    <a:pt x="18992" y="232"/>
                    <a:pt x="18875" y="91"/>
                    <a:pt x="18716" y="72"/>
                  </a:cubicBezTo>
                  <a:cubicBezTo>
                    <a:pt x="18618" y="63"/>
                    <a:pt x="17939" y="1"/>
                    <a:pt x="16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486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97531E-6 C 0.02153 -1.97531E-6 0.03924 0.02284 0.03924 0.05185 C 0.03924 0.08056 0.02153 0.10432 -4.44444E-6 0.10432 C -0.0217 0.10432 -0.03923 0.08056 -0.03923 0.05185 C -0.03923 0.02284 -0.0217 -1.97531E-6 -4.44444E-6 -1.97531E-6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27 0.00155 L -0.04427 0.00155 C -0.04739 0.00186 -0.05034 0.00216 -0.05329 0.00278 C -0.05468 0.00309 -0.0559 0.00371 -0.05711 0.00402 C -0.0592 0.00494 -0.06111 0.00648 -0.06319 0.00679 C -0.0677 0.00772 -0.07222 0.00772 -0.07673 0.00834 L -0.13975 0.00679 C -0.14479 0.00679 -0.14982 0.00556 -0.15486 0.00556 C -0.16736 0.00525 -0.17986 0.00556 -0.19253 0.00556 L -0.19913 0.00556 L -0.19774 0.00679 " pathEditMode="relative" ptsTypes="AAAAAAAAAAA">
                                      <p:cBhvr>
                                        <p:cTn id="9" dur="2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" grpId="0"/>
      <p:bldP spid="4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dirty="0"/>
          </a:p>
        </p:txBody>
      </p:sp>
      <p:grpSp>
        <p:nvGrpSpPr>
          <p:cNvPr id="648" name="Google Shape;648;p36"/>
          <p:cNvGrpSpPr/>
          <p:nvPr/>
        </p:nvGrpSpPr>
        <p:grpSpPr>
          <a:xfrm>
            <a:off x="8547205" y="2336985"/>
            <a:ext cx="455781" cy="787995"/>
            <a:chOff x="5186973" y="1199086"/>
            <a:chExt cx="455781" cy="787995"/>
          </a:xfrm>
        </p:grpSpPr>
        <p:sp>
          <p:nvSpPr>
            <p:cNvPr id="649" name="Google Shape;649;p36"/>
            <p:cNvSpPr/>
            <p:nvPr/>
          </p:nvSpPr>
          <p:spPr>
            <a:xfrm>
              <a:off x="5251624" y="1199086"/>
              <a:ext cx="258726" cy="250645"/>
            </a:xfrm>
            <a:custGeom>
              <a:avLst/>
              <a:gdLst/>
              <a:ahLst/>
              <a:cxnLst/>
              <a:rect l="l" t="t" r="r" b="b"/>
              <a:pathLst>
                <a:path w="12678" h="12282" extrusionOk="0">
                  <a:moveTo>
                    <a:pt x="7505" y="911"/>
                  </a:moveTo>
                  <a:lnTo>
                    <a:pt x="11943" y="10934"/>
                  </a:lnTo>
                  <a:lnTo>
                    <a:pt x="848" y="11668"/>
                  </a:lnTo>
                  <a:lnTo>
                    <a:pt x="7505" y="911"/>
                  </a:lnTo>
                  <a:close/>
                  <a:moveTo>
                    <a:pt x="7531" y="1"/>
                  </a:moveTo>
                  <a:cubicBezTo>
                    <a:pt x="7433" y="1"/>
                    <a:pt x="7349" y="55"/>
                    <a:pt x="7298" y="139"/>
                  </a:cubicBezTo>
                  <a:lnTo>
                    <a:pt x="56" y="11841"/>
                  </a:lnTo>
                  <a:cubicBezTo>
                    <a:pt x="0" y="11936"/>
                    <a:pt x="0" y="12048"/>
                    <a:pt x="56" y="12141"/>
                  </a:cubicBezTo>
                  <a:cubicBezTo>
                    <a:pt x="108" y="12230"/>
                    <a:pt x="202" y="12282"/>
                    <a:pt x="305" y="12282"/>
                  </a:cubicBezTo>
                  <a:lnTo>
                    <a:pt x="324" y="12282"/>
                  </a:lnTo>
                  <a:lnTo>
                    <a:pt x="12392" y="11486"/>
                  </a:lnTo>
                  <a:cubicBezTo>
                    <a:pt x="12486" y="11476"/>
                    <a:pt x="12574" y="11425"/>
                    <a:pt x="12622" y="11346"/>
                  </a:cubicBezTo>
                  <a:cubicBezTo>
                    <a:pt x="12673" y="11266"/>
                    <a:pt x="12678" y="11163"/>
                    <a:pt x="12639" y="11079"/>
                  </a:cubicBezTo>
                  <a:lnTo>
                    <a:pt x="7808" y="172"/>
                  </a:lnTo>
                  <a:cubicBezTo>
                    <a:pt x="7767" y="73"/>
                    <a:pt x="7674" y="8"/>
                    <a:pt x="7566" y="3"/>
                  </a:cubicBezTo>
                  <a:cubicBezTo>
                    <a:pt x="7554" y="2"/>
                    <a:pt x="7542" y="1"/>
                    <a:pt x="7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399130" y="1199086"/>
              <a:ext cx="243625" cy="234421"/>
            </a:xfrm>
            <a:custGeom>
              <a:avLst/>
              <a:gdLst/>
              <a:ahLst/>
              <a:cxnLst/>
              <a:rect l="l" t="t" r="r" b="b"/>
              <a:pathLst>
                <a:path w="11938" h="11487" extrusionOk="0">
                  <a:moveTo>
                    <a:pt x="1040" y="1206"/>
                  </a:moveTo>
                  <a:lnTo>
                    <a:pt x="11029" y="8836"/>
                  </a:lnTo>
                  <a:lnTo>
                    <a:pt x="5305" y="10835"/>
                  </a:lnTo>
                  <a:lnTo>
                    <a:pt x="1040" y="1206"/>
                  </a:lnTo>
                  <a:close/>
                  <a:moveTo>
                    <a:pt x="318" y="0"/>
                  </a:moveTo>
                  <a:cubicBezTo>
                    <a:pt x="255" y="0"/>
                    <a:pt x="191" y="21"/>
                    <a:pt x="137" y="64"/>
                  </a:cubicBezTo>
                  <a:cubicBezTo>
                    <a:pt x="33" y="144"/>
                    <a:pt x="1" y="289"/>
                    <a:pt x="52" y="405"/>
                  </a:cubicBezTo>
                  <a:lnTo>
                    <a:pt x="4878" y="11312"/>
                  </a:lnTo>
                  <a:cubicBezTo>
                    <a:pt x="4930" y="11420"/>
                    <a:pt x="5033" y="11486"/>
                    <a:pt x="5145" y="11486"/>
                  </a:cubicBezTo>
                  <a:cubicBezTo>
                    <a:pt x="5178" y="11486"/>
                    <a:pt x="5210" y="11481"/>
                    <a:pt x="5243" y="11467"/>
                  </a:cubicBezTo>
                  <a:lnTo>
                    <a:pt x="11727" y="9206"/>
                  </a:lnTo>
                  <a:cubicBezTo>
                    <a:pt x="11830" y="9173"/>
                    <a:pt x="11905" y="9084"/>
                    <a:pt x="11919" y="8981"/>
                  </a:cubicBezTo>
                  <a:cubicBezTo>
                    <a:pt x="11938" y="8874"/>
                    <a:pt x="11895" y="8771"/>
                    <a:pt x="11811" y="8706"/>
                  </a:cubicBezTo>
                  <a:lnTo>
                    <a:pt x="492" y="59"/>
                  </a:lnTo>
                  <a:cubicBezTo>
                    <a:pt x="441" y="20"/>
                    <a:pt x="380" y="0"/>
                    <a:pt x="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187239" y="1199086"/>
              <a:ext cx="225013" cy="250645"/>
            </a:xfrm>
            <a:custGeom>
              <a:avLst/>
              <a:gdLst/>
              <a:ahLst/>
              <a:cxnLst/>
              <a:rect l="l" t="t" r="r" b="b"/>
              <a:pathLst>
                <a:path w="11026" h="12282" extrusionOk="0">
                  <a:moveTo>
                    <a:pt x="9475" y="1721"/>
                  </a:moveTo>
                  <a:lnTo>
                    <a:pt x="3395" y="11547"/>
                  </a:lnTo>
                  <a:lnTo>
                    <a:pt x="731" y="9201"/>
                  </a:lnTo>
                  <a:lnTo>
                    <a:pt x="9475" y="1721"/>
                  </a:lnTo>
                  <a:close/>
                  <a:moveTo>
                    <a:pt x="10699" y="0"/>
                  </a:moveTo>
                  <a:cubicBezTo>
                    <a:pt x="10632" y="0"/>
                    <a:pt x="10565" y="22"/>
                    <a:pt x="10510" y="68"/>
                  </a:cubicBezTo>
                  <a:lnTo>
                    <a:pt x="104" y="8981"/>
                  </a:lnTo>
                  <a:cubicBezTo>
                    <a:pt x="38" y="9033"/>
                    <a:pt x="0" y="9112"/>
                    <a:pt x="0" y="9197"/>
                  </a:cubicBezTo>
                  <a:cubicBezTo>
                    <a:pt x="0" y="9281"/>
                    <a:pt x="33" y="9361"/>
                    <a:pt x="99" y="9417"/>
                  </a:cubicBezTo>
                  <a:lnTo>
                    <a:pt x="3268" y="12211"/>
                  </a:lnTo>
                  <a:cubicBezTo>
                    <a:pt x="3319" y="12258"/>
                    <a:pt x="3390" y="12282"/>
                    <a:pt x="3460" y="12282"/>
                  </a:cubicBezTo>
                  <a:lnTo>
                    <a:pt x="3502" y="12282"/>
                  </a:lnTo>
                  <a:cubicBezTo>
                    <a:pt x="3587" y="12267"/>
                    <a:pt x="3661" y="12217"/>
                    <a:pt x="3704" y="12146"/>
                  </a:cubicBezTo>
                  <a:lnTo>
                    <a:pt x="10946" y="442"/>
                  </a:lnTo>
                  <a:cubicBezTo>
                    <a:pt x="11025" y="321"/>
                    <a:pt x="10997" y="162"/>
                    <a:pt x="10889" y="68"/>
                  </a:cubicBezTo>
                  <a:cubicBezTo>
                    <a:pt x="10835" y="23"/>
                    <a:pt x="10767" y="0"/>
                    <a:pt x="10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51726" y="1421630"/>
              <a:ext cx="258420" cy="565451"/>
            </a:xfrm>
            <a:custGeom>
              <a:avLst/>
              <a:gdLst/>
              <a:ahLst/>
              <a:cxnLst/>
              <a:rect l="l" t="t" r="r" b="b"/>
              <a:pathLst>
                <a:path w="12663" h="27708" extrusionOk="0">
                  <a:moveTo>
                    <a:pt x="12050" y="599"/>
                  </a:moveTo>
                  <a:lnTo>
                    <a:pt x="9840" y="27128"/>
                  </a:lnTo>
                  <a:lnTo>
                    <a:pt x="4471" y="27128"/>
                  </a:lnTo>
                  <a:lnTo>
                    <a:pt x="632" y="1358"/>
                  </a:lnTo>
                  <a:lnTo>
                    <a:pt x="12050" y="599"/>
                  </a:lnTo>
                  <a:close/>
                  <a:moveTo>
                    <a:pt x="12365" y="0"/>
                  </a:moveTo>
                  <a:cubicBezTo>
                    <a:pt x="12359" y="0"/>
                    <a:pt x="12354" y="0"/>
                    <a:pt x="12349" y="0"/>
                  </a:cubicBezTo>
                  <a:lnTo>
                    <a:pt x="282" y="800"/>
                  </a:lnTo>
                  <a:cubicBezTo>
                    <a:pt x="197" y="806"/>
                    <a:pt x="122" y="843"/>
                    <a:pt x="75" y="904"/>
                  </a:cubicBezTo>
                  <a:cubicBezTo>
                    <a:pt x="23" y="969"/>
                    <a:pt x="1" y="1049"/>
                    <a:pt x="14" y="1128"/>
                  </a:cubicBezTo>
                  <a:lnTo>
                    <a:pt x="3933" y="27461"/>
                  </a:lnTo>
                  <a:cubicBezTo>
                    <a:pt x="3956" y="27606"/>
                    <a:pt x="4078" y="27708"/>
                    <a:pt x="4223" y="27708"/>
                  </a:cubicBezTo>
                  <a:lnTo>
                    <a:pt x="10107" y="27708"/>
                  </a:lnTo>
                  <a:cubicBezTo>
                    <a:pt x="10257" y="27708"/>
                    <a:pt x="10383" y="27596"/>
                    <a:pt x="10393" y="27442"/>
                  </a:cubicBezTo>
                  <a:lnTo>
                    <a:pt x="12658" y="314"/>
                  </a:lnTo>
                  <a:cubicBezTo>
                    <a:pt x="12663" y="230"/>
                    <a:pt x="12634" y="145"/>
                    <a:pt x="12574" y="85"/>
                  </a:cubicBezTo>
                  <a:cubicBezTo>
                    <a:pt x="12521" y="32"/>
                    <a:pt x="12444" y="0"/>
                    <a:pt x="12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186973" y="1380917"/>
              <a:ext cx="157158" cy="606164"/>
            </a:xfrm>
            <a:custGeom>
              <a:avLst/>
              <a:gdLst/>
              <a:ahLst/>
              <a:cxnLst/>
              <a:rect l="l" t="t" r="r" b="b"/>
              <a:pathLst>
                <a:path w="7701" h="29703" extrusionOk="0">
                  <a:moveTo>
                    <a:pt x="720" y="1045"/>
                  </a:moveTo>
                  <a:lnTo>
                    <a:pt x="3202" y="3231"/>
                  </a:lnTo>
                  <a:lnTo>
                    <a:pt x="6988" y="28674"/>
                  </a:lnTo>
                  <a:lnTo>
                    <a:pt x="4948" y="26872"/>
                  </a:lnTo>
                  <a:lnTo>
                    <a:pt x="720" y="1045"/>
                  </a:lnTo>
                  <a:close/>
                  <a:moveTo>
                    <a:pt x="305" y="1"/>
                  </a:moveTo>
                  <a:cubicBezTo>
                    <a:pt x="257" y="1"/>
                    <a:pt x="208" y="13"/>
                    <a:pt x="163" y="38"/>
                  </a:cubicBezTo>
                  <a:cubicBezTo>
                    <a:pt x="56" y="95"/>
                    <a:pt x="0" y="217"/>
                    <a:pt x="18" y="338"/>
                  </a:cubicBezTo>
                  <a:lnTo>
                    <a:pt x="4391" y="27068"/>
                  </a:lnTo>
                  <a:cubicBezTo>
                    <a:pt x="4404" y="27134"/>
                    <a:pt x="4438" y="27194"/>
                    <a:pt x="4488" y="27237"/>
                  </a:cubicBezTo>
                  <a:lnTo>
                    <a:pt x="7204" y="29633"/>
                  </a:lnTo>
                  <a:cubicBezTo>
                    <a:pt x="7255" y="29681"/>
                    <a:pt x="7325" y="29703"/>
                    <a:pt x="7396" y="29703"/>
                  </a:cubicBezTo>
                  <a:cubicBezTo>
                    <a:pt x="7443" y="29703"/>
                    <a:pt x="7489" y="29694"/>
                    <a:pt x="7532" y="29670"/>
                  </a:cubicBezTo>
                  <a:cubicBezTo>
                    <a:pt x="7640" y="29610"/>
                    <a:pt x="7700" y="29493"/>
                    <a:pt x="7681" y="29372"/>
                  </a:cubicBezTo>
                  <a:lnTo>
                    <a:pt x="3758" y="3039"/>
                  </a:lnTo>
                  <a:cubicBezTo>
                    <a:pt x="3749" y="2974"/>
                    <a:pt x="3717" y="2913"/>
                    <a:pt x="3665" y="2866"/>
                  </a:cubicBezTo>
                  <a:lnTo>
                    <a:pt x="495" y="71"/>
                  </a:lnTo>
                  <a:cubicBezTo>
                    <a:pt x="441" y="25"/>
                    <a:pt x="374" y="1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51863" y="1375468"/>
              <a:ext cx="190892" cy="611613"/>
            </a:xfrm>
            <a:custGeom>
              <a:avLst/>
              <a:gdLst/>
              <a:ahLst/>
              <a:cxnLst/>
              <a:rect l="l" t="t" r="r" b="b"/>
              <a:pathLst>
                <a:path w="9354" h="29970" extrusionOk="0">
                  <a:moveTo>
                    <a:pt x="8661" y="731"/>
                  </a:moveTo>
                  <a:lnTo>
                    <a:pt x="3132" y="27508"/>
                  </a:lnTo>
                  <a:lnTo>
                    <a:pt x="637" y="29118"/>
                  </a:lnTo>
                  <a:lnTo>
                    <a:pt x="2833" y="2764"/>
                  </a:lnTo>
                  <a:lnTo>
                    <a:pt x="8661" y="731"/>
                  </a:lnTo>
                  <a:close/>
                  <a:moveTo>
                    <a:pt x="9044" y="1"/>
                  </a:moveTo>
                  <a:cubicBezTo>
                    <a:pt x="9014" y="1"/>
                    <a:pt x="8984" y="6"/>
                    <a:pt x="8956" y="16"/>
                  </a:cubicBezTo>
                  <a:lnTo>
                    <a:pt x="2468" y="2276"/>
                  </a:lnTo>
                  <a:cubicBezTo>
                    <a:pt x="2360" y="2314"/>
                    <a:pt x="2280" y="2412"/>
                    <a:pt x="2271" y="2529"/>
                  </a:cubicBezTo>
                  <a:lnTo>
                    <a:pt x="10" y="29657"/>
                  </a:lnTo>
                  <a:cubicBezTo>
                    <a:pt x="1" y="29769"/>
                    <a:pt x="57" y="29872"/>
                    <a:pt x="150" y="29928"/>
                  </a:cubicBezTo>
                  <a:cubicBezTo>
                    <a:pt x="197" y="29957"/>
                    <a:pt x="249" y="29970"/>
                    <a:pt x="300" y="29970"/>
                  </a:cubicBezTo>
                  <a:cubicBezTo>
                    <a:pt x="351" y="29970"/>
                    <a:pt x="407" y="29957"/>
                    <a:pt x="455" y="29924"/>
                  </a:cubicBezTo>
                  <a:lnTo>
                    <a:pt x="3549" y="27930"/>
                  </a:lnTo>
                  <a:cubicBezTo>
                    <a:pt x="3614" y="27887"/>
                    <a:pt x="3661" y="27822"/>
                    <a:pt x="3676" y="27747"/>
                  </a:cubicBezTo>
                  <a:lnTo>
                    <a:pt x="9335" y="348"/>
                  </a:lnTo>
                  <a:cubicBezTo>
                    <a:pt x="9354" y="249"/>
                    <a:pt x="9321" y="141"/>
                    <a:pt x="9241" y="72"/>
                  </a:cubicBezTo>
                  <a:cubicBezTo>
                    <a:pt x="9186" y="26"/>
                    <a:pt x="9114" y="1"/>
                    <a:pt x="9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6"/>
          <p:cNvGrpSpPr/>
          <p:nvPr/>
        </p:nvGrpSpPr>
        <p:grpSpPr>
          <a:xfrm>
            <a:off x="292277" y="1684277"/>
            <a:ext cx="1122200" cy="1500840"/>
            <a:chOff x="4907159" y="3346936"/>
            <a:chExt cx="264845" cy="354214"/>
          </a:xfrm>
        </p:grpSpPr>
        <p:sp>
          <p:nvSpPr>
            <p:cNvPr id="657" name="Google Shape;657;p36"/>
            <p:cNvSpPr/>
            <p:nvPr/>
          </p:nvSpPr>
          <p:spPr>
            <a:xfrm>
              <a:off x="5015061" y="3556752"/>
              <a:ext cx="43402" cy="15777"/>
            </a:xfrm>
            <a:custGeom>
              <a:avLst/>
              <a:gdLst/>
              <a:ahLst/>
              <a:cxnLst/>
              <a:rect l="l" t="t" r="r" b="b"/>
              <a:pathLst>
                <a:path w="1370" h="498" extrusionOk="0">
                  <a:moveTo>
                    <a:pt x="173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4"/>
                    <a:pt x="0" y="212"/>
                    <a:pt x="60" y="271"/>
                  </a:cubicBezTo>
                  <a:cubicBezTo>
                    <a:pt x="203" y="402"/>
                    <a:pt x="441" y="497"/>
                    <a:pt x="703" y="497"/>
                  </a:cubicBezTo>
                  <a:cubicBezTo>
                    <a:pt x="953" y="497"/>
                    <a:pt x="1191" y="402"/>
                    <a:pt x="1346" y="271"/>
                  </a:cubicBezTo>
                  <a:cubicBezTo>
                    <a:pt x="1369" y="212"/>
                    <a:pt x="1369" y="104"/>
                    <a:pt x="1310" y="45"/>
                  </a:cubicBezTo>
                  <a:cubicBezTo>
                    <a:pt x="1280" y="15"/>
                    <a:pt x="1241" y="0"/>
                    <a:pt x="1203" y="0"/>
                  </a:cubicBezTo>
                  <a:cubicBezTo>
                    <a:pt x="1164" y="0"/>
                    <a:pt x="1125" y="15"/>
                    <a:pt x="1096" y="45"/>
                  </a:cubicBezTo>
                  <a:cubicBezTo>
                    <a:pt x="1036" y="104"/>
                    <a:pt x="881" y="188"/>
                    <a:pt x="691" y="188"/>
                  </a:cubicBezTo>
                  <a:cubicBezTo>
                    <a:pt x="500" y="188"/>
                    <a:pt x="345" y="104"/>
                    <a:pt x="286" y="45"/>
                  </a:cubicBezTo>
                  <a:cubicBezTo>
                    <a:pt x="256" y="15"/>
                    <a:pt x="214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4907159" y="3346936"/>
              <a:ext cx="264845" cy="354214"/>
            </a:xfrm>
            <a:custGeom>
              <a:avLst/>
              <a:gdLst/>
              <a:ahLst/>
              <a:cxnLst/>
              <a:rect l="l" t="t" r="r" b="b"/>
              <a:pathLst>
                <a:path w="8360" h="11181" extrusionOk="0">
                  <a:moveTo>
                    <a:pt x="4240" y="334"/>
                  </a:moveTo>
                  <a:cubicBezTo>
                    <a:pt x="4418" y="334"/>
                    <a:pt x="4597" y="405"/>
                    <a:pt x="4716" y="560"/>
                  </a:cubicBezTo>
                  <a:lnTo>
                    <a:pt x="5287" y="1227"/>
                  </a:lnTo>
                  <a:cubicBezTo>
                    <a:pt x="5311" y="1274"/>
                    <a:pt x="5335" y="1310"/>
                    <a:pt x="5335" y="1358"/>
                  </a:cubicBezTo>
                  <a:cubicBezTo>
                    <a:pt x="5335" y="1405"/>
                    <a:pt x="5299" y="1465"/>
                    <a:pt x="5252" y="1489"/>
                  </a:cubicBezTo>
                  <a:lnTo>
                    <a:pt x="5156" y="1584"/>
                  </a:lnTo>
                  <a:lnTo>
                    <a:pt x="5013" y="1310"/>
                  </a:lnTo>
                  <a:cubicBezTo>
                    <a:pt x="4979" y="1259"/>
                    <a:pt x="4926" y="1219"/>
                    <a:pt x="4864" y="1219"/>
                  </a:cubicBezTo>
                  <a:cubicBezTo>
                    <a:pt x="4840" y="1219"/>
                    <a:pt x="4814" y="1225"/>
                    <a:pt x="4787" y="1239"/>
                  </a:cubicBezTo>
                  <a:cubicBezTo>
                    <a:pt x="4716" y="1286"/>
                    <a:pt x="4668" y="1370"/>
                    <a:pt x="4716" y="1465"/>
                  </a:cubicBezTo>
                  <a:lnTo>
                    <a:pt x="5549" y="3156"/>
                  </a:lnTo>
                  <a:lnTo>
                    <a:pt x="2573" y="3156"/>
                  </a:lnTo>
                  <a:lnTo>
                    <a:pt x="3680" y="703"/>
                  </a:lnTo>
                  <a:cubicBezTo>
                    <a:pt x="3787" y="477"/>
                    <a:pt x="4001" y="334"/>
                    <a:pt x="4240" y="334"/>
                  </a:cubicBezTo>
                  <a:close/>
                  <a:moveTo>
                    <a:pt x="5799" y="3453"/>
                  </a:moveTo>
                  <a:cubicBezTo>
                    <a:pt x="5799" y="3453"/>
                    <a:pt x="5823" y="3453"/>
                    <a:pt x="5823" y="3477"/>
                  </a:cubicBezTo>
                  <a:lnTo>
                    <a:pt x="5823" y="3834"/>
                  </a:lnTo>
                  <a:lnTo>
                    <a:pt x="5466" y="3834"/>
                  </a:lnTo>
                  <a:cubicBezTo>
                    <a:pt x="5371" y="3834"/>
                    <a:pt x="5299" y="3906"/>
                    <a:pt x="5299" y="3989"/>
                  </a:cubicBezTo>
                  <a:cubicBezTo>
                    <a:pt x="5299" y="4084"/>
                    <a:pt x="5371" y="4156"/>
                    <a:pt x="5466" y="4156"/>
                  </a:cubicBezTo>
                  <a:lnTo>
                    <a:pt x="5942" y="4156"/>
                  </a:lnTo>
                  <a:lnTo>
                    <a:pt x="7585" y="5049"/>
                  </a:lnTo>
                  <a:lnTo>
                    <a:pt x="537" y="5049"/>
                  </a:lnTo>
                  <a:lnTo>
                    <a:pt x="2192" y="4156"/>
                  </a:lnTo>
                  <a:lnTo>
                    <a:pt x="4763" y="4156"/>
                  </a:lnTo>
                  <a:cubicBezTo>
                    <a:pt x="4847" y="4156"/>
                    <a:pt x="4930" y="4084"/>
                    <a:pt x="4930" y="3989"/>
                  </a:cubicBezTo>
                  <a:cubicBezTo>
                    <a:pt x="4930" y="3906"/>
                    <a:pt x="4847" y="3834"/>
                    <a:pt x="4763" y="3834"/>
                  </a:cubicBezTo>
                  <a:lnTo>
                    <a:pt x="2311" y="3834"/>
                  </a:lnTo>
                  <a:lnTo>
                    <a:pt x="2311" y="3477"/>
                  </a:lnTo>
                  <a:cubicBezTo>
                    <a:pt x="2311" y="3477"/>
                    <a:pt x="2311" y="3453"/>
                    <a:pt x="2323" y="3453"/>
                  </a:cubicBezTo>
                  <a:close/>
                  <a:moveTo>
                    <a:pt x="6621" y="5394"/>
                  </a:moveTo>
                  <a:cubicBezTo>
                    <a:pt x="6776" y="5394"/>
                    <a:pt x="6895" y="5513"/>
                    <a:pt x="6895" y="5656"/>
                  </a:cubicBezTo>
                  <a:cubicBezTo>
                    <a:pt x="6883" y="5811"/>
                    <a:pt x="6752" y="5930"/>
                    <a:pt x="6609" y="5930"/>
                  </a:cubicBezTo>
                  <a:lnTo>
                    <a:pt x="6502" y="5930"/>
                  </a:lnTo>
                  <a:lnTo>
                    <a:pt x="6502" y="5918"/>
                  </a:lnTo>
                  <a:cubicBezTo>
                    <a:pt x="6502" y="5823"/>
                    <a:pt x="6430" y="5751"/>
                    <a:pt x="6347" y="5751"/>
                  </a:cubicBezTo>
                  <a:cubicBezTo>
                    <a:pt x="6252" y="5751"/>
                    <a:pt x="6180" y="5823"/>
                    <a:pt x="6180" y="5918"/>
                  </a:cubicBezTo>
                  <a:cubicBezTo>
                    <a:pt x="6180" y="7073"/>
                    <a:pt x="5240" y="8013"/>
                    <a:pt x="4085" y="8013"/>
                  </a:cubicBezTo>
                  <a:cubicBezTo>
                    <a:pt x="2918" y="8013"/>
                    <a:pt x="1977" y="7073"/>
                    <a:pt x="1977" y="5918"/>
                  </a:cubicBezTo>
                  <a:cubicBezTo>
                    <a:pt x="1977" y="5823"/>
                    <a:pt x="1906" y="5751"/>
                    <a:pt x="1823" y="5751"/>
                  </a:cubicBezTo>
                  <a:cubicBezTo>
                    <a:pt x="1727" y="5751"/>
                    <a:pt x="1656" y="5823"/>
                    <a:pt x="1656" y="5918"/>
                  </a:cubicBezTo>
                  <a:lnTo>
                    <a:pt x="1656" y="5930"/>
                  </a:lnTo>
                  <a:lnTo>
                    <a:pt x="1549" y="5930"/>
                  </a:lnTo>
                  <a:cubicBezTo>
                    <a:pt x="1406" y="5930"/>
                    <a:pt x="1287" y="5811"/>
                    <a:pt x="1287" y="5656"/>
                  </a:cubicBezTo>
                  <a:cubicBezTo>
                    <a:pt x="1287" y="5513"/>
                    <a:pt x="1406" y="5394"/>
                    <a:pt x="1549" y="5394"/>
                  </a:cubicBezTo>
                  <a:lnTo>
                    <a:pt x="2870" y="5394"/>
                  </a:lnTo>
                  <a:lnTo>
                    <a:pt x="2870" y="5632"/>
                  </a:lnTo>
                  <a:cubicBezTo>
                    <a:pt x="2870" y="5715"/>
                    <a:pt x="2954" y="5799"/>
                    <a:pt x="3037" y="5799"/>
                  </a:cubicBezTo>
                  <a:cubicBezTo>
                    <a:pt x="3132" y="5799"/>
                    <a:pt x="3204" y="5715"/>
                    <a:pt x="3204" y="5632"/>
                  </a:cubicBezTo>
                  <a:lnTo>
                    <a:pt x="3204" y="5394"/>
                  </a:lnTo>
                  <a:lnTo>
                    <a:pt x="4978" y="5394"/>
                  </a:lnTo>
                  <a:lnTo>
                    <a:pt x="4978" y="5632"/>
                  </a:lnTo>
                  <a:cubicBezTo>
                    <a:pt x="4978" y="5715"/>
                    <a:pt x="5049" y="5799"/>
                    <a:pt x="5133" y="5799"/>
                  </a:cubicBezTo>
                  <a:cubicBezTo>
                    <a:pt x="5228" y="5799"/>
                    <a:pt x="5299" y="5715"/>
                    <a:pt x="5299" y="5632"/>
                  </a:cubicBezTo>
                  <a:lnTo>
                    <a:pt x="5299" y="5394"/>
                  </a:lnTo>
                  <a:close/>
                  <a:moveTo>
                    <a:pt x="6537" y="6251"/>
                  </a:moveTo>
                  <a:cubicBezTo>
                    <a:pt x="6561" y="6596"/>
                    <a:pt x="6657" y="7525"/>
                    <a:pt x="6537" y="8549"/>
                  </a:cubicBezTo>
                  <a:lnTo>
                    <a:pt x="6323" y="8549"/>
                  </a:lnTo>
                  <a:cubicBezTo>
                    <a:pt x="6299" y="8549"/>
                    <a:pt x="6252" y="8549"/>
                    <a:pt x="6228" y="8561"/>
                  </a:cubicBezTo>
                  <a:cubicBezTo>
                    <a:pt x="6061" y="8418"/>
                    <a:pt x="5704" y="8120"/>
                    <a:pt x="5514" y="7882"/>
                  </a:cubicBezTo>
                  <a:cubicBezTo>
                    <a:pt x="6026" y="7501"/>
                    <a:pt x="6383" y="6930"/>
                    <a:pt x="6478" y="6251"/>
                  </a:cubicBezTo>
                  <a:close/>
                  <a:moveTo>
                    <a:pt x="4954" y="8180"/>
                  </a:moveTo>
                  <a:lnTo>
                    <a:pt x="4954" y="8561"/>
                  </a:lnTo>
                  <a:cubicBezTo>
                    <a:pt x="4954" y="8632"/>
                    <a:pt x="4966" y="8692"/>
                    <a:pt x="4990" y="8775"/>
                  </a:cubicBezTo>
                  <a:lnTo>
                    <a:pt x="4442" y="9037"/>
                  </a:lnTo>
                  <a:cubicBezTo>
                    <a:pt x="4347" y="8954"/>
                    <a:pt x="4216" y="8894"/>
                    <a:pt x="4073" y="8894"/>
                  </a:cubicBezTo>
                  <a:cubicBezTo>
                    <a:pt x="3942" y="8894"/>
                    <a:pt x="3811" y="8954"/>
                    <a:pt x="3716" y="9037"/>
                  </a:cubicBezTo>
                  <a:lnTo>
                    <a:pt x="3168" y="8775"/>
                  </a:lnTo>
                  <a:cubicBezTo>
                    <a:pt x="3180" y="8716"/>
                    <a:pt x="3204" y="8632"/>
                    <a:pt x="3204" y="8561"/>
                  </a:cubicBezTo>
                  <a:lnTo>
                    <a:pt x="3204" y="8180"/>
                  </a:lnTo>
                  <a:cubicBezTo>
                    <a:pt x="3466" y="8275"/>
                    <a:pt x="3763" y="8335"/>
                    <a:pt x="4073" y="8335"/>
                  </a:cubicBezTo>
                  <a:cubicBezTo>
                    <a:pt x="4394" y="8335"/>
                    <a:pt x="4692" y="8275"/>
                    <a:pt x="4954" y="8180"/>
                  </a:cubicBezTo>
                  <a:close/>
                  <a:moveTo>
                    <a:pt x="5287" y="8097"/>
                  </a:moveTo>
                  <a:cubicBezTo>
                    <a:pt x="5478" y="8335"/>
                    <a:pt x="5775" y="8597"/>
                    <a:pt x="5942" y="8728"/>
                  </a:cubicBezTo>
                  <a:cubicBezTo>
                    <a:pt x="5883" y="8811"/>
                    <a:pt x="5835" y="8930"/>
                    <a:pt x="5835" y="9049"/>
                  </a:cubicBezTo>
                  <a:lnTo>
                    <a:pt x="5835" y="9132"/>
                  </a:lnTo>
                  <a:lnTo>
                    <a:pt x="5645" y="9049"/>
                  </a:lnTo>
                  <a:cubicBezTo>
                    <a:pt x="5430" y="8978"/>
                    <a:pt x="5287" y="8775"/>
                    <a:pt x="5287" y="8549"/>
                  </a:cubicBezTo>
                  <a:lnTo>
                    <a:pt x="5287" y="8097"/>
                  </a:lnTo>
                  <a:close/>
                  <a:moveTo>
                    <a:pt x="2870" y="8132"/>
                  </a:moveTo>
                  <a:lnTo>
                    <a:pt x="2870" y="8561"/>
                  </a:lnTo>
                  <a:cubicBezTo>
                    <a:pt x="2870" y="8787"/>
                    <a:pt x="2727" y="8990"/>
                    <a:pt x="2513" y="9073"/>
                  </a:cubicBezTo>
                  <a:lnTo>
                    <a:pt x="2323" y="9144"/>
                  </a:lnTo>
                  <a:lnTo>
                    <a:pt x="2323" y="9073"/>
                  </a:lnTo>
                  <a:cubicBezTo>
                    <a:pt x="2323" y="8954"/>
                    <a:pt x="2275" y="8847"/>
                    <a:pt x="2216" y="8751"/>
                  </a:cubicBezTo>
                  <a:cubicBezTo>
                    <a:pt x="2382" y="8620"/>
                    <a:pt x="2680" y="8370"/>
                    <a:pt x="2870" y="8132"/>
                  </a:cubicBezTo>
                  <a:close/>
                  <a:moveTo>
                    <a:pt x="1823" y="8871"/>
                  </a:moveTo>
                  <a:cubicBezTo>
                    <a:pt x="1918" y="8871"/>
                    <a:pt x="2001" y="8966"/>
                    <a:pt x="2001" y="9049"/>
                  </a:cubicBezTo>
                  <a:cubicBezTo>
                    <a:pt x="2001" y="9144"/>
                    <a:pt x="1918" y="9228"/>
                    <a:pt x="1823" y="9228"/>
                  </a:cubicBezTo>
                  <a:lnTo>
                    <a:pt x="1644" y="9228"/>
                  </a:lnTo>
                  <a:cubicBezTo>
                    <a:pt x="1537" y="9228"/>
                    <a:pt x="1465" y="9144"/>
                    <a:pt x="1465" y="9049"/>
                  </a:cubicBezTo>
                  <a:cubicBezTo>
                    <a:pt x="1465" y="8966"/>
                    <a:pt x="1549" y="8871"/>
                    <a:pt x="1644" y="8871"/>
                  </a:cubicBezTo>
                  <a:close/>
                  <a:moveTo>
                    <a:pt x="6526" y="8871"/>
                  </a:moveTo>
                  <a:cubicBezTo>
                    <a:pt x="6621" y="8871"/>
                    <a:pt x="6704" y="8966"/>
                    <a:pt x="6704" y="9049"/>
                  </a:cubicBezTo>
                  <a:cubicBezTo>
                    <a:pt x="6704" y="9144"/>
                    <a:pt x="6621" y="9228"/>
                    <a:pt x="6526" y="9228"/>
                  </a:cubicBezTo>
                  <a:lnTo>
                    <a:pt x="6347" y="9228"/>
                  </a:lnTo>
                  <a:cubicBezTo>
                    <a:pt x="6240" y="9228"/>
                    <a:pt x="6156" y="9144"/>
                    <a:pt x="6156" y="9049"/>
                  </a:cubicBezTo>
                  <a:cubicBezTo>
                    <a:pt x="6156" y="8966"/>
                    <a:pt x="6252" y="8871"/>
                    <a:pt x="6347" y="8871"/>
                  </a:cubicBezTo>
                  <a:close/>
                  <a:moveTo>
                    <a:pt x="4073" y="9228"/>
                  </a:moveTo>
                  <a:cubicBezTo>
                    <a:pt x="4180" y="9228"/>
                    <a:pt x="4263" y="9323"/>
                    <a:pt x="4263" y="9406"/>
                  </a:cubicBezTo>
                  <a:cubicBezTo>
                    <a:pt x="4263" y="9502"/>
                    <a:pt x="4180" y="9585"/>
                    <a:pt x="4073" y="9585"/>
                  </a:cubicBezTo>
                  <a:cubicBezTo>
                    <a:pt x="3978" y="9585"/>
                    <a:pt x="3894" y="9502"/>
                    <a:pt x="3894" y="9406"/>
                  </a:cubicBezTo>
                  <a:cubicBezTo>
                    <a:pt x="3894" y="9323"/>
                    <a:pt x="3990" y="9228"/>
                    <a:pt x="4073" y="9228"/>
                  </a:cubicBezTo>
                  <a:close/>
                  <a:moveTo>
                    <a:pt x="4299" y="0"/>
                  </a:moveTo>
                  <a:cubicBezTo>
                    <a:pt x="3930" y="0"/>
                    <a:pt x="3585" y="227"/>
                    <a:pt x="3442" y="572"/>
                  </a:cubicBezTo>
                  <a:lnTo>
                    <a:pt x="2299" y="3156"/>
                  </a:lnTo>
                  <a:cubicBezTo>
                    <a:pt x="2156" y="3203"/>
                    <a:pt x="2073" y="3322"/>
                    <a:pt x="2073" y="3465"/>
                  </a:cubicBezTo>
                  <a:lnTo>
                    <a:pt x="2073" y="3906"/>
                  </a:lnTo>
                  <a:lnTo>
                    <a:pt x="311" y="4834"/>
                  </a:lnTo>
                  <a:cubicBezTo>
                    <a:pt x="191" y="4894"/>
                    <a:pt x="132" y="5037"/>
                    <a:pt x="180" y="5168"/>
                  </a:cubicBezTo>
                  <a:cubicBezTo>
                    <a:pt x="215" y="5299"/>
                    <a:pt x="334" y="5370"/>
                    <a:pt x="465" y="5370"/>
                  </a:cubicBezTo>
                  <a:lnTo>
                    <a:pt x="1108" y="5370"/>
                  </a:lnTo>
                  <a:cubicBezTo>
                    <a:pt x="1061" y="5453"/>
                    <a:pt x="1049" y="5549"/>
                    <a:pt x="1049" y="5644"/>
                  </a:cubicBezTo>
                  <a:cubicBezTo>
                    <a:pt x="1049" y="5882"/>
                    <a:pt x="1180" y="6084"/>
                    <a:pt x="1382" y="6180"/>
                  </a:cubicBezTo>
                  <a:cubicBezTo>
                    <a:pt x="1382" y="6239"/>
                    <a:pt x="1370" y="6311"/>
                    <a:pt x="1358" y="6418"/>
                  </a:cubicBezTo>
                  <a:cubicBezTo>
                    <a:pt x="1346" y="6501"/>
                    <a:pt x="1418" y="6585"/>
                    <a:pt x="1501" y="6596"/>
                  </a:cubicBezTo>
                  <a:lnTo>
                    <a:pt x="1513" y="6596"/>
                  </a:lnTo>
                  <a:cubicBezTo>
                    <a:pt x="1608" y="6596"/>
                    <a:pt x="1668" y="6537"/>
                    <a:pt x="1680" y="6442"/>
                  </a:cubicBezTo>
                  <a:cubicBezTo>
                    <a:pt x="1680" y="6370"/>
                    <a:pt x="1692" y="6299"/>
                    <a:pt x="1692" y="6251"/>
                  </a:cubicBezTo>
                  <a:lnTo>
                    <a:pt x="1751" y="6251"/>
                  </a:lnTo>
                  <a:cubicBezTo>
                    <a:pt x="1846" y="6906"/>
                    <a:pt x="2204" y="7489"/>
                    <a:pt x="2727" y="7870"/>
                  </a:cubicBezTo>
                  <a:cubicBezTo>
                    <a:pt x="2549" y="8120"/>
                    <a:pt x="2168" y="8430"/>
                    <a:pt x="1989" y="8561"/>
                  </a:cubicBezTo>
                  <a:cubicBezTo>
                    <a:pt x="1965" y="8561"/>
                    <a:pt x="1918" y="8549"/>
                    <a:pt x="1894" y="8549"/>
                  </a:cubicBezTo>
                  <a:lnTo>
                    <a:pt x="1680" y="8549"/>
                  </a:lnTo>
                  <a:cubicBezTo>
                    <a:pt x="1632" y="8097"/>
                    <a:pt x="1608" y="7620"/>
                    <a:pt x="1620" y="7144"/>
                  </a:cubicBezTo>
                  <a:cubicBezTo>
                    <a:pt x="1620" y="7061"/>
                    <a:pt x="1549" y="6977"/>
                    <a:pt x="1454" y="6977"/>
                  </a:cubicBezTo>
                  <a:cubicBezTo>
                    <a:pt x="1370" y="6977"/>
                    <a:pt x="1299" y="7061"/>
                    <a:pt x="1299" y="7144"/>
                  </a:cubicBezTo>
                  <a:cubicBezTo>
                    <a:pt x="1275" y="7680"/>
                    <a:pt x="1311" y="8204"/>
                    <a:pt x="1370" y="8680"/>
                  </a:cubicBezTo>
                  <a:cubicBezTo>
                    <a:pt x="1263" y="8763"/>
                    <a:pt x="1203" y="8906"/>
                    <a:pt x="1203" y="9061"/>
                  </a:cubicBezTo>
                  <a:cubicBezTo>
                    <a:pt x="1203" y="9216"/>
                    <a:pt x="1275" y="9359"/>
                    <a:pt x="1382" y="9454"/>
                  </a:cubicBezTo>
                  <a:lnTo>
                    <a:pt x="1382" y="9513"/>
                  </a:lnTo>
                  <a:lnTo>
                    <a:pt x="799" y="9716"/>
                  </a:lnTo>
                  <a:cubicBezTo>
                    <a:pt x="322" y="9883"/>
                    <a:pt x="1" y="10347"/>
                    <a:pt x="1" y="10871"/>
                  </a:cubicBezTo>
                  <a:lnTo>
                    <a:pt x="1" y="11002"/>
                  </a:lnTo>
                  <a:cubicBezTo>
                    <a:pt x="1" y="11097"/>
                    <a:pt x="72" y="11168"/>
                    <a:pt x="168" y="11168"/>
                  </a:cubicBezTo>
                  <a:cubicBezTo>
                    <a:pt x="251" y="11168"/>
                    <a:pt x="322" y="11097"/>
                    <a:pt x="322" y="11002"/>
                  </a:cubicBezTo>
                  <a:lnTo>
                    <a:pt x="322" y="10871"/>
                  </a:lnTo>
                  <a:cubicBezTo>
                    <a:pt x="322" y="10502"/>
                    <a:pt x="561" y="10156"/>
                    <a:pt x="918" y="10037"/>
                  </a:cubicBezTo>
                  <a:lnTo>
                    <a:pt x="1394" y="9871"/>
                  </a:lnTo>
                  <a:lnTo>
                    <a:pt x="1394" y="11002"/>
                  </a:lnTo>
                  <a:cubicBezTo>
                    <a:pt x="1394" y="11097"/>
                    <a:pt x="1477" y="11168"/>
                    <a:pt x="1561" y="11168"/>
                  </a:cubicBezTo>
                  <a:cubicBezTo>
                    <a:pt x="1656" y="11168"/>
                    <a:pt x="1727" y="11097"/>
                    <a:pt x="1727" y="11002"/>
                  </a:cubicBezTo>
                  <a:lnTo>
                    <a:pt x="1727" y="9609"/>
                  </a:lnTo>
                  <a:lnTo>
                    <a:pt x="1977" y="9609"/>
                  </a:lnTo>
                  <a:cubicBezTo>
                    <a:pt x="2096" y="9823"/>
                    <a:pt x="2466" y="10502"/>
                    <a:pt x="2620" y="11049"/>
                  </a:cubicBezTo>
                  <a:cubicBezTo>
                    <a:pt x="2632" y="11121"/>
                    <a:pt x="2704" y="11168"/>
                    <a:pt x="2787" y="11168"/>
                  </a:cubicBezTo>
                  <a:lnTo>
                    <a:pt x="2823" y="11168"/>
                  </a:lnTo>
                  <a:cubicBezTo>
                    <a:pt x="2918" y="11145"/>
                    <a:pt x="2966" y="11061"/>
                    <a:pt x="2942" y="10978"/>
                  </a:cubicBezTo>
                  <a:cubicBezTo>
                    <a:pt x="2811" y="10454"/>
                    <a:pt x="2501" y="9859"/>
                    <a:pt x="2335" y="9549"/>
                  </a:cubicBezTo>
                  <a:lnTo>
                    <a:pt x="2727" y="9406"/>
                  </a:lnTo>
                  <a:cubicBezTo>
                    <a:pt x="2882" y="9347"/>
                    <a:pt x="3037" y="9252"/>
                    <a:pt x="3144" y="9097"/>
                  </a:cubicBezTo>
                  <a:lnTo>
                    <a:pt x="3680" y="9359"/>
                  </a:lnTo>
                  <a:lnTo>
                    <a:pt x="3680" y="9442"/>
                  </a:lnTo>
                  <a:cubicBezTo>
                    <a:pt x="3680" y="9656"/>
                    <a:pt x="3823" y="9859"/>
                    <a:pt x="4013" y="9930"/>
                  </a:cubicBezTo>
                  <a:lnTo>
                    <a:pt x="4013" y="11014"/>
                  </a:lnTo>
                  <a:cubicBezTo>
                    <a:pt x="4013" y="11109"/>
                    <a:pt x="4097" y="11180"/>
                    <a:pt x="4180" y="11180"/>
                  </a:cubicBezTo>
                  <a:cubicBezTo>
                    <a:pt x="4275" y="11180"/>
                    <a:pt x="4347" y="11109"/>
                    <a:pt x="4347" y="11014"/>
                  </a:cubicBezTo>
                  <a:lnTo>
                    <a:pt x="4347" y="9930"/>
                  </a:lnTo>
                  <a:cubicBezTo>
                    <a:pt x="4549" y="9859"/>
                    <a:pt x="4692" y="9680"/>
                    <a:pt x="4692" y="9442"/>
                  </a:cubicBezTo>
                  <a:lnTo>
                    <a:pt x="4692" y="9359"/>
                  </a:lnTo>
                  <a:lnTo>
                    <a:pt x="5228" y="9097"/>
                  </a:lnTo>
                  <a:cubicBezTo>
                    <a:pt x="5323" y="9228"/>
                    <a:pt x="5466" y="9347"/>
                    <a:pt x="5645" y="9406"/>
                  </a:cubicBezTo>
                  <a:lnTo>
                    <a:pt x="6026" y="9549"/>
                  </a:lnTo>
                  <a:cubicBezTo>
                    <a:pt x="5859" y="9847"/>
                    <a:pt x="5549" y="10454"/>
                    <a:pt x="5418" y="10978"/>
                  </a:cubicBezTo>
                  <a:cubicBezTo>
                    <a:pt x="5406" y="11061"/>
                    <a:pt x="5442" y="11157"/>
                    <a:pt x="5537" y="11168"/>
                  </a:cubicBezTo>
                  <a:lnTo>
                    <a:pt x="5585" y="11168"/>
                  </a:lnTo>
                  <a:cubicBezTo>
                    <a:pt x="5656" y="11168"/>
                    <a:pt x="5716" y="11121"/>
                    <a:pt x="5740" y="11049"/>
                  </a:cubicBezTo>
                  <a:cubicBezTo>
                    <a:pt x="5883" y="10502"/>
                    <a:pt x="6252" y="9811"/>
                    <a:pt x="6383" y="9609"/>
                  </a:cubicBezTo>
                  <a:lnTo>
                    <a:pt x="6633" y="9609"/>
                  </a:lnTo>
                  <a:lnTo>
                    <a:pt x="6633" y="11002"/>
                  </a:lnTo>
                  <a:cubicBezTo>
                    <a:pt x="6633" y="11097"/>
                    <a:pt x="6716" y="11168"/>
                    <a:pt x="6799" y="11168"/>
                  </a:cubicBezTo>
                  <a:cubicBezTo>
                    <a:pt x="6895" y="11168"/>
                    <a:pt x="6966" y="11097"/>
                    <a:pt x="6966" y="11002"/>
                  </a:cubicBezTo>
                  <a:lnTo>
                    <a:pt x="6966" y="9871"/>
                  </a:lnTo>
                  <a:lnTo>
                    <a:pt x="7442" y="10037"/>
                  </a:lnTo>
                  <a:cubicBezTo>
                    <a:pt x="7800" y="10156"/>
                    <a:pt x="8038" y="10502"/>
                    <a:pt x="8038" y="10871"/>
                  </a:cubicBezTo>
                  <a:lnTo>
                    <a:pt x="8038" y="11002"/>
                  </a:lnTo>
                  <a:cubicBezTo>
                    <a:pt x="8038" y="11097"/>
                    <a:pt x="8109" y="11168"/>
                    <a:pt x="8204" y="11168"/>
                  </a:cubicBezTo>
                  <a:cubicBezTo>
                    <a:pt x="8288" y="11168"/>
                    <a:pt x="8359" y="11097"/>
                    <a:pt x="8359" y="11002"/>
                  </a:cubicBezTo>
                  <a:lnTo>
                    <a:pt x="8359" y="10871"/>
                  </a:lnTo>
                  <a:cubicBezTo>
                    <a:pt x="8240" y="10323"/>
                    <a:pt x="7919" y="9871"/>
                    <a:pt x="7442" y="9692"/>
                  </a:cubicBezTo>
                  <a:lnTo>
                    <a:pt x="6859" y="9490"/>
                  </a:lnTo>
                  <a:lnTo>
                    <a:pt x="6859" y="9430"/>
                  </a:lnTo>
                  <a:cubicBezTo>
                    <a:pt x="6966" y="9335"/>
                    <a:pt x="7038" y="9192"/>
                    <a:pt x="7038" y="9037"/>
                  </a:cubicBezTo>
                  <a:cubicBezTo>
                    <a:pt x="7038" y="8894"/>
                    <a:pt x="6978" y="8751"/>
                    <a:pt x="6883" y="8656"/>
                  </a:cubicBezTo>
                  <a:cubicBezTo>
                    <a:pt x="7014" y="7525"/>
                    <a:pt x="6918" y="6513"/>
                    <a:pt x="6895" y="6168"/>
                  </a:cubicBezTo>
                  <a:cubicBezTo>
                    <a:pt x="7085" y="6061"/>
                    <a:pt x="7216" y="5870"/>
                    <a:pt x="7216" y="5632"/>
                  </a:cubicBezTo>
                  <a:cubicBezTo>
                    <a:pt x="7216" y="5525"/>
                    <a:pt x="7192" y="5442"/>
                    <a:pt x="7157" y="5358"/>
                  </a:cubicBezTo>
                  <a:lnTo>
                    <a:pt x="7800" y="5358"/>
                  </a:lnTo>
                  <a:cubicBezTo>
                    <a:pt x="7931" y="5358"/>
                    <a:pt x="8038" y="5275"/>
                    <a:pt x="8085" y="5156"/>
                  </a:cubicBezTo>
                  <a:cubicBezTo>
                    <a:pt x="8109" y="5025"/>
                    <a:pt x="8050" y="4894"/>
                    <a:pt x="7942" y="4822"/>
                  </a:cubicBezTo>
                  <a:lnTo>
                    <a:pt x="6192" y="3894"/>
                  </a:lnTo>
                  <a:lnTo>
                    <a:pt x="6192" y="3477"/>
                  </a:lnTo>
                  <a:cubicBezTo>
                    <a:pt x="6192" y="3322"/>
                    <a:pt x="6109" y="3203"/>
                    <a:pt x="5966" y="3156"/>
                  </a:cubicBezTo>
                  <a:lnTo>
                    <a:pt x="5335" y="1870"/>
                  </a:lnTo>
                  <a:lnTo>
                    <a:pt x="5490" y="1751"/>
                  </a:lnTo>
                  <a:cubicBezTo>
                    <a:pt x="5609" y="1655"/>
                    <a:pt x="5680" y="1536"/>
                    <a:pt x="5704" y="1393"/>
                  </a:cubicBezTo>
                  <a:cubicBezTo>
                    <a:pt x="5716" y="1251"/>
                    <a:pt x="5668" y="1108"/>
                    <a:pt x="5585" y="1000"/>
                  </a:cubicBezTo>
                  <a:lnTo>
                    <a:pt x="5013" y="334"/>
                  </a:lnTo>
                  <a:cubicBezTo>
                    <a:pt x="4835" y="119"/>
                    <a:pt x="4573" y="0"/>
                    <a:pt x="4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36"/>
          <p:cNvSpPr txBox="1"/>
          <p:nvPr/>
        </p:nvSpPr>
        <p:spPr>
          <a:xfrm>
            <a:off x="2577547" y="1314675"/>
            <a:ext cx="2544953" cy="347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rPr>
              <a:t>Kết quả đạt được</a:t>
            </a:r>
            <a:endParaRPr sz="2200" dirty="0">
              <a:solidFill>
                <a:schemeClr val="dk2"/>
              </a:solidFill>
              <a:latin typeface="Irish Grover"/>
              <a:ea typeface="Irish Grover"/>
              <a:cs typeface="Irish Grover"/>
              <a:sym typeface="Irish Grover"/>
            </a:endParaRPr>
          </a:p>
        </p:txBody>
      </p:sp>
      <p:sp>
        <p:nvSpPr>
          <p:cNvPr id="661" name="Google Shape;661;p36"/>
          <p:cNvSpPr txBox="1"/>
          <p:nvPr/>
        </p:nvSpPr>
        <p:spPr>
          <a:xfrm>
            <a:off x="5786015" y="1292990"/>
            <a:ext cx="2428275" cy="347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 dirty="0" err="1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rPr>
              <a:t>Hạn</a:t>
            </a:r>
            <a:r>
              <a:rPr lang="vi-VN" sz="2200" dirty="0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rPr>
              <a:t> </a:t>
            </a:r>
            <a:r>
              <a:rPr lang="vi-VN" sz="2200" dirty="0" err="1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rPr>
              <a:t>chế</a:t>
            </a:r>
            <a:endParaRPr lang="vi-VN" sz="2200" dirty="0">
              <a:solidFill>
                <a:schemeClr val="dk2"/>
              </a:solidFill>
              <a:latin typeface="Irish Grover"/>
              <a:ea typeface="Irish Grover"/>
              <a:cs typeface="Irish Grover"/>
              <a:sym typeface="Irish Grover"/>
            </a:endParaRPr>
          </a:p>
        </p:txBody>
      </p:sp>
      <p:sp>
        <p:nvSpPr>
          <p:cNvPr id="663" name="Google Shape;663;p36"/>
          <p:cNvSpPr/>
          <p:nvPr/>
        </p:nvSpPr>
        <p:spPr>
          <a:xfrm>
            <a:off x="1669682" y="4180743"/>
            <a:ext cx="167100" cy="167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6"/>
          <p:cNvSpPr txBox="1"/>
          <p:nvPr/>
        </p:nvSpPr>
        <p:spPr>
          <a:xfrm>
            <a:off x="2469261" y="2039367"/>
            <a:ext cx="2843649" cy="149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lvl="0" indent="-1346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⚝"/>
            </a:pP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Thiết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kế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giao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diện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website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thân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thiện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với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người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dùng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.</a:t>
            </a:r>
            <a:endParaRPr lang="en-US" dirty="0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91440" lvl="0" indent="-1346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⚝"/>
            </a:pP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Thiết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kế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được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cơ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sở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dữ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liệu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cơ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bản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cho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website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.</a:t>
            </a:r>
          </a:p>
          <a:p>
            <a:pPr marL="91440" lvl="0" indent="-1346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⚝"/>
            </a:pPr>
            <a:r>
              <a:rPr lang="en-US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Quản</a:t>
            </a:r>
            <a:r>
              <a:rPr lang="en-US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lý</a:t>
            </a:r>
            <a:r>
              <a:rPr lang="en-US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thông</a:t>
            </a:r>
            <a:r>
              <a:rPr lang="en-US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tin </a:t>
            </a:r>
            <a:r>
              <a:rPr lang="en-US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cá</a:t>
            </a:r>
            <a:r>
              <a:rPr lang="en-US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nhân</a:t>
            </a:r>
            <a:r>
              <a:rPr lang="en-US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, chia </a:t>
            </a:r>
            <a:r>
              <a:rPr lang="en-US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quyền</a:t>
            </a:r>
            <a:r>
              <a:rPr lang="en-US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sử</a:t>
            </a:r>
            <a:r>
              <a:rPr lang="en-US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dụng</a:t>
            </a:r>
            <a:r>
              <a:rPr lang="en-US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, </a:t>
            </a:r>
            <a:r>
              <a:rPr lang="en-US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và</a:t>
            </a:r>
            <a:r>
              <a:rPr lang="en-US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quyền</a:t>
            </a:r>
            <a:r>
              <a:rPr lang="en-US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quản</a:t>
            </a:r>
            <a:r>
              <a:rPr lang="en-US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lý</a:t>
            </a:r>
            <a:r>
              <a:rPr lang="en-US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, </a:t>
            </a:r>
            <a:r>
              <a:rPr lang="en-US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đơn</a:t>
            </a:r>
            <a:r>
              <a:rPr lang="en-US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xin</a:t>
            </a:r>
            <a:r>
              <a:rPr lang="en-US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việc</a:t>
            </a:r>
            <a:r>
              <a:rPr lang="en-US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.</a:t>
            </a:r>
          </a:p>
        </p:txBody>
      </p:sp>
      <p:sp>
        <p:nvSpPr>
          <p:cNvPr id="665" name="Google Shape;665;p36"/>
          <p:cNvSpPr txBox="1"/>
          <p:nvPr/>
        </p:nvSpPr>
        <p:spPr>
          <a:xfrm>
            <a:off x="5587388" y="2174583"/>
            <a:ext cx="2843649" cy="11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lvl="0" indent="-1346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⚝"/>
            </a:pP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Giao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diện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trang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web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còn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chưa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đẹp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mắt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.</a:t>
            </a:r>
          </a:p>
          <a:p>
            <a:pPr marL="91440" lvl="0" indent="-1346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⚝"/>
            </a:pP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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Bài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đăng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tuyển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nhân viên chưa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được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phong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phú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.</a:t>
            </a:r>
          </a:p>
          <a:p>
            <a:pPr marL="91440" lvl="0" indent="-1346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⚝"/>
            </a:pP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Cơ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sở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dữ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liệu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còn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thiếu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. </a:t>
            </a:r>
          </a:p>
          <a:p>
            <a:pPr marL="91440" lvl="0" indent="-1346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⚝"/>
            </a:pP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Chưa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có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thể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tự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phản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hồi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khi đơn xin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việc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được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chấp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r>
              <a:rPr lang="vi-VN" dirty="0" err="1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nhận</a:t>
            </a:r>
            <a:r>
              <a:rPr lang="vi-VN" dirty="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.</a:t>
            </a:r>
          </a:p>
        </p:txBody>
      </p:sp>
      <p:grpSp>
        <p:nvGrpSpPr>
          <p:cNvPr id="666" name="Google Shape;666;p36"/>
          <p:cNvGrpSpPr/>
          <p:nvPr/>
        </p:nvGrpSpPr>
        <p:grpSpPr>
          <a:xfrm>
            <a:off x="3493011" y="4028571"/>
            <a:ext cx="514649" cy="448303"/>
            <a:chOff x="6833100" y="1496600"/>
            <a:chExt cx="356825" cy="310825"/>
          </a:xfrm>
        </p:grpSpPr>
        <p:sp>
          <p:nvSpPr>
            <p:cNvPr id="667" name="Google Shape;667;p36"/>
            <p:cNvSpPr/>
            <p:nvPr/>
          </p:nvSpPr>
          <p:spPr>
            <a:xfrm>
              <a:off x="6960200" y="1496600"/>
              <a:ext cx="101975" cy="88525"/>
            </a:xfrm>
            <a:custGeom>
              <a:avLst/>
              <a:gdLst/>
              <a:ahLst/>
              <a:cxnLst/>
              <a:rect l="l" t="t" r="r" b="b"/>
              <a:pathLst>
                <a:path w="4079" h="3541" extrusionOk="0">
                  <a:moveTo>
                    <a:pt x="2037" y="1"/>
                  </a:moveTo>
                  <a:cubicBezTo>
                    <a:pt x="1966" y="1"/>
                    <a:pt x="1893" y="42"/>
                    <a:pt x="1857" y="109"/>
                  </a:cubicBezTo>
                  <a:lnTo>
                    <a:pt x="57" y="3223"/>
                  </a:lnTo>
                  <a:cubicBezTo>
                    <a:pt x="0" y="3325"/>
                    <a:pt x="31" y="3453"/>
                    <a:pt x="133" y="3510"/>
                  </a:cubicBezTo>
                  <a:cubicBezTo>
                    <a:pt x="168" y="3531"/>
                    <a:pt x="205" y="3540"/>
                    <a:pt x="242" y="3540"/>
                  </a:cubicBezTo>
                  <a:cubicBezTo>
                    <a:pt x="315" y="3540"/>
                    <a:pt x="386" y="3502"/>
                    <a:pt x="427" y="3434"/>
                  </a:cubicBezTo>
                  <a:lnTo>
                    <a:pt x="2037" y="637"/>
                  </a:lnTo>
                  <a:lnTo>
                    <a:pt x="3654" y="3434"/>
                  </a:lnTo>
                  <a:cubicBezTo>
                    <a:pt x="3694" y="3500"/>
                    <a:pt x="3766" y="3541"/>
                    <a:pt x="3838" y="3541"/>
                  </a:cubicBezTo>
                  <a:cubicBezTo>
                    <a:pt x="3874" y="3541"/>
                    <a:pt x="3910" y="3531"/>
                    <a:pt x="3946" y="3510"/>
                  </a:cubicBezTo>
                  <a:cubicBezTo>
                    <a:pt x="4043" y="3453"/>
                    <a:pt x="4079" y="3325"/>
                    <a:pt x="4023" y="3223"/>
                  </a:cubicBezTo>
                  <a:lnTo>
                    <a:pt x="2222" y="109"/>
                  </a:lnTo>
                  <a:cubicBezTo>
                    <a:pt x="2186" y="42"/>
                    <a:pt x="2115" y="1"/>
                    <a:pt x="2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939675" y="1711775"/>
              <a:ext cx="250250" cy="95650"/>
            </a:xfrm>
            <a:custGeom>
              <a:avLst/>
              <a:gdLst/>
              <a:ahLst/>
              <a:cxnLst/>
              <a:rect l="l" t="t" r="r" b="b"/>
              <a:pathLst>
                <a:path w="10010" h="3826" extrusionOk="0">
                  <a:moveTo>
                    <a:pt x="7794" y="1"/>
                  </a:moveTo>
                  <a:cubicBezTo>
                    <a:pt x="7757" y="1"/>
                    <a:pt x="7720" y="10"/>
                    <a:pt x="7686" y="29"/>
                  </a:cubicBezTo>
                  <a:cubicBezTo>
                    <a:pt x="7584" y="84"/>
                    <a:pt x="7553" y="214"/>
                    <a:pt x="7609" y="316"/>
                  </a:cubicBezTo>
                  <a:lnTo>
                    <a:pt x="9420" y="3404"/>
                  </a:lnTo>
                  <a:lnTo>
                    <a:pt x="232" y="3404"/>
                  </a:lnTo>
                  <a:cubicBezTo>
                    <a:pt x="123" y="3404"/>
                    <a:pt x="26" y="3482"/>
                    <a:pt x="16" y="3589"/>
                  </a:cubicBezTo>
                  <a:cubicBezTo>
                    <a:pt x="0" y="3717"/>
                    <a:pt x="97" y="3825"/>
                    <a:pt x="227" y="3825"/>
                  </a:cubicBezTo>
                  <a:lnTo>
                    <a:pt x="9789" y="3825"/>
                  </a:lnTo>
                  <a:cubicBezTo>
                    <a:pt x="9882" y="3825"/>
                    <a:pt x="9964" y="3769"/>
                    <a:pt x="9990" y="3676"/>
                  </a:cubicBezTo>
                  <a:cubicBezTo>
                    <a:pt x="10010" y="3620"/>
                    <a:pt x="10000" y="3558"/>
                    <a:pt x="9969" y="3508"/>
                  </a:cubicBezTo>
                  <a:lnTo>
                    <a:pt x="7978" y="105"/>
                  </a:lnTo>
                  <a:cubicBezTo>
                    <a:pt x="7937" y="37"/>
                    <a:pt x="7866" y="1"/>
                    <a:pt x="7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6833100" y="1711775"/>
              <a:ext cx="99175" cy="95650"/>
            </a:xfrm>
            <a:custGeom>
              <a:avLst/>
              <a:gdLst/>
              <a:ahLst/>
              <a:cxnLst/>
              <a:rect l="l" t="t" r="r" b="b"/>
              <a:pathLst>
                <a:path w="3967" h="3826" extrusionOk="0">
                  <a:moveTo>
                    <a:pt x="2186" y="1"/>
                  </a:moveTo>
                  <a:cubicBezTo>
                    <a:pt x="2113" y="1"/>
                    <a:pt x="2044" y="37"/>
                    <a:pt x="2006" y="105"/>
                  </a:cubicBezTo>
                  <a:lnTo>
                    <a:pt x="41" y="3508"/>
                  </a:lnTo>
                  <a:cubicBezTo>
                    <a:pt x="10" y="3558"/>
                    <a:pt x="0" y="3620"/>
                    <a:pt x="20" y="3676"/>
                  </a:cubicBezTo>
                  <a:cubicBezTo>
                    <a:pt x="46" y="3769"/>
                    <a:pt x="128" y="3825"/>
                    <a:pt x="221" y="3825"/>
                  </a:cubicBezTo>
                  <a:lnTo>
                    <a:pt x="3756" y="3825"/>
                  </a:lnTo>
                  <a:cubicBezTo>
                    <a:pt x="3874" y="3825"/>
                    <a:pt x="3966" y="3728"/>
                    <a:pt x="3966" y="3610"/>
                  </a:cubicBezTo>
                  <a:cubicBezTo>
                    <a:pt x="3960" y="3496"/>
                    <a:pt x="3863" y="3404"/>
                    <a:pt x="3745" y="3404"/>
                  </a:cubicBezTo>
                  <a:lnTo>
                    <a:pt x="585" y="3404"/>
                  </a:lnTo>
                  <a:lnTo>
                    <a:pt x="2371" y="316"/>
                  </a:lnTo>
                  <a:cubicBezTo>
                    <a:pt x="2427" y="214"/>
                    <a:pt x="2390" y="84"/>
                    <a:pt x="2293" y="29"/>
                  </a:cubicBezTo>
                  <a:cubicBezTo>
                    <a:pt x="2259" y="10"/>
                    <a:pt x="2222" y="1"/>
                    <a:pt x="2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6860400" y="1584975"/>
              <a:ext cx="301450" cy="152525"/>
            </a:xfrm>
            <a:custGeom>
              <a:avLst/>
              <a:gdLst/>
              <a:ahLst/>
              <a:cxnLst/>
              <a:rect l="l" t="t" r="r" b="b"/>
              <a:pathLst>
                <a:path w="12058" h="6101" extrusionOk="0">
                  <a:moveTo>
                    <a:pt x="6029" y="427"/>
                  </a:moveTo>
                  <a:cubicBezTo>
                    <a:pt x="7225" y="427"/>
                    <a:pt x="8390" y="693"/>
                    <a:pt x="9394" y="1192"/>
                  </a:cubicBezTo>
                  <a:cubicBezTo>
                    <a:pt x="9948" y="1469"/>
                    <a:pt x="10441" y="1812"/>
                    <a:pt x="10857" y="2207"/>
                  </a:cubicBezTo>
                  <a:cubicBezTo>
                    <a:pt x="9621" y="1642"/>
                    <a:pt x="7892" y="1309"/>
                    <a:pt x="6029" y="1309"/>
                  </a:cubicBezTo>
                  <a:cubicBezTo>
                    <a:pt x="4167" y="1309"/>
                    <a:pt x="2443" y="1637"/>
                    <a:pt x="1201" y="2207"/>
                  </a:cubicBezTo>
                  <a:cubicBezTo>
                    <a:pt x="1622" y="1812"/>
                    <a:pt x="2115" y="1469"/>
                    <a:pt x="2669" y="1192"/>
                  </a:cubicBezTo>
                  <a:cubicBezTo>
                    <a:pt x="3675" y="693"/>
                    <a:pt x="4833" y="427"/>
                    <a:pt x="6029" y="427"/>
                  </a:cubicBezTo>
                  <a:close/>
                  <a:moveTo>
                    <a:pt x="6029" y="1735"/>
                  </a:moveTo>
                  <a:cubicBezTo>
                    <a:pt x="6747" y="1735"/>
                    <a:pt x="7445" y="1786"/>
                    <a:pt x="8108" y="1884"/>
                  </a:cubicBezTo>
                  <a:cubicBezTo>
                    <a:pt x="8169" y="2094"/>
                    <a:pt x="8205" y="2310"/>
                    <a:pt x="8205" y="2530"/>
                  </a:cubicBezTo>
                  <a:cubicBezTo>
                    <a:pt x="8205" y="2864"/>
                    <a:pt x="8127" y="3186"/>
                    <a:pt x="7984" y="3484"/>
                  </a:cubicBezTo>
                  <a:cubicBezTo>
                    <a:pt x="7933" y="3593"/>
                    <a:pt x="7973" y="3716"/>
                    <a:pt x="8082" y="3771"/>
                  </a:cubicBezTo>
                  <a:cubicBezTo>
                    <a:pt x="8112" y="3782"/>
                    <a:pt x="8143" y="3792"/>
                    <a:pt x="8174" y="3792"/>
                  </a:cubicBezTo>
                  <a:cubicBezTo>
                    <a:pt x="8250" y="3792"/>
                    <a:pt x="8328" y="3747"/>
                    <a:pt x="8364" y="3674"/>
                  </a:cubicBezTo>
                  <a:cubicBezTo>
                    <a:pt x="8539" y="3316"/>
                    <a:pt x="8631" y="2930"/>
                    <a:pt x="8631" y="2530"/>
                  </a:cubicBezTo>
                  <a:cubicBezTo>
                    <a:pt x="8631" y="2336"/>
                    <a:pt x="8610" y="2146"/>
                    <a:pt x="8563" y="1961"/>
                  </a:cubicBezTo>
                  <a:lnTo>
                    <a:pt x="8563" y="1961"/>
                  </a:lnTo>
                  <a:cubicBezTo>
                    <a:pt x="9810" y="2191"/>
                    <a:pt x="10878" y="2587"/>
                    <a:pt x="11549" y="3094"/>
                  </a:cubicBezTo>
                  <a:cubicBezTo>
                    <a:pt x="11042" y="3833"/>
                    <a:pt x="10298" y="4460"/>
                    <a:pt x="9394" y="4910"/>
                  </a:cubicBezTo>
                  <a:cubicBezTo>
                    <a:pt x="8390" y="5414"/>
                    <a:pt x="7225" y="5675"/>
                    <a:pt x="6029" y="5675"/>
                  </a:cubicBezTo>
                  <a:cubicBezTo>
                    <a:pt x="4833" y="5675"/>
                    <a:pt x="3675" y="5414"/>
                    <a:pt x="2669" y="4910"/>
                  </a:cubicBezTo>
                  <a:cubicBezTo>
                    <a:pt x="1760" y="4460"/>
                    <a:pt x="1021" y="3833"/>
                    <a:pt x="509" y="3094"/>
                  </a:cubicBezTo>
                  <a:cubicBezTo>
                    <a:pt x="1186" y="2587"/>
                    <a:pt x="2253" y="2187"/>
                    <a:pt x="3505" y="1961"/>
                  </a:cubicBezTo>
                  <a:lnTo>
                    <a:pt x="3505" y="1961"/>
                  </a:lnTo>
                  <a:cubicBezTo>
                    <a:pt x="3464" y="2146"/>
                    <a:pt x="3438" y="2336"/>
                    <a:pt x="3438" y="2530"/>
                  </a:cubicBezTo>
                  <a:cubicBezTo>
                    <a:pt x="3438" y="3962"/>
                    <a:pt x="4603" y="5126"/>
                    <a:pt x="6034" y="5126"/>
                  </a:cubicBezTo>
                  <a:cubicBezTo>
                    <a:pt x="6763" y="5126"/>
                    <a:pt x="7466" y="4813"/>
                    <a:pt x="7954" y="4275"/>
                  </a:cubicBezTo>
                  <a:cubicBezTo>
                    <a:pt x="8035" y="4187"/>
                    <a:pt x="8025" y="4054"/>
                    <a:pt x="7938" y="3977"/>
                  </a:cubicBezTo>
                  <a:cubicBezTo>
                    <a:pt x="7898" y="3938"/>
                    <a:pt x="7846" y="3918"/>
                    <a:pt x="7795" y="3918"/>
                  </a:cubicBezTo>
                  <a:cubicBezTo>
                    <a:pt x="7737" y="3918"/>
                    <a:pt x="7680" y="3942"/>
                    <a:pt x="7640" y="3987"/>
                  </a:cubicBezTo>
                  <a:cubicBezTo>
                    <a:pt x="7230" y="4439"/>
                    <a:pt x="6645" y="4701"/>
                    <a:pt x="6034" y="4701"/>
                  </a:cubicBezTo>
                  <a:cubicBezTo>
                    <a:pt x="4838" y="4701"/>
                    <a:pt x="3864" y="3726"/>
                    <a:pt x="3864" y="2530"/>
                  </a:cubicBezTo>
                  <a:cubicBezTo>
                    <a:pt x="3864" y="2310"/>
                    <a:pt x="3900" y="2089"/>
                    <a:pt x="3962" y="1884"/>
                  </a:cubicBezTo>
                  <a:cubicBezTo>
                    <a:pt x="4618" y="1786"/>
                    <a:pt x="5316" y="1735"/>
                    <a:pt x="6029" y="1735"/>
                  </a:cubicBezTo>
                  <a:close/>
                  <a:moveTo>
                    <a:pt x="6029" y="1"/>
                  </a:moveTo>
                  <a:cubicBezTo>
                    <a:pt x="4772" y="1"/>
                    <a:pt x="3541" y="283"/>
                    <a:pt x="2479" y="811"/>
                  </a:cubicBezTo>
                  <a:cubicBezTo>
                    <a:pt x="1437" y="1330"/>
                    <a:pt x="596" y="2068"/>
                    <a:pt x="47" y="2940"/>
                  </a:cubicBezTo>
                  <a:cubicBezTo>
                    <a:pt x="1" y="3008"/>
                    <a:pt x="1" y="3094"/>
                    <a:pt x="47" y="3167"/>
                  </a:cubicBezTo>
                  <a:cubicBezTo>
                    <a:pt x="596" y="4038"/>
                    <a:pt x="1437" y="4772"/>
                    <a:pt x="2479" y="5291"/>
                  </a:cubicBezTo>
                  <a:cubicBezTo>
                    <a:pt x="3541" y="5819"/>
                    <a:pt x="4772" y="6101"/>
                    <a:pt x="6029" y="6101"/>
                  </a:cubicBezTo>
                  <a:cubicBezTo>
                    <a:pt x="7291" y="6101"/>
                    <a:pt x="8518" y="5819"/>
                    <a:pt x="9585" y="5291"/>
                  </a:cubicBezTo>
                  <a:cubicBezTo>
                    <a:pt x="10621" y="4772"/>
                    <a:pt x="11463" y="4038"/>
                    <a:pt x="12017" y="3167"/>
                  </a:cubicBezTo>
                  <a:cubicBezTo>
                    <a:pt x="12058" y="3094"/>
                    <a:pt x="12058" y="3008"/>
                    <a:pt x="12017" y="2940"/>
                  </a:cubicBezTo>
                  <a:cubicBezTo>
                    <a:pt x="11463" y="2068"/>
                    <a:pt x="10621" y="1330"/>
                    <a:pt x="9585" y="811"/>
                  </a:cubicBezTo>
                  <a:cubicBezTo>
                    <a:pt x="8518" y="283"/>
                    <a:pt x="7291" y="1"/>
                    <a:pt x="60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99750" y="1510600"/>
              <a:ext cx="65825" cy="64650"/>
            </a:xfrm>
            <a:custGeom>
              <a:avLst/>
              <a:gdLst/>
              <a:ahLst/>
              <a:cxnLst/>
              <a:rect l="l" t="t" r="r" b="b"/>
              <a:pathLst>
                <a:path w="2633" h="2586" extrusionOk="0">
                  <a:moveTo>
                    <a:pt x="2399" y="1"/>
                  </a:moveTo>
                  <a:cubicBezTo>
                    <a:pt x="2344" y="1"/>
                    <a:pt x="2288" y="21"/>
                    <a:pt x="2247" y="61"/>
                  </a:cubicBezTo>
                  <a:lnTo>
                    <a:pt x="83" y="2227"/>
                  </a:lnTo>
                  <a:cubicBezTo>
                    <a:pt x="0" y="2309"/>
                    <a:pt x="0" y="2443"/>
                    <a:pt x="83" y="2524"/>
                  </a:cubicBezTo>
                  <a:cubicBezTo>
                    <a:pt x="128" y="2566"/>
                    <a:pt x="180" y="2586"/>
                    <a:pt x="236" y="2586"/>
                  </a:cubicBezTo>
                  <a:cubicBezTo>
                    <a:pt x="288" y="2586"/>
                    <a:pt x="344" y="2566"/>
                    <a:pt x="385" y="2524"/>
                  </a:cubicBezTo>
                  <a:lnTo>
                    <a:pt x="2550" y="359"/>
                  </a:lnTo>
                  <a:cubicBezTo>
                    <a:pt x="2633" y="277"/>
                    <a:pt x="2633" y="144"/>
                    <a:pt x="2550" y="61"/>
                  </a:cubicBezTo>
                  <a:cubicBezTo>
                    <a:pt x="2509" y="21"/>
                    <a:pt x="2454" y="1"/>
                    <a:pt x="23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109100" y="1587675"/>
              <a:ext cx="57750" cy="10550"/>
            </a:xfrm>
            <a:custGeom>
              <a:avLst/>
              <a:gdLst/>
              <a:ahLst/>
              <a:cxnLst/>
              <a:rect l="l" t="t" r="r" b="b"/>
              <a:pathLst>
                <a:path w="2310" h="422" extrusionOk="0">
                  <a:moveTo>
                    <a:pt x="222" y="0"/>
                  </a:moveTo>
                  <a:cubicBezTo>
                    <a:pt x="109" y="0"/>
                    <a:pt x="7" y="92"/>
                    <a:pt x="7" y="206"/>
                  </a:cubicBezTo>
                  <a:cubicBezTo>
                    <a:pt x="0" y="324"/>
                    <a:pt x="99" y="421"/>
                    <a:pt x="216" y="421"/>
                  </a:cubicBezTo>
                  <a:lnTo>
                    <a:pt x="2089" y="421"/>
                  </a:lnTo>
                  <a:cubicBezTo>
                    <a:pt x="2202" y="421"/>
                    <a:pt x="2304" y="334"/>
                    <a:pt x="2304" y="216"/>
                  </a:cubicBezTo>
                  <a:cubicBezTo>
                    <a:pt x="2309" y="99"/>
                    <a:pt x="2212" y="0"/>
                    <a:pt x="20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83450" y="1506625"/>
              <a:ext cx="10550" cy="50275"/>
            </a:xfrm>
            <a:custGeom>
              <a:avLst/>
              <a:gdLst/>
              <a:ahLst/>
              <a:cxnLst/>
              <a:rect l="l" t="t" r="r" b="b"/>
              <a:pathLst>
                <a:path w="422" h="2011" extrusionOk="0">
                  <a:moveTo>
                    <a:pt x="206" y="0"/>
                  </a:moveTo>
                  <a:cubicBezTo>
                    <a:pt x="88" y="5"/>
                    <a:pt x="1" y="108"/>
                    <a:pt x="1" y="220"/>
                  </a:cubicBezTo>
                  <a:lnTo>
                    <a:pt x="1" y="1790"/>
                  </a:lnTo>
                  <a:cubicBezTo>
                    <a:pt x="1" y="1909"/>
                    <a:pt x="88" y="2006"/>
                    <a:pt x="206" y="2011"/>
                  </a:cubicBezTo>
                  <a:cubicBezTo>
                    <a:pt x="325" y="2011"/>
                    <a:pt x="422" y="1918"/>
                    <a:pt x="422" y="1801"/>
                  </a:cubicBezTo>
                  <a:lnTo>
                    <a:pt x="422" y="211"/>
                  </a:lnTo>
                  <a:cubicBezTo>
                    <a:pt x="422" y="92"/>
                    <a:pt x="325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6856825" y="1510600"/>
              <a:ext cx="65825" cy="64650"/>
            </a:xfrm>
            <a:custGeom>
              <a:avLst/>
              <a:gdLst/>
              <a:ahLst/>
              <a:cxnLst/>
              <a:rect l="l" t="t" r="r" b="b"/>
              <a:pathLst>
                <a:path w="2633" h="2586" extrusionOk="0">
                  <a:moveTo>
                    <a:pt x="232" y="1"/>
                  </a:moveTo>
                  <a:cubicBezTo>
                    <a:pt x="177" y="1"/>
                    <a:pt x="123" y="21"/>
                    <a:pt x="82" y="61"/>
                  </a:cubicBezTo>
                  <a:cubicBezTo>
                    <a:pt x="1" y="144"/>
                    <a:pt x="1" y="277"/>
                    <a:pt x="82" y="359"/>
                  </a:cubicBezTo>
                  <a:lnTo>
                    <a:pt x="2248" y="2524"/>
                  </a:lnTo>
                  <a:cubicBezTo>
                    <a:pt x="2288" y="2566"/>
                    <a:pt x="2345" y="2586"/>
                    <a:pt x="2396" y="2586"/>
                  </a:cubicBezTo>
                  <a:cubicBezTo>
                    <a:pt x="2452" y="2586"/>
                    <a:pt x="2504" y="2566"/>
                    <a:pt x="2545" y="2524"/>
                  </a:cubicBezTo>
                  <a:cubicBezTo>
                    <a:pt x="2632" y="2443"/>
                    <a:pt x="2632" y="2309"/>
                    <a:pt x="2545" y="2227"/>
                  </a:cubicBezTo>
                  <a:lnTo>
                    <a:pt x="385" y="61"/>
                  </a:lnTo>
                  <a:cubicBezTo>
                    <a:pt x="341" y="21"/>
                    <a:pt x="286" y="1"/>
                    <a:pt x="2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855525" y="1587675"/>
              <a:ext cx="57750" cy="10550"/>
            </a:xfrm>
            <a:custGeom>
              <a:avLst/>
              <a:gdLst/>
              <a:ahLst/>
              <a:cxnLst/>
              <a:rect l="l" t="t" r="r" b="b"/>
              <a:pathLst>
                <a:path w="2310" h="422" extrusionOk="0">
                  <a:moveTo>
                    <a:pt x="221" y="0"/>
                  </a:moveTo>
                  <a:cubicBezTo>
                    <a:pt x="108" y="0"/>
                    <a:pt x="6" y="92"/>
                    <a:pt x="6" y="206"/>
                  </a:cubicBezTo>
                  <a:cubicBezTo>
                    <a:pt x="1" y="324"/>
                    <a:pt x="93" y="421"/>
                    <a:pt x="212" y="421"/>
                  </a:cubicBezTo>
                  <a:lnTo>
                    <a:pt x="2084" y="421"/>
                  </a:lnTo>
                  <a:cubicBezTo>
                    <a:pt x="2201" y="421"/>
                    <a:pt x="2300" y="334"/>
                    <a:pt x="2305" y="216"/>
                  </a:cubicBezTo>
                  <a:cubicBezTo>
                    <a:pt x="2310" y="99"/>
                    <a:pt x="2212" y="0"/>
                    <a:pt x="20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6928650" y="1506625"/>
              <a:ext cx="10550" cy="50275"/>
            </a:xfrm>
            <a:custGeom>
              <a:avLst/>
              <a:gdLst/>
              <a:ahLst/>
              <a:cxnLst/>
              <a:rect l="l" t="t" r="r" b="b"/>
              <a:pathLst>
                <a:path w="422" h="2011" extrusionOk="0">
                  <a:moveTo>
                    <a:pt x="206" y="0"/>
                  </a:moveTo>
                  <a:cubicBezTo>
                    <a:pt x="93" y="5"/>
                    <a:pt x="0" y="108"/>
                    <a:pt x="0" y="220"/>
                  </a:cubicBezTo>
                  <a:lnTo>
                    <a:pt x="0" y="1790"/>
                  </a:lnTo>
                  <a:cubicBezTo>
                    <a:pt x="0" y="1909"/>
                    <a:pt x="93" y="2006"/>
                    <a:pt x="206" y="2011"/>
                  </a:cubicBezTo>
                  <a:cubicBezTo>
                    <a:pt x="323" y="2011"/>
                    <a:pt x="421" y="1918"/>
                    <a:pt x="421" y="1801"/>
                  </a:cubicBezTo>
                  <a:lnTo>
                    <a:pt x="421" y="211"/>
                  </a:lnTo>
                  <a:cubicBezTo>
                    <a:pt x="421" y="92"/>
                    <a:pt x="323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36"/>
          <p:cNvGrpSpPr/>
          <p:nvPr/>
        </p:nvGrpSpPr>
        <p:grpSpPr>
          <a:xfrm>
            <a:off x="950417" y="3951831"/>
            <a:ext cx="514661" cy="546086"/>
            <a:chOff x="782950" y="2595175"/>
            <a:chExt cx="349800" cy="371159"/>
          </a:xfrm>
        </p:grpSpPr>
        <p:sp>
          <p:nvSpPr>
            <p:cNvPr id="678" name="Google Shape;678;p36"/>
            <p:cNvSpPr/>
            <p:nvPr/>
          </p:nvSpPr>
          <p:spPr>
            <a:xfrm>
              <a:off x="1095275" y="2613650"/>
              <a:ext cx="10400" cy="25025"/>
            </a:xfrm>
            <a:custGeom>
              <a:avLst/>
              <a:gdLst/>
              <a:ahLst/>
              <a:cxnLst/>
              <a:rect l="l" t="t" r="r" b="b"/>
              <a:pathLst>
                <a:path w="416" h="1001" extrusionOk="0">
                  <a:moveTo>
                    <a:pt x="200" y="1"/>
                  </a:moveTo>
                  <a:cubicBezTo>
                    <a:pt x="88" y="6"/>
                    <a:pt x="0" y="108"/>
                    <a:pt x="0" y="221"/>
                  </a:cubicBezTo>
                  <a:lnTo>
                    <a:pt x="0" y="780"/>
                  </a:lnTo>
                  <a:cubicBezTo>
                    <a:pt x="0" y="898"/>
                    <a:pt x="88" y="996"/>
                    <a:pt x="200" y="1001"/>
                  </a:cubicBezTo>
                  <a:cubicBezTo>
                    <a:pt x="203" y="1001"/>
                    <a:pt x="205" y="1001"/>
                    <a:pt x="208" y="1001"/>
                  </a:cubicBezTo>
                  <a:cubicBezTo>
                    <a:pt x="323" y="1001"/>
                    <a:pt x="415" y="905"/>
                    <a:pt x="415" y="790"/>
                  </a:cubicBezTo>
                  <a:lnTo>
                    <a:pt x="415" y="210"/>
                  </a:lnTo>
                  <a:cubicBezTo>
                    <a:pt x="415" y="93"/>
                    <a:pt x="318" y="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1095275" y="2653275"/>
              <a:ext cx="10400" cy="25050"/>
            </a:xfrm>
            <a:custGeom>
              <a:avLst/>
              <a:gdLst/>
              <a:ahLst/>
              <a:cxnLst/>
              <a:rect l="l" t="t" r="r" b="b"/>
              <a:pathLst>
                <a:path w="416" h="1002" extrusionOk="0">
                  <a:moveTo>
                    <a:pt x="200" y="0"/>
                  </a:moveTo>
                  <a:cubicBezTo>
                    <a:pt x="88" y="5"/>
                    <a:pt x="0" y="103"/>
                    <a:pt x="0" y="221"/>
                  </a:cubicBezTo>
                  <a:lnTo>
                    <a:pt x="0" y="780"/>
                  </a:lnTo>
                  <a:cubicBezTo>
                    <a:pt x="0" y="893"/>
                    <a:pt x="88" y="995"/>
                    <a:pt x="200" y="1002"/>
                  </a:cubicBezTo>
                  <a:cubicBezTo>
                    <a:pt x="318" y="1002"/>
                    <a:pt x="415" y="909"/>
                    <a:pt x="415" y="791"/>
                  </a:cubicBezTo>
                  <a:lnTo>
                    <a:pt x="415" y="211"/>
                  </a:lnTo>
                  <a:cubicBezTo>
                    <a:pt x="415" y="93"/>
                    <a:pt x="318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1107575" y="2640950"/>
              <a:ext cx="25175" cy="10450"/>
            </a:xfrm>
            <a:custGeom>
              <a:avLst/>
              <a:gdLst/>
              <a:ahLst/>
              <a:cxnLst/>
              <a:rect l="l" t="t" r="r" b="b"/>
              <a:pathLst>
                <a:path w="1007" h="418" extrusionOk="0">
                  <a:moveTo>
                    <a:pt x="221" y="1"/>
                  </a:moveTo>
                  <a:cubicBezTo>
                    <a:pt x="108" y="1"/>
                    <a:pt x="6" y="88"/>
                    <a:pt x="6" y="207"/>
                  </a:cubicBezTo>
                  <a:cubicBezTo>
                    <a:pt x="1" y="325"/>
                    <a:pt x="93" y="417"/>
                    <a:pt x="211" y="417"/>
                  </a:cubicBezTo>
                  <a:lnTo>
                    <a:pt x="780" y="417"/>
                  </a:lnTo>
                  <a:cubicBezTo>
                    <a:pt x="898" y="417"/>
                    <a:pt x="1001" y="330"/>
                    <a:pt x="1001" y="216"/>
                  </a:cubicBezTo>
                  <a:cubicBezTo>
                    <a:pt x="1007" y="98"/>
                    <a:pt x="908" y="1"/>
                    <a:pt x="7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067925" y="2640950"/>
              <a:ext cx="25175" cy="10450"/>
            </a:xfrm>
            <a:custGeom>
              <a:avLst/>
              <a:gdLst/>
              <a:ahLst/>
              <a:cxnLst/>
              <a:rect l="l" t="t" r="r" b="b"/>
              <a:pathLst>
                <a:path w="1007" h="418" extrusionOk="0">
                  <a:moveTo>
                    <a:pt x="227" y="1"/>
                  </a:moveTo>
                  <a:cubicBezTo>
                    <a:pt x="109" y="1"/>
                    <a:pt x="12" y="88"/>
                    <a:pt x="7" y="207"/>
                  </a:cubicBezTo>
                  <a:cubicBezTo>
                    <a:pt x="1" y="325"/>
                    <a:pt x="99" y="417"/>
                    <a:pt x="216" y="417"/>
                  </a:cubicBezTo>
                  <a:lnTo>
                    <a:pt x="786" y="417"/>
                  </a:lnTo>
                  <a:cubicBezTo>
                    <a:pt x="900" y="417"/>
                    <a:pt x="1002" y="330"/>
                    <a:pt x="1002" y="216"/>
                  </a:cubicBezTo>
                  <a:cubicBezTo>
                    <a:pt x="1007" y="98"/>
                    <a:pt x="914" y="1"/>
                    <a:pt x="7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851550" y="2641200"/>
              <a:ext cx="86750" cy="86750"/>
            </a:xfrm>
            <a:custGeom>
              <a:avLst/>
              <a:gdLst/>
              <a:ahLst/>
              <a:cxnLst/>
              <a:rect l="l" t="t" r="r" b="b"/>
              <a:pathLst>
                <a:path w="3470" h="3470" extrusionOk="0">
                  <a:moveTo>
                    <a:pt x="1735" y="413"/>
                  </a:moveTo>
                  <a:cubicBezTo>
                    <a:pt x="1738" y="413"/>
                    <a:pt x="1741" y="415"/>
                    <a:pt x="1741" y="417"/>
                  </a:cubicBezTo>
                  <a:cubicBezTo>
                    <a:pt x="1741" y="417"/>
                    <a:pt x="1746" y="417"/>
                    <a:pt x="1746" y="422"/>
                  </a:cubicBezTo>
                  <a:lnTo>
                    <a:pt x="1781" y="602"/>
                  </a:lnTo>
                  <a:cubicBezTo>
                    <a:pt x="1890" y="1146"/>
                    <a:pt x="2310" y="1566"/>
                    <a:pt x="2854" y="1674"/>
                  </a:cubicBezTo>
                  <a:lnTo>
                    <a:pt x="3034" y="1710"/>
                  </a:lnTo>
                  <a:cubicBezTo>
                    <a:pt x="3038" y="1715"/>
                    <a:pt x="3043" y="1715"/>
                    <a:pt x="3038" y="1715"/>
                  </a:cubicBezTo>
                  <a:cubicBezTo>
                    <a:pt x="3043" y="1720"/>
                    <a:pt x="3043" y="1731"/>
                    <a:pt x="3043" y="1731"/>
                  </a:cubicBezTo>
                  <a:cubicBezTo>
                    <a:pt x="3038" y="1731"/>
                    <a:pt x="3038" y="1736"/>
                    <a:pt x="3034" y="1736"/>
                  </a:cubicBezTo>
                  <a:lnTo>
                    <a:pt x="2854" y="1771"/>
                  </a:lnTo>
                  <a:cubicBezTo>
                    <a:pt x="2310" y="1879"/>
                    <a:pt x="1890" y="2300"/>
                    <a:pt x="1781" y="2844"/>
                  </a:cubicBezTo>
                  <a:lnTo>
                    <a:pt x="1746" y="3024"/>
                  </a:lnTo>
                  <a:cubicBezTo>
                    <a:pt x="1746" y="3029"/>
                    <a:pt x="1741" y="3029"/>
                    <a:pt x="1741" y="3029"/>
                  </a:cubicBezTo>
                  <a:cubicBezTo>
                    <a:pt x="1741" y="3034"/>
                    <a:pt x="1730" y="3034"/>
                    <a:pt x="1725" y="3034"/>
                  </a:cubicBezTo>
                  <a:cubicBezTo>
                    <a:pt x="1725" y="3029"/>
                    <a:pt x="1725" y="3029"/>
                    <a:pt x="1720" y="3024"/>
                  </a:cubicBezTo>
                  <a:lnTo>
                    <a:pt x="1684" y="2844"/>
                  </a:lnTo>
                  <a:cubicBezTo>
                    <a:pt x="1576" y="2300"/>
                    <a:pt x="1156" y="1879"/>
                    <a:pt x="612" y="1771"/>
                  </a:cubicBezTo>
                  <a:lnTo>
                    <a:pt x="432" y="1736"/>
                  </a:lnTo>
                  <a:cubicBezTo>
                    <a:pt x="427" y="1736"/>
                    <a:pt x="427" y="1731"/>
                    <a:pt x="427" y="1731"/>
                  </a:cubicBezTo>
                  <a:cubicBezTo>
                    <a:pt x="422" y="1731"/>
                    <a:pt x="422" y="1720"/>
                    <a:pt x="427" y="1715"/>
                  </a:cubicBezTo>
                  <a:lnTo>
                    <a:pt x="432" y="1710"/>
                  </a:lnTo>
                  <a:lnTo>
                    <a:pt x="612" y="1674"/>
                  </a:lnTo>
                  <a:cubicBezTo>
                    <a:pt x="1156" y="1566"/>
                    <a:pt x="1576" y="1146"/>
                    <a:pt x="1684" y="602"/>
                  </a:cubicBezTo>
                  <a:lnTo>
                    <a:pt x="1720" y="422"/>
                  </a:lnTo>
                  <a:lnTo>
                    <a:pt x="1725" y="417"/>
                  </a:lnTo>
                  <a:cubicBezTo>
                    <a:pt x="1727" y="415"/>
                    <a:pt x="1731" y="413"/>
                    <a:pt x="1735" y="413"/>
                  </a:cubicBezTo>
                  <a:close/>
                  <a:moveTo>
                    <a:pt x="1736" y="1"/>
                  </a:moveTo>
                  <a:cubicBezTo>
                    <a:pt x="1525" y="1"/>
                    <a:pt x="1345" y="145"/>
                    <a:pt x="1305" y="351"/>
                  </a:cubicBezTo>
                  <a:lnTo>
                    <a:pt x="1268" y="535"/>
                  </a:lnTo>
                  <a:cubicBezTo>
                    <a:pt x="1192" y="905"/>
                    <a:pt x="905" y="1196"/>
                    <a:pt x="529" y="1274"/>
                  </a:cubicBezTo>
                  <a:lnTo>
                    <a:pt x="351" y="1310"/>
                  </a:lnTo>
                  <a:cubicBezTo>
                    <a:pt x="145" y="1350"/>
                    <a:pt x="1" y="1525"/>
                    <a:pt x="1" y="1736"/>
                  </a:cubicBezTo>
                  <a:cubicBezTo>
                    <a:pt x="1" y="1946"/>
                    <a:pt x="145" y="2120"/>
                    <a:pt x="351" y="2167"/>
                  </a:cubicBezTo>
                  <a:lnTo>
                    <a:pt x="529" y="2202"/>
                  </a:lnTo>
                  <a:cubicBezTo>
                    <a:pt x="905" y="2274"/>
                    <a:pt x="1192" y="2567"/>
                    <a:pt x="1268" y="2941"/>
                  </a:cubicBezTo>
                  <a:lnTo>
                    <a:pt x="1305" y="3121"/>
                  </a:lnTo>
                  <a:cubicBezTo>
                    <a:pt x="1345" y="3325"/>
                    <a:pt x="1525" y="3469"/>
                    <a:pt x="1736" y="3469"/>
                  </a:cubicBezTo>
                  <a:cubicBezTo>
                    <a:pt x="1945" y="3469"/>
                    <a:pt x="2120" y="3325"/>
                    <a:pt x="2161" y="3121"/>
                  </a:cubicBezTo>
                  <a:lnTo>
                    <a:pt x="2198" y="2941"/>
                  </a:lnTo>
                  <a:cubicBezTo>
                    <a:pt x="2274" y="2567"/>
                    <a:pt x="2561" y="2274"/>
                    <a:pt x="2936" y="2202"/>
                  </a:cubicBezTo>
                  <a:lnTo>
                    <a:pt x="3121" y="2167"/>
                  </a:lnTo>
                  <a:cubicBezTo>
                    <a:pt x="3325" y="2120"/>
                    <a:pt x="3469" y="1946"/>
                    <a:pt x="3469" y="1736"/>
                  </a:cubicBezTo>
                  <a:cubicBezTo>
                    <a:pt x="3469" y="1525"/>
                    <a:pt x="3325" y="1350"/>
                    <a:pt x="3121" y="1310"/>
                  </a:cubicBezTo>
                  <a:lnTo>
                    <a:pt x="2936" y="1274"/>
                  </a:lnTo>
                  <a:cubicBezTo>
                    <a:pt x="2561" y="1196"/>
                    <a:pt x="2274" y="905"/>
                    <a:pt x="2198" y="535"/>
                  </a:cubicBezTo>
                  <a:lnTo>
                    <a:pt x="2161" y="351"/>
                  </a:lnTo>
                  <a:cubicBezTo>
                    <a:pt x="2120" y="145"/>
                    <a:pt x="1945" y="1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965575" y="2743900"/>
              <a:ext cx="78525" cy="67150"/>
            </a:xfrm>
            <a:custGeom>
              <a:avLst/>
              <a:gdLst/>
              <a:ahLst/>
              <a:cxnLst/>
              <a:rect l="l" t="t" r="r" b="b"/>
              <a:pathLst>
                <a:path w="3141" h="2686" extrusionOk="0">
                  <a:moveTo>
                    <a:pt x="1636" y="0"/>
                  </a:moveTo>
                  <a:cubicBezTo>
                    <a:pt x="1518" y="0"/>
                    <a:pt x="1423" y="93"/>
                    <a:pt x="1423" y="209"/>
                  </a:cubicBezTo>
                  <a:lnTo>
                    <a:pt x="1423" y="213"/>
                  </a:lnTo>
                  <a:cubicBezTo>
                    <a:pt x="1417" y="290"/>
                    <a:pt x="1125" y="500"/>
                    <a:pt x="966" y="614"/>
                  </a:cubicBezTo>
                  <a:cubicBezTo>
                    <a:pt x="535" y="917"/>
                    <a:pt x="1" y="1301"/>
                    <a:pt x="1" y="1895"/>
                  </a:cubicBezTo>
                  <a:cubicBezTo>
                    <a:pt x="1" y="1994"/>
                    <a:pt x="68" y="2086"/>
                    <a:pt x="166" y="2106"/>
                  </a:cubicBezTo>
                  <a:cubicBezTo>
                    <a:pt x="180" y="2109"/>
                    <a:pt x="194" y="2110"/>
                    <a:pt x="208" y="2110"/>
                  </a:cubicBezTo>
                  <a:cubicBezTo>
                    <a:pt x="327" y="2110"/>
                    <a:pt x="422" y="2016"/>
                    <a:pt x="422" y="1895"/>
                  </a:cubicBezTo>
                  <a:cubicBezTo>
                    <a:pt x="422" y="1521"/>
                    <a:pt x="843" y="1218"/>
                    <a:pt x="1212" y="957"/>
                  </a:cubicBezTo>
                  <a:cubicBezTo>
                    <a:pt x="1361" y="855"/>
                    <a:pt x="1494" y="756"/>
                    <a:pt x="1601" y="654"/>
                  </a:cubicBezTo>
                  <a:cubicBezTo>
                    <a:pt x="1715" y="793"/>
                    <a:pt x="1859" y="917"/>
                    <a:pt x="2013" y="1050"/>
                  </a:cubicBezTo>
                  <a:cubicBezTo>
                    <a:pt x="2546" y="1506"/>
                    <a:pt x="2849" y="1824"/>
                    <a:pt x="2515" y="2363"/>
                  </a:cubicBezTo>
                  <a:cubicBezTo>
                    <a:pt x="2453" y="2466"/>
                    <a:pt x="2489" y="2594"/>
                    <a:pt x="2586" y="2655"/>
                  </a:cubicBezTo>
                  <a:cubicBezTo>
                    <a:pt x="2623" y="2676"/>
                    <a:pt x="2659" y="2686"/>
                    <a:pt x="2700" y="2686"/>
                  </a:cubicBezTo>
                  <a:cubicBezTo>
                    <a:pt x="2771" y="2686"/>
                    <a:pt x="2839" y="2650"/>
                    <a:pt x="2879" y="2589"/>
                  </a:cubicBezTo>
                  <a:cubicBezTo>
                    <a:pt x="3121" y="2193"/>
                    <a:pt x="3141" y="1814"/>
                    <a:pt x="2951" y="1455"/>
                  </a:cubicBezTo>
                  <a:cubicBezTo>
                    <a:pt x="2797" y="1163"/>
                    <a:pt x="2525" y="931"/>
                    <a:pt x="2290" y="726"/>
                  </a:cubicBezTo>
                  <a:cubicBezTo>
                    <a:pt x="2084" y="547"/>
                    <a:pt x="1848" y="346"/>
                    <a:pt x="1843" y="213"/>
                  </a:cubicBezTo>
                  <a:cubicBezTo>
                    <a:pt x="1843" y="131"/>
                    <a:pt x="1802" y="48"/>
                    <a:pt x="1724" y="18"/>
                  </a:cubicBezTo>
                  <a:cubicBezTo>
                    <a:pt x="1694" y="6"/>
                    <a:pt x="1664" y="0"/>
                    <a:pt x="1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82950" y="2810775"/>
              <a:ext cx="74150" cy="63400"/>
            </a:xfrm>
            <a:custGeom>
              <a:avLst/>
              <a:gdLst/>
              <a:ahLst/>
              <a:cxnLst/>
              <a:rect l="l" t="t" r="r" b="b"/>
              <a:pathLst>
                <a:path w="2966" h="2536" extrusionOk="0">
                  <a:moveTo>
                    <a:pt x="2726" y="0"/>
                  </a:moveTo>
                  <a:cubicBezTo>
                    <a:pt x="2655" y="0"/>
                    <a:pt x="2585" y="35"/>
                    <a:pt x="2545" y="98"/>
                  </a:cubicBezTo>
                  <a:cubicBezTo>
                    <a:pt x="2160" y="704"/>
                    <a:pt x="1632" y="1221"/>
                    <a:pt x="1021" y="1597"/>
                  </a:cubicBezTo>
                  <a:lnTo>
                    <a:pt x="133" y="2145"/>
                  </a:lnTo>
                  <a:cubicBezTo>
                    <a:pt x="31" y="2206"/>
                    <a:pt x="0" y="2336"/>
                    <a:pt x="62" y="2438"/>
                  </a:cubicBezTo>
                  <a:cubicBezTo>
                    <a:pt x="102" y="2499"/>
                    <a:pt x="175" y="2535"/>
                    <a:pt x="242" y="2535"/>
                  </a:cubicBezTo>
                  <a:cubicBezTo>
                    <a:pt x="282" y="2535"/>
                    <a:pt x="318" y="2525"/>
                    <a:pt x="355" y="2504"/>
                  </a:cubicBezTo>
                  <a:lnTo>
                    <a:pt x="1241" y="1960"/>
                  </a:lnTo>
                  <a:cubicBezTo>
                    <a:pt x="1909" y="1550"/>
                    <a:pt x="2484" y="986"/>
                    <a:pt x="2904" y="329"/>
                  </a:cubicBezTo>
                  <a:cubicBezTo>
                    <a:pt x="2965" y="226"/>
                    <a:pt x="2934" y="98"/>
                    <a:pt x="2837" y="32"/>
                  </a:cubicBezTo>
                  <a:cubicBezTo>
                    <a:pt x="2803" y="10"/>
                    <a:pt x="2765" y="0"/>
                    <a:pt x="27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803831" y="2802759"/>
              <a:ext cx="313350" cy="163575"/>
            </a:xfrm>
            <a:custGeom>
              <a:avLst/>
              <a:gdLst/>
              <a:ahLst/>
              <a:cxnLst/>
              <a:rect l="l" t="t" r="r" b="b"/>
              <a:pathLst>
                <a:path w="12534" h="6543" extrusionOk="0">
                  <a:moveTo>
                    <a:pt x="3047" y="1"/>
                  </a:moveTo>
                  <a:cubicBezTo>
                    <a:pt x="2700" y="1"/>
                    <a:pt x="2360" y="92"/>
                    <a:pt x="2058" y="257"/>
                  </a:cubicBezTo>
                  <a:cubicBezTo>
                    <a:pt x="1956" y="314"/>
                    <a:pt x="1920" y="442"/>
                    <a:pt x="1975" y="546"/>
                  </a:cubicBezTo>
                  <a:cubicBezTo>
                    <a:pt x="2014" y="615"/>
                    <a:pt x="2085" y="654"/>
                    <a:pt x="2159" y="654"/>
                  </a:cubicBezTo>
                  <a:cubicBezTo>
                    <a:pt x="2194" y="654"/>
                    <a:pt x="2230" y="645"/>
                    <a:pt x="2263" y="627"/>
                  </a:cubicBezTo>
                  <a:cubicBezTo>
                    <a:pt x="2509" y="494"/>
                    <a:pt x="2779" y="422"/>
                    <a:pt x="3056" y="422"/>
                  </a:cubicBezTo>
                  <a:cubicBezTo>
                    <a:pt x="3067" y="422"/>
                    <a:pt x="3078" y="422"/>
                    <a:pt x="3090" y="422"/>
                  </a:cubicBezTo>
                  <a:cubicBezTo>
                    <a:pt x="3228" y="427"/>
                    <a:pt x="3367" y="442"/>
                    <a:pt x="3505" y="468"/>
                  </a:cubicBezTo>
                  <a:lnTo>
                    <a:pt x="7481" y="1268"/>
                  </a:lnTo>
                  <a:cubicBezTo>
                    <a:pt x="7599" y="1289"/>
                    <a:pt x="7701" y="1361"/>
                    <a:pt x="7769" y="1463"/>
                  </a:cubicBezTo>
                  <a:cubicBezTo>
                    <a:pt x="7830" y="1566"/>
                    <a:pt x="7850" y="1689"/>
                    <a:pt x="7819" y="1808"/>
                  </a:cubicBezTo>
                  <a:cubicBezTo>
                    <a:pt x="7774" y="2005"/>
                    <a:pt x="7591" y="2141"/>
                    <a:pt x="7391" y="2141"/>
                  </a:cubicBezTo>
                  <a:cubicBezTo>
                    <a:pt x="7368" y="2141"/>
                    <a:pt x="7345" y="2139"/>
                    <a:pt x="7322" y="2135"/>
                  </a:cubicBezTo>
                  <a:lnTo>
                    <a:pt x="4813" y="1730"/>
                  </a:lnTo>
                  <a:cubicBezTo>
                    <a:pt x="4770" y="1723"/>
                    <a:pt x="4726" y="1720"/>
                    <a:pt x="4683" y="1720"/>
                  </a:cubicBezTo>
                  <a:cubicBezTo>
                    <a:pt x="4504" y="1720"/>
                    <a:pt x="4326" y="1778"/>
                    <a:pt x="4182" y="1889"/>
                  </a:cubicBezTo>
                  <a:cubicBezTo>
                    <a:pt x="4002" y="2028"/>
                    <a:pt x="3890" y="2239"/>
                    <a:pt x="3869" y="2464"/>
                  </a:cubicBezTo>
                  <a:cubicBezTo>
                    <a:pt x="3828" y="2885"/>
                    <a:pt x="4130" y="3274"/>
                    <a:pt x="4546" y="3341"/>
                  </a:cubicBezTo>
                  <a:lnTo>
                    <a:pt x="7424" y="3828"/>
                  </a:lnTo>
                  <a:cubicBezTo>
                    <a:pt x="7500" y="3841"/>
                    <a:pt x="7577" y="3848"/>
                    <a:pt x="7654" y="3848"/>
                  </a:cubicBezTo>
                  <a:cubicBezTo>
                    <a:pt x="7881" y="3848"/>
                    <a:pt x="8107" y="3791"/>
                    <a:pt x="8307" y="3679"/>
                  </a:cubicBezTo>
                  <a:lnTo>
                    <a:pt x="11236" y="2064"/>
                  </a:lnTo>
                  <a:cubicBezTo>
                    <a:pt x="11323" y="2014"/>
                    <a:pt x="11417" y="1991"/>
                    <a:pt x="11511" y="1991"/>
                  </a:cubicBezTo>
                  <a:cubicBezTo>
                    <a:pt x="11698" y="1991"/>
                    <a:pt x="11881" y="2086"/>
                    <a:pt x="11991" y="2253"/>
                  </a:cubicBezTo>
                  <a:cubicBezTo>
                    <a:pt x="12072" y="2381"/>
                    <a:pt x="12098" y="2535"/>
                    <a:pt x="12062" y="2684"/>
                  </a:cubicBezTo>
                  <a:cubicBezTo>
                    <a:pt x="12031" y="2833"/>
                    <a:pt x="11944" y="2956"/>
                    <a:pt x="11811" y="3039"/>
                  </a:cubicBezTo>
                  <a:lnTo>
                    <a:pt x="8030" y="5429"/>
                  </a:lnTo>
                  <a:cubicBezTo>
                    <a:pt x="7760" y="5600"/>
                    <a:pt x="7452" y="5688"/>
                    <a:pt x="7138" y="5688"/>
                  </a:cubicBezTo>
                  <a:cubicBezTo>
                    <a:pt x="7057" y="5688"/>
                    <a:pt x="6976" y="5682"/>
                    <a:pt x="6896" y="5670"/>
                  </a:cubicBezTo>
                  <a:lnTo>
                    <a:pt x="2427" y="4993"/>
                  </a:lnTo>
                  <a:cubicBezTo>
                    <a:pt x="2371" y="4985"/>
                    <a:pt x="2314" y="4981"/>
                    <a:pt x="2257" y="4981"/>
                  </a:cubicBezTo>
                  <a:cubicBezTo>
                    <a:pt x="2032" y="4981"/>
                    <a:pt x="1811" y="5045"/>
                    <a:pt x="1622" y="5168"/>
                  </a:cubicBezTo>
                  <a:lnTo>
                    <a:pt x="123" y="6153"/>
                  </a:lnTo>
                  <a:cubicBezTo>
                    <a:pt x="26" y="6219"/>
                    <a:pt x="0" y="6348"/>
                    <a:pt x="62" y="6450"/>
                  </a:cubicBezTo>
                  <a:cubicBezTo>
                    <a:pt x="104" y="6511"/>
                    <a:pt x="170" y="6542"/>
                    <a:pt x="242" y="6542"/>
                  </a:cubicBezTo>
                  <a:cubicBezTo>
                    <a:pt x="282" y="6542"/>
                    <a:pt x="324" y="6532"/>
                    <a:pt x="360" y="6506"/>
                  </a:cubicBezTo>
                  <a:lnTo>
                    <a:pt x="1852" y="5526"/>
                  </a:lnTo>
                  <a:cubicBezTo>
                    <a:pt x="1974" y="5445"/>
                    <a:pt x="2112" y="5406"/>
                    <a:pt x="2254" y="5406"/>
                  </a:cubicBezTo>
                  <a:cubicBezTo>
                    <a:pt x="2291" y="5406"/>
                    <a:pt x="2328" y="5409"/>
                    <a:pt x="2366" y="5414"/>
                  </a:cubicBezTo>
                  <a:lnTo>
                    <a:pt x="6834" y="6086"/>
                  </a:lnTo>
                  <a:cubicBezTo>
                    <a:pt x="6938" y="6103"/>
                    <a:pt x="7043" y="6111"/>
                    <a:pt x="7147" y="6111"/>
                  </a:cubicBezTo>
                  <a:cubicBezTo>
                    <a:pt x="7537" y="6111"/>
                    <a:pt x="7924" y="5999"/>
                    <a:pt x="8255" y="5789"/>
                  </a:cubicBezTo>
                  <a:lnTo>
                    <a:pt x="12041" y="3397"/>
                  </a:lnTo>
                  <a:cubicBezTo>
                    <a:pt x="12263" y="3254"/>
                    <a:pt x="12422" y="3033"/>
                    <a:pt x="12478" y="2777"/>
                  </a:cubicBezTo>
                  <a:cubicBezTo>
                    <a:pt x="12534" y="2516"/>
                    <a:pt x="12488" y="2248"/>
                    <a:pt x="12344" y="2023"/>
                  </a:cubicBezTo>
                  <a:cubicBezTo>
                    <a:pt x="12159" y="1730"/>
                    <a:pt x="11837" y="1567"/>
                    <a:pt x="11508" y="1567"/>
                  </a:cubicBezTo>
                  <a:cubicBezTo>
                    <a:pt x="11346" y="1567"/>
                    <a:pt x="11182" y="1607"/>
                    <a:pt x="11032" y="1689"/>
                  </a:cubicBezTo>
                  <a:lnTo>
                    <a:pt x="8101" y="3310"/>
                  </a:lnTo>
                  <a:cubicBezTo>
                    <a:pt x="7961" y="3385"/>
                    <a:pt x="7803" y="3426"/>
                    <a:pt x="7646" y="3426"/>
                  </a:cubicBezTo>
                  <a:cubicBezTo>
                    <a:pt x="7596" y="3426"/>
                    <a:pt x="7546" y="3422"/>
                    <a:pt x="7497" y="3413"/>
                  </a:cubicBezTo>
                  <a:lnTo>
                    <a:pt x="4618" y="2926"/>
                  </a:lnTo>
                  <a:cubicBezTo>
                    <a:pt x="4418" y="2890"/>
                    <a:pt x="4274" y="2705"/>
                    <a:pt x="4290" y="2500"/>
                  </a:cubicBezTo>
                  <a:cubicBezTo>
                    <a:pt x="4300" y="2393"/>
                    <a:pt x="4357" y="2294"/>
                    <a:pt x="4444" y="2223"/>
                  </a:cubicBezTo>
                  <a:cubicBezTo>
                    <a:pt x="4514" y="2169"/>
                    <a:pt x="4598" y="2142"/>
                    <a:pt x="4684" y="2142"/>
                  </a:cubicBezTo>
                  <a:cubicBezTo>
                    <a:pt x="4705" y="2142"/>
                    <a:pt x="4725" y="2143"/>
                    <a:pt x="4746" y="2146"/>
                  </a:cubicBezTo>
                  <a:lnTo>
                    <a:pt x="7255" y="2556"/>
                  </a:lnTo>
                  <a:cubicBezTo>
                    <a:pt x="7301" y="2564"/>
                    <a:pt x="7346" y="2567"/>
                    <a:pt x="7391" y="2567"/>
                  </a:cubicBezTo>
                  <a:cubicBezTo>
                    <a:pt x="7781" y="2567"/>
                    <a:pt x="8138" y="2297"/>
                    <a:pt x="8235" y="1910"/>
                  </a:cubicBezTo>
                  <a:cubicBezTo>
                    <a:pt x="8292" y="1678"/>
                    <a:pt x="8250" y="1438"/>
                    <a:pt x="8127" y="1238"/>
                  </a:cubicBezTo>
                  <a:cubicBezTo>
                    <a:pt x="7999" y="1032"/>
                    <a:pt x="7799" y="899"/>
                    <a:pt x="7563" y="847"/>
                  </a:cubicBezTo>
                  <a:lnTo>
                    <a:pt x="3587" y="53"/>
                  </a:lnTo>
                  <a:cubicBezTo>
                    <a:pt x="3428" y="22"/>
                    <a:pt x="3258" y="1"/>
                    <a:pt x="3099" y="1"/>
                  </a:cubicBezTo>
                  <a:cubicBezTo>
                    <a:pt x="3082" y="1"/>
                    <a:pt x="3064" y="1"/>
                    <a:pt x="3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025475" y="2721750"/>
              <a:ext cx="69175" cy="116375"/>
            </a:xfrm>
            <a:custGeom>
              <a:avLst/>
              <a:gdLst/>
              <a:ahLst/>
              <a:cxnLst/>
              <a:rect l="l" t="t" r="r" b="b"/>
              <a:pathLst>
                <a:path w="2767" h="4655" extrusionOk="0">
                  <a:moveTo>
                    <a:pt x="2381" y="1"/>
                  </a:moveTo>
                  <a:cubicBezTo>
                    <a:pt x="2364" y="1"/>
                    <a:pt x="2347" y="2"/>
                    <a:pt x="2330" y="6"/>
                  </a:cubicBezTo>
                  <a:cubicBezTo>
                    <a:pt x="2217" y="32"/>
                    <a:pt x="2146" y="150"/>
                    <a:pt x="2177" y="263"/>
                  </a:cubicBezTo>
                  <a:cubicBezTo>
                    <a:pt x="2310" y="837"/>
                    <a:pt x="2335" y="1402"/>
                    <a:pt x="2253" y="1945"/>
                  </a:cubicBezTo>
                  <a:cubicBezTo>
                    <a:pt x="2084" y="3049"/>
                    <a:pt x="1268" y="3946"/>
                    <a:pt x="181" y="4239"/>
                  </a:cubicBezTo>
                  <a:cubicBezTo>
                    <a:pt x="67" y="4270"/>
                    <a:pt x="1" y="4388"/>
                    <a:pt x="32" y="4500"/>
                  </a:cubicBezTo>
                  <a:cubicBezTo>
                    <a:pt x="57" y="4593"/>
                    <a:pt x="140" y="4654"/>
                    <a:pt x="237" y="4654"/>
                  </a:cubicBezTo>
                  <a:cubicBezTo>
                    <a:pt x="252" y="4654"/>
                    <a:pt x="273" y="4654"/>
                    <a:pt x="289" y="4649"/>
                  </a:cubicBezTo>
                  <a:cubicBezTo>
                    <a:pt x="1540" y="4311"/>
                    <a:pt x="2475" y="3280"/>
                    <a:pt x="2674" y="2012"/>
                  </a:cubicBezTo>
                  <a:cubicBezTo>
                    <a:pt x="2766" y="1412"/>
                    <a:pt x="2736" y="792"/>
                    <a:pt x="2587" y="165"/>
                  </a:cubicBezTo>
                  <a:cubicBezTo>
                    <a:pt x="2564" y="65"/>
                    <a:pt x="2479" y="1"/>
                    <a:pt x="2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924550" y="2595175"/>
              <a:ext cx="159725" cy="196400"/>
            </a:xfrm>
            <a:custGeom>
              <a:avLst/>
              <a:gdLst/>
              <a:ahLst/>
              <a:cxnLst/>
              <a:rect l="l" t="t" r="r" b="b"/>
              <a:pathLst>
                <a:path w="6389" h="7856" extrusionOk="0">
                  <a:moveTo>
                    <a:pt x="2458" y="0"/>
                  </a:moveTo>
                  <a:cubicBezTo>
                    <a:pt x="2427" y="0"/>
                    <a:pt x="2395" y="7"/>
                    <a:pt x="2366" y="21"/>
                  </a:cubicBezTo>
                  <a:cubicBezTo>
                    <a:pt x="2278" y="63"/>
                    <a:pt x="2233" y="155"/>
                    <a:pt x="2247" y="252"/>
                  </a:cubicBezTo>
                  <a:cubicBezTo>
                    <a:pt x="2252" y="272"/>
                    <a:pt x="2683" y="2606"/>
                    <a:pt x="1262" y="4027"/>
                  </a:cubicBezTo>
                  <a:cubicBezTo>
                    <a:pt x="990" y="4295"/>
                    <a:pt x="760" y="4597"/>
                    <a:pt x="570" y="4926"/>
                  </a:cubicBezTo>
                  <a:cubicBezTo>
                    <a:pt x="78" y="5777"/>
                    <a:pt x="0" y="6798"/>
                    <a:pt x="360" y="7716"/>
                  </a:cubicBezTo>
                  <a:cubicBezTo>
                    <a:pt x="396" y="7804"/>
                    <a:pt x="472" y="7856"/>
                    <a:pt x="559" y="7856"/>
                  </a:cubicBezTo>
                  <a:cubicBezTo>
                    <a:pt x="585" y="7856"/>
                    <a:pt x="611" y="7851"/>
                    <a:pt x="637" y="7840"/>
                  </a:cubicBezTo>
                  <a:cubicBezTo>
                    <a:pt x="744" y="7794"/>
                    <a:pt x="801" y="7671"/>
                    <a:pt x="760" y="7562"/>
                  </a:cubicBezTo>
                  <a:cubicBezTo>
                    <a:pt x="447" y="6762"/>
                    <a:pt x="509" y="5881"/>
                    <a:pt x="940" y="5136"/>
                  </a:cubicBezTo>
                  <a:cubicBezTo>
                    <a:pt x="1108" y="4844"/>
                    <a:pt x="1319" y="4567"/>
                    <a:pt x="1560" y="4325"/>
                  </a:cubicBezTo>
                  <a:cubicBezTo>
                    <a:pt x="2217" y="3669"/>
                    <a:pt x="2617" y="2741"/>
                    <a:pt x="2714" y="1642"/>
                  </a:cubicBezTo>
                  <a:cubicBezTo>
                    <a:pt x="2740" y="1401"/>
                    <a:pt x="2745" y="1176"/>
                    <a:pt x="2740" y="975"/>
                  </a:cubicBezTo>
                  <a:lnTo>
                    <a:pt x="2740" y="975"/>
                  </a:lnTo>
                  <a:cubicBezTo>
                    <a:pt x="3263" y="1817"/>
                    <a:pt x="4012" y="3397"/>
                    <a:pt x="3581" y="5028"/>
                  </a:cubicBezTo>
                  <a:cubicBezTo>
                    <a:pt x="3561" y="5121"/>
                    <a:pt x="3602" y="5218"/>
                    <a:pt x="3684" y="5265"/>
                  </a:cubicBezTo>
                  <a:cubicBezTo>
                    <a:pt x="3718" y="5284"/>
                    <a:pt x="3755" y="5293"/>
                    <a:pt x="3791" y="5293"/>
                  </a:cubicBezTo>
                  <a:cubicBezTo>
                    <a:pt x="3844" y="5293"/>
                    <a:pt x="3896" y="5273"/>
                    <a:pt x="3936" y="5234"/>
                  </a:cubicBezTo>
                  <a:cubicBezTo>
                    <a:pt x="3981" y="5187"/>
                    <a:pt x="4921" y="4269"/>
                    <a:pt x="5162" y="3125"/>
                  </a:cubicBezTo>
                  <a:cubicBezTo>
                    <a:pt x="5392" y="3438"/>
                    <a:pt x="5705" y="3920"/>
                    <a:pt x="5951" y="4515"/>
                  </a:cubicBezTo>
                  <a:cubicBezTo>
                    <a:pt x="5983" y="4600"/>
                    <a:pt x="6060" y="4650"/>
                    <a:pt x="6144" y="4650"/>
                  </a:cubicBezTo>
                  <a:cubicBezTo>
                    <a:pt x="6172" y="4650"/>
                    <a:pt x="6200" y="4645"/>
                    <a:pt x="6228" y="4633"/>
                  </a:cubicBezTo>
                  <a:cubicBezTo>
                    <a:pt x="6337" y="4588"/>
                    <a:pt x="6388" y="4465"/>
                    <a:pt x="6342" y="4356"/>
                  </a:cubicBezTo>
                  <a:cubicBezTo>
                    <a:pt x="5875" y="3222"/>
                    <a:pt x="5193" y="2483"/>
                    <a:pt x="5162" y="2453"/>
                  </a:cubicBezTo>
                  <a:cubicBezTo>
                    <a:pt x="5123" y="2410"/>
                    <a:pt x="5067" y="2388"/>
                    <a:pt x="5010" y="2388"/>
                  </a:cubicBezTo>
                  <a:cubicBezTo>
                    <a:pt x="4983" y="2388"/>
                    <a:pt x="4956" y="2392"/>
                    <a:pt x="4930" y="2402"/>
                  </a:cubicBezTo>
                  <a:cubicBezTo>
                    <a:pt x="4849" y="2433"/>
                    <a:pt x="4798" y="2509"/>
                    <a:pt x="4798" y="2597"/>
                  </a:cubicBezTo>
                  <a:cubicBezTo>
                    <a:pt x="4798" y="3264"/>
                    <a:pt x="4438" y="3910"/>
                    <a:pt x="4125" y="4351"/>
                  </a:cubicBezTo>
                  <a:cubicBezTo>
                    <a:pt x="4187" y="3479"/>
                    <a:pt x="3997" y="2550"/>
                    <a:pt x="3566" y="1612"/>
                  </a:cubicBezTo>
                  <a:cubicBezTo>
                    <a:pt x="3140" y="693"/>
                    <a:pt x="2643" y="98"/>
                    <a:pt x="2617" y="72"/>
                  </a:cubicBezTo>
                  <a:cubicBezTo>
                    <a:pt x="2576" y="25"/>
                    <a:pt x="2518" y="0"/>
                    <a:pt x="2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36"/>
          <p:cNvSpPr/>
          <p:nvPr/>
        </p:nvSpPr>
        <p:spPr>
          <a:xfrm>
            <a:off x="1959482" y="4180743"/>
            <a:ext cx="167100" cy="167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6"/>
          <p:cNvSpPr/>
          <p:nvPr/>
        </p:nvSpPr>
        <p:spPr>
          <a:xfrm>
            <a:off x="2249282" y="4180743"/>
            <a:ext cx="167100" cy="167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6"/>
          <p:cNvSpPr/>
          <p:nvPr/>
        </p:nvSpPr>
        <p:spPr>
          <a:xfrm>
            <a:off x="2539082" y="4180743"/>
            <a:ext cx="167100" cy="167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6"/>
          <p:cNvSpPr/>
          <p:nvPr/>
        </p:nvSpPr>
        <p:spPr>
          <a:xfrm>
            <a:off x="2828882" y="4180743"/>
            <a:ext cx="167100" cy="167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6"/>
          <p:cNvSpPr/>
          <p:nvPr/>
        </p:nvSpPr>
        <p:spPr>
          <a:xfrm>
            <a:off x="4278861" y="4208921"/>
            <a:ext cx="167100" cy="167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6"/>
          <p:cNvSpPr/>
          <p:nvPr/>
        </p:nvSpPr>
        <p:spPr>
          <a:xfrm>
            <a:off x="4568661" y="4208921"/>
            <a:ext cx="167100" cy="167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6"/>
          <p:cNvSpPr/>
          <p:nvPr/>
        </p:nvSpPr>
        <p:spPr>
          <a:xfrm>
            <a:off x="4858461" y="4208921"/>
            <a:ext cx="167100" cy="167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6"/>
          <p:cNvSpPr/>
          <p:nvPr/>
        </p:nvSpPr>
        <p:spPr>
          <a:xfrm>
            <a:off x="5148261" y="4208921"/>
            <a:ext cx="167100" cy="167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6"/>
          <p:cNvSpPr/>
          <p:nvPr/>
        </p:nvSpPr>
        <p:spPr>
          <a:xfrm>
            <a:off x="5438061" y="4208921"/>
            <a:ext cx="167100" cy="167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6"/>
          <p:cNvSpPr/>
          <p:nvPr/>
        </p:nvSpPr>
        <p:spPr>
          <a:xfrm>
            <a:off x="6858166" y="4201062"/>
            <a:ext cx="167100" cy="167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7147966" y="4201062"/>
            <a:ext cx="167100" cy="167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7437766" y="4201062"/>
            <a:ext cx="167100" cy="167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7727566" y="4201062"/>
            <a:ext cx="167100" cy="167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6"/>
          <p:cNvSpPr/>
          <p:nvPr/>
        </p:nvSpPr>
        <p:spPr>
          <a:xfrm>
            <a:off x="8017366" y="4201062"/>
            <a:ext cx="167100" cy="167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2" name="Google Shape;702;p36"/>
          <p:cNvGrpSpPr/>
          <p:nvPr/>
        </p:nvGrpSpPr>
        <p:grpSpPr>
          <a:xfrm>
            <a:off x="6137046" y="3930719"/>
            <a:ext cx="514654" cy="514078"/>
            <a:chOff x="1548300" y="2599925"/>
            <a:chExt cx="357225" cy="356825"/>
          </a:xfrm>
        </p:grpSpPr>
        <p:sp>
          <p:nvSpPr>
            <p:cNvPr id="703" name="Google Shape;703;p36"/>
            <p:cNvSpPr/>
            <p:nvPr/>
          </p:nvSpPr>
          <p:spPr>
            <a:xfrm>
              <a:off x="1863950" y="2677900"/>
              <a:ext cx="10525" cy="24125"/>
            </a:xfrm>
            <a:custGeom>
              <a:avLst/>
              <a:gdLst/>
              <a:ahLst/>
              <a:cxnLst/>
              <a:rect l="l" t="t" r="r" b="b"/>
              <a:pathLst>
                <a:path w="421" h="965" extrusionOk="0">
                  <a:moveTo>
                    <a:pt x="205" y="1"/>
                  </a:moveTo>
                  <a:cubicBezTo>
                    <a:pt x="93" y="5"/>
                    <a:pt x="0" y="103"/>
                    <a:pt x="0" y="221"/>
                  </a:cubicBezTo>
                  <a:lnTo>
                    <a:pt x="0" y="744"/>
                  </a:lnTo>
                  <a:cubicBezTo>
                    <a:pt x="0" y="862"/>
                    <a:pt x="93" y="960"/>
                    <a:pt x="205" y="965"/>
                  </a:cubicBezTo>
                  <a:cubicBezTo>
                    <a:pt x="323" y="965"/>
                    <a:pt x="420" y="872"/>
                    <a:pt x="420" y="755"/>
                  </a:cubicBezTo>
                  <a:lnTo>
                    <a:pt x="420" y="211"/>
                  </a:lnTo>
                  <a:cubicBezTo>
                    <a:pt x="420" y="93"/>
                    <a:pt x="323" y="1"/>
                    <a:pt x="2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1863950" y="2715050"/>
              <a:ext cx="10525" cy="24100"/>
            </a:xfrm>
            <a:custGeom>
              <a:avLst/>
              <a:gdLst/>
              <a:ahLst/>
              <a:cxnLst/>
              <a:rect l="l" t="t" r="r" b="b"/>
              <a:pathLst>
                <a:path w="421" h="964" extrusionOk="0">
                  <a:moveTo>
                    <a:pt x="211" y="0"/>
                  </a:moveTo>
                  <a:cubicBezTo>
                    <a:pt x="202" y="0"/>
                    <a:pt x="194" y="1"/>
                    <a:pt x="185" y="2"/>
                  </a:cubicBezTo>
                  <a:cubicBezTo>
                    <a:pt x="77" y="13"/>
                    <a:pt x="0" y="110"/>
                    <a:pt x="0" y="217"/>
                  </a:cubicBezTo>
                  <a:lnTo>
                    <a:pt x="0" y="741"/>
                  </a:lnTo>
                  <a:cubicBezTo>
                    <a:pt x="0" y="849"/>
                    <a:pt x="77" y="946"/>
                    <a:pt x="185" y="962"/>
                  </a:cubicBezTo>
                  <a:cubicBezTo>
                    <a:pt x="191" y="963"/>
                    <a:pt x="197" y="963"/>
                    <a:pt x="203" y="963"/>
                  </a:cubicBezTo>
                  <a:cubicBezTo>
                    <a:pt x="323" y="963"/>
                    <a:pt x="420" y="869"/>
                    <a:pt x="420" y="752"/>
                  </a:cubicBezTo>
                  <a:lnTo>
                    <a:pt x="420" y="208"/>
                  </a:lnTo>
                  <a:cubicBezTo>
                    <a:pt x="420" y="93"/>
                    <a:pt x="327" y="0"/>
                    <a:pt x="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1875500" y="2702925"/>
              <a:ext cx="24250" cy="10525"/>
            </a:xfrm>
            <a:custGeom>
              <a:avLst/>
              <a:gdLst/>
              <a:ahLst/>
              <a:cxnLst/>
              <a:rect l="l" t="t" r="r" b="b"/>
              <a:pathLst>
                <a:path w="970" h="421" extrusionOk="0">
                  <a:moveTo>
                    <a:pt x="226" y="1"/>
                  </a:moveTo>
                  <a:cubicBezTo>
                    <a:pt x="107" y="1"/>
                    <a:pt x="10" y="93"/>
                    <a:pt x="5" y="205"/>
                  </a:cubicBezTo>
                  <a:cubicBezTo>
                    <a:pt x="0" y="323"/>
                    <a:pt x="98" y="420"/>
                    <a:pt x="216" y="420"/>
                  </a:cubicBezTo>
                  <a:lnTo>
                    <a:pt x="749" y="420"/>
                  </a:lnTo>
                  <a:cubicBezTo>
                    <a:pt x="862" y="420"/>
                    <a:pt x="964" y="333"/>
                    <a:pt x="964" y="216"/>
                  </a:cubicBezTo>
                  <a:cubicBezTo>
                    <a:pt x="969" y="98"/>
                    <a:pt x="877" y="1"/>
                    <a:pt x="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1838425" y="2702925"/>
              <a:ext cx="24250" cy="10525"/>
            </a:xfrm>
            <a:custGeom>
              <a:avLst/>
              <a:gdLst/>
              <a:ahLst/>
              <a:cxnLst/>
              <a:rect l="l" t="t" r="r" b="b"/>
              <a:pathLst>
                <a:path w="970" h="421" extrusionOk="0">
                  <a:moveTo>
                    <a:pt x="226" y="1"/>
                  </a:moveTo>
                  <a:cubicBezTo>
                    <a:pt x="108" y="1"/>
                    <a:pt x="11" y="93"/>
                    <a:pt x="6" y="205"/>
                  </a:cubicBezTo>
                  <a:cubicBezTo>
                    <a:pt x="1" y="323"/>
                    <a:pt x="98" y="420"/>
                    <a:pt x="216" y="420"/>
                  </a:cubicBezTo>
                  <a:lnTo>
                    <a:pt x="749" y="420"/>
                  </a:lnTo>
                  <a:cubicBezTo>
                    <a:pt x="863" y="420"/>
                    <a:pt x="965" y="333"/>
                    <a:pt x="965" y="216"/>
                  </a:cubicBezTo>
                  <a:cubicBezTo>
                    <a:pt x="970" y="98"/>
                    <a:pt x="877" y="1"/>
                    <a:pt x="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1579450" y="2601200"/>
              <a:ext cx="10550" cy="24150"/>
            </a:xfrm>
            <a:custGeom>
              <a:avLst/>
              <a:gdLst/>
              <a:ahLst/>
              <a:cxnLst/>
              <a:rect l="l" t="t" r="r" b="b"/>
              <a:pathLst>
                <a:path w="422" h="966" extrusionOk="0">
                  <a:moveTo>
                    <a:pt x="206" y="0"/>
                  </a:moveTo>
                  <a:cubicBezTo>
                    <a:pt x="88" y="6"/>
                    <a:pt x="1" y="108"/>
                    <a:pt x="1" y="222"/>
                  </a:cubicBezTo>
                  <a:lnTo>
                    <a:pt x="1" y="745"/>
                  </a:lnTo>
                  <a:cubicBezTo>
                    <a:pt x="1" y="862"/>
                    <a:pt x="88" y="961"/>
                    <a:pt x="206" y="965"/>
                  </a:cubicBezTo>
                  <a:cubicBezTo>
                    <a:pt x="209" y="966"/>
                    <a:pt x="212" y="966"/>
                    <a:pt x="215" y="966"/>
                  </a:cubicBezTo>
                  <a:cubicBezTo>
                    <a:pt x="329" y="966"/>
                    <a:pt x="422" y="870"/>
                    <a:pt x="422" y="755"/>
                  </a:cubicBezTo>
                  <a:lnTo>
                    <a:pt x="422" y="211"/>
                  </a:lnTo>
                  <a:cubicBezTo>
                    <a:pt x="422" y="92"/>
                    <a:pt x="324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1579450" y="2638275"/>
              <a:ext cx="10550" cy="24150"/>
            </a:xfrm>
            <a:custGeom>
              <a:avLst/>
              <a:gdLst/>
              <a:ahLst/>
              <a:cxnLst/>
              <a:rect l="l" t="t" r="r" b="b"/>
              <a:pathLst>
                <a:path w="422" h="966" extrusionOk="0">
                  <a:moveTo>
                    <a:pt x="206" y="1"/>
                  </a:moveTo>
                  <a:cubicBezTo>
                    <a:pt x="88" y="6"/>
                    <a:pt x="1" y="108"/>
                    <a:pt x="1" y="221"/>
                  </a:cubicBezTo>
                  <a:lnTo>
                    <a:pt x="1" y="745"/>
                  </a:lnTo>
                  <a:cubicBezTo>
                    <a:pt x="1" y="863"/>
                    <a:pt x="88" y="960"/>
                    <a:pt x="206" y="965"/>
                  </a:cubicBezTo>
                  <a:cubicBezTo>
                    <a:pt x="209" y="965"/>
                    <a:pt x="212" y="965"/>
                    <a:pt x="215" y="965"/>
                  </a:cubicBezTo>
                  <a:cubicBezTo>
                    <a:pt x="329" y="965"/>
                    <a:pt x="422" y="870"/>
                    <a:pt x="422" y="754"/>
                  </a:cubicBezTo>
                  <a:lnTo>
                    <a:pt x="422" y="210"/>
                  </a:lnTo>
                  <a:cubicBezTo>
                    <a:pt x="422" y="93"/>
                    <a:pt x="324" y="1"/>
                    <a:pt x="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1591400" y="2626225"/>
              <a:ext cx="24375" cy="10550"/>
            </a:xfrm>
            <a:custGeom>
              <a:avLst/>
              <a:gdLst/>
              <a:ahLst/>
              <a:cxnLst/>
              <a:rect l="l" t="t" r="r" b="b"/>
              <a:pathLst>
                <a:path w="975" h="422" extrusionOk="0">
                  <a:moveTo>
                    <a:pt x="221" y="0"/>
                  </a:moveTo>
                  <a:cubicBezTo>
                    <a:pt x="108" y="0"/>
                    <a:pt x="5" y="93"/>
                    <a:pt x="0" y="206"/>
                  </a:cubicBezTo>
                  <a:cubicBezTo>
                    <a:pt x="0" y="323"/>
                    <a:pt x="93" y="421"/>
                    <a:pt x="210" y="421"/>
                  </a:cubicBezTo>
                  <a:lnTo>
                    <a:pt x="744" y="421"/>
                  </a:lnTo>
                  <a:cubicBezTo>
                    <a:pt x="851" y="421"/>
                    <a:pt x="948" y="344"/>
                    <a:pt x="965" y="237"/>
                  </a:cubicBezTo>
                  <a:cubicBezTo>
                    <a:pt x="974" y="107"/>
                    <a:pt x="877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1554300" y="2626225"/>
              <a:ext cx="24400" cy="10550"/>
            </a:xfrm>
            <a:custGeom>
              <a:avLst/>
              <a:gdLst/>
              <a:ahLst/>
              <a:cxnLst/>
              <a:rect l="l" t="t" r="r" b="b"/>
              <a:pathLst>
                <a:path w="976" h="422" extrusionOk="0">
                  <a:moveTo>
                    <a:pt x="222" y="0"/>
                  </a:moveTo>
                  <a:cubicBezTo>
                    <a:pt x="109" y="0"/>
                    <a:pt x="7" y="93"/>
                    <a:pt x="1" y="206"/>
                  </a:cubicBezTo>
                  <a:cubicBezTo>
                    <a:pt x="1" y="323"/>
                    <a:pt x="93" y="421"/>
                    <a:pt x="211" y="421"/>
                  </a:cubicBezTo>
                  <a:lnTo>
                    <a:pt x="746" y="421"/>
                  </a:lnTo>
                  <a:cubicBezTo>
                    <a:pt x="853" y="421"/>
                    <a:pt x="950" y="344"/>
                    <a:pt x="966" y="237"/>
                  </a:cubicBezTo>
                  <a:cubicBezTo>
                    <a:pt x="976" y="107"/>
                    <a:pt x="879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1678350" y="2704675"/>
              <a:ext cx="61850" cy="11475"/>
            </a:xfrm>
            <a:custGeom>
              <a:avLst/>
              <a:gdLst/>
              <a:ahLst/>
              <a:cxnLst/>
              <a:rect l="l" t="t" r="r" b="b"/>
              <a:pathLst>
                <a:path w="2474" h="459" extrusionOk="0">
                  <a:moveTo>
                    <a:pt x="1166" y="1"/>
                  </a:moveTo>
                  <a:cubicBezTo>
                    <a:pt x="843" y="1"/>
                    <a:pt x="520" y="9"/>
                    <a:pt x="205" y="23"/>
                  </a:cubicBezTo>
                  <a:cubicBezTo>
                    <a:pt x="87" y="28"/>
                    <a:pt x="1" y="125"/>
                    <a:pt x="6" y="243"/>
                  </a:cubicBezTo>
                  <a:cubicBezTo>
                    <a:pt x="11" y="358"/>
                    <a:pt x="103" y="443"/>
                    <a:pt x="217" y="443"/>
                  </a:cubicBezTo>
                  <a:cubicBezTo>
                    <a:pt x="220" y="443"/>
                    <a:pt x="223" y="443"/>
                    <a:pt x="226" y="443"/>
                  </a:cubicBezTo>
                  <a:cubicBezTo>
                    <a:pt x="509" y="430"/>
                    <a:pt x="799" y="423"/>
                    <a:pt x="1089" y="423"/>
                  </a:cubicBezTo>
                  <a:cubicBezTo>
                    <a:pt x="1477" y="423"/>
                    <a:pt x="1866" y="435"/>
                    <a:pt x="2242" y="459"/>
                  </a:cubicBezTo>
                  <a:lnTo>
                    <a:pt x="2258" y="459"/>
                  </a:lnTo>
                  <a:cubicBezTo>
                    <a:pt x="2365" y="459"/>
                    <a:pt x="2463" y="371"/>
                    <a:pt x="2468" y="258"/>
                  </a:cubicBezTo>
                  <a:cubicBezTo>
                    <a:pt x="2473" y="140"/>
                    <a:pt x="2386" y="38"/>
                    <a:pt x="2268" y="33"/>
                  </a:cubicBezTo>
                  <a:cubicBezTo>
                    <a:pt x="1908" y="11"/>
                    <a:pt x="1537" y="1"/>
                    <a:pt x="1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1548300" y="2712025"/>
              <a:ext cx="315925" cy="98525"/>
            </a:xfrm>
            <a:custGeom>
              <a:avLst/>
              <a:gdLst/>
              <a:ahLst/>
              <a:cxnLst/>
              <a:rect l="l" t="t" r="r" b="b"/>
              <a:pathLst>
                <a:path w="12637" h="3941" extrusionOk="0">
                  <a:moveTo>
                    <a:pt x="3066" y="1"/>
                  </a:moveTo>
                  <a:cubicBezTo>
                    <a:pt x="3052" y="1"/>
                    <a:pt x="3037" y="3"/>
                    <a:pt x="3022" y="6"/>
                  </a:cubicBezTo>
                  <a:cubicBezTo>
                    <a:pt x="1103" y="380"/>
                    <a:pt x="1" y="1046"/>
                    <a:pt x="1" y="1822"/>
                  </a:cubicBezTo>
                  <a:cubicBezTo>
                    <a:pt x="1" y="2258"/>
                    <a:pt x="339" y="2874"/>
                    <a:pt x="1940" y="3376"/>
                  </a:cubicBezTo>
                  <a:cubicBezTo>
                    <a:pt x="3110" y="3741"/>
                    <a:pt x="4668" y="3940"/>
                    <a:pt x="6316" y="3940"/>
                  </a:cubicBezTo>
                  <a:cubicBezTo>
                    <a:pt x="7967" y="3940"/>
                    <a:pt x="9527" y="3741"/>
                    <a:pt x="10697" y="3376"/>
                  </a:cubicBezTo>
                  <a:cubicBezTo>
                    <a:pt x="12298" y="2874"/>
                    <a:pt x="12636" y="2258"/>
                    <a:pt x="12636" y="1822"/>
                  </a:cubicBezTo>
                  <a:cubicBezTo>
                    <a:pt x="12636" y="1170"/>
                    <a:pt x="11857" y="591"/>
                    <a:pt x="10436" y="196"/>
                  </a:cubicBezTo>
                  <a:cubicBezTo>
                    <a:pt x="10417" y="191"/>
                    <a:pt x="10398" y="188"/>
                    <a:pt x="10380" y="188"/>
                  </a:cubicBezTo>
                  <a:cubicBezTo>
                    <a:pt x="10286" y="188"/>
                    <a:pt x="10199" y="250"/>
                    <a:pt x="10174" y="345"/>
                  </a:cubicBezTo>
                  <a:cubicBezTo>
                    <a:pt x="10143" y="457"/>
                    <a:pt x="10209" y="575"/>
                    <a:pt x="10323" y="606"/>
                  </a:cubicBezTo>
                  <a:cubicBezTo>
                    <a:pt x="11488" y="929"/>
                    <a:pt x="12210" y="1396"/>
                    <a:pt x="12210" y="1822"/>
                  </a:cubicBezTo>
                  <a:cubicBezTo>
                    <a:pt x="12210" y="2222"/>
                    <a:pt x="11600" y="2647"/>
                    <a:pt x="10574" y="2971"/>
                  </a:cubicBezTo>
                  <a:cubicBezTo>
                    <a:pt x="9440" y="3324"/>
                    <a:pt x="7927" y="3520"/>
                    <a:pt x="6316" y="3520"/>
                  </a:cubicBezTo>
                  <a:cubicBezTo>
                    <a:pt x="4710" y="3520"/>
                    <a:pt x="3196" y="3324"/>
                    <a:pt x="2063" y="2971"/>
                  </a:cubicBezTo>
                  <a:cubicBezTo>
                    <a:pt x="1036" y="2647"/>
                    <a:pt x="425" y="2222"/>
                    <a:pt x="425" y="1822"/>
                  </a:cubicBezTo>
                  <a:cubicBezTo>
                    <a:pt x="425" y="1498"/>
                    <a:pt x="846" y="1216"/>
                    <a:pt x="1098" y="1072"/>
                  </a:cubicBezTo>
                  <a:cubicBezTo>
                    <a:pt x="1575" y="811"/>
                    <a:pt x="2267" y="585"/>
                    <a:pt x="3103" y="421"/>
                  </a:cubicBezTo>
                  <a:cubicBezTo>
                    <a:pt x="3217" y="395"/>
                    <a:pt x="3294" y="283"/>
                    <a:pt x="3268" y="170"/>
                  </a:cubicBezTo>
                  <a:cubicBezTo>
                    <a:pt x="3250" y="71"/>
                    <a:pt x="3163" y="1"/>
                    <a:pt x="3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1613725" y="2748200"/>
              <a:ext cx="185075" cy="27450"/>
            </a:xfrm>
            <a:custGeom>
              <a:avLst/>
              <a:gdLst/>
              <a:ahLst/>
              <a:cxnLst/>
              <a:rect l="l" t="t" r="r" b="b"/>
              <a:pathLst>
                <a:path w="7403" h="1098" extrusionOk="0">
                  <a:moveTo>
                    <a:pt x="349" y="0"/>
                  </a:moveTo>
                  <a:cubicBezTo>
                    <a:pt x="333" y="0"/>
                    <a:pt x="317" y="2"/>
                    <a:pt x="302" y="6"/>
                  </a:cubicBezTo>
                  <a:lnTo>
                    <a:pt x="292" y="6"/>
                  </a:lnTo>
                  <a:cubicBezTo>
                    <a:pt x="117" y="51"/>
                    <a:pt x="0" y="195"/>
                    <a:pt x="0" y="375"/>
                  </a:cubicBezTo>
                  <a:cubicBezTo>
                    <a:pt x="0" y="554"/>
                    <a:pt x="117" y="703"/>
                    <a:pt x="292" y="745"/>
                  </a:cubicBezTo>
                  <a:lnTo>
                    <a:pt x="302" y="749"/>
                  </a:lnTo>
                  <a:cubicBezTo>
                    <a:pt x="1262" y="975"/>
                    <a:pt x="2473" y="1098"/>
                    <a:pt x="3699" y="1098"/>
                  </a:cubicBezTo>
                  <a:cubicBezTo>
                    <a:pt x="4930" y="1098"/>
                    <a:pt x="6141" y="975"/>
                    <a:pt x="7100" y="749"/>
                  </a:cubicBezTo>
                  <a:lnTo>
                    <a:pt x="7111" y="745"/>
                  </a:lnTo>
                  <a:cubicBezTo>
                    <a:pt x="7285" y="703"/>
                    <a:pt x="7403" y="554"/>
                    <a:pt x="7403" y="375"/>
                  </a:cubicBezTo>
                  <a:cubicBezTo>
                    <a:pt x="7403" y="195"/>
                    <a:pt x="7285" y="51"/>
                    <a:pt x="7111" y="6"/>
                  </a:cubicBezTo>
                  <a:lnTo>
                    <a:pt x="7100" y="6"/>
                  </a:lnTo>
                  <a:cubicBezTo>
                    <a:pt x="7084" y="2"/>
                    <a:pt x="7069" y="0"/>
                    <a:pt x="7054" y="0"/>
                  </a:cubicBezTo>
                  <a:cubicBezTo>
                    <a:pt x="6958" y="0"/>
                    <a:pt x="6871" y="67"/>
                    <a:pt x="6849" y="165"/>
                  </a:cubicBezTo>
                  <a:cubicBezTo>
                    <a:pt x="6828" y="236"/>
                    <a:pt x="6854" y="307"/>
                    <a:pt x="6900" y="359"/>
                  </a:cubicBezTo>
                  <a:cubicBezTo>
                    <a:pt x="5987" y="565"/>
                    <a:pt x="4853" y="677"/>
                    <a:pt x="3699" y="677"/>
                  </a:cubicBezTo>
                  <a:cubicBezTo>
                    <a:pt x="2549" y="677"/>
                    <a:pt x="1416" y="565"/>
                    <a:pt x="502" y="359"/>
                  </a:cubicBezTo>
                  <a:cubicBezTo>
                    <a:pt x="548" y="307"/>
                    <a:pt x="574" y="236"/>
                    <a:pt x="554" y="165"/>
                  </a:cubicBezTo>
                  <a:cubicBezTo>
                    <a:pt x="532" y="67"/>
                    <a:pt x="445" y="0"/>
                    <a:pt x="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1608700" y="2804100"/>
              <a:ext cx="195375" cy="152650"/>
            </a:xfrm>
            <a:custGeom>
              <a:avLst/>
              <a:gdLst/>
              <a:ahLst/>
              <a:cxnLst/>
              <a:rect l="l" t="t" r="r" b="b"/>
              <a:pathLst>
                <a:path w="7815" h="6106" extrusionOk="0">
                  <a:moveTo>
                    <a:pt x="7607" y="1"/>
                  </a:moveTo>
                  <a:cubicBezTo>
                    <a:pt x="7605" y="1"/>
                    <a:pt x="7602" y="1"/>
                    <a:pt x="7599" y="1"/>
                  </a:cubicBezTo>
                  <a:cubicBezTo>
                    <a:pt x="7481" y="6"/>
                    <a:pt x="7393" y="103"/>
                    <a:pt x="7393" y="221"/>
                  </a:cubicBezTo>
                  <a:lnTo>
                    <a:pt x="7393" y="4741"/>
                  </a:lnTo>
                  <a:cubicBezTo>
                    <a:pt x="7393" y="5121"/>
                    <a:pt x="6034" y="5681"/>
                    <a:pt x="3910" y="5681"/>
                  </a:cubicBezTo>
                  <a:cubicBezTo>
                    <a:pt x="1781" y="5681"/>
                    <a:pt x="421" y="5121"/>
                    <a:pt x="421" y="4741"/>
                  </a:cubicBezTo>
                  <a:lnTo>
                    <a:pt x="421" y="3870"/>
                  </a:lnTo>
                  <a:cubicBezTo>
                    <a:pt x="421" y="3756"/>
                    <a:pt x="334" y="3654"/>
                    <a:pt x="216" y="3649"/>
                  </a:cubicBezTo>
                  <a:cubicBezTo>
                    <a:pt x="98" y="3649"/>
                    <a:pt x="0" y="3742"/>
                    <a:pt x="0" y="3859"/>
                  </a:cubicBezTo>
                  <a:lnTo>
                    <a:pt x="0" y="4741"/>
                  </a:lnTo>
                  <a:cubicBezTo>
                    <a:pt x="0" y="5152"/>
                    <a:pt x="426" y="5506"/>
                    <a:pt x="1232" y="5757"/>
                  </a:cubicBezTo>
                  <a:cubicBezTo>
                    <a:pt x="1950" y="5983"/>
                    <a:pt x="2899" y="6106"/>
                    <a:pt x="3910" y="6106"/>
                  </a:cubicBezTo>
                  <a:cubicBezTo>
                    <a:pt x="4916" y="6106"/>
                    <a:pt x="5865" y="5983"/>
                    <a:pt x="6583" y="5757"/>
                  </a:cubicBezTo>
                  <a:cubicBezTo>
                    <a:pt x="7388" y="5506"/>
                    <a:pt x="7814" y="5152"/>
                    <a:pt x="7814" y="4741"/>
                  </a:cubicBezTo>
                  <a:lnTo>
                    <a:pt x="7814" y="211"/>
                  </a:lnTo>
                  <a:cubicBezTo>
                    <a:pt x="7814" y="96"/>
                    <a:pt x="7722" y="1"/>
                    <a:pt x="7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1608700" y="2804600"/>
              <a:ext cx="10550" cy="83200"/>
            </a:xfrm>
            <a:custGeom>
              <a:avLst/>
              <a:gdLst/>
              <a:ahLst/>
              <a:cxnLst/>
              <a:rect l="l" t="t" r="r" b="b"/>
              <a:pathLst>
                <a:path w="422" h="3328" extrusionOk="0">
                  <a:moveTo>
                    <a:pt x="213" y="0"/>
                  </a:moveTo>
                  <a:cubicBezTo>
                    <a:pt x="204" y="0"/>
                    <a:pt x="194" y="1"/>
                    <a:pt x="185" y="2"/>
                  </a:cubicBezTo>
                  <a:cubicBezTo>
                    <a:pt x="78" y="17"/>
                    <a:pt x="0" y="109"/>
                    <a:pt x="0" y="217"/>
                  </a:cubicBezTo>
                  <a:lnTo>
                    <a:pt x="0" y="3106"/>
                  </a:lnTo>
                  <a:cubicBezTo>
                    <a:pt x="0" y="3213"/>
                    <a:pt x="78" y="3310"/>
                    <a:pt x="185" y="3326"/>
                  </a:cubicBezTo>
                  <a:cubicBezTo>
                    <a:pt x="193" y="3327"/>
                    <a:pt x="202" y="3328"/>
                    <a:pt x="210" y="3328"/>
                  </a:cubicBezTo>
                  <a:cubicBezTo>
                    <a:pt x="327" y="3328"/>
                    <a:pt x="421" y="3231"/>
                    <a:pt x="421" y="3116"/>
                  </a:cubicBezTo>
                  <a:lnTo>
                    <a:pt x="421" y="212"/>
                  </a:lnTo>
                  <a:cubicBezTo>
                    <a:pt x="421" y="92"/>
                    <a:pt x="328" y="0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1720925" y="2615775"/>
              <a:ext cx="184600" cy="140650"/>
            </a:xfrm>
            <a:custGeom>
              <a:avLst/>
              <a:gdLst/>
              <a:ahLst/>
              <a:cxnLst/>
              <a:rect l="l" t="t" r="r" b="b"/>
              <a:pathLst>
                <a:path w="7384" h="5626" extrusionOk="0">
                  <a:moveTo>
                    <a:pt x="6629" y="506"/>
                  </a:moveTo>
                  <a:lnTo>
                    <a:pt x="6870" y="854"/>
                  </a:lnTo>
                  <a:lnTo>
                    <a:pt x="754" y="5118"/>
                  </a:lnTo>
                  <a:lnTo>
                    <a:pt x="514" y="4773"/>
                  </a:lnTo>
                  <a:lnTo>
                    <a:pt x="6629" y="506"/>
                  </a:lnTo>
                  <a:close/>
                  <a:moveTo>
                    <a:pt x="6679" y="1"/>
                  </a:moveTo>
                  <a:cubicBezTo>
                    <a:pt x="6637" y="1"/>
                    <a:pt x="6595" y="13"/>
                    <a:pt x="6558" y="39"/>
                  </a:cubicBezTo>
                  <a:lnTo>
                    <a:pt x="93" y="4543"/>
                  </a:lnTo>
                  <a:cubicBezTo>
                    <a:pt x="52" y="4579"/>
                    <a:pt x="16" y="4626"/>
                    <a:pt x="6" y="4681"/>
                  </a:cubicBezTo>
                  <a:cubicBezTo>
                    <a:pt x="1" y="4738"/>
                    <a:pt x="11" y="4794"/>
                    <a:pt x="41" y="4841"/>
                  </a:cubicBezTo>
                  <a:lnTo>
                    <a:pt x="529" y="5533"/>
                  </a:lnTo>
                  <a:cubicBezTo>
                    <a:pt x="570" y="5595"/>
                    <a:pt x="637" y="5625"/>
                    <a:pt x="704" y="5625"/>
                  </a:cubicBezTo>
                  <a:cubicBezTo>
                    <a:pt x="744" y="5625"/>
                    <a:pt x="785" y="5616"/>
                    <a:pt x="822" y="5590"/>
                  </a:cubicBezTo>
                  <a:lnTo>
                    <a:pt x="7286" y="1079"/>
                  </a:lnTo>
                  <a:cubicBezTo>
                    <a:pt x="7332" y="1049"/>
                    <a:pt x="7363" y="998"/>
                    <a:pt x="7373" y="946"/>
                  </a:cubicBezTo>
                  <a:cubicBezTo>
                    <a:pt x="7384" y="890"/>
                    <a:pt x="7368" y="833"/>
                    <a:pt x="7337" y="788"/>
                  </a:cubicBezTo>
                  <a:lnTo>
                    <a:pt x="6856" y="89"/>
                  </a:lnTo>
                  <a:cubicBezTo>
                    <a:pt x="6814" y="32"/>
                    <a:pt x="6747" y="1"/>
                    <a:pt x="6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1702700" y="2599925"/>
              <a:ext cx="98650" cy="98650"/>
            </a:xfrm>
            <a:custGeom>
              <a:avLst/>
              <a:gdLst/>
              <a:ahLst/>
              <a:cxnLst/>
              <a:rect l="l" t="t" r="r" b="b"/>
              <a:pathLst>
                <a:path w="3946" h="3946" extrusionOk="0">
                  <a:moveTo>
                    <a:pt x="1971" y="488"/>
                  </a:moveTo>
                  <a:lnTo>
                    <a:pt x="2049" y="863"/>
                  </a:lnTo>
                  <a:cubicBezTo>
                    <a:pt x="2156" y="1386"/>
                    <a:pt x="2561" y="1791"/>
                    <a:pt x="3090" y="1898"/>
                  </a:cubicBezTo>
                  <a:lnTo>
                    <a:pt x="3465" y="1976"/>
                  </a:lnTo>
                  <a:lnTo>
                    <a:pt x="3090" y="2047"/>
                  </a:lnTo>
                  <a:cubicBezTo>
                    <a:pt x="2561" y="2155"/>
                    <a:pt x="2156" y="2565"/>
                    <a:pt x="2049" y="3089"/>
                  </a:cubicBezTo>
                  <a:lnTo>
                    <a:pt x="1971" y="3463"/>
                  </a:lnTo>
                  <a:lnTo>
                    <a:pt x="1900" y="3089"/>
                  </a:lnTo>
                  <a:cubicBezTo>
                    <a:pt x="1791" y="2565"/>
                    <a:pt x="1386" y="2155"/>
                    <a:pt x="858" y="2047"/>
                  </a:cubicBezTo>
                  <a:lnTo>
                    <a:pt x="484" y="1976"/>
                  </a:lnTo>
                  <a:lnTo>
                    <a:pt x="858" y="1898"/>
                  </a:lnTo>
                  <a:cubicBezTo>
                    <a:pt x="1386" y="1791"/>
                    <a:pt x="1791" y="1386"/>
                    <a:pt x="1900" y="863"/>
                  </a:cubicBezTo>
                  <a:lnTo>
                    <a:pt x="1971" y="488"/>
                  </a:lnTo>
                  <a:close/>
                  <a:moveTo>
                    <a:pt x="1971" y="1"/>
                  </a:moveTo>
                  <a:cubicBezTo>
                    <a:pt x="1776" y="1"/>
                    <a:pt x="1613" y="139"/>
                    <a:pt x="1571" y="328"/>
                  </a:cubicBezTo>
                  <a:lnTo>
                    <a:pt x="1483" y="775"/>
                  </a:lnTo>
                  <a:cubicBezTo>
                    <a:pt x="1412" y="1135"/>
                    <a:pt x="1135" y="1412"/>
                    <a:pt x="775" y="1483"/>
                  </a:cubicBezTo>
                  <a:lnTo>
                    <a:pt x="330" y="1575"/>
                  </a:lnTo>
                  <a:cubicBezTo>
                    <a:pt x="135" y="1611"/>
                    <a:pt x="1" y="1775"/>
                    <a:pt x="1" y="1976"/>
                  </a:cubicBezTo>
                  <a:cubicBezTo>
                    <a:pt x="1" y="2170"/>
                    <a:pt x="135" y="2335"/>
                    <a:pt x="330" y="2376"/>
                  </a:cubicBezTo>
                  <a:lnTo>
                    <a:pt x="775" y="2463"/>
                  </a:lnTo>
                  <a:cubicBezTo>
                    <a:pt x="1135" y="2540"/>
                    <a:pt x="1412" y="2817"/>
                    <a:pt x="1483" y="3171"/>
                  </a:cubicBezTo>
                  <a:lnTo>
                    <a:pt x="1571" y="3617"/>
                  </a:lnTo>
                  <a:cubicBezTo>
                    <a:pt x="1613" y="3813"/>
                    <a:pt x="1776" y="3946"/>
                    <a:pt x="1971" y="3946"/>
                  </a:cubicBezTo>
                  <a:cubicBezTo>
                    <a:pt x="2172" y="3946"/>
                    <a:pt x="2335" y="3813"/>
                    <a:pt x="2376" y="3617"/>
                  </a:cubicBezTo>
                  <a:lnTo>
                    <a:pt x="2463" y="3171"/>
                  </a:lnTo>
                  <a:cubicBezTo>
                    <a:pt x="2536" y="2817"/>
                    <a:pt x="2813" y="2540"/>
                    <a:pt x="3171" y="2463"/>
                  </a:cubicBezTo>
                  <a:lnTo>
                    <a:pt x="3618" y="2376"/>
                  </a:lnTo>
                  <a:cubicBezTo>
                    <a:pt x="3813" y="2335"/>
                    <a:pt x="3946" y="2170"/>
                    <a:pt x="3946" y="1976"/>
                  </a:cubicBezTo>
                  <a:cubicBezTo>
                    <a:pt x="3946" y="1775"/>
                    <a:pt x="3813" y="1611"/>
                    <a:pt x="3618" y="1575"/>
                  </a:cubicBezTo>
                  <a:lnTo>
                    <a:pt x="3171" y="1483"/>
                  </a:lnTo>
                  <a:cubicBezTo>
                    <a:pt x="2813" y="1412"/>
                    <a:pt x="2536" y="1135"/>
                    <a:pt x="2463" y="775"/>
                  </a:cubicBezTo>
                  <a:lnTo>
                    <a:pt x="2376" y="328"/>
                  </a:lnTo>
                  <a:cubicBezTo>
                    <a:pt x="2335" y="139"/>
                    <a:pt x="2172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1593050" y="2625575"/>
              <a:ext cx="117250" cy="117125"/>
            </a:xfrm>
            <a:custGeom>
              <a:avLst/>
              <a:gdLst/>
              <a:ahLst/>
              <a:cxnLst/>
              <a:rect l="l" t="t" r="r" b="b"/>
              <a:pathLst>
                <a:path w="4690" h="4685" extrusionOk="0">
                  <a:moveTo>
                    <a:pt x="2345" y="421"/>
                  </a:moveTo>
                  <a:cubicBezTo>
                    <a:pt x="2366" y="421"/>
                    <a:pt x="2371" y="436"/>
                    <a:pt x="2371" y="441"/>
                  </a:cubicBezTo>
                  <a:lnTo>
                    <a:pt x="2478" y="985"/>
                  </a:lnTo>
                  <a:cubicBezTo>
                    <a:pt x="2606" y="1601"/>
                    <a:pt x="3084" y="2084"/>
                    <a:pt x="3705" y="2207"/>
                  </a:cubicBezTo>
                  <a:lnTo>
                    <a:pt x="4244" y="2314"/>
                  </a:lnTo>
                  <a:cubicBezTo>
                    <a:pt x="4254" y="2319"/>
                    <a:pt x="4264" y="2319"/>
                    <a:pt x="4264" y="2340"/>
                  </a:cubicBezTo>
                  <a:cubicBezTo>
                    <a:pt x="4264" y="2366"/>
                    <a:pt x="4254" y="2366"/>
                    <a:pt x="4244" y="2366"/>
                  </a:cubicBezTo>
                  <a:lnTo>
                    <a:pt x="3705" y="2479"/>
                  </a:lnTo>
                  <a:cubicBezTo>
                    <a:pt x="3084" y="2602"/>
                    <a:pt x="2606" y="3084"/>
                    <a:pt x="2478" y="3699"/>
                  </a:cubicBezTo>
                  <a:lnTo>
                    <a:pt x="2371" y="4238"/>
                  </a:lnTo>
                  <a:cubicBezTo>
                    <a:pt x="2371" y="4248"/>
                    <a:pt x="2366" y="4258"/>
                    <a:pt x="2345" y="4258"/>
                  </a:cubicBezTo>
                  <a:cubicBezTo>
                    <a:pt x="2324" y="4258"/>
                    <a:pt x="2319" y="4248"/>
                    <a:pt x="2319" y="4238"/>
                  </a:cubicBezTo>
                  <a:lnTo>
                    <a:pt x="2212" y="3699"/>
                  </a:lnTo>
                  <a:cubicBezTo>
                    <a:pt x="2083" y="3084"/>
                    <a:pt x="1607" y="2602"/>
                    <a:pt x="986" y="2479"/>
                  </a:cubicBezTo>
                  <a:lnTo>
                    <a:pt x="447" y="2366"/>
                  </a:lnTo>
                  <a:cubicBezTo>
                    <a:pt x="437" y="2366"/>
                    <a:pt x="427" y="2366"/>
                    <a:pt x="427" y="2340"/>
                  </a:cubicBezTo>
                  <a:cubicBezTo>
                    <a:pt x="427" y="2319"/>
                    <a:pt x="437" y="2319"/>
                    <a:pt x="447" y="2314"/>
                  </a:cubicBezTo>
                  <a:lnTo>
                    <a:pt x="986" y="2207"/>
                  </a:lnTo>
                  <a:cubicBezTo>
                    <a:pt x="1607" y="2084"/>
                    <a:pt x="2083" y="1601"/>
                    <a:pt x="2212" y="985"/>
                  </a:cubicBezTo>
                  <a:lnTo>
                    <a:pt x="2319" y="441"/>
                  </a:lnTo>
                  <a:cubicBezTo>
                    <a:pt x="2319" y="436"/>
                    <a:pt x="2324" y="421"/>
                    <a:pt x="2345" y="421"/>
                  </a:cubicBezTo>
                  <a:close/>
                  <a:moveTo>
                    <a:pt x="2345" y="0"/>
                  </a:moveTo>
                  <a:cubicBezTo>
                    <a:pt x="2130" y="0"/>
                    <a:pt x="1945" y="149"/>
                    <a:pt x="1904" y="360"/>
                  </a:cubicBezTo>
                  <a:lnTo>
                    <a:pt x="1796" y="898"/>
                  </a:lnTo>
                  <a:cubicBezTo>
                    <a:pt x="1704" y="1350"/>
                    <a:pt x="1355" y="1698"/>
                    <a:pt x="903" y="1791"/>
                  </a:cubicBezTo>
                  <a:lnTo>
                    <a:pt x="365" y="1899"/>
                  </a:lnTo>
                  <a:cubicBezTo>
                    <a:pt x="150" y="1945"/>
                    <a:pt x="1" y="2124"/>
                    <a:pt x="1" y="2340"/>
                  </a:cubicBezTo>
                  <a:cubicBezTo>
                    <a:pt x="1" y="2560"/>
                    <a:pt x="150" y="2740"/>
                    <a:pt x="365" y="2781"/>
                  </a:cubicBezTo>
                  <a:lnTo>
                    <a:pt x="903" y="2894"/>
                  </a:lnTo>
                  <a:cubicBezTo>
                    <a:pt x="1355" y="2986"/>
                    <a:pt x="1704" y="3335"/>
                    <a:pt x="1796" y="3782"/>
                  </a:cubicBezTo>
                  <a:lnTo>
                    <a:pt x="1904" y="4326"/>
                  </a:lnTo>
                  <a:cubicBezTo>
                    <a:pt x="1945" y="4535"/>
                    <a:pt x="2130" y="4684"/>
                    <a:pt x="2345" y="4684"/>
                  </a:cubicBezTo>
                  <a:cubicBezTo>
                    <a:pt x="2561" y="4684"/>
                    <a:pt x="2745" y="4535"/>
                    <a:pt x="2786" y="4326"/>
                  </a:cubicBezTo>
                  <a:lnTo>
                    <a:pt x="2894" y="3782"/>
                  </a:lnTo>
                  <a:cubicBezTo>
                    <a:pt x="2987" y="3335"/>
                    <a:pt x="3335" y="2986"/>
                    <a:pt x="3787" y="2894"/>
                  </a:cubicBezTo>
                  <a:lnTo>
                    <a:pt x="4325" y="2781"/>
                  </a:lnTo>
                  <a:cubicBezTo>
                    <a:pt x="4541" y="2740"/>
                    <a:pt x="4690" y="2560"/>
                    <a:pt x="4690" y="2340"/>
                  </a:cubicBezTo>
                  <a:cubicBezTo>
                    <a:pt x="4690" y="2124"/>
                    <a:pt x="4541" y="1945"/>
                    <a:pt x="4325" y="1899"/>
                  </a:cubicBezTo>
                  <a:lnTo>
                    <a:pt x="3787" y="1791"/>
                  </a:lnTo>
                  <a:cubicBezTo>
                    <a:pt x="3335" y="1698"/>
                    <a:pt x="2987" y="1350"/>
                    <a:pt x="2894" y="898"/>
                  </a:cubicBezTo>
                  <a:lnTo>
                    <a:pt x="2786" y="360"/>
                  </a:lnTo>
                  <a:cubicBezTo>
                    <a:pt x="2745" y="149"/>
                    <a:pt x="2561" y="0"/>
                    <a:pt x="2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9C2DA1D-3829-9E09-5461-F9A950AB3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037" y="2606712"/>
            <a:ext cx="621980" cy="6328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4C349C-D68A-C36F-5BA3-C9C6BC1CD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612208">
            <a:off x="2332045" y="2084249"/>
            <a:ext cx="1375908" cy="1307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282B9F-04F7-E6B5-0EB6-B2EE750804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797" b="94686" l="9877" r="93416">
                        <a14:foregroundMark x1="46091" y1="8696" x2="46091" y2="8696"/>
                        <a14:foregroundMark x1="40329" y1="7246" x2="40329" y2="7246"/>
                        <a14:foregroundMark x1="11111" y1="57005" x2="11111" y2="57005"/>
                        <a14:foregroundMark x1="10288" y1="61836" x2="10288" y2="61836"/>
                        <a14:foregroundMark x1="50206" y1="89372" x2="50206" y2="89372"/>
                        <a14:foregroundMark x1="39095" y1="92271" x2="39095" y2="92271"/>
                        <a14:foregroundMark x1="52263" y1="92271" x2="52263" y2="92271"/>
                        <a14:foregroundMark x1="32510" y1="94686" x2="32510" y2="94686"/>
                        <a14:foregroundMark x1="33745" y1="93237" x2="33745" y2="93237"/>
                        <a14:foregroundMark x1="88889" y1="29952" x2="88889" y2="29952"/>
                        <a14:foregroundMark x1="93416" y1="51208" x2="93416" y2="51208"/>
                        <a14:foregroundMark x1="93004" y1="61353" x2="93004" y2="61353"/>
                        <a14:foregroundMark x1="83128" y1="75845" x2="83128" y2="75845"/>
                        <a14:foregroundMark x1="56379" y1="47343" x2="56379" y2="47343"/>
                        <a14:foregroundMark x1="37860" y1="52174" x2="37860" y2="50725"/>
                        <a14:foregroundMark x1="38683" y1="34300" x2="39918" y2="33816"/>
                        <a14:foregroundMark x1="60082" y1="39130" x2="44856" y2="57488"/>
                        <a14:foregroundMark x1="44856" y1="57488" x2="34568" y2="545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3426" y="-308835"/>
            <a:ext cx="5830633" cy="4966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68 0.0037 L 0.03368 0.0037 L 0.10208 0.01049 C 0.11667 0.01234 0.13125 0.01358 0.14566 0.01728 C 0.15087 0.01852 0.15625 0.02037 0.16146 0.0213 C 0.16753 0.02222 0.17361 0.02222 0.17951 0.02253 L 0.19462 0.02407 C 0.2033 0.02284 0.20764 0.025 0.21493 0.01574 C 0.21684 0.01327 0.21719 0.00864 0.21788 0.00494 C 0.21805 0.00401 0.2184 0.00309 0.21875 0.00247 " pathEditMode="relative" ptsTypes="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"/>
                                            </p:cond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98 0.02932 L 0.01198 0.02932 C 0.03368 0.02191 0.01979 0.025 0.05399 0.02654 L 0.05781 0.02778 L 0.05781 0.02778 " pathEditMode="relative" ptsTypes="AAAAA">
                                      <p:cBhvr>
                                        <p:cTn id="56" dur="20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" grpId="0" animBg="1"/>
      <p:bldP spid="660" grpId="0" animBg="1"/>
      <p:bldP spid="661" grpId="0" animBg="1"/>
      <p:bldP spid="663" grpId="0" animBg="1"/>
      <p:bldP spid="664" grpId="0"/>
      <p:bldP spid="665" grpId="0"/>
      <p:bldP spid="688" grpId="0" animBg="1"/>
      <p:bldP spid="689" grpId="0" animBg="1"/>
      <p:bldP spid="690" grpId="0" animBg="1"/>
      <p:bldP spid="691" grpId="0" animBg="1"/>
      <p:bldP spid="692" grpId="0" animBg="1"/>
      <p:bldP spid="693" grpId="0" animBg="1"/>
      <p:bldP spid="694" grpId="0" animBg="1"/>
      <p:bldP spid="695" grpId="0" animBg="1"/>
      <p:bldP spid="696" grpId="0" animBg="1"/>
      <p:bldP spid="697" grpId="0" animBg="1"/>
      <p:bldP spid="698" grpId="0" animBg="1"/>
      <p:bldP spid="699" grpId="0" animBg="1"/>
      <p:bldP spid="700" grpId="0" animBg="1"/>
      <p:bldP spid="7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5"/>
          <p:cNvSpPr/>
          <p:nvPr/>
        </p:nvSpPr>
        <p:spPr>
          <a:xfrm>
            <a:off x="5565887" y="2811200"/>
            <a:ext cx="3079800" cy="20823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5"/>
          <p:cNvSpPr/>
          <p:nvPr/>
        </p:nvSpPr>
        <p:spPr>
          <a:xfrm>
            <a:off x="7605738" y="2811200"/>
            <a:ext cx="645600" cy="645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5"/>
          <p:cNvSpPr/>
          <p:nvPr/>
        </p:nvSpPr>
        <p:spPr>
          <a:xfrm>
            <a:off x="3860687" y="1352975"/>
            <a:ext cx="3079800" cy="20823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5"/>
          <p:cNvSpPr/>
          <p:nvPr/>
        </p:nvSpPr>
        <p:spPr>
          <a:xfrm>
            <a:off x="498324" y="1352975"/>
            <a:ext cx="3079800" cy="20823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5"/>
          <p:cNvSpPr/>
          <p:nvPr/>
        </p:nvSpPr>
        <p:spPr>
          <a:xfrm>
            <a:off x="2549538" y="1347768"/>
            <a:ext cx="645600" cy="645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5"/>
          <p:cNvSpPr/>
          <p:nvPr/>
        </p:nvSpPr>
        <p:spPr>
          <a:xfrm>
            <a:off x="5904736" y="1352975"/>
            <a:ext cx="645600" cy="645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45"/>
          <p:cNvGrpSpPr/>
          <p:nvPr/>
        </p:nvGrpSpPr>
        <p:grpSpPr>
          <a:xfrm>
            <a:off x="2654532" y="1453824"/>
            <a:ext cx="436687" cy="444215"/>
            <a:chOff x="6077625" y="3717825"/>
            <a:chExt cx="350950" cy="357000"/>
          </a:xfrm>
        </p:grpSpPr>
        <p:sp>
          <p:nvSpPr>
            <p:cNvPr id="965" name="Google Shape;965;p45"/>
            <p:cNvSpPr/>
            <p:nvPr/>
          </p:nvSpPr>
          <p:spPr>
            <a:xfrm>
              <a:off x="6223950" y="3717825"/>
              <a:ext cx="96875" cy="166900"/>
            </a:xfrm>
            <a:custGeom>
              <a:avLst/>
              <a:gdLst/>
              <a:ahLst/>
              <a:cxnLst/>
              <a:rect l="l" t="t" r="r" b="b"/>
              <a:pathLst>
                <a:path w="3875" h="6676" extrusionOk="0">
                  <a:moveTo>
                    <a:pt x="1756" y="874"/>
                  </a:moveTo>
                  <a:lnTo>
                    <a:pt x="1613" y="1869"/>
                  </a:lnTo>
                  <a:lnTo>
                    <a:pt x="771" y="1971"/>
                  </a:lnTo>
                  <a:lnTo>
                    <a:pt x="771" y="1971"/>
                  </a:lnTo>
                  <a:lnTo>
                    <a:pt x="1756" y="874"/>
                  </a:lnTo>
                  <a:close/>
                  <a:moveTo>
                    <a:pt x="2192" y="796"/>
                  </a:moveTo>
                  <a:lnTo>
                    <a:pt x="3136" y="2248"/>
                  </a:lnTo>
                  <a:lnTo>
                    <a:pt x="2033" y="1910"/>
                  </a:lnTo>
                  <a:lnTo>
                    <a:pt x="2192" y="796"/>
                  </a:lnTo>
                  <a:close/>
                  <a:moveTo>
                    <a:pt x="2063" y="0"/>
                  </a:moveTo>
                  <a:cubicBezTo>
                    <a:pt x="2003" y="0"/>
                    <a:pt x="1948" y="26"/>
                    <a:pt x="1905" y="69"/>
                  </a:cubicBezTo>
                  <a:lnTo>
                    <a:pt x="83" y="2105"/>
                  </a:lnTo>
                  <a:cubicBezTo>
                    <a:pt x="1" y="2193"/>
                    <a:pt x="12" y="2326"/>
                    <a:pt x="98" y="2402"/>
                  </a:cubicBezTo>
                  <a:cubicBezTo>
                    <a:pt x="139" y="2443"/>
                    <a:pt x="192" y="2460"/>
                    <a:pt x="243" y="2460"/>
                  </a:cubicBezTo>
                  <a:cubicBezTo>
                    <a:pt x="250" y="2460"/>
                    <a:pt x="256" y="2459"/>
                    <a:pt x="263" y="2459"/>
                  </a:cubicBezTo>
                  <a:lnTo>
                    <a:pt x="1571" y="2300"/>
                  </a:lnTo>
                  <a:lnTo>
                    <a:pt x="1391" y="6456"/>
                  </a:lnTo>
                  <a:cubicBezTo>
                    <a:pt x="1386" y="6574"/>
                    <a:pt x="1479" y="6671"/>
                    <a:pt x="1597" y="6676"/>
                  </a:cubicBezTo>
                  <a:lnTo>
                    <a:pt x="1602" y="6676"/>
                  </a:lnTo>
                  <a:cubicBezTo>
                    <a:pt x="1715" y="6676"/>
                    <a:pt x="1812" y="6589"/>
                    <a:pt x="1817" y="6472"/>
                  </a:cubicBezTo>
                  <a:lnTo>
                    <a:pt x="1997" y="2340"/>
                  </a:lnTo>
                  <a:lnTo>
                    <a:pt x="3572" y="2823"/>
                  </a:lnTo>
                  <a:cubicBezTo>
                    <a:pt x="3593" y="2828"/>
                    <a:pt x="3614" y="2833"/>
                    <a:pt x="3633" y="2833"/>
                  </a:cubicBezTo>
                  <a:cubicBezTo>
                    <a:pt x="3675" y="2833"/>
                    <a:pt x="3716" y="2823"/>
                    <a:pt x="3752" y="2797"/>
                  </a:cubicBezTo>
                  <a:cubicBezTo>
                    <a:pt x="3849" y="2736"/>
                    <a:pt x="3875" y="2603"/>
                    <a:pt x="3813" y="2505"/>
                  </a:cubicBezTo>
                  <a:lnTo>
                    <a:pt x="2243" y="93"/>
                  </a:lnTo>
                  <a:cubicBezTo>
                    <a:pt x="2208" y="43"/>
                    <a:pt x="2146" y="7"/>
                    <a:pt x="2079" y="1"/>
                  </a:cubicBezTo>
                  <a:cubicBezTo>
                    <a:pt x="2074" y="1"/>
                    <a:pt x="2069" y="0"/>
                    <a:pt x="20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6142675" y="3755350"/>
              <a:ext cx="107100" cy="130800"/>
            </a:xfrm>
            <a:custGeom>
              <a:avLst/>
              <a:gdLst/>
              <a:ahLst/>
              <a:cxnLst/>
              <a:rect l="l" t="t" r="r" b="b"/>
              <a:pathLst>
                <a:path w="4284" h="5232" extrusionOk="0">
                  <a:moveTo>
                    <a:pt x="2303" y="723"/>
                  </a:moveTo>
                  <a:lnTo>
                    <a:pt x="3725" y="1861"/>
                  </a:lnTo>
                  <a:lnTo>
                    <a:pt x="2610" y="2667"/>
                  </a:lnTo>
                  <a:lnTo>
                    <a:pt x="2303" y="723"/>
                  </a:lnTo>
                  <a:close/>
                  <a:moveTo>
                    <a:pt x="1867" y="681"/>
                  </a:moveTo>
                  <a:lnTo>
                    <a:pt x="2186" y="2707"/>
                  </a:lnTo>
                  <a:lnTo>
                    <a:pt x="600" y="2092"/>
                  </a:lnTo>
                  <a:lnTo>
                    <a:pt x="1867" y="681"/>
                  </a:lnTo>
                  <a:close/>
                  <a:moveTo>
                    <a:pt x="2011" y="1"/>
                  </a:moveTo>
                  <a:cubicBezTo>
                    <a:pt x="1952" y="1"/>
                    <a:pt x="1895" y="24"/>
                    <a:pt x="1852" y="70"/>
                  </a:cubicBezTo>
                  <a:lnTo>
                    <a:pt x="76" y="2035"/>
                  </a:lnTo>
                  <a:cubicBezTo>
                    <a:pt x="0" y="2123"/>
                    <a:pt x="5" y="2256"/>
                    <a:pt x="92" y="2338"/>
                  </a:cubicBezTo>
                  <a:cubicBezTo>
                    <a:pt x="112" y="2354"/>
                    <a:pt x="133" y="2369"/>
                    <a:pt x="159" y="2374"/>
                  </a:cubicBezTo>
                  <a:lnTo>
                    <a:pt x="2247" y="3185"/>
                  </a:lnTo>
                  <a:lnTo>
                    <a:pt x="2349" y="5032"/>
                  </a:lnTo>
                  <a:cubicBezTo>
                    <a:pt x="2354" y="5144"/>
                    <a:pt x="2447" y="5232"/>
                    <a:pt x="2560" y="5232"/>
                  </a:cubicBezTo>
                  <a:lnTo>
                    <a:pt x="2570" y="5232"/>
                  </a:lnTo>
                  <a:cubicBezTo>
                    <a:pt x="2688" y="5227"/>
                    <a:pt x="2775" y="5129"/>
                    <a:pt x="2771" y="5011"/>
                  </a:cubicBezTo>
                  <a:lnTo>
                    <a:pt x="2672" y="3143"/>
                  </a:lnTo>
                  <a:lnTo>
                    <a:pt x="3868" y="2292"/>
                  </a:lnTo>
                  <a:lnTo>
                    <a:pt x="3868" y="4088"/>
                  </a:lnTo>
                  <a:cubicBezTo>
                    <a:pt x="3827" y="4201"/>
                    <a:pt x="3919" y="4298"/>
                    <a:pt x="4038" y="4298"/>
                  </a:cubicBezTo>
                  <a:lnTo>
                    <a:pt x="4042" y="4298"/>
                  </a:lnTo>
                  <a:cubicBezTo>
                    <a:pt x="4156" y="4298"/>
                    <a:pt x="4253" y="4206"/>
                    <a:pt x="4258" y="4093"/>
                  </a:cubicBezTo>
                  <a:lnTo>
                    <a:pt x="4258" y="1876"/>
                  </a:lnTo>
                  <a:cubicBezTo>
                    <a:pt x="4284" y="1810"/>
                    <a:pt x="4258" y="1748"/>
                    <a:pt x="4206" y="1708"/>
                  </a:cubicBezTo>
                  <a:lnTo>
                    <a:pt x="2144" y="45"/>
                  </a:lnTo>
                  <a:cubicBezTo>
                    <a:pt x="2103" y="15"/>
                    <a:pt x="2057" y="1"/>
                    <a:pt x="20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6271025" y="3763000"/>
              <a:ext cx="122150" cy="311575"/>
            </a:xfrm>
            <a:custGeom>
              <a:avLst/>
              <a:gdLst/>
              <a:ahLst/>
              <a:cxnLst/>
              <a:rect l="l" t="t" r="r" b="b"/>
              <a:pathLst>
                <a:path w="4886" h="12463" extrusionOk="0">
                  <a:moveTo>
                    <a:pt x="2879" y="729"/>
                  </a:moveTo>
                  <a:lnTo>
                    <a:pt x="2802" y="3561"/>
                  </a:lnTo>
                  <a:lnTo>
                    <a:pt x="796" y="2745"/>
                  </a:lnTo>
                  <a:lnTo>
                    <a:pt x="2879" y="729"/>
                  </a:lnTo>
                  <a:close/>
                  <a:moveTo>
                    <a:pt x="3098" y="0"/>
                  </a:moveTo>
                  <a:cubicBezTo>
                    <a:pt x="3046" y="0"/>
                    <a:pt x="2996" y="21"/>
                    <a:pt x="2956" y="62"/>
                  </a:cubicBezTo>
                  <a:lnTo>
                    <a:pt x="268" y="2669"/>
                  </a:lnTo>
                  <a:cubicBezTo>
                    <a:pt x="232" y="2704"/>
                    <a:pt x="206" y="2750"/>
                    <a:pt x="206" y="2802"/>
                  </a:cubicBezTo>
                  <a:lnTo>
                    <a:pt x="12" y="5203"/>
                  </a:lnTo>
                  <a:cubicBezTo>
                    <a:pt x="1" y="5321"/>
                    <a:pt x="88" y="5423"/>
                    <a:pt x="201" y="5434"/>
                  </a:cubicBezTo>
                  <a:lnTo>
                    <a:pt x="222" y="5434"/>
                  </a:lnTo>
                  <a:cubicBezTo>
                    <a:pt x="329" y="5434"/>
                    <a:pt x="422" y="5347"/>
                    <a:pt x="432" y="5238"/>
                  </a:cubicBezTo>
                  <a:lnTo>
                    <a:pt x="602" y="3125"/>
                  </a:lnTo>
                  <a:lnTo>
                    <a:pt x="2756" y="4002"/>
                  </a:lnTo>
                  <a:lnTo>
                    <a:pt x="658" y="12195"/>
                  </a:lnTo>
                  <a:cubicBezTo>
                    <a:pt x="632" y="12309"/>
                    <a:pt x="699" y="12427"/>
                    <a:pt x="812" y="12453"/>
                  </a:cubicBezTo>
                  <a:cubicBezTo>
                    <a:pt x="827" y="12458"/>
                    <a:pt x="848" y="12462"/>
                    <a:pt x="863" y="12462"/>
                  </a:cubicBezTo>
                  <a:cubicBezTo>
                    <a:pt x="961" y="12462"/>
                    <a:pt x="1042" y="12396"/>
                    <a:pt x="1068" y="12304"/>
                  </a:cubicBezTo>
                  <a:lnTo>
                    <a:pt x="3177" y="4064"/>
                  </a:lnTo>
                  <a:lnTo>
                    <a:pt x="4367" y="3879"/>
                  </a:lnTo>
                  <a:lnTo>
                    <a:pt x="1899" y="12190"/>
                  </a:lnTo>
                  <a:cubicBezTo>
                    <a:pt x="1864" y="12299"/>
                    <a:pt x="1930" y="12416"/>
                    <a:pt x="2043" y="12453"/>
                  </a:cubicBezTo>
                  <a:cubicBezTo>
                    <a:pt x="2063" y="12458"/>
                    <a:pt x="2084" y="12462"/>
                    <a:pt x="2100" y="12462"/>
                  </a:cubicBezTo>
                  <a:cubicBezTo>
                    <a:pt x="2192" y="12462"/>
                    <a:pt x="2279" y="12401"/>
                    <a:pt x="2304" y="12309"/>
                  </a:cubicBezTo>
                  <a:lnTo>
                    <a:pt x="4871" y="3673"/>
                  </a:lnTo>
                  <a:cubicBezTo>
                    <a:pt x="4885" y="3628"/>
                    <a:pt x="4880" y="3576"/>
                    <a:pt x="4859" y="3526"/>
                  </a:cubicBezTo>
                  <a:lnTo>
                    <a:pt x="4424" y="2576"/>
                  </a:lnTo>
                  <a:cubicBezTo>
                    <a:pt x="4386" y="2498"/>
                    <a:pt x="4311" y="2452"/>
                    <a:pt x="4232" y="2452"/>
                  </a:cubicBezTo>
                  <a:cubicBezTo>
                    <a:pt x="4202" y="2452"/>
                    <a:pt x="4171" y="2459"/>
                    <a:pt x="4142" y="2473"/>
                  </a:cubicBezTo>
                  <a:cubicBezTo>
                    <a:pt x="4033" y="2520"/>
                    <a:pt x="3988" y="2648"/>
                    <a:pt x="4039" y="2756"/>
                  </a:cubicBezTo>
                  <a:lnTo>
                    <a:pt x="4357" y="3448"/>
                  </a:lnTo>
                  <a:lnTo>
                    <a:pt x="3223" y="3628"/>
                  </a:lnTo>
                  <a:lnTo>
                    <a:pt x="3290" y="1129"/>
                  </a:lnTo>
                  <a:lnTo>
                    <a:pt x="3720" y="2063"/>
                  </a:lnTo>
                  <a:cubicBezTo>
                    <a:pt x="3759" y="2143"/>
                    <a:pt x="3836" y="2189"/>
                    <a:pt x="3917" y="2189"/>
                  </a:cubicBezTo>
                  <a:cubicBezTo>
                    <a:pt x="3946" y="2189"/>
                    <a:pt x="3975" y="2183"/>
                    <a:pt x="4002" y="2171"/>
                  </a:cubicBezTo>
                  <a:cubicBezTo>
                    <a:pt x="4111" y="2119"/>
                    <a:pt x="4156" y="1996"/>
                    <a:pt x="4106" y="1888"/>
                  </a:cubicBezTo>
                  <a:lnTo>
                    <a:pt x="3294" y="123"/>
                  </a:lnTo>
                  <a:cubicBezTo>
                    <a:pt x="3270" y="62"/>
                    <a:pt x="3213" y="16"/>
                    <a:pt x="3141" y="5"/>
                  </a:cubicBezTo>
                  <a:cubicBezTo>
                    <a:pt x="3126" y="2"/>
                    <a:pt x="3112" y="0"/>
                    <a:pt x="30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6077625" y="3793375"/>
              <a:ext cx="110600" cy="281450"/>
            </a:xfrm>
            <a:custGeom>
              <a:avLst/>
              <a:gdLst/>
              <a:ahLst/>
              <a:cxnLst/>
              <a:rect l="l" t="t" r="r" b="b"/>
              <a:pathLst>
                <a:path w="4424" h="11258" extrusionOk="0">
                  <a:moveTo>
                    <a:pt x="1776" y="807"/>
                  </a:moveTo>
                  <a:lnTo>
                    <a:pt x="3519" y="2304"/>
                  </a:lnTo>
                  <a:lnTo>
                    <a:pt x="2299" y="2905"/>
                  </a:lnTo>
                  <a:lnTo>
                    <a:pt x="1776" y="807"/>
                  </a:lnTo>
                  <a:close/>
                  <a:moveTo>
                    <a:pt x="1365" y="909"/>
                  </a:moveTo>
                  <a:lnTo>
                    <a:pt x="1888" y="3008"/>
                  </a:lnTo>
                  <a:lnTo>
                    <a:pt x="529" y="3054"/>
                  </a:lnTo>
                  <a:lnTo>
                    <a:pt x="1365" y="909"/>
                  </a:lnTo>
                  <a:close/>
                  <a:moveTo>
                    <a:pt x="1406" y="1"/>
                  </a:moveTo>
                  <a:cubicBezTo>
                    <a:pt x="1389" y="1"/>
                    <a:pt x="1372" y="3"/>
                    <a:pt x="1355" y="7"/>
                  </a:cubicBezTo>
                  <a:cubicBezTo>
                    <a:pt x="1288" y="22"/>
                    <a:pt x="1237" y="73"/>
                    <a:pt x="1211" y="135"/>
                  </a:cubicBezTo>
                  <a:lnTo>
                    <a:pt x="21" y="3197"/>
                  </a:lnTo>
                  <a:cubicBezTo>
                    <a:pt x="0" y="3249"/>
                    <a:pt x="0" y="3301"/>
                    <a:pt x="16" y="3346"/>
                  </a:cubicBezTo>
                  <a:lnTo>
                    <a:pt x="2848" y="11119"/>
                  </a:lnTo>
                  <a:cubicBezTo>
                    <a:pt x="2879" y="11207"/>
                    <a:pt x="2960" y="11257"/>
                    <a:pt x="3043" y="11257"/>
                  </a:cubicBezTo>
                  <a:cubicBezTo>
                    <a:pt x="3069" y="11257"/>
                    <a:pt x="3095" y="11252"/>
                    <a:pt x="3119" y="11247"/>
                  </a:cubicBezTo>
                  <a:cubicBezTo>
                    <a:pt x="3228" y="11207"/>
                    <a:pt x="3284" y="11084"/>
                    <a:pt x="3242" y="10975"/>
                  </a:cubicBezTo>
                  <a:lnTo>
                    <a:pt x="519" y="3480"/>
                  </a:lnTo>
                  <a:lnTo>
                    <a:pt x="1996" y="3429"/>
                  </a:lnTo>
                  <a:lnTo>
                    <a:pt x="2181" y="4172"/>
                  </a:lnTo>
                  <a:cubicBezTo>
                    <a:pt x="2207" y="4270"/>
                    <a:pt x="2288" y="4331"/>
                    <a:pt x="2387" y="4331"/>
                  </a:cubicBezTo>
                  <a:cubicBezTo>
                    <a:pt x="2401" y="4331"/>
                    <a:pt x="2422" y="4331"/>
                    <a:pt x="2437" y="4326"/>
                  </a:cubicBezTo>
                  <a:cubicBezTo>
                    <a:pt x="2550" y="4300"/>
                    <a:pt x="2622" y="4182"/>
                    <a:pt x="2591" y="4070"/>
                  </a:cubicBezTo>
                  <a:lnTo>
                    <a:pt x="2406" y="3326"/>
                  </a:lnTo>
                  <a:lnTo>
                    <a:pt x="3735" y="2674"/>
                  </a:lnTo>
                  <a:lnTo>
                    <a:pt x="3987" y="4459"/>
                  </a:lnTo>
                  <a:cubicBezTo>
                    <a:pt x="4001" y="4565"/>
                    <a:pt x="4089" y="4642"/>
                    <a:pt x="4191" y="4642"/>
                  </a:cubicBezTo>
                  <a:cubicBezTo>
                    <a:pt x="4203" y="4642"/>
                    <a:pt x="4215" y="4641"/>
                    <a:pt x="4227" y="4639"/>
                  </a:cubicBezTo>
                  <a:cubicBezTo>
                    <a:pt x="4341" y="4624"/>
                    <a:pt x="4423" y="4516"/>
                    <a:pt x="4407" y="4404"/>
                  </a:cubicBezTo>
                  <a:lnTo>
                    <a:pt x="4110" y="2325"/>
                  </a:lnTo>
                  <a:cubicBezTo>
                    <a:pt x="4104" y="2274"/>
                    <a:pt x="4080" y="2228"/>
                    <a:pt x="4038" y="2192"/>
                  </a:cubicBezTo>
                  <a:lnTo>
                    <a:pt x="1544" y="52"/>
                  </a:lnTo>
                  <a:cubicBezTo>
                    <a:pt x="1507" y="18"/>
                    <a:pt x="1456" y="1"/>
                    <a:pt x="1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6135100" y="3905875"/>
              <a:ext cx="51175" cy="168700"/>
            </a:xfrm>
            <a:custGeom>
              <a:avLst/>
              <a:gdLst/>
              <a:ahLst/>
              <a:cxnLst/>
              <a:rect l="l" t="t" r="r" b="b"/>
              <a:pathLst>
                <a:path w="2047" h="6748" extrusionOk="0">
                  <a:moveTo>
                    <a:pt x="233" y="0"/>
                  </a:moveTo>
                  <a:cubicBezTo>
                    <a:pt x="217" y="0"/>
                    <a:pt x="201" y="2"/>
                    <a:pt x="185" y="6"/>
                  </a:cubicBezTo>
                  <a:cubicBezTo>
                    <a:pt x="72" y="37"/>
                    <a:pt x="0" y="150"/>
                    <a:pt x="31" y="262"/>
                  </a:cubicBezTo>
                  <a:lnTo>
                    <a:pt x="1611" y="6584"/>
                  </a:lnTo>
                  <a:cubicBezTo>
                    <a:pt x="1632" y="6681"/>
                    <a:pt x="1719" y="6747"/>
                    <a:pt x="1816" y="6747"/>
                  </a:cubicBezTo>
                  <a:cubicBezTo>
                    <a:pt x="1831" y="6747"/>
                    <a:pt x="1847" y="6743"/>
                    <a:pt x="1867" y="6738"/>
                  </a:cubicBezTo>
                  <a:cubicBezTo>
                    <a:pt x="1980" y="6712"/>
                    <a:pt x="2047" y="6594"/>
                    <a:pt x="2021" y="6480"/>
                  </a:cubicBezTo>
                  <a:lnTo>
                    <a:pt x="441" y="160"/>
                  </a:lnTo>
                  <a:cubicBezTo>
                    <a:pt x="415" y="63"/>
                    <a:pt x="328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6174075" y="3868550"/>
              <a:ext cx="123925" cy="206025"/>
            </a:xfrm>
            <a:custGeom>
              <a:avLst/>
              <a:gdLst/>
              <a:ahLst/>
              <a:cxnLst/>
              <a:rect l="l" t="t" r="r" b="b"/>
              <a:pathLst>
                <a:path w="4957" h="8241" extrusionOk="0">
                  <a:moveTo>
                    <a:pt x="2889" y="971"/>
                  </a:moveTo>
                  <a:lnTo>
                    <a:pt x="4335" y="2546"/>
                  </a:lnTo>
                  <a:lnTo>
                    <a:pt x="3346" y="2782"/>
                  </a:lnTo>
                  <a:lnTo>
                    <a:pt x="2889" y="971"/>
                  </a:lnTo>
                  <a:close/>
                  <a:moveTo>
                    <a:pt x="2370" y="647"/>
                  </a:moveTo>
                  <a:lnTo>
                    <a:pt x="2910" y="2787"/>
                  </a:lnTo>
                  <a:lnTo>
                    <a:pt x="658" y="2510"/>
                  </a:lnTo>
                  <a:lnTo>
                    <a:pt x="2370" y="647"/>
                  </a:lnTo>
                  <a:close/>
                  <a:moveTo>
                    <a:pt x="2479" y="1"/>
                  </a:moveTo>
                  <a:cubicBezTo>
                    <a:pt x="2417" y="1"/>
                    <a:pt x="2360" y="26"/>
                    <a:pt x="2325" y="67"/>
                  </a:cubicBezTo>
                  <a:lnTo>
                    <a:pt x="62" y="2525"/>
                  </a:lnTo>
                  <a:cubicBezTo>
                    <a:pt x="21" y="2571"/>
                    <a:pt x="0" y="2633"/>
                    <a:pt x="11" y="2695"/>
                  </a:cubicBezTo>
                  <a:lnTo>
                    <a:pt x="185" y="3988"/>
                  </a:lnTo>
                  <a:cubicBezTo>
                    <a:pt x="199" y="4096"/>
                    <a:pt x="291" y="4169"/>
                    <a:pt x="397" y="4169"/>
                  </a:cubicBezTo>
                  <a:cubicBezTo>
                    <a:pt x="407" y="4169"/>
                    <a:pt x="416" y="4169"/>
                    <a:pt x="426" y="4167"/>
                  </a:cubicBezTo>
                  <a:cubicBezTo>
                    <a:pt x="539" y="4151"/>
                    <a:pt x="622" y="4049"/>
                    <a:pt x="606" y="3931"/>
                  </a:cubicBezTo>
                  <a:lnTo>
                    <a:pt x="468" y="2910"/>
                  </a:lnTo>
                  <a:lnTo>
                    <a:pt x="468" y="2910"/>
                  </a:lnTo>
                  <a:lnTo>
                    <a:pt x="2961" y="3223"/>
                  </a:lnTo>
                  <a:lnTo>
                    <a:pt x="2484" y="8004"/>
                  </a:lnTo>
                  <a:cubicBezTo>
                    <a:pt x="2474" y="8122"/>
                    <a:pt x="2555" y="8224"/>
                    <a:pt x="2673" y="8236"/>
                  </a:cubicBezTo>
                  <a:cubicBezTo>
                    <a:pt x="2678" y="8240"/>
                    <a:pt x="2689" y="8240"/>
                    <a:pt x="2694" y="8240"/>
                  </a:cubicBezTo>
                  <a:cubicBezTo>
                    <a:pt x="2801" y="8240"/>
                    <a:pt x="2894" y="8158"/>
                    <a:pt x="2905" y="8046"/>
                  </a:cubicBezTo>
                  <a:lnTo>
                    <a:pt x="3386" y="3207"/>
                  </a:lnTo>
                  <a:lnTo>
                    <a:pt x="4484" y="2946"/>
                  </a:lnTo>
                  <a:lnTo>
                    <a:pt x="3797" y="7999"/>
                  </a:lnTo>
                  <a:cubicBezTo>
                    <a:pt x="3781" y="8112"/>
                    <a:pt x="3864" y="8220"/>
                    <a:pt x="3982" y="8236"/>
                  </a:cubicBezTo>
                  <a:cubicBezTo>
                    <a:pt x="3992" y="8236"/>
                    <a:pt x="3997" y="8240"/>
                    <a:pt x="4008" y="8240"/>
                  </a:cubicBezTo>
                  <a:cubicBezTo>
                    <a:pt x="4115" y="8240"/>
                    <a:pt x="4203" y="8163"/>
                    <a:pt x="4217" y="8056"/>
                  </a:cubicBezTo>
                  <a:lnTo>
                    <a:pt x="4946" y="2695"/>
                  </a:lnTo>
                  <a:cubicBezTo>
                    <a:pt x="4956" y="2633"/>
                    <a:pt x="4936" y="2571"/>
                    <a:pt x="4895" y="2525"/>
                  </a:cubicBezTo>
                  <a:lnTo>
                    <a:pt x="2633" y="67"/>
                  </a:lnTo>
                  <a:cubicBezTo>
                    <a:pt x="2597" y="26"/>
                    <a:pt x="2535" y="1"/>
                    <a:pt x="2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6180875" y="3980600"/>
              <a:ext cx="22600" cy="93975"/>
            </a:xfrm>
            <a:custGeom>
              <a:avLst/>
              <a:gdLst/>
              <a:ahLst/>
              <a:cxnLst/>
              <a:rect l="l" t="t" r="r" b="b"/>
              <a:pathLst>
                <a:path w="904" h="3759" extrusionOk="0">
                  <a:moveTo>
                    <a:pt x="225" y="1"/>
                  </a:moveTo>
                  <a:cubicBezTo>
                    <a:pt x="215" y="1"/>
                    <a:pt x="206" y="2"/>
                    <a:pt x="196" y="3"/>
                  </a:cubicBezTo>
                  <a:cubicBezTo>
                    <a:pt x="78" y="18"/>
                    <a:pt x="0" y="126"/>
                    <a:pt x="16" y="244"/>
                  </a:cubicBezTo>
                  <a:lnTo>
                    <a:pt x="467" y="3574"/>
                  </a:lnTo>
                  <a:cubicBezTo>
                    <a:pt x="483" y="3681"/>
                    <a:pt x="570" y="3758"/>
                    <a:pt x="677" y="3758"/>
                  </a:cubicBezTo>
                  <a:cubicBezTo>
                    <a:pt x="682" y="3758"/>
                    <a:pt x="693" y="3754"/>
                    <a:pt x="703" y="3754"/>
                  </a:cubicBezTo>
                  <a:cubicBezTo>
                    <a:pt x="821" y="3738"/>
                    <a:pt x="904" y="3630"/>
                    <a:pt x="888" y="3517"/>
                  </a:cubicBezTo>
                  <a:lnTo>
                    <a:pt x="431" y="183"/>
                  </a:lnTo>
                  <a:cubicBezTo>
                    <a:pt x="418" y="79"/>
                    <a:pt x="330" y="1"/>
                    <a:pt x="2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6127775" y="3724150"/>
              <a:ext cx="10425" cy="24250"/>
            </a:xfrm>
            <a:custGeom>
              <a:avLst/>
              <a:gdLst/>
              <a:ahLst/>
              <a:cxnLst/>
              <a:rect l="l" t="t" r="r" b="b"/>
              <a:pathLst>
                <a:path w="417" h="970" extrusionOk="0">
                  <a:moveTo>
                    <a:pt x="217" y="0"/>
                  </a:moveTo>
                  <a:cubicBezTo>
                    <a:pt x="213" y="0"/>
                    <a:pt x="209" y="0"/>
                    <a:pt x="206" y="0"/>
                  </a:cubicBezTo>
                  <a:cubicBezTo>
                    <a:pt x="88" y="0"/>
                    <a:pt x="0" y="103"/>
                    <a:pt x="0" y="216"/>
                  </a:cubicBezTo>
                  <a:lnTo>
                    <a:pt x="0" y="754"/>
                  </a:lnTo>
                  <a:cubicBezTo>
                    <a:pt x="0" y="867"/>
                    <a:pt x="88" y="969"/>
                    <a:pt x="206" y="969"/>
                  </a:cubicBezTo>
                  <a:cubicBezTo>
                    <a:pt x="209" y="970"/>
                    <a:pt x="211" y="970"/>
                    <a:pt x="214" y="970"/>
                  </a:cubicBezTo>
                  <a:cubicBezTo>
                    <a:pt x="328" y="970"/>
                    <a:pt x="416" y="874"/>
                    <a:pt x="416" y="759"/>
                  </a:cubicBezTo>
                  <a:lnTo>
                    <a:pt x="416" y="205"/>
                  </a:lnTo>
                  <a:cubicBezTo>
                    <a:pt x="416" y="90"/>
                    <a:pt x="330" y="0"/>
                    <a:pt x="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6127775" y="3761850"/>
              <a:ext cx="10425" cy="24375"/>
            </a:xfrm>
            <a:custGeom>
              <a:avLst/>
              <a:gdLst/>
              <a:ahLst/>
              <a:cxnLst/>
              <a:rect l="l" t="t" r="r" b="b"/>
              <a:pathLst>
                <a:path w="417" h="975" extrusionOk="0">
                  <a:moveTo>
                    <a:pt x="206" y="1"/>
                  </a:moveTo>
                  <a:cubicBezTo>
                    <a:pt x="88" y="6"/>
                    <a:pt x="0" y="103"/>
                    <a:pt x="0" y="221"/>
                  </a:cubicBezTo>
                  <a:lnTo>
                    <a:pt x="0" y="754"/>
                  </a:lnTo>
                  <a:cubicBezTo>
                    <a:pt x="0" y="873"/>
                    <a:pt x="88" y="970"/>
                    <a:pt x="206" y="975"/>
                  </a:cubicBezTo>
                  <a:cubicBezTo>
                    <a:pt x="324" y="975"/>
                    <a:pt x="416" y="882"/>
                    <a:pt x="416" y="764"/>
                  </a:cubicBezTo>
                  <a:lnTo>
                    <a:pt x="416" y="210"/>
                  </a:lnTo>
                  <a:cubicBezTo>
                    <a:pt x="416" y="93"/>
                    <a:pt x="324" y="1"/>
                    <a:pt x="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6139950" y="3749675"/>
              <a:ext cx="24775" cy="10525"/>
            </a:xfrm>
            <a:custGeom>
              <a:avLst/>
              <a:gdLst/>
              <a:ahLst/>
              <a:cxnLst/>
              <a:rect l="l" t="t" r="r" b="b"/>
              <a:pathLst>
                <a:path w="991" h="421" extrusionOk="0">
                  <a:moveTo>
                    <a:pt x="221" y="0"/>
                  </a:moveTo>
                  <a:cubicBezTo>
                    <a:pt x="109" y="0"/>
                    <a:pt x="6" y="88"/>
                    <a:pt x="1" y="205"/>
                  </a:cubicBezTo>
                  <a:cubicBezTo>
                    <a:pt x="1" y="323"/>
                    <a:pt x="93" y="420"/>
                    <a:pt x="211" y="420"/>
                  </a:cubicBezTo>
                  <a:lnTo>
                    <a:pt x="756" y="420"/>
                  </a:lnTo>
                  <a:cubicBezTo>
                    <a:pt x="863" y="420"/>
                    <a:pt x="960" y="344"/>
                    <a:pt x="976" y="235"/>
                  </a:cubicBezTo>
                  <a:cubicBezTo>
                    <a:pt x="991" y="107"/>
                    <a:pt x="888" y="0"/>
                    <a:pt x="7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6102125" y="3749675"/>
              <a:ext cx="24525" cy="10525"/>
            </a:xfrm>
            <a:custGeom>
              <a:avLst/>
              <a:gdLst/>
              <a:ahLst/>
              <a:cxnLst/>
              <a:rect l="l" t="t" r="r" b="b"/>
              <a:pathLst>
                <a:path w="981" h="421" extrusionOk="0">
                  <a:moveTo>
                    <a:pt x="221" y="0"/>
                  </a:moveTo>
                  <a:cubicBezTo>
                    <a:pt x="108" y="0"/>
                    <a:pt x="5" y="88"/>
                    <a:pt x="5" y="205"/>
                  </a:cubicBezTo>
                  <a:cubicBezTo>
                    <a:pt x="0" y="323"/>
                    <a:pt x="98" y="420"/>
                    <a:pt x="211" y="420"/>
                  </a:cubicBezTo>
                  <a:lnTo>
                    <a:pt x="760" y="420"/>
                  </a:lnTo>
                  <a:cubicBezTo>
                    <a:pt x="872" y="420"/>
                    <a:pt x="976" y="328"/>
                    <a:pt x="976" y="216"/>
                  </a:cubicBezTo>
                  <a:cubicBezTo>
                    <a:pt x="981" y="97"/>
                    <a:pt x="883" y="0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6392000" y="3733225"/>
              <a:ext cx="10525" cy="24400"/>
            </a:xfrm>
            <a:custGeom>
              <a:avLst/>
              <a:gdLst/>
              <a:ahLst/>
              <a:cxnLst/>
              <a:rect l="l" t="t" r="r" b="b"/>
              <a:pathLst>
                <a:path w="421" h="976" extrusionOk="0">
                  <a:moveTo>
                    <a:pt x="205" y="1"/>
                  </a:moveTo>
                  <a:cubicBezTo>
                    <a:pt x="93" y="7"/>
                    <a:pt x="1" y="104"/>
                    <a:pt x="1" y="222"/>
                  </a:cubicBezTo>
                  <a:lnTo>
                    <a:pt x="1" y="755"/>
                  </a:lnTo>
                  <a:cubicBezTo>
                    <a:pt x="1" y="874"/>
                    <a:pt x="93" y="971"/>
                    <a:pt x="205" y="976"/>
                  </a:cubicBezTo>
                  <a:cubicBezTo>
                    <a:pt x="323" y="976"/>
                    <a:pt x="421" y="884"/>
                    <a:pt x="421" y="765"/>
                  </a:cubicBezTo>
                  <a:lnTo>
                    <a:pt x="421" y="211"/>
                  </a:lnTo>
                  <a:cubicBezTo>
                    <a:pt x="421" y="93"/>
                    <a:pt x="323" y="1"/>
                    <a:pt x="2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6392000" y="3771075"/>
              <a:ext cx="10525" cy="24275"/>
            </a:xfrm>
            <a:custGeom>
              <a:avLst/>
              <a:gdLst/>
              <a:ahLst/>
              <a:cxnLst/>
              <a:rect l="l" t="t" r="r" b="b"/>
              <a:pathLst>
                <a:path w="421" h="971" extrusionOk="0">
                  <a:moveTo>
                    <a:pt x="216" y="1"/>
                  </a:moveTo>
                  <a:cubicBezTo>
                    <a:pt x="212" y="1"/>
                    <a:pt x="209" y="1"/>
                    <a:pt x="205" y="1"/>
                  </a:cubicBezTo>
                  <a:cubicBezTo>
                    <a:pt x="93" y="1"/>
                    <a:pt x="1" y="103"/>
                    <a:pt x="1" y="217"/>
                  </a:cubicBezTo>
                  <a:lnTo>
                    <a:pt x="1" y="755"/>
                  </a:lnTo>
                  <a:cubicBezTo>
                    <a:pt x="1" y="868"/>
                    <a:pt x="93" y="970"/>
                    <a:pt x="205" y="970"/>
                  </a:cubicBezTo>
                  <a:cubicBezTo>
                    <a:pt x="208" y="970"/>
                    <a:pt x="211" y="970"/>
                    <a:pt x="214" y="970"/>
                  </a:cubicBezTo>
                  <a:cubicBezTo>
                    <a:pt x="328" y="970"/>
                    <a:pt x="421" y="875"/>
                    <a:pt x="421" y="765"/>
                  </a:cubicBezTo>
                  <a:lnTo>
                    <a:pt x="421" y="210"/>
                  </a:lnTo>
                  <a:cubicBezTo>
                    <a:pt x="421" y="97"/>
                    <a:pt x="329" y="1"/>
                    <a:pt x="2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6404050" y="3758775"/>
              <a:ext cx="24525" cy="10400"/>
            </a:xfrm>
            <a:custGeom>
              <a:avLst/>
              <a:gdLst/>
              <a:ahLst/>
              <a:cxnLst/>
              <a:rect l="l" t="t" r="r" b="b"/>
              <a:pathLst>
                <a:path w="981" h="416" extrusionOk="0">
                  <a:moveTo>
                    <a:pt x="221" y="1"/>
                  </a:moveTo>
                  <a:cubicBezTo>
                    <a:pt x="109" y="1"/>
                    <a:pt x="5" y="87"/>
                    <a:pt x="0" y="205"/>
                  </a:cubicBezTo>
                  <a:cubicBezTo>
                    <a:pt x="0" y="323"/>
                    <a:pt x="93" y="416"/>
                    <a:pt x="211" y="416"/>
                  </a:cubicBezTo>
                  <a:lnTo>
                    <a:pt x="755" y="416"/>
                  </a:lnTo>
                  <a:cubicBezTo>
                    <a:pt x="873" y="416"/>
                    <a:pt x="970" y="328"/>
                    <a:pt x="975" y="216"/>
                  </a:cubicBezTo>
                  <a:cubicBezTo>
                    <a:pt x="980" y="98"/>
                    <a:pt x="883" y="1"/>
                    <a:pt x="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6365975" y="3758775"/>
              <a:ext cx="24775" cy="10400"/>
            </a:xfrm>
            <a:custGeom>
              <a:avLst/>
              <a:gdLst/>
              <a:ahLst/>
              <a:cxnLst/>
              <a:rect l="l" t="t" r="r" b="b"/>
              <a:pathLst>
                <a:path w="991" h="416" extrusionOk="0">
                  <a:moveTo>
                    <a:pt x="230" y="1"/>
                  </a:moveTo>
                  <a:cubicBezTo>
                    <a:pt x="123" y="1"/>
                    <a:pt x="31" y="77"/>
                    <a:pt x="15" y="185"/>
                  </a:cubicBezTo>
                  <a:cubicBezTo>
                    <a:pt x="0" y="308"/>
                    <a:pt x="97" y="416"/>
                    <a:pt x="225" y="416"/>
                  </a:cubicBezTo>
                  <a:lnTo>
                    <a:pt x="770" y="416"/>
                  </a:lnTo>
                  <a:cubicBezTo>
                    <a:pt x="882" y="416"/>
                    <a:pt x="985" y="328"/>
                    <a:pt x="985" y="216"/>
                  </a:cubicBezTo>
                  <a:cubicBezTo>
                    <a:pt x="990" y="98"/>
                    <a:pt x="898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6383025" y="3978975"/>
              <a:ext cx="10400" cy="24400"/>
            </a:xfrm>
            <a:custGeom>
              <a:avLst/>
              <a:gdLst/>
              <a:ahLst/>
              <a:cxnLst/>
              <a:rect l="l" t="t" r="r" b="b"/>
              <a:pathLst>
                <a:path w="416" h="976" extrusionOk="0">
                  <a:moveTo>
                    <a:pt x="200" y="1"/>
                  </a:moveTo>
                  <a:cubicBezTo>
                    <a:pt x="193" y="1"/>
                    <a:pt x="187" y="1"/>
                    <a:pt x="180" y="1"/>
                  </a:cubicBezTo>
                  <a:cubicBezTo>
                    <a:pt x="77" y="16"/>
                    <a:pt x="0" y="114"/>
                    <a:pt x="0" y="222"/>
                  </a:cubicBezTo>
                  <a:lnTo>
                    <a:pt x="0" y="755"/>
                  </a:lnTo>
                  <a:cubicBezTo>
                    <a:pt x="0" y="873"/>
                    <a:pt x="88" y="971"/>
                    <a:pt x="200" y="975"/>
                  </a:cubicBezTo>
                  <a:cubicBezTo>
                    <a:pt x="318" y="975"/>
                    <a:pt x="415" y="883"/>
                    <a:pt x="415" y="766"/>
                  </a:cubicBezTo>
                  <a:lnTo>
                    <a:pt x="415" y="212"/>
                  </a:lnTo>
                  <a:cubicBezTo>
                    <a:pt x="415" y="95"/>
                    <a:pt x="319" y="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5"/>
            <p:cNvSpPr/>
            <p:nvPr/>
          </p:nvSpPr>
          <p:spPr>
            <a:xfrm>
              <a:off x="6383025" y="4016800"/>
              <a:ext cx="10400" cy="24300"/>
            </a:xfrm>
            <a:custGeom>
              <a:avLst/>
              <a:gdLst/>
              <a:ahLst/>
              <a:cxnLst/>
              <a:rect l="l" t="t" r="r" b="b"/>
              <a:pathLst>
                <a:path w="416" h="972" extrusionOk="0">
                  <a:moveTo>
                    <a:pt x="207" y="0"/>
                  </a:moveTo>
                  <a:cubicBezTo>
                    <a:pt x="198" y="0"/>
                    <a:pt x="189" y="1"/>
                    <a:pt x="180" y="2"/>
                  </a:cubicBezTo>
                  <a:cubicBezTo>
                    <a:pt x="77" y="17"/>
                    <a:pt x="0" y="109"/>
                    <a:pt x="0" y="217"/>
                  </a:cubicBezTo>
                  <a:lnTo>
                    <a:pt x="0" y="755"/>
                  </a:lnTo>
                  <a:cubicBezTo>
                    <a:pt x="0" y="869"/>
                    <a:pt x="88" y="971"/>
                    <a:pt x="200" y="971"/>
                  </a:cubicBezTo>
                  <a:cubicBezTo>
                    <a:pt x="203" y="971"/>
                    <a:pt x="207" y="971"/>
                    <a:pt x="210" y="971"/>
                  </a:cubicBezTo>
                  <a:cubicBezTo>
                    <a:pt x="324" y="971"/>
                    <a:pt x="415" y="875"/>
                    <a:pt x="415" y="766"/>
                  </a:cubicBezTo>
                  <a:lnTo>
                    <a:pt x="415" y="212"/>
                  </a:lnTo>
                  <a:cubicBezTo>
                    <a:pt x="415" y="93"/>
                    <a:pt x="323" y="0"/>
                    <a:pt x="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6394925" y="4004875"/>
              <a:ext cx="24525" cy="10575"/>
            </a:xfrm>
            <a:custGeom>
              <a:avLst/>
              <a:gdLst/>
              <a:ahLst/>
              <a:cxnLst/>
              <a:rect l="l" t="t" r="r" b="b"/>
              <a:pathLst>
                <a:path w="981" h="423" extrusionOk="0">
                  <a:moveTo>
                    <a:pt x="222" y="1"/>
                  </a:moveTo>
                  <a:cubicBezTo>
                    <a:pt x="109" y="1"/>
                    <a:pt x="7" y="88"/>
                    <a:pt x="7" y="207"/>
                  </a:cubicBezTo>
                  <a:cubicBezTo>
                    <a:pt x="1" y="325"/>
                    <a:pt x="93" y="422"/>
                    <a:pt x="211" y="422"/>
                  </a:cubicBezTo>
                  <a:lnTo>
                    <a:pt x="760" y="422"/>
                  </a:lnTo>
                  <a:cubicBezTo>
                    <a:pt x="874" y="422"/>
                    <a:pt x="976" y="330"/>
                    <a:pt x="976" y="216"/>
                  </a:cubicBezTo>
                  <a:cubicBezTo>
                    <a:pt x="981" y="100"/>
                    <a:pt x="884" y="1"/>
                    <a:pt x="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6357100" y="4004875"/>
              <a:ext cx="24775" cy="10575"/>
            </a:xfrm>
            <a:custGeom>
              <a:avLst/>
              <a:gdLst/>
              <a:ahLst/>
              <a:cxnLst/>
              <a:rect l="l" t="t" r="r" b="b"/>
              <a:pathLst>
                <a:path w="991" h="423" extrusionOk="0">
                  <a:moveTo>
                    <a:pt x="227" y="1"/>
                  </a:moveTo>
                  <a:cubicBezTo>
                    <a:pt x="109" y="1"/>
                    <a:pt x="12" y="88"/>
                    <a:pt x="5" y="207"/>
                  </a:cubicBezTo>
                  <a:cubicBezTo>
                    <a:pt x="0" y="325"/>
                    <a:pt x="98" y="422"/>
                    <a:pt x="216" y="422"/>
                  </a:cubicBezTo>
                  <a:lnTo>
                    <a:pt x="760" y="422"/>
                  </a:lnTo>
                  <a:cubicBezTo>
                    <a:pt x="867" y="422"/>
                    <a:pt x="966" y="340"/>
                    <a:pt x="976" y="237"/>
                  </a:cubicBezTo>
                  <a:cubicBezTo>
                    <a:pt x="990" y="109"/>
                    <a:pt x="893" y="1"/>
                    <a:pt x="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45"/>
          <p:cNvGrpSpPr/>
          <p:nvPr/>
        </p:nvGrpSpPr>
        <p:grpSpPr>
          <a:xfrm>
            <a:off x="6066379" y="1453722"/>
            <a:ext cx="322585" cy="444340"/>
            <a:chOff x="3116175" y="2599925"/>
            <a:chExt cx="259250" cy="357100"/>
          </a:xfrm>
        </p:grpSpPr>
        <p:sp>
          <p:nvSpPr>
            <p:cNvPr id="985" name="Google Shape;985;p45"/>
            <p:cNvSpPr/>
            <p:nvPr/>
          </p:nvSpPr>
          <p:spPr>
            <a:xfrm>
              <a:off x="3339100" y="2626200"/>
              <a:ext cx="10525" cy="24025"/>
            </a:xfrm>
            <a:custGeom>
              <a:avLst/>
              <a:gdLst/>
              <a:ahLst/>
              <a:cxnLst/>
              <a:rect l="l" t="t" r="r" b="b"/>
              <a:pathLst>
                <a:path w="421" h="961" extrusionOk="0">
                  <a:moveTo>
                    <a:pt x="214" y="1"/>
                  </a:moveTo>
                  <a:cubicBezTo>
                    <a:pt x="211" y="1"/>
                    <a:pt x="208" y="1"/>
                    <a:pt x="205" y="1"/>
                  </a:cubicBezTo>
                  <a:cubicBezTo>
                    <a:pt x="93" y="1"/>
                    <a:pt x="1" y="103"/>
                    <a:pt x="1" y="217"/>
                  </a:cubicBezTo>
                  <a:lnTo>
                    <a:pt x="1" y="745"/>
                  </a:lnTo>
                  <a:cubicBezTo>
                    <a:pt x="1" y="858"/>
                    <a:pt x="93" y="960"/>
                    <a:pt x="205" y="960"/>
                  </a:cubicBezTo>
                  <a:cubicBezTo>
                    <a:pt x="208" y="960"/>
                    <a:pt x="211" y="961"/>
                    <a:pt x="214" y="961"/>
                  </a:cubicBezTo>
                  <a:cubicBezTo>
                    <a:pt x="328" y="961"/>
                    <a:pt x="420" y="865"/>
                    <a:pt x="420" y="750"/>
                  </a:cubicBezTo>
                  <a:lnTo>
                    <a:pt x="420" y="207"/>
                  </a:lnTo>
                  <a:cubicBezTo>
                    <a:pt x="420" y="96"/>
                    <a:pt x="328" y="1"/>
                    <a:pt x="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3339100" y="2663275"/>
              <a:ext cx="10525" cy="24150"/>
            </a:xfrm>
            <a:custGeom>
              <a:avLst/>
              <a:gdLst/>
              <a:ahLst/>
              <a:cxnLst/>
              <a:rect l="l" t="t" r="r" b="b"/>
              <a:pathLst>
                <a:path w="421" h="966" extrusionOk="0">
                  <a:moveTo>
                    <a:pt x="205" y="1"/>
                  </a:moveTo>
                  <a:cubicBezTo>
                    <a:pt x="93" y="6"/>
                    <a:pt x="1" y="109"/>
                    <a:pt x="1" y="221"/>
                  </a:cubicBezTo>
                  <a:lnTo>
                    <a:pt x="1" y="744"/>
                  </a:lnTo>
                  <a:cubicBezTo>
                    <a:pt x="1" y="863"/>
                    <a:pt x="93" y="960"/>
                    <a:pt x="205" y="965"/>
                  </a:cubicBezTo>
                  <a:cubicBezTo>
                    <a:pt x="209" y="965"/>
                    <a:pt x="212" y="965"/>
                    <a:pt x="215" y="965"/>
                  </a:cubicBezTo>
                  <a:cubicBezTo>
                    <a:pt x="329" y="965"/>
                    <a:pt x="420" y="869"/>
                    <a:pt x="420" y="755"/>
                  </a:cubicBezTo>
                  <a:lnTo>
                    <a:pt x="420" y="211"/>
                  </a:lnTo>
                  <a:cubicBezTo>
                    <a:pt x="420" y="93"/>
                    <a:pt x="323" y="1"/>
                    <a:pt x="2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3350650" y="2651375"/>
              <a:ext cx="24250" cy="10525"/>
            </a:xfrm>
            <a:custGeom>
              <a:avLst/>
              <a:gdLst/>
              <a:ahLst/>
              <a:cxnLst/>
              <a:rect l="l" t="t" r="r" b="b"/>
              <a:pathLst>
                <a:path w="970" h="421" extrusionOk="0">
                  <a:moveTo>
                    <a:pt x="221" y="0"/>
                  </a:moveTo>
                  <a:cubicBezTo>
                    <a:pt x="107" y="0"/>
                    <a:pt x="5" y="86"/>
                    <a:pt x="5" y="205"/>
                  </a:cubicBezTo>
                  <a:cubicBezTo>
                    <a:pt x="0" y="323"/>
                    <a:pt x="93" y="420"/>
                    <a:pt x="210" y="420"/>
                  </a:cubicBezTo>
                  <a:lnTo>
                    <a:pt x="744" y="420"/>
                  </a:lnTo>
                  <a:cubicBezTo>
                    <a:pt x="862" y="420"/>
                    <a:pt x="964" y="328"/>
                    <a:pt x="964" y="216"/>
                  </a:cubicBezTo>
                  <a:cubicBezTo>
                    <a:pt x="969" y="97"/>
                    <a:pt x="87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3313425" y="2651375"/>
              <a:ext cx="24275" cy="10525"/>
            </a:xfrm>
            <a:custGeom>
              <a:avLst/>
              <a:gdLst/>
              <a:ahLst/>
              <a:cxnLst/>
              <a:rect l="l" t="t" r="r" b="b"/>
              <a:pathLst>
                <a:path w="971" h="421" extrusionOk="0">
                  <a:moveTo>
                    <a:pt x="221" y="0"/>
                  </a:moveTo>
                  <a:cubicBezTo>
                    <a:pt x="109" y="0"/>
                    <a:pt x="6" y="86"/>
                    <a:pt x="6" y="205"/>
                  </a:cubicBezTo>
                  <a:cubicBezTo>
                    <a:pt x="1" y="323"/>
                    <a:pt x="98" y="420"/>
                    <a:pt x="216" y="420"/>
                  </a:cubicBezTo>
                  <a:lnTo>
                    <a:pt x="751" y="420"/>
                  </a:lnTo>
                  <a:cubicBezTo>
                    <a:pt x="863" y="420"/>
                    <a:pt x="966" y="328"/>
                    <a:pt x="966" y="216"/>
                  </a:cubicBezTo>
                  <a:cubicBezTo>
                    <a:pt x="971" y="97"/>
                    <a:pt x="874" y="0"/>
                    <a:pt x="7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5"/>
            <p:cNvSpPr/>
            <p:nvPr/>
          </p:nvSpPr>
          <p:spPr>
            <a:xfrm>
              <a:off x="3156725" y="2668550"/>
              <a:ext cx="178150" cy="87100"/>
            </a:xfrm>
            <a:custGeom>
              <a:avLst/>
              <a:gdLst/>
              <a:ahLst/>
              <a:cxnLst/>
              <a:rect l="l" t="t" r="r" b="b"/>
              <a:pathLst>
                <a:path w="7126" h="3484" extrusionOk="0">
                  <a:moveTo>
                    <a:pt x="2210" y="426"/>
                  </a:moveTo>
                  <a:cubicBezTo>
                    <a:pt x="2544" y="426"/>
                    <a:pt x="2816" y="698"/>
                    <a:pt x="2816" y="1037"/>
                  </a:cubicBezTo>
                  <a:cubicBezTo>
                    <a:pt x="2524" y="1057"/>
                    <a:pt x="2241" y="1170"/>
                    <a:pt x="2011" y="1360"/>
                  </a:cubicBezTo>
                  <a:cubicBezTo>
                    <a:pt x="1923" y="1431"/>
                    <a:pt x="1909" y="1565"/>
                    <a:pt x="1980" y="1658"/>
                  </a:cubicBezTo>
                  <a:cubicBezTo>
                    <a:pt x="2026" y="1708"/>
                    <a:pt x="2082" y="1734"/>
                    <a:pt x="2144" y="1734"/>
                  </a:cubicBezTo>
                  <a:cubicBezTo>
                    <a:pt x="2195" y="1734"/>
                    <a:pt x="2241" y="1719"/>
                    <a:pt x="2283" y="1688"/>
                  </a:cubicBezTo>
                  <a:cubicBezTo>
                    <a:pt x="2463" y="1539"/>
                    <a:pt x="2693" y="1457"/>
                    <a:pt x="2929" y="1457"/>
                  </a:cubicBezTo>
                  <a:cubicBezTo>
                    <a:pt x="2949" y="1457"/>
                    <a:pt x="2970" y="1452"/>
                    <a:pt x="2986" y="1447"/>
                  </a:cubicBezTo>
                  <a:lnTo>
                    <a:pt x="2991" y="1447"/>
                  </a:lnTo>
                  <a:cubicBezTo>
                    <a:pt x="3534" y="1488"/>
                    <a:pt x="3955" y="1940"/>
                    <a:pt x="3955" y="2484"/>
                  </a:cubicBezTo>
                  <a:cubicBezTo>
                    <a:pt x="3955" y="2688"/>
                    <a:pt x="3893" y="2889"/>
                    <a:pt x="3780" y="3058"/>
                  </a:cubicBezTo>
                  <a:cubicBezTo>
                    <a:pt x="3704" y="3062"/>
                    <a:pt x="3632" y="3062"/>
                    <a:pt x="3565" y="3062"/>
                  </a:cubicBezTo>
                  <a:cubicBezTo>
                    <a:pt x="3232" y="3062"/>
                    <a:pt x="2903" y="3053"/>
                    <a:pt x="2586" y="3032"/>
                  </a:cubicBezTo>
                  <a:cubicBezTo>
                    <a:pt x="2364" y="3017"/>
                    <a:pt x="2149" y="3001"/>
                    <a:pt x="1933" y="2976"/>
                  </a:cubicBezTo>
                  <a:cubicBezTo>
                    <a:pt x="1554" y="2934"/>
                    <a:pt x="1201" y="2884"/>
                    <a:pt x="887" y="2811"/>
                  </a:cubicBezTo>
                  <a:cubicBezTo>
                    <a:pt x="805" y="2797"/>
                    <a:pt x="723" y="2776"/>
                    <a:pt x="646" y="2761"/>
                  </a:cubicBezTo>
                  <a:cubicBezTo>
                    <a:pt x="610" y="2678"/>
                    <a:pt x="579" y="2591"/>
                    <a:pt x="569" y="2503"/>
                  </a:cubicBezTo>
                  <a:lnTo>
                    <a:pt x="569" y="2499"/>
                  </a:lnTo>
                  <a:cubicBezTo>
                    <a:pt x="564" y="2463"/>
                    <a:pt x="559" y="2427"/>
                    <a:pt x="559" y="2391"/>
                  </a:cubicBezTo>
                  <a:cubicBezTo>
                    <a:pt x="559" y="1935"/>
                    <a:pt x="928" y="1565"/>
                    <a:pt x="1385" y="1565"/>
                  </a:cubicBezTo>
                  <a:cubicBezTo>
                    <a:pt x="1400" y="1565"/>
                    <a:pt x="1421" y="1570"/>
                    <a:pt x="1436" y="1570"/>
                  </a:cubicBezTo>
                  <a:cubicBezTo>
                    <a:pt x="1440" y="1570"/>
                    <a:pt x="1445" y="1571"/>
                    <a:pt x="1450" y="1571"/>
                  </a:cubicBezTo>
                  <a:cubicBezTo>
                    <a:pt x="1521" y="1571"/>
                    <a:pt x="1583" y="1536"/>
                    <a:pt x="1625" y="1478"/>
                  </a:cubicBezTo>
                  <a:cubicBezTo>
                    <a:pt x="1667" y="1421"/>
                    <a:pt x="1677" y="1339"/>
                    <a:pt x="1646" y="1272"/>
                  </a:cubicBezTo>
                  <a:cubicBezTo>
                    <a:pt x="1616" y="1201"/>
                    <a:pt x="1601" y="1118"/>
                    <a:pt x="1601" y="1037"/>
                  </a:cubicBezTo>
                  <a:cubicBezTo>
                    <a:pt x="1601" y="698"/>
                    <a:pt x="1872" y="426"/>
                    <a:pt x="2210" y="426"/>
                  </a:cubicBezTo>
                  <a:close/>
                  <a:moveTo>
                    <a:pt x="2210" y="0"/>
                  </a:moveTo>
                  <a:cubicBezTo>
                    <a:pt x="1636" y="0"/>
                    <a:pt x="1175" y="467"/>
                    <a:pt x="1175" y="1037"/>
                  </a:cubicBezTo>
                  <a:cubicBezTo>
                    <a:pt x="1175" y="1078"/>
                    <a:pt x="1175" y="1118"/>
                    <a:pt x="1180" y="1160"/>
                  </a:cubicBezTo>
                  <a:cubicBezTo>
                    <a:pt x="590" y="1257"/>
                    <a:pt x="138" y="1770"/>
                    <a:pt x="138" y="2391"/>
                  </a:cubicBezTo>
                  <a:lnTo>
                    <a:pt x="138" y="2416"/>
                  </a:lnTo>
                  <a:cubicBezTo>
                    <a:pt x="50" y="2489"/>
                    <a:pt x="0" y="2596"/>
                    <a:pt x="0" y="2714"/>
                  </a:cubicBezTo>
                  <a:cubicBezTo>
                    <a:pt x="0" y="2894"/>
                    <a:pt x="117" y="3048"/>
                    <a:pt x="287" y="3099"/>
                  </a:cubicBezTo>
                  <a:cubicBezTo>
                    <a:pt x="332" y="3114"/>
                    <a:pt x="389" y="3130"/>
                    <a:pt x="446" y="3145"/>
                  </a:cubicBezTo>
                  <a:lnTo>
                    <a:pt x="451" y="3145"/>
                  </a:lnTo>
                  <a:cubicBezTo>
                    <a:pt x="559" y="3176"/>
                    <a:pt x="677" y="3202"/>
                    <a:pt x="794" y="3227"/>
                  </a:cubicBezTo>
                  <a:cubicBezTo>
                    <a:pt x="1128" y="3299"/>
                    <a:pt x="1497" y="3356"/>
                    <a:pt x="1888" y="3401"/>
                  </a:cubicBezTo>
                  <a:cubicBezTo>
                    <a:pt x="2108" y="3422"/>
                    <a:pt x="2333" y="3443"/>
                    <a:pt x="2560" y="3458"/>
                  </a:cubicBezTo>
                  <a:cubicBezTo>
                    <a:pt x="2887" y="3474"/>
                    <a:pt x="3226" y="3484"/>
                    <a:pt x="3565" y="3484"/>
                  </a:cubicBezTo>
                  <a:lnTo>
                    <a:pt x="3889" y="3484"/>
                  </a:lnTo>
                  <a:cubicBezTo>
                    <a:pt x="4796" y="3463"/>
                    <a:pt x="5638" y="3376"/>
                    <a:pt x="6330" y="3227"/>
                  </a:cubicBezTo>
                  <a:cubicBezTo>
                    <a:pt x="6510" y="3192"/>
                    <a:pt x="6685" y="3145"/>
                    <a:pt x="6844" y="3099"/>
                  </a:cubicBezTo>
                  <a:cubicBezTo>
                    <a:pt x="7012" y="3048"/>
                    <a:pt x="7126" y="2894"/>
                    <a:pt x="7126" y="2714"/>
                  </a:cubicBezTo>
                  <a:cubicBezTo>
                    <a:pt x="7126" y="2539"/>
                    <a:pt x="7012" y="2380"/>
                    <a:pt x="6839" y="2330"/>
                  </a:cubicBezTo>
                  <a:cubicBezTo>
                    <a:pt x="6690" y="2288"/>
                    <a:pt x="6520" y="2242"/>
                    <a:pt x="6330" y="2201"/>
                  </a:cubicBezTo>
                  <a:cubicBezTo>
                    <a:pt x="6318" y="2198"/>
                    <a:pt x="6305" y="2197"/>
                    <a:pt x="6293" y="2197"/>
                  </a:cubicBezTo>
                  <a:cubicBezTo>
                    <a:pt x="6194" y="2197"/>
                    <a:pt x="6102" y="2265"/>
                    <a:pt x="6079" y="2366"/>
                  </a:cubicBezTo>
                  <a:cubicBezTo>
                    <a:pt x="6053" y="2484"/>
                    <a:pt x="6131" y="2596"/>
                    <a:pt x="6243" y="2617"/>
                  </a:cubicBezTo>
                  <a:cubicBezTo>
                    <a:pt x="6387" y="2648"/>
                    <a:pt x="6520" y="2683"/>
                    <a:pt x="6643" y="2714"/>
                  </a:cubicBezTo>
                  <a:cubicBezTo>
                    <a:pt x="6515" y="2750"/>
                    <a:pt x="6382" y="2785"/>
                    <a:pt x="6243" y="2811"/>
                  </a:cubicBezTo>
                  <a:cubicBezTo>
                    <a:pt x="5684" y="2934"/>
                    <a:pt x="4992" y="3012"/>
                    <a:pt x="4268" y="3048"/>
                  </a:cubicBezTo>
                  <a:cubicBezTo>
                    <a:pt x="4340" y="2868"/>
                    <a:pt x="4381" y="2678"/>
                    <a:pt x="4381" y="2484"/>
                  </a:cubicBezTo>
                  <a:cubicBezTo>
                    <a:pt x="4381" y="1795"/>
                    <a:pt x="3893" y="1206"/>
                    <a:pt x="3242" y="1057"/>
                  </a:cubicBezTo>
                  <a:lnTo>
                    <a:pt x="3242" y="1037"/>
                  </a:lnTo>
                  <a:cubicBezTo>
                    <a:pt x="3242" y="467"/>
                    <a:pt x="2780" y="0"/>
                    <a:pt x="2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3116175" y="2698300"/>
              <a:ext cx="259250" cy="258725"/>
            </a:xfrm>
            <a:custGeom>
              <a:avLst/>
              <a:gdLst/>
              <a:ahLst/>
              <a:cxnLst/>
              <a:rect l="l" t="t" r="r" b="b"/>
              <a:pathLst>
                <a:path w="10370" h="10349" extrusionOk="0">
                  <a:moveTo>
                    <a:pt x="1483" y="8789"/>
                  </a:moveTo>
                  <a:cubicBezTo>
                    <a:pt x="1776" y="9087"/>
                    <a:pt x="2099" y="9348"/>
                    <a:pt x="2453" y="9568"/>
                  </a:cubicBezTo>
                  <a:lnTo>
                    <a:pt x="1227" y="9892"/>
                  </a:lnTo>
                  <a:cubicBezTo>
                    <a:pt x="1207" y="9897"/>
                    <a:pt x="1189" y="9900"/>
                    <a:pt x="1172" y="9900"/>
                  </a:cubicBezTo>
                  <a:cubicBezTo>
                    <a:pt x="1092" y="9900"/>
                    <a:pt x="1044" y="9848"/>
                    <a:pt x="1031" y="9830"/>
                  </a:cubicBezTo>
                  <a:cubicBezTo>
                    <a:pt x="1016" y="9805"/>
                    <a:pt x="960" y="9722"/>
                    <a:pt x="1016" y="9625"/>
                  </a:cubicBezTo>
                  <a:lnTo>
                    <a:pt x="1483" y="8789"/>
                  </a:lnTo>
                  <a:close/>
                  <a:moveTo>
                    <a:pt x="8892" y="8794"/>
                  </a:moveTo>
                  <a:lnTo>
                    <a:pt x="9353" y="9625"/>
                  </a:lnTo>
                  <a:cubicBezTo>
                    <a:pt x="9410" y="9722"/>
                    <a:pt x="9358" y="9805"/>
                    <a:pt x="9337" y="9830"/>
                  </a:cubicBezTo>
                  <a:cubicBezTo>
                    <a:pt x="9325" y="9848"/>
                    <a:pt x="9278" y="9900"/>
                    <a:pt x="9200" y="9900"/>
                  </a:cubicBezTo>
                  <a:cubicBezTo>
                    <a:pt x="9184" y="9900"/>
                    <a:pt x="9167" y="9897"/>
                    <a:pt x="9148" y="9892"/>
                  </a:cubicBezTo>
                  <a:lnTo>
                    <a:pt x="7926" y="9568"/>
                  </a:lnTo>
                  <a:cubicBezTo>
                    <a:pt x="8276" y="9348"/>
                    <a:pt x="8599" y="9092"/>
                    <a:pt x="8892" y="8794"/>
                  </a:cubicBezTo>
                  <a:close/>
                  <a:moveTo>
                    <a:pt x="5956" y="1"/>
                  </a:moveTo>
                  <a:cubicBezTo>
                    <a:pt x="5843" y="1"/>
                    <a:pt x="5751" y="86"/>
                    <a:pt x="5741" y="200"/>
                  </a:cubicBezTo>
                  <a:cubicBezTo>
                    <a:pt x="5736" y="319"/>
                    <a:pt x="5828" y="416"/>
                    <a:pt x="5941" y="426"/>
                  </a:cubicBezTo>
                  <a:cubicBezTo>
                    <a:pt x="8265" y="555"/>
                    <a:pt x="9702" y="1237"/>
                    <a:pt x="9702" y="1791"/>
                  </a:cubicBezTo>
                  <a:cubicBezTo>
                    <a:pt x="9702" y="2114"/>
                    <a:pt x="9235" y="2464"/>
                    <a:pt x="8461" y="2725"/>
                  </a:cubicBezTo>
                  <a:cubicBezTo>
                    <a:pt x="7588" y="3023"/>
                    <a:pt x="6424" y="3181"/>
                    <a:pt x="5187" y="3181"/>
                  </a:cubicBezTo>
                  <a:cubicBezTo>
                    <a:pt x="3946" y="3181"/>
                    <a:pt x="2781" y="3023"/>
                    <a:pt x="1909" y="2725"/>
                  </a:cubicBezTo>
                  <a:cubicBezTo>
                    <a:pt x="1134" y="2464"/>
                    <a:pt x="673" y="2114"/>
                    <a:pt x="673" y="1791"/>
                  </a:cubicBezTo>
                  <a:cubicBezTo>
                    <a:pt x="673" y="1524"/>
                    <a:pt x="1006" y="1226"/>
                    <a:pt x="1585" y="986"/>
                  </a:cubicBezTo>
                  <a:cubicBezTo>
                    <a:pt x="1693" y="939"/>
                    <a:pt x="1745" y="816"/>
                    <a:pt x="1698" y="709"/>
                  </a:cubicBezTo>
                  <a:cubicBezTo>
                    <a:pt x="1664" y="628"/>
                    <a:pt x="1587" y="578"/>
                    <a:pt x="1504" y="578"/>
                  </a:cubicBezTo>
                  <a:cubicBezTo>
                    <a:pt x="1477" y="578"/>
                    <a:pt x="1448" y="584"/>
                    <a:pt x="1421" y="596"/>
                  </a:cubicBezTo>
                  <a:cubicBezTo>
                    <a:pt x="452" y="1001"/>
                    <a:pt x="247" y="1472"/>
                    <a:pt x="247" y="1791"/>
                  </a:cubicBezTo>
                  <a:cubicBezTo>
                    <a:pt x="247" y="2017"/>
                    <a:pt x="344" y="2299"/>
                    <a:pt x="692" y="2580"/>
                  </a:cubicBezTo>
                  <a:cubicBezTo>
                    <a:pt x="242" y="3361"/>
                    <a:pt x="0" y="4254"/>
                    <a:pt x="0" y="5161"/>
                  </a:cubicBezTo>
                  <a:cubicBezTo>
                    <a:pt x="0" y="6414"/>
                    <a:pt x="446" y="7562"/>
                    <a:pt x="1185" y="8455"/>
                  </a:cubicBezTo>
                  <a:lnTo>
                    <a:pt x="647" y="9414"/>
                  </a:lnTo>
                  <a:cubicBezTo>
                    <a:pt x="524" y="9636"/>
                    <a:pt x="545" y="9892"/>
                    <a:pt x="699" y="10087"/>
                  </a:cubicBezTo>
                  <a:cubicBezTo>
                    <a:pt x="815" y="10240"/>
                    <a:pt x="990" y="10323"/>
                    <a:pt x="1170" y="10323"/>
                  </a:cubicBezTo>
                  <a:cubicBezTo>
                    <a:pt x="1227" y="10323"/>
                    <a:pt x="1277" y="10318"/>
                    <a:pt x="1334" y="10302"/>
                  </a:cubicBezTo>
                  <a:lnTo>
                    <a:pt x="2991" y="9861"/>
                  </a:lnTo>
                  <a:cubicBezTo>
                    <a:pt x="3659" y="10174"/>
                    <a:pt x="4402" y="10349"/>
                    <a:pt x="5187" y="10349"/>
                  </a:cubicBezTo>
                  <a:cubicBezTo>
                    <a:pt x="5962" y="10349"/>
                    <a:pt x="6706" y="10174"/>
                    <a:pt x="7383" y="9861"/>
                  </a:cubicBezTo>
                  <a:lnTo>
                    <a:pt x="9035" y="10302"/>
                  </a:lnTo>
                  <a:cubicBezTo>
                    <a:pt x="9091" y="10318"/>
                    <a:pt x="9148" y="10323"/>
                    <a:pt x="9200" y="10323"/>
                  </a:cubicBezTo>
                  <a:cubicBezTo>
                    <a:pt x="9384" y="10323"/>
                    <a:pt x="9558" y="10240"/>
                    <a:pt x="9676" y="10087"/>
                  </a:cubicBezTo>
                  <a:cubicBezTo>
                    <a:pt x="9830" y="9892"/>
                    <a:pt x="9846" y="9636"/>
                    <a:pt x="9728" y="9414"/>
                  </a:cubicBezTo>
                  <a:lnTo>
                    <a:pt x="9188" y="8460"/>
                  </a:lnTo>
                  <a:cubicBezTo>
                    <a:pt x="9502" y="8081"/>
                    <a:pt x="9763" y="7650"/>
                    <a:pt x="9964" y="7183"/>
                  </a:cubicBezTo>
                  <a:cubicBezTo>
                    <a:pt x="10010" y="7075"/>
                    <a:pt x="9958" y="6947"/>
                    <a:pt x="9851" y="6906"/>
                  </a:cubicBezTo>
                  <a:cubicBezTo>
                    <a:pt x="9823" y="6894"/>
                    <a:pt x="9794" y="6888"/>
                    <a:pt x="9765" y="6888"/>
                  </a:cubicBezTo>
                  <a:cubicBezTo>
                    <a:pt x="9684" y="6888"/>
                    <a:pt x="9608" y="6936"/>
                    <a:pt x="9574" y="7019"/>
                  </a:cubicBezTo>
                  <a:cubicBezTo>
                    <a:pt x="8825" y="8784"/>
                    <a:pt x="7101" y="9923"/>
                    <a:pt x="5187" y="9923"/>
                  </a:cubicBezTo>
                  <a:cubicBezTo>
                    <a:pt x="2560" y="9923"/>
                    <a:pt x="426" y="7789"/>
                    <a:pt x="426" y="5161"/>
                  </a:cubicBezTo>
                  <a:cubicBezTo>
                    <a:pt x="426" y="4335"/>
                    <a:pt x="642" y="3525"/>
                    <a:pt x="1047" y="2812"/>
                  </a:cubicBezTo>
                  <a:cubicBezTo>
                    <a:pt x="1242" y="2919"/>
                    <a:pt x="1483" y="3027"/>
                    <a:pt x="1776" y="3125"/>
                  </a:cubicBezTo>
                  <a:cubicBezTo>
                    <a:pt x="2688" y="3437"/>
                    <a:pt x="3900" y="3607"/>
                    <a:pt x="5187" y="3607"/>
                  </a:cubicBezTo>
                  <a:cubicBezTo>
                    <a:pt x="6470" y="3607"/>
                    <a:pt x="7680" y="3437"/>
                    <a:pt x="8599" y="3125"/>
                  </a:cubicBezTo>
                  <a:cubicBezTo>
                    <a:pt x="8892" y="3027"/>
                    <a:pt x="9133" y="2919"/>
                    <a:pt x="9328" y="2812"/>
                  </a:cubicBezTo>
                  <a:cubicBezTo>
                    <a:pt x="9733" y="3530"/>
                    <a:pt x="9948" y="4335"/>
                    <a:pt x="9948" y="5161"/>
                  </a:cubicBezTo>
                  <a:cubicBezTo>
                    <a:pt x="9948" y="5485"/>
                    <a:pt x="9912" y="5808"/>
                    <a:pt x="9851" y="6121"/>
                  </a:cubicBezTo>
                  <a:cubicBezTo>
                    <a:pt x="9825" y="6239"/>
                    <a:pt x="9903" y="6352"/>
                    <a:pt x="10015" y="6373"/>
                  </a:cubicBezTo>
                  <a:cubicBezTo>
                    <a:pt x="10031" y="6378"/>
                    <a:pt x="10045" y="6378"/>
                    <a:pt x="10057" y="6378"/>
                  </a:cubicBezTo>
                  <a:cubicBezTo>
                    <a:pt x="10159" y="6378"/>
                    <a:pt x="10246" y="6311"/>
                    <a:pt x="10266" y="6208"/>
                  </a:cubicBezTo>
                  <a:cubicBezTo>
                    <a:pt x="10334" y="5864"/>
                    <a:pt x="10369" y="5516"/>
                    <a:pt x="10369" y="5161"/>
                  </a:cubicBezTo>
                  <a:cubicBezTo>
                    <a:pt x="10369" y="4254"/>
                    <a:pt x="10133" y="3361"/>
                    <a:pt x="9681" y="2580"/>
                  </a:cubicBezTo>
                  <a:cubicBezTo>
                    <a:pt x="10031" y="2299"/>
                    <a:pt x="10128" y="2017"/>
                    <a:pt x="10128" y="1791"/>
                  </a:cubicBezTo>
                  <a:cubicBezTo>
                    <a:pt x="10128" y="1458"/>
                    <a:pt x="9908" y="970"/>
                    <a:pt x="8856" y="555"/>
                  </a:cubicBezTo>
                  <a:cubicBezTo>
                    <a:pt x="8106" y="257"/>
                    <a:pt x="7085" y="62"/>
                    <a:pt x="5967" y="1"/>
                  </a:cubicBezTo>
                  <a:cubicBezTo>
                    <a:pt x="5963" y="1"/>
                    <a:pt x="5959" y="1"/>
                    <a:pt x="5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3177850" y="2599925"/>
              <a:ext cx="53650" cy="53625"/>
            </a:xfrm>
            <a:custGeom>
              <a:avLst/>
              <a:gdLst/>
              <a:ahLst/>
              <a:cxnLst/>
              <a:rect l="l" t="t" r="r" b="b"/>
              <a:pathLst>
                <a:path w="2146" h="2145" extrusionOk="0">
                  <a:moveTo>
                    <a:pt x="1073" y="427"/>
                  </a:moveTo>
                  <a:cubicBezTo>
                    <a:pt x="1433" y="427"/>
                    <a:pt x="1720" y="718"/>
                    <a:pt x="1720" y="1073"/>
                  </a:cubicBezTo>
                  <a:cubicBezTo>
                    <a:pt x="1720" y="1431"/>
                    <a:pt x="1433" y="1724"/>
                    <a:pt x="1073" y="1724"/>
                  </a:cubicBezTo>
                  <a:cubicBezTo>
                    <a:pt x="719" y="1724"/>
                    <a:pt x="427" y="1431"/>
                    <a:pt x="427" y="1073"/>
                  </a:cubicBezTo>
                  <a:cubicBezTo>
                    <a:pt x="427" y="718"/>
                    <a:pt x="719" y="427"/>
                    <a:pt x="1073" y="427"/>
                  </a:cubicBezTo>
                  <a:close/>
                  <a:moveTo>
                    <a:pt x="1073" y="1"/>
                  </a:moveTo>
                  <a:cubicBezTo>
                    <a:pt x="484" y="1"/>
                    <a:pt x="1" y="482"/>
                    <a:pt x="1" y="1073"/>
                  </a:cubicBezTo>
                  <a:cubicBezTo>
                    <a:pt x="1" y="1668"/>
                    <a:pt x="484" y="2144"/>
                    <a:pt x="1073" y="2144"/>
                  </a:cubicBezTo>
                  <a:cubicBezTo>
                    <a:pt x="1663" y="2144"/>
                    <a:pt x="2146" y="1668"/>
                    <a:pt x="2146" y="1073"/>
                  </a:cubicBezTo>
                  <a:cubicBezTo>
                    <a:pt x="2146" y="482"/>
                    <a:pt x="1663" y="1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3248650" y="2635975"/>
              <a:ext cx="46975" cy="46975"/>
            </a:xfrm>
            <a:custGeom>
              <a:avLst/>
              <a:gdLst/>
              <a:ahLst/>
              <a:cxnLst/>
              <a:rect l="l" t="t" r="r" b="b"/>
              <a:pathLst>
                <a:path w="1879" h="1879" extrusionOk="0">
                  <a:moveTo>
                    <a:pt x="940" y="425"/>
                  </a:moveTo>
                  <a:cubicBezTo>
                    <a:pt x="1222" y="425"/>
                    <a:pt x="1453" y="652"/>
                    <a:pt x="1453" y="939"/>
                  </a:cubicBezTo>
                  <a:cubicBezTo>
                    <a:pt x="1453" y="1221"/>
                    <a:pt x="1222" y="1452"/>
                    <a:pt x="940" y="1452"/>
                  </a:cubicBezTo>
                  <a:cubicBezTo>
                    <a:pt x="657" y="1452"/>
                    <a:pt x="427" y="1221"/>
                    <a:pt x="427" y="939"/>
                  </a:cubicBezTo>
                  <a:cubicBezTo>
                    <a:pt x="427" y="652"/>
                    <a:pt x="657" y="425"/>
                    <a:pt x="940" y="425"/>
                  </a:cubicBezTo>
                  <a:close/>
                  <a:moveTo>
                    <a:pt x="940" y="0"/>
                  </a:moveTo>
                  <a:cubicBezTo>
                    <a:pt x="422" y="0"/>
                    <a:pt x="1" y="420"/>
                    <a:pt x="1" y="939"/>
                  </a:cubicBezTo>
                  <a:cubicBezTo>
                    <a:pt x="1" y="1452"/>
                    <a:pt x="422" y="1878"/>
                    <a:pt x="940" y="1878"/>
                  </a:cubicBezTo>
                  <a:cubicBezTo>
                    <a:pt x="1458" y="1878"/>
                    <a:pt x="1879" y="1452"/>
                    <a:pt x="1879" y="939"/>
                  </a:cubicBezTo>
                  <a:cubicBezTo>
                    <a:pt x="1879" y="420"/>
                    <a:pt x="1458" y="0"/>
                    <a:pt x="9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45"/>
          <p:cNvSpPr txBox="1">
            <a:spLocks noGrp="1"/>
          </p:cNvSpPr>
          <p:nvPr>
            <p:ph type="subTitle" idx="1"/>
          </p:nvPr>
        </p:nvSpPr>
        <p:spPr>
          <a:xfrm>
            <a:off x="1043904" y="2291004"/>
            <a:ext cx="1914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Nâng </a:t>
            </a:r>
            <a:r>
              <a:rPr lang="vi-VN" dirty="0" err="1"/>
              <a:t>cấp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hơn ,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hết</a:t>
            </a:r>
            <a:endParaRPr dirty="0"/>
          </a:p>
        </p:txBody>
      </p:sp>
      <p:sp>
        <p:nvSpPr>
          <p:cNvPr id="995" name="Google Shape;995;p45"/>
          <p:cNvSpPr txBox="1">
            <a:spLocks noGrp="1"/>
          </p:cNvSpPr>
          <p:nvPr>
            <p:ph type="title" idx="2"/>
          </p:nvPr>
        </p:nvSpPr>
        <p:spPr>
          <a:xfrm>
            <a:off x="4443586" y="1886225"/>
            <a:ext cx="1914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Chức</a:t>
            </a:r>
            <a:r>
              <a:rPr lang="vi-VN" dirty="0"/>
              <a:t> năng</a:t>
            </a:r>
            <a:endParaRPr dirty="0"/>
          </a:p>
        </p:txBody>
      </p:sp>
      <p:sp>
        <p:nvSpPr>
          <p:cNvPr id="996" name="Google Shape;996;p45"/>
          <p:cNvSpPr txBox="1">
            <a:spLocks noGrp="1"/>
          </p:cNvSpPr>
          <p:nvPr>
            <p:ph type="subTitle" idx="3"/>
          </p:nvPr>
        </p:nvSpPr>
        <p:spPr>
          <a:xfrm>
            <a:off x="4443586" y="2333750"/>
            <a:ext cx="191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thêm,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chưa </a:t>
            </a:r>
            <a:r>
              <a:rPr lang="vi-VN" dirty="0" err="1"/>
              <a:t>có</a:t>
            </a:r>
            <a:r>
              <a:rPr lang="vi-VN" dirty="0"/>
              <a:t> </a:t>
            </a:r>
            <a:endParaRPr dirty="0"/>
          </a:p>
        </p:txBody>
      </p:sp>
      <p:sp>
        <p:nvSpPr>
          <p:cNvPr id="997" name="Google Shape;997;p45"/>
          <p:cNvSpPr txBox="1">
            <a:spLocks noGrp="1"/>
          </p:cNvSpPr>
          <p:nvPr>
            <p:ph type="title" idx="6"/>
          </p:nvPr>
        </p:nvSpPr>
        <p:spPr>
          <a:xfrm>
            <a:off x="6055248" y="3312326"/>
            <a:ext cx="1914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hồi</a:t>
            </a:r>
            <a:endParaRPr dirty="0"/>
          </a:p>
        </p:txBody>
      </p:sp>
      <p:sp>
        <p:nvSpPr>
          <p:cNvPr id="998" name="Google Shape;998;p45"/>
          <p:cNvSpPr txBox="1">
            <a:spLocks noGrp="1"/>
          </p:cNvSpPr>
          <p:nvPr>
            <p:ph type="subTitle" idx="7"/>
          </p:nvPr>
        </p:nvSpPr>
        <p:spPr>
          <a:xfrm>
            <a:off x="6130337" y="3873906"/>
            <a:ext cx="191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thêm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hồi</a:t>
            </a:r>
            <a:r>
              <a:rPr lang="vi-VN" dirty="0"/>
              <a:t> khi </a:t>
            </a:r>
            <a:r>
              <a:rPr lang="vi-VN" dirty="0" err="1"/>
              <a:t>nộp</a:t>
            </a:r>
            <a:r>
              <a:rPr lang="vi-VN" dirty="0"/>
              <a:t> đơn , …</a:t>
            </a:r>
            <a:endParaRPr dirty="0"/>
          </a:p>
        </p:txBody>
      </p:sp>
      <p:sp>
        <p:nvSpPr>
          <p:cNvPr id="999" name="Google Shape;999;p45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endParaRPr dirty="0"/>
          </a:p>
        </p:txBody>
      </p:sp>
      <p:sp>
        <p:nvSpPr>
          <p:cNvPr id="1011" name="Google Shape;1011;p45"/>
          <p:cNvSpPr/>
          <p:nvPr/>
        </p:nvSpPr>
        <p:spPr>
          <a:xfrm>
            <a:off x="2181287" y="2811200"/>
            <a:ext cx="3079800" cy="20823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45"/>
          <p:cNvSpPr/>
          <p:nvPr/>
        </p:nvSpPr>
        <p:spPr>
          <a:xfrm>
            <a:off x="4221161" y="2811200"/>
            <a:ext cx="645600" cy="645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45"/>
          <p:cNvSpPr txBox="1">
            <a:spLocks noGrp="1"/>
          </p:cNvSpPr>
          <p:nvPr>
            <p:ph type="title" idx="4"/>
          </p:nvPr>
        </p:nvSpPr>
        <p:spPr>
          <a:xfrm>
            <a:off x="2737915" y="3417463"/>
            <a:ext cx="1914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dirty="0"/>
          </a:p>
        </p:txBody>
      </p:sp>
      <p:sp>
        <p:nvSpPr>
          <p:cNvPr id="1014" name="Google Shape;1014;p45"/>
          <p:cNvSpPr txBox="1">
            <a:spLocks noGrp="1"/>
          </p:cNvSpPr>
          <p:nvPr>
            <p:ph type="subTitle" idx="5"/>
          </p:nvPr>
        </p:nvSpPr>
        <p:spPr>
          <a:xfrm>
            <a:off x="2744546" y="3832323"/>
            <a:ext cx="191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Nâng </a:t>
            </a:r>
            <a:r>
              <a:rPr lang="vi-VN" dirty="0" err="1"/>
              <a:t>cấp</a:t>
            </a:r>
            <a:r>
              <a:rPr lang="vi-VN" dirty="0"/>
              <a:t> , </a:t>
            </a:r>
            <a:r>
              <a:rPr lang="vi-VN" dirty="0" err="1"/>
              <a:t>bổ</a:t>
            </a:r>
            <a:r>
              <a:rPr lang="vi-VN" dirty="0"/>
              <a:t> sung thêm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đầy</a:t>
            </a:r>
            <a:r>
              <a:rPr lang="vi-VN" dirty="0"/>
              <a:t> </a:t>
            </a:r>
            <a:r>
              <a:rPr lang="vi-VN" dirty="0" err="1"/>
              <a:t>đủ</a:t>
            </a:r>
            <a:r>
              <a:rPr lang="vi-VN" dirty="0"/>
              <a:t> hơn</a:t>
            </a:r>
            <a:endParaRPr dirty="0"/>
          </a:p>
        </p:txBody>
      </p:sp>
      <p:grpSp>
        <p:nvGrpSpPr>
          <p:cNvPr id="1015" name="Google Shape;1015;p45"/>
          <p:cNvGrpSpPr/>
          <p:nvPr/>
        </p:nvGrpSpPr>
        <p:grpSpPr>
          <a:xfrm>
            <a:off x="4391286" y="2911881"/>
            <a:ext cx="305631" cy="444371"/>
            <a:chOff x="3116300" y="1482100"/>
            <a:chExt cx="245625" cy="357125"/>
          </a:xfrm>
        </p:grpSpPr>
        <p:sp>
          <p:nvSpPr>
            <p:cNvPr id="1016" name="Google Shape;1016;p45"/>
            <p:cNvSpPr/>
            <p:nvPr/>
          </p:nvSpPr>
          <p:spPr>
            <a:xfrm>
              <a:off x="3325875" y="1599850"/>
              <a:ext cx="10425" cy="24175"/>
            </a:xfrm>
            <a:custGeom>
              <a:avLst/>
              <a:gdLst/>
              <a:ahLst/>
              <a:cxnLst/>
              <a:rect l="l" t="t" r="r" b="b"/>
              <a:pathLst>
                <a:path w="417" h="967" extrusionOk="0">
                  <a:moveTo>
                    <a:pt x="206" y="1"/>
                  </a:moveTo>
                  <a:cubicBezTo>
                    <a:pt x="88" y="6"/>
                    <a:pt x="0" y="104"/>
                    <a:pt x="0" y="221"/>
                  </a:cubicBezTo>
                  <a:lnTo>
                    <a:pt x="0" y="744"/>
                  </a:lnTo>
                  <a:cubicBezTo>
                    <a:pt x="0" y="863"/>
                    <a:pt x="88" y="960"/>
                    <a:pt x="206" y="966"/>
                  </a:cubicBezTo>
                  <a:cubicBezTo>
                    <a:pt x="324" y="966"/>
                    <a:pt x="416" y="874"/>
                    <a:pt x="416" y="755"/>
                  </a:cubicBezTo>
                  <a:lnTo>
                    <a:pt x="416" y="211"/>
                  </a:lnTo>
                  <a:cubicBezTo>
                    <a:pt x="416" y="93"/>
                    <a:pt x="324" y="1"/>
                    <a:pt x="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3325875" y="1636925"/>
              <a:ext cx="10425" cy="24150"/>
            </a:xfrm>
            <a:custGeom>
              <a:avLst/>
              <a:gdLst/>
              <a:ahLst/>
              <a:cxnLst/>
              <a:rect l="l" t="t" r="r" b="b"/>
              <a:pathLst>
                <a:path w="417" h="966" extrusionOk="0">
                  <a:moveTo>
                    <a:pt x="206" y="0"/>
                  </a:moveTo>
                  <a:cubicBezTo>
                    <a:pt x="88" y="6"/>
                    <a:pt x="0" y="104"/>
                    <a:pt x="0" y="222"/>
                  </a:cubicBezTo>
                  <a:lnTo>
                    <a:pt x="0" y="745"/>
                  </a:lnTo>
                  <a:cubicBezTo>
                    <a:pt x="0" y="857"/>
                    <a:pt x="88" y="961"/>
                    <a:pt x="206" y="966"/>
                  </a:cubicBezTo>
                  <a:cubicBezTo>
                    <a:pt x="324" y="966"/>
                    <a:pt x="416" y="873"/>
                    <a:pt x="416" y="755"/>
                  </a:cubicBezTo>
                  <a:lnTo>
                    <a:pt x="416" y="211"/>
                  </a:lnTo>
                  <a:cubicBezTo>
                    <a:pt x="416" y="93"/>
                    <a:pt x="324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3337675" y="1624875"/>
              <a:ext cx="24250" cy="10525"/>
            </a:xfrm>
            <a:custGeom>
              <a:avLst/>
              <a:gdLst/>
              <a:ahLst/>
              <a:cxnLst/>
              <a:rect l="l" t="t" r="r" b="b"/>
              <a:pathLst>
                <a:path w="970" h="421" extrusionOk="0">
                  <a:moveTo>
                    <a:pt x="221" y="1"/>
                  </a:moveTo>
                  <a:cubicBezTo>
                    <a:pt x="108" y="1"/>
                    <a:pt x="6" y="88"/>
                    <a:pt x="6" y="205"/>
                  </a:cubicBezTo>
                  <a:cubicBezTo>
                    <a:pt x="1" y="323"/>
                    <a:pt x="98" y="421"/>
                    <a:pt x="216" y="421"/>
                  </a:cubicBezTo>
                  <a:lnTo>
                    <a:pt x="750" y="421"/>
                  </a:lnTo>
                  <a:cubicBezTo>
                    <a:pt x="863" y="421"/>
                    <a:pt x="965" y="328"/>
                    <a:pt x="965" y="216"/>
                  </a:cubicBezTo>
                  <a:cubicBezTo>
                    <a:pt x="970" y="98"/>
                    <a:pt x="873" y="1"/>
                    <a:pt x="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3300625" y="1624875"/>
              <a:ext cx="24250" cy="10525"/>
            </a:xfrm>
            <a:custGeom>
              <a:avLst/>
              <a:gdLst/>
              <a:ahLst/>
              <a:cxnLst/>
              <a:rect l="l" t="t" r="r" b="b"/>
              <a:pathLst>
                <a:path w="970" h="421" extrusionOk="0">
                  <a:moveTo>
                    <a:pt x="221" y="1"/>
                  </a:moveTo>
                  <a:cubicBezTo>
                    <a:pt x="108" y="1"/>
                    <a:pt x="5" y="88"/>
                    <a:pt x="5" y="205"/>
                  </a:cubicBezTo>
                  <a:cubicBezTo>
                    <a:pt x="0" y="323"/>
                    <a:pt x="98" y="421"/>
                    <a:pt x="216" y="421"/>
                  </a:cubicBezTo>
                  <a:lnTo>
                    <a:pt x="749" y="421"/>
                  </a:lnTo>
                  <a:cubicBezTo>
                    <a:pt x="862" y="421"/>
                    <a:pt x="965" y="328"/>
                    <a:pt x="965" y="216"/>
                  </a:cubicBezTo>
                  <a:cubicBezTo>
                    <a:pt x="969" y="98"/>
                    <a:pt x="872" y="1"/>
                    <a:pt x="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3141825" y="1550725"/>
              <a:ext cx="10425" cy="24050"/>
            </a:xfrm>
            <a:custGeom>
              <a:avLst/>
              <a:gdLst/>
              <a:ahLst/>
              <a:cxnLst/>
              <a:rect l="l" t="t" r="r" b="b"/>
              <a:pathLst>
                <a:path w="417" h="962" extrusionOk="0">
                  <a:moveTo>
                    <a:pt x="209" y="0"/>
                  </a:moveTo>
                  <a:cubicBezTo>
                    <a:pt x="206" y="0"/>
                    <a:pt x="204" y="0"/>
                    <a:pt x="201" y="1"/>
                  </a:cubicBezTo>
                  <a:cubicBezTo>
                    <a:pt x="87" y="1"/>
                    <a:pt x="0" y="104"/>
                    <a:pt x="0" y="216"/>
                  </a:cubicBezTo>
                  <a:lnTo>
                    <a:pt x="0" y="745"/>
                  </a:lnTo>
                  <a:cubicBezTo>
                    <a:pt x="0" y="858"/>
                    <a:pt x="87" y="961"/>
                    <a:pt x="201" y="961"/>
                  </a:cubicBezTo>
                  <a:cubicBezTo>
                    <a:pt x="204" y="961"/>
                    <a:pt x="206" y="961"/>
                    <a:pt x="209" y="961"/>
                  </a:cubicBezTo>
                  <a:cubicBezTo>
                    <a:pt x="324" y="961"/>
                    <a:pt x="416" y="866"/>
                    <a:pt x="416" y="750"/>
                  </a:cubicBezTo>
                  <a:lnTo>
                    <a:pt x="416" y="206"/>
                  </a:lnTo>
                  <a:cubicBezTo>
                    <a:pt x="416" y="96"/>
                    <a:pt x="324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3141825" y="1587800"/>
              <a:ext cx="10425" cy="24025"/>
            </a:xfrm>
            <a:custGeom>
              <a:avLst/>
              <a:gdLst/>
              <a:ahLst/>
              <a:cxnLst/>
              <a:rect l="l" t="t" r="r" b="b"/>
              <a:pathLst>
                <a:path w="417" h="961" extrusionOk="0">
                  <a:moveTo>
                    <a:pt x="211" y="1"/>
                  </a:moveTo>
                  <a:cubicBezTo>
                    <a:pt x="208" y="1"/>
                    <a:pt x="204" y="1"/>
                    <a:pt x="201" y="1"/>
                  </a:cubicBezTo>
                  <a:cubicBezTo>
                    <a:pt x="87" y="1"/>
                    <a:pt x="0" y="103"/>
                    <a:pt x="0" y="217"/>
                  </a:cubicBezTo>
                  <a:lnTo>
                    <a:pt x="0" y="745"/>
                  </a:lnTo>
                  <a:cubicBezTo>
                    <a:pt x="0" y="857"/>
                    <a:pt x="87" y="960"/>
                    <a:pt x="201" y="960"/>
                  </a:cubicBezTo>
                  <a:cubicBezTo>
                    <a:pt x="204" y="961"/>
                    <a:pt x="206" y="961"/>
                    <a:pt x="209" y="961"/>
                  </a:cubicBezTo>
                  <a:cubicBezTo>
                    <a:pt x="324" y="961"/>
                    <a:pt x="416" y="865"/>
                    <a:pt x="416" y="750"/>
                  </a:cubicBezTo>
                  <a:lnTo>
                    <a:pt x="416" y="206"/>
                  </a:lnTo>
                  <a:cubicBezTo>
                    <a:pt x="416" y="97"/>
                    <a:pt x="325" y="1"/>
                    <a:pt x="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3153350" y="1576000"/>
              <a:ext cx="24175" cy="10550"/>
            </a:xfrm>
            <a:custGeom>
              <a:avLst/>
              <a:gdLst/>
              <a:ahLst/>
              <a:cxnLst/>
              <a:rect l="l" t="t" r="r" b="b"/>
              <a:pathLst>
                <a:path w="967" h="422" extrusionOk="0">
                  <a:moveTo>
                    <a:pt x="221" y="0"/>
                  </a:moveTo>
                  <a:cubicBezTo>
                    <a:pt x="104" y="0"/>
                    <a:pt x="6" y="93"/>
                    <a:pt x="1" y="206"/>
                  </a:cubicBezTo>
                  <a:cubicBezTo>
                    <a:pt x="1" y="324"/>
                    <a:pt x="93" y="422"/>
                    <a:pt x="211" y="422"/>
                  </a:cubicBezTo>
                  <a:lnTo>
                    <a:pt x="745" y="422"/>
                  </a:lnTo>
                  <a:cubicBezTo>
                    <a:pt x="863" y="422"/>
                    <a:pt x="960" y="334"/>
                    <a:pt x="966" y="216"/>
                  </a:cubicBezTo>
                  <a:cubicBezTo>
                    <a:pt x="966" y="98"/>
                    <a:pt x="874" y="0"/>
                    <a:pt x="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3116300" y="1576000"/>
              <a:ext cx="24125" cy="10550"/>
            </a:xfrm>
            <a:custGeom>
              <a:avLst/>
              <a:gdLst/>
              <a:ahLst/>
              <a:cxnLst/>
              <a:rect l="l" t="t" r="r" b="b"/>
              <a:pathLst>
                <a:path w="965" h="422" extrusionOk="0">
                  <a:moveTo>
                    <a:pt x="221" y="0"/>
                  </a:moveTo>
                  <a:cubicBezTo>
                    <a:pt x="109" y="0"/>
                    <a:pt x="5" y="93"/>
                    <a:pt x="0" y="206"/>
                  </a:cubicBezTo>
                  <a:cubicBezTo>
                    <a:pt x="0" y="324"/>
                    <a:pt x="93" y="422"/>
                    <a:pt x="211" y="422"/>
                  </a:cubicBezTo>
                  <a:lnTo>
                    <a:pt x="744" y="422"/>
                  </a:lnTo>
                  <a:cubicBezTo>
                    <a:pt x="862" y="422"/>
                    <a:pt x="959" y="334"/>
                    <a:pt x="964" y="216"/>
                  </a:cubicBezTo>
                  <a:cubicBezTo>
                    <a:pt x="964" y="98"/>
                    <a:pt x="872" y="0"/>
                    <a:pt x="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3263400" y="1482100"/>
              <a:ext cx="98525" cy="98550"/>
            </a:xfrm>
            <a:custGeom>
              <a:avLst/>
              <a:gdLst/>
              <a:ahLst/>
              <a:cxnLst/>
              <a:rect l="l" t="t" r="r" b="b"/>
              <a:pathLst>
                <a:path w="3941" h="3942" extrusionOk="0">
                  <a:moveTo>
                    <a:pt x="1971" y="484"/>
                  </a:moveTo>
                  <a:lnTo>
                    <a:pt x="2048" y="858"/>
                  </a:lnTo>
                  <a:cubicBezTo>
                    <a:pt x="2156" y="1381"/>
                    <a:pt x="2561" y="1791"/>
                    <a:pt x="3084" y="1900"/>
                  </a:cubicBezTo>
                  <a:lnTo>
                    <a:pt x="3460" y="1971"/>
                  </a:lnTo>
                  <a:lnTo>
                    <a:pt x="3084" y="2049"/>
                  </a:lnTo>
                  <a:cubicBezTo>
                    <a:pt x="2561" y="2156"/>
                    <a:pt x="2156" y="2561"/>
                    <a:pt x="2048" y="3084"/>
                  </a:cubicBezTo>
                  <a:lnTo>
                    <a:pt x="1971" y="3460"/>
                  </a:lnTo>
                  <a:lnTo>
                    <a:pt x="1895" y="3084"/>
                  </a:lnTo>
                  <a:cubicBezTo>
                    <a:pt x="1791" y="2561"/>
                    <a:pt x="1381" y="2156"/>
                    <a:pt x="858" y="2049"/>
                  </a:cubicBezTo>
                  <a:lnTo>
                    <a:pt x="483" y="1971"/>
                  </a:lnTo>
                  <a:lnTo>
                    <a:pt x="858" y="1900"/>
                  </a:lnTo>
                  <a:cubicBezTo>
                    <a:pt x="1381" y="1791"/>
                    <a:pt x="1791" y="1381"/>
                    <a:pt x="1895" y="858"/>
                  </a:cubicBezTo>
                  <a:lnTo>
                    <a:pt x="1971" y="484"/>
                  </a:lnTo>
                  <a:close/>
                  <a:moveTo>
                    <a:pt x="1971" y="1"/>
                  </a:moveTo>
                  <a:cubicBezTo>
                    <a:pt x="1776" y="1"/>
                    <a:pt x="1613" y="135"/>
                    <a:pt x="1571" y="330"/>
                  </a:cubicBezTo>
                  <a:lnTo>
                    <a:pt x="1483" y="775"/>
                  </a:lnTo>
                  <a:cubicBezTo>
                    <a:pt x="1407" y="1130"/>
                    <a:pt x="1130" y="1407"/>
                    <a:pt x="775" y="1483"/>
                  </a:cubicBezTo>
                  <a:lnTo>
                    <a:pt x="330" y="1571"/>
                  </a:lnTo>
                  <a:cubicBezTo>
                    <a:pt x="135" y="1613"/>
                    <a:pt x="1" y="1776"/>
                    <a:pt x="1" y="1971"/>
                  </a:cubicBezTo>
                  <a:cubicBezTo>
                    <a:pt x="1" y="2172"/>
                    <a:pt x="135" y="2335"/>
                    <a:pt x="330" y="2371"/>
                  </a:cubicBezTo>
                  <a:lnTo>
                    <a:pt x="775" y="2464"/>
                  </a:lnTo>
                  <a:cubicBezTo>
                    <a:pt x="1130" y="2536"/>
                    <a:pt x="1407" y="2813"/>
                    <a:pt x="1483" y="3172"/>
                  </a:cubicBezTo>
                  <a:lnTo>
                    <a:pt x="1571" y="3619"/>
                  </a:lnTo>
                  <a:cubicBezTo>
                    <a:pt x="1613" y="3808"/>
                    <a:pt x="1776" y="3941"/>
                    <a:pt x="1971" y="3941"/>
                  </a:cubicBezTo>
                  <a:cubicBezTo>
                    <a:pt x="2172" y="3941"/>
                    <a:pt x="2335" y="3808"/>
                    <a:pt x="2371" y="3619"/>
                  </a:cubicBezTo>
                  <a:lnTo>
                    <a:pt x="2463" y="3172"/>
                  </a:lnTo>
                  <a:cubicBezTo>
                    <a:pt x="2536" y="2813"/>
                    <a:pt x="2813" y="2536"/>
                    <a:pt x="3171" y="2464"/>
                  </a:cubicBezTo>
                  <a:lnTo>
                    <a:pt x="3618" y="2371"/>
                  </a:lnTo>
                  <a:cubicBezTo>
                    <a:pt x="3808" y="2335"/>
                    <a:pt x="3941" y="2172"/>
                    <a:pt x="3941" y="1971"/>
                  </a:cubicBezTo>
                  <a:cubicBezTo>
                    <a:pt x="3941" y="1776"/>
                    <a:pt x="3808" y="1613"/>
                    <a:pt x="3618" y="1571"/>
                  </a:cubicBezTo>
                  <a:lnTo>
                    <a:pt x="3171" y="1483"/>
                  </a:lnTo>
                  <a:cubicBezTo>
                    <a:pt x="2813" y="1407"/>
                    <a:pt x="2536" y="1130"/>
                    <a:pt x="2463" y="775"/>
                  </a:cubicBezTo>
                  <a:lnTo>
                    <a:pt x="2371" y="330"/>
                  </a:lnTo>
                  <a:cubicBezTo>
                    <a:pt x="2335" y="135"/>
                    <a:pt x="2172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3187100" y="1729550"/>
              <a:ext cx="10550" cy="51175"/>
            </a:xfrm>
            <a:custGeom>
              <a:avLst/>
              <a:gdLst/>
              <a:ahLst/>
              <a:cxnLst/>
              <a:rect l="l" t="t" r="r" b="b"/>
              <a:pathLst>
                <a:path w="422" h="2047" extrusionOk="0">
                  <a:moveTo>
                    <a:pt x="215" y="0"/>
                  </a:moveTo>
                  <a:cubicBezTo>
                    <a:pt x="212" y="0"/>
                    <a:pt x="209" y="0"/>
                    <a:pt x="206" y="0"/>
                  </a:cubicBezTo>
                  <a:cubicBezTo>
                    <a:pt x="88" y="5"/>
                    <a:pt x="0" y="102"/>
                    <a:pt x="0" y="221"/>
                  </a:cubicBezTo>
                  <a:lnTo>
                    <a:pt x="0" y="1826"/>
                  </a:lnTo>
                  <a:cubicBezTo>
                    <a:pt x="0" y="1944"/>
                    <a:pt x="88" y="2042"/>
                    <a:pt x="206" y="2047"/>
                  </a:cubicBezTo>
                  <a:cubicBezTo>
                    <a:pt x="324" y="2047"/>
                    <a:pt x="421" y="1954"/>
                    <a:pt x="421" y="1836"/>
                  </a:cubicBezTo>
                  <a:lnTo>
                    <a:pt x="421" y="211"/>
                  </a:lnTo>
                  <a:cubicBezTo>
                    <a:pt x="421" y="95"/>
                    <a:pt x="329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3262400" y="1674250"/>
              <a:ext cx="10550" cy="106125"/>
            </a:xfrm>
            <a:custGeom>
              <a:avLst/>
              <a:gdLst/>
              <a:ahLst/>
              <a:cxnLst/>
              <a:rect l="l" t="t" r="r" b="b"/>
              <a:pathLst>
                <a:path w="422" h="4245" extrusionOk="0">
                  <a:moveTo>
                    <a:pt x="206" y="1"/>
                  </a:moveTo>
                  <a:cubicBezTo>
                    <a:pt x="88" y="6"/>
                    <a:pt x="0" y="103"/>
                    <a:pt x="0" y="221"/>
                  </a:cubicBezTo>
                  <a:lnTo>
                    <a:pt x="0" y="4028"/>
                  </a:lnTo>
                  <a:cubicBezTo>
                    <a:pt x="0" y="4140"/>
                    <a:pt x="88" y="4244"/>
                    <a:pt x="206" y="4244"/>
                  </a:cubicBezTo>
                  <a:cubicBezTo>
                    <a:pt x="209" y="4244"/>
                    <a:pt x="211" y="4244"/>
                    <a:pt x="214" y="4244"/>
                  </a:cubicBezTo>
                  <a:cubicBezTo>
                    <a:pt x="327" y="4244"/>
                    <a:pt x="421" y="4149"/>
                    <a:pt x="421" y="4038"/>
                  </a:cubicBezTo>
                  <a:lnTo>
                    <a:pt x="421" y="211"/>
                  </a:lnTo>
                  <a:cubicBezTo>
                    <a:pt x="421" y="93"/>
                    <a:pt x="323" y="1"/>
                    <a:pt x="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3163350" y="1595175"/>
              <a:ext cx="131625" cy="162475"/>
            </a:xfrm>
            <a:custGeom>
              <a:avLst/>
              <a:gdLst/>
              <a:ahLst/>
              <a:cxnLst/>
              <a:rect l="l" t="t" r="r" b="b"/>
              <a:pathLst>
                <a:path w="5265" h="6499" extrusionOk="0">
                  <a:moveTo>
                    <a:pt x="3888" y="423"/>
                  </a:moveTo>
                  <a:cubicBezTo>
                    <a:pt x="4103" y="423"/>
                    <a:pt x="4306" y="472"/>
                    <a:pt x="4445" y="614"/>
                  </a:cubicBezTo>
                  <a:cubicBezTo>
                    <a:pt x="4803" y="973"/>
                    <a:pt x="4737" y="2035"/>
                    <a:pt x="4495" y="2425"/>
                  </a:cubicBezTo>
                  <a:cubicBezTo>
                    <a:pt x="4462" y="2488"/>
                    <a:pt x="4419" y="2528"/>
                    <a:pt x="4397" y="2528"/>
                  </a:cubicBezTo>
                  <a:cubicBezTo>
                    <a:pt x="4395" y="2528"/>
                    <a:pt x="4394" y="2527"/>
                    <a:pt x="4393" y="2527"/>
                  </a:cubicBezTo>
                  <a:cubicBezTo>
                    <a:pt x="4377" y="2522"/>
                    <a:pt x="4362" y="2501"/>
                    <a:pt x="4357" y="2477"/>
                  </a:cubicBezTo>
                  <a:cubicBezTo>
                    <a:pt x="4223" y="2004"/>
                    <a:pt x="3993" y="1748"/>
                    <a:pt x="3700" y="1748"/>
                  </a:cubicBezTo>
                  <a:cubicBezTo>
                    <a:pt x="3484" y="1748"/>
                    <a:pt x="3295" y="1840"/>
                    <a:pt x="3152" y="2015"/>
                  </a:cubicBezTo>
                  <a:cubicBezTo>
                    <a:pt x="2936" y="2276"/>
                    <a:pt x="2818" y="2712"/>
                    <a:pt x="2797" y="3318"/>
                  </a:cubicBezTo>
                  <a:cubicBezTo>
                    <a:pt x="2783" y="3836"/>
                    <a:pt x="2838" y="4462"/>
                    <a:pt x="2967" y="5087"/>
                  </a:cubicBezTo>
                  <a:cubicBezTo>
                    <a:pt x="3034" y="5437"/>
                    <a:pt x="2987" y="5780"/>
                    <a:pt x="2844" y="5960"/>
                  </a:cubicBezTo>
                  <a:cubicBezTo>
                    <a:pt x="2776" y="6036"/>
                    <a:pt x="2700" y="6072"/>
                    <a:pt x="2608" y="6072"/>
                  </a:cubicBezTo>
                  <a:cubicBezTo>
                    <a:pt x="2556" y="6072"/>
                    <a:pt x="2480" y="6041"/>
                    <a:pt x="2407" y="5960"/>
                  </a:cubicBezTo>
                  <a:cubicBezTo>
                    <a:pt x="2326" y="5852"/>
                    <a:pt x="2198" y="5596"/>
                    <a:pt x="2305" y="5046"/>
                  </a:cubicBezTo>
                  <a:cubicBezTo>
                    <a:pt x="2551" y="3856"/>
                    <a:pt x="2710" y="2610"/>
                    <a:pt x="2038" y="2404"/>
                  </a:cubicBezTo>
                  <a:cubicBezTo>
                    <a:pt x="1976" y="2384"/>
                    <a:pt x="1910" y="2373"/>
                    <a:pt x="1848" y="2373"/>
                  </a:cubicBezTo>
                  <a:cubicBezTo>
                    <a:pt x="1715" y="2373"/>
                    <a:pt x="1592" y="2420"/>
                    <a:pt x="1495" y="2507"/>
                  </a:cubicBezTo>
                  <a:cubicBezTo>
                    <a:pt x="1166" y="2804"/>
                    <a:pt x="1202" y="3467"/>
                    <a:pt x="1274" y="3805"/>
                  </a:cubicBezTo>
                  <a:cubicBezTo>
                    <a:pt x="1376" y="4308"/>
                    <a:pt x="1237" y="4708"/>
                    <a:pt x="1104" y="4748"/>
                  </a:cubicBezTo>
                  <a:cubicBezTo>
                    <a:pt x="1070" y="4760"/>
                    <a:pt x="1034" y="4766"/>
                    <a:pt x="999" y="4766"/>
                  </a:cubicBezTo>
                  <a:cubicBezTo>
                    <a:pt x="910" y="4766"/>
                    <a:pt x="822" y="4729"/>
                    <a:pt x="756" y="4662"/>
                  </a:cubicBezTo>
                  <a:cubicBezTo>
                    <a:pt x="668" y="4580"/>
                    <a:pt x="550" y="4369"/>
                    <a:pt x="689" y="3912"/>
                  </a:cubicBezTo>
                  <a:cubicBezTo>
                    <a:pt x="863" y="3363"/>
                    <a:pt x="745" y="3010"/>
                    <a:pt x="622" y="2640"/>
                  </a:cubicBezTo>
                  <a:cubicBezTo>
                    <a:pt x="529" y="2359"/>
                    <a:pt x="422" y="2035"/>
                    <a:pt x="422" y="1542"/>
                  </a:cubicBezTo>
                  <a:cubicBezTo>
                    <a:pt x="422" y="1265"/>
                    <a:pt x="498" y="1061"/>
                    <a:pt x="659" y="922"/>
                  </a:cubicBezTo>
                  <a:cubicBezTo>
                    <a:pt x="841" y="758"/>
                    <a:pt x="1141" y="676"/>
                    <a:pt x="1538" y="676"/>
                  </a:cubicBezTo>
                  <a:cubicBezTo>
                    <a:pt x="1652" y="676"/>
                    <a:pt x="1775" y="682"/>
                    <a:pt x="1905" y="696"/>
                  </a:cubicBezTo>
                  <a:cubicBezTo>
                    <a:pt x="2741" y="1050"/>
                    <a:pt x="3505" y="1055"/>
                    <a:pt x="3536" y="1055"/>
                  </a:cubicBezTo>
                  <a:cubicBezTo>
                    <a:pt x="3654" y="1055"/>
                    <a:pt x="3747" y="962"/>
                    <a:pt x="3747" y="845"/>
                  </a:cubicBezTo>
                  <a:cubicBezTo>
                    <a:pt x="3747" y="727"/>
                    <a:pt x="3654" y="635"/>
                    <a:pt x="3536" y="635"/>
                  </a:cubicBezTo>
                  <a:cubicBezTo>
                    <a:pt x="3531" y="635"/>
                    <a:pt x="3346" y="630"/>
                    <a:pt x="3064" y="588"/>
                  </a:cubicBezTo>
                  <a:cubicBezTo>
                    <a:pt x="3069" y="583"/>
                    <a:pt x="3079" y="583"/>
                    <a:pt x="3084" y="583"/>
                  </a:cubicBezTo>
                  <a:cubicBezTo>
                    <a:pt x="3295" y="510"/>
                    <a:pt x="3602" y="423"/>
                    <a:pt x="3888" y="423"/>
                  </a:cubicBezTo>
                  <a:close/>
                  <a:moveTo>
                    <a:pt x="3882" y="0"/>
                  </a:moveTo>
                  <a:cubicBezTo>
                    <a:pt x="3608" y="0"/>
                    <a:pt x="3294" y="61"/>
                    <a:pt x="2946" y="183"/>
                  </a:cubicBezTo>
                  <a:cubicBezTo>
                    <a:pt x="2729" y="257"/>
                    <a:pt x="2493" y="297"/>
                    <a:pt x="2253" y="297"/>
                  </a:cubicBezTo>
                  <a:cubicBezTo>
                    <a:pt x="2163" y="297"/>
                    <a:pt x="2073" y="291"/>
                    <a:pt x="1982" y="280"/>
                  </a:cubicBezTo>
                  <a:cubicBezTo>
                    <a:pt x="1822" y="261"/>
                    <a:pt x="1671" y="251"/>
                    <a:pt x="1529" y="251"/>
                  </a:cubicBezTo>
                  <a:cubicBezTo>
                    <a:pt x="1026" y="251"/>
                    <a:pt x="640" y="371"/>
                    <a:pt x="375" y="604"/>
                  </a:cubicBezTo>
                  <a:cubicBezTo>
                    <a:pt x="129" y="824"/>
                    <a:pt x="1" y="1142"/>
                    <a:pt x="1" y="1542"/>
                  </a:cubicBezTo>
                  <a:cubicBezTo>
                    <a:pt x="1" y="2101"/>
                    <a:pt x="124" y="2477"/>
                    <a:pt x="221" y="2773"/>
                  </a:cubicBezTo>
                  <a:cubicBezTo>
                    <a:pt x="335" y="3117"/>
                    <a:pt x="417" y="3363"/>
                    <a:pt x="283" y="3789"/>
                  </a:cubicBezTo>
                  <a:cubicBezTo>
                    <a:pt x="79" y="4457"/>
                    <a:pt x="304" y="4810"/>
                    <a:pt x="458" y="4964"/>
                  </a:cubicBezTo>
                  <a:cubicBezTo>
                    <a:pt x="604" y="5110"/>
                    <a:pt x="804" y="5188"/>
                    <a:pt x="1005" y="5188"/>
                  </a:cubicBezTo>
                  <a:cubicBezTo>
                    <a:pt x="1080" y="5188"/>
                    <a:pt x="1155" y="5177"/>
                    <a:pt x="1227" y="5155"/>
                  </a:cubicBezTo>
                  <a:cubicBezTo>
                    <a:pt x="1443" y="5087"/>
                    <a:pt x="1607" y="4883"/>
                    <a:pt x="1684" y="4580"/>
                  </a:cubicBezTo>
                  <a:cubicBezTo>
                    <a:pt x="1746" y="4324"/>
                    <a:pt x="1746" y="4021"/>
                    <a:pt x="1684" y="3723"/>
                  </a:cubicBezTo>
                  <a:cubicBezTo>
                    <a:pt x="1607" y="3348"/>
                    <a:pt x="1653" y="2938"/>
                    <a:pt x="1781" y="2820"/>
                  </a:cubicBezTo>
                  <a:cubicBezTo>
                    <a:pt x="1792" y="2813"/>
                    <a:pt x="1810" y="2796"/>
                    <a:pt x="1848" y="2796"/>
                  </a:cubicBezTo>
                  <a:cubicBezTo>
                    <a:pt x="1866" y="2796"/>
                    <a:pt x="1887" y="2799"/>
                    <a:pt x="1914" y="2809"/>
                  </a:cubicBezTo>
                  <a:cubicBezTo>
                    <a:pt x="1961" y="2825"/>
                    <a:pt x="2105" y="2913"/>
                    <a:pt x="2089" y="3517"/>
                  </a:cubicBezTo>
                  <a:cubicBezTo>
                    <a:pt x="2079" y="3990"/>
                    <a:pt x="1971" y="4570"/>
                    <a:pt x="1895" y="4964"/>
                  </a:cubicBezTo>
                  <a:cubicBezTo>
                    <a:pt x="1751" y="5647"/>
                    <a:pt x="1921" y="6027"/>
                    <a:pt x="2079" y="6226"/>
                  </a:cubicBezTo>
                  <a:cubicBezTo>
                    <a:pt x="2222" y="6401"/>
                    <a:pt x="2413" y="6498"/>
                    <a:pt x="2608" y="6498"/>
                  </a:cubicBezTo>
                  <a:cubicBezTo>
                    <a:pt x="2828" y="6498"/>
                    <a:pt x="3023" y="6406"/>
                    <a:pt x="3167" y="6226"/>
                  </a:cubicBezTo>
                  <a:cubicBezTo>
                    <a:pt x="3398" y="5949"/>
                    <a:pt x="3479" y="5487"/>
                    <a:pt x="3382" y="5001"/>
                  </a:cubicBezTo>
                  <a:cubicBezTo>
                    <a:pt x="3136" y="3770"/>
                    <a:pt x="3172" y="2655"/>
                    <a:pt x="3475" y="2286"/>
                  </a:cubicBezTo>
                  <a:cubicBezTo>
                    <a:pt x="3541" y="2205"/>
                    <a:pt x="3614" y="2169"/>
                    <a:pt x="3700" y="2169"/>
                  </a:cubicBezTo>
                  <a:cubicBezTo>
                    <a:pt x="3752" y="2169"/>
                    <a:pt x="3865" y="2302"/>
                    <a:pt x="3946" y="2589"/>
                  </a:cubicBezTo>
                  <a:cubicBezTo>
                    <a:pt x="3993" y="2754"/>
                    <a:pt x="4106" y="2877"/>
                    <a:pt x="4260" y="2927"/>
                  </a:cubicBezTo>
                  <a:cubicBezTo>
                    <a:pt x="4292" y="2939"/>
                    <a:pt x="4341" y="2950"/>
                    <a:pt x="4399" y="2950"/>
                  </a:cubicBezTo>
                  <a:cubicBezTo>
                    <a:pt x="4528" y="2950"/>
                    <a:pt x="4704" y="2894"/>
                    <a:pt x="4855" y="2650"/>
                  </a:cubicBezTo>
                  <a:cubicBezTo>
                    <a:pt x="5184" y="2117"/>
                    <a:pt x="5265" y="834"/>
                    <a:pt x="4746" y="316"/>
                  </a:cubicBezTo>
                  <a:cubicBezTo>
                    <a:pt x="4536" y="106"/>
                    <a:pt x="4244" y="0"/>
                    <a:pt x="3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3203125" y="1517600"/>
              <a:ext cx="53900" cy="73450"/>
            </a:xfrm>
            <a:custGeom>
              <a:avLst/>
              <a:gdLst/>
              <a:ahLst/>
              <a:cxnLst/>
              <a:rect l="l" t="t" r="r" b="b"/>
              <a:pathLst>
                <a:path w="2156" h="2938" extrusionOk="0">
                  <a:moveTo>
                    <a:pt x="1078" y="475"/>
                  </a:moveTo>
                  <a:cubicBezTo>
                    <a:pt x="1488" y="808"/>
                    <a:pt x="1730" y="1306"/>
                    <a:pt x="1730" y="1834"/>
                  </a:cubicBezTo>
                  <a:lnTo>
                    <a:pt x="1730" y="1901"/>
                  </a:lnTo>
                  <a:cubicBezTo>
                    <a:pt x="1715" y="2327"/>
                    <a:pt x="1391" y="2516"/>
                    <a:pt x="1078" y="2516"/>
                  </a:cubicBezTo>
                  <a:cubicBezTo>
                    <a:pt x="765" y="2516"/>
                    <a:pt x="442" y="2327"/>
                    <a:pt x="427" y="1901"/>
                  </a:cubicBezTo>
                  <a:lnTo>
                    <a:pt x="427" y="1834"/>
                  </a:lnTo>
                  <a:cubicBezTo>
                    <a:pt x="427" y="1306"/>
                    <a:pt x="668" y="808"/>
                    <a:pt x="1078" y="475"/>
                  </a:cubicBezTo>
                  <a:close/>
                  <a:moveTo>
                    <a:pt x="1078" y="0"/>
                  </a:moveTo>
                  <a:cubicBezTo>
                    <a:pt x="1037" y="0"/>
                    <a:pt x="996" y="13"/>
                    <a:pt x="960" y="39"/>
                  </a:cubicBezTo>
                  <a:cubicBezTo>
                    <a:pt x="360" y="444"/>
                    <a:pt x="1" y="1116"/>
                    <a:pt x="1" y="1834"/>
                  </a:cubicBezTo>
                  <a:cubicBezTo>
                    <a:pt x="1" y="1865"/>
                    <a:pt x="1" y="1891"/>
                    <a:pt x="6" y="1917"/>
                  </a:cubicBezTo>
                  <a:cubicBezTo>
                    <a:pt x="27" y="2588"/>
                    <a:pt x="560" y="2937"/>
                    <a:pt x="1078" y="2937"/>
                  </a:cubicBezTo>
                  <a:cubicBezTo>
                    <a:pt x="1592" y="2937"/>
                    <a:pt x="2130" y="2588"/>
                    <a:pt x="2151" y="1917"/>
                  </a:cubicBezTo>
                  <a:cubicBezTo>
                    <a:pt x="2151" y="1891"/>
                    <a:pt x="2156" y="1865"/>
                    <a:pt x="2156" y="1834"/>
                  </a:cubicBezTo>
                  <a:cubicBezTo>
                    <a:pt x="2156" y="1116"/>
                    <a:pt x="1796" y="444"/>
                    <a:pt x="1196" y="39"/>
                  </a:cubicBezTo>
                  <a:cubicBezTo>
                    <a:pt x="1160" y="13"/>
                    <a:pt x="1119" y="0"/>
                    <a:pt x="1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3142100" y="1752500"/>
              <a:ext cx="175975" cy="86725"/>
            </a:xfrm>
            <a:custGeom>
              <a:avLst/>
              <a:gdLst/>
              <a:ahLst/>
              <a:cxnLst/>
              <a:rect l="l" t="t" r="r" b="b"/>
              <a:pathLst>
                <a:path w="7039" h="3469" extrusionOk="0">
                  <a:moveTo>
                    <a:pt x="5694" y="1"/>
                  </a:moveTo>
                  <a:cubicBezTo>
                    <a:pt x="5594" y="1"/>
                    <a:pt x="5508" y="71"/>
                    <a:pt x="5489" y="169"/>
                  </a:cubicBezTo>
                  <a:cubicBezTo>
                    <a:pt x="5464" y="283"/>
                    <a:pt x="5535" y="395"/>
                    <a:pt x="5648" y="421"/>
                  </a:cubicBezTo>
                  <a:cubicBezTo>
                    <a:pt x="6403" y="580"/>
                    <a:pt x="6602" y="775"/>
                    <a:pt x="6612" y="821"/>
                  </a:cubicBezTo>
                  <a:cubicBezTo>
                    <a:pt x="6612" y="826"/>
                    <a:pt x="6612" y="832"/>
                    <a:pt x="6607" y="837"/>
                  </a:cubicBezTo>
                  <a:cubicBezTo>
                    <a:pt x="6602" y="842"/>
                    <a:pt x="6598" y="847"/>
                    <a:pt x="6593" y="857"/>
                  </a:cubicBezTo>
                  <a:cubicBezTo>
                    <a:pt x="6495" y="955"/>
                    <a:pt x="6095" y="1190"/>
                    <a:pt x="4997" y="1324"/>
                  </a:cubicBezTo>
                  <a:cubicBezTo>
                    <a:pt x="4535" y="1386"/>
                    <a:pt x="4038" y="1411"/>
                    <a:pt x="3519" y="1411"/>
                  </a:cubicBezTo>
                  <a:cubicBezTo>
                    <a:pt x="3355" y="1411"/>
                    <a:pt x="3190" y="1411"/>
                    <a:pt x="3037" y="1406"/>
                  </a:cubicBezTo>
                  <a:cubicBezTo>
                    <a:pt x="2688" y="1391"/>
                    <a:pt x="2354" y="1365"/>
                    <a:pt x="2042" y="1324"/>
                  </a:cubicBezTo>
                  <a:cubicBezTo>
                    <a:pt x="1016" y="1201"/>
                    <a:pt x="600" y="986"/>
                    <a:pt x="472" y="877"/>
                  </a:cubicBezTo>
                  <a:cubicBezTo>
                    <a:pt x="456" y="857"/>
                    <a:pt x="441" y="837"/>
                    <a:pt x="420" y="821"/>
                  </a:cubicBezTo>
                  <a:cubicBezTo>
                    <a:pt x="436" y="775"/>
                    <a:pt x="631" y="586"/>
                    <a:pt x="1364" y="426"/>
                  </a:cubicBezTo>
                  <a:cubicBezTo>
                    <a:pt x="1483" y="401"/>
                    <a:pt x="1554" y="288"/>
                    <a:pt x="1528" y="174"/>
                  </a:cubicBezTo>
                  <a:cubicBezTo>
                    <a:pt x="1506" y="72"/>
                    <a:pt x="1420" y="5"/>
                    <a:pt x="1324" y="5"/>
                  </a:cubicBezTo>
                  <a:cubicBezTo>
                    <a:pt x="1308" y="5"/>
                    <a:pt x="1293" y="7"/>
                    <a:pt x="1277" y="11"/>
                  </a:cubicBezTo>
                  <a:cubicBezTo>
                    <a:pt x="431" y="195"/>
                    <a:pt x="0" y="467"/>
                    <a:pt x="0" y="821"/>
                  </a:cubicBezTo>
                  <a:cubicBezTo>
                    <a:pt x="0" y="908"/>
                    <a:pt x="25" y="1006"/>
                    <a:pt x="102" y="1098"/>
                  </a:cubicBezTo>
                  <a:cubicBezTo>
                    <a:pt x="200" y="1380"/>
                    <a:pt x="666" y="2637"/>
                    <a:pt x="1334" y="3058"/>
                  </a:cubicBezTo>
                  <a:cubicBezTo>
                    <a:pt x="1862" y="3397"/>
                    <a:pt x="2816" y="3468"/>
                    <a:pt x="3519" y="3468"/>
                  </a:cubicBezTo>
                  <a:cubicBezTo>
                    <a:pt x="4412" y="3468"/>
                    <a:pt x="4976" y="3392"/>
                    <a:pt x="5397" y="3212"/>
                  </a:cubicBezTo>
                  <a:cubicBezTo>
                    <a:pt x="5504" y="3165"/>
                    <a:pt x="5556" y="3042"/>
                    <a:pt x="5510" y="2935"/>
                  </a:cubicBezTo>
                  <a:cubicBezTo>
                    <a:pt x="5475" y="2854"/>
                    <a:pt x="5397" y="2805"/>
                    <a:pt x="5315" y="2805"/>
                  </a:cubicBezTo>
                  <a:cubicBezTo>
                    <a:pt x="5288" y="2805"/>
                    <a:pt x="5260" y="2810"/>
                    <a:pt x="5233" y="2822"/>
                  </a:cubicBezTo>
                  <a:cubicBezTo>
                    <a:pt x="4874" y="2976"/>
                    <a:pt x="4341" y="3042"/>
                    <a:pt x="3519" y="3042"/>
                  </a:cubicBezTo>
                  <a:cubicBezTo>
                    <a:pt x="2617" y="3042"/>
                    <a:pt x="1903" y="2919"/>
                    <a:pt x="1559" y="2704"/>
                  </a:cubicBezTo>
                  <a:cubicBezTo>
                    <a:pt x="1220" y="2488"/>
                    <a:pt x="913" y="1929"/>
                    <a:pt x="708" y="1472"/>
                  </a:cubicBezTo>
                  <a:lnTo>
                    <a:pt x="708" y="1472"/>
                  </a:lnTo>
                  <a:cubicBezTo>
                    <a:pt x="1005" y="1581"/>
                    <a:pt x="1416" y="1678"/>
                    <a:pt x="1990" y="1744"/>
                  </a:cubicBezTo>
                  <a:cubicBezTo>
                    <a:pt x="2314" y="1786"/>
                    <a:pt x="2662" y="1817"/>
                    <a:pt x="3022" y="1827"/>
                  </a:cubicBezTo>
                  <a:cubicBezTo>
                    <a:pt x="3181" y="1832"/>
                    <a:pt x="3349" y="1837"/>
                    <a:pt x="3519" y="1837"/>
                  </a:cubicBezTo>
                  <a:cubicBezTo>
                    <a:pt x="4057" y="1837"/>
                    <a:pt x="4571" y="1806"/>
                    <a:pt x="5049" y="1744"/>
                  </a:cubicBezTo>
                  <a:cubicBezTo>
                    <a:pt x="5561" y="1683"/>
                    <a:pt x="5951" y="1601"/>
                    <a:pt x="6238" y="1503"/>
                  </a:cubicBezTo>
                  <a:lnTo>
                    <a:pt x="6238" y="1503"/>
                  </a:lnTo>
                  <a:lnTo>
                    <a:pt x="5781" y="2350"/>
                  </a:lnTo>
                  <a:cubicBezTo>
                    <a:pt x="5731" y="2452"/>
                    <a:pt x="5766" y="2580"/>
                    <a:pt x="5869" y="2637"/>
                  </a:cubicBezTo>
                  <a:cubicBezTo>
                    <a:pt x="5899" y="2653"/>
                    <a:pt x="5935" y="2663"/>
                    <a:pt x="5972" y="2663"/>
                  </a:cubicBezTo>
                  <a:cubicBezTo>
                    <a:pt x="6043" y="2663"/>
                    <a:pt x="6120" y="2622"/>
                    <a:pt x="6157" y="2550"/>
                  </a:cubicBezTo>
                  <a:lnTo>
                    <a:pt x="6941" y="1093"/>
                  </a:lnTo>
                  <a:cubicBezTo>
                    <a:pt x="7013" y="996"/>
                    <a:pt x="7038" y="903"/>
                    <a:pt x="7038" y="821"/>
                  </a:cubicBezTo>
                  <a:cubicBezTo>
                    <a:pt x="7038" y="463"/>
                    <a:pt x="6602" y="190"/>
                    <a:pt x="5741" y="6"/>
                  </a:cubicBezTo>
                  <a:cubicBezTo>
                    <a:pt x="5725" y="2"/>
                    <a:pt x="5709" y="1"/>
                    <a:pt x="5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1013;p45">
            <a:extLst>
              <a:ext uri="{FF2B5EF4-FFF2-40B4-BE49-F238E27FC236}">
                <a16:creationId xmlns:a16="http://schemas.microsoft.com/office/drawing/2014/main" id="{6F912CF0-935C-E4D0-C0B9-65108D10B054}"/>
              </a:ext>
            </a:extLst>
          </p:cNvPr>
          <p:cNvSpPr txBox="1">
            <a:spLocks/>
          </p:cNvSpPr>
          <p:nvPr/>
        </p:nvSpPr>
        <p:spPr>
          <a:xfrm>
            <a:off x="998575" y="1868168"/>
            <a:ext cx="1914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rish Grover"/>
              <a:buNone/>
              <a:defRPr sz="2200" b="0" i="0" u="none" strike="noStrike" cap="none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rish Grover"/>
              <a:buNone/>
              <a:defRPr sz="2500" b="0" i="0" u="none" strike="noStrike" cap="none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rish Grover"/>
              <a:buNone/>
              <a:defRPr sz="2500" b="0" i="0" u="none" strike="noStrike" cap="none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rish Grover"/>
              <a:buNone/>
              <a:defRPr sz="2500" b="0" i="0" u="none" strike="noStrike" cap="none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rish Grover"/>
              <a:buNone/>
              <a:defRPr sz="2500" b="0" i="0" u="none" strike="noStrike" cap="none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rish Grover"/>
              <a:buNone/>
              <a:defRPr sz="2500" b="0" i="0" u="none" strike="noStrike" cap="none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rish Grover"/>
              <a:buNone/>
              <a:defRPr sz="2500" b="0" i="0" u="none" strike="noStrike" cap="none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rish Grover"/>
              <a:buNone/>
              <a:defRPr sz="2500" b="0" i="0" u="none" strike="noStrike" cap="none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rish Grover"/>
              <a:buNone/>
              <a:defRPr sz="2500" b="0" i="0" u="none" strike="noStrike" cap="none">
                <a:solidFill>
                  <a:schemeClr val="dk2"/>
                </a:solidFill>
                <a:latin typeface="Irish Grover"/>
                <a:ea typeface="Irish Grover"/>
                <a:cs typeface="Irish Grover"/>
                <a:sym typeface="Irish Grover"/>
              </a:defRPr>
            </a:lvl9pPr>
          </a:lstStyle>
          <a:p>
            <a:r>
              <a:rPr lang="vi-VN" dirty="0"/>
              <a:t>Giao </a:t>
            </a:r>
            <a:r>
              <a:rPr lang="vi-VN" dirty="0" err="1"/>
              <a:t>diện</a:t>
            </a:r>
            <a:endParaRPr lang="vi-VN" dirty="0"/>
          </a:p>
        </p:txBody>
      </p:sp>
      <p:grpSp>
        <p:nvGrpSpPr>
          <p:cNvPr id="76" name="Google Shape;1000;p45">
            <a:extLst>
              <a:ext uri="{FF2B5EF4-FFF2-40B4-BE49-F238E27FC236}">
                <a16:creationId xmlns:a16="http://schemas.microsoft.com/office/drawing/2014/main" id="{CD6F7368-120D-9845-3164-AFCDF2C5EB97}"/>
              </a:ext>
            </a:extLst>
          </p:cNvPr>
          <p:cNvGrpSpPr/>
          <p:nvPr/>
        </p:nvGrpSpPr>
        <p:grpSpPr>
          <a:xfrm>
            <a:off x="7656108" y="2874142"/>
            <a:ext cx="544859" cy="541303"/>
            <a:chOff x="6821425" y="2046825"/>
            <a:chExt cx="356950" cy="357000"/>
          </a:xfrm>
        </p:grpSpPr>
        <p:sp>
          <p:nvSpPr>
            <p:cNvPr id="77" name="Google Shape;1001;p45">
              <a:extLst>
                <a:ext uri="{FF2B5EF4-FFF2-40B4-BE49-F238E27FC236}">
                  <a16:creationId xmlns:a16="http://schemas.microsoft.com/office/drawing/2014/main" id="{DD66AA3D-BD34-C8E3-6D17-AC18EBFBE05A}"/>
                </a:ext>
              </a:extLst>
            </p:cNvPr>
            <p:cNvSpPr/>
            <p:nvPr/>
          </p:nvSpPr>
          <p:spPr>
            <a:xfrm>
              <a:off x="7087050" y="2317175"/>
              <a:ext cx="10525" cy="24325"/>
            </a:xfrm>
            <a:custGeom>
              <a:avLst/>
              <a:gdLst/>
              <a:ahLst/>
              <a:cxnLst/>
              <a:rect l="l" t="t" r="r" b="b"/>
              <a:pathLst>
                <a:path w="421" h="973" extrusionOk="0">
                  <a:moveTo>
                    <a:pt x="211" y="1"/>
                  </a:moveTo>
                  <a:cubicBezTo>
                    <a:pt x="203" y="1"/>
                    <a:pt x="194" y="1"/>
                    <a:pt x="185" y="2"/>
                  </a:cubicBezTo>
                  <a:cubicBezTo>
                    <a:pt x="77" y="13"/>
                    <a:pt x="1" y="111"/>
                    <a:pt x="1" y="218"/>
                  </a:cubicBezTo>
                  <a:lnTo>
                    <a:pt x="1" y="757"/>
                  </a:lnTo>
                  <a:cubicBezTo>
                    <a:pt x="1" y="870"/>
                    <a:pt x="88" y="973"/>
                    <a:pt x="205" y="973"/>
                  </a:cubicBezTo>
                  <a:cubicBezTo>
                    <a:pt x="208" y="973"/>
                    <a:pt x="211" y="973"/>
                    <a:pt x="214" y="973"/>
                  </a:cubicBezTo>
                  <a:cubicBezTo>
                    <a:pt x="328" y="973"/>
                    <a:pt x="421" y="877"/>
                    <a:pt x="421" y="762"/>
                  </a:cubicBezTo>
                  <a:lnTo>
                    <a:pt x="421" y="208"/>
                  </a:lnTo>
                  <a:cubicBezTo>
                    <a:pt x="421" y="93"/>
                    <a:pt x="328" y="1"/>
                    <a:pt x="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02;p45">
              <a:extLst>
                <a:ext uri="{FF2B5EF4-FFF2-40B4-BE49-F238E27FC236}">
                  <a16:creationId xmlns:a16="http://schemas.microsoft.com/office/drawing/2014/main" id="{20C9A218-D827-16E5-9BF0-4DB878B559FB}"/>
                </a:ext>
              </a:extLst>
            </p:cNvPr>
            <p:cNvSpPr/>
            <p:nvPr/>
          </p:nvSpPr>
          <p:spPr>
            <a:xfrm>
              <a:off x="7087050" y="2355050"/>
              <a:ext cx="10525" cy="24400"/>
            </a:xfrm>
            <a:custGeom>
              <a:avLst/>
              <a:gdLst/>
              <a:ahLst/>
              <a:cxnLst/>
              <a:rect l="l" t="t" r="r" b="b"/>
              <a:pathLst>
                <a:path w="421" h="976" extrusionOk="0">
                  <a:moveTo>
                    <a:pt x="212" y="0"/>
                  </a:moveTo>
                  <a:cubicBezTo>
                    <a:pt x="203" y="0"/>
                    <a:pt x="194" y="1"/>
                    <a:pt x="185" y="2"/>
                  </a:cubicBezTo>
                  <a:cubicBezTo>
                    <a:pt x="77" y="17"/>
                    <a:pt x="1" y="114"/>
                    <a:pt x="1" y="217"/>
                  </a:cubicBezTo>
                  <a:lnTo>
                    <a:pt x="1" y="755"/>
                  </a:lnTo>
                  <a:cubicBezTo>
                    <a:pt x="1" y="869"/>
                    <a:pt x="88" y="971"/>
                    <a:pt x="205" y="976"/>
                  </a:cubicBezTo>
                  <a:cubicBezTo>
                    <a:pt x="323" y="976"/>
                    <a:pt x="421" y="883"/>
                    <a:pt x="421" y="765"/>
                  </a:cubicBezTo>
                  <a:lnTo>
                    <a:pt x="421" y="211"/>
                  </a:lnTo>
                  <a:cubicBezTo>
                    <a:pt x="421" y="97"/>
                    <a:pt x="328" y="0"/>
                    <a:pt x="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03;p45">
              <a:extLst>
                <a:ext uri="{FF2B5EF4-FFF2-40B4-BE49-F238E27FC236}">
                  <a16:creationId xmlns:a16="http://schemas.microsoft.com/office/drawing/2014/main" id="{2DAF4E9D-13CC-F6CD-4AD8-AEC8973F377A}"/>
                </a:ext>
              </a:extLst>
            </p:cNvPr>
            <p:cNvSpPr/>
            <p:nvPr/>
          </p:nvSpPr>
          <p:spPr>
            <a:xfrm>
              <a:off x="7099250" y="2343025"/>
              <a:ext cx="24500" cy="10400"/>
            </a:xfrm>
            <a:custGeom>
              <a:avLst/>
              <a:gdLst/>
              <a:ahLst/>
              <a:cxnLst/>
              <a:rect l="l" t="t" r="r" b="b"/>
              <a:pathLst>
                <a:path w="980" h="416" extrusionOk="0">
                  <a:moveTo>
                    <a:pt x="226" y="0"/>
                  </a:moveTo>
                  <a:cubicBezTo>
                    <a:pt x="107" y="0"/>
                    <a:pt x="10" y="87"/>
                    <a:pt x="5" y="200"/>
                  </a:cubicBezTo>
                  <a:cubicBezTo>
                    <a:pt x="0" y="318"/>
                    <a:pt x="98" y="415"/>
                    <a:pt x="216" y="415"/>
                  </a:cubicBezTo>
                  <a:lnTo>
                    <a:pt x="759" y="415"/>
                  </a:lnTo>
                  <a:cubicBezTo>
                    <a:pt x="872" y="415"/>
                    <a:pt x="974" y="329"/>
                    <a:pt x="979" y="216"/>
                  </a:cubicBezTo>
                  <a:cubicBezTo>
                    <a:pt x="979" y="97"/>
                    <a:pt x="887" y="0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04;p45">
              <a:extLst>
                <a:ext uri="{FF2B5EF4-FFF2-40B4-BE49-F238E27FC236}">
                  <a16:creationId xmlns:a16="http://schemas.microsoft.com/office/drawing/2014/main" id="{54616266-B027-E5FC-439C-0E792099B8F2}"/>
                </a:ext>
              </a:extLst>
            </p:cNvPr>
            <p:cNvSpPr/>
            <p:nvPr/>
          </p:nvSpPr>
          <p:spPr>
            <a:xfrm>
              <a:off x="7061375" y="2343025"/>
              <a:ext cx="24525" cy="10400"/>
            </a:xfrm>
            <a:custGeom>
              <a:avLst/>
              <a:gdLst/>
              <a:ahLst/>
              <a:cxnLst/>
              <a:rect l="l" t="t" r="r" b="b"/>
              <a:pathLst>
                <a:path w="981" h="416" extrusionOk="0">
                  <a:moveTo>
                    <a:pt x="222" y="0"/>
                  </a:moveTo>
                  <a:cubicBezTo>
                    <a:pt x="109" y="0"/>
                    <a:pt x="7" y="87"/>
                    <a:pt x="7" y="200"/>
                  </a:cubicBezTo>
                  <a:cubicBezTo>
                    <a:pt x="1" y="318"/>
                    <a:pt x="99" y="415"/>
                    <a:pt x="216" y="415"/>
                  </a:cubicBezTo>
                  <a:lnTo>
                    <a:pt x="761" y="415"/>
                  </a:lnTo>
                  <a:cubicBezTo>
                    <a:pt x="874" y="415"/>
                    <a:pt x="976" y="329"/>
                    <a:pt x="976" y="216"/>
                  </a:cubicBezTo>
                  <a:cubicBezTo>
                    <a:pt x="981" y="97"/>
                    <a:pt x="884" y="0"/>
                    <a:pt x="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05;p45">
              <a:extLst>
                <a:ext uri="{FF2B5EF4-FFF2-40B4-BE49-F238E27FC236}">
                  <a16:creationId xmlns:a16="http://schemas.microsoft.com/office/drawing/2014/main" id="{ADB6B6D7-FAF0-91B1-EFFE-C80F8B715C2D}"/>
                </a:ext>
              </a:extLst>
            </p:cNvPr>
            <p:cNvSpPr/>
            <p:nvPr/>
          </p:nvSpPr>
          <p:spPr>
            <a:xfrm>
              <a:off x="6821425" y="2073075"/>
              <a:ext cx="255000" cy="167600"/>
            </a:xfrm>
            <a:custGeom>
              <a:avLst/>
              <a:gdLst/>
              <a:ahLst/>
              <a:cxnLst/>
              <a:rect l="l" t="t" r="r" b="b"/>
              <a:pathLst>
                <a:path w="10200" h="6704" extrusionOk="0">
                  <a:moveTo>
                    <a:pt x="1200" y="1"/>
                  </a:moveTo>
                  <a:cubicBezTo>
                    <a:pt x="1149" y="1"/>
                    <a:pt x="1098" y="19"/>
                    <a:pt x="1057" y="55"/>
                  </a:cubicBezTo>
                  <a:cubicBezTo>
                    <a:pt x="616" y="460"/>
                    <a:pt x="292" y="978"/>
                    <a:pt x="148" y="1512"/>
                  </a:cubicBezTo>
                  <a:cubicBezTo>
                    <a:pt x="1" y="2077"/>
                    <a:pt x="46" y="2631"/>
                    <a:pt x="283" y="3107"/>
                  </a:cubicBezTo>
                  <a:cubicBezTo>
                    <a:pt x="579" y="3713"/>
                    <a:pt x="1159" y="4159"/>
                    <a:pt x="1965" y="4395"/>
                  </a:cubicBezTo>
                  <a:cubicBezTo>
                    <a:pt x="2436" y="4537"/>
                    <a:pt x="2978" y="4608"/>
                    <a:pt x="3584" y="4608"/>
                  </a:cubicBezTo>
                  <a:cubicBezTo>
                    <a:pt x="4140" y="4608"/>
                    <a:pt x="4750" y="4549"/>
                    <a:pt x="5412" y="4431"/>
                  </a:cubicBezTo>
                  <a:cubicBezTo>
                    <a:pt x="5412" y="4431"/>
                    <a:pt x="5418" y="4431"/>
                    <a:pt x="5423" y="4426"/>
                  </a:cubicBezTo>
                  <a:cubicBezTo>
                    <a:pt x="5700" y="4363"/>
                    <a:pt x="6234" y="4276"/>
                    <a:pt x="6758" y="4276"/>
                  </a:cubicBezTo>
                  <a:cubicBezTo>
                    <a:pt x="7254" y="4276"/>
                    <a:pt x="7741" y="4354"/>
                    <a:pt x="7993" y="4601"/>
                  </a:cubicBezTo>
                  <a:cubicBezTo>
                    <a:pt x="8163" y="4765"/>
                    <a:pt x="8214" y="5001"/>
                    <a:pt x="8147" y="5324"/>
                  </a:cubicBezTo>
                  <a:cubicBezTo>
                    <a:pt x="8009" y="5991"/>
                    <a:pt x="7531" y="6252"/>
                    <a:pt x="6388" y="6283"/>
                  </a:cubicBezTo>
                  <a:cubicBezTo>
                    <a:pt x="6269" y="6283"/>
                    <a:pt x="6177" y="6380"/>
                    <a:pt x="6182" y="6498"/>
                  </a:cubicBezTo>
                  <a:cubicBezTo>
                    <a:pt x="6182" y="6617"/>
                    <a:pt x="6280" y="6704"/>
                    <a:pt x="6392" y="6704"/>
                  </a:cubicBezTo>
                  <a:lnTo>
                    <a:pt x="6397" y="6704"/>
                  </a:lnTo>
                  <a:cubicBezTo>
                    <a:pt x="6742" y="6699"/>
                    <a:pt x="7081" y="6668"/>
                    <a:pt x="7382" y="6591"/>
                  </a:cubicBezTo>
                  <a:cubicBezTo>
                    <a:pt x="8696" y="6304"/>
                    <a:pt x="9953" y="5904"/>
                    <a:pt x="10179" y="4816"/>
                  </a:cubicBezTo>
                  <a:cubicBezTo>
                    <a:pt x="10200" y="4703"/>
                    <a:pt x="10128" y="4590"/>
                    <a:pt x="10010" y="4564"/>
                  </a:cubicBezTo>
                  <a:cubicBezTo>
                    <a:pt x="9997" y="4562"/>
                    <a:pt x="9985" y="4561"/>
                    <a:pt x="9972" y="4561"/>
                  </a:cubicBezTo>
                  <a:cubicBezTo>
                    <a:pt x="9873" y="4561"/>
                    <a:pt x="9781" y="4629"/>
                    <a:pt x="9764" y="4734"/>
                  </a:cubicBezTo>
                  <a:cubicBezTo>
                    <a:pt x="9681" y="5113"/>
                    <a:pt x="9425" y="5406"/>
                    <a:pt x="8947" y="5652"/>
                  </a:cubicBezTo>
                  <a:cubicBezTo>
                    <a:pt x="8784" y="5740"/>
                    <a:pt x="8594" y="5811"/>
                    <a:pt x="8393" y="5883"/>
                  </a:cubicBezTo>
                  <a:cubicBezTo>
                    <a:pt x="8471" y="5745"/>
                    <a:pt x="8528" y="5591"/>
                    <a:pt x="8563" y="5411"/>
                  </a:cubicBezTo>
                  <a:cubicBezTo>
                    <a:pt x="8661" y="4939"/>
                    <a:pt x="8568" y="4564"/>
                    <a:pt x="8291" y="4293"/>
                  </a:cubicBezTo>
                  <a:cubicBezTo>
                    <a:pt x="7990" y="4000"/>
                    <a:pt x="7483" y="3853"/>
                    <a:pt x="6784" y="3853"/>
                  </a:cubicBezTo>
                  <a:cubicBezTo>
                    <a:pt x="6686" y="3853"/>
                    <a:pt x="6585" y="3856"/>
                    <a:pt x="6480" y="3862"/>
                  </a:cubicBezTo>
                  <a:cubicBezTo>
                    <a:pt x="5890" y="3887"/>
                    <a:pt x="5393" y="4000"/>
                    <a:pt x="5331" y="4016"/>
                  </a:cubicBezTo>
                  <a:cubicBezTo>
                    <a:pt x="4654" y="4133"/>
                    <a:pt x="4074" y="4185"/>
                    <a:pt x="3572" y="4185"/>
                  </a:cubicBezTo>
                  <a:cubicBezTo>
                    <a:pt x="1545" y="4185"/>
                    <a:pt x="872" y="3349"/>
                    <a:pt x="662" y="2923"/>
                  </a:cubicBezTo>
                  <a:cubicBezTo>
                    <a:pt x="472" y="2532"/>
                    <a:pt x="437" y="2087"/>
                    <a:pt x="560" y="1625"/>
                  </a:cubicBezTo>
                  <a:cubicBezTo>
                    <a:pt x="683" y="1163"/>
                    <a:pt x="965" y="722"/>
                    <a:pt x="1344" y="368"/>
                  </a:cubicBezTo>
                  <a:cubicBezTo>
                    <a:pt x="1431" y="291"/>
                    <a:pt x="1436" y="157"/>
                    <a:pt x="1360" y="70"/>
                  </a:cubicBezTo>
                  <a:cubicBezTo>
                    <a:pt x="1316" y="24"/>
                    <a:pt x="1258" y="1"/>
                    <a:pt x="1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06;p45">
              <a:extLst>
                <a:ext uri="{FF2B5EF4-FFF2-40B4-BE49-F238E27FC236}">
                  <a16:creationId xmlns:a16="http://schemas.microsoft.com/office/drawing/2014/main" id="{A896938A-C056-6787-1809-834C5F50D2C9}"/>
                </a:ext>
              </a:extLst>
            </p:cNvPr>
            <p:cNvSpPr/>
            <p:nvPr/>
          </p:nvSpPr>
          <p:spPr>
            <a:xfrm>
              <a:off x="6864000" y="2046825"/>
              <a:ext cx="219725" cy="88425"/>
            </a:xfrm>
            <a:custGeom>
              <a:avLst/>
              <a:gdLst/>
              <a:ahLst/>
              <a:cxnLst/>
              <a:rect l="l" t="t" r="r" b="b"/>
              <a:pathLst>
                <a:path w="8789" h="3537" extrusionOk="0">
                  <a:moveTo>
                    <a:pt x="2802" y="0"/>
                  </a:moveTo>
                  <a:cubicBezTo>
                    <a:pt x="1943" y="0"/>
                    <a:pt x="1002" y="138"/>
                    <a:pt x="150" y="561"/>
                  </a:cubicBezTo>
                  <a:cubicBezTo>
                    <a:pt x="46" y="612"/>
                    <a:pt x="1" y="740"/>
                    <a:pt x="57" y="849"/>
                  </a:cubicBezTo>
                  <a:cubicBezTo>
                    <a:pt x="93" y="921"/>
                    <a:pt x="168" y="963"/>
                    <a:pt x="246" y="963"/>
                  </a:cubicBezTo>
                  <a:cubicBezTo>
                    <a:pt x="277" y="963"/>
                    <a:pt x="309" y="956"/>
                    <a:pt x="339" y="941"/>
                  </a:cubicBezTo>
                  <a:cubicBezTo>
                    <a:pt x="1125" y="551"/>
                    <a:pt x="2000" y="425"/>
                    <a:pt x="2803" y="425"/>
                  </a:cubicBezTo>
                  <a:cubicBezTo>
                    <a:pt x="3321" y="425"/>
                    <a:pt x="3808" y="477"/>
                    <a:pt x="4223" y="546"/>
                  </a:cubicBezTo>
                  <a:cubicBezTo>
                    <a:pt x="4571" y="602"/>
                    <a:pt x="4895" y="674"/>
                    <a:pt x="5177" y="745"/>
                  </a:cubicBezTo>
                  <a:cubicBezTo>
                    <a:pt x="4043" y="880"/>
                    <a:pt x="2453" y="1280"/>
                    <a:pt x="2146" y="2443"/>
                  </a:cubicBezTo>
                  <a:cubicBezTo>
                    <a:pt x="2104" y="2597"/>
                    <a:pt x="2094" y="2741"/>
                    <a:pt x="2115" y="2864"/>
                  </a:cubicBezTo>
                  <a:cubicBezTo>
                    <a:pt x="1734" y="2696"/>
                    <a:pt x="1426" y="2377"/>
                    <a:pt x="1426" y="1746"/>
                  </a:cubicBezTo>
                  <a:cubicBezTo>
                    <a:pt x="1426" y="1628"/>
                    <a:pt x="1334" y="1536"/>
                    <a:pt x="1216" y="1536"/>
                  </a:cubicBezTo>
                  <a:cubicBezTo>
                    <a:pt x="1099" y="1536"/>
                    <a:pt x="1007" y="1628"/>
                    <a:pt x="1007" y="1746"/>
                  </a:cubicBezTo>
                  <a:cubicBezTo>
                    <a:pt x="1007" y="2997"/>
                    <a:pt x="1966" y="3367"/>
                    <a:pt x="2781" y="3459"/>
                  </a:cubicBezTo>
                  <a:cubicBezTo>
                    <a:pt x="3001" y="3516"/>
                    <a:pt x="3273" y="3537"/>
                    <a:pt x="3576" y="3537"/>
                  </a:cubicBezTo>
                  <a:cubicBezTo>
                    <a:pt x="3981" y="3537"/>
                    <a:pt x="4443" y="3501"/>
                    <a:pt x="4952" y="3465"/>
                  </a:cubicBezTo>
                  <a:cubicBezTo>
                    <a:pt x="5537" y="3419"/>
                    <a:pt x="6136" y="3373"/>
                    <a:pt x="6732" y="3373"/>
                  </a:cubicBezTo>
                  <a:cubicBezTo>
                    <a:pt x="7389" y="3373"/>
                    <a:pt x="7994" y="3409"/>
                    <a:pt x="8537" y="3480"/>
                  </a:cubicBezTo>
                  <a:cubicBezTo>
                    <a:pt x="8547" y="3481"/>
                    <a:pt x="8556" y="3482"/>
                    <a:pt x="8566" y="3482"/>
                  </a:cubicBezTo>
                  <a:cubicBezTo>
                    <a:pt x="8668" y="3482"/>
                    <a:pt x="8759" y="3404"/>
                    <a:pt x="8774" y="3295"/>
                  </a:cubicBezTo>
                  <a:cubicBezTo>
                    <a:pt x="8789" y="3182"/>
                    <a:pt x="8707" y="3075"/>
                    <a:pt x="8589" y="3059"/>
                  </a:cubicBezTo>
                  <a:cubicBezTo>
                    <a:pt x="8030" y="2988"/>
                    <a:pt x="7403" y="2952"/>
                    <a:pt x="6732" y="2952"/>
                  </a:cubicBezTo>
                  <a:cubicBezTo>
                    <a:pt x="6121" y="2952"/>
                    <a:pt x="5511" y="2992"/>
                    <a:pt x="4921" y="3039"/>
                  </a:cubicBezTo>
                  <a:cubicBezTo>
                    <a:pt x="4451" y="3073"/>
                    <a:pt x="3973" y="3109"/>
                    <a:pt x="3568" y="3109"/>
                  </a:cubicBezTo>
                  <a:cubicBezTo>
                    <a:pt x="3296" y="3109"/>
                    <a:pt x="3058" y="3093"/>
                    <a:pt x="2878" y="3049"/>
                  </a:cubicBezTo>
                  <a:cubicBezTo>
                    <a:pt x="2868" y="3044"/>
                    <a:pt x="2854" y="3044"/>
                    <a:pt x="2842" y="3039"/>
                  </a:cubicBezTo>
                  <a:cubicBezTo>
                    <a:pt x="2724" y="3008"/>
                    <a:pt x="2632" y="2962"/>
                    <a:pt x="2581" y="2900"/>
                  </a:cubicBezTo>
                  <a:cubicBezTo>
                    <a:pt x="2561" y="2869"/>
                    <a:pt x="2489" y="2793"/>
                    <a:pt x="2556" y="2552"/>
                  </a:cubicBezTo>
                  <a:cubicBezTo>
                    <a:pt x="2755" y="1797"/>
                    <a:pt x="3746" y="1443"/>
                    <a:pt x="4540" y="1280"/>
                  </a:cubicBezTo>
                  <a:cubicBezTo>
                    <a:pt x="5362" y="1113"/>
                    <a:pt x="6153" y="1105"/>
                    <a:pt x="6301" y="1105"/>
                  </a:cubicBezTo>
                  <a:cubicBezTo>
                    <a:pt x="6317" y="1105"/>
                    <a:pt x="6325" y="1105"/>
                    <a:pt x="6326" y="1105"/>
                  </a:cubicBezTo>
                  <a:cubicBezTo>
                    <a:pt x="6329" y="1105"/>
                    <a:pt x="6333" y="1105"/>
                    <a:pt x="6336" y="1105"/>
                  </a:cubicBezTo>
                  <a:cubicBezTo>
                    <a:pt x="6435" y="1105"/>
                    <a:pt x="6522" y="1035"/>
                    <a:pt x="6541" y="935"/>
                  </a:cubicBezTo>
                  <a:cubicBezTo>
                    <a:pt x="6562" y="838"/>
                    <a:pt x="6506" y="735"/>
                    <a:pt x="6413" y="700"/>
                  </a:cubicBezTo>
                  <a:cubicBezTo>
                    <a:pt x="6378" y="684"/>
                    <a:pt x="5506" y="325"/>
                    <a:pt x="4300" y="130"/>
                  </a:cubicBezTo>
                  <a:cubicBezTo>
                    <a:pt x="3863" y="56"/>
                    <a:pt x="3349" y="0"/>
                    <a:pt x="2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07;p45">
              <a:extLst>
                <a:ext uri="{FF2B5EF4-FFF2-40B4-BE49-F238E27FC236}">
                  <a16:creationId xmlns:a16="http://schemas.microsoft.com/office/drawing/2014/main" id="{4F073939-6409-A8F2-11F1-33F1AF5FC7D2}"/>
                </a:ext>
              </a:extLst>
            </p:cNvPr>
            <p:cNvSpPr/>
            <p:nvPr/>
          </p:nvSpPr>
          <p:spPr>
            <a:xfrm>
              <a:off x="7125250" y="2139950"/>
              <a:ext cx="53125" cy="139575"/>
            </a:xfrm>
            <a:custGeom>
              <a:avLst/>
              <a:gdLst/>
              <a:ahLst/>
              <a:cxnLst/>
              <a:rect l="l" t="t" r="r" b="b"/>
              <a:pathLst>
                <a:path w="2125" h="5583" extrusionOk="0">
                  <a:moveTo>
                    <a:pt x="411" y="0"/>
                  </a:moveTo>
                  <a:cubicBezTo>
                    <a:pt x="337" y="0"/>
                    <a:pt x="266" y="39"/>
                    <a:pt x="227" y="110"/>
                  </a:cubicBezTo>
                  <a:cubicBezTo>
                    <a:pt x="171" y="217"/>
                    <a:pt x="206" y="345"/>
                    <a:pt x="309" y="402"/>
                  </a:cubicBezTo>
                  <a:cubicBezTo>
                    <a:pt x="1232" y="899"/>
                    <a:pt x="1700" y="1654"/>
                    <a:pt x="1700" y="2634"/>
                  </a:cubicBezTo>
                  <a:cubicBezTo>
                    <a:pt x="1700" y="3726"/>
                    <a:pt x="1120" y="4675"/>
                    <a:pt x="145" y="5183"/>
                  </a:cubicBezTo>
                  <a:cubicBezTo>
                    <a:pt x="43" y="5234"/>
                    <a:pt x="1" y="5362"/>
                    <a:pt x="53" y="5466"/>
                  </a:cubicBezTo>
                  <a:cubicBezTo>
                    <a:pt x="93" y="5542"/>
                    <a:pt x="166" y="5583"/>
                    <a:pt x="242" y="5583"/>
                  </a:cubicBezTo>
                  <a:cubicBezTo>
                    <a:pt x="278" y="5583"/>
                    <a:pt x="309" y="5573"/>
                    <a:pt x="339" y="5558"/>
                  </a:cubicBezTo>
                  <a:cubicBezTo>
                    <a:pt x="1459" y="4983"/>
                    <a:pt x="2125" y="3885"/>
                    <a:pt x="2125" y="2634"/>
                  </a:cubicBezTo>
                  <a:cubicBezTo>
                    <a:pt x="2125" y="2090"/>
                    <a:pt x="2002" y="1602"/>
                    <a:pt x="1751" y="1176"/>
                  </a:cubicBezTo>
                  <a:cubicBezTo>
                    <a:pt x="1485" y="714"/>
                    <a:pt x="1063" y="325"/>
                    <a:pt x="514" y="27"/>
                  </a:cubicBezTo>
                  <a:cubicBezTo>
                    <a:pt x="482" y="9"/>
                    <a:pt x="446" y="0"/>
                    <a:pt x="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08;p45">
              <a:extLst>
                <a:ext uri="{FF2B5EF4-FFF2-40B4-BE49-F238E27FC236}">
                  <a16:creationId xmlns:a16="http://schemas.microsoft.com/office/drawing/2014/main" id="{A3E22302-3169-C9D7-DF5B-9629A67E6A68}"/>
                </a:ext>
              </a:extLst>
            </p:cNvPr>
            <p:cNvSpPr/>
            <p:nvPr/>
          </p:nvSpPr>
          <p:spPr>
            <a:xfrm>
              <a:off x="6853875" y="2231125"/>
              <a:ext cx="263475" cy="172700"/>
            </a:xfrm>
            <a:custGeom>
              <a:avLst/>
              <a:gdLst/>
              <a:ahLst/>
              <a:cxnLst/>
              <a:rect l="l" t="t" r="r" b="b"/>
              <a:pathLst>
                <a:path w="10539" h="6908" extrusionOk="0">
                  <a:moveTo>
                    <a:pt x="2844" y="1"/>
                  </a:moveTo>
                  <a:cubicBezTo>
                    <a:pt x="2835" y="1"/>
                    <a:pt x="2826" y="1"/>
                    <a:pt x="2817" y="3"/>
                  </a:cubicBezTo>
                  <a:cubicBezTo>
                    <a:pt x="2329" y="48"/>
                    <a:pt x="1919" y="146"/>
                    <a:pt x="1559" y="295"/>
                  </a:cubicBezTo>
                  <a:cubicBezTo>
                    <a:pt x="375" y="787"/>
                    <a:pt x="0" y="1798"/>
                    <a:pt x="154" y="2588"/>
                  </a:cubicBezTo>
                  <a:cubicBezTo>
                    <a:pt x="242" y="3019"/>
                    <a:pt x="488" y="3409"/>
                    <a:pt x="846" y="3681"/>
                  </a:cubicBezTo>
                  <a:cubicBezTo>
                    <a:pt x="1232" y="3979"/>
                    <a:pt x="1744" y="4137"/>
                    <a:pt x="2319" y="4137"/>
                  </a:cubicBezTo>
                  <a:cubicBezTo>
                    <a:pt x="3114" y="4137"/>
                    <a:pt x="3730" y="4394"/>
                    <a:pt x="4059" y="4860"/>
                  </a:cubicBezTo>
                  <a:cubicBezTo>
                    <a:pt x="4372" y="5312"/>
                    <a:pt x="4407" y="5938"/>
                    <a:pt x="4161" y="6626"/>
                  </a:cubicBezTo>
                  <a:cubicBezTo>
                    <a:pt x="4135" y="6697"/>
                    <a:pt x="4151" y="6780"/>
                    <a:pt x="4202" y="6837"/>
                  </a:cubicBezTo>
                  <a:cubicBezTo>
                    <a:pt x="4244" y="6882"/>
                    <a:pt x="4299" y="6908"/>
                    <a:pt x="4361" y="6908"/>
                  </a:cubicBezTo>
                  <a:cubicBezTo>
                    <a:pt x="4377" y="6908"/>
                    <a:pt x="4391" y="6908"/>
                    <a:pt x="4407" y="6903"/>
                  </a:cubicBezTo>
                  <a:cubicBezTo>
                    <a:pt x="4464" y="6892"/>
                    <a:pt x="5854" y="6559"/>
                    <a:pt x="6418" y="5574"/>
                  </a:cubicBezTo>
                  <a:cubicBezTo>
                    <a:pt x="6675" y="5118"/>
                    <a:pt x="6721" y="4604"/>
                    <a:pt x="6541" y="4040"/>
                  </a:cubicBezTo>
                  <a:cubicBezTo>
                    <a:pt x="6373" y="3501"/>
                    <a:pt x="6382" y="3112"/>
                    <a:pt x="6567" y="2859"/>
                  </a:cubicBezTo>
                  <a:cubicBezTo>
                    <a:pt x="6650" y="2747"/>
                    <a:pt x="6773" y="2655"/>
                    <a:pt x="6922" y="2588"/>
                  </a:cubicBezTo>
                  <a:cubicBezTo>
                    <a:pt x="7470" y="2331"/>
                    <a:pt x="8414" y="2331"/>
                    <a:pt x="9399" y="2331"/>
                  </a:cubicBezTo>
                  <a:cubicBezTo>
                    <a:pt x="9728" y="2331"/>
                    <a:pt x="10051" y="2295"/>
                    <a:pt x="10353" y="2224"/>
                  </a:cubicBezTo>
                  <a:cubicBezTo>
                    <a:pt x="10467" y="2193"/>
                    <a:pt x="10538" y="2080"/>
                    <a:pt x="10512" y="1967"/>
                  </a:cubicBezTo>
                  <a:cubicBezTo>
                    <a:pt x="10490" y="1866"/>
                    <a:pt x="10401" y="1802"/>
                    <a:pt x="10305" y="1802"/>
                  </a:cubicBezTo>
                  <a:cubicBezTo>
                    <a:pt x="10289" y="1802"/>
                    <a:pt x="10272" y="1804"/>
                    <a:pt x="10256" y="1808"/>
                  </a:cubicBezTo>
                  <a:cubicBezTo>
                    <a:pt x="9984" y="1874"/>
                    <a:pt x="9697" y="1905"/>
                    <a:pt x="9399" y="1905"/>
                  </a:cubicBezTo>
                  <a:cubicBezTo>
                    <a:pt x="8332" y="1905"/>
                    <a:pt x="7372" y="1905"/>
                    <a:pt x="6742" y="2198"/>
                  </a:cubicBezTo>
                  <a:cubicBezTo>
                    <a:pt x="6070" y="2423"/>
                    <a:pt x="5279" y="2921"/>
                    <a:pt x="5044" y="3655"/>
                  </a:cubicBezTo>
                  <a:cubicBezTo>
                    <a:pt x="5007" y="3768"/>
                    <a:pt x="5069" y="3886"/>
                    <a:pt x="5182" y="3922"/>
                  </a:cubicBezTo>
                  <a:cubicBezTo>
                    <a:pt x="5203" y="3927"/>
                    <a:pt x="5223" y="3932"/>
                    <a:pt x="5243" y="3932"/>
                  </a:cubicBezTo>
                  <a:cubicBezTo>
                    <a:pt x="5336" y="3932"/>
                    <a:pt x="5418" y="3875"/>
                    <a:pt x="5449" y="3783"/>
                  </a:cubicBezTo>
                  <a:cubicBezTo>
                    <a:pt x="5520" y="3553"/>
                    <a:pt x="5710" y="3280"/>
                    <a:pt x="6034" y="3034"/>
                  </a:cubicBezTo>
                  <a:lnTo>
                    <a:pt x="6034" y="3034"/>
                  </a:lnTo>
                  <a:cubicBezTo>
                    <a:pt x="5961" y="3342"/>
                    <a:pt x="5998" y="3716"/>
                    <a:pt x="6136" y="4168"/>
                  </a:cubicBezTo>
                  <a:cubicBezTo>
                    <a:pt x="6280" y="4614"/>
                    <a:pt x="6249" y="5014"/>
                    <a:pt x="6049" y="5364"/>
                  </a:cubicBezTo>
                  <a:cubicBezTo>
                    <a:pt x="5741" y="5907"/>
                    <a:pt x="5085" y="6221"/>
                    <a:pt x="4675" y="6375"/>
                  </a:cubicBezTo>
                  <a:cubicBezTo>
                    <a:pt x="4828" y="5702"/>
                    <a:pt x="4736" y="5092"/>
                    <a:pt x="4402" y="4620"/>
                  </a:cubicBezTo>
                  <a:cubicBezTo>
                    <a:pt x="3997" y="4035"/>
                    <a:pt x="3252" y="3711"/>
                    <a:pt x="2319" y="3711"/>
                  </a:cubicBezTo>
                  <a:cubicBezTo>
                    <a:pt x="1836" y="3711"/>
                    <a:pt x="1417" y="3588"/>
                    <a:pt x="1104" y="3347"/>
                  </a:cubicBezTo>
                  <a:cubicBezTo>
                    <a:pt x="827" y="3136"/>
                    <a:pt x="636" y="2835"/>
                    <a:pt x="569" y="2506"/>
                  </a:cubicBezTo>
                  <a:cubicBezTo>
                    <a:pt x="503" y="2167"/>
                    <a:pt x="564" y="1808"/>
                    <a:pt x="744" y="1500"/>
                  </a:cubicBezTo>
                  <a:cubicBezTo>
                    <a:pt x="944" y="1152"/>
                    <a:pt x="1282" y="870"/>
                    <a:pt x="1724" y="685"/>
                  </a:cubicBezTo>
                  <a:cubicBezTo>
                    <a:pt x="2042" y="557"/>
                    <a:pt x="2416" y="469"/>
                    <a:pt x="2858" y="423"/>
                  </a:cubicBezTo>
                  <a:cubicBezTo>
                    <a:pt x="2975" y="413"/>
                    <a:pt x="3063" y="304"/>
                    <a:pt x="3048" y="192"/>
                  </a:cubicBezTo>
                  <a:cubicBezTo>
                    <a:pt x="3038" y="84"/>
                    <a:pt x="2950" y="1"/>
                    <a:pt x="28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09;p45">
              <a:extLst>
                <a:ext uri="{FF2B5EF4-FFF2-40B4-BE49-F238E27FC236}">
                  <a16:creationId xmlns:a16="http://schemas.microsoft.com/office/drawing/2014/main" id="{DF565997-D4A3-C9C8-FAC0-EFE9072BCE0C}"/>
                </a:ext>
              </a:extLst>
            </p:cNvPr>
            <p:cNvSpPr/>
            <p:nvPr/>
          </p:nvSpPr>
          <p:spPr>
            <a:xfrm>
              <a:off x="7055625" y="2049925"/>
              <a:ext cx="110450" cy="110325"/>
            </a:xfrm>
            <a:custGeom>
              <a:avLst/>
              <a:gdLst/>
              <a:ahLst/>
              <a:cxnLst/>
              <a:rect l="l" t="t" r="r" b="b"/>
              <a:pathLst>
                <a:path w="4418" h="4413" extrusionOk="0">
                  <a:moveTo>
                    <a:pt x="2207" y="423"/>
                  </a:moveTo>
                  <a:cubicBezTo>
                    <a:pt x="2210" y="423"/>
                    <a:pt x="2214" y="424"/>
                    <a:pt x="2217" y="427"/>
                  </a:cubicBezTo>
                  <a:lnTo>
                    <a:pt x="2222" y="432"/>
                  </a:lnTo>
                  <a:lnTo>
                    <a:pt x="2319" y="940"/>
                  </a:lnTo>
                  <a:cubicBezTo>
                    <a:pt x="2442" y="1519"/>
                    <a:pt x="2894" y="1976"/>
                    <a:pt x="3479" y="2094"/>
                  </a:cubicBezTo>
                  <a:lnTo>
                    <a:pt x="3981" y="2196"/>
                  </a:lnTo>
                  <a:lnTo>
                    <a:pt x="3986" y="2196"/>
                  </a:lnTo>
                  <a:cubicBezTo>
                    <a:pt x="3993" y="2202"/>
                    <a:pt x="3993" y="2212"/>
                    <a:pt x="3993" y="2212"/>
                  </a:cubicBezTo>
                  <a:cubicBezTo>
                    <a:pt x="3986" y="2212"/>
                    <a:pt x="3986" y="2217"/>
                    <a:pt x="3981" y="2217"/>
                  </a:cubicBezTo>
                  <a:lnTo>
                    <a:pt x="3474" y="2319"/>
                  </a:lnTo>
                  <a:cubicBezTo>
                    <a:pt x="2894" y="2438"/>
                    <a:pt x="2442" y="2889"/>
                    <a:pt x="2319" y="3474"/>
                  </a:cubicBezTo>
                  <a:lnTo>
                    <a:pt x="2222" y="3977"/>
                  </a:lnTo>
                  <a:cubicBezTo>
                    <a:pt x="2217" y="3982"/>
                    <a:pt x="2217" y="3988"/>
                    <a:pt x="2217" y="3988"/>
                  </a:cubicBezTo>
                  <a:lnTo>
                    <a:pt x="2201" y="3988"/>
                  </a:lnTo>
                  <a:cubicBezTo>
                    <a:pt x="2201" y="3988"/>
                    <a:pt x="2196" y="3982"/>
                    <a:pt x="2196" y="3977"/>
                  </a:cubicBezTo>
                  <a:lnTo>
                    <a:pt x="2094" y="3474"/>
                  </a:lnTo>
                  <a:cubicBezTo>
                    <a:pt x="1976" y="2889"/>
                    <a:pt x="1524" y="2438"/>
                    <a:pt x="939" y="2319"/>
                  </a:cubicBezTo>
                  <a:lnTo>
                    <a:pt x="436" y="2217"/>
                  </a:lnTo>
                  <a:cubicBezTo>
                    <a:pt x="432" y="2217"/>
                    <a:pt x="432" y="2212"/>
                    <a:pt x="427" y="2212"/>
                  </a:cubicBezTo>
                  <a:lnTo>
                    <a:pt x="427" y="2196"/>
                  </a:lnTo>
                  <a:lnTo>
                    <a:pt x="436" y="2196"/>
                  </a:lnTo>
                  <a:lnTo>
                    <a:pt x="939" y="2094"/>
                  </a:lnTo>
                  <a:cubicBezTo>
                    <a:pt x="1524" y="1976"/>
                    <a:pt x="1976" y="1519"/>
                    <a:pt x="2094" y="940"/>
                  </a:cubicBezTo>
                  <a:lnTo>
                    <a:pt x="2196" y="432"/>
                  </a:lnTo>
                  <a:lnTo>
                    <a:pt x="2201" y="427"/>
                  </a:lnTo>
                  <a:cubicBezTo>
                    <a:pt x="2201" y="424"/>
                    <a:pt x="2204" y="423"/>
                    <a:pt x="2207" y="423"/>
                  </a:cubicBezTo>
                  <a:close/>
                  <a:moveTo>
                    <a:pt x="2207" y="1"/>
                  </a:moveTo>
                  <a:cubicBezTo>
                    <a:pt x="2001" y="1"/>
                    <a:pt x="1822" y="145"/>
                    <a:pt x="1781" y="349"/>
                  </a:cubicBezTo>
                  <a:lnTo>
                    <a:pt x="1678" y="853"/>
                  </a:lnTo>
                  <a:cubicBezTo>
                    <a:pt x="1596" y="1268"/>
                    <a:pt x="1273" y="1592"/>
                    <a:pt x="858" y="1679"/>
                  </a:cubicBezTo>
                  <a:lnTo>
                    <a:pt x="349" y="1776"/>
                  </a:lnTo>
                  <a:cubicBezTo>
                    <a:pt x="145" y="1822"/>
                    <a:pt x="1" y="1997"/>
                    <a:pt x="1" y="2207"/>
                  </a:cubicBezTo>
                  <a:cubicBezTo>
                    <a:pt x="1" y="2418"/>
                    <a:pt x="145" y="2591"/>
                    <a:pt x="349" y="2633"/>
                  </a:cubicBezTo>
                  <a:lnTo>
                    <a:pt x="858" y="2735"/>
                  </a:lnTo>
                  <a:cubicBezTo>
                    <a:pt x="1273" y="2818"/>
                    <a:pt x="1596" y="3141"/>
                    <a:pt x="1678" y="3557"/>
                  </a:cubicBezTo>
                  <a:lnTo>
                    <a:pt x="1781" y="4064"/>
                  </a:lnTo>
                  <a:cubicBezTo>
                    <a:pt x="1822" y="4270"/>
                    <a:pt x="2001" y="4413"/>
                    <a:pt x="2207" y="4413"/>
                  </a:cubicBezTo>
                  <a:cubicBezTo>
                    <a:pt x="2416" y="4413"/>
                    <a:pt x="2596" y="4270"/>
                    <a:pt x="2638" y="4064"/>
                  </a:cubicBezTo>
                  <a:lnTo>
                    <a:pt x="2740" y="3557"/>
                  </a:lnTo>
                  <a:cubicBezTo>
                    <a:pt x="2823" y="3141"/>
                    <a:pt x="3145" y="2818"/>
                    <a:pt x="3562" y="2735"/>
                  </a:cubicBezTo>
                  <a:lnTo>
                    <a:pt x="4064" y="2633"/>
                  </a:lnTo>
                  <a:cubicBezTo>
                    <a:pt x="4274" y="2591"/>
                    <a:pt x="4417" y="2418"/>
                    <a:pt x="4417" y="2207"/>
                  </a:cubicBezTo>
                  <a:cubicBezTo>
                    <a:pt x="4417" y="1997"/>
                    <a:pt x="4274" y="1822"/>
                    <a:pt x="4064" y="1776"/>
                  </a:cubicBezTo>
                  <a:lnTo>
                    <a:pt x="3562" y="1679"/>
                  </a:lnTo>
                  <a:cubicBezTo>
                    <a:pt x="3145" y="1592"/>
                    <a:pt x="2823" y="1268"/>
                    <a:pt x="2740" y="853"/>
                  </a:cubicBezTo>
                  <a:lnTo>
                    <a:pt x="2638" y="349"/>
                  </a:lnTo>
                  <a:cubicBezTo>
                    <a:pt x="2596" y="145"/>
                    <a:pt x="2416" y="1"/>
                    <a:pt x="22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10;p45">
              <a:extLst>
                <a:ext uri="{FF2B5EF4-FFF2-40B4-BE49-F238E27FC236}">
                  <a16:creationId xmlns:a16="http://schemas.microsoft.com/office/drawing/2014/main" id="{3350DAB2-4D68-6EF0-452F-AD5FFD5BE02A}"/>
                </a:ext>
              </a:extLst>
            </p:cNvPr>
            <p:cNvSpPr/>
            <p:nvPr/>
          </p:nvSpPr>
          <p:spPr>
            <a:xfrm>
              <a:off x="6897100" y="2207825"/>
              <a:ext cx="110325" cy="110350"/>
            </a:xfrm>
            <a:custGeom>
              <a:avLst/>
              <a:gdLst/>
              <a:ahLst/>
              <a:cxnLst/>
              <a:rect l="l" t="t" r="r" b="b"/>
              <a:pathLst>
                <a:path w="4413" h="4414" extrusionOk="0">
                  <a:moveTo>
                    <a:pt x="2206" y="422"/>
                  </a:moveTo>
                  <a:cubicBezTo>
                    <a:pt x="2210" y="422"/>
                    <a:pt x="2214" y="424"/>
                    <a:pt x="2217" y="426"/>
                  </a:cubicBezTo>
                  <a:lnTo>
                    <a:pt x="2217" y="431"/>
                  </a:lnTo>
                  <a:lnTo>
                    <a:pt x="2319" y="940"/>
                  </a:lnTo>
                  <a:cubicBezTo>
                    <a:pt x="2437" y="1520"/>
                    <a:pt x="2889" y="1975"/>
                    <a:pt x="3474" y="2093"/>
                  </a:cubicBezTo>
                  <a:lnTo>
                    <a:pt x="3981" y="2197"/>
                  </a:lnTo>
                  <a:lnTo>
                    <a:pt x="3986" y="2197"/>
                  </a:lnTo>
                  <a:cubicBezTo>
                    <a:pt x="3992" y="2202"/>
                    <a:pt x="3992" y="2212"/>
                    <a:pt x="3986" y="2217"/>
                  </a:cubicBezTo>
                  <a:lnTo>
                    <a:pt x="3981" y="2217"/>
                  </a:lnTo>
                  <a:lnTo>
                    <a:pt x="3474" y="2320"/>
                  </a:lnTo>
                  <a:cubicBezTo>
                    <a:pt x="2889" y="2437"/>
                    <a:pt x="2437" y="2889"/>
                    <a:pt x="2319" y="3474"/>
                  </a:cubicBezTo>
                  <a:lnTo>
                    <a:pt x="2217" y="3982"/>
                  </a:lnTo>
                  <a:lnTo>
                    <a:pt x="2217" y="3987"/>
                  </a:lnTo>
                  <a:lnTo>
                    <a:pt x="2196" y="3987"/>
                  </a:lnTo>
                  <a:lnTo>
                    <a:pt x="2196" y="3982"/>
                  </a:lnTo>
                  <a:lnTo>
                    <a:pt x="2094" y="3474"/>
                  </a:lnTo>
                  <a:cubicBezTo>
                    <a:pt x="1975" y="2889"/>
                    <a:pt x="1523" y="2437"/>
                    <a:pt x="939" y="2320"/>
                  </a:cubicBezTo>
                  <a:lnTo>
                    <a:pt x="431" y="2217"/>
                  </a:lnTo>
                  <a:lnTo>
                    <a:pt x="426" y="2217"/>
                  </a:lnTo>
                  <a:lnTo>
                    <a:pt x="426" y="2197"/>
                  </a:lnTo>
                  <a:lnTo>
                    <a:pt x="431" y="2197"/>
                  </a:lnTo>
                  <a:lnTo>
                    <a:pt x="939" y="2093"/>
                  </a:lnTo>
                  <a:cubicBezTo>
                    <a:pt x="1523" y="1975"/>
                    <a:pt x="1975" y="1520"/>
                    <a:pt x="2094" y="940"/>
                  </a:cubicBezTo>
                  <a:lnTo>
                    <a:pt x="2196" y="431"/>
                  </a:lnTo>
                  <a:lnTo>
                    <a:pt x="2196" y="426"/>
                  </a:lnTo>
                  <a:cubicBezTo>
                    <a:pt x="2198" y="424"/>
                    <a:pt x="2202" y="422"/>
                    <a:pt x="2206" y="422"/>
                  </a:cubicBezTo>
                  <a:close/>
                  <a:moveTo>
                    <a:pt x="2207" y="0"/>
                  </a:moveTo>
                  <a:cubicBezTo>
                    <a:pt x="1996" y="0"/>
                    <a:pt x="1821" y="144"/>
                    <a:pt x="1781" y="350"/>
                  </a:cubicBezTo>
                  <a:lnTo>
                    <a:pt x="1677" y="852"/>
                  </a:lnTo>
                  <a:cubicBezTo>
                    <a:pt x="1591" y="1267"/>
                    <a:pt x="1267" y="1591"/>
                    <a:pt x="852" y="1678"/>
                  </a:cubicBezTo>
                  <a:lnTo>
                    <a:pt x="349" y="1781"/>
                  </a:lnTo>
                  <a:cubicBezTo>
                    <a:pt x="144" y="1821"/>
                    <a:pt x="0" y="1996"/>
                    <a:pt x="0" y="2207"/>
                  </a:cubicBezTo>
                  <a:cubicBezTo>
                    <a:pt x="0" y="2417"/>
                    <a:pt x="144" y="2591"/>
                    <a:pt x="349" y="2633"/>
                  </a:cubicBezTo>
                  <a:lnTo>
                    <a:pt x="852" y="2735"/>
                  </a:lnTo>
                  <a:cubicBezTo>
                    <a:pt x="1267" y="2822"/>
                    <a:pt x="1591" y="3140"/>
                    <a:pt x="1677" y="3556"/>
                  </a:cubicBezTo>
                  <a:lnTo>
                    <a:pt x="1781" y="4063"/>
                  </a:lnTo>
                  <a:cubicBezTo>
                    <a:pt x="1821" y="4269"/>
                    <a:pt x="1996" y="4413"/>
                    <a:pt x="2207" y="4413"/>
                  </a:cubicBezTo>
                  <a:cubicBezTo>
                    <a:pt x="2416" y="4413"/>
                    <a:pt x="2591" y="4269"/>
                    <a:pt x="2632" y="4063"/>
                  </a:cubicBezTo>
                  <a:lnTo>
                    <a:pt x="2735" y="3556"/>
                  </a:lnTo>
                  <a:cubicBezTo>
                    <a:pt x="2822" y="3140"/>
                    <a:pt x="3145" y="2822"/>
                    <a:pt x="3561" y="2735"/>
                  </a:cubicBezTo>
                  <a:lnTo>
                    <a:pt x="4064" y="2633"/>
                  </a:lnTo>
                  <a:cubicBezTo>
                    <a:pt x="4269" y="2591"/>
                    <a:pt x="4412" y="2417"/>
                    <a:pt x="4412" y="2207"/>
                  </a:cubicBezTo>
                  <a:cubicBezTo>
                    <a:pt x="4412" y="1996"/>
                    <a:pt x="4269" y="1821"/>
                    <a:pt x="4064" y="1781"/>
                  </a:cubicBezTo>
                  <a:lnTo>
                    <a:pt x="3561" y="1678"/>
                  </a:lnTo>
                  <a:cubicBezTo>
                    <a:pt x="3145" y="1591"/>
                    <a:pt x="2822" y="1267"/>
                    <a:pt x="2735" y="852"/>
                  </a:cubicBezTo>
                  <a:lnTo>
                    <a:pt x="2632" y="350"/>
                  </a:lnTo>
                  <a:cubicBezTo>
                    <a:pt x="2591" y="144"/>
                    <a:pt x="2416" y="0"/>
                    <a:pt x="2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9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9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9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50" autoRev="1" fill="remove"/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250" autoRev="1" fill="remove"/>
                                        <p:tgtEl>
                                          <p:spTgt spid="9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9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9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autoRev="1" fill="remove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autoRev="1" fill="remove"/>
                                        <p:tgtEl>
                                          <p:spTgt spid="9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9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9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1000"/>
                                        <p:tgtEl>
                                          <p:spTgt spid="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" grpId="0" animBg="1"/>
      <p:bldP spid="959" grpId="0" animBg="1"/>
      <p:bldP spid="960" grpId="0" animBg="1"/>
      <p:bldP spid="961" grpId="0" animBg="1"/>
      <p:bldP spid="962" grpId="0" animBg="1"/>
      <p:bldP spid="963" grpId="0" animBg="1"/>
      <p:bldP spid="994" grpId="0" build="p"/>
      <p:bldP spid="995" grpId="0"/>
      <p:bldP spid="996" grpId="0" build="p"/>
      <p:bldP spid="997" grpId="0"/>
      <p:bldP spid="998" grpId="0" build="p"/>
      <p:bldP spid="1011" grpId="0" animBg="1"/>
      <p:bldP spid="1012" grpId="0" animBg="1"/>
      <p:bldP spid="1013" grpId="0"/>
      <p:bldP spid="1014" grpId="0" build="p"/>
      <p:bldP spid="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22793F-53B5-C880-81D2-D0B74BEB8AE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876139" y="1848281"/>
            <a:ext cx="5714926" cy="2617961"/>
          </a:xfrm>
        </p:spPr>
        <p:txBody>
          <a:bodyPr/>
          <a:lstStyle/>
          <a:p>
            <a:r>
              <a:rPr lang="vi-VN" sz="5000" b="1" dirty="0" err="1"/>
              <a:t>Cảm</a:t>
            </a:r>
            <a:r>
              <a:rPr lang="vi-VN" sz="5000" b="1" dirty="0"/>
              <a:t> ơn </a:t>
            </a:r>
            <a:r>
              <a:rPr lang="vi-VN" sz="5000" b="1" dirty="0" err="1"/>
              <a:t>thầy</a:t>
            </a:r>
            <a:r>
              <a:rPr lang="vi-VN" sz="5000" b="1" dirty="0"/>
              <a:t> , cô </a:t>
            </a:r>
            <a:r>
              <a:rPr lang="vi-VN" sz="5000" b="1" dirty="0" err="1"/>
              <a:t>và</a:t>
            </a:r>
            <a:r>
              <a:rPr lang="vi-VN" sz="5000" b="1" dirty="0"/>
              <a:t> </a:t>
            </a:r>
            <a:r>
              <a:rPr lang="vi-VN" sz="5000" b="1" dirty="0" err="1"/>
              <a:t>các</a:t>
            </a:r>
            <a:r>
              <a:rPr lang="vi-VN" sz="5000" b="1" dirty="0"/>
              <a:t> </a:t>
            </a:r>
            <a:r>
              <a:rPr lang="vi-VN" sz="5000" b="1" dirty="0" err="1"/>
              <a:t>bạn</a:t>
            </a:r>
            <a:r>
              <a:rPr lang="vi-VN" sz="5000" b="1" dirty="0"/>
              <a:t> </a:t>
            </a:r>
            <a:r>
              <a:rPr lang="vi-VN" sz="5000" b="1" dirty="0" err="1"/>
              <a:t>đã</a:t>
            </a:r>
            <a:r>
              <a:rPr lang="vi-VN" sz="5000" b="1" dirty="0"/>
              <a:t> </a:t>
            </a:r>
            <a:r>
              <a:rPr lang="vi-VN" sz="5000" b="1" dirty="0" err="1"/>
              <a:t>lắng</a:t>
            </a:r>
            <a:r>
              <a:rPr lang="vi-VN" sz="5000" b="1" dirty="0"/>
              <a:t> nghe.</a:t>
            </a:r>
            <a:br>
              <a:rPr lang="vi-VN" sz="5000" dirty="0"/>
            </a:br>
            <a:endParaRPr lang="vi-VN" sz="5000" dirty="0"/>
          </a:p>
        </p:txBody>
      </p:sp>
      <p:sp>
        <p:nvSpPr>
          <p:cNvPr id="3" name="Google Shape;1158;p49">
            <a:extLst>
              <a:ext uri="{FF2B5EF4-FFF2-40B4-BE49-F238E27FC236}">
                <a16:creationId xmlns:a16="http://schemas.microsoft.com/office/drawing/2014/main" id="{3EC67C01-3BF2-BCBD-70DF-19B690B58850}"/>
              </a:ext>
            </a:extLst>
          </p:cNvPr>
          <p:cNvSpPr/>
          <p:nvPr/>
        </p:nvSpPr>
        <p:spPr>
          <a:xfrm rot="-1432612">
            <a:off x="408441" y="2653517"/>
            <a:ext cx="1720906" cy="1709842"/>
          </a:xfrm>
          <a:custGeom>
            <a:avLst/>
            <a:gdLst/>
            <a:ahLst/>
            <a:cxnLst/>
            <a:rect l="l" t="t" r="r" b="b"/>
            <a:pathLst>
              <a:path w="14372" h="14280" extrusionOk="0">
                <a:moveTo>
                  <a:pt x="6964" y="6158"/>
                </a:moveTo>
                <a:cubicBezTo>
                  <a:pt x="7050" y="6158"/>
                  <a:pt x="7132" y="6193"/>
                  <a:pt x="7199" y="6261"/>
                </a:cubicBezTo>
                <a:lnTo>
                  <a:pt x="7230" y="6286"/>
                </a:lnTo>
                <a:lnTo>
                  <a:pt x="8010" y="7066"/>
                </a:lnTo>
                <a:lnTo>
                  <a:pt x="8041" y="7097"/>
                </a:lnTo>
                <a:cubicBezTo>
                  <a:pt x="8169" y="7230"/>
                  <a:pt x="8169" y="7441"/>
                  <a:pt x="8041" y="7574"/>
                </a:cubicBezTo>
                <a:lnTo>
                  <a:pt x="7933" y="7682"/>
                </a:lnTo>
                <a:cubicBezTo>
                  <a:pt x="7866" y="7746"/>
                  <a:pt x="7780" y="7778"/>
                  <a:pt x="7694" y="7778"/>
                </a:cubicBezTo>
                <a:cubicBezTo>
                  <a:pt x="7608" y="7778"/>
                  <a:pt x="7523" y="7746"/>
                  <a:pt x="7456" y="7682"/>
                </a:cubicBezTo>
                <a:lnTo>
                  <a:pt x="6619" y="6840"/>
                </a:lnTo>
                <a:cubicBezTo>
                  <a:pt x="6486" y="6712"/>
                  <a:pt x="6486" y="6496"/>
                  <a:pt x="6619" y="6368"/>
                </a:cubicBezTo>
                <a:lnTo>
                  <a:pt x="6727" y="6261"/>
                </a:lnTo>
                <a:cubicBezTo>
                  <a:pt x="6794" y="6193"/>
                  <a:pt x="6876" y="6158"/>
                  <a:pt x="6964" y="6158"/>
                </a:cubicBezTo>
                <a:close/>
                <a:moveTo>
                  <a:pt x="13530" y="0"/>
                </a:moveTo>
                <a:cubicBezTo>
                  <a:pt x="13334" y="0"/>
                  <a:pt x="13137" y="76"/>
                  <a:pt x="12986" y="228"/>
                </a:cubicBezTo>
                <a:lnTo>
                  <a:pt x="11709" y="1505"/>
                </a:lnTo>
                <a:cubicBezTo>
                  <a:pt x="11622" y="1592"/>
                  <a:pt x="11622" y="1730"/>
                  <a:pt x="11709" y="1812"/>
                </a:cubicBezTo>
                <a:cubicBezTo>
                  <a:pt x="11750" y="1854"/>
                  <a:pt x="11805" y="1874"/>
                  <a:pt x="11860" y="1874"/>
                </a:cubicBezTo>
                <a:cubicBezTo>
                  <a:pt x="11915" y="1874"/>
                  <a:pt x="11971" y="1854"/>
                  <a:pt x="12012" y="1812"/>
                </a:cubicBezTo>
                <a:lnTo>
                  <a:pt x="13294" y="529"/>
                </a:lnTo>
                <a:cubicBezTo>
                  <a:pt x="13358" y="465"/>
                  <a:pt x="13444" y="433"/>
                  <a:pt x="13530" y="433"/>
                </a:cubicBezTo>
                <a:cubicBezTo>
                  <a:pt x="13616" y="433"/>
                  <a:pt x="13702" y="465"/>
                  <a:pt x="13767" y="529"/>
                </a:cubicBezTo>
                <a:cubicBezTo>
                  <a:pt x="13900" y="664"/>
                  <a:pt x="13900" y="874"/>
                  <a:pt x="13767" y="1007"/>
                </a:cubicBezTo>
                <a:lnTo>
                  <a:pt x="8164" y="6610"/>
                </a:lnTo>
                <a:lnTo>
                  <a:pt x="7686" y="6138"/>
                </a:lnTo>
                <a:lnTo>
                  <a:pt x="11427" y="2397"/>
                </a:lnTo>
                <a:cubicBezTo>
                  <a:pt x="11513" y="2310"/>
                  <a:pt x="11513" y="2177"/>
                  <a:pt x="11427" y="2089"/>
                </a:cubicBezTo>
                <a:cubicBezTo>
                  <a:pt x="11386" y="2048"/>
                  <a:pt x="11330" y="2028"/>
                  <a:pt x="11275" y="2028"/>
                </a:cubicBezTo>
                <a:cubicBezTo>
                  <a:pt x="11220" y="2028"/>
                  <a:pt x="11165" y="2048"/>
                  <a:pt x="11124" y="2089"/>
                </a:cubicBezTo>
                <a:lnTo>
                  <a:pt x="7369" y="5845"/>
                </a:lnTo>
                <a:cubicBezTo>
                  <a:pt x="7244" y="5768"/>
                  <a:pt x="7102" y="5729"/>
                  <a:pt x="6961" y="5729"/>
                </a:cubicBezTo>
                <a:cubicBezTo>
                  <a:pt x="6764" y="5729"/>
                  <a:pt x="6568" y="5804"/>
                  <a:pt x="6419" y="5953"/>
                </a:cubicBezTo>
                <a:lnTo>
                  <a:pt x="6311" y="6060"/>
                </a:lnTo>
                <a:cubicBezTo>
                  <a:pt x="6168" y="6204"/>
                  <a:pt x="6086" y="6399"/>
                  <a:pt x="6086" y="6605"/>
                </a:cubicBezTo>
                <a:lnTo>
                  <a:pt x="6086" y="6614"/>
                </a:lnTo>
                <a:cubicBezTo>
                  <a:pt x="6050" y="6594"/>
                  <a:pt x="6009" y="6579"/>
                  <a:pt x="5967" y="6558"/>
                </a:cubicBezTo>
                <a:cubicBezTo>
                  <a:pt x="5557" y="6362"/>
                  <a:pt x="5214" y="6286"/>
                  <a:pt x="4928" y="6286"/>
                </a:cubicBezTo>
                <a:cubicBezTo>
                  <a:pt x="4483" y="6286"/>
                  <a:pt x="4179" y="6471"/>
                  <a:pt x="3983" y="6671"/>
                </a:cubicBezTo>
                <a:cubicBezTo>
                  <a:pt x="3689" y="6958"/>
                  <a:pt x="3412" y="7369"/>
                  <a:pt x="3116" y="7805"/>
                </a:cubicBezTo>
                <a:cubicBezTo>
                  <a:pt x="2392" y="8871"/>
                  <a:pt x="1565" y="10088"/>
                  <a:pt x="232" y="10088"/>
                </a:cubicBezTo>
                <a:cubicBezTo>
                  <a:pt x="145" y="10088"/>
                  <a:pt x="68" y="10140"/>
                  <a:pt x="31" y="10221"/>
                </a:cubicBezTo>
                <a:cubicBezTo>
                  <a:pt x="0" y="10303"/>
                  <a:pt x="16" y="10396"/>
                  <a:pt x="78" y="10457"/>
                </a:cubicBezTo>
                <a:lnTo>
                  <a:pt x="843" y="11222"/>
                </a:lnTo>
                <a:lnTo>
                  <a:pt x="848" y="11227"/>
                </a:lnTo>
                <a:lnTo>
                  <a:pt x="1607" y="11987"/>
                </a:lnTo>
                <a:lnTo>
                  <a:pt x="1612" y="11987"/>
                </a:lnTo>
                <a:lnTo>
                  <a:pt x="1612" y="11992"/>
                </a:lnTo>
                <a:lnTo>
                  <a:pt x="2525" y="12904"/>
                </a:lnTo>
                <a:cubicBezTo>
                  <a:pt x="2567" y="12946"/>
                  <a:pt x="2622" y="12968"/>
                  <a:pt x="2678" y="12968"/>
                </a:cubicBezTo>
                <a:cubicBezTo>
                  <a:pt x="2725" y="12968"/>
                  <a:pt x="2773" y="12953"/>
                  <a:pt x="2813" y="12920"/>
                </a:cubicBezTo>
                <a:lnTo>
                  <a:pt x="3521" y="12371"/>
                </a:lnTo>
                <a:lnTo>
                  <a:pt x="3521" y="12371"/>
                </a:lnTo>
                <a:cubicBezTo>
                  <a:pt x="3294" y="12894"/>
                  <a:pt x="3182" y="13372"/>
                  <a:pt x="3171" y="13408"/>
                </a:cubicBezTo>
                <a:cubicBezTo>
                  <a:pt x="3156" y="13479"/>
                  <a:pt x="3177" y="13557"/>
                  <a:pt x="3228" y="13607"/>
                </a:cubicBezTo>
                <a:lnTo>
                  <a:pt x="3838" y="14218"/>
                </a:lnTo>
                <a:cubicBezTo>
                  <a:pt x="3885" y="14258"/>
                  <a:pt x="3936" y="14279"/>
                  <a:pt x="3992" y="14279"/>
                </a:cubicBezTo>
                <a:cubicBezTo>
                  <a:pt x="4023" y="14279"/>
                  <a:pt x="4049" y="14274"/>
                  <a:pt x="4075" y="14265"/>
                </a:cubicBezTo>
                <a:cubicBezTo>
                  <a:pt x="4156" y="14234"/>
                  <a:pt x="4208" y="14151"/>
                  <a:pt x="4208" y="14064"/>
                </a:cubicBezTo>
                <a:cubicBezTo>
                  <a:pt x="4208" y="12941"/>
                  <a:pt x="5080" y="12171"/>
                  <a:pt x="6019" y="11509"/>
                </a:cubicBezTo>
                <a:cubicBezTo>
                  <a:pt x="6116" y="11438"/>
                  <a:pt x="6142" y="11303"/>
                  <a:pt x="6071" y="11206"/>
                </a:cubicBezTo>
                <a:cubicBezTo>
                  <a:pt x="6030" y="11147"/>
                  <a:pt x="5964" y="11114"/>
                  <a:pt x="5897" y="11114"/>
                </a:cubicBezTo>
                <a:cubicBezTo>
                  <a:pt x="5854" y="11114"/>
                  <a:pt x="5811" y="11127"/>
                  <a:pt x="5773" y="11156"/>
                </a:cubicBezTo>
                <a:cubicBezTo>
                  <a:pt x="4864" y="11791"/>
                  <a:pt x="4018" y="12530"/>
                  <a:pt x="3824" y="13587"/>
                </a:cubicBezTo>
                <a:lnTo>
                  <a:pt x="3623" y="13392"/>
                </a:lnTo>
                <a:cubicBezTo>
                  <a:pt x="3715" y="13058"/>
                  <a:pt x="4008" y="12094"/>
                  <a:pt x="4495" y="11606"/>
                </a:cubicBezTo>
                <a:cubicBezTo>
                  <a:pt x="4577" y="11525"/>
                  <a:pt x="4582" y="11396"/>
                  <a:pt x="4506" y="11309"/>
                </a:cubicBezTo>
                <a:cubicBezTo>
                  <a:pt x="4462" y="11263"/>
                  <a:pt x="4402" y="11237"/>
                  <a:pt x="4342" y="11237"/>
                </a:cubicBezTo>
                <a:cubicBezTo>
                  <a:pt x="4296" y="11237"/>
                  <a:pt x="4251" y="11252"/>
                  <a:pt x="4213" y="11284"/>
                </a:cubicBezTo>
                <a:lnTo>
                  <a:pt x="2700" y="12463"/>
                </a:lnTo>
                <a:lnTo>
                  <a:pt x="2069" y="11838"/>
                </a:lnTo>
                <a:lnTo>
                  <a:pt x="2510" y="11391"/>
                </a:lnTo>
                <a:cubicBezTo>
                  <a:pt x="2597" y="11309"/>
                  <a:pt x="2597" y="11170"/>
                  <a:pt x="2510" y="11088"/>
                </a:cubicBezTo>
                <a:cubicBezTo>
                  <a:pt x="2469" y="11045"/>
                  <a:pt x="2414" y="11023"/>
                  <a:pt x="2358" y="11023"/>
                </a:cubicBezTo>
                <a:cubicBezTo>
                  <a:pt x="2302" y="11023"/>
                  <a:pt x="2246" y="11045"/>
                  <a:pt x="2202" y="11088"/>
                </a:cubicBezTo>
                <a:lnTo>
                  <a:pt x="1761" y="11530"/>
                </a:lnTo>
                <a:lnTo>
                  <a:pt x="1397" y="11160"/>
                </a:lnTo>
                <a:cubicBezTo>
                  <a:pt x="1453" y="11135"/>
                  <a:pt x="1520" y="11104"/>
                  <a:pt x="1596" y="11063"/>
                </a:cubicBezTo>
                <a:cubicBezTo>
                  <a:pt x="2038" y="10827"/>
                  <a:pt x="2505" y="10462"/>
                  <a:pt x="2986" y="9975"/>
                </a:cubicBezTo>
                <a:cubicBezTo>
                  <a:pt x="3074" y="9893"/>
                  <a:pt x="3074" y="9754"/>
                  <a:pt x="2986" y="9672"/>
                </a:cubicBezTo>
                <a:cubicBezTo>
                  <a:pt x="2946" y="9629"/>
                  <a:pt x="2891" y="9607"/>
                  <a:pt x="2836" y="9607"/>
                </a:cubicBezTo>
                <a:cubicBezTo>
                  <a:pt x="2780" y="9607"/>
                  <a:pt x="2725" y="9629"/>
                  <a:pt x="2685" y="9672"/>
                </a:cubicBezTo>
                <a:cubicBezTo>
                  <a:pt x="1868" y="10488"/>
                  <a:pt x="1283" y="10749"/>
                  <a:pt x="1063" y="10827"/>
                </a:cubicBezTo>
                <a:lnTo>
                  <a:pt x="708" y="10478"/>
                </a:lnTo>
                <a:cubicBezTo>
                  <a:pt x="1991" y="10232"/>
                  <a:pt x="2808" y="9032"/>
                  <a:pt x="3474" y="8046"/>
                </a:cubicBezTo>
                <a:cubicBezTo>
                  <a:pt x="3756" y="7630"/>
                  <a:pt x="4023" y="7235"/>
                  <a:pt x="4285" y="6974"/>
                </a:cubicBezTo>
                <a:cubicBezTo>
                  <a:pt x="4458" y="6804"/>
                  <a:pt x="4675" y="6718"/>
                  <a:pt x="4935" y="6718"/>
                </a:cubicBezTo>
                <a:cubicBezTo>
                  <a:pt x="5145" y="6718"/>
                  <a:pt x="5384" y="6774"/>
                  <a:pt x="5650" y="6887"/>
                </a:cubicBezTo>
                <a:cubicBezTo>
                  <a:pt x="5357" y="6938"/>
                  <a:pt x="5029" y="7086"/>
                  <a:pt x="4716" y="7405"/>
                </a:cubicBezTo>
                <a:cubicBezTo>
                  <a:pt x="4629" y="7486"/>
                  <a:pt x="4629" y="7625"/>
                  <a:pt x="4716" y="7708"/>
                </a:cubicBezTo>
                <a:cubicBezTo>
                  <a:pt x="4757" y="7751"/>
                  <a:pt x="4812" y="7773"/>
                  <a:pt x="4867" y="7773"/>
                </a:cubicBezTo>
                <a:cubicBezTo>
                  <a:pt x="4922" y="7773"/>
                  <a:pt x="4977" y="7751"/>
                  <a:pt x="5018" y="7708"/>
                </a:cubicBezTo>
                <a:cubicBezTo>
                  <a:pt x="5329" y="7397"/>
                  <a:pt x="5648" y="7299"/>
                  <a:pt x="5925" y="7299"/>
                </a:cubicBezTo>
                <a:cubicBezTo>
                  <a:pt x="6174" y="7299"/>
                  <a:pt x="6390" y="7378"/>
                  <a:pt x="6538" y="7451"/>
                </a:cubicBezTo>
                <a:lnTo>
                  <a:pt x="6040" y="7954"/>
                </a:lnTo>
                <a:cubicBezTo>
                  <a:pt x="5953" y="8035"/>
                  <a:pt x="5953" y="8175"/>
                  <a:pt x="6040" y="8262"/>
                </a:cubicBezTo>
                <a:cubicBezTo>
                  <a:pt x="6081" y="8303"/>
                  <a:pt x="6137" y="8324"/>
                  <a:pt x="6194" y="8324"/>
                </a:cubicBezTo>
                <a:cubicBezTo>
                  <a:pt x="6244" y="8324"/>
                  <a:pt x="6301" y="8303"/>
                  <a:pt x="6342" y="8262"/>
                </a:cubicBezTo>
                <a:lnTo>
                  <a:pt x="6845" y="7758"/>
                </a:lnTo>
                <a:cubicBezTo>
                  <a:pt x="6891" y="7851"/>
                  <a:pt x="6938" y="7969"/>
                  <a:pt x="6968" y="8102"/>
                </a:cubicBezTo>
                <a:cubicBezTo>
                  <a:pt x="7066" y="8533"/>
                  <a:pt x="6938" y="8928"/>
                  <a:pt x="6588" y="9278"/>
                </a:cubicBezTo>
                <a:cubicBezTo>
                  <a:pt x="6507" y="9364"/>
                  <a:pt x="6507" y="9498"/>
                  <a:pt x="6588" y="9586"/>
                </a:cubicBezTo>
                <a:cubicBezTo>
                  <a:pt x="6635" y="9626"/>
                  <a:pt x="6687" y="9647"/>
                  <a:pt x="6742" y="9647"/>
                </a:cubicBezTo>
                <a:cubicBezTo>
                  <a:pt x="6799" y="9647"/>
                  <a:pt x="6855" y="9626"/>
                  <a:pt x="6896" y="9586"/>
                </a:cubicBezTo>
                <a:cubicBezTo>
                  <a:pt x="7215" y="9267"/>
                  <a:pt x="7358" y="8944"/>
                  <a:pt x="7409" y="8646"/>
                </a:cubicBezTo>
                <a:lnTo>
                  <a:pt x="7409" y="8646"/>
                </a:lnTo>
                <a:cubicBezTo>
                  <a:pt x="7660" y="9241"/>
                  <a:pt x="7635" y="9703"/>
                  <a:pt x="7322" y="10010"/>
                </a:cubicBezTo>
                <a:cubicBezTo>
                  <a:pt x="7092" y="10247"/>
                  <a:pt x="6753" y="10483"/>
                  <a:pt x="6424" y="10709"/>
                </a:cubicBezTo>
                <a:cubicBezTo>
                  <a:pt x="6327" y="10775"/>
                  <a:pt x="6301" y="10909"/>
                  <a:pt x="6368" y="11007"/>
                </a:cubicBezTo>
                <a:cubicBezTo>
                  <a:pt x="6409" y="11067"/>
                  <a:pt x="6477" y="11100"/>
                  <a:pt x="6546" y="11100"/>
                </a:cubicBezTo>
                <a:cubicBezTo>
                  <a:pt x="6587" y="11100"/>
                  <a:pt x="6629" y="11088"/>
                  <a:pt x="6666" y="11063"/>
                </a:cubicBezTo>
                <a:cubicBezTo>
                  <a:pt x="7009" y="10827"/>
                  <a:pt x="7369" y="10576"/>
                  <a:pt x="7630" y="10318"/>
                </a:cubicBezTo>
                <a:cubicBezTo>
                  <a:pt x="7958" y="9991"/>
                  <a:pt x="8240" y="9380"/>
                  <a:pt x="7743" y="8328"/>
                </a:cubicBezTo>
                <a:cubicBezTo>
                  <a:pt x="7722" y="8293"/>
                  <a:pt x="7702" y="8251"/>
                  <a:pt x="7681" y="8210"/>
                </a:cubicBezTo>
                <a:lnTo>
                  <a:pt x="7696" y="8210"/>
                </a:lnTo>
                <a:cubicBezTo>
                  <a:pt x="7892" y="8210"/>
                  <a:pt x="8087" y="8139"/>
                  <a:pt x="8236" y="7985"/>
                </a:cubicBezTo>
                <a:lnTo>
                  <a:pt x="8343" y="7877"/>
                </a:lnTo>
                <a:cubicBezTo>
                  <a:pt x="8605" y="7620"/>
                  <a:pt x="8641" y="7225"/>
                  <a:pt x="8456" y="6927"/>
                </a:cubicBezTo>
                <a:lnTo>
                  <a:pt x="14074" y="1310"/>
                </a:lnTo>
                <a:cubicBezTo>
                  <a:pt x="14371" y="1012"/>
                  <a:pt x="14371" y="524"/>
                  <a:pt x="14074" y="228"/>
                </a:cubicBezTo>
                <a:cubicBezTo>
                  <a:pt x="13923" y="76"/>
                  <a:pt x="13727" y="0"/>
                  <a:pt x="1353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1159;p49">
            <a:extLst>
              <a:ext uri="{FF2B5EF4-FFF2-40B4-BE49-F238E27FC236}">
                <a16:creationId xmlns:a16="http://schemas.microsoft.com/office/drawing/2014/main" id="{27DEE173-3D06-3766-CEB0-C8572B749B02}"/>
              </a:ext>
            </a:extLst>
          </p:cNvPr>
          <p:cNvGrpSpPr/>
          <p:nvPr/>
        </p:nvGrpSpPr>
        <p:grpSpPr>
          <a:xfrm flipH="1">
            <a:off x="7140753" y="172943"/>
            <a:ext cx="1715182" cy="2174097"/>
            <a:chOff x="1765697" y="3317589"/>
            <a:chExt cx="918929" cy="1164799"/>
          </a:xfrm>
        </p:grpSpPr>
        <p:sp>
          <p:nvSpPr>
            <p:cNvPr id="6" name="Google Shape;1160;p49">
              <a:extLst>
                <a:ext uri="{FF2B5EF4-FFF2-40B4-BE49-F238E27FC236}">
                  <a16:creationId xmlns:a16="http://schemas.microsoft.com/office/drawing/2014/main" id="{06746A57-4566-4C96-6E58-C1008405529F}"/>
                </a:ext>
              </a:extLst>
            </p:cNvPr>
            <p:cNvSpPr/>
            <p:nvPr/>
          </p:nvSpPr>
          <p:spPr>
            <a:xfrm>
              <a:off x="1855775" y="3597988"/>
              <a:ext cx="623082" cy="819728"/>
            </a:xfrm>
            <a:custGeom>
              <a:avLst/>
              <a:gdLst/>
              <a:ahLst/>
              <a:cxnLst/>
              <a:rect l="l" t="t" r="r" b="b"/>
              <a:pathLst>
                <a:path w="30532" h="40168" extrusionOk="0">
                  <a:moveTo>
                    <a:pt x="24644" y="574"/>
                  </a:moveTo>
                  <a:cubicBezTo>
                    <a:pt x="25257" y="574"/>
                    <a:pt x="25838" y="740"/>
                    <a:pt x="26365" y="949"/>
                  </a:cubicBezTo>
                  <a:cubicBezTo>
                    <a:pt x="28260" y="1693"/>
                    <a:pt x="29909" y="3743"/>
                    <a:pt x="29038" y="6491"/>
                  </a:cubicBezTo>
                  <a:cubicBezTo>
                    <a:pt x="28087" y="9492"/>
                    <a:pt x="29023" y="11195"/>
                    <a:pt x="29056" y="11251"/>
                  </a:cubicBezTo>
                  <a:cubicBezTo>
                    <a:pt x="29062" y="11261"/>
                    <a:pt x="29511" y="12216"/>
                    <a:pt x="29131" y="13241"/>
                  </a:cubicBezTo>
                  <a:cubicBezTo>
                    <a:pt x="28841" y="14023"/>
                    <a:pt x="28148" y="14655"/>
                    <a:pt x="27067" y="15123"/>
                  </a:cubicBezTo>
                  <a:cubicBezTo>
                    <a:pt x="26968" y="15170"/>
                    <a:pt x="26899" y="15263"/>
                    <a:pt x="26893" y="15371"/>
                  </a:cubicBezTo>
                  <a:cubicBezTo>
                    <a:pt x="26688" y="18413"/>
                    <a:pt x="25555" y="19716"/>
                    <a:pt x="25545" y="19729"/>
                  </a:cubicBezTo>
                  <a:cubicBezTo>
                    <a:pt x="25484" y="19790"/>
                    <a:pt x="25461" y="19880"/>
                    <a:pt x="25475" y="19968"/>
                  </a:cubicBezTo>
                  <a:cubicBezTo>
                    <a:pt x="25475" y="19992"/>
                    <a:pt x="25845" y="22716"/>
                    <a:pt x="23453" y="26615"/>
                  </a:cubicBezTo>
                  <a:cubicBezTo>
                    <a:pt x="23373" y="26746"/>
                    <a:pt x="23406" y="26915"/>
                    <a:pt x="23533" y="27004"/>
                  </a:cubicBezTo>
                  <a:cubicBezTo>
                    <a:pt x="23996" y="27323"/>
                    <a:pt x="24240" y="27660"/>
                    <a:pt x="24287" y="28025"/>
                  </a:cubicBezTo>
                  <a:cubicBezTo>
                    <a:pt x="24384" y="28783"/>
                    <a:pt x="23617" y="29687"/>
                    <a:pt x="22872" y="30557"/>
                  </a:cubicBezTo>
                  <a:cubicBezTo>
                    <a:pt x="22466" y="31035"/>
                    <a:pt x="22049" y="31526"/>
                    <a:pt x="21744" y="32018"/>
                  </a:cubicBezTo>
                  <a:cubicBezTo>
                    <a:pt x="21047" y="33155"/>
                    <a:pt x="21370" y="34615"/>
                    <a:pt x="21608" y="35678"/>
                  </a:cubicBezTo>
                  <a:cubicBezTo>
                    <a:pt x="21731" y="36212"/>
                    <a:pt x="21894" y="36942"/>
                    <a:pt x="21740" y="37035"/>
                  </a:cubicBezTo>
                  <a:cubicBezTo>
                    <a:pt x="21599" y="36951"/>
                    <a:pt x="21440" y="36272"/>
                    <a:pt x="21356" y="35907"/>
                  </a:cubicBezTo>
                  <a:cubicBezTo>
                    <a:pt x="21187" y="35187"/>
                    <a:pt x="21042" y="34569"/>
                    <a:pt x="20649" y="34410"/>
                  </a:cubicBezTo>
                  <a:cubicBezTo>
                    <a:pt x="20599" y="34389"/>
                    <a:pt x="20535" y="34374"/>
                    <a:pt x="20462" y="34374"/>
                  </a:cubicBezTo>
                  <a:cubicBezTo>
                    <a:pt x="20365" y="34374"/>
                    <a:pt x="20250" y="34402"/>
                    <a:pt x="20124" y="34485"/>
                  </a:cubicBezTo>
                  <a:cubicBezTo>
                    <a:pt x="19601" y="34835"/>
                    <a:pt x="19512" y="35884"/>
                    <a:pt x="19441" y="37448"/>
                  </a:cubicBezTo>
                  <a:cubicBezTo>
                    <a:pt x="19413" y="38061"/>
                    <a:pt x="19371" y="38964"/>
                    <a:pt x="19245" y="39236"/>
                  </a:cubicBezTo>
                  <a:cubicBezTo>
                    <a:pt x="19067" y="38983"/>
                    <a:pt x="19015" y="37892"/>
                    <a:pt x="18987" y="37288"/>
                  </a:cubicBezTo>
                  <a:cubicBezTo>
                    <a:pt x="18964" y="36736"/>
                    <a:pt x="18936" y="36216"/>
                    <a:pt x="18866" y="35814"/>
                  </a:cubicBezTo>
                  <a:cubicBezTo>
                    <a:pt x="18758" y="35201"/>
                    <a:pt x="18416" y="34971"/>
                    <a:pt x="18149" y="34883"/>
                  </a:cubicBezTo>
                  <a:cubicBezTo>
                    <a:pt x="18032" y="34850"/>
                    <a:pt x="17915" y="34831"/>
                    <a:pt x="17793" y="34831"/>
                  </a:cubicBezTo>
                  <a:cubicBezTo>
                    <a:pt x="17209" y="34831"/>
                    <a:pt x="16553" y="35215"/>
                    <a:pt x="16103" y="35659"/>
                  </a:cubicBezTo>
                  <a:cubicBezTo>
                    <a:pt x="15837" y="35922"/>
                    <a:pt x="15392" y="36413"/>
                    <a:pt x="14878" y="36979"/>
                  </a:cubicBezTo>
                  <a:cubicBezTo>
                    <a:pt x="14334" y="37584"/>
                    <a:pt x="13552" y="38450"/>
                    <a:pt x="12986" y="39016"/>
                  </a:cubicBezTo>
                  <a:cubicBezTo>
                    <a:pt x="13084" y="38843"/>
                    <a:pt x="13206" y="38632"/>
                    <a:pt x="13355" y="38374"/>
                  </a:cubicBezTo>
                  <a:cubicBezTo>
                    <a:pt x="13566" y="38024"/>
                    <a:pt x="14011" y="37513"/>
                    <a:pt x="14530" y="36923"/>
                  </a:cubicBezTo>
                  <a:cubicBezTo>
                    <a:pt x="15636" y="35669"/>
                    <a:pt x="17147" y="33946"/>
                    <a:pt x="17799" y="32083"/>
                  </a:cubicBezTo>
                  <a:cubicBezTo>
                    <a:pt x="18624" y="28142"/>
                    <a:pt x="19742" y="28118"/>
                    <a:pt x="19746" y="28118"/>
                  </a:cubicBezTo>
                  <a:lnTo>
                    <a:pt x="19746" y="28118"/>
                  </a:lnTo>
                  <a:cubicBezTo>
                    <a:pt x="19760" y="28121"/>
                    <a:pt x="19775" y="28122"/>
                    <a:pt x="19789" y="28122"/>
                  </a:cubicBezTo>
                  <a:cubicBezTo>
                    <a:pt x="19886" y="28122"/>
                    <a:pt x="19978" y="28068"/>
                    <a:pt x="20031" y="27982"/>
                  </a:cubicBezTo>
                  <a:cubicBezTo>
                    <a:pt x="20092" y="27884"/>
                    <a:pt x="20087" y="27753"/>
                    <a:pt x="20022" y="27660"/>
                  </a:cubicBezTo>
                  <a:cubicBezTo>
                    <a:pt x="19994" y="27617"/>
                    <a:pt x="19371" y="26638"/>
                    <a:pt x="19441" y="21152"/>
                  </a:cubicBezTo>
                  <a:cubicBezTo>
                    <a:pt x="19441" y="21012"/>
                    <a:pt x="19343" y="20891"/>
                    <a:pt x="19207" y="20867"/>
                  </a:cubicBezTo>
                  <a:cubicBezTo>
                    <a:pt x="19186" y="20862"/>
                    <a:pt x="19165" y="20860"/>
                    <a:pt x="19144" y="20860"/>
                  </a:cubicBezTo>
                  <a:cubicBezTo>
                    <a:pt x="19027" y="20860"/>
                    <a:pt x="18923" y="20933"/>
                    <a:pt x="18879" y="21045"/>
                  </a:cubicBezTo>
                  <a:cubicBezTo>
                    <a:pt x="17896" y="23535"/>
                    <a:pt x="15079" y="23774"/>
                    <a:pt x="15051" y="23774"/>
                  </a:cubicBezTo>
                  <a:cubicBezTo>
                    <a:pt x="14919" y="23784"/>
                    <a:pt x="14811" y="23881"/>
                    <a:pt x="14783" y="24008"/>
                  </a:cubicBezTo>
                  <a:cubicBezTo>
                    <a:pt x="14770" y="24102"/>
                    <a:pt x="14306" y="26321"/>
                    <a:pt x="11694" y="26910"/>
                  </a:cubicBezTo>
                  <a:cubicBezTo>
                    <a:pt x="9405" y="27425"/>
                    <a:pt x="9081" y="30248"/>
                    <a:pt x="8763" y="32977"/>
                  </a:cubicBezTo>
                  <a:cubicBezTo>
                    <a:pt x="8656" y="33937"/>
                    <a:pt x="8543" y="34924"/>
                    <a:pt x="8347" y="35799"/>
                  </a:cubicBezTo>
                  <a:cubicBezTo>
                    <a:pt x="8103" y="36881"/>
                    <a:pt x="7828" y="37448"/>
                    <a:pt x="7673" y="37644"/>
                  </a:cubicBezTo>
                  <a:cubicBezTo>
                    <a:pt x="7603" y="37424"/>
                    <a:pt x="7491" y="36778"/>
                    <a:pt x="7705" y="35047"/>
                  </a:cubicBezTo>
                  <a:cubicBezTo>
                    <a:pt x="8019" y="32537"/>
                    <a:pt x="7921" y="31316"/>
                    <a:pt x="7364" y="30828"/>
                  </a:cubicBezTo>
                  <a:cubicBezTo>
                    <a:pt x="7161" y="30653"/>
                    <a:pt x="6927" y="30595"/>
                    <a:pt x="6693" y="30595"/>
                  </a:cubicBezTo>
                  <a:cubicBezTo>
                    <a:pt x="6496" y="30595"/>
                    <a:pt x="6299" y="30636"/>
                    <a:pt x="6119" y="30683"/>
                  </a:cubicBezTo>
                  <a:cubicBezTo>
                    <a:pt x="4887" y="31095"/>
                    <a:pt x="3783" y="31305"/>
                    <a:pt x="3183" y="31353"/>
                  </a:cubicBezTo>
                  <a:cubicBezTo>
                    <a:pt x="3408" y="31227"/>
                    <a:pt x="3764" y="31044"/>
                    <a:pt x="4335" y="30800"/>
                  </a:cubicBezTo>
                  <a:cubicBezTo>
                    <a:pt x="5266" y="30398"/>
                    <a:pt x="6006" y="30177"/>
                    <a:pt x="6605" y="30004"/>
                  </a:cubicBezTo>
                  <a:cubicBezTo>
                    <a:pt x="8426" y="29466"/>
                    <a:pt x="8880" y="29205"/>
                    <a:pt x="8271" y="26278"/>
                  </a:cubicBezTo>
                  <a:cubicBezTo>
                    <a:pt x="7986" y="24897"/>
                    <a:pt x="8075" y="23849"/>
                    <a:pt x="8524" y="23244"/>
                  </a:cubicBezTo>
                  <a:cubicBezTo>
                    <a:pt x="8880" y="22762"/>
                    <a:pt x="9344" y="22721"/>
                    <a:pt x="9358" y="22721"/>
                  </a:cubicBezTo>
                  <a:cubicBezTo>
                    <a:pt x="9470" y="22711"/>
                    <a:pt x="9569" y="22637"/>
                    <a:pt x="9606" y="22533"/>
                  </a:cubicBezTo>
                  <a:cubicBezTo>
                    <a:pt x="9648" y="22430"/>
                    <a:pt x="9625" y="22309"/>
                    <a:pt x="9545" y="22224"/>
                  </a:cubicBezTo>
                  <a:cubicBezTo>
                    <a:pt x="9535" y="22215"/>
                    <a:pt x="9265" y="21924"/>
                    <a:pt x="9302" y="21382"/>
                  </a:cubicBezTo>
                  <a:cubicBezTo>
                    <a:pt x="9339" y="20853"/>
                    <a:pt x="9690" y="19973"/>
                    <a:pt x="11155" y="18817"/>
                  </a:cubicBezTo>
                  <a:cubicBezTo>
                    <a:pt x="11188" y="18793"/>
                    <a:pt x="11212" y="18761"/>
                    <a:pt x="11231" y="18722"/>
                  </a:cubicBezTo>
                  <a:cubicBezTo>
                    <a:pt x="12069" y="17080"/>
                    <a:pt x="13113" y="16148"/>
                    <a:pt x="13880" y="15464"/>
                  </a:cubicBezTo>
                  <a:cubicBezTo>
                    <a:pt x="14783" y="14655"/>
                    <a:pt x="15500" y="14014"/>
                    <a:pt x="14849" y="12899"/>
                  </a:cubicBezTo>
                  <a:cubicBezTo>
                    <a:pt x="14405" y="12136"/>
                    <a:pt x="13927" y="11724"/>
                    <a:pt x="13346" y="11607"/>
                  </a:cubicBezTo>
                  <a:cubicBezTo>
                    <a:pt x="13236" y="11586"/>
                    <a:pt x="13123" y="11575"/>
                    <a:pt x="13004" y="11575"/>
                  </a:cubicBezTo>
                  <a:cubicBezTo>
                    <a:pt x="12204" y="11575"/>
                    <a:pt x="11196" y="12083"/>
                    <a:pt x="9662" y="13241"/>
                  </a:cubicBezTo>
                  <a:cubicBezTo>
                    <a:pt x="8988" y="13746"/>
                    <a:pt x="8338" y="14280"/>
                    <a:pt x="7757" y="14749"/>
                  </a:cubicBezTo>
                  <a:cubicBezTo>
                    <a:pt x="6765" y="15551"/>
                    <a:pt x="5417" y="16640"/>
                    <a:pt x="5051" y="16640"/>
                  </a:cubicBezTo>
                  <a:cubicBezTo>
                    <a:pt x="5037" y="16640"/>
                    <a:pt x="5024" y="16638"/>
                    <a:pt x="5013" y="16635"/>
                  </a:cubicBezTo>
                  <a:cubicBezTo>
                    <a:pt x="5013" y="16635"/>
                    <a:pt x="5004" y="16621"/>
                    <a:pt x="5000" y="16593"/>
                  </a:cubicBezTo>
                  <a:cubicBezTo>
                    <a:pt x="4907" y="16274"/>
                    <a:pt x="5698" y="15544"/>
                    <a:pt x="6217" y="15062"/>
                  </a:cubicBezTo>
                  <a:cubicBezTo>
                    <a:pt x="7069" y="14271"/>
                    <a:pt x="7874" y="13526"/>
                    <a:pt x="7448" y="12886"/>
                  </a:cubicBezTo>
                  <a:cubicBezTo>
                    <a:pt x="7266" y="12609"/>
                    <a:pt x="6994" y="12454"/>
                    <a:pt x="6666" y="12431"/>
                  </a:cubicBezTo>
                  <a:cubicBezTo>
                    <a:pt x="6636" y="12429"/>
                    <a:pt x="6606" y="12428"/>
                    <a:pt x="6576" y="12428"/>
                  </a:cubicBezTo>
                  <a:cubicBezTo>
                    <a:pt x="5443" y="12428"/>
                    <a:pt x="3841" y="13936"/>
                    <a:pt x="2678" y="15222"/>
                  </a:cubicBezTo>
                  <a:cubicBezTo>
                    <a:pt x="2079" y="15891"/>
                    <a:pt x="1615" y="16373"/>
                    <a:pt x="1269" y="16719"/>
                  </a:cubicBezTo>
                  <a:cubicBezTo>
                    <a:pt x="1368" y="16570"/>
                    <a:pt x="1480" y="16391"/>
                    <a:pt x="1615" y="16195"/>
                  </a:cubicBezTo>
                  <a:cubicBezTo>
                    <a:pt x="3530" y="13391"/>
                    <a:pt x="9835" y="9060"/>
                    <a:pt x="13248" y="8209"/>
                  </a:cubicBezTo>
                  <a:cubicBezTo>
                    <a:pt x="13973" y="8027"/>
                    <a:pt x="14625" y="7914"/>
                    <a:pt x="15200" y="7816"/>
                  </a:cubicBezTo>
                  <a:cubicBezTo>
                    <a:pt x="17363" y="7446"/>
                    <a:pt x="18791" y="7202"/>
                    <a:pt x="20471" y="4010"/>
                  </a:cubicBezTo>
                  <a:cubicBezTo>
                    <a:pt x="21888" y="1324"/>
                    <a:pt x="23341" y="574"/>
                    <a:pt x="24644" y="574"/>
                  </a:cubicBezTo>
                  <a:close/>
                  <a:moveTo>
                    <a:pt x="24632" y="0"/>
                  </a:moveTo>
                  <a:cubicBezTo>
                    <a:pt x="22798" y="0"/>
                    <a:pt x="21285" y="1224"/>
                    <a:pt x="19961" y="3738"/>
                  </a:cubicBezTo>
                  <a:cubicBezTo>
                    <a:pt x="18406" y="6679"/>
                    <a:pt x="17237" y="6880"/>
                    <a:pt x="15102" y="7245"/>
                  </a:cubicBezTo>
                  <a:cubicBezTo>
                    <a:pt x="14517" y="7347"/>
                    <a:pt x="13856" y="7459"/>
                    <a:pt x="13108" y="7647"/>
                  </a:cubicBezTo>
                  <a:cubicBezTo>
                    <a:pt x="9526" y="8541"/>
                    <a:pt x="3151" y="12923"/>
                    <a:pt x="1137" y="15868"/>
                  </a:cubicBezTo>
                  <a:cubicBezTo>
                    <a:pt x="9" y="17520"/>
                    <a:pt x="0" y="17763"/>
                    <a:pt x="258" y="17964"/>
                  </a:cubicBezTo>
                  <a:cubicBezTo>
                    <a:pt x="312" y="18008"/>
                    <a:pt x="366" y="18050"/>
                    <a:pt x="450" y="18050"/>
                  </a:cubicBezTo>
                  <a:cubicBezTo>
                    <a:pt x="712" y="18050"/>
                    <a:pt x="1272" y="17644"/>
                    <a:pt x="3109" y="15610"/>
                  </a:cubicBezTo>
                  <a:cubicBezTo>
                    <a:pt x="5218" y="13279"/>
                    <a:pt x="6221" y="13006"/>
                    <a:pt x="6585" y="13006"/>
                  </a:cubicBezTo>
                  <a:cubicBezTo>
                    <a:pt x="6599" y="13006"/>
                    <a:pt x="6612" y="13006"/>
                    <a:pt x="6624" y="13007"/>
                  </a:cubicBezTo>
                  <a:cubicBezTo>
                    <a:pt x="6774" y="13021"/>
                    <a:pt x="6882" y="13082"/>
                    <a:pt x="6966" y="13208"/>
                  </a:cubicBezTo>
                  <a:cubicBezTo>
                    <a:pt x="7120" y="13437"/>
                    <a:pt x="6305" y="14187"/>
                    <a:pt x="5823" y="14636"/>
                  </a:cubicBezTo>
                  <a:cubicBezTo>
                    <a:pt x="5013" y="15386"/>
                    <a:pt x="4250" y="16092"/>
                    <a:pt x="4438" y="16752"/>
                  </a:cubicBezTo>
                  <a:cubicBezTo>
                    <a:pt x="4518" y="17028"/>
                    <a:pt x="4695" y="17136"/>
                    <a:pt x="4831" y="17178"/>
                  </a:cubicBezTo>
                  <a:cubicBezTo>
                    <a:pt x="4894" y="17198"/>
                    <a:pt x="4960" y="17208"/>
                    <a:pt x="5030" y="17208"/>
                  </a:cubicBezTo>
                  <a:cubicBezTo>
                    <a:pt x="5618" y="17208"/>
                    <a:pt x="6504" y="16511"/>
                    <a:pt x="8122" y="15198"/>
                  </a:cubicBezTo>
                  <a:cubicBezTo>
                    <a:pt x="8698" y="14734"/>
                    <a:pt x="9349" y="14206"/>
                    <a:pt x="10013" y="13705"/>
                  </a:cubicBezTo>
                  <a:cubicBezTo>
                    <a:pt x="11418" y="12640"/>
                    <a:pt x="12335" y="12154"/>
                    <a:pt x="12988" y="12154"/>
                  </a:cubicBezTo>
                  <a:cubicBezTo>
                    <a:pt x="13073" y="12154"/>
                    <a:pt x="13153" y="12162"/>
                    <a:pt x="13229" y="12178"/>
                  </a:cubicBezTo>
                  <a:cubicBezTo>
                    <a:pt x="13636" y="12258"/>
                    <a:pt x="13992" y="12581"/>
                    <a:pt x="14348" y="13189"/>
                  </a:cubicBezTo>
                  <a:cubicBezTo>
                    <a:pt x="14742" y="13869"/>
                    <a:pt x="14456" y="14172"/>
                    <a:pt x="13491" y="15034"/>
                  </a:cubicBezTo>
                  <a:cubicBezTo>
                    <a:pt x="12700" y="15736"/>
                    <a:pt x="11624" y="16700"/>
                    <a:pt x="10743" y="18400"/>
                  </a:cubicBezTo>
                  <a:cubicBezTo>
                    <a:pt x="9457" y="19430"/>
                    <a:pt x="8777" y="20427"/>
                    <a:pt x="8721" y="21368"/>
                  </a:cubicBezTo>
                  <a:cubicBezTo>
                    <a:pt x="8703" y="21742"/>
                    <a:pt x="8787" y="22042"/>
                    <a:pt x="8885" y="22252"/>
                  </a:cubicBezTo>
                  <a:cubicBezTo>
                    <a:pt x="8642" y="22351"/>
                    <a:pt x="8333" y="22533"/>
                    <a:pt x="8070" y="22879"/>
                  </a:cubicBezTo>
                  <a:cubicBezTo>
                    <a:pt x="7500" y="23633"/>
                    <a:pt x="7378" y="24817"/>
                    <a:pt x="7705" y="26400"/>
                  </a:cubicBezTo>
                  <a:cubicBezTo>
                    <a:pt x="8230" y="28924"/>
                    <a:pt x="8061" y="28970"/>
                    <a:pt x="6441" y="29447"/>
                  </a:cubicBezTo>
                  <a:cubicBezTo>
                    <a:pt x="5828" y="29626"/>
                    <a:pt x="5065" y="29851"/>
                    <a:pt x="4106" y="30266"/>
                  </a:cubicBezTo>
                  <a:cubicBezTo>
                    <a:pt x="2407" y="31002"/>
                    <a:pt x="2159" y="31311"/>
                    <a:pt x="2289" y="31653"/>
                  </a:cubicBezTo>
                  <a:cubicBezTo>
                    <a:pt x="2367" y="31857"/>
                    <a:pt x="2656" y="31934"/>
                    <a:pt x="3046" y="31934"/>
                  </a:cubicBezTo>
                  <a:cubicBezTo>
                    <a:pt x="4186" y="31934"/>
                    <a:pt x="6186" y="31275"/>
                    <a:pt x="6287" y="31240"/>
                  </a:cubicBezTo>
                  <a:cubicBezTo>
                    <a:pt x="6453" y="31197"/>
                    <a:pt x="6587" y="31175"/>
                    <a:pt x="6696" y="31175"/>
                  </a:cubicBezTo>
                  <a:cubicBezTo>
                    <a:pt x="6821" y="31175"/>
                    <a:pt x="6912" y="31204"/>
                    <a:pt x="6979" y="31264"/>
                  </a:cubicBezTo>
                  <a:cubicBezTo>
                    <a:pt x="7350" y="31586"/>
                    <a:pt x="7401" y="32837"/>
                    <a:pt x="7134" y="34976"/>
                  </a:cubicBezTo>
                  <a:cubicBezTo>
                    <a:pt x="6737" y="38145"/>
                    <a:pt x="7336" y="38249"/>
                    <a:pt x="7560" y="38290"/>
                  </a:cubicBezTo>
                  <a:cubicBezTo>
                    <a:pt x="7587" y="38295"/>
                    <a:pt x="7613" y="38297"/>
                    <a:pt x="7639" y="38297"/>
                  </a:cubicBezTo>
                  <a:cubicBezTo>
                    <a:pt x="8247" y="38297"/>
                    <a:pt x="8666" y="37022"/>
                    <a:pt x="8913" y="35926"/>
                  </a:cubicBezTo>
                  <a:cubicBezTo>
                    <a:pt x="9114" y="35023"/>
                    <a:pt x="9232" y="34016"/>
                    <a:pt x="9344" y="33042"/>
                  </a:cubicBezTo>
                  <a:cubicBezTo>
                    <a:pt x="9648" y="30398"/>
                    <a:pt x="9934" y="27898"/>
                    <a:pt x="11821" y="27477"/>
                  </a:cubicBezTo>
                  <a:cubicBezTo>
                    <a:pt x="14353" y="26906"/>
                    <a:pt x="15116" y="24977"/>
                    <a:pt x="15303" y="24331"/>
                  </a:cubicBezTo>
                  <a:cubicBezTo>
                    <a:pt x="15921" y="24242"/>
                    <a:pt x="17723" y="23858"/>
                    <a:pt x="18856" y="22289"/>
                  </a:cubicBezTo>
                  <a:cubicBezTo>
                    <a:pt x="18875" y="25581"/>
                    <a:pt x="19169" y="27014"/>
                    <a:pt x="19376" y="27617"/>
                  </a:cubicBezTo>
                  <a:cubicBezTo>
                    <a:pt x="18819" y="27851"/>
                    <a:pt x="17905" y="28750"/>
                    <a:pt x="17241" y="31929"/>
                  </a:cubicBezTo>
                  <a:cubicBezTo>
                    <a:pt x="16637" y="33647"/>
                    <a:pt x="15167" y="35322"/>
                    <a:pt x="14096" y="36544"/>
                  </a:cubicBezTo>
                  <a:cubicBezTo>
                    <a:pt x="13534" y="37176"/>
                    <a:pt x="13093" y="37681"/>
                    <a:pt x="12860" y="38080"/>
                  </a:cubicBezTo>
                  <a:cubicBezTo>
                    <a:pt x="11970" y="39573"/>
                    <a:pt x="11909" y="39891"/>
                    <a:pt x="12181" y="40092"/>
                  </a:cubicBezTo>
                  <a:cubicBezTo>
                    <a:pt x="12242" y="40139"/>
                    <a:pt x="12302" y="40168"/>
                    <a:pt x="12378" y="40168"/>
                  </a:cubicBezTo>
                  <a:cubicBezTo>
                    <a:pt x="12705" y="40168"/>
                    <a:pt x="13286" y="39610"/>
                    <a:pt x="15308" y="37368"/>
                  </a:cubicBezTo>
                  <a:cubicBezTo>
                    <a:pt x="15818" y="36806"/>
                    <a:pt x="16258" y="36320"/>
                    <a:pt x="16511" y="36071"/>
                  </a:cubicBezTo>
                  <a:cubicBezTo>
                    <a:pt x="16916" y="35671"/>
                    <a:pt x="17442" y="35411"/>
                    <a:pt x="17804" y="35411"/>
                  </a:cubicBezTo>
                  <a:cubicBezTo>
                    <a:pt x="17865" y="35411"/>
                    <a:pt x="17921" y="35419"/>
                    <a:pt x="17972" y="35434"/>
                  </a:cubicBezTo>
                  <a:cubicBezTo>
                    <a:pt x="18032" y="35458"/>
                    <a:pt x="18224" y="35519"/>
                    <a:pt x="18294" y="35917"/>
                  </a:cubicBezTo>
                  <a:cubicBezTo>
                    <a:pt x="18360" y="36283"/>
                    <a:pt x="18383" y="36806"/>
                    <a:pt x="18406" y="37316"/>
                  </a:cubicBezTo>
                  <a:cubicBezTo>
                    <a:pt x="18467" y="38595"/>
                    <a:pt x="18533" y="39400"/>
                    <a:pt x="18903" y="39714"/>
                  </a:cubicBezTo>
                  <a:cubicBezTo>
                    <a:pt x="19003" y="39806"/>
                    <a:pt x="19125" y="39853"/>
                    <a:pt x="19255" y="39853"/>
                  </a:cubicBezTo>
                  <a:cubicBezTo>
                    <a:pt x="19276" y="39853"/>
                    <a:pt x="19298" y="39852"/>
                    <a:pt x="19320" y="39850"/>
                  </a:cubicBezTo>
                  <a:cubicBezTo>
                    <a:pt x="19910" y="39788"/>
                    <a:pt x="19956" y="38871"/>
                    <a:pt x="20017" y="37476"/>
                  </a:cubicBezTo>
                  <a:cubicBezTo>
                    <a:pt x="20059" y="36581"/>
                    <a:pt x="20124" y="35243"/>
                    <a:pt x="20452" y="34971"/>
                  </a:cubicBezTo>
                  <a:cubicBezTo>
                    <a:pt x="20574" y="35116"/>
                    <a:pt x="20710" y="35687"/>
                    <a:pt x="20789" y="36039"/>
                  </a:cubicBezTo>
                  <a:cubicBezTo>
                    <a:pt x="20958" y="36760"/>
                    <a:pt x="21103" y="37378"/>
                    <a:pt x="21491" y="37560"/>
                  </a:cubicBezTo>
                  <a:cubicBezTo>
                    <a:pt x="21549" y="37588"/>
                    <a:pt x="21626" y="37611"/>
                    <a:pt x="21717" y="37611"/>
                  </a:cubicBezTo>
                  <a:cubicBezTo>
                    <a:pt x="21795" y="37611"/>
                    <a:pt x="21883" y="37594"/>
                    <a:pt x="21978" y="37546"/>
                  </a:cubicBezTo>
                  <a:cubicBezTo>
                    <a:pt x="22559" y="37255"/>
                    <a:pt x="22381" y="36469"/>
                    <a:pt x="22175" y="35552"/>
                  </a:cubicBezTo>
                  <a:cubicBezTo>
                    <a:pt x="21945" y="34531"/>
                    <a:pt x="21665" y="33258"/>
                    <a:pt x="22241" y="32322"/>
                  </a:cubicBezTo>
                  <a:cubicBezTo>
                    <a:pt x="22517" y="31867"/>
                    <a:pt x="22924" y="31395"/>
                    <a:pt x="23313" y="30936"/>
                  </a:cubicBezTo>
                  <a:cubicBezTo>
                    <a:pt x="24141" y="29967"/>
                    <a:pt x="24993" y="28961"/>
                    <a:pt x="24862" y="27950"/>
                  </a:cubicBezTo>
                  <a:cubicBezTo>
                    <a:pt x="24806" y="27491"/>
                    <a:pt x="24544" y="27064"/>
                    <a:pt x="24080" y="26690"/>
                  </a:cubicBezTo>
                  <a:cubicBezTo>
                    <a:pt x="26187" y="23156"/>
                    <a:pt x="26117" y="20614"/>
                    <a:pt x="26061" y="20010"/>
                  </a:cubicBezTo>
                  <a:cubicBezTo>
                    <a:pt x="26351" y="19636"/>
                    <a:pt x="27245" y="18268"/>
                    <a:pt x="27461" y="15587"/>
                  </a:cubicBezTo>
                  <a:cubicBezTo>
                    <a:pt x="28602" y="15053"/>
                    <a:pt x="29351" y="14332"/>
                    <a:pt x="29679" y="13433"/>
                  </a:cubicBezTo>
                  <a:cubicBezTo>
                    <a:pt x="30142" y="12174"/>
                    <a:pt x="29600" y="11046"/>
                    <a:pt x="29567" y="10985"/>
                  </a:cubicBezTo>
                  <a:cubicBezTo>
                    <a:pt x="29557" y="10970"/>
                    <a:pt x="28724" y="9403"/>
                    <a:pt x="29590" y="6664"/>
                  </a:cubicBezTo>
                  <a:cubicBezTo>
                    <a:pt x="30531" y="3701"/>
                    <a:pt x="28785" y="1276"/>
                    <a:pt x="26575" y="405"/>
                  </a:cubicBezTo>
                  <a:cubicBezTo>
                    <a:pt x="25889" y="136"/>
                    <a:pt x="25243" y="0"/>
                    <a:pt x="24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61;p49">
              <a:extLst>
                <a:ext uri="{FF2B5EF4-FFF2-40B4-BE49-F238E27FC236}">
                  <a16:creationId xmlns:a16="http://schemas.microsoft.com/office/drawing/2014/main" id="{2D0D5AE7-C088-8D02-42A5-8AE70846A1CD}"/>
                </a:ext>
              </a:extLst>
            </p:cNvPr>
            <p:cNvSpPr/>
            <p:nvPr/>
          </p:nvSpPr>
          <p:spPr>
            <a:xfrm>
              <a:off x="2472919" y="421813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600" cap="rnd" cmpd="sng">
              <a:solidFill>
                <a:srgbClr val="CCA2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62;p49">
              <a:extLst>
                <a:ext uri="{FF2B5EF4-FFF2-40B4-BE49-F238E27FC236}">
                  <a16:creationId xmlns:a16="http://schemas.microsoft.com/office/drawing/2014/main" id="{A30F6E6B-90A8-4224-15CE-5506C6199F00}"/>
                </a:ext>
              </a:extLst>
            </p:cNvPr>
            <p:cNvSpPr/>
            <p:nvPr/>
          </p:nvSpPr>
          <p:spPr>
            <a:xfrm>
              <a:off x="2043953" y="3812736"/>
              <a:ext cx="34427" cy="70590"/>
            </a:xfrm>
            <a:custGeom>
              <a:avLst/>
              <a:gdLst/>
              <a:ahLst/>
              <a:cxnLst/>
              <a:rect l="l" t="t" r="r" b="b"/>
              <a:pathLst>
                <a:path w="1687" h="3459" extrusionOk="0">
                  <a:moveTo>
                    <a:pt x="1217" y="0"/>
                  </a:moveTo>
                  <a:cubicBezTo>
                    <a:pt x="1204" y="0"/>
                    <a:pt x="1190" y="1"/>
                    <a:pt x="1176" y="4"/>
                  </a:cubicBezTo>
                  <a:cubicBezTo>
                    <a:pt x="1017" y="21"/>
                    <a:pt x="904" y="172"/>
                    <a:pt x="928" y="326"/>
                  </a:cubicBezTo>
                  <a:cubicBezTo>
                    <a:pt x="928" y="341"/>
                    <a:pt x="1073" y="1566"/>
                    <a:pt x="90" y="3003"/>
                  </a:cubicBezTo>
                  <a:cubicBezTo>
                    <a:pt x="1" y="3135"/>
                    <a:pt x="33" y="3318"/>
                    <a:pt x="165" y="3407"/>
                  </a:cubicBezTo>
                  <a:cubicBezTo>
                    <a:pt x="217" y="3439"/>
                    <a:pt x="273" y="3458"/>
                    <a:pt x="329" y="3458"/>
                  </a:cubicBezTo>
                  <a:cubicBezTo>
                    <a:pt x="422" y="3458"/>
                    <a:pt x="517" y="3411"/>
                    <a:pt x="573" y="3331"/>
                  </a:cubicBezTo>
                  <a:cubicBezTo>
                    <a:pt x="1686" y="1698"/>
                    <a:pt x="1509" y="307"/>
                    <a:pt x="1500" y="251"/>
                  </a:cubicBezTo>
                  <a:cubicBezTo>
                    <a:pt x="1482" y="106"/>
                    <a:pt x="1357" y="0"/>
                    <a:pt x="1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63;p49">
              <a:extLst>
                <a:ext uri="{FF2B5EF4-FFF2-40B4-BE49-F238E27FC236}">
                  <a16:creationId xmlns:a16="http://schemas.microsoft.com/office/drawing/2014/main" id="{B213CCF4-E234-EB8B-6CC6-5ED1003D3D46}"/>
                </a:ext>
              </a:extLst>
            </p:cNvPr>
            <p:cNvSpPr/>
            <p:nvPr/>
          </p:nvSpPr>
          <p:spPr>
            <a:xfrm>
              <a:off x="2071483" y="3819920"/>
              <a:ext cx="25795" cy="43611"/>
            </a:xfrm>
            <a:custGeom>
              <a:avLst/>
              <a:gdLst/>
              <a:ahLst/>
              <a:cxnLst/>
              <a:rect l="l" t="t" r="r" b="b"/>
              <a:pathLst>
                <a:path w="1264" h="2137" extrusionOk="0">
                  <a:moveTo>
                    <a:pt x="698" y="1"/>
                  </a:moveTo>
                  <a:cubicBezTo>
                    <a:pt x="667" y="1"/>
                    <a:pt x="635" y="6"/>
                    <a:pt x="605" y="17"/>
                  </a:cubicBezTo>
                  <a:cubicBezTo>
                    <a:pt x="454" y="63"/>
                    <a:pt x="370" y="227"/>
                    <a:pt x="417" y="382"/>
                  </a:cubicBezTo>
                  <a:cubicBezTo>
                    <a:pt x="426" y="404"/>
                    <a:pt x="609" y="1004"/>
                    <a:pt x="99" y="1668"/>
                  </a:cubicBezTo>
                  <a:cubicBezTo>
                    <a:pt x="0" y="1795"/>
                    <a:pt x="24" y="1977"/>
                    <a:pt x="151" y="2076"/>
                  </a:cubicBezTo>
                  <a:cubicBezTo>
                    <a:pt x="201" y="2113"/>
                    <a:pt x="267" y="2137"/>
                    <a:pt x="328" y="2137"/>
                  </a:cubicBezTo>
                  <a:cubicBezTo>
                    <a:pt x="412" y="2137"/>
                    <a:pt x="501" y="2095"/>
                    <a:pt x="557" y="2020"/>
                  </a:cubicBezTo>
                  <a:cubicBezTo>
                    <a:pt x="1264" y="1102"/>
                    <a:pt x="983" y="231"/>
                    <a:pt x="970" y="194"/>
                  </a:cubicBezTo>
                  <a:cubicBezTo>
                    <a:pt x="929" y="76"/>
                    <a:pt x="817" y="1"/>
                    <a:pt x="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64;p49">
              <a:extLst>
                <a:ext uri="{FF2B5EF4-FFF2-40B4-BE49-F238E27FC236}">
                  <a16:creationId xmlns:a16="http://schemas.microsoft.com/office/drawing/2014/main" id="{C998950A-3246-8300-BBEB-5FAF37714B54}"/>
                </a:ext>
              </a:extLst>
            </p:cNvPr>
            <p:cNvSpPr/>
            <p:nvPr/>
          </p:nvSpPr>
          <p:spPr>
            <a:xfrm>
              <a:off x="2104237" y="3757717"/>
              <a:ext cx="77304" cy="31019"/>
            </a:xfrm>
            <a:custGeom>
              <a:avLst/>
              <a:gdLst/>
              <a:ahLst/>
              <a:cxnLst/>
              <a:rect l="l" t="t" r="r" b="b"/>
              <a:pathLst>
                <a:path w="3788" h="1520" extrusionOk="0">
                  <a:moveTo>
                    <a:pt x="771" y="1"/>
                  </a:moveTo>
                  <a:cubicBezTo>
                    <a:pt x="491" y="1"/>
                    <a:pt x="304" y="19"/>
                    <a:pt x="277" y="21"/>
                  </a:cubicBezTo>
                  <a:cubicBezTo>
                    <a:pt x="118" y="36"/>
                    <a:pt x="1" y="181"/>
                    <a:pt x="15" y="340"/>
                  </a:cubicBezTo>
                  <a:cubicBezTo>
                    <a:pt x="33" y="492"/>
                    <a:pt x="164" y="598"/>
                    <a:pt x="315" y="598"/>
                  </a:cubicBezTo>
                  <a:cubicBezTo>
                    <a:pt x="321" y="598"/>
                    <a:pt x="327" y="598"/>
                    <a:pt x="333" y="597"/>
                  </a:cubicBezTo>
                  <a:cubicBezTo>
                    <a:pt x="340" y="597"/>
                    <a:pt x="506" y="582"/>
                    <a:pt x="761" y="582"/>
                  </a:cubicBezTo>
                  <a:cubicBezTo>
                    <a:pt x="1415" y="582"/>
                    <a:pt x="2650" y="684"/>
                    <a:pt x="3236" y="1412"/>
                  </a:cubicBezTo>
                  <a:cubicBezTo>
                    <a:pt x="3297" y="1482"/>
                    <a:pt x="3381" y="1520"/>
                    <a:pt x="3465" y="1520"/>
                  </a:cubicBezTo>
                  <a:cubicBezTo>
                    <a:pt x="3526" y="1520"/>
                    <a:pt x="3591" y="1501"/>
                    <a:pt x="3643" y="1454"/>
                  </a:cubicBezTo>
                  <a:cubicBezTo>
                    <a:pt x="3770" y="1356"/>
                    <a:pt x="3788" y="1173"/>
                    <a:pt x="3690" y="1047"/>
                  </a:cubicBezTo>
                  <a:cubicBezTo>
                    <a:pt x="2952" y="131"/>
                    <a:pt x="1526" y="1"/>
                    <a:pt x="7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65;p49">
              <a:extLst>
                <a:ext uri="{FF2B5EF4-FFF2-40B4-BE49-F238E27FC236}">
                  <a16:creationId xmlns:a16="http://schemas.microsoft.com/office/drawing/2014/main" id="{B8B8494B-F10C-1627-CFCF-2CDEB9261BD1}"/>
                </a:ext>
              </a:extLst>
            </p:cNvPr>
            <p:cNvSpPr/>
            <p:nvPr/>
          </p:nvSpPr>
          <p:spPr>
            <a:xfrm>
              <a:off x="2073013" y="3956119"/>
              <a:ext cx="108445" cy="27203"/>
            </a:xfrm>
            <a:custGeom>
              <a:avLst/>
              <a:gdLst/>
              <a:ahLst/>
              <a:cxnLst/>
              <a:rect l="l" t="t" r="r" b="b"/>
              <a:pathLst>
                <a:path w="5314" h="1333" extrusionOk="0">
                  <a:moveTo>
                    <a:pt x="3346" y="1"/>
                  </a:moveTo>
                  <a:cubicBezTo>
                    <a:pt x="1519" y="1"/>
                    <a:pt x="247" y="751"/>
                    <a:pt x="178" y="795"/>
                  </a:cubicBezTo>
                  <a:cubicBezTo>
                    <a:pt x="42" y="875"/>
                    <a:pt x="0" y="1052"/>
                    <a:pt x="80" y="1192"/>
                  </a:cubicBezTo>
                  <a:cubicBezTo>
                    <a:pt x="136" y="1281"/>
                    <a:pt x="230" y="1333"/>
                    <a:pt x="328" y="1333"/>
                  </a:cubicBezTo>
                  <a:cubicBezTo>
                    <a:pt x="379" y="1333"/>
                    <a:pt x="431" y="1319"/>
                    <a:pt x="478" y="1291"/>
                  </a:cubicBezTo>
                  <a:cubicBezTo>
                    <a:pt x="493" y="1280"/>
                    <a:pt x="1679" y="585"/>
                    <a:pt x="3362" y="585"/>
                  </a:cubicBezTo>
                  <a:cubicBezTo>
                    <a:pt x="3845" y="585"/>
                    <a:pt x="4370" y="643"/>
                    <a:pt x="4920" y="790"/>
                  </a:cubicBezTo>
                  <a:cubicBezTo>
                    <a:pt x="4945" y="797"/>
                    <a:pt x="4970" y="800"/>
                    <a:pt x="4995" y="800"/>
                  </a:cubicBezTo>
                  <a:cubicBezTo>
                    <a:pt x="5123" y="800"/>
                    <a:pt x="5240" y="714"/>
                    <a:pt x="5272" y="584"/>
                  </a:cubicBezTo>
                  <a:cubicBezTo>
                    <a:pt x="5313" y="430"/>
                    <a:pt x="5225" y="270"/>
                    <a:pt x="5070" y="229"/>
                  </a:cubicBezTo>
                  <a:cubicBezTo>
                    <a:pt x="4459" y="65"/>
                    <a:pt x="3879" y="1"/>
                    <a:pt x="3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6;p49">
              <a:extLst>
                <a:ext uri="{FF2B5EF4-FFF2-40B4-BE49-F238E27FC236}">
                  <a16:creationId xmlns:a16="http://schemas.microsoft.com/office/drawing/2014/main" id="{B16D68B1-6764-1D42-9826-E8B03CC7F540}"/>
                </a:ext>
              </a:extLst>
            </p:cNvPr>
            <p:cNvSpPr/>
            <p:nvPr/>
          </p:nvSpPr>
          <p:spPr>
            <a:xfrm>
              <a:off x="2039769" y="4047177"/>
              <a:ext cx="67263" cy="14489"/>
            </a:xfrm>
            <a:custGeom>
              <a:avLst/>
              <a:gdLst/>
              <a:ahLst/>
              <a:cxnLst/>
              <a:rect l="l" t="t" r="r" b="b"/>
              <a:pathLst>
                <a:path w="3296" h="710" extrusionOk="0">
                  <a:moveTo>
                    <a:pt x="1510" y="0"/>
                  </a:moveTo>
                  <a:cubicBezTo>
                    <a:pt x="692" y="0"/>
                    <a:pt x="259" y="134"/>
                    <a:pt x="234" y="144"/>
                  </a:cubicBezTo>
                  <a:cubicBezTo>
                    <a:pt x="85" y="190"/>
                    <a:pt x="0" y="354"/>
                    <a:pt x="47" y="503"/>
                  </a:cubicBezTo>
                  <a:cubicBezTo>
                    <a:pt x="85" y="629"/>
                    <a:pt x="200" y="708"/>
                    <a:pt x="325" y="708"/>
                  </a:cubicBezTo>
                  <a:cubicBezTo>
                    <a:pt x="354" y="708"/>
                    <a:pt x="384" y="704"/>
                    <a:pt x="413" y="695"/>
                  </a:cubicBezTo>
                  <a:cubicBezTo>
                    <a:pt x="416" y="692"/>
                    <a:pt x="790" y="581"/>
                    <a:pt x="1512" y="581"/>
                  </a:cubicBezTo>
                  <a:cubicBezTo>
                    <a:pt x="1892" y="581"/>
                    <a:pt x="2367" y="612"/>
                    <a:pt x="2935" y="705"/>
                  </a:cubicBezTo>
                  <a:cubicBezTo>
                    <a:pt x="2949" y="705"/>
                    <a:pt x="2969" y="710"/>
                    <a:pt x="2982" y="710"/>
                  </a:cubicBezTo>
                  <a:cubicBezTo>
                    <a:pt x="3122" y="710"/>
                    <a:pt x="3244" y="607"/>
                    <a:pt x="3267" y="466"/>
                  </a:cubicBezTo>
                  <a:cubicBezTo>
                    <a:pt x="3295" y="307"/>
                    <a:pt x="3188" y="157"/>
                    <a:pt x="3029" y="134"/>
                  </a:cubicBezTo>
                  <a:cubicBezTo>
                    <a:pt x="2427" y="34"/>
                    <a:pt x="1920" y="0"/>
                    <a:pt x="15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67;p49">
              <a:extLst>
                <a:ext uri="{FF2B5EF4-FFF2-40B4-BE49-F238E27FC236}">
                  <a16:creationId xmlns:a16="http://schemas.microsoft.com/office/drawing/2014/main" id="{8DD5E482-D266-02E8-B9CC-C0E752ED0091}"/>
                </a:ext>
              </a:extLst>
            </p:cNvPr>
            <p:cNvSpPr/>
            <p:nvPr/>
          </p:nvSpPr>
          <p:spPr>
            <a:xfrm>
              <a:off x="2148664" y="4038116"/>
              <a:ext cx="21061" cy="56896"/>
            </a:xfrm>
            <a:custGeom>
              <a:avLst/>
              <a:gdLst/>
              <a:ahLst/>
              <a:cxnLst/>
              <a:rect l="l" t="t" r="r" b="b"/>
              <a:pathLst>
                <a:path w="1032" h="2788" extrusionOk="0">
                  <a:moveTo>
                    <a:pt x="328" y="0"/>
                  </a:moveTo>
                  <a:cubicBezTo>
                    <a:pt x="297" y="0"/>
                    <a:pt x="266" y="5"/>
                    <a:pt x="235" y="16"/>
                  </a:cubicBezTo>
                  <a:cubicBezTo>
                    <a:pt x="85" y="67"/>
                    <a:pt x="1" y="231"/>
                    <a:pt x="53" y="381"/>
                  </a:cubicBezTo>
                  <a:cubicBezTo>
                    <a:pt x="57" y="400"/>
                    <a:pt x="71" y="424"/>
                    <a:pt x="85" y="461"/>
                  </a:cubicBezTo>
                  <a:cubicBezTo>
                    <a:pt x="333" y="1027"/>
                    <a:pt x="450" y="1706"/>
                    <a:pt x="427" y="2487"/>
                  </a:cubicBezTo>
                  <a:cubicBezTo>
                    <a:pt x="422" y="2647"/>
                    <a:pt x="548" y="2783"/>
                    <a:pt x="712" y="2787"/>
                  </a:cubicBezTo>
                  <a:lnTo>
                    <a:pt x="717" y="2787"/>
                  </a:lnTo>
                  <a:cubicBezTo>
                    <a:pt x="876" y="2787"/>
                    <a:pt x="1003" y="2660"/>
                    <a:pt x="1007" y="2507"/>
                  </a:cubicBezTo>
                  <a:cubicBezTo>
                    <a:pt x="1031" y="1636"/>
                    <a:pt x="900" y="873"/>
                    <a:pt x="600" y="194"/>
                  </a:cubicBezTo>
                  <a:cubicBezTo>
                    <a:pt x="559" y="75"/>
                    <a:pt x="448" y="0"/>
                    <a:pt x="3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8;p49">
              <a:extLst>
                <a:ext uri="{FF2B5EF4-FFF2-40B4-BE49-F238E27FC236}">
                  <a16:creationId xmlns:a16="http://schemas.microsoft.com/office/drawing/2014/main" id="{6F38E1E0-3B43-2919-F872-3D8D8A97B311}"/>
                </a:ext>
              </a:extLst>
            </p:cNvPr>
            <p:cNvSpPr/>
            <p:nvPr/>
          </p:nvSpPr>
          <p:spPr>
            <a:xfrm>
              <a:off x="2168337" y="4042035"/>
              <a:ext cx="17122" cy="51080"/>
            </a:xfrm>
            <a:custGeom>
              <a:avLst/>
              <a:gdLst/>
              <a:ahLst/>
              <a:cxnLst/>
              <a:rect l="l" t="t" r="r" b="b"/>
              <a:pathLst>
                <a:path w="839" h="2503" extrusionOk="0">
                  <a:moveTo>
                    <a:pt x="316" y="0"/>
                  </a:moveTo>
                  <a:cubicBezTo>
                    <a:pt x="295" y="0"/>
                    <a:pt x="274" y="3"/>
                    <a:pt x="254" y="7"/>
                  </a:cubicBezTo>
                  <a:cubicBezTo>
                    <a:pt x="100" y="44"/>
                    <a:pt x="1" y="204"/>
                    <a:pt x="39" y="357"/>
                  </a:cubicBezTo>
                  <a:cubicBezTo>
                    <a:pt x="43" y="368"/>
                    <a:pt x="245" y="1247"/>
                    <a:pt x="39" y="2146"/>
                  </a:cubicBezTo>
                  <a:cubicBezTo>
                    <a:pt x="5" y="2306"/>
                    <a:pt x="100" y="2459"/>
                    <a:pt x="258" y="2497"/>
                  </a:cubicBezTo>
                  <a:cubicBezTo>
                    <a:pt x="277" y="2502"/>
                    <a:pt x="301" y="2502"/>
                    <a:pt x="324" y="2502"/>
                  </a:cubicBezTo>
                  <a:cubicBezTo>
                    <a:pt x="455" y="2502"/>
                    <a:pt x="573" y="2412"/>
                    <a:pt x="605" y="2277"/>
                  </a:cubicBezTo>
                  <a:cubicBezTo>
                    <a:pt x="839" y="1238"/>
                    <a:pt x="614" y="264"/>
                    <a:pt x="605" y="222"/>
                  </a:cubicBezTo>
                  <a:cubicBezTo>
                    <a:pt x="572" y="88"/>
                    <a:pt x="449" y="0"/>
                    <a:pt x="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69;p49">
              <a:extLst>
                <a:ext uri="{FF2B5EF4-FFF2-40B4-BE49-F238E27FC236}">
                  <a16:creationId xmlns:a16="http://schemas.microsoft.com/office/drawing/2014/main" id="{383B16A2-E0C5-77D6-2659-627D44108CB7}"/>
                </a:ext>
              </a:extLst>
            </p:cNvPr>
            <p:cNvSpPr/>
            <p:nvPr/>
          </p:nvSpPr>
          <p:spPr>
            <a:xfrm>
              <a:off x="2215743" y="3986669"/>
              <a:ext cx="85324" cy="48815"/>
            </a:xfrm>
            <a:custGeom>
              <a:avLst/>
              <a:gdLst/>
              <a:ahLst/>
              <a:cxnLst/>
              <a:rect l="l" t="t" r="r" b="b"/>
              <a:pathLst>
                <a:path w="4181" h="2392" extrusionOk="0">
                  <a:moveTo>
                    <a:pt x="330" y="1"/>
                  </a:moveTo>
                  <a:cubicBezTo>
                    <a:pt x="216" y="1"/>
                    <a:pt x="109" y="66"/>
                    <a:pt x="61" y="177"/>
                  </a:cubicBezTo>
                  <a:cubicBezTo>
                    <a:pt x="0" y="322"/>
                    <a:pt x="70" y="491"/>
                    <a:pt x="216" y="557"/>
                  </a:cubicBezTo>
                  <a:cubicBezTo>
                    <a:pt x="1353" y="1044"/>
                    <a:pt x="1231" y="2018"/>
                    <a:pt x="1221" y="2059"/>
                  </a:cubicBezTo>
                  <a:cubicBezTo>
                    <a:pt x="1203" y="2186"/>
                    <a:pt x="1268" y="2308"/>
                    <a:pt x="1381" y="2364"/>
                  </a:cubicBezTo>
                  <a:cubicBezTo>
                    <a:pt x="1424" y="2383"/>
                    <a:pt x="1465" y="2392"/>
                    <a:pt x="1512" y="2392"/>
                  </a:cubicBezTo>
                  <a:cubicBezTo>
                    <a:pt x="1586" y="2392"/>
                    <a:pt x="1662" y="2364"/>
                    <a:pt x="1718" y="2303"/>
                  </a:cubicBezTo>
                  <a:cubicBezTo>
                    <a:pt x="2436" y="1560"/>
                    <a:pt x="3322" y="1478"/>
                    <a:pt x="3682" y="1478"/>
                  </a:cubicBezTo>
                  <a:cubicBezTo>
                    <a:pt x="3775" y="1478"/>
                    <a:pt x="3833" y="1483"/>
                    <a:pt x="3843" y="1484"/>
                  </a:cubicBezTo>
                  <a:cubicBezTo>
                    <a:pt x="3852" y="1485"/>
                    <a:pt x="3861" y="1485"/>
                    <a:pt x="3870" y="1485"/>
                  </a:cubicBezTo>
                  <a:cubicBezTo>
                    <a:pt x="4017" y="1485"/>
                    <a:pt x="4143" y="1381"/>
                    <a:pt x="4161" y="1231"/>
                  </a:cubicBezTo>
                  <a:cubicBezTo>
                    <a:pt x="4181" y="1072"/>
                    <a:pt x="4064" y="927"/>
                    <a:pt x="3904" y="908"/>
                  </a:cubicBezTo>
                  <a:cubicBezTo>
                    <a:pt x="3891" y="907"/>
                    <a:pt x="3814" y="899"/>
                    <a:pt x="3690" y="899"/>
                  </a:cubicBezTo>
                  <a:cubicBezTo>
                    <a:pt x="3318" y="899"/>
                    <a:pt x="2519" y="970"/>
                    <a:pt x="1761" y="1508"/>
                  </a:cubicBezTo>
                  <a:cubicBezTo>
                    <a:pt x="1643" y="992"/>
                    <a:pt x="1283" y="384"/>
                    <a:pt x="445" y="24"/>
                  </a:cubicBezTo>
                  <a:cubicBezTo>
                    <a:pt x="407" y="8"/>
                    <a:pt x="368" y="1"/>
                    <a:pt x="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70;p49">
              <a:extLst>
                <a:ext uri="{FF2B5EF4-FFF2-40B4-BE49-F238E27FC236}">
                  <a16:creationId xmlns:a16="http://schemas.microsoft.com/office/drawing/2014/main" id="{A97CAF4A-FF00-5A20-FE7F-78E34C04E6E3}"/>
                </a:ext>
              </a:extLst>
            </p:cNvPr>
            <p:cNvSpPr/>
            <p:nvPr/>
          </p:nvSpPr>
          <p:spPr>
            <a:xfrm>
              <a:off x="2336188" y="3956180"/>
              <a:ext cx="51529" cy="54264"/>
            </a:xfrm>
            <a:custGeom>
              <a:avLst/>
              <a:gdLst/>
              <a:ahLst/>
              <a:cxnLst/>
              <a:rect l="l" t="t" r="r" b="b"/>
              <a:pathLst>
                <a:path w="2525" h="2659" extrusionOk="0">
                  <a:moveTo>
                    <a:pt x="336" y="0"/>
                  </a:moveTo>
                  <a:cubicBezTo>
                    <a:pt x="240" y="0"/>
                    <a:pt x="146" y="48"/>
                    <a:pt x="90" y="131"/>
                  </a:cubicBezTo>
                  <a:cubicBezTo>
                    <a:pt x="1" y="267"/>
                    <a:pt x="44" y="446"/>
                    <a:pt x="174" y="534"/>
                  </a:cubicBezTo>
                  <a:cubicBezTo>
                    <a:pt x="1770" y="1569"/>
                    <a:pt x="1925" y="2384"/>
                    <a:pt x="1930" y="2406"/>
                  </a:cubicBezTo>
                  <a:cubicBezTo>
                    <a:pt x="1948" y="2552"/>
                    <a:pt x="2075" y="2659"/>
                    <a:pt x="2220" y="2659"/>
                  </a:cubicBezTo>
                  <a:lnTo>
                    <a:pt x="2248" y="2659"/>
                  </a:lnTo>
                  <a:cubicBezTo>
                    <a:pt x="2407" y="2641"/>
                    <a:pt x="2524" y="2501"/>
                    <a:pt x="2505" y="2341"/>
                  </a:cubicBezTo>
                  <a:cubicBezTo>
                    <a:pt x="2496" y="2233"/>
                    <a:pt x="2341" y="1246"/>
                    <a:pt x="493" y="47"/>
                  </a:cubicBezTo>
                  <a:cubicBezTo>
                    <a:pt x="444" y="15"/>
                    <a:pt x="390" y="0"/>
                    <a:pt x="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71;p49">
              <a:extLst>
                <a:ext uri="{FF2B5EF4-FFF2-40B4-BE49-F238E27FC236}">
                  <a16:creationId xmlns:a16="http://schemas.microsoft.com/office/drawing/2014/main" id="{B611049F-E3FF-A07B-A1A7-D400AB49BF57}"/>
                </a:ext>
              </a:extLst>
            </p:cNvPr>
            <p:cNvSpPr/>
            <p:nvPr/>
          </p:nvSpPr>
          <p:spPr>
            <a:xfrm>
              <a:off x="2365514" y="3875244"/>
              <a:ext cx="51713" cy="42733"/>
            </a:xfrm>
            <a:custGeom>
              <a:avLst/>
              <a:gdLst/>
              <a:ahLst/>
              <a:cxnLst/>
              <a:rect l="l" t="t" r="r" b="b"/>
              <a:pathLst>
                <a:path w="2534" h="2094" extrusionOk="0">
                  <a:moveTo>
                    <a:pt x="333" y="0"/>
                  </a:moveTo>
                  <a:cubicBezTo>
                    <a:pt x="232" y="0"/>
                    <a:pt x="134" y="53"/>
                    <a:pt x="81" y="147"/>
                  </a:cubicBezTo>
                  <a:cubicBezTo>
                    <a:pt x="1" y="287"/>
                    <a:pt x="48" y="465"/>
                    <a:pt x="188" y="545"/>
                  </a:cubicBezTo>
                  <a:cubicBezTo>
                    <a:pt x="1448" y="1260"/>
                    <a:pt x="1962" y="1968"/>
                    <a:pt x="1967" y="1973"/>
                  </a:cubicBezTo>
                  <a:cubicBezTo>
                    <a:pt x="2023" y="2052"/>
                    <a:pt x="2112" y="2094"/>
                    <a:pt x="2206" y="2094"/>
                  </a:cubicBezTo>
                  <a:cubicBezTo>
                    <a:pt x="2262" y="2094"/>
                    <a:pt x="2323" y="2080"/>
                    <a:pt x="2370" y="2042"/>
                  </a:cubicBezTo>
                  <a:cubicBezTo>
                    <a:pt x="2501" y="1949"/>
                    <a:pt x="2533" y="1766"/>
                    <a:pt x="2440" y="1640"/>
                  </a:cubicBezTo>
                  <a:cubicBezTo>
                    <a:pt x="2416" y="1607"/>
                    <a:pt x="1855" y="826"/>
                    <a:pt x="478" y="39"/>
                  </a:cubicBezTo>
                  <a:cubicBezTo>
                    <a:pt x="432" y="13"/>
                    <a:pt x="382" y="0"/>
                    <a:pt x="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72;p49">
              <a:extLst>
                <a:ext uri="{FF2B5EF4-FFF2-40B4-BE49-F238E27FC236}">
                  <a16:creationId xmlns:a16="http://schemas.microsoft.com/office/drawing/2014/main" id="{656BACEB-231C-34D6-93F7-897E6068CC51}"/>
                </a:ext>
              </a:extLst>
            </p:cNvPr>
            <p:cNvSpPr/>
            <p:nvPr/>
          </p:nvSpPr>
          <p:spPr>
            <a:xfrm>
              <a:off x="2255293" y="3726025"/>
              <a:ext cx="63814" cy="77712"/>
            </a:xfrm>
            <a:custGeom>
              <a:avLst/>
              <a:gdLst/>
              <a:ahLst/>
              <a:cxnLst/>
              <a:rect l="l" t="t" r="r" b="b"/>
              <a:pathLst>
                <a:path w="3127" h="3808" extrusionOk="0">
                  <a:moveTo>
                    <a:pt x="468" y="0"/>
                  </a:moveTo>
                  <a:cubicBezTo>
                    <a:pt x="323" y="0"/>
                    <a:pt x="191" y="117"/>
                    <a:pt x="178" y="269"/>
                  </a:cubicBezTo>
                  <a:cubicBezTo>
                    <a:pt x="173" y="292"/>
                    <a:pt x="0" y="2661"/>
                    <a:pt x="2687" y="3784"/>
                  </a:cubicBezTo>
                  <a:cubicBezTo>
                    <a:pt x="2720" y="3798"/>
                    <a:pt x="2757" y="3808"/>
                    <a:pt x="2794" y="3808"/>
                  </a:cubicBezTo>
                  <a:cubicBezTo>
                    <a:pt x="2912" y="3808"/>
                    <a:pt x="3019" y="3741"/>
                    <a:pt x="3066" y="3629"/>
                  </a:cubicBezTo>
                  <a:cubicBezTo>
                    <a:pt x="3127" y="3480"/>
                    <a:pt x="3057" y="3311"/>
                    <a:pt x="2907" y="3250"/>
                  </a:cubicBezTo>
                  <a:cubicBezTo>
                    <a:pt x="622" y="2295"/>
                    <a:pt x="749" y="399"/>
                    <a:pt x="754" y="315"/>
                  </a:cubicBezTo>
                  <a:cubicBezTo>
                    <a:pt x="767" y="156"/>
                    <a:pt x="651" y="16"/>
                    <a:pt x="491" y="1"/>
                  </a:cubicBezTo>
                  <a:cubicBezTo>
                    <a:pt x="483" y="1"/>
                    <a:pt x="475" y="0"/>
                    <a:pt x="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73;p49">
              <a:extLst>
                <a:ext uri="{FF2B5EF4-FFF2-40B4-BE49-F238E27FC236}">
                  <a16:creationId xmlns:a16="http://schemas.microsoft.com/office/drawing/2014/main" id="{86FB50B8-C717-31CD-220E-65B999F31E34}"/>
                </a:ext>
              </a:extLst>
            </p:cNvPr>
            <p:cNvSpPr/>
            <p:nvPr/>
          </p:nvSpPr>
          <p:spPr>
            <a:xfrm>
              <a:off x="2247640" y="3779472"/>
              <a:ext cx="111323" cy="40978"/>
            </a:xfrm>
            <a:custGeom>
              <a:avLst/>
              <a:gdLst/>
              <a:ahLst/>
              <a:cxnLst/>
              <a:rect l="l" t="t" r="r" b="b"/>
              <a:pathLst>
                <a:path w="5455" h="2008" extrusionOk="0">
                  <a:moveTo>
                    <a:pt x="328" y="1"/>
                  </a:moveTo>
                  <a:cubicBezTo>
                    <a:pt x="271" y="1"/>
                    <a:pt x="214" y="17"/>
                    <a:pt x="164" y="51"/>
                  </a:cubicBezTo>
                  <a:cubicBezTo>
                    <a:pt x="34" y="145"/>
                    <a:pt x="1" y="322"/>
                    <a:pt x="94" y="458"/>
                  </a:cubicBezTo>
                  <a:cubicBezTo>
                    <a:pt x="141" y="528"/>
                    <a:pt x="1203" y="2008"/>
                    <a:pt x="4148" y="2008"/>
                  </a:cubicBezTo>
                  <a:cubicBezTo>
                    <a:pt x="4471" y="2008"/>
                    <a:pt x="4813" y="1993"/>
                    <a:pt x="5182" y="1951"/>
                  </a:cubicBezTo>
                  <a:cubicBezTo>
                    <a:pt x="5342" y="1937"/>
                    <a:pt x="5454" y="1792"/>
                    <a:pt x="5440" y="1634"/>
                  </a:cubicBezTo>
                  <a:cubicBezTo>
                    <a:pt x="5422" y="1480"/>
                    <a:pt x="5292" y="1375"/>
                    <a:pt x="5140" y="1375"/>
                  </a:cubicBezTo>
                  <a:cubicBezTo>
                    <a:pt x="5134" y="1375"/>
                    <a:pt x="5128" y="1375"/>
                    <a:pt x="5122" y="1375"/>
                  </a:cubicBezTo>
                  <a:cubicBezTo>
                    <a:pt x="4771" y="1413"/>
                    <a:pt x="4444" y="1430"/>
                    <a:pt x="4140" y="1430"/>
                  </a:cubicBezTo>
                  <a:cubicBezTo>
                    <a:pt x="1529" y="1430"/>
                    <a:pt x="608" y="184"/>
                    <a:pt x="567" y="126"/>
                  </a:cubicBezTo>
                  <a:cubicBezTo>
                    <a:pt x="512" y="44"/>
                    <a:pt x="421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74;p49">
              <a:extLst>
                <a:ext uri="{FF2B5EF4-FFF2-40B4-BE49-F238E27FC236}">
                  <a16:creationId xmlns:a16="http://schemas.microsoft.com/office/drawing/2014/main" id="{AF445754-3F05-03BC-E0D3-D6A95A0C7338}"/>
                </a:ext>
              </a:extLst>
            </p:cNvPr>
            <p:cNvSpPr/>
            <p:nvPr/>
          </p:nvSpPr>
          <p:spPr>
            <a:xfrm>
              <a:off x="2179908" y="3871448"/>
              <a:ext cx="164240" cy="29530"/>
            </a:xfrm>
            <a:custGeom>
              <a:avLst/>
              <a:gdLst/>
              <a:ahLst/>
              <a:cxnLst/>
              <a:rect l="l" t="t" r="r" b="b"/>
              <a:pathLst>
                <a:path w="8048" h="1447" extrusionOk="0">
                  <a:moveTo>
                    <a:pt x="332" y="0"/>
                  </a:moveTo>
                  <a:cubicBezTo>
                    <a:pt x="217" y="0"/>
                    <a:pt x="105" y="68"/>
                    <a:pt x="62" y="182"/>
                  </a:cubicBezTo>
                  <a:cubicBezTo>
                    <a:pt x="0" y="333"/>
                    <a:pt x="75" y="501"/>
                    <a:pt x="220" y="558"/>
                  </a:cubicBezTo>
                  <a:cubicBezTo>
                    <a:pt x="333" y="604"/>
                    <a:pt x="2482" y="1446"/>
                    <a:pt x="5370" y="1446"/>
                  </a:cubicBezTo>
                  <a:cubicBezTo>
                    <a:pt x="6133" y="1446"/>
                    <a:pt x="6943" y="1390"/>
                    <a:pt x="7786" y="1241"/>
                  </a:cubicBezTo>
                  <a:cubicBezTo>
                    <a:pt x="7944" y="1213"/>
                    <a:pt x="8048" y="1063"/>
                    <a:pt x="8019" y="904"/>
                  </a:cubicBezTo>
                  <a:cubicBezTo>
                    <a:pt x="7994" y="765"/>
                    <a:pt x="7869" y="667"/>
                    <a:pt x="7731" y="667"/>
                  </a:cubicBezTo>
                  <a:cubicBezTo>
                    <a:pt x="7717" y="667"/>
                    <a:pt x="7702" y="668"/>
                    <a:pt x="7687" y="670"/>
                  </a:cubicBezTo>
                  <a:cubicBezTo>
                    <a:pt x="6897" y="809"/>
                    <a:pt x="6128" y="864"/>
                    <a:pt x="5404" y="864"/>
                  </a:cubicBezTo>
                  <a:cubicBezTo>
                    <a:pt x="2593" y="864"/>
                    <a:pt x="462" y="30"/>
                    <a:pt x="436" y="20"/>
                  </a:cubicBezTo>
                  <a:cubicBezTo>
                    <a:pt x="402" y="6"/>
                    <a:pt x="367" y="0"/>
                    <a:pt x="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75;p49">
              <a:extLst>
                <a:ext uri="{FF2B5EF4-FFF2-40B4-BE49-F238E27FC236}">
                  <a16:creationId xmlns:a16="http://schemas.microsoft.com/office/drawing/2014/main" id="{DDD8C117-34B0-C32A-C6E9-1562E6890CF6}"/>
                </a:ext>
              </a:extLst>
            </p:cNvPr>
            <p:cNvSpPr/>
            <p:nvPr/>
          </p:nvSpPr>
          <p:spPr>
            <a:xfrm>
              <a:off x="2198152" y="3890734"/>
              <a:ext cx="96405" cy="24489"/>
            </a:xfrm>
            <a:custGeom>
              <a:avLst/>
              <a:gdLst/>
              <a:ahLst/>
              <a:cxnLst/>
              <a:rect l="l" t="t" r="r" b="b"/>
              <a:pathLst>
                <a:path w="4724" h="1200" extrusionOk="0">
                  <a:moveTo>
                    <a:pt x="329" y="1"/>
                  </a:moveTo>
                  <a:cubicBezTo>
                    <a:pt x="211" y="1"/>
                    <a:pt x="100" y="72"/>
                    <a:pt x="57" y="188"/>
                  </a:cubicBezTo>
                  <a:cubicBezTo>
                    <a:pt x="0" y="338"/>
                    <a:pt x="80" y="507"/>
                    <a:pt x="230" y="563"/>
                  </a:cubicBezTo>
                  <a:cubicBezTo>
                    <a:pt x="300" y="586"/>
                    <a:pt x="1962" y="1199"/>
                    <a:pt x="4125" y="1199"/>
                  </a:cubicBezTo>
                  <a:cubicBezTo>
                    <a:pt x="4228" y="1199"/>
                    <a:pt x="4330" y="1199"/>
                    <a:pt x="4438" y="1195"/>
                  </a:cubicBezTo>
                  <a:cubicBezTo>
                    <a:pt x="4598" y="1190"/>
                    <a:pt x="4723" y="1059"/>
                    <a:pt x="4719" y="895"/>
                  </a:cubicBezTo>
                  <a:cubicBezTo>
                    <a:pt x="4715" y="743"/>
                    <a:pt x="4591" y="613"/>
                    <a:pt x="4442" y="613"/>
                  </a:cubicBezTo>
                  <a:cubicBezTo>
                    <a:pt x="4435" y="613"/>
                    <a:pt x="4427" y="613"/>
                    <a:pt x="4420" y="614"/>
                  </a:cubicBezTo>
                  <a:cubicBezTo>
                    <a:pt x="4328" y="616"/>
                    <a:pt x="4237" y="617"/>
                    <a:pt x="4147" y="617"/>
                  </a:cubicBezTo>
                  <a:cubicBezTo>
                    <a:pt x="2075" y="617"/>
                    <a:pt x="449" y="24"/>
                    <a:pt x="432" y="19"/>
                  </a:cubicBezTo>
                  <a:cubicBezTo>
                    <a:pt x="398" y="7"/>
                    <a:pt x="363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76;p49">
              <a:extLst>
                <a:ext uri="{FF2B5EF4-FFF2-40B4-BE49-F238E27FC236}">
                  <a16:creationId xmlns:a16="http://schemas.microsoft.com/office/drawing/2014/main" id="{41923608-15E6-4F7B-8D4B-B3B112C5E5B2}"/>
                </a:ext>
              </a:extLst>
            </p:cNvPr>
            <p:cNvSpPr/>
            <p:nvPr/>
          </p:nvSpPr>
          <p:spPr>
            <a:xfrm>
              <a:off x="2248803" y="4158011"/>
              <a:ext cx="43570" cy="14469"/>
            </a:xfrm>
            <a:custGeom>
              <a:avLst/>
              <a:gdLst/>
              <a:ahLst/>
              <a:cxnLst/>
              <a:rect l="l" t="t" r="r" b="b"/>
              <a:pathLst>
                <a:path w="2135" h="709" extrusionOk="0">
                  <a:moveTo>
                    <a:pt x="1034" y="1"/>
                  </a:moveTo>
                  <a:cubicBezTo>
                    <a:pt x="784" y="1"/>
                    <a:pt x="504" y="37"/>
                    <a:pt x="225" y="147"/>
                  </a:cubicBezTo>
                  <a:cubicBezTo>
                    <a:pt x="74" y="208"/>
                    <a:pt x="0" y="376"/>
                    <a:pt x="61" y="521"/>
                  </a:cubicBezTo>
                  <a:cubicBezTo>
                    <a:pt x="107" y="636"/>
                    <a:pt x="216" y="706"/>
                    <a:pt x="330" y="706"/>
                  </a:cubicBezTo>
                  <a:cubicBezTo>
                    <a:pt x="365" y="706"/>
                    <a:pt x="401" y="700"/>
                    <a:pt x="435" y="685"/>
                  </a:cubicBezTo>
                  <a:cubicBezTo>
                    <a:pt x="637" y="606"/>
                    <a:pt x="844" y="579"/>
                    <a:pt x="1031" y="579"/>
                  </a:cubicBezTo>
                  <a:cubicBezTo>
                    <a:pt x="1405" y="579"/>
                    <a:pt x="1697" y="687"/>
                    <a:pt x="1703" y="690"/>
                  </a:cubicBezTo>
                  <a:cubicBezTo>
                    <a:pt x="1736" y="700"/>
                    <a:pt x="1774" y="709"/>
                    <a:pt x="1807" y="709"/>
                  </a:cubicBezTo>
                  <a:cubicBezTo>
                    <a:pt x="1924" y="709"/>
                    <a:pt x="2031" y="639"/>
                    <a:pt x="2079" y="521"/>
                  </a:cubicBezTo>
                  <a:cubicBezTo>
                    <a:pt x="2135" y="372"/>
                    <a:pt x="2059" y="203"/>
                    <a:pt x="1910" y="147"/>
                  </a:cubicBezTo>
                  <a:cubicBezTo>
                    <a:pt x="1888" y="138"/>
                    <a:pt x="1518" y="1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7;p49">
              <a:extLst>
                <a:ext uri="{FF2B5EF4-FFF2-40B4-BE49-F238E27FC236}">
                  <a16:creationId xmlns:a16="http://schemas.microsoft.com/office/drawing/2014/main" id="{EAD70CF0-4F80-F220-870E-8370FD1E8A56}"/>
                </a:ext>
              </a:extLst>
            </p:cNvPr>
            <p:cNvSpPr/>
            <p:nvPr/>
          </p:nvSpPr>
          <p:spPr>
            <a:xfrm>
              <a:off x="2403921" y="3817083"/>
              <a:ext cx="56590" cy="14653"/>
            </a:xfrm>
            <a:custGeom>
              <a:avLst/>
              <a:gdLst/>
              <a:ahLst/>
              <a:cxnLst/>
              <a:rect l="l" t="t" r="r" b="b"/>
              <a:pathLst>
                <a:path w="2773" h="718" extrusionOk="0">
                  <a:moveTo>
                    <a:pt x="1435" y="0"/>
                  </a:moveTo>
                  <a:cubicBezTo>
                    <a:pt x="1078" y="0"/>
                    <a:pt x="665" y="35"/>
                    <a:pt x="249" y="146"/>
                  </a:cubicBezTo>
                  <a:cubicBezTo>
                    <a:pt x="95" y="188"/>
                    <a:pt x="1" y="347"/>
                    <a:pt x="43" y="502"/>
                  </a:cubicBezTo>
                  <a:cubicBezTo>
                    <a:pt x="76" y="633"/>
                    <a:pt x="193" y="717"/>
                    <a:pt x="324" y="717"/>
                  </a:cubicBezTo>
                  <a:cubicBezTo>
                    <a:pt x="348" y="717"/>
                    <a:pt x="370" y="712"/>
                    <a:pt x="398" y="707"/>
                  </a:cubicBezTo>
                  <a:cubicBezTo>
                    <a:pt x="760" y="611"/>
                    <a:pt x="1124" y="580"/>
                    <a:pt x="1440" y="580"/>
                  </a:cubicBezTo>
                  <a:cubicBezTo>
                    <a:pt x="1982" y="580"/>
                    <a:pt x="2382" y="670"/>
                    <a:pt x="2388" y="670"/>
                  </a:cubicBezTo>
                  <a:cubicBezTo>
                    <a:pt x="2411" y="676"/>
                    <a:pt x="2434" y="678"/>
                    <a:pt x="2456" y="678"/>
                  </a:cubicBezTo>
                  <a:cubicBezTo>
                    <a:pt x="2587" y="678"/>
                    <a:pt x="2706" y="590"/>
                    <a:pt x="2735" y="455"/>
                  </a:cubicBezTo>
                  <a:cubicBezTo>
                    <a:pt x="2772" y="301"/>
                    <a:pt x="2679" y="146"/>
                    <a:pt x="2519" y="108"/>
                  </a:cubicBezTo>
                  <a:cubicBezTo>
                    <a:pt x="2493" y="103"/>
                    <a:pt x="2045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78;p49">
              <a:extLst>
                <a:ext uri="{FF2B5EF4-FFF2-40B4-BE49-F238E27FC236}">
                  <a16:creationId xmlns:a16="http://schemas.microsoft.com/office/drawing/2014/main" id="{8973959E-082C-7365-4196-5C921DBE5DC2}"/>
                </a:ext>
              </a:extLst>
            </p:cNvPr>
            <p:cNvSpPr/>
            <p:nvPr/>
          </p:nvSpPr>
          <p:spPr>
            <a:xfrm>
              <a:off x="2336372" y="3668741"/>
              <a:ext cx="97466" cy="32754"/>
            </a:xfrm>
            <a:custGeom>
              <a:avLst/>
              <a:gdLst/>
              <a:ahLst/>
              <a:cxnLst/>
              <a:rect l="l" t="t" r="r" b="b"/>
              <a:pathLst>
                <a:path w="4776" h="1605" extrusionOk="0">
                  <a:moveTo>
                    <a:pt x="321" y="1"/>
                  </a:moveTo>
                  <a:cubicBezTo>
                    <a:pt x="255" y="1"/>
                    <a:pt x="187" y="24"/>
                    <a:pt x="132" y="70"/>
                  </a:cubicBezTo>
                  <a:cubicBezTo>
                    <a:pt x="11" y="178"/>
                    <a:pt x="1" y="360"/>
                    <a:pt x="104" y="481"/>
                  </a:cubicBezTo>
                  <a:cubicBezTo>
                    <a:pt x="151" y="533"/>
                    <a:pt x="1115" y="1605"/>
                    <a:pt x="3671" y="1605"/>
                  </a:cubicBezTo>
                  <a:cubicBezTo>
                    <a:pt x="3929" y="1605"/>
                    <a:pt x="4205" y="1591"/>
                    <a:pt x="4500" y="1568"/>
                  </a:cubicBezTo>
                  <a:cubicBezTo>
                    <a:pt x="4659" y="1554"/>
                    <a:pt x="4776" y="1414"/>
                    <a:pt x="4762" y="1254"/>
                  </a:cubicBezTo>
                  <a:cubicBezTo>
                    <a:pt x="4749" y="1106"/>
                    <a:pt x="4626" y="991"/>
                    <a:pt x="4482" y="991"/>
                  </a:cubicBezTo>
                  <a:cubicBezTo>
                    <a:pt x="4471" y="991"/>
                    <a:pt x="4460" y="991"/>
                    <a:pt x="4449" y="993"/>
                  </a:cubicBezTo>
                  <a:cubicBezTo>
                    <a:pt x="4178" y="1015"/>
                    <a:pt x="3924" y="1025"/>
                    <a:pt x="3686" y="1025"/>
                  </a:cubicBezTo>
                  <a:cubicBezTo>
                    <a:pt x="1417" y="1025"/>
                    <a:pt x="556" y="115"/>
                    <a:pt x="540" y="98"/>
                  </a:cubicBezTo>
                  <a:cubicBezTo>
                    <a:pt x="483" y="34"/>
                    <a:pt x="403" y="1"/>
                    <a:pt x="3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79;p49">
              <a:extLst>
                <a:ext uri="{FF2B5EF4-FFF2-40B4-BE49-F238E27FC236}">
                  <a16:creationId xmlns:a16="http://schemas.microsoft.com/office/drawing/2014/main" id="{3B9811B3-4C54-6489-6247-F4C0D9125A45}"/>
                </a:ext>
              </a:extLst>
            </p:cNvPr>
            <p:cNvSpPr/>
            <p:nvPr/>
          </p:nvSpPr>
          <p:spPr>
            <a:xfrm>
              <a:off x="2372024" y="3701352"/>
              <a:ext cx="61814" cy="16591"/>
            </a:xfrm>
            <a:custGeom>
              <a:avLst/>
              <a:gdLst/>
              <a:ahLst/>
              <a:cxnLst/>
              <a:rect l="l" t="t" r="r" b="b"/>
              <a:pathLst>
                <a:path w="3029" h="813" extrusionOk="0">
                  <a:moveTo>
                    <a:pt x="331" y="0"/>
                  </a:moveTo>
                  <a:cubicBezTo>
                    <a:pt x="235" y="0"/>
                    <a:pt x="141" y="49"/>
                    <a:pt x="85" y="138"/>
                  </a:cubicBezTo>
                  <a:cubicBezTo>
                    <a:pt x="1" y="274"/>
                    <a:pt x="47" y="452"/>
                    <a:pt x="183" y="536"/>
                  </a:cubicBezTo>
                  <a:cubicBezTo>
                    <a:pt x="235" y="569"/>
                    <a:pt x="675" y="813"/>
                    <a:pt x="1840" y="813"/>
                  </a:cubicBezTo>
                  <a:cubicBezTo>
                    <a:pt x="2107" y="813"/>
                    <a:pt x="2406" y="799"/>
                    <a:pt x="2753" y="771"/>
                  </a:cubicBezTo>
                  <a:cubicBezTo>
                    <a:pt x="2912" y="756"/>
                    <a:pt x="3029" y="616"/>
                    <a:pt x="3015" y="456"/>
                  </a:cubicBezTo>
                  <a:cubicBezTo>
                    <a:pt x="3001" y="307"/>
                    <a:pt x="2875" y="189"/>
                    <a:pt x="2727" y="189"/>
                  </a:cubicBezTo>
                  <a:cubicBezTo>
                    <a:pt x="2719" y="189"/>
                    <a:pt x="2710" y="189"/>
                    <a:pt x="2702" y="190"/>
                  </a:cubicBezTo>
                  <a:cubicBezTo>
                    <a:pt x="2372" y="219"/>
                    <a:pt x="2086" y="231"/>
                    <a:pt x="1838" y="231"/>
                  </a:cubicBezTo>
                  <a:cubicBezTo>
                    <a:pt x="861" y="231"/>
                    <a:pt x="496" y="48"/>
                    <a:pt x="478" y="41"/>
                  </a:cubicBezTo>
                  <a:cubicBezTo>
                    <a:pt x="432" y="13"/>
                    <a:pt x="381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0;p49">
              <a:extLst>
                <a:ext uri="{FF2B5EF4-FFF2-40B4-BE49-F238E27FC236}">
                  <a16:creationId xmlns:a16="http://schemas.microsoft.com/office/drawing/2014/main" id="{65A7AE36-29BB-39DA-9C67-E82001606889}"/>
                </a:ext>
              </a:extLst>
            </p:cNvPr>
            <p:cNvSpPr/>
            <p:nvPr/>
          </p:nvSpPr>
          <p:spPr>
            <a:xfrm>
              <a:off x="2248232" y="4140032"/>
              <a:ext cx="53121" cy="18612"/>
            </a:xfrm>
            <a:custGeom>
              <a:avLst/>
              <a:gdLst/>
              <a:ahLst/>
              <a:cxnLst/>
              <a:rect l="l" t="t" r="r" b="b"/>
              <a:pathLst>
                <a:path w="2603" h="912" extrusionOk="0">
                  <a:moveTo>
                    <a:pt x="1454" y="1"/>
                  </a:moveTo>
                  <a:cubicBezTo>
                    <a:pt x="582" y="1"/>
                    <a:pt x="146" y="388"/>
                    <a:pt x="121" y="410"/>
                  </a:cubicBezTo>
                  <a:cubicBezTo>
                    <a:pt x="5" y="518"/>
                    <a:pt x="0" y="695"/>
                    <a:pt x="102" y="812"/>
                  </a:cubicBezTo>
                  <a:cubicBezTo>
                    <a:pt x="163" y="879"/>
                    <a:pt x="238" y="911"/>
                    <a:pt x="322" y="911"/>
                  </a:cubicBezTo>
                  <a:cubicBezTo>
                    <a:pt x="388" y="911"/>
                    <a:pt x="458" y="888"/>
                    <a:pt x="510" y="840"/>
                  </a:cubicBezTo>
                  <a:cubicBezTo>
                    <a:pt x="528" y="827"/>
                    <a:pt x="823" y="581"/>
                    <a:pt x="1449" y="581"/>
                  </a:cubicBezTo>
                  <a:cubicBezTo>
                    <a:pt x="1663" y="581"/>
                    <a:pt x="1916" y="610"/>
                    <a:pt x="2209" y="686"/>
                  </a:cubicBezTo>
                  <a:cubicBezTo>
                    <a:pt x="2233" y="692"/>
                    <a:pt x="2256" y="695"/>
                    <a:pt x="2280" y="695"/>
                  </a:cubicBezTo>
                  <a:cubicBezTo>
                    <a:pt x="2409" y="695"/>
                    <a:pt x="2528" y="611"/>
                    <a:pt x="2560" y="481"/>
                  </a:cubicBezTo>
                  <a:cubicBezTo>
                    <a:pt x="2602" y="321"/>
                    <a:pt x="2509" y="166"/>
                    <a:pt x="2354" y="125"/>
                  </a:cubicBezTo>
                  <a:cubicBezTo>
                    <a:pt x="2015" y="35"/>
                    <a:pt x="1715" y="1"/>
                    <a:pt x="1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81;p49">
              <a:extLst>
                <a:ext uri="{FF2B5EF4-FFF2-40B4-BE49-F238E27FC236}">
                  <a16:creationId xmlns:a16="http://schemas.microsoft.com/office/drawing/2014/main" id="{349BAC33-4952-7A86-A85B-A67364B901C7}"/>
                </a:ext>
              </a:extLst>
            </p:cNvPr>
            <p:cNvSpPr/>
            <p:nvPr/>
          </p:nvSpPr>
          <p:spPr>
            <a:xfrm>
              <a:off x="2477204" y="401111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600" cap="rnd" cmpd="sng">
              <a:solidFill>
                <a:srgbClr val="CCA2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2;p49">
              <a:extLst>
                <a:ext uri="{FF2B5EF4-FFF2-40B4-BE49-F238E27FC236}">
                  <a16:creationId xmlns:a16="http://schemas.microsoft.com/office/drawing/2014/main" id="{0AC350B5-B316-3C25-F8F0-9486E80E96AA}"/>
                </a:ext>
              </a:extLst>
            </p:cNvPr>
            <p:cNvSpPr/>
            <p:nvPr/>
          </p:nvSpPr>
          <p:spPr>
            <a:xfrm>
              <a:off x="2311556" y="3358628"/>
              <a:ext cx="156015" cy="262257"/>
            </a:xfrm>
            <a:custGeom>
              <a:avLst/>
              <a:gdLst/>
              <a:ahLst/>
              <a:cxnLst/>
              <a:rect l="l" t="t" r="r" b="b"/>
              <a:pathLst>
                <a:path w="7645" h="12851" extrusionOk="0">
                  <a:moveTo>
                    <a:pt x="1100" y="773"/>
                  </a:moveTo>
                  <a:lnTo>
                    <a:pt x="1100" y="773"/>
                  </a:lnTo>
                  <a:cubicBezTo>
                    <a:pt x="6525" y="4148"/>
                    <a:pt x="6062" y="7692"/>
                    <a:pt x="4565" y="11591"/>
                  </a:cubicBezTo>
                  <a:cubicBezTo>
                    <a:pt x="4639" y="10712"/>
                    <a:pt x="4537" y="9392"/>
                    <a:pt x="3469" y="8614"/>
                  </a:cubicBezTo>
                  <a:cubicBezTo>
                    <a:pt x="2206" y="7692"/>
                    <a:pt x="683" y="4682"/>
                    <a:pt x="1100" y="773"/>
                  </a:cubicBezTo>
                  <a:close/>
                  <a:moveTo>
                    <a:pt x="868" y="0"/>
                  </a:moveTo>
                  <a:cubicBezTo>
                    <a:pt x="826" y="0"/>
                    <a:pt x="785" y="10"/>
                    <a:pt x="745" y="28"/>
                  </a:cubicBezTo>
                  <a:cubicBezTo>
                    <a:pt x="655" y="71"/>
                    <a:pt x="594" y="155"/>
                    <a:pt x="581" y="249"/>
                  </a:cubicBezTo>
                  <a:cubicBezTo>
                    <a:pt x="0" y="4358"/>
                    <a:pt x="1456" y="7865"/>
                    <a:pt x="3127" y="9083"/>
                  </a:cubicBezTo>
                  <a:cubicBezTo>
                    <a:pt x="4475" y="10066"/>
                    <a:pt x="3863" y="12303"/>
                    <a:pt x="3857" y="12326"/>
                  </a:cubicBezTo>
                  <a:cubicBezTo>
                    <a:pt x="3815" y="12481"/>
                    <a:pt x="3904" y="12640"/>
                    <a:pt x="4059" y="12687"/>
                  </a:cubicBezTo>
                  <a:cubicBezTo>
                    <a:pt x="4085" y="12693"/>
                    <a:pt x="4112" y="12696"/>
                    <a:pt x="4139" y="12696"/>
                  </a:cubicBezTo>
                  <a:cubicBezTo>
                    <a:pt x="4170" y="12696"/>
                    <a:pt x="4200" y="12692"/>
                    <a:pt x="4228" y="12682"/>
                  </a:cubicBezTo>
                  <a:cubicBezTo>
                    <a:pt x="4260" y="12747"/>
                    <a:pt x="4312" y="12799"/>
                    <a:pt x="4382" y="12832"/>
                  </a:cubicBezTo>
                  <a:cubicBezTo>
                    <a:pt x="4419" y="12846"/>
                    <a:pt x="4457" y="12851"/>
                    <a:pt x="4494" y="12851"/>
                  </a:cubicBezTo>
                  <a:cubicBezTo>
                    <a:pt x="4606" y="12851"/>
                    <a:pt x="4714" y="12784"/>
                    <a:pt x="4761" y="12672"/>
                  </a:cubicBezTo>
                  <a:cubicBezTo>
                    <a:pt x="6503" y="8431"/>
                    <a:pt x="7644" y="3961"/>
                    <a:pt x="1016" y="43"/>
                  </a:cubicBezTo>
                  <a:cubicBezTo>
                    <a:pt x="969" y="15"/>
                    <a:pt x="919" y="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83;p49">
              <a:extLst>
                <a:ext uri="{FF2B5EF4-FFF2-40B4-BE49-F238E27FC236}">
                  <a16:creationId xmlns:a16="http://schemas.microsoft.com/office/drawing/2014/main" id="{DC29A6D3-D23B-D96F-5179-E4E2FBB91616}"/>
                </a:ext>
              </a:extLst>
            </p:cNvPr>
            <p:cNvSpPr/>
            <p:nvPr/>
          </p:nvSpPr>
          <p:spPr>
            <a:xfrm>
              <a:off x="2407451" y="3503216"/>
              <a:ext cx="277175" cy="123771"/>
            </a:xfrm>
            <a:custGeom>
              <a:avLst/>
              <a:gdLst/>
              <a:ahLst/>
              <a:cxnLst/>
              <a:rect l="l" t="t" r="r" b="b"/>
              <a:pathLst>
                <a:path w="13582" h="6065" extrusionOk="0">
                  <a:moveTo>
                    <a:pt x="5159" y="1"/>
                  </a:moveTo>
                  <a:cubicBezTo>
                    <a:pt x="3569" y="1"/>
                    <a:pt x="2061" y="372"/>
                    <a:pt x="871" y="1164"/>
                  </a:cubicBezTo>
                  <a:cubicBezTo>
                    <a:pt x="741" y="1253"/>
                    <a:pt x="703" y="1436"/>
                    <a:pt x="793" y="1566"/>
                  </a:cubicBezTo>
                  <a:cubicBezTo>
                    <a:pt x="849" y="1652"/>
                    <a:pt x="942" y="1699"/>
                    <a:pt x="1037" y="1699"/>
                  </a:cubicBezTo>
                  <a:cubicBezTo>
                    <a:pt x="1092" y="1699"/>
                    <a:pt x="1147" y="1683"/>
                    <a:pt x="1195" y="1650"/>
                  </a:cubicBezTo>
                  <a:cubicBezTo>
                    <a:pt x="2270" y="935"/>
                    <a:pt x="3654" y="600"/>
                    <a:pt x="5125" y="600"/>
                  </a:cubicBezTo>
                  <a:cubicBezTo>
                    <a:pt x="7890" y="600"/>
                    <a:pt x="10958" y="1782"/>
                    <a:pt x="12847" y="3841"/>
                  </a:cubicBezTo>
                  <a:cubicBezTo>
                    <a:pt x="11357" y="4791"/>
                    <a:pt x="9959" y="5131"/>
                    <a:pt x="8691" y="5131"/>
                  </a:cubicBezTo>
                  <a:cubicBezTo>
                    <a:pt x="6645" y="5131"/>
                    <a:pt x="4936" y="4249"/>
                    <a:pt x="3723" y="3621"/>
                  </a:cubicBezTo>
                  <a:lnTo>
                    <a:pt x="3582" y="3547"/>
                  </a:lnTo>
                  <a:cubicBezTo>
                    <a:pt x="3251" y="3377"/>
                    <a:pt x="2923" y="3292"/>
                    <a:pt x="2602" y="3292"/>
                  </a:cubicBezTo>
                  <a:cubicBezTo>
                    <a:pt x="2374" y="3292"/>
                    <a:pt x="2149" y="3335"/>
                    <a:pt x="1930" y="3420"/>
                  </a:cubicBezTo>
                  <a:cubicBezTo>
                    <a:pt x="698" y="3908"/>
                    <a:pt x="80" y="5606"/>
                    <a:pt x="52" y="5677"/>
                  </a:cubicBezTo>
                  <a:cubicBezTo>
                    <a:pt x="1" y="5831"/>
                    <a:pt x="76" y="5995"/>
                    <a:pt x="225" y="6047"/>
                  </a:cubicBezTo>
                  <a:cubicBezTo>
                    <a:pt x="259" y="6060"/>
                    <a:pt x="292" y="6065"/>
                    <a:pt x="324" y="6065"/>
                  </a:cubicBezTo>
                  <a:cubicBezTo>
                    <a:pt x="446" y="6065"/>
                    <a:pt x="558" y="5990"/>
                    <a:pt x="601" y="5874"/>
                  </a:cubicBezTo>
                  <a:cubicBezTo>
                    <a:pt x="605" y="5859"/>
                    <a:pt x="1158" y="4347"/>
                    <a:pt x="2145" y="3958"/>
                  </a:cubicBezTo>
                  <a:cubicBezTo>
                    <a:pt x="2295" y="3899"/>
                    <a:pt x="2448" y="3870"/>
                    <a:pt x="2604" y="3870"/>
                  </a:cubicBezTo>
                  <a:cubicBezTo>
                    <a:pt x="2832" y="3870"/>
                    <a:pt x="3068" y="3933"/>
                    <a:pt x="3315" y="4061"/>
                  </a:cubicBezTo>
                  <a:lnTo>
                    <a:pt x="3455" y="4137"/>
                  </a:lnTo>
                  <a:cubicBezTo>
                    <a:pt x="4734" y="4797"/>
                    <a:pt x="6532" y="5724"/>
                    <a:pt x="8693" y="5724"/>
                  </a:cubicBezTo>
                  <a:cubicBezTo>
                    <a:pt x="10131" y="5724"/>
                    <a:pt x="11730" y="5314"/>
                    <a:pt x="13445" y="4141"/>
                  </a:cubicBezTo>
                  <a:cubicBezTo>
                    <a:pt x="13511" y="4094"/>
                    <a:pt x="13558" y="4020"/>
                    <a:pt x="13567" y="3940"/>
                  </a:cubicBezTo>
                  <a:cubicBezTo>
                    <a:pt x="13581" y="3860"/>
                    <a:pt x="13558" y="3776"/>
                    <a:pt x="13502" y="3715"/>
                  </a:cubicBezTo>
                  <a:cubicBezTo>
                    <a:pt x="11510" y="1349"/>
                    <a:pt x="8186" y="1"/>
                    <a:pt x="5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84;p49">
              <a:extLst>
                <a:ext uri="{FF2B5EF4-FFF2-40B4-BE49-F238E27FC236}">
                  <a16:creationId xmlns:a16="http://schemas.microsoft.com/office/drawing/2014/main" id="{066D041F-D317-9F41-D9AB-E2B2F09C73AE}"/>
                </a:ext>
              </a:extLst>
            </p:cNvPr>
            <p:cNvSpPr/>
            <p:nvPr/>
          </p:nvSpPr>
          <p:spPr>
            <a:xfrm>
              <a:off x="2403921" y="3317589"/>
              <a:ext cx="141812" cy="197749"/>
            </a:xfrm>
            <a:custGeom>
              <a:avLst/>
              <a:gdLst/>
              <a:ahLst/>
              <a:cxnLst/>
              <a:rect l="l" t="t" r="r" b="b"/>
              <a:pathLst>
                <a:path w="6949" h="9690" extrusionOk="0">
                  <a:moveTo>
                    <a:pt x="3429" y="1"/>
                  </a:moveTo>
                  <a:cubicBezTo>
                    <a:pt x="3366" y="1"/>
                    <a:pt x="3302" y="22"/>
                    <a:pt x="3250" y="64"/>
                  </a:cubicBezTo>
                  <a:cubicBezTo>
                    <a:pt x="1" y="2690"/>
                    <a:pt x="413" y="6459"/>
                    <a:pt x="432" y="6613"/>
                  </a:cubicBezTo>
                  <a:cubicBezTo>
                    <a:pt x="449" y="6761"/>
                    <a:pt x="575" y="6872"/>
                    <a:pt x="717" y="6872"/>
                  </a:cubicBezTo>
                  <a:cubicBezTo>
                    <a:pt x="728" y="6872"/>
                    <a:pt x="739" y="6872"/>
                    <a:pt x="750" y="6870"/>
                  </a:cubicBezTo>
                  <a:cubicBezTo>
                    <a:pt x="910" y="6852"/>
                    <a:pt x="1026" y="6706"/>
                    <a:pt x="1007" y="6548"/>
                  </a:cubicBezTo>
                  <a:cubicBezTo>
                    <a:pt x="1003" y="6510"/>
                    <a:pt x="642" y="3117"/>
                    <a:pt x="3390" y="706"/>
                  </a:cubicBezTo>
                  <a:cubicBezTo>
                    <a:pt x="6203" y="4394"/>
                    <a:pt x="4359" y="9244"/>
                    <a:pt x="4341" y="9296"/>
                  </a:cubicBezTo>
                  <a:cubicBezTo>
                    <a:pt x="4284" y="9445"/>
                    <a:pt x="4359" y="9614"/>
                    <a:pt x="4505" y="9670"/>
                  </a:cubicBezTo>
                  <a:cubicBezTo>
                    <a:pt x="4542" y="9684"/>
                    <a:pt x="4574" y="9689"/>
                    <a:pt x="4611" y="9689"/>
                  </a:cubicBezTo>
                  <a:cubicBezTo>
                    <a:pt x="4729" y="9689"/>
                    <a:pt x="4836" y="9618"/>
                    <a:pt x="4883" y="9506"/>
                  </a:cubicBezTo>
                  <a:cubicBezTo>
                    <a:pt x="4968" y="9286"/>
                    <a:pt x="6948" y="4085"/>
                    <a:pt x="3652" y="106"/>
                  </a:cubicBezTo>
                  <a:cubicBezTo>
                    <a:pt x="3596" y="37"/>
                    <a:pt x="3513" y="1"/>
                    <a:pt x="3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85;p49">
              <a:extLst>
                <a:ext uri="{FF2B5EF4-FFF2-40B4-BE49-F238E27FC236}">
                  <a16:creationId xmlns:a16="http://schemas.microsoft.com/office/drawing/2014/main" id="{19DBDA14-C134-3C19-25A1-66F168F46B11}"/>
                </a:ext>
              </a:extLst>
            </p:cNvPr>
            <p:cNvSpPr/>
            <p:nvPr/>
          </p:nvSpPr>
          <p:spPr>
            <a:xfrm>
              <a:off x="2500999" y="3463972"/>
              <a:ext cx="121057" cy="55080"/>
            </a:xfrm>
            <a:custGeom>
              <a:avLst/>
              <a:gdLst/>
              <a:ahLst/>
              <a:cxnLst/>
              <a:rect l="l" t="t" r="r" b="b"/>
              <a:pathLst>
                <a:path w="5932" h="2699" extrusionOk="0">
                  <a:moveTo>
                    <a:pt x="2564" y="0"/>
                  </a:moveTo>
                  <a:cubicBezTo>
                    <a:pt x="1360" y="0"/>
                    <a:pt x="342" y="177"/>
                    <a:pt x="262" y="189"/>
                  </a:cubicBezTo>
                  <a:cubicBezTo>
                    <a:pt x="103" y="222"/>
                    <a:pt x="0" y="371"/>
                    <a:pt x="29" y="527"/>
                  </a:cubicBezTo>
                  <a:cubicBezTo>
                    <a:pt x="54" y="667"/>
                    <a:pt x="175" y="765"/>
                    <a:pt x="313" y="765"/>
                  </a:cubicBezTo>
                  <a:cubicBezTo>
                    <a:pt x="331" y="765"/>
                    <a:pt x="348" y="763"/>
                    <a:pt x="366" y="760"/>
                  </a:cubicBezTo>
                  <a:cubicBezTo>
                    <a:pt x="384" y="758"/>
                    <a:pt x="1402" y="581"/>
                    <a:pt x="2581" y="581"/>
                  </a:cubicBezTo>
                  <a:cubicBezTo>
                    <a:pt x="3466" y="581"/>
                    <a:pt x="4442" y="680"/>
                    <a:pt x="5154" y="1028"/>
                  </a:cubicBezTo>
                  <a:cubicBezTo>
                    <a:pt x="4106" y="1959"/>
                    <a:pt x="3205" y="2119"/>
                    <a:pt x="2709" y="2119"/>
                  </a:cubicBezTo>
                  <a:cubicBezTo>
                    <a:pt x="2466" y="2119"/>
                    <a:pt x="2320" y="2080"/>
                    <a:pt x="2304" y="2076"/>
                  </a:cubicBezTo>
                  <a:cubicBezTo>
                    <a:pt x="2275" y="2067"/>
                    <a:pt x="2247" y="2063"/>
                    <a:pt x="2219" y="2063"/>
                  </a:cubicBezTo>
                  <a:cubicBezTo>
                    <a:pt x="2094" y="2063"/>
                    <a:pt x="1981" y="2145"/>
                    <a:pt x="1943" y="2268"/>
                  </a:cubicBezTo>
                  <a:cubicBezTo>
                    <a:pt x="1896" y="2422"/>
                    <a:pt x="1985" y="2586"/>
                    <a:pt x="2135" y="2633"/>
                  </a:cubicBezTo>
                  <a:cubicBezTo>
                    <a:pt x="2158" y="2638"/>
                    <a:pt x="2369" y="2698"/>
                    <a:pt x="2706" y="2698"/>
                  </a:cubicBezTo>
                  <a:cubicBezTo>
                    <a:pt x="3371" y="2698"/>
                    <a:pt x="4545" y="2469"/>
                    <a:pt x="5837" y="1177"/>
                  </a:cubicBezTo>
                  <a:cubicBezTo>
                    <a:pt x="5899" y="1116"/>
                    <a:pt x="5931" y="1032"/>
                    <a:pt x="5921" y="943"/>
                  </a:cubicBezTo>
                  <a:cubicBezTo>
                    <a:pt x="5912" y="859"/>
                    <a:pt x="5871" y="784"/>
                    <a:pt x="5800" y="732"/>
                  </a:cubicBezTo>
                  <a:cubicBezTo>
                    <a:pt x="4962" y="153"/>
                    <a:pt x="3682" y="0"/>
                    <a:pt x="2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86;p49">
              <a:extLst>
                <a:ext uri="{FF2B5EF4-FFF2-40B4-BE49-F238E27FC236}">
                  <a16:creationId xmlns:a16="http://schemas.microsoft.com/office/drawing/2014/main" id="{4B19EB32-EF6C-228A-6204-6A9CE9232152}"/>
                </a:ext>
              </a:extLst>
            </p:cNvPr>
            <p:cNvSpPr/>
            <p:nvPr/>
          </p:nvSpPr>
          <p:spPr>
            <a:xfrm>
              <a:off x="2504897" y="3362547"/>
              <a:ext cx="69855" cy="113323"/>
            </a:xfrm>
            <a:custGeom>
              <a:avLst/>
              <a:gdLst/>
              <a:ahLst/>
              <a:cxnLst/>
              <a:rect l="l" t="t" r="r" b="b"/>
              <a:pathLst>
                <a:path w="3423" h="5553" extrusionOk="0">
                  <a:moveTo>
                    <a:pt x="2506" y="1"/>
                  </a:moveTo>
                  <a:cubicBezTo>
                    <a:pt x="2471" y="1"/>
                    <a:pt x="2436" y="7"/>
                    <a:pt x="2402" y="20"/>
                  </a:cubicBezTo>
                  <a:cubicBezTo>
                    <a:pt x="188" y="858"/>
                    <a:pt x="24" y="1990"/>
                    <a:pt x="15" y="2116"/>
                  </a:cubicBezTo>
                  <a:cubicBezTo>
                    <a:pt x="0" y="2271"/>
                    <a:pt x="113" y="2407"/>
                    <a:pt x="268" y="2425"/>
                  </a:cubicBezTo>
                  <a:cubicBezTo>
                    <a:pt x="281" y="2427"/>
                    <a:pt x="294" y="2428"/>
                    <a:pt x="308" y="2428"/>
                  </a:cubicBezTo>
                  <a:cubicBezTo>
                    <a:pt x="446" y="2428"/>
                    <a:pt x="570" y="2318"/>
                    <a:pt x="590" y="2172"/>
                  </a:cubicBezTo>
                  <a:cubicBezTo>
                    <a:pt x="590" y="2168"/>
                    <a:pt x="717" y="1372"/>
                    <a:pt x="2295" y="689"/>
                  </a:cubicBezTo>
                  <a:lnTo>
                    <a:pt x="2295" y="689"/>
                  </a:lnTo>
                  <a:cubicBezTo>
                    <a:pt x="2571" y="2528"/>
                    <a:pt x="787" y="5065"/>
                    <a:pt x="769" y="5093"/>
                  </a:cubicBezTo>
                  <a:cubicBezTo>
                    <a:pt x="675" y="5225"/>
                    <a:pt x="708" y="5402"/>
                    <a:pt x="834" y="5497"/>
                  </a:cubicBezTo>
                  <a:cubicBezTo>
                    <a:pt x="886" y="5534"/>
                    <a:pt x="946" y="5553"/>
                    <a:pt x="1003" y="5553"/>
                  </a:cubicBezTo>
                  <a:cubicBezTo>
                    <a:pt x="1096" y="5553"/>
                    <a:pt x="1186" y="5510"/>
                    <a:pt x="1242" y="5430"/>
                  </a:cubicBezTo>
                  <a:cubicBezTo>
                    <a:pt x="1331" y="5304"/>
                    <a:pt x="3423" y="2332"/>
                    <a:pt x="2781" y="206"/>
                  </a:cubicBezTo>
                  <a:cubicBezTo>
                    <a:pt x="2759" y="132"/>
                    <a:pt x="2707" y="66"/>
                    <a:pt x="2632" y="29"/>
                  </a:cubicBezTo>
                  <a:cubicBezTo>
                    <a:pt x="2593" y="10"/>
                    <a:pt x="2550" y="1"/>
                    <a:pt x="2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87;p49">
              <a:extLst>
                <a:ext uri="{FF2B5EF4-FFF2-40B4-BE49-F238E27FC236}">
                  <a16:creationId xmlns:a16="http://schemas.microsoft.com/office/drawing/2014/main" id="{1FA58C91-2B48-C5C9-0B25-ACA364EC7282}"/>
                </a:ext>
              </a:extLst>
            </p:cNvPr>
            <p:cNvSpPr/>
            <p:nvPr/>
          </p:nvSpPr>
          <p:spPr>
            <a:xfrm>
              <a:off x="1765697" y="3950793"/>
              <a:ext cx="112262" cy="122710"/>
            </a:xfrm>
            <a:custGeom>
              <a:avLst/>
              <a:gdLst/>
              <a:ahLst/>
              <a:cxnLst/>
              <a:rect l="l" t="t" r="r" b="b"/>
              <a:pathLst>
                <a:path w="5501" h="6013" extrusionOk="0">
                  <a:moveTo>
                    <a:pt x="5171" y="0"/>
                  </a:moveTo>
                  <a:cubicBezTo>
                    <a:pt x="5113" y="0"/>
                    <a:pt x="5055" y="18"/>
                    <a:pt x="5004" y="54"/>
                  </a:cubicBezTo>
                  <a:cubicBezTo>
                    <a:pt x="4967" y="77"/>
                    <a:pt x="4086" y="695"/>
                    <a:pt x="2738" y="2235"/>
                  </a:cubicBezTo>
                  <a:cubicBezTo>
                    <a:pt x="2163" y="2895"/>
                    <a:pt x="1770" y="3547"/>
                    <a:pt x="1451" y="4070"/>
                  </a:cubicBezTo>
                  <a:cubicBezTo>
                    <a:pt x="1025" y="4777"/>
                    <a:pt x="720" y="5282"/>
                    <a:pt x="234" y="5446"/>
                  </a:cubicBezTo>
                  <a:cubicBezTo>
                    <a:pt x="84" y="5498"/>
                    <a:pt x="0" y="5662"/>
                    <a:pt x="52" y="5816"/>
                  </a:cubicBezTo>
                  <a:cubicBezTo>
                    <a:pt x="93" y="5934"/>
                    <a:pt x="206" y="6013"/>
                    <a:pt x="327" y="6013"/>
                  </a:cubicBezTo>
                  <a:cubicBezTo>
                    <a:pt x="361" y="6013"/>
                    <a:pt x="389" y="6008"/>
                    <a:pt x="421" y="5999"/>
                  </a:cubicBezTo>
                  <a:cubicBezTo>
                    <a:pt x="1105" y="5765"/>
                    <a:pt x="1479" y="5152"/>
                    <a:pt x="1947" y="4370"/>
                  </a:cubicBezTo>
                  <a:cubicBezTo>
                    <a:pt x="2271" y="3841"/>
                    <a:pt x="2630" y="3238"/>
                    <a:pt x="3174" y="2620"/>
                  </a:cubicBezTo>
                  <a:cubicBezTo>
                    <a:pt x="4470" y="1140"/>
                    <a:pt x="5327" y="536"/>
                    <a:pt x="5337" y="531"/>
                  </a:cubicBezTo>
                  <a:cubicBezTo>
                    <a:pt x="5467" y="438"/>
                    <a:pt x="5501" y="255"/>
                    <a:pt x="5406" y="124"/>
                  </a:cubicBezTo>
                  <a:cubicBezTo>
                    <a:pt x="5352" y="44"/>
                    <a:pt x="5262" y="0"/>
                    <a:pt x="5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88;p49">
              <a:extLst>
                <a:ext uri="{FF2B5EF4-FFF2-40B4-BE49-F238E27FC236}">
                  <a16:creationId xmlns:a16="http://schemas.microsoft.com/office/drawing/2014/main" id="{22BAE03E-4E4A-BF9E-3DE7-F8623B2D8E54}"/>
                </a:ext>
              </a:extLst>
            </p:cNvPr>
            <p:cNvSpPr/>
            <p:nvPr/>
          </p:nvSpPr>
          <p:spPr>
            <a:xfrm>
              <a:off x="1777717" y="3946854"/>
              <a:ext cx="95446" cy="54733"/>
            </a:xfrm>
            <a:custGeom>
              <a:avLst/>
              <a:gdLst/>
              <a:ahLst/>
              <a:cxnLst/>
              <a:rect l="l" t="t" r="r" b="b"/>
              <a:pathLst>
                <a:path w="4677" h="2682" extrusionOk="0">
                  <a:moveTo>
                    <a:pt x="4358" y="1"/>
                  </a:moveTo>
                  <a:cubicBezTo>
                    <a:pt x="4278" y="1"/>
                    <a:pt x="4197" y="34"/>
                    <a:pt x="4139" y="97"/>
                  </a:cubicBezTo>
                  <a:cubicBezTo>
                    <a:pt x="2767" y="1637"/>
                    <a:pt x="286" y="2100"/>
                    <a:pt x="263" y="2105"/>
                  </a:cubicBezTo>
                  <a:cubicBezTo>
                    <a:pt x="103" y="2133"/>
                    <a:pt x="1" y="2283"/>
                    <a:pt x="29" y="2442"/>
                  </a:cubicBezTo>
                  <a:cubicBezTo>
                    <a:pt x="53" y="2582"/>
                    <a:pt x="174" y="2681"/>
                    <a:pt x="314" y="2681"/>
                  </a:cubicBezTo>
                  <a:cubicBezTo>
                    <a:pt x="328" y="2681"/>
                    <a:pt x="347" y="2681"/>
                    <a:pt x="366" y="2677"/>
                  </a:cubicBezTo>
                  <a:cubicBezTo>
                    <a:pt x="474" y="2658"/>
                    <a:pt x="3067" y="2176"/>
                    <a:pt x="4575" y="481"/>
                  </a:cubicBezTo>
                  <a:cubicBezTo>
                    <a:pt x="4677" y="363"/>
                    <a:pt x="4668" y="181"/>
                    <a:pt x="4547" y="74"/>
                  </a:cubicBezTo>
                  <a:cubicBezTo>
                    <a:pt x="4493" y="24"/>
                    <a:pt x="4425" y="1"/>
                    <a:pt x="4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89;p49">
              <a:extLst>
                <a:ext uri="{FF2B5EF4-FFF2-40B4-BE49-F238E27FC236}">
                  <a16:creationId xmlns:a16="http://schemas.microsoft.com/office/drawing/2014/main" id="{568738B2-98BC-0CE4-DFF9-96625D9B39AB}"/>
                </a:ext>
              </a:extLst>
            </p:cNvPr>
            <p:cNvSpPr/>
            <p:nvPr/>
          </p:nvSpPr>
          <p:spPr>
            <a:xfrm>
              <a:off x="1900305" y="3928263"/>
              <a:ext cx="84365" cy="100731"/>
            </a:xfrm>
            <a:custGeom>
              <a:avLst/>
              <a:gdLst/>
              <a:ahLst/>
              <a:cxnLst/>
              <a:rect l="l" t="t" r="r" b="b"/>
              <a:pathLst>
                <a:path w="4134" h="4936" extrusionOk="0">
                  <a:moveTo>
                    <a:pt x="3806" y="0"/>
                  </a:moveTo>
                  <a:cubicBezTo>
                    <a:pt x="3781" y="0"/>
                    <a:pt x="3755" y="4"/>
                    <a:pt x="3730" y="11"/>
                  </a:cubicBezTo>
                  <a:cubicBezTo>
                    <a:pt x="3641" y="39"/>
                    <a:pt x="1577" y="685"/>
                    <a:pt x="61" y="4538"/>
                  </a:cubicBezTo>
                  <a:cubicBezTo>
                    <a:pt x="0" y="4688"/>
                    <a:pt x="74" y="4856"/>
                    <a:pt x="225" y="4912"/>
                  </a:cubicBezTo>
                  <a:cubicBezTo>
                    <a:pt x="257" y="4926"/>
                    <a:pt x="294" y="4936"/>
                    <a:pt x="327" y="4936"/>
                  </a:cubicBezTo>
                  <a:cubicBezTo>
                    <a:pt x="444" y="4936"/>
                    <a:pt x="552" y="4865"/>
                    <a:pt x="599" y="4748"/>
                  </a:cubicBezTo>
                  <a:cubicBezTo>
                    <a:pt x="1999" y="1200"/>
                    <a:pt x="3866" y="578"/>
                    <a:pt x="3894" y="568"/>
                  </a:cubicBezTo>
                  <a:cubicBezTo>
                    <a:pt x="4049" y="522"/>
                    <a:pt x="4133" y="362"/>
                    <a:pt x="4091" y="207"/>
                  </a:cubicBezTo>
                  <a:cubicBezTo>
                    <a:pt x="4052" y="83"/>
                    <a:pt x="3932" y="0"/>
                    <a:pt x="3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90;p49">
              <a:extLst>
                <a:ext uri="{FF2B5EF4-FFF2-40B4-BE49-F238E27FC236}">
                  <a16:creationId xmlns:a16="http://schemas.microsoft.com/office/drawing/2014/main" id="{813A0BBB-6EB2-461B-ECEE-97B265F50565}"/>
                </a:ext>
              </a:extLst>
            </p:cNvPr>
            <p:cNvSpPr/>
            <p:nvPr/>
          </p:nvSpPr>
          <p:spPr>
            <a:xfrm>
              <a:off x="1895407" y="3919671"/>
              <a:ext cx="66120" cy="73875"/>
            </a:xfrm>
            <a:custGeom>
              <a:avLst/>
              <a:gdLst/>
              <a:ahLst/>
              <a:cxnLst/>
              <a:rect l="l" t="t" r="r" b="b"/>
              <a:pathLst>
                <a:path w="3240" h="3620" extrusionOk="0">
                  <a:moveTo>
                    <a:pt x="2939" y="1"/>
                  </a:moveTo>
                  <a:cubicBezTo>
                    <a:pt x="2843" y="1"/>
                    <a:pt x="2751" y="51"/>
                    <a:pt x="2697" y="137"/>
                  </a:cubicBezTo>
                  <a:cubicBezTo>
                    <a:pt x="2693" y="142"/>
                    <a:pt x="2239" y="848"/>
                    <a:pt x="736" y="1546"/>
                  </a:cubicBezTo>
                  <a:cubicBezTo>
                    <a:pt x="591" y="1611"/>
                    <a:pt x="525" y="1785"/>
                    <a:pt x="595" y="1930"/>
                  </a:cubicBezTo>
                  <a:cubicBezTo>
                    <a:pt x="643" y="2036"/>
                    <a:pt x="748" y="2099"/>
                    <a:pt x="857" y="2099"/>
                  </a:cubicBezTo>
                  <a:cubicBezTo>
                    <a:pt x="898" y="2099"/>
                    <a:pt x="940" y="2090"/>
                    <a:pt x="979" y="2071"/>
                  </a:cubicBezTo>
                  <a:cubicBezTo>
                    <a:pt x="1518" y="1822"/>
                    <a:pt x="1939" y="1565"/>
                    <a:pt x="2257" y="1336"/>
                  </a:cubicBezTo>
                  <a:lnTo>
                    <a:pt x="2257" y="1336"/>
                  </a:lnTo>
                  <a:cubicBezTo>
                    <a:pt x="1930" y="1888"/>
                    <a:pt x="1321" y="2553"/>
                    <a:pt x="206" y="3067"/>
                  </a:cubicBezTo>
                  <a:cubicBezTo>
                    <a:pt x="61" y="3134"/>
                    <a:pt x="1" y="3307"/>
                    <a:pt x="66" y="3451"/>
                  </a:cubicBezTo>
                  <a:cubicBezTo>
                    <a:pt x="118" y="3559"/>
                    <a:pt x="221" y="3620"/>
                    <a:pt x="329" y="3620"/>
                  </a:cubicBezTo>
                  <a:cubicBezTo>
                    <a:pt x="370" y="3620"/>
                    <a:pt x="413" y="3611"/>
                    <a:pt x="450" y="3592"/>
                  </a:cubicBezTo>
                  <a:cubicBezTo>
                    <a:pt x="3062" y="2389"/>
                    <a:pt x="3226" y="394"/>
                    <a:pt x="3231" y="306"/>
                  </a:cubicBezTo>
                  <a:cubicBezTo>
                    <a:pt x="3240" y="174"/>
                    <a:pt x="3156" y="53"/>
                    <a:pt x="3030" y="16"/>
                  </a:cubicBezTo>
                  <a:cubicBezTo>
                    <a:pt x="3000" y="6"/>
                    <a:pt x="2969" y="1"/>
                    <a:pt x="2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91;p49">
              <a:extLst>
                <a:ext uri="{FF2B5EF4-FFF2-40B4-BE49-F238E27FC236}">
                  <a16:creationId xmlns:a16="http://schemas.microsoft.com/office/drawing/2014/main" id="{1747F93A-3902-763F-6884-43E6CF04ECF1}"/>
                </a:ext>
              </a:extLst>
            </p:cNvPr>
            <p:cNvSpPr/>
            <p:nvPr/>
          </p:nvSpPr>
          <p:spPr>
            <a:xfrm>
              <a:off x="1914896" y="3885877"/>
              <a:ext cx="124220" cy="218870"/>
            </a:xfrm>
            <a:custGeom>
              <a:avLst/>
              <a:gdLst/>
              <a:ahLst/>
              <a:cxnLst/>
              <a:rect l="l" t="t" r="r" b="b"/>
              <a:pathLst>
                <a:path w="6087" h="10725" extrusionOk="0">
                  <a:moveTo>
                    <a:pt x="5758" y="0"/>
                  </a:moveTo>
                  <a:cubicBezTo>
                    <a:pt x="5672" y="0"/>
                    <a:pt x="5586" y="38"/>
                    <a:pt x="5529" y="108"/>
                  </a:cubicBezTo>
                  <a:cubicBezTo>
                    <a:pt x="5413" y="262"/>
                    <a:pt x="2627" y="3835"/>
                    <a:pt x="2384" y="6694"/>
                  </a:cubicBezTo>
                  <a:cubicBezTo>
                    <a:pt x="2163" y="9288"/>
                    <a:pt x="296" y="10135"/>
                    <a:pt x="216" y="10172"/>
                  </a:cubicBezTo>
                  <a:cubicBezTo>
                    <a:pt x="72" y="10233"/>
                    <a:pt x="1" y="10407"/>
                    <a:pt x="66" y="10552"/>
                  </a:cubicBezTo>
                  <a:cubicBezTo>
                    <a:pt x="113" y="10660"/>
                    <a:pt x="221" y="10725"/>
                    <a:pt x="333" y="10725"/>
                  </a:cubicBezTo>
                  <a:cubicBezTo>
                    <a:pt x="370" y="10725"/>
                    <a:pt x="409" y="10720"/>
                    <a:pt x="446" y="10701"/>
                  </a:cubicBezTo>
                  <a:cubicBezTo>
                    <a:pt x="539" y="10664"/>
                    <a:pt x="2712" y="9690"/>
                    <a:pt x="2965" y="6746"/>
                  </a:cubicBezTo>
                  <a:cubicBezTo>
                    <a:pt x="3194" y="4059"/>
                    <a:pt x="5960" y="506"/>
                    <a:pt x="5988" y="469"/>
                  </a:cubicBezTo>
                  <a:cubicBezTo>
                    <a:pt x="6087" y="342"/>
                    <a:pt x="6063" y="160"/>
                    <a:pt x="5936" y="61"/>
                  </a:cubicBezTo>
                  <a:cubicBezTo>
                    <a:pt x="5883" y="20"/>
                    <a:pt x="5820" y="0"/>
                    <a:pt x="5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92;p49">
              <a:extLst>
                <a:ext uri="{FF2B5EF4-FFF2-40B4-BE49-F238E27FC236}">
                  <a16:creationId xmlns:a16="http://schemas.microsoft.com/office/drawing/2014/main" id="{A9A8584F-CB14-DEEC-74EC-6CFBBFF0AECF}"/>
                </a:ext>
              </a:extLst>
            </p:cNvPr>
            <p:cNvSpPr/>
            <p:nvPr/>
          </p:nvSpPr>
          <p:spPr>
            <a:xfrm>
              <a:off x="1791186" y="4215172"/>
              <a:ext cx="157464" cy="92589"/>
            </a:xfrm>
            <a:custGeom>
              <a:avLst/>
              <a:gdLst/>
              <a:ahLst/>
              <a:cxnLst/>
              <a:rect l="l" t="t" r="r" b="b"/>
              <a:pathLst>
                <a:path w="7716" h="4537" extrusionOk="0">
                  <a:moveTo>
                    <a:pt x="7387" y="0"/>
                  </a:moveTo>
                  <a:cubicBezTo>
                    <a:pt x="7353" y="0"/>
                    <a:pt x="7319" y="6"/>
                    <a:pt x="7285" y="19"/>
                  </a:cubicBezTo>
                  <a:cubicBezTo>
                    <a:pt x="7233" y="38"/>
                    <a:pt x="5987" y="515"/>
                    <a:pt x="4298" y="1920"/>
                  </a:cubicBezTo>
                  <a:cubicBezTo>
                    <a:pt x="2692" y="3249"/>
                    <a:pt x="268" y="3961"/>
                    <a:pt x="240" y="3966"/>
                  </a:cubicBezTo>
                  <a:cubicBezTo>
                    <a:pt x="89" y="4012"/>
                    <a:pt x="0" y="4171"/>
                    <a:pt x="43" y="4326"/>
                  </a:cubicBezTo>
                  <a:cubicBezTo>
                    <a:pt x="80" y="4452"/>
                    <a:pt x="197" y="4536"/>
                    <a:pt x="324" y="4536"/>
                  </a:cubicBezTo>
                  <a:cubicBezTo>
                    <a:pt x="348" y="4536"/>
                    <a:pt x="376" y="4532"/>
                    <a:pt x="404" y="4523"/>
                  </a:cubicBezTo>
                  <a:cubicBezTo>
                    <a:pt x="506" y="4495"/>
                    <a:pt x="2964" y="3773"/>
                    <a:pt x="4667" y="2365"/>
                  </a:cubicBezTo>
                  <a:cubicBezTo>
                    <a:pt x="6274" y="1030"/>
                    <a:pt x="7476" y="567"/>
                    <a:pt x="7491" y="563"/>
                  </a:cubicBezTo>
                  <a:cubicBezTo>
                    <a:pt x="7640" y="506"/>
                    <a:pt x="7715" y="338"/>
                    <a:pt x="7659" y="187"/>
                  </a:cubicBezTo>
                  <a:cubicBezTo>
                    <a:pt x="7612" y="71"/>
                    <a:pt x="7503" y="0"/>
                    <a:pt x="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93;p49">
              <a:extLst>
                <a:ext uri="{FF2B5EF4-FFF2-40B4-BE49-F238E27FC236}">
                  <a16:creationId xmlns:a16="http://schemas.microsoft.com/office/drawing/2014/main" id="{03D559E9-21A7-E08E-1716-29DEB796B31E}"/>
                </a:ext>
              </a:extLst>
            </p:cNvPr>
            <p:cNvSpPr/>
            <p:nvPr/>
          </p:nvSpPr>
          <p:spPr>
            <a:xfrm>
              <a:off x="1804267" y="4237967"/>
              <a:ext cx="104650" cy="34632"/>
            </a:xfrm>
            <a:custGeom>
              <a:avLst/>
              <a:gdLst/>
              <a:ahLst/>
              <a:cxnLst/>
              <a:rect l="l" t="t" r="r" b="b"/>
              <a:pathLst>
                <a:path w="5128" h="1697" extrusionOk="0">
                  <a:moveTo>
                    <a:pt x="4796" y="1"/>
                  </a:moveTo>
                  <a:cubicBezTo>
                    <a:pt x="4744" y="1"/>
                    <a:pt x="4692" y="15"/>
                    <a:pt x="4644" y="44"/>
                  </a:cubicBezTo>
                  <a:cubicBezTo>
                    <a:pt x="3246" y="900"/>
                    <a:pt x="310" y="1116"/>
                    <a:pt x="282" y="1116"/>
                  </a:cubicBezTo>
                  <a:cubicBezTo>
                    <a:pt x="122" y="1131"/>
                    <a:pt x="1" y="1266"/>
                    <a:pt x="16" y="1425"/>
                  </a:cubicBezTo>
                  <a:cubicBezTo>
                    <a:pt x="25" y="1580"/>
                    <a:pt x="150" y="1697"/>
                    <a:pt x="301" y="1697"/>
                  </a:cubicBezTo>
                  <a:lnTo>
                    <a:pt x="325" y="1697"/>
                  </a:lnTo>
                  <a:cubicBezTo>
                    <a:pt x="450" y="1687"/>
                    <a:pt x="3428" y="1468"/>
                    <a:pt x="4949" y="541"/>
                  </a:cubicBezTo>
                  <a:cubicBezTo>
                    <a:pt x="5085" y="457"/>
                    <a:pt x="5127" y="278"/>
                    <a:pt x="5043" y="142"/>
                  </a:cubicBezTo>
                  <a:cubicBezTo>
                    <a:pt x="4988" y="50"/>
                    <a:pt x="4893" y="1"/>
                    <a:pt x="47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94;p49">
              <a:extLst>
                <a:ext uri="{FF2B5EF4-FFF2-40B4-BE49-F238E27FC236}">
                  <a16:creationId xmlns:a16="http://schemas.microsoft.com/office/drawing/2014/main" id="{565380DE-8A33-5975-8DD1-F5F4A18ED30E}"/>
                </a:ext>
              </a:extLst>
            </p:cNvPr>
            <p:cNvSpPr/>
            <p:nvPr/>
          </p:nvSpPr>
          <p:spPr>
            <a:xfrm>
              <a:off x="1875162" y="4233375"/>
              <a:ext cx="78916" cy="63590"/>
            </a:xfrm>
            <a:custGeom>
              <a:avLst/>
              <a:gdLst/>
              <a:ahLst/>
              <a:cxnLst/>
              <a:rect l="l" t="t" r="r" b="b"/>
              <a:pathLst>
                <a:path w="3867" h="3116" extrusionOk="0">
                  <a:moveTo>
                    <a:pt x="3493" y="0"/>
                  </a:moveTo>
                  <a:cubicBezTo>
                    <a:pt x="2976" y="0"/>
                    <a:pt x="586" y="139"/>
                    <a:pt x="33" y="2769"/>
                  </a:cubicBezTo>
                  <a:cubicBezTo>
                    <a:pt x="1" y="2923"/>
                    <a:pt x="103" y="3078"/>
                    <a:pt x="258" y="3111"/>
                  </a:cubicBezTo>
                  <a:cubicBezTo>
                    <a:pt x="277" y="3115"/>
                    <a:pt x="300" y="3115"/>
                    <a:pt x="319" y="3115"/>
                  </a:cubicBezTo>
                  <a:cubicBezTo>
                    <a:pt x="455" y="3115"/>
                    <a:pt x="571" y="3022"/>
                    <a:pt x="604" y="2886"/>
                  </a:cubicBezTo>
                  <a:cubicBezTo>
                    <a:pt x="1055" y="731"/>
                    <a:pt x="2931" y="579"/>
                    <a:pt x="3430" y="579"/>
                  </a:cubicBezTo>
                  <a:cubicBezTo>
                    <a:pt x="3495" y="579"/>
                    <a:pt x="3537" y="582"/>
                    <a:pt x="3549" y="583"/>
                  </a:cubicBezTo>
                  <a:cubicBezTo>
                    <a:pt x="3554" y="583"/>
                    <a:pt x="3560" y="583"/>
                    <a:pt x="3566" y="583"/>
                  </a:cubicBezTo>
                  <a:cubicBezTo>
                    <a:pt x="3722" y="583"/>
                    <a:pt x="3849" y="465"/>
                    <a:pt x="3858" y="311"/>
                  </a:cubicBezTo>
                  <a:cubicBezTo>
                    <a:pt x="3867" y="152"/>
                    <a:pt x="3750" y="12"/>
                    <a:pt x="3591" y="2"/>
                  </a:cubicBezTo>
                  <a:cubicBezTo>
                    <a:pt x="3588" y="2"/>
                    <a:pt x="3554" y="0"/>
                    <a:pt x="34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95;p49">
              <a:extLst>
                <a:ext uri="{FF2B5EF4-FFF2-40B4-BE49-F238E27FC236}">
                  <a16:creationId xmlns:a16="http://schemas.microsoft.com/office/drawing/2014/main" id="{2B97AE1D-2B36-C675-E52A-0129D68187D3}"/>
                </a:ext>
              </a:extLst>
            </p:cNvPr>
            <p:cNvSpPr/>
            <p:nvPr/>
          </p:nvSpPr>
          <p:spPr>
            <a:xfrm>
              <a:off x="1996383" y="4323964"/>
              <a:ext cx="42162" cy="137587"/>
            </a:xfrm>
            <a:custGeom>
              <a:avLst/>
              <a:gdLst/>
              <a:ahLst/>
              <a:cxnLst/>
              <a:rect l="l" t="t" r="r" b="b"/>
              <a:pathLst>
                <a:path w="2066" h="6742" extrusionOk="0">
                  <a:moveTo>
                    <a:pt x="1734" y="0"/>
                  </a:moveTo>
                  <a:cubicBezTo>
                    <a:pt x="1613" y="0"/>
                    <a:pt x="1503" y="79"/>
                    <a:pt x="1461" y="203"/>
                  </a:cubicBezTo>
                  <a:cubicBezTo>
                    <a:pt x="1415" y="348"/>
                    <a:pt x="296" y="3835"/>
                    <a:pt x="20" y="6419"/>
                  </a:cubicBezTo>
                  <a:cubicBezTo>
                    <a:pt x="1" y="6579"/>
                    <a:pt x="117" y="6724"/>
                    <a:pt x="277" y="6742"/>
                  </a:cubicBezTo>
                  <a:lnTo>
                    <a:pt x="305" y="6742"/>
                  </a:lnTo>
                  <a:cubicBezTo>
                    <a:pt x="455" y="6742"/>
                    <a:pt x="581" y="6629"/>
                    <a:pt x="595" y="6484"/>
                  </a:cubicBezTo>
                  <a:cubicBezTo>
                    <a:pt x="862" y="3957"/>
                    <a:pt x="2005" y="413"/>
                    <a:pt x="2014" y="380"/>
                  </a:cubicBezTo>
                  <a:cubicBezTo>
                    <a:pt x="2066" y="225"/>
                    <a:pt x="1981" y="63"/>
                    <a:pt x="1826" y="15"/>
                  </a:cubicBezTo>
                  <a:cubicBezTo>
                    <a:pt x="1796" y="5"/>
                    <a:pt x="1765" y="0"/>
                    <a:pt x="1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96;p49">
              <a:extLst>
                <a:ext uri="{FF2B5EF4-FFF2-40B4-BE49-F238E27FC236}">
                  <a16:creationId xmlns:a16="http://schemas.microsoft.com/office/drawing/2014/main" id="{A7A1D982-654F-FB38-2C4A-BF0086575802}"/>
                </a:ext>
              </a:extLst>
            </p:cNvPr>
            <p:cNvSpPr/>
            <p:nvPr/>
          </p:nvSpPr>
          <p:spPr>
            <a:xfrm>
              <a:off x="1962874" y="4297455"/>
              <a:ext cx="51692" cy="134200"/>
            </a:xfrm>
            <a:custGeom>
              <a:avLst/>
              <a:gdLst/>
              <a:ahLst/>
              <a:cxnLst/>
              <a:rect l="l" t="t" r="r" b="b"/>
              <a:pathLst>
                <a:path w="2533" h="6576" extrusionOk="0">
                  <a:moveTo>
                    <a:pt x="2220" y="0"/>
                  </a:moveTo>
                  <a:cubicBezTo>
                    <a:pt x="2078" y="0"/>
                    <a:pt x="1955" y="111"/>
                    <a:pt x="1938" y="256"/>
                  </a:cubicBezTo>
                  <a:cubicBezTo>
                    <a:pt x="1928" y="299"/>
                    <a:pt x="1325" y="4694"/>
                    <a:pt x="102" y="6094"/>
                  </a:cubicBezTo>
                  <a:cubicBezTo>
                    <a:pt x="0" y="6215"/>
                    <a:pt x="14" y="6398"/>
                    <a:pt x="130" y="6501"/>
                  </a:cubicBezTo>
                  <a:cubicBezTo>
                    <a:pt x="187" y="6552"/>
                    <a:pt x="257" y="6576"/>
                    <a:pt x="323" y="6576"/>
                  </a:cubicBezTo>
                  <a:cubicBezTo>
                    <a:pt x="402" y="6576"/>
                    <a:pt x="487" y="6539"/>
                    <a:pt x="543" y="6473"/>
                  </a:cubicBezTo>
                  <a:cubicBezTo>
                    <a:pt x="1872" y="4947"/>
                    <a:pt x="2485" y="519"/>
                    <a:pt x="2513" y="331"/>
                  </a:cubicBezTo>
                  <a:cubicBezTo>
                    <a:pt x="2532" y="172"/>
                    <a:pt x="2420" y="27"/>
                    <a:pt x="2261" y="3"/>
                  </a:cubicBezTo>
                  <a:cubicBezTo>
                    <a:pt x="2247" y="1"/>
                    <a:pt x="2233" y="0"/>
                    <a:pt x="22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97;p49">
              <a:extLst>
                <a:ext uri="{FF2B5EF4-FFF2-40B4-BE49-F238E27FC236}">
                  <a16:creationId xmlns:a16="http://schemas.microsoft.com/office/drawing/2014/main" id="{E6418C81-A57D-2050-14B6-1898BF9BE36E}"/>
                </a:ext>
              </a:extLst>
            </p:cNvPr>
            <p:cNvSpPr/>
            <p:nvPr/>
          </p:nvSpPr>
          <p:spPr>
            <a:xfrm>
              <a:off x="2436410" y="3835735"/>
              <a:ext cx="71936" cy="335418"/>
            </a:xfrm>
            <a:custGeom>
              <a:avLst/>
              <a:gdLst/>
              <a:ahLst/>
              <a:cxnLst/>
              <a:rect l="l" t="t" r="r" b="b"/>
              <a:pathLst>
                <a:path w="3525" h="16436" extrusionOk="0">
                  <a:moveTo>
                    <a:pt x="1091" y="1"/>
                  </a:moveTo>
                  <a:cubicBezTo>
                    <a:pt x="1025" y="1"/>
                    <a:pt x="958" y="23"/>
                    <a:pt x="904" y="70"/>
                  </a:cubicBezTo>
                  <a:cubicBezTo>
                    <a:pt x="778" y="173"/>
                    <a:pt x="763" y="355"/>
                    <a:pt x="867" y="477"/>
                  </a:cubicBezTo>
                  <a:cubicBezTo>
                    <a:pt x="890" y="500"/>
                    <a:pt x="2898" y="2958"/>
                    <a:pt x="2079" y="7391"/>
                  </a:cubicBezTo>
                  <a:cubicBezTo>
                    <a:pt x="1766" y="9062"/>
                    <a:pt x="1344" y="10125"/>
                    <a:pt x="1007" y="10982"/>
                  </a:cubicBezTo>
                  <a:cubicBezTo>
                    <a:pt x="398" y="12517"/>
                    <a:pt x="1" y="13528"/>
                    <a:pt x="848" y="16234"/>
                  </a:cubicBezTo>
                  <a:cubicBezTo>
                    <a:pt x="885" y="16356"/>
                    <a:pt x="997" y="16436"/>
                    <a:pt x="1124" y="16436"/>
                  </a:cubicBezTo>
                  <a:cubicBezTo>
                    <a:pt x="1152" y="16436"/>
                    <a:pt x="1180" y="16431"/>
                    <a:pt x="1208" y="16421"/>
                  </a:cubicBezTo>
                  <a:cubicBezTo>
                    <a:pt x="1362" y="16375"/>
                    <a:pt x="1447" y="16211"/>
                    <a:pt x="1400" y="16060"/>
                  </a:cubicBezTo>
                  <a:cubicBezTo>
                    <a:pt x="614" y="13552"/>
                    <a:pt x="965" y="12667"/>
                    <a:pt x="1545" y="11197"/>
                  </a:cubicBezTo>
                  <a:cubicBezTo>
                    <a:pt x="1891" y="10317"/>
                    <a:pt x="2327" y="9222"/>
                    <a:pt x="2645" y="7494"/>
                  </a:cubicBezTo>
                  <a:cubicBezTo>
                    <a:pt x="3525" y="2775"/>
                    <a:pt x="1400" y="210"/>
                    <a:pt x="1312" y="102"/>
                  </a:cubicBezTo>
                  <a:cubicBezTo>
                    <a:pt x="1255" y="35"/>
                    <a:pt x="1173" y="1"/>
                    <a:pt x="10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98;p49">
              <a:extLst>
                <a:ext uri="{FF2B5EF4-FFF2-40B4-BE49-F238E27FC236}">
                  <a16:creationId xmlns:a16="http://schemas.microsoft.com/office/drawing/2014/main" id="{DE9ADD75-5DA7-FE9A-0367-C28F721C2614}"/>
                </a:ext>
              </a:extLst>
            </p:cNvPr>
            <p:cNvSpPr/>
            <p:nvPr/>
          </p:nvSpPr>
          <p:spPr>
            <a:xfrm>
              <a:off x="2469572" y="3989710"/>
              <a:ext cx="39080" cy="133567"/>
            </a:xfrm>
            <a:custGeom>
              <a:avLst/>
              <a:gdLst/>
              <a:ahLst/>
              <a:cxnLst/>
              <a:rect l="l" t="t" r="r" b="b"/>
              <a:pathLst>
                <a:path w="1915" h="6545" extrusionOk="0">
                  <a:moveTo>
                    <a:pt x="674" y="0"/>
                  </a:moveTo>
                  <a:cubicBezTo>
                    <a:pt x="518" y="0"/>
                    <a:pt x="383" y="111"/>
                    <a:pt x="370" y="268"/>
                  </a:cubicBezTo>
                  <a:cubicBezTo>
                    <a:pt x="0" y="4995"/>
                    <a:pt x="1334" y="6404"/>
                    <a:pt x="1390" y="6460"/>
                  </a:cubicBezTo>
                  <a:cubicBezTo>
                    <a:pt x="1446" y="6517"/>
                    <a:pt x="1521" y="6545"/>
                    <a:pt x="1597" y="6545"/>
                  </a:cubicBezTo>
                  <a:cubicBezTo>
                    <a:pt x="1671" y="6545"/>
                    <a:pt x="1742" y="6517"/>
                    <a:pt x="1798" y="6465"/>
                  </a:cubicBezTo>
                  <a:cubicBezTo>
                    <a:pt x="1915" y="6353"/>
                    <a:pt x="1915" y="6171"/>
                    <a:pt x="1807" y="6054"/>
                  </a:cubicBezTo>
                  <a:cubicBezTo>
                    <a:pt x="1793" y="6044"/>
                    <a:pt x="603" y="4724"/>
                    <a:pt x="951" y="314"/>
                  </a:cubicBezTo>
                  <a:cubicBezTo>
                    <a:pt x="960" y="155"/>
                    <a:pt x="843" y="15"/>
                    <a:pt x="683" y="0"/>
                  </a:cubicBezTo>
                  <a:cubicBezTo>
                    <a:pt x="680" y="0"/>
                    <a:pt x="677" y="0"/>
                    <a:pt x="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99;p49">
              <a:extLst>
                <a:ext uri="{FF2B5EF4-FFF2-40B4-BE49-F238E27FC236}">
                  <a16:creationId xmlns:a16="http://schemas.microsoft.com/office/drawing/2014/main" id="{2292081F-42ED-60D3-812D-704EADD2C7DA}"/>
                </a:ext>
              </a:extLst>
            </p:cNvPr>
            <p:cNvSpPr/>
            <p:nvPr/>
          </p:nvSpPr>
          <p:spPr>
            <a:xfrm>
              <a:off x="2336188" y="4160602"/>
              <a:ext cx="57080" cy="126710"/>
            </a:xfrm>
            <a:custGeom>
              <a:avLst/>
              <a:gdLst/>
              <a:ahLst/>
              <a:cxnLst/>
              <a:rect l="l" t="t" r="r" b="b"/>
              <a:pathLst>
                <a:path w="2797" h="6209" extrusionOk="0">
                  <a:moveTo>
                    <a:pt x="1009" y="0"/>
                  </a:moveTo>
                  <a:cubicBezTo>
                    <a:pt x="960" y="0"/>
                    <a:pt x="909" y="13"/>
                    <a:pt x="863" y="39"/>
                  </a:cubicBezTo>
                  <a:cubicBezTo>
                    <a:pt x="727" y="123"/>
                    <a:pt x="679" y="301"/>
                    <a:pt x="759" y="437"/>
                  </a:cubicBezTo>
                  <a:cubicBezTo>
                    <a:pt x="815" y="530"/>
                    <a:pt x="2098" y="2801"/>
                    <a:pt x="94" y="5754"/>
                  </a:cubicBezTo>
                  <a:cubicBezTo>
                    <a:pt x="1" y="5886"/>
                    <a:pt x="38" y="6068"/>
                    <a:pt x="169" y="6158"/>
                  </a:cubicBezTo>
                  <a:cubicBezTo>
                    <a:pt x="221" y="6190"/>
                    <a:pt x="277" y="6208"/>
                    <a:pt x="333" y="6208"/>
                  </a:cubicBezTo>
                  <a:cubicBezTo>
                    <a:pt x="427" y="6208"/>
                    <a:pt x="515" y="6162"/>
                    <a:pt x="572" y="6082"/>
                  </a:cubicBezTo>
                  <a:cubicBezTo>
                    <a:pt x="2796" y="2810"/>
                    <a:pt x="1325" y="249"/>
                    <a:pt x="1260" y="141"/>
                  </a:cubicBezTo>
                  <a:cubicBezTo>
                    <a:pt x="1207" y="51"/>
                    <a:pt x="1110" y="0"/>
                    <a:pt x="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00;p49">
              <a:extLst>
                <a:ext uri="{FF2B5EF4-FFF2-40B4-BE49-F238E27FC236}">
                  <a16:creationId xmlns:a16="http://schemas.microsoft.com/office/drawing/2014/main" id="{8F92AD82-A556-E5C8-1339-ECD4342AF144}"/>
                </a:ext>
              </a:extLst>
            </p:cNvPr>
            <p:cNvSpPr/>
            <p:nvPr/>
          </p:nvSpPr>
          <p:spPr>
            <a:xfrm>
              <a:off x="2076829" y="4382248"/>
              <a:ext cx="64794" cy="100140"/>
            </a:xfrm>
            <a:custGeom>
              <a:avLst/>
              <a:gdLst/>
              <a:ahLst/>
              <a:cxnLst/>
              <a:rect l="l" t="t" r="r" b="b"/>
              <a:pathLst>
                <a:path w="3175" h="4907" extrusionOk="0">
                  <a:moveTo>
                    <a:pt x="2846" y="0"/>
                  </a:moveTo>
                  <a:cubicBezTo>
                    <a:pt x="2785" y="0"/>
                    <a:pt x="2725" y="19"/>
                    <a:pt x="2674" y="57"/>
                  </a:cubicBezTo>
                  <a:cubicBezTo>
                    <a:pt x="2561" y="137"/>
                    <a:pt x="1" y="2070"/>
                    <a:pt x="198" y="4635"/>
                  </a:cubicBezTo>
                  <a:cubicBezTo>
                    <a:pt x="207" y="4790"/>
                    <a:pt x="332" y="4907"/>
                    <a:pt x="483" y="4907"/>
                  </a:cubicBezTo>
                  <a:lnTo>
                    <a:pt x="507" y="4907"/>
                  </a:lnTo>
                  <a:cubicBezTo>
                    <a:pt x="665" y="4892"/>
                    <a:pt x="787" y="4752"/>
                    <a:pt x="773" y="4593"/>
                  </a:cubicBezTo>
                  <a:cubicBezTo>
                    <a:pt x="604" y="2346"/>
                    <a:pt x="2992" y="539"/>
                    <a:pt x="3020" y="521"/>
                  </a:cubicBezTo>
                  <a:cubicBezTo>
                    <a:pt x="3147" y="426"/>
                    <a:pt x="3175" y="244"/>
                    <a:pt x="3076" y="117"/>
                  </a:cubicBezTo>
                  <a:cubicBezTo>
                    <a:pt x="3021" y="40"/>
                    <a:pt x="2934" y="0"/>
                    <a:pt x="28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01;p49">
              <a:extLst>
                <a:ext uri="{FF2B5EF4-FFF2-40B4-BE49-F238E27FC236}">
                  <a16:creationId xmlns:a16="http://schemas.microsoft.com/office/drawing/2014/main" id="{D32E83E7-E69C-CB39-B546-7A25034B345F}"/>
                </a:ext>
              </a:extLst>
            </p:cNvPr>
            <p:cNvSpPr/>
            <p:nvPr/>
          </p:nvSpPr>
          <p:spPr>
            <a:xfrm>
              <a:off x="2066973" y="4362902"/>
              <a:ext cx="69590" cy="68753"/>
            </a:xfrm>
            <a:custGeom>
              <a:avLst/>
              <a:gdLst/>
              <a:ahLst/>
              <a:cxnLst/>
              <a:rect l="l" t="t" r="r" b="b"/>
              <a:pathLst>
                <a:path w="3410" h="3369" extrusionOk="0">
                  <a:moveTo>
                    <a:pt x="3078" y="1"/>
                  </a:moveTo>
                  <a:cubicBezTo>
                    <a:pt x="2971" y="1"/>
                    <a:pt x="2869" y="59"/>
                    <a:pt x="2820" y="162"/>
                  </a:cubicBezTo>
                  <a:cubicBezTo>
                    <a:pt x="1724" y="2368"/>
                    <a:pt x="273" y="2789"/>
                    <a:pt x="245" y="2798"/>
                  </a:cubicBezTo>
                  <a:cubicBezTo>
                    <a:pt x="91" y="2839"/>
                    <a:pt x="1" y="2995"/>
                    <a:pt x="39" y="3148"/>
                  </a:cubicBezTo>
                  <a:cubicBezTo>
                    <a:pt x="72" y="3280"/>
                    <a:pt x="188" y="3369"/>
                    <a:pt x="320" y="3369"/>
                  </a:cubicBezTo>
                  <a:cubicBezTo>
                    <a:pt x="344" y="3369"/>
                    <a:pt x="366" y="3364"/>
                    <a:pt x="394" y="3360"/>
                  </a:cubicBezTo>
                  <a:cubicBezTo>
                    <a:pt x="465" y="3341"/>
                    <a:pt x="2118" y="2887"/>
                    <a:pt x="3339" y="419"/>
                  </a:cubicBezTo>
                  <a:cubicBezTo>
                    <a:pt x="3410" y="275"/>
                    <a:pt x="3353" y="102"/>
                    <a:pt x="3208" y="31"/>
                  </a:cubicBezTo>
                  <a:cubicBezTo>
                    <a:pt x="3166" y="11"/>
                    <a:pt x="3122" y="1"/>
                    <a:pt x="30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02;p49">
              <a:extLst>
                <a:ext uri="{FF2B5EF4-FFF2-40B4-BE49-F238E27FC236}">
                  <a16:creationId xmlns:a16="http://schemas.microsoft.com/office/drawing/2014/main" id="{5DC68160-8CC5-32EF-20FB-02A598A39004}"/>
                </a:ext>
              </a:extLst>
            </p:cNvPr>
            <p:cNvSpPr/>
            <p:nvPr/>
          </p:nvSpPr>
          <p:spPr>
            <a:xfrm>
              <a:off x="2234926" y="4391309"/>
              <a:ext cx="37754" cy="82099"/>
            </a:xfrm>
            <a:custGeom>
              <a:avLst/>
              <a:gdLst/>
              <a:ahLst/>
              <a:cxnLst/>
              <a:rect l="l" t="t" r="r" b="b"/>
              <a:pathLst>
                <a:path w="1850" h="4023" extrusionOk="0">
                  <a:moveTo>
                    <a:pt x="327" y="1"/>
                  </a:moveTo>
                  <a:cubicBezTo>
                    <a:pt x="263" y="1"/>
                    <a:pt x="199" y="22"/>
                    <a:pt x="146" y="67"/>
                  </a:cubicBezTo>
                  <a:cubicBezTo>
                    <a:pt x="20" y="170"/>
                    <a:pt x="0" y="352"/>
                    <a:pt x="104" y="475"/>
                  </a:cubicBezTo>
                  <a:cubicBezTo>
                    <a:pt x="113" y="488"/>
                    <a:pt x="1186" y="1836"/>
                    <a:pt x="492" y="3629"/>
                  </a:cubicBezTo>
                  <a:cubicBezTo>
                    <a:pt x="432" y="3779"/>
                    <a:pt x="506" y="3943"/>
                    <a:pt x="657" y="4003"/>
                  </a:cubicBezTo>
                  <a:cubicBezTo>
                    <a:pt x="689" y="4018"/>
                    <a:pt x="726" y="4023"/>
                    <a:pt x="759" y="4023"/>
                  </a:cubicBezTo>
                  <a:cubicBezTo>
                    <a:pt x="877" y="4023"/>
                    <a:pt x="989" y="3953"/>
                    <a:pt x="1031" y="3841"/>
                  </a:cubicBezTo>
                  <a:cubicBezTo>
                    <a:pt x="1850" y="1738"/>
                    <a:pt x="605" y="175"/>
                    <a:pt x="553" y="109"/>
                  </a:cubicBezTo>
                  <a:cubicBezTo>
                    <a:pt x="495" y="38"/>
                    <a:pt x="411" y="1"/>
                    <a:pt x="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03;p49">
              <a:extLst>
                <a:ext uri="{FF2B5EF4-FFF2-40B4-BE49-F238E27FC236}">
                  <a16:creationId xmlns:a16="http://schemas.microsoft.com/office/drawing/2014/main" id="{2960B2AB-C77D-8076-4A22-C62F353EF30C}"/>
                </a:ext>
              </a:extLst>
            </p:cNvPr>
            <p:cNvSpPr/>
            <p:nvPr/>
          </p:nvSpPr>
          <p:spPr>
            <a:xfrm>
              <a:off x="2237906" y="4372861"/>
              <a:ext cx="43468" cy="77344"/>
            </a:xfrm>
            <a:custGeom>
              <a:avLst/>
              <a:gdLst/>
              <a:ahLst/>
              <a:cxnLst/>
              <a:rect l="l" t="t" r="r" b="b"/>
              <a:pathLst>
                <a:path w="2130" h="3790" extrusionOk="0">
                  <a:moveTo>
                    <a:pt x="960" y="0"/>
                  </a:moveTo>
                  <a:cubicBezTo>
                    <a:pt x="841" y="0"/>
                    <a:pt x="729" y="76"/>
                    <a:pt x="688" y="199"/>
                  </a:cubicBezTo>
                  <a:cubicBezTo>
                    <a:pt x="660" y="283"/>
                    <a:pt x="0" y="2263"/>
                    <a:pt x="1610" y="3714"/>
                  </a:cubicBezTo>
                  <a:cubicBezTo>
                    <a:pt x="1667" y="3761"/>
                    <a:pt x="1736" y="3790"/>
                    <a:pt x="1807" y="3790"/>
                  </a:cubicBezTo>
                  <a:cubicBezTo>
                    <a:pt x="1887" y="3790"/>
                    <a:pt x="1967" y="3756"/>
                    <a:pt x="2023" y="3691"/>
                  </a:cubicBezTo>
                  <a:cubicBezTo>
                    <a:pt x="2129" y="3574"/>
                    <a:pt x="2120" y="3391"/>
                    <a:pt x="1999" y="3284"/>
                  </a:cubicBezTo>
                  <a:cubicBezTo>
                    <a:pt x="679" y="2094"/>
                    <a:pt x="1213" y="452"/>
                    <a:pt x="1236" y="385"/>
                  </a:cubicBezTo>
                  <a:cubicBezTo>
                    <a:pt x="1287" y="231"/>
                    <a:pt x="1208" y="67"/>
                    <a:pt x="1053" y="16"/>
                  </a:cubicBezTo>
                  <a:cubicBezTo>
                    <a:pt x="1022" y="5"/>
                    <a:pt x="991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04;p49">
              <a:extLst>
                <a:ext uri="{FF2B5EF4-FFF2-40B4-BE49-F238E27FC236}">
                  <a16:creationId xmlns:a16="http://schemas.microsoft.com/office/drawing/2014/main" id="{130A2B4C-EAF9-401A-9FA7-9F417073B2AD}"/>
                </a:ext>
              </a:extLst>
            </p:cNvPr>
            <p:cNvSpPr/>
            <p:nvPr/>
          </p:nvSpPr>
          <p:spPr>
            <a:xfrm>
              <a:off x="2282313" y="4337311"/>
              <a:ext cx="52855" cy="112894"/>
            </a:xfrm>
            <a:custGeom>
              <a:avLst/>
              <a:gdLst/>
              <a:ahLst/>
              <a:cxnLst/>
              <a:rect l="l" t="t" r="r" b="b"/>
              <a:pathLst>
                <a:path w="2590" h="5532" extrusionOk="0">
                  <a:moveTo>
                    <a:pt x="310" y="1"/>
                  </a:moveTo>
                  <a:cubicBezTo>
                    <a:pt x="299" y="1"/>
                    <a:pt x="288" y="1"/>
                    <a:pt x="277" y="3"/>
                  </a:cubicBezTo>
                  <a:cubicBezTo>
                    <a:pt x="117" y="16"/>
                    <a:pt x="1" y="157"/>
                    <a:pt x="20" y="316"/>
                  </a:cubicBezTo>
                  <a:cubicBezTo>
                    <a:pt x="29" y="442"/>
                    <a:pt x="329" y="3322"/>
                    <a:pt x="2038" y="5424"/>
                  </a:cubicBezTo>
                  <a:cubicBezTo>
                    <a:pt x="2098" y="5493"/>
                    <a:pt x="2182" y="5532"/>
                    <a:pt x="2267" y="5532"/>
                  </a:cubicBezTo>
                  <a:cubicBezTo>
                    <a:pt x="2327" y="5532"/>
                    <a:pt x="2393" y="5508"/>
                    <a:pt x="2449" y="5465"/>
                  </a:cubicBezTo>
                  <a:cubicBezTo>
                    <a:pt x="2571" y="5363"/>
                    <a:pt x="2589" y="5180"/>
                    <a:pt x="2487" y="5059"/>
                  </a:cubicBezTo>
                  <a:cubicBezTo>
                    <a:pt x="895" y="3097"/>
                    <a:pt x="595" y="288"/>
                    <a:pt x="595" y="260"/>
                  </a:cubicBezTo>
                  <a:cubicBezTo>
                    <a:pt x="578" y="112"/>
                    <a:pt x="451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05;p49">
              <a:extLst>
                <a:ext uri="{FF2B5EF4-FFF2-40B4-BE49-F238E27FC236}">
                  <a16:creationId xmlns:a16="http://schemas.microsoft.com/office/drawing/2014/main" id="{23E6F647-8DFA-ADA4-7621-B1C5C7323BB5}"/>
                </a:ext>
              </a:extLst>
            </p:cNvPr>
            <p:cNvSpPr/>
            <p:nvPr/>
          </p:nvSpPr>
          <p:spPr>
            <a:xfrm>
              <a:off x="2298761" y="4330719"/>
              <a:ext cx="62855" cy="91283"/>
            </a:xfrm>
            <a:custGeom>
              <a:avLst/>
              <a:gdLst/>
              <a:ahLst/>
              <a:cxnLst/>
              <a:rect l="l" t="t" r="r" b="b"/>
              <a:pathLst>
                <a:path w="3080" h="4473" extrusionOk="0">
                  <a:moveTo>
                    <a:pt x="309" y="0"/>
                  </a:moveTo>
                  <a:cubicBezTo>
                    <a:pt x="298" y="0"/>
                    <a:pt x="287" y="1"/>
                    <a:pt x="277" y="2"/>
                  </a:cubicBezTo>
                  <a:cubicBezTo>
                    <a:pt x="117" y="21"/>
                    <a:pt x="0" y="162"/>
                    <a:pt x="18" y="321"/>
                  </a:cubicBezTo>
                  <a:cubicBezTo>
                    <a:pt x="33" y="434"/>
                    <a:pt x="355" y="3036"/>
                    <a:pt x="2598" y="4427"/>
                  </a:cubicBezTo>
                  <a:cubicBezTo>
                    <a:pt x="2645" y="4459"/>
                    <a:pt x="2697" y="4473"/>
                    <a:pt x="2753" y="4473"/>
                  </a:cubicBezTo>
                  <a:cubicBezTo>
                    <a:pt x="2846" y="4473"/>
                    <a:pt x="2945" y="4422"/>
                    <a:pt x="2995" y="4332"/>
                  </a:cubicBezTo>
                  <a:cubicBezTo>
                    <a:pt x="3080" y="4197"/>
                    <a:pt x="3038" y="4019"/>
                    <a:pt x="2902" y="3935"/>
                  </a:cubicBezTo>
                  <a:cubicBezTo>
                    <a:pt x="903" y="2694"/>
                    <a:pt x="599" y="279"/>
                    <a:pt x="595" y="255"/>
                  </a:cubicBezTo>
                  <a:cubicBezTo>
                    <a:pt x="577" y="108"/>
                    <a:pt x="450" y="0"/>
                    <a:pt x="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06;p49">
              <a:extLst>
                <a:ext uri="{FF2B5EF4-FFF2-40B4-BE49-F238E27FC236}">
                  <a16:creationId xmlns:a16="http://schemas.microsoft.com/office/drawing/2014/main" id="{A0FA578B-8703-0AB9-ECDC-585BA8809C6F}"/>
                </a:ext>
              </a:extLst>
            </p:cNvPr>
            <p:cNvSpPr/>
            <p:nvPr/>
          </p:nvSpPr>
          <p:spPr>
            <a:xfrm>
              <a:off x="2104441" y="4171296"/>
              <a:ext cx="143812" cy="125669"/>
            </a:xfrm>
            <a:custGeom>
              <a:avLst/>
              <a:gdLst/>
              <a:ahLst/>
              <a:cxnLst/>
              <a:rect l="l" t="t" r="r" b="b"/>
              <a:pathLst>
                <a:path w="7047" h="6158" extrusionOk="0">
                  <a:moveTo>
                    <a:pt x="6722" y="1"/>
                  </a:moveTo>
                  <a:cubicBezTo>
                    <a:pt x="6691" y="1"/>
                    <a:pt x="6660" y="6"/>
                    <a:pt x="6629" y="16"/>
                  </a:cubicBezTo>
                  <a:cubicBezTo>
                    <a:pt x="6498" y="58"/>
                    <a:pt x="3455" y="1092"/>
                    <a:pt x="2613" y="3461"/>
                  </a:cubicBezTo>
                  <a:cubicBezTo>
                    <a:pt x="1896" y="5493"/>
                    <a:pt x="351" y="5577"/>
                    <a:pt x="286" y="5577"/>
                  </a:cubicBezTo>
                  <a:cubicBezTo>
                    <a:pt x="126" y="5582"/>
                    <a:pt x="1" y="5718"/>
                    <a:pt x="5" y="5876"/>
                  </a:cubicBezTo>
                  <a:cubicBezTo>
                    <a:pt x="10" y="6036"/>
                    <a:pt x="137" y="6157"/>
                    <a:pt x="295" y="6157"/>
                  </a:cubicBezTo>
                  <a:lnTo>
                    <a:pt x="305" y="6157"/>
                  </a:lnTo>
                  <a:cubicBezTo>
                    <a:pt x="384" y="6157"/>
                    <a:pt x="2304" y="6077"/>
                    <a:pt x="3160" y="3657"/>
                  </a:cubicBezTo>
                  <a:cubicBezTo>
                    <a:pt x="3905" y="1555"/>
                    <a:pt x="6783" y="578"/>
                    <a:pt x="6811" y="568"/>
                  </a:cubicBezTo>
                  <a:cubicBezTo>
                    <a:pt x="6966" y="516"/>
                    <a:pt x="7046" y="353"/>
                    <a:pt x="6994" y="198"/>
                  </a:cubicBezTo>
                  <a:cubicBezTo>
                    <a:pt x="6957" y="79"/>
                    <a:pt x="6844" y="1"/>
                    <a:pt x="6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07;p49">
              <a:extLst>
                <a:ext uri="{FF2B5EF4-FFF2-40B4-BE49-F238E27FC236}">
                  <a16:creationId xmlns:a16="http://schemas.microsoft.com/office/drawing/2014/main" id="{E758461C-583B-CCD4-BF88-9C8B51955EEE}"/>
                </a:ext>
              </a:extLst>
            </p:cNvPr>
            <p:cNvSpPr/>
            <p:nvPr/>
          </p:nvSpPr>
          <p:spPr>
            <a:xfrm>
              <a:off x="1889774" y="4055463"/>
              <a:ext cx="149138" cy="115690"/>
            </a:xfrm>
            <a:custGeom>
              <a:avLst/>
              <a:gdLst/>
              <a:ahLst/>
              <a:cxnLst/>
              <a:rect l="l" t="t" r="r" b="b"/>
              <a:pathLst>
                <a:path w="7308" h="5669" extrusionOk="0">
                  <a:moveTo>
                    <a:pt x="6990" y="1"/>
                  </a:moveTo>
                  <a:cubicBezTo>
                    <a:pt x="6969" y="1"/>
                    <a:pt x="6947" y="3"/>
                    <a:pt x="6924" y="8"/>
                  </a:cubicBezTo>
                  <a:cubicBezTo>
                    <a:pt x="6849" y="28"/>
                    <a:pt x="5089" y="477"/>
                    <a:pt x="4008" y="3215"/>
                  </a:cubicBezTo>
                  <a:cubicBezTo>
                    <a:pt x="3369" y="4829"/>
                    <a:pt x="1965" y="5097"/>
                    <a:pt x="1102" y="5097"/>
                  </a:cubicBezTo>
                  <a:cubicBezTo>
                    <a:pt x="700" y="5097"/>
                    <a:pt x="416" y="5039"/>
                    <a:pt x="380" y="5032"/>
                  </a:cubicBezTo>
                  <a:cubicBezTo>
                    <a:pt x="359" y="5027"/>
                    <a:pt x="339" y="5025"/>
                    <a:pt x="319" y="5025"/>
                  </a:cubicBezTo>
                  <a:cubicBezTo>
                    <a:pt x="184" y="5025"/>
                    <a:pt x="67" y="5117"/>
                    <a:pt x="39" y="5252"/>
                  </a:cubicBezTo>
                  <a:cubicBezTo>
                    <a:pt x="0" y="5411"/>
                    <a:pt x="104" y="5565"/>
                    <a:pt x="258" y="5598"/>
                  </a:cubicBezTo>
                  <a:cubicBezTo>
                    <a:pt x="268" y="5598"/>
                    <a:pt x="590" y="5669"/>
                    <a:pt x="1063" y="5669"/>
                  </a:cubicBezTo>
                  <a:cubicBezTo>
                    <a:pt x="2079" y="5669"/>
                    <a:pt x="3783" y="5360"/>
                    <a:pt x="4546" y="3431"/>
                  </a:cubicBezTo>
                  <a:cubicBezTo>
                    <a:pt x="5510" y="991"/>
                    <a:pt x="6994" y="589"/>
                    <a:pt x="7060" y="575"/>
                  </a:cubicBezTo>
                  <a:cubicBezTo>
                    <a:pt x="7214" y="533"/>
                    <a:pt x="7308" y="378"/>
                    <a:pt x="7271" y="224"/>
                  </a:cubicBezTo>
                  <a:cubicBezTo>
                    <a:pt x="7239" y="91"/>
                    <a:pt x="7120" y="1"/>
                    <a:pt x="69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08;p49">
              <a:extLst>
                <a:ext uri="{FF2B5EF4-FFF2-40B4-BE49-F238E27FC236}">
                  <a16:creationId xmlns:a16="http://schemas.microsoft.com/office/drawing/2014/main" id="{D2664B6E-B77D-A966-9864-9AA8013FE4C3}"/>
                </a:ext>
              </a:extLst>
            </p:cNvPr>
            <p:cNvSpPr/>
            <p:nvPr/>
          </p:nvSpPr>
          <p:spPr>
            <a:xfrm>
              <a:off x="2358841" y="4188540"/>
              <a:ext cx="51141" cy="160587"/>
            </a:xfrm>
            <a:custGeom>
              <a:avLst/>
              <a:gdLst/>
              <a:ahLst/>
              <a:cxnLst/>
              <a:rect l="l" t="t" r="r" b="b"/>
              <a:pathLst>
                <a:path w="2506" h="7869" extrusionOk="0">
                  <a:moveTo>
                    <a:pt x="332" y="0"/>
                  </a:moveTo>
                  <a:cubicBezTo>
                    <a:pt x="273" y="0"/>
                    <a:pt x="214" y="18"/>
                    <a:pt x="164" y="55"/>
                  </a:cubicBezTo>
                  <a:cubicBezTo>
                    <a:pt x="33" y="149"/>
                    <a:pt x="1" y="332"/>
                    <a:pt x="94" y="458"/>
                  </a:cubicBezTo>
                  <a:cubicBezTo>
                    <a:pt x="113" y="481"/>
                    <a:pt x="1728" y="2761"/>
                    <a:pt x="1315" y="4277"/>
                  </a:cubicBezTo>
                  <a:cubicBezTo>
                    <a:pt x="833" y="6057"/>
                    <a:pt x="1887" y="7671"/>
                    <a:pt x="1933" y="7742"/>
                  </a:cubicBezTo>
                  <a:cubicBezTo>
                    <a:pt x="1989" y="7827"/>
                    <a:pt x="2084" y="7868"/>
                    <a:pt x="2177" y="7868"/>
                  </a:cubicBezTo>
                  <a:cubicBezTo>
                    <a:pt x="2233" y="7868"/>
                    <a:pt x="2285" y="7855"/>
                    <a:pt x="2337" y="7822"/>
                  </a:cubicBezTo>
                  <a:cubicBezTo>
                    <a:pt x="2467" y="7732"/>
                    <a:pt x="2505" y="7555"/>
                    <a:pt x="2416" y="7419"/>
                  </a:cubicBezTo>
                  <a:cubicBezTo>
                    <a:pt x="2406" y="7405"/>
                    <a:pt x="1466" y="5949"/>
                    <a:pt x="1877" y="4428"/>
                  </a:cubicBezTo>
                  <a:cubicBezTo>
                    <a:pt x="2360" y="2644"/>
                    <a:pt x="641" y="224"/>
                    <a:pt x="567" y="120"/>
                  </a:cubicBezTo>
                  <a:cubicBezTo>
                    <a:pt x="510" y="42"/>
                    <a:pt x="421" y="0"/>
                    <a:pt x="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09;p49">
              <a:extLst>
                <a:ext uri="{FF2B5EF4-FFF2-40B4-BE49-F238E27FC236}">
                  <a16:creationId xmlns:a16="http://schemas.microsoft.com/office/drawing/2014/main" id="{7E24449B-6A23-1F03-68D4-0D69CB8A6591}"/>
                </a:ext>
              </a:extLst>
            </p:cNvPr>
            <p:cNvSpPr/>
            <p:nvPr/>
          </p:nvSpPr>
          <p:spPr>
            <a:xfrm>
              <a:off x="2396390" y="3935936"/>
              <a:ext cx="60855" cy="236543"/>
            </a:xfrm>
            <a:custGeom>
              <a:avLst/>
              <a:gdLst/>
              <a:ahLst/>
              <a:cxnLst/>
              <a:rect l="l" t="t" r="r" b="b"/>
              <a:pathLst>
                <a:path w="2982" h="11591" extrusionOk="0">
                  <a:moveTo>
                    <a:pt x="510" y="0"/>
                  </a:moveTo>
                  <a:cubicBezTo>
                    <a:pt x="448" y="0"/>
                    <a:pt x="385" y="20"/>
                    <a:pt x="333" y="61"/>
                  </a:cubicBezTo>
                  <a:cubicBezTo>
                    <a:pt x="206" y="155"/>
                    <a:pt x="183" y="337"/>
                    <a:pt x="281" y="464"/>
                  </a:cubicBezTo>
                  <a:cubicBezTo>
                    <a:pt x="300" y="492"/>
                    <a:pt x="2318" y="3156"/>
                    <a:pt x="1264" y="5800"/>
                  </a:cubicBezTo>
                  <a:cubicBezTo>
                    <a:pt x="0" y="8979"/>
                    <a:pt x="173" y="10608"/>
                    <a:pt x="543" y="11418"/>
                  </a:cubicBezTo>
                  <a:cubicBezTo>
                    <a:pt x="594" y="11526"/>
                    <a:pt x="698" y="11591"/>
                    <a:pt x="810" y="11591"/>
                  </a:cubicBezTo>
                  <a:cubicBezTo>
                    <a:pt x="847" y="11591"/>
                    <a:pt x="890" y="11582"/>
                    <a:pt x="927" y="11563"/>
                  </a:cubicBezTo>
                  <a:cubicBezTo>
                    <a:pt x="1076" y="11497"/>
                    <a:pt x="1138" y="11324"/>
                    <a:pt x="1072" y="11178"/>
                  </a:cubicBezTo>
                  <a:cubicBezTo>
                    <a:pt x="810" y="10599"/>
                    <a:pt x="553" y="9162"/>
                    <a:pt x="1802" y="6016"/>
                  </a:cubicBezTo>
                  <a:cubicBezTo>
                    <a:pt x="2982" y="3057"/>
                    <a:pt x="829" y="230"/>
                    <a:pt x="739" y="112"/>
                  </a:cubicBezTo>
                  <a:cubicBezTo>
                    <a:pt x="682" y="39"/>
                    <a:pt x="597" y="0"/>
                    <a:pt x="5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1210;p49">
            <a:extLst>
              <a:ext uri="{FF2B5EF4-FFF2-40B4-BE49-F238E27FC236}">
                <a16:creationId xmlns:a16="http://schemas.microsoft.com/office/drawing/2014/main" id="{996EF17D-CEF6-0245-2D8F-04E3B5BF79A6}"/>
              </a:ext>
            </a:extLst>
          </p:cNvPr>
          <p:cNvGrpSpPr/>
          <p:nvPr/>
        </p:nvGrpSpPr>
        <p:grpSpPr>
          <a:xfrm>
            <a:off x="852888" y="312840"/>
            <a:ext cx="669448" cy="983889"/>
            <a:chOff x="2517509" y="1373387"/>
            <a:chExt cx="220605" cy="324234"/>
          </a:xfrm>
        </p:grpSpPr>
        <p:sp>
          <p:nvSpPr>
            <p:cNvPr id="57" name="Google Shape;1211;p49">
              <a:extLst>
                <a:ext uri="{FF2B5EF4-FFF2-40B4-BE49-F238E27FC236}">
                  <a16:creationId xmlns:a16="http://schemas.microsoft.com/office/drawing/2014/main" id="{721CA4A6-A1F5-8227-9189-4C2F89FDF608}"/>
                </a:ext>
              </a:extLst>
            </p:cNvPr>
            <p:cNvSpPr/>
            <p:nvPr/>
          </p:nvSpPr>
          <p:spPr>
            <a:xfrm>
              <a:off x="2517509" y="1373387"/>
              <a:ext cx="220605" cy="324234"/>
            </a:xfrm>
            <a:custGeom>
              <a:avLst/>
              <a:gdLst/>
              <a:ahLst/>
              <a:cxnLst/>
              <a:rect l="l" t="t" r="r" b="b"/>
              <a:pathLst>
                <a:path w="10810" h="15888" extrusionOk="0">
                  <a:moveTo>
                    <a:pt x="6428" y="580"/>
                  </a:moveTo>
                  <a:cubicBezTo>
                    <a:pt x="6924" y="580"/>
                    <a:pt x="7247" y="716"/>
                    <a:pt x="7270" y="726"/>
                  </a:cubicBezTo>
                  <a:cubicBezTo>
                    <a:pt x="7281" y="726"/>
                    <a:pt x="7285" y="731"/>
                    <a:pt x="7294" y="731"/>
                  </a:cubicBezTo>
                  <a:cubicBezTo>
                    <a:pt x="9443" y="1461"/>
                    <a:pt x="10211" y="5014"/>
                    <a:pt x="10010" y="8006"/>
                  </a:cubicBezTo>
                  <a:cubicBezTo>
                    <a:pt x="9798" y="11221"/>
                    <a:pt x="8446" y="14690"/>
                    <a:pt x="5909" y="15191"/>
                  </a:cubicBezTo>
                  <a:cubicBezTo>
                    <a:pt x="5504" y="15270"/>
                    <a:pt x="5123" y="15310"/>
                    <a:pt x="4765" y="15310"/>
                  </a:cubicBezTo>
                  <a:cubicBezTo>
                    <a:pt x="3657" y="15310"/>
                    <a:pt x="2775" y="14932"/>
                    <a:pt x="2131" y="14175"/>
                  </a:cubicBezTo>
                  <a:cubicBezTo>
                    <a:pt x="670" y="12467"/>
                    <a:pt x="637" y="8890"/>
                    <a:pt x="2046" y="5065"/>
                  </a:cubicBezTo>
                  <a:cubicBezTo>
                    <a:pt x="2880" y="2809"/>
                    <a:pt x="3956" y="1386"/>
                    <a:pt x="5253" y="829"/>
                  </a:cubicBezTo>
                  <a:cubicBezTo>
                    <a:pt x="5698" y="637"/>
                    <a:pt x="6101" y="580"/>
                    <a:pt x="6428" y="580"/>
                  </a:cubicBezTo>
                  <a:close/>
                  <a:moveTo>
                    <a:pt x="6421" y="1"/>
                  </a:moveTo>
                  <a:cubicBezTo>
                    <a:pt x="6029" y="1"/>
                    <a:pt x="5556" y="69"/>
                    <a:pt x="5043" y="286"/>
                  </a:cubicBezTo>
                  <a:cubicBezTo>
                    <a:pt x="3587" y="904"/>
                    <a:pt x="2393" y="2444"/>
                    <a:pt x="1504" y="4864"/>
                  </a:cubicBezTo>
                  <a:cubicBezTo>
                    <a:pt x="0" y="8946"/>
                    <a:pt x="71" y="12658"/>
                    <a:pt x="1686" y="14554"/>
                  </a:cubicBezTo>
                  <a:cubicBezTo>
                    <a:pt x="2439" y="15434"/>
                    <a:pt x="3493" y="15888"/>
                    <a:pt x="4775" y="15888"/>
                  </a:cubicBezTo>
                  <a:cubicBezTo>
                    <a:pt x="5168" y="15888"/>
                    <a:pt x="5585" y="15846"/>
                    <a:pt x="6021" y="15758"/>
                  </a:cubicBezTo>
                  <a:cubicBezTo>
                    <a:pt x="9055" y="15163"/>
                    <a:pt x="10379" y="11225"/>
                    <a:pt x="10589" y="8043"/>
                  </a:cubicBezTo>
                  <a:cubicBezTo>
                    <a:pt x="10809" y="4733"/>
                    <a:pt x="9934" y="1025"/>
                    <a:pt x="7491" y="187"/>
                  </a:cubicBezTo>
                  <a:cubicBezTo>
                    <a:pt x="7409" y="153"/>
                    <a:pt x="7007" y="1"/>
                    <a:pt x="6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12;p49">
              <a:extLst>
                <a:ext uri="{FF2B5EF4-FFF2-40B4-BE49-F238E27FC236}">
                  <a16:creationId xmlns:a16="http://schemas.microsoft.com/office/drawing/2014/main" id="{56540290-2D1C-F32D-0A4B-CBF863EE714A}"/>
                </a:ext>
              </a:extLst>
            </p:cNvPr>
            <p:cNvSpPr/>
            <p:nvPr/>
          </p:nvSpPr>
          <p:spPr>
            <a:xfrm>
              <a:off x="2591364" y="1467118"/>
              <a:ext cx="81222" cy="150567"/>
            </a:xfrm>
            <a:custGeom>
              <a:avLst/>
              <a:gdLst/>
              <a:ahLst/>
              <a:cxnLst/>
              <a:rect l="l" t="t" r="r" b="b"/>
              <a:pathLst>
                <a:path w="3980" h="7378" extrusionOk="0">
                  <a:moveTo>
                    <a:pt x="288" y="1"/>
                  </a:moveTo>
                  <a:cubicBezTo>
                    <a:pt x="235" y="1"/>
                    <a:pt x="182" y="16"/>
                    <a:pt x="136" y="47"/>
                  </a:cubicBezTo>
                  <a:cubicBezTo>
                    <a:pt x="52" y="98"/>
                    <a:pt x="0" y="191"/>
                    <a:pt x="0" y="290"/>
                  </a:cubicBezTo>
                  <a:lnTo>
                    <a:pt x="0" y="7087"/>
                  </a:lnTo>
                  <a:cubicBezTo>
                    <a:pt x="0" y="7246"/>
                    <a:pt x="132" y="7377"/>
                    <a:pt x="291" y="7377"/>
                  </a:cubicBezTo>
                  <a:cubicBezTo>
                    <a:pt x="450" y="7377"/>
                    <a:pt x="581" y="7246"/>
                    <a:pt x="581" y="7087"/>
                  </a:cubicBezTo>
                  <a:lnTo>
                    <a:pt x="581" y="753"/>
                  </a:lnTo>
                  <a:lnTo>
                    <a:pt x="3399" y="2130"/>
                  </a:lnTo>
                  <a:lnTo>
                    <a:pt x="3399" y="7087"/>
                  </a:lnTo>
                  <a:cubicBezTo>
                    <a:pt x="3399" y="7246"/>
                    <a:pt x="3530" y="7377"/>
                    <a:pt x="3690" y="7377"/>
                  </a:cubicBezTo>
                  <a:cubicBezTo>
                    <a:pt x="3848" y="7377"/>
                    <a:pt x="3980" y="7246"/>
                    <a:pt x="3980" y="7087"/>
                  </a:cubicBezTo>
                  <a:lnTo>
                    <a:pt x="3980" y="1952"/>
                  </a:lnTo>
                  <a:cubicBezTo>
                    <a:pt x="3980" y="1840"/>
                    <a:pt x="3914" y="1741"/>
                    <a:pt x="3816" y="1689"/>
                  </a:cubicBezTo>
                  <a:lnTo>
                    <a:pt x="417" y="32"/>
                  </a:lnTo>
                  <a:cubicBezTo>
                    <a:pt x="377" y="11"/>
                    <a:pt x="333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D86CBE6-8C95-AE53-69D1-863EBDB7B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548" y="256857"/>
            <a:ext cx="719940" cy="62063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F0CA27D-F52D-1FF7-BA70-D867D0D92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93" y="4048855"/>
            <a:ext cx="567413" cy="63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2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0"/>
          <p:cNvSpPr/>
          <p:nvPr/>
        </p:nvSpPr>
        <p:spPr>
          <a:xfrm>
            <a:off x="1132488" y="795600"/>
            <a:ext cx="6879000" cy="3552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0"/>
          <p:cNvSpPr txBox="1">
            <a:spLocks noGrp="1"/>
          </p:cNvSpPr>
          <p:nvPr>
            <p:ph type="title"/>
          </p:nvPr>
        </p:nvSpPr>
        <p:spPr>
          <a:xfrm>
            <a:off x="974676" y="905141"/>
            <a:ext cx="6878999" cy="1379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000" dirty="0" err="1"/>
              <a:t>Trường</a:t>
            </a:r>
            <a:r>
              <a:rPr lang="vi-VN" sz="3000" dirty="0"/>
              <a:t> </a:t>
            </a:r>
            <a:r>
              <a:rPr lang="vi-VN" sz="3000" dirty="0" err="1"/>
              <a:t>Đại</a:t>
            </a:r>
            <a:r>
              <a:rPr lang="vi-VN" sz="3000" dirty="0"/>
              <a:t> </a:t>
            </a:r>
            <a:r>
              <a:rPr lang="vi-VN" sz="3000" dirty="0" err="1"/>
              <a:t>học</a:t>
            </a:r>
            <a:r>
              <a:rPr lang="vi-VN" sz="3000" dirty="0"/>
              <a:t> </a:t>
            </a:r>
            <a:r>
              <a:rPr lang="vi-VN" sz="3000" dirty="0" err="1"/>
              <a:t>Hùng</a:t>
            </a:r>
            <a:r>
              <a:rPr lang="vi-VN" sz="3000" dirty="0"/>
              <a:t> Vương </a:t>
            </a:r>
            <a:r>
              <a:rPr lang="vi-VN" sz="3000" dirty="0" err="1"/>
              <a:t>TPHCM</a:t>
            </a:r>
            <a:br>
              <a:rPr lang="vi-VN" sz="3000" dirty="0"/>
            </a:br>
            <a:r>
              <a:rPr lang="vi-VN" sz="3000" dirty="0"/>
              <a:t>Khoa Công </a:t>
            </a:r>
            <a:r>
              <a:rPr lang="vi-VN" sz="3000" dirty="0" err="1"/>
              <a:t>nghệ</a:t>
            </a:r>
            <a:endParaRPr sz="3000" dirty="0"/>
          </a:p>
        </p:txBody>
      </p:sp>
      <p:sp>
        <p:nvSpPr>
          <p:cNvPr id="446" name="Google Shape;446;p30"/>
          <p:cNvSpPr txBox="1">
            <a:spLocks noGrp="1"/>
          </p:cNvSpPr>
          <p:nvPr>
            <p:ph type="subTitle" idx="1"/>
          </p:nvPr>
        </p:nvSpPr>
        <p:spPr>
          <a:xfrm>
            <a:off x="1423711" y="2495809"/>
            <a:ext cx="6227700" cy="13791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 err="1"/>
              <a:t>Buổi</a:t>
            </a:r>
            <a:r>
              <a:rPr lang="vi-VN" sz="2400" dirty="0"/>
              <a:t> </a:t>
            </a:r>
            <a:r>
              <a:rPr lang="vi-VN" sz="2400" dirty="0" err="1"/>
              <a:t>bảo</a:t>
            </a:r>
            <a:r>
              <a:rPr lang="vi-VN" sz="2400" dirty="0"/>
              <a:t> </a:t>
            </a:r>
            <a:r>
              <a:rPr lang="vi-VN" sz="2400" dirty="0" err="1"/>
              <a:t>vệ</a:t>
            </a:r>
            <a:r>
              <a:rPr lang="vi-VN" sz="2400" dirty="0"/>
              <a:t> </a:t>
            </a:r>
            <a:r>
              <a:rPr lang="vi-VN" sz="2400" dirty="0" err="1"/>
              <a:t>Đồ</a:t>
            </a:r>
            <a:r>
              <a:rPr lang="vi-VN" sz="2400" dirty="0"/>
              <a:t> </a:t>
            </a:r>
            <a:r>
              <a:rPr lang="vi-VN" sz="2400" dirty="0" err="1"/>
              <a:t>án</a:t>
            </a:r>
            <a:r>
              <a:rPr lang="vi-VN" sz="2400" dirty="0"/>
              <a:t> </a:t>
            </a:r>
            <a:r>
              <a:rPr lang="vi-VN" sz="2400" dirty="0" err="1"/>
              <a:t>tốt</a:t>
            </a:r>
            <a:r>
              <a:rPr lang="vi-VN" sz="2400" dirty="0"/>
              <a:t> </a:t>
            </a:r>
            <a:r>
              <a:rPr lang="vi-VN" sz="2400" dirty="0" err="1"/>
              <a:t>nghiệp</a:t>
            </a:r>
            <a:endParaRPr lang="vi-VN"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/>
              <a:t> </a:t>
            </a:r>
            <a:r>
              <a:rPr lang="vi-VN" sz="2400" dirty="0" err="1"/>
              <a:t>Khóa</a:t>
            </a:r>
            <a:r>
              <a:rPr lang="vi-VN" sz="2400" dirty="0"/>
              <a:t> 2018 - 2022</a:t>
            </a:r>
            <a:endParaRPr lang="en-US" sz="2400" dirty="0"/>
          </a:p>
        </p:txBody>
      </p:sp>
      <p:sp>
        <p:nvSpPr>
          <p:cNvPr id="447" name="Google Shape;447;p30"/>
          <p:cNvSpPr/>
          <p:nvPr/>
        </p:nvSpPr>
        <p:spPr>
          <a:xfrm>
            <a:off x="586825" y="3402000"/>
            <a:ext cx="1093800" cy="9459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0"/>
          <p:cNvSpPr/>
          <p:nvPr/>
        </p:nvSpPr>
        <p:spPr>
          <a:xfrm>
            <a:off x="7461731" y="788356"/>
            <a:ext cx="1093800" cy="9459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7853675" y="878750"/>
            <a:ext cx="309900" cy="8556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30"/>
          <p:cNvGrpSpPr/>
          <p:nvPr/>
        </p:nvGrpSpPr>
        <p:grpSpPr>
          <a:xfrm>
            <a:off x="228861" y="167709"/>
            <a:ext cx="486247" cy="623703"/>
            <a:chOff x="2495367" y="4352433"/>
            <a:chExt cx="280970" cy="360376"/>
          </a:xfrm>
        </p:grpSpPr>
        <p:sp>
          <p:nvSpPr>
            <p:cNvPr id="451" name="Google Shape;451;p30"/>
            <p:cNvSpPr/>
            <p:nvPr/>
          </p:nvSpPr>
          <p:spPr>
            <a:xfrm>
              <a:off x="2495367" y="4352433"/>
              <a:ext cx="280970" cy="360376"/>
            </a:xfrm>
            <a:custGeom>
              <a:avLst/>
              <a:gdLst/>
              <a:ahLst/>
              <a:cxnLst/>
              <a:rect l="l" t="t" r="r" b="b"/>
              <a:pathLst>
                <a:path w="13768" h="17659" extrusionOk="0">
                  <a:moveTo>
                    <a:pt x="6881" y="582"/>
                  </a:moveTo>
                  <a:cubicBezTo>
                    <a:pt x="8131" y="634"/>
                    <a:pt x="8693" y="1976"/>
                    <a:pt x="9545" y="4009"/>
                  </a:cubicBezTo>
                  <a:cubicBezTo>
                    <a:pt x="9831" y="4687"/>
                    <a:pt x="10149" y="5455"/>
                    <a:pt x="10537" y="6265"/>
                  </a:cubicBezTo>
                  <a:cubicBezTo>
                    <a:pt x="11365" y="8006"/>
                    <a:pt x="13126" y="12346"/>
                    <a:pt x="11544" y="14963"/>
                  </a:cubicBezTo>
                  <a:cubicBezTo>
                    <a:pt x="10753" y="16273"/>
                    <a:pt x="9194" y="16985"/>
                    <a:pt x="6914" y="17074"/>
                  </a:cubicBezTo>
                  <a:cubicBezTo>
                    <a:pt x="6813" y="17077"/>
                    <a:pt x="6713" y="17079"/>
                    <a:pt x="6615" y="17079"/>
                  </a:cubicBezTo>
                  <a:cubicBezTo>
                    <a:pt x="4765" y="17079"/>
                    <a:pt x="3411" y="16408"/>
                    <a:pt x="2580" y="15065"/>
                  </a:cubicBezTo>
                  <a:cubicBezTo>
                    <a:pt x="636" y="11925"/>
                    <a:pt x="2040" y="5735"/>
                    <a:pt x="3304" y="3437"/>
                  </a:cubicBezTo>
                  <a:cubicBezTo>
                    <a:pt x="4812" y="703"/>
                    <a:pt x="6540" y="582"/>
                    <a:pt x="6834" y="582"/>
                  </a:cubicBezTo>
                  <a:close/>
                  <a:moveTo>
                    <a:pt x="6856" y="0"/>
                  </a:moveTo>
                  <a:cubicBezTo>
                    <a:pt x="6478" y="0"/>
                    <a:pt x="4466" y="125"/>
                    <a:pt x="2799" y="3156"/>
                  </a:cubicBezTo>
                  <a:cubicBezTo>
                    <a:pt x="1442" y="5623"/>
                    <a:pt x="0" y="11994"/>
                    <a:pt x="2088" y="15369"/>
                  </a:cubicBezTo>
                  <a:cubicBezTo>
                    <a:pt x="3029" y="16891"/>
                    <a:pt x="4540" y="17659"/>
                    <a:pt x="6596" y="17659"/>
                  </a:cubicBezTo>
                  <a:cubicBezTo>
                    <a:pt x="6708" y="17659"/>
                    <a:pt x="6821" y="17659"/>
                    <a:pt x="6938" y="17655"/>
                  </a:cubicBezTo>
                  <a:cubicBezTo>
                    <a:pt x="9423" y="17556"/>
                    <a:pt x="11141" y="16750"/>
                    <a:pt x="12039" y="15261"/>
                  </a:cubicBezTo>
                  <a:cubicBezTo>
                    <a:pt x="13767" y="12402"/>
                    <a:pt x="11933" y="7842"/>
                    <a:pt x="11062" y="6016"/>
                  </a:cubicBezTo>
                  <a:cubicBezTo>
                    <a:pt x="10678" y="5216"/>
                    <a:pt x="10360" y="4453"/>
                    <a:pt x="10079" y="3784"/>
                  </a:cubicBezTo>
                  <a:cubicBezTo>
                    <a:pt x="9180" y="1630"/>
                    <a:pt x="8528" y="72"/>
                    <a:pt x="6910" y="1"/>
                  </a:cubicBezTo>
                  <a:cubicBezTo>
                    <a:pt x="6899" y="1"/>
                    <a:pt x="6881" y="0"/>
                    <a:pt x="6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2596608" y="4463776"/>
              <a:ext cx="59937" cy="177402"/>
            </a:xfrm>
            <a:custGeom>
              <a:avLst/>
              <a:gdLst/>
              <a:ahLst/>
              <a:cxnLst/>
              <a:rect l="l" t="t" r="r" b="b"/>
              <a:pathLst>
                <a:path w="2937" h="8693" extrusionOk="0">
                  <a:moveTo>
                    <a:pt x="304" y="1"/>
                  </a:moveTo>
                  <a:cubicBezTo>
                    <a:pt x="260" y="1"/>
                    <a:pt x="216" y="10"/>
                    <a:pt x="175" y="31"/>
                  </a:cubicBezTo>
                  <a:cubicBezTo>
                    <a:pt x="62" y="87"/>
                    <a:pt x="0" y="205"/>
                    <a:pt x="20" y="331"/>
                  </a:cubicBezTo>
                  <a:lnTo>
                    <a:pt x="1176" y="8444"/>
                  </a:lnTo>
                  <a:cubicBezTo>
                    <a:pt x="1195" y="8589"/>
                    <a:pt x="1321" y="8692"/>
                    <a:pt x="1461" y="8692"/>
                  </a:cubicBezTo>
                  <a:lnTo>
                    <a:pt x="1504" y="8692"/>
                  </a:lnTo>
                  <a:cubicBezTo>
                    <a:pt x="1663" y="8669"/>
                    <a:pt x="1770" y="8519"/>
                    <a:pt x="1747" y="8360"/>
                  </a:cubicBezTo>
                  <a:lnTo>
                    <a:pt x="717" y="1109"/>
                  </a:lnTo>
                  <a:lnTo>
                    <a:pt x="2416" y="2807"/>
                  </a:lnTo>
                  <a:cubicBezTo>
                    <a:pt x="2472" y="2866"/>
                    <a:pt x="2546" y="2895"/>
                    <a:pt x="2620" y="2895"/>
                  </a:cubicBezTo>
                  <a:cubicBezTo>
                    <a:pt x="2694" y="2895"/>
                    <a:pt x="2768" y="2866"/>
                    <a:pt x="2824" y="2807"/>
                  </a:cubicBezTo>
                  <a:cubicBezTo>
                    <a:pt x="2936" y="2695"/>
                    <a:pt x="2936" y="2513"/>
                    <a:pt x="2824" y="2401"/>
                  </a:cubicBezTo>
                  <a:lnTo>
                    <a:pt x="512" y="83"/>
                  </a:lnTo>
                  <a:cubicBezTo>
                    <a:pt x="455" y="30"/>
                    <a:pt x="380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30"/>
          <p:cNvGrpSpPr/>
          <p:nvPr/>
        </p:nvGrpSpPr>
        <p:grpSpPr>
          <a:xfrm>
            <a:off x="8554446" y="4213452"/>
            <a:ext cx="486253" cy="570934"/>
            <a:chOff x="4035317" y="610983"/>
            <a:chExt cx="248012" cy="291174"/>
          </a:xfrm>
        </p:grpSpPr>
        <p:sp>
          <p:nvSpPr>
            <p:cNvPr id="454" name="Google Shape;454;p30"/>
            <p:cNvSpPr/>
            <p:nvPr/>
          </p:nvSpPr>
          <p:spPr>
            <a:xfrm>
              <a:off x="4035317" y="610983"/>
              <a:ext cx="248012" cy="291174"/>
            </a:xfrm>
            <a:custGeom>
              <a:avLst/>
              <a:gdLst/>
              <a:ahLst/>
              <a:cxnLst/>
              <a:rect l="l" t="t" r="r" b="b"/>
              <a:pathLst>
                <a:path w="12153" h="14268" extrusionOk="0">
                  <a:moveTo>
                    <a:pt x="5997" y="579"/>
                  </a:moveTo>
                  <a:cubicBezTo>
                    <a:pt x="6058" y="579"/>
                    <a:pt x="6095" y="583"/>
                    <a:pt x="6101" y="589"/>
                  </a:cubicBezTo>
                  <a:cubicBezTo>
                    <a:pt x="6123" y="593"/>
                    <a:pt x="6147" y="598"/>
                    <a:pt x="6170" y="598"/>
                  </a:cubicBezTo>
                  <a:lnTo>
                    <a:pt x="6185" y="598"/>
                  </a:lnTo>
                  <a:cubicBezTo>
                    <a:pt x="7411" y="598"/>
                    <a:pt x="8454" y="1015"/>
                    <a:pt x="9284" y="1838"/>
                  </a:cubicBezTo>
                  <a:cubicBezTo>
                    <a:pt x="11409" y="3959"/>
                    <a:pt x="11572" y="8162"/>
                    <a:pt x="11572" y="9403"/>
                  </a:cubicBezTo>
                  <a:cubicBezTo>
                    <a:pt x="11572" y="11135"/>
                    <a:pt x="11025" y="12474"/>
                    <a:pt x="10037" y="13162"/>
                  </a:cubicBezTo>
                  <a:cubicBezTo>
                    <a:pt x="9537" y="13512"/>
                    <a:pt x="8927" y="13687"/>
                    <a:pt x="8234" y="13687"/>
                  </a:cubicBezTo>
                  <a:cubicBezTo>
                    <a:pt x="7637" y="13687"/>
                    <a:pt x="6979" y="13558"/>
                    <a:pt x="6274" y="13298"/>
                  </a:cubicBezTo>
                  <a:cubicBezTo>
                    <a:pt x="6039" y="13209"/>
                    <a:pt x="5814" y="13129"/>
                    <a:pt x="5595" y="13050"/>
                  </a:cubicBezTo>
                  <a:cubicBezTo>
                    <a:pt x="2346" y="11880"/>
                    <a:pt x="713" y="11295"/>
                    <a:pt x="2342" y="5850"/>
                  </a:cubicBezTo>
                  <a:cubicBezTo>
                    <a:pt x="3816" y="907"/>
                    <a:pt x="5562" y="579"/>
                    <a:pt x="5997" y="579"/>
                  </a:cubicBezTo>
                  <a:close/>
                  <a:moveTo>
                    <a:pt x="5994" y="0"/>
                  </a:moveTo>
                  <a:cubicBezTo>
                    <a:pt x="5298" y="0"/>
                    <a:pt x="3335" y="496"/>
                    <a:pt x="1784" y="5686"/>
                  </a:cubicBezTo>
                  <a:cubicBezTo>
                    <a:pt x="0" y="11655"/>
                    <a:pt x="2033" y="12386"/>
                    <a:pt x="5399" y="13598"/>
                  </a:cubicBezTo>
                  <a:cubicBezTo>
                    <a:pt x="5618" y="13678"/>
                    <a:pt x="5842" y="13756"/>
                    <a:pt x="6073" y="13841"/>
                  </a:cubicBezTo>
                  <a:cubicBezTo>
                    <a:pt x="6845" y="14127"/>
                    <a:pt x="7575" y="14267"/>
                    <a:pt x="8240" y="14267"/>
                  </a:cubicBezTo>
                  <a:cubicBezTo>
                    <a:pt x="9050" y="14267"/>
                    <a:pt x="9766" y="14056"/>
                    <a:pt x="10370" y="13639"/>
                  </a:cubicBezTo>
                  <a:cubicBezTo>
                    <a:pt x="11516" y="12839"/>
                    <a:pt x="12153" y="11332"/>
                    <a:pt x="12153" y="9403"/>
                  </a:cubicBezTo>
                  <a:cubicBezTo>
                    <a:pt x="12153" y="7746"/>
                    <a:pt x="11915" y="3645"/>
                    <a:pt x="9690" y="1432"/>
                  </a:cubicBezTo>
                  <a:cubicBezTo>
                    <a:pt x="8754" y="495"/>
                    <a:pt x="7584" y="22"/>
                    <a:pt x="6203" y="17"/>
                  </a:cubicBezTo>
                  <a:cubicBezTo>
                    <a:pt x="6159" y="9"/>
                    <a:pt x="6088" y="0"/>
                    <a:pt x="59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4137640" y="674389"/>
              <a:ext cx="83528" cy="169872"/>
            </a:xfrm>
            <a:custGeom>
              <a:avLst/>
              <a:gdLst/>
              <a:ahLst/>
              <a:cxnLst/>
              <a:rect l="l" t="t" r="r" b="b"/>
              <a:pathLst>
                <a:path w="4093" h="8324" extrusionOk="0">
                  <a:moveTo>
                    <a:pt x="581" y="829"/>
                  </a:moveTo>
                  <a:lnTo>
                    <a:pt x="2584" y="2144"/>
                  </a:lnTo>
                  <a:lnTo>
                    <a:pt x="581" y="3984"/>
                  </a:lnTo>
                  <a:lnTo>
                    <a:pt x="581" y="829"/>
                  </a:lnTo>
                  <a:close/>
                  <a:moveTo>
                    <a:pt x="287" y="1"/>
                  </a:moveTo>
                  <a:cubicBezTo>
                    <a:pt x="240" y="1"/>
                    <a:pt x="193" y="11"/>
                    <a:pt x="150" y="32"/>
                  </a:cubicBezTo>
                  <a:cubicBezTo>
                    <a:pt x="57" y="84"/>
                    <a:pt x="0" y="183"/>
                    <a:pt x="0" y="291"/>
                  </a:cubicBezTo>
                  <a:lnTo>
                    <a:pt x="0" y="7321"/>
                  </a:lnTo>
                  <a:cubicBezTo>
                    <a:pt x="0" y="7486"/>
                    <a:pt x="126" y="7611"/>
                    <a:pt x="290" y="7611"/>
                  </a:cubicBezTo>
                  <a:cubicBezTo>
                    <a:pt x="450" y="7611"/>
                    <a:pt x="581" y="7486"/>
                    <a:pt x="581" y="7321"/>
                  </a:cubicBezTo>
                  <a:lnTo>
                    <a:pt x="581" y="4442"/>
                  </a:lnTo>
                  <a:lnTo>
                    <a:pt x="3539" y="8216"/>
                  </a:lnTo>
                  <a:cubicBezTo>
                    <a:pt x="3596" y="8285"/>
                    <a:pt x="3680" y="8324"/>
                    <a:pt x="3764" y="8324"/>
                  </a:cubicBezTo>
                  <a:cubicBezTo>
                    <a:pt x="3829" y="8324"/>
                    <a:pt x="3890" y="8305"/>
                    <a:pt x="3946" y="8262"/>
                  </a:cubicBezTo>
                  <a:cubicBezTo>
                    <a:pt x="4073" y="8164"/>
                    <a:pt x="4092" y="7981"/>
                    <a:pt x="3993" y="7855"/>
                  </a:cubicBezTo>
                  <a:lnTo>
                    <a:pt x="1156" y="4241"/>
                  </a:lnTo>
                  <a:lnTo>
                    <a:pt x="3249" y="2322"/>
                  </a:lnTo>
                  <a:cubicBezTo>
                    <a:pt x="3315" y="2261"/>
                    <a:pt x="3352" y="2173"/>
                    <a:pt x="3343" y="2083"/>
                  </a:cubicBezTo>
                  <a:cubicBezTo>
                    <a:pt x="3338" y="1994"/>
                    <a:pt x="3287" y="1914"/>
                    <a:pt x="3216" y="1864"/>
                  </a:cubicBezTo>
                  <a:lnTo>
                    <a:pt x="450" y="47"/>
                  </a:lnTo>
                  <a:cubicBezTo>
                    <a:pt x="401" y="16"/>
                    <a:pt x="344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30"/>
          <p:cNvSpPr/>
          <p:nvPr/>
        </p:nvSpPr>
        <p:spPr>
          <a:xfrm>
            <a:off x="980425" y="3492450"/>
            <a:ext cx="309900" cy="8556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"/>
          <p:cNvSpPr/>
          <p:nvPr/>
        </p:nvSpPr>
        <p:spPr>
          <a:xfrm>
            <a:off x="1637100" y="1056150"/>
            <a:ext cx="5869800" cy="3031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42" name="Google Shape;342;p27"/>
          <p:cNvSpPr txBox="1">
            <a:spLocks noGrp="1"/>
          </p:cNvSpPr>
          <p:nvPr>
            <p:ph type="ctrTitle"/>
          </p:nvPr>
        </p:nvSpPr>
        <p:spPr>
          <a:xfrm>
            <a:off x="989465" y="925318"/>
            <a:ext cx="5723138" cy="15603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tốt nghiệp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Google Shape;343;p27"/>
          <p:cNvSpPr txBox="1">
            <a:spLocks noGrp="1"/>
          </p:cNvSpPr>
          <p:nvPr>
            <p:ph type="subTitle" idx="1"/>
          </p:nvPr>
        </p:nvSpPr>
        <p:spPr>
          <a:xfrm>
            <a:off x="2529209" y="2976739"/>
            <a:ext cx="5123142" cy="10249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344" name="Google Shape;344;p27"/>
          <p:cNvGrpSpPr/>
          <p:nvPr/>
        </p:nvGrpSpPr>
        <p:grpSpPr>
          <a:xfrm>
            <a:off x="7856942" y="3020910"/>
            <a:ext cx="896909" cy="1550741"/>
            <a:chOff x="3959197" y="3283263"/>
            <a:chExt cx="498310" cy="861523"/>
          </a:xfrm>
        </p:grpSpPr>
        <p:sp>
          <p:nvSpPr>
            <p:cNvPr id="345" name="Google Shape;345;p27"/>
            <p:cNvSpPr/>
            <p:nvPr/>
          </p:nvSpPr>
          <p:spPr>
            <a:xfrm>
              <a:off x="3959197" y="3396750"/>
              <a:ext cx="498310" cy="748037"/>
            </a:xfrm>
            <a:custGeom>
              <a:avLst/>
              <a:gdLst/>
              <a:ahLst/>
              <a:cxnLst/>
              <a:rect l="l" t="t" r="r" b="b"/>
              <a:pathLst>
                <a:path w="24418" h="36655" extrusionOk="0">
                  <a:moveTo>
                    <a:pt x="13739" y="580"/>
                  </a:moveTo>
                  <a:cubicBezTo>
                    <a:pt x="13580" y="2444"/>
                    <a:pt x="12990" y="11629"/>
                    <a:pt x="16393" y="16287"/>
                  </a:cubicBezTo>
                  <a:cubicBezTo>
                    <a:pt x="17138" y="17307"/>
                    <a:pt x="17892" y="18238"/>
                    <a:pt x="18622" y="19133"/>
                  </a:cubicBezTo>
                  <a:cubicBezTo>
                    <a:pt x="21505" y="22676"/>
                    <a:pt x="23780" y="25476"/>
                    <a:pt x="22531" y="30344"/>
                  </a:cubicBezTo>
                  <a:cubicBezTo>
                    <a:pt x="21122" y="35844"/>
                    <a:pt x="13623" y="36074"/>
                    <a:pt x="12391" y="36074"/>
                  </a:cubicBezTo>
                  <a:lnTo>
                    <a:pt x="12199" y="36074"/>
                  </a:lnTo>
                  <a:cubicBezTo>
                    <a:pt x="12193" y="36074"/>
                    <a:pt x="12139" y="36075"/>
                    <a:pt x="12044" y="36075"/>
                  </a:cubicBezTo>
                  <a:cubicBezTo>
                    <a:pt x="10862" y="36075"/>
                    <a:pt x="3299" y="35870"/>
                    <a:pt x="1887" y="30344"/>
                  </a:cubicBezTo>
                  <a:cubicBezTo>
                    <a:pt x="636" y="25476"/>
                    <a:pt x="2911" y="22676"/>
                    <a:pt x="5795" y="19137"/>
                  </a:cubicBezTo>
                  <a:cubicBezTo>
                    <a:pt x="6525" y="18238"/>
                    <a:pt x="7279" y="17307"/>
                    <a:pt x="8023" y="16287"/>
                  </a:cubicBezTo>
                  <a:cubicBezTo>
                    <a:pt x="11426" y="11629"/>
                    <a:pt x="10842" y="2444"/>
                    <a:pt x="10678" y="580"/>
                  </a:cubicBezTo>
                  <a:close/>
                  <a:moveTo>
                    <a:pt x="10359" y="1"/>
                  </a:moveTo>
                  <a:cubicBezTo>
                    <a:pt x="10280" y="1"/>
                    <a:pt x="10200" y="33"/>
                    <a:pt x="10144" y="94"/>
                  </a:cubicBezTo>
                  <a:cubicBezTo>
                    <a:pt x="10093" y="159"/>
                    <a:pt x="10064" y="239"/>
                    <a:pt x="10073" y="319"/>
                  </a:cubicBezTo>
                  <a:cubicBezTo>
                    <a:pt x="10084" y="426"/>
                    <a:pt x="11145" y="11034"/>
                    <a:pt x="7556" y="15944"/>
                  </a:cubicBezTo>
                  <a:cubicBezTo>
                    <a:pt x="6820" y="16955"/>
                    <a:pt x="6072" y="17878"/>
                    <a:pt x="5346" y="18767"/>
                  </a:cubicBezTo>
                  <a:cubicBezTo>
                    <a:pt x="2476" y="22292"/>
                    <a:pt x="0" y="25340"/>
                    <a:pt x="1325" y="30489"/>
                  </a:cubicBezTo>
                  <a:cubicBezTo>
                    <a:pt x="2842" y="36406"/>
                    <a:pt x="10743" y="36655"/>
                    <a:pt x="12040" y="36655"/>
                  </a:cubicBezTo>
                  <a:lnTo>
                    <a:pt x="12377" y="36655"/>
                  </a:lnTo>
                  <a:cubicBezTo>
                    <a:pt x="13673" y="36655"/>
                    <a:pt x="21576" y="36406"/>
                    <a:pt x="23097" y="30489"/>
                  </a:cubicBezTo>
                  <a:cubicBezTo>
                    <a:pt x="24417" y="25335"/>
                    <a:pt x="21941" y="22292"/>
                    <a:pt x="19071" y="18767"/>
                  </a:cubicBezTo>
                  <a:cubicBezTo>
                    <a:pt x="18346" y="17878"/>
                    <a:pt x="17596" y="16955"/>
                    <a:pt x="16862" y="15944"/>
                  </a:cubicBezTo>
                  <a:cubicBezTo>
                    <a:pt x="13275" y="11034"/>
                    <a:pt x="14334" y="426"/>
                    <a:pt x="14343" y="319"/>
                  </a:cubicBezTo>
                  <a:cubicBezTo>
                    <a:pt x="14353" y="239"/>
                    <a:pt x="14329" y="159"/>
                    <a:pt x="14273" y="94"/>
                  </a:cubicBezTo>
                  <a:cubicBezTo>
                    <a:pt x="14217" y="33"/>
                    <a:pt x="14137" y="1"/>
                    <a:pt x="14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4141742" y="3340955"/>
              <a:ext cx="133179" cy="67692"/>
            </a:xfrm>
            <a:custGeom>
              <a:avLst/>
              <a:gdLst/>
              <a:ahLst/>
              <a:cxnLst/>
              <a:rect l="l" t="t" r="r" b="b"/>
              <a:pathLst>
                <a:path w="6526" h="3317" extrusionOk="0">
                  <a:moveTo>
                    <a:pt x="5112" y="0"/>
                  </a:moveTo>
                  <a:lnTo>
                    <a:pt x="1396" y="6"/>
                  </a:lnTo>
                  <a:cubicBezTo>
                    <a:pt x="914" y="38"/>
                    <a:pt x="0" y="412"/>
                    <a:pt x="0" y="1579"/>
                  </a:cubicBezTo>
                  <a:cubicBezTo>
                    <a:pt x="0" y="2716"/>
                    <a:pt x="886" y="3208"/>
                    <a:pt x="1353" y="3310"/>
                  </a:cubicBezTo>
                  <a:cubicBezTo>
                    <a:pt x="1373" y="3314"/>
                    <a:pt x="1393" y="3316"/>
                    <a:pt x="1413" y="3316"/>
                  </a:cubicBezTo>
                  <a:cubicBezTo>
                    <a:pt x="1547" y="3316"/>
                    <a:pt x="1671" y="3224"/>
                    <a:pt x="1700" y="3085"/>
                  </a:cubicBezTo>
                  <a:cubicBezTo>
                    <a:pt x="1733" y="2931"/>
                    <a:pt x="1634" y="2776"/>
                    <a:pt x="1476" y="2739"/>
                  </a:cubicBezTo>
                  <a:cubicBezTo>
                    <a:pt x="1442" y="2735"/>
                    <a:pt x="581" y="2538"/>
                    <a:pt x="581" y="1579"/>
                  </a:cubicBezTo>
                  <a:cubicBezTo>
                    <a:pt x="581" y="680"/>
                    <a:pt x="1349" y="590"/>
                    <a:pt x="1414" y="581"/>
                  </a:cubicBezTo>
                  <a:lnTo>
                    <a:pt x="5089" y="581"/>
                  </a:lnTo>
                  <a:cubicBezTo>
                    <a:pt x="5178" y="590"/>
                    <a:pt x="5946" y="680"/>
                    <a:pt x="5946" y="1579"/>
                  </a:cubicBezTo>
                  <a:cubicBezTo>
                    <a:pt x="5946" y="2523"/>
                    <a:pt x="5089" y="2730"/>
                    <a:pt x="5052" y="2739"/>
                  </a:cubicBezTo>
                  <a:cubicBezTo>
                    <a:pt x="4892" y="2776"/>
                    <a:pt x="4794" y="2931"/>
                    <a:pt x="4827" y="3085"/>
                  </a:cubicBezTo>
                  <a:cubicBezTo>
                    <a:pt x="4855" y="3221"/>
                    <a:pt x="4976" y="3314"/>
                    <a:pt x="5112" y="3314"/>
                  </a:cubicBezTo>
                  <a:cubicBezTo>
                    <a:pt x="5131" y="3314"/>
                    <a:pt x="5149" y="3314"/>
                    <a:pt x="5173" y="3310"/>
                  </a:cubicBezTo>
                  <a:cubicBezTo>
                    <a:pt x="5642" y="3208"/>
                    <a:pt x="6526" y="2716"/>
                    <a:pt x="6526" y="1579"/>
                  </a:cubicBezTo>
                  <a:cubicBezTo>
                    <a:pt x="6526" y="412"/>
                    <a:pt x="5613" y="38"/>
                    <a:pt x="51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4164088" y="3287937"/>
              <a:ext cx="88487" cy="58978"/>
            </a:xfrm>
            <a:custGeom>
              <a:avLst/>
              <a:gdLst/>
              <a:ahLst/>
              <a:cxnLst/>
              <a:rect l="l" t="t" r="r" b="b"/>
              <a:pathLst>
                <a:path w="4336" h="2890" extrusionOk="0">
                  <a:moveTo>
                    <a:pt x="1" y="1"/>
                  </a:moveTo>
                  <a:lnTo>
                    <a:pt x="319" y="2889"/>
                  </a:lnTo>
                  <a:lnTo>
                    <a:pt x="4017" y="2889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4159231" y="3283263"/>
              <a:ext cx="98221" cy="68345"/>
            </a:xfrm>
            <a:custGeom>
              <a:avLst/>
              <a:gdLst/>
              <a:ahLst/>
              <a:cxnLst/>
              <a:rect l="l" t="t" r="r" b="b"/>
              <a:pathLst>
                <a:path w="4813" h="3349" extrusionOk="0">
                  <a:moveTo>
                    <a:pt x="239" y="0"/>
                  </a:moveTo>
                  <a:cubicBezTo>
                    <a:pt x="174" y="0"/>
                    <a:pt x="107" y="28"/>
                    <a:pt x="66" y="75"/>
                  </a:cubicBezTo>
                  <a:cubicBezTo>
                    <a:pt x="23" y="122"/>
                    <a:pt x="1" y="187"/>
                    <a:pt x="10" y="253"/>
                  </a:cubicBezTo>
                  <a:lnTo>
                    <a:pt x="332" y="3146"/>
                  </a:lnTo>
                  <a:cubicBezTo>
                    <a:pt x="342" y="3263"/>
                    <a:pt x="444" y="3347"/>
                    <a:pt x="557" y="3347"/>
                  </a:cubicBezTo>
                  <a:lnTo>
                    <a:pt x="585" y="3347"/>
                  </a:lnTo>
                  <a:cubicBezTo>
                    <a:pt x="712" y="3333"/>
                    <a:pt x="801" y="3220"/>
                    <a:pt x="787" y="3094"/>
                  </a:cubicBezTo>
                  <a:lnTo>
                    <a:pt x="496" y="459"/>
                  </a:lnTo>
                  <a:lnTo>
                    <a:pt x="4321" y="459"/>
                  </a:lnTo>
                  <a:lnTo>
                    <a:pt x="4026" y="3094"/>
                  </a:lnTo>
                  <a:cubicBezTo>
                    <a:pt x="4012" y="3220"/>
                    <a:pt x="4106" y="3333"/>
                    <a:pt x="4227" y="3347"/>
                  </a:cubicBezTo>
                  <a:cubicBezTo>
                    <a:pt x="4235" y="3348"/>
                    <a:pt x="4244" y="3349"/>
                    <a:pt x="4252" y="3349"/>
                  </a:cubicBezTo>
                  <a:cubicBezTo>
                    <a:pt x="4365" y="3349"/>
                    <a:pt x="4472" y="3264"/>
                    <a:pt x="4485" y="3146"/>
                  </a:cubicBezTo>
                  <a:lnTo>
                    <a:pt x="4804" y="253"/>
                  </a:lnTo>
                  <a:cubicBezTo>
                    <a:pt x="4813" y="187"/>
                    <a:pt x="4789" y="122"/>
                    <a:pt x="4747" y="75"/>
                  </a:cubicBezTo>
                  <a:cubicBezTo>
                    <a:pt x="4705" y="28"/>
                    <a:pt x="4640" y="0"/>
                    <a:pt x="4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4028439" y="3856816"/>
              <a:ext cx="359784" cy="53896"/>
            </a:xfrm>
            <a:custGeom>
              <a:avLst/>
              <a:gdLst/>
              <a:ahLst/>
              <a:cxnLst/>
              <a:rect l="l" t="t" r="r" b="b"/>
              <a:pathLst>
                <a:path w="17630" h="2641" extrusionOk="0">
                  <a:moveTo>
                    <a:pt x="8815" y="581"/>
                  </a:moveTo>
                  <a:cubicBezTo>
                    <a:pt x="13356" y="581"/>
                    <a:pt x="16296" y="984"/>
                    <a:pt x="16956" y="1321"/>
                  </a:cubicBezTo>
                  <a:cubicBezTo>
                    <a:pt x="16296" y="1653"/>
                    <a:pt x="13356" y="2061"/>
                    <a:pt x="8815" y="2061"/>
                  </a:cubicBezTo>
                  <a:cubicBezTo>
                    <a:pt x="4275" y="2061"/>
                    <a:pt x="1339" y="1653"/>
                    <a:pt x="674" y="1321"/>
                  </a:cubicBezTo>
                  <a:cubicBezTo>
                    <a:pt x="1339" y="984"/>
                    <a:pt x="4275" y="581"/>
                    <a:pt x="8815" y="581"/>
                  </a:cubicBezTo>
                  <a:close/>
                  <a:moveTo>
                    <a:pt x="8815" y="1"/>
                  </a:moveTo>
                  <a:cubicBezTo>
                    <a:pt x="7346" y="1"/>
                    <a:pt x="0" y="62"/>
                    <a:pt x="0" y="1321"/>
                  </a:cubicBezTo>
                  <a:cubicBezTo>
                    <a:pt x="0" y="2576"/>
                    <a:pt x="7346" y="2641"/>
                    <a:pt x="8815" y="2641"/>
                  </a:cubicBezTo>
                  <a:cubicBezTo>
                    <a:pt x="10290" y="2641"/>
                    <a:pt x="17630" y="2576"/>
                    <a:pt x="17630" y="1321"/>
                  </a:cubicBezTo>
                  <a:cubicBezTo>
                    <a:pt x="17630" y="62"/>
                    <a:pt x="10290" y="1"/>
                    <a:pt x="8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3989665" y="3877795"/>
              <a:ext cx="437353" cy="239278"/>
            </a:xfrm>
            <a:custGeom>
              <a:avLst/>
              <a:gdLst/>
              <a:ahLst/>
              <a:cxnLst/>
              <a:rect l="l" t="t" r="r" b="b"/>
              <a:pathLst>
                <a:path w="21431" h="11725" extrusionOk="0">
                  <a:moveTo>
                    <a:pt x="2192" y="1"/>
                  </a:moveTo>
                  <a:cubicBezTo>
                    <a:pt x="2077" y="1"/>
                    <a:pt x="1967" y="70"/>
                    <a:pt x="1924" y="180"/>
                  </a:cubicBezTo>
                  <a:cubicBezTo>
                    <a:pt x="1844" y="383"/>
                    <a:pt x="0" y="5054"/>
                    <a:pt x="2284" y="8438"/>
                  </a:cubicBezTo>
                  <a:cubicBezTo>
                    <a:pt x="3760" y="10620"/>
                    <a:pt x="6596" y="11724"/>
                    <a:pt x="10715" y="11724"/>
                  </a:cubicBezTo>
                  <a:cubicBezTo>
                    <a:pt x="14835" y="11724"/>
                    <a:pt x="17672" y="10620"/>
                    <a:pt x="19146" y="8438"/>
                  </a:cubicBezTo>
                  <a:cubicBezTo>
                    <a:pt x="21431" y="5054"/>
                    <a:pt x="19591" y="383"/>
                    <a:pt x="19511" y="180"/>
                  </a:cubicBezTo>
                  <a:cubicBezTo>
                    <a:pt x="19465" y="70"/>
                    <a:pt x="19353" y="1"/>
                    <a:pt x="19239" y="1"/>
                  </a:cubicBezTo>
                  <a:cubicBezTo>
                    <a:pt x="19203" y="1"/>
                    <a:pt x="19167" y="7"/>
                    <a:pt x="19132" y="22"/>
                  </a:cubicBezTo>
                  <a:cubicBezTo>
                    <a:pt x="18983" y="83"/>
                    <a:pt x="18912" y="251"/>
                    <a:pt x="18973" y="401"/>
                  </a:cubicBezTo>
                  <a:cubicBezTo>
                    <a:pt x="18992" y="443"/>
                    <a:pt x="20775" y="4989"/>
                    <a:pt x="18664" y="8116"/>
                  </a:cubicBezTo>
                  <a:cubicBezTo>
                    <a:pt x="17307" y="10123"/>
                    <a:pt x="14629" y="11145"/>
                    <a:pt x="10715" y="11145"/>
                  </a:cubicBezTo>
                  <a:cubicBezTo>
                    <a:pt x="6802" y="11145"/>
                    <a:pt x="4129" y="10123"/>
                    <a:pt x="2766" y="8116"/>
                  </a:cubicBezTo>
                  <a:cubicBezTo>
                    <a:pt x="655" y="4989"/>
                    <a:pt x="2444" y="443"/>
                    <a:pt x="2462" y="401"/>
                  </a:cubicBezTo>
                  <a:cubicBezTo>
                    <a:pt x="2518" y="251"/>
                    <a:pt x="2448" y="83"/>
                    <a:pt x="2299" y="22"/>
                  </a:cubicBezTo>
                  <a:cubicBezTo>
                    <a:pt x="2264" y="7"/>
                    <a:pt x="2228" y="1"/>
                    <a:pt x="2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4014787" y="3916161"/>
              <a:ext cx="388538" cy="97283"/>
            </a:xfrm>
            <a:custGeom>
              <a:avLst/>
              <a:gdLst/>
              <a:ahLst/>
              <a:cxnLst/>
              <a:rect l="l" t="t" r="r" b="b"/>
              <a:pathLst>
                <a:path w="19039" h="4767" extrusionOk="0">
                  <a:moveTo>
                    <a:pt x="15170" y="0"/>
                  </a:moveTo>
                  <a:cubicBezTo>
                    <a:pt x="13025" y="0"/>
                    <a:pt x="11139" y="1209"/>
                    <a:pt x="9404" y="2322"/>
                  </a:cubicBezTo>
                  <a:cubicBezTo>
                    <a:pt x="8371" y="2982"/>
                    <a:pt x="7392" y="3609"/>
                    <a:pt x="6414" y="3965"/>
                  </a:cubicBezTo>
                  <a:cubicBezTo>
                    <a:pt x="6002" y="4116"/>
                    <a:pt x="5604" y="4183"/>
                    <a:pt x="5222" y="4183"/>
                  </a:cubicBezTo>
                  <a:cubicBezTo>
                    <a:pt x="2499" y="4183"/>
                    <a:pt x="606" y="804"/>
                    <a:pt x="585" y="763"/>
                  </a:cubicBezTo>
                  <a:cubicBezTo>
                    <a:pt x="531" y="668"/>
                    <a:pt x="434" y="613"/>
                    <a:pt x="333" y="613"/>
                  </a:cubicBezTo>
                  <a:cubicBezTo>
                    <a:pt x="285" y="613"/>
                    <a:pt x="237" y="625"/>
                    <a:pt x="192" y="651"/>
                  </a:cubicBezTo>
                  <a:cubicBezTo>
                    <a:pt x="51" y="726"/>
                    <a:pt x="1" y="904"/>
                    <a:pt x="75" y="1044"/>
                  </a:cubicBezTo>
                  <a:cubicBezTo>
                    <a:pt x="98" y="1087"/>
                    <a:pt x="2153" y="4766"/>
                    <a:pt x="5215" y="4766"/>
                  </a:cubicBezTo>
                  <a:cubicBezTo>
                    <a:pt x="5660" y="4766"/>
                    <a:pt x="6128" y="4691"/>
                    <a:pt x="6610" y="4513"/>
                  </a:cubicBezTo>
                  <a:cubicBezTo>
                    <a:pt x="7649" y="4129"/>
                    <a:pt x="8656" y="3488"/>
                    <a:pt x="9713" y="2809"/>
                  </a:cubicBezTo>
                  <a:cubicBezTo>
                    <a:pt x="11435" y="1709"/>
                    <a:pt x="13195" y="583"/>
                    <a:pt x="15166" y="583"/>
                  </a:cubicBezTo>
                  <a:cubicBezTo>
                    <a:pt x="16223" y="583"/>
                    <a:pt x="17341" y="907"/>
                    <a:pt x="18547" y="1733"/>
                  </a:cubicBezTo>
                  <a:cubicBezTo>
                    <a:pt x="18597" y="1766"/>
                    <a:pt x="18654" y="1782"/>
                    <a:pt x="18711" y="1782"/>
                  </a:cubicBezTo>
                  <a:cubicBezTo>
                    <a:pt x="18803" y="1782"/>
                    <a:pt x="18894" y="1739"/>
                    <a:pt x="18949" y="1657"/>
                  </a:cubicBezTo>
                  <a:cubicBezTo>
                    <a:pt x="19038" y="1526"/>
                    <a:pt x="19006" y="1344"/>
                    <a:pt x="18875" y="1255"/>
                  </a:cubicBezTo>
                  <a:cubicBezTo>
                    <a:pt x="17554" y="351"/>
                    <a:pt x="16325" y="0"/>
                    <a:pt x="15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4017460" y="3944446"/>
              <a:ext cx="376988" cy="122486"/>
            </a:xfrm>
            <a:custGeom>
              <a:avLst/>
              <a:gdLst/>
              <a:ahLst/>
              <a:cxnLst/>
              <a:rect l="l" t="t" r="r" b="b"/>
              <a:pathLst>
                <a:path w="18473" h="6002" extrusionOk="0">
                  <a:moveTo>
                    <a:pt x="14146" y="1"/>
                  </a:moveTo>
                  <a:cubicBezTo>
                    <a:pt x="12931" y="1"/>
                    <a:pt x="11774" y="884"/>
                    <a:pt x="10369" y="1961"/>
                  </a:cubicBezTo>
                  <a:cubicBezTo>
                    <a:pt x="9082" y="2949"/>
                    <a:pt x="7622" y="4063"/>
                    <a:pt x="5678" y="4906"/>
                  </a:cubicBezTo>
                  <a:cubicBezTo>
                    <a:pt x="4884" y="5249"/>
                    <a:pt x="4164" y="5422"/>
                    <a:pt x="3523" y="5422"/>
                  </a:cubicBezTo>
                  <a:cubicBezTo>
                    <a:pt x="3039" y="5422"/>
                    <a:pt x="2601" y="5323"/>
                    <a:pt x="2210" y="5126"/>
                  </a:cubicBezTo>
                  <a:cubicBezTo>
                    <a:pt x="960" y="4498"/>
                    <a:pt x="604" y="3043"/>
                    <a:pt x="600" y="3028"/>
                  </a:cubicBezTo>
                  <a:cubicBezTo>
                    <a:pt x="571" y="2890"/>
                    <a:pt x="451" y="2802"/>
                    <a:pt x="316" y="2802"/>
                  </a:cubicBezTo>
                  <a:cubicBezTo>
                    <a:pt x="295" y="2802"/>
                    <a:pt x="274" y="2804"/>
                    <a:pt x="253" y="2808"/>
                  </a:cubicBezTo>
                  <a:cubicBezTo>
                    <a:pt x="99" y="2846"/>
                    <a:pt x="0" y="3000"/>
                    <a:pt x="38" y="3160"/>
                  </a:cubicBezTo>
                  <a:cubicBezTo>
                    <a:pt x="52" y="3230"/>
                    <a:pt x="449" y="4887"/>
                    <a:pt x="1943" y="5645"/>
                  </a:cubicBezTo>
                  <a:cubicBezTo>
                    <a:pt x="2420" y="5884"/>
                    <a:pt x="2945" y="6001"/>
                    <a:pt x="3521" y="6001"/>
                  </a:cubicBezTo>
                  <a:cubicBezTo>
                    <a:pt x="4241" y="6001"/>
                    <a:pt x="5042" y="5814"/>
                    <a:pt x="5908" y="5439"/>
                  </a:cubicBezTo>
                  <a:cubicBezTo>
                    <a:pt x="7916" y="4569"/>
                    <a:pt x="9470" y="3380"/>
                    <a:pt x="10720" y="2425"/>
                  </a:cubicBezTo>
                  <a:cubicBezTo>
                    <a:pt x="12082" y="1380"/>
                    <a:pt x="13127" y="582"/>
                    <a:pt x="14144" y="582"/>
                  </a:cubicBezTo>
                  <a:cubicBezTo>
                    <a:pt x="14330" y="582"/>
                    <a:pt x="14514" y="608"/>
                    <a:pt x="14700" y="665"/>
                  </a:cubicBezTo>
                  <a:cubicBezTo>
                    <a:pt x="16913" y="1324"/>
                    <a:pt x="17863" y="3923"/>
                    <a:pt x="17874" y="3951"/>
                  </a:cubicBezTo>
                  <a:cubicBezTo>
                    <a:pt x="17914" y="4069"/>
                    <a:pt x="18028" y="4144"/>
                    <a:pt x="18149" y="4144"/>
                  </a:cubicBezTo>
                  <a:cubicBezTo>
                    <a:pt x="18180" y="4144"/>
                    <a:pt x="18212" y="4139"/>
                    <a:pt x="18243" y="4128"/>
                  </a:cubicBezTo>
                  <a:cubicBezTo>
                    <a:pt x="18393" y="4072"/>
                    <a:pt x="18472" y="3908"/>
                    <a:pt x="18416" y="3759"/>
                  </a:cubicBezTo>
                  <a:cubicBezTo>
                    <a:pt x="18379" y="3637"/>
                    <a:pt x="17368" y="857"/>
                    <a:pt x="14868" y="107"/>
                  </a:cubicBezTo>
                  <a:cubicBezTo>
                    <a:pt x="14624" y="35"/>
                    <a:pt x="14384" y="1"/>
                    <a:pt x="14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4115273" y="3981751"/>
              <a:ext cx="255379" cy="126139"/>
            </a:xfrm>
            <a:custGeom>
              <a:avLst/>
              <a:gdLst/>
              <a:ahLst/>
              <a:cxnLst/>
              <a:rect l="l" t="t" r="r" b="b"/>
              <a:pathLst>
                <a:path w="12514" h="6181" extrusionOk="0">
                  <a:moveTo>
                    <a:pt x="9256" y="1"/>
                  </a:moveTo>
                  <a:cubicBezTo>
                    <a:pt x="7836" y="1"/>
                    <a:pt x="6400" y="1559"/>
                    <a:pt x="4888" y="3199"/>
                  </a:cubicBezTo>
                  <a:lnTo>
                    <a:pt x="4767" y="3335"/>
                  </a:lnTo>
                  <a:cubicBezTo>
                    <a:pt x="2945" y="5313"/>
                    <a:pt x="1504" y="5594"/>
                    <a:pt x="831" y="5594"/>
                  </a:cubicBezTo>
                  <a:cubicBezTo>
                    <a:pt x="572" y="5594"/>
                    <a:pt x="427" y="5552"/>
                    <a:pt x="418" y="5549"/>
                  </a:cubicBezTo>
                  <a:cubicBezTo>
                    <a:pt x="389" y="5540"/>
                    <a:pt x="359" y="5536"/>
                    <a:pt x="330" y="5536"/>
                  </a:cubicBezTo>
                  <a:cubicBezTo>
                    <a:pt x="208" y="5536"/>
                    <a:pt x="94" y="5611"/>
                    <a:pt x="53" y="5731"/>
                  </a:cubicBezTo>
                  <a:cubicBezTo>
                    <a:pt x="1" y="5886"/>
                    <a:pt x="85" y="6051"/>
                    <a:pt x="235" y="6102"/>
                  </a:cubicBezTo>
                  <a:cubicBezTo>
                    <a:pt x="263" y="6111"/>
                    <a:pt x="478" y="6181"/>
                    <a:pt x="844" y="6181"/>
                  </a:cubicBezTo>
                  <a:cubicBezTo>
                    <a:pt x="1667" y="6181"/>
                    <a:pt x="3250" y="5835"/>
                    <a:pt x="5193" y="3728"/>
                  </a:cubicBezTo>
                  <a:lnTo>
                    <a:pt x="5314" y="3592"/>
                  </a:lnTo>
                  <a:cubicBezTo>
                    <a:pt x="6741" y="2044"/>
                    <a:pt x="8095" y="580"/>
                    <a:pt x="9260" y="580"/>
                  </a:cubicBezTo>
                  <a:cubicBezTo>
                    <a:pt x="9349" y="580"/>
                    <a:pt x="9436" y="589"/>
                    <a:pt x="9523" y="606"/>
                  </a:cubicBezTo>
                  <a:cubicBezTo>
                    <a:pt x="10384" y="784"/>
                    <a:pt x="11189" y="1922"/>
                    <a:pt x="11914" y="3981"/>
                  </a:cubicBezTo>
                  <a:cubicBezTo>
                    <a:pt x="11955" y="4100"/>
                    <a:pt x="12070" y="4174"/>
                    <a:pt x="12190" y="4174"/>
                  </a:cubicBezTo>
                  <a:cubicBezTo>
                    <a:pt x="12221" y="4174"/>
                    <a:pt x="12253" y="4169"/>
                    <a:pt x="12284" y="4159"/>
                  </a:cubicBezTo>
                  <a:cubicBezTo>
                    <a:pt x="12435" y="4102"/>
                    <a:pt x="12513" y="3939"/>
                    <a:pt x="12463" y="3789"/>
                  </a:cubicBezTo>
                  <a:cubicBezTo>
                    <a:pt x="11643" y="1458"/>
                    <a:pt x="10744" y="269"/>
                    <a:pt x="9639" y="40"/>
                  </a:cubicBezTo>
                  <a:cubicBezTo>
                    <a:pt x="9512" y="13"/>
                    <a:pt x="9384" y="1"/>
                    <a:pt x="9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4209189" y="4027852"/>
              <a:ext cx="135567" cy="89120"/>
            </a:xfrm>
            <a:custGeom>
              <a:avLst/>
              <a:gdLst/>
              <a:ahLst/>
              <a:cxnLst/>
              <a:rect l="l" t="t" r="r" b="b"/>
              <a:pathLst>
                <a:path w="6643" h="4367" extrusionOk="0">
                  <a:moveTo>
                    <a:pt x="4640" y="1"/>
                  </a:moveTo>
                  <a:cubicBezTo>
                    <a:pt x="3454" y="1"/>
                    <a:pt x="1958" y="1285"/>
                    <a:pt x="94" y="3913"/>
                  </a:cubicBezTo>
                  <a:cubicBezTo>
                    <a:pt x="1" y="4040"/>
                    <a:pt x="33" y="4222"/>
                    <a:pt x="165" y="4315"/>
                  </a:cubicBezTo>
                  <a:cubicBezTo>
                    <a:pt x="215" y="4353"/>
                    <a:pt x="272" y="4367"/>
                    <a:pt x="333" y="4367"/>
                  </a:cubicBezTo>
                  <a:cubicBezTo>
                    <a:pt x="422" y="4367"/>
                    <a:pt x="511" y="4325"/>
                    <a:pt x="567" y="4245"/>
                  </a:cubicBezTo>
                  <a:cubicBezTo>
                    <a:pt x="2748" y="1175"/>
                    <a:pt x="4007" y="584"/>
                    <a:pt x="4653" y="584"/>
                  </a:cubicBezTo>
                  <a:cubicBezTo>
                    <a:pt x="4743" y="584"/>
                    <a:pt x="4821" y="595"/>
                    <a:pt x="4888" y="613"/>
                  </a:cubicBezTo>
                  <a:cubicBezTo>
                    <a:pt x="5688" y="823"/>
                    <a:pt x="5997" y="2171"/>
                    <a:pt x="6049" y="2673"/>
                  </a:cubicBezTo>
                  <a:cubicBezTo>
                    <a:pt x="6066" y="2823"/>
                    <a:pt x="6196" y="2931"/>
                    <a:pt x="6340" y="2931"/>
                  </a:cubicBezTo>
                  <a:cubicBezTo>
                    <a:pt x="6348" y="2931"/>
                    <a:pt x="6357" y="2931"/>
                    <a:pt x="6366" y="2930"/>
                  </a:cubicBezTo>
                  <a:cubicBezTo>
                    <a:pt x="6526" y="2911"/>
                    <a:pt x="6643" y="2770"/>
                    <a:pt x="6625" y="2612"/>
                  </a:cubicBezTo>
                  <a:cubicBezTo>
                    <a:pt x="6615" y="2523"/>
                    <a:pt x="6386" y="406"/>
                    <a:pt x="5037" y="51"/>
                  </a:cubicBezTo>
                  <a:cubicBezTo>
                    <a:pt x="4909" y="18"/>
                    <a:pt x="4777" y="1"/>
                    <a:pt x="4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4019950" y="3856755"/>
              <a:ext cx="210258" cy="114547"/>
            </a:xfrm>
            <a:custGeom>
              <a:avLst/>
              <a:gdLst/>
              <a:ahLst/>
              <a:cxnLst/>
              <a:rect l="l" t="t" r="r" b="b"/>
              <a:pathLst>
                <a:path w="10303" h="5613" extrusionOk="0">
                  <a:moveTo>
                    <a:pt x="7265" y="1"/>
                  </a:moveTo>
                  <a:cubicBezTo>
                    <a:pt x="7132" y="1"/>
                    <a:pt x="7016" y="89"/>
                    <a:pt x="6980" y="219"/>
                  </a:cubicBezTo>
                  <a:cubicBezTo>
                    <a:pt x="6943" y="374"/>
                    <a:pt x="7036" y="533"/>
                    <a:pt x="7191" y="575"/>
                  </a:cubicBezTo>
                  <a:cubicBezTo>
                    <a:pt x="8870" y="997"/>
                    <a:pt x="9382" y="1544"/>
                    <a:pt x="9536" y="1829"/>
                  </a:cubicBezTo>
                  <a:cubicBezTo>
                    <a:pt x="9639" y="2017"/>
                    <a:pt x="9629" y="2162"/>
                    <a:pt x="9620" y="2218"/>
                  </a:cubicBezTo>
                  <a:cubicBezTo>
                    <a:pt x="9343" y="2570"/>
                    <a:pt x="7275" y="5031"/>
                    <a:pt x="4765" y="5031"/>
                  </a:cubicBezTo>
                  <a:lnTo>
                    <a:pt x="4714" y="5031"/>
                  </a:lnTo>
                  <a:cubicBezTo>
                    <a:pt x="3220" y="5013"/>
                    <a:pt x="1826" y="4119"/>
                    <a:pt x="567" y="2369"/>
                  </a:cubicBezTo>
                  <a:cubicBezTo>
                    <a:pt x="509" y="2291"/>
                    <a:pt x="419" y="2249"/>
                    <a:pt x="327" y="2249"/>
                  </a:cubicBezTo>
                  <a:cubicBezTo>
                    <a:pt x="269" y="2249"/>
                    <a:pt x="210" y="2266"/>
                    <a:pt x="159" y="2302"/>
                  </a:cubicBezTo>
                  <a:cubicBezTo>
                    <a:pt x="33" y="2397"/>
                    <a:pt x="1" y="2579"/>
                    <a:pt x="94" y="2710"/>
                  </a:cubicBezTo>
                  <a:cubicBezTo>
                    <a:pt x="1470" y="4616"/>
                    <a:pt x="3019" y="5588"/>
                    <a:pt x="4709" y="5612"/>
                  </a:cubicBezTo>
                  <a:lnTo>
                    <a:pt x="4765" y="5612"/>
                  </a:lnTo>
                  <a:cubicBezTo>
                    <a:pt x="7742" y="5612"/>
                    <a:pt x="10018" y="2654"/>
                    <a:pt x="10116" y="2527"/>
                  </a:cubicBezTo>
                  <a:cubicBezTo>
                    <a:pt x="10130" y="2509"/>
                    <a:pt x="10144" y="2485"/>
                    <a:pt x="10153" y="2462"/>
                  </a:cubicBezTo>
                  <a:cubicBezTo>
                    <a:pt x="10168" y="2419"/>
                    <a:pt x="10303" y="2060"/>
                    <a:pt x="10069" y="1596"/>
                  </a:cubicBezTo>
                  <a:cubicBezTo>
                    <a:pt x="9728" y="917"/>
                    <a:pt x="8805" y="383"/>
                    <a:pt x="7336" y="9"/>
                  </a:cubicBezTo>
                  <a:cubicBezTo>
                    <a:pt x="7312" y="3"/>
                    <a:pt x="7288" y="1"/>
                    <a:pt x="7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4052316" y="3861939"/>
              <a:ext cx="119241" cy="72100"/>
            </a:xfrm>
            <a:custGeom>
              <a:avLst/>
              <a:gdLst/>
              <a:ahLst/>
              <a:cxnLst/>
              <a:rect l="l" t="t" r="r" b="b"/>
              <a:pathLst>
                <a:path w="5843" h="3533" extrusionOk="0">
                  <a:moveTo>
                    <a:pt x="2080" y="0"/>
                  </a:moveTo>
                  <a:cubicBezTo>
                    <a:pt x="1937" y="0"/>
                    <a:pt x="1811" y="99"/>
                    <a:pt x="1789" y="246"/>
                  </a:cubicBezTo>
                  <a:cubicBezTo>
                    <a:pt x="1766" y="406"/>
                    <a:pt x="1878" y="555"/>
                    <a:pt x="2038" y="574"/>
                  </a:cubicBezTo>
                  <a:cubicBezTo>
                    <a:pt x="4209" y="883"/>
                    <a:pt x="4884" y="1417"/>
                    <a:pt x="5089" y="1707"/>
                  </a:cubicBezTo>
                  <a:cubicBezTo>
                    <a:pt x="5164" y="1810"/>
                    <a:pt x="5188" y="1890"/>
                    <a:pt x="5197" y="1936"/>
                  </a:cubicBezTo>
                  <a:cubicBezTo>
                    <a:pt x="4953" y="2175"/>
                    <a:pt x="4083" y="2955"/>
                    <a:pt x="2992" y="2955"/>
                  </a:cubicBezTo>
                  <a:cubicBezTo>
                    <a:pt x="2952" y="2955"/>
                    <a:pt x="2911" y="2954"/>
                    <a:pt x="2870" y="2952"/>
                  </a:cubicBezTo>
                  <a:cubicBezTo>
                    <a:pt x="2042" y="2906"/>
                    <a:pt x="1269" y="2390"/>
                    <a:pt x="563" y="1426"/>
                  </a:cubicBezTo>
                  <a:cubicBezTo>
                    <a:pt x="506" y="1347"/>
                    <a:pt x="418" y="1305"/>
                    <a:pt x="328" y="1305"/>
                  </a:cubicBezTo>
                  <a:cubicBezTo>
                    <a:pt x="270" y="1305"/>
                    <a:pt x="210" y="1323"/>
                    <a:pt x="160" y="1361"/>
                  </a:cubicBezTo>
                  <a:cubicBezTo>
                    <a:pt x="29" y="1458"/>
                    <a:pt x="1" y="1637"/>
                    <a:pt x="94" y="1767"/>
                  </a:cubicBezTo>
                  <a:cubicBezTo>
                    <a:pt x="909" y="2882"/>
                    <a:pt x="1831" y="3476"/>
                    <a:pt x="2847" y="3528"/>
                  </a:cubicBezTo>
                  <a:cubicBezTo>
                    <a:pt x="2894" y="3532"/>
                    <a:pt x="2946" y="3532"/>
                    <a:pt x="2997" y="3532"/>
                  </a:cubicBezTo>
                  <a:cubicBezTo>
                    <a:pt x="4518" y="3532"/>
                    <a:pt x="5642" y="2311"/>
                    <a:pt x="5694" y="2259"/>
                  </a:cubicBezTo>
                  <a:cubicBezTo>
                    <a:pt x="5722" y="2227"/>
                    <a:pt x="5740" y="2189"/>
                    <a:pt x="5754" y="2147"/>
                  </a:cubicBezTo>
                  <a:cubicBezTo>
                    <a:pt x="5773" y="2091"/>
                    <a:pt x="5843" y="1795"/>
                    <a:pt x="5605" y="1426"/>
                  </a:cubicBezTo>
                  <a:cubicBezTo>
                    <a:pt x="5169" y="747"/>
                    <a:pt x="3994" y="270"/>
                    <a:pt x="2116" y="2"/>
                  </a:cubicBezTo>
                  <a:cubicBezTo>
                    <a:pt x="2104" y="1"/>
                    <a:pt x="2092" y="0"/>
                    <a:pt x="2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4245881" y="4065177"/>
              <a:ext cx="71855" cy="49509"/>
            </a:xfrm>
            <a:custGeom>
              <a:avLst/>
              <a:gdLst/>
              <a:ahLst/>
              <a:cxnLst/>
              <a:rect l="l" t="t" r="r" b="b"/>
              <a:pathLst>
                <a:path w="3521" h="2426" extrusionOk="0">
                  <a:moveTo>
                    <a:pt x="2541" y="1"/>
                  </a:moveTo>
                  <a:cubicBezTo>
                    <a:pt x="1572" y="1"/>
                    <a:pt x="347" y="1619"/>
                    <a:pt x="94" y="1967"/>
                  </a:cubicBezTo>
                  <a:cubicBezTo>
                    <a:pt x="0" y="2098"/>
                    <a:pt x="28" y="2276"/>
                    <a:pt x="159" y="2369"/>
                  </a:cubicBezTo>
                  <a:cubicBezTo>
                    <a:pt x="210" y="2407"/>
                    <a:pt x="271" y="2425"/>
                    <a:pt x="327" y="2425"/>
                  </a:cubicBezTo>
                  <a:cubicBezTo>
                    <a:pt x="422" y="2425"/>
                    <a:pt x="506" y="2384"/>
                    <a:pt x="567" y="2309"/>
                  </a:cubicBezTo>
                  <a:cubicBezTo>
                    <a:pt x="1188" y="1444"/>
                    <a:pt x="2080" y="576"/>
                    <a:pt x="2518" y="576"/>
                  </a:cubicBezTo>
                  <a:cubicBezTo>
                    <a:pt x="2545" y="576"/>
                    <a:pt x="2570" y="579"/>
                    <a:pt x="2593" y="586"/>
                  </a:cubicBezTo>
                  <a:cubicBezTo>
                    <a:pt x="2762" y="632"/>
                    <a:pt x="2889" y="969"/>
                    <a:pt x="2930" y="1485"/>
                  </a:cubicBezTo>
                  <a:cubicBezTo>
                    <a:pt x="2939" y="1637"/>
                    <a:pt x="3069" y="1752"/>
                    <a:pt x="3220" y="1752"/>
                  </a:cubicBezTo>
                  <a:cubicBezTo>
                    <a:pt x="3227" y="1752"/>
                    <a:pt x="3233" y="1752"/>
                    <a:pt x="3239" y="1751"/>
                  </a:cubicBezTo>
                  <a:cubicBezTo>
                    <a:pt x="3399" y="1738"/>
                    <a:pt x="3520" y="1602"/>
                    <a:pt x="3507" y="1438"/>
                  </a:cubicBezTo>
                  <a:cubicBezTo>
                    <a:pt x="3483" y="1138"/>
                    <a:pt x="3412" y="217"/>
                    <a:pt x="2753" y="29"/>
                  </a:cubicBezTo>
                  <a:cubicBezTo>
                    <a:pt x="2684" y="10"/>
                    <a:pt x="2613" y="1"/>
                    <a:pt x="25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4260575" y="3858082"/>
              <a:ext cx="103976" cy="42325"/>
            </a:xfrm>
            <a:custGeom>
              <a:avLst/>
              <a:gdLst/>
              <a:ahLst/>
              <a:cxnLst/>
              <a:rect l="l" t="t" r="r" b="b"/>
              <a:pathLst>
                <a:path w="5095" h="2074" extrusionOk="0">
                  <a:moveTo>
                    <a:pt x="410" y="1"/>
                  </a:moveTo>
                  <a:cubicBezTo>
                    <a:pt x="292" y="1"/>
                    <a:pt x="182" y="78"/>
                    <a:pt x="141" y="197"/>
                  </a:cubicBezTo>
                  <a:cubicBezTo>
                    <a:pt x="123" y="239"/>
                    <a:pt x="1" y="627"/>
                    <a:pt x="315" y="1053"/>
                  </a:cubicBezTo>
                  <a:cubicBezTo>
                    <a:pt x="811" y="1726"/>
                    <a:pt x="2101" y="2073"/>
                    <a:pt x="4151" y="2073"/>
                  </a:cubicBezTo>
                  <a:cubicBezTo>
                    <a:pt x="4167" y="2073"/>
                    <a:pt x="4184" y="2073"/>
                    <a:pt x="4200" y="2073"/>
                  </a:cubicBezTo>
                  <a:cubicBezTo>
                    <a:pt x="4397" y="2073"/>
                    <a:pt x="4598" y="2073"/>
                    <a:pt x="4809" y="2064"/>
                  </a:cubicBezTo>
                  <a:cubicBezTo>
                    <a:pt x="4967" y="2064"/>
                    <a:pt x="5094" y="1928"/>
                    <a:pt x="5090" y="1770"/>
                  </a:cubicBezTo>
                  <a:cubicBezTo>
                    <a:pt x="5085" y="1620"/>
                    <a:pt x="4970" y="1487"/>
                    <a:pt x="4824" y="1487"/>
                  </a:cubicBezTo>
                  <a:cubicBezTo>
                    <a:pt x="4814" y="1487"/>
                    <a:pt x="4804" y="1488"/>
                    <a:pt x="4794" y="1489"/>
                  </a:cubicBezTo>
                  <a:cubicBezTo>
                    <a:pt x="4584" y="1495"/>
                    <a:pt x="4385" y="1498"/>
                    <a:pt x="4195" y="1498"/>
                  </a:cubicBezTo>
                  <a:cubicBezTo>
                    <a:pt x="1781" y="1498"/>
                    <a:pt x="1031" y="1025"/>
                    <a:pt x="797" y="725"/>
                  </a:cubicBezTo>
                  <a:cubicBezTo>
                    <a:pt x="652" y="548"/>
                    <a:pt x="685" y="403"/>
                    <a:pt x="689" y="379"/>
                  </a:cubicBezTo>
                  <a:cubicBezTo>
                    <a:pt x="736" y="230"/>
                    <a:pt x="657" y="70"/>
                    <a:pt x="506" y="18"/>
                  </a:cubicBezTo>
                  <a:cubicBezTo>
                    <a:pt x="474" y="6"/>
                    <a:pt x="442" y="1"/>
                    <a:pt x="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27"/>
          <p:cNvSpPr/>
          <p:nvPr/>
        </p:nvSpPr>
        <p:spPr>
          <a:xfrm>
            <a:off x="7199675" y="535000"/>
            <a:ext cx="612600" cy="21228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60" name="Google Shape;360;p27"/>
          <p:cNvSpPr/>
          <p:nvPr/>
        </p:nvSpPr>
        <p:spPr>
          <a:xfrm>
            <a:off x="1331725" y="2485700"/>
            <a:ext cx="612600" cy="21228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27"/>
          <p:cNvGrpSpPr/>
          <p:nvPr/>
        </p:nvGrpSpPr>
        <p:grpSpPr>
          <a:xfrm>
            <a:off x="280527" y="172626"/>
            <a:ext cx="1051200" cy="2313081"/>
            <a:chOff x="4564096" y="2199768"/>
            <a:chExt cx="647530" cy="1424750"/>
          </a:xfrm>
        </p:grpSpPr>
        <p:sp>
          <p:nvSpPr>
            <p:cNvPr id="362" name="Google Shape;362;p27"/>
            <p:cNvSpPr/>
            <p:nvPr/>
          </p:nvSpPr>
          <p:spPr>
            <a:xfrm>
              <a:off x="4564096" y="2311111"/>
              <a:ext cx="647530" cy="1313406"/>
            </a:xfrm>
            <a:custGeom>
              <a:avLst/>
              <a:gdLst/>
              <a:ahLst/>
              <a:cxnLst/>
              <a:rect l="l" t="t" r="r" b="b"/>
              <a:pathLst>
                <a:path w="31730" h="64359" extrusionOk="0">
                  <a:moveTo>
                    <a:pt x="16685" y="581"/>
                  </a:moveTo>
                  <a:cubicBezTo>
                    <a:pt x="17376" y="581"/>
                    <a:pt x="18008" y="1497"/>
                    <a:pt x="18603" y="2501"/>
                  </a:cubicBezTo>
                  <a:cubicBezTo>
                    <a:pt x="19469" y="3952"/>
                    <a:pt x="20214" y="6317"/>
                    <a:pt x="18875" y="9303"/>
                  </a:cubicBezTo>
                  <a:cubicBezTo>
                    <a:pt x="18589" y="9949"/>
                    <a:pt x="18566" y="10599"/>
                    <a:pt x="18814" y="11236"/>
                  </a:cubicBezTo>
                  <a:cubicBezTo>
                    <a:pt x="19638" y="13343"/>
                    <a:pt x="23270" y="15052"/>
                    <a:pt x="27240" y="16759"/>
                  </a:cubicBezTo>
                  <a:cubicBezTo>
                    <a:pt x="29127" y="17574"/>
                    <a:pt x="30358" y="19189"/>
                    <a:pt x="30704" y="21315"/>
                  </a:cubicBezTo>
                  <a:cubicBezTo>
                    <a:pt x="31130" y="23945"/>
                    <a:pt x="30142" y="26927"/>
                    <a:pt x="28308" y="28566"/>
                  </a:cubicBezTo>
                  <a:cubicBezTo>
                    <a:pt x="26478" y="30195"/>
                    <a:pt x="24653" y="30764"/>
                    <a:pt x="22865" y="30764"/>
                  </a:cubicBezTo>
                  <a:cubicBezTo>
                    <a:pt x="21313" y="30764"/>
                    <a:pt x="19788" y="30335"/>
                    <a:pt x="18313" y="29797"/>
                  </a:cubicBezTo>
                  <a:cubicBezTo>
                    <a:pt x="16624" y="29179"/>
                    <a:pt x="13587" y="28069"/>
                    <a:pt x="11110" y="28069"/>
                  </a:cubicBezTo>
                  <a:cubicBezTo>
                    <a:pt x="9427" y="28069"/>
                    <a:pt x="8003" y="28582"/>
                    <a:pt x="7439" y="30111"/>
                  </a:cubicBezTo>
                  <a:cubicBezTo>
                    <a:pt x="6933" y="31477"/>
                    <a:pt x="7125" y="32756"/>
                    <a:pt x="7981" y="33715"/>
                  </a:cubicBezTo>
                  <a:cubicBezTo>
                    <a:pt x="8857" y="34701"/>
                    <a:pt x="10337" y="35222"/>
                    <a:pt x="12088" y="35222"/>
                  </a:cubicBezTo>
                  <a:cubicBezTo>
                    <a:pt x="12848" y="35222"/>
                    <a:pt x="13659" y="35124"/>
                    <a:pt x="14493" y="34923"/>
                  </a:cubicBezTo>
                  <a:cubicBezTo>
                    <a:pt x="16065" y="34540"/>
                    <a:pt x="18021" y="34138"/>
                    <a:pt x="19802" y="34138"/>
                  </a:cubicBezTo>
                  <a:cubicBezTo>
                    <a:pt x="21071" y="34138"/>
                    <a:pt x="22251" y="34343"/>
                    <a:pt x="23140" y="34904"/>
                  </a:cubicBezTo>
                  <a:cubicBezTo>
                    <a:pt x="24006" y="35443"/>
                    <a:pt x="24544" y="36267"/>
                    <a:pt x="24787" y="37414"/>
                  </a:cubicBezTo>
                  <a:cubicBezTo>
                    <a:pt x="25283" y="39749"/>
                    <a:pt x="22714" y="43055"/>
                    <a:pt x="20448" y="45966"/>
                  </a:cubicBezTo>
                  <a:cubicBezTo>
                    <a:pt x="18622" y="48320"/>
                    <a:pt x="17040" y="50352"/>
                    <a:pt x="17209" y="51677"/>
                  </a:cubicBezTo>
                  <a:cubicBezTo>
                    <a:pt x="17311" y="52464"/>
                    <a:pt x="17737" y="53381"/>
                    <a:pt x="18229" y="54448"/>
                  </a:cubicBezTo>
                  <a:cubicBezTo>
                    <a:pt x="19352" y="56892"/>
                    <a:pt x="20714" y="59845"/>
                    <a:pt x="18776" y="62580"/>
                  </a:cubicBezTo>
                  <a:cubicBezTo>
                    <a:pt x="19437" y="59799"/>
                    <a:pt x="17667" y="56508"/>
                    <a:pt x="15874" y="54041"/>
                  </a:cubicBezTo>
                  <a:cubicBezTo>
                    <a:pt x="13664" y="51003"/>
                    <a:pt x="14891" y="48793"/>
                    <a:pt x="18280" y="45268"/>
                  </a:cubicBezTo>
                  <a:cubicBezTo>
                    <a:pt x="20411" y="43055"/>
                    <a:pt x="21304" y="40845"/>
                    <a:pt x="20677" y="39365"/>
                  </a:cubicBezTo>
                  <a:cubicBezTo>
                    <a:pt x="20279" y="38434"/>
                    <a:pt x="19329" y="37919"/>
                    <a:pt x="18000" y="37919"/>
                  </a:cubicBezTo>
                  <a:cubicBezTo>
                    <a:pt x="17190" y="37919"/>
                    <a:pt x="16226" y="38092"/>
                    <a:pt x="15107" y="38293"/>
                  </a:cubicBezTo>
                  <a:cubicBezTo>
                    <a:pt x="13725" y="38541"/>
                    <a:pt x="12130" y="38827"/>
                    <a:pt x="10466" y="38827"/>
                  </a:cubicBezTo>
                  <a:cubicBezTo>
                    <a:pt x="8143" y="38827"/>
                    <a:pt x="5685" y="38271"/>
                    <a:pt x="3479" y="36280"/>
                  </a:cubicBezTo>
                  <a:cubicBezTo>
                    <a:pt x="1203" y="34230"/>
                    <a:pt x="637" y="30874"/>
                    <a:pt x="2027" y="27733"/>
                  </a:cubicBezTo>
                  <a:cubicBezTo>
                    <a:pt x="3098" y="25322"/>
                    <a:pt x="5507" y="22882"/>
                    <a:pt x="9184" y="22882"/>
                  </a:cubicBezTo>
                  <a:cubicBezTo>
                    <a:pt x="9463" y="22882"/>
                    <a:pt x="9748" y="22896"/>
                    <a:pt x="10041" y="22925"/>
                  </a:cubicBezTo>
                  <a:cubicBezTo>
                    <a:pt x="13964" y="23318"/>
                    <a:pt x="16043" y="24423"/>
                    <a:pt x="17714" y="25313"/>
                  </a:cubicBezTo>
                  <a:cubicBezTo>
                    <a:pt x="19104" y="26053"/>
                    <a:pt x="20254" y="26667"/>
                    <a:pt x="21948" y="26667"/>
                  </a:cubicBezTo>
                  <a:cubicBezTo>
                    <a:pt x="22330" y="26667"/>
                    <a:pt x="22739" y="26635"/>
                    <a:pt x="23186" y="26567"/>
                  </a:cubicBezTo>
                  <a:cubicBezTo>
                    <a:pt x="25050" y="26287"/>
                    <a:pt x="26215" y="25317"/>
                    <a:pt x="26383" y="23917"/>
                  </a:cubicBezTo>
                  <a:cubicBezTo>
                    <a:pt x="26608" y="22031"/>
                    <a:pt x="25017" y="19892"/>
                    <a:pt x="22680" y="18941"/>
                  </a:cubicBezTo>
                  <a:cubicBezTo>
                    <a:pt x="21431" y="18431"/>
                    <a:pt x="16507" y="15642"/>
                    <a:pt x="15280" y="11297"/>
                  </a:cubicBezTo>
                  <a:cubicBezTo>
                    <a:pt x="14975" y="10225"/>
                    <a:pt x="14643" y="9092"/>
                    <a:pt x="14212" y="7983"/>
                  </a:cubicBezTo>
                  <a:cubicBezTo>
                    <a:pt x="13787" y="6901"/>
                    <a:pt x="13515" y="5146"/>
                    <a:pt x="14615" y="2908"/>
                  </a:cubicBezTo>
                  <a:cubicBezTo>
                    <a:pt x="15349" y="1410"/>
                    <a:pt x="16062" y="605"/>
                    <a:pt x="16669" y="581"/>
                  </a:cubicBezTo>
                  <a:cubicBezTo>
                    <a:pt x="16674" y="581"/>
                    <a:pt x="16679" y="581"/>
                    <a:pt x="16685" y="581"/>
                  </a:cubicBezTo>
                  <a:close/>
                  <a:moveTo>
                    <a:pt x="16697" y="0"/>
                  </a:moveTo>
                  <a:cubicBezTo>
                    <a:pt x="16680" y="0"/>
                    <a:pt x="16664" y="1"/>
                    <a:pt x="16647" y="1"/>
                  </a:cubicBezTo>
                  <a:cubicBezTo>
                    <a:pt x="15776" y="34"/>
                    <a:pt x="14966" y="877"/>
                    <a:pt x="14096" y="2651"/>
                  </a:cubicBezTo>
                  <a:cubicBezTo>
                    <a:pt x="12901" y="5081"/>
                    <a:pt x="13206" y="7004"/>
                    <a:pt x="13670" y="8193"/>
                  </a:cubicBezTo>
                  <a:cubicBezTo>
                    <a:pt x="14096" y="9279"/>
                    <a:pt x="14422" y="10398"/>
                    <a:pt x="14718" y="11451"/>
                  </a:cubicBezTo>
                  <a:cubicBezTo>
                    <a:pt x="16014" y="16025"/>
                    <a:pt x="21154" y="18946"/>
                    <a:pt x="22461" y="19479"/>
                  </a:cubicBezTo>
                  <a:cubicBezTo>
                    <a:pt x="24529" y="20322"/>
                    <a:pt x="26000" y="22242"/>
                    <a:pt x="25808" y="23847"/>
                  </a:cubicBezTo>
                  <a:cubicBezTo>
                    <a:pt x="25672" y="24989"/>
                    <a:pt x="24708" y="25753"/>
                    <a:pt x="23097" y="25996"/>
                  </a:cubicBezTo>
                  <a:cubicBezTo>
                    <a:pt x="22685" y="26058"/>
                    <a:pt x="22307" y="26087"/>
                    <a:pt x="21955" y="26087"/>
                  </a:cubicBezTo>
                  <a:cubicBezTo>
                    <a:pt x="20405" y="26087"/>
                    <a:pt x="19347" y="25527"/>
                    <a:pt x="17985" y="24802"/>
                  </a:cubicBezTo>
                  <a:cubicBezTo>
                    <a:pt x="16267" y="23889"/>
                    <a:pt x="14133" y="22752"/>
                    <a:pt x="10097" y="22349"/>
                  </a:cubicBezTo>
                  <a:cubicBezTo>
                    <a:pt x="9782" y="22317"/>
                    <a:pt x="9475" y="22302"/>
                    <a:pt x="9175" y="22302"/>
                  </a:cubicBezTo>
                  <a:cubicBezTo>
                    <a:pt x="5234" y="22302"/>
                    <a:pt x="2642" y="24915"/>
                    <a:pt x="1498" y="27499"/>
                  </a:cubicBezTo>
                  <a:cubicBezTo>
                    <a:pt x="0" y="30874"/>
                    <a:pt x="627" y="34493"/>
                    <a:pt x="3090" y="36711"/>
                  </a:cubicBezTo>
                  <a:cubicBezTo>
                    <a:pt x="5428" y="38825"/>
                    <a:pt x="8008" y="39412"/>
                    <a:pt x="10433" y="39412"/>
                  </a:cubicBezTo>
                  <a:cubicBezTo>
                    <a:pt x="12147" y="39412"/>
                    <a:pt x="13785" y="39118"/>
                    <a:pt x="15204" y="38864"/>
                  </a:cubicBezTo>
                  <a:cubicBezTo>
                    <a:pt x="16300" y="38667"/>
                    <a:pt x="17241" y="38499"/>
                    <a:pt x="18000" y="38499"/>
                  </a:cubicBezTo>
                  <a:cubicBezTo>
                    <a:pt x="19080" y="38499"/>
                    <a:pt x="19843" y="38888"/>
                    <a:pt x="20143" y="39590"/>
                  </a:cubicBezTo>
                  <a:cubicBezTo>
                    <a:pt x="20672" y="40830"/>
                    <a:pt x="19797" y="42852"/>
                    <a:pt x="17859" y="44866"/>
                  </a:cubicBezTo>
                  <a:cubicBezTo>
                    <a:pt x="14320" y="48550"/>
                    <a:pt x="12968" y="51031"/>
                    <a:pt x="15405" y="54383"/>
                  </a:cubicBezTo>
                  <a:cubicBezTo>
                    <a:pt x="17461" y="57211"/>
                    <a:pt x="19502" y="61156"/>
                    <a:pt x="17546" y="63900"/>
                  </a:cubicBezTo>
                  <a:cubicBezTo>
                    <a:pt x="17461" y="64021"/>
                    <a:pt x="17479" y="64185"/>
                    <a:pt x="17587" y="64283"/>
                  </a:cubicBezTo>
                  <a:cubicBezTo>
                    <a:pt x="17643" y="64335"/>
                    <a:pt x="17714" y="64358"/>
                    <a:pt x="17784" y="64358"/>
                  </a:cubicBezTo>
                  <a:cubicBezTo>
                    <a:pt x="17849" y="64358"/>
                    <a:pt x="17920" y="64335"/>
                    <a:pt x="17972" y="64289"/>
                  </a:cubicBezTo>
                  <a:cubicBezTo>
                    <a:pt x="21861" y="60946"/>
                    <a:pt x="20063" y="57051"/>
                    <a:pt x="18753" y="54205"/>
                  </a:cubicBezTo>
                  <a:cubicBezTo>
                    <a:pt x="18280" y="53184"/>
                    <a:pt x="17873" y="52300"/>
                    <a:pt x="17784" y="51602"/>
                  </a:cubicBezTo>
                  <a:cubicBezTo>
                    <a:pt x="17648" y="50516"/>
                    <a:pt x="19231" y="48480"/>
                    <a:pt x="20906" y="46326"/>
                  </a:cubicBezTo>
                  <a:cubicBezTo>
                    <a:pt x="23252" y="43312"/>
                    <a:pt x="25906" y="39894"/>
                    <a:pt x="25354" y="37291"/>
                  </a:cubicBezTo>
                  <a:cubicBezTo>
                    <a:pt x="25078" y="36005"/>
                    <a:pt x="24436" y="35031"/>
                    <a:pt x="23449" y="34413"/>
                  </a:cubicBezTo>
                  <a:cubicBezTo>
                    <a:pt x="22450" y="33783"/>
                    <a:pt x="21173" y="33552"/>
                    <a:pt x="19799" y="33552"/>
                  </a:cubicBezTo>
                  <a:cubicBezTo>
                    <a:pt x="18015" y="33552"/>
                    <a:pt x="16068" y="33942"/>
                    <a:pt x="14357" y="34357"/>
                  </a:cubicBezTo>
                  <a:cubicBezTo>
                    <a:pt x="13559" y="34550"/>
                    <a:pt x="12787" y="34644"/>
                    <a:pt x="12069" y="34644"/>
                  </a:cubicBezTo>
                  <a:cubicBezTo>
                    <a:pt x="10493" y="34644"/>
                    <a:pt x="9177" y="34190"/>
                    <a:pt x="8412" y="33331"/>
                  </a:cubicBezTo>
                  <a:cubicBezTo>
                    <a:pt x="7710" y="32540"/>
                    <a:pt x="7556" y="31468"/>
                    <a:pt x="7981" y="30312"/>
                  </a:cubicBezTo>
                  <a:cubicBezTo>
                    <a:pt x="8433" y="29092"/>
                    <a:pt x="9581" y="28639"/>
                    <a:pt x="11071" y="28639"/>
                  </a:cubicBezTo>
                  <a:cubicBezTo>
                    <a:pt x="13085" y="28639"/>
                    <a:pt x="15723" y="29466"/>
                    <a:pt x="18112" y="30340"/>
                  </a:cubicBezTo>
                  <a:cubicBezTo>
                    <a:pt x="19656" y="30904"/>
                    <a:pt x="21254" y="31354"/>
                    <a:pt x="22886" y="31354"/>
                  </a:cubicBezTo>
                  <a:cubicBezTo>
                    <a:pt x="24786" y="31354"/>
                    <a:pt x="26732" y="30744"/>
                    <a:pt x="28691" y="28996"/>
                  </a:cubicBezTo>
                  <a:cubicBezTo>
                    <a:pt x="30667" y="27236"/>
                    <a:pt x="31730" y="24040"/>
                    <a:pt x="31275" y="21221"/>
                  </a:cubicBezTo>
                  <a:cubicBezTo>
                    <a:pt x="30896" y="18894"/>
                    <a:pt x="29548" y="17125"/>
                    <a:pt x="27469" y="16231"/>
                  </a:cubicBezTo>
                  <a:cubicBezTo>
                    <a:pt x="23771" y="14635"/>
                    <a:pt x="20096" y="12922"/>
                    <a:pt x="19357" y="11025"/>
                  </a:cubicBezTo>
                  <a:cubicBezTo>
                    <a:pt x="19165" y="10534"/>
                    <a:pt x="19179" y="10047"/>
                    <a:pt x="19404" y="9541"/>
                  </a:cubicBezTo>
                  <a:cubicBezTo>
                    <a:pt x="20845" y="6326"/>
                    <a:pt x="20035" y="3774"/>
                    <a:pt x="19104" y="2206"/>
                  </a:cubicBezTo>
                  <a:cubicBezTo>
                    <a:pt x="18473" y="1132"/>
                    <a:pt x="17697" y="0"/>
                    <a:pt x="16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4918023" y="2497473"/>
              <a:ext cx="43407" cy="143628"/>
            </a:xfrm>
            <a:custGeom>
              <a:avLst/>
              <a:gdLst/>
              <a:ahLst/>
              <a:cxnLst/>
              <a:rect l="l" t="t" r="r" b="b"/>
              <a:pathLst>
                <a:path w="2127" h="7038" extrusionOk="0">
                  <a:moveTo>
                    <a:pt x="1794" y="1"/>
                  </a:moveTo>
                  <a:cubicBezTo>
                    <a:pt x="1682" y="1"/>
                    <a:pt x="1577" y="69"/>
                    <a:pt x="1532" y="180"/>
                  </a:cubicBezTo>
                  <a:cubicBezTo>
                    <a:pt x="1467" y="325"/>
                    <a:pt x="1" y="3846"/>
                    <a:pt x="175" y="6762"/>
                  </a:cubicBezTo>
                  <a:cubicBezTo>
                    <a:pt x="184" y="6916"/>
                    <a:pt x="309" y="7038"/>
                    <a:pt x="460" y="7038"/>
                  </a:cubicBezTo>
                  <a:lnTo>
                    <a:pt x="478" y="7038"/>
                  </a:lnTo>
                  <a:cubicBezTo>
                    <a:pt x="638" y="7029"/>
                    <a:pt x="759" y="6888"/>
                    <a:pt x="750" y="6729"/>
                  </a:cubicBezTo>
                  <a:cubicBezTo>
                    <a:pt x="586" y="3948"/>
                    <a:pt x="2051" y="437"/>
                    <a:pt x="2065" y="404"/>
                  </a:cubicBezTo>
                  <a:cubicBezTo>
                    <a:pt x="2126" y="255"/>
                    <a:pt x="2056" y="87"/>
                    <a:pt x="1910" y="26"/>
                  </a:cubicBezTo>
                  <a:cubicBezTo>
                    <a:pt x="1872" y="9"/>
                    <a:pt x="1833" y="1"/>
                    <a:pt x="1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4958266" y="2551002"/>
              <a:ext cx="51794" cy="147424"/>
            </a:xfrm>
            <a:custGeom>
              <a:avLst/>
              <a:gdLst/>
              <a:ahLst/>
              <a:cxnLst/>
              <a:rect l="l" t="t" r="r" b="b"/>
              <a:pathLst>
                <a:path w="2538" h="7224" extrusionOk="0">
                  <a:moveTo>
                    <a:pt x="332" y="0"/>
                  </a:moveTo>
                  <a:cubicBezTo>
                    <a:pt x="173" y="0"/>
                    <a:pt x="46" y="127"/>
                    <a:pt x="42" y="286"/>
                  </a:cubicBezTo>
                  <a:cubicBezTo>
                    <a:pt x="42" y="445"/>
                    <a:pt x="0" y="4200"/>
                    <a:pt x="1966" y="7097"/>
                  </a:cubicBezTo>
                  <a:cubicBezTo>
                    <a:pt x="2023" y="7182"/>
                    <a:pt x="2111" y="7223"/>
                    <a:pt x="2205" y="7223"/>
                  </a:cubicBezTo>
                  <a:cubicBezTo>
                    <a:pt x="2261" y="7223"/>
                    <a:pt x="2317" y="7210"/>
                    <a:pt x="2369" y="7177"/>
                  </a:cubicBezTo>
                  <a:cubicBezTo>
                    <a:pt x="2500" y="7083"/>
                    <a:pt x="2537" y="6905"/>
                    <a:pt x="2448" y="6774"/>
                  </a:cubicBezTo>
                  <a:cubicBezTo>
                    <a:pt x="584" y="4027"/>
                    <a:pt x="623" y="333"/>
                    <a:pt x="623" y="296"/>
                  </a:cubicBezTo>
                  <a:cubicBezTo>
                    <a:pt x="627" y="136"/>
                    <a:pt x="496" y="0"/>
                    <a:pt x="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5086181" y="2654937"/>
              <a:ext cx="65631" cy="163097"/>
            </a:xfrm>
            <a:custGeom>
              <a:avLst/>
              <a:gdLst/>
              <a:ahLst/>
              <a:cxnLst/>
              <a:rect l="l" t="t" r="r" b="b"/>
              <a:pathLst>
                <a:path w="3216" h="7992" extrusionOk="0">
                  <a:moveTo>
                    <a:pt x="2912" y="1"/>
                  </a:moveTo>
                  <a:cubicBezTo>
                    <a:pt x="2749" y="1"/>
                    <a:pt x="2640" y="128"/>
                    <a:pt x="2630" y="282"/>
                  </a:cubicBezTo>
                  <a:cubicBezTo>
                    <a:pt x="2630" y="324"/>
                    <a:pt x="2467" y="4490"/>
                    <a:pt x="102" y="7523"/>
                  </a:cubicBezTo>
                  <a:cubicBezTo>
                    <a:pt x="0" y="7650"/>
                    <a:pt x="24" y="7832"/>
                    <a:pt x="150" y="7931"/>
                  </a:cubicBezTo>
                  <a:cubicBezTo>
                    <a:pt x="206" y="7972"/>
                    <a:pt x="266" y="7992"/>
                    <a:pt x="327" y="7992"/>
                  </a:cubicBezTo>
                  <a:cubicBezTo>
                    <a:pt x="417" y="7992"/>
                    <a:pt x="501" y="7954"/>
                    <a:pt x="557" y="7879"/>
                  </a:cubicBezTo>
                  <a:cubicBezTo>
                    <a:pt x="3043" y="4692"/>
                    <a:pt x="3207" y="479"/>
                    <a:pt x="3211" y="300"/>
                  </a:cubicBezTo>
                  <a:cubicBezTo>
                    <a:pt x="3216" y="142"/>
                    <a:pt x="3094" y="6"/>
                    <a:pt x="2930" y="1"/>
                  </a:cubicBezTo>
                  <a:cubicBezTo>
                    <a:pt x="2924" y="1"/>
                    <a:pt x="2918" y="1"/>
                    <a:pt x="2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5035631" y="2731996"/>
              <a:ext cx="166260" cy="120425"/>
            </a:xfrm>
            <a:custGeom>
              <a:avLst/>
              <a:gdLst/>
              <a:ahLst/>
              <a:cxnLst/>
              <a:rect l="l" t="t" r="r" b="b"/>
              <a:pathLst>
                <a:path w="8147" h="5901" extrusionOk="0">
                  <a:moveTo>
                    <a:pt x="7818" y="1"/>
                  </a:moveTo>
                  <a:cubicBezTo>
                    <a:pt x="7707" y="1"/>
                    <a:pt x="7600" y="65"/>
                    <a:pt x="7551" y="175"/>
                  </a:cubicBezTo>
                  <a:cubicBezTo>
                    <a:pt x="7528" y="223"/>
                    <a:pt x="5332" y="4993"/>
                    <a:pt x="282" y="5320"/>
                  </a:cubicBezTo>
                  <a:cubicBezTo>
                    <a:pt x="122" y="5330"/>
                    <a:pt x="1" y="5470"/>
                    <a:pt x="10" y="5629"/>
                  </a:cubicBezTo>
                  <a:cubicBezTo>
                    <a:pt x="19" y="5784"/>
                    <a:pt x="150" y="5901"/>
                    <a:pt x="300" y="5901"/>
                  </a:cubicBezTo>
                  <a:lnTo>
                    <a:pt x="319" y="5901"/>
                  </a:lnTo>
                  <a:cubicBezTo>
                    <a:pt x="5725" y="5545"/>
                    <a:pt x="8056" y="461"/>
                    <a:pt x="8080" y="410"/>
                  </a:cubicBezTo>
                  <a:cubicBezTo>
                    <a:pt x="8146" y="264"/>
                    <a:pt x="8080" y="91"/>
                    <a:pt x="7935" y="26"/>
                  </a:cubicBezTo>
                  <a:cubicBezTo>
                    <a:pt x="7897" y="9"/>
                    <a:pt x="7857" y="1"/>
                    <a:pt x="7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4913431" y="2812258"/>
              <a:ext cx="185749" cy="126812"/>
            </a:xfrm>
            <a:custGeom>
              <a:avLst/>
              <a:gdLst/>
              <a:ahLst/>
              <a:cxnLst/>
              <a:rect l="l" t="t" r="r" b="b"/>
              <a:pathLst>
                <a:path w="9102" h="6214" extrusionOk="0">
                  <a:moveTo>
                    <a:pt x="335" y="1"/>
                  </a:moveTo>
                  <a:cubicBezTo>
                    <a:pt x="280" y="1"/>
                    <a:pt x="224" y="16"/>
                    <a:pt x="175" y="49"/>
                  </a:cubicBezTo>
                  <a:cubicBezTo>
                    <a:pt x="39" y="133"/>
                    <a:pt x="1" y="311"/>
                    <a:pt x="91" y="447"/>
                  </a:cubicBezTo>
                  <a:cubicBezTo>
                    <a:pt x="3503" y="5722"/>
                    <a:pt x="7150" y="6213"/>
                    <a:pt x="8394" y="6213"/>
                  </a:cubicBezTo>
                  <a:cubicBezTo>
                    <a:pt x="8652" y="6213"/>
                    <a:pt x="8807" y="6190"/>
                    <a:pt x="8835" y="6185"/>
                  </a:cubicBezTo>
                  <a:cubicBezTo>
                    <a:pt x="8994" y="6167"/>
                    <a:pt x="9101" y="6017"/>
                    <a:pt x="9083" y="5858"/>
                  </a:cubicBezTo>
                  <a:cubicBezTo>
                    <a:pt x="9062" y="5714"/>
                    <a:pt x="8937" y="5611"/>
                    <a:pt x="8798" y="5611"/>
                  </a:cubicBezTo>
                  <a:cubicBezTo>
                    <a:pt x="8784" y="5611"/>
                    <a:pt x="8769" y="5612"/>
                    <a:pt x="8755" y="5615"/>
                  </a:cubicBezTo>
                  <a:cubicBezTo>
                    <a:pt x="8748" y="5615"/>
                    <a:pt x="8644" y="5628"/>
                    <a:pt x="8460" y="5628"/>
                  </a:cubicBezTo>
                  <a:cubicBezTo>
                    <a:pt x="7430" y="5628"/>
                    <a:pt x="3877" y="5232"/>
                    <a:pt x="577" y="133"/>
                  </a:cubicBezTo>
                  <a:cubicBezTo>
                    <a:pt x="521" y="47"/>
                    <a:pt x="429" y="1"/>
                    <a:pt x="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4861188" y="2788545"/>
              <a:ext cx="117915" cy="153771"/>
            </a:xfrm>
            <a:custGeom>
              <a:avLst/>
              <a:gdLst/>
              <a:ahLst/>
              <a:cxnLst/>
              <a:rect l="l" t="t" r="r" b="b"/>
              <a:pathLst>
                <a:path w="5778" h="7535" extrusionOk="0">
                  <a:moveTo>
                    <a:pt x="326" y="1"/>
                  </a:moveTo>
                  <a:cubicBezTo>
                    <a:pt x="294" y="1"/>
                    <a:pt x="262" y="6"/>
                    <a:pt x="230" y="17"/>
                  </a:cubicBezTo>
                  <a:cubicBezTo>
                    <a:pt x="80" y="68"/>
                    <a:pt x="0" y="232"/>
                    <a:pt x="52" y="386"/>
                  </a:cubicBezTo>
                  <a:cubicBezTo>
                    <a:pt x="1826" y="5485"/>
                    <a:pt x="5164" y="7418"/>
                    <a:pt x="5304" y="7498"/>
                  </a:cubicBezTo>
                  <a:cubicBezTo>
                    <a:pt x="5352" y="7520"/>
                    <a:pt x="5398" y="7535"/>
                    <a:pt x="5445" y="7535"/>
                  </a:cubicBezTo>
                  <a:cubicBezTo>
                    <a:pt x="5548" y="7535"/>
                    <a:pt x="5646" y="7479"/>
                    <a:pt x="5698" y="7386"/>
                  </a:cubicBezTo>
                  <a:cubicBezTo>
                    <a:pt x="5777" y="7245"/>
                    <a:pt x="5730" y="7071"/>
                    <a:pt x="5590" y="6992"/>
                  </a:cubicBezTo>
                  <a:cubicBezTo>
                    <a:pt x="5557" y="6973"/>
                    <a:pt x="2299" y="5077"/>
                    <a:pt x="600" y="195"/>
                  </a:cubicBezTo>
                  <a:cubicBezTo>
                    <a:pt x="559" y="76"/>
                    <a:pt x="448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4625991" y="2817911"/>
              <a:ext cx="216197" cy="82671"/>
            </a:xfrm>
            <a:custGeom>
              <a:avLst/>
              <a:gdLst/>
              <a:ahLst/>
              <a:cxnLst/>
              <a:rect l="l" t="t" r="r" b="b"/>
              <a:pathLst>
                <a:path w="10594" h="4051" extrusionOk="0">
                  <a:moveTo>
                    <a:pt x="1121" y="1"/>
                  </a:moveTo>
                  <a:cubicBezTo>
                    <a:pt x="822" y="1"/>
                    <a:pt x="535" y="23"/>
                    <a:pt x="262" y="71"/>
                  </a:cubicBezTo>
                  <a:cubicBezTo>
                    <a:pt x="104" y="99"/>
                    <a:pt x="1" y="249"/>
                    <a:pt x="29" y="408"/>
                  </a:cubicBezTo>
                  <a:cubicBezTo>
                    <a:pt x="54" y="550"/>
                    <a:pt x="175" y="647"/>
                    <a:pt x="310" y="647"/>
                  </a:cubicBezTo>
                  <a:cubicBezTo>
                    <a:pt x="327" y="647"/>
                    <a:pt x="344" y="646"/>
                    <a:pt x="361" y="643"/>
                  </a:cubicBezTo>
                  <a:cubicBezTo>
                    <a:pt x="604" y="600"/>
                    <a:pt x="860" y="580"/>
                    <a:pt x="1128" y="580"/>
                  </a:cubicBezTo>
                  <a:cubicBezTo>
                    <a:pt x="4633" y="580"/>
                    <a:pt x="10052" y="3968"/>
                    <a:pt x="10112" y="4003"/>
                  </a:cubicBezTo>
                  <a:cubicBezTo>
                    <a:pt x="10159" y="4037"/>
                    <a:pt x="10210" y="4050"/>
                    <a:pt x="10266" y="4050"/>
                  </a:cubicBezTo>
                  <a:cubicBezTo>
                    <a:pt x="10360" y="4050"/>
                    <a:pt x="10454" y="4003"/>
                    <a:pt x="10510" y="3914"/>
                  </a:cubicBezTo>
                  <a:cubicBezTo>
                    <a:pt x="10594" y="3778"/>
                    <a:pt x="10557" y="3601"/>
                    <a:pt x="10421" y="3512"/>
                  </a:cubicBezTo>
                  <a:cubicBezTo>
                    <a:pt x="10174" y="3360"/>
                    <a:pt x="4801" y="1"/>
                    <a:pt x="11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4586625" y="2870114"/>
              <a:ext cx="185361" cy="27897"/>
            </a:xfrm>
            <a:custGeom>
              <a:avLst/>
              <a:gdLst/>
              <a:ahLst/>
              <a:cxnLst/>
              <a:rect l="l" t="t" r="r" b="b"/>
              <a:pathLst>
                <a:path w="9083" h="1367" extrusionOk="0">
                  <a:moveTo>
                    <a:pt x="4058" y="1"/>
                  </a:moveTo>
                  <a:cubicBezTo>
                    <a:pt x="2772" y="1"/>
                    <a:pt x="1405" y="204"/>
                    <a:pt x="202" y="814"/>
                  </a:cubicBezTo>
                  <a:cubicBezTo>
                    <a:pt x="61" y="889"/>
                    <a:pt x="1" y="1062"/>
                    <a:pt x="76" y="1207"/>
                  </a:cubicBezTo>
                  <a:cubicBezTo>
                    <a:pt x="128" y="1304"/>
                    <a:pt x="230" y="1366"/>
                    <a:pt x="333" y="1366"/>
                  </a:cubicBezTo>
                  <a:cubicBezTo>
                    <a:pt x="380" y="1366"/>
                    <a:pt x="422" y="1356"/>
                    <a:pt x="465" y="1333"/>
                  </a:cubicBezTo>
                  <a:cubicBezTo>
                    <a:pt x="1561" y="776"/>
                    <a:pt x="2830" y="591"/>
                    <a:pt x="4037" y="591"/>
                  </a:cubicBezTo>
                  <a:cubicBezTo>
                    <a:pt x="6456" y="591"/>
                    <a:pt x="8625" y="1337"/>
                    <a:pt x="8656" y="1347"/>
                  </a:cubicBezTo>
                  <a:cubicBezTo>
                    <a:pt x="8689" y="1359"/>
                    <a:pt x="8722" y="1365"/>
                    <a:pt x="8755" y="1365"/>
                  </a:cubicBezTo>
                  <a:cubicBezTo>
                    <a:pt x="8874" y="1365"/>
                    <a:pt x="8986" y="1290"/>
                    <a:pt x="9027" y="1170"/>
                  </a:cubicBezTo>
                  <a:cubicBezTo>
                    <a:pt x="9083" y="1019"/>
                    <a:pt x="9003" y="855"/>
                    <a:pt x="8848" y="799"/>
                  </a:cubicBezTo>
                  <a:cubicBezTo>
                    <a:pt x="8713" y="753"/>
                    <a:pt x="6535" y="1"/>
                    <a:pt x="4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4672521" y="2930418"/>
              <a:ext cx="53039" cy="169239"/>
            </a:xfrm>
            <a:custGeom>
              <a:avLst/>
              <a:gdLst/>
              <a:ahLst/>
              <a:cxnLst/>
              <a:rect l="l" t="t" r="r" b="b"/>
              <a:pathLst>
                <a:path w="2599" h="8293" extrusionOk="0">
                  <a:moveTo>
                    <a:pt x="2267" y="0"/>
                  </a:moveTo>
                  <a:cubicBezTo>
                    <a:pt x="2160" y="0"/>
                    <a:pt x="2059" y="59"/>
                    <a:pt x="2009" y="162"/>
                  </a:cubicBezTo>
                  <a:cubicBezTo>
                    <a:pt x="1925" y="326"/>
                    <a:pt x="0" y="4225"/>
                    <a:pt x="599" y="8045"/>
                  </a:cubicBezTo>
                  <a:cubicBezTo>
                    <a:pt x="623" y="8190"/>
                    <a:pt x="750" y="8292"/>
                    <a:pt x="890" y="8292"/>
                  </a:cubicBezTo>
                  <a:cubicBezTo>
                    <a:pt x="903" y="8292"/>
                    <a:pt x="918" y="8288"/>
                    <a:pt x="932" y="8288"/>
                  </a:cubicBezTo>
                  <a:cubicBezTo>
                    <a:pt x="1091" y="8264"/>
                    <a:pt x="1199" y="8115"/>
                    <a:pt x="1175" y="7955"/>
                  </a:cubicBezTo>
                  <a:cubicBezTo>
                    <a:pt x="605" y="4323"/>
                    <a:pt x="2504" y="462"/>
                    <a:pt x="2524" y="419"/>
                  </a:cubicBezTo>
                  <a:cubicBezTo>
                    <a:pt x="2599" y="279"/>
                    <a:pt x="2537" y="105"/>
                    <a:pt x="2397" y="30"/>
                  </a:cubicBezTo>
                  <a:cubicBezTo>
                    <a:pt x="2355" y="10"/>
                    <a:pt x="2310" y="0"/>
                    <a:pt x="2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4711785" y="2991987"/>
              <a:ext cx="60202" cy="123261"/>
            </a:xfrm>
            <a:custGeom>
              <a:avLst/>
              <a:gdLst/>
              <a:ahLst/>
              <a:cxnLst/>
              <a:rect l="l" t="t" r="r" b="b"/>
              <a:pathLst>
                <a:path w="2950" h="6040" extrusionOk="0">
                  <a:moveTo>
                    <a:pt x="1088" y="0"/>
                  </a:moveTo>
                  <a:cubicBezTo>
                    <a:pt x="951" y="0"/>
                    <a:pt x="829" y="93"/>
                    <a:pt x="801" y="234"/>
                  </a:cubicBezTo>
                  <a:cubicBezTo>
                    <a:pt x="768" y="403"/>
                    <a:pt x="1" y="4372"/>
                    <a:pt x="2462" y="5988"/>
                  </a:cubicBezTo>
                  <a:cubicBezTo>
                    <a:pt x="2509" y="6020"/>
                    <a:pt x="2566" y="6039"/>
                    <a:pt x="2622" y="6039"/>
                  </a:cubicBezTo>
                  <a:cubicBezTo>
                    <a:pt x="2715" y="6039"/>
                    <a:pt x="2809" y="5992"/>
                    <a:pt x="2866" y="5908"/>
                  </a:cubicBezTo>
                  <a:cubicBezTo>
                    <a:pt x="2950" y="5772"/>
                    <a:pt x="2912" y="5590"/>
                    <a:pt x="2781" y="5506"/>
                  </a:cubicBezTo>
                  <a:cubicBezTo>
                    <a:pt x="647" y="4106"/>
                    <a:pt x="1362" y="384"/>
                    <a:pt x="1367" y="347"/>
                  </a:cubicBezTo>
                  <a:cubicBezTo>
                    <a:pt x="1399" y="187"/>
                    <a:pt x="1297" y="38"/>
                    <a:pt x="1142" y="5"/>
                  </a:cubicBezTo>
                  <a:cubicBezTo>
                    <a:pt x="1124" y="2"/>
                    <a:pt x="1106" y="0"/>
                    <a:pt x="1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4807781" y="3018129"/>
              <a:ext cx="130057" cy="78651"/>
            </a:xfrm>
            <a:custGeom>
              <a:avLst/>
              <a:gdLst/>
              <a:ahLst/>
              <a:cxnLst/>
              <a:rect l="l" t="t" r="r" b="b"/>
              <a:pathLst>
                <a:path w="6373" h="3854" extrusionOk="0">
                  <a:moveTo>
                    <a:pt x="328" y="1"/>
                  </a:moveTo>
                  <a:cubicBezTo>
                    <a:pt x="278" y="1"/>
                    <a:pt x="229" y="13"/>
                    <a:pt x="184" y="40"/>
                  </a:cubicBezTo>
                  <a:cubicBezTo>
                    <a:pt x="48" y="124"/>
                    <a:pt x="1" y="297"/>
                    <a:pt x="81" y="437"/>
                  </a:cubicBezTo>
                  <a:cubicBezTo>
                    <a:pt x="146" y="545"/>
                    <a:pt x="1677" y="3073"/>
                    <a:pt x="6007" y="3849"/>
                  </a:cubicBezTo>
                  <a:cubicBezTo>
                    <a:pt x="6020" y="3854"/>
                    <a:pt x="6040" y="3854"/>
                    <a:pt x="6059" y="3854"/>
                  </a:cubicBezTo>
                  <a:cubicBezTo>
                    <a:pt x="6195" y="3854"/>
                    <a:pt x="6316" y="3756"/>
                    <a:pt x="6344" y="3616"/>
                  </a:cubicBezTo>
                  <a:cubicBezTo>
                    <a:pt x="6372" y="3461"/>
                    <a:pt x="6264" y="3311"/>
                    <a:pt x="6110" y="3279"/>
                  </a:cubicBezTo>
                  <a:cubicBezTo>
                    <a:pt x="2060" y="2553"/>
                    <a:pt x="595" y="166"/>
                    <a:pt x="582" y="142"/>
                  </a:cubicBezTo>
                  <a:cubicBezTo>
                    <a:pt x="525" y="51"/>
                    <a:pt x="427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4898452" y="3002313"/>
              <a:ext cx="102344" cy="164525"/>
            </a:xfrm>
            <a:custGeom>
              <a:avLst/>
              <a:gdLst/>
              <a:ahLst/>
              <a:cxnLst/>
              <a:rect l="l" t="t" r="r" b="b"/>
              <a:pathLst>
                <a:path w="5015" h="8062" extrusionOk="0">
                  <a:moveTo>
                    <a:pt x="291" y="0"/>
                  </a:moveTo>
                  <a:cubicBezTo>
                    <a:pt x="131" y="0"/>
                    <a:pt x="0" y="130"/>
                    <a:pt x="0" y="290"/>
                  </a:cubicBezTo>
                  <a:cubicBezTo>
                    <a:pt x="0" y="360"/>
                    <a:pt x="24" y="2073"/>
                    <a:pt x="2636" y="3258"/>
                  </a:cubicBezTo>
                  <a:cubicBezTo>
                    <a:pt x="3409" y="3609"/>
                    <a:pt x="3914" y="4095"/>
                    <a:pt x="4133" y="4713"/>
                  </a:cubicBezTo>
                  <a:cubicBezTo>
                    <a:pt x="4485" y="5683"/>
                    <a:pt x="4096" y="6843"/>
                    <a:pt x="3708" y="7644"/>
                  </a:cubicBezTo>
                  <a:cubicBezTo>
                    <a:pt x="3638" y="7785"/>
                    <a:pt x="3699" y="7958"/>
                    <a:pt x="3839" y="8027"/>
                  </a:cubicBezTo>
                  <a:cubicBezTo>
                    <a:pt x="3881" y="8051"/>
                    <a:pt x="3923" y="8061"/>
                    <a:pt x="3965" y="8061"/>
                  </a:cubicBezTo>
                  <a:cubicBezTo>
                    <a:pt x="4073" y="8061"/>
                    <a:pt x="4176" y="7999"/>
                    <a:pt x="4228" y="7897"/>
                  </a:cubicBezTo>
                  <a:cubicBezTo>
                    <a:pt x="4864" y="6586"/>
                    <a:pt x="5014" y="5449"/>
                    <a:pt x="4682" y="4517"/>
                  </a:cubicBezTo>
                  <a:cubicBezTo>
                    <a:pt x="4401" y="3749"/>
                    <a:pt x="3796" y="3146"/>
                    <a:pt x="2875" y="2729"/>
                  </a:cubicBezTo>
                  <a:cubicBezTo>
                    <a:pt x="633" y="1713"/>
                    <a:pt x="581" y="351"/>
                    <a:pt x="581" y="290"/>
                  </a:cubicBezTo>
                  <a:cubicBezTo>
                    <a:pt x="576" y="130"/>
                    <a:pt x="449" y="5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4950246" y="3047659"/>
              <a:ext cx="134792" cy="160627"/>
            </a:xfrm>
            <a:custGeom>
              <a:avLst/>
              <a:gdLst/>
              <a:ahLst/>
              <a:cxnLst/>
              <a:rect l="l" t="t" r="r" b="b"/>
              <a:pathLst>
                <a:path w="6605" h="7871" extrusionOk="0">
                  <a:moveTo>
                    <a:pt x="5836" y="0"/>
                  </a:moveTo>
                  <a:cubicBezTo>
                    <a:pt x="5827" y="0"/>
                    <a:pt x="5818" y="1"/>
                    <a:pt x="5808" y="2"/>
                  </a:cubicBezTo>
                  <a:cubicBezTo>
                    <a:pt x="5650" y="15"/>
                    <a:pt x="5533" y="160"/>
                    <a:pt x="5551" y="319"/>
                  </a:cubicBezTo>
                  <a:cubicBezTo>
                    <a:pt x="5556" y="367"/>
                    <a:pt x="5983" y="5230"/>
                    <a:pt x="229" y="7304"/>
                  </a:cubicBezTo>
                  <a:cubicBezTo>
                    <a:pt x="79" y="7360"/>
                    <a:pt x="0" y="7524"/>
                    <a:pt x="56" y="7678"/>
                  </a:cubicBezTo>
                  <a:cubicBezTo>
                    <a:pt x="98" y="7795"/>
                    <a:pt x="210" y="7870"/>
                    <a:pt x="327" y="7870"/>
                  </a:cubicBezTo>
                  <a:cubicBezTo>
                    <a:pt x="360" y="7870"/>
                    <a:pt x="393" y="7861"/>
                    <a:pt x="426" y="7851"/>
                  </a:cubicBezTo>
                  <a:cubicBezTo>
                    <a:pt x="6605" y="5623"/>
                    <a:pt x="6132" y="315"/>
                    <a:pt x="6128" y="259"/>
                  </a:cubicBezTo>
                  <a:cubicBezTo>
                    <a:pt x="6110" y="109"/>
                    <a:pt x="5980" y="0"/>
                    <a:pt x="5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4904656" y="3196368"/>
              <a:ext cx="126220" cy="63896"/>
            </a:xfrm>
            <a:custGeom>
              <a:avLst/>
              <a:gdLst/>
              <a:ahLst/>
              <a:cxnLst/>
              <a:rect l="l" t="t" r="r" b="b"/>
              <a:pathLst>
                <a:path w="6185" h="3131" extrusionOk="0">
                  <a:moveTo>
                    <a:pt x="5864" y="1"/>
                  </a:moveTo>
                  <a:cubicBezTo>
                    <a:pt x="5792" y="1"/>
                    <a:pt x="5720" y="28"/>
                    <a:pt x="5665" y="82"/>
                  </a:cubicBezTo>
                  <a:cubicBezTo>
                    <a:pt x="5646" y="101"/>
                    <a:pt x="3863" y="1791"/>
                    <a:pt x="253" y="2559"/>
                  </a:cubicBezTo>
                  <a:cubicBezTo>
                    <a:pt x="99" y="2591"/>
                    <a:pt x="1" y="2746"/>
                    <a:pt x="33" y="2900"/>
                  </a:cubicBezTo>
                  <a:cubicBezTo>
                    <a:pt x="61" y="3036"/>
                    <a:pt x="184" y="3130"/>
                    <a:pt x="314" y="3130"/>
                  </a:cubicBezTo>
                  <a:cubicBezTo>
                    <a:pt x="338" y="3130"/>
                    <a:pt x="357" y="3130"/>
                    <a:pt x="375" y="3125"/>
                  </a:cubicBezTo>
                  <a:cubicBezTo>
                    <a:pt x="4157" y="2320"/>
                    <a:pt x="5992" y="574"/>
                    <a:pt x="6067" y="499"/>
                  </a:cubicBezTo>
                  <a:cubicBezTo>
                    <a:pt x="6184" y="387"/>
                    <a:pt x="6184" y="204"/>
                    <a:pt x="6076" y="91"/>
                  </a:cubicBezTo>
                  <a:cubicBezTo>
                    <a:pt x="6019" y="31"/>
                    <a:pt x="5941" y="1"/>
                    <a:pt x="5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4874453" y="3315732"/>
              <a:ext cx="68243" cy="107588"/>
            </a:xfrm>
            <a:custGeom>
              <a:avLst/>
              <a:gdLst/>
              <a:ahLst/>
              <a:cxnLst/>
              <a:rect l="l" t="t" r="r" b="b"/>
              <a:pathLst>
                <a:path w="3344" h="5272" extrusionOk="0">
                  <a:moveTo>
                    <a:pt x="3018" y="1"/>
                  </a:moveTo>
                  <a:cubicBezTo>
                    <a:pt x="2939" y="1"/>
                    <a:pt x="2861" y="34"/>
                    <a:pt x="2805" y="99"/>
                  </a:cubicBezTo>
                  <a:cubicBezTo>
                    <a:pt x="2688" y="231"/>
                    <a:pt x="1" y="3297"/>
                    <a:pt x="141" y="5010"/>
                  </a:cubicBezTo>
                  <a:cubicBezTo>
                    <a:pt x="156" y="5159"/>
                    <a:pt x="282" y="5272"/>
                    <a:pt x="432" y="5272"/>
                  </a:cubicBezTo>
                  <a:lnTo>
                    <a:pt x="456" y="5272"/>
                  </a:lnTo>
                  <a:cubicBezTo>
                    <a:pt x="614" y="5258"/>
                    <a:pt x="737" y="5118"/>
                    <a:pt x="722" y="4958"/>
                  </a:cubicBezTo>
                  <a:cubicBezTo>
                    <a:pt x="619" y="3746"/>
                    <a:pt x="2501" y="1316"/>
                    <a:pt x="3237" y="483"/>
                  </a:cubicBezTo>
                  <a:cubicBezTo>
                    <a:pt x="3343" y="365"/>
                    <a:pt x="3334" y="179"/>
                    <a:pt x="3213" y="76"/>
                  </a:cubicBezTo>
                  <a:cubicBezTo>
                    <a:pt x="3156" y="26"/>
                    <a:pt x="3087" y="1"/>
                    <a:pt x="30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4902268" y="3374158"/>
              <a:ext cx="29264" cy="93956"/>
            </a:xfrm>
            <a:custGeom>
              <a:avLst/>
              <a:gdLst/>
              <a:ahLst/>
              <a:cxnLst/>
              <a:rect l="l" t="t" r="r" b="b"/>
              <a:pathLst>
                <a:path w="1434" h="4604" extrusionOk="0">
                  <a:moveTo>
                    <a:pt x="1104" y="0"/>
                  </a:moveTo>
                  <a:cubicBezTo>
                    <a:pt x="987" y="0"/>
                    <a:pt x="881" y="71"/>
                    <a:pt x="834" y="185"/>
                  </a:cubicBezTo>
                  <a:cubicBezTo>
                    <a:pt x="801" y="270"/>
                    <a:pt x="1" y="2324"/>
                    <a:pt x="202" y="4347"/>
                  </a:cubicBezTo>
                  <a:cubicBezTo>
                    <a:pt x="216" y="4496"/>
                    <a:pt x="342" y="4604"/>
                    <a:pt x="487" y="4604"/>
                  </a:cubicBezTo>
                  <a:lnTo>
                    <a:pt x="520" y="4604"/>
                  </a:lnTo>
                  <a:cubicBezTo>
                    <a:pt x="679" y="4590"/>
                    <a:pt x="796" y="4446"/>
                    <a:pt x="778" y="4286"/>
                  </a:cubicBezTo>
                  <a:cubicBezTo>
                    <a:pt x="591" y="2409"/>
                    <a:pt x="1368" y="419"/>
                    <a:pt x="1372" y="395"/>
                  </a:cubicBezTo>
                  <a:cubicBezTo>
                    <a:pt x="1433" y="250"/>
                    <a:pt x="1358" y="82"/>
                    <a:pt x="1213" y="21"/>
                  </a:cubicBezTo>
                  <a:cubicBezTo>
                    <a:pt x="1177" y="7"/>
                    <a:pt x="1140" y="0"/>
                    <a:pt x="1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4861963" y="2372987"/>
              <a:ext cx="28285" cy="27938"/>
            </a:xfrm>
            <a:custGeom>
              <a:avLst/>
              <a:gdLst/>
              <a:ahLst/>
              <a:cxnLst/>
              <a:rect l="l" t="t" r="r" b="b"/>
              <a:pathLst>
                <a:path w="1386" h="1369" extrusionOk="0">
                  <a:moveTo>
                    <a:pt x="318" y="0"/>
                  </a:moveTo>
                  <a:cubicBezTo>
                    <a:pt x="247" y="0"/>
                    <a:pt x="176" y="26"/>
                    <a:pt x="122" y="77"/>
                  </a:cubicBezTo>
                  <a:cubicBezTo>
                    <a:pt x="5" y="185"/>
                    <a:pt x="1" y="372"/>
                    <a:pt x="107" y="489"/>
                  </a:cubicBezTo>
                  <a:lnTo>
                    <a:pt x="852" y="1276"/>
                  </a:lnTo>
                  <a:cubicBezTo>
                    <a:pt x="908" y="1336"/>
                    <a:pt x="988" y="1369"/>
                    <a:pt x="1062" y="1369"/>
                  </a:cubicBezTo>
                  <a:cubicBezTo>
                    <a:pt x="1133" y="1369"/>
                    <a:pt x="1208" y="1341"/>
                    <a:pt x="1265" y="1290"/>
                  </a:cubicBezTo>
                  <a:cubicBezTo>
                    <a:pt x="1377" y="1182"/>
                    <a:pt x="1386" y="995"/>
                    <a:pt x="1273" y="883"/>
                  </a:cubicBezTo>
                  <a:lnTo>
                    <a:pt x="529" y="92"/>
                  </a:lnTo>
                  <a:cubicBezTo>
                    <a:pt x="473" y="31"/>
                    <a:pt x="395" y="0"/>
                    <a:pt x="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4920880" y="2372987"/>
              <a:ext cx="28326" cy="27938"/>
            </a:xfrm>
            <a:custGeom>
              <a:avLst/>
              <a:gdLst/>
              <a:ahLst/>
              <a:cxnLst/>
              <a:rect l="l" t="t" r="r" b="b"/>
              <a:pathLst>
                <a:path w="1388" h="1369" extrusionOk="0">
                  <a:moveTo>
                    <a:pt x="1067" y="0"/>
                  </a:moveTo>
                  <a:cubicBezTo>
                    <a:pt x="990" y="0"/>
                    <a:pt x="912" y="31"/>
                    <a:pt x="854" y="92"/>
                  </a:cubicBezTo>
                  <a:lnTo>
                    <a:pt x="109" y="883"/>
                  </a:lnTo>
                  <a:cubicBezTo>
                    <a:pt x="1" y="995"/>
                    <a:pt x="7" y="1182"/>
                    <a:pt x="123" y="1290"/>
                  </a:cubicBezTo>
                  <a:cubicBezTo>
                    <a:pt x="180" y="1341"/>
                    <a:pt x="249" y="1369"/>
                    <a:pt x="325" y="1369"/>
                  </a:cubicBezTo>
                  <a:cubicBezTo>
                    <a:pt x="400" y="1369"/>
                    <a:pt x="478" y="1336"/>
                    <a:pt x="535" y="1276"/>
                  </a:cubicBezTo>
                  <a:lnTo>
                    <a:pt x="1279" y="489"/>
                  </a:lnTo>
                  <a:cubicBezTo>
                    <a:pt x="1387" y="372"/>
                    <a:pt x="1383" y="185"/>
                    <a:pt x="1265" y="77"/>
                  </a:cubicBezTo>
                  <a:cubicBezTo>
                    <a:pt x="1209" y="26"/>
                    <a:pt x="1138" y="0"/>
                    <a:pt x="1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4876473" y="2199768"/>
              <a:ext cx="46366" cy="123506"/>
            </a:xfrm>
            <a:custGeom>
              <a:avLst/>
              <a:gdLst/>
              <a:ahLst/>
              <a:cxnLst/>
              <a:rect l="l" t="t" r="r" b="b"/>
              <a:pathLst>
                <a:path w="2272" h="6052" extrusionOk="0">
                  <a:moveTo>
                    <a:pt x="832" y="1"/>
                  </a:moveTo>
                  <a:cubicBezTo>
                    <a:pt x="761" y="1"/>
                    <a:pt x="689" y="26"/>
                    <a:pt x="632" y="78"/>
                  </a:cubicBezTo>
                  <a:cubicBezTo>
                    <a:pt x="515" y="190"/>
                    <a:pt x="511" y="374"/>
                    <a:pt x="623" y="490"/>
                  </a:cubicBezTo>
                  <a:cubicBezTo>
                    <a:pt x="670" y="538"/>
                    <a:pt x="1742" y="1703"/>
                    <a:pt x="979" y="2967"/>
                  </a:cubicBezTo>
                  <a:cubicBezTo>
                    <a:pt x="1" y="4596"/>
                    <a:pt x="956" y="5883"/>
                    <a:pt x="997" y="5939"/>
                  </a:cubicBezTo>
                  <a:cubicBezTo>
                    <a:pt x="1053" y="6015"/>
                    <a:pt x="1143" y="6052"/>
                    <a:pt x="1228" y="6052"/>
                  </a:cubicBezTo>
                  <a:cubicBezTo>
                    <a:pt x="1288" y="6052"/>
                    <a:pt x="1353" y="6033"/>
                    <a:pt x="1405" y="5991"/>
                  </a:cubicBezTo>
                  <a:cubicBezTo>
                    <a:pt x="1531" y="5892"/>
                    <a:pt x="1555" y="5710"/>
                    <a:pt x="1461" y="5583"/>
                  </a:cubicBezTo>
                  <a:cubicBezTo>
                    <a:pt x="1452" y="5574"/>
                    <a:pt x="698" y="4563"/>
                    <a:pt x="1475" y="3267"/>
                  </a:cubicBezTo>
                  <a:cubicBezTo>
                    <a:pt x="2271" y="1947"/>
                    <a:pt x="1541" y="612"/>
                    <a:pt x="1040" y="88"/>
                  </a:cubicBezTo>
                  <a:cubicBezTo>
                    <a:pt x="984" y="30"/>
                    <a:pt x="908" y="1"/>
                    <a:pt x="8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7"/>
          <p:cNvGrpSpPr/>
          <p:nvPr/>
        </p:nvGrpSpPr>
        <p:grpSpPr>
          <a:xfrm>
            <a:off x="2321108" y="4306900"/>
            <a:ext cx="416202" cy="533861"/>
            <a:chOff x="2495367" y="4352433"/>
            <a:chExt cx="280970" cy="360376"/>
          </a:xfrm>
        </p:grpSpPr>
        <p:sp>
          <p:nvSpPr>
            <p:cNvPr id="383" name="Google Shape;383;p27"/>
            <p:cNvSpPr/>
            <p:nvPr/>
          </p:nvSpPr>
          <p:spPr>
            <a:xfrm>
              <a:off x="2495367" y="4352433"/>
              <a:ext cx="280970" cy="360376"/>
            </a:xfrm>
            <a:custGeom>
              <a:avLst/>
              <a:gdLst/>
              <a:ahLst/>
              <a:cxnLst/>
              <a:rect l="l" t="t" r="r" b="b"/>
              <a:pathLst>
                <a:path w="13768" h="17659" extrusionOk="0">
                  <a:moveTo>
                    <a:pt x="6881" y="582"/>
                  </a:moveTo>
                  <a:cubicBezTo>
                    <a:pt x="8131" y="634"/>
                    <a:pt x="8693" y="1976"/>
                    <a:pt x="9545" y="4009"/>
                  </a:cubicBezTo>
                  <a:cubicBezTo>
                    <a:pt x="9831" y="4687"/>
                    <a:pt x="10149" y="5455"/>
                    <a:pt x="10537" y="6265"/>
                  </a:cubicBezTo>
                  <a:cubicBezTo>
                    <a:pt x="11365" y="8006"/>
                    <a:pt x="13126" y="12346"/>
                    <a:pt x="11544" y="14963"/>
                  </a:cubicBezTo>
                  <a:cubicBezTo>
                    <a:pt x="10753" y="16273"/>
                    <a:pt x="9194" y="16985"/>
                    <a:pt x="6914" y="17074"/>
                  </a:cubicBezTo>
                  <a:cubicBezTo>
                    <a:pt x="6813" y="17077"/>
                    <a:pt x="6713" y="17079"/>
                    <a:pt x="6615" y="17079"/>
                  </a:cubicBezTo>
                  <a:cubicBezTo>
                    <a:pt x="4765" y="17079"/>
                    <a:pt x="3411" y="16408"/>
                    <a:pt x="2580" y="15065"/>
                  </a:cubicBezTo>
                  <a:cubicBezTo>
                    <a:pt x="636" y="11925"/>
                    <a:pt x="2040" y="5735"/>
                    <a:pt x="3304" y="3437"/>
                  </a:cubicBezTo>
                  <a:cubicBezTo>
                    <a:pt x="4812" y="703"/>
                    <a:pt x="6540" y="582"/>
                    <a:pt x="6834" y="582"/>
                  </a:cubicBezTo>
                  <a:close/>
                  <a:moveTo>
                    <a:pt x="6856" y="0"/>
                  </a:moveTo>
                  <a:cubicBezTo>
                    <a:pt x="6478" y="0"/>
                    <a:pt x="4466" y="125"/>
                    <a:pt x="2799" y="3156"/>
                  </a:cubicBezTo>
                  <a:cubicBezTo>
                    <a:pt x="1442" y="5623"/>
                    <a:pt x="0" y="11994"/>
                    <a:pt x="2088" y="15369"/>
                  </a:cubicBezTo>
                  <a:cubicBezTo>
                    <a:pt x="3029" y="16891"/>
                    <a:pt x="4540" y="17659"/>
                    <a:pt x="6596" y="17659"/>
                  </a:cubicBezTo>
                  <a:cubicBezTo>
                    <a:pt x="6708" y="17659"/>
                    <a:pt x="6821" y="17659"/>
                    <a:pt x="6938" y="17655"/>
                  </a:cubicBezTo>
                  <a:cubicBezTo>
                    <a:pt x="9423" y="17556"/>
                    <a:pt x="11141" y="16750"/>
                    <a:pt x="12039" y="15261"/>
                  </a:cubicBezTo>
                  <a:cubicBezTo>
                    <a:pt x="13767" y="12402"/>
                    <a:pt x="11933" y="7842"/>
                    <a:pt x="11062" y="6016"/>
                  </a:cubicBezTo>
                  <a:cubicBezTo>
                    <a:pt x="10678" y="5216"/>
                    <a:pt x="10360" y="4453"/>
                    <a:pt x="10079" y="3784"/>
                  </a:cubicBezTo>
                  <a:cubicBezTo>
                    <a:pt x="9180" y="1630"/>
                    <a:pt x="8528" y="72"/>
                    <a:pt x="6910" y="1"/>
                  </a:cubicBezTo>
                  <a:cubicBezTo>
                    <a:pt x="6899" y="1"/>
                    <a:pt x="6881" y="0"/>
                    <a:pt x="6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2596608" y="4463776"/>
              <a:ext cx="59937" cy="177402"/>
            </a:xfrm>
            <a:custGeom>
              <a:avLst/>
              <a:gdLst/>
              <a:ahLst/>
              <a:cxnLst/>
              <a:rect l="l" t="t" r="r" b="b"/>
              <a:pathLst>
                <a:path w="2937" h="8693" extrusionOk="0">
                  <a:moveTo>
                    <a:pt x="304" y="1"/>
                  </a:moveTo>
                  <a:cubicBezTo>
                    <a:pt x="260" y="1"/>
                    <a:pt x="216" y="10"/>
                    <a:pt x="175" y="31"/>
                  </a:cubicBezTo>
                  <a:cubicBezTo>
                    <a:pt x="62" y="87"/>
                    <a:pt x="0" y="205"/>
                    <a:pt x="20" y="331"/>
                  </a:cubicBezTo>
                  <a:lnTo>
                    <a:pt x="1176" y="8444"/>
                  </a:lnTo>
                  <a:cubicBezTo>
                    <a:pt x="1195" y="8589"/>
                    <a:pt x="1321" y="8692"/>
                    <a:pt x="1461" y="8692"/>
                  </a:cubicBezTo>
                  <a:lnTo>
                    <a:pt x="1504" y="8692"/>
                  </a:lnTo>
                  <a:cubicBezTo>
                    <a:pt x="1663" y="8669"/>
                    <a:pt x="1770" y="8519"/>
                    <a:pt x="1747" y="8360"/>
                  </a:cubicBezTo>
                  <a:lnTo>
                    <a:pt x="717" y="1109"/>
                  </a:lnTo>
                  <a:lnTo>
                    <a:pt x="2416" y="2807"/>
                  </a:lnTo>
                  <a:cubicBezTo>
                    <a:pt x="2472" y="2866"/>
                    <a:pt x="2546" y="2895"/>
                    <a:pt x="2620" y="2895"/>
                  </a:cubicBezTo>
                  <a:cubicBezTo>
                    <a:pt x="2694" y="2895"/>
                    <a:pt x="2768" y="2866"/>
                    <a:pt x="2824" y="2807"/>
                  </a:cubicBezTo>
                  <a:cubicBezTo>
                    <a:pt x="2936" y="2695"/>
                    <a:pt x="2936" y="2513"/>
                    <a:pt x="2824" y="2401"/>
                  </a:cubicBezTo>
                  <a:lnTo>
                    <a:pt x="512" y="83"/>
                  </a:lnTo>
                  <a:cubicBezTo>
                    <a:pt x="455" y="30"/>
                    <a:pt x="380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85" name="Google Shape;385;p27"/>
          <p:cNvGrpSpPr/>
          <p:nvPr/>
        </p:nvGrpSpPr>
        <p:grpSpPr>
          <a:xfrm>
            <a:off x="6517898" y="217089"/>
            <a:ext cx="416214" cy="488678"/>
            <a:chOff x="4035317" y="610983"/>
            <a:chExt cx="248012" cy="291174"/>
          </a:xfrm>
        </p:grpSpPr>
        <p:sp>
          <p:nvSpPr>
            <p:cNvPr id="386" name="Google Shape;386;p27"/>
            <p:cNvSpPr/>
            <p:nvPr/>
          </p:nvSpPr>
          <p:spPr>
            <a:xfrm>
              <a:off x="4035317" y="610983"/>
              <a:ext cx="248012" cy="291174"/>
            </a:xfrm>
            <a:custGeom>
              <a:avLst/>
              <a:gdLst/>
              <a:ahLst/>
              <a:cxnLst/>
              <a:rect l="l" t="t" r="r" b="b"/>
              <a:pathLst>
                <a:path w="12153" h="14268" extrusionOk="0">
                  <a:moveTo>
                    <a:pt x="5997" y="579"/>
                  </a:moveTo>
                  <a:cubicBezTo>
                    <a:pt x="6058" y="579"/>
                    <a:pt x="6095" y="583"/>
                    <a:pt x="6101" y="589"/>
                  </a:cubicBezTo>
                  <a:cubicBezTo>
                    <a:pt x="6123" y="593"/>
                    <a:pt x="6147" y="598"/>
                    <a:pt x="6170" y="598"/>
                  </a:cubicBezTo>
                  <a:lnTo>
                    <a:pt x="6185" y="598"/>
                  </a:lnTo>
                  <a:cubicBezTo>
                    <a:pt x="7411" y="598"/>
                    <a:pt x="8454" y="1015"/>
                    <a:pt x="9284" y="1838"/>
                  </a:cubicBezTo>
                  <a:cubicBezTo>
                    <a:pt x="11409" y="3959"/>
                    <a:pt x="11572" y="8162"/>
                    <a:pt x="11572" y="9403"/>
                  </a:cubicBezTo>
                  <a:cubicBezTo>
                    <a:pt x="11572" y="11135"/>
                    <a:pt x="11025" y="12474"/>
                    <a:pt x="10037" y="13162"/>
                  </a:cubicBezTo>
                  <a:cubicBezTo>
                    <a:pt x="9537" y="13512"/>
                    <a:pt x="8927" y="13687"/>
                    <a:pt x="8234" y="13687"/>
                  </a:cubicBezTo>
                  <a:cubicBezTo>
                    <a:pt x="7637" y="13687"/>
                    <a:pt x="6979" y="13558"/>
                    <a:pt x="6274" y="13298"/>
                  </a:cubicBezTo>
                  <a:cubicBezTo>
                    <a:pt x="6039" y="13209"/>
                    <a:pt x="5814" y="13129"/>
                    <a:pt x="5595" y="13050"/>
                  </a:cubicBezTo>
                  <a:cubicBezTo>
                    <a:pt x="2346" y="11880"/>
                    <a:pt x="713" y="11295"/>
                    <a:pt x="2342" y="5850"/>
                  </a:cubicBezTo>
                  <a:cubicBezTo>
                    <a:pt x="3816" y="907"/>
                    <a:pt x="5562" y="579"/>
                    <a:pt x="5997" y="579"/>
                  </a:cubicBezTo>
                  <a:close/>
                  <a:moveTo>
                    <a:pt x="5994" y="0"/>
                  </a:moveTo>
                  <a:cubicBezTo>
                    <a:pt x="5298" y="0"/>
                    <a:pt x="3335" y="496"/>
                    <a:pt x="1784" y="5686"/>
                  </a:cubicBezTo>
                  <a:cubicBezTo>
                    <a:pt x="0" y="11655"/>
                    <a:pt x="2033" y="12386"/>
                    <a:pt x="5399" y="13598"/>
                  </a:cubicBezTo>
                  <a:cubicBezTo>
                    <a:pt x="5618" y="13678"/>
                    <a:pt x="5842" y="13756"/>
                    <a:pt x="6073" y="13841"/>
                  </a:cubicBezTo>
                  <a:cubicBezTo>
                    <a:pt x="6845" y="14127"/>
                    <a:pt x="7575" y="14267"/>
                    <a:pt x="8240" y="14267"/>
                  </a:cubicBezTo>
                  <a:cubicBezTo>
                    <a:pt x="9050" y="14267"/>
                    <a:pt x="9766" y="14056"/>
                    <a:pt x="10370" y="13639"/>
                  </a:cubicBezTo>
                  <a:cubicBezTo>
                    <a:pt x="11516" y="12839"/>
                    <a:pt x="12153" y="11332"/>
                    <a:pt x="12153" y="9403"/>
                  </a:cubicBezTo>
                  <a:cubicBezTo>
                    <a:pt x="12153" y="7746"/>
                    <a:pt x="11915" y="3645"/>
                    <a:pt x="9690" y="1432"/>
                  </a:cubicBezTo>
                  <a:cubicBezTo>
                    <a:pt x="8754" y="495"/>
                    <a:pt x="7584" y="22"/>
                    <a:pt x="6203" y="17"/>
                  </a:cubicBezTo>
                  <a:cubicBezTo>
                    <a:pt x="6159" y="9"/>
                    <a:pt x="6088" y="0"/>
                    <a:pt x="59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4137640" y="674389"/>
              <a:ext cx="83528" cy="169872"/>
            </a:xfrm>
            <a:custGeom>
              <a:avLst/>
              <a:gdLst/>
              <a:ahLst/>
              <a:cxnLst/>
              <a:rect l="l" t="t" r="r" b="b"/>
              <a:pathLst>
                <a:path w="4093" h="8324" extrusionOk="0">
                  <a:moveTo>
                    <a:pt x="581" y="829"/>
                  </a:moveTo>
                  <a:lnTo>
                    <a:pt x="2584" y="2144"/>
                  </a:lnTo>
                  <a:lnTo>
                    <a:pt x="581" y="3984"/>
                  </a:lnTo>
                  <a:lnTo>
                    <a:pt x="581" y="829"/>
                  </a:lnTo>
                  <a:close/>
                  <a:moveTo>
                    <a:pt x="287" y="1"/>
                  </a:moveTo>
                  <a:cubicBezTo>
                    <a:pt x="240" y="1"/>
                    <a:pt x="193" y="11"/>
                    <a:pt x="150" y="32"/>
                  </a:cubicBezTo>
                  <a:cubicBezTo>
                    <a:pt x="57" y="84"/>
                    <a:pt x="0" y="183"/>
                    <a:pt x="0" y="291"/>
                  </a:cubicBezTo>
                  <a:lnTo>
                    <a:pt x="0" y="7321"/>
                  </a:lnTo>
                  <a:cubicBezTo>
                    <a:pt x="0" y="7486"/>
                    <a:pt x="126" y="7611"/>
                    <a:pt x="290" y="7611"/>
                  </a:cubicBezTo>
                  <a:cubicBezTo>
                    <a:pt x="450" y="7611"/>
                    <a:pt x="581" y="7486"/>
                    <a:pt x="581" y="7321"/>
                  </a:cubicBezTo>
                  <a:lnTo>
                    <a:pt x="581" y="4442"/>
                  </a:lnTo>
                  <a:lnTo>
                    <a:pt x="3539" y="8216"/>
                  </a:lnTo>
                  <a:cubicBezTo>
                    <a:pt x="3596" y="8285"/>
                    <a:pt x="3680" y="8324"/>
                    <a:pt x="3764" y="8324"/>
                  </a:cubicBezTo>
                  <a:cubicBezTo>
                    <a:pt x="3829" y="8324"/>
                    <a:pt x="3890" y="8305"/>
                    <a:pt x="3946" y="8262"/>
                  </a:cubicBezTo>
                  <a:cubicBezTo>
                    <a:pt x="4073" y="8164"/>
                    <a:pt x="4092" y="7981"/>
                    <a:pt x="3993" y="7855"/>
                  </a:cubicBezTo>
                  <a:lnTo>
                    <a:pt x="1156" y="4241"/>
                  </a:lnTo>
                  <a:lnTo>
                    <a:pt x="3249" y="2322"/>
                  </a:lnTo>
                  <a:cubicBezTo>
                    <a:pt x="3315" y="2261"/>
                    <a:pt x="3352" y="2173"/>
                    <a:pt x="3343" y="2083"/>
                  </a:cubicBezTo>
                  <a:cubicBezTo>
                    <a:pt x="3338" y="1994"/>
                    <a:pt x="3287" y="1914"/>
                    <a:pt x="3216" y="1864"/>
                  </a:cubicBezTo>
                  <a:lnTo>
                    <a:pt x="450" y="47"/>
                  </a:lnTo>
                  <a:cubicBezTo>
                    <a:pt x="401" y="16"/>
                    <a:pt x="344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27"/>
          <p:cNvSpPr/>
          <p:nvPr/>
        </p:nvSpPr>
        <p:spPr>
          <a:xfrm>
            <a:off x="7286040" y="4235867"/>
            <a:ext cx="220859" cy="335784"/>
          </a:xfrm>
          <a:custGeom>
            <a:avLst/>
            <a:gdLst/>
            <a:ahLst/>
            <a:cxnLst/>
            <a:rect l="l" t="t" r="r" b="b"/>
            <a:pathLst>
              <a:path w="7589" h="11536" extrusionOk="0">
                <a:moveTo>
                  <a:pt x="3797" y="2328"/>
                </a:moveTo>
                <a:cubicBezTo>
                  <a:pt x="4148" y="3550"/>
                  <a:pt x="4859" y="5019"/>
                  <a:pt x="6292" y="5769"/>
                </a:cubicBezTo>
                <a:cubicBezTo>
                  <a:pt x="4859" y="6517"/>
                  <a:pt x="4148" y="7988"/>
                  <a:pt x="3797" y="9209"/>
                </a:cubicBezTo>
                <a:cubicBezTo>
                  <a:pt x="3442" y="7988"/>
                  <a:pt x="2729" y="6517"/>
                  <a:pt x="1301" y="5769"/>
                </a:cubicBezTo>
                <a:cubicBezTo>
                  <a:pt x="2729" y="5019"/>
                  <a:pt x="3442" y="3550"/>
                  <a:pt x="3797" y="2328"/>
                </a:cubicBezTo>
                <a:close/>
                <a:moveTo>
                  <a:pt x="3797" y="1"/>
                </a:moveTo>
                <a:cubicBezTo>
                  <a:pt x="3610" y="1"/>
                  <a:pt x="3460" y="151"/>
                  <a:pt x="3451" y="333"/>
                </a:cubicBezTo>
                <a:cubicBezTo>
                  <a:pt x="3451" y="376"/>
                  <a:pt x="3230" y="4663"/>
                  <a:pt x="258" y="5436"/>
                </a:cubicBezTo>
                <a:cubicBezTo>
                  <a:pt x="108" y="5473"/>
                  <a:pt x="0" y="5609"/>
                  <a:pt x="0" y="5769"/>
                </a:cubicBezTo>
                <a:cubicBezTo>
                  <a:pt x="0" y="5927"/>
                  <a:pt x="108" y="6063"/>
                  <a:pt x="258" y="6101"/>
                </a:cubicBezTo>
                <a:cubicBezTo>
                  <a:pt x="3230" y="6873"/>
                  <a:pt x="3451" y="11162"/>
                  <a:pt x="3451" y="11203"/>
                </a:cubicBezTo>
                <a:cubicBezTo>
                  <a:pt x="3460" y="11386"/>
                  <a:pt x="3610" y="11536"/>
                  <a:pt x="3797" y="11536"/>
                </a:cubicBezTo>
                <a:cubicBezTo>
                  <a:pt x="3980" y="11536"/>
                  <a:pt x="4134" y="11386"/>
                  <a:pt x="4138" y="11203"/>
                </a:cubicBezTo>
                <a:cubicBezTo>
                  <a:pt x="4144" y="11162"/>
                  <a:pt x="4363" y="6873"/>
                  <a:pt x="7331" y="6101"/>
                </a:cubicBezTo>
                <a:cubicBezTo>
                  <a:pt x="7486" y="6063"/>
                  <a:pt x="7588" y="5927"/>
                  <a:pt x="7588" y="5769"/>
                </a:cubicBezTo>
                <a:cubicBezTo>
                  <a:pt x="7588" y="5609"/>
                  <a:pt x="7486" y="5473"/>
                  <a:pt x="7331" y="5436"/>
                </a:cubicBezTo>
                <a:cubicBezTo>
                  <a:pt x="4363" y="4663"/>
                  <a:pt x="4144" y="376"/>
                  <a:pt x="4138" y="333"/>
                </a:cubicBezTo>
                <a:cubicBezTo>
                  <a:pt x="4134" y="151"/>
                  <a:pt x="3980" y="1"/>
                  <a:pt x="37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469130-31D4-5F63-CA86-29AD415CB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33" b="92193" l="9043" r="89894">
                        <a14:foregroundMark x1="61702" y1="36803" x2="61702" y2="36803"/>
                        <a14:foregroundMark x1="61702" y1="31599" x2="50000" y2="46468"/>
                        <a14:foregroundMark x1="79255" y1="8178" x2="48404" y2="42007"/>
                        <a14:foregroundMark x1="80851" y1="5204" x2="80851" y2="5204"/>
                        <a14:foregroundMark x1="29255" y1="88476" x2="29255" y2="88476"/>
                        <a14:foregroundMark x1="27660" y1="89963" x2="27660" y2="89963"/>
                        <a14:foregroundMark x1="27128" y1="92193" x2="27128" y2="92193"/>
                        <a14:foregroundMark x1="27660" y1="86245" x2="27660" y2="86245"/>
                        <a14:backgroundMark x1="29787" y1="88476" x2="29787" y2="884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1523" y="-954507"/>
            <a:ext cx="1585419" cy="22684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CB4286A-0C81-EF3A-FD7F-DBAE64E76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33" b="92193" l="9043" r="89894">
                        <a14:foregroundMark x1="61702" y1="36803" x2="61702" y2="36803"/>
                        <a14:foregroundMark x1="61702" y1="31599" x2="50000" y2="46468"/>
                        <a14:foregroundMark x1="79255" y1="8178" x2="48404" y2="42007"/>
                        <a14:foregroundMark x1="80851" y1="5204" x2="80851" y2="5204"/>
                        <a14:foregroundMark x1="29255" y1="88476" x2="29255" y2="88476"/>
                        <a14:foregroundMark x1="27660" y1="89963" x2="27660" y2="89963"/>
                        <a14:foregroundMark x1="27128" y1="92193" x2="27128" y2="92193"/>
                        <a14:foregroundMark x1="27660" y1="86245" x2="27660" y2="86245"/>
                        <a14:backgroundMark x1="29787" y1="88476" x2="29787" y2="884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440019">
            <a:off x="1992585" y="1868676"/>
            <a:ext cx="1010364" cy="14456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C49BC3-F802-50B1-3C6C-83C2E8FDA473}"/>
              </a:ext>
            </a:extLst>
          </p:cNvPr>
          <p:cNvSpPr txBox="1"/>
          <p:nvPr/>
        </p:nvSpPr>
        <p:spPr>
          <a:xfrm>
            <a:off x="4114800" y="163629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0A618-C8B5-19CF-8CFE-CBEA001657DF}"/>
              </a:ext>
            </a:extLst>
          </p:cNvPr>
          <p:cNvSpPr txBox="1"/>
          <p:nvPr/>
        </p:nvSpPr>
        <p:spPr>
          <a:xfrm>
            <a:off x="3087352" y="4150318"/>
            <a:ext cx="2402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DAB664"/>
                </a:solidFill>
                <a:effectLst/>
                <a:uLnTx/>
                <a:uFillTx/>
                <a:latin typeface="Times New Roman" panose="02020603050405020304" pitchFamily="18" charset="0"/>
                <a:ea typeface="Bellota Text"/>
                <a:cs typeface="Times New Roman" panose="02020603050405020304" pitchFamily="18" charset="0"/>
                <a:sym typeface="Bellota Text"/>
              </a:rPr>
              <a:t>GVHD: </a:t>
            </a:r>
            <a:r>
              <a:rPr lang="en-US" sz="1500" dirty="0" err="1">
                <a:solidFill>
                  <a:srgbClr val="DAB664"/>
                </a:solidFill>
                <a:latin typeface="Times New Roman" panose="02020603050405020304" pitchFamily="18" charset="0"/>
                <a:ea typeface="Bellota Text"/>
                <a:cs typeface="Times New Roman" panose="02020603050405020304" pitchFamily="18" charset="0"/>
                <a:sym typeface="Bellota Text"/>
              </a:rPr>
              <a:t>Nguyễn</a:t>
            </a:r>
            <a:r>
              <a:rPr lang="en-US" sz="1500" dirty="0">
                <a:solidFill>
                  <a:srgbClr val="DAB664"/>
                </a:solidFill>
                <a:latin typeface="Times New Roman" panose="02020603050405020304" pitchFamily="18" charset="0"/>
                <a:ea typeface="Bellota Text"/>
                <a:cs typeface="Times New Roman" panose="02020603050405020304" pitchFamily="18" charset="0"/>
                <a:sym typeface="Bellota Text"/>
              </a:rPr>
              <a:t> </a:t>
            </a:r>
            <a:r>
              <a:rPr lang="en-US" sz="1500" dirty="0" err="1">
                <a:solidFill>
                  <a:srgbClr val="DAB664"/>
                </a:solidFill>
                <a:latin typeface="Times New Roman" panose="02020603050405020304" pitchFamily="18" charset="0"/>
                <a:ea typeface="Bellota Text"/>
                <a:cs typeface="Times New Roman" panose="02020603050405020304" pitchFamily="18" charset="0"/>
                <a:sym typeface="Bellota Text"/>
              </a:rPr>
              <a:t>Thành</a:t>
            </a:r>
            <a:r>
              <a:rPr lang="en-US" sz="1500" dirty="0">
                <a:solidFill>
                  <a:srgbClr val="DAB664"/>
                </a:solidFill>
                <a:latin typeface="Times New Roman" panose="02020603050405020304" pitchFamily="18" charset="0"/>
                <a:ea typeface="Bellota Text"/>
                <a:cs typeface="Times New Roman" panose="02020603050405020304" pitchFamily="18" charset="0"/>
                <a:sym typeface="Bellota Text"/>
              </a:rPr>
              <a:t> Giao</a:t>
            </a:r>
          </a:p>
          <a:p>
            <a:pPr algn="ctr"/>
            <a:r>
              <a:rPr lang="en-US" sz="1500" dirty="0" err="1">
                <a:solidFill>
                  <a:srgbClr val="DAB664"/>
                </a:solidFill>
                <a:latin typeface="Times New Roman" panose="02020603050405020304" pitchFamily="18" charset="0"/>
                <a:ea typeface="Bellota Text"/>
                <a:cs typeface="Times New Roman" panose="02020603050405020304" pitchFamily="18" charset="0"/>
                <a:sym typeface="Bellota Text"/>
              </a:rPr>
              <a:t>Sinh</a:t>
            </a:r>
            <a:r>
              <a:rPr lang="en-US" sz="1500" dirty="0">
                <a:solidFill>
                  <a:srgbClr val="DAB664"/>
                </a:solidFill>
                <a:latin typeface="Times New Roman" panose="02020603050405020304" pitchFamily="18" charset="0"/>
                <a:ea typeface="Bellota Text"/>
                <a:cs typeface="Times New Roman" panose="02020603050405020304" pitchFamily="18" charset="0"/>
                <a:sym typeface="Bellota Text"/>
              </a:rPr>
              <a:t> </a:t>
            </a:r>
            <a:r>
              <a:rPr lang="en-US" sz="1500" dirty="0" err="1">
                <a:solidFill>
                  <a:srgbClr val="DAB664"/>
                </a:solidFill>
                <a:latin typeface="Times New Roman" panose="02020603050405020304" pitchFamily="18" charset="0"/>
                <a:ea typeface="Bellota Text"/>
                <a:cs typeface="Times New Roman" panose="02020603050405020304" pitchFamily="18" charset="0"/>
                <a:sym typeface="Bellota Text"/>
              </a:rPr>
              <a:t>viên</a:t>
            </a:r>
            <a:r>
              <a:rPr lang="en-US" sz="1500" dirty="0">
                <a:solidFill>
                  <a:srgbClr val="DAB664"/>
                </a:solidFill>
                <a:latin typeface="Times New Roman" panose="02020603050405020304" pitchFamily="18" charset="0"/>
                <a:ea typeface="Bellota Text"/>
                <a:cs typeface="Times New Roman" panose="02020603050405020304" pitchFamily="18" charset="0"/>
                <a:sym typeface="Bellota Text"/>
              </a:rPr>
              <a:t>: Lạc </a:t>
            </a:r>
            <a:r>
              <a:rPr lang="en-US" sz="1500" dirty="0" err="1">
                <a:solidFill>
                  <a:srgbClr val="DAB664"/>
                </a:solidFill>
                <a:latin typeface="Times New Roman" panose="02020603050405020304" pitchFamily="18" charset="0"/>
                <a:ea typeface="Bellota Text"/>
                <a:cs typeface="Times New Roman" panose="02020603050405020304" pitchFamily="18" charset="0"/>
                <a:sym typeface="Bellota Text"/>
              </a:rPr>
              <a:t>Hồng</a:t>
            </a:r>
            <a:r>
              <a:rPr lang="en-US" sz="1500" dirty="0">
                <a:solidFill>
                  <a:srgbClr val="DAB664"/>
                </a:solidFill>
                <a:latin typeface="Times New Roman" panose="02020603050405020304" pitchFamily="18" charset="0"/>
                <a:ea typeface="Bellota Text"/>
                <a:cs typeface="Times New Roman" panose="02020603050405020304" pitchFamily="18" charset="0"/>
                <a:sym typeface="Bellota Text"/>
              </a:rPr>
              <a:t> Phúc</a:t>
            </a:r>
            <a:endParaRPr lang="vi-VN" sz="1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32099E-6 L 3.05556E-6 4.32099E-6 L 3.05556E-6 0.06419 L 0.00173 4.32099E-6 C 0.00277 -0.0034 0.00347 -0.0071 0.00503 -0.01019 C 0.0059 -0.01173 0.00729 -0.01266 0.00833 -0.01266 C 0.01198 -0.01204 0.01475 -0.00926 0.01771 -0.0071 C 0.01823 -0.00494 0.0184 -0.00371 0.01909 -0.00247 C 0.01962 -0.00155 0.02031 -0.00062 0.021 4.32099E-6 C 0.02187 0.00092 0.02239 0.00216 0.02309 0.00339 C 0.02361 0.00648 0.02448 0.01018 0.02448 0.01358 C 0.02413 0.01666 0.02413 0.02067 0.02309 0.02376 C 0.02239 0.0253 0.02083 0.025 0.01979 0.02592 C 0.01371 0.02963 0.01562 0.02777 0.00712 0.02932 C 0.0118 0.02993 0.01649 0.02932 0.021 0.03055 C 0.02187 0.03086 0.02187 0.03271 0.02239 0.03425 C 0.02361 0.0358 0.025 0.03703 0.02639 0.03919 C 0.02656 0.04074 0.02708 0.04135 0.02708 0.04259 C 0.02673 0.04784 0.02673 0.05339 0.02569 0.05771 C 0.02517 0.05987 0.01944 0.06296 0.0184 0.06327 C 0.01632 0.06419 0.00955 0.06635 0.00902 0.06635 L 3.05556E-6 0.06635 L 0.04097 0.02932 C 0.04201 0.02592 0.04305 0.02253 0.04444 0.01944 C 0.04479 0.01759 0.04548 0.01574 0.04635 0.01574 C 0.04896 0.01574 0.05104 0.0179 0.05364 0.01944 C 0.05416 0.02098 0.05451 0.02314 0.05486 0.02469 C 0.05538 0.02592 0.05607 0.02685 0.05625 0.02777 C 0.05677 0.03086 0.05677 0.03364 0.05712 0.0358 C 0.05677 0.04259 0.05677 0.04969 0.05625 0.05617 C 0.05607 0.05771 0.05607 0.05895 0.05573 0.05987 C 0.05503 0.0608 0.05434 0.06049 0.05364 0.06111 C 0.05156 0.06296 0.04948 0.06543 0.04705 0.06635 L 0.04444 0.0679 C 0.0434 0.06605 0.04218 0.06512 0.04166 0.06327 C 0.04062 0.05956 0.04062 0.05154 0.04218 0.04876 C 0.04392 0.04537 0.04583 0.04259 0.04843 0.04197 L 0.05364 0.03919 C 0.05416 0.04074 0.05468 0.04259 0.05486 0.04413 C 0.05694 0.0645 0.05243 0.05833 0.05764 0.06419 C 0.06232 0.06172 0.06059 0.06358 0.06371 0.05987 L 0.05225 -0.00895 C 0.05173 -0.00494 0.05104 -0.00062 0.05034 0.00339 C 0.04861 0.0108 0.04913 0.00339 0.04913 0.00895 L 0.08159 0.02129 C 0.07777 0.02314 0.07413 0.02314 0.07152 0.02777 C 0.07048 0.03024 0.06996 0.03271 0.06892 0.03487 L 0.06753 0.03858 C 0.06753 0.03981 0.06701 0.04135 0.06701 0.04259 C 0.06736 0.05216 0.06666 0.05956 0.07152 0.06419 C 0.07291 0.06574 0.07482 0.06574 0.07639 0.06635 C 0.08021 0.06574 0.08541 0.06913 0.08767 0.06203 C 0.08802 0.0608 0.08784 0.05895 0.08819 0.05771 C 0.08854 0.05586 0.08923 0.05432 0.08958 0.05339 C 0.09027 0.0503 0.09097 0.04413 0.09097 0.04444 C 0.09062 0.03858 0.09114 0.03364 0.09045 0.02777 C 0.08993 0.02654 0.08837 0.02685 0.08767 0.02592 C 0.0868 0.025 0.08646 0.02438 0.08559 0.02376 C 0.08159 0.02067 0.08402 0.02438 0.08229 0.02129 L 0.1368 0.02592 L 0.13021 0.02253 C 0.12934 0.02222 0.12847 0.02129 0.1276 0.02129 C 0.12552 0.0216 0.12361 0.02314 0.12152 0.02376 C 0.12083 0.025 0.12014 0.02654 0.11962 0.02777 C 0.11927 0.02932 0.11927 0.03055 0.11892 0.03148 C 0.1184 0.03364 0.11753 0.03425 0.11684 0.0358 C 0.11771 0.04259 0.11805 0.05 0.11962 0.05617 C 0.11979 0.05771 0.12083 0.05709 0.12152 0.05771 C 0.12795 0.06172 0.12239 0.05833 0.12691 0.06111 C 0.13281 0.06018 0.13402 0.06265 0.1375 0.05617 C 0.13837 0.05493 0.13889 0.0537 0.13958 0.05185 L 0.15017 0.03055 C 0.15156 0.01975 0.15 0.01728 0.15486 0.01481 C 0.1559 0.01419 0.15694 0.01419 0.15798 0.01358 C 0.15885 0.01419 0.15937 0.01419 0.16024 0.01481 C 0.16163 0.01574 0.16423 0.01944 0.16423 0.01975 C 0.16441 0.02037 0.1651 0.0216 0.16562 0.02253 C 0.16597 0.02407 0.16753 0.025 0.16753 0.02716 C 0.16771 0.03642 0.16701 0.04598 0.16597 0.05524 C 0.16597 0.05709 0.16562 0.05956 0.16475 0.06111 C 0.16406 0.06265 0.16267 0.06327 0.16163 0.06419 C 0.15798 0.06821 0.16111 0.06574 0.15538 0.06913 C 0.15416 0.06821 0.1526 0.06821 0.15156 0.06635 C 0.15087 0.06574 0.14982 0.06049 0.14948 0.05864 C 0.15 0.05617 0.15 0.05401 0.15087 0.05185 C 0.15156 0.0503 0.15312 0.05 0.15416 0.04876 C 0.15486 0.04784 0.15486 0.04598 0.15538 0.04506 C 0.15659 0.04413 0.15781 0.04382 0.15885 0.04259 C 0.15937 0.04228 0.16024 0.04135 0.16076 0.04074 C 0.1625 0.04228 0.16458 0.04259 0.16562 0.04506 C 0.16753 0.05308 0.16267 0.06388 0.16944 0.06203 C 0.17031 0.06203 0.17083 0.06049 0.17152 0.05987 L 0.16163 -0.0071 C 0.16041 -0.0034 0.1592 0.00061 0.15798 0.00463 C 0.15781 0.00586 0.15781 0.0074 0.15746 0.00895 C 0.15746 0.00987 0.15694 0.01049 0.15677 0.01142 L 0.18958 0.02037 C 0.18854 0.02067 0.1835 0.02345 0.18229 0.02592 C 0.1809 0.02777 0.17951 0.03271 0.17951 0.03302 C 0.17934 0.03425 0.17916 0.03549 0.17864 0.03703 C 0.17847 0.03858 0.17812 0.03919 0.1783 0.04074 C 0.17847 0.04598 0.17847 0.05123 0.17951 0.05617 C 0.17968 0.05802 0.1809 0.05864 0.18142 0.05987 C 0.18212 0.0608 0.18264 0.06172 0.1835 0.06203 C 0.18472 0.06327 0.18906 0.06419 0.1901 0.06419 C 0.19305 0.06296 0.19687 0.06296 0.19878 0.05771 C 0.19913 0.05617 0.19913 0.05432 0.1993 0.05339 C 0.19913 0.04537 0.1993 0.03827 0.19878 0.03055 C 0.19878 0.02932 0.19809 0.02746 0.19757 0.02716 C 0.19652 0.02623 0.19548 0.02654 0.19496 0.02592 C 0.19375 0.0253 0.19288 0.02469 0.19218 0.02376 C 0.19132 0.02314 0.19097 0.02191 0.1901 0.02129 C 0.18958 0.02098 0.18819 0.02037 0.18819 0.02067 L 0.24409 0.02037 C 0.24149 0.01913 0.23715 0.01574 0.23402 0.01574 C 0.23229 0.01574 0.23055 0.01635 0.22864 0.01666 C 0.22847 0.01821 0.2283 0.01975 0.22812 0.02129 C 0.2276 0.02314 0.22673 0.02438 0.22673 0.02592 C 0.22673 0.03518 0.22639 0.04567 0.23003 0.05339 C 0.23055 0.05432 0.23142 0.05432 0.23212 0.05524 C 0.23281 0.05617 0.23316 0.05802 0.23402 0.05864 C 0.23455 0.05925 0.23993 0.06111 0.2401 0.06111 C 0.24132 0.06142 0.24271 0.06172 0.24409 0.06203 C 0.24722 0.06358 0.24635 0.06327 0.24531 0.06327 L 0.24531 -0.00587 C 0.24566 -0.00124 0.24583 0.00339 0.246 0.00771 C 0.24618 0.01111 0.24652 0.01419 0.2467 0.01666 C 0.24722 0.02716 0.24705 0.03703 0.24809 0.04722 C 0.24809 0.04784 0.24843 0.05586 0.2493 0.05771 C 0.24982 0.05864 0.25069 0.05895 0.25139 0.05987 L 0.23802 0.00463 C 0.24583 0.00339 0.24531 0.00277 0.2533 0.00463 C 0.25555 0.00493 0.25538 0.00463 0.25538 0.00679 L 0.27777 0.0179 C 0.27517 0.01821 0.27222 0.01882 0.26944 0.01944 C 0.26875 0.01944 0.26771 0.01944 0.26736 0.02037 C 0.26614 0.02376 0.26597 0.02777 0.26475 0.03148 L 0.2625 0.03703 C 0.26232 0.04321 0.26128 0.05061 0.2625 0.05617 C 0.26354 0.05956 0.26632 0.06018 0.26788 0.06111 C 0.26892 0.06203 0.26962 0.06388 0.27066 0.06419 C 0.27274 0.06574 0.27743 0.06635 0.27743 0.06666 C 0.27916 0.06543 0.28125 0.06512 0.28264 0.06327 C 0.28368 0.06203 0.2842 0.05956 0.28455 0.05771 C 0.28507 0.05586 0.28507 0.05432 0.28541 0.05339 C 0.28715 0.04135 0.28437 0.05925 0.28663 0.04506 C 0.28646 0.04228 0.28663 0.03858 0.28593 0.0358 C 0.28455 0.0287 0.28455 0.03148 0.28194 0.02932 C 0.28038 0.02777 0.27899 0.02623 0.27743 0.02469 C 0.27587 0.02067 0.27673 0.02129 0.27465 0.02129 L 0.26597 0.00092 C 0.26771 -0.00186 0.26909 -0.00494 0.27135 -0.0071 C 0.27222 -0.00741 0.27326 -0.00679 0.27396 -0.00587 C 0.27517 -0.00402 0.27552 -0.00124 0.27656 0.00092 C 0.27795 0.00432 0.27812 0.00432 0.28003 0.00555 L 0.26788 -0.03395 C 0.26823 -0.03395 0.27014 -0.0213 0.27135 -0.01821 C 0.2717 -0.01667 0.27343 -0.01482 0.27343 -0.01451 L 0.31198 0.02932 C 0.31337 0.02623 0.31406 0.02253 0.31597 0.02037 C 0.31788 0.01759 0.32552 0.02006 0.32656 0.02037 C 0.3276 0.02222 0.32882 0.02376 0.32916 0.02592 C 0.32986 0.0287 0.32951 0.03179 0.32986 0.03487 C 0.33003 0.03642 0.33038 0.03827 0.33055 0.03919 C 0.33073 0.04444 0.33142 0.04938 0.33142 0.05432 C 0.33142 0.05648 0.33073 0.05864 0.33055 0.06111 C 0.33038 0.06203 0.33038 0.06388 0.32986 0.06419 C 0.32916 0.06543 0.32812 0.06512 0.32725 0.06543 C 0.325 0.06605 0.32083 0.06728 0.31857 0.0679 C 0.31632 0.06759 0.31198 0.06851 0.30989 0.06419 C 0.3092 0.06327 0.30885 0.06142 0.3085 0.05987 C 0.3085 0.05864 0.30833 0.05771 0.30781 0.05617 C 0.3085 0.05432 0.30885 0.05123 0.30989 0.04969 C 0.31093 0.04784 0.3125 0.04722 0.31389 0.04629 C 0.31875 0.04135 0.31406 0.04382 0.31996 0.04197 C 0.32066 0.04228 0.3217 0.04197 0.32257 0.04259 C 0.32378 0.04444 0.32517 0.04969 0.32587 0.05185 C 0.32621 0.05432 0.32587 0.05771 0.32656 0.05987 C 0.32725 0.06296 0.32986 0.06419 0.33142 0.06543 C 0.33177 0.06512 0.33264 0.06512 0.33316 0.06419 C 0.33368 0.06358 0.33402 0.06111 0.33402 0.06142 L 0.33854 0.02037 C 0.33958 0.02314 0.34097 0.0253 0.34184 0.02777 C 0.34253 0.03086 0.3434 0.03642 0.34392 0.03919 C 0.34479 0.05802 0.34444 0.04845 0.34444 0.0679 L 0.34583 0.02592 C 0.34757 0.02345 0.34896 0.01913 0.35121 0.0179 C 0.35555 0.01605 0.35694 0.02284 0.3585 0.02716 C 0.35902 0.03024 0.3592 0.03302 0.35989 0.0358 C 0.36007 0.03642 0.3618 0.04537 0.3618 0.04722 C 0.36198 0.05432 0.35191 0.06913 0.3618 0.0679 L 0.32378 -0.00772 C 0.32274 -0.00494 0.32152 -0.00216 0.32048 0.00092 C 0.31805 0.00895 0.32031 0.00463 0.31857 0.00771 L 0.39514 0.01142 C 0.39531 0.01697 0.39531 0.02345 0.39583 0.02932 C 0.396 0.03117 0.39635 0.03209 0.39635 0.03425 C 0.3967 0.03827 0.3967 0.04228 0.39722 0.04629 C 0.39739 0.04969 0.39739 0.05339 0.39774 0.05617 C 0.39809 0.05987 0.39982 0.06635 0.39982 0.06666 C 0.40034 0.06605 0.40139 0.06605 0.40173 0.06543 C 0.4026 0.06358 0.40243 0.05895 0.40243 0.05617 L 0.38993 0.02037 C 0.39271 0.01975 0.396 0.01821 0.39896 0.0179 C 0.40052 0.01759 0.40225 0.01882 0.40382 0.01944 C 0.40434 0.01975 0.40243 0.01944 0.40173 0.01944 L 0.421 0.0179 C 0.40955 0.03148 0.41389 0.0216 0.41163 0.03425 C 0.41146 0.0358 0.41076 0.03858 0.41041 0.04074 C 0.41076 0.04598 0.41076 0.05123 0.41163 0.05617 C 0.41198 0.05802 0.41302 0.05802 0.41389 0.05864 C 0.4151 0.05987 0.41649 0.06111 0.41788 0.06203 C 0.4243 0.06018 0.43142 0.06265 0.43715 0.05617 C 0.43941 0.05401 0.43715 0.0466 0.43628 0.04197 C 0.43611 0.03981 0.43489 0.03858 0.43455 0.03703 C 0.43385 0.03549 0.43368 0.03425 0.43298 0.03271 C 0.43229 0.03148 0.43125 0.03117 0.43038 0.03055 C 0.42934 0.02963 0.4283 0.02777 0.42708 0.02716 C 0.42569 0.02592 0.42291 0.02407 0.421 0.02376 C 0.42031 0.02345 0.41944 0.02376 0.4184 0.02376 L 0.41302 0.00092 C 0.4151 -0.00278 0.41701 -0.01019 0.421 -0.00772 C 0.42257 -0.0071 0.42361 -0.00433 0.425 -0.00247 C 0.42621 0.0037 0.42552 -0.00155 0.42639 0.00679 C 0.42708 0.01172 0.42604 0.01142 0.4276 0.01142 L 0.44635 0.01142 C 0.44652 0.02129 0.4467 0.03148 0.44705 0.04197 C 0.44739 0.04814 0.44791 0.04938 0.44896 0.05524 C 0.4493 0.05679 0.44948 0.05833 0.44965 0.05987 C 0.45017 0.06265 0.45052 0.06512 0.45104 0.0679 C 0.45347 0.06605 0.45347 0.06666 0.45503 0.06203 C 0.45729 0.05432 0.45451 0.05956 0.45642 0.05617 L 0.43854 0.02129 C 0.44687 0.01574 0.44184 0.0179 0.45364 0.0179 L 0.42361 -0.03056 C 0.42257 -0.02778 0.42118 -0.02562 0.42048 -0.02254 C 0.41996 -0.02161 0.41996 -0.01945 0.41962 -0.01821 C 0.41944 -0.01729 0.41944 -0.01667 0.41909 -0.01575 L 0.13281 0.14784 L 0.1401 0.14351 C 0.14132 0.1429 0.14323 0.13919 0.14357 0.14135 C 0.14444 0.14722 0.14323 0.15401 0.14271 0.1608 C 0.14236 0.17129 0.14236 0.16327 0.14097 0.17407 C 0.13958 0.18456 0.13958 0.18333 0.13958 0.18888 L 0.14357 0.14907 C 0.14583 0.1466 0.15173 0.13796 0.15538 0.13796 C 0.15694 0.13796 0.15798 0.13981 0.15937 0.14135 C 0.1618 0.15463 0.16128 0.14845 0.16024 0.16944 C 0.16007 0.17129 0.15989 0.17284 0.15937 0.17407 C 0.15868 0.17777 0.15677 0.18117 0.15677 0.18518 L 0.15677 0.18981 L 0.18871 0.13796 C 0.18437 0.14105 0.18212 0.14228 0.1783 0.14598 C 0.17725 0.1466 0.17691 0.14722 0.17604 0.14784 C 0.17309 0.15864 0.17378 0.1537 0.17291 0.16265 C 0.17309 0.16543 0.17274 0.16821 0.17343 0.17067 C 0.17378 0.17222 0.175 0.17284 0.17604 0.17314 C 0.17934 0.17345 0.18229 0.17345 0.18541 0.17407 C 0.18732 0.17345 0.18975 0.17345 0.19132 0.17191 C 0.19236 0.17098 0.19184 0.16882 0.19218 0.16728 C 0.19236 0.16512 0.19253 0.16265 0.19271 0.1608 C 0.19236 0.15586 0.19236 0.15123 0.19132 0.1466 C 0.19114 0.14567 0.1901 0.14537 0.18958 0.14444 C 0.18767 0.14321 0.18732 0.14351 0.18541 0.14351 L 0.1783 0.17407 C 0.17934 0.17808 0.17968 0.18302 0.18142 0.18642 C 0.18246 0.18919 0.18923 0.18981 0.1901 0.18981 C 0.19132 0.19074 0.19288 0.19105 0.19409 0.19228 C 0.19548 0.19351 0.19566 0.19784 0.19618 0.2003 C 0.19496 0.20308 0.19444 0.20679 0.19271 0.20925 C 0.19149 0.2108 0.18975 0.20987 0.18819 0.21018 L 0.18264 0.21142 L 0.17743 0.21018 C 0.17604 0.20987 0.17465 0.21018 0.17343 0.20925 C 0.17205 0.20802 0.17118 0.20586 0.17014 0.20432 C 0.17083 0.2 0.17066 0.19351 0.17291 0.18981 C 0.17326 0.18919 0.17361 0.18919 0.17413 0.18888 L 0.20677 0.11759 L 0.20607 0.18518 L 0.20729 0.15154 C 0.21024 0.14784 0.21319 0.14135 0.21736 0.14259 C 0.21996 0.14321 0.22222 0.14537 0.22465 0.1466 C 0.22517 0.15154 0.22639 0.15586 0.22604 0.1608 C 0.22587 0.16358 0.22569 0.16728 0.22534 0.17067 C 0.22517 0.17191 0.22482 0.17314 0.22465 0.17407 C 0.22448 0.17561 0.2243 0.17716 0.22396 0.17839 C 0.22465 0.19135 0.22465 0.18672 0.22465 0.19228 L 0.2401 0.14444 C 0.24027 0.15061 0.24045 0.15679 0.24062 0.16265 C 0.24132 0.18395 0.24132 0.19444 0.24132 0.18518 L 0.24132 0.11481 L 0.26007 0.15586 C 0.2625 0.15555 0.26527 0.15524 0.26788 0.15463 C 0.26875 0.15463 0.26962 0.15463 0.26996 0.1537 C 0.27066 0.15216 0.27031 0.1503 0.27066 0.14784 C 0.27083 0.1466 0.27118 0.14506 0.27135 0.14351 C 0.26892 0.14259 0.26632 0.14043 0.26389 0.13981 C 0.26007 0.1395 0.26007 0.14228 0.25868 0.14598 C 0.25798 0.14722 0.25729 0.14876 0.25677 0.1503 C 0.25486 0.16296 0.25486 0.16018 0.25729 0.18302 C 0.25746 0.1858 0.26267 0.1895 0.26337 0.18981 C 0.26597 0.1895 0.26875 0.18981 0.27135 0.18888 C 0.27396 0.18765 0.27326 0.18518 0.27396 0.18179 C 0.275 0.17777 0.27482 0.17808 0.27604 0.17623 L 0.28854 0.14444 C 0.28767 0.17037 0.2875 0.16666 0.28854 0.20339 C 0.28889 0.20864 0.28923 0.21388 0.2901 0.21944 C 0.2901 0.22037 0.29062 0.22345 0.29062 0.22376 C 0.2908 0.21697 0.29062 0.21142 0.29062 0.20555 L 0.29062 0.14598 C 0.29444 0.1429 0.2967 0.13888 0.30069 0.14259 C 0.30208 0.14351 0.3033 0.14629 0.30468 0.14784 C 0.30468 0.1503 0.30486 0.15185 0.30521 0.1537 C 0.3059 0.15617 0.30659 0.15802 0.30712 0.1608 C 0.30781 0.16265 0.30833 0.16512 0.3085 0.16728 C 0.3085 0.17098 0.3085 0.175 0.30781 0.17839 C 0.30712 0.18271 0.3033 0.18302 0.30208 0.18425 C 0.29496 0.1895 0.30243 0.18642 0.29409 0.18888 C 0.29323 0.18919 0.29271 0.19012 0.29184 0.18981 C 0.29062 0.1895 0.28854 0.18642 0.28854 0.18672 L 0.26007 0.1287 C 0.26163 0.12469 0.26267 0.12098 0.26475 0.11759 C 0.2651 0.11666 0.26597 0.11666 0.26649 0.11635 C 0.26753 0.11574 0.2684 0.11543 0.26944 0.11481 C 0.27014 0.11759 0.27135 0.11913 0.27205 0.12222 C 0.27274 0.12407 0.27274 0.12716 0.27343 0.12993 C 0.27361 0.13117 0.27378 0.1324 0.27396 0.13333 L 0.26597 0.2003 " pathEditMode="relative" rAng="0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13" y="94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13827 C -0.06458 -0.1324 -0.11354 -0.11728 -0.11354 -0.10524 C -0.11354 -0.09413 -0.06563 -0.08642 -0.00156 -0.08642 C 0.06233 -0.08642 0.11632 -0.09413 0.11632 -0.10524 C 0.11632 -0.11728 0.06042 -0.12037 -0.00365 -0.11234 C -0.06667 -0.10339 -0.11354 -0.08827 -0.11354 -0.07716 C -0.11354 -0.06636 -0.06458 -0.0574 -0.00156 -0.0574 C 0.06233 -0.0574 0.11632 -0.06636 0.11632 -0.07716 C 0.11632 -0.08827 0.06042 -0.09136 -0.0026 -0.08333 C -0.06667 -0.07531 -0.11354 -0.06018 -0.11354 -0.04938 C -0.11354 -0.03734 -0.06458 -0.02839 -0.00069 -0.02839 C 0.06233 -0.02839 0.11632 -0.03734 0.11632 -0.04938 C 0.11632 -0.05926 0.06042 -0.06234 -0.0026 -0.05524 C -0.06563 -0.04722 -0.11354 -0.03117 -0.11354 -0.02037 C -0.11354 -0.00926 -0.06354 -0.00031 -0.00069 -0.00031 C 0.06441 -0.00031 0.11632 -0.00926 0.11632 -0.02037 C 0.11632 -0.03117 0.06146 -0.03426 -0.00156 -0.02623 C -0.06458 -0.01821 -0.11354 -0.00339 -0.11354 0.00772 C -0.11354 0.01976 -0.06354 0.02778 0.00035 0.02778 C 0.06441 0.02778 0.11632 0.01883 0.11632 0.00772 C 0.11632 -0.00339 0.06146 -0.00617 -0.00156 0.00185 C -0.06458 0.00988 -0.11354 0.02562 -0.11354 0.03581 C -0.11354 0.04661 -0.06267 0.05587 0.00035 0.05587 C 0.06441 0.05587 0.11632 0.04661 0.11632 0.03581 C 0.11632 0.02562 0.06233 0.02284 -0.00156 0.02963 C -0.06458 0.03766 -0.11354 0.05371 -0.11354 0.06482 C -0.11354 0.07469 -0.06267 0.08488 0.00139 0.08488 C 0.06545 0.08488 0.11632 0.07562 0.11632 0.06482 C 0.11632 0.05371 0.06233 0.05062 -0.00069 0.05864 C -0.06354 0.06667 -0.11458 0.08179 -0.11354 0.0926 C -0.11267 0.10371 -0.06267 0.11173 0.00139 0.11173 C 0.06545 0.11173 0.11632 0.10278 0.11632 0.09167 C 0.11632 0.08179 0.06441 0.07871 0.00139 0.08766 " pathEditMode="relative" rAng="0" ptsTypes="AAAAAAAAAAAAAAAAAAAAAAAAAAAAAAAAA">
                                      <p:cBhvr>
                                        <p:cTn id="8" dur="2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-2.77778E-7 0.00031 C 0.00573 0.02223 0.00313 0.01358 0.0099 0.03457 C 0.01372 0.04599 0.01007 0.03581 0.01389 0.04383 C 0.01441 0.04507 0.01458 0.04661 0.01528 0.04753 C 0.0158 0.04815 0.01667 0.04815 0.01736 0.04877 C 0.01806 0.04352 0.01736 0.04507 0.01858 0.0429 L -0.0033 0.04507 C -0.00087 0.03951 0.00139 0.03395 0.00399 0.0284 C 0.00521 0.02593 0.0066 0.02377 0.00799 0.0213 C 0.00885 0.01945 0.00972 0.01729 0.01059 0.01544 C 0.01129 0.0142 0.01215 0.01328 0.01267 0.01204 C 0.01319 0.0105 0.01337 0.00865 0.01389 0.0071 C 0.01458 0.00556 0.01528 0.00402 0.01597 0.00247 C 0.01632 -0.0003 0.01632 -0.0037 0.01736 -0.00586 C 0.01771 -0.00679 0.01788 -0.0037 0.01788 -0.00247 C 0.01806 -0.00061 0.01788 0.00093 0.01788 0.00247 L 0.02865 0.0213 C 0.03125 0.01482 0.03108 0.00988 0.03594 0.0142 C 0.03663 0.01482 0.03681 0.01667 0.03733 0.0179 C 0.03715 0.0213 0.03715 0.02809 0.03594 0.0321 C 0.03559 0.03334 0.03507 0.03426 0.03455 0.0355 C 0.0342 0.03704 0.03385 0.03889 0.03333 0.04044 C 0.03264 0.04198 0.03142 0.0429 0.03056 0.04383 C 0.02899 0.04321 0.02656 0.04414 0.02587 0.04167 C 0.02535 0.03889 0.02674 0.0355 0.02795 0.03334 C 0.03212 0.02593 0.03229 0.02624 0.03524 0.02624 L 0.03524 0.02747 C 0.03576 0.03704 0.03368 0.04044 0.03802 0.04167 C 0.03854 0.04167 0.03924 0.04167 0.03993 0.04167 L 0.02587 0.00494 C 0.02743 0.00247 0.02899 -0.0003 0.03056 -0.00247 C 0.03125 -0.00308 0.03212 -0.00432 0.03264 -0.00339 C 0.03368 -0.00185 0.03351 0.00124 0.03403 0.00371 C 0.0342 0.00525 0.03455 0.00834 0.03455 0.00865 L 0.04601 0.01667 C 0.04757 0.02037 0.04896 0.02377 0.05069 0.02747 C 0.05122 0.02871 0.05208 0.02963 0.0526 0.03087 C 0.05608 0.04013 0.05052 0.02932 0.05469 0.03673 L 0.06059 0.01204 C 0.05903 0.01852 0.05694 0.025 0.0559 0.0321 C 0.05573 0.03365 0.05573 0.0355 0.05521 0.03673 C 0.05417 0.03951 0.05243 0.04136 0.05122 0.04383 C 0.04375 0.06173 0.05417 0.03735 0.04722 0.05216 C 0.0467 0.0534 0.0467 0.05587 0.04601 0.05587 C 0.04497 0.05587 0.04462 0.0534 0.04392 0.05216 L 0.08663 0.01667 C 0.08438 0.01636 0.08212 0.01513 0.08004 0.01544 C 0.0776 0.01574 0.07535 0.01945 0.07396 0.02253 C 0.07344 0.02408 0.07309 0.02562 0.07257 0.02747 C 0.07309 0.03241 0.0724 0.03828 0.07396 0.0429 C 0.07483 0.04507 0.07708 0.04352 0.07865 0.04383 C 0.08004 0.04445 0.08125 0.04476 0.08264 0.04507 C 0.08351 0.04476 0.08455 0.04507 0.08524 0.04383 C 0.08611 0.0429 0.08611 0.04074 0.08663 0.0392 C 0.08889 0.03272 0.08854 0.03673 0.08854 0.0321 L 0.08854 0.00124 C 0.08889 0.01636 0.08837 0.03149 0.08924 0.0463 C 0.08941 0.04877 0.09184 0.04445 0.09201 0.04383 L 0.09861 0.01297 C 0.09809 0.0247 0.0974 0.02902 0.09861 0.04044 C 0.09879 0.0426 0.09931 0.04445 0.1 0.0463 C 0.10069 0.04846 0.10278 0.04908 0.10399 0.05 C 0.10521 0.04877 0.10677 0.04784 0.10799 0.0463 C 0.11076 0.04229 0.11198 0.03488 0.11337 0.02963 C 0.11285 0.02562 0.11319 0.0213 0.11198 0.0179 C 0.11146 0.01636 0.11163 0.02253 0.11059 0.02253 C 0.10972 0.02253 0.1099 0.01513 0.1099 0.0142 L 0.1099 0.01451 C 0.11024 0.02037 0.11076 0.02932 0.11129 0.0355 C 0.11146 0.03766 0.11129 0.03982 0.11198 0.04167 C 0.11233 0.0426 0.11389 0.0429 0.11389 0.04321 L 0.11059 0.00124 C 0.11129 0.00371 0.11458 0.01173 0.11458 0.01667 C 0.11458 0.0179 0.11441 0.01945 0.11389 0.02037 C 0.11354 0.02099 0.11198 0.0213 0.11198 0.02161 L 0.11858 0.01544 C 0.11997 0.01976 0.12205 0.02377 0.12257 0.0284 C 0.12292 0.03087 0.12135 0.03303 0.12135 0.0355 L 0.12135 0.03673 L 0.12257 0.01914 C 0.12674 0.01266 0.12691 0.00741 0.13125 0.01297 C 0.13194 0.01389 0.13212 0.01544 0.13264 0.01667 C 0.13247 0.02192 0.13229 0.02686 0.13194 0.0321 C 0.13177 0.03488 0.13125 0.04044 0.13125 0.04074 L 0.14931 0.0142 C 0.14566 0.01235 0.14323 0.00772 0.14063 0.01297 C 0.13976 0.01482 0.13924 0.01698 0.13872 0.01914 C 0.13837 0.02192 0.13767 0.0247 0.13802 0.02747 C 0.13819 0.02902 0.13906 0.03056 0.13993 0.03087 C 0.14306 0.03149 0.14618 0.03025 0.14931 0.02963 C 0.14983 0.0284 0.15035 0.02747 0.15069 0.02624 C 0.15156 0.02161 0.15451 0.00834 0.1526 0.01204 L 0.15 0.01667 L 0.14201 0.03087 C 0.14271 0.03488 0.14219 0.03982 0.14392 0.0429 C 0.14566 0.04537 0.14844 0.04383 0.15069 0.04507 C 0.15139 0.04568 0.15191 0.04661 0.1526 0.04753 C 0.15313 0.04877 0.15382 0.0497 0.15399 0.05093 C 0.15417 0.05216 0.15365 0.0534 0.1533 0.05463 C 0.15156 0.05988 0.15191 0.05895 0.14931 0.0605 C 0.1467 0.05895 0.14375 0.05803 0.14132 0.05587 C 0.13889 0.05371 0.14028 0.05 0.14132 0.04753 C 0.14149 0.04723 0.14132 0.04815 0.14132 0.04877 L 0.1026 0.05216 L 0.17205 0.01297 C 0.17361 0.0284 0.17257 0.03087 0.17726 0.04167 C 0.17778 0.0426 0.17865 0.04321 0.17934 0.04383 C 0.18056 0.04044 0.18247 0.03735 0.18333 0.03334 C 0.1849 0.02439 0.18403 0.0284 0.18594 0.0213 C 0.18611 0.01852 0.18715 0.01574 0.18663 0.01297 C 0.18646 0.01204 0.18524 0.01358 0.18472 0.0142 C 0.18299 0.01667 0.18333 0.02099 0.18333 0.0142 L 0.18333 0.01451 C 0.1849 0.01852 0.18629 0.02315 0.18802 0.02747 C 0.18872 0.02932 0.18993 0.03118 0.19063 0.03334 C 0.19132 0.03519 0.19288 0.03766 0.19201 0.0392 C 0.19097 0.04105 0.18924 0.03828 0.18802 0.03797 L 0.18802 0.03828 C 0.18993 0.03365 0.19201 0.02932 0.19392 0.025 C 0.19444 0.02377 0.19497 0.02284 0.19531 0.0213 C 0.19601 0.0176 0.19601 0.01605 0.19601 0.01297 L 0.2033 0.02253 C 0.20556 0.02223 0.20781 0.02192 0.2099 0.0213 C 0.21059 0.0213 0.21181 0.0213 0.21198 0.02037 C 0.21233 0.0179 0.21146 0.01544 0.21129 0.01297 C 0.20799 0.0142 0.20451 0.01451 0.20139 0.01667 C 0.20035 0.01729 0.20035 0.01976 0.2 0.0213 C 0.19965 0.02284 0.19948 0.0247 0.19931 0.02624 C 0.19913 0.02747 0.19879 0.0284 0.19861 0.02963 C 0.19948 0.03334 0.2 0.03735 0.20139 0.04044 C 0.20313 0.04476 0.20833 0.04198 0.2099 0.04167 C 0.21111 0.03828 0.21181 0.03704 0.21267 0.03334 C 0.21267 0.03303 0.21267 0.03241 0.21267 0.0321 L 0.22135 -3.7037E-6 C 0.22031 0.01235 0.21927 0.02192 0.21927 0.03457 C 0.21927 0.03766 0.21979 0.04074 0.21997 0.04383 L 0.22257 0.01914 C 0.22535 0.01821 0.22795 0.01636 0.23056 0.01667 C 0.23142 0.01667 0.2316 0.01883 0.23194 0.02037 C 0.23316 0.025 0.23333 0.02809 0.23403 0.03334 C 0.23316 0.03642 0.23264 0.04013 0.23125 0.0429 C 0.23073 0.04383 0.22951 0.04414 0.22865 0.04383 C 0.22379 0.04321 0.22431 0.04321 0.22205 0.0392 L 0.24792 0.01544 C 0.24601 0.01482 0.24392 0.01235 0.24201 0.01297 C 0.24097 0.01328 0.2408 0.01605 0.24063 0.0179 C 0.24045 0.02192 0.24028 0.02624 0.24132 0.02963 C 0.24201 0.0321 0.24392 0.0321 0.24531 0.03334 C 0.2474 0.03519 0.24757 0.03611 0.24931 0.0392 C 0.24826 0.04383 0.24861 0.04692 0.24531 0.0463 C 0.24323 0.04599 0.23924 0.04383 0.23924 0.04414 L 0.26059 0.01544 C 0.25972 0.03395 0.2599 0.025 0.2599 0.0429 L 0.26927 0.00957 C 0.26962 0.01976 0.26944 0.03025 0.26997 0.04044 C 0.27014 0.0429 0.27014 0.04599 0.27135 0.04753 C 0.27465 0.05124 0.27396 0.04229 0.27396 0.04167 L 0.26736 0.01204 L 0.27396 0.0142 L 0.28264 0.02377 C 0.28681 0.02223 0.29132 0.02192 0.29531 0.01914 C 0.29601 0.01852 0.29479 0.01605 0.29392 0.01544 C 0.29184 0.0142 0.28958 0.01482 0.28733 0.0142 C 0.28559 0.01482 0.28351 0.01389 0.28194 0.01544 C 0.28125 0.01636 0.2816 0.01852 0.28125 0.02037 C 0.28108 0.02223 0.2809 0.02408 0.28073 0.02624 C 0.28125 0.03025 0.2816 0.03426 0.28264 0.03797 C 0.28299 0.0392 0.28385 0.04013 0.28472 0.04044 C 0.28715 0.04105 0.28958 0.04044 0.29201 0.04044 L 0.31129 0.00957 C 0.31146 0.01821 0.31111 0.02716 0.31198 0.0355 C 0.31215 0.03704 0.31319 0.03858 0.31406 0.03797 C 0.31458 0.03766 0.31406 0.0355 0.31406 0.03457 L 0.30729 0.01081 L 0.31858 0.01204 L 0.31927 0.0142 C 0.32031 0.02161 0.32014 0.02686 0.32257 0.0321 C 0.32344 0.03365 0.32431 0.03581 0.32535 0.03673 C 0.32691 0.03858 0.32882 0.0392 0.33073 0.04044 C 0.3316 0.03828 0.33264 0.03673 0.33333 0.03457 C 0.3349 0.02871 0.33316 0.02068 0.33264 0.01544 C 0.33385 0.05 0.33333 0.03365 0.33264 0.02253 C 0.33194 0.01266 0.33194 0.01821 0.33194 0.0142 L 0.33194 0.01544 C 0.33385 0.02562 0.33403 0.02439 0.33472 0.03334 C 0.3349 0.03673 0.33472 0.04044 0.33524 0.04383 C 0.33542 0.04476 0.33629 0.04383 0.33663 0.04383 L 0.34392 0.01297 C 0.34427 0.02037 0.34375 0.0284 0.3467 0.03457 C 0.3474 0.03581 0.34844 0.03581 0.34931 0.03673 C 0.35174 0.0392 0.35139 0.04074 0.35139 0.03673 L 0.35469 0.01544 C 0.35434 0.01852 0.35278 0.03334 0.35191 0.03673 C 0.35156 0.03889 0.35069 0.04074 0.35 0.0429 C 0.34948 0.04383 0.34931 0.04537 0.34861 0.0463 C 0.34809 0.04723 0.3474 0.04784 0.3467 0.04877 C 0.34618 0.05031 0.34566 0.05186 0.34531 0.0534 C 0.34497 0.05463 0.34497 0.05587 0.34462 0.0571 C 0.3434 0.06204 0.34427 0.06173 0.34271 0.06173 L 0.36406 0.02253 C 0.36771 0.02223 0.37188 0.02439 0.37535 0.0213 C 0.37674 0.02037 0.37448 0.01574 0.37326 0.0142 C 0.37188 0.01235 0.36979 0.01266 0.36806 0.01204 C 0.36649 0.01266 0.36458 0.01266 0.36337 0.0142 C 0.36233 0.01574 0.36198 0.01821 0.36198 0.02037 C 0.36181 0.02624 0.36146 0.03241 0.36267 0.03797 C 0.36319 0.04044 0.36528 0.04044 0.36667 0.04167 C 0.37292 0.04044 0.37205 0.04352 0.37396 0.0355 C 0.37431 0.03457 0.37448 0.03334 0.37465 0.0321 L 0.36528 0.00587 C 0.36667 0.00247 0.36736 -0.00216 0.36927 -0.00463 C 0.36997 -0.00555 0.37049 -0.00247 0.37066 -0.00123 C 0.37361 0.01482 0.36997 0.00093 0.37205 0.00834 L 0.37934 0.0179 C 0.3875 0.025 0.38472 0.01914 0.38403 0.0392 L 0.38403 0.02253 C 0.38872 0.01544 0.38924 0.0105 0.39601 0.01544 C 0.39688 0.01605 0.39688 0.01852 0.3974 0.02037 C 0.39653 0.04013 0.4 0.03797 0.3934 0.03797 L 0.37066 -0.01759 L 0.37066 -0.00339 L 0.42274 0.01667 C 0.42049 0.0176 0.41806 0.0176 0.41597 0.01914 C 0.41528 0.01945 0.41493 0.0213 0.41458 0.02253 C 0.41406 0.02531 0.41372 0.02809 0.41337 0.03087 C 0.41424 0.03457 0.41441 0.03889 0.41597 0.04167 C 0.41962 0.04723 0.42292 0.04507 0.42674 0.04383 C 0.42708 0.04167 0.42795 0.0392 0.42795 0.03673 C 0.42795 0.0284 0.42708 0.02809 0.42465 0.02377 L 0.42396 0.02253 L 0.42326 -0.00247 C 0.42396 0.00247 0.42483 0.0071 0.42535 0.01204 C 0.42552 0.01389 0.42656 0.0284 0.42674 0.02963 C 0.42691 0.03611 0.42552 0.04321 0.42726 0.04877 C 0.4283 0.05155 0.42917 0.04229 0.43004 0.0392 L 0.43403 0.01914 C 0.4349 0.02408 0.43559 0.02932 0.43663 0.03457 C 0.43715 0.03704 0.43802 0.0392 0.43872 0.04167 C 0.43889 0.0426 0.43906 0.04383 0.43941 0.04507 C 0.44097 0.04476 0.44514 0.04537 0.4467 0.04167 C 0.4474 0.03982 0.44757 0.03766 0.44792 0.0355 C 0.4474 0.01482 0.45 0.02037 0.4467 0.0142 L 0.4467 0.01451 C 0.4467 0.01513 0.44809 0.03025 0.44861 0.03457 C 0.44931 0.03889 0.44965 0.03766 0.45 0.0429 C 0.45017 0.04383 0.45 0.04507 0.45 0.0463 L 0.45208 0.01914 C 0.45347 0.02099 0.45608 0.02161 0.4566 0.025 C 0.45764 0.03025 0.45677 0.03611 0.45608 0.04167 C 0.45573 0.0429 0.45504 0.0392 0.45469 0.03797 L 0.45469 0.02037 C 0.45955 0.01482 0.46007 0.01173 0.46597 0.01544 C 0.46684 0.01605 0.46684 0.0179 0.46736 0.01914 C 0.46719 0.02346 0.46701 0.02778 0.46667 0.0321 C 0.46649 0.03365 0.46632 0.03519 0.46597 0.03673 C 0.4658 0.03797 0.46528 0.0392 0.46528 0.04044 C 0.46528 0.04074 0.4658 0.04044 0.46597 0.04044 L 0.47604 0.03087 C 0.47986 0.0284 0.48438 0.02871 0.48733 0.02377 C 0.48872 0.02161 0.4875 0.01605 0.48594 0.0142 C 0.48438 0.01235 0.48194 0.01513 0.48004 0.01544 C 0.47691 0.01976 0.47656 0.01852 0.47604 0.02747 C 0.47587 0.02871 0.47622 0.02994 0.47674 0.03087 C 0.47743 0.0321 0.47917 0.03149 0.47934 0.03334 C 0.47951 0.03457 0.47795 0.03488 0.47726 0.0355 L 0.47535 0.03673 C 0.47691 0.03951 0.47795 0.04352 0.48004 0.04507 C 0.48125 0.04599 0.48264 0.04383 0.48403 0.04383 C 0.4849 0.04383 0.48576 0.04476 0.48663 0.04507 C 0.48767 0.05062 0.48837 0.05124 0.48542 0.05834 C 0.48472 0.05957 0.48351 0.05895 0.48264 0.05926 C 0.48038 0.05895 0.47135 0.06297 0.47205 0.05216 C 0.47205 0.05031 0.47309 0.04877 0.47396 0.04753 C 0.48351 0.03581 0.47899 0.04321 0.47795 0.04507 L 0.44063 0.05093 L 0.10729 0.0855 C 0.10747 0.08889 0.10747 0.0926 0.10799 0.0963 C 0.10833 0.09877 0.1099 0.10432 0.11059 0.10679 C 0.11076 0.10895 0.11094 0.11081 0.11129 0.11266 C 0.11215 0.11821 0.11267 0.11852 0.11389 0.12346 C 0.11615 0.1321 0.11424 0.12655 0.11667 0.13303 C 0.12188 0.12377 0.11719 0.13334 0.12066 0.12099 C 0.12153 0.1176 0.12309 0.11482 0.12396 0.11142 C 0.125 0.10772 0.12569 0.10371 0.12656 0.0997 C 0.12708 0.09784 0.1276 0.09568 0.12795 0.09383 C 0.12813 0.0926 0.1283 0.09136 0.12865 0.09013 C 0.12882 0.08982 0.12899 0.08951 0.12934 0.08889 L 0.13924 0.08303 C 0.1401 0.08673 0.14097 0.09044 0.14201 0.09383 C 0.1441 0.10093 0.14392 0.0963 0.14392 0.0997 L 0.13733 0.10803 C 0.14375 0.10186 0.14375 0.09692 0.14861 0.10556 C 0.14913 0.10649 0.14913 0.10803 0.14931 0.10926 C 0.14861 0.11328 0.14861 0.1176 0.14722 0.12099 C 0.14583 0.1247 0.14132 0.12932 0.14132 0.12963 C 0.13837 0.12809 0.13524 0.12809 0.13264 0.12593 C 0.13194 0.12531 0.13281 0.12315 0.13333 0.12223 C 0.13472 0.11976 0.13629 0.1179 0.13802 0.11636 C 0.13906 0.11544 0.14028 0.11544 0.14132 0.11513 C 0.14219 0.11482 0.14306 0.1142 0.14392 0.11389 C 0.14514 0.1142 0.14705 0.11328 0.14722 0.11513 C 0.14826 0.1213 0.14705 0.12747 0.14601 0.13303 C 0.14792 0.13334 0.15 0.13457 0.15191 0.13426 C 0.15313 0.13395 0.15469 0.13056 0.15469 0.13087 L 0.16389 0.10216 C 0.17795 0.10556 0.17587 0.10679 0.16997 0.10093 C 0.16962 0.10062 0.16944 0.1 0.16927 0.0997 L 0.16927 0.09507 C 0.16754 0.11081 0.16597 0.11451 0.16858 0.13056 C 0.16892 0.13179 0.16997 0.1321 0.17066 0.13303 C 0.17361 0.13149 0.17257 0.13303 0.17396 0.13056 L 0.17795 0.10556 C 0.17847 0.11142 0.17865 0.1176 0.17934 0.12346 C 0.17951 0.12562 0.17951 0.1284 0.18056 0.12932 C 0.18142 0.12994 0.1816 0.12686 0.18194 0.12593 L 0.17865 0.08087 C 0.18073 0.09198 0.17917 0.08889 0.18125 0.0926 L 0.19132 0.1034 C 0.19063 0.13149 0.19063 0.13797 0.19063 0.12346 L 0.19063 0.11142 C 0.19201 0.11019 0.20226 0.09723 0.20538 0.10556 C 0.20712 0.11081 0.20504 0.1176 0.20469 0.12346 C 0.20451 0.1247 0.20451 0.12655 0.20399 0.12686 C 0.20347 0.12747 0.20347 0.12531 0.2033 0.1247 L 0.20469 0.11142 C 0.20625 0.10957 0.20747 0.10679 0.20938 0.10556 C 0.21024 0.10494 0.21129 0.10587 0.21198 0.10679 C 0.21302 0.10834 0.21372 0.1142 0.21389 0.11636 C 0.21337 0.12963 0.21337 0.125 0.21337 0.13056 L 0.23333 0.10216 C 0.23958 0.1247 0.23559 0.11914 0.24132 0.12593 C 0.24774 0.10679 0.24601 0.11451 0.24792 0.10432 L 0.2559 0.10556 C 0.25556 0.11081 0.25469 0.11574 0.25469 0.12099 C 0.25417 0.14136 0.25417 0.14044 0.2559 0.13426 L 0.2559 0.08303 L 0.26267 0.10679 C 0.26684 0.10957 0.27118 0.11389 0.27604 0.10926 C 0.27691 0.10834 0.27465 0.10618 0.27396 0.10432 C 0.26944 0.10772 0.26736 0.10679 0.26528 0.11389 C 0.26493 0.11544 0.26493 0.11698 0.26458 0.11883 C 0.26493 0.12223 0.26354 0.12778 0.26528 0.12932 C 0.27483 0.13858 0.27465 0.13303 0.27465 0.12686 L 0.29323 0.10679 C 0.2908 0.10525 0.28854 0.10155 0.28594 0.10216 C 0.28438 0.10247 0.28351 0.11297 0.28333 0.11513 C 0.28351 0.1179 0.28316 0.12099 0.28403 0.12346 C 0.28472 0.12531 0.28611 0.12531 0.28733 0.12593 C 0.29045 0.12716 0.29149 0.12686 0.29392 0.12686 L 0.26667 0.0926 C 0.26858 0.09013 0.27031 0.08581 0.27257 0.0855 C 0.27396 0.08519 0.27396 0.08951 0.27465 0.09136 C 0.275 0.0926 0.27795 0.09908 0.27795 0.10216 C 0.27795 0.1034 0.2776 0.10432 0.27726 0.10556 L 0.27396 0.13766 L 0.31458 0.08426 L 0.31528 0.13642 L 0.32604 0.10556 C 0.32865 0.10494 0.33125 0.10247 0.33403 0.1034 C 0.3349 0.1034 0.33507 0.10618 0.33524 0.10803 C 0.33576 0.11081 0.33576 0.11358 0.33594 0.11636 C 0.32951 0.13179 0.33785 0.11297 0.33194 0.12346 C 0.32708 0.1321 0.33073 0.12932 0.32674 0.13179 C 0.32569 0.13149 0.32465 0.13179 0.32396 0.13056 C 0.32257 0.12809 0.32361 0.12037 0.32465 0.11883 C 0.32604 0.11636 0.32813 0.11636 0.33004 0.11513 C 0.3309 0.11636 0.33212 0.11698 0.33264 0.11883 C 0.33333 0.12037 0.33316 0.12253 0.33333 0.1247 C 0.3342 0.13334 0.33316 0.12963 0.33524 0.13519 C 0.33819 0.13025 0.33802 0.13272 0.33802 0.12932 L 0.32795 0.08426 C 0.32951 0.08858 0.3309 0.09321 0.33264 0.09723 C 0.33316 0.09846 0.33403 0.09877 0.33472 0.0997 L 0.33663 0.10216 L 0.34462 0.1034 C 0.34479 0.10834 0.34497 0.11358 0.34531 0.11883 C 0.34549 0.12068 0.34601 0.12253 0.34601 0.1247 C 0.34601 0.12593 0.34601 0.12809 0.34531 0.12809 C 0.34462 0.12809 0.34531 0.12593 0.34531 0.1247 L 0.3467 0.10556 C 0.35365 0.1034 0.35434 0.09877 0.3566 0.10926 C 0.35712 0.11111 0.35712 0.11328 0.35729 0.11513 C 0.35729 0.11574 0.35625 0.1247 0.35608 0.12593 C 0.35573 0.12655 0.35608 0.12408 0.35608 0.12346 L 0.35868 0.10926 C 0.36406 0.10649 0.36528 0.10216 0.36858 0.10926 C 0.36944 0.11081 0.36997 0.11328 0.37066 0.11513 C 0.37049 0.12161 0.37031 0.12778 0.36997 0.13426 C 0.36997 0.1355 0.36962 0.13889 0.36927 0.13766 C 0.36858 0.13457 0.36892 0.13118 0.36858 0.12809 C 0.36858 0.12655 0.36806 0.12192 0.36806 0.12346 C 0.36806 0.13087 0.36771 0.12963 0.36997 0.13179 L 0.37726 0.12686 " pathEditMode="relative" rAng="0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9" dur="3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19" y="601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250"/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  <p:bldP spid="3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9"/>
          <p:cNvGrpSpPr/>
          <p:nvPr/>
        </p:nvGrpSpPr>
        <p:grpSpPr>
          <a:xfrm rot="5400000">
            <a:off x="1121524" y="3223621"/>
            <a:ext cx="857778" cy="2769761"/>
            <a:chOff x="5167566" y="3016599"/>
            <a:chExt cx="552941" cy="1785330"/>
          </a:xfrm>
        </p:grpSpPr>
        <p:sp>
          <p:nvSpPr>
            <p:cNvPr id="400" name="Google Shape;400;p29"/>
            <p:cNvSpPr/>
            <p:nvPr/>
          </p:nvSpPr>
          <p:spPr>
            <a:xfrm>
              <a:off x="5438108" y="4255660"/>
              <a:ext cx="282399" cy="11877"/>
            </a:xfrm>
            <a:custGeom>
              <a:avLst/>
              <a:gdLst/>
              <a:ahLst/>
              <a:cxnLst/>
              <a:rect l="l" t="t" r="r" b="b"/>
              <a:pathLst>
                <a:path w="13838" h="582" extrusionOk="0">
                  <a:moveTo>
                    <a:pt x="291" y="1"/>
                  </a:moveTo>
                  <a:cubicBezTo>
                    <a:pt x="131" y="1"/>
                    <a:pt x="1" y="128"/>
                    <a:pt x="1" y="292"/>
                  </a:cubicBezTo>
                  <a:cubicBezTo>
                    <a:pt x="1" y="450"/>
                    <a:pt x="131" y="582"/>
                    <a:pt x="291" y="582"/>
                  </a:cubicBezTo>
                  <a:lnTo>
                    <a:pt x="13548" y="582"/>
                  </a:lnTo>
                  <a:cubicBezTo>
                    <a:pt x="13707" y="582"/>
                    <a:pt x="13838" y="450"/>
                    <a:pt x="13838" y="292"/>
                  </a:cubicBezTo>
                  <a:cubicBezTo>
                    <a:pt x="13838" y="128"/>
                    <a:pt x="13707" y="1"/>
                    <a:pt x="13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5167566" y="4226641"/>
              <a:ext cx="552941" cy="69834"/>
            </a:xfrm>
            <a:custGeom>
              <a:avLst/>
              <a:gdLst/>
              <a:ahLst/>
              <a:cxnLst/>
              <a:rect l="l" t="t" r="r" b="b"/>
              <a:pathLst>
                <a:path w="27095" h="3422" extrusionOk="0">
                  <a:moveTo>
                    <a:pt x="17428" y="580"/>
                  </a:moveTo>
                  <a:lnTo>
                    <a:pt x="24871" y="1714"/>
                  </a:lnTo>
                  <a:lnTo>
                    <a:pt x="17452" y="2842"/>
                  </a:lnTo>
                  <a:lnTo>
                    <a:pt x="9691" y="2842"/>
                  </a:lnTo>
                  <a:lnTo>
                    <a:pt x="2224" y="1708"/>
                  </a:lnTo>
                  <a:lnTo>
                    <a:pt x="9643" y="580"/>
                  </a:lnTo>
                  <a:close/>
                  <a:moveTo>
                    <a:pt x="17452" y="1"/>
                  </a:moveTo>
                  <a:lnTo>
                    <a:pt x="9602" y="5"/>
                  </a:lnTo>
                  <a:lnTo>
                    <a:pt x="249" y="1423"/>
                  </a:lnTo>
                  <a:cubicBezTo>
                    <a:pt x="108" y="1446"/>
                    <a:pt x="1" y="1568"/>
                    <a:pt x="1" y="1714"/>
                  </a:cubicBezTo>
                  <a:cubicBezTo>
                    <a:pt x="1" y="1854"/>
                    <a:pt x="108" y="1976"/>
                    <a:pt x="249" y="1999"/>
                  </a:cubicBezTo>
                  <a:lnTo>
                    <a:pt x="9643" y="3422"/>
                  </a:lnTo>
                  <a:lnTo>
                    <a:pt x="13548" y="3422"/>
                  </a:lnTo>
                  <a:lnTo>
                    <a:pt x="17494" y="3417"/>
                  </a:lnTo>
                  <a:lnTo>
                    <a:pt x="26847" y="1999"/>
                  </a:lnTo>
                  <a:cubicBezTo>
                    <a:pt x="26988" y="1976"/>
                    <a:pt x="27095" y="1854"/>
                    <a:pt x="27095" y="1714"/>
                  </a:cubicBezTo>
                  <a:cubicBezTo>
                    <a:pt x="27095" y="1568"/>
                    <a:pt x="26988" y="1446"/>
                    <a:pt x="26847" y="1423"/>
                  </a:cubicBezTo>
                  <a:lnTo>
                    <a:pt x="17494" y="5"/>
                  </a:lnTo>
                  <a:cubicBezTo>
                    <a:pt x="17480" y="5"/>
                    <a:pt x="17466" y="1"/>
                    <a:pt x="17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5167566" y="4255660"/>
              <a:ext cx="282399" cy="11877"/>
            </a:xfrm>
            <a:custGeom>
              <a:avLst/>
              <a:gdLst/>
              <a:ahLst/>
              <a:cxnLst/>
              <a:rect l="l" t="t" r="r" b="b"/>
              <a:pathLst>
                <a:path w="13838" h="582" extrusionOk="0">
                  <a:moveTo>
                    <a:pt x="290" y="1"/>
                  </a:moveTo>
                  <a:cubicBezTo>
                    <a:pt x="131" y="1"/>
                    <a:pt x="1" y="128"/>
                    <a:pt x="1" y="292"/>
                  </a:cubicBezTo>
                  <a:cubicBezTo>
                    <a:pt x="1" y="450"/>
                    <a:pt x="131" y="582"/>
                    <a:pt x="290" y="582"/>
                  </a:cubicBezTo>
                  <a:lnTo>
                    <a:pt x="13548" y="582"/>
                  </a:lnTo>
                  <a:cubicBezTo>
                    <a:pt x="13707" y="582"/>
                    <a:pt x="13837" y="450"/>
                    <a:pt x="13837" y="292"/>
                  </a:cubicBezTo>
                  <a:cubicBezTo>
                    <a:pt x="13837" y="128"/>
                    <a:pt x="13707" y="1"/>
                    <a:pt x="13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5349274" y="4737441"/>
              <a:ext cx="189524" cy="64488"/>
            </a:xfrm>
            <a:custGeom>
              <a:avLst/>
              <a:gdLst/>
              <a:ahLst/>
              <a:cxnLst/>
              <a:rect l="l" t="t" r="r" b="b"/>
              <a:pathLst>
                <a:path w="9287" h="3160" extrusionOk="0">
                  <a:moveTo>
                    <a:pt x="7710" y="580"/>
                  </a:moveTo>
                  <a:cubicBezTo>
                    <a:pt x="8258" y="580"/>
                    <a:pt x="8707" y="1030"/>
                    <a:pt x="8707" y="1578"/>
                  </a:cubicBezTo>
                  <a:cubicBezTo>
                    <a:pt x="8707" y="2131"/>
                    <a:pt x="8258" y="2580"/>
                    <a:pt x="7710" y="2580"/>
                  </a:cubicBezTo>
                  <a:lnTo>
                    <a:pt x="1582" y="2580"/>
                  </a:lnTo>
                  <a:cubicBezTo>
                    <a:pt x="1029" y="2580"/>
                    <a:pt x="580" y="2131"/>
                    <a:pt x="580" y="1578"/>
                  </a:cubicBezTo>
                  <a:cubicBezTo>
                    <a:pt x="580" y="1030"/>
                    <a:pt x="1029" y="580"/>
                    <a:pt x="1582" y="580"/>
                  </a:cubicBezTo>
                  <a:close/>
                  <a:moveTo>
                    <a:pt x="1582" y="1"/>
                  </a:moveTo>
                  <a:cubicBezTo>
                    <a:pt x="707" y="1"/>
                    <a:pt x="0" y="707"/>
                    <a:pt x="0" y="1578"/>
                  </a:cubicBezTo>
                  <a:cubicBezTo>
                    <a:pt x="0" y="2453"/>
                    <a:pt x="707" y="3160"/>
                    <a:pt x="1582" y="3160"/>
                  </a:cubicBezTo>
                  <a:lnTo>
                    <a:pt x="7710" y="3160"/>
                  </a:lnTo>
                  <a:cubicBezTo>
                    <a:pt x="8580" y="3160"/>
                    <a:pt x="9287" y="2453"/>
                    <a:pt x="9287" y="1578"/>
                  </a:cubicBezTo>
                  <a:cubicBezTo>
                    <a:pt x="9287" y="707"/>
                    <a:pt x="8580" y="1"/>
                    <a:pt x="7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5366641" y="4287578"/>
              <a:ext cx="154791" cy="461720"/>
            </a:xfrm>
            <a:custGeom>
              <a:avLst/>
              <a:gdLst/>
              <a:ahLst/>
              <a:cxnLst/>
              <a:rect l="l" t="t" r="r" b="b"/>
              <a:pathLst>
                <a:path w="7585" h="22625" extrusionOk="0">
                  <a:moveTo>
                    <a:pt x="7003" y="582"/>
                  </a:moveTo>
                  <a:lnTo>
                    <a:pt x="7003" y="22045"/>
                  </a:lnTo>
                  <a:lnTo>
                    <a:pt x="582" y="22045"/>
                  </a:lnTo>
                  <a:lnTo>
                    <a:pt x="582" y="582"/>
                  </a:lnTo>
                  <a:close/>
                  <a:moveTo>
                    <a:pt x="291" y="1"/>
                  </a:moveTo>
                  <a:cubicBezTo>
                    <a:pt x="132" y="1"/>
                    <a:pt x="1" y="132"/>
                    <a:pt x="1" y="291"/>
                  </a:cubicBezTo>
                  <a:lnTo>
                    <a:pt x="1" y="22335"/>
                  </a:lnTo>
                  <a:cubicBezTo>
                    <a:pt x="1" y="22494"/>
                    <a:pt x="132" y="22624"/>
                    <a:pt x="291" y="22624"/>
                  </a:cubicBezTo>
                  <a:lnTo>
                    <a:pt x="7294" y="22624"/>
                  </a:lnTo>
                  <a:cubicBezTo>
                    <a:pt x="7453" y="22624"/>
                    <a:pt x="7584" y="22494"/>
                    <a:pt x="7584" y="22335"/>
                  </a:cubicBezTo>
                  <a:lnTo>
                    <a:pt x="7584" y="291"/>
                  </a:lnTo>
                  <a:cubicBezTo>
                    <a:pt x="7584" y="132"/>
                    <a:pt x="7453" y="1"/>
                    <a:pt x="7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5366641" y="4291169"/>
              <a:ext cx="154791" cy="118527"/>
            </a:xfrm>
            <a:custGeom>
              <a:avLst/>
              <a:gdLst/>
              <a:ahLst/>
              <a:cxnLst/>
              <a:rect l="l" t="t" r="r" b="b"/>
              <a:pathLst>
                <a:path w="7585" h="5808" extrusionOk="0">
                  <a:moveTo>
                    <a:pt x="582" y="691"/>
                  </a:moveTo>
                  <a:lnTo>
                    <a:pt x="7003" y="2759"/>
                  </a:lnTo>
                  <a:lnTo>
                    <a:pt x="7003" y="5105"/>
                  </a:lnTo>
                  <a:lnTo>
                    <a:pt x="582" y="2798"/>
                  </a:lnTo>
                  <a:lnTo>
                    <a:pt x="582" y="691"/>
                  </a:lnTo>
                  <a:close/>
                  <a:moveTo>
                    <a:pt x="288" y="1"/>
                  </a:moveTo>
                  <a:cubicBezTo>
                    <a:pt x="229" y="1"/>
                    <a:pt x="172" y="20"/>
                    <a:pt x="122" y="54"/>
                  </a:cubicBezTo>
                  <a:cubicBezTo>
                    <a:pt x="48" y="110"/>
                    <a:pt x="1" y="199"/>
                    <a:pt x="1" y="293"/>
                  </a:cubicBezTo>
                  <a:lnTo>
                    <a:pt x="1" y="2999"/>
                  </a:lnTo>
                  <a:cubicBezTo>
                    <a:pt x="1" y="3124"/>
                    <a:pt x="81" y="3232"/>
                    <a:pt x="193" y="3275"/>
                  </a:cubicBezTo>
                  <a:lnTo>
                    <a:pt x="7196" y="5788"/>
                  </a:lnTo>
                  <a:cubicBezTo>
                    <a:pt x="7228" y="5803"/>
                    <a:pt x="7262" y="5807"/>
                    <a:pt x="7294" y="5807"/>
                  </a:cubicBezTo>
                  <a:cubicBezTo>
                    <a:pt x="7355" y="5807"/>
                    <a:pt x="7411" y="5788"/>
                    <a:pt x="7463" y="5751"/>
                  </a:cubicBezTo>
                  <a:cubicBezTo>
                    <a:pt x="7537" y="5699"/>
                    <a:pt x="7584" y="5611"/>
                    <a:pt x="7584" y="5517"/>
                  </a:cubicBezTo>
                  <a:lnTo>
                    <a:pt x="7584" y="2549"/>
                  </a:lnTo>
                  <a:cubicBezTo>
                    <a:pt x="7584" y="2422"/>
                    <a:pt x="7505" y="2310"/>
                    <a:pt x="7383" y="2273"/>
                  </a:cubicBezTo>
                  <a:lnTo>
                    <a:pt x="381" y="17"/>
                  </a:lnTo>
                  <a:cubicBezTo>
                    <a:pt x="350" y="6"/>
                    <a:pt x="319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5366641" y="4402717"/>
              <a:ext cx="154791" cy="118568"/>
            </a:xfrm>
            <a:custGeom>
              <a:avLst/>
              <a:gdLst/>
              <a:ahLst/>
              <a:cxnLst/>
              <a:rect l="l" t="t" r="r" b="b"/>
              <a:pathLst>
                <a:path w="7585" h="5810" extrusionOk="0">
                  <a:moveTo>
                    <a:pt x="582" y="687"/>
                  </a:moveTo>
                  <a:lnTo>
                    <a:pt x="7003" y="2761"/>
                  </a:lnTo>
                  <a:lnTo>
                    <a:pt x="7003" y="5102"/>
                  </a:lnTo>
                  <a:lnTo>
                    <a:pt x="582" y="2798"/>
                  </a:lnTo>
                  <a:lnTo>
                    <a:pt x="582" y="687"/>
                  </a:lnTo>
                  <a:close/>
                  <a:moveTo>
                    <a:pt x="296" y="0"/>
                  </a:moveTo>
                  <a:cubicBezTo>
                    <a:pt x="234" y="0"/>
                    <a:pt x="174" y="20"/>
                    <a:pt x="122" y="56"/>
                  </a:cubicBezTo>
                  <a:cubicBezTo>
                    <a:pt x="48" y="112"/>
                    <a:pt x="1" y="201"/>
                    <a:pt x="1" y="290"/>
                  </a:cubicBezTo>
                  <a:lnTo>
                    <a:pt x="1" y="3001"/>
                  </a:lnTo>
                  <a:cubicBezTo>
                    <a:pt x="1" y="3122"/>
                    <a:pt x="81" y="3234"/>
                    <a:pt x="193" y="3271"/>
                  </a:cubicBezTo>
                  <a:lnTo>
                    <a:pt x="7196" y="5790"/>
                  </a:lnTo>
                  <a:cubicBezTo>
                    <a:pt x="7228" y="5799"/>
                    <a:pt x="7262" y="5809"/>
                    <a:pt x="7294" y="5809"/>
                  </a:cubicBezTo>
                  <a:cubicBezTo>
                    <a:pt x="7355" y="5809"/>
                    <a:pt x="7411" y="5790"/>
                    <a:pt x="7463" y="5753"/>
                  </a:cubicBezTo>
                  <a:cubicBezTo>
                    <a:pt x="7537" y="5702"/>
                    <a:pt x="7584" y="5613"/>
                    <a:pt x="7584" y="5518"/>
                  </a:cubicBezTo>
                  <a:lnTo>
                    <a:pt x="7584" y="2551"/>
                  </a:lnTo>
                  <a:cubicBezTo>
                    <a:pt x="7584" y="2424"/>
                    <a:pt x="7505" y="2312"/>
                    <a:pt x="7383" y="2275"/>
                  </a:cubicBezTo>
                  <a:lnTo>
                    <a:pt x="381" y="13"/>
                  </a:lnTo>
                  <a:cubicBezTo>
                    <a:pt x="352" y="4"/>
                    <a:pt x="324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5366641" y="4514285"/>
              <a:ext cx="154791" cy="118466"/>
            </a:xfrm>
            <a:custGeom>
              <a:avLst/>
              <a:gdLst/>
              <a:ahLst/>
              <a:cxnLst/>
              <a:rect l="l" t="t" r="r" b="b"/>
              <a:pathLst>
                <a:path w="7585" h="5805" extrusionOk="0">
                  <a:moveTo>
                    <a:pt x="582" y="688"/>
                  </a:moveTo>
                  <a:lnTo>
                    <a:pt x="7003" y="2762"/>
                  </a:lnTo>
                  <a:lnTo>
                    <a:pt x="7003" y="5103"/>
                  </a:lnTo>
                  <a:lnTo>
                    <a:pt x="582" y="2795"/>
                  </a:lnTo>
                  <a:lnTo>
                    <a:pt x="582" y="688"/>
                  </a:lnTo>
                  <a:close/>
                  <a:moveTo>
                    <a:pt x="290" y="0"/>
                  </a:moveTo>
                  <a:cubicBezTo>
                    <a:pt x="230" y="0"/>
                    <a:pt x="172" y="19"/>
                    <a:pt x="122" y="56"/>
                  </a:cubicBezTo>
                  <a:cubicBezTo>
                    <a:pt x="48" y="112"/>
                    <a:pt x="1" y="196"/>
                    <a:pt x="1" y="291"/>
                  </a:cubicBezTo>
                  <a:lnTo>
                    <a:pt x="1" y="3001"/>
                  </a:lnTo>
                  <a:cubicBezTo>
                    <a:pt x="1" y="3123"/>
                    <a:pt x="81" y="3230"/>
                    <a:pt x="193" y="3272"/>
                  </a:cubicBezTo>
                  <a:lnTo>
                    <a:pt x="7196" y="5791"/>
                  </a:lnTo>
                  <a:cubicBezTo>
                    <a:pt x="7228" y="5800"/>
                    <a:pt x="7262" y="5805"/>
                    <a:pt x="7294" y="5805"/>
                  </a:cubicBezTo>
                  <a:cubicBezTo>
                    <a:pt x="7355" y="5805"/>
                    <a:pt x="7411" y="5786"/>
                    <a:pt x="7463" y="5753"/>
                  </a:cubicBezTo>
                  <a:cubicBezTo>
                    <a:pt x="7537" y="5697"/>
                    <a:pt x="7584" y="5613"/>
                    <a:pt x="7584" y="5515"/>
                  </a:cubicBezTo>
                  <a:lnTo>
                    <a:pt x="7584" y="2551"/>
                  </a:lnTo>
                  <a:cubicBezTo>
                    <a:pt x="7584" y="2425"/>
                    <a:pt x="7505" y="2313"/>
                    <a:pt x="7383" y="2275"/>
                  </a:cubicBezTo>
                  <a:lnTo>
                    <a:pt x="381" y="14"/>
                  </a:lnTo>
                  <a:cubicBezTo>
                    <a:pt x="350" y="5"/>
                    <a:pt x="320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5366641" y="4625873"/>
              <a:ext cx="154791" cy="118466"/>
            </a:xfrm>
            <a:custGeom>
              <a:avLst/>
              <a:gdLst/>
              <a:ahLst/>
              <a:cxnLst/>
              <a:rect l="l" t="t" r="r" b="b"/>
              <a:pathLst>
                <a:path w="7585" h="5805" extrusionOk="0">
                  <a:moveTo>
                    <a:pt x="582" y="688"/>
                  </a:moveTo>
                  <a:lnTo>
                    <a:pt x="7003" y="2757"/>
                  </a:lnTo>
                  <a:lnTo>
                    <a:pt x="7003" y="5103"/>
                  </a:lnTo>
                  <a:lnTo>
                    <a:pt x="582" y="2795"/>
                  </a:lnTo>
                  <a:lnTo>
                    <a:pt x="582" y="688"/>
                  </a:lnTo>
                  <a:close/>
                  <a:moveTo>
                    <a:pt x="290" y="0"/>
                  </a:moveTo>
                  <a:cubicBezTo>
                    <a:pt x="230" y="0"/>
                    <a:pt x="172" y="19"/>
                    <a:pt x="122" y="56"/>
                  </a:cubicBezTo>
                  <a:cubicBezTo>
                    <a:pt x="48" y="112"/>
                    <a:pt x="1" y="196"/>
                    <a:pt x="1" y="290"/>
                  </a:cubicBezTo>
                  <a:lnTo>
                    <a:pt x="1" y="3001"/>
                  </a:lnTo>
                  <a:cubicBezTo>
                    <a:pt x="1" y="3122"/>
                    <a:pt x="81" y="3230"/>
                    <a:pt x="193" y="3272"/>
                  </a:cubicBezTo>
                  <a:lnTo>
                    <a:pt x="7196" y="5790"/>
                  </a:lnTo>
                  <a:cubicBezTo>
                    <a:pt x="7228" y="5800"/>
                    <a:pt x="7262" y="5805"/>
                    <a:pt x="7294" y="5805"/>
                  </a:cubicBezTo>
                  <a:cubicBezTo>
                    <a:pt x="7355" y="5805"/>
                    <a:pt x="7411" y="5786"/>
                    <a:pt x="7463" y="5753"/>
                  </a:cubicBezTo>
                  <a:cubicBezTo>
                    <a:pt x="7537" y="5697"/>
                    <a:pt x="7584" y="5608"/>
                    <a:pt x="7584" y="5514"/>
                  </a:cubicBezTo>
                  <a:lnTo>
                    <a:pt x="7584" y="2547"/>
                  </a:lnTo>
                  <a:cubicBezTo>
                    <a:pt x="7584" y="2420"/>
                    <a:pt x="7505" y="2312"/>
                    <a:pt x="7383" y="2270"/>
                  </a:cubicBezTo>
                  <a:lnTo>
                    <a:pt x="381" y="14"/>
                  </a:lnTo>
                  <a:cubicBezTo>
                    <a:pt x="350" y="5"/>
                    <a:pt x="320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5204156" y="3016599"/>
              <a:ext cx="470495" cy="1221899"/>
            </a:xfrm>
            <a:custGeom>
              <a:avLst/>
              <a:gdLst/>
              <a:ahLst/>
              <a:cxnLst/>
              <a:rect l="l" t="t" r="r" b="b"/>
              <a:pathLst>
                <a:path w="23055" h="59875" extrusionOk="0">
                  <a:moveTo>
                    <a:pt x="10387" y="2665"/>
                  </a:moveTo>
                  <a:cubicBezTo>
                    <a:pt x="9199" y="6288"/>
                    <a:pt x="8304" y="13433"/>
                    <a:pt x="14980" y="21742"/>
                  </a:cubicBezTo>
                  <a:cubicBezTo>
                    <a:pt x="22372" y="30940"/>
                    <a:pt x="19666" y="36305"/>
                    <a:pt x="16806" y="41987"/>
                  </a:cubicBezTo>
                  <a:cubicBezTo>
                    <a:pt x="16024" y="43542"/>
                    <a:pt x="15214" y="45148"/>
                    <a:pt x="14628" y="46833"/>
                  </a:cubicBezTo>
                  <a:cubicBezTo>
                    <a:pt x="12480" y="53036"/>
                    <a:pt x="15622" y="57800"/>
                    <a:pt x="16806" y="59295"/>
                  </a:cubicBezTo>
                  <a:lnTo>
                    <a:pt x="6249" y="59295"/>
                  </a:lnTo>
                  <a:cubicBezTo>
                    <a:pt x="5590" y="58442"/>
                    <a:pt x="1180" y="51982"/>
                    <a:pt x="7654" y="40297"/>
                  </a:cubicBezTo>
                  <a:cubicBezTo>
                    <a:pt x="11899" y="32640"/>
                    <a:pt x="11113" y="30280"/>
                    <a:pt x="9691" y="26006"/>
                  </a:cubicBezTo>
                  <a:cubicBezTo>
                    <a:pt x="9021" y="23998"/>
                    <a:pt x="8187" y="21503"/>
                    <a:pt x="7686" y="17776"/>
                  </a:cubicBezTo>
                  <a:cubicBezTo>
                    <a:pt x="6699" y="10423"/>
                    <a:pt x="8796" y="5333"/>
                    <a:pt x="10387" y="2665"/>
                  </a:cubicBezTo>
                  <a:close/>
                  <a:moveTo>
                    <a:pt x="11755" y="1"/>
                  </a:moveTo>
                  <a:cubicBezTo>
                    <a:pt x="11679" y="1"/>
                    <a:pt x="11604" y="31"/>
                    <a:pt x="11549" y="87"/>
                  </a:cubicBezTo>
                  <a:cubicBezTo>
                    <a:pt x="11488" y="147"/>
                    <a:pt x="5556" y="6294"/>
                    <a:pt x="7116" y="17856"/>
                  </a:cubicBezTo>
                  <a:cubicBezTo>
                    <a:pt x="7621" y="21634"/>
                    <a:pt x="8464" y="24157"/>
                    <a:pt x="9138" y="26189"/>
                  </a:cubicBezTo>
                  <a:cubicBezTo>
                    <a:pt x="10556" y="30443"/>
                    <a:pt x="11268" y="32578"/>
                    <a:pt x="7148" y="40017"/>
                  </a:cubicBezTo>
                  <a:cubicBezTo>
                    <a:pt x="1" y="52913"/>
                    <a:pt x="5833" y="59710"/>
                    <a:pt x="5893" y="59781"/>
                  </a:cubicBezTo>
                  <a:cubicBezTo>
                    <a:pt x="5949" y="59842"/>
                    <a:pt x="6029" y="59874"/>
                    <a:pt x="6109" y="59874"/>
                  </a:cubicBezTo>
                  <a:lnTo>
                    <a:pt x="17433" y="59874"/>
                  </a:lnTo>
                  <a:cubicBezTo>
                    <a:pt x="17545" y="59874"/>
                    <a:pt x="17653" y="59805"/>
                    <a:pt x="17700" y="59701"/>
                  </a:cubicBezTo>
                  <a:cubicBezTo>
                    <a:pt x="17742" y="59593"/>
                    <a:pt x="17718" y="59468"/>
                    <a:pt x="17639" y="59383"/>
                  </a:cubicBezTo>
                  <a:cubicBezTo>
                    <a:pt x="17588" y="59332"/>
                    <a:pt x="12696" y="54183"/>
                    <a:pt x="15177" y="47025"/>
                  </a:cubicBezTo>
                  <a:cubicBezTo>
                    <a:pt x="15747" y="45377"/>
                    <a:pt x="16548" y="43785"/>
                    <a:pt x="17325" y="42250"/>
                  </a:cubicBezTo>
                  <a:cubicBezTo>
                    <a:pt x="20144" y="36651"/>
                    <a:pt x="23055" y="30865"/>
                    <a:pt x="15434" y="21377"/>
                  </a:cubicBezTo>
                  <a:cubicBezTo>
                    <a:pt x="6096" y="9753"/>
                    <a:pt x="11938" y="540"/>
                    <a:pt x="11998" y="452"/>
                  </a:cubicBezTo>
                  <a:cubicBezTo>
                    <a:pt x="12078" y="325"/>
                    <a:pt x="12055" y="161"/>
                    <a:pt x="11938" y="67"/>
                  </a:cubicBezTo>
                  <a:cubicBezTo>
                    <a:pt x="11884" y="22"/>
                    <a:pt x="11819" y="1"/>
                    <a:pt x="117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5325193" y="3016619"/>
              <a:ext cx="219340" cy="1221879"/>
            </a:xfrm>
            <a:custGeom>
              <a:avLst/>
              <a:gdLst/>
              <a:ahLst/>
              <a:cxnLst/>
              <a:rect l="l" t="t" r="r" b="b"/>
              <a:pathLst>
                <a:path w="10748" h="59874" extrusionOk="0">
                  <a:moveTo>
                    <a:pt x="5826" y="1"/>
                  </a:moveTo>
                  <a:cubicBezTo>
                    <a:pt x="5735" y="1"/>
                    <a:pt x="5647" y="42"/>
                    <a:pt x="5590" y="123"/>
                  </a:cubicBezTo>
                  <a:cubicBezTo>
                    <a:pt x="5534" y="198"/>
                    <a:pt x="1" y="8095"/>
                    <a:pt x="3951" y="18829"/>
                  </a:cubicBezTo>
                  <a:cubicBezTo>
                    <a:pt x="5028" y="21754"/>
                    <a:pt x="6072" y="23978"/>
                    <a:pt x="6910" y="25762"/>
                  </a:cubicBezTo>
                  <a:cubicBezTo>
                    <a:pt x="9170" y="30583"/>
                    <a:pt x="10107" y="32577"/>
                    <a:pt x="7299" y="38410"/>
                  </a:cubicBezTo>
                  <a:lnTo>
                    <a:pt x="6741" y="39557"/>
                  </a:lnTo>
                  <a:cubicBezTo>
                    <a:pt x="3062" y="47164"/>
                    <a:pt x="398" y="52659"/>
                    <a:pt x="5590" y="59756"/>
                  </a:cubicBezTo>
                  <a:cubicBezTo>
                    <a:pt x="5646" y="59836"/>
                    <a:pt x="5735" y="59873"/>
                    <a:pt x="5824" y="59873"/>
                  </a:cubicBezTo>
                  <a:cubicBezTo>
                    <a:pt x="5884" y="59873"/>
                    <a:pt x="5945" y="59855"/>
                    <a:pt x="5997" y="59817"/>
                  </a:cubicBezTo>
                  <a:cubicBezTo>
                    <a:pt x="6124" y="59724"/>
                    <a:pt x="6152" y="59541"/>
                    <a:pt x="6057" y="59415"/>
                  </a:cubicBezTo>
                  <a:cubicBezTo>
                    <a:pt x="1072" y="52599"/>
                    <a:pt x="3670" y="47234"/>
                    <a:pt x="7265" y="39810"/>
                  </a:cubicBezTo>
                  <a:lnTo>
                    <a:pt x="7818" y="38663"/>
                  </a:lnTo>
                  <a:cubicBezTo>
                    <a:pt x="10748" y="32577"/>
                    <a:pt x="9709" y="30368"/>
                    <a:pt x="7434" y="25514"/>
                  </a:cubicBezTo>
                  <a:cubicBezTo>
                    <a:pt x="6601" y="23740"/>
                    <a:pt x="5562" y="21530"/>
                    <a:pt x="4494" y="18628"/>
                  </a:cubicBezTo>
                  <a:cubicBezTo>
                    <a:pt x="656" y="8193"/>
                    <a:pt x="6007" y="535"/>
                    <a:pt x="6057" y="460"/>
                  </a:cubicBezTo>
                  <a:cubicBezTo>
                    <a:pt x="6152" y="328"/>
                    <a:pt x="6124" y="146"/>
                    <a:pt x="5992" y="52"/>
                  </a:cubicBezTo>
                  <a:cubicBezTo>
                    <a:pt x="5941" y="17"/>
                    <a:pt x="5883" y="1"/>
                    <a:pt x="5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5456944" y="3088168"/>
              <a:ext cx="162015" cy="181831"/>
            </a:xfrm>
            <a:custGeom>
              <a:avLst/>
              <a:gdLst/>
              <a:ahLst/>
              <a:cxnLst/>
              <a:rect l="l" t="t" r="r" b="b"/>
              <a:pathLst>
                <a:path w="7939" h="8910" extrusionOk="0">
                  <a:moveTo>
                    <a:pt x="3969" y="1"/>
                  </a:moveTo>
                  <a:cubicBezTo>
                    <a:pt x="3969" y="1"/>
                    <a:pt x="0" y="8910"/>
                    <a:pt x="3969" y="8910"/>
                  </a:cubicBezTo>
                  <a:cubicBezTo>
                    <a:pt x="7939" y="8910"/>
                    <a:pt x="3969" y="1"/>
                    <a:pt x="39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5477086" y="3083678"/>
              <a:ext cx="121812" cy="191014"/>
            </a:xfrm>
            <a:custGeom>
              <a:avLst/>
              <a:gdLst/>
              <a:ahLst/>
              <a:cxnLst/>
              <a:rect l="l" t="t" r="r" b="b"/>
              <a:pathLst>
                <a:path w="5969" h="9360" extrusionOk="0">
                  <a:moveTo>
                    <a:pt x="2982" y="810"/>
                  </a:moveTo>
                  <a:cubicBezTo>
                    <a:pt x="3591" y="2299"/>
                    <a:pt x="5234" y="6704"/>
                    <a:pt x="4181" y="8324"/>
                  </a:cubicBezTo>
                  <a:cubicBezTo>
                    <a:pt x="3933" y="8713"/>
                    <a:pt x="3540" y="8900"/>
                    <a:pt x="2982" y="8900"/>
                  </a:cubicBezTo>
                  <a:cubicBezTo>
                    <a:pt x="2430" y="8900"/>
                    <a:pt x="2036" y="8713"/>
                    <a:pt x="1784" y="8324"/>
                  </a:cubicBezTo>
                  <a:cubicBezTo>
                    <a:pt x="735" y="6704"/>
                    <a:pt x="2378" y="2299"/>
                    <a:pt x="2982" y="810"/>
                  </a:cubicBezTo>
                  <a:close/>
                  <a:moveTo>
                    <a:pt x="2982" y="1"/>
                  </a:moveTo>
                  <a:cubicBezTo>
                    <a:pt x="2896" y="1"/>
                    <a:pt x="2809" y="43"/>
                    <a:pt x="2771" y="127"/>
                  </a:cubicBezTo>
                  <a:cubicBezTo>
                    <a:pt x="2659" y="380"/>
                    <a:pt x="1" y="6414"/>
                    <a:pt x="1400" y="8577"/>
                  </a:cubicBezTo>
                  <a:cubicBezTo>
                    <a:pt x="1738" y="9092"/>
                    <a:pt x="2271" y="9359"/>
                    <a:pt x="2982" y="9359"/>
                  </a:cubicBezTo>
                  <a:cubicBezTo>
                    <a:pt x="3698" y="9359"/>
                    <a:pt x="4227" y="9092"/>
                    <a:pt x="4564" y="8577"/>
                  </a:cubicBezTo>
                  <a:cubicBezTo>
                    <a:pt x="5969" y="6414"/>
                    <a:pt x="3305" y="380"/>
                    <a:pt x="3192" y="127"/>
                  </a:cubicBezTo>
                  <a:cubicBezTo>
                    <a:pt x="3155" y="43"/>
                    <a:pt x="3069" y="1"/>
                    <a:pt x="2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29"/>
          <p:cNvSpPr/>
          <p:nvPr/>
        </p:nvSpPr>
        <p:spPr>
          <a:xfrm>
            <a:off x="655898" y="1583676"/>
            <a:ext cx="2461500" cy="24615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9"/>
          <p:cNvSpPr/>
          <p:nvPr/>
        </p:nvSpPr>
        <p:spPr>
          <a:xfrm>
            <a:off x="3311649" y="1583676"/>
            <a:ext cx="2461500" cy="24615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9"/>
          <p:cNvSpPr/>
          <p:nvPr/>
        </p:nvSpPr>
        <p:spPr>
          <a:xfrm>
            <a:off x="5967400" y="1535550"/>
            <a:ext cx="2461500" cy="24615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9"/>
          <p:cNvSpPr txBox="1">
            <a:spLocks noGrp="1"/>
          </p:cNvSpPr>
          <p:nvPr>
            <p:ph type="title"/>
          </p:nvPr>
        </p:nvSpPr>
        <p:spPr>
          <a:xfrm>
            <a:off x="784870" y="2915941"/>
            <a:ext cx="2190900" cy="3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quan</a:t>
            </a:r>
            <a:endParaRPr dirty="0"/>
          </a:p>
        </p:txBody>
      </p:sp>
      <p:sp>
        <p:nvSpPr>
          <p:cNvPr id="417" name="Google Shape;417;p29"/>
          <p:cNvSpPr txBox="1">
            <a:spLocks noGrp="1"/>
          </p:cNvSpPr>
          <p:nvPr>
            <p:ph type="title" idx="2"/>
          </p:nvPr>
        </p:nvSpPr>
        <p:spPr>
          <a:xfrm>
            <a:off x="1339088" y="2236106"/>
            <a:ext cx="1195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19" name="Google Shape;419;p29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 báo cáo</a:t>
            </a:r>
          </a:p>
        </p:txBody>
      </p:sp>
      <p:sp>
        <p:nvSpPr>
          <p:cNvPr id="420" name="Google Shape;420;p29"/>
          <p:cNvSpPr txBox="1">
            <a:spLocks noGrp="1"/>
          </p:cNvSpPr>
          <p:nvPr>
            <p:ph type="title" idx="3"/>
          </p:nvPr>
        </p:nvSpPr>
        <p:spPr>
          <a:xfrm>
            <a:off x="3476550" y="2915941"/>
            <a:ext cx="2190900" cy="3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dirty="0"/>
          </a:p>
        </p:txBody>
      </p:sp>
      <p:sp>
        <p:nvSpPr>
          <p:cNvPr id="421" name="Google Shape;421;p29"/>
          <p:cNvSpPr txBox="1">
            <a:spLocks noGrp="1"/>
          </p:cNvSpPr>
          <p:nvPr>
            <p:ph type="title" idx="4"/>
          </p:nvPr>
        </p:nvSpPr>
        <p:spPr>
          <a:xfrm>
            <a:off x="3974100" y="2227559"/>
            <a:ext cx="1195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23" name="Google Shape;423;p29"/>
          <p:cNvSpPr txBox="1">
            <a:spLocks noGrp="1"/>
          </p:cNvSpPr>
          <p:nvPr>
            <p:ph type="title" idx="6"/>
          </p:nvPr>
        </p:nvSpPr>
        <p:spPr>
          <a:xfrm>
            <a:off x="6168230" y="2929262"/>
            <a:ext cx="2190900" cy="3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kết</a:t>
            </a:r>
            <a:endParaRPr dirty="0"/>
          </a:p>
        </p:txBody>
      </p:sp>
      <p:sp>
        <p:nvSpPr>
          <p:cNvPr id="424" name="Google Shape;424;p29"/>
          <p:cNvSpPr txBox="1">
            <a:spLocks noGrp="1"/>
          </p:cNvSpPr>
          <p:nvPr>
            <p:ph type="title" idx="7"/>
          </p:nvPr>
        </p:nvSpPr>
        <p:spPr>
          <a:xfrm>
            <a:off x="6600250" y="2310931"/>
            <a:ext cx="1195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26" name="Google Shape;426;p29"/>
          <p:cNvGrpSpPr/>
          <p:nvPr/>
        </p:nvGrpSpPr>
        <p:grpSpPr>
          <a:xfrm rot="-5400000" flipH="1">
            <a:off x="7164699" y="3223621"/>
            <a:ext cx="857778" cy="2769761"/>
            <a:chOff x="5167566" y="3016599"/>
            <a:chExt cx="552941" cy="1785330"/>
          </a:xfrm>
        </p:grpSpPr>
        <p:sp>
          <p:nvSpPr>
            <p:cNvPr id="427" name="Google Shape;427;p29"/>
            <p:cNvSpPr/>
            <p:nvPr/>
          </p:nvSpPr>
          <p:spPr>
            <a:xfrm>
              <a:off x="5438108" y="4255660"/>
              <a:ext cx="282399" cy="11877"/>
            </a:xfrm>
            <a:custGeom>
              <a:avLst/>
              <a:gdLst/>
              <a:ahLst/>
              <a:cxnLst/>
              <a:rect l="l" t="t" r="r" b="b"/>
              <a:pathLst>
                <a:path w="13838" h="582" extrusionOk="0">
                  <a:moveTo>
                    <a:pt x="291" y="1"/>
                  </a:moveTo>
                  <a:cubicBezTo>
                    <a:pt x="131" y="1"/>
                    <a:pt x="1" y="128"/>
                    <a:pt x="1" y="292"/>
                  </a:cubicBezTo>
                  <a:cubicBezTo>
                    <a:pt x="1" y="450"/>
                    <a:pt x="131" y="582"/>
                    <a:pt x="291" y="582"/>
                  </a:cubicBezTo>
                  <a:lnTo>
                    <a:pt x="13548" y="582"/>
                  </a:lnTo>
                  <a:cubicBezTo>
                    <a:pt x="13707" y="582"/>
                    <a:pt x="13838" y="450"/>
                    <a:pt x="13838" y="292"/>
                  </a:cubicBezTo>
                  <a:cubicBezTo>
                    <a:pt x="13838" y="128"/>
                    <a:pt x="13707" y="1"/>
                    <a:pt x="13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5167566" y="4226641"/>
              <a:ext cx="552941" cy="69834"/>
            </a:xfrm>
            <a:custGeom>
              <a:avLst/>
              <a:gdLst/>
              <a:ahLst/>
              <a:cxnLst/>
              <a:rect l="l" t="t" r="r" b="b"/>
              <a:pathLst>
                <a:path w="27095" h="3422" extrusionOk="0">
                  <a:moveTo>
                    <a:pt x="17428" y="580"/>
                  </a:moveTo>
                  <a:lnTo>
                    <a:pt x="24871" y="1714"/>
                  </a:lnTo>
                  <a:lnTo>
                    <a:pt x="17452" y="2842"/>
                  </a:lnTo>
                  <a:lnTo>
                    <a:pt x="9691" y="2842"/>
                  </a:lnTo>
                  <a:lnTo>
                    <a:pt x="2224" y="1708"/>
                  </a:lnTo>
                  <a:lnTo>
                    <a:pt x="9643" y="580"/>
                  </a:lnTo>
                  <a:close/>
                  <a:moveTo>
                    <a:pt x="17452" y="1"/>
                  </a:moveTo>
                  <a:lnTo>
                    <a:pt x="9602" y="5"/>
                  </a:lnTo>
                  <a:lnTo>
                    <a:pt x="249" y="1423"/>
                  </a:lnTo>
                  <a:cubicBezTo>
                    <a:pt x="108" y="1446"/>
                    <a:pt x="1" y="1568"/>
                    <a:pt x="1" y="1714"/>
                  </a:cubicBezTo>
                  <a:cubicBezTo>
                    <a:pt x="1" y="1854"/>
                    <a:pt x="108" y="1976"/>
                    <a:pt x="249" y="1999"/>
                  </a:cubicBezTo>
                  <a:lnTo>
                    <a:pt x="9643" y="3422"/>
                  </a:lnTo>
                  <a:lnTo>
                    <a:pt x="13548" y="3422"/>
                  </a:lnTo>
                  <a:lnTo>
                    <a:pt x="17494" y="3417"/>
                  </a:lnTo>
                  <a:lnTo>
                    <a:pt x="26847" y="1999"/>
                  </a:lnTo>
                  <a:cubicBezTo>
                    <a:pt x="26988" y="1976"/>
                    <a:pt x="27095" y="1854"/>
                    <a:pt x="27095" y="1714"/>
                  </a:cubicBezTo>
                  <a:cubicBezTo>
                    <a:pt x="27095" y="1568"/>
                    <a:pt x="26988" y="1446"/>
                    <a:pt x="26847" y="1423"/>
                  </a:cubicBezTo>
                  <a:lnTo>
                    <a:pt x="17494" y="5"/>
                  </a:lnTo>
                  <a:cubicBezTo>
                    <a:pt x="17480" y="5"/>
                    <a:pt x="17466" y="1"/>
                    <a:pt x="17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5167566" y="4255660"/>
              <a:ext cx="282399" cy="11877"/>
            </a:xfrm>
            <a:custGeom>
              <a:avLst/>
              <a:gdLst/>
              <a:ahLst/>
              <a:cxnLst/>
              <a:rect l="l" t="t" r="r" b="b"/>
              <a:pathLst>
                <a:path w="13838" h="582" extrusionOk="0">
                  <a:moveTo>
                    <a:pt x="290" y="1"/>
                  </a:moveTo>
                  <a:cubicBezTo>
                    <a:pt x="131" y="1"/>
                    <a:pt x="1" y="128"/>
                    <a:pt x="1" y="292"/>
                  </a:cubicBezTo>
                  <a:cubicBezTo>
                    <a:pt x="1" y="450"/>
                    <a:pt x="131" y="582"/>
                    <a:pt x="290" y="582"/>
                  </a:cubicBezTo>
                  <a:lnTo>
                    <a:pt x="13548" y="582"/>
                  </a:lnTo>
                  <a:cubicBezTo>
                    <a:pt x="13707" y="582"/>
                    <a:pt x="13837" y="450"/>
                    <a:pt x="13837" y="292"/>
                  </a:cubicBezTo>
                  <a:cubicBezTo>
                    <a:pt x="13837" y="128"/>
                    <a:pt x="13707" y="1"/>
                    <a:pt x="13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5349274" y="4737441"/>
              <a:ext cx="189524" cy="64488"/>
            </a:xfrm>
            <a:custGeom>
              <a:avLst/>
              <a:gdLst/>
              <a:ahLst/>
              <a:cxnLst/>
              <a:rect l="l" t="t" r="r" b="b"/>
              <a:pathLst>
                <a:path w="9287" h="3160" extrusionOk="0">
                  <a:moveTo>
                    <a:pt x="7710" y="580"/>
                  </a:moveTo>
                  <a:cubicBezTo>
                    <a:pt x="8258" y="580"/>
                    <a:pt x="8707" y="1030"/>
                    <a:pt x="8707" y="1578"/>
                  </a:cubicBezTo>
                  <a:cubicBezTo>
                    <a:pt x="8707" y="2131"/>
                    <a:pt x="8258" y="2580"/>
                    <a:pt x="7710" y="2580"/>
                  </a:cubicBezTo>
                  <a:lnTo>
                    <a:pt x="1582" y="2580"/>
                  </a:lnTo>
                  <a:cubicBezTo>
                    <a:pt x="1029" y="2580"/>
                    <a:pt x="580" y="2131"/>
                    <a:pt x="580" y="1578"/>
                  </a:cubicBezTo>
                  <a:cubicBezTo>
                    <a:pt x="580" y="1030"/>
                    <a:pt x="1029" y="580"/>
                    <a:pt x="1582" y="580"/>
                  </a:cubicBezTo>
                  <a:close/>
                  <a:moveTo>
                    <a:pt x="1582" y="1"/>
                  </a:moveTo>
                  <a:cubicBezTo>
                    <a:pt x="707" y="1"/>
                    <a:pt x="0" y="707"/>
                    <a:pt x="0" y="1578"/>
                  </a:cubicBezTo>
                  <a:cubicBezTo>
                    <a:pt x="0" y="2453"/>
                    <a:pt x="707" y="3160"/>
                    <a:pt x="1582" y="3160"/>
                  </a:cubicBezTo>
                  <a:lnTo>
                    <a:pt x="7710" y="3160"/>
                  </a:lnTo>
                  <a:cubicBezTo>
                    <a:pt x="8580" y="3160"/>
                    <a:pt x="9287" y="2453"/>
                    <a:pt x="9287" y="1578"/>
                  </a:cubicBezTo>
                  <a:cubicBezTo>
                    <a:pt x="9287" y="707"/>
                    <a:pt x="8580" y="1"/>
                    <a:pt x="7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5366641" y="4287578"/>
              <a:ext cx="154791" cy="461720"/>
            </a:xfrm>
            <a:custGeom>
              <a:avLst/>
              <a:gdLst/>
              <a:ahLst/>
              <a:cxnLst/>
              <a:rect l="l" t="t" r="r" b="b"/>
              <a:pathLst>
                <a:path w="7585" h="22625" extrusionOk="0">
                  <a:moveTo>
                    <a:pt x="7003" y="582"/>
                  </a:moveTo>
                  <a:lnTo>
                    <a:pt x="7003" y="22045"/>
                  </a:lnTo>
                  <a:lnTo>
                    <a:pt x="582" y="22045"/>
                  </a:lnTo>
                  <a:lnTo>
                    <a:pt x="582" y="582"/>
                  </a:lnTo>
                  <a:close/>
                  <a:moveTo>
                    <a:pt x="291" y="1"/>
                  </a:moveTo>
                  <a:cubicBezTo>
                    <a:pt x="132" y="1"/>
                    <a:pt x="1" y="132"/>
                    <a:pt x="1" y="291"/>
                  </a:cubicBezTo>
                  <a:lnTo>
                    <a:pt x="1" y="22335"/>
                  </a:lnTo>
                  <a:cubicBezTo>
                    <a:pt x="1" y="22494"/>
                    <a:pt x="132" y="22624"/>
                    <a:pt x="291" y="22624"/>
                  </a:cubicBezTo>
                  <a:lnTo>
                    <a:pt x="7294" y="22624"/>
                  </a:lnTo>
                  <a:cubicBezTo>
                    <a:pt x="7453" y="22624"/>
                    <a:pt x="7584" y="22494"/>
                    <a:pt x="7584" y="22335"/>
                  </a:cubicBezTo>
                  <a:lnTo>
                    <a:pt x="7584" y="291"/>
                  </a:lnTo>
                  <a:cubicBezTo>
                    <a:pt x="7584" y="132"/>
                    <a:pt x="7453" y="1"/>
                    <a:pt x="7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5366641" y="4291169"/>
              <a:ext cx="154791" cy="118527"/>
            </a:xfrm>
            <a:custGeom>
              <a:avLst/>
              <a:gdLst/>
              <a:ahLst/>
              <a:cxnLst/>
              <a:rect l="l" t="t" r="r" b="b"/>
              <a:pathLst>
                <a:path w="7585" h="5808" extrusionOk="0">
                  <a:moveTo>
                    <a:pt x="582" y="691"/>
                  </a:moveTo>
                  <a:lnTo>
                    <a:pt x="7003" y="2759"/>
                  </a:lnTo>
                  <a:lnTo>
                    <a:pt x="7003" y="5105"/>
                  </a:lnTo>
                  <a:lnTo>
                    <a:pt x="582" y="2798"/>
                  </a:lnTo>
                  <a:lnTo>
                    <a:pt x="582" y="691"/>
                  </a:lnTo>
                  <a:close/>
                  <a:moveTo>
                    <a:pt x="288" y="1"/>
                  </a:moveTo>
                  <a:cubicBezTo>
                    <a:pt x="229" y="1"/>
                    <a:pt x="172" y="20"/>
                    <a:pt x="122" y="54"/>
                  </a:cubicBezTo>
                  <a:cubicBezTo>
                    <a:pt x="48" y="110"/>
                    <a:pt x="1" y="199"/>
                    <a:pt x="1" y="293"/>
                  </a:cubicBezTo>
                  <a:lnTo>
                    <a:pt x="1" y="2999"/>
                  </a:lnTo>
                  <a:cubicBezTo>
                    <a:pt x="1" y="3124"/>
                    <a:pt x="81" y="3232"/>
                    <a:pt x="193" y="3275"/>
                  </a:cubicBezTo>
                  <a:lnTo>
                    <a:pt x="7196" y="5788"/>
                  </a:lnTo>
                  <a:cubicBezTo>
                    <a:pt x="7228" y="5803"/>
                    <a:pt x="7262" y="5807"/>
                    <a:pt x="7294" y="5807"/>
                  </a:cubicBezTo>
                  <a:cubicBezTo>
                    <a:pt x="7355" y="5807"/>
                    <a:pt x="7411" y="5788"/>
                    <a:pt x="7463" y="5751"/>
                  </a:cubicBezTo>
                  <a:cubicBezTo>
                    <a:pt x="7537" y="5699"/>
                    <a:pt x="7584" y="5611"/>
                    <a:pt x="7584" y="5517"/>
                  </a:cubicBezTo>
                  <a:lnTo>
                    <a:pt x="7584" y="2549"/>
                  </a:lnTo>
                  <a:cubicBezTo>
                    <a:pt x="7584" y="2422"/>
                    <a:pt x="7505" y="2310"/>
                    <a:pt x="7383" y="2273"/>
                  </a:cubicBezTo>
                  <a:lnTo>
                    <a:pt x="381" y="17"/>
                  </a:lnTo>
                  <a:cubicBezTo>
                    <a:pt x="350" y="6"/>
                    <a:pt x="319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366641" y="4402717"/>
              <a:ext cx="154791" cy="118568"/>
            </a:xfrm>
            <a:custGeom>
              <a:avLst/>
              <a:gdLst/>
              <a:ahLst/>
              <a:cxnLst/>
              <a:rect l="l" t="t" r="r" b="b"/>
              <a:pathLst>
                <a:path w="7585" h="5810" extrusionOk="0">
                  <a:moveTo>
                    <a:pt x="582" y="687"/>
                  </a:moveTo>
                  <a:lnTo>
                    <a:pt x="7003" y="2761"/>
                  </a:lnTo>
                  <a:lnTo>
                    <a:pt x="7003" y="5102"/>
                  </a:lnTo>
                  <a:lnTo>
                    <a:pt x="582" y="2798"/>
                  </a:lnTo>
                  <a:lnTo>
                    <a:pt x="582" y="687"/>
                  </a:lnTo>
                  <a:close/>
                  <a:moveTo>
                    <a:pt x="296" y="0"/>
                  </a:moveTo>
                  <a:cubicBezTo>
                    <a:pt x="234" y="0"/>
                    <a:pt x="174" y="20"/>
                    <a:pt x="122" y="56"/>
                  </a:cubicBezTo>
                  <a:cubicBezTo>
                    <a:pt x="48" y="112"/>
                    <a:pt x="1" y="201"/>
                    <a:pt x="1" y="290"/>
                  </a:cubicBezTo>
                  <a:lnTo>
                    <a:pt x="1" y="3001"/>
                  </a:lnTo>
                  <a:cubicBezTo>
                    <a:pt x="1" y="3122"/>
                    <a:pt x="81" y="3234"/>
                    <a:pt x="193" y="3271"/>
                  </a:cubicBezTo>
                  <a:lnTo>
                    <a:pt x="7196" y="5790"/>
                  </a:lnTo>
                  <a:cubicBezTo>
                    <a:pt x="7228" y="5799"/>
                    <a:pt x="7262" y="5809"/>
                    <a:pt x="7294" y="5809"/>
                  </a:cubicBezTo>
                  <a:cubicBezTo>
                    <a:pt x="7355" y="5809"/>
                    <a:pt x="7411" y="5790"/>
                    <a:pt x="7463" y="5753"/>
                  </a:cubicBezTo>
                  <a:cubicBezTo>
                    <a:pt x="7537" y="5702"/>
                    <a:pt x="7584" y="5613"/>
                    <a:pt x="7584" y="5518"/>
                  </a:cubicBezTo>
                  <a:lnTo>
                    <a:pt x="7584" y="2551"/>
                  </a:lnTo>
                  <a:cubicBezTo>
                    <a:pt x="7584" y="2424"/>
                    <a:pt x="7505" y="2312"/>
                    <a:pt x="7383" y="2275"/>
                  </a:cubicBezTo>
                  <a:lnTo>
                    <a:pt x="381" y="13"/>
                  </a:lnTo>
                  <a:cubicBezTo>
                    <a:pt x="352" y="4"/>
                    <a:pt x="324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5366641" y="4514285"/>
              <a:ext cx="154791" cy="118466"/>
            </a:xfrm>
            <a:custGeom>
              <a:avLst/>
              <a:gdLst/>
              <a:ahLst/>
              <a:cxnLst/>
              <a:rect l="l" t="t" r="r" b="b"/>
              <a:pathLst>
                <a:path w="7585" h="5805" extrusionOk="0">
                  <a:moveTo>
                    <a:pt x="582" y="688"/>
                  </a:moveTo>
                  <a:lnTo>
                    <a:pt x="7003" y="2762"/>
                  </a:lnTo>
                  <a:lnTo>
                    <a:pt x="7003" y="5103"/>
                  </a:lnTo>
                  <a:lnTo>
                    <a:pt x="582" y="2795"/>
                  </a:lnTo>
                  <a:lnTo>
                    <a:pt x="582" y="688"/>
                  </a:lnTo>
                  <a:close/>
                  <a:moveTo>
                    <a:pt x="290" y="0"/>
                  </a:moveTo>
                  <a:cubicBezTo>
                    <a:pt x="230" y="0"/>
                    <a:pt x="172" y="19"/>
                    <a:pt x="122" y="56"/>
                  </a:cubicBezTo>
                  <a:cubicBezTo>
                    <a:pt x="48" y="112"/>
                    <a:pt x="1" y="196"/>
                    <a:pt x="1" y="291"/>
                  </a:cubicBezTo>
                  <a:lnTo>
                    <a:pt x="1" y="3001"/>
                  </a:lnTo>
                  <a:cubicBezTo>
                    <a:pt x="1" y="3123"/>
                    <a:pt x="81" y="3230"/>
                    <a:pt x="193" y="3272"/>
                  </a:cubicBezTo>
                  <a:lnTo>
                    <a:pt x="7196" y="5791"/>
                  </a:lnTo>
                  <a:cubicBezTo>
                    <a:pt x="7228" y="5800"/>
                    <a:pt x="7262" y="5805"/>
                    <a:pt x="7294" y="5805"/>
                  </a:cubicBezTo>
                  <a:cubicBezTo>
                    <a:pt x="7355" y="5805"/>
                    <a:pt x="7411" y="5786"/>
                    <a:pt x="7463" y="5753"/>
                  </a:cubicBezTo>
                  <a:cubicBezTo>
                    <a:pt x="7537" y="5697"/>
                    <a:pt x="7584" y="5613"/>
                    <a:pt x="7584" y="5515"/>
                  </a:cubicBezTo>
                  <a:lnTo>
                    <a:pt x="7584" y="2551"/>
                  </a:lnTo>
                  <a:cubicBezTo>
                    <a:pt x="7584" y="2425"/>
                    <a:pt x="7505" y="2313"/>
                    <a:pt x="7383" y="2275"/>
                  </a:cubicBezTo>
                  <a:lnTo>
                    <a:pt x="381" y="14"/>
                  </a:lnTo>
                  <a:cubicBezTo>
                    <a:pt x="350" y="5"/>
                    <a:pt x="320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5366641" y="4625873"/>
              <a:ext cx="154791" cy="118466"/>
            </a:xfrm>
            <a:custGeom>
              <a:avLst/>
              <a:gdLst/>
              <a:ahLst/>
              <a:cxnLst/>
              <a:rect l="l" t="t" r="r" b="b"/>
              <a:pathLst>
                <a:path w="7585" h="5805" extrusionOk="0">
                  <a:moveTo>
                    <a:pt x="582" y="688"/>
                  </a:moveTo>
                  <a:lnTo>
                    <a:pt x="7003" y="2757"/>
                  </a:lnTo>
                  <a:lnTo>
                    <a:pt x="7003" y="5103"/>
                  </a:lnTo>
                  <a:lnTo>
                    <a:pt x="582" y="2795"/>
                  </a:lnTo>
                  <a:lnTo>
                    <a:pt x="582" y="688"/>
                  </a:lnTo>
                  <a:close/>
                  <a:moveTo>
                    <a:pt x="290" y="0"/>
                  </a:moveTo>
                  <a:cubicBezTo>
                    <a:pt x="230" y="0"/>
                    <a:pt x="172" y="19"/>
                    <a:pt x="122" y="56"/>
                  </a:cubicBezTo>
                  <a:cubicBezTo>
                    <a:pt x="48" y="112"/>
                    <a:pt x="1" y="196"/>
                    <a:pt x="1" y="290"/>
                  </a:cubicBezTo>
                  <a:lnTo>
                    <a:pt x="1" y="3001"/>
                  </a:lnTo>
                  <a:cubicBezTo>
                    <a:pt x="1" y="3122"/>
                    <a:pt x="81" y="3230"/>
                    <a:pt x="193" y="3272"/>
                  </a:cubicBezTo>
                  <a:lnTo>
                    <a:pt x="7196" y="5790"/>
                  </a:lnTo>
                  <a:cubicBezTo>
                    <a:pt x="7228" y="5800"/>
                    <a:pt x="7262" y="5805"/>
                    <a:pt x="7294" y="5805"/>
                  </a:cubicBezTo>
                  <a:cubicBezTo>
                    <a:pt x="7355" y="5805"/>
                    <a:pt x="7411" y="5786"/>
                    <a:pt x="7463" y="5753"/>
                  </a:cubicBezTo>
                  <a:cubicBezTo>
                    <a:pt x="7537" y="5697"/>
                    <a:pt x="7584" y="5608"/>
                    <a:pt x="7584" y="5514"/>
                  </a:cubicBezTo>
                  <a:lnTo>
                    <a:pt x="7584" y="2547"/>
                  </a:lnTo>
                  <a:cubicBezTo>
                    <a:pt x="7584" y="2420"/>
                    <a:pt x="7505" y="2312"/>
                    <a:pt x="7383" y="2270"/>
                  </a:cubicBezTo>
                  <a:lnTo>
                    <a:pt x="381" y="14"/>
                  </a:lnTo>
                  <a:cubicBezTo>
                    <a:pt x="350" y="5"/>
                    <a:pt x="320" y="0"/>
                    <a:pt x="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5204156" y="3016599"/>
              <a:ext cx="470495" cy="1221899"/>
            </a:xfrm>
            <a:custGeom>
              <a:avLst/>
              <a:gdLst/>
              <a:ahLst/>
              <a:cxnLst/>
              <a:rect l="l" t="t" r="r" b="b"/>
              <a:pathLst>
                <a:path w="23055" h="59875" extrusionOk="0">
                  <a:moveTo>
                    <a:pt x="10387" y="2665"/>
                  </a:moveTo>
                  <a:cubicBezTo>
                    <a:pt x="9199" y="6288"/>
                    <a:pt x="8304" y="13433"/>
                    <a:pt x="14980" y="21742"/>
                  </a:cubicBezTo>
                  <a:cubicBezTo>
                    <a:pt x="22372" y="30940"/>
                    <a:pt x="19666" y="36305"/>
                    <a:pt x="16806" y="41987"/>
                  </a:cubicBezTo>
                  <a:cubicBezTo>
                    <a:pt x="16024" y="43542"/>
                    <a:pt x="15214" y="45148"/>
                    <a:pt x="14628" y="46833"/>
                  </a:cubicBezTo>
                  <a:cubicBezTo>
                    <a:pt x="12480" y="53036"/>
                    <a:pt x="15622" y="57800"/>
                    <a:pt x="16806" y="59295"/>
                  </a:cubicBezTo>
                  <a:lnTo>
                    <a:pt x="6249" y="59295"/>
                  </a:lnTo>
                  <a:cubicBezTo>
                    <a:pt x="5590" y="58442"/>
                    <a:pt x="1180" y="51982"/>
                    <a:pt x="7654" y="40297"/>
                  </a:cubicBezTo>
                  <a:cubicBezTo>
                    <a:pt x="11899" y="32640"/>
                    <a:pt x="11113" y="30280"/>
                    <a:pt x="9691" y="26006"/>
                  </a:cubicBezTo>
                  <a:cubicBezTo>
                    <a:pt x="9021" y="23998"/>
                    <a:pt x="8187" y="21503"/>
                    <a:pt x="7686" y="17776"/>
                  </a:cubicBezTo>
                  <a:cubicBezTo>
                    <a:pt x="6699" y="10423"/>
                    <a:pt x="8796" y="5333"/>
                    <a:pt x="10387" y="2665"/>
                  </a:cubicBezTo>
                  <a:close/>
                  <a:moveTo>
                    <a:pt x="11755" y="1"/>
                  </a:moveTo>
                  <a:cubicBezTo>
                    <a:pt x="11679" y="1"/>
                    <a:pt x="11604" y="31"/>
                    <a:pt x="11549" y="87"/>
                  </a:cubicBezTo>
                  <a:cubicBezTo>
                    <a:pt x="11488" y="147"/>
                    <a:pt x="5556" y="6294"/>
                    <a:pt x="7116" y="17856"/>
                  </a:cubicBezTo>
                  <a:cubicBezTo>
                    <a:pt x="7621" y="21634"/>
                    <a:pt x="8464" y="24157"/>
                    <a:pt x="9138" y="26189"/>
                  </a:cubicBezTo>
                  <a:cubicBezTo>
                    <a:pt x="10556" y="30443"/>
                    <a:pt x="11268" y="32578"/>
                    <a:pt x="7148" y="40017"/>
                  </a:cubicBezTo>
                  <a:cubicBezTo>
                    <a:pt x="1" y="52913"/>
                    <a:pt x="5833" y="59710"/>
                    <a:pt x="5893" y="59781"/>
                  </a:cubicBezTo>
                  <a:cubicBezTo>
                    <a:pt x="5949" y="59842"/>
                    <a:pt x="6029" y="59874"/>
                    <a:pt x="6109" y="59874"/>
                  </a:cubicBezTo>
                  <a:lnTo>
                    <a:pt x="17433" y="59874"/>
                  </a:lnTo>
                  <a:cubicBezTo>
                    <a:pt x="17545" y="59874"/>
                    <a:pt x="17653" y="59805"/>
                    <a:pt x="17700" y="59701"/>
                  </a:cubicBezTo>
                  <a:cubicBezTo>
                    <a:pt x="17742" y="59593"/>
                    <a:pt x="17718" y="59468"/>
                    <a:pt x="17639" y="59383"/>
                  </a:cubicBezTo>
                  <a:cubicBezTo>
                    <a:pt x="17588" y="59332"/>
                    <a:pt x="12696" y="54183"/>
                    <a:pt x="15177" y="47025"/>
                  </a:cubicBezTo>
                  <a:cubicBezTo>
                    <a:pt x="15747" y="45377"/>
                    <a:pt x="16548" y="43785"/>
                    <a:pt x="17325" y="42250"/>
                  </a:cubicBezTo>
                  <a:cubicBezTo>
                    <a:pt x="20144" y="36651"/>
                    <a:pt x="23055" y="30865"/>
                    <a:pt x="15434" y="21377"/>
                  </a:cubicBezTo>
                  <a:cubicBezTo>
                    <a:pt x="6096" y="9753"/>
                    <a:pt x="11938" y="540"/>
                    <a:pt x="11998" y="452"/>
                  </a:cubicBezTo>
                  <a:cubicBezTo>
                    <a:pt x="12078" y="325"/>
                    <a:pt x="12055" y="161"/>
                    <a:pt x="11938" y="67"/>
                  </a:cubicBezTo>
                  <a:cubicBezTo>
                    <a:pt x="11884" y="22"/>
                    <a:pt x="11819" y="1"/>
                    <a:pt x="117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5325193" y="3016619"/>
              <a:ext cx="219340" cy="1221879"/>
            </a:xfrm>
            <a:custGeom>
              <a:avLst/>
              <a:gdLst/>
              <a:ahLst/>
              <a:cxnLst/>
              <a:rect l="l" t="t" r="r" b="b"/>
              <a:pathLst>
                <a:path w="10748" h="59874" extrusionOk="0">
                  <a:moveTo>
                    <a:pt x="5826" y="1"/>
                  </a:moveTo>
                  <a:cubicBezTo>
                    <a:pt x="5735" y="1"/>
                    <a:pt x="5647" y="42"/>
                    <a:pt x="5590" y="123"/>
                  </a:cubicBezTo>
                  <a:cubicBezTo>
                    <a:pt x="5534" y="198"/>
                    <a:pt x="1" y="8095"/>
                    <a:pt x="3951" y="18829"/>
                  </a:cubicBezTo>
                  <a:cubicBezTo>
                    <a:pt x="5028" y="21754"/>
                    <a:pt x="6072" y="23978"/>
                    <a:pt x="6910" y="25762"/>
                  </a:cubicBezTo>
                  <a:cubicBezTo>
                    <a:pt x="9170" y="30583"/>
                    <a:pt x="10107" y="32577"/>
                    <a:pt x="7299" y="38410"/>
                  </a:cubicBezTo>
                  <a:lnTo>
                    <a:pt x="6741" y="39557"/>
                  </a:lnTo>
                  <a:cubicBezTo>
                    <a:pt x="3062" y="47164"/>
                    <a:pt x="398" y="52659"/>
                    <a:pt x="5590" y="59756"/>
                  </a:cubicBezTo>
                  <a:cubicBezTo>
                    <a:pt x="5646" y="59836"/>
                    <a:pt x="5735" y="59873"/>
                    <a:pt x="5824" y="59873"/>
                  </a:cubicBezTo>
                  <a:cubicBezTo>
                    <a:pt x="5884" y="59873"/>
                    <a:pt x="5945" y="59855"/>
                    <a:pt x="5997" y="59817"/>
                  </a:cubicBezTo>
                  <a:cubicBezTo>
                    <a:pt x="6124" y="59724"/>
                    <a:pt x="6152" y="59541"/>
                    <a:pt x="6057" y="59415"/>
                  </a:cubicBezTo>
                  <a:cubicBezTo>
                    <a:pt x="1072" y="52599"/>
                    <a:pt x="3670" y="47234"/>
                    <a:pt x="7265" y="39810"/>
                  </a:cubicBezTo>
                  <a:lnTo>
                    <a:pt x="7818" y="38663"/>
                  </a:lnTo>
                  <a:cubicBezTo>
                    <a:pt x="10748" y="32577"/>
                    <a:pt x="9709" y="30368"/>
                    <a:pt x="7434" y="25514"/>
                  </a:cubicBezTo>
                  <a:cubicBezTo>
                    <a:pt x="6601" y="23740"/>
                    <a:pt x="5562" y="21530"/>
                    <a:pt x="4494" y="18628"/>
                  </a:cubicBezTo>
                  <a:cubicBezTo>
                    <a:pt x="656" y="8193"/>
                    <a:pt x="6007" y="535"/>
                    <a:pt x="6057" y="460"/>
                  </a:cubicBezTo>
                  <a:cubicBezTo>
                    <a:pt x="6152" y="328"/>
                    <a:pt x="6124" y="146"/>
                    <a:pt x="5992" y="52"/>
                  </a:cubicBezTo>
                  <a:cubicBezTo>
                    <a:pt x="5941" y="17"/>
                    <a:pt x="5883" y="1"/>
                    <a:pt x="5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5456944" y="3088168"/>
              <a:ext cx="162015" cy="181831"/>
            </a:xfrm>
            <a:custGeom>
              <a:avLst/>
              <a:gdLst/>
              <a:ahLst/>
              <a:cxnLst/>
              <a:rect l="l" t="t" r="r" b="b"/>
              <a:pathLst>
                <a:path w="7939" h="8910" extrusionOk="0">
                  <a:moveTo>
                    <a:pt x="3969" y="1"/>
                  </a:moveTo>
                  <a:cubicBezTo>
                    <a:pt x="3969" y="1"/>
                    <a:pt x="0" y="8910"/>
                    <a:pt x="3969" y="8910"/>
                  </a:cubicBezTo>
                  <a:cubicBezTo>
                    <a:pt x="7939" y="8910"/>
                    <a:pt x="3969" y="1"/>
                    <a:pt x="39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5477086" y="3083678"/>
              <a:ext cx="121812" cy="191014"/>
            </a:xfrm>
            <a:custGeom>
              <a:avLst/>
              <a:gdLst/>
              <a:ahLst/>
              <a:cxnLst/>
              <a:rect l="l" t="t" r="r" b="b"/>
              <a:pathLst>
                <a:path w="5969" h="9360" extrusionOk="0">
                  <a:moveTo>
                    <a:pt x="2982" y="810"/>
                  </a:moveTo>
                  <a:cubicBezTo>
                    <a:pt x="3591" y="2299"/>
                    <a:pt x="5234" y="6704"/>
                    <a:pt x="4181" y="8324"/>
                  </a:cubicBezTo>
                  <a:cubicBezTo>
                    <a:pt x="3933" y="8713"/>
                    <a:pt x="3540" y="8900"/>
                    <a:pt x="2982" y="8900"/>
                  </a:cubicBezTo>
                  <a:cubicBezTo>
                    <a:pt x="2430" y="8900"/>
                    <a:pt x="2036" y="8713"/>
                    <a:pt x="1784" y="8324"/>
                  </a:cubicBezTo>
                  <a:cubicBezTo>
                    <a:pt x="735" y="6704"/>
                    <a:pt x="2378" y="2299"/>
                    <a:pt x="2982" y="810"/>
                  </a:cubicBezTo>
                  <a:close/>
                  <a:moveTo>
                    <a:pt x="2982" y="1"/>
                  </a:moveTo>
                  <a:cubicBezTo>
                    <a:pt x="2896" y="1"/>
                    <a:pt x="2809" y="43"/>
                    <a:pt x="2771" y="127"/>
                  </a:cubicBezTo>
                  <a:cubicBezTo>
                    <a:pt x="2659" y="380"/>
                    <a:pt x="1" y="6414"/>
                    <a:pt x="1400" y="8577"/>
                  </a:cubicBezTo>
                  <a:cubicBezTo>
                    <a:pt x="1738" y="9092"/>
                    <a:pt x="2271" y="9359"/>
                    <a:pt x="2982" y="9359"/>
                  </a:cubicBezTo>
                  <a:cubicBezTo>
                    <a:pt x="3698" y="9359"/>
                    <a:pt x="4227" y="9092"/>
                    <a:pt x="4564" y="8577"/>
                  </a:cubicBezTo>
                  <a:cubicBezTo>
                    <a:pt x="5969" y="6414"/>
                    <a:pt x="3305" y="380"/>
                    <a:pt x="3192" y="127"/>
                  </a:cubicBezTo>
                  <a:cubicBezTo>
                    <a:pt x="3155" y="43"/>
                    <a:pt x="3069" y="1"/>
                    <a:pt x="2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" grpId="0"/>
      <p:bldP spid="417" grpId="0"/>
      <p:bldP spid="420" grpId="0"/>
      <p:bldP spid="421" grpId="0"/>
      <p:bldP spid="423" grpId="0"/>
      <p:bldP spid="4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1"/>
          <p:cNvSpPr/>
          <p:nvPr/>
        </p:nvSpPr>
        <p:spPr>
          <a:xfrm>
            <a:off x="4039950" y="363300"/>
            <a:ext cx="4416900" cy="44169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1"/>
          <p:cNvSpPr txBox="1">
            <a:spLocks noGrp="1"/>
          </p:cNvSpPr>
          <p:nvPr>
            <p:ph type="title"/>
          </p:nvPr>
        </p:nvSpPr>
        <p:spPr>
          <a:xfrm>
            <a:off x="4477971" y="2712913"/>
            <a:ext cx="3585900" cy="841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quan</a:t>
            </a:r>
            <a:endParaRPr dirty="0"/>
          </a:p>
        </p:txBody>
      </p:sp>
      <p:sp>
        <p:nvSpPr>
          <p:cNvPr id="464" name="Google Shape;464;p31"/>
          <p:cNvSpPr txBox="1">
            <a:spLocks noGrp="1"/>
          </p:cNvSpPr>
          <p:nvPr>
            <p:ph type="title" idx="2"/>
          </p:nvPr>
        </p:nvSpPr>
        <p:spPr>
          <a:xfrm>
            <a:off x="5332050" y="1817199"/>
            <a:ext cx="1832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465" name="Google Shape;465;p31"/>
          <p:cNvSpPr/>
          <p:nvPr/>
        </p:nvSpPr>
        <p:spPr>
          <a:xfrm>
            <a:off x="3376625" y="178825"/>
            <a:ext cx="2150400" cy="21504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31"/>
          <p:cNvGrpSpPr/>
          <p:nvPr/>
        </p:nvGrpSpPr>
        <p:grpSpPr>
          <a:xfrm>
            <a:off x="2481520" y="2238099"/>
            <a:ext cx="742959" cy="667311"/>
            <a:chOff x="4139068" y="1561197"/>
            <a:chExt cx="499065" cy="448251"/>
          </a:xfrm>
        </p:grpSpPr>
        <p:sp>
          <p:nvSpPr>
            <p:cNvPr id="467" name="Google Shape;467;p31"/>
            <p:cNvSpPr/>
            <p:nvPr/>
          </p:nvSpPr>
          <p:spPr>
            <a:xfrm>
              <a:off x="4139171" y="1587339"/>
              <a:ext cx="498963" cy="422109"/>
            </a:xfrm>
            <a:custGeom>
              <a:avLst/>
              <a:gdLst/>
              <a:ahLst/>
              <a:cxnLst/>
              <a:rect l="l" t="t" r="r" b="b"/>
              <a:pathLst>
                <a:path w="24450" h="20684" extrusionOk="0">
                  <a:moveTo>
                    <a:pt x="19347" y="953"/>
                  </a:moveTo>
                  <a:lnTo>
                    <a:pt x="23767" y="7043"/>
                  </a:lnTo>
                  <a:lnTo>
                    <a:pt x="12537" y="19959"/>
                  </a:lnTo>
                  <a:lnTo>
                    <a:pt x="697" y="6851"/>
                  </a:lnTo>
                  <a:lnTo>
                    <a:pt x="5450" y="966"/>
                  </a:lnTo>
                  <a:lnTo>
                    <a:pt x="6820" y="8569"/>
                  </a:lnTo>
                  <a:cubicBezTo>
                    <a:pt x="6844" y="8681"/>
                    <a:pt x="6928" y="8770"/>
                    <a:pt x="7036" y="8798"/>
                  </a:cubicBezTo>
                  <a:cubicBezTo>
                    <a:pt x="7061" y="8804"/>
                    <a:pt x="7085" y="8807"/>
                    <a:pt x="7110" y="8807"/>
                  </a:cubicBezTo>
                  <a:cubicBezTo>
                    <a:pt x="7197" y="8807"/>
                    <a:pt x="7281" y="8769"/>
                    <a:pt x="7336" y="8696"/>
                  </a:cubicBezTo>
                  <a:lnTo>
                    <a:pt x="12517" y="2113"/>
                  </a:lnTo>
                  <a:lnTo>
                    <a:pt x="16791" y="8677"/>
                  </a:lnTo>
                  <a:cubicBezTo>
                    <a:pt x="16844" y="8760"/>
                    <a:pt x="16937" y="8807"/>
                    <a:pt x="17033" y="8807"/>
                  </a:cubicBezTo>
                  <a:cubicBezTo>
                    <a:pt x="17049" y="8807"/>
                    <a:pt x="17066" y="8805"/>
                    <a:pt x="17082" y="8802"/>
                  </a:cubicBezTo>
                  <a:cubicBezTo>
                    <a:pt x="17194" y="8785"/>
                    <a:pt x="17288" y="8705"/>
                    <a:pt x="17316" y="8592"/>
                  </a:cubicBezTo>
                  <a:lnTo>
                    <a:pt x="19347" y="953"/>
                  </a:lnTo>
                  <a:close/>
                  <a:moveTo>
                    <a:pt x="19229" y="1"/>
                  </a:moveTo>
                  <a:cubicBezTo>
                    <a:pt x="19210" y="1"/>
                    <a:pt x="19190" y="3"/>
                    <a:pt x="19170" y="7"/>
                  </a:cubicBezTo>
                  <a:cubicBezTo>
                    <a:pt x="19062" y="26"/>
                    <a:pt x="18973" y="110"/>
                    <a:pt x="18945" y="218"/>
                  </a:cubicBezTo>
                  <a:lnTo>
                    <a:pt x="16923" y="7815"/>
                  </a:lnTo>
                  <a:lnTo>
                    <a:pt x="12780" y="1458"/>
                  </a:lnTo>
                  <a:cubicBezTo>
                    <a:pt x="12733" y="1383"/>
                    <a:pt x="12644" y="1331"/>
                    <a:pt x="12550" y="1327"/>
                  </a:cubicBezTo>
                  <a:cubicBezTo>
                    <a:pt x="12546" y="1327"/>
                    <a:pt x="12541" y="1326"/>
                    <a:pt x="12537" y="1326"/>
                  </a:cubicBezTo>
                  <a:cubicBezTo>
                    <a:pt x="12448" y="1326"/>
                    <a:pt x="12365" y="1369"/>
                    <a:pt x="12312" y="1439"/>
                  </a:cubicBezTo>
                  <a:lnTo>
                    <a:pt x="7280" y="7834"/>
                  </a:lnTo>
                  <a:lnTo>
                    <a:pt x="5908" y="242"/>
                  </a:lnTo>
                  <a:cubicBezTo>
                    <a:pt x="5889" y="129"/>
                    <a:pt x="5805" y="39"/>
                    <a:pt x="5692" y="11"/>
                  </a:cubicBezTo>
                  <a:cubicBezTo>
                    <a:pt x="5669" y="5"/>
                    <a:pt x="5645" y="2"/>
                    <a:pt x="5621" y="2"/>
                  </a:cubicBezTo>
                  <a:cubicBezTo>
                    <a:pt x="5536" y="2"/>
                    <a:pt x="5452" y="41"/>
                    <a:pt x="5398" y="110"/>
                  </a:cubicBezTo>
                  <a:lnTo>
                    <a:pt x="89" y="6678"/>
                  </a:lnTo>
                  <a:cubicBezTo>
                    <a:pt x="1" y="6790"/>
                    <a:pt x="5" y="6949"/>
                    <a:pt x="98" y="7052"/>
                  </a:cubicBezTo>
                  <a:lnTo>
                    <a:pt x="12325" y="20590"/>
                  </a:lnTo>
                  <a:cubicBezTo>
                    <a:pt x="12377" y="20651"/>
                    <a:pt x="12457" y="20683"/>
                    <a:pt x="12541" y="20683"/>
                  </a:cubicBezTo>
                  <a:cubicBezTo>
                    <a:pt x="12625" y="20683"/>
                    <a:pt x="12705" y="20646"/>
                    <a:pt x="12757" y="20586"/>
                  </a:cubicBezTo>
                  <a:lnTo>
                    <a:pt x="24352" y="7249"/>
                  </a:lnTo>
                  <a:cubicBezTo>
                    <a:pt x="24441" y="7145"/>
                    <a:pt x="24450" y="6996"/>
                    <a:pt x="24370" y="6888"/>
                  </a:cubicBezTo>
                  <a:lnTo>
                    <a:pt x="19459" y="119"/>
                  </a:lnTo>
                  <a:cubicBezTo>
                    <a:pt x="19406" y="46"/>
                    <a:pt x="19322" y="1"/>
                    <a:pt x="19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4139068" y="1721416"/>
              <a:ext cx="499065" cy="288031"/>
            </a:xfrm>
            <a:custGeom>
              <a:avLst/>
              <a:gdLst/>
              <a:ahLst/>
              <a:cxnLst/>
              <a:rect l="l" t="t" r="r" b="b"/>
              <a:pathLst>
                <a:path w="24455" h="14114" extrusionOk="0">
                  <a:moveTo>
                    <a:pt x="320" y="1"/>
                  </a:moveTo>
                  <a:cubicBezTo>
                    <a:pt x="190" y="1"/>
                    <a:pt x="70" y="88"/>
                    <a:pt x="38" y="220"/>
                  </a:cubicBezTo>
                  <a:cubicBezTo>
                    <a:pt x="0" y="374"/>
                    <a:pt x="94" y="534"/>
                    <a:pt x="248" y="571"/>
                  </a:cubicBezTo>
                  <a:lnTo>
                    <a:pt x="6905" y="2195"/>
                  </a:lnTo>
                  <a:lnTo>
                    <a:pt x="12280" y="13945"/>
                  </a:lnTo>
                  <a:cubicBezTo>
                    <a:pt x="12326" y="14048"/>
                    <a:pt x="12429" y="14113"/>
                    <a:pt x="12546" y="14113"/>
                  </a:cubicBezTo>
                  <a:lnTo>
                    <a:pt x="12555" y="14113"/>
                  </a:lnTo>
                  <a:cubicBezTo>
                    <a:pt x="12673" y="14109"/>
                    <a:pt x="12775" y="14039"/>
                    <a:pt x="12813" y="13927"/>
                  </a:cubicBezTo>
                  <a:lnTo>
                    <a:pt x="17256" y="2200"/>
                  </a:lnTo>
                  <a:lnTo>
                    <a:pt x="24198" y="772"/>
                  </a:lnTo>
                  <a:cubicBezTo>
                    <a:pt x="24357" y="739"/>
                    <a:pt x="24455" y="585"/>
                    <a:pt x="24422" y="430"/>
                  </a:cubicBezTo>
                  <a:cubicBezTo>
                    <a:pt x="24394" y="292"/>
                    <a:pt x="24273" y="200"/>
                    <a:pt x="24140" y="200"/>
                  </a:cubicBezTo>
                  <a:cubicBezTo>
                    <a:pt x="24120" y="200"/>
                    <a:pt x="24101" y="202"/>
                    <a:pt x="24081" y="206"/>
                  </a:cubicBezTo>
                  <a:lnTo>
                    <a:pt x="16984" y="1662"/>
                  </a:lnTo>
                  <a:cubicBezTo>
                    <a:pt x="16886" y="1685"/>
                    <a:pt x="16806" y="1751"/>
                    <a:pt x="16768" y="1845"/>
                  </a:cubicBezTo>
                  <a:lnTo>
                    <a:pt x="12518" y="13074"/>
                  </a:lnTo>
                  <a:lnTo>
                    <a:pt x="7378" y="1826"/>
                  </a:lnTo>
                  <a:cubicBezTo>
                    <a:pt x="7341" y="1746"/>
                    <a:pt x="7266" y="1685"/>
                    <a:pt x="7181" y="1666"/>
                  </a:cubicBezTo>
                  <a:lnTo>
                    <a:pt x="389" y="9"/>
                  </a:lnTo>
                  <a:cubicBezTo>
                    <a:pt x="366" y="4"/>
                    <a:pt x="343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4278248" y="1755232"/>
              <a:ext cx="214483" cy="11877"/>
            </a:xfrm>
            <a:custGeom>
              <a:avLst/>
              <a:gdLst/>
              <a:ahLst/>
              <a:cxnLst/>
              <a:rect l="l" t="t" r="r" b="b"/>
              <a:pathLst>
                <a:path w="10510" h="582" extrusionOk="0">
                  <a:moveTo>
                    <a:pt x="292" y="0"/>
                  </a:moveTo>
                  <a:cubicBezTo>
                    <a:pt x="132" y="0"/>
                    <a:pt x="1" y="132"/>
                    <a:pt x="1" y="290"/>
                  </a:cubicBezTo>
                  <a:cubicBezTo>
                    <a:pt x="1" y="450"/>
                    <a:pt x="132" y="581"/>
                    <a:pt x="292" y="581"/>
                  </a:cubicBezTo>
                  <a:lnTo>
                    <a:pt x="10220" y="581"/>
                  </a:lnTo>
                  <a:cubicBezTo>
                    <a:pt x="10379" y="581"/>
                    <a:pt x="10510" y="450"/>
                    <a:pt x="10510" y="290"/>
                  </a:cubicBezTo>
                  <a:cubicBezTo>
                    <a:pt x="10510" y="132"/>
                    <a:pt x="10379" y="0"/>
                    <a:pt x="102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4252657" y="1561197"/>
              <a:ext cx="284787" cy="64120"/>
            </a:xfrm>
            <a:custGeom>
              <a:avLst/>
              <a:gdLst/>
              <a:ahLst/>
              <a:cxnLst/>
              <a:rect l="l" t="t" r="r" b="b"/>
              <a:pathLst>
                <a:path w="13955" h="3142" extrusionOk="0">
                  <a:moveTo>
                    <a:pt x="6662" y="581"/>
                  </a:moveTo>
                  <a:cubicBezTo>
                    <a:pt x="10337" y="581"/>
                    <a:pt x="13079" y="1171"/>
                    <a:pt x="13365" y="1573"/>
                  </a:cubicBezTo>
                  <a:cubicBezTo>
                    <a:pt x="13079" y="1976"/>
                    <a:pt x="10337" y="2562"/>
                    <a:pt x="6662" y="2562"/>
                  </a:cubicBezTo>
                  <a:cubicBezTo>
                    <a:pt x="2875" y="2562"/>
                    <a:pt x="703" y="1920"/>
                    <a:pt x="585" y="1573"/>
                  </a:cubicBezTo>
                  <a:cubicBezTo>
                    <a:pt x="703" y="1223"/>
                    <a:pt x="2875" y="581"/>
                    <a:pt x="6662" y="581"/>
                  </a:cubicBezTo>
                  <a:close/>
                  <a:moveTo>
                    <a:pt x="6662" y="0"/>
                  </a:moveTo>
                  <a:cubicBezTo>
                    <a:pt x="4190" y="0"/>
                    <a:pt x="1" y="333"/>
                    <a:pt x="1" y="1573"/>
                  </a:cubicBezTo>
                  <a:cubicBezTo>
                    <a:pt x="1" y="2809"/>
                    <a:pt x="4190" y="3141"/>
                    <a:pt x="6662" y="3141"/>
                  </a:cubicBezTo>
                  <a:cubicBezTo>
                    <a:pt x="8693" y="3141"/>
                    <a:pt x="13955" y="2856"/>
                    <a:pt x="13955" y="1573"/>
                  </a:cubicBezTo>
                  <a:cubicBezTo>
                    <a:pt x="13955" y="287"/>
                    <a:pt x="8693" y="0"/>
                    <a:pt x="6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1"/>
          <p:cNvGrpSpPr/>
          <p:nvPr/>
        </p:nvGrpSpPr>
        <p:grpSpPr>
          <a:xfrm rot="-899981" flipH="1">
            <a:off x="1293742" y="1032498"/>
            <a:ext cx="813540" cy="2411200"/>
            <a:chOff x="1436871" y="3349078"/>
            <a:chExt cx="315439" cy="934908"/>
          </a:xfrm>
        </p:grpSpPr>
        <p:sp>
          <p:nvSpPr>
            <p:cNvPr id="472" name="Google Shape;472;p31"/>
            <p:cNvSpPr/>
            <p:nvPr/>
          </p:nvSpPr>
          <p:spPr>
            <a:xfrm>
              <a:off x="1465706" y="4080176"/>
              <a:ext cx="114772" cy="158607"/>
            </a:xfrm>
            <a:custGeom>
              <a:avLst/>
              <a:gdLst/>
              <a:ahLst/>
              <a:cxnLst/>
              <a:rect l="l" t="t" r="r" b="b"/>
              <a:pathLst>
                <a:path w="5624" h="7772" extrusionOk="0">
                  <a:moveTo>
                    <a:pt x="291" y="1"/>
                  </a:moveTo>
                  <a:cubicBezTo>
                    <a:pt x="127" y="1"/>
                    <a:pt x="0" y="132"/>
                    <a:pt x="0" y="291"/>
                  </a:cubicBezTo>
                  <a:lnTo>
                    <a:pt x="0" y="1574"/>
                  </a:lnTo>
                  <a:cubicBezTo>
                    <a:pt x="0" y="1738"/>
                    <a:pt x="127" y="1863"/>
                    <a:pt x="291" y="1863"/>
                  </a:cubicBezTo>
                  <a:lnTo>
                    <a:pt x="3418" y="1863"/>
                  </a:lnTo>
                  <a:lnTo>
                    <a:pt x="3418" y="2397"/>
                  </a:lnTo>
                  <a:lnTo>
                    <a:pt x="2084" y="2397"/>
                  </a:lnTo>
                  <a:cubicBezTo>
                    <a:pt x="1925" y="2397"/>
                    <a:pt x="1793" y="2529"/>
                    <a:pt x="1793" y="2688"/>
                  </a:cubicBezTo>
                  <a:lnTo>
                    <a:pt x="1793" y="3891"/>
                  </a:lnTo>
                  <a:cubicBezTo>
                    <a:pt x="1793" y="4054"/>
                    <a:pt x="1925" y="4181"/>
                    <a:pt x="2084" y="4181"/>
                  </a:cubicBezTo>
                  <a:lnTo>
                    <a:pt x="3591" y="4181"/>
                  </a:lnTo>
                  <a:lnTo>
                    <a:pt x="3591" y="5903"/>
                  </a:lnTo>
                  <a:lnTo>
                    <a:pt x="291" y="5903"/>
                  </a:lnTo>
                  <a:cubicBezTo>
                    <a:pt x="127" y="5903"/>
                    <a:pt x="0" y="6030"/>
                    <a:pt x="0" y="6194"/>
                  </a:cubicBezTo>
                  <a:lnTo>
                    <a:pt x="0" y="7481"/>
                  </a:lnTo>
                  <a:cubicBezTo>
                    <a:pt x="0" y="7645"/>
                    <a:pt x="127" y="7772"/>
                    <a:pt x="291" y="7772"/>
                  </a:cubicBezTo>
                  <a:lnTo>
                    <a:pt x="5332" y="7772"/>
                  </a:lnTo>
                  <a:cubicBezTo>
                    <a:pt x="5492" y="7772"/>
                    <a:pt x="5623" y="7645"/>
                    <a:pt x="5623" y="7481"/>
                  </a:cubicBezTo>
                  <a:cubicBezTo>
                    <a:pt x="5623" y="7322"/>
                    <a:pt x="5492" y="7191"/>
                    <a:pt x="5332" y="7191"/>
                  </a:cubicBezTo>
                  <a:lnTo>
                    <a:pt x="581" y="7191"/>
                  </a:lnTo>
                  <a:lnTo>
                    <a:pt x="581" y="6484"/>
                  </a:lnTo>
                  <a:lnTo>
                    <a:pt x="3882" y="6484"/>
                  </a:lnTo>
                  <a:cubicBezTo>
                    <a:pt x="4040" y="6484"/>
                    <a:pt x="4172" y="6353"/>
                    <a:pt x="4172" y="6194"/>
                  </a:cubicBezTo>
                  <a:lnTo>
                    <a:pt x="4172" y="3891"/>
                  </a:lnTo>
                  <a:cubicBezTo>
                    <a:pt x="4172" y="3732"/>
                    <a:pt x="4040" y="3600"/>
                    <a:pt x="3882" y="3600"/>
                  </a:cubicBezTo>
                  <a:lnTo>
                    <a:pt x="2374" y="3600"/>
                  </a:lnTo>
                  <a:lnTo>
                    <a:pt x="2374" y="2978"/>
                  </a:lnTo>
                  <a:lnTo>
                    <a:pt x="3708" y="2978"/>
                  </a:lnTo>
                  <a:cubicBezTo>
                    <a:pt x="3867" y="2978"/>
                    <a:pt x="3999" y="2846"/>
                    <a:pt x="3999" y="2688"/>
                  </a:cubicBezTo>
                  <a:lnTo>
                    <a:pt x="3999" y="1574"/>
                  </a:lnTo>
                  <a:cubicBezTo>
                    <a:pt x="3999" y="1414"/>
                    <a:pt x="3867" y="1284"/>
                    <a:pt x="3708" y="1284"/>
                  </a:cubicBezTo>
                  <a:lnTo>
                    <a:pt x="581" y="1284"/>
                  </a:lnTo>
                  <a:lnTo>
                    <a:pt x="581" y="582"/>
                  </a:lnTo>
                  <a:lnTo>
                    <a:pt x="5332" y="582"/>
                  </a:lnTo>
                  <a:cubicBezTo>
                    <a:pt x="5492" y="582"/>
                    <a:pt x="5623" y="455"/>
                    <a:pt x="5623" y="291"/>
                  </a:cubicBezTo>
                  <a:cubicBezTo>
                    <a:pt x="5623" y="132"/>
                    <a:pt x="5492" y="1"/>
                    <a:pt x="5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1568601" y="3652680"/>
              <a:ext cx="51998" cy="631306"/>
            </a:xfrm>
            <a:custGeom>
              <a:avLst/>
              <a:gdLst/>
              <a:ahLst/>
              <a:cxnLst/>
              <a:rect l="l" t="t" r="r" b="b"/>
              <a:pathLst>
                <a:path w="2548" h="30935" extrusionOk="0">
                  <a:moveTo>
                    <a:pt x="1967" y="581"/>
                  </a:moveTo>
                  <a:lnTo>
                    <a:pt x="1967" y="30353"/>
                  </a:lnTo>
                  <a:lnTo>
                    <a:pt x="581" y="30353"/>
                  </a:lnTo>
                  <a:lnTo>
                    <a:pt x="581" y="581"/>
                  </a:lnTo>
                  <a:close/>
                  <a:moveTo>
                    <a:pt x="290" y="0"/>
                  </a:moveTo>
                  <a:cubicBezTo>
                    <a:pt x="132" y="0"/>
                    <a:pt x="1" y="132"/>
                    <a:pt x="1" y="291"/>
                  </a:cubicBezTo>
                  <a:lnTo>
                    <a:pt x="1" y="30643"/>
                  </a:lnTo>
                  <a:cubicBezTo>
                    <a:pt x="1" y="30807"/>
                    <a:pt x="132" y="30934"/>
                    <a:pt x="290" y="30934"/>
                  </a:cubicBezTo>
                  <a:lnTo>
                    <a:pt x="2257" y="30934"/>
                  </a:lnTo>
                  <a:cubicBezTo>
                    <a:pt x="2421" y="30934"/>
                    <a:pt x="2548" y="30807"/>
                    <a:pt x="2548" y="30643"/>
                  </a:cubicBezTo>
                  <a:lnTo>
                    <a:pt x="2548" y="291"/>
                  </a:lnTo>
                  <a:cubicBezTo>
                    <a:pt x="2548" y="132"/>
                    <a:pt x="2421" y="0"/>
                    <a:pt x="2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1436871" y="3349078"/>
              <a:ext cx="315439" cy="315459"/>
            </a:xfrm>
            <a:custGeom>
              <a:avLst/>
              <a:gdLst/>
              <a:ahLst/>
              <a:cxnLst/>
              <a:rect l="l" t="t" r="r" b="b"/>
              <a:pathLst>
                <a:path w="15457" h="15458" extrusionOk="0">
                  <a:moveTo>
                    <a:pt x="7729" y="581"/>
                  </a:moveTo>
                  <a:cubicBezTo>
                    <a:pt x="11671" y="581"/>
                    <a:pt x="14877" y="3787"/>
                    <a:pt x="14877" y="7729"/>
                  </a:cubicBezTo>
                  <a:cubicBezTo>
                    <a:pt x="14877" y="11671"/>
                    <a:pt x="11671" y="14877"/>
                    <a:pt x="7729" y="14877"/>
                  </a:cubicBezTo>
                  <a:cubicBezTo>
                    <a:pt x="3787" y="14877"/>
                    <a:pt x="581" y="11671"/>
                    <a:pt x="581" y="7729"/>
                  </a:cubicBezTo>
                  <a:cubicBezTo>
                    <a:pt x="581" y="3787"/>
                    <a:pt x="3787" y="581"/>
                    <a:pt x="7729" y="581"/>
                  </a:cubicBezTo>
                  <a:close/>
                  <a:moveTo>
                    <a:pt x="7729" y="1"/>
                  </a:moveTo>
                  <a:cubicBezTo>
                    <a:pt x="3469" y="1"/>
                    <a:pt x="0" y="3469"/>
                    <a:pt x="0" y="7729"/>
                  </a:cubicBezTo>
                  <a:cubicBezTo>
                    <a:pt x="0" y="11994"/>
                    <a:pt x="3469" y="15458"/>
                    <a:pt x="7729" y="15458"/>
                  </a:cubicBezTo>
                  <a:cubicBezTo>
                    <a:pt x="11993" y="15458"/>
                    <a:pt x="15457" y="11994"/>
                    <a:pt x="15457" y="7729"/>
                  </a:cubicBezTo>
                  <a:cubicBezTo>
                    <a:pt x="15457" y="3469"/>
                    <a:pt x="11993" y="1"/>
                    <a:pt x="7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1465706" y="3377934"/>
              <a:ext cx="257869" cy="257869"/>
            </a:xfrm>
            <a:custGeom>
              <a:avLst/>
              <a:gdLst/>
              <a:ahLst/>
              <a:cxnLst/>
              <a:rect l="l" t="t" r="r" b="b"/>
              <a:pathLst>
                <a:path w="12636" h="12636" extrusionOk="0">
                  <a:moveTo>
                    <a:pt x="6316" y="581"/>
                  </a:moveTo>
                  <a:cubicBezTo>
                    <a:pt x="9480" y="581"/>
                    <a:pt x="12055" y="3155"/>
                    <a:pt x="12055" y="6315"/>
                  </a:cubicBezTo>
                  <a:cubicBezTo>
                    <a:pt x="12055" y="9479"/>
                    <a:pt x="9480" y="12054"/>
                    <a:pt x="6316" y="12054"/>
                  </a:cubicBezTo>
                  <a:cubicBezTo>
                    <a:pt x="3152" y="12054"/>
                    <a:pt x="581" y="9479"/>
                    <a:pt x="581" y="6315"/>
                  </a:cubicBezTo>
                  <a:cubicBezTo>
                    <a:pt x="581" y="3155"/>
                    <a:pt x="3152" y="581"/>
                    <a:pt x="6316" y="581"/>
                  </a:cubicBezTo>
                  <a:close/>
                  <a:moveTo>
                    <a:pt x="6316" y="0"/>
                  </a:moveTo>
                  <a:cubicBezTo>
                    <a:pt x="2833" y="0"/>
                    <a:pt x="0" y="2833"/>
                    <a:pt x="0" y="6315"/>
                  </a:cubicBezTo>
                  <a:cubicBezTo>
                    <a:pt x="0" y="9803"/>
                    <a:pt x="2833" y="12635"/>
                    <a:pt x="6316" y="12635"/>
                  </a:cubicBezTo>
                  <a:cubicBezTo>
                    <a:pt x="9798" y="12635"/>
                    <a:pt x="12635" y="9803"/>
                    <a:pt x="12635" y="6315"/>
                  </a:cubicBezTo>
                  <a:cubicBezTo>
                    <a:pt x="12635" y="2833"/>
                    <a:pt x="9798" y="0"/>
                    <a:pt x="6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1471257" y="3377934"/>
              <a:ext cx="246788" cy="234360"/>
            </a:xfrm>
            <a:custGeom>
              <a:avLst/>
              <a:gdLst/>
              <a:ahLst/>
              <a:cxnLst/>
              <a:rect l="l" t="t" r="r" b="b"/>
              <a:pathLst>
                <a:path w="12093" h="11484" extrusionOk="0">
                  <a:moveTo>
                    <a:pt x="6044" y="1227"/>
                  </a:moveTo>
                  <a:lnTo>
                    <a:pt x="7121" y="4546"/>
                  </a:lnTo>
                  <a:cubicBezTo>
                    <a:pt x="7163" y="4663"/>
                    <a:pt x="7270" y="4747"/>
                    <a:pt x="7396" y="4747"/>
                  </a:cubicBezTo>
                  <a:lnTo>
                    <a:pt x="10885" y="4747"/>
                  </a:lnTo>
                  <a:lnTo>
                    <a:pt x="8066" y="6793"/>
                  </a:lnTo>
                  <a:cubicBezTo>
                    <a:pt x="7964" y="6867"/>
                    <a:pt x="7921" y="6999"/>
                    <a:pt x="7958" y="7115"/>
                  </a:cubicBezTo>
                  <a:lnTo>
                    <a:pt x="9035" y="10434"/>
                  </a:lnTo>
                  <a:lnTo>
                    <a:pt x="6217" y="8384"/>
                  </a:lnTo>
                  <a:cubicBezTo>
                    <a:pt x="6166" y="8347"/>
                    <a:pt x="6104" y="8328"/>
                    <a:pt x="6044" y="8328"/>
                  </a:cubicBezTo>
                  <a:cubicBezTo>
                    <a:pt x="5983" y="8328"/>
                    <a:pt x="5927" y="8347"/>
                    <a:pt x="5875" y="8384"/>
                  </a:cubicBezTo>
                  <a:lnTo>
                    <a:pt x="3053" y="10434"/>
                  </a:lnTo>
                  <a:lnTo>
                    <a:pt x="3053" y="10434"/>
                  </a:lnTo>
                  <a:lnTo>
                    <a:pt x="4129" y="7115"/>
                  </a:lnTo>
                  <a:cubicBezTo>
                    <a:pt x="4172" y="6999"/>
                    <a:pt x="4129" y="6867"/>
                    <a:pt x="4026" y="6793"/>
                  </a:cubicBezTo>
                  <a:lnTo>
                    <a:pt x="1204" y="4747"/>
                  </a:lnTo>
                  <a:lnTo>
                    <a:pt x="4691" y="4747"/>
                  </a:lnTo>
                  <a:cubicBezTo>
                    <a:pt x="4818" y="4747"/>
                    <a:pt x="4930" y="4663"/>
                    <a:pt x="4967" y="4546"/>
                  </a:cubicBezTo>
                  <a:lnTo>
                    <a:pt x="6044" y="1227"/>
                  </a:lnTo>
                  <a:close/>
                  <a:moveTo>
                    <a:pt x="6044" y="0"/>
                  </a:moveTo>
                  <a:cubicBezTo>
                    <a:pt x="5918" y="0"/>
                    <a:pt x="5810" y="80"/>
                    <a:pt x="5767" y="201"/>
                  </a:cubicBezTo>
                  <a:lnTo>
                    <a:pt x="4481" y="4166"/>
                  </a:lnTo>
                  <a:lnTo>
                    <a:pt x="314" y="4166"/>
                  </a:lnTo>
                  <a:cubicBezTo>
                    <a:pt x="188" y="4166"/>
                    <a:pt x="76" y="4246"/>
                    <a:pt x="37" y="4363"/>
                  </a:cubicBezTo>
                  <a:cubicBezTo>
                    <a:pt x="0" y="4485"/>
                    <a:pt x="43" y="4616"/>
                    <a:pt x="141" y="4691"/>
                  </a:cubicBezTo>
                  <a:lnTo>
                    <a:pt x="3516" y="7139"/>
                  </a:lnTo>
                  <a:lnTo>
                    <a:pt x="2228" y="11104"/>
                  </a:lnTo>
                  <a:cubicBezTo>
                    <a:pt x="2187" y="11221"/>
                    <a:pt x="2228" y="11352"/>
                    <a:pt x="2332" y="11427"/>
                  </a:cubicBezTo>
                  <a:cubicBezTo>
                    <a:pt x="2383" y="11464"/>
                    <a:pt x="2444" y="11483"/>
                    <a:pt x="2500" y="11483"/>
                  </a:cubicBezTo>
                  <a:cubicBezTo>
                    <a:pt x="2561" y="11483"/>
                    <a:pt x="2621" y="11464"/>
                    <a:pt x="2673" y="11427"/>
                  </a:cubicBezTo>
                  <a:lnTo>
                    <a:pt x="6044" y="8979"/>
                  </a:lnTo>
                  <a:lnTo>
                    <a:pt x="9418" y="11427"/>
                  </a:lnTo>
                  <a:cubicBezTo>
                    <a:pt x="9468" y="11464"/>
                    <a:pt x="9528" y="11483"/>
                    <a:pt x="9587" y="11483"/>
                  </a:cubicBezTo>
                  <a:cubicBezTo>
                    <a:pt x="9647" y="11483"/>
                    <a:pt x="9707" y="11464"/>
                    <a:pt x="9756" y="11427"/>
                  </a:cubicBezTo>
                  <a:cubicBezTo>
                    <a:pt x="9859" y="11352"/>
                    <a:pt x="9902" y="11221"/>
                    <a:pt x="9863" y="11104"/>
                  </a:cubicBezTo>
                  <a:lnTo>
                    <a:pt x="8576" y="7139"/>
                  </a:lnTo>
                  <a:lnTo>
                    <a:pt x="11946" y="4691"/>
                  </a:lnTo>
                  <a:cubicBezTo>
                    <a:pt x="12050" y="4616"/>
                    <a:pt x="12092" y="4485"/>
                    <a:pt x="12054" y="4363"/>
                  </a:cubicBezTo>
                  <a:cubicBezTo>
                    <a:pt x="12013" y="4246"/>
                    <a:pt x="11905" y="4166"/>
                    <a:pt x="11778" y="4166"/>
                  </a:cubicBezTo>
                  <a:lnTo>
                    <a:pt x="7607" y="4166"/>
                  </a:lnTo>
                  <a:lnTo>
                    <a:pt x="6320" y="201"/>
                  </a:lnTo>
                  <a:cubicBezTo>
                    <a:pt x="6283" y="80"/>
                    <a:pt x="6170" y="0"/>
                    <a:pt x="6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543479" y="3462952"/>
              <a:ext cx="102221" cy="96793"/>
            </a:xfrm>
            <a:custGeom>
              <a:avLst/>
              <a:gdLst/>
              <a:ahLst/>
              <a:cxnLst/>
              <a:rect l="l" t="t" r="r" b="b"/>
              <a:pathLst>
                <a:path w="5009" h="4743" extrusionOk="0">
                  <a:moveTo>
                    <a:pt x="3647" y="581"/>
                  </a:moveTo>
                  <a:lnTo>
                    <a:pt x="4354" y="2753"/>
                  </a:lnTo>
                  <a:lnTo>
                    <a:pt x="2505" y="4096"/>
                  </a:lnTo>
                  <a:lnTo>
                    <a:pt x="655" y="2753"/>
                  </a:lnTo>
                  <a:lnTo>
                    <a:pt x="1363" y="581"/>
                  </a:lnTo>
                  <a:close/>
                  <a:moveTo>
                    <a:pt x="1152" y="0"/>
                  </a:moveTo>
                  <a:cubicBezTo>
                    <a:pt x="1026" y="0"/>
                    <a:pt x="918" y="80"/>
                    <a:pt x="875" y="197"/>
                  </a:cubicBezTo>
                  <a:lnTo>
                    <a:pt x="43" y="2772"/>
                  </a:lnTo>
                  <a:cubicBezTo>
                    <a:pt x="0" y="2893"/>
                    <a:pt x="43" y="3025"/>
                    <a:pt x="145" y="3094"/>
                  </a:cubicBezTo>
                  <a:lnTo>
                    <a:pt x="2336" y="4686"/>
                  </a:lnTo>
                  <a:cubicBezTo>
                    <a:pt x="2388" y="4723"/>
                    <a:pt x="2444" y="4742"/>
                    <a:pt x="2505" y="4742"/>
                  </a:cubicBezTo>
                  <a:cubicBezTo>
                    <a:pt x="2565" y="4742"/>
                    <a:pt x="2627" y="4723"/>
                    <a:pt x="2678" y="4686"/>
                  </a:cubicBezTo>
                  <a:lnTo>
                    <a:pt x="4864" y="3094"/>
                  </a:lnTo>
                  <a:cubicBezTo>
                    <a:pt x="4967" y="3025"/>
                    <a:pt x="5009" y="2893"/>
                    <a:pt x="4972" y="2772"/>
                  </a:cubicBezTo>
                  <a:lnTo>
                    <a:pt x="4134" y="197"/>
                  </a:lnTo>
                  <a:cubicBezTo>
                    <a:pt x="4097" y="80"/>
                    <a:pt x="3984" y="0"/>
                    <a:pt x="3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F7B0B27-522C-E315-F673-6CFB7F1F9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944" y="207830"/>
            <a:ext cx="2092389" cy="2092389"/>
          </a:xfrm>
          <a:prstGeom prst="rect">
            <a:avLst/>
          </a:prstGeom>
        </p:spPr>
      </p:pic>
      <p:grpSp>
        <p:nvGrpSpPr>
          <p:cNvPr id="19" name="Google Shape;1428;p50">
            <a:extLst>
              <a:ext uri="{FF2B5EF4-FFF2-40B4-BE49-F238E27FC236}">
                <a16:creationId xmlns:a16="http://schemas.microsoft.com/office/drawing/2014/main" id="{D2483559-6698-799F-474E-06EC91A0DCAB}"/>
              </a:ext>
            </a:extLst>
          </p:cNvPr>
          <p:cNvGrpSpPr/>
          <p:nvPr/>
        </p:nvGrpSpPr>
        <p:grpSpPr>
          <a:xfrm>
            <a:off x="687150" y="4080364"/>
            <a:ext cx="839198" cy="699836"/>
            <a:chOff x="5351900" y="1492525"/>
            <a:chExt cx="339825" cy="357100"/>
          </a:xfrm>
        </p:grpSpPr>
        <p:sp>
          <p:nvSpPr>
            <p:cNvPr id="20" name="Google Shape;1429;p50">
              <a:extLst>
                <a:ext uri="{FF2B5EF4-FFF2-40B4-BE49-F238E27FC236}">
                  <a16:creationId xmlns:a16="http://schemas.microsoft.com/office/drawing/2014/main" id="{F53551AD-1ADD-4F47-B28F-8086E32E75CA}"/>
                </a:ext>
              </a:extLst>
            </p:cNvPr>
            <p:cNvSpPr/>
            <p:nvPr/>
          </p:nvSpPr>
          <p:spPr>
            <a:xfrm>
              <a:off x="5618825" y="1612300"/>
              <a:ext cx="72900" cy="67900"/>
            </a:xfrm>
            <a:custGeom>
              <a:avLst/>
              <a:gdLst/>
              <a:ahLst/>
              <a:cxnLst/>
              <a:rect l="l" t="t" r="r" b="b"/>
              <a:pathLst>
                <a:path w="2916" h="2716" extrusionOk="0">
                  <a:moveTo>
                    <a:pt x="1457" y="601"/>
                  </a:moveTo>
                  <a:cubicBezTo>
                    <a:pt x="1561" y="966"/>
                    <a:pt x="1843" y="1247"/>
                    <a:pt x="2207" y="1350"/>
                  </a:cubicBezTo>
                  <a:cubicBezTo>
                    <a:pt x="1843" y="1453"/>
                    <a:pt x="1561" y="1740"/>
                    <a:pt x="1457" y="2104"/>
                  </a:cubicBezTo>
                  <a:cubicBezTo>
                    <a:pt x="1355" y="1740"/>
                    <a:pt x="1073" y="1453"/>
                    <a:pt x="704" y="1350"/>
                  </a:cubicBezTo>
                  <a:cubicBezTo>
                    <a:pt x="1073" y="1247"/>
                    <a:pt x="1355" y="966"/>
                    <a:pt x="1457" y="601"/>
                  </a:cubicBezTo>
                  <a:close/>
                  <a:moveTo>
                    <a:pt x="1334" y="0"/>
                  </a:moveTo>
                  <a:cubicBezTo>
                    <a:pt x="1222" y="0"/>
                    <a:pt x="1130" y="78"/>
                    <a:pt x="1104" y="185"/>
                  </a:cubicBezTo>
                  <a:lnTo>
                    <a:pt x="1021" y="606"/>
                  </a:lnTo>
                  <a:cubicBezTo>
                    <a:pt x="991" y="765"/>
                    <a:pt x="868" y="888"/>
                    <a:pt x="709" y="919"/>
                  </a:cubicBezTo>
                  <a:lnTo>
                    <a:pt x="334" y="996"/>
                  </a:lnTo>
                  <a:cubicBezTo>
                    <a:pt x="273" y="1006"/>
                    <a:pt x="216" y="1047"/>
                    <a:pt x="180" y="1098"/>
                  </a:cubicBezTo>
                  <a:cubicBezTo>
                    <a:pt x="1" y="1380"/>
                    <a:pt x="145" y="1678"/>
                    <a:pt x="406" y="1730"/>
                  </a:cubicBezTo>
                  <a:lnTo>
                    <a:pt x="709" y="1792"/>
                  </a:lnTo>
                  <a:cubicBezTo>
                    <a:pt x="868" y="1822"/>
                    <a:pt x="991" y="1946"/>
                    <a:pt x="1021" y="2104"/>
                  </a:cubicBezTo>
                  <a:lnTo>
                    <a:pt x="1083" y="2407"/>
                  </a:lnTo>
                  <a:cubicBezTo>
                    <a:pt x="1119" y="2586"/>
                    <a:pt x="1273" y="2715"/>
                    <a:pt x="1457" y="2715"/>
                  </a:cubicBezTo>
                  <a:cubicBezTo>
                    <a:pt x="1642" y="2715"/>
                    <a:pt x="1796" y="2586"/>
                    <a:pt x="1832" y="2407"/>
                  </a:cubicBezTo>
                  <a:lnTo>
                    <a:pt x="1893" y="2104"/>
                  </a:lnTo>
                  <a:cubicBezTo>
                    <a:pt x="1924" y="1946"/>
                    <a:pt x="2047" y="1822"/>
                    <a:pt x="2207" y="1792"/>
                  </a:cubicBezTo>
                  <a:lnTo>
                    <a:pt x="2577" y="1719"/>
                  </a:lnTo>
                  <a:cubicBezTo>
                    <a:pt x="2643" y="1704"/>
                    <a:pt x="2700" y="1669"/>
                    <a:pt x="2735" y="1612"/>
                  </a:cubicBezTo>
                  <a:cubicBezTo>
                    <a:pt x="2915" y="1330"/>
                    <a:pt x="2766" y="1032"/>
                    <a:pt x="2509" y="980"/>
                  </a:cubicBezTo>
                  <a:lnTo>
                    <a:pt x="2207" y="919"/>
                  </a:lnTo>
                  <a:cubicBezTo>
                    <a:pt x="2047" y="888"/>
                    <a:pt x="1924" y="765"/>
                    <a:pt x="1893" y="606"/>
                  </a:cubicBezTo>
                  <a:lnTo>
                    <a:pt x="1807" y="185"/>
                  </a:lnTo>
                  <a:cubicBezTo>
                    <a:pt x="1786" y="78"/>
                    <a:pt x="1689" y="0"/>
                    <a:pt x="1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30;p50">
              <a:extLst>
                <a:ext uri="{FF2B5EF4-FFF2-40B4-BE49-F238E27FC236}">
                  <a16:creationId xmlns:a16="http://schemas.microsoft.com/office/drawing/2014/main" id="{BA7EF8AD-DEC6-B1D1-0095-85302F4EDEF8}"/>
                </a:ext>
              </a:extLst>
            </p:cNvPr>
            <p:cNvSpPr/>
            <p:nvPr/>
          </p:nvSpPr>
          <p:spPr>
            <a:xfrm>
              <a:off x="5460425" y="1599975"/>
              <a:ext cx="10550" cy="24050"/>
            </a:xfrm>
            <a:custGeom>
              <a:avLst/>
              <a:gdLst/>
              <a:ahLst/>
              <a:cxnLst/>
              <a:rect l="l" t="t" r="r" b="b"/>
              <a:pathLst>
                <a:path w="422" h="962" extrusionOk="0">
                  <a:moveTo>
                    <a:pt x="215" y="0"/>
                  </a:moveTo>
                  <a:cubicBezTo>
                    <a:pt x="212" y="0"/>
                    <a:pt x="209" y="1"/>
                    <a:pt x="206" y="1"/>
                  </a:cubicBezTo>
                  <a:cubicBezTo>
                    <a:pt x="88" y="1"/>
                    <a:pt x="0" y="104"/>
                    <a:pt x="0" y="216"/>
                  </a:cubicBezTo>
                  <a:lnTo>
                    <a:pt x="0" y="739"/>
                  </a:lnTo>
                  <a:cubicBezTo>
                    <a:pt x="0" y="858"/>
                    <a:pt x="88" y="961"/>
                    <a:pt x="206" y="961"/>
                  </a:cubicBezTo>
                  <a:cubicBezTo>
                    <a:pt x="209" y="961"/>
                    <a:pt x="212" y="961"/>
                    <a:pt x="215" y="961"/>
                  </a:cubicBezTo>
                  <a:cubicBezTo>
                    <a:pt x="329" y="961"/>
                    <a:pt x="421" y="866"/>
                    <a:pt x="421" y="750"/>
                  </a:cubicBezTo>
                  <a:lnTo>
                    <a:pt x="421" y="206"/>
                  </a:lnTo>
                  <a:cubicBezTo>
                    <a:pt x="421" y="91"/>
                    <a:pt x="329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31;p50">
              <a:extLst>
                <a:ext uri="{FF2B5EF4-FFF2-40B4-BE49-F238E27FC236}">
                  <a16:creationId xmlns:a16="http://schemas.microsoft.com/office/drawing/2014/main" id="{8E56D2F9-26DF-98D0-AAA9-192CED9EB116}"/>
                </a:ext>
              </a:extLst>
            </p:cNvPr>
            <p:cNvSpPr/>
            <p:nvPr/>
          </p:nvSpPr>
          <p:spPr>
            <a:xfrm>
              <a:off x="5460425" y="1637550"/>
              <a:ext cx="10550" cy="24175"/>
            </a:xfrm>
            <a:custGeom>
              <a:avLst/>
              <a:gdLst/>
              <a:ahLst/>
              <a:cxnLst/>
              <a:rect l="l" t="t" r="r" b="b"/>
              <a:pathLst>
                <a:path w="422" h="967" extrusionOk="0">
                  <a:moveTo>
                    <a:pt x="215" y="1"/>
                  </a:moveTo>
                  <a:cubicBezTo>
                    <a:pt x="212" y="1"/>
                    <a:pt x="209" y="1"/>
                    <a:pt x="206" y="1"/>
                  </a:cubicBezTo>
                  <a:cubicBezTo>
                    <a:pt x="88" y="6"/>
                    <a:pt x="0" y="104"/>
                    <a:pt x="0" y="221"/>
                  </a:cubicBezTo>
                  <a:lnTo>
                    <a:pt x="0" y="745"/>
                  </a:lnTo>
                  <a:cubicBezTo>
                    <a:pt x="0" y="858"/>
                    <a:pt x="88" y="960"/>
                    <a:pt x="206" y="966"/>
                  </a:cubicBezTo>
                  <a:cubicBezTo>
                    <a:pt x="324" y="966"/>
                    <a:pt x="421" y="874"/>
                    <a:pt x="421" y="756"/>
                  </a:cubicBezTo>
                  <a:lnTo>
                    <a:pt x="421" y="212"/>
                  </a:lnTo>
                  <a:cubicBezTo>
                    <a:pt x="421" y="96"/>
                    <a:pt x="329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32;p50">
              <a:extLst>
                <a:ext uri="{FF2B5EF4-FFF2-40B4-BE49-F238E27FC236}">
                  <a16:creationId xmlns:a16="http://schemas.microsoft.com/office/drawing/2014/main" id="{0240018E-EA12-0C0D-6204-D423830264D2}"/>
                </a:ext>
              </a:extLst>
            </p:cNvPr>
            <p:cNvSpPr/>
            <p:nvPr/>
          </p:nvSpPr>
          <p:spPr>
            <a:xfrm>
              <a:off x="5472200" y="1625525"/>
              <a:ext cx="24300" cy="10525"/>
            </a:xfrm>
            <a:custGeom>
              <a:avLst/>
              <a:gdLst/>
              <a:ahLst/>
              <a:cxnLst/>
              <a:rect l="l" t="t" r="r" b="b"/>
              <a:pathLst>
                <a:path w="972" h="421" extrusionOk="0">
                  <a:moveTo>
                    <a:pt x="227" y="1"/>
                  </a:moveTo>
                  <a:cubicBezTo>
                    <a:pt x="109" y="1"/>
                    <a:pt x="12" y="87"/>
                    <a:pt x="7" y="205"/>
                  </a:cubicBezTo>
                  <a:cubicBezTo>
                    <a:pt x="1" y="323"/>
                    <a:pt x="99" y="420"/>
                    <a:pt x="216" y="420"/>
                  </a:cubicBezTo>
                  <a:lnTo>
                    <a:pt x="751" y="420"/>
                  </a:lnTo>
                  <a:cubicBezTo>
                    <a:pt x="863" y="420"/>
                    <a:pt x="966" y="328"/>
                    <a:pt x="971" y="216"/>
                  </a:cubicBezTo>
                  <a:cubicBezTo>
                    <a:pt x="971" y="98"/>
                    <a:pt x="879" y="1"/>
                    <a:pt x="7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33;p50">
              <a:extLst>
                <a:ext uri="{FF2B5EF4-FFF2-40B4-BE49-F238E27FC236}">
                  <a16:creationId xmlns:a16="http://schemas.microsoft.com/office/drawing/2014/main" id="{E7C136C1-E26D-F592-2408-14590D35CD1A}"/>
                </a:ext>
              </a:extLst>
            </p:cNvPr>
            <p:cNvSpPr/>
            <p:nvPr/>
          </p:nvSpPr>
          <p:spPr>
            <a:xfrm>
              <a:off x="5434650" y="1625525"/>
              <a:ext cx="24250" cy="10525"/>
            </a:xfrm>
            <a:custGeom>
              <a:avLst/>
              <a:gdLst/>
              <a:ahLst/>
              <a:cxnLst/>
              <a:rect l="l" t="t" r="r" b="b"/>
              <a:pathLst>
                <a:path w="970" h="421" extrusionOk="0">
                  <a:moveTo>
                    <a:pt x="221" y="1"/>
                  </a:moveTo>
                  <a:cubicBezTo>
                    <a:pt x="108" y="1"/>
                    <a:pt x="6" y="87"/>
                    <a:pt x="6" y="205"/>
                  </a:cubicBezTo>
                  <a:cubicBezTo>
                    <a:pt x="1" y="323"/>
                    <a:pt x="93" y="420"/>
                    <a:pt x="210" y="420"/>
                  </a:cubicBezTo>
                  <a:lnTo>
                    <a:pt x="744" y="420"/>
                  </a:lnTo>
                  <a:cubicBezTo>
                    <a:pt x="863" y="420"/>
                    <a:pt x="965" y="328"/>
                    <a:pt x="965" y="216"/>
                  </a:cubicBezTo>
                  <a:cubicBezTo>
                    <a:pt x="970" y="98"/>
                    <a:pt x="872" y="1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34;p50">
              <a:extLst>
                <a:ext uri="{FF2B5EF4-FFF2-40B4-BE49-F238E27FC236}">
                  <a16:creationId xmlns:a16="http://schemas.microsoft.com/office/drawing/2014/main" id="{38A7673E-C82E-2A50-7669-9A663867B43E}"/>
                </a:ext>
              </a:extLst>
            </p:cNvPr>
            <p:cNvSpPr/>
            <p:nvPr/>
          </p:nvSpPr>
          <p:spPr>
            <a:xfrm>
              <a:off x="5351900" y="1586025"/>
              <a:ext cx="274125" cy="263600"/>
            </a:xfrm>
            <a:custGeom>
              <a:avLst/>
              <a:gdLst/>
              <a:ahLst/>
              <a:cxnLst/>
              <a:rect l="l" t="t" r="r" b="b"/>
              <a:pathLst>
                <a:path w="10965" h="10544" extrusionOk="0">
                  <a:moveTo>
                    <a:pt x="7625" y="2047"/>
                  </a:moveTo>
                  <a:cubicBezTo>
                    <a:pt x="8040" y="2170"/>
                    <a:pt x="8369" y="2498"/>
                    <a:pt x="8497" y="2914"/>
                  </a:cubicBezTo>
                  <a:lnTo>
                    <a:pt x="8179" y="3232"/>
                  </a:lnTo>
                  <a:cubicBezTo>
                    <a:pt x="8004" y="2848"/>
                    <a:pt x="7692" y="2540"/>
                    <a:pt x="7306" y="2365"/>
                  </a:cubicBezTo>
                  <a:lnTo>
                    <a:pt x="7625" y="2047"/>
                  </a:lnTo>
                  <a:close/>
                  <a:moveTo>
                    <a:pt x="10326" y="0"/>
                  </a:moveTo>
                  <a:cubicBezTo>
                    <a:pt x="10271" y="0"/>
                    <a:pt x="10216" y="21"/>
                    <a:pt x="10175" y="61"/>
                  </a:cubicBezTo>
                  <a:cubicBezTo>
                    <a:pt x="10093" y="149"/>
                    <a:pt x="10093" y="282"/>
                    <a:pt x="10175" y="369"/>
                  </a:cubicBezTo>
                  <a:cubicBezTo>
                    <a:pt x="10329" y="518"/>
                    <a:pt x="10436" y="708"/>
                    <a:pt x="10503" y="908"/>
                  </a:cubicBezTo>
                  <a:lnTo>
                    <a:pt x="8831" y="2580"/>
                  </a:lnTo>
                  <a:cubicBezTo>
                    <a:pt x="8656" y="2196"/>
                    <a:pt x="8343" y="1888"/>
                    <a:pt x="7959" y="1714"/>
                  </a:cubicBezTo>
                  <a:lnTo>
                    <a:pt x="8518" y="1155"/>
                  </a:lnTo>
                  <a:cubicBezTo>
                    <a:pt x="8599" y="1072"/>
                    <a:pt x="8599" y="939"/>
                    <a:pt x="8518" y="852"/>
                  </a:cubicBezTo>
                  <a:cubicBezTo>
                    <a:pt x="8474" y="810"/>
                    <a:pt x="8419" y="790"/>
                    <a:pt x="8364" y="790"/>
                  </a:cubicBezTo>
                  <a:cubicBezTo>
                    <a:pt x="8309" y="790"/>
                    <a:pt x="8254" y="810"/>
                    <a:pt x="8210" y="852"/>
                  </a:cubicBezTo>
                  <a:lnTo>
                    <a:pt x="62" y="8999"/>
                  </a:lnTo>
                  <a:cubicBezTo>
                    <a:pt x="22" y="9040"/>
                    <a:pt x="1" y="9097"/>
                    <a:pt x="1" y="9153"/>
                  </a:cubicBezTo>
                  <a:cubicBezTo>
                    <a:pt x="1" y="9209"/>
                    <a:pt x="22" y="9265"/>
                    <a:pt x="62" y="9307"/>
                  </a:cubicBezTo>
                  <a:lnTo>
                    <a:pt x="1237" y="10477"/>
                  </a:lnTo>
                  <a:cubicBezTo>
                    <a:pt x="1279" y="10522"/>
                    <a:pt x="1334" y="10543"/>
                    <a:pt x="1386" y="10543"/>
                  </a:cubicBezTo>
                  <a:cubicBezTo>
                    <a:pt x="1443" y="10543"/>
                    <a:pt x="1499" y="10522"/>
                    <a:pt x="1540" y="10477"/>
                  </a:cubicBezTo>
                  <a:lnTo>
                    <a:pt x="3428" y="8588"/>
                  </a:lnTo>
                  <a:cubicBezTo>
                    <a:pt x="3515" y="8507"/>
                    <a:pt x="3515" y="8368"/>
                    <a:pt x="3428" y="8285"/>
                  </a:cubicBezTo>
                  <a:cubicBezTo>
                    <a:pt x="3387" y="8242"/>
                    <a:pt x="3333" y="8220"/>
                    <a:pt x="3279" y="8220"/>
                  </a:cubicBezTo>
                  <a:cubicBezTo>
                    <a:pt x="3224" y="8220"/>
                    <a:pt x="3169" y="8242"/>
                    <a:pt x="3126" y="8285"/>
                  </a:cubicBezTo>
                  <a:lnTo>
                    <a:pt x="1386" y="10025"/>
                  </a:lnTo>
                  <a:lnTo>
                    <a:pt x="519" y="9153"/>
                  </a:lnTo>
                  <a:lnTo>
                    <a:pt x="6974" y="2699"/>
                  </a:lnTo>
                  <a:cubicBezTo>
                    <a:pt x="7389" y="2822"/>
                    <a:pt x="7718" y="3151"/>
                    <a:pt x="7846" y="3565"/>
                  </a:cubicBezTo>
                  <a:lnTo>
                    <a:pt x="3752" y="7660"/>
                  </a:lnTo>
                  <a:cubicBezTo>
                    <a:pt x="3664" y="7747"/>
                    <a:pt x="3664" y="7880"/>
                    <a:pt x="3752" y="7963"/>
                  </a:cubicBezTo>
                  <a:cubicBezTo>
                    <a:pt x="3792" y="8008"/>
                    <a:pt x="3849" y="8029"/>
                    <a:pt x="3901" y="8029"/>
                  </a:cubicBezTo>
                  <a:cubicBezTo>
                    <a:pt x="3957" y="8029"/>
                    <a:pt x="4013" y="8008"/>
                    <a:pt x="4054" y="7963"/>
                  </a:cubicBezTo>
                  <a:lnTo>
                    <a:pt x="10893" y="1129"/>
                  </a:lnTo>
                  <a:cubicBezTo>
                    <a:pt x="10945" y="1077"/>
                    <a:pt x="10965" y="1001"/>
                    <a:pt x="10950" y="928"/>
                  </a:cubicBezTo>
                  <a:cubicBezTo>
                    <a:pt x="10877" y="600"/>
                    <a:pt x="10718" y="303"/>
                    <a:pt x="10477" y="61"/>
                  </a:cubicBezTo>
                  <a:cubicBezTo>
                    <a:pt x="10436" y="21"/>
                    <a:pt x="10381" y="0"/>
                    <a:pt x="10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35;p50">
              <a:extLst>
                <a:ext uri="{FF2B5EF4-FFF2-40B4-BE49-F238E27FC236}">
                  <a16:creationId xmlns:a16="http://schemas.microsoft.com/office/drawing/2014/main" id="{DB19A132-D347-B225-3D90-89F15E31ACCC}"/>
                </a:ext>
              </a:extLst>
            </p:cNvPr>
            <p:cNvSpPr/>
            <p:nvPr/>
          </p:nvSpPr>
          <p:spPr>
            <a:xfrm>
              <a:off x="5523150" y="1492525"/>
              <a:ext cx="116725" cy="116725"/>
            </a:xfrm>
            <a:custGeom>
              <a:avLst/>
              <a:gdLst/>
              <a:ahLst/>
              <a:cxnLst/>
              <a:rect l="l" t="t" r="r" b="b"/>
              <a:pathLst>
                <a:path w="4669" h="4669" extrusionOk="0">
                  <a:moveTo>
                    <a:pt x="2334" y="431"/>
                  </a:moveTo>
                  <a:cubicBezTo>
                    <a:pt x="2355" y="431"/>
                    <a:pt x="2355" y="441"/>
                    <a:pt x="2355" y="451"/>
                  </a:cubicBezTo>
                  <a:lnTo>
                    <a:pt x="2468" y="985"/>
                  </a:lnTo>
                  <a:cubicBezTo>
                    <a:pt x="2591" y="1601"/>
                    <a:pt x="3068" y="2077"/>
                    <a:pt x="3684" y="2205"/>
                  </a:cubicBezTo>
                  <a:lnTo>
                    <a:pt x="4223" y="2314"/>
                  </a:lnTo>
                  <a:cubicBezTo>
                    <a:pt x="4233" y="2314"/>
                    <a:pt x="4238" y="2319"/>
                    <a:pt x="4238" y="2335"/>
                  </a:cubicBezTo>
                  <a:cubicBezTo>
                    <a:pt x="4238" y="2354"/>
                    <a:pt x="4233" y="2354"/>
                    <a:pt x="4223" y="2359"/>
                  </a:cubicBezTo>
                  <a:lnTo>
                    <a:pt x="3684" y="2468"/>
                  </a:lnTo>
                  <a:cubicBezTo>
                    <a:pt x="3068" y="2591"/>
                    <a:pt x="2591" y="3067"/>
                    <a:pt x="2468" y="3683"/>
                  </a:cubicBezTo>
                  <a:lnTo>
                    <a:pt x="2355" y="4222"/>
                  </a:lnTo>
                  <a:cubicBezTo>
                    <a:pt x="2355" y="4232"/>
                    <a:pt x="2355" y="4243"/>
                    <a:pt x="2334" y="4243"/>
                  </a:cubicBezTo>
                  <a:cubicBezTo>
                    <a:pt x="2319" y="4243"/>
                    <a:pt x="2314" y="4232"/>
                    <a:pt x="2314" y="4222"/>
                  </a:cubicBezTo>
                  <a:lnTo>
                    <a:pt x="2206" y="3683"/>
                  </a:lnTo>
                  <a:cubicBezTo>
                    <a:pt x="2078" y="3067"/>
                    <a:pt x="1601" y="2591"/>
                    <a:pt x="986" y="2468"/>
                  </a:cubicBezTo>
                  <a:lnTo>
                    <a:pt x="446" y="2359"/>
                  </a:lnTo>
                  <a:cubicBezTo>
                    <a:pt x="437" y="2354"/>
                    <a:pt x="432" y="2354"/>
                    <a:pt x="432" y="2335"/>
                  </a:cubicBezTo>
                  <a:cubicBezTo>
                    <a:pt x="432" y="2319"/>
                    <a:pt x="437" y="2314"/>
                    <a:pt x="446" y="2314"/>
                  </a:cubicBezTo>
                  <a:lnTo>
                    <a:pt x="986" y="2205"/>
                  </a:lnTo>
                  <a:cubicBezTo>
                    <a:pt x="1601" y="2077"/>
                    <a:pt x="2078" y="1601"/>
                    <a:pt x="2206" y="985"/>
                  </a:cubicBezTo>
                  <a:lnTo>
                    <a:pt x="2314" y="451"/>
                  </a:lnTo>
                  <a:cubicBezTo>
                    <a:pt x="2314" y="441"/>
                    <a:pt x="2319" y="431"/>
                    <a:pt x="2334" y="431"/>
                  </a:cubicBezTo>
                  <a:close/>
                  <a:moveTo>
                    <a:pt x="2334" y="0"/>
                  </a:moveTo>
                  <a:cubicBezTo>
                    <a:pt x="2119" y="0"/>
                    <a:pt x="1934" y="149"/>
                    <a:pt x="1893" y="365"/>
                  </a:cubicBezTo>
                  <a:lnTo>
                    <a:pt x="1780" y="903"/>
                  </a:lnTo>
                  <a:cubicBezTo>
                    <a:pt x="1694" y="1343"/>
                    <a:pt x="1344" y="1693"/>
                    <a:pt x="898" y="1786"/>
                  </a:cubicBezTo>
                  <a:lnTo>
                    <a:pt x="364" y="1893"/>
                  </a:lnTo>
                  <a:cubicBezTo>
                    <a:pt x="149" y="1935"/>
                    <a:pt x="1" y="2119"/>
                    <a:pt x="1" y="2335"/>
                  </a:cubicBezTo>
                  <a:cubicBezTo>
                    <a:pt x="1" y="2555"/>
                    <a:pt x="149" y="2735"/>
                    <a:pt x="364" y="2780"/>
                  </a:cubicBezTo>
                  <a:lnTo>
                    <a:pt x="898" y="2889"/>
                  </a:lnTo>
                  <a:cubicBezTo>
                    <a:pt x="1344" y="2981"/>
                    <a:pt x="1694" y="3325"/>
                    <a:pt x="1780" y="3770"/>
                  </a:cubicBezTo>
                  <a:lnTo>
                    <a:pt x="1893" y="4310"/>
                  </a:lnTo>
                  <a:cubicBezTo>
                    <a:pt x="1934" y="4520"/>
                    <a:pt x="2119" y="4668"/>
                    <a:pt x="2334" y="4668"/>
                  </a:cubicBezTo>
                  <a:cubicBezTo>
                    <a:pt x="2556" y="4668"/>
                    <a:pt x="2734" y="4520"/>
                    <a:pt x="2781" y="4310"/>
                  </a:cubicBezTo>
                  <a:lnTo>
                    <a:pt x="2888" y="3770"/>
                  </a:lnTo>
                  <a:cubicBezTo>
                    <a:pt x="2976" y="3325"/>
                    <a:pt x="3325" y="2981"/>
                    <a:pt x="3771" y="2889"/>
                  </a:cubicBezTo>
                  <a:lnTo>
                    <a:pt x="4310" y="2780"/>
                  </a:lnTo>
                  <a:cubicBezTo>
                    <a:pt x="4520" y="2735"/>
                    <a:pt x="4669" y="2555"/>
                    <a:pt x="4669" y="2335"/>
                  </a:cubicBezTo>
                  <a:cubicBezTo>
                    <a:pt x="4669" y="2119"/>
                    <a:pt x="4520" y="1935"/>
                    <a:pt x="4310" y="1893"/>
                  </a:cubicBezTo>
                  <a:lnTo>
                    <a:pt x="3771" y="1786"/>
                  </a:lnTo>
                  <a:cubicBezTo>
                    <a:pt x="3325" y="1693"/>
                    <a:pt x="2976" y="1343"/>
                    <a:pt x="2888" y="903"/>
                  </a:cubicBezTo>
                  <a:lnTo>
                    <a:pt x="2781" y="365"/>
                  </a:lnTo>
                  <a:cubicBezTo>
                    <a:pt x="2734" y="149"/>
                    <a:pt x="2556" y="0"/>
                    <a:pt x="2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1177E-17 -3.82716E-6 C 0.02795 -3.82716E-6 0.05087 0.0284 0.05087 0.06389 C 0.05087 0.0997 0.02795 0.12871 2.21177E-17 0.12871 C -0.02795 0.12871 -0.05069 0.0997 -0.05069 0.06389 C -0.05069 0.0284 -0.02795 -3.82716E-6 2.21177E-17 -3.82716E-6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" grpId="0"/>
      <p:bldP spid="4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32"/>
          <p:cNvGrpSpPr/>
          <p:nvPr/>
        </p:nvGrpSpPr>
        <p:grpSpPr>
          <a:xfrm>
            <a:off x="595650" y="183150"/>
            <a:ext cx="7952700" cy="4777200"/>
            <a:chOff x="595650" y="183150"/>
            <a:chExt cx="7952700" cy="4777200"/>
          </a:xfrm>
        </p:grpSpPr>
        <p:sp>
          <p:nvSpPr>
            <p:cNvPr id="483" name="Google Shape;483;p32"/>
            <p:cNvSpPr/>
            <p:nvPr/>
          </p:nvSpPr>
          <p:spPr>
            <a:xfrm>
              <a:off x="1263750" y="183150"/>
              <a:ext cx="6616500" cy="4777200"/>
            </a:xfrm>
            <a:prstGeom prst="diamond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4" name="Google Shape;484;p32"/>
            <p:cNvGrpSpPr/>
            <p:nvPr/>
          </p:nvGrpSpPr>
          <p:grpSpPr>
            <a:xfrm>
              <a:off x="595650" y="2080950"/>
              <a:ext cx="7952700" cy="981600"/>
              <a:chOff x="595650" y="2080950"/>
              <a:chExt cx="7952700" cy="981600"/>
            </a:xfrm>
          </p:grpSpPr>
          <p:sp>
            <p:nvSpPr>
              <p:cNvPr id="485" name="Google Shape;485;p32"/>
              <p:cNvSpPr/>
              <p:nvPr/>
            </p:nvSpPr>
            <p:spPr>
              <a:xfrm>
                <a:off x="595650" y="2080950"/>
                <a:ext cx="1359600" cy="981600"/>
              </a:xfrm>
              <a:prstGeom prst="diamond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>
                <a:off x="7188750" y="2080950"/>
                <a:ext cx="1359600" cy="981600"/>
              </a:xfrm>
              <a:prstGeom prst="diamond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7" name="Google Shape;487;p32"/>
          <p:cNvSpPr txBox="1">
            <a:spLocks noGrp="1"/>
          </p:cNvSpPr>
          <p:nvPr>
            <p:ph type="title"/>
          </p:nvPr>
        </p:nvSpPr>
        <p:spPr>
          <a:xfrm>
            <a:off x="2672400" y="1444081"/>
            <a:ext cx="3799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vi-VN" dirty="0"/>
          </a:p>
        </p:txBody>
      </p:sp>
      <p:sp>
        <p:nvSpPr>
          <p:cNvPr id="488" name="Google Shape;488;p32"/>
          <p:cNvSpPr txBox="1">
            <a:spLocks noGrp="1"/>
          </p:cNvSpPr>
          <p:nvPr>
            <p:ph type="subTitle" idx="1"/>
          </p:nvPr>
        </p:nvSpPr>
        <p:spPr>
          <a:xfrm>
            <a:off x="2591850" y="2509990"/>
            <a:ext cx="39603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Nhằm theo kịp cuộc cách mạng công nghệ và đáp ứng , tìm kiếm công việc và tuyển dụng dễ dàng hơn , nhanh gọn lại tiết kiệm thời gian.</a:t>
            </a:r>
            <a:endParaRPr dirty="0"/>
          </a:p>
        </p:txBody>
      </p:sp>
      <p:grpSp>
        <p:nvGrpSpPr>
          <p:cNvPr id="489" name="Google Shape;489;p32"/>
          <p:cNvGrpSpPr/>
          <p:nvPr/>
        </p:nvGrpSpPr>
        <p:grpSpPr>
          <a:xfrm>
            <a:off x="893096" y="711459"/>
            <a:ext cx="1004805" cy="637249"/>
            <a:chOff x="2851682" y="1407875"/>
            <a:chExt cx="402518" cy="255277"/>
          </a:xfrm>
        </p:grpSpPr>
        <p:sp>
          <p:nvSpPr>
            <p:cNvPr id="490" name="Google Shape;490;p32"/>
            <p:cNvSpPr/>
            <p:nvPr/>
          </p:nvSpPr>
          <p:spPr>
            <a:xfrm>
              <a:off x="2851682" y="1453547"/>
              <a:ext cx="402518" cy="183525"/>
            </a:xfrm>
            <a:custGeom>
              <a:avLst/>
              <a:gdLst/>
              <a:ahLst/>
              <a:cxnLst/>
              <a:rect l="l" t="t" r="r" b="b"/>
              <a:pathLst>
                <a:path w="19724" h="8993" extrusionOk="0">
                  <a:moveTo>
                    <a:pt x="9864" y="580"/>
                  </a:moveTo>
                  <a:cubicBezTo>
                    <a:pt x="15772" y="580"/>
                    <a:pt x="18510" y="4227"/>
                    <a:pt x="19058" y="5065"/>
                  </a:cubicBezTo>
                  <a:cubicBezTo>
                    <a:pt x="18449" y="5730"/>
                    <a:pt x="15645" y="8412"/>
                    <a:pt x="9864" y="8412"/>
                  </a:cubicBezTo>
                  <a:cubicBezTo>
                    <a:pt x="4083" y="8412"/>
                    <a:pt x="1279" y="5730"/>
                    <a:pt x="670" y="5065"/>
                  </a:cubicBezTo>
                  <a:cubicBezTo>
                    <a:pt x="1218" y="4227"/>
                    <a:pt x="3956" y="580"/>
                    <a:pt x="9864" y="580"/>
                  </a:cubicBezTo>
                  <a:close/>
                  <a:moveTo>
                    <a:pt x="9864" y="0"/>
                  </a:moveTo>
                  <a:cubicBezTo>
                    <a:pt x="2871" y="0"/>
                    <a:pt x="84" y="4901"/>
                    <a:pt x="56" y="4953"/>
                  </a:cubicBezTo>
                  <a:cubicBezTo>
                    <a:pt x="0" y="5050"/>
                    <a:pt x="10" y="5173"/>
                    <a:pt x="80" y="5266"/>
                  </a:cubicBezTo>
                  <a:cubicBezTo>
                    <a:pt x="197" y="5416"/>
                    <a:pt x="2988" y="8993"/>
                    <a:pt x="9864" y="8993"/>
                  </a:cubicBezTo>
                  <a:cubicBezTo>
                    <a:pt x="16736" y="8993"/>
                    <a:pt x="19531" y="5416"/>
                    <a:pt x="19648" y="5266"/>
                  </a:cubicBezTo>
                  <a:cubicBezTo>
                    <a:pt x="19717" y="5173"/>
                    <a:pt x="19723" y="5050"/>
                    <a:pt x="19671" y="4953"/>
                  </a:cubicBezTo>
                  <a:cubicBezTo>
                    <a:pt x="19643" y="4901"/>
                    <a:pt x="16853" y="0"/>
                    <a:pt x="9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2962209" y="1454486"/>
              <a:ext cx="181545" cy="181627"/>
            </a:xfrm>
            <a:custGeom>
              <a:avLst/>
              <a:gdLst/>
              <a:ahLst/>
              <a:cxnLst/>
              <a:rect l="l" t="t" r="r" b="b"/>
              <a:pathLst>
                <a:path w="8896" h="8900" extrusionOk="0">
                  <a:moveTo>
                    <a:pt x="4448" y="581"/>
                  </a:moveTo>
                  <a:cubicBezTo>
                    <a:pt x="6583" y="581"/>
                    <a:pt x="8314" y="2318"/>
                    <a:pt x="8314" y="4453"/>
                  </a:cubicBezTo>
                  <a:cubicBezTo>
                    <a:pt x="8314" y="6583"/>
                    <a:pt x="6583" y="8319"/>
                    <a:pt x="4448" y="8319"/>
                  </a:cubicBezTo>
                  <a:cubicBezTo>
                    <a:pt x="2314" y="8319"/>
                    <a:pt x="577" y="6583"/>
                    <a:pt x="577" y="4453"/>
                  </a:cubicBezTo>
                  <a:cubicBezTo>
                    <a:pt x="577" y="2318"/>
                    <a:pt x="2314" y="581"/>
                    <a:pt x="4448" y="581"/>
                  </a:cubicBezTo>
                  <a:close/>
                  <a:moveTo>
                    <a:pt x="4448" y="0"/>
                  </a:moveTo>
                  <a:cubicBezTo>
                    <a:pt x="1995" y="0"/>
                    <a:pt x="1" y="1999"/>
                    <a:pt x="1" y="4453"/>
                  </a:cubicBezTo>
                  <a:cubicBezTo>
                    <a:pt x="1" y="6905"/>
                    <a:pt x="1995" y="8900"/>
                    <a:pt x="4448" y="8900"/>
                  </a:cubicBezTo>
                  <a:cubicBezTo>
                    <a:pt x="6901" y="8900"/>
                    <a:pt x="8895" y="6905"/>
                    <a:pt x="8895" y="4453"/>
                  </a:cubicBezTo>
                  <a:cubicBezTo>
                    <a:pt x="8895" y="1999"/>
                    <a:pt x="6901" y="0"/>
                    <a:pt x="44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2989249" y="1481526"/>
              <a:ext cx="127465" cy="127567"/>
            </a:xfrm>
            <a:custGeom>
              <a:avLst/>
              <a:gdLst/>
              <a:ahLst/>
              <a:cxnLst/>
              <a:rect l="l" t="t" r="r" b="b"/>
              <a:pathLst>
                <a:path w="6246" h="6251" extrusionOk="0">
                  <a:moveTo>
                    <a:pt x="3123" y="581"/>
                  </a:moveTo>
                  <a:cubicBezTo>
                    <a:pt x="4528" y="581"/>
                    <a:pt x="5665" y="1723"/>
                    <a:pt x="5665" y="3128"/>
                  </a:cubicBezTo>
                  <a:cubicBezTo>
                    <a:pt x="5665" y="4528"/>
                    <a:pt x="4528" y="5669"/>
                    <a:pt x="3123" y="5669"/>
                  </a:cubicBezTo>
                  <a:cubicBezTo>
                    <a:pt x="1719" y="5669"/>
                    <a:pt x="581" y="4528"/>
                    <a:pt x="581" y="3128"/>
                  </a:cubicBezTo>
                  <a:cubicBezTo>
                    <a:pt x="581" y="1723"/>
                    <a:pt x="1719" y="581"/>
                    <a:pt x="3123" y="581"/>
                  </a:cubicBezTo>
                  <a:close/>
                  <a:moveTo>
                    <a:pt x="3123" y="0"/>
                  </a:moveTo>
                  <a:cubicBezTo>
                    <a:pt x="1400" y="0"/>
                    <a:pt x="0" y="1404"/>
                    <a:pt x="0" y="3128"/>
                  </a:cubicBezTo>
                  <a:cubicBezTo>
                    <a:pt x="0" y="4850"/>
                    <a:pt x="1400" y="6250"/>
                    <a:pt x="3123" y="6250"/>
                  </a:cubicBezTo>
                  <a:cubicBezTo>
                    <a:pt x="4846" y="6250"/>
                    <a:pt x="6246" y="4850"/>
                    <a:pt x="6246" y="3128"/>
                  </a:cubicBezTo>
                  <a:cubicBezTo>
                    <a:pt x="6246" y="1404"/>
                    <a:pt x="4846" y="0"/>
                    <a:pt x="3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2851784" y="1407875"/>
              <a:ext cx="402293" cy="255277"/>
            </a:xfrm>
            <a:custGeom>
              <a:avLst/>
              <a:gdLst/>
              <a:ahLst/>
              <a:cxnLst/>
              <a:rect l="l" t="t" r="r" b="b"/>
              <a:pathLst>
                <a:path w="19713" h="12509" extrusionOk="0">
                  <a:moveTo>
                    <a:pt x="9859" y="581"/>
                  </a:moveTo>
                  <a:cubicBezTo>
                    <a:pt x="16300" y="581"/>
                    <a:pt x="18716" y="6296"/>
                    <a:pt x="19086" y="7275"/>
                  </a:cubicBezTo>
                  <a:cubicBezTo>
                    <a:pt x="18487" y="8014"/>
                    <a:pt x="15065" y="11928"/>
                    <a:pt x="9859" y="11928"/>
                  </a:cubicBezTo>
                  <a:cubicBezTo>
                    <a:pt x="4653" y="11928"/>
                    <a:pt x="1231" y="8014"/>
                    <a:pt x="632" y="7275"/>
                  </a:cubicBezTo>
                  <a:cubicBezTo>
                    <a:pt x="997" y="6296"/>
                    <a:pt x="3408" y="581"/>
                    <a:pt x="9859" y="581"/>
                  </a:cubicBezTo>
                  <a:close/>
                  <a:moveTo>
                    <a:pt x="9859" y="0"/>
                  </a:moveTo>
                  <a:cubicBezTo>
                    <a:pt x="2421" y="0"/>
                    <a:pt x="51" y="7167"/>
                    <a:pt x="29" y="7242"/>
                  </a:cubicBezTo>
                  <a:cubicBezTo>
                    <a:pt x="1" y="7331"/>
                    <a:pt x="19" y="7424"/>
                    <a:pt x="75" y="7500"/>
                  </a:cubicBezTo>
                  <a:cubicBezTo>
                    <a:pt x="226" y="7705"/>
                    <a:pt x="3839" y="12508"/>
                    <a:pt x="9859" y="12508"/>
                  </a:cubicBezTo>
                  <a:cubicBezTo>
                    <a:pt x="15879" y="12508"/>
                    <a:pt x="19493" y="7705"/>
                    <a:pt x="19643" y="7500"/>
                  </a:cubicBezTo>
                  <a:cubicBezTo>
                    <a:pt x="19699" y="7424"/>
                    <a:pt x="19712" y="7331"/>
                    <a:pt x="19684" y="7242"/>
                  </a:cubicBezTo>
                  <a:cubicBezTo>
                    <a:pt x="19666" y="7167"/>
                    <a:pt x="17297" y="0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2"/>
          <p:cNvSpPr/>
          <p:nvPr/>
        </p:nvSpPr>
        <p:spPr>
          <a:xfrm>
            <a:off x="7475512" y="3873173"/>
            <a:ext cx="547185" cy="637235"/>
          </a:xfrm>
          <a:custGeom>
            <a:avLst/>
            <a:gdLst/>
            <a:ahLst/>
            <a:cxnLst/>
            <a:rect l="l" t="t" r="r" b="b"/>
            <a:pathLst>
              <a:path w="10356" h="12062" extrusionOk="0">
                <a:moveTo>
                  <a:pt x="3109" y="580"/>
                </a:moveTo>
                <a:cubicBezTo>
                  <a:pt x="3619" y="580"/>
                  <a:pt x="4040" y="818"/>
                  <a:pt x="4471" y="1066"/>
                </a:cubicBezTo>
                <a:cubicBezTo>
                  <a:pt x="4896" y="1304"/>
                  <a:pt x="5332" y="1553"/>
                  <a:pt x="5838" y="1553"/>
                </a:cubicBezTo>
                <a:cubicBezTo>
                  <a:pt x="6278" y="1553"/>
                  <a:pt x="6676" y="1436"/>
                  <a:pt x="7059" y="1323"/>
                </a:cubicBezTo>
                <a:cubicBezTo>
                  <a:pt x="7397" y="1224"/>
                  <a:pt x="7699" y="1135"/>
                  <a:pt x="7990" y="1135"/>
                </a:cubicBezTo>
                <a:cubicBezTo>
                  <a:pt x="8288" y="1135"/>
                  <a:pt x="8573" y="1229"/>
                  <a:pt x="8871" y="1501"/>
                </a:cubicBezTo>
                <a:cubicBezTo>
                  <a:pt x="10060" y="2583"/>
                  <a:pt x="8656" y="4914"/>
                  <a:pt x="7996" y="5865"/>
                </a:cubicBezTo>
                <a:cubicBezTo>
                  <a:pt x="7261" y="6932"/>
                  <a:pt x="7139" y="8130"/>
                  <a:pt x="7055" y="9006"/>
                </a:cubicBezTo>
                <a:cubicBezTo>
                  <a:pt x="6994" y="9609"/>
                  <a:pt x="6942" y="10134"/>
                  <a:pt x="6722" y="10166"/>
                </a:cubicBezTo>
                <a:cubicBezTo>
                  <a:pt x="6715" y="10168"/>
                  <a:pt x="6706" y="10169"/>
                  <a:pt x="6697" y="10169"/>
                </a:cubicBezTo>
                <a:cubicBezTo>
                  <a:pt x="6685" y="10169"/>
                  <a:pt x="6674" y="10167"/>
                  <a:pt x="6672" y="10162"/>
                </a:cubicBezTo>
                <a:cubicBezTo>
                  <a:pt x="6596" y="10087"/>
                  <a:pt x="6512" y="9684"/>
                  <a:pt x="6718" y="8719"/>
                </a:cubicBezTo>
                <a:cubicBezTo>
                  <a:pt x="6826" y="8228"/>
                  <a:pt x="6700" y="7723"/>
                  <a:pt x="6372" y="7343"/>
                </a:cubicBezTo>
                <a:cubicBezTo>
                  <a:pt x="6068" y="6987"/>
                  <a:pt x="5637" y="6784"/>
                  <a:pt x="5178" y="6784"/>
                </a:cubicBezTo>
                <a:cubicBezTo>
                  <a:pt x="5148" y="6784"/>
                  <a:pt x="5118" y="6785"/>
                  <a:pt x="5089" y="6787"/>
                </a:cubicBezTo>
                <a:cubicBezTo>
                  <a:pt x="5089" y="6787"/>
                  <a:pt x="5043" y="6791"/>
                  <a:pt x="5037" y="6791"/>
                </a:cubicBezTo>
                <a:cubicBezTo>
                  <a:pt x="3919" y="6866"/>
                  <a:pt x="3876" y="8336"/>
                  <a:pt x="3839" y="9633"/>
                </a:cubicBezTo>
                <a:cubicBezTo>
                  <a:pt x="3820" y="10302"/>
                  <a:pt x="3801" y="11065"/>
                  <a:pt x="3610" y="11299"/>
                </a:cubicBezTo>
                <a:cubicBezTo>
                  <a:pt x="3474" y="11463"/>
                  <a:pt x="3394" y="11478"/>
                  <a:pt x="3385" y="11478"/>
                </a:cubicBezTo>
                <a:cubicBezTo>
                  <a:pt x="3263" y="11435"/>
                  <a:pt x="3048" y="10957"/>
                  <a:pt x="3048" y="10162"/>
                </a:cubicBezTo>
                <a:cubicBezTo>
                  <a:pt x="3048" y="9942"/>
                  <a:pt x="3071" y="9713"/>
                  <a:pt x="3099" y="9464"/>
                </a:cubicBezTo>
                <a:cubicBezTo>
                  <a:pt x="3207" y="8416"/>
                  <a:pt x="3338" y="7105"/>
                  <a:pt x="1789" y="5556"/>
                </a:cubicBezTo>
                <a:cubicBezTo>
                  <a:pt x="979" y="4746"/>
                  <a:pt x="599" y="3730"/>
                  <a:pt x="750" y="2765"/>
                </a:cubicBezTo>
                <a:cubicBezTo>
                  <a:pt x="880" y="1932"/>
                  <a:pt x="1396" y="1230"/>
                  <a:pt x="2159" y="837"/>
                </a:cubicBezTo>
                <a:cubicBezTo>
                  <a:pt x="2515" y="654"/>
                  <a:pt x="2828" y="580"/>
                  <a:pt x="3109" y="580"/>
                </a:cubicBezTo>
                <a:close/>
                <a:moveTo>
                  <a:pt x="3107" y="0"/>
                </a:moveTo>
                <a:cubicBezTo>
                  <a:pt x="2745" y="0"/>
                  <a:pt x="2343" y="89"/>
                  <a:pt x="1891" y="321"/>
                </a:cubicBezTo>
                <a:cubicBezTo>
                  <a:pt x="964" y="799"/>
                  <a:pt x="337" y="1656"/>
                  <a:pt x="178" y="2676"/>
                </a:cubicBezTo>
                <a:cubicBezTo>
                  <a:pt x="0" y="3823"/>
                  <a:pt x="436" y="5022"/>
                  <a:pt x="1381" y="5967"/>
                </a:cubicBezTo>
                <a:cubicBezTo>
                  <a:pt x="2734" y="7321"/>
                  <a:pt x="2627" y="8382"/>
                  <a:pt x="2519" y="9408"/>
                </a:cubicBezTo>
                <a:cubicBezTo>
                  <a:pt x="2496" y="9665"/>
                  <a:pt x="2468" y="9914"/>
                  <a:pt x="2468" y="10162"/>
                </a:cubicBezTo>
                <a:cubicBezTo>
                  <a:pt x="2468" y="10938"/>
                  <a:pt x="2660" y="11837"/>
                  <a:pt x="3189" y="12025"/>
                </a:cubicBezTo>
                <a:cubicBezTo>
                  <a:pt x="3249" y="12048"/>
                  <a:pt x="3315" y="12062"/>
                  <a:pt x="3390" y="12062"/>
                </a:cubicBezTo>
                <a:cubicBezTo>
                  <a:pt x="3576" y="12062"/>
                  <a:pt x="3811" y="11969"/>
                  <a:pt x="4059" y="11664"/>
                </a:cubicBezTo>
                <a:cubicBezTo>
                  <a:pt x="4373" y="11275"/>
                  <a:pt x="4397" y="10523"/>
                  <a:pt x="4419" y="9646"/>
                </a:cubicBezTo>
                <a:cubicBezTo>
                  <a:pt x="4453" y="8598"/>
                  <a:pt x="4485" y="7409"/>
                  <a:pt x="5112" y="7367"/>
                </a:cubicBezTo>
                <a:cubicBezTo>
                  <a:pt x="5136" y="7365"/>
                  <a:pt x="5160" y="7364"/>
                  <a:pt x="5183" y="7364"/>
                </a:cubicBezTo>
                <a:cubicBezTo>
                  <a:pt x="5474" y="7364"/>
                  <a:pt x="5741" y="7497"/>
                  <a:pt x="5931" y="7718"/>
                </a:cubicBezTo>
                <a:cubicBezTo>
                  <a:pt x="6138" y="7961"/>
                  <a:pt x="6222" y="8285"/>
                  <a:pt x="6151" y="8598"/>
                </a:cubicBezTo>
                <a:cubicBezTo>
                  <a:pt x="5823" y="10115"/>
                  <a:pt x="6142" y="10452"/>
                  <a:pt x="6250" y="10564"/>
                </a:cubicBezTo>
                <a:cubicBezTo>
                  <a:pt x="6366" y="10687"/>
                  <a:pt x="6522" y="10751"/>
                  <a:pt x="6697" y="10751"/>
                </a:cubicBezTo>
                <a:cubicBezTo>
                  <a:pt x="6734" y="10751"/>
                  <a:pt x="6773" y="10748"/>
                  <a:pt x="6812" y="10742"/>
                </a:cubicBezTo>
                <a:cubicBezTo>
                  <a:pt x="7476" y="10635"/>
                  <a:pt x="7547" y="9909"/>
                  <a:pt x="7631" y="9062"/>
                </a:cubicBezTo>
                <a:cubicBezTo>
                  <a:pt x="7715" y="8205"/>
                  <a:pt x="7823" y="7138"/>
                  <a:pt x="8474" y="6197"/>
                </a:cubicBezTo>
                <a:cubicBezTo>
                  <a:pt x="10075" y="3884"/>
                  <a:pt x="10356" y="2063"/>
                  <a:pt x="9260" y="1071"/>
                </a:cubicBezTo>
                <a:cubicBezTo>
                  <a:pt x="8831" y="681"/>
                  <a:pt x="8406" y="557"/>
                  <a:pt x="7997" y="557"/>
                </a:cubicBezTo>
                <a:cubicBezTo>
                  <a:pt x="7615" y="557"/>
                  <a:pt x="7246" y="665"/>
                  <a:pt x="6901" y="766"/>
                </a:cubicBezTo>
                <a:cubicBezTo>
                  <a:pt x="6554" y="865"/>
                  <a:pt x="6199" y="973"/>
                  <a:pt x="5838" y="973"/>
                </a:cubicBezTo>
                <a:cubicBezTo>
                  <a:pt x="5482" y="973"/>
                  <a:pt x="5149" y="781"/>
                  <a:pt x="4756" y="561"/>
                </a:cubicBezTo>
                <a:cubicBezTo>
                  <a:pt x="4301" y="300"/>
                  <a:pt x="3772" y="0"/>
                  <a:pt x="31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"/>
          <p:cNvSpPr/>
          <p:nvPr/>
        </p:nvSpPr>
        <p:spPr>
          <a:xfrm>
            <a:off x="546624" y="1526550"/>
            <a:ext cx="2633301" cy="2547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/>
          <p:nvPr/>
        </p:nvSpPr>
        <p:spPr>
          <a:xfrm>
            <a:off x="6098292" y="1526550"/>
            <a:ext cx="2568134" cy="2547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33"/>
          <p:cNvSpPr/>
          <p:nvPr/>
        </p:nvSpPr>
        <p:spPr>
          <a:xfrm>
            <a:off x="3290024" y="1526550"/>
            <a:ext cx="2633151" cy="2547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tiêu</a:t>
            </a:r>
            <a:endParaRPr dirty="0"/>
          </a:p>
        </p:txBody>
      </p:sp>
      <p:sp>
        <p:nvSpPr>
          <p:cNvPr id="503" name="Google Shape;503;p33"/>
          <p:cNvSpPr txBox="1">
            <a:spLocks noGrp="1"/>
          </p:cNvSpPr>
          <p:nvPr>
            <p:ph type="title"/>
          </p:nvPr>
        </p:nvSpPr>
        <p:spPr>
          <a:xfrm>
            <a:off x="1007166" y="2636970"/>
            <a:ext cx="1695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endParaRPr dirty="0"/>
          </a:p>
        </p:txBody>
      </p:sp>
      <p:sp>
        <p:nvSpPr>
          <p:cNvPr id="504" name="Google Shape;504;p33"/>
          <p:cNvSpPr txBox="1">
            <a:spLocks noGrp="1"/>
          </p:cNvSpPr>
          <p:nvPr>
            <p:ph type="subTitle" idx="1"/>
          </p:nvPr>
        </p:nvSpPr>
        <p:spPr>
          <a:xfrm>
            <a:off x="927399" y="3083436"/>
            <a:ext cx="1875138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Xây dựng trang web đúng mục đích và phương diện của người tìm việc và công ty tuyển dụng</a:t>
            </a:r>
            <a:endParaRPr dirty="0"/>
          </a:p>
        </p:txBody>
      </p:sp>
      <p:sp>
        <p:nvSpPr>
          <p:cNvPr id="505" name="Google Shape;505;p33"/>
          <p:cNvSpPr txBox="1">
            <a:spLocks noGrp="1"/>
          </p:cNvSpPr>
          <p:nvPr>
            <p:ph type="title" idx="2"/>
          </p:nvPr>
        </p:nvSpPr>
        <p:spPr>
          <a:xfrm>
            <a:off x="3771430" y="2651038"/>
            <a:ext cx="1695900" cy="3482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</a:t>
            </a:r>
            <a:endParaRPr dirty="0"/>
          </a:p>
        </p:txBody>
      </p:sp>
      <p:sp>
        <p:nvSpPr>
          <p:cNvPr id="506" name="Google Shape;506;p33"/>
          <p:cNvSpPr txBox="1">
            <a:spLocks noGrp="1"/>
          </p:cNvSpPr>
          <p:nvPr>
            <p:ph type="subTitle" idx="3"/>
          </p:nvPr>
        </p:nvSpPr>
        <p:spPr>
          <a:xfrm>
            <a:off x="3813327" y="3066272"/>
            <a:ext cx="16959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u="none" strike="noStrike" dirty="0" err="1">
                <a:effectLst/>
                <a:latin typeface="Bellota Text" panose="020B0604020202020204" charset="0"/>
                <a:ea typeface="Bellota Text" panose="020B0604020202020204" charset="0"/>
                <a:cs typeface="Times New Roman" panose="02020603050405020304" pitchFamily="18" charset="0"/>
              </a:rPr>
              <a:t>Xây</a:t>
            </a:r>
            <a:r>
              <a:rPr lang="en-US" u="none" strike="noStrike" dirty="0">
                <a:effectLst/>
                <a:latin typeface="Bellota Text" panose="020B0604020202020204" charset="0"/>
                <a:ea typeface="Bellota Text" panose="020B0604020202020204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effectLst/>
                <a:latin typeface="Bellota Text" panose="020B0604020202020204" charset="0"/>
                <a:ea typeface="Bellota Text" panose="020B0604020202020204" charset="0"/>
                <a:cs typeface="Times New Roman" panose="02020603050405020304" pitchFamily="18" charset="0"/>
              </a:rPr>
              <a:t>dựng</a:t>
            </a:r>
            <a:r>
              <a:rPr lang="en-US" u="none" strike="noStrike" dirty="0">
                <a:effectLst/>
                <a:latin typeface="Bellota Text" panose="020B0604020202020204" charset="0"/>
                <a:ea typeface="Bellota Text" panose="020B0604020202020204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effectLst/>
                <a:latin typeface="Bellota Text" panose="020B0604020202020204" charset="0"/>
                <a:ea typeface="Bellota Text" panose="020B0604020202020204" charset="0"/>
                <a:cs typeface="Times New Roman" panose="02020603050405020304" pitchFamily="18" charset="0"/>
              </a:rPr>
              <a:t>giao</a:t>
            </a:r>
            <a:r>
              <a:rPr lang="en-US" u="none" strike="noStrike" dirty="0">
                <a:effectLst/>
                <a:latin typeface="Bellota Text" panose="020B0604020202020204" charset="0"/>
                <a:ea typeface="Bellota Text" panose="020B0604020202020204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effectLst/>
                <a:latin typeface="Bellota Text" panose="020B0604020202020204" charset="0"/>
                <a:ea typeface="Bellota Text" panose="020B0604020202020204" charset="0"/>
                <a:cs typeface="Times New Roman" panose="02020603050405020304" pitchFamily="18" charset="0"/>
              </a:rPr>
              <a:t>diện</a:t>
            </a:r>
            <a:r>
              <a:rPr lang="en-US" u="none" strike="noStrike" dirty="0">
                <a:effectLst/>
                <a:latin typeface="Bellota Text" panose="020B0604020202020204" charset="0"/>
                <a:ea typeface="Bellota Text" panose="020B0604020202020204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effectLst/>
                <a:latin typeface="Bellota Text" panose="020B0604020202020204" charset="0"/>
                <a:ea typeface="Bellota Text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u="none" strike="noStrike" dirty="0">
                <a:effectLst/>
                <a:latin typeface="Bellota Text" panose="020B0604020202020204" charset="0"/>
                <a:ea typeface="Bellota Text" panose="020B0604020202020204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effectLst/>
                <a:latin typeface="Bellota Text" panose="020B0604020202020204" charset="0"/>
                <a:ea typeface="Bellota Text" panose="020B0604020202020204" charset="0"/>
                <a:cs typeface="Times New Roman" panose="02020603050405020304" pitchFamily="18" charset="0"/>
              </a:rPr>
              <a:t>trang</a:t>
            </a:r>
            <a:r>
              <a:rPr lang="en-US" u="none" strike="noStrike" dirty="0">
                <a:effectLst/>
                <a:latin typeface="Bellota Text" panose="020B0604020202020204" charset="0"/>
                <a:ea typeface="Bellota Text" panose="020B0604020202020204" charset="0"/>
                <a:cs typeface="Times New Roman" panose="02020603050405020304" pitchFamily="18" charset="0"/>
              </a:rPr>
              <a:t> web </a:t>
            </a:r>
            <a:r>
              <a:rPr lang="en-US" u="none" strike="noStrike" dirty="0" err="1">
                <a:effectLst/>
                <a:latin typeface="Bellota Text" panose="020B0604020202020204" charset="0"/>
                <a:ea typeface="Bellota Text" panose="020B0604020202020204" charset="0"/>
                <a:cs typeface="Times New Roman" panose="02020603050405020304" pitchFamily="18" charset="0"/>
              </a:rPr>
              <a:t>dễ</a:t>
            </a:r>
            <a:r>
              <a:rPr lang="en-US" u="none" strike="noStrike" dirty="0">
                <a:effectLst/>
                <a:latin typeface="Bellota Text" panose="020B0604020202020204" charset="0"/>
                <a:ea typeface="Bellota Text" panose="020B0604020202020204" charset="0"/>
                <a:cs typeface="Times New Roman" panose="02020603050405020304" pitchFamily="18" charset="0"/>
              </a:rPr>
              <a:t> </a:t>
            </a:r>
            <a:r>
              <a:rPr lang="en-US" u="none" strike="noStrike" dirty="0" err="1">
                <a:effectLst/>
                <a:latin typeface="Bellota Text" panose="020B0604020202020204" charset="0"/>
                <a:ea typeface="Bellota Text" panose="020B0604020202020204" charset="0"/>
                <a:cs typeface="Times New Roman" panose="02020603050405020304" pitchFamily="18" charset="0"/>
              </a:rPr>
              <a:t>hiểu</a:t>
            </a:r>
            <a:r>
              <a:rPr lang="en-US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507" name="Google Shape;507;p33"/>
          <p:cNvSpPr txBox="1">
            <a:spLocks noGrp="1"/>
          </p:cNvSpPr>
          <p:nvPr>
            <p:ph type="title" idx="4"/>
          </p:nvPr>
        </p:nvSpPr>
        <p:spPr>
          <a:xfrm>
            <a:off x="6562671" y="2651038"/>
            <a:ext cx="1695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III</a:t>
            </a:r>
            <a:endParaRPr dirty="0"/>
          </a:p>
        </p:txBody>
      </p:sp>
      <p:sp>
        <p:nvSpPr>
          <p:cNvPr id="508" name="Google Shape;508;p33"/>
          <p:cNvSpPr txBox="1">
            <a:spLocks noGrp="1"/>
          </p:cNvSpPr>
          <p:nvPr>
            <p:ph type="subTitle" idx="5"/>
          </p:nvPr>
        </p:nvSpPr>
        <p:spPr>
          <a:xfrm>
            <a:off x="6467375" y="2955887"/>
            <a:ext cx="16959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Xây dựng các chức năng phù hợp với trang web</a:t>
            </a:r>
          </a:p>
        </p:txBody>
      </p:sp>
      <p:grpSp>
        <p:nvGrpSpPr>
          <p:cNvPr id="509" name="Google Shape;509;p33"/>
          <p:cNvGrpSpPr/>
          <p:nvPr/>
        </p:nvGrpSpPr>
        <p:grpSpPr>
          <a:xfrm>
            <a:off x="1497175" y="1735530"/>
            <a:ext cx="737261" cy="756932"/>
            <a:chOff x="1497175" y="1610450"/>
            <a:chExt cx="663000" cy="686100"/>
          </a:xfrm>
        </p:grpSpPr>
        <p:sp>
          <p:nvSpPr>
            <p:cNvPr id="510" name="Google Shape;510;p33"/>
            <p:cNvSpPr/>
            <p:nvPr/>
          </p:nvSpPr>
          <p:spPr>
            <a:xfrm>
              <a:off x="1497175" y="1610450"/>
              <a:ext cx="663000" cy="6861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1718575" y="1688450"/>
              <a:ext cx="220200" cy="608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2" name="Google Shape;512;p33"/>
            <p:cNvCxnSpPr>
              <a:stCxn id="511" idx="0"/>
              <a:endCxn id="511" idx="4"/>
            </p:cNvCxnSpPr>
            <p:nvPr/>
          </p:nvCxnSpPr>
          <p:spPr>
            <a:xfrm>
              <a:off x="1828675" y="1688450"/>
              <a:ext cx="0" cy="608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3" name="Google Shape;513;p33"/>
          <p:cNvGrpSpPr/>
          <p:nvPr/>
        </p:nvGrpSpPr>
        <p:grpSpPr>
          <a:xfrm>
            <a:off x="4240499" y="1735530"/>
            <a:ext cx="757763" cy="750649"/>
            <a:chOff x="1497175" y="1610450"/>
            <a:chExt cx="663000" cy="686100"/>
          </a:xfrm>
        </p:grpSpPr>
        <p:sp>
          <p:nvSpPr>
            <p:cNvPr id="514" name="Google Shape;514;p33"/>
            <p:cNvSpPr/>
            <p:nvPr/>
          </p:nvSpPr>
          <p:spPr>
            <a:xfrm>
              <a:off x="1497175" y="1610450"/>
              <a:ext cx="663000" cy="6861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1718575" y="1688450"/>
              <a:ext cx="220200" cy="608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6" name="Google Shape;516;p33"/>
            <p:cNvCxnSpPr>
              <a:stCxn id="515" idx="0"/>
              <a:endCxn id="515" idx="4"/>
            </p:cNvCxnSpPr>
            <p:nvPr/>
          </p:nvCxnSpPr>
          <p:spPr>
            <a:xfrm>
              <a:off x="1828675" y="1688450"/>
              <a:ext cx="0" cy="608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7" name="Google Shape;517;p33"/>
          <p:cNvGrpSpPr/>
          <p:nvPr/>
        </p:nvGrpSpPr>
        <p:grpSpPr>
          <a:xfrm>
            <a:off x="6983825" y="1735531"/>
            <a:ext cx="743886" cy="775202"/>
            <a:chOff x="1497175" y="1610450"/>
            <a:chExt cx="663000" cy="686100"/>
          </a:xfrm>
        </p:grpSpPr>
        <p:sp>
          <p:nvSpPr>
            <p:cNvPr id="518" name="Google Shape;518;p33"/>
            <p:cNvSpPr/>
            <p:nvPr/>
          </p:nvSpPr>
          <p:spPr>
            <a:xfrm>
              <a:off x="1497175" y="1610450"/>
              <a:ext cx="663000" cy="68610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1718575" y="1688450"/>
              <a:ext cx="220200" cy="608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0" name="Google Shape;520;p33"/>
            <p:cNvCxnSpPr>
              <a:stCxn id="519" idx="0"/>
              <a:endCxn id="519" idx="4"/>
            </p:cNvCxnSpPr>
            <p:nvPr/>
          </p:nvCxnSpPr>
          <p:spPr>
            <a:xfrm>
              <a:off x="1828675" y="1688450"/>
              <a:ext cx="0" cy="608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21" name="Google Shape;521;p33"/>
          <p:cNvGrpSpPr/>
          <p:nvPr/>
        </p:nvGrpSpPr>
        <p:grpSpPr>
          <a:xfrm>
            <a:off x="7028529" y="4439603"/>
            <a:ext cx="1719982" cy="572695"/>
            <a:chOff x="1400178" y="4476980"/>
            <a:chExt cx="974825" cy="324602"/>
          </a:xfrm>
        </p:grpSpPr>
        <p:sp>
          <p:nvSpPr>
            <p:cNvPr id="522" name="Google Shape;522;p33"/>
            <p:cNvSpPr/>
            <p:nvPr/>
          </p:nvSpPr>
          <p:spPr>
            <a:xfrm>
              <a:off x="1400178" y="4476980"/>
              <a:ext cx="974825" cy="324602"/>
            </a:xfrm>
            <a:custGeom>
              <a:avLst/>
              <a:gdLst/>
              <a:ahLst/>
              <a:cxnLst/>
              <a:rect l="l" t="t" r="r" b="b"/>
              <a:pathLst>
                <a:path w="47768" h="15906" extrusionOk="0">
                  <a:moveTo>
                    <a:pt x="3494" y="578"/>
                  </a:moveTo>
                  <a:cubicBezTo>
                    <a:pt x="4288" y="578"/>
                    <a:pt x="5479" y="1149"/>
                    <a:pt x="6858" y="2216"/>
                  </a:cubicBezTo>
                  <a:cubicBezTo>
                    <a:pt x="11371" y="5704"/>
                    <a:pt x="17265" y="7760"/>
                    <a:pt x="25977" y="8873"/>
                  </a:cubicBezTo>
                  <a:cubicBezTo>
                    <a:pt x="29637" y="9342"/>
                    <a:pt x="33523" y="9355"/>
                    <a:pt x="36950" y="9365"/>
                  </a:cubicBezTo>
                  <a:cubicBezTo>
                    <a:pt x="42028" y="9383"/>
                    <a:pt x="46415" y="9398"/>
                    <a:pt x="46949" y="10971"/>
                  </a:cubicBezTo>
                  <a:cubicBezTo>
                    <a:pt x="47150" y="11556"/>
                    <a:pt x="47173" y="11986"/>
                    <a:pt x="47027" y="12254"/>
                  </a:cubicBezTo>
                  <a:cubicBezTo>
                    <a:pt x="46854" y="12567"/>
                    <a:pt x="46420" y="12669"/>
                    <a:pt x="45960" y="12777"/>
                  </a:cubicBezTo>
                  <a:cubicBezTo>
                    <a:pt x="45404" y="12909"/>
                    <a:pt x="44706" y="13073"/>
                    <a:pt x="44646" y="13798"/>
                  </a:cubicBezTo>
                  <a:cubicBezTo>
                    <a:pt x="44589" y="14462"/>
                    <a:pt x="44210" y="15080"/>
                    <a:pt x="43747" y="15268"/>
                  </a:cubicBezTo>
                  <a:cubicBezTo>
                    <a:pt x="43652" y="15306"/>
                    <a:pt x="43558" y="15324"/>
                    <a:pt x="43465" y="15324"/>
                  </a:cubicBezTo>
                  <a:cubicBezTo>
                    <a:pt x="43269" y="15324"/>
                    <a:pt x="43077" y="15241"/>
                    <a:pt x="42890" y="15076"/>
                  </a:cubicBezTo>
                  <a:cubicBezTo>
                    <a:pt x="40381" y="12844"/>
                    <a:pt x="37450" y="11481"/>
                    <a:pt x="34178" y="11027"/>
                  </a:cubicBezTo>
                  <a:cubicBezTo>
                    <a:pt x="33949" y="10990"/>
                    <a:pt x="24030" y="9383"/>
                    <a:pt x="18650" y="9383"/>
                  </a:cubicBezTo>
                  <a:cubicBezTo>
                    <a:pt x="15295" y="9383"/>
                    <a:pt x="11933" y="9927"/>
                    <a:pt x="8969" y="10404"/>
                  </a:cubicBezTo>
                  <a:cubicBezTo>
                    <a:pt x="7126" y="10703"/>
                    <a:pt x="5529" y="10962"/>
                    <a:pt x="4293" y="11022"/>
                  </a:cubicBezTo>
                  <a:cubicBezTo>
                    <a:pt x="4163" y="11029"/>
                    <a:pt x="4035" y="11032"/>
                    <a:pt x="3911" y="11032"/>
                  </a:cubicBezTo>
                  <a:cubicBezTo>
                    <a:pt x="2646" y="11032"/>
                    <a:pt x="1715" y="10690"/>
                    <a:pt x="1199" y="10029"/>
                  </a:cubicBezTo>
                  <a:cubicBezTo>
                    <a:pt x="703" y="9398"/>
                    <a:pt x="609" y="8490"/>
                    <a:pt x="936" y="7413"/>
                  </a:cubicBezTo>
                  <a:cubicBezTo>
                    <a:pt x="1208" y="6518"/>
                    <a:pt x="1695" y="6149"/>
                    <a:pt x="2126" y="5826"/>
                  </a:cubicBezTo>
                  <a:cubicBezTo>
                    <a:pt x="2874" y="5260"/>
                    <a:pt x="3324" y="4768"/>
                    <a:pt x="2729" y="3143"/>
                  </a:cubicBezTo>
                  <a:cubicBezTo>
                    <a:pt x="2318" y="2030"/>
                    <a:pt x="2369" y="1117"/>
                    <a:pt x="2856" y="760"/>
                  </a:cubicBezTo>
                  <a:cubicBezTo>
                    <a:pt x="3022" y="638"/>
                    <a:pt x="3238" y="578"/>
                    <a:pt x="3494" y="578"/>
                  </a:cubicBezTo>
                  <a:close/>
                  <a:moveTo>
                    <a:pt x="3486" y="0"/>
                  </a:moveTo>
                  <a:cubicBezTo>
                    <a:pt x="3105" y="0"/>
                    <a:pt x="2777" y="97"/>
                    <a:pt x="2509" y="293"/>
                  </a:cubicBezTo>
                  <a:cubicBezTo>
                    <a:pt x="1798" y="812"/>
                    <a:pt x="1677" y="1955"/>
                    <a:pt x="2182" y="3340"/>
                  </a:cubicBezTo>
                  <a:cubicBezTo>
                    <a:pt x="2678" y="4684"/>
                    <a:pt x="2355" y="4927"/>
                    <a:pt x="1774" y="5362"/>
                  </a:cubicBezTo>
                  <a:cubicBezTo>
                    <a:pt x="1297" y="5723"/>
                    <a:pt x="707" y="6168"/>
                    <a:pt x="380" y="7249"/>
                  </a:cubicBezTo>
                  <a:cubicBezTo>
                    <a:pt x="0" y="8494"/>
                    <a:pt x="132" y="9608"/>
                    <a:pt x="740" y="10390"/>
                  </a:cubicBezTo>
                  <a:cubicBezTo>
                    <a:pt x="1191" y="10962"/>
                    <a:pt x="2102" y="11612"/>
                    <a:pt x="3922" y="11612"/>
                  </a:cubicBezTo>
                  <a:cubicBezTo>
                    <a:pt x="4052" y="11612"/>
                    <a:pt x="4187" y="11609"/>
                    <a:pt x="4326" y="11602"/>
                  </a:cubicBezTo>
                  <a:cubicBezTo>
                    <a:pt x="5590" y="11537"/>
                    <a:pt x="7200" y="11280"/>
                    <a:pt x="9064" y="10980"/>
                  </a:cubicBezTo>
                  <a:cubicBezTo>
                    <a:pt x="12003" y="10502"/>
                    <a:pt x="15341" y="9964"/>
                    <a:pt x="18650" y="9964"/>
                  </a:cubicBezTo>
                  <a:cubicBezTo>
                    <a:pt x="24020" y="9964"/>
                    <a:pt x="33990" y="11580"/>
                    <a:pt x="34089" y="11598"/>
                  </a:cubicBezTo>
                  <a:lnTo>
                    <a:pt x="34098" y="11598"/>
                  </a:lnTo>
                  <a:cubicBezTo>
                    <a:pt x="37253" y="12038"/>
                    <a:pt x="40081" y="13354"/>
                    <a:pt x="42505" y="15506"/>
                  </a:cubicBezTo>
                  <a:cubicBezTo>
                    <a:pt x="42801" y="15769"/>
                    <a:pt x="43129" y="15905"/>
                    <a:pt x="43466" y="15905"/>
                  </a:cubicBezTo>
                  <a:cubicBezTo>
                    <a:pt x="43629" y="15905"/>
                    <a:pt x="43797" y="15871"/>
                    <a:pt x="43961" y="15806"/>
                  </a:cubicBezTo>
                  <a:cubicBezTo>
                    <a:pt x="44640" y="15534"/>
                    <a:pt x="45146" y="14748"/>
                    <a:pt x="45221" y="13845"/>
                  </a:cubicBezTo>
                  <a:cubicBezTo>
                    <a:pt x="45244" y="13568"/>
                    <a:pt x="45506" y="13479"/>
                    <a:pt x="46096" y="13343"/>
                  </a:cubicBezTo>
                  <a:cubicBezTo>
                    <a:pt x="46630" y="13218"/>
                    <a:pt x="47239" y="13073"/>
                    <a:pt x="47539" y="12535"/>
                  </a:cubicBezTo>
                  <a:cubicBezTo>
                    <a:pt x="47768" y="12113"/>
                    <a:pt x="47753" y="11541"/>
                    <a:pt x="47496" y="10783"/>
                  </a:cubicBezTo>
                  <a:cubicBezTo>
                    <a:pt x="46831" y="8821"/>
                    <a:pt x="42689" y="8808"/>
                    <a:pt x="36954" y="8784"/>
                  </a:cubicBezTo>
                  <a:cubicBezTo>
                    <a:pt x="33541" y="8775"/>
                    <a:pt x="29675" y="8761"/>
                    <a:pt x="26046" y="8298"/>
                  </a:cubicBezTo>
                  <a:cubicBezTo>
                    <a:pt x="17447" y="7198"/>
                    <a:pt x="11638" y="5180"/>
                    <a:pt x="7214" y="1758"/>
                  </a:cubicBezTo>
                  <a:cubicBezTo>
                    <a:pt x="5715" y="599"/>
                    <a:pt x="4435" y="0"/>
                    <a:pt x="34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1458645" y="4545549"/>
              <a:ext cx="65651" cy="135445"/>
            </a:xfrm>
            <a:custGeom>
              <a:avLst/>
              <a:gdLst/>
              <a:ahLst/>
              <a:cxnLst/>
              <a:rect l="l" t="t" r="r" b="b"/>
              <a:pathLst>
                <a:path w="3217" h="6637" extrusionOk="0">
                  <a:moveTo>
                    <a:pt x="327" y="0"/>
                  </a:moveTo>
                  <a:cubicBezTo>
                    <a:pt x="238" y="0"/>
                    <a:pt x="151" y="42"/>
                    <a:pt x="94" y="120"/>
                  </a:cubicBezTo>
                  <a:cubicBezTo>
                    <a:pt x="0" y="247"/>
                    <a:pt x="28" y="429"/>
                    <a:pt x="155" y="524"/>
                  </a:cubicBezTo>
                  <a:cubicBezTo>
                    <a:pt x="253" y="598"/>
                    <a:pt x="2500" y="2316"/>
                    <a:pt x="899" y="6234"/>
                  </a:cubicBezTo>
                  <a:cubicBezTo>
                    <a:pt x="838" y="6384"/>
                    <a:pt x="908" y="6552"/>
                    <a:pt x="1059" y="6613"/>
                  </a:cubicBezTo>
                  <a:cubicBezTo>
                    <a:pt x="1091" y="6628"/>
                    <a:pt x="1128" y="6637"/>
                    <a:pt x="1167" y="6637"/>
                  </a:cubicBezTo>
                  <a:cubicBezTo>
                    <a:pt x="1279" y="6637"/>
                    <a:pt x="1391" y="6567"/>
                    <a:pt x="1433" y="6455"/>
                  </a:cubicBezTo>
                  <a:cubicBezTo>
                    <a:pt x="3217" y="2097"/>
                    <a:pt x="525" y="79"/>
                    <a:pt x="497" y="55"/>
                  </a:cubicBezTo>
                  <a:cubicBezTo>
                    <a:pt x="445" y="18"/>
                    <a:pt x="385" y="0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2281925" y="4740114"/>
              <a:ext cx="54468" cy="33734"/>
            </a:xfrm>
            <a:custGeom>
              <a:avLst/>
              <a:gdLst/>
              <a:ahLst/>
              <a:cxnLst/>
              <a:rect l="l" t="t" r="r" b="b"/>
              <a:pathLst>
                <a:path w="2669" h="1653" extrusionOk="0">
                  <a:moveTo>
                    <a:pt x="2349" y="1"/>
                  </a:moveTo>
                  <a:cubicBezTo>
                    <a:pt x="2331" y="1"/>
                    <a:pt x="2313" y="2"/>
                    <a:pt x="2295" y="6"/>
                  </a:cubicBezTo>
                  <a:cubicBezTo>
                    <a:pt x="2253" y="15"/>
                    <a:pt x="1214" y="239"/>
                    <a:pt x="136" y="1138"/>
                  </a:cubicBezTo>
                  <a:cubicBezTo>
                    <a:pt x="15" y="1242"/>
                    <a:pt x="1" y="1424"/>
                    <a:pt x="104" y="1550"/>
                  </a:cubicBezTo>
                  <a:cubicBezTo>
                    <a:pt x="160" y="1616"/>
                    <a:pt x="244" y="1653"/>
                    <a:pt x="324" y="1653"/>
                  </a:cubicBezTo>
                  <a:cubicBezTo>
                    <a:pt x="389" y="1653"/>
                    <a:pt x="456" y="1629"/>
                    <a:pt x="512" y="1583"/>
                  </a:cubicBezTo>
                  <a:cubicBezTo>
                    <a:pt x="1467" y="782"/>
                    <a:pt x="2403" y="576"/>
                    <a:pt x="2412" y="576"/>
                  </a:cubicBezTo>
                  <a:cubicBezTo>
                    <a:pt x="2571" y="539"/>
                    <a:pt x="2669" y="389"/>
                    <a:pt x="2636" y="230"/>
                  </a:cubicBezTo>
                  <a:cubicBezTo>
                    <a:pt x="2607" y="93"/>
                    <a:pt x="2487" y="1"/>
                    <a:pt x="23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3"/>
          <p:cNvGrpSpPr/>
          <p:nvPr/>
        </p:nvGrpSpPr>
        <p:grpSpPr>
          <a:xfrm rot="5400000">
            <a:off x="778660" y="3819233"/>
            <a:ext cx="770755" cy="1695879"/>
            <a:chOff x="4564096" y="2199768"/>
            <a:chExt cx="647530" cy="1424750"/>
          </a:xfrm>
        </p:grpSpPr>
        <p:sp>
          <p:nvSpPr>
            <p:cNvPr id="526" name="Google Shape;526;p33"/>
            <p:cNvSpPr/>
            <p:nvPr/>
          </p:nvSpPr>
          <p:spPr>
            <a:xfrm>
              <a:off x="4564096" y="2311111"/>
              <a:ext cx="647530" cy="1313406"/>
            </a:xfrm>
            <a:custGeom>
              <a:avLst/>
              <a:gdLst/>
              <a:ahLst/>
              <a:cxnLst/>
              <a:rect l="l" t="t" r="r" b="b"/>
              <a:pathLst>
                <a:path w="31730" h="64359" extrusionOk="0">
                  <a:moveTo>
                    <a:pt x="16685" y="581"/>
                  </a:moveTo>
                  <a:cubicBezTo>
                    <a:pt x="17376" y="581"/>
                    <a:pt x="18008" y="1497"/>
                    <a:pt x="18603" y="2501"/>
                  </a:cubicBezTo>
                  <a:cubicBezTo>
                    <a:pt x="19469" y="3952"/>
                    <a:pt x="20214" y="6317"/>
                    <a:pt x="18875" y="9303"/>
                  </a:cubicBezTo>
                  <a:cubicBezTo>
                    <a:pt x="18589" y="9949"/>
                    <a:pt x="18566" y="10599"/>
                    <a:pt x="18814" y="11236"/>
                  </a:cubicBezTo>
                  <a:cubicBezTo>
                    <a:pt x="19638" y="13343"/>
                    <a:pt x="23270" y="15052"/>
                    <a:pt x="27240" y="16759"/>
                  </a:cubicBezTo>
                  <a:cubicBezTo>
                    <a:pt x="29127" y="17574"/>
                    <a:pt x="30358" y="19189"/>
                    <a:pt x="30704" y="21315"/>
                  </a:cubicBezTo>
                  <a:cubicBezTo>
                    <a:pt x="31130" y="23945"/>
                    <a:pt x="30142" y="26927"/>
                    <a:pt x="28308" y="28566"/>
                  </a:cubicBezTo>
                  <a:cubicBezTo>
                    <a:pt x="26478" y="30195"/>
                    <a:pt x="24653" y="30764"/>
                    <a:pt x="22865" y="30764"/>
                  </a:cubicBezTo>
                  <a:cubicBezTo>
                    <a:pt x="21313" y="30764"/>
                    <a:pt x="19788" y="30335"/>
                    <a:pt x="18313" y="29797"/>
                  </a:cubicBezTo>
                  <a:cubicBezTo>
                    <a:pt x="16624" y="29179"/>
                    <a:pt x="13587" y="28069"/>
                    <a:pt x="11110" y="28069"/>
                  </a:cubicBezTo>
                  <a:cubicBezTo>
                    <a:pt x="9427" y="28069"/>
                    <a:pt x="8003" y="28582"/>
                    <a:pt x="7439" y="30111"/>
                  </a:cubicBezTo>
                  <a:cubicBezTo>
                    <a:pt x="6933" y="31477"/>
                    <a:pt x="7125" y="32756"/>
                    <a:pt x="7981" y="33715"/>
                  </a:cubicBezTo>
                  <a:cubicBezTo>
                    <a:pt x="8857" y="34701"/>
                    <a:pt x="10337" y="35222"/>
                    <a:pt x="12088" y="35222"/>
                  </a:cubicBezTo>
                  <a:cubicBezTo>
                    <a:pt x="12848" y="35222"/>
                    <a:pt x="13659" y="35124"/>
                    <a:pt x="14493" y="34923"/>
                  </a:cubicBezTo>
                  <a:cubicBezTo>
                    <a:pt x="16065" y="34540"/>
                    <a:pt x="18021" y="34138"/>
                    <a:pt x="19802" y="34138"/>
                  </a:cubicBezTo>
                  <a:cubicBezTo>
                    <a:pt x="21071" y="34138"/>
                    <a:pt x="22251" y="34343"/>
                    <a:pt x="23140" y="34904"/>
                  </a:cubicBezTo>
                  <a:cubicBezTo>
                    <a:pt x="24006" y="35443"/>
                    <a:pt x="24544" y="36267"/>
                    <a:pt x="24787" y="37414"/>
                  </a:cubicBezTo>
                  <a:cubicBezTo>
                    <a:pt x="25283" y="39749"/>
                    <a:pt x="22714" y="43055"/>
                    <a:pt x="20448" y="45966"/>
                  </a:cubicBezTo>
                  <a:cubicBezTo>
                    <a:pt x="18622" y="48320"/>
                    <a:pt x="17040" y="50352"/>
                    <a:pt x="17209" y="51677"/>
                  </a:cubicBezTo>
                  <a:cubicBezTo>
                    <a:pt x="17311" y="52464"/>
                    <a:pt x="17737" y="53381"/>
                    <a:pt x="18229" y="54448"/>
                  </a:cubicBezTo>
                  <a:cubicBezTo>
                    <a:pt x="19352" y="56892"/>
                    <a:pt x="20714" y="59845"/>
                    <a:pt x="18776" y="62580"/>
                  </a:cubicBezTo>
                  <a:cubicBezTo>
                    <a:pt x="19437" y="59799"/>
                    <a:pt x="17667" y="56508"/>
                    <a:pt x="15874" y="54041"/>
                  </a:cubicBezTo>
                  <a:cubicBezTo>
                    <a:pt x="13664" y="51003"/>
                    <a:pt x="14891" y="48793"/>
                    <a:pt x="18280" y="45268"/>
                  </a:cubicBezTo>
                  <a:cubicBezTo>
                    <a:pt x="20411" y="43055"/>
                    <a:pt x="21304" y="40845"/>
                    <a:pt x="20677" y="39365"/>
                  </a:cubicBezTo>
                  <a:cubicBezTo>
                    <a:pt x="20279" y="38434"/>
                    <a:pt x="19329" y="37919"/>
                    <a:pt x="18000" y="37919"/>
                  </a:cubicBezTo>
                  <a:cubicBezTo>
                    <a:pt x="17190" y="37919"/>
                    <a:pt x="16226" y="38092"/>
                    <a:pt x="15107" y="38293"/>
                  </a:cubicBezTo>
                  <a:cubicBezTo>
                    <a:pt x="13725" y="38541"/>
                    <a:pt x="12130" y="38827"/>
                    <a:pt x="10466" y="38827"/>
                  </a:cubicBezTo>
                  <a:cubicBezTo>
                    <a:pt x="8143" y="38827"/>
                    <a:pt x="5685" y="38271"/>
                    <a:pt x="3479" y="36280"/>
                  </a:cubicBezTo>
                  <a:cubicBezTo>
                    <a:pt x="1203" y="34230"/>
                    <a:pt x="637" y="30874"/>
                    <a:pt x="2027" y="27733"/>
                  </a:cubicBezTo>
                  <a:cubicBezTo>
                    <a:pt x="3098" y="25322"/>
                    <a:pt x="5507" y="22882"/>
                    <a:pt x="9184" y="22882"/>
                  </a:cubicBezTo>
                  <a:cubicBezTo>
                    <a:pt x="9463" y="22882"/>
                    <a:pt x="9748" y="22896"/>
                    <a:pt x="10041" y="22925"/>
                  </a:cubicBezTo>
                  <a:cubicBezTo>
                    <a:pt x="13964" y="23318"/>
                    <a:pt x="16043" y="24423"/>
                    <a:pt x="17714" y="25313"/>
                  </a:cubicBezTo>
                  <a:cubicBezTo>
                    <a:pt x="19104" y="26053"/>
                    <a:pt x="20254" y="26667"/>
                    <a:pt x="21948" y="26667"/>
                  </a:cubicBezTo>
                  <a:cubicBezTo>
                    <a:pt x="22330" y="26667"/>
                    <a:pt x="22739" y="26635"/>
                    <a:pt x="23186" y="26567"/>
                  </a:cubicBezTo>
                  <a:cubicBezTo>
                    <a:pt x="25050" y="26287"/>
                    <a:pt x="26215" y="25317"/>
                    <a:pt x="26383" y="23917"/>
                  </a:cubicBezTo>
                  <a:cubicBezTo>
                    <a:pt x="26608" y="22031"/>
                    <a:pt x="25017" y="19892"/>
                    <a:pt x="22680" y="18941"/>
                  </a:cubicBezTo>
                  <a:cubicBezTo>
                    <a:pt x="21431" y="18431"/>
                    <a:pt x="16507" y="15642"/>
                    <a:pt x="15280" y="11297"/>
                  </a:cubicBezTo>
                  <a:cubicBezTo>
                    <a:pt x="14975" y="10225"/>
                    <a:pt x="14643" y="9092"/>
                    <a:pt x="14212" y="7983"/>
                  </a:cubicBezTo>
                  <a:cubicBezTo>
                    <a:pt x="13787" y="6901"/>
                    <a:pt x="13515" y="5146"/>
                    <a:pt x="14615" y="2908"/>
                  </a:cubicBezTo>
                  <a:cubicBezTo>
                    <a:pt x="15349" y="1410"/>
                    <a:pt x="16062" y="605"/>
                    <a:pt x="16669" y="581"/>
                  </a:cubicBezTo>
                  <a:cubicBezTo>
                    <a:pt x="16674" y="581"/>
                    <a:pt x="16679" y="581"/>
                    <a:pt x="16685" y="581"/>
                  </a:cubicBezTo>
                  <a:close/>
                  <a:moveTo>
                    <a:pt x="16697" y="0"/>
                  </a:moveTo>
                  <a:cubicBezTo>
                    <a:pt x="16680" y="0"/>
                    <a:pt x="16664" y="1"/>
                    <a:pt x="16647" y="1"/>
                  </a:cubicBezTo>
                  <a:cubicBezTo>
                    <a:pt x="15776" y="34"/>
                    <a:pt x="14966" y="877"/>
                    <a:pt x="14096" y="2651"/>
                  </a:cubicBezTo>
                  <a:cubicBezTo>
                    <a:pt x="12901" y="5081"/>
                    <a:pt x="13206" y="7004"/>
                    <a:pt x="13670" y="8193"/>
                  </a:cubicBezTo>
                  <a:cubicBezTo>
                    <a:pt x="14096" y="9279"/>
                    <a:pt x="14422" y="10398"/>
                    <a:pt x="14718" y="11451"/>
                  </a:cubicBezTo>
                  <a:cubicBezTo>
                    <a:pt x="16014" y="16025"/>
                    <a:pt x="21154" y="18946"/>
                    <a:pt x="22461" y="19479"/>
                  </a:cubicBezTo>
                  <a:cubicBezTo>
                    <a:pt x="24529" y="20322"/>
                    <a:pt x="26000" y="22242"/>
                    <a:pt x="25808" y="23847"/>
                  </a:cubicBezTo>
                  <a:cubicBezTo>
                    <a:pt x="25672" y="24989"/>
                    <a:pt x="24708" y="25753"/>
                    <a:pt x="23097" y="25996"/>
                  </a:cubicBezTo>
                  <a:cubicBezTo>
                    <a:pt x="22685" y="26058"/>
                    <a:pt x="22307" y="26087"/>
                    <a:pt x="21955" y="26087"/>
                  </a:cubicBezTo>
                  <a:cubicBezTo>
                    <a:pt x="20405" y="26087"/>
                    <a:pt x="19347" y="25527"/>
                    <a:pt x="17985" y="24802"/>
                  </a:cubicBezTo>
                  <a:cubicBezTo>
                    <a:pt x="16267" y="23889"/>
                    <a:pt x="14133" y="22752"/>
                    <a:pt x="10097" y="22349"/>
                  </a:cubicBezTo>
                  <a:cubicBezTo>
                    <a:pt x="9782" y="22317"/>
                    <a:pt x="9475" y="22302"/>
                    <a:pt x="9175" y="22302"/>
                  </a:cubicBezTo>
                  <a:cubicBezTo>
                    <a:pt x="5234" y="22302"/>
                    <a:pt x="2642" y="24915"/>
                    <a:pt x="1498" y="27499"/>
                  </a:cubicBezTo>
                  <a:cubicBezTo>
                    <a:pt x="0" y="30874"/>
                    <a:pt x="627" y="34493"/>
                    <a:pt x="3090" y="36711"/>
                  </a:cubicBezTo>
                  <a:cubicBezTo>
                    <a:pt x="5428" y="38825"/>
                    <a:pt x="8008" y="39412"/>
                    <a:pt x="10433" y="39412"/>
                  </a:cubicBezTo>
                  <a:cubicBezTo>
                    <a:pt x="12147" y="39412"/>
                    <a:pt x="13785" y="39118"/>
                    <a:pt x="15204" y="38864"/>
                  </a:cubicBezTo>
                  <a:cubicBezTo>
                    <a:pt x="16300" y="38667"/>
                    <a:pt x="17241" y="38499"/>
                    <a:pt x="18000" y="38499"/>
                  </a:cubicBezTo>
                  <a:cubicBezTo>
                    <a:pt x="19080" y="38499"/>
                    <a:pt x="19843" y="38888"/>
                    <a:pt x="20143" y="39590"/>
                  </a:cubicBezTo>
                  <a:cubicBezTo>
                    <a:pt x="20672" y="40830"/>
                    <a:pt x="19797" y="42852"/>
                    <a:pt x="17859" y="44866"/>
                  </a:cubicBezTo>
                  <a:cubicBezTo>
                    <a:pt x="14320" y="48550"/>
                    <a:pt x="12968" y="51031"/>
                    <a:pt x="15405" y="54383"/>
                  </a:cubicBezTo>
                  <a:cubicBezTo>
                    <a:pt x="17461" y="57211"/>
                    <a:pt x="19502" y="61156"/>
                    <a:pt x="17546" y="63900"/>
                  </a:cubicBezTo>
                  <a:cubicBezTo>
                    <a:pt x="17461" y="64021"/>
                    <a:pt x="17479" y="64185"/>
                    <a:pt x="17587" y="64283"/>
                  </a:cubicBezTo>
                  <a:cubicBezTo>
                    <a:pt x="17643" y="64335"/>
                    <a:pt x="17714" y="64358"/>
                    <a:pt x="17784" y="64358"/>
                  </a:cubicBezTo>
                  <a:cubicBezTo>
                    <a:pt x="17849" y="64358"/>
                    <a:pt x="17920" y="64335"/>
                    <a:pt x="17972" y="64289"/>
                  </a:cubicBezTo>
                  <a:cubicBezTo>
                    <a:pt x="21861" y="60946"/>
                    <a:pt x="20063" y="57051"/>
                    <a:pt x="18753" y="54205"/>
                  </a:cubicBezTo>
                  <a:cubicBezTo>
                    <a:pt x="18280" y="53184"/>
                    <a:pt x="17873" y="52300"/>
                    <a:pt x="17784" y="51602"/>
                  </a:cubicBezTo>
                  <a:cubicBezTo>
                    <a:pt x="17648" y="50516"/>
                    <a:pt x="19231" y="48480"/>
                    <a:pt x="20906" y="46326"/>
                  </a:cubicBezTo>
                  <a:cubicBezTo>
                    <a:pt x="23252" y="43312"/>
                    <a:pt x="25906" y="39894"/>
                    <a:pt x="25354" y="37291"/>
                  </a:cubicBezTo>
                  <a:cubicBezTo>
                    <a:pt x="25078" y="36005"/>
                    <a:pt x="24436" y="35031"/>
                    <a:pt x="23449" y="34413"/>
                  </a:cubicBezTo>
                  <a:cubicBezTo>
                    <a:pt x="22450" y="33783"/>
                    <a:pt x="21173" y="33552"/>
                    <a:pt x="19799" y="33552"/>
                  </a:cubicBezTo>
                  <a:cubicBezTo>
                    <a:pt x="18015" y="33552"/>
                    <a:pt x="16068" y="33942"/>
                    <a:pt x="14357" y="34357"/>
                  </a:cubicBezTo>
                  <a:cubicBezTo>
                    <a:pt x="13559" y="34550"/>
                    <a:pt x="12787" y="34644"/>
                    <a:pt x="12069" y="34644"/>
                  </a:cubicBezTo>
                  <a:cubicBezTo>
                    <a:pt x="10493" y="34644"/>
                    <a:pt x="9177" y="34190"/>
                    <a:pt x="8412" y="33331"/>
                  </a:cubicBezTo>
                  <a:cubicBezTo>
                    <a:pt x="7710" y="32540"/>
                    <a:pt x="7556" y="31468"/>
                    <a:pt x="7981" y="30312"/>
                  </a:cubicBezTo>
                  <a:cubicBezTo>
                    <a:pt x="8433" y="29092"/>
                    <a:pt x="9581" y="28639"/>
                    <a:pt x="11071" y="28639"/>
                  </a:cubicBezTo>
                  <a:cubicBezTo>
                    <a:pt x="13085" y="28639"/>
                    <a:pt x="15723" y="29466"/>
                    <a:pt x="18112" y="30340"/>
                  </a:cubicBezTo>
                  <a:cubicBezTo>
                    <a:pt x="19656" y="30904"/>
                    <a:pt x="21254" y="31354"/>
                    <a:pt x="22886" y="31354"/>
                  </a:cubicBezTo>
                  <a:cubicBezTo>
                    <a:pt x="24786" y="31354"/>
                    <a:pt x="26732" y="30744"/>
                    <a:pt x="28691" y="28996"/>
                  </a:cubicBezTo>
                  <a:cubicBezTo>
                    <a:pt x="30667" y="27236"/>
                    <a:pt x="31730" y="24040"/>
                    <a:pt x="31275" y="21221"/>
                  </a:cubicBezTo>
                  <a:cubicBezTo>
                    <a:pt x="30896" y="18894"/>
                    <a:pt x="29548" y="17125"/>
                    <a:pt x="27469" y="16231"/>
                  </a:cubicBezTo>
                  <a:cubicBezTo>
                    <a:pt x="23771" y="14635"/>
                    <a:pt x="20096" y="12922"/>
                    <a:pt x="19357" y="11025"/>
                  </a:cubicBezTo>
                  <a:cubicBezTo>
                    <a:pt x="19165" y="10534"/>
                    <a:pt x="19179" y="10047"/>
                    <a:pt x="19404" y="9541"/>
                  </a:cubicBezTo>
                  <a:cubicBezTo>
                    <a:pt x="20845" y="6326"/>
                    <a:pt x="20035" y="3774"/>
                    <a:pt x="19104" y="2206"/>
                  </a:cubicBezTo>
                  <a:cubicBezTo>
                    <a:pt x="18473" y="1132"/>
                    <a:pt x="17697" y="0"/>
                    <a:pt x="16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4918023" y="2497473"/>
              <a:ext cx="43407" cy="143628"/>
            </a:xfrm>
            <a:custGeom>
              <a:avLst/>
              <a:gdLst/>
              <a:ahLst/>
              <a:cxnLst/>
              <a:rect l="l" t="t" r="r" b="b"/>
              <a:pathLst>
                <a:path w="2127" h="7038" extrusionOk="0">
                  <a:moveTo>
                    <a:pt x="1794" y="1"/>
                  </a:moveTo>
                  <a:cubicBezTo>
                    <a:pt x="1682" y="1"/>
                    <a:pt x="1577" y="69"/>
                    <a:pt x="1532" y="180"/>
                  </a:cubicBezTo>
                  <a:cubicBezTo>
                    <a:pt x="1467" y="325"/>
                    <a:pt x="1" y="3846"/>
                    <a:pt x="175" y="6762"/>
                  </a:cubicBezTo>
                  <a:cubicBezTo>
                    <a:pt x="184" y="6916"/>
                    <a:pt x="309" y="7038"/>
                    <a:pt x="460" y="7038"/>
                  </a:cubicBezTo>
                  <a:lnTo>
                    <a:pt x="478" y="7038"/>
                  </a:lnTo>
                  <a:cubicBezTo>
                    <a:pt x="638" y="7029"/>
                    <a:pt x="759" y="6888"/>
                    <a:pt x="750" y="6729"/>
                  </a:cubicBezTo>
                  <a:cubicBezTo>
                    <a:pt x="586" y="3948"/>
                    <a:pt x="2051" y="437"/>
                    <a:pt x="2065" y="404"/>
                  </a:cubicBezTo>
                  <a:cubicBezTo>
                    <a:pt x="2126" y="255"/>
                    <a:pt x="2056" y="87"/>
                    <a:pt x="1910" y="26"/>
                  </a:cubicBezTo>
                  <a:cubicBezTo>
                    <a:pt x="1872" y="9"/>
                    <a:pt x="1833" y="1"/>
                    <a:pt x="1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4958266" y="2551002"/>
              <a:ext cx="51794" cy="147424"/>
            </a:xfrm>
            <a:custGeom>
              <a:avLst/>
              <a:gdLst/>
              <a:ahLst/>
              <a:cxnLst/>
              <a:rect l="l" t="t" r="r" b="b"/>
              <a:pathLst>
                <a:path w="2538" h="7224" extrusionOk="0">
                  <a:moveTo>
                    <a:pt x="332" y="0"/>
                  </a:moveTo>
                  <a:cubicBezTo>
                    <a:pt x="173" y="0"/>
                    <a:pt x="46" y="127"/>
                    <a:pt x="42" y="286"/>
                  </a:cubicBezTo>
                  <a:cubicBezTo>
                    <a:pt x="42" y="445"/>
                    <a:pt x="0" y="4200"/>
                    <a:pt x="1966" y="7097"/>
                  </a:cubicBezTo>
                  <a:cubicBezTo>
                    <a:pt x="2023" y="7182"/>
                    <a:pt x="2111" y="7223"/>
                    <a:pt x="2205" y="7223"/>
                  </a:cubicBezTo>
                  <a:cubicBezTo>
                    <a:pt x="2261" y="7223"/>
                    <a:pt x="2317" y="7210"/>
                    <a:pt x="2369" y="7177"/>
                  </a:cubicBezTo>
                  <a:cubicBezTo>
                    <a:pt x="2500" y="7083"/>
                    <a:pt x="2537" y="6905"/>
                    <a:pt x="2448" y="6774"/>
                  </a:cubicBezTo>
                  <a:cubicBezTo>
                    <a:pt x="584" y="4027"/>
                    <a:pt x="623" y="333"/>
                    <a:pt x="623" y="296"/>
                  </a:cubicBezTo>
                  <a:cubicBezTo>
                    <a:pt x="627" y="136"/>
                    <a:pt x="496" y="0"/>
                    <a:pt x="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5086181" y="2654937"/>
              <a:ext cx="65631" cy="163097"/>
            </a:xfrm>
            <a:custGeom>
              <a:avLst/>
              <a:gdLst/>
              <a:ahLst/>
              <a:cxnLst/>
              <a:rect l="l" t="t" r="r" b="b"/>
              <a:pathLst>
                <a:path w="3216" h="7992" extrusionOk="0">
                  <a:moveTo>
                    <a:pt x="2912" y="1"/>
                  </a:moveTo>
                  <a:cubicBezTo>
                    <a:pt x="2749" y="1"/>
                    <a:pt x="2640" y="128"/>
                    <a:pt x="2630" y="282"/>
                  </a:cubicBezTo>
                  <a:cubicBezTo>
                    <a:pt x="2630" y="324"/>
                    <a:pt x="2467" y="4490"/>
                    <a:pt x="102" y="7523"/>
                  </a:cubicBezTo>
                  <a:cubicBezTo>
                    <a:pt x="0" y="7650"/>
                    <a:pt x="24" y="7832"/>
                    <a:pt x="150" y="7931"/>
                  </a:cubicBezTo>
                  <a:cubicBezTo>
                    <a:pt x="206" y="7972"/>
                    <a:pt x="266" y="7992"/>
                    <a:pt x="327" y="7992"/>
                  </a:cubicBezTo>
                  <a:cubicBezTo>
                    <a:pt x="417" y="7992"/>
                    <a:pt x="501" y="7954"/>
                    <a:pt x="557" y="7879"/>
                  </a:cubicBezTo>
                  <a:cubicBezTo>
                    <a:pt x="3043" y="4692"/>
                    <a:pt x="3207" y="479"/>
                    <a:pt x="3211" y="300"/>
                  </a:cubicBezTo>
                  <a:cubicBezTo>
                    <a:pt x="3216" y="142"/>
                    <a:pt x="3094" y="6"/>
                    <a:pt x="2930" y="1"/>
                  </a:cubicBezTo>
                  <a:cubicBezTo>
                    <a:pt x="2924" y="1"/>
                    <a:pt x="2918" y="1"/>
                    <a:pt x="2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5035631" y="2731996"/>
              <a:ext cx="166260" cy="120425"/>
            </a:xfrm>
            <a:custGeom>
              <a:avLst/>
              <a:gdLst/>
              <a:ahLst/>
              <a:cxnLst/>
              <a:rect l="l" t="t" r="r" b="b"/>
              <a:pathLst>
                <a:path w="8147" h="5901" extrusionOk="0">
                  <a:moveTo>
                    <a:pt x="7818" y="1"/>
                  </a:moveTo>
                  <a:cubicBezTo>
                    <a:pt x="7707" y="1"/>
                    <a:pt x="7600" y="65"/>
                    <a:pt x="7551" y="175"/>
                  </a:cubicBezTo>
                  <a:cubicBezTo>
                    <a:pt x="7528" y="223"/>
                    <a:pt x="5332" y="4993"/>
                    <a:pt x="282" y="5320"/>
                  </a:cubicBezTo>
                  <a:cubicBezTo>
                    <a:pt x="122" y="5330"/>
                    <a:pt x="1" y="5470"/>
                    <a:pt x="10" y="5629"/>
                  </a:cubicBezTo>
                  <a:cubicBezTo>
                    <a:pt x="19" y="5784"/>
                    <a:pt x="150" y="5901"/>
                    <a:pt x="300" y="5901"/>
                  </a:cubicBezTo>
                  <a:lnTo>
                    <a:pt x="319" y="5901"/>
                  </a:lnTo>
                  <a:cubicBezTo>
                    <a:pt x="5725" y="5545"/>
                    <a:pt x="8056" y="461"/>
                    <a:pt x="8080" y="410"/>
                  </a:cubicBezTo>
                  <a:cubicBezTo>
                    <a:pt x="8146" y="264"/>
                    <a:pt x="8080" y="91"/>
                    <a:pt x="7935" y="26"/>
                  </a:cubicBezTo>
                  <a:cubicBezTo>
                    <a:pt x="7897" y="9"/>
                    <a:pt x="7857" y="1"/>
                    <a:pt x="7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4913431" y="2812258"/>
              <a:ext cx="185749" cy="126812"/>
            </a:xfrm>
            <a:custGeom>
              <a:avLst/>
              <a:gdLst/>
              <a:ahLst/>
              <a:cxnLst/>
              <a:rect l="l" t="t" r="r" b="b"/>
              <a:pathLst>
                <a:path w="9102" h="6214" extrusionOk="0">
                  <a:moveTo>
                    <a:pt x="335" y="1"/>
                  </a:moveTo>
                  <a:cubicBezTo>
                    <a:pt x="280" y="1"/>
                    <a:pt x="224" y="16"/>
                    <a:pt x="175" y="49"/>
                  </a:cubicBezTo>
                  <a:cubicBezTo>
                    <a:pt x="39" y="133"/>
                    <a:pt x="1" y="311"/>
                    <a:pt x="91" y="447"/>
                  </a:cubicBezTo>
                  <a:cubicBezTo>
                    <a:pt x="3503" y="5722"/>
                    <a:pt x="7150" y="6213"/>
                    <a:pt x="8394" y="6213"/>
                  </a:cubicBezTo>
                  <a:cubicBezTo>
                    <a:pt x="8652" y="6213"/>
                    <a:pt x="8807" y="6190"/>
                    <a:pt x="8835" y="6185"/>
                  </a:cubicBezTo>
                  <a:cubicBezTo>
                    <a:pt x="8994" y="6167"/>
                    <a:pt x="9101" y="6017"/>
                    <a:pt x="9083" y="5858"/>
                  </a:cubicBezTo>
                  <a:cubicBezTo>
                    <a:pt x="9062" y="5714"/>
                    <a:pt x="8937" y="5611"/>
                    <a:pt x="8798" y="5611"/>
                  </a:cubicBezTo>
                  <a:cubicBezTo>
                    <a:pt x="8784" y="5611"/>
                    <a:pt x="8769" y="5612"/>
                    <a:pt x="8755" y="5615"/>
                  </a:cubicBezTo>
                  <a:cubicBezTo>
                    <a:pt x="8748" y="5615"/>
                    <a:pt x="8644" y="5628"/>
                    <a:pt x="8460" y="5628"/>
                  </a:cubicBezTo>
                  <a:cubicBezTo>
                    <a:pt x="7430" y="5628"/>
                    <a:pt x="3877" y="5232"/>
                    <a:pt x="577" y="133"/>
                  </a:cubicBezTo>
                  <a:cubicBezTo>
                    <a:pt x="521" y="47"/>
                    <a:pt x="429" y="1"/>
                    <a:pt x="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861188" y="2788545"/>
              <a:ext cx="117915" cy="153771"/>
            </a:xfrm>
            <a:custGeom>
              <a:avLst/>
              <a:gdLst/>
              <a:ahLst/>
              <a:cxnLst/>
              <a:rect l="l" t="t" r="r" b="b"/>
              <a:pathLst>
                <a:path w="5778" h="7535" extrusionOk="0">
                  <a:moveTo>
                    <a:pt x="326" y="1"/>
                  </a:moveTo>
                  <a:cubicBezTo>
                    <a:pt x="294" y="1"/>
                    <a:pt x="262" y="6"/>
                    <a:pt x="230" y="17"/>
                  </a:cubicBezTo>
                  <a:cubicBezTo>
                    <a:pt x="80" y="68"/>
                    <a:pt x="0" y="232"/>
                    <a:pt x="52" y="386"/>
                  </a:cubicBezTo>
                  <a:cubicBezTo>
                    <a:pt x="1826" y="5485"/>
                    <a:pt x="5164" y="7418"/>
                    <a:pt x="5304" y="7498"/>
                  </a:cubicBezTo>
                  <a:cubicBezTo>
                    <a:pt x="5352" y="7520"/>
                    <a:pt x="5398" y="7535"/>
                    <a:pt x="5445" y="7535"/>
                  </a:cubicBezTo>
                  <a:cubicBezTo>
                    <a:pt x="5548" y="7535"/>
                    <a:pt x="5646" y="7479"/>
                    <a:pt x="5698" y="7386"/>
                  </a:cubicBezTo>
                  <a:cubicBezTo>
                    <a:pt x="5777" y="7245"/>
                    <a:pt x="5730" y="7071"/>
                    <a:pt x="5590" y="6992"/>
                  </a:cubicBezTo>
                  <a:cubicBezTo>
                    <a:pt x="5557" y="6973"/>
                    <a:pt x="2299" y="5077"/>
                    <a:pt x="600" y="195"/>
                  </a:cubicBezTo>
                  <a:cubicBezTo>
                    <a:pt x="559" y="76"/>
                    <a:pt x="448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4625991" y="2817911"/>
              <a:ext cx="216197" cy="82671"/>
            </a:xfrm>
            <a:custGeom>
              <a:avLst/>
              <a:gdLst/>
              <a:ahLst/>
              <a:cxnLst/>
              <a:rect l="l" t="t" r="r" b="b"/>
              <a:pathLst>
                <a:path w="10594" h="4051" extrusionOk="0">
                  <a:moveTo>
                    <a:pt x="1121" y="1"/>
                  </a:moveTo>
                  <a:cubicBezTo>
                    <a:pt x="822" y="1"/>
                    <a:pt x="535" y="23"/>
                    <a:pt x="262" y="71"/>
                  </a:cubicBezTo>
                  <a:cubicBezTo>
                    <a:pt x="104" y="99"/>
                    <a:pt x="1" y="249"/>
                    <a:pt x="29" y="408"/>
                  </a:cubicBezTo>
                  <a:cubicBezTo>
                    <a:pt x="54" y="550"/>
                    <a:pt x="175" y="647"/>
                    <a:pt x="310" y="647"/>
                  </a:cubicBezTo>
                  <a:cubicBezTo>
                    <a:pt x="327" y="647"/>
                    <a:pt x="344" y="646"/>
                    <a:pt x="361" y="643"/>
                  </a:cubicBezTo>
                  <a:cubicBezTo>
                    <a:pt x="604" y="600"/>
                    <a:pt x="860" y="580"/>
                    <a:pt x="1128" y="580"/>
                  </a:cubicBezTo>
                  <a:cubicBezTo>
                    <a:pt x="4633" y="580"/>
                    <a:pt x="10052" y="3968"/>
                    <a:pt x="10112" y="4003"/>
                  </a:cubicBezTo>
                  <a:cubicBezTo>
                    <a:pt x="10159" y="4037"/>
                    <a:pt x="10210" y="4050"/>
                    <a:pt x="10266" y="4050"/>
                  </a:cubicBezTo>
                  <a:cubicBezTo>
                    <a:pt x="10360" y="4050"/>
                    <a:pt x="10454" y="4003"/>
                    <a:pt x="10510" y="3914"/>
                  </a:cubicBezTo>
                  <a:cubicBezTo>
                    <a:pt x="10594" y="3778"/>
                    <a:pt x="10557" y="3601"/>
                    <a:pt x="10421" y="3512"/>
                  </a:cubicBezTo>
                  <a:cubicBezTo>
                    <a:pt x="10174" y="3360"/>
                    <a:pt x="4801" y="1"/>
                    <a:pt x="11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4586625" y="2870114"/>
              <a:ext cx="185361" cy="27897"/>
            </a:xfrm>
            <a:custGeom>
              <a:avLst/>
              <a:gdLst/>
              <a:ahLst/>
              <a:cxnLst/>
              <a:rect l="l" t="t" r="r" b="b"/>
              <a:pathLst>
                <a:path w="9083" h="1367" extrusionOk="0">
                  <a:moveTo>
                    <a:pt x="4058" y="1"/>
                  </a:moveTo>
                  <a:cubicBezTo>
                    <a:pt x="2772" y="1"/>
                    <a:pt x="1405" y="204"/>
                    <a:pt x="202" y="814"/>
                  </a:cubicBezTo>
                  <a:cubicBezTo>
                    <a:pt x="61" y="889"/>
                    <a:pt x="1" y="1062"/>
                    <a:pt x="76" y="1207"/>
                  </a:cubicBezTo>
                  <a:cubicBezTo>
                    <a:pt x="128" y="1304"/>
                    <a:pt x="230" y="1366"/>
                    <a:pt x="333" y="1366"/>
                  </a:cubicBezTo>
                  <a:cubicBezTo>
                    <a:pt x="380" y="1366"/>
                    <a:pt x="422" y="1356"/>
                    <a:pt x="465" y="1333"/>
                  </a:cubicBezTo>
                  <a:cubicBezTo>
                    <a:pt x="1561" y="776"/>
                    <a:pt x="2830" y="591"/>
                    <a:pt x="4037" y="591"/>
                  </a:cubicBezTo>
                  <a:cubicBezTo>
                    <a:pt x="6456" y="591"/>
                    <a:pt x="8625" y="1337"/>
                    <a:pt x="8656" y="1347"/>
                  </a:cubicBezTo>
                  <a:cubicBezTo>
                    <a:pt x="8689" y="1359"/>
                    <a:pt x="8722" y="1365"/>
                    <a:pt x="8755" y="1365"/>
                  </a:cubicBezTo>
                  <a:cubicBezTo>
                    <a:pt x="8874" y="1365"/>
                    <a:pt x="8986" y="1290"/>
                    <a:pt x="9027" y="1170"/>
                  </a:cubicBezTo>
                  <a:cubicBezTo>
                    <a:pt x="9083" y="1019"/>
                    <a:pt x="9003" y="855"/>
                    <a:pt x="8848" y="799"/>
                  </a:cubicBezTo>
                  <a:cubicBezTo>
                    <a:pt x="8713" y="753"/>
                    <a:pt x="6535" y="1"/>
                    <a:pt x="4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4672521" y="2930418"/>
              <a:ext cx="53039" cy="169239"/>
            </a:xfrm>
            <a:custGeom>
              <a:avLst/>
              <a:gdLst/>
              <a:ahLst/>
              <a:cxnLst/>
              <a:rect l="l" t="t" r="r" b="b"/>
              <a:pathLst>
                <a:path w="2599" h="8293" extrusionOk="0">
                  <a:moveTo>
                    <a:pt x="2267" y="0"/>
                  </a:moveTo>
                  <a:cubicBezTo>
                    <a:pt x="2160" y="0"/>
                    <a:pt x="2059" y="59"/>
                    <a:pt x="2009" y="162"/>
                  </a:cubicBezTo>
                  <a:cubicBezTo>
                    <a:pt x="1925" y="326"/>
                    <a:pt x="0" y="4225"/>
                    <a:pt x="599" y="8045"/>
                  </a:cubicBezTo>
                  <a:cubicBezTo>
                    <a:pt x="623" y="8190"/>
                    <a:pt x="750" y="8292"/>
                    <a:pt x="890" y="8292"/>
                  </a:cubicBezTo>
                  <a:cubicBezTo>
                    <a:pt x="903" y="8292"/>
                    <a:pt x="918" y="8288"/>
                    <a:pt x="932" y="8288"/>
                  </a:cubicBezTo>
                  <a:cubicBezTo>
                    <a:pt x="1091" y="8264"/>
                    <a:pt x="1199" y="8115"/>
                    <a:pt x="1175" y="7955"/>
                  </a:cubicBezTo>
                  <a:cubicBezTo>
                    <a:pt x="605" y="4323"/>
                    <a:pt x="2504" y="462"/>
                    <a:pt x="2524" y="419"/>
                  </a:cubicBezTo>
                  <a:cubicBezTo>
                    <a:pt x="2599" y="279"/>
                    <a:pt x="2537" y="105"/>
                    <a:pt x="2397" y="30"/>
                  </a:cubicBezTo>
                  <a:cubicBezTo>
                    <a:pt x="2355" y="10"/>
                    <a:pt x="2310" y="0"/>
                    <a:pt x="2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4711785" y="2991987"/>
              <a:ext cx="60202" cy="123261"/>
            </a:xfrm>
            <a:custGeom>
              <a:avLst/>
              <a:gdLst/>
              <a:ahLst/>
              <a:cxnLst/>
              <a:rect l="l" t="t" r="r" b="b"/>
              <a:pathLst>
                <a:path w="2950" h="6040" extrusionOk="0">
                  <a:moveTo>
                    <a:pt x="1088" y="0"/>
                  </a:moveTo>
                  <a:cubicBezTo>
                    <a:pt x="951" y="0"/>
                    <a:pt x="829" y="93"/>
                    <a:pt x="801" y="234"/>
                  </a:cubicBezTo>
                  <a:cubicBezTo>
                    <a:pt x="768" y="403"/>
                    <a:pt x="1" y="4372"/>
                    <a:pt x="2462" y="5988"/>
                  </a:cubicBezTo>
                  <a:cubicBezTo>
                    <a:pt x="2509" y="6020"/>
                    <a:pt x="2566" y="6039"/>
                    <a:pt x="2622" y="6039"/>
                  </a:cubicBezTo>
                  <a:cubicBezTo>
                    <a:pt x="2715" y="6039"/>
                    <a:pt x="2809" y="5992"/>
                    <a:pt x="2866" y="5908"/>
                  </a:cubicBezTo>
                  <a:cubicBezTo>
                    <a:pt x="2950" y="5772"/>
                    <a:pt x="2912" y="5590"/>
                    <a:pt x="2781" y="5506"/>
                  </a:cubicBezTo>
                  <a:cubicBezTo>
                    <a:pt x="647" y="4106"/>
                    <a:pt x="1362" y="384"/>
                    <a:pt x="1367" y="347"/>
                  </a:cubicBezTo>
                  <a:cubicBezTo>
                    <a:pt x="1399" y="187"/>
                    <a:pt x="1297" y="38"/>
                    <a:pt x="1142" y="5"/>
                  </a:cubicBezTo>
                  <a:cubicBezTo>
                    <a:pt x="1124" y="2"/>
                    <a:pt x="1106" y="0"/>
                    <a:pt x="1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4807781" y="3018129"/>
              <a:ext cx="130057" cy="78651"/>
            </a:xfrm>
            <a:custGeom>
              <a:avLst/>
              <a:gdLst/>
              <a:ahLst/>
              <a:cxnLst/>
              <a:rect l="l" t="t" r="r" b="b"/>
              <a:pathLst>
                <a:path w="6373" h="3854" extrusionOk="0">
                  <a:moveTo>
                    <a:pt x="328" y="1"/>
                  </a:moveTo>
                  <a:cubicBezTo>
                    <a:pt x="278" y="1"/>
                    <a:pt x="229" y="13"/>
                    <a:pt x="184" y="40"/>
                  </a:cubicBezTo>
                  <a:cubicBezTo>
                    <a:pt x="48" y="124"/>
                    <a:pt x="1" y="297"/>
                    <a:pt x="81" y="437"/>
                  </a:cubicBezTo>
                  <a:cubicBezTo>
                    <a:pt x="146" y="545"/>
                    <a:pt x="1677" y="3073"/>
                    <a:pt x="6007" y="3849"/>
                  </a:cubicBezTo>
                  <a:cubicBezTo>
                    <a:pt x="6020" y="3854"/>
                    <a:pt x="6040" y="3854"/>
                    <a:pt x="6059" y="3854"/>
                  </a:cubicBezTo>
                  <a:cubicBezTo>
                    <a:pt x="6195" y="3854"/>
                    <a:pt x="6316" y="3756"/>
                    <a:pt x="6344" y="3616"/>
                  </a:cubicBezTo>
                  <a:cubicBezTo>
                    <a:pt x="6372" y="3461"/>
                    <a:pt x="6264" y="3311"/>
                    <a:pt x="6110" y="3279"/>
                  </a:cubicBezTo>
                  <a:cubicBezTo>
                    <a:pt x="2060" y="2553"/>
                    <a:pt x="595" y="166"/>
                    <a:pt x="582" y="142"/>
                  </a:cubicBezTo>
                  <a:cubicBezTo>
                    <a:pt x="525" y="51"/>
                    <a:pt x="427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4898452" y="3002313"/>
              <a:ext cx="102344" cy="164525"/>
            </a:xfrm>
            <a:custGeom>
              <a:avLst/>
              <a:gdLst/>
              <a:ahLst/>
              <a:cxnLst/>
              <a:rect l="l" t="t" r="r" b="b"/>
              <a:pathLst>
                <a:path w="5015" h="8062" extrusionOk="0">
                  <a:moveTo>
                    <a:pt x="291" y="0"/>
                  </a:moveTo>
                  <a:cubicBezTo>
                    <a:pt x="131" y="0"/>
                    <a:pt x="0" y="130"/>
                    <a:pt x="0" y="290"/>
                  </a:cubicBezTo>
                  <a:cubicBezTo>
                    <a:pt x="0" y="360"/>
                    <a:pt x="24" y="2073"/>
                    <a:pt x="2636" y="3258"/>
                  </a:cubicBezTo>
                  <a:cubicBezTo>
                    <a:pt x="3409" y="3609"/>
                    <a:pt x="3914" y="4095"/>
                    <a:pt x="4133" y="4713"/>
                  </a:cubicBezTo>
                  <a:cubicBezTo>
                    <a:pt x="4485" y="5683"/>
                    <a:pt x="4096" y="6843"/>
                    <a:pt x="3708" y="7644"/>
                  </a:cubicBezTo>
                  <a:cubicBezTo>
                    <a:pt x="3638" y="7785"/>
                    <a:pt x="3699" y="7958"/>
                    <a:pt x="3839" y="8027"/>
                  </a:cubicBezTo>
                  <a:cubicBezTo>
                    <a:pt x="3881" y="8051"/>
                    <a:pt x="3923" y="8061"/>
                    <a:pt x="3965" y="8061"/>
                  </a:cubicBezTo>
                  <a:cubicBezTo>
                    <a:pt x="4073" y="8061"/>
                    <a:pt x="4176" y="7999"/>
                    <a:pt x="4228" y="7897"/>
                  </a:cubicBezTo>
                  <a:cubicBezTo>
                    <a:pt x="4864" y="6586"/>
                    <a:pt x="5014" y="5449"/>
                    <a:pt x="4682" y="4517"/>
                  </a:cubicBezTo>
                  <a:cubicBezTo>
                    <a:pt x="4401" y="3749"/>
                    <a:pt x="3796" y="3146"/>
                    <a:pt x="2875" y="2729"/>
                  </a:cubicBezTo>
                  <a:cubicBezTo>
                    <a:pt x="633" y="1713"/>
                    <a:pt x="581" y="351"/>
                    <a:pt x="581" y="290"/>
                  </a:cubicBezTo>
                  <a:cubicBezTo>
                    <a:pt x="576" y="130"/>
                    <a:pt x="449" y="5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4950246" y="3047659"/>
              <a:ext cx="134792" cy="160627"/>
            </a:xfrm>
            <a:custGeom>
              <a:avLst/>
              <a:gdLst/>
              <a:ahLst/>
              <a:cxnLst/>
              <a:rect l="l" t="t" r="r" b="b"/>
              <a:pathLst>
                <a:path w="6605" h="7871" extrusionOk="0">
                  <a:moveTo>
                    <a:pt x="5836" y="0"/>
                  </a:moveTo>
                  <a:cubicBezTo>
                    <a:pt x="5827" y="0"/>
                    <a:pt x="5818" y="1"/>
                    <a:pt x="5808" y="2"/>
                  </a:cubicBezTo>
                  <a:cubicBezTo>
                    <a:pt x="5650" y="15"/>
                    <a:pt x="5533" y="160"/>
                    <a:pt x="5551" y="319"/>
                  </a:cubicBezTo>
                  <a:cubicBezTo>
                    <a:pt x="5556" y="367"/>
                    <a:pt x="5983" y="5230"/>
                    <a:pt x="229" y="7304"/>
                  </a:cubicBezTo>
                  <a:cubicBezTo>
                    <a:pt x="79" y="7360"/>
                    <a:pt x="0" y="7524"/>
                    <a:pt x="56" y="7678"/>
                  </a:cubicBezTo>
                  <a:cubicBezTo>
                    <a:pt x="98" y="7795"/>
                    <a:pt x="210" y="7870"/>
                    <a:pt x="327" y="7870"/>
                  </a:cubicBezTo>
                  <a:cubicBezTo>
                    <a:pt x="360" y="7870"/>
                    <a:pt x="393" y="7861"/>
                    <a:pt x="426" y="7851"/>
                  </a:cubicBezTo>
                  <a:cubicBezTo>
                    <a:pt x="6605" y="5623"/>
                    <a:pt x="6132" y="315"/>
                    <a:pt x="6128" y="259"/>
                  </a:cubicBezTo>
                  <a:cubicBezTo>
                    <a:pt x="6110" y="109"/>
                    <a:pt x="5980" y="0"/>
                    <a:pt x="5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4904656" y="3196368"/>
              <a:ext cx="126220" cy="63896"/>
            </a:xfrm>
            <a:custGeom>
              <a:avLst/>
              <a:gdLst/>
              <a:ahLst/>
              <a:cxnLst/>
              <a:rect l="l" t="t" r="r" b="b"/>
              <a:pathLst>
                <a:path w="6185" h="3131" extrusionOk="0">
                  <a:moveTo>
                    <a:pt x="5864" y="1"/>
                  </a:moveTo>
                  <a:cubicBezTo>
                    <a:pt x="5792" y="1"/>
                    <a:pt x="5720" y="28"/>
                    <a:pt x="5665" y="82"/>
                  </a:cubicBezTo>
                  <a:cubicBezTo>
                    <a:pt x="5646" y="101"/>
                    <a:pt x="3863" y="1791"/>
                    <a:pt x="253" y="2559"/>
                  </a:cubicBezTo>
                  <a:cubicBezTo>
                    <a:pt x="99" y="2591"/>
                    <a:pt x="1" y="2746"/>
                    <a:pt x="33" y="2900"/>
                  </a:cubicBezTo>
                  <a:cubicBezTo>
                    <a:pt x="61" y="3036"/>
                    <a:pt x="184" y="3130"/>
                    <a:pt x="314" y="3130"/>
                  </a:cubicBezTo>
                  <a:cubicBezTo>
                    <a:pt x="338" y="3130"/>
                    <a:pt x="357" y="3130"/>
                    <a:pt x="375" y="3125"/>
                  </a:cubicBezTo>
                  <a:cubicBezTo>
                    <a:pt x="4157" y="2320"/>
                    <a:pt x="5992" y="574"/>
                    <a:pt x="6067" y="499"/>
                  </a:cubicBezTo>
                  <a:cubicBezTo>
                    <a:pt x="6184" y="387"/>
                    <a:pt x="6184" y="204"/>
                    <a:pt x="6076" y="91"/>
                  </a:cubicBezTo>
                  <a:cubicBezTo>
                    <a:pt x="6019" y="31"/>
                    <a:pt x="5941" y="1"/>
                    <a:pt x="5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4874453" y="3315732"/>
              <a:ext cx="68243" cy="107588"/>
            </a:xfrm>
            <a:custGeom>
              <a:avLst/>
              <a:gdLst/>
              <a:ahLst/>
              <a:cxnLst/>
              <a:rect l="l" t="t" r="r" b="b"/>
              <a:pathLst>
                <a:path w="3344" h="5272" extrusionOk="0">
                  <a:moveTo>
                    <a:pt x="3018" y="1"/>
                  </a:moveTo>
                  <a:cubicBezTo>
                    <a:pt x="2939" y="1"/>
                    <a:pt x="2861" y="34"/>
                    <a:pt x="2805" y="99"/>
                  </a:cubicBezTo>
                  <a:cubicBezTo>
                    <a:pt x="2688" y="231"/>
                    <a:pt x="1" y="3297"/>
                    <a:pt x="141" y="5010"/>
                  </a:cubicBezTo>
                  <a:cubicBezTo>
                    <a:pt x="156" y="5159"/>
                    <a:pt x="282" y="5272"/>
                    <a:pt x="432" y="5272"/>
                  </a:cubicBezTo>
                  <a:lnTo>
                    <a:pt x="456" y="5272"/>
                  </a:lnTo>
                  <a:cubicBezTo>
                    <a:pt x="614" y="5258"/>
                    <a:pt x="737" y="5118"/>
                    <a:pt x="722" y="4958"/>
                  </a:cubicBezTo>
                  <a:cubicBezTo>
                    <a:pt x="619" y="3746"/>
                    <a:pt x="2501" y="1316"/>
                    <a:pt x="3237" y="483"/>
                  </a:cubicBezTo>
                  <a:cubicBezTo>
                    <a:pt x="3343" y="365"/>
                    <a:pt x="3334" y="179"/>
                    <a:pt x="3213" y="76"/>
                  </a:cubicBezTo>
                  <a:cubicBezTo>
                    <a:pt x="3156" y="26"/>
                    <a:pt x="3087" y="1"/>
                    <a:pt x="30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4902268" y="3374158"/>
              <a:ext cx="29264" cy="93956"/>
            </a:xfrm>
            <a:custGeom>
              <a:avLst/>
              <a:gdLst/>
              <a:ahLst/>
              <a:cxnLst/>
              <a:rect l="l" t="t" r="r" b="b"/>
              <a:pathLst>
                <a:path w="1434" h="4604" extrusionOk="0">
                  <a:moveTo>
                    <a:pt x="1104" y="0"/>
                  </a:moveTo>
                  <a:cubicBezTo>
                    <a:pt x="987" y="0"/>
                    <a:pt x="881" y="71"/>
                    <a:pt x="834" y="185"/>
                  </a:cubicBezTo>
                  <a:cubicBezTo>
                    <a:pt x="801" y="270"/>
                    <a:pt x="1" y="2324"/>
                    <a:pt x="202" y="4347"/>
                  </a:cubicBezTo>
                  <a:cubicBezTo>
                    <a:pt x="216" y="4496"/>
                    <a:pt x="342" y="4604"/>
                    <a:pt x="487" y="4604"/>
                  </a:cubicBezTo>
                  <a:lnTo>
                    <a:pt x="520" y="4604"/>
                  </a:lnTo>
                  <a:cubicBezTo>
                    <a:pt x="679" y="4590"/>
                    <a:pt x="796" y="4446"/>
                    <a:pt x="778" y="4286"/>
                  </a:cubicBezTo>
                  <a:cubicBezTo>
                    <a:pt x="591" y="2409"/>
                    <a:pt x="1368" y="419"/>
                    <a:pt x="1372" y="395"/>
                  </a:cubicBezTo>
                  <a:cubicBezTo>
                    <a:pt x="1433" y="250"/>
                    <a:pt x="1358" y="82"/>
                    <a:pt x="1213" y="21"/>
                  </a:cubicBezTo>
                  <a:cubicBezTo>
                    <a:pt x="1177" y="7"/>
                    <a:pt x="1140" y="0"/>
                    <a:pt x="1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861963" y="2372987"/>
              <a:ext cx="28285" cy="27938"/>
            </a:xfrm>
            <a:custGeom>
              <a:avLst/>
              <a:gdLst/>
              <a:ahLst/>
              <a:cxnLst/>
              <a:rect l="l" t="t" r="r" b="b"/>
              <a:pathLst>
                <a:path w="1386" h="1369" extrusionOk="0">
                  <a:moveTo>
                    <a:pt x="318" y="0"/>
                  </a:moveTo>
                  <a:cubicBezTo>
                    <a:pt x="247" y="0"/>
                    <a:pt x="176" y="26"/>
                    <a:pt x="122" y="77"/>
                  </a:cubicBezTo>
                  <a:cubicBezTo>
                    <a:pt x="5" y="185"/>
                    <a:pt x="1" y="372"/>
                    <a:pt x="107" y="489"/>
                  </a:cubicBezTo>
                  <a:lnTo>
                    <a:pt x="852" y="1276"/>
                  </a:lnTo>
                  <a:cubicBezTo>
                    <a:pt x="908" y="1336"/>
                    <a:pt x="988" y="1369"/>
                    <a:pt x="1062" y="1369"/>
                  </a:cubicBezTo>
                  <a:cubicBezTo>
                    <a:pt x="1133" y="1369"/>
                    <a:pt x="1208" y="1341"/>
                    <a:pt x="1265" y="1290"/>
                  </a:cubicBezTo>
                  <a:cubicBezTo>
                    <a:pt x="1377" y="1182"/>
                    <a:pt x="1386" y="995"/>
                    <a:pt x="1273" y="883"/>
                  </a:cubicBezTo>
                  <a:lnTo>
                    <a:pt x="529" y="92"/>
                  </a:lnTo>
                  <a:cubicBezTo>
                    <a:pt x="473" y="31"/>
                    <a:pt x="395" y="0"/>
                    <a:pt x="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4920880" y="2372987"/>
              <a:ext cx="28326" cy="27938"/>
            </a:xfrm>
            <a:custGeom>
              <a:avLst/>
              <a:gdLst/>
              <a:ahLst/>
              <a:cxnLst/>
              <a:rect l="l" t="t" r="r" b="b"/>
              <a:pathLst>
                <a:path w="1388" h="1369" extrusionOk="0">
                  <a:moveTo>
                    <a:pt x="1067" y="0"/>
                  </a:moveTo>
                  <a:cubicBezTo>
                    <a:pt x="990" y="0"/>
                    <a:pt x="912" y="31"/>
                    <a:pt x="854" y="92"/>
                  </a:cubicBezTo>
                  <a:lnTo>
                    <a:pt x="109" y="883"/>
                  </a:lnTo>
                  <a:cubicBezTo>
                    <a:pt x="1" y="995"/>
                    <a:pt x="7" y="1182"/>
                    <a:pt x="123" y="1290"/>
                  </a:cubicBezTo>
                  <a:cubicBezTo>
                    <a:pt x="180" y="1341"/>
                    <a:pt x="249" y="1369"/>
                    <a:pt x="325" y="1369"/>
                  </a:cubicBezTo>
                  <a:cubicBezTo>
                    <a:pt x="400" y="1369"/>
                    <a:pt x="478" y="1336"/>
                    <a:pt x="535" y="1276"/>
                  </a:cubicBezTo>
                  <a:lnTo>
                    <a:pt x="1279" y="489"/>
                  </a:lnTo>
                  <a:cubicBezTo>
                    <a:pt x="1387" y="372"/>
                    <a:pt x="1383" y="185"/>
                    <a:pt x="1265" y="77"/>
                  </a:cubicBezTo>
                  <a:cubicBezTo>
                    <a:pt x="1209" y="26"/>
                    <a:pt x="1138" y="0"/>
                    <a:pt x="1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4876473" y="2199768"/>
              <a:ext cx="46366" cy="123506"/>
            </a:xfrm>
            <a:custGeom>
              <a:avLst/>
              <a:gdLst/>
              <a:ahLst/>
              <a:cxnLst/>
              <a:rect l="l" t="t" r="r" b="b"/>
              <a:pathLst>
                <a:path w="2272" h="6052" extrusionOk="0">
                  <a:moveTo>
                    <a:pt x="832" y="1"/>
                  </a:moveTo>
                  <a:cubicBezTo>
                    <a:pt x="761" y="1"/>
                    <a:pt x="689" y="26"/>
                    <a:pt x="632" y="78"/>
                  </a:cubicBezTo>
                  <a:cubicBezTo>
                    <a:pt x="515" y="190"/>
                    <a:pt x="511" y="374"/>
                    <a:pt x="623" y="490"/>
                  </a:cubicBezTo>
                  <a:cubicBezTo>
                    <a:pt x="670" y="538"/>
                    <a:pt x="1742" y="1703"/>
                    <a:pt x="979" y="2967"/>
                  </a:cubicBezTo>
                  <a:cubicBezTo>
                    <a:pt x="1" y="4596"/>
                    <a:pt x="956" y="5883"/>
                    <a:pt x="997" y="5939"/>
                  </a:cubicBezTo>
                  <a:cubicBezTo>
                    <a:pt x="1053" y="6015"/>
                    <a:pt x="1143" y="6052"/>
                    <a:pt x="1228" y="6052"/>
                  </a:cubicBezTo>
                  <a:cubicBezTo>
                    <a:pt x="1288" y="6052"/>
                    <a:pt x="1353" y="6033"/>
                    <a:pt x="1405" y="5991"/>
                  </a:cubicBezTo>
                  <a:cubicBezTo>
                    <a:pt x="1531" y="5892"/>
                    <a:pt x="1555" y="5710"/>
                    <a:pt x="1461" y="5583"/>
                  </a:cubicBezTo>
                  <a:cubicBezTo>
                    <a:pt x="1452" y="5574"/>
                    <a:pt x="698" y="4563"/>
                    <a:pt x="1475" y="3267"/>
                  </a:cubicBezTo>
                  <a:cubicBezTo>
                    <a:pt x="2271" y="1947"/>
                    <a:pt x="1541" y="612"/>
                    <a:pt x="1040" y="88"/>
                  </a:cubicBezTo>
                  <a:cubicBezTo>
                    <a:pt x="984" y="30"/>
                    <a:pt x="908" y="1"/>
                    <a:pt x="8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489;p32">
            <a:extLst>
              <a:ext uri="{FF2B5EF4-FFF2-40B4-BE49-F238E27FC236}">
                <a16:creationId xmlns:a16="http://schemas.microsoft.com/office/drawing/2014/main" id="{AA1B84B8-DBDF-5145-80DF-D54119D85964}"/>
              </a:ext>
            </a:extLst>
          </p:cNvPr>
          <p:cNvGrpSpPr/>
          <p:nvPr/>
        </p:nvGrpSpPr>
        <p:grpSpPr>
          <a:xfrm>
            <a:off x="4116978" y="4253228"/>
            <a:ext cx="1004805" cy="637249"/>
            <a:chOff x="2851682" y="1407875"/>
            <a:chExt cx="402518" cy="255277"/>
          </a:xfrm>
        </p:grpSpPr>
        <p:sp>
          <p:nvSpPr>
            <p:cNvPr id="53" name="Google Shape;490;p32">
              <a:extLst>
                <a:ext uri="{FF2B5EF4-FFF2-40B4-BE49-F238E27FC236}">
                  <a16:creationId xmlns:a16="http://schemas.microsoft.com/office/drawing/2014/main" id="{65A0E0BD-4423-4334-BC9E-BF36DA2B2EB7}"/>
                </a:ext>
              </a:extLst>
            </p:cNvPr>
            <p:cNvSpPr/>
            <p:nvPr/>
          </p:nvSpPr>
          <p:spPr>
            <a:xfrm>
              <a:off x="2851682" y="1453547"/>
              <a:ext cx="402518" cy="183525"/>
            </a:xfrm>
            <a:custGeom>
              <a:avLst/>
              <a:gdLst/>
              <a:ahLst/>
              <a:cxnLst/>
              <a:rect l="l" t="t" r="r" b="b"/>
              <a:pathLst>
                <a:path w="19724" h="8993" extrusionOk="0">
                  <a:moveTo>
                    <a:pt x="9864" y="580"/>
                  </a:moveTo>
                  <a:cubicBezTo>
                    <a:pt x="15772" y="580"/>
                    <a:pt x="18510" y="4227"/>
                    <a:pt x="19058" y="5065"/>
                  </a:cubicBezTo>
                  <a:cubicBezTo>
                    <a:pt x="18449" y="5730"/>
                    <a:pt x="15645" y="8412"/>
                    <a:pt x="9864" y="8412"/>
                  </a:cubicBezTo>
                  <a:cubicBezTo>
                    <a:pt x="4083" y="8412"/>
                    <a:pt x="1279" y="5730"/>
                    <a:pt x="670" y="5065"/>
                  </a:cubicBezTo>
                  <a:cubicBezTo>
                    <a:pt x="1218" y="4227"/>
                    <a:pt x="3956" y="580"/>
                    <a:pt x="9864" y="580"/>
                  </a:cubicBezTo>
                  <a:close/>
                  <a:moveTo>
                    <a:pt x="9864" y="0"/>
                  </a:moveTo>
                  <a:cubicBezTo>
                    <a:pt x="2871" y="0"/>
                    <a:pt x="84" y="4901"/>
                    <a:pt x="56" y="4953"/>
                  </a:cubicBezTo>
                  <a:cubicBezTo>
                    <a:pt x="0" y="5050"/>
                    <a:pt x="10" y="5173"/>
                    <a:pt x="80" y="5266"/>
                  </a:cubicBezTo>
                  <a:cubicBezTo>
                    <a:pt x="197" y="5416"/>
                    <a:pt x="2988" y="8993"/>
                    <a:pt x="9864" y="8993"/>
                  </a:cubicBezTo>
                  <a:cubicBezTo>
                    <a:pt x="16736" y="8993"/>
                    <a:pt x="19531" y="5416"/>
                    <a:pt x="19648" y="5266"/>
                  </a:cubicBezTo>
                  <a:cubicBezTo>
                    <a:pt x="19717" y="5173"/>
                    <a:pt x="19723" y="5050"/>
                    <a:pt x="19671" y="4953"/>
                  </a:cubicBezTo>
                  <a:cubicBezTo>
                    <a:pt x="19643" y="4901"/>
                    <a:pt x="16853" y="0"/>
                    <a:pt x="9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91;p32">
              <a:extLst>
                <a:ext uri="{FF2B5EF4-FFF2-40B4-BE49-F238E27FC236}">
                  <a16:creationId xmlns:a16="http://schemas.microsoft.com/office/drawing/2014/main" id="{66910E66-CCFD-4A97-2C45-B45938217379}"/>
                </a:ext>
              </a:extLst>
            </p:cNvPr>
            <p:cNvSpPr/>
            <p:nvPr/>
          </p:nvSpPr>
          <p:spPr>
            <a:xfrm>
              <a:off x="2962209" y="1454486"/>
              <a:ext cx="181545" cy="181627"/>
            </a:xfrm>
            <a:custGeom>
              <a:avLst/>
              <a:gdLst/>
              <a:ahLst/>
              <a:cxnLst/>
              <a:rect l="l" t="t" r="r" b="b"/>
              <a:pathLst>
                <a:path w="8896" h="8900" extrusionOk="0">
                  <a:moveTo>
                    <a:pt x="4448" y="581"/>
                  </a:moveTo>
                  <a:cubicBezTo>
                    <a:pt x="6583" y="581"/>
                    <a:pt x="8314" y="2318"/>
                    <a:pt x="8314" y="4453"/>
                  </a:cubicBezTo>
                  <a:cubicBezTo>
                    <a:pt x="8314" y="6583"/>
                    <a:pt x="6583" y="8319"/>
                    <a:pt x="4448" y="8319"/>
                  </a:cubicBezTo>
                  <a:cubicBezTo>
                    <a:pt x="2314" y="8319"/>
                    <a:pt x="577" y="6583"/>
                    <a:pt x="577" y="4453"/>
                  </a:cubicBezTo>
                  <a:cubicBezTo>
                    <a:pt x="577" y="2318"/>
                    <a:pt x="2314" y="581"/>
                    <a:pt x="4448" y="581"/>
                  </a:cubicBezTo>
                  <a:close/>
                  <a:moveTo>
                    <a:pt x="4448" y="0"/>
                  </a:moveTo>
                  <a:cubicBezTo>
                    <a:pt x="1995" y="0"/>
                    <a:pt x="1" y="1999"/>
                    <a:pt x="1" y="4453"/>
                  </a:cubicBezTo>
                  <a:cubicBezTo>
                    <a:pt x="1" y="6905"/>
                    <a:pt x="1995" y="8900"/>
                    <a:pt x="4448" y="8900"/>
                  </a:cubicBezTo>
                  <a:cubicBezTo>
                    <a:pt x="6901" y="8900"/>
                    <a:pt x="8895" y="6905"/>
                    <a:pt x="8895" y="4453"/>
                  </a:cubicBezTo>
                  <a:cubicBezTo>
                    <a:pt x="8895" y="1999"/>
                    <a:pt x="6901" y="0"/>
                    <a:pt x="44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92;p32">
              <a:extLst>
                <a:ext uri="{FF2B5EF4-FFF2-40B4-BE49-F238E27FC236}">
                  <a16:creationId xmlns:a16="http://schemas.microsoft.com/office/drawing/2014/main" id="{09A763F6-2C62-7064-E360-E0240C9290DC}"/>
                </a:ext>
              </a:extLst>
            </p:cNvPr>
            <p:cNvSpPr/>
            <p:nvPr/>
          </p:nvSpPr>
          <p:spPr>
            <a:xfrm>
              <a:off x="2989249" y="1481526"/>
              <a:ext cx="127465" cy="127567"/>
            </a:xfrm>
            <a:custGeom>
              <a:avLst/>
              <a:gdLst/>
              <a:ahLst/>
              <a:cxnLst/>
              <a:rect l="l" t="t" r="r" b="b"/>
              <a:pathLst>
                <a:path w="6246" h="6251" extrusionOk="0">
                  <a:moveTo>
                    <a:pt x="3123" y="581"/>
                  </a:moveTo>
                  <a:cubicBezTo>
                    <a:pt x="4528" y="581"/>
                    <a:pt x="5665" y="1723"/>
                    <a:pt x="5665" y="3128"/>
                  </a:cubicBezTo>
                  <a:cubicBezTo>
                    <a:pt x="5665" y="4528"/>
                    <a:pt x="4528" y="5669"/>
                    <a:pt x="3123" y="5669"/>
                  </a:cubicBezTo>
                  <a:cubicBezTo>
                    <a:pt x="1719" y="5669"/>
                    <a:pt x="581" y="4528"/>
                    <a:pt x="581" y="3128"/>
                  </a:cubicBezTo>
                  <a:cubicBezTo>
                    <a:pt x="581" y="1723"/>
                    <a:pt x="1719" y="581"/>
                    <a:pt x="3123" y="581"/>
                  </a:cubicBezTo>
                  <a:close/>
                  <a:moveTo>
                    <a:pt x="3123" y="0"/>
                  </a:moveTo>
                  <a:cubicBezTo>
                    <a:pt x="1400" y="0"/>
                    <a:pt x="0" y="1404"/>
                    <a:pt x="0" y="3128"/>
                  </a:cubicBezTo>
                  <a:cubicBezTo>
                    <a:pt x="0" y="4850"/>
                    <a:pt x="1400" y="6250"/>
                    <a:pt x="3123" y="6250"/>
                  </a:cubicBezTo>
                  <a:cubicBezTo>
                    <a:pt x="4846" y="6250"/>
                    <a:pt x="6246" y="4850"/>
                    <a:pt x="6246" y="3128"/>
                  </a:cubicBezTo>
                  <a:cubicBezTo>
                    <a:pt x="6246" y="1404"/>
                    <a:pt x="4846" y="0"/>
                    <a:pt x="3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93;p32">
              <a:extLst>
                <a:ext uri="{FF2B5EF4-FFF2-40B4-BE49-F238E27FC236}">
                  <a16:creationId xmlns:a16="http://schemas.microsoft.com/office/drawing/2014/main" id="{408E4372-310B-884A-B8D7-656F91C4EBEC}"/>
                </a:ext>
              </a:extLst>
            </p:cNvPr>
            <p:cNvSpPr/>
            <p:nvPr/>
          </p:nvSpPr>
          <p:spPr>
            <a:xfrm>
              <a:off x="2851784" y="1407875"/>
              <a:ext cx="402293" cy="255277"/>
            </a:xfrm>
            <a:custGeom>
              <a:avLst/>
              <a:gdLst/>
              <a:ahLst/>
              <a:cxnLst/>
              <a:rect l="l" t="t" r="r" b="b"/>
              <a:pathLst>
                <a:path w="19713" h="12509" extrusionOk="0">
                  <a:moveTo>
                    <a:pt x="9859" y="581"/>
                  </a:moveTo>
                  <a:cubicBezTo>
                    <a:pt x="16300" y="581"/>
                    <a:pt x="18716" y="6296"/>
                    <a:pt x="19086" y="7275"/>
                  </a:cubicBezTo>
                  <a:cubicBezTo>
                    <a:pt x="18487" y="8014"/>
                    <a:pt x="15065" y="11928"/>
                    <a:pt x="9859" y="11928"/>
                  </a:cubicBezTo>
                  <a:cubicBezTo>
                    <a:pt x="4653" y="11928"/>
                    <a:pt x="1231" y="8014"/>
                    <a:pt x="632" y="7275"/>
                  </a:cubicBezTo>
                  <a:cubicBezTo>
                    <a:pt x="997" y="6296"/>
                    <a:pt x="3408" y="581"/>
                    <a:pt x="9859" y="581"/>
                  </a:cubicBezTo>
                  <a:close/>
                  <a:moveTo>
                    <a:pt x="9859" y="0"/>
                  </a:moveTo>
                  <a:cubicBezTo>
                    <a:pt x="2421" y="0"/>
                    <a:pt x="51" y="7167"/>
                    <a:pt x="29" y="7242"/>
                  </a:cubicBezTo>
                  <a:cubicBezTo>
                    <a:pt x="1" y="7331"/>
                    <a:pt x="19" y="7424"/>
                    <a:pt x="75" y="7500"/>
                  </a:cubicBezTo>
                  <a:cubicBezTo>
                    <a:pt x="226" y="7705"/>
                    <a:pt x="3839" y="12508"/>
                    <a:pt x="9859" y="12508"/>
                  </a:cubicBezTo>
                  <a:cubicBezTo>
                    <a:pt x="15879" y="12508"/>
                    <a:pt x="19493" y="7705"/>
                    <a:pt x="19643" y="7500"/>
                  </a:cubicBezTo>
                  <a:cubicBezTo>
                    <a:pt x="19699" y="7424"/>
                    <a:pt x="19712" y="7331"/>
                    <a:pt x="19684" y="7242"/>
                  </a:cubicBezTo>
                  <a:cubicBezTo>
                    <a:pt x="19666" y="7167"/>
                    <a:pt x="17297" y="0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/>
      <p:bldP spid="504" grpId="0" build="p"/>
      <p:bldP spid="505" grpId="0"/>
      <p:bldP spid="506" grpId="0" build="p"/>
      <p:bldP spid="507" grpId="0"/>
      <p:bldP spid="50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"/>
          <p:cNvSpPr txBox="1">
            <a:spLocks noGrp="1"/>
          </p:cNvSpPr>
          <p:nvPr>
            <p:ph type="title"/>
          </p:nvPr>
        </p:nvSpPr>
        <p:spPr>
          <a:xfrm>
            <a:off x="3576780" y="540000"/>
            <a:ext cx="5182907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700" dirty="0" err="1"/>
              <a:t>Đỡ</a:t>
            </a:r>
            <a:r>
              <a:rPr lang="vi-VN" sz="2700" dirty="0"/>
              <a:t> </a:t>
            </a:r>
            <a:r>
              <a:rPr lang="vi-VN" sz="2700" dirty="0" err="1"/>
              <a:t>phí</a:t>
            </a:r>
            <a:r>
              <a:rPr lang="vi-VN" sz="2700" dirty="0"/>
              <a:t> công </a:t>
            </a:r>
            <a:r>
              <a:rPr lang="vi-VN" sz="2700" dirty="0" err="1"/>
              <a:t>sức</a:t>
            </a:r>
            <a:r>
              <a:rPr lang="vi-VN" sz="2700" dirty="0"/>
              <a:t> </a:t>
            </a:r>
            <a:r>
              <a:rPr lang="vi-VN" sz="2700" dirty="0" err="1"/>
              <a:t>và</a:t>
            </a:r>
            <a:r>
              <a:rPr lang="vi-VN" sz="2700" dirty="0"/>
              <a:t> </a:t>
            </a:r>
            <a:r>
              <a:rPr lang="vi-VN" sz="2700" dirty="0" err="1"/>
              <a:t>thời</a:t>
            </a:r>
            <a:r>
              <a:rPr lang="vi-VN" sz="2700" dirty="0"/>
              <a:t> gian </a:t>
            </a:r>
          </a:p>
        </p:txBody>
      </p:sp>
      <p:sp>
        <p:nvSpPr>
          <p:cNvPr id="554" name="Google Shape;554;p34"/>
          <p:cNvSpPr txBox="1">
            <a:spLocks noGrp="1"/>
          </p:cNvSpPr>
          <p:nvPr>
            <p:ph type="subTitle" idx="1"/>
          </p:nvPr>
        </p:nvSpPr>
        <p:spPr>
          <a:xfrm>
            <a:off x="3929269" y="1246026"/>
            <a:ext cx="4644887" cy="4451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kiếm</a:t>
            </a:r>
            <a:r>
              <a:rPr lang="vi-VN" dirty="0"/>
              <a:t> ,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công </a:t>
            </a:r>
            <a:r>
              <a:rPr lang="vi-VN" dirty="0" err="1"/>
              <a:t>việc</a:t>
            </a:r>
            <a:r>
              <a:rPr lang="vi-VN" dirty="0"/>
              <a:t> ,nhân </a:t>
            </a:r>
            <a:r>
              <a:rPr lang="vi-VN" dirty="0" err="1"/>
              <a:t>lực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hơn. </a:t>
            </a:r>
            <a:endParaRPr dirty="0"/>
          </a:p>
        </p:txBody>
      </p:sp>
      <p:sp>
        <p:nvSpPr>
          <p:cNvPr id="555" name="Google Shape;555;p34"/>
          <p:cNvSpPr txBox="1">
            <a:spLocks noGrp="1"/>
          </p:cNvSpPr>
          <p:nvPr>
            <p:ph type="title" idx="2"/>
          </p:nvPr>
        </p:nvSpPr>
        <p:spPr>
          <a:xfrm>
            <a:off x="3726825" y="1996142"/>
            <a:ext cx="4726800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700" dirty="0" err="1"/>
              <a:t>Kiếm</a:t>
            </a:r>
            <a:r>
              <a:rPr lang="vi-VN" sz="2700" dirty="0"/>
              <a:t> </a:t>
            </a:r>
            <a:r>
              <a:rPr lang="vi-VN" sz="2700" dirty="0" err="1"/>
              <a:t>việc</a:t>
            </a:r>
            <a:r>
              <a:rPr lang="vi-VN" sz="2700" dirty="0"/>
              <a:t> </a:t>
            </a:r>
            <a:r>
              <a:rPr lang="vi-VN" sz="2700" dirty="0" err="1"/>
              <a:t>dễ</a:t>
            </a:r>
            <a:r>
              <a:rPr lang="vi-VN" sz="2700" dirty="0"/>
              <a:t> </a:t>
            </a:r>
            <a:r>
              <a:rPr lang="vi-VN" sz="2700" dirty="0" err="1"/>
              <a:t>dàng</a:t>
            </a:r>
            <a:r>
              <a:rPr lang="vi-VN" sz="2700" dirty="0"/>
              <a:t> , </a:t>
            </a:r>
            <a:r>
              <a:rPr lang="vi-VN" sz="2700" dirty="0" err="1"/>
              <a:t>tiện</a:t>
            </a:r>
            <a:r>
              <a:rPr lang="vi-VN" sz="2700" dirty="0"/>
              <a:t> </a:t>
            </a:r>
            <a:r>
              <a:rPr lang="vi-VN" sz="2700" dirty="0" err="1"/>
              <a:t>lợi</a:t>
            </a:r>
            <a:r>
              <a:rPr lang="vi-VN" sz="2700" dirty="0"/>
              <a:t> , </a:t>
            </a:r>
            <a:r>
              <a:rPr lang="vi-VN" sz="2700" dirty="0" err="1"/>
              <a:t>đúng</a:t>
            </a:r>
            <a:r>
              <a:rPr lang="vi-VN" sz="2700" dirty="0"/>
              <a:t> </a:t>
            </a:r>
            <a:r>
              <a:rPr lang="vi-VN" sz="2700" dirty="0" err="1"/>
              <a:t>ngành</a:t>
            </a:r>
            <a:r>
              <a:rPr lang="vi-VN" sz="2700" dirty="0"/>
              <a:t> , </a:t>
            </a:r>
            <a:r>
              <a:rPr lang="vi-VN" sz="2700" dirty="0" err="1"/>
              <a:t>đúng</a:t>
            </a:r>
            <a:r>
              <a:rPr lang="vi-VN" sz="2700" dirty="0"/>
              <a:t> </a:t>
            </a:r>
            <a:r>
              <a:rPr lang="vi-VN" sz="2700" dirty="0" err="1"/>
              <a:t>việc</a:t>
            </a:r>
            <a:endParaRPr sz="2700" dirty="0"/>
          </a:p>
        </p:txBody>
      </p:sp>
      <p:sp>
        <p:nvSpPr>
          <p:cNvPr id="556" name="Google Shape;556;p34"/>
          <p:cNvSpPr txBox="1">
            <a:spLocks noGrp="1"/>
          </p:cNvSpPr>
          <p:nvPr>
            <p:ph type="subTitle" idx="3"/>
          </p:nvPr>
        </p:nvSpPr>
        <p:spPr>
          <a:xfrm>
            <a:off x="3732833" y="2722998"/>
            <a:ext cx="4841321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mức</a:t>
            </a:r>
            <a:r>
              <a:rPr lang="vi-VN" dirty="0"/>
              <a:t> lương công </a:t>
            </a:r>
            <a:r>
              <a:rPr lang="vi-VN" dirty="0" err="1"/>
              <a:t>việc</a:t>
            </a:r>
            <a:endParaRPr dirty="0"/>
          </a:p>
        </p:txBody>
      </p:sp>
      <p:sp>
        <p:nvSpPr>
          <p:cNvPr id="557" name="Google Shape;557;p34"/>
          <p:cNvSpPr txBox="1">
            <a:spLocks noGrp="1"/>
          </p:cNvSpPr>
          <p:nvPr>
            <p:ph type="title" idx="4"/>
          </p:nvPr>
        </p:nvSpPr>
        <p:spPr>
          <a:xfrm>
            <a:off x="3726825" y="3227920"/>
            <a:ext cx="4726800" cy="6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700" dirty="0" err="1"/>
              <a:t>Tuyển</a:t>
            </a:r>
            <a:r>
              <a:rPr lang="vi-VN" sz="2700" dirty="0"/>
              <a:t> </a:t>
            </a:r>
            <a:r>
              <a:rPr lang="vi-VN" sz="2700" dirty="0" err="1"/>
              <a:t>dụng</a:t>
            </a:r>
            <a:r>
              <a:rPr lang="vi-VN" sz="2700" dirty="0"/>
              <a:t> </a:t>
            </a:r>
            <a:r>
              <a:rPr lang="vi-VN" sz="2700" dirty="0" err="1"/>
              <a:t>dễ</a:t>
            </a:r>
            <a:r>
              <a:rPr lang="vi-VN" sz="2700" dirty="0"/>
              <a:t> </a:t>
            </a:r>
            <a:r>
              <a:rPr lang="vi-VN" sz="2700" dirty="0" err="1"/>
              <a:t>dàng</a:t>
            </a:r>
            <a:r>
              <a:rPr lang="vi-VN" sz="2700" dirty="0"/>
              <a:t> </a:t>
            </a:r>
            <a:endParaRPr sz="2700" dirty="0"/>
          </a:p>
        </p:txBody>
      </p:sp>
      <p:sp>
        <p:nvSpPr>
          <p:cNvPr id="558" name="Google Shape;558;p34"/>
          <p:cNvSpPr txBox="1">
            <a:spLocks noGrp="1"/>
          </p:cNvSpPr>
          <p:nvPr>
            <p:ph type="subTitle" idx="5"/>
          </p:nvPr>
        </p:nvSpPr>
        <p:spPr>
          <a:xfrm>
            <a:off x="2997207" y="3959563"/>
            <a:ext cx="5667977" cy="5975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tuyển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kiếm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nhân </a:t>
            </a:r>
            <a:r>
              <a:rPr lang="vi-VN" dirty="0" err="1"/>
              <a:t>lực</a:t>
            </a:r>
            <a:r>
              <a:rPr lang="vi-VN" dirty="0"/>
              <a:t> </a:t>
            </a:r>
            <a:r>
              <a:rPr lang="vi-VN" dirty="0" err="1"/>
              <a:t>đủ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,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tiêu </a:t>
            </a:r>
            <a:r>
              <a:rPr lang="vi-VN" dirty="0" err="1"/>
              <a:t>chí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công ty. </a:t>
            </a:r>
            <a:endParaRPr dirty="0"/>
          </a:p>
        </p:txBody>
      </p:sp>
      <p:grpSp>
        <p:nvGrpSpPr>
          <p:cNvPr id="559" name="Google Shape;559;p34"/>
          <p:cNvGrpSpPr/>
          <p:nvPr/>
        </p:nvGrpSpPr>
        <p:grpSpPr>
          <a:xfrm>
            <a:off x="1100766" y="1872376"/>
            <a:ext cx="2497219" cy="1398752"/>
            <a:chOff x="4159006" y="980997"/>
            <a:chExt cx="1959833" cy="1097749"/>
          </a:xfrm>
        </p:grpSpPr>
        <p:sp>
          <p:nvSpPr>
            <p:cNvPr id="560" name="Google Shape;560;p34"/>
            <p:cNvSpPr/>
            <p:nvPr/>
          </p:nvSpPr>
          <p:spPr>
            <a:xfrm>
              <a:off x="4837927" y="1641974"/>
              <a:ext cx="210301" cy="138233"/>
            </a:xfrm>
            <a:custGeom>
              <a:avLst/>
              <a:gdLst/>
              <a:ahLst/>
              <a:cxnLst/>
              <a:rect l="l" t="t" r="r" b="b"/>
              <a:pathLst>
                <a:path w="12431" h="8171" extrusionOk="0">
                  <a:moveTo>
                    <a:pt x="5875" y="1"/>
                  </a:moveTo>
                  <a:cubicBezTo>
                    <a:pt x="5721" y="1"/>
                    <a:pt x="5578" y="30"/>
                    <a:pt x="5447" y="91"/>
                  </a:cubicBezTo>
                  <a:lnTo>
                    <a:pt x="1" y="2282"/>
                  </a:lnTo>
                  <a:cubicBezTo>
                    <a:pt x="1418" y="2584"/>
                    <a:pt x="2798" y="2971"/>
                    <a:pt x="4104" y="3713"/>
                  </a:cubicBezTo>
                  <a:cubicBezTo>
                    <a:pt x="4653" y="4021"/>
                    <a:pt x="4606" y="4706"/>
                    <a:pt x="4282" y="5046"/>
                  </a:cubicBezTo>
                  <a:cubicBezTo>
                    <a:pt x="4579" y="5333"/>
                    <a:pt x="4868" y="5637"/>
                    <a:pt x="5144" y="5951"/>
                  </a:cubicBezTo>
                  <a:cubicBezTo>
                    <a:pt x="5249" y="6070"/>
                    <a:pt x="5301" y="6195"/>
                    <a:pt x="5317" y="6316"/>
                  </a:cubicBezTo>
                  <a:cubicBezTo>
                    <a:pt x="5464" y="6509"/>
                    <a:pt x="5599" y="6713"/>
                    <a:pt x="5720" y="6933"/>
                  </a:cubicBezTo>
                  <a:cubicBezTo>
                    <a:pt x="5860" y="7189"/>
                    <a:pt x="5766" y="7502"/>
                    <a:pt x="5583" y="7722"/>
                  </a:cubicBezTo>
                  <a:cubicBezTo>
                    <a:pt x="5621" y="7785"/>
                    <a:pt x="5662" y="7852"/>
                    <a:pt x="5715" y="7931"/>
                  </a:cubicBezTo>
                  <a:cubicBezTo>
                    <a:pt x="5761" y="8009"/>
                    <a:pt x="5792" y="8093"/>
                    <a:pt x="5819" y="8171"/>
                  </a:cubicBezTo>
                  <a:cubicBezTo>
                    <a:pt x="5834" y="8166"/>
                    <a:pt x="5845" y="8161"/>
                    <a:pt x="5860" y="8161"/>
                  </a:cubicBezTo>
                  <a:cubicBezTo>
                    <a:pt x="6844" y="8004"/>
                    <a:pt x="7831" y="7989"/>
                    <a:pt x="8813" y="7806"/>
                  </a:cubicBezTo>
                  <a:cubicBezTo>
                    <a:pt x="9295" y="7712"/>
                    <a:pt x="9811" y="7717"/>
                    <a:pt x="10324" y="7695"/>
                  </a:cubicBezTo>
                  <a:cubicBezTo>
                    <a:pt x="11019" y="7534"/>
                    <a:pt x="11719" y="7471"/>
                    <a:pt x="12431" y="7398"/>
                  </a:cubicBezTo>
                  <a:cubicBezTo>
                    <a:pt x="10072" y="3010"/>
                    <a:pt x="7424" y="1"/>
                    <a:pt x="5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773493" y="1697883"/>
              <a:ext cx="344948" cy="379341"/>
            </a:xfrm>
            <a:custGeom>
              <a:avLst/>
              <a:gdLst/>
              <a:ahLst/>
              <a:cxnLst/>
              <a:rect l="l" t="t" r="r" b="b"/>
              <a:pathLst>
                <a:path w="20390" h="22423" extrusionOk="0">
                  <a:moveTo>
                    <a:pt x="4757" y="4281"/>
                  </a:moveTo>
                  <a:lnTo>
                    <a:pt x="4757" y="4281"/>
                  </a:lnTo>
                  <a:cubicBezTo>
                    <a:pt x="4757" y="4282"/>
                    <a:pt x="4929" y="4480"/>
                    <a:pt x="5206" y="4846"/>
                  </a:cubicBezTo>
                  <a:cubicBezTo>
                    <a:pt x="5478" y="5217"/>
                    <a:pt x="5870" y="5739"/>
                    <a:pt x="6294" y="6403"/>
                  </a:cubicBezTo>
                  <a:cubicBezTo>
                    <a:pt x="6721" y="7061"/>
                    <a:pt x="7187" y="7856"/>
                    <a:pt x="7642" y="8723"/>
                  </a:cubicBezTo>
                  <a:cubicBezTo>
                    <a:pt x="8096" y="9596"/>
                    <a:pt x="8535" y="10548"/>
                    <a:pt x="8959" y="11504"/>
                  </a:cubicBezTo>
                  <a:cubicBezTo>
                    <a:pt x="9167" y="11991"/>
                    <a:pt x="9367" y="12471"/>
                    <a:pt x="9555" y="12952"/>
                  </a:cubicBezTo>
                  <a:cubicBezTo>
                    <a:pt x="9748" y="13433"/>
                    <a:pt x="9915" y="13914"/>
                    <a:pt x="10072" y="14379"/>
                  </a:cubicBezTo>
                  <a:cubicBezTo>
                    <a:pt x="10234" y="14845"/>
                    <a:pt x="10364" y="15304"/>
                    <a:pt x="10484" y="15738"/>
                  </a:cubicBezTo>
                  <a:cubicBezTo>
                    <a:pt x="10542" y="15957"/>
                    <a:pt x="10595" y="16167"/>
                    <a:pt x="10646" y="16375"/>
                  </a:cubicBezTo>
                  <a:cubicBezTo>
                    <a:pt x="10694" y="16584"/>
                    <a:pt x="10735" y="16783"/>
                    <a:pt x="10778" y="16977"/>
                  </a:cubicBezTo>
                  <a:cubicBezTo>
                    <a:pt x="10809" y="17170"/>
                    <a:pt x="10841" y="17358"/>
                    <a:pt x="10872" y="17535"/>
                  </a:cubicBezTo>
                  <a:cubicBezTo>
                    <a:pt x="10892" y="17713"/>
                    <a:pt x="10913" y="17880"/>
                    <a:pt x="10935" y="18043"/>
                  </a:cubicBezTo>
                  <a:cubicBezTo>
                    <a:pt x="10960" y="18362"/>
                    <a:pt x="10981" y="18639"/>
                    <a:pt x="10981" y="18869"/>
                  </a:cubicBezTo>
                  <a:cubicBezTo>
                    <a:pt x="10986" y="19103"/>
                    <a:pt x="10971" y="19281"/>
                    <a:pt x="10960" y="19402"/>
                  </a:cubicBezTo>
                  <a:cubicBezTo>
                    <a:pt x="10950" y="19522"/>
                    <a:pt x="10945" y="19590"/>
                    <a:pt x="10945" y="19590"/>
                  </a:cubicBezTo>
                  <a:cubicBezTo>
                    <a:pt x="10945" y="19590"/>
                    <a:pt x="10945" y="19522"/>
                    <a:pt x="10940" y="19402"/>
                  </a:cubicBezTo>
                  <a:cubicBezTo>
                    <a:pt x="10935" y="19281"/>
                    <a:pt x="10924" y="19098"/>
                    <a:pt x="10897" y="18874"/>
                  </a:cubicBezTo>
                  <a:cubicBezTo>
                    <a:pt x="10877" y="18649"/>
                    <a:pt x="10829" y="18377"/>
                    <a:pt x="10778" y="18063"/>
                  </a:cubicBezTo>
                  <a:cubicBezTo>
                    <a:pt x="10715" y="17755"/>
                    <a:pt x="10631" y="17405"/>
                    <a:pt x="10537" y="17028"/>
                  </a:cubicBezTo>
                  <a:cubicBezTo>
                    <a:pt x="10438" y="16652"/>
                    <a:pt x="10318" y="16250"/>
                    <a:pt x="10182" y="15827"/>
                  </a:cubicBezTo>
                  <a:cubicBezTo>
                    <a:pt x="10045" y="15403"/>
                    <a:pt x="9889" y="14959"/>
                    <a:pt x="9722" y="14505"/>
                  </a:cubicBezTo>
                  <a:cubicBezTo>
                    <a:pt x="9555" y="14044"/>
                    <a:pt x="9367" y="13579"/>
                    <a:pt x="9172" y="13103"/>
                  </a:cubicBezTo>
                  <a:cubicBezTo>
                    <a:pt x="8984" y="12628"/>
                    <a:pt x="8781" y="12153"/>
                    <a:pt x="8572" y="11677"/>
                  </a:cubicBezTo>
                  <a:cubicBezTo>
                    <a:pt x="8368" y="11196"/>
                    <a:pt x="8154" y="10720"/>
                    <a:pt x="7939" y="10255"/>
                  </a:cubicBezTo>
                  <a:cubicBezTo>
                    <a:pt x="7725" y="9789"/>
                    <a:pt x="7522" y="9330"/>
                    <a:pt x="7307" y="8896"/>
                  </a:cubicBezTo>
                  <a:cubicBezTo>
                    <a:pt x="6883" y="8018"/>
                    <a:pt x="6460" y="7208"/>
                    <a:pt x="6084" y="6528"/>
                  </a:cubicBezTo>
                  <a:cubicBezTo>
                    <a:pt x="5708" y="5844"/>
                    <a:pt x="5378" y="5280"/>
                    <a:pt x="5138" y="4892"/>
                  </a:cubicBezTo>
                  <a:cubicBezTo>
                    <a:pt x="4897" y="4506"/>
                    <a:pt x="4757" y="4282"/>
                    <a:pt x="4757" y="4281"/>
                  </a:cubicBezTo>
                  <a:close/>
                  <a:moveTo>
                    <a:pt x="1260" y="0"/>
                  </a:moveTo>
                  <a:lnTo>
                    <a:pt x="0" y="507"/>
                  </a:lnTo>
                  <a:lnTo>
                    <a:pt x="784" y="2190"/>
                  </a:lnTo>
                  <a:cubicBezTo>
                    <a:pt x="983" y="2028"/>
                    <a:pt x="1228" y="1930"/>
                    <a:pt x="1473" y="1930"/>
                  </a:cubicBezTo>
                  <a:cubicBezTo>
                    <a:pt x="1757" y="1930"/>
                    <a:pt x="2042" y="2061"/>
                    <a:pt x="2258" y="2378"/>
                  </a:cubicBezTo>
                  <a:cubicBezTo>
                    <a:pt x="2875" y="3298"/>
                    <a:pt x="3785" y="3951"/>
                    <a:pt x="4374" y="4892"/>
                  </a:cubicBezTo>
                  <a:cubicBezTo>
                    <a:pt x="5002" y="5891"/>
                    <a:pt x="5472" y="6988"/>
                    <a:pt x="5959" y="8060"/>
                  </a:cubicBezTo>
                  <a:cubicBezTo>
                    <a:pt x="5995" y="8154"/>
                    <a:pt x="6021" y="8243"/>
                    <a:pt x="6031" y="8332"/>
                  </a:cubicBezTo>
                  <a:cubicBezTo>
                    <a:pt x="6079" y="8421"/>
                    <a:pt x="6120" y="8510"/>
                    <a:pt x="6162" y="8598"/>
                  </a:cubicBezTo>
                  <a:cubicBezTo>
                    <a:pt x="6649" y="9539"/>
                    <a:pt x="7103" y="10496"/>
                    <a:pt x="7527" y="11463"/>
                  </a:cubicBezTo>
                  <a:cubicBezTo>
                    <a:pt x="7939" y="12131"/>
                    <a:pt x="8332" y="12811"/>
                    <a:pt x="8661" y="13532"/>
                  </a:cubicBezTo>
                  <a:cubicBezTo>
                    <a:pt x="8817" y="13861"/>
                    <a:pt x="8802" y="14148"/>
                    <a:pt x="8687" y="14379"/>
                  </a:cubicBezTo>
                  <a:cubicBezTo>
                    <a:pt x="9199" y="15785"/>
                    <a:pt x="9654" y="17212"/>
                    <a:pt x="10062" y="18659"/>
                  </a:cubicBezTo>
                  <a:cubicBezTo>
                    <a:pt x="10281" y="19417"/>
                    <a:pt x="9717" y="20008"/>
                    <a:pt x="9126" y="20133"/>
                  </a:cubicBezTo>
                  <a:lnTo>
                    <a:pt x="10192" y="22422"/>
                  </a:lnTo>
                  <a:lnTo>
                    <a:pt x="19407" y="18717"/>
                  </a:lnTo>
                  <a:cubicBezTo>
                    <a:pt x="19422" y="18712"/>
                    <a:pt x="19433" y="18707"/>
                    <a:pt x="19448" y="18702"/>
                  </a:cubicBezTo>
                  <a:cubicBezTo>
                    <a:pt x="20155" y="18372"/>
                    <a:pt x="20389" y="17185"/>
                    <a:pt x="20217" y="15466"/>
                  </a:cubicBezTo>
                  <a:cubicBezTo>
                    <a:pt x="16443" y="14551"/>
                    <a:pt x="15393" y="13094"/>
                    <a:pt x="15393" y="13093"/>
                  </a:cubicBezTo>
                  <a:lnTo>
                    <a:pt x="15393" y="13093"/>
                  </a:lnTo>
                  <a:cubicBezTo>
                    <a:pt x="17384" y="13982"/>
                    <a:pt x="18925" y="14582"/>
                    <a:pt x="20133" y="14818"/>
                  </a:cubicBezTo>
                  <a:cubicBezTo>
                    <a:pt x="19966" y="13673"/>
                    <a:pt x="19637" y="12346"/>
                    <a:pt x="19171" y="10903"/>
                  </a:cubicBezTo>
                  <a:cubicBezTo>
                    <a:pt x="18566" y="10944"/>
                    <a:pt x="17930" y="10976"/>
                    <a:pt x="17286" y="10976"/>
                  </a:cubicBezTo>
                  <a:cubicBezTo>
                    <a:pt x="15713" y="10976"/>
                    <a:pt x="14094" y="10787"/>
                    <a:pt x="12759" y="10083"/>
                  </a:cubicBezTo>
                  <a:cubicBezTo>
                    <a:pt x="12497" y="9946"/>
                    <a:pt x="12335" y="9753"/>
                    <a:pt x="12246" y="9533"/>
                  </a:cubicBezTo>
                  <a:lnTo>
                    <a:pt x="10579" y="9089"/>
                  </a:lnTo>
                  <a:lnTo>
                    <a:pt x="10579" y="9089"/>
                  </a:lnTo>
                  <a:cubicBezTo>
                    <a:pt x="10579" y="9089"/>
                    <a:pt x="11201" y="9116"/>
                    <a:pt x="12163" y="9231"/>
                  </a:cubicBezTo>
                  <a:cubicBezTo>
                    <a:pt x="12091" y="8614"/>
                    <a:pt x="12508" y="7957"/>
                    <a:pt x="13125" y="7957"/>
                  </a:cubicBezTo>
                  <a:cubicBezTo>
                    <a:pt x="13276" y="7957"/>
                    <a:pt x="13439" y="7996"/>
                    <a:pt x="13610" y="8086"/>
                  </a:cubicBezTo>
                  <a:cubicBezTo>
                    <a:pt x="14696" y="8655"/>
                    <a:pt x="16005" y="8810"/>
                    <a:pt x="17286" y="8810"/>
                  </a:cubicBezTo>
                  <a:cubicBezTo>
                    <a:pt x="17665" y="8810"/>
                    <a:pt x="18041" y="8796"/>
                    <a:pt x="18408" y="8776"/>
                  </a:cubicBezTo>
                  <a:cubicBezTo>
                    <a:pt x="18095" y="7982"/>
                    <a:pt x="17750" y="7166"/>
                    <a:pt x="17364" y="6346"/>
                  </a:cubicBezTo>
                  <a:cubicBezTo>
                    <a:pt x="17291" y="6190"/>
                    <a:pt x="17263" y="6147"/>
                    <a:pt x="17252" y="6147"/>
                  </a:cubicBezTo>
                  <a:cubicBezTo>
                    <a:pt x="17239" y="6147"/>
                    <a:pt x="17250" y="6211"/>
                    <a:pt x="17233" y="6211"/>
                  </a:cubicBezTo>
                  <a:cubicBezTo>
                    <a:pt x="17220" y="6211"/>
                    <a:pt x="17190" y="6172"/>
                    <a:pt x="17118" y="6032"/>
                  </a:cubicBezTo>
                  <a:cubicBezTo>
                    <a:pt x="17060" y="6074"/>
                    <a:pt x="15873" y="6387"/>
                    <a:pt x="15779" y="6398"/>
                  </a:cubicBezTo>
                  <a:cubicBezTo>
                    <a:pt x="15545" y="6424"/>
                    <a:pt x="14744" y="6805"/>
                    <a:pt x="14504" y="6827"/>
                  </a:cubicBezTo>
                  <a:cubicBezTo>
                    <a:pt x="14413" y="6855"/>
                    <a:pt x="14340" y="6866"/>
                    <a:pt x="14277" y="6866"/>
                  </a:cubicBezTo>
                  <a:cubicBezTo>
                    <a:pt x="14052" y="6866"/>
                    <a:pt x="13950" y="6726"/>
                    <a:pt x="13641" y="6726"/>
                  </a:cubicBezTo>
                  <a:cubicBezTo>
                    <a:pt x="13624" y="6726"/>
                    <a:pt x="13607" y="6727"/>
                    <a:pt x="13589" y="6727"/>
                  </a:cubicBezTo>
                  <a:cubicBezTo>
                    <a:pt x="13511" y="6742"/>
                    <a:pt x="12696" y="6863"/>
                    <a:pt x="12622" y="6884"/>
                  </a:cubicBezTo>
                  <a:cubicBezTo>
                    <a:pt x="12497" y="6919"/>
                    <a:pt x="11550" y="7524"/>
                    <a:pt x="11389" y="7524"/>
                  </a:cubicBezTo>
                  <a:cubicBezTo>
                    <a:pt x="11383" y="7524"/>
                    <a:pt x="11378" y="7523"/>
                    <a:pt x="11374" y="7521"/>
                  </a:cubicBezTo>
                  <a:cubicBezTo>
                    <a:pt x="11371" y="7522"/>
                    <a:pt x="11368" y="7522"/>
                    <a:pt x="11365" y="7522"/>
                  </a:cubicBezTo>
                  <a:cubicBezTo>
                    <a:pt x="11135" y="7522"/>
                    <a:pt x="11221" y="7143"/>
                    <a:pt x="11019" y="7143"/>
                  </a:cubicBezTo>
                  <a:cubicBezTo>
                    <a:pt x="11011" y="7143"/>
                    <a:pt x="11001" y="7144"/>
                    <a:pt x="10991" y="7145"/>
                  </a:cubicBezTo>
                  <a:cubicBezTo>
                    <a:pt x="10936" y="7154"/>
                    <a:pt x="10886" y="7158"/>
                    <a:pt x="10841" y="7158"/>
                  </a:cubicBezTo>
                  <a:cubicBezTo>
                    <a:pt x="10522" y="7158"/>
                    <a:pt x="10438" y="6946"/>
                    <a:pt x="10402" y="6685"/>
                  </a:cubicBezTo>
                  <a:cubicBezTo>
                    <a:pt x="10140" y="6931"/>
                    <a:pt x="10045" y="7155"/>
                    <a:pt x="10045" y="7155"/>
                  </a:cubicBezTo>
                  <a:cubicBezTo>
                    <a:pt x="10129" y="6921"/>
                    <a:pt x="10245" y="6696"/>
                    <a:pt x="10380" y="6487"/>
                  </a:cubicBezTo>
                  <a:cubicBezTo>
                    <a:pt x="10357" y="6123"/>
                    <a:pt x="10342" y="5747"/>
                    <a:pt x="9919" y="5747"/>
                  </a:cubicBezTo>
                  <a:cubicBezTo>
                    <a:pt x="9873" y="5747"/>
                    <a:pt x="9823" y="5751"/>
                    <a:pt x="9768" y="5760"/>
                  </a:cubicBezTo>
                  <a:cubicBezTo>
                    <a:pt x="9743" y="5764"/>
                    <a:pt x="9719" y="5766"/>
                    <a:pt x="9695" y="5766"/>
                  </a:cubicBezTo>
                  <a:cubicBezTo>
                    <a:pt x="9584" y="5766"/>
                    <a:pt x="9493" y="5725"/>
                    <a:pt x="9423" y="5661"/>
                  </a:cubicBezTo>
                  <a:cubicBezTo>
                    <a:pt x="9408" y="5681"/>
                    <a:pt x="9392" y="5698"/>
                    <a:pt x="9372" y="5713"/>
                  </a:cubicBezTo>
                  <a:cubicBezTo>
                    <a:pt x="9247" y="5817"/>
                    <a:pt x="9074" y="5869"/>
                    <a:pt x="8900" y="5869"/>
                  </a:cubicBezTo>
                  <a:cubicBezTo>
                    <a:pt x="8656" y="5869"/>
                    <a:pt x="8409" y="5768"/>
                    <a:pt x="8284" y="5567"/>
                  </a:cubicBezTo>
                  <a:cubicBezTo>
                    <a:pt x="8038" y="5164"/>
                    <a:pt x="7788" y="4762"/>
                    <a:pt x="7604" y="4323"/>
                  </a:cubicBezTo>
                  <a:cubicBezTo>
                    <a:pt x="7505" y="4088"/>
                    <a:pt x="7542" y="3837"/>
                    <a:pt x="7667" y="3638"/>
                  </a:cubicBezTo>
                  <a:cubicBezTo>
                    <a:pt x="7281" y="3225"/>
                    <a:pt x="7244" y="2802"/>
                    <a:pt x="6795" y="2509"/>
                  </a:cubicBezTo>
                  <a:cubicBezTo>
                    <a:pt x="6586" y="2368"/>
                    <a:pt x="6215" y="2096"/>
                    <a:pt x="6199" y="1913"/>
                  </a:cubicBezTo>
                  <a:cubicBezTo>
                    <a:pt x="5597" y="1527"/>
                    <a:pt x="4637" y="680"/>
                    <a:pt x="3879" y="460"/>
                  </a:cubicBezTo>
                  <a:cubicBezTo>
                    <a:pt x="3675" y="402"/>
                    <a:pt x="3477" y="385"/>
                    <a:pt x="3283" y="385"/>
                  </a:cubicBezTo>
                  <a:cubicBezTo>
                    <a:pt x="3023" y="385"/>
                    <a:pt x="2773" y="415"/>
                    <a:pt x="2532" y="415"/>
                  </a:cubicBezTo>
                  <a:cubicBezTo>
                    <a:pt x="2216" y="415"/>
                    <a:pt x="1917" y="363"/>
                    <a:pt x="1636" y="121"/>
                  </a:cubicBezTo>
                  <a:cubicBezTo>
                    <a:pt x="1600" y="116"/>
                    <a:pt x="1558" y="105"/>
                    <a:pt x="1516" y="99"/>
                  </a:cubicBezTo>
                  <a:cubicBezTo>
                    <a:pt x="1421" y="79"/>
                    <a:pt x="1339" y="43"/>
                    <a:pt x="1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189337" y="1651650"/>
              <a:ext cx="152799" cy="85704"/>
            </a:xfrm>
            <a:custGeom>
              <a:avLst/>
              <a:gdLst/>
              <a:ahLst/>
              <a:cxnLst/>
              <a:rect l="l" t="t" r="r" b="b"/>
              <a:pathLst>
                <a:path w="9032" h="5066" extrusionOk="0">
                  <a:moveTo>
                    <a:pt x="6857" y="0"/>
                  </a:moveTo>
                  <a:cubicBezTo>
                    <a:pt x="6738" y="0"/>
                    <a:pt x="6620" y="10"/>
                    <a:pt x="6502" y="31"/>
                  </a:cubicBezTo>
                  <a:cubicBezTo>
                    <a:pt x="4834" y="329"/>
                    <a:pt x="3085" y="399"/>
                    <a:pt x="1823" y="399"/>
                  </a:cubicBezTo>
                  <a:cubicBezTo>
                    <a:pt x="735" y="399"/>
                    <a:pt x="7" y="347"/>
                    <a:pt x="0" y="345"/>
                  </a:cubicBezTo>
                  <a:lnTo>
                    <a:pt x="0" y="345"/>
                  </a:lnTo>
                  <a:cubicBezTo>
                    <a:pt x="616" y="1819"/>
                    <a:pt x="1286" y="3502"/>
                    <a:pt x="1834" y="5065"/>
                  </a:cubicBezTo>
                  <a:cubicBezTo>
                    <a:pt x="3737" y="3471"/>
                    <a:pt x="9032" y="1406"/>
                    <a:pt x="9032" y="1406"/>
                  </a:cubicBezTo>
                  <a:cubicBezTo>
                    <a:pt x="8943" y="1254"/>
                    <a:pt x="8849" y="1124"/>
                    <a:pt x="8765" y="1003"/>
                  </a:cubicBezTo>
                  <a:cubicBezTo>
                    <a:pt x="8323" y="395"/>
                    <a:pt x="7597" y="0"/>
                    <a:pt x="6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745293" y="1705022"/>
              <a:ext cx="228758" cy="373724"/>
            </a:xfrm>
            <a:custGeom>
              <a:avLst/>
              <a:gdLst/>
              <a:ahLst/>
              <a:cxnLst/>
              <a:rect l="l" t="t" r="r" b="b"/>
              <a:pathLst>
                <a:path w="13522" h="22091" extrusionOk="0">
                  <a:moveTo>
                    <a:pt x="2911" y="1956"/>
                  </a:moveTo>
                  <a:cubicBezTo>
                    <a:pt x="3792" y="1956"/>
                    <a:pt x="6014" y="5247"/>
                    <a:pt x="8033" y="9587"/>
                  </a:cubicBezTo>
                  <a:cubicBezTo>
                    <a:pt x="10156" y="14145"/>
                    <a:pt x="11242" y="18138"/>
                    <a:pt x="10469" y="18499"/>
                  </a:cubicBezTo>
                  <a:cubicBezTo>
                    <a:pt x="10431" y="18517"/>
                    <a:pt x="10390" y="18525"/>
                    <a:pt x="10345" y="18525"/>
                  </a:cubicBezTo>
                  <a:cubicBezTo>
                    <a:pt x="9462" y="18525"/>
                    <a:pt x="7235" y="15235"/>
                    <a:pt x="5216" y="10894"/>
                  </a:cubicBezTo>
                  <a:cubicBezTo>
                    <a:pt x="3100" y="6337"/>
                    <a:pt x="2007" y="2343"/>
                    <a:pt x="2786" y="1983"/>
                  </a:cubicBezTo>
                  <a:cubicBezTo>
                    <a:pt x="2824" y="1965"/>
                    <a:pt x="2866" y="1956"/>
                    <a:pt x="2911" y="1956"/>
                  </a:cubicBezTo>
                  <a:close/>
                  <a:moveTo>
                    <a:pt x="2061" y="0"/>
                  </a:moveTo>
                  <a:cubicBezTo>
                    <a:pt x="1921" y="0"/>
                    <a:pt x="1790" y="28"/>
                    <a:pt x="1667" y="85"/>
                  </a:cubicBezTo>
                  <a:cubicBezTo>
                    <a:pt x="0" y="859"/>
                    <a:pt x="936" y="6394"/>
                    <a:pt x="3747" y="12447"/>
                  </a:cubicBezTo>
                  <a:cubicBezTo>
                    <a:pt x="6343" y="18023"/>
                    <a:pt x="9626" y="22091"/>
                    <a:pt x="11431" y="22091"/>
                  </a:cubicBezTo>
                  <a:cubicBezTo>
                    <a:pt x="11585" y="22091"/>
                    <a:pt x="11728" y="22061"/>
                    <a:pt x="11859" y="22000"/>
                  </a:cubicBezTo>
                  <a:cubicBezTo>
                    <a:pt x="13521" y="21228"/>
                    <a:pt x="12236" y="16027"/>
                    <a:pt x="9423" y="9975"/>
                  </a:cubicBezTo>
                  <a:cubicBezTo>
                    <a:pt x="6814" y="4369"/>
                    <a:pt x="3810" y="0"/>
                    <a:pt x="2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812840" y="1742999"/>
              <a:ext cx="122026" cy="258889"/>
            </a:xfrm>
            <a:custGeom>
              <a:avLst/>
              <a:gdLst/>
              <a:ahLst/>
              <a:cxnLst/>
              <a:rect l="l" t="t" r="r" b="b"/>
              <a:pathLst>
                <a:path w="7213" h="15303" extrusionOk="0">
                  <a:moveTo>
                    <a:pt x="201" y="0"/>
                  </a:moveTo>
                  <a:cubicBezTo>
                    <a:pt x="0" y="0"/>
                    <a:pt x="153" y="1737"/>
                    <a:pt x="246" y="2550"/>
                  </a:cubicBezTo>
                  <a:cubicBezTo>
                    <a:pt x="726" y="6851"/>
                    <a:pt x="2776" y="11017"/>
                    <a:pt x="5755" y="14006"/>
                  </a:cubicBezTo>
                  <a:cubicBezTo>
                    <a:pt x="6351" y="14602"/>
                    <a:pt x="7009" y="15130"/>
                    <a:pt x="7213" y="15302"/>
                  </a:cubicBezTo>
                  <a:cubicBezTo>
                    <a:pt x="7213" y="15302"/>
                    <a:pt x="6011" y="9042"/>
                    <a:pt x="287" y="78"/>
                  </a:cubicBezTo>
                  <a:cubicBezTo>
                    <a:pt x="253" y="25"/>
                    <a:pt x="224" y="0"/>
                    <a:pt x="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313909" y="1703533"/>
              <a:ext cx="138825" cy="238503"/>
            </a:xfrm>
            <a:custGeom>
              <a:avLst/>
              <a:gdLst/>
              <a:ahLst/>
              <a:cxnLst/>
              <a:rect l="l" t="t" r="r" b="b"/>
              <a:pathLst>
                <a:path w="8206" h="14098" extrusionOk="0">
                  <a:moveTo>
                    <a:pt x="917" y="0"/>
                  </a:moveTo>
                  <a:cubicBezTo>
                    <a:pt x="818" y="0"/>
                    <a:pt x="727" y="20"/>
                    <a:pt x="643" y="59"/>
                  </a:cubicBezTo>
                  <a:cubicBezTo>
                    <a:pt x="115" y="305"/>
                    <a:pt x="1" y="1292"/>
                    <a:pt x="230" y="2693"/>
                  </a:cubicBezTo>
                  <a:cubicBezTo>
                    <a:pt x="298" y="2640"/>
                    <a:pt x="371" y="2594"/>
                    <a:pt x="465" y="2556"/>
                  </a:cubicBezTo>
                  <a:cubicBezTo>
                    <a:pt x="597" y="2502"/>
                    <a:pt x="723" y="2479"/>
                    <a:pt x="843" y="2479"/>
                  </a:cubicBezTo>
                  <a:cubicBezTo>
                    <a:pt x="932" y="2479"/>
                    <a:pt x="1018" y="2492"/>
                    <a:pt x="1098" y="2515"/>
                  </a:cubicBezTo>
                  <a:cubicBezTo>
                    <a:pt x="1166" y="2505"/>
                    <a:pt x="1234" y="2500"/>
                    <a:pt x="1296" y="2500"/>
                  </a:cubicBezTo>
                  <a:cubicBezTo>
                    <a:pt x="1155" y="1810"/>
                    <a:pt x="1161" y="1360"/>
                    <a:pt x="1354" y="1265"/>
                  </a:cubicBezTo>
                  <a:cubicBezTo>
                    <a:pt x="1378" y="1254"/>
                    <a:pt x="1405" y="1249"/>
                    <a:pt x="1434" y="1249"/>
                  </a:cubicBezTo>
                  <a:cubicBezTo>
                    <a:pt x="1890" y="1249"/>
                    <a:pt x="2905" y="2626"/>
                    <a:pt x="3957" y="4616"/>
                  </a:cubicBezTo>
                  <a:cubicBezTo>
                    <a:pt x="3962" y="4616"/>
                    <a:pt x="3962" y="4616"/>
                    <a:pt x="3967" y="4621"/>
                  </a:cubicBezTo>
                  <a:cubicBezTo>
                    <a:pt x="4109" y="4763"/>
                    <a:pt x="4192" y="4925"/>
                    <a:pt x="4208" y="5103"/>
                  </a:cubicBezTo>
                  <a:cubicBezTo>
                    <a:pt x="4375" y="5426"/>
                    <a:pt x="4542" y="5766"/>
                    <a:pt x="4705" y="6116"/>
                  </a:cubicBezTo>
                  <a:cubicBezTo>
                    <a:pt x="4715" y="6138"/>
                    <a:pt x="4720" y="6158"/>
                    <a:pt x="4730" y="6174"/>
                  </a:cubicBezTo>
                  <a:cubicBezTo>
                    <a:pt x="4767" y="6189"/>
                    <a:pt x="4799" y="6210"/>
                    <a:pt x="4830" y="6237"/>
                  </a:cubicBezTo>
                  <a:cubicBezTo>
                    <a:pt x="5018" y="6403"/>
                    <a:pt x="5200" y="6577"/>
                    <a:pt x="5383" y="6748"/>
                  </a:cubicBezTo>
                  <a:cubicBezTo>
                    <a:pt x="5389" y="6748"/>
                    <a:pt x="5394" y="6748"/>
                    <a:pt x="5399" y="6748"/>
                  </a:cubicBezTo>
                  <a:cubicBezTo>
                    <a:pt x="5668" y="6748"/>
                    <a:pt x="5854" y="6999"/>
                    <a:pt x="5854" y="7245"/>
                  </a:cubicBezTo>
                  <a:cubicBezTo>
                    <a:pt x="5921" y="7245"/>
                    <a:pt x="5984" y="7255"/>
                    <a:pt x="6047" y="7282"/>
                  </a:cubicBezTo>
                  <a:cubicBezTo>
                    <a:pt x="6078" y="7298"/>
                    <a:pt x="6105" y="7308"/>
                    <a:pt x="6136" y="7323"/>
                  </a:cubicBezTo>
                  <a:cubicBezTo>
                    <a:pt x="6329" y="7402"/>
                    <a:pt x="6429" y="7590"/>
                    <a:pt x="6423" y="7783"/>
                  </a:cubicBezTo>
                  <a:cubicBezTo>
                    <a:pt x="6611" y="8008"/>
                    <a:pt x="6611" y="8395"/>
                    <a:pt x="6261" y="8541"/>
                  </a:cubicBezTo>
                  <a:cubicBezTo>
                    <a:pt x="6197" y="8567"/>
                    <a:pt x="6135" y="8578"/>
                    <a:pt x="6077" y="8578"/>
                  </a:cubicBezTo>
                  <a:cubicBezTo>
                    <a:pt x="5863" y="8578"/>
                    <a:pt x="5701" y="8422"/>
                    <a:pt x="5639" y="8232"/>
                  </a:cubicBezTo>
                  <a:cubicBezTo>
                    <a:pt x="5624" y="8227"/>
                    <a:pt x="5608" y="8222"/>
                    <a:pt x="5593" y="8212"/>
                  </a:cubicBezTo>
                  <a:lnTo>
                    <a:pt x="5593" y="8212"/>
                  </a:lnTo>
                  <a:cubicBezTo>
                    <a:pt x="6329" y="10162"/>
                    <a:pt x="6628" y="11631"/>
                    <a:pt x="6256" y="11802"/>
                  </a:cubicBezTo>
                  <a:cubicBezTo>
                    <a:pt x="6232" y="11814"/>
                    <a:pt x="6205" y="11819"/>
                    <a:pt x="6176" y="11819"/>
                  </a:cubicBezTo>
                  <a:cubicBezTo>
                    <a:pt x="5613" y="11819"/>
                    <a:pt x="4193" y="9721"/>
                    <a:pt x="2906" y="6953"/>
                  </a:cubicBezTo>
                  <a:cubicBezTo>
                    <a:pt x="2561" y="6205"/>
                    <a:pt x="2264" y="5489"/>
                    <a:pt x="2013" y="4825"/>
                  </a:cubicBezTo>
                  <a:cubicBezTo>
                    <a:pt x="1803" y="4804"/>
                    <a:pt x="1625" y="4710"/>
                    <a:pt x="1485" y="4575"/>
                  </a:cubicBezTo>
                  <a:cubicBezTo>
                    <a:pt x="1427" y="4563"/>
                    <a:pt x="1374" y="4543"/>
                    <a:pt x="1323" y="4522"/>
                  </a:cubicBezTo>
                  <a:cubicBezTo>
                    <a:pt x="1305" y="4523"/>
                    <a:pt x="1287" y="4523"/>
                    <a:pt x="1270" y="4523"/>
                  </a:cubicBezTo>
                  <a:cubicBezTo>
                    <a:pt x="1177" y="4523"/>
                    <a:pt x="1087" y="4512"/>
                    <a:pt x="1004" y="4485"/>
                  </a:cubicBezTo>
                  <a:cubicBezTo>
                    <a:pt x="945" y="4498"/>
                    <a:pt x="886" y="4503"/>
                    <a:pt x="830" y="4503"/>
                  </a:cubicBezTo>
                  <a:cubicBezTo>
                    <a:pt x="767" y="4503"/>
                    <a:pt x="706" y="4497"/>
                    <a:pt x="648" y="4485"/>
                  </a:cubicBezTo>
                  <a:lnTo>
                    <a:pt x="648" y="4485"/>
                  </a:lnTo>
                  <a:cubicBezTo>
                    <a:pt x="962" y="5547"/>
                    <a:pt x="1406" y="6727"/>
                    <a:pt x="1970" y="7940"/>
                  </a:cubicBezTo>
                  <a:cubicBezTo>
                    <a:pt x="3624" y="11500"/>
                    <a:pt x="5725" y="14097"/>
                    <a:pt x="6874" y="14097"/>
                  </a:cubicBezTo>
                  <a:cubicBezTo>
                    <a:pt x="6971" y="14097"/>
                    <a:pt x="7062" y="14079"/>
                    <a:pt x="7144" y="14040"/>
                  </a:cubicBezTo>
                  <a:cubicBezTo>
                    <a:pt x="8206" y="13543"/>
                    <a:pt x="7610" y="10015"/>
                    <a:pt x="5817" y="6153"/>
                  </a:cubicBezTo>
                  <a:cubicBezTo>
                    <a:pt x="4162" y="2600"/>
                    <a:pt x="2066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349924" y="1727808"/>
              <a:ext cx="48892" cy="84232"/>
            </a:xfrm>
            <a:custGeom>
              <a:avLst/>
              <a:gdLst/>
              <a:ahLst/>
              <a:cxnLst/>
              <a:rect l="l" t="t" r="r" b="b"/>
              <a:pathLst>
                <a:path w="2890" h="4979" extrusionOk="0">
                  <a:moveTo>
                    <a:pt x="127" y="1"/>
                  </a:moveTo>
                  <a:cubicBezTo>
                    <a:pt x="0" y="1"/>
                    <a:pt x="94" y="1110"/>
                    <a:pt x="155" y="1629"/>
                  </a:cubicBezTo>
                  <a:cubicBezTo>
                    <a:pt x="207" y="2100"/>
                    <a:pt x="291" y="2570"/>
                    <a:pt x="401" y="3029"/>
                  </a:cubicBezTo>
                  <a:cubicBezTo>
                    <a:pt x="484" y="2955"/>
                    <a:pt x="591" y="2907"/>
                    <a:pt x="706" y="2907"/>
                  </a:cubicBezTo>
                  <a:cubicBezTo>
                    <a:pt x="799" y="2907"/>
                    <a:pt x="897" y="2939"/>
                    <a:pt x="991" y="3014"/>
                  </a:cubicBezTo>
                  <a:cubicBezTo>
                    <a:pt x="1686" y="3567"/>
                    <a:pt x="2267" y="4310"/>
                    <a:pt x="2889" y="4978"/>
                  </a:cubicBezTo>
                  <a:cubicBezTo>
                    <a:pt x="2241" y="3567"/>
                    <a:pt x="1363" y="1900"/>
                    <a:pt x="181" y="50"/>
                  </a:cubicBezTo>
                  <a:cubicBezTo>
                    <a:pt x="160" y="16"/>
                    <a:pt x="142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4361377" y="1795575"/>
              <a:ext cx="66334" cy="97377"/>
            </a:xfrm>
            <a:custGeom>
              <a:avLst/>
              <a:gdLst/>
              <a:ahLst/>
              <a:cxnLst/>
              <a:rect l="l" t="t" r="r" b="b"/>
              <a:pathLst>
                <a:path w="3921" h="5756" extrusionOk="0">
                  <a:moveTo>
                    <a:pt x="1" y="0"/>
                  </a:moveTo>
                  <a:lnTo>
                    <a:pt x="1" y="0"/>
                  </a:lnTo>
                  <a:cubicBezTo>
                    <a:pt x="607" y="1862"/>
                    <a:pt x="1653" y="3582"/>
                    <a:pt x="2990" y="4930"/>
                  </a:cubicBezTo>
                  <a:cubicBezTo>
                    <a:pt x="3373" y="5311"/>
                    <a:pt x="3790" y="5645"/>
                    <a:pt x="3921" y="5755"/>
                  </a:cubicBezTo>
                  <a:cubicBezTo>
                    <a:pt x="3921" y="5755"/>
                    <a:pt x="3723" y="4721"/>
                    <a:pt x="3048" y="2959"/>
                  </a:cubicBezTo>
                  <a:cubicBezTo>
                    <a:pt x="1872" y="2170"/>
                    <a:pt x="1057" y="94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5008850" y="1455639"/>
              <a:ext cx="168211" cy="159058"/>
            </a:xfrm>
            <a:custGeom>
              <a:avLst/>
              <a:gdLst/>
              <a:ahLst/>
              <a:cxnLst/>
              <a:rect l="l" t="t" r="r" b="b"/>
              <a:pathLst>
                <a:path w="9943" h="9402" extrusionOk="0">
                  <a:moveTo>
                    <a:pt x="4930" y="1"/>
                  </a:moveTo>
                  <a:cubicBezTo>
                    <a:pt x="4445" y="1"/>
                    <a:pt x="3951" y="92"/>
                    <a:pt x="3466" y="287"/>
                  </a:cubicBezTo>
                  <a:cubicBezTo>
                    <a:pt x="1218" y="1192"/>
                    <a:pt x="1" y="3988"/>
                    <a:pt x="904" y="6234"/>
                  </a:cubicBezTo>
                  <a:cubicBezTo>
                    <a:pt x="1626" y="8039"/>
                    <a:pt x="3391" y="9402"/>
                    <a:pt x="5222" y="9402"/>
                  </a:cubicBezTo>
                  <a:cubicBezTo>
                    <a:pt x="5672" y="9402"/>
                    <a:pt x="6127" y="9319"/>
                    <a:pt x="6570" y="9141"/>
                  </a:cubicBezTo>
                  <a:cubicBezTo>
                    <a:pt x="8813" y="8236"/>
                    <a:pt x="9942" y="5211"/>
                    <a:pt x="9038" y="2963"/>
                  </a:cubicBezTo>
                  <a:cubicBezTo>
                    <a:pt x="8332" y="1200"/>
                    <a:pt x="6690" y="1"/>
                    <a:pt x="4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5133778" y="1707728"/>
              <a:ext cx="160073" cy="118050"/>
            </a:xfrm>
            <a:custGeom>
              <a:avLst/>
              <a:gdLst/>
              <a:ahLst/>
              <a:cxnLst/>
              <a:rect l="l" t="t" r="r" b="b"/>
              <a:pathLst>
                <a:path w="9462" h="6978" extrusionOk="0">
                  <a:moveTo>
                    <a:pt x="6311" y="882"/>
                  </a:moveTo>
                  <a:cubicBezTo>
                    <a:pt x="7266" y="882"/>
                    <a:pt x="8192" y="1561"/>
                    <a:pt x="8547" y="2617"/>
                  </a:cubicBezTo>
                  <a:cubicBezTo>
                    <a:pt x="8980" y="3903"/>
                    <a:pt x="8400" y="5262"/>
                    <a:pt x="7250" y="5649"/>
                  </a:cubicBezTo>
                  <a:cubicBezTo>
                    <a:pt x="7039" y="5720"/>
                    <a:pt x="6823" y="5754"/>
                    <a:pt x="6610" y="5754"/>
                  </a:cubicBezTo>
                  <a:cubicBezTo>
                    <a:pt x="5653" y="5754"/>
                    <a:pt x="4730" y="5073"/>
                    <a:pt x="4376" y="4018"/>
                  </a:cubicBezTo>
                  <a:cubicBezTo>
                    <a:pt x="3942" y="2732"/>
                    <a:pt x="4526" y="1374"/>
                    <a:pt x="5677" y="986"/>
                  </a:cubicBezTo>
                  <a:cubicBezTo>
                    <a:pt x="5886" y="916"/>
                    <a:pt x="6099" y="882"/>
                    <a:pt x="6311" y="882"/>
                  </a:cubicBezTo>
                  <a:close/>
                  <a:moveTo>
                    <a:pt x="3515" y="1"/>
                  </a:moveTo>
                  <a:cubicBezTo>
                    <a:pt x="2581" y="1"/>
                    <a:pt x="1000" y="492"/>
                    <a:pt x="1" y="3475"/>
                  </a:cubicBezTo>
                  <a:cubicBezTo>
                    <a:pt x="1" y="3475"/>
                    <a:pt x="2703" y="4206"/>
                    <a:pt x="2546" y="6657"/>
                  </a:cubicBezTo>
                  <a:cubicBezTo>
                    <a:pt x="2572" y="6636"/>
                    <a:pt x="2598" y="6616"/>
                    <a:pt x="2625" y="6594"/>
                  </a:cubicBezTo>
                  <a:cubicBezTo>
                    <a:pt x="2625" y="6594"/>
                    <a:pt x="3797" y="6978"/>
                    <a:pt x="5177" y="6978"/>
                  </a:cubicBezTo>
                  <a:cubicBezTo>
                    <a:pt x="6716" y="6978"/>
                    <a:pt x="8514" y="6501"/>
                    <a:pt x="9230" y="4483"/>
                  </a:cubicBezTo>
                  <a:cubicBezTo>
                    <a:pt x="9461" y="3835"/>
                    <a:pt x="9461" y="3130"/>
                    <a:pt x="9242" y="2481"/>
                  </a:cubicBezTo>
                  <a:lnTo>
                    <a:pt x="9242" y="2471"/>
                  </a:lnTo>
                  <a:cubicBezTo>
                    <a:pt x="8687" y="814"/>
                    <a:pt x="7543" y="344"/>
                    <a:pt x="6528" y="291"/>
                  </a:cubicBezTo>
                  <a:cubicBezTo>
                    <a:pt x="6528" y="291"/>
                    <a:pt x="6316" y="398"/>
                    <a:pt x="5840" y="398"/>
                  </a:cubicBezTo>
                  <a:cubicBezTo>
                    <a:pt x="5478" y="398"/>
                    <a:pt x="4964" y="336"/>
                    <a:pt x="4276" y="119"/>
                  </a:cubicBezTo>
                  <a:cubicBezTo>
                    <a:pt x="4276" y="119"/>
                    <a:pt x="3973" y="1"/>
                    <a:pt x="3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5950212" y="1327581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5902542" y="1351298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4159006" y="980997"/>
              <a:ext cx="1844836" cy="965837"/>
            </a:xfrm>
            <a:custGeom>
              <a:avLst/>
              <a:gdLst/>
              <a:ahLst/>
              <a:cxnLst/>
              <a:rect l="l" t="t" r="r" b="b"/>
              <a:pathLst>
                <a:path w="109049" h="57091" extrusionOk="0">
                  <a:moveTo>
                    <a:pt x="58205" y="1352"/>
                  </a:moveTo>
                  <a:cubicBezTo>
                    <a:pt x="58238" y="1352"/>
                    <a:pt x="58269" y="1353"/>
                    <a:pt x="58298" y="1354"/>
                  </a:cubicBezTo>
                  <a:cubicBezTo>
                    <a:pt x="59045" y="1391"/>
                    <a:pt x="59835" y="1919"/>
                    <a:pt x="60431" y="2426"/>
                  </a:cubicBezTo>
                  <a:lnTo>
                    <a:pt x="60436" y="2426"/>
                  </a:lnTo>
                  <a:cubicBezTo>
                    <a:pt x="61878" y="3591"/>
                    <a:pt x="67246" y="9346"/>
                    <a:pt x="67246" y="9346"/>
                  </a:cubicBezTo>
                  <a:cubicBezTo>
                    <a:pt x="59312" y="12038"/>
                    <a:pt x="29134" y="25554"/>
                    <a:pt x="26802" y="27117"/>
                  </a:cubicBezTo>
                  <a:cubicBezTo>
                    <a:pt x="26158" y="27549"/>
                    <a:pt x="25458" y="27863"/>
                    <a:pt x="24900" y="27863"/>
                  </a:cubicBezTo>
                  <a:cubicBezTo>
                    <a:pt x="24554" y="27863"/>
                    <a:pt x="24262" y="27741"/>
                    <a:pt x="24074" y="27451"/>
                  </a:cubicBezTo>
                  <a:cubicBezTo>
                    <a:pt x="23583" y="26693"/>
                    <a:pt x="23243" y="25386"/>
                    <a:pt x="23243" y="25386"/>
                  </a:cubicBezTo>
                  <a:cubicBezTo>
                    <a:pt x="22824" y="23902"/>
                    <a:pt x="22563" y="22088"/>
                    <a:pt x="22329" y="20740"/>
                  </a:cubicBezTo>
                  <a:cubicBezTo>
                    <a:pt x="21868" y="18101"/>
                    <a:pt x="22595" y="16235"/>
                    <a:pt x="24524" y="14740"/>
                  </a:cubicBezTo>
                  <a:cubicBezTo>
                    <a:pt x="24973" y="14390"/>
                    <a:pt x="25538" y="14003"/>
                    <a:pt x="26023" y="13710"/>
                  </a:cubicBezTo>
                  <a:cubicBezTo>
                    <a:pt x="28088" y="12461"/>
                    <a:pt x="34605" y="9378"/>
                    <a:pt x="42257" y="6283"/>
                  </a:cubicBezTo>
                  <a:cubicBezTo>
                    <a:pt x="50140" y="3092"/>
                    <a:pt x="56577" y="1352"/>
                    <a:pt x="58205" y="1352"/>
                  </a:cubicBezTo>
                  <a:close/>
                  <a:moveTo>
                    <a:pt x="68845" y="10067"/>
                  </a:moveTo>
                  <a:cubicBezTo>
                    <a:pt x="68845" y="10068"/>
                    <a:pt x="68181" y="10308"/>
                    <a:pt x="67016" y="10726"/>
                  </a:cubicBezTo>
                  <a:cubicBezTo>
                    <a:pt x="66431" y="10924"/>
                    <a:pt x="65736" y="11206"/>
                    <a:pt x="64935" y="11520"/>
                  </a:cubicBezTo>
                  <a:cubicBezTo>
                    <a:pt x="64533" y="11677"/>
                    <a:pt x="64110" y="11845"/>
                    <a:pt x="63661" y="12017"/>
                  </a:cubicBezTo>
                  <a:cubicBezTo>
                    <a:pt x="63211" y="12200"/>
                    <a:pt x="62740" y="12388"/>
                    <a:pt x="62255" y="12591"/>
                  </a:cubicBezTo>
                  <a:cubicBezTo>
                    <a:pt x="61763" y="12791"/>
                    <a:pt x="61251" y="12994"/>
                    <a:pt x="60723" y="13208"/>
                  </a:cubicBezTo>
                  <a:cubicBezTo>
                    <a:pt x="60195" y="13433"/>
                    <a:pt x="59652" y="13664"/>
                    <a:pt x="59092" y="13898"/>
                  </a:cubicBezTo>
                  <a:cubicBezTo>
                    <a:pt x="58533" y="14134"/>
                    <a:pt x="57964" y="14374"/>
                    <a:pt x="57373" y="14625"/>
                  </a:cubicBezTo>
                  <a:cubicBezTo>
                    <a:pt x="56787" y="14876"/>
                    <a:pt x="56191" y="15131"/>
                    <a:pt x="55585" y="15394"/>
                  </a:cubicBezTo>
                  <a:cubicBezTo>
                    <a:pt x="54367" y="15910"/>
                    <a:pt x="53113" y="16460"/>
                    <a:pt x="51838" y="17019"/>
                  </a:cubicBezTo>
                  <a:cubicBezTo>
                    <a:pt x="50568" y="17578"/>
                    <a:pt x="49277" y="18153"/>
                    <a:pt x="47986" y="18723"/>
                  </a:cubicBezTo>
                  <a:cubicBezTo>
                    <a:pt x="46695" y="19297"/>
                    <a:pt x="45403" y="19867"/>
                    <a:pt x="44134" y="20431"/>
                  </a:cubicBezTo>
                  <a:cubicBezTo>
                    <a:pt x="42869" y="21002"/>
                    <a:pt x="41620" y="21560"/>
                    <a:pt x="40412" y="22105"/>
                  </a:cubicBezTo>
                  <a:cubicBezTo>
                    <a:pt x="38002" y="23197"/>
                    <a:pt x="35751" y="24211"/>
                    <a:pt x="33816" y="25084"/>
                  </a:cubicBezTo>
                  <a:cubicBezTo>
                    <a:pt x="29954" y="26829"/>
                    <a:pt x="27383" y="27989"/>
                    <a:pt x="27383" y="27989"/>
                  </a:cubicBezTo>
                  <a:cubicBezTo>
                    <a:pt x="27383" y="27989"/>
                    <a:pt x="28015" y="27670"/>
                    <a:pt x="29118" y="27117"/>
                  </a:cubicBezTo>
                  <a:cubicBezTo>
                    <a:pt x="30225" y="26573"/>
                    <a:pt x="31804" y="25784"/>
                    <a:pt x="33717" y="24869"/>
                  </a:cubicBezTo>
                  <a:cubicBezTo>
                    <a:pt x="35630" y="23955"/>
                    <a:pt x="37857" y="22884"/>
                    <a:pt x="40260" y="21770"/>
                  </a:cubicBezTo>
                  <a:cubicBezTo>
                    <a:pt x="41463" y="21222"/>
                    <a:pt x="42706" y="20651"/>
                    <a:pt x="43972" y="20071"/>
                  </a:cubicBezTo>
                  <a:cubicBezTo>
                    <a:pt x="45241" y="19497"/>
                    <a:pt x="46527" y="18916"/>
                    <a:pt x="47818" y="18336"/>
                  </a:cubicBezTo>
                  <a:cubicBezTo>
                    <a:pt x="49110" y="17772"/>
                    <a:pt x="50401" y="17196"/>
                    <a:pt x="51682" y="16653"/>
                  </a:cubicBezTo>
                  <a:cubicBezTo>
                    <a:pt x="52961" y="16104"/>
                    <a:pt x="54215" y="15560"/>
                    <a:pt x="55438" y="15054"/>
                  </a:cubicBezTo>
                  <a:cubicBezTo>
                    <a:pt x="56051" y="14798"/>
                    <a:pt x="56651" y="14547"/>
                    <a:pt x="57242" y="14301"/>
                  </a:cubicBezTo>
                  <a:cubicBezTo>
                    <a:pt x="57833" y="14065"/>
                    <a:pt x="58413" y="13836"/>
                    <a:pt x="58977" y="13611"/>
                  </a:cubicBezTo>
                  <a:cubicBezTo>
                    <a:pt x="59542" y="13387"/>
                    <a:pt x="60091" y="13167"/>
                    <a:pt x="60619" y="12958"/>
                  </a:cubicBezTo>
                  <a:cubicBezTo>
                    <a:pt x="61152" y="12754"/>
                    <a:pt x="61669" y="12555"/>
                    <a:pt x="62166" y="12367"/>
                  </a:cubicBezTo>
                  <a:cubicBezTo>
                    <a:pt x="62662" y="12179"/>
                    <a:pt x="63133" y="11995"/>
                    <a:pt x="63587" y="11829"/>
                  </a:cubicBezTo>
                  <a:cubicBezTo>
                    <a:pt x="64042" y="11667"/>
                    <a:pt x="64476" y="11515"/>
                    <a:pt x="64878" y="11368"/>
                  </a:cubicBezTo>
                  <a:cubicBezTo>
                    <a:pt x="65693" y="11086"/>
                    <a:pt x="66399" y="10830"/>
                    <a:pt x="66990" y="10647"/>
                  </a:cubicBezTo>
                  <a:cubicBezTo>
                    <a:pt x="68170" y="10277"/>
                    <a:pt x="68845" y="10068"/>
                    <a:pt x="68845" y="10067"/>
                  </a:cubicBezTo>
                  <a:close/>
                  <a:moveTo>
                    <a:pt x="21743" y="15816"/>
                  </a:moveTo>
                  <a:cubicBezTo>
                    <a:pt x="21743" y="15816"/>
                    <a:pt x="20672" y="16762"/>
                    <a:pt x="20901" y="20254"/>
                  </a:cubicBezTo>
                  <a:cubicBezTo>
                    <a:pt x="21466" y="26218"/>
                    <a:pt x="23181" y="28789"/>
                    <a:pt x="23181" y="28789"/>
                  </a:cubicBezTo>
                  <a:cubicBezTo>
                    <a:pt x="15278" y="30989"/>
                    <a:pt x="12946" y="32579"/>
                    <a:pt x="12946" y="32579"/>
                  </a:cubicBezTo>
                  <a:cubicBezTo>
                    <a:pt x="12494" y="31805"/>
                    <a:pt x="11438" y="31631"/>
                    <a:pt x="10580" y="31631"/>
                  </a:cubicBezTo>
                  <a:cubicBezTo>
                    <a:pt x="9878" y="31631"/>
                    <a:pt x="9308" y="31747"/>
                    <a:pt x="9308" y="31747"/>
                  </a:cubicBezTo>
                  <a:cubicBezTo>
                    <a:pt x="8739" y="26134"/>
                    <a:pt x="10119" y="23186"/>
                    <a:pt x="10119" y="23186"/>
                  </a:cubicBezTo>
                  <a:cubicBezTo>
                    <a:pt x="11175" y="20902"/>
                    <a:pt x="15555" y="18566"/>
                    <a:pt x="18346" y="17264"/>
                  </a:cubicBezTo>
                  <a:lnTo>
                    <a:pt x="18351" y="17264"/>
                  </a:lnTo>
                  <a:cubicBezTo>
                    <a:pt x="19731" y="16622"/>
                    <a:pt x="20718" y="16229"/>
                    <a:pt x="20718" y="16229"/>
                  </a:cubicBezTo>
                  <a:lnTo>
                    <a:pt x="21743" y="15816"/>
                  </a:lnTo>
                  <a:close/>
                  <a:moveTo>
                    <a:pt x="11409" y="33158"/>
                  </a:moveTo>
                  <a:lnTo>
                    <a:pt x="11409" y="33158"/>
                  </a:lnTo>
                  <a:cubicBezTo>
                    <a:pt x="11409" y="33158"/>
                    <a:pt x="11237" y="33190"/>
                    <a:pt x="10939" y="33242"/>
                  </a:cubicBezTo>
                  <a:cubicBezTo>
                    <a:pt x="10642" y="33295"/>
                    <a:pt x="10218" y="33383"/>
                    <a:pt x="9711" y="33503"/>
                  </a:cubicBezTo>
                  <a:cubicBezTo>
                    <a:pt x="9455" y="33561"/>
                    <a:pt x="9183" y="33629"/>
                    <a:pt x="8895" y="33708"/>
                  </a:cubicBezTo>
                  <a:cubicBezTo>
                    <a:pt x="8608" y="33786"/>
                    <a:pt x="8305" y="33870"/>
                    <a:pt x="7991" y="33954"/>
                  </a:cubicBezTo>
                  <a:cubicBezTo>
                    <a:pt x="7370" y="34130"/>
                    <a:pt x="6705" y="34330"/>
                    <a:pt x="6042" y="34533"/>
                  </a:cubicBezTo>
                  <a:cubicBezTo>
                    <a:pt x="5378" y="34738"/>
                    <a:pt x="4715" y="34941"/>
                    <a:pt x="4092" y="35129"/>
                  </a:cubicBezTo>
                  <a:cubicBezTo>
                    <a:pt x="3470" y="35322"/>
                    <a:pt x="2879" y="35479"/>
                    <a:pt x="2378" y="35616"/>
                  </a:cubicBezTo>
                  <a:cubicBezTo>
                    <a:pt x="1876" y="35751"/>
                    <a:pt x="1448" y="35840"/>
                    <a:pt x="1150" y="35908"/>
                  </a:cubicBezTo>
                  <a:cubicBezTo>
                    <a:pt x="857" y="35976"/>
                    <a:pt x="684" y="36002"/>
                    <a:pt x="684" y="36002"/>
                  </a:cubicBezTo>
                  <a:cubicBezTo>
                    <a:pt x="684" y="36002"/>
                    <a:pt x="1343" y="35783"/>
                    <a:pt x="2331" y="35459"/>
                  </a:cubicBezTo>
                  <a:cubicBezTo>
                    <a:pt x="3318" y="35129"/>
                    <a:pt x="4631" y="34675"/>
                    <a:pt x="5959" y="34267"/>
                  </a:cubicBezTo>
                  <a:cubicBezTo>
                    <a:pt x="6628" y="34063"/>
                    <a:pt x="7296" y="33875"/>
                    <a:pt x="7928" y="33718"/>
                  </a:cubicBezTo>
                  <a:cubicBezTo>
                    <a:pt x="8248" y="33634"/>
                    <a:pt x="8556" y="33571"/>
                    <a:pt x="8849" y="33508"/>
                  </a:cubicBezTo>
                  <a:cubicBezTo>
                    <a:pt x="9141" y="33452"/>
                    <a:pt x="9419" y="33394"/>
                    <a:pt x="9679" y="33352"/>
                  </a:cubicBezTo>
                  <a:cubicBezTo>
                    <a:pt x="10193" y="33257"/>
                    <a:pt x="10632" y="33221"/>
                    <a:pt x="10929" y="33190"/>
                  </a:cubicBezTo>
                  <a:cubicBezTo>
                    <a:pt x="11237" y="33163"/>
                    <a:pt x="11409" y="33158"/>
                    <a:pt x="11409" y="33158"/>
                  </a:cubicBezTo>
                  <a:close/>
                  <a:moveTo>
                    <a:pt x="9843" y="46531"/>
                  </a:moveTo>
                  <a:cubicBezTo>
                    <a:pt x="10000" y="46531"/>
                    <a:pt x="10160" y="46555"/>
                    <a:pt x="10312" y="46597"/>
                  </a:cubicBezTo>
                  <a:cubicBezTo>
                    <a:pt x="10898" y="46763"/>
                    <a:pt x="11426" y="47113"/>
                    <a:pt x="11922" y="47480"/>
                  </a:cubicBezTo>
                  <a:cubicBezTo>
                    <a:pt x="12408" y="47856"/>
                    <a:pt x="12868" y="48269"/>
                    <a:pt x="13276" y="48671"/>
                  </a:cubicBezTo>
                  <a:cubicBezTo>
                    <a:pt x="13689" y="49074"/>
                    <a:pt x="14050" y="49470"/>
                    <a:pt x="14363" y="49805"/>
                  </a:cubicBezTo>
                  <a:cubicBezTo>
                    <a:pt x="14677" y="50140"/>
                    <a:pt x="14922" y="50428"/>
                    <a:pt x="15110" y="50616"/>
                  </a:cubicBezTo>
                  <a:cubicBezTo>
                    <a:pt x="15204" y="50710"/>
                    <a:pt x="15278" y="50783"/>
                    <a:pt x="15336" y="50830"/>
                  </a:cubicBezTo>
                  <a:cubicBezTo>
                    <a:pt x="15387" y="50877"/>
                    <a:pt x="15418" y="50898"/>
                    <a:pt x="15418" y="50898"/>
                  </a:cubicBezTo>
                  <a:cubicBezTo>
                    <a:pt x="15418" y="50898"/>
                    <a:pt x="15278" y="50830"/>
                    <a:pt x="15073" y="50657"/>
                  </a:cubicBezTo>
                  <a:cubicBezTo>
                    <a:pt x="14870" y="50485"/>
                    <a:pt x="14583" y="50229"/>
                    <a:pt x="14248" y="49916"/>
                  </a:cubicBezTo>
                  <a:cubicBezTo>
                    <a:pt x="13918" y="49596"/>
                    <a:pt x="13527" y="49236"/>
                    <a:pt x="13109" y="48855"/>
                  </a:cubicBezTo>
                  <a:cubicBezTo>
                    <a:pt x="12685" y="48473"/>
                    <a:pt x="12231" y="48066"/>
                    <a:pt x="11749" y="47704"/>
                  </a:cubicBezTo>
                  <a:cubicBezTo>
                    <a:pt x="11274" y="47344"/>
                    <a:pt x="10762" y="47004"/>
                    <a:pt x="10244" y="46836"/>
                  </a:cubicBezTo>
                  <a:cubicBezTo>
                    <a:pt x="10087" y="46789"/>
                    <a:pt x="9928" y="46762"/>
                    <a:pt x="9774" y="46762"/>
                  </a:cubicBezTo>
                  <a:cubicBezTo>
                    <a:pt x="9677" y="46762"/>
                    <a:pt x="9582" y="46773"/>
                    <a:pt x="9491" y="46795"/>
                  </a:cubicBezTo>
                  <a:cubicBezTo>
                    <a:pt x="9252" y="46842"/>
                    <a:pt x="9052" y="46962"/>
                    <a:pt x="8912" y="47125"/>
                  </a:cubicBezTo>
                  <a:cubicBezTo>
                    <a:pt x="8775" y="47287"/>
                    <a:pt x="8692" y="47475"/>
                    <a:pt x="8645" y="47647"/>
                  </a:cubicBezTo>
                  <a:cubicBezTo>
                    <a:pt x="8598" y="47825"/>
                    <a:pt x="8582" y="47981"/>
                    <a:pt x="8577" y="48117"/>
                  </a:cubicBezTo>
                  <a:cubicBezTo>
                    <a:pt x="8567" y="48379"/>
                    <a:pt x="8587" y="48530"/>
                    <a:pt x="8587" y="48530"/>
                  </a:cubicBezTo>
                  <a:cubicBezTo>
                    <a:pt x="8587" y="48530"/>
                    <a:pt x="8541" y="48384"/>
                    <a:pt x="8519" y="48117"/>
                  </a:cubicBezTo>
                  <a:cubicBezTo>
                    <a:pt x="8514" y="47981"/>
                    <a:pt x="8509" y="47815"/>
                    <a:pt x="8541" y="47626"/>
                  </a:cubicBezTo>
                  <a:cubicBezTo>
                    <a:pt x="8572" y="47438"/>
                    <a:pt x="8640" y="47219"/>
                    <a:pt x="8786" y="47024"/>
                  </a:cubicBezTo>
                  <a:cubicBezTo>
                    <a:pt x="8932" y="46826"/>
                    <a:pt x="9168" y="46664"/>
                    <a:pt x="9440" y="46592"/>
                  </a:cubicBezTo>
                  <a:cubicBezTo>
                    <a:pt x="9567" y="46550"/>
                    <a:pt x="9704" y="46531"/>
                    <a:pt x="9843" y="46531"/>
                  </a:cubicBezTo>
                  <a:close/>
                  <a:moveTo>
                    <a:pt x="37982" y="41524"/>
                  </a:moveTo>
                  <a:cubicBezTo>
                    <a:pt x="38141" y="41524"/>
                    <a:pt x="38298" y="41531"/>
                    <a:pt x="38453" y="41543"/>
                  </a:cubicBezTo>
                  <a:cubicBezTo>
                    <a:pt x="39989" y="41657"/>
                    <a:pt x="41406" y="42347"/>
                    <a:pt x="42467" y="43403"/>
                  </a:cubicBezTo>
                  <a:cubicBezTo>
                    <a:pt x="45053" y="45979"/>
                    <a:pt x="45388" y="47470"/>
                    <a:pt x="45388" y="47470"/>
                  </a:cubicBezTo>
                  <a:cubicBezTo>
                    <a:pt x="44442" y="45745"/>
                    <a:pt x="43271" y="44573"/>
                    <a:pt x="42351" y="43842"/>
                  </a:cubicBezTo>
                  <a:cubicBezTo>
                    <a:pt x="41353" y="43048"/>
                    <a:pt x="40161" y="42504"/>
                    <a:pt x="38875" y="42295"/>
                  </a:cubicBezTo>
                  <a:cubicBezTo>
                    <a:pt x="38456" y="42227"/>
                    <a:pt x="38075" y="42201"/>
                    <a:pt x="37729" y="42201"/>
                  </a:cubicBezTo>
                  <a:cubicBezTo>
                    <a:pt x="37567" y="42201"/>
                    <a:pt x="37413" y="42206"/>
                    <a:pt x="37266" y="42216"/>
                  </a:cubicBezTo>
                  <a:cubicBezTo>
                    <a:pt x="36022" y="42315"/>
                    <a:pt x="34929" y="43099"/>
                    <a:pt x="34396" y="44202"/>
                  </a:cubicBezTo>
                  <a:cubicBezTo>
                    <a:pt x="32567" y="47981"/>
                    <a:pt x="34302" y="53303"/>
                    <a:pt x="34302" y="53303"/>
                  </a:cubicBezTo>
                  <a:cubicBezTo>
                    <a:pt x="32772" y="49006"/>
                    <a:pt x="33310" y="43131"/>
                    <a:pt x="35886" y="41955"/>
                  </a:cubicBezTo>
                  <a:cubicBezTo>
                    <a:pt x="36584" y="41642"/>
                    <a:pt x="37303" y="41524"/>
                    <a:pt x="37982" y="41524"/>
                  </a:cubicBezTo>
                  <a:close/>
                  <a:moveTo>
                    <a:pt x="57043" y="0"/>
                  </a:moveTo>
                  <a:cubicBezTo>
                    <a:pt x="54206" y="0"/>
                    <a:pt x="47395" y="1045"/>
                    <a:pt x="32055" y="7308"/>
                  </a:cubicBezTo>
                  <a:cubicBezTo>
                    <a:pt x="32055" y="7308"/>
                    <a:pt x="14033" y="14547"/>
                    <a:pt x="10208" y="19956"/>
                  </a:cubicBezTo>
                  <a:cubicBezTo>
                    <a:pt x="10208" y="19956"/>
                    <a:pt x="7997" y="21911"/>
                    <a:pt x="8148" y="33028"/>
                  </a:cubicBezTo>
                  <a:lnTo>
                    <a:pt x="1" y="35898"/>
                  </a:lnTo>
                  <a:cubicBezTo>
                    <a:pt x="1" y="35898"/>
                    <a:pt x="643" y="37288"/>
                    <a:pt x="1453" y="39191"/>
                  </a:cubicBezTo>
                  <a:cubicBezTo>
                    <a:pt x="2119" y="39304"/>
                    <a:pt x="2791" y="39348"/>
                    <a:pt x="3450" y="39348"/>
                  </a:cubicBezTo>
                  <a:cubicBezTo>
                    <a:pt x="5705" y="39348"/>
                    <a:pt x="7816" y="38835"/>
                    <a:pt x="9028" y="38835"/>
                  </a:cubicBezTo>
                  <a:cubicBezTo>
                    <a:pt x="9092" y="38835"/>
                    <a:pt x="9155" y="38836"/>
                    <a:pt x="9214" y="38839"/>
                  </a:cubicBezTo>
                  <a:cubicBezTo>
                    <a:pt x="10808" y="38924"/>
                    <a:pt x="11739" y="40759"/>
                    <a:pt x="11739" y="40759"/>
                  </a:cubicBezTo>
                  <a:cubicBezTo>
                    <a:pt x="12183" y="40612"/>
                    <a:pt x="12659" y="40476"/>
                    <a:pt x="13150" y="40356"/>
                  </a:cubicBezTo>
                  <a:cubicBezTo>
                    <a:pt x="13061" y="40100"/>
                    <a:pt x="12984" y="39849"/>
                    <a:pt x="12921" y="39598"/>
                  </a:cubicBezTo>
                  <a:cubicBezTo>
                    <a:pt x="12847" y="39331"/>
                    <a:pt x="12774" y="39080"/>
                    <a:pt x="12716" y="38824"/>
                  </a:cubicBezTo>
                  <a:cubicBezTo>
                    <a:pt x="12659" y="38574"/>
                    <a:pt x="12596" y="38328"/>
                    <a:pt x="12550" y="38087"/>
                  </a:cubicBezTo>
                  <a:cubicBezTo>
                    <a:pt x="12507" y="37847"/>
                    <a:pt x="12465" y="37611"/>
                    <a:pt x="12429" y="37387"/>
                  </a:cubicBezTo>
                  <a:cubicBezTo>
                    <a:pt x="12398" y="37162"/>
                    <a:pt x="12366" y="36948"/>
                    <a:pt x="12345" y="36745"/>
                  </a:cubicBezTo>
                  <a:cubicBezTo>
                    <a:pt x="12335" y="36535"/>
                    <a:pt x="12314" y="36342"/>
                    <a:pt x="12309" y="36154"/>
                  </a:cubicBezTo>
                  <a:cubicBezTo>
                    <a:pt x="12299" y="35783"/>
                    <a:pt x="12309" y="35464"/>
                    <a:pt x="12350" y="35197"/>
                  </a:cubicBezTo>
                  <a:cubicBezTo>
                    <a:pt x="12376" y="34936"/>
                    <a:pt x="12439" y="34731"/>
                    <a:pt x="12482" y="34596"/>
                  </a:cubicBezTo>
                  <a:cubicBezTo>
                    <a:pt x="12533" y="34465"/>
                    <a:pt x="12576" y="34403"/>
                    <a:pt x="12576" y="34403"/>
                  </a:cubicBezTo>
                  <a:lnTo>
                    <a:pt x="12576" y="34403"/>
                  </a:lnTo>
                  <a:cubicBezTo>
                    <a:pt x="12576" y="34403"/>
                    <a:pt x="12545" y="34471"/>
                    <a:pt x="12518" y="34606"/>
                  </a:cubicBezTo>
                  <a:cubicBezTo>
                    <a:pt x="12497" y="34743"/>
                    <a:pt x="12476" y="34946"/>
                    <a:pt x="12487" y="35208"/>
                  </a:cubicBezTo>
                  <a:cubicBezTo>
                    <a:pt x="12492" y="35464"/>
                    <a:pt x="12528" y="35777"/>
                    <a:pt x="12576" y="36127"/>
                  </a:cubicBezTo>
                  <a:cubicBezTo>
                    <a:pt x="12607" y="36306"/>
                    <a:pt x="12644" y="36494"/>
                    <a:pt x="12680" y="36692"/>
                  </a:cubicBezTo>
                  <a:cubicBezTo>
                    <a:pt x="12726" y="36890"/>
                    <a:pt x="12774" y="37095"/>
                    <a:pt x="12827" y="37309"/>
                  </a:cubicBezTo>
                  <a:cubicBezTo>
                    <a:pt x="12936" y="37737"/>
                    <a:pt x="13071" y="38197"/>
                    <a:pt x="13223" y="38683"/>
                  </a:cubicBezTo>
                  <a:cubicBezTo>
                    <a:pt x="13291" y="38924"/>
                    <a:pt x="13385" y="39169"/>
                    <a:pt x="13474" y="39420"/>
                  </a:cubicBezTo>
                  <a:cubicBezTo>
                    <a:pt x="13563" y="39676"/>
                    <a:pt x="13647" y="39932"/>
                    <a:pt x="13746" y="40194"/>
                  </a:cubicBezTo>
                  <a:cubicBezTo>
                    <a:pt x="13751" y="40199"/>
                    <a:pt x="13756" y="40209"/>
                    <a:pt x="13756" y="40214"/>
                  </a:cubicBezTo>
                  <a:cubicBezTo>
                    <a:pt x="16286" y="39666"/>
                    <a:pt x="18921" y="39473"/>
                    <a:pt x="18921" y="39473"/>
                  </a:cubicBezTo>
                  <a:cubicBezTo>
                    <a:pt x="20588" y="39201"/>
                    <a:pt x="22652" y="38965"/>
                    <a:pt x="24925" y="38762"/>
                  </a:cubicBezTo>
                  <a:cubicBezTo>
                    <a:pt x="24848" y="38495"/>
                    <a:pt x="24775" y="38229"/>
                    <a:pt x="24701" y="37973"/>
                  </a:cubicBezTo>
                  <a:cubicBezTo>
                    <a:pt x="24643" y="37773"/>
                    <a:pt x="24592" y="37580"/>
                    <a:pt x="24539" y="37387"/>
                  </a:cubicBezTo>
                  <a:cubicBezTo>
                    <a:pt x="24498" y="37194"/>
                    <a:pt x="24455" y="37001"/>
                    <a:pt x="24414" y="36807"/>
                  </a:cubicBezTo>
                  <a:cubicBezTo>
                    <a:pt x="24336" y="36420"/>
                    <a:pt x="24235" y="36055"/>
                    <a:pt x="24194" y="35678"/>
                  </a:cubicBezTo>
                  <a:cubicBezTo>
                    <a:pt x="24141" y="35307"/>
                    <a:pt x="24074" y="34951"/>
                    <a:pt x="24042" y="34596"/>
                  </a:cubicBezTo>
                  <a:cubicBezTo>
                    <a:pt x="24022" y="34246"/>
                    <a:pt x="23991" y="33906"/>
                    <a:pt x="23980" y="33577"/>
                  </a:cubicBezTo>
                  <a:cubicBezTo>
                    <a:pt x="23985" y="33247"/>
                    <a:pt x="23980" y="32934"/>
                    <a:pt x="23996" y="32636"/>
                  </a:cubicBezTo>
                  <a:cubicBezTo>
                    <a:pt x="24037" y="32338"/>
                    <a:pt x="24047" y="32051"/>
                    <a:pt x="24100" y="31790"/>
                  </a:cubicBezTo>
                  <a:cubicBezTo>
                    <a:pt x="24163" y="31528"/>
                    <a:pt x="24189" y="31277"/>
                    <a:pt x="24278" y="31062"/>
                  </a:cubicBezTo>
                  <a:cubicBezTo>
                    <a:pt x="24314" y="30953"/>
                    <a:pt x="24351" y="30843"/>
                    <a:pt x="24382" y="30744"/>
                  </a:cubicBezTo>
                  <a:cubicBezTo>
                    <a:pt x="24424" y="30645"/>
                    <a:pt x="24471" y="30555"/>
                    <a:pt x="24508" y="30466"/>
                  </a:cubicBezTo>
                  <a:cubicBezTo>
                    <a:pt x="24669" y="30116"/>
                    <a:pt x="24863" y="29882"/>
                    <a:pt x="25004" y="29735"/>
                  </a:cubicBezTo>
                  <a:cubicBezTo>
                    <a:pt x="25077" y="29662"/>
                    <a:pt x="25135" y="29610"/>
                    <a:pt x="25176" y="29583"/>
                  </a:cubicBezTo>
                  <a:cubicBezTo>
                    <a:pt x="25219" y="29547"/>
                    <a:pt x="25245" y="29537"/>
                    <a:pt x="25245" y="29537"/>
                  </a:cubicBezTo>
                  <a:lnTo>
                    <a:pt x="25245" y="29537"/>
                  </a:lnTo>
                  <a:cubicBezTo>
                    <a:pt x="25245" y="29537"/>
                    <a:pt x="25219" y="29552"/>
                    <a:pt x="25188" y="29588"/>
                  </a:cubicBezTo>
                  <a:cubicBezTo>
                    <a:pt x="25145" y="29626"/>
                    <a:pt x="25098" y="29682"/>
                    <a:pt x="25041" y="29766"/>
                  </a:cubicBezTo>
                  <a:cubicBezTo>
                    <a:pt x="24978" y="29845"/>
                    <a:pt x="24920" y="29955"/>
                    <a:pt x="24848" y="30075"/>
                  </a:cubicBezTo>
                  <a:cubicBezTo>
                    <a:pt x="24795" y="30211"/>
                    <a:pt x="24712" y="30352"/>
                    <a:pt x="24664" y="30529"/>
                  </a:cubicBezTo>
                  <a:cubicBezTo>
                    <a:pt x="24638" y="30618"/>
                    <a:pt x="24607" y="30712"/>
                    <a:pt x="24575" y="30806"/>
                  </a:cubicBezTo>
                  <a:cubicBezTo>
                    <a:pt x="24560" y="30905"/>
                    <a:pt x="24534" y="31011"/>
                    <a:pt x="24513" y="31120"/>
                  </a:cubicBezTo>
                  <a:cubicBezTo>
                    <a:pt x="24461" y="31334"/>
                    <a:pt x="24455" y="31580"/>
                    <a:pt x="24424" y="31831"/>
                  </a:cubicBezTo>
                  <a:cubicBezTo>
                    <a:pt x="24399" y="32082"/>
                    <a:pt x="24414" y="32359"/>
                    <a:pt x="24404" y="32647"/>
                  </a:cubicBezTo>
                  <a:cubicBezTo>
                    <a:pt x="24419" y="32929"/>
                    <a:pt x="24445" y="33232"/>
                    <a:pt x="24466" y="33546"/>
                  </a:cubicBezTo>
                  <a:cubicBezTo>
                    <a:pt x="24503" y="33860"/>
                    <a:pt x="24555" y="34188"/>
                    <a:pt x="24602" y="34523"/>
                  </a:cubicBezTo>
                  <a:cubicBezTo>
                    <a:pt x="24659" y="34857"/>
                    <a:pt x="24743" y="35202"/>
                    <a:pt x="24811" y="35558"/>
                  </a:cubicBezTo>
                  <a:cubicBezTo>
                    <a:pt x="24874" y="35913"/>
                    <a:pt x="24994" y="36274"/>
                    <a:pt x="25088" y="36639"/>
                  </a:cubicBezTo>
                  <a:cubicBezTo>
                    <a:pt x="25135" y="36827"/>
                    <a:pt x="25188" y="37011"/>
                    <a:pt x="25239" y="37199"/>
                  </a:cubicBezTo>
                  <a:cubicBezTo>
                    <a:pt x="25297" y="37387"/>
                    <a:pt x="25354" y="37575"/>
                    <a:pt x="25417" y="37763"/>
                  </a:cubicBezTo>
                  <a:cubicBezTo>
                    <a:pt x="25516" y="38067"/>
                    <a:pt x="25610" y="38380"/>
                    <a:pt x="25716" y="38689"/>
                  </a:cubicBezTo>
                  <a:cubicBezTo>
                    <a:pt x="36116" y="37790"/>
                    <a:pt x="50181" y="37471"/>
                    <a:pt x="50181" y="37471"/>
                  </a:cubicBezTo>
                  <a:lnTo>
                    <a:pt x="50181" y="37471"/>
                  </a:lnTo>
                  <a:cubicBezTo>
                    <a:pt x="46705" y="38767"/>
                    <a:pt x="35650" y="39008"/>
                    <a:pt x="26061" y="39645"/>
                  </a:cubicBezTo>
                  <a:cubicBezTo>
                    <a:pt x="26112" y="39792"/>
                    <a:pt x="26165" y="39932"/>
                    <a:pt x="26222" y="40084"/>
                  </a:cubicBezTo>
                  <a:cubicBezTo>
                    <a:pt x="26353" y="40476"/>
                    <a:pt x="26520" y="40868"/>
                    <a:pt x="26676" y="41260"/>
                  </a:cubicBezTo>
                  <a:cubicBezTo>
                    <a:pt x="26838" y="41652"/>
                    <a:pt x="27001" y="42044"/>
                    <a:pt x="27163" y="42436"/>
                  </a:cubicBezTo>
                  <a:cubicBezTo>
                    <a:pt x="27497" y="43225"/>
                    <a:pt x="27832" y="44014"/>
                    <a:pt x="28162" y="44788"/>
                  </a:cubicBezTo>
                  <a:cubicBezTo>
                    <a:pt x="28495" y="45567"/>
                    <a:pt x="28820" y="46324"/>
                    <a:pt x="29139" y="47062"/>
                  </a:cubicBezTo>
                  <a:cubicBezTo>
                    <a:pt x="29457" y="47798"/>
                    <a:pt x="29766" y="48510"/>
                    <a:pt x="30058" y="49183"/>
                  </a:cubicBezTo>
                  <a:cubicBezTo>
                    <a:pt x="30362" y="49853"/>
                    <a:pt x="30644" y="50490"/>
                    <a:pt x="30905" y="51076"/>
                  </a:cubicBezTo>
                  <a:cubicBezTo>
                    <a:pt x="31443" y="52241"/>
                    <a:pt x="31904" y="53202"/>
                    <a:pt x="32259" y="53861"/>
                  </a:cubicBezTo>
                  <a:cubicBezTo>
                    <a:pt x="32442" y="54191"/>
                    <a:pt x="32583" y="54447"/>
                    <a:pt x="32698" y="54613"/>
                  </a:cubicBezTo>
                  <a:cubicBezTo>
                    <a:pt x="32808" y="54782"/>
                    <a:pt x="32881" y="54859"/>
                    <a:pt x="32881" y="54859"/>
                  </a:cubicBezTo>
                  <a:cubicBezTo>
                    <a:pt x="32881" y="54859"/>
                    <a:pt x="32797" y="54792"/>
                    <a:pt x="32661" y="54640"/>
                  </a:cubicBezTo>
                  <a:cubicBezTo>
                    <a:pt x="32526" y="54494"/>
                    <a:pt x="32338" y="54258"/>
                    <a:pt x="32118" y="53950"/>
                  </a:cubicBezTo>
                  <a:cubicBezTo>
                    <a:pt x="31679" y="53339"/>
                    <a:pt x="31103" y="52425"/>
                    <a:pt x="30471" y="51296"/>
                  </a:cubicBezTo>
                  <a:cubicBezTo>
                    <a:pt x="30157" y="50731"/>
                    <a:pt x="29824" y="50114"/>
                    <a:pt x="29489" y="49455"/>
                  </a:cubicBezTo>
                  <a:cubicBezTo>
                    <a:pt x="29154" y="48797"/>
                    <a:pt x="28799" y="48102"/>
                    <a:pt x="28459" y="47369"/>
                  </a:cubicBezTo>
                  <a:cubicBezTo>
                    <a:pt x="28114" y="46643"/>
                    <a:pt x="27754" y="45890"/>
                    <a:pt x="27409" y="45118"/>
                  </a:cubicBezTo>
                  <a:cubicBezTo>
                    <a:pt x="27074" y="44344"/>
                    <a:pt x="26729" y="43555"/>
                    <a:pt x="26384" y="42771"/>
                  </a:cubicBezTo>
                  <a:cubicBezTo>
                    <a:pt x="26222" y="42368"/>
                    <a:pt x="26066" y="41965"/>
                    <a:pt x="25904" y="41563"/>
                  </a:cubicBezTo>
                  <a:cubicBezTo>
                    <a:pt x="25747" y="41166"/>
                    <a:pt x="25584" y="40769"/>
                    <a:pt x="25448" y="40361"/>
                  </a:cubicBezTo>
                  <a:cubicBezTo>
                    <a:pt x="25371" y="40142"/>
                    <a:pt x="25302" y="39922"/>
                    <a:pt x="25224" y="39702"/>
                  </a:cubicBezTo>
                  <a:cubicBezTo>
                    <a:pt x="20844" y="40006"/>
                    <a:pt x="16830" y="40402"/>
                    <a:pt x="14065" y="41030"/>
                  </a:cubicBezTo>
                  <a:cubicBezTo>
                    <a:pt x="14169" y="41281"/>
                    <a:pt x="14269" y="41531"/>
                    <a:pt x="14368" y="41787"/>
                  </a:cubicBezTo>
                  <a:cubicBezTo>
                    <a:pt x="14583" y="42327"/>
                    <a:pt x="14828" y="42870"/>
                    <a:pt x="15058" y="43418"/>
                  </a:cubicBezTo>
                  <a:cubicBezTo>
                    <a:pt x="15288" y="43967"/>
                    <a:pt x="15524" y="44516"/>
                    <a:pt x="15753" y="45055"/>
                  </a:cubicBezTo>
                  <a:cubicBezTo>
                    <a:pt x="15988" y="45593"/>
                    <a:pt x="16197" y="46136"/>
                    <a:pt x="16412" y="46654"/>
                  </a:cubicBezTo>
                  <a:cubicBezTo>
                    <a:pt x="16835" y="47689"/>
                    <a:pt x="17217" y="48661"/>
                    <a:pt x="17531" y="49502"/>
                  </a:cubicBezTo>
                  <a:cubicBezTo>
                    <a:pt x="18163" y="51180"/>
                    <a:pt x="18528" y="52319"/>
                    <a:pt x="18528" y="52319"/>
                  </a:cubicBezTo>
                  <a:cubicBezTo>
                    <a:pt x="18528" y="52319"/>
                    <a:pt x="17943" y="51274"/>
                    <a:pt x="17159" y="49665"/>
                  </a:cubicBezTo>
                  <a:cubicBezTo>
                    <a:pt x="16757" y="48860"/>
                    <a:pt x="16308" y="47919"/>
                    <a:pt x="15842" y="46899"/>
                  </a:cubicBezTo>
                  <a:cubicBezTo>
                    <a:pt x="15612" y="46387"/>
                    <a:pt x="15361" y="45864"/>
                    <a:pt x="15126" y="45326"/>
                  </a:cubicBezTo>
                  <a:cubicBezTo>
                    <a:pt x="14890" y="44788"/>
                    <a:pt x="14651" y="44245"/>
                    <a:pt x="14410" y="43695"/>
                  </a:cubicBezTo>
                  <a:cubicBezTo>
                    <a:pt x="14180" y="43142"/>
                    <a:pt x="13944" y="42588"/>
                    <a:pt x="13736" y="42033"/>
                  </a:cubicBezTo>
                  <a:cubicBezTo>
                    <a:pt x="13626" y="41751"/>
                    <a:pt x="13522" y="41469"/>
                    <a:pt x="13428" y="41186"/>
                  </a:cubicBezTo>
                  <a:cubicBezTo>
                    <a:pt x="13234" y="41239"/>
                    <a:pt x="13040" y="41292"/>
                    <a:pt x="12863" y="41343"/>
                  </a:cubicBezTo>
                  <a:cubicBezTo>
                    <a:pt x="6063" y="43398"/>
                    <a:pt x="4066" y="46006"/>
                    <a:pt x="4066" y="46006"/>
                  </a:cubicBezTo>
                  <a:cubicBezTo>
                    <a:pt x="4066" y="46006"/>
                    <a:pt x="3899" y="46602"/>
                    <a:pt x="4955" y="46826"/>
                  </a:cubicBezTo>
                  <a:cubicBezTo>
                    <a:pt x="4955" y="46826"/>
                    <a:pt x="6768" y="49696"/>
                    <a:pt x="8347" y="50328"/>
                  </a:cubicBezTo>
                  <a:lnTo>
                    <a:pt x="9419" y="50155"/>
                  </a:lnTo>
                  <a:cubicBezTo>
                    <a:pt x="8854" y="49137"/>
                    <a:pt x="8890" y="48358"/>
                    <a:pt x="9016" y="47887"/>
                  </a:cubicBezTo>
                  <a:cubicBezTo>
                    <a:pt x="9111" y="47531"/>
                    <a:pt x="9428" y="47300"/>
                    <a:pt x="9791" y="47300"/>
                  </a:cubicBezTo>
                  <a:cubicBezTo>
                    <a:pt x="9806" y="47300"/>
                    <a:pt x="9821" y="47301"/>
                    <a:pt x="9836" y="47302"/>
                  </a:cubicBezTo>
                  <a:cubicBezTo>
                    <a:pt x="12622" y="47453"/>
                    <a:pt x="15905" y="53339"/>
                    <a:pt x="15905" y="53339"/>
                  </a:cubicBezTo>
                  <a:lnTo>
                    <a:pt x="16140" y="53380"/>
                  </a:lnTo>
                  <a:cubicBezTo>
                    <a:pt x="16025" y="53040"/>
                    <a:pt x="16019" y="52669"/>
                    <a:pt x="15869" y="52340"/>
                  </a:cubicBezTo>
                  <a:cubicBezTo>
                    <a:pt x="15703" y="51977"/>
                    <a:pt x="16015" y="51700"/>
                    <a:pt x="16327" y="51700"/>
                  </a:cubicBezTo>
                  <a:cubicBezTo>
                    <a:pt x="16499" y="51700"/>
                    <a:pt x="16671" y="51785"/>
                    <a:pt x="16762" y="51986"/>
                  </a:cubicBezTo>
                  <a:cubicBezTo>
                    <a:pt x="16940" y="52367"/>
                    <a:pt x="16919" y="52801"/>
                    <a:pt x="17097" y="53182"/>
                  </a:cubicBezTo>
                  <a:cubicBezTo>
                    <a:pt x="17159" y="53328"/>
                    <a:pt x="17148" y="53453"/>
                    <a:pt x="17097" y="53559"/>
                  </a:cubicBezTo>
                  <a:lnTo>
                    <a:pt x="36017" y="57091"/>
                  </a:lnTo>
                  <a:cubicBezTo>
                    <a:pt x="36017" y="57091"/>
                    <a:pt x="33090" y="49634"/>
                    <a:pt x="34548" y="45185"/>
                  </a:cubicBezTo>
                  <a:cubicBezTo>
                    <a:pt x="34909" y="44077"/>
                    <a:pt x="35813" y="43210"/>
                    <a:pt x="36957" y="43000"/>
                  </a:cubicBezTo>
                  <a:cubicBezTo>
                    <a:pt x="37218" y="42952"/>
                    <a:pt x="37510" y="42924"/>
                    <a:pt x="37834" y="42924"/>
                  </a:cubicBezTo>
                  <a:cubicBezTo>
                    <a:pt x="38179" y="42924"/>
                    <a:pt x="38561" y="42956"/>
                    <a:pt x="38981" y="43032"/>
                  </a:cubicBezTo>
                  <a:cubicBezTo>
                    <a:pt x="40115" y="43236"/>
                    <a:pt x="41181" y="43727"/>
                    <a:pt x="42106" y="44411"/>
                  </a:cubicBezTo>
                  <a:cubicBezTo>
                    <a:pt x="43313" y="45306"/>
                    <a:pt x="43365" y="47014"/>
                    <a:pt x="44609" y="49157"/>
                  </a:cubicBezTo>
                  <a:cubicBezTo>
                    <a:pt x="44609" y="49157"/>
                    <a:pt x="46517" y="48964"/>
                    <a:pt x="46720" y="48850"/>
                  </a:cubicBezTo>
                  <a:cubicBezTo>
                    <a:pt x="47108" y="48285"/>
                    <a:pt x="47678" y="47861"/>
                    <a:pt x="48351" y="47668"/>
                  </a:cubicBezTo>
                  <a:cubicBezTo>
                    <a:pt x="49836" y="47250"/>
                    <a:pt x="51942" y="46868"/>
                    <a:pt x="53443" y="46628"/>
                  </a:cubicBezTo>
                  <a:cubicBezTo>
                    <a:pt x="53443" y="46560"/>
                    <a:pt x="53438" y="46498"/>
                    <a:pt x="53443" y="46419"/>
                  </a:cubicBezTo>
                  <a:cubicBezTo>
                    <a:pt x="53443" y="45895"/>
                    <a:pt x="53479" y="45111"/>
                    <a:pt x="53720" y="44151"/>
                  </a:cubicBezTo>
                  <a:cubicBezTo>
                    <a:pt x="53834" y="43669"/>
                    <a:pt x="54002" y="43147"/>
                    <a:pt x="54227" y="42588"/>
                  </a:cubicBezTo>
                  <a:cubicBezTo>
                    <a:pt x="54341" y="42315"/>
                    <a:pt x="54473" y="42028"/>
                    <a:pt x="54629" y="41741"/>
                  </a:cubicBezTo>
                  <a:cubicBezTo>
                    <a:pt x="54780" y="41442"/>
                    <a:pt x="54984" y="41166"/>
                    <a:pt x="55204" y="40894"/>
                  </a:cubicBezTo>
                  <a:cubicBezTo>
                    <a:pt x="56103" y="39818"/>
                    <a:pt x="57305" y="38814"/>
                    <a:pt x="58668" y="37811"/>
                  </a:cubicBezTo>
                  <a:cubicBezTo>
                    <a:pt x="60028" y="36807"/>
                    <a:pt x="61549" y="35788"/>
                    <a:pt x="63191" y="34769"/>
                  </a:cubicBezTo>
                  <a:cubicBezTo>
                    <a:pt x="63529" y="34559"/>
                    <a:pt x="63880" y="34345"/>
                    <a:pt x="64230" y="34130"/>
                  </a:cubicBezTo>
                  <a:cubicBezTo>
                    <a:pt x="64199" y="34099"/>
                    <a:pt x="64173" y="34073"/>
                    <a:pt x="64146" y="34041"/>
                  </a:cubicBezTo>
                  <a:cubicBezTo>
                    <a:pt x="63818" y="33686"/>
                    <a:pt x="63483" y="33201"/>
                    <a:pt x="63143" y="32620"/>
                  </a:cubicBezTo>
                  <a:cubicBezTo>
                    <a:pt x="62971" y="32333"/>
                    <a:pt x="62819" y="32003"/>
                    <a:pt x="62641" y="31684"/>
                  </a:cubicBezTo>
                  <a:cubicBezTo>
                    <a:pt x="62458" y="31361"/>
                    <a:pt x="62260" y="31026"/>
                    <a:pt x="62045" y="30676"/>
                  </a:cubicBezTo>
                  <a:cubicBezTo>
                    <a:pt x="61628" y="29981"/>
                    <a:pt x="61136" y="29255"/>
                    <a:pt x="60576" y="28512"/>
                  </a:cubicBezTo>
                  <a:cubicBezTo>
                    <a:pt x="60305" y="28146"/>
                    <a:pt x="60007" y="27781"/>
                    <a:pt x="59693" y="27419"/>
                  </a:cubicBezTo>
                  <a:lnTo>
                    <a:pt x="59693" y="27419"/>
                  </a:lnTo>
                  <a:cubicBezTo>
                    <a:pt x="59908" y="28136"/>
                    <a:pt x="59949" y="28941"/>
                    <a:pt x="59929" y="29489"/>
                  </a:cubicBezTo>
                  <a:cubicBezTo>
                    <a:pt x="59892" y="30724"/>
                    <a:pt x="61936" y="34094"/>
                    <a:pt x="60174" y="35845"/>
                  </a:cubicBezTo>
                  <a:cubicBezTo>
                    <a:pt x="59192" y="36817"/>
                    <a:pt x="57990" y="37606"/>
                    <a:pt x="56746" y="38124"/>
                  </a:cubicBezTo>
                  <a:cubicBezTo>
                    <a:pt x="56746" y="38124"/>
                    <a:pt x="54989" y="39006"/>
                    <a:pt x="53391" y="39006"/>
                  </a:cubicBezTo>
                  <a:cubicBezTo>
                    <a:pt x="52916" y="39006"/>
                    <a:pt x="52455" y="38928"/>
                    <a:pt x="52058" y="38725"/>
                  </a:cubicBezTo>
                  <a:cubicBezTo>
                    <a:pt x="52058" y="38725"/>
                    <a:pt x="49340" y="36007"/>
                    <a:pt x="49219" y="33817"/>
                  </a:cubicBezTo>
                  <a:cubicBezTo>
                    <a:pt x="49115" y="31826"/>
                    <a:pt x="49439" y="29494"/>
                    <a:pt x="53228" y="26845"/>
                  </a:cubicBezTo>
                  <a:cubicBezTo>
                    <a:pt x="54210" y="26155"/>
                    <a:pt x="55334" y="25680"/>
                    <a:pt x="56526" y="25538"/>
                  </a:cubicBezTo>
                  <a:cubicBezTo>
                    <a:pt x="56748" y="25509"/>
                    <a:pt x="56973" y="25493"/>
                    <a:pt x="57194" y="25493"/>
                  </a:cubicBezTo>
                  <a:cubicBezTo>
                    <a:pt x="57363" y="25493"/>
                    <a:pt x="57530" y="25502"/>
                    <a:pt x="57691" y="25523"/>
                  </a:cubicBezTo>
                  <a:cubicBezTo>
                    <a:pt x="57226" y="25178"/>
                    <a:pt x="56724" y="24874"/>
                    <a:pt x="56197" y="24650"/>
                  </a:cubicBezTo>
                  <a:lnTo>
                    <a:pt x="55857" y="24519"/>
                  </a:lnTo>
                  <a:lnTo>
                    <a:pt x="55486" y="24409"/>
                  </a:lnTo>
                  <a:lnTo>
                    <a:pt x="55120" y="24326"/>
                  </a:lnTo>
                  <a:lnTo>
                    <a:pt x="54733" y="24268"/>
                  </a:lnTo>
                  <a:cubicBezTo>
                    <a:pt x="54215" y="24206"/>
                    <a:pt x="53689" y="24163"/>
                    <a:pt x="53149" y="24153"/>
                  </a:cubicBezTo>
                  <a:cubicBezTo>
                    <a:pt x="52736" y="24141"/>
                    <a:pt x="52321" y="24135"/>
                    <a:pt x="51905" y="24135"/>
                  </a:cubicBezTo>
                  <a:cubicBezTo>
                    <a:pt x="51243" y="24135"/>
                    <a:pt x="50581" y="24150"/>
                    <a:pt x="49925" y="24179"/>
                  </a:cubicBezTo>
                  <a:cubicBezTo>
                    <a:pt x="48859" y="24226"/>
                    <a:pt x="47808" y="24284"/>
                    <a:pt x="46789" y="24358"/>
                  </a:cubicBezTo>
                  <a:cubicBezTo>
                    <a:pt x="45770" y="24435"/>
                    <a:pt x="44787" y="24508"/>
                    <a:pt x="43857" y="24582"/>
                  </a:cubicBezTo>
                  <a:cubicBezTo>
                    <a:pt x="42921" y="24660"/>
                    <a:pt x="42038" y="24739"/>
                    <a:pt x="41222" y="24807"/>
                  </a:cubicBezTo>
                  <a:cubicBezTo>
                    <a:pt x="37961" y="25104"/>
                    <a:pt x="35787" y="25298"/>
                    <a:pt x="35787" y="25298"/>
                  </a:cubicBezTo>
                  <a:cubicBezTo>
                    <a:pt x="35787" y="25298"/>
                    <a:pt x="37920" y="24817"/>
                    <a:pt x="41165" y="24315"/>
                  </a:cubicBezTo>
                  <a:cubicBezTo>
                    <a:pt x="41975" y="24184"/>
                    <a:pt x="42853" y="24059"/>
                    <a:pt x="43789" y="23939"/>
                  </a:cubicBezTo>
                  <a:cubicBezTo>
                    <a:pt x="44720" y="23818"/>
                    <a:pt x="45702" y="23699"/>
                    <a:pt x="46727" y="23605"/>
                  </a:cubicBezTo>
                  <a:cubicBezTo>
                    <a:pt x="47750" y="23505"/>
                    <a:pt x="48806" y="23405"/>
                    <a:pt x="49888" y="23359"/>
                  </a:cubicBezTo>
                  <a:cubicBezTo>
                    <a:pt x="50662" y="23321"/>
                    <a:pt x="51443" y="23289"/>
                    <a:pt x="52233" y="23289"/>
                  </a:cubicBezTo>
                  <a:cubicBezTo>
                    <a:pt x="52547" y="23289"/>
                    <a:pt x="52863" y="23295"/>
                    <a:pt x="53181" y="23306"/>
                  </a:cubicBezTo>
                  <a:cubicBezTo>
                    <a:pt x="53735" y="23328"/>
                    <a:pt x="54289" y="23374"/>
                    <a:pt x="54854" y="23448"/>
                  </a:cubicBezTo>
                  <a:lnTo>
                    <a:pt x="55272" y="23521"/>
                  </a:lnTo>
                  <a:lnTo>
                    <a:pt x="55696" y="23615"/>
                  </a:lnTo>
                  <a:lnTo>
                    <a:pt x="56097" y="23740"/>
                  </a:lnTo>
                  <a:lnTo>
                    <a:pt x="56516" y="23902"/>
                  </a:lnTo>
                  <a:cubicBezTo>
                    <a:pt x="57566" y="24378"/>
                    <a:pt x="58429" y="25089"/>
                    <a:pt x="59170" y="25831"/>
                  </a:cubicBezTo>
                  <a:cubicBezTo>
                    <a:pt x="59908" y="26584"/>
                    <a:pt x="60525" y="27383"/>
                    <a:pt x="61058" y="28172"/>
                  </a:cubicBezTo>
                  <a:cubicBezTo>
                    <a:pt x="61591" y="28961"/>
                    <a:pt x="62035" y="29740"/>
                    <a:pt x="62417" y="30473"/>
                  </a:cubicBezTo>
                  <a:cubicBezTo>
                    <a:pt x="62605" y="30838"/>
                    <a:pt x="62777" y="31194"/>
                    <a:pt x="62928" y="31539"/>
                  </a:cubicBezTo>
                  <a:cubicBezTo>
                    <a:pt x="63085" y="31889"/>
                    <a:pt x="63216" y="32207"/>
                    <a:pt x="63362" y="32505"/>
                  </a:cubicBezTo>
                  <a:cubicBezTo>
                    <a:pt x="63650" y="33096"/>
                    <a:pt x="63948" y="33592"/>
                    <a:pt x="64240" y="33959"/>
                  </a:cubicBezTo>
                  <a:cubicBezTo>
                    <a:pt x="64272" y="34000"/>
                    <a:pt x="64298" y="34031"/>
                    <a:pt x="64330" y="34068"/>
                  </a:cubicBezTo>
                  <a:cubicBezTo>
                    <a:pt x="65630" y="33274"/>
                    <a:pt x="66995" y="32463"/>
                    <a:pt x="68406" y="31658"/>
                  </a:cubicBezTo>
                  <a:cubicBezTo>
                    <a:pt x="70230" y="30618"/>
                    <a:pt x="72122" y="29547"/>
                    <a:pt x="74061" y="28491"/>
                  </a:cubicBezTo>
                  <a:cubicBezTo>
                    <a:pt x="75995" y="27436"/>
                    <a:pt x="77966" y="26365"/>
                    <a:pt x="79930" y="25287"/>
                  </a:cubicBezTo>
                  <a:cubicBezTo>
                    <a:pt x="81896" y="24216"/>
                    <a:pt x="83862" y="23145"/>
                    <a:pt x="85801" y="22088"/>
                  </a:cubicBezTo>
                  <a:cubicBezTo>
                    <a:pt x="87739" y="21027"/>
                    <a:pt x="89673" y="20035"/>
                    <a:pt x="91545" y="19078"/>
                  </a:cubicBezTo>
                  <a:cubicBezTo>
                    <a:pt x="93421" y="18122"/>
                    <a:pt x="95255" y="17239"/>
                    <a:pt x="97006" y="16428"/>
                  </a:cubicBezTo>
                  <a:cubicBezTo>
                    <a:pt x="98690" y="15639"/>
                    <a:pt x="100299" y="14938"/>
                    <a:pt x="101815" y="14322"/>
                  </a:cubicBezTo>
                  <a:cubicBezTo>
                    <a:pt x="101747" y="14311"/>
                    <a:pt x="101663" y="14285"/>
                    <a:pt x="101559" y="14212"/>
                  </a:cubicBezTo>
                  <a:cubicBezTo>
                    <a:pt x="101349" y="14065"/>
                    <a:pt x="101093" y="13783"/>
                    <a:pt x="100816" y="13397"/>
                  </a:cubicBezTo>
                  <a:cubicBezTo>
                    <a:pt x="100263" y="12634"/>
                    <a:pt x="99583" y="11462"/>
                    <a:pt x="98616" y="10198"/>
                  </a:cubicBezTo>
                  <a:cubicBezTo>
                    <a:pt x="98125" y="9571"/>
                    <a:pt x="97561" y="8922"/>
                    <a:pt x="96886" y="8333"/>
                  </a:cubicBezTo>
                  <a:cubicBezTo>
                    <a:pt x="96206" y="7747"/>
                    <a:pt x="95428" y="7240"/>
                    <a:pt x="94519" y="6910"/>
                  </a:cubicBezTo>
                  <a:cubicBezTo>
                    <a:pt x="94100" y="6770"/>
                    <a:pt x="93625" y="6691"/>
                    <a:pt x="93128" y="6671"/>
                  </a:cubicBezTo>
                  <a:cubicBezTo>
                    <a:pt x="92903" y="6656"/>
                    <a:pt x="92674" y="6651"/>
                    <a:pt x="92443" y="6651"/>
                  </a:cubicBezTo>
                  <a:cubicBezTo>
                    <a:pt x="92165" y="6651"/>
                    <a:pt x="91882" y="6659"/>
                    <a:pt x="91596" y="6671"/>
                  </a:cubicBezTo>
                  <a:cubicBezTo>
                    <a:pt x="90561" y="6717"/>
                    <a:pt x="89501" y="6832"/>
                    <a:pt x="88445" y="6978"/>
                  </a:cubicBezTo>
                  <a:cubicBezTo>
                    <a:pt x="87389" y="7115"/>
                    <a:pt x="86334" y="7281"/>
                    <a:pt x="85293" y="7465"/>
                  </a:cubicBezTo>
                  <a:cubicBezTo>
                    <a:pt x="84258" y="7643"/>
                    <a:pt x="83234" y="7825"/>
                    <a:pt x="82246" y="8019"/>
                  </a:cubicBezTo>
                  <a:cubicBezTo>
                    <a:pt x="80275" y="8400"/>
                    <a:pt x="78436" y="8782"/>
                    <a:pt x="76857" y="9105"/>
                  </a:cubicBezTo>
                  <a:cubicBezTo>
                    <a:pt x="73701" y="9769"/>
                    <a:pt x="71595" y="10214"/>
                    <a:pt x="71595" y="10214"/>
                  </a:cubicBezTo>
                  <a:cubicBezTo>
                    <a:pt x="71595" y="10214"/>
                    <a:pt x="73627" y="9498"/>
                    <a:pt x="76743" y="8635"/>
                  </a:cubicBezTo>
                  <a:cubicBezTo>
                    <a:pt x="77522" y="8420"/>
                    <a:pt x="78362" y="8191"/>
                    <a:pt x="79262" y="7966"/>
                  </a:cubicBezTo>
                  <a:cubicBezTo>
                    <a:pt x="80161" y="7742"/>
                    <a:pt x="81107" y="7501"/>
                    <a:pt x="82094" y="7286"/>
                  </a:cubicBezTo>
                  <a:cubicBezTo>
                    <a:pt x="83083" y="7072"/>
                    <a:pt x="84101" y="6842"/>
                    <a:pt x="85147" y="6654"/>
                  </a:cubicBezTo>
                  <a:cubicBezTo>
                    <a:pt x="86192" y="6466"/>
                    <a:pt x="87259" y="6283"/>
                    <a:pt x="88335" y="6137"/>
                  </a:cubicBezTo>
                  <a:cubicBezTo>
                    <a:pt x="89407" y="5996"/>
                    <a:pt x="90489" y="5892"/>
                    <a:pt x="91565" y="5849"/>
                  </a:cubicBezTo>
                  <a:cubicBezTo>
                    <a:pt x="91837" y="5844"/>
                    <a:pt x="92109" y="5844"/>
                    <a:pt x="92375" y="5839"/>
                  </a:cubicBezTo>
                  <a:cubicBezTo>
                    <a:pt x="92647" y="5855"/>
                    <a:pt x="92913" y="5849"/>
                    <a:pt x="93181" y="5880"/>
                  </a:cubicBezTo>
                  <a:cubicBezTo>
                    <a:pt x="93719" y="5923"/>
                    <a:pt x="94268" y="6017"/>
                    <a:pt x="94795" y="6215"/>
                  </a:cubicBezTo>
                  <a:cubicBezTo>
                    <a:pt x="95778" y="6592"/>
                    <a:pt x="96630" y="7214"/>
                    <a:pt x="97315" y="7867"/>
                  </a:cubicBezTo>
                  <a:cubicBezTo>
                    <a:pt x="98010" y="8526"/>
                    <a:pt x="98553" y="9236"/>
                    <a:pt x="99008" y="9916"/>
                  </a:cubicBezTo>
                  <a:cubicBezTo>
                    <a:pt x="99918" y="11274"/>
                    <a:pt x="100487" y="12497"/>
                    <a:pt x="100958" y="13308"/>
                  </a:cubicBezTo>
                  <a:cubicBezTo>
                    <a:pt x="101192" y="13710"/>
                    <a:pt x="101402" y="14014"/>
                    <a:pt x="101590" y="14176"/>
                  </a:cubicBezTo>
                  <a:cubicBezTo>
                    <a:pt x="101684" y="14265"/>
                    <a:pt x="101773" y="14301"/>
                    <a:pt x="101831" y="14316"/>
                  </a:cubicBezTo>
                  <a:cubicBezTo>
                    <a:pt x="101889" y="14296"/>
                    <a:pt x="101940" y="14270"/>
                    <a:pt x="101993" y="14248"/>
                  </a:cubicBezTo>
                  <a:cubicBezTo>
                    <a:pt x="103561" y="13621"/>
                    <a:pt x="105018" y="13093"/>
                    <a:pt x="106362" y="12754"/>
                  </a:cubicBezTo>
                  <a:cubicBezTo>
                    <a:pt x="106697" y="12670"/>
                    <a:pt x="107025" y="12598"/>
                    <a:pt x="107350" y="12555"/>
                  </a:cubicBezTo>
                  <a:cubicBezTo>
                    <a:pt x="107507" y="12524"/>
                    <a:pt x="107684" y="12514"/>
                    <a:pt x="107841" y="12497"/>
                  </a:cubicBezTo>
                  <a:lnTo>
                    <a:pt x="108071" y="12497"/>
                  </a:lnTo>
                  <a:cubicBezTo>
                    <a:pt x="108161" y="12497"/>
                    <a:pt x="108228" y="12504"/>
                    <a:pt x="108306" y="12509"/>
                  </a:cubicBezTo>
                  <a:cubicBezTo>
                    <a:pt x="108568" y="12529"/>
                    <a:pt x="108813" y="12576"/>
                    <a:pt x="109049" y="12634"/>
                  </a:cubicBezTo>
                  <a:cubicBezTo>
                    <a:pt x="108902" y="12325"/>
                    <a:pt x="108411" y="11238"/>
                    <a:pt x="108588" y="10716"/>
                  </a:cubicBezTo>
                  <a:cubicBezTo>
                    <a:pt x="108600" y="10678"/>
                    <a:pt x="108605" y="10622"/>
                    <a:pt x="108610" y="10543"/>
                  </a:cubicBezTo>
                  <a:lnTo>
                    <a:pt x="108610" y="10543"/>
                  </a:lnTo>
                  <a:cubicBezTo>
                    <a:pt x="108390" y="10747"/>
                    <a:pt x="108154" y="10936"/>
                    <a:pt x="107910" y="11102"/>
                  </a:cubicBezTo>
                  <a:cubicBezTo>
                    <a:pt x="107910" y="11102"/>
                    <a:pt x="105899" y="12520"/>
                    <a:pt x="104299" y="12520"/>
                  </a:cubicBezTo>
                  <a:cubicBezTo>
                    <a:pt x="104059" y="12520"/>
                    <a:pt x="103827" y="12488"/>
                    <a:pt x="103613" y="12414"/>
                  </a:cubicBezTo>
                  <a:cubicBezTo>
                    <a:pt x="103613" y="12414"/>
                    <a:pt x="101392" y="10967"/>
                    <a:pt x="100958" y="7423"/>
                  </a:cubicBezTo>
                  <a:cubicBezTo>
                    <a:pt x="100958" y="7423"/>
                    <a:pt x="101224" y="3106"/>
                    <a:pt x="105312" y="1234"/>
                  </a:cubicBezTo>
                  <a:cubicBezTo>
                    <a:pt x="105312" y="1234"/>
                    <a:pt x="106342" y="709"/>
                    <a:pt x="107351" y="709"/>
                  </a:cubicBezTo>
                  <a:cubicBezTo>
                    <a:pt x="107481" y="709"/>
                    <a:pt x="107610" y="718"/>
                    <a:pt x="107737" y="737"/>
                  </a:cubicBezTo>
                  <a:cubicBezTo>
                    <a:pt x="107622" y="670"/>
                    <a:pt x="107324" y="580"/>
                    <a:pt x="106553" y="580"/>
                  </a:cubicBezTo>
                  <a:cubicBezTo>
                    <a:pt x="105880" y="580"/>
                    <a:pt x="104846" y="649"/>
                    <a:pt x="103257" y="863"/>
                  </a:cubicBezTo>
                  <a:cubicBezTo>
                    <a:pt x="98825" y="1465"/>
                    <a:pt x="84520" y="4459"/>
                    <a:pt x="69473" y="9513"/>
                  </a:cubicBezTo>
                  <a:cubicBezTo>
                    <a:pt x="69098" y="8842"/>
                    <a:pt x="68473" y="8808"/>
                    <a:pt x="68349" y="8808"/>
                  </a:cubicBezTo>
                  <a:cubicBezTo>
                    <a:pt x="68335" y="8808"/>
                    <a:pt x="68327" y="8808"/>
                    <a:pt x="68327" y="8808"/>
                  </a:cubicBezTo>
                  <a:cubicBezTo>
                    <a:pt x="60890" y="623"/>
                    <a:pt x="58888" y="262"/>
                    <a:pt x="58888" y="262"/>
                  </a:cubicBezTo>
                  <a:cubicBezTo>
                    <a:pt x="58888" y="262"/>
                    <a:pt x="58464" y="0"/>
                    <a:pt x="57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4213900" y="1756854"/>
              <a:ext cx="87193" cy="78717"/>
            </a:xfrm>
            <a:custGeom>
              <a:avLst/>
              <a:gdLst/>
              <a:ahLst/>
              <a:cxnLst/>
              <a:rect l="l" t="t" r="r" b="b"/>
              <a:pathLst>
                <a:path w="5154" h="4653" extrusionOk="0">
                  <a:moveTo>
                    <a:pt x="816" y="0"/>
                  </a:moveTo>
                  <a:lnTo>
                    <a:pt x="816" y="0"/>
                  </a:lnTo>
                  <a:cubicBezTo>
                    <a:pt x="73" y="810"/>
                    <a:pt x="1" y="1155"/>
                    <a:pt x="95" y="1589"/>
                  </a:cubicBezTo>
                  <a:cubicBezTo>
                    <a:pt x="197" y="2078"/>
                    <a:pt x="817" y="2096"/>
                    <a:pt x="909" y="2096"/>
                  </a:cubicBezTo>
                  <a:cubicBezTo>
                    <a:pt x="916" y="2096"/>
                    <a:pt x="920" y="2096"/>
                    <a:pt x="920" y="2096"/>
                  </a:cubicBezTo>
                  <a:cubicBezTo>
                    <a:pt x="1214" y="2520"/>
                    <a:pt x="1726" y="3085"/>
                    <a:pt x="2118" y="3502"/>
                  </a:cubicBezTo>
                  <a:cubicBezTo>
                    <a:pt x="2635" y="4052"/>
                    <a:pt x="3299" y="4453"/>
                    <a:pt x="4041" y="4600"/>
                  </a:cubicBezTo>
                  <a:cubicBezTo>
                    <a:pt x="4225" y="4637"/>
                    <a:pt x="4382" y="4652"/>
                    <a:pt x="4514" y="4652"/>
                  </a:cubicBezTo>
                  <a:cubicBezTo>
                    <a:pt x="4994" y="4652"/>
                    <a:pt x="5154" y="4459"/>
                    <a:pt x="5154" y="4459"/>
                  </a:cubicBezTo>
                  <a:cubicBezTo>
                    <a:pt x="2864" y="3869"/>
                    <a:pt x="1318" y="1249"/>
                    <a:pt x="1318" y="1249"/>
                  </a:cubicBezTo>
                  <a:cubicBezTo>
                    <a:pt x="1171" y="1208"/>
                    <a:pt x="707" y="1020"/>
                    <a:pt x="707" y="1020"/>
                  </a:cubicBezTo>
                  <a:cubicBezTo>
                    <a:pt x="346" y="764"/>
                    <a:pt x="816" y="0"/>
                    <a:pt x="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886725" y="1040120"/>
              <a:ext cx="114261" cy="123752"/>
            </a:xfrm>
            <a:custGeom>
              <a:avLst/>
              <a:gdLst/>
              <a:ahLst/>
              <a:cxnLst/>
              <a:rect l="l" t="t" r="r" b="b"/>
              <a:pathLst>
                <a:path w="6754" h="7315" extrusionOk="0">
                  <a:moveTo>
                    <a:pt x="2954" y="0"/>
                  </a:moveTo>
                  <a:cubicBezTo>
                    <a:pt x="2685" y="0"/>
                    <a:pt x="2416" y="49"/>
                    <a:pt x="2154" y="154"/>
                  </a:cubicBezTo>
                  <a:cubicBezTo>
                    <a:pt x="685" y="745"/>
                    <a:pt x="0" y="2856"/>
                    <a:pt x="716" y="4643"/>
                  </a:cubicBezTo>
                  <a:cubicBezTo>
                    <a:pt x="1320" y="6134"/>
                    <a:pt x="2655" y="7315"/>
                    <a:pt x="3935" y="7315"/>
                  </a:cubicBezTo>
                  <a:cubicBezTo>
                    <a:pt x="4185" y="7315"/>
                    <a:pt x="4433" y="7270"/>
                    <a:pt x="4673" y="7173"/>
                  </a:cubicBezTo>
                  <a:cubicBezTo>
                    <a:pt x="6142" y="6583"/>
                    <a:pt x="6754" y="4288"/>
                    <a:pt x="6033" y="2506"/>
                  </a:cubicBezTo>
                  <a:cubicBezTo>
                    <a:pt x="5444" y="1038"/>
                    <a:pt x="4193" y="0"/>
                    <a:pt x="2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352969" y="1313355"/>
              <a:ext cx="57316" cy="240787"/>
            </a:xfrm>
            <a:custGeom>
              <a:avLst/>
              <a:gdLst/>
              <a:ahLst/>
              <a:cxnLst/>
              <a:rect l="l" t="t" r="r" b="b"/>
              <a:pathLst>
                <a:path w="3388" h="14233" extrusionOk="0">
                  <a:moveTo>
                    <a:pt x="754" y="0"/>
                  </a:moveTo>
                  <a:lnTo>
                    <a:pt x="1" y="304"/>
                  </a:lnTo>
                  <a:lnTo>
                    <a:pt x="2401" y="14233"/>
                  </a:lnTo>
                  <a:lnTo>
                    <a:pt x="3388" y="1249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6042880" y="1240935"/>
              <a:ext cx="75960" cy="84232"/>
            </a:xfrm>
            <a:custGeom>
              <a:avLst/>
              <a:gdLst/>
              <a:ahLst/>
              <a:cxnLst/>
              <a:rect l="l" t="t" r="r" b="b"/>
              <a:pathLst>
                <a:path w="4490" h="4979" extrusionOk="0">
                  <a:moveTo>
                    <a:pt x="2049" y="610"/>
                  </a:moveTo>
                  <a:cubicBezTo>
                    <a:pt x="2731" y="610"/>
                    <a:pt x="3400" y="1227"/>
                    <a:pt x="3622" y="2112"/>
                  </a:cubicBezTo>
                  <a:cubicBezTo>
                    <a:pt x="3878" y="3116"/>
                    <a:pt x="3460" y="4088"/>
                    <a:pt x="2692" y="4281"/>
                  </a:cubicBezTo>
                  <a:cubicBezTo>
                    <a:pt x="2603" y="4303"/>
                    <a:pt x="2513" y="4314"/>
                    <a:pt x="2424" y="4314"/>
                  </a:cubicBezTo>
                  <a:cubicBezTo>
                    <a:pt x="1740" y="4314"/>
                    <a:pt x="1068" y="3700"/>
                    <a:pt x="842" y="2807"/>
                  </a:cubicBezTo>
                  <a:cubicBezTo>
                    <a:pt x="591" y="1804"/>
                    <a:pt x="1009" y="838"/>
                    <a:pt x="1776" y="644"/>
                  </a:cubicBezTo>
                  <a:cubicBezTo>
                    <a:pt x="1867" y="621"/>
                    <a:pt x="1958" y="610"/>
                    <a:pt x="2049" y="610"/>
                  </a:cubicBezTo>
                  <a:close/>
                  <a:moveTo>
                    <a:pt x="2018" y="0"/>
                  </a:moveTo>
                  <a:cubicBezTo>
                    <a:pt x="1889" y="0"/>
                    <a:pt x="1759" y="16"/>
                    <a:pt x="1631" y="48"/>
                  </a:cubicBezTo>
                  <a:cubicBezTo>
                    <a:pt x="1563" y="69"/>
                    <a:pt x="1489" y="90"/>
                    <a:pt x="1426" y="117"/>
                  </a:cubicBezTo>
                  <a:cubicBezTo>
                    <a:pt x="481" y="498"/>
                    <a:pt x="0" y="1726"/>
                    <a:pt x="314" y="2975"/>
                  </a:cubicBezTo>
                  <a:cubicBezTo>
                    <a:pt x="476" y="3613"/>
                    <a:pt x="821" y="4167"/>
                    <a:pt x="1286" y="4538"/>
                  </a:cubicBezTo>
                  <a:cubicBezTo>
                    <a:pt x="1652" y="4829"/>
                    <a:pt x="2056" y="4978"/>
                    <a:pt x="2461" y="4978"/>
                  </a:cubicBezTo>
                  <a:cubicBezTo>
                    <a:pt x="2594" y="4978"/>
                    <a:pt x="2727" y="4962"/>
                    <a:pt x="2859" y="4930"/>
                  </a:cubicBezTo>
                  <a:cubicBezTo>
                    <a:pt x="2927" y="4908"/>
                    <a:pt x="2999" y="4888"/>
                    <a:pt x="3068" y="4862"/>
                  </a:cubicBezTo>
                  <a:cubicBezTo>
                    <a:pt x="4014" y="4481"/>
                    <a:pt x="4490" y="3253"/>
                    <a:pt x="4176" y="2003"/>
                  </a:cubicBezTo>
                  <a:cubicBezTo>
                    <a:pt x="3877" y="822"/>
                    <a:pt x="2960" y="0"/>
                    <a:pt x="2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5826689" y="1236503"/>
              <a:ext cx="279443" cy="131347"/>
            </a:xfrm>
            <a:custGeom>
              <a:avLst/>
              <a:gdLst/>
              <a:ahLst/>
              <a:cxnLst/>
              <a:rect l="l" t="t" r="r" b="b"/>
              <a:pathLst>
                <a:path w="16518" h="7764" extrusionOk="0">
                  <a:moveTo>
                    <a:pt x="12678" y="0"/>
                  </a:moveTo>
                  <a:cubicBezTo>
                    <a:pt x="12273" y="0"/>
                    <a:pt x="11815" y="20"/>
                    <a:pt x="11301" y="70"/>
                  </a:cubicBezTo>
                  <a:cubicBezTo>
                    <a:pt x="11301" y="70"/>
                    <a:pt x="7580" y="446"/>
                    <a:pt x="6429" y="2840"/>
                  </a:cubicBezTo>
                  <a:cubicBezTo>
                    <a:pt x="5285" y="5233"/>
                    <a:pt x="0" y="7763"/>
                    <a:pt x="0" y="7763"/>
                  </a:cubicBezTo>
                  <a:lnTo>
                    <a:pt x="4427" y="6373"/>
                  </a:lnTo>
                  <a:cubicBezTo>
                    <a:pt x="4422" y="6342"/>
                    <a:pt x="4417" y="6316"/>
                    <a:pt x="4412" y="6289"/>
                  </a:cubicBezTo>
                  <a:cubicBezTo>
                    <a:pt x="4412" y="6289"/>
                    <a:pt x="4668" y="6217"/>
                    <a:pt x="4909" y="5923"/>
                  </a:cubicBezTo>
                  <a:cubicBezTo>
                    <a:pt x="5149" y="5631"/>
                    <a:pt x="4454" y="4518"/>
                    <a:pt x="6096" y="3985"/>
                  </a:cubicBezTo>
                  <a:cubicBezTo>
                    <a:pt x="6282" y="3924"/>
                    <a:pt x="6443" y="3897"/>
                    <a:pt x="6581" y="3897"/>
                  </a:cubicBezTo>
                  <a:cubicBezTo>
                    <a:pt x="7627" y="3897"/>
                    <a:pt x="7365" y="5448"/>
                    <a:pt x="7365" y="5448"/>
                  </a:cubicBezTo>
                  <a:cubicBezTo>
                    <a:pt x="7454" y="5490"/>
                    <a:pt x="7585" y="5532"/>
                    <a:pt x="7751" y="5578"/>
                  </a:cubicBezTo>
                  <a:cubicBezTo>
                    <a:pt x="7751" y="5578"/>
                    <a:pt x="7903" y="5599"/>
                    <a:pt x="8159" y="5631"/>
                  </a:cubicBezTo>
                  <a:cubicBezTo>
                    <a:pt x="8291" y="5647"/>
                    <a:pt x="8453" y="5667"/>
                    <a:pt x="8629" y="5689"/>
                  </a:cubicBezTo>
                  <a:cubicBezTo>
                    <a:pt x="8724" y="5699"/>
                    <a:pt x="8818" y="5710"/>
                    <a:pt x="8918" y="5725"/>
                  </a:cubicBezTo>
                  <a:cubicBezTo>
                    <a:pt x="9022" y="5735"/>
                    <a:pt x="9126" y="5751"/>
                    <a:pt x="9242" y="5761"/>
                  </a:cubicBezTo>
                  <a:cubicBezTo>
                    <a:pt x="9461" y="5788"/>
                    <a:pt x="9702" y="5814"/>
                    <a:pt x="9953" y="5835"/>
                  </a:cubicBezTo>
                  <a:cubicBezTo>
                    <a:pt x="10209" y="5860"/>
                    <a:pt x="10475" y="5882"/>
                    <a:pt x="10747" y="5898"/>
                  </a:cubicBezTo>
                  <a:cubicBezTo>
                    <a:pt x="11024" y="5923"/>
                    <a:pt x="11306" y="5923"/>
                    <a:pt x="11594" y="5934"/>
                  </a:cubicBezTo>
                  <a:cubicBezTo>
                    <a:pt x="11737" y="5937"/>
                    <a:pt x="11882" y="5939"/>
                    <a:pt x="12027" y="5939"/>
                  </a:cubicBezTo>
                  <a:cubicBezTo>
                    <a:pt x="12172" y="5939"/>
                    <a:pt x="12317" y="5937"/>
                    <a:pt x="12462" y="5929"/>
                  </a:cubicBezTo>
                  <a:cubicBezTo>
                    <a:pt x="12749" y="5923"/>
                    <a:pt x="13036" y="5898"/>
                    <a:pt x="13318" y="5867"/>
                  </a:cubicBezTo>
                  <a:cubicBezTo>
                    <a:pt x="13459" y="5850"/>
                    <a:pt x="13601" y="5835"/>
                    <a:pt x="13736" y="5814"/>
                  </a:cubicBezTo>
                  <a:cubicBezTo>
                    <a:pt x="13873" y="5793"/>
                    <a:pt x="14008" y="5773"/>
                    <a:pt x="14139" y="5741"/>
                  </a:cubicBezTo>
                  <a:cubicBezTo>
                    <a:pt x="14400" y="5684"/>
                    <a:pt x="14651" y="5621"/>
                    <a:pt x="14886" y="5547"/>
                  </a:cubicBezTo>
                  <a:cubicBezTo>
                    <a:pt x="15121" y="5469"/>
                    <a:pt x="15335" y="5385"/>
                    <a:pt x="15540" y="5296"/>
                  </a:cubicBezTo>
                  <a:cubicBezTo>
                    <a:pt x="15733" y="5202"/>
                    <a:pt x="15911" y="5114"/>
                    <a:pt x="16062" y="5020"/>
                  </a:cubicBezTo>
                  <a:cubicBezTo>
                    <a:pt x="16146" y="4977"/>
                    <a:pt x="16219" y="4931"/>
                    <a:pt x="16287" y="4883"/>
                  </a:cubicBezTo>
                  <a:cubicBezTo>
                    <a:pt x="16428" y="4731"/>
                    <a:pt x="16517" y="4632"/>
                    <a:pt x="16517" y="4632"/>
                  </a:cubicBezTo>
                  <a:lnTo>
                    <a:pt x="16444" y="4439"/>
                  </a:lnTo>
                  <a:cubicBezTo>
                    <a:pt x="16402" y="4481"/>
                    <a:pt x="16355" y="4523"/>
                    <a:pt x="16308" y="4555"/>
                  </a:cubicBezTo>
                  <a:cubicBezTo>
                    <a:pt x="16037" y="4711"/>
                    <a:pt x="15832" y="4820"/>
                    <a:pt x="15509" y="4857"/>
                  </a:cubicBezTo>
                  <a:cubicBezTo>
                    <a:pt x="15459" y="4862"/>
                    <a:pt x="15409" y="4864"/>
                    <a:pt x="15360" y="4864"/>
                  </a:cubicBezTo>
                  <a:cubicBezTo>
                    <a:pt x="15129" y="4864"/>
                    <a:pt x="14902" y="4815"/>
                    <a:pt x="14682" y="4738"/>
                  </a:cubicBezTo>
                  <a:cubicBezTo>
                    <a:pt x="14322" y="4606"/>
                    <a:pt x="13967" y="4330"/>
                    <a:pt x="13747" y="4016"/>
                  </a:cubicBezTo>
                  <a:cubicBezTo>
                    <a:pt x="13642" y="3860"/>
                    <a:pt x="13579" y="3692"/>
                    <a:pt x="13548" y="3525"/>
                  </a:cubicBezTo>
                  <a:cubicBezTo>
                    <a:pt x="13365" y="3211"/>
                    <a:pt x="13246" y="2861"/>
                    <a:pt x="13219" y="2511"/>
                  </a:cubicBezTo>
                  <a:cubicBezTo>
                    <a:pt x="13208" y="2338"/>
                    <a:pt x="13229" y="2181"/>
                    <a:pt x="13277" y="2034"/>
                  </a:cubicBezTo>
                  <a:cubicBezTo>
                    <a:pt x="13345" y="1460"/>
                    <a:pt x="13710" y="943"/>
                    <a:pt x="14280" y="755"/>
                  </a:cubicBezTo>
                  <a:cubicBezTo>
                    <a:pt x="14417" y="709"/>
                    <a:pt x="14556" y="687"/>
                    <a:pt x="14691" y="687"/>
                  </a:cubicBezTo>
                  <a:cubicBezTo>
                    <a:pt x="14757" y="687"/>
                    <a:pt x="14823" y="692"/>
                    <a:pt x="14886" y="702"/>
                  </a:cubicBezTo>
                  <a:cubicBezTo>
                    <a:pt x="14906" y="701"/>
                    <a:pt x="14926" y="700"/>
                    <a:pt x="14947" y="700"/>
                  </a:cubicBezTo>
                  <a:cubicBezTo>
                    <a:pt x="14996" y="700"/>
                    <a:pt x="15047" y="704"/>
                    <a:pt x="15096" y="707"/>
                  </a:cubicBezTo>
                  <a:lnTo>
                    <a:pt x="14933" y="273"/>
                  </a:lnTo>
                  <a:cubicBezTo>
                    <a:pt x="14933" y="273"/>
                    <a:pt x="14183" y="0"/>
                    <a:pt x="12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5241636" y="1654289"/>
              <a:ext cx="77922" cy="70140"/>
            </a:xfrm>
            <a:custGeom>
              <a:avLst/>
              <a:gdLst/>
              <a:ahLst/>
              <a:cxnLst/>
              <a:rect l="l" t="t" r="r" b="b"/>
              <a:pathLst>
                <a:path w="4606" h="4146" extrusionOk="0">
                  <a:moveTo>
                    <a:pt x="4345" y="1"/>
                  </a:moveTo>
                  <a:lnTo>
                    <a:pt x="1" y="3278"/>
                  </a:lnTo>
                  <a:lnTo>
                    <a:pt x="905" y="4145"/>
                  </a:lnTo>
                  <a:lnTo>
                    <a:pt x="4606" y="2133"/>
                  </a:lnTo>
                  <a:cubicBezTo>
                    <a:pt x="4376" y="1914"/>
                    <a:pt x="4183" y="1641"/>
                    <a:pt x="4057" y="1328"/>
                  </a:cubicBezTo>
                  <a:cubicBezTo>
                    <a:pt x="4057" y="1328"/>
                    <a:pt x="4046" y="701"/>
                    <a:pt x="4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5362335" y="1623890"/>
              <a:ext cx="102" cy="17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5002219" y="1617157"/>
              <a:ext cx="355995" cy="203568"/>
            </a:xfrm>
            <a:custGeom>
              <a:avLst/>
              <a:gdLst/>
              <a:ahLst/>
              <a:cxnLst/>
              <a:rect l="l" t="t" r="r" b="b"/>
              <a:pathLst>
                <a:path w="21043" h="12033" extrusionOk="0">
                  <a:moveTo>
                    <a:pt x="17986" y="0"/>
                  </a:moveTo>
                  <a:cubicBezTo>
                    <a:pt x="17986" y="0"/>
                    <a:pt x="16512" y="79"/>
                    <a:pt x="15665" y="2661"/>
                  </a:cubicBezTo>
                  <a:cubicBezTo>
                    <a:pt x="15665" y="2661"/>
                    <a:pt x="13746" y="4412"/>
                    <a:pt x="12832" y="5274"/>
                  </a:cubicBezTo>
                  <a:cubicBezTo>
                    <a:pt x="12832" y="5274"/>
                    <a:pt x="12651" y="5264"/>
                    <a:pt x="12344" y="5264"/>
                  </a:cubicBezTo>
                  <a:cubicBezTo>
                    <a:pt x="11496" y="5264"/>
                    <a:pt x="9677" y="5337"/>
                    <a:pt x="7997" y="5886"/>
                  </a:cubicBezTo>
                  <a:cubicBezTo>
                    <a:pt x="6779" y="7051"/>
                    <a:pt x="6868" y="8986"/>
                    <a:pt x="6868" y="8986"/>
                  </a:cubicBezTo>
                  <a:cubicBezTo>
                    <a:pt x="6142" y="7647"/>
                    <a:pt x="7150" y="6220"/>
                    <a:pt x="7150" y="6220"/>
                  </a:cubicBezTo>
                  <a:cubicBezTo>
                    <a:pt x="7150" y="6220"/>
                    <a:pt x="7208" y="6188"/>
                    <a:pt x="7297" y="6147"/>
                  </a:cubicBezTo>
                  <a:lnTo>
                    <a:pt x="7297" y="6147"/>
                  </a:lnTo>
                  <a:cubicBezTo>
                    <a:pt x="7041" y="6257"/>
                    <a:pt x="6795" y="6376"/>
                    <a:pt x="6560" y="6513"/>
                  </a:cubicBezTo>
                  <a:lnTo>
                    <a:pt x="4736" y="9842"/>
                  </a:lnTo>
                  <a:lnTo>
                    <a:pt x="0" y="10569"/>
                  </a:lnTo>
                  <a:lnTo>
                    <a:pt x="2791" y="12033"/>
                  </a:lnTo>
                  <a:lnTo>
                    <a:pt x="8619" y="10930"/>
                  </a:lnTo>
                  <a:lnTo>
                    <a:pt x="11034" y="5980"/>
                  </a:lnTo>
                  <a:lnTo>
                    <a:pt x="14211" y="5881"/>
                  </a:lnTo>
                  <a:lnTo>
                    <a:pt x="18215" y="3414"/>
                  </a:lnTo>
                  <a:cubicBezTo>
                    <a:pt x="18237" y="2980"/>
                    <a:pt x="18419" y="1359"/>
                    <a:pt x="19987" y="644"/>
                  </a:cubicBezTo>
                  <a:cubicBezTo>
                    <a:pt x="20408" y="450"/>
                    <a:pt x="20746" y="366"/>
                    <a:pt x="21019" y="366"/>
                  </a:cubicBezTo>
                  <a:cubicBezTo>
                    <a:pt x="21027" y="366"/>
                    <a:pt x="21035" y="367"/>
                    <a:pt x="21043" y="367"/>
                  </a:cubicBezTo>
                  <a:lnTo>
                    <a:pt x="17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5316965" y="1636290"/>
              <a:ext cx="63508" cy="62358"/>
            </a:xfrm>
            <a:custGeom>
              <a:avLst/>
              <a:gdLst/>
              <a:ahLst/>
              <a:cxnLst/>
              <a:rect l="l" t="t" r="r" b="b"/>
              <a:pathLst>
                <a:path w="3754" h="3686" extrusionOk="0">
                  <a:moveTo>
                    <a:pt x="1645" y="1"/>
                  </a:moveTo>
                  <a:cubicBezTo>
                    <a:pt x="1503" y="1"/>
                    <a:pt x="1359" y="19"/>
                    <a:pt x="1219" y="56"/>
                  </a:cubicBezTo>
                  <a:cubicBezTo>
                    <a:pt x="336" y="662"/>
                    <a:pt x="75" y="1598"/>
                    <a:pt x="1" y="2184"/>
                  </a:cubicBezTo>
                  <a:cubicBezTo>
                    <a:pt x="27" y="2324"/>
                    <a:pt x="75" y="2461"/>
                    <a:pt x="137" y="2591"/>
                  </a:cubicBezTo>
                  <a:cubicBezTo>
                    <a:pt x="462" y="3278"/>
                    <a:pt x="1128" y="3686"/>
                    <a:pt x="1809" y="3686"/>
                  </a:cubicBezTo>
                  <a:cubicBezTo>
                    <a:pt x="2049" y="3686"/>
                    <a:pt x="2291" y="3635"/>
                    <a:pt x="2521" y="3527"/>
                  </a:cubicBezTo>
                  <a:cubicBezTo>
                    <a:pt x="3399" y="3113"/>
                    <a:pt x="3754" y="2022"/>
                    <a:pt x="3315" y="1091"/>
                  </a:cubicBezTo>
                  <a:cubicBezTo>
                    <a:pt x="2991" y="409"/>
                    <a:pt x="2324" y="1"/>
                    <a:pt x="1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5137770" y="1840945"/>
              <a:ext cx="35290" cy="17527"/>
            </a:xfrm>
            <a:custGeom>
              <a:avLst/>
              <a:gdLst/>
              <a:ahLst/>
              <a:cxnLst/>
              <a:rect l="l" t="t" r="r" b="b"/>
              <a:pathLst>
                <a:path w="2086" h="1036" extrusionOk="0">
                  <a:moveTo>
                    <a:pt x="2085" y="0"/>
                  </a:moveTo>
                  <a:cubicBezTo>
                    <a:pt x="2083" y="2"/>
                    <a:pt x="2081" y="3"/>
                    <a:pt x="2080" y="4"/>
                  </a:cubicBezTo>
                  <a:lnTo>
                    <a:pt x="2080" y="4"/>
                  </a:lnTo>
                  <a:cubicBezTo>
                    <a:pt x="2081" y="3"/>
                    <a:pt x="2083" y="2"/>
                    <a:pt x="2085" y="0"/>
                  </a:cubicBezTo>
                  <a:close/>
                  <a:moveTo>
                    <a:pt x="2080" y="4"/>
                  </a:moveTo>
                  <a:cubicBezTo>
                    <a:pt x="1661" y="291"/>
                    <a:pt x="973" y="692"/>
                    <a:pt x="0" y="1035"/>
                  </a:cubicBezTo>
                  <a:cubicBezTo>
                    <a:pt x="105" y="1004"/>
                    <a:pt x="204" y="967"/>
                    <a:pt x="308" y="931"/>
                  </a:cubicBezTo>
                  <a:lnTo>
                    <a:pt x="747" y="758"/>
                  </a:lnTo>
                  <a:cubicBezTo>
                    <a:pt x="889" y="695"/>
                    <a:pt x="1029" y="622"/>
                    <a:pt x="1171" y="555"/>
                  </a:cubicBezTo>
                  <a:cubicBezTo>
                    <a:pt x="1318" y="486"/>
                    <a:pt x="1453" y="403"/>
                    <a:pt x="1588" y="324"/>
                  </a:cubicBezTo>
                  <a:cubicBezTo>
                    <a:pt x="1725" y="246"/>
                    <a:pt x="1861" y="162"/>
                    <a:pt x="1991" y="68"/>
                  </a:cubicBezTo>
                  <a:cubicBezTo>
                    <a:pt x="2021" y="48"/>
                    <a:pt x="2050" y="25"/>
                    <a:pt x="2080" y="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181160" y="1834652"/>
              <a:ext cx="3570" cy="914"/>
            </a:xfrm>
            <a:custGeom>
              <a:avLst/>
              <a:gdLst/>
              <a:ahLst/>
              <a:cxnLst/>
              <a:rect l="l" t="t" r="r" b="b"/>
              <a:pathLst>
                <a:path w="211" h="54" extrusionOk="0">
                  <a:moveTo>
                    <a:pt x="210" y="54"/>
                  </a:moveTo>
                  <a:cubicBezTo>
                    <a:pt x="137" y="37"/>
                    <a:pt x="70" y="22"/>
                    <a:pt x="1" y="1"/>
                  </a:cubicBezTo>
                  <a:cubicBezTo>
                    <a:pt x="70" y="22"/>
                    <a:pt x="137" y="37"/>
                    <a:pt x="210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5293992" y="1761201"/>
              <a:ext cx="17" cy="186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974984" y="1333621"/>
              <a:ext cx="1127213" cy="619773"/>
            </a:xfrm>
            <a:custGeom>
              <a:avLst/>
              <a:gdLst/>
              <a:ahLst/>
              <a:cxnLst/>
              <a:rect l="l" t="t" r="r" b="b"/>
              <a:pathLst>
                <a:path w="66630" h="36635" extrusionOk="0">
                  <a:moveTo>
                    <a:pt x="66629" y="0"/>
                  </a:moveTo>
                  <a:lnTo>
                    <a:pt x="66629" y="0"/>
                  </a:lnTo>
                  <a:cubicBezTo>
                    <a:pt x="65330" y="785"/>
                    <a:pt x="63842" y="1025"/>
                    <a:pt x="62509" y="1025"/>
                  </a:cubicBezTo>
                  <a:cubicBezTo>
                    <a:pt x="61000" y="1025"/>
                    <a:pt x="59688" y="718"/>
                    <a:pt x="59067" y="543"/>
                  </a:cubicBezTo>
                  <a:cubicBezTo>
                    <a:pt x="58617" y="2816"/>
                    <a:pt x="57274" y="4818"/>
                    <a:pt x="55361" y="6125"/>
                  </a:cubicBezTo>
                  <a:cubicBezTo>
                    <a:pt x="53694" y="7259"/>
                    <a:pt x="50061" y="9606"/>
                    <a:pt x="43512" y="13249"/>
                  </a:cubicBezTo>
                  <a:cubicBezTo>
                    <a:pt x="43512" y="13249"/>
                    <a:pt x="29161" y="21492"/>
                    <a:pt x="24503" y="23822"/>
                  </a:cubicBezTo>
                  <a:cubicBezTo>
                    <a:pt x="22096" y="25027"/>
                    <a:pt x="20842" y="25327"/>
                    <a:pt x="19935" y="25327"/>
                  </a:cubicBezTo>
                  <a:cubicBezTo>
                    <a:pt x="19770" y="25327"/>
                    <a:pt x="19617" y="25317"/>
                    <a:pt x="19470" y="25301"/>
                  </a:cubicBezTo>
                  <a:cubicBezTo>
                    <a:pt x="19396" y="27781"/>
                    <a:pt x="17823" y="29960"/>
                    <a:pt x="14588" y="29960"/>
                  </a:cubicBezTo>
                  <a:cubicBezTo>
                    <a:pt x="13928" y="29960"/>
                    <a:pt x="13198" y="29869"/>
                    <a:pt x="12398" y="29672"/>
                  </a:cubicBezTo>
                  <a:cubicBezTo>
                    <a:pt x="12325" y="29655"/>
                    <a:pt x="12258" y="29640"/>
                    <a:pt x="12189" y="29619"/>
                  </a:cubicBezTo>
                  <a:cubicBezTo>
                    <a:pt x="12189" y="29619"/>
                    <a:pt x="12027" y="29771"/>
                    <a:pt x="11708" y="29990"/>
                  </a:cubicBezTo>
                  <a:cubicBezTo>
                    <a:pt x="11677" y="30012"/>
                    <a:pt x="11645" y="30037"/>
                    <a:pt x="11614" y="30058"/>
                  </a:cubicBezTo>
                  <a:cubicBezTo>
                    <a:pt x="11457" y="30173"/>
                    <a:pt x="11296" y="30262"/>
                    <a:pt x="11134" y="30357"/>
                  </a:cubicBezTo>
                  <a:cubicBezTo>
                    <a:pt x="11003" y="30434"/>
                    <a:pt x="10867" y="30507"/>
                    <a:pt x="10731" y="30570"/>
                  </a:cubicBezTo>
                  <a:cubicBezTo>
                    <a:pt x="10611" y="30632"/>
                    <a:pt x="10490" y="30695"/>
                    <a:pt x="10370" y="30748"/>
                  </a:cubicBezTo>
                  <a:lnTo>
                    <a:pt x="9931" y="30921"/>
                  </a:lnTo>
                  <a:cubicBezTo>
                    <a:pt x="9827" y="30957"/>
                    <a:pt x="9728" y="30994"/>
                    <a:pt x="9623" y="31025"/>
                  </a:cubicBezTo>
                  <a:cubicBezTo>
                    <a:pt x="8523" y="31418"/>
                    <a:pt x="7061" y="31737"/>
                    <a:pt x="5222" y="31737"/>
                  </a:cubicBezTo>
                  <a:cubicBezTo>
                    <a:pt x="3732" y="31737"/>
                    <a:pt x="1994" y="31528"/>
                    <a:pt x="1" y="30977"/>
                  </a:cubicBezTo>
                  <a:lnTo>
                    <a:pt x="1" y="30977"/>
                  </a:lnTo>
                  <a:cubicBezTo>
                    <a:pt x="351" y="31391"/>
                    <a:pt x="795" y="31903"/>
                    <a:pt x="1313" y="32451"/>
                  </a:cubicBezTo>
                  <a:cubicBezTo>
                    <a:pt x="3764" y="35023"/>
                    <a:pt x="7125" y="36586"/>
                    <a:pt x="10678" y="36633"/>
                  </a:cubicBezTo>
                  <a:cubicBezTo>
                    <a:pt x="10736" y="36634"/>
                    <a:pt x="10794" y="36635"/>
                    <a:pt x="10852" y="36635"/>
                  </a:cubicBezTo>
                  <a:cubicBezTo>
                    <a:pt x="11935" y="36635"/>
                    <a:pt x="13081" y="36499"/>
                    <a:pt x="14212" y="36142"/>
                  </a:cubicBezTo>
                  <a:cubicBezTo>
                    <a:pt x="18989" y="34626"/>
                    <a:pt x="27038" y="30627"/>
                    <a:pt x="27038" y="30627"/>
                  </a:cubicBezTo>
                  <a:cubicBezTo>
                    <a:pt x="27038" y="30627"/>
                    <a:pt x="57749" y="12591"/>
                    <a:pt x="60483" y="10166"/>
                  </a:cubicBezTo>
                  <a:cubicBezTo>
                    <a:pt x="63117" y="7840"/>
                    <a:pt x="66096" y="6931"/>
                    <a:pt x="666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5173040" y="1834652"/>
              <a:ext cx="8137" cy="6310"/>
            </a:xfrm>
            <a:custGeom>
              <a:avLst/>
              <a:gdLst/>
              <a:ahLst/>
              <a:cxnLst/>
              <a:rect l="l" t="t" r="r" b="b"/>
              <a:pathLst>
                <a:path w="481" h="373" extrusionOk="0">
                  <a:moveTo>
                    <a:pt x="481" y="1"/>
                  </a:moveTo>
                  <a:lnTo>
                    <a:pt x="481" y="1"/>
                  </a:lnTo>
                  <a:cubicBezTo>
                    <a:pt x="324" y="131"/>
                    <a:pt x="162" y="257"/>
                    <a:pt x="0" y="372"/>
                  </a:cubicBezTo>
                  <a:cubicBezTo>
                    <a:pt x="319" y="153"/>
                    <a:pt x="480" y="1"/>
                    <a:pt x="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5100351" y="1197849"/>
              <a:ext cx="954739" cy="558700"/>
            </a:xfrm>
            <a:custGeom>
              <a:avLst/>
              <a:gdLst/>
              <a:ahLst/>
              <a:cxnLst/>
              <a:rect l="l" t="t" r="r" b="b"/>
              <a:pathLst>
                <a:path w="56435" h="33025" extrusionOk="0">
                  <a:moveTo>
                    <a:pt x="52499" y="1"/>
                  </a:moveTo>
                  <a:cubicBezTo>
                    <a:pt x="52476" y="1"/>
                    <a:pt x="52454" y="1"/>
                    <a:pt x="52434" y="3"/>
                  </a:cubicBezTo>
                  <a:cubicBezTo>
                    <a:pt x="52362" y="8"/>
                    <a:pt x="52283" y="13"/>
                    <a:pt x="52210" y="18"/>
                  </a:cubicBezTo>
                  <a:cubicBezTo>
                    <a:pt x="52058" y="39"/>
                    <a:pt x="51923" y="55"/>
                    <a:pt x="51766" y="92"/>
                  </a:cubicBezTo>
                  <a:cubicBezTo>
                    <a:pt x="51462" y="155"/>
                    <a:pt x="51149" y="243"/>
                    <a:pt x="50830" y="343"/>
                  </a:cubicBezTo>
                  <a:cubicBezTo>
                    <a:pt x="49544" y="744"/>
                    <a:pt x="48128" y="1352"/>
                    <a:pt x="46602" y="2025"/>
                  </a:cubicBezTo>
                  <a:cubicBezTo>
                    <a:pt x="45075" y="2715"/>
                    <a:pt x="43444" y="3510"/>
                    <a:pt x="41726" y="4367"/>
                  </a:cubicBezTo>
                  <a:cubicBezTo>
                    <a:pt x="40006" y="5229"/>
                    <a:pt x="38213" y="6170"/>
                    <a:pt x="36357" y="7142"/>
                  </a:cubicBezTo>
                  <a:cubicBezTo>
                    <a:pt x="34502" y="8125"/>
                    <a:pt x="32605" y="9170"/>
                    <a:pt x="30676" y="10226"/>
                  </a:cubicBezTo>
                  <a:cubicBezTo>
                    <a:pt x="28743" y="11298"/>
                    <a:pt x="26782" y="12379"/>
                    <a:pt x="24823" y="13467"/>
                  </a:cubicBezTo>
                  <a:cubicBezTo>
                    <a:pt x="22852" y="14528"/>
                    <a:pt x="19381" y="17371"/>
                    <a:pt x="17437" y="18416"/>
                  </a:cubicBezTo>
                  <a:cubicBezTo>
                    <a:pt x="15503" y="19466"/>
                    <a:pt x="15666" y="19174"/>
                    <a:pt x="13831" y="20188"/>
                  </a:cubicBezTo>
                  <a:cubicBezTo>
                    <a:pt x="13831" y="20188"/>
                    <a:pt x="3021" y="27882"/>
                    <a:pt x="2855" y="28027"/>
                  </a:cubicBezTo>
                  <a:cubicBezTo>
                    <a:pt x="2688" y="28174"/>
                    <a:pt x="1" y="32533"/>
                    <a:pt x="1" y="32533"/>
                  </a:cubicBezTo>
                  <a:lnTo>
                    <a:pt x="826" y="33025"/>
                  </a:lnTo>
                  <a:cubicBezTo>
                    <a:pt x="681" y="31954"/>
                    <a:pt x="1349" y="31007"/>
                    <a:pt x="1349" y="31007"/>
                  </a:cubicBezTo>
                  <a:lnTo>
                    <a:pt x="1349" y="31002"/>
                  </a:lnTo>
                  <a:cubicBezTo>
                    <a:pt x="1810" y="30244"/>
                    <a:pt x="2782" y="29240"/>
                    <a:pt x="4857" y="27887"/>
                  </a:cubicBezTo>
                  <a:cubicBezTo>
                    <a:pt x="10015" y="24515"/>
                    <a:pt x="42143" y="6871"/>
                    <a:pt x="50046" y="3202"/>
                  </a:cubicBezTo>
                  <a:cubicBezTo>
                    <a:pt x="52166" y="2216"/>
                    <a:pt x="53483" y="1855"/>
                    <a:pt x="54276" y="1855"/>
                  </a:cubicBezTo>
                  <a:cubicBezTo>
                    <a:pt x="56435" y="1855"/>
                    <a:pt x="54697" y="4534"/>
                    <a:pt x="54697" y="4534"/>
                  </a:cubicBezTo>
                  <a:lnTo>
                    <a:pt x="56344" y="2381"/>
                  </a:lnTo>
                  <a:cubicBezTo>
                    <a:pt x="56344" y="2381"/>
                    <a:pt x="56229" y="2124"/>
                    <a:pt x="55910" y="1712"/>
                  </a:cubicBezTo>
                  <a:cubicBezTo>
                    <a:pt x="55592" y="1304"/>
                    <a:pt x="55047" y="729"/>
                    <a:pt x="54169" y="332"/>
                  </a:cubicBezTo>
                  <a:cubicBezTo>
                    <a:pt x="53737" y="139"/>
                    <a:pt x="53213" y="13"/>
                    <a:pt x="52644" y="3"/>
                  </a:cubicBezTo>
                  <a:cubicBezTo>
                    <a:pt x="52599" y="3"/>
                    <a:pt x="52546" y="1"/>
                    <a:pt x="52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5080203" y="1355003"/>
              <a:ext cx="567142" cy="437097"/>
            </a:xfrm>
            <a:custGeom>
              <a:avLst/>
              <a:gdLst/>
              <a:ahLst/>
              <a:cxnLst/>
              <a:rect l="l" t="t" r="r" b="b"/>
              <a:pathLst>
                <a:path w="33524" h="25837" extrusionOk="0">
                  <a:moveTo>
                    <a:pt x="33524" y="1"/>
                  </a:moveTo>
                  <a:cubicBezTo>
                    <a:pt x="28543" y="2524"/>
                    <a:pt x="23624" y="5619"/>
                    <a:pt x="18587" y="8253"/>
                  </a:cubicBezTo>
                  <a:cubicBezTo>
                    <a:pt x="13391" y="11259"/>
                    <a:pt x="8410" y="13919"/>
                    <a:pt x="3826" y="17646"/>
                  </a:cubicBezTo>
                  <a:cubicBezTo>
                    <a:pt x="560" y="20300"/>
                    <a:pt x="0" y="23097"/>
                    <a:pt x="142" y="25836"/>
                  </a:cubicBezTo>
                  <a:lnTo>
                    <a:pt x="1892" y="24064"/>
                  </a:lnTo>
                  <a:cubicBezTo>
                    <a:pt x="1892" y="23212"/>
                    <a:pt x="1971" y="22418"/>
                    <a:pt x="1971" y="22418"/>
                  </a:cubicBezTo>
                  <a:cubicBezTo>
                    <a:pt x="2577" y="20469"/>
                    <a:pt x="6549" y="17567"/>
                    <a:pt x="6549" y="17567"/>
                  </a:cubicBezTo>
                  <a:lnTo>
                    <a:pt x="13919" y="12863"/>
                  </a:lnTo>
                  <a:lnTo>
                    <a:pt x="33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937937" y="1758748"/>
              <a:ext cx="256622" cy="99492"/>
            </a:xfrm>
            <a:custGeom>
              <a:avLst/>
              <a:gdLst/>
              <a:ahLst/>
              <a:cxnLst/>
              <a:rect l="l" t="t" r="r" b="b"/>
              <a:pathLst>
                <a:path w="15169" h="5881" extrusionOk="0">
                  <a:moveTo>
                    <a:pt x="13649" y="0"/>
                  </a:moveTo>
                  <a:cubicBezTo>
                    <a:pt x="13352" y="0"/>
                    <a:pt x="13004" y="163"/>
                    <a:pt x="12597" y="573"/>
                  </a:cubicBezTo>
                  <a:cubicBezTo>
                    <a:pt x="11274" y="1911"/>
                    <a:pt x="6827" y="2110"/>
                    <a:pt x="4046" y="2146"/>
                  </a:cubicBezTo>
                  <a:cubicBezTo>
                    <a:pt x="2995" y="2314"/>
                    <a:pt x="2076" y="2466"/>
                    <a:pt x="1709" y="2549"/>
                  </a:cubicBezTo>
                  <a:cubicBezTo>
                    <a:pt x="643" y="2794"/>
                    <a:pt x="324" y="3557"/>
                    <a:pt x="324" y="3557"/>
                  </a:cubicBezTo>
                  <a:cubicBezTo>
                    <a:pt x="377" y="3412"/>
                    <a:pt x="445" y="3270"/>
                    <a:pt x="518" y="3134"/>
                  </a:cubicBezTo>
                  <a:lnTo>
                    <a:pt x="518" y="3134"/>
                  </a:lnTo>
                  <a:cubicBezTo>
                    <a:pt x="225" y="3375"/>
                    <a:pt x="1" y="3714"/>
                    <a:pt x="47" y="4191"/>
                  </a:cubicBezTo>
                  <a:cubicBezTo>
                    <a:pt x="168" y="5382"/>
                    <a:pt x="1506" y="5790"/>
                    <a:pt x="6727" y="5878"/>
                  </a:cubicBezTo>
                  <a:cubicBezTo>
                    <a:pt x="6841" y="5880"/>
                    <a:pt x="6953" y="5881"/>
                    <a:pt x="7063" y="5881"/>
                  </a:cubicBezTo>
                  <a:cubicBezTo>
                    <a:pt x="12046" y="5881"/>
                    <a:pt x="14103" y="3856"/>
                    <a:pt x="14103" y="3856"/>
                  </a:cubicBezTo>
                  <a:lnTo>
                    <a:pt x="15169" y="2387"/>
                  </a:lnTo>
                  <a:cubicBezTo>
                    <a:pt x="15169" y="2387"/>
                    <a:pt x="14787" y="0"/>
                    <a:pt x="13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4324770" y="1681711"/>
              <a:ext cx="227896" cy="259362"/>
            </a:xfrm>
            <a:custGeom>
              <a:avLst/>
              <a:gdLst/>
              <a:ahLst/>
              <a:cxnLst/>
              <a:rect l="l" t="t" r="r" b="b"/>
              <a:pathLst>
                <a:path w="13471" h="15331" extrusionOk="0">
                  <a:moveTo>
                    <a:pt x="6461" y="10846"/>
                  </a:moveTo>
                  <a:cubicBezTo>
                    <a:pt x="6461" y="10846"/>
                    <a:pt x="6492" y="10897"/>
                    <a:pt x="6545" y="10991"/>
                  </a:cubicBezTo>
                  <a:cubicBezTo>
                    <a:pt x="6603" y="11085"/>
                    <a:pt x="6676" y="11222"/>
                    <a:pt x="6748" y="11389"/>
                  </a:cubicBezTo>
                  <a:cubicBezTo>
                    <a:pt x="6827" y="11556"/>
                    <a:pt x="6905" y="11760"/>
                    <a:pt x="6973" y="11985"/>
                  </a:cubicBezTo>
                  <a:cubicBezTo>
                    <a:pt x="7047" y="12204"/>
                    <a:pt x="7093" y="12450"/>
                    <a:pt x="7141" y="12696"/>
                  </a:cubicBezTo>
                  <a:cubicBezTo>
                    <a:pt x="7172" y="12941"/>
                    <a:pt x="7192" y="13186"/>
                    <a:pt x="7192" y="13422"/>
                  </a:cubicBezTo>
                  <a:cubicBezTo>
                    <a:pt x="7187" y="13657"/>
                    <a:pt x="7167" y="13876"/>
                    <a:pt x="7130" y="14059"/>
                  </a:cubicBezTo>
                  <a:cubicBezTo>
                    <a:pt x="7062" y="14431"/>
                    <a:pt x="6953" y="14655"/>
                    <a:pt x="6953" y="14655"/>
                  </a:cubicBezTo>
                  <a:cubicBezTo>
                    <a:pt x="6953" y="14655"/>
                    <a:pt x="6968" y="14404"/>
                    <a:pt x="6968" y="14044"/>
                  </a:cubicBezTo>
                  <a:cubicBezTo>
                    <a:pt x="6968" y="13683"/>
                    <a:pt x="6936" y="13208"/>
                    <a:pt x="6859" y="12737"/>
                  </a:cubicBezTo>
                  <a:cubicBezTo>
                    <a:pt x="6785" y="12267"/>
                    <a:pt x="6676" y="11797"/>
                    <a:pt x="6597" y="11442"/>
                  </a:cubicBezTo>
                  <a:cubicBezTo>
                    <a:pt x="6555" y="11263"/>
                    <a:pt x="6519" y="11117"/>
                    <a:pt x="6492" y="11013"/>
                  </a:cubicBezTo>
                  <a:cubicBezTo>
                    <a:pt x="6471" y="10902"/>
                    <a:pt x="6461" y="10846"/>
                    <a:pt x="6461" y="10846"/>
                  </a:cubicBezTo>
                  <a:close/>
                  <a:moveTo>
                    <a:pt x="5274" y="0"/>
                  </a:moveTo>
                  <a:lnTo>
                    <a:pt x="5274" y="0"/>
                  </a:lnTo>
                  <a:cubicBezTo>
                    <a:pt x="5938" y="1573"/>
                    <a:pt x="6722" y="3110"/>
                    <a:pt x="7276" y="4719"/>
                  </a:cubicBezTo>
                  <a:cubicBezTo>
                    <a:pt x="7951" y="6659"/>
                    <a:pt x="8316" y="8801"/>
                    <a:pt x="9712" y="10390"/>
                  </a:cubicBezTo>
                  <a:cubicBezTo>
                    <a:pt x="10347" y="11111"/>
                    <a:pt x="9628" y="11963"/>
                    <a:pt x="8867" y="11963"/>
                  </a:cubicBezTo>
                  <a:cubicBezTo>
                    <a:pt x="8600" y="11963"/>
                    <a:pt x="8329" y="11859"/>
                    <a:pt x="8108" y="11608"/>
                  </a:cubicBezTo>
                  <a:cubicBezTo>
                    <a:pt x="6676" y="9978"/>
                    <a:pt x="6226" y="7887"/>
                    <a:pt x="5552" y="5885"/>
                  </a:cubicBezTo>
                  <a:cubicBezTo>
                    <a:pt x="4909" y="3962"/>
                    <a:pt x="3957" y="2148"/>
                    <a:pt x="3200" y="256"/>
                  </a:cubicBezTo>
                  <a:cubicBezTo>
                    <a:pt x="3178" y="198"/>
                    <a:pt x="3163" y="141"/>
                    <a:pt x="3147" y="83"/>
                  </a:cubicBezTo>
                  <a:lnTo>
                    <a:pt x="1" y="1349"/>
                  </a:lnTo>
                  <a:lnTo>
                    <a:pt x="498" y="2420"/>
                  </a:lnTo>
                  <a:cubicBezTo>
                    <a:pt x="626" y="2318"/>
                    <a:pt x="784" y="2256"/>
                    <a:pt x="942" y="2256"/>
                  </a:cubicBezTo>
                  <a:cubicBezTo>
                    <a:pt x="1123" y="2256"/>
                    <a:pt x="1304" y="2339"/>
                    <a:pt x="1438" y="2540"/>
                  </a:cubicBezTo>
                  <a:cubicBezTo>
                    <a:pt x="1836" y="3125"/>
                    <a:pt x="2416" y="3544"/>
                    <a:pt x="2792" y="4145"/>
                  </a:cubicBezTo>
                  <a:cubicBezTo>
                    <a:pt x="3190" y="4782"/>
                    <a:pt x="3492" y="5483"/>
                    <a:pt x="3800" y="6167"/>
                  </a:cubicBezTo>
                  <a:cubicBezTo>
                    <a:pt x="3827" y="6225"/>
                    <a:pt x="3843" y="6282"/>
                    <a:pt x="3848" y="6340"/>
                  </a:cubicBezTo>
                  <a:cubicBezTo>
                    <a:pt x="3879" y="6393"/>
                    <a:pt x="3906" y="6449"/>
                    <a:pt x="3931" y="6507"/>
                  </a:cubicBezTo>
                  <a:cubicBezTo>
                    <a:pt x="4239" y="7108"/>
                    <a:pt x="4533" y="7720"/>
                    <a:pt x="4799" y="8337"/>
                  </a:cubicBezTo>
                  <a:cubicBezTo>
                    <a:pt x="5066" y="8760"/>
                    <a:pt x="5317" y="9199"/>
                    <a:pt x="5525" y="9654"/>
                  </a:cubicBezTo>
                  <a:cubicBezTo>
                    <a:pt x="5624" y="9867"/>
                    <a:pt x="5614" y="10050"/>
                    <a:pt x="5542" y="10197"/>
                  </a:cubicBezTo>
                  <a:cubicBezTo>
                    <a:pt x="5870" y="11090"/>
                    <a:pt x="6157" y="12006"/>
                    <a:pt x="6420" y="12926"/>
                  </a:cubicBezTo>
                  <a:cubicBezTo>
                    <a:pt x="6555" y="13411"/>
                    <a:pt x="6200" y="13787"/>
                    <a:pt x="5824" y="13866"/>
                  </a:cubicBezTo>
                  <a:lnTo>
                    <a:pt x="6502" y="15330"/>
                  </a:lnTo>
                  <a:lnTo>
                    <a:pt x="12383" y="12962"/>
                  </a:lnTo>
                  <a:cubicBezTo>
                    <a:pt x="12388" y="12962"/>
                    <a:pt x="12398" y="12957"/>
                    <a:pt x="12404" y="12952"/>
                  </a:cubicBezTo>
                  <a:cubicBezTo>
                    <a:pt x="13471" y="12460"/>
                    <a:pt x="12875" y="8933"/>
                    <a:pt x="11076" y="5069"/>
                  </a:cubicBezTo>
                  <a:cubicBezTo>
                    <a:pt x="10371" y="3549"/>
                    <a:pt x="9587" y="2211"/>
                    <a:pt x="8823" y="1166"/>
                  </a:cubicBezTo>
                  <a:cubicBezTo>
                    <a:pt x="7590" y="941"/>
                    <a:pt x="6398" y="543"/>
                    <a:pt x="5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5938810" y="1302494"/>
              <a:ext cx="1336" cy="186"/>
            </a:xfrm>
            <a:custGeom>
              <a:avLst/>
              <a:gdLst/>
              <a:ahLst/>
              <a:cxnLst/>
              <a:rect l="l" t="t" r="r" b="b"/>
              <a:pathLst>
                <a:path w="79" h="11" extrusionOk="0">
                  <a:moveTo>
                    <a:pt x="1" y="0"/>
                  </a:moveTo>
                  <a:cubicBezTo>
                    <a:pt x="16" y="2"/>
                    <a:pt x="30" y="3"/>
                    <a:pt x="42" y="4"/>
                  </a:cubicBezTo>
                  <a:lnTo>
                    <a:pt x="42" y="4"/>
                  </a:lnTo>
                  <a:cubicBezTo>
                    <a:pt x="28" y="1"/>
                    <a:pt x="14" y="0"/>
                    <a:pt x="1" y="0"/>
                  </a:cubicBezTo>
                  <a:close/>
                  <a:moveTo>
                    <a:pt x="42" y="4"/>
                  </a:moveTo>
                  <a:cubicBezTo>
                    <a:pt x="54" y="5"/>
                    <a:pt x="66" y="8"/>
                    <a:pt x="78" y="10"/>
                  </a:cubicBezTo>
                  <a:lnTo>
                    <a:pt x="78" y="5"/>
                  </a:lnTo>
                  <a:cubicBezTo>
                    <a:pt x="78" y="5"/>
                    <a:pt x="65" y="5"/>
                    <a:pt x="42" y="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5320348" y="1301632"/>
              <a:ext cx="617996" cy="356689"/>
            </a:xfrm>
            <a:custGeom>
              <a:avLst/>
              <a:gdLst/>
              <a:ahLst/>
              <a:cxnLst/>
              <a:rect l="l" t="t" r="r" b="b"/>
              <a:pathLst>
                <a:path w="36530" h="21084" extrusionOk="0">
                  <a:moveTo>
                    <a:pt x="35094" y="0"/>
                  </a:moveTo>
                  <a:cubicBezTo>
                    <a:pt x="34333" y="0"/>
                    <a:pt x="33477" y="49"/>
                    <a:pt x="32996" y="234"/>
                  </a:cubicBezTo>
                  <a:cubicBezTo>
                    <a:pt x="31987" y="621"/>
                    <a:pt x="31631" y="1812"/>
                    <a:pt x="31192" y="2481"/>
                  </a:cubicBezTo>
                  <a:cubicBezTo>
                    <a:pt x="30759" y="3156"/>
                    <a:pt x="15210" y="11027"/>
                    <a:pt x="0" y="19928"/>
                  </a:cubicBezTo>
                  <a:cubicBezTo>
                    <a:pt x="0" y="19928"/>
                    <a:pt x="104" y="19933"/>
                    <a:pt x="282" y="19938"/>
                  </a:cubicBezTo>
                  <a:cubicBezTo>
                    <a:pt x="517" y="19692"/>
                    <a:pt x="804" y="19468"/>
                    <a:pt x="1181" y="19296"/>
                  </a:cubicBezTo>
                  <a:cubicBezTo>
                    <a:pt x="1608" y="19101"/>
                    <a:pt x="1951" y="19018"/>
                    <a:pt x="2222" y="19018"/>
                  </a:cubicBezTo>
                  <a:cubicBezTo>
                    <a:pt x="2664" y="19018"/>
                    <a:pt x="2917" y="19238"/>
                    <a:pt x="3037" y="19552"/>
                  </a:cubicBezTo>
                  <a:cubicBezTo>
                    <a:pt x="3230" y="20064"/>
                    <a:pt x="3293" y="20613"/>
                    <a:pt x="3293" y="20613"/>
                  </a:cubicBezTo>
                  <a:cubicBezTo>
                    <a:pt x="3356" y="20764"/>
                    <a:pt x="3397" y="20927"/>
                    <a:pt x="3423" y="21083"/>
                  </a:cubicBezTo>
                  <a:cubicBezTo>
                    <a:pt x="13432" y="15851"/>
                    <a:pt x="31046" y="5508"/>
                    <a:pt x="34653" y="3385"/>
                  </a:cubicBezTo>
                  <a:cubicBezTo>
                    <a:pt x="34496" y="3108"/>
                    <a:pt x="34391" y="2789"/>
                    <a:pt x="34344" y="2439"/>
                  </a:cubicBezTo>
                  <a:cubicBezTo>
                    <a:pt x="34344" y="2439"/>
                    <a:pt x="34600" y="2367"/>
                    <a:pt x="34841" y="2073"/>
                  </a:cubicBezTo>
                  <a:cubicBezTo>
                    <a:pt x="35081" y="1781"/>
                    <a:pt x="34386" y="668"/>
                    <a:pt x="36028" y="135"/>
                  </a:cubicBezTo>
                  <a:cubicBezTo>
                    <a:pt x="36205" y="77"/>
                    <a:pt x="36361" y="50"/>
                    <a:pt x="36495" y="50"/>
                  </a:cubicBezTo>
                  <a:cubicBezTo>
                    <a:pt x="36507" y="50"/>
                    <a:pt x="36518" y="51"/>
                    <a:pt x="36529" y="51"/>
                  </a:cubicBezTo>
                  <a:cubicBezTo>
                    <a:pt x="36301" y="34"/>
                    <a:pt x="35731" y="0"/>
                    <a:pt x="350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5908462" y="1313778"/>
              <a:ext cx="44053" cy="59127"/>
            </a:xfrm>
            <a:custGeom>
              <a:avLst/>
              <a:gdLst/>
              <a:ahLst/>
              <a:cxnLst/>
              <a:rect l="l" t="t" r="r" b="b"/>
              <a:pathLst>
                <a:path w="2604" h="3495" extrusionOk="0">
                  <a:moveTo>
                    <a:pt x="1135" y="0"/>
                  </a:moveTo>
                  <a:cubicBezTo>
                    <a:pt x="1099" y="0"/>
                    <a:pt x="1062" y="2"/>
                    <a:pt x="1026" y="7"/>
                  </a:cubicBezTo>
                  <a:cubicBezTo>
                    <a:pt x="958" y="13"/>
                    <a:pt x="895" y="33"/>
                    <a:pt x="828" y="54"/>
                  </a:cubicBezTo>
                  <a:cubicBezTo>
                    <a:pt x="372" y="315"/>
                    <a:pt x="389" y="802"/>
                    <a:pt x="404" y="1157"/>
                  </a:cubicBezTo>
                  <a:cubicBezTo>
                    <a:pt x="415" y="1361"/>
                    <a:pt x="420" y="1538"/>
                    <a:pt x="321" y="1659"/>
                  </a:cubicBezTo>
                  <a:cubicBezTo>
                    <a:pt x="210" y="1794"/>
                    <a:pt x="95" y="1883"/>
                    <a:pt x="1" y="1946"/>
                  </a:cubicBezTo>
                  <a:cubicBezTo>
                    <a:pt x="125" y="2830"/>
                    <a:pt x="705" y="3494"/>
                    <a:pt x="1338" y="3494"/>
                  </a:cubicBezTo>
                  <a:cubicBezTo>
                    <a:pt x="1375" y="3494"/>
                    <a:pt x="1412" y="3492"/>
                    <a:pt x="1450" y="3488"/>
                  </a:cubicBezTo>
                  <a:cubicBezTo>
                    <a:pt x="2140" y="3405"/>
                    <a:pt x="2604" y="2558"/>
                    <a:pt x="2485" y="1596"/>
                  </a:cubicBezTo>
                  <a:cubicBezTo>
                    <a:pt x="2375" y="685"/>
                    <a:pt x="1784" y="0"/>
                    <a:pt x="1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4686120" y="1135461"/>
              <a:ext cx="73422" cy="267043"/>
            </a:xfrm>
            <a:custGeom>
              <a:avLst/>
              <a:gdLst/>
              <a:ahLst/>
              <a:cxnLst/>
              <a:rect l="l" t="t" r="r" b="b"/>
              <a:pathLst>
                <a:path w="4340" h="15785" extrusionOk="0">
                  <a:moveTo>
                    <a:pt x="4340" y="1"/>
                  </a:moveTo>
                  <a:cubicBezTo>
                    <a:pt x="3571" y="341"/>
                    <a:pt x="2828" y="669"/>
                    <a:pt x="2123" y="989"/>
                  </a:cubicBezTo>
                  <a:lnTo>
                    <a:pt x="1" y="15785"/>
                  </a:lnTo>
                  <a:cubicBezTo>
                    <a:pt x="686" y="15466"/>
                    <a:pt x="1428" y="15116"/>
                    <a:pt x="2222" y="14745"/>
                  </a:cubicBezTo>
                  <a:lnTo>
                    <a:pt x="4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4751908" y="1115314"/>
              <a:ext cx="54322" cy="256622"/>
            </a:xfrm>
            <a:custGeom>
              <a:avLst/>
              <a:gdLst/>
              <a:ahLst/>
              <a:cxnLst/>
              <a:rect l="l" t="t" r="r" b="b"/>
              <a:pathLst>
                <a:path w="3211" h="15169" extrusionOk="0">
                  <a:moveTo>
                    <a:pt x="3211" y="0"/>
                  </a:moveTo>
                  <a:cubicBezTo>
                    <a:pt x="2839" y="157"/>
                    <a:pt x="2473" y="314"/>
                    <a:pt x="2107" y="470"/>
                  </a:cubicBezTo>
                  <a:lnTo>
                    <a:pt x="1" y="15168"/>
                  </a:lnTo>
                  <a:cubicBezTo>
                    <a:pt x="362" y="15000"/>
                    <a:pt x="733" y="14833"/>
                    <a:pt x="1109" y="14661"/>
                  </a:cubicBezTo>
                  <a:lnTo>
                    <a:pt x="32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5047842" y="1008672"/>
              <a:ext cx="63847" cy="231499"/>
            </a:xfrm>
            <a:custGeom>
              <a:avLst/>
              <a:gdLst/>
              <a:ahLst/>
              <a:cxnLst/>
              <a:rect l="l" t="t" r="r" b="b"/>
              <a:pathLst>
                <a:path w="3774" h="13684" extrusionOk="0">
                  <a:moveTo>
                    <a:pt x="3774" y="1"/>
                  </a:moveTo>
                  <a:lnTo>
                    <a:pt x="3774" y="1"/>
                  </a:lnTo>
                  <a:cubicBezTo>
                    <a:pt x="3230" y="116"/>
                    <a:pt x="2603" y="268"/>
                    <a:pt x="1903" y="456"/>
                  </a:cubicBezTo>
                  <a:lnTo>
                    <a:pt x="0" y="13684"/>
                  </a:lnTo>
                  <a:cubicBezTo>
                    <a:pt x="654" y="13408"/>
                    <a:pt x="1291" y="13130"/>
                    <a:pt x="1930" y="12858"/>
                  </a:cubicBezTo>
                  <a:lnTo>
                    <a:pt x="3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388798" y="1282584"/>
              <a:ext cx="60666" cy="243443"/>
            </a:xfrm>
            <a:custGeom>
              <a:avLst/>
              <a:gdLst/>
              <a:ahLst/>
              <a:cxnLst/>
              <a:rect l="l" t="t" r="r" b="b"/>
              <a:pathLst>
                <a:path w="3586" h="14390" extrusionOk="0">
                  <a:moveTo>
                    <a:pt x="3585" y="0"/>
                  </a:moveTo>
                  <a:lnTo>
                    <a:pt x="3585" y="0"/>
                  </a:lnTo>
                  <a:cubicBezTo>
                    <a:pt x="3062" y="263"/>
                    <a:pt x="2509" y="550"/>
                    <a:pt x="1950" y="858"/>
                  </a:cubicBezTo>
                  <a:lnTo>
                    <a:pt x="0" y="14390"/>
                  </a:lnTo>
                  <a:cubicBezTo>
                    <a:pt x="355" y="14206"/>
                    <a:pt x="889" y="13950"/>
                    <a:pt x="1620" y="13637"/>
                  </a:cubicBezTo>
                  <a:lnTo>
                    <a:pt x="35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433525" y="1267833"/>
              <a:ext cx="47149" cy="238401"/>
            </a:xfrm>
            <a:custGeom>
              <a:avLst/>
              <a:gdLst/>
              <a:ahLst/>
              <a:cxnLst/>
              <a:rect l="l" t="t" r="r" b="b"/>
              <a:pathLst>
                <a:path w="2787" h="14092" extrusionOk="0">
                  <a:moveTo>
                    <a:pt x="2787" y="1"/>
                  </a:moveTo>
                  <a:lnTo>
                    <a:pt x="2787" y="1"/>
                  </a:lnTo>
                  <a:cubicBezTo>
                    <a:pt x="2577" y="95"/>
                    <a:pt x="2358" y="199"/>
                    <a:pt x="2123" y="308"/>
                  </a:cubicBezTo>
                  <a:lnTo>
                    <a:pt x="2118" y="308"/>
                  </a:lnTo>
                  <a:cubicBezTo>
                    <a:pt x="2070" y="329"/>
                    <a:pt x="2024" y="351"/>
                    <a:pt x="1981" y="371"/>
                  </a:cubicBezTo>
                  <a:lnTo>
                    <a:pt x="1" y="14091"/>
                  </a:lnTo>
                  <a:cubicBezTo>
                    <a:pt x="252" y="13997"/>
                    <a:pt x="519" y="13893"/>
                    <a:pt x="801" y="13788"/>
                  </a:cubicBezTo>
                  <a:lnTo>
                    <a:pt x="2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4"/>
          <p:cNvSpPr/>
          <p:nvPr/>
        </p:nvSpPr>
        <p:spPr>
          <a:xfrm rot="4718480" flipH="1">
            <a:off x="1947189" y="3575797"/>
            <a:ext cx="773492" cy="766285"/>
          </a:xfrm>
          <a:custGeom>
            <a:avLst/>
            <a:gdLst/>
            <a:ahLst/>
            <a:cxnLst/>
            <a:rect l="l" t="t" r="r" b="b"/>
            <a:pathLst>
              <a:path w="14274" h="14141" extrusionOk="0">
                <a:moveTo>
                  <a:pt x="13661" y="428"/>
                </a:moveTo>
                <a:cubicBezTo>
                  <a:pt x="13695" y="428"/>
                  <a:pt x="13729" y="441"/>
                  <a:pt x="13756" y="468"/>
                </a:cubicBezTo>
                <a:cubicBezTo>
                  <a:pt x="13807" y="519"/>
                  <a:pt x="13807" y="601"/>
                  <a:pt x="13756" y="652"/>
                </a:cubicBezTo>
                <a:lnTo>
                  <a:pt x="9041" y="5594"/>
                </a:lnTo>
                <a:lnTo>
                  <a:pt x="8932" y="5485"/>
                </a:lnTo>
                <a:cubicBezTo>
                  <a:pt x="8889" y="5442"/>
                  <a:pt x="8834" y="5420"/>
                  <a:pt x="8779" y="5420"/>
                </a:cubicBezTo>
                <a:cubicBezTo>
                  <a:pt x="8725" y="5420"/>
                  <a:pt x="8671" y="5442"/>
                  <a:pt x="8630" y="5485"/>
                </a:cubicBezTo>
                <a:cubicBezTo>
                  <a:pt x="8548" y="5568"/>
                  <a:pt x="8548" y="5701"/>
                  <a:pt x="8630" y="5783"/>
                </a:cubicBezTo>
                <a:lnTo>
                  <a:pt x="8892" y="6049"/>
                </a:lnTo>
                <a:lnTo>
                  <a:pt x="9025" y="6183"/>
                </a:lnTo>
                <a:cubicBezTo>
                  <a:pt x="8594" y="6456"/>
                  <a:pt x="7665" y="7065"/>
                  <a:pt x="7281" y="7481"/>
                </a:cubicBezTo>
                <a:lnTo>
                  <a:pt x="5243" y="9667"/>
                </a:lnTo>
                <a:lnTo>
                  <a:pt x="4556" y="8980"/>
                </a:lnTo>
                <a:lnTo>
                  <a:pt x="4916" y="8646"/>
                </a:lnTo>
                <a:cubicBezTo>
                  <a:pt x="4916" y="8641"/>
                  <a:pt x="4916" y="8641"/>
                  <a:pt x="4921" y="8641"/>
                </a:cubicBezTo>
                <a:cubicBezTo>
                  <a:pt x="5274" y="8282"/>
                  <a:pt x="5567" y="7723"/>
                  <a:pt x="5726" y="7379"/>
                </a:cubicBezTo>
                <a:lnTo>
                  <a:pt x="5844" y="7496"/>
                </a:lnTo>
                <a:lnTo>
                  <a:pt x="6095" y="7748"/>
                </a:lnTo>
                <a:cubicBezTo>
                  <a:pt x="6136" y="7789"/>
                  <a:pt x="6193" y="7810"/>
                  <a:pt x="6249" y="7810"/>
                </a:cubicBezTo>
                <a:cubicBezTo>
                  <a:pt x="6301" y="7810"/>
                  <a:pt x="6358" y="7789"/>
                  <a:pt x="6398" y="7748"/>
                </a:cubicBezTo>
                <a:cubicBezTo>
                  <a:pt x="6481" y="7666"/>
                  <a:pt x="6481" y="7533"/>
                  <a:pt x="6398" y="7451"/>
                </a:cubicBezTo>
                <a:lnTo>
                  <a:pt x="6301" y="7353"/>
                </a:lnTo>
                <a:lnTo>
                  <a:pt x="13571" y="463"/>
                </a:lnTo>
                <a:cubicBezTo>
                  <a:pt x="13596" y="440"/>
                  <a:pt x="13628" y="428"/>
                  <a:pt x="13661" y="428"/>
                </a:cubicBezTo>
                <a:close/>
                <a:moveTo>
                  <a:pt x="4023" y="9051"/>
                </a:moveTo>
                <a:lnTo>
                  <a:pt x="5096" y="10119"/>
                </a:lnTo>
                <a:cubicBezTo>
                  <a:pt x="4033" y="10986"/>
                  <a:pt x="3043" y="11945"/>
                  <a:pt x="2140" y="12975"/>
                </a:cubicBezTo>
                <a:lnTo>
                  <a:pt x="1591" y="12432"/>
                </a:lnTo>
                <a:cubicBezTo>
                  <a:pt x="1550" y="12389"/>
                  <a:pt x="1496" y="12367"/>
                  <a:pt x="1442" y="12367"/>
                </a:cubicBezTo>
                <a:cubicBezTo>
                  <a:pt x="1388" y="12367"/>
                  <a:pt x="1335" y="12389"/>
                  <a:pt x="1293" y="12432"/>
                </a:cubicBezTo>
                <a:cubicBezTo>
                  <a:pt x="1206" y="12514"/>
                  <a:pt x="1206" y="12648"/>
                  <a:pt x="1293" y="12729"/>
                </a:cubicBezTo>
                <a:lnTo>
                  <a:pt x="1863" y="13299"/>
                </a:lnTo>
                <a:cubicBezTo>
                  <a:pt x="1776" y="13401"/>
                  <a:pt x="1689" y="13505"/>
                  <a:pt x="1606" y="13607"/>
                </a:cubicBezTo>
                <a:lnTo>
                  <a:pt x="534" y="12535"/>
                </a:lnTo>
                <a:cubicBezTo>
                  <a:pt x="1627" y="11647"/>
                  <a:pt x="2643" y="10657"/>
                  <a:pt x="3561" y="9595"/>
                </a:cubicBezTo>
                <a:lnTo>
                  <a:pt x="4177" y="10205"/>
                </a:lnTo>
                <a:cubicBezTo>
                  <a:pt x="4218" y="10252"/>
                  <a:pt x="4274" y="10273"/>
                  <a:pt x="4326" y="10273"/>
                </a:cubicBezTo>
                <a:cubicBezTo>
                  <a:pt x="4381" y="10273"/>
                  <a:pt x="4433" y="10252"/>
                  <a:pt x="4480" y="10205"/>
                </a:cubicBezTo>
                <a:cubicBezTo>
                  <a:pt x="4561" y="10124"/>
                  <a:pt x="4561" y="9989"/>
                  <a:pt x="4480" y="9908"/>
                </a:cubicBezTo>
                <a:lnTo>
                  <a:pt x="3838" y="9272"/>
                </a:lnTo>
                <a:cubicBezTo>
                  <a:pt x="3900" y="9195"/>
                  <a:pt x="3962" y="9123"/>
                  <a:pt x="4023" y="9051"/>
                </a:cubicBezTo>
                <a:close/>
                <a:moveTo>
                  <a:pt x="13663" y="0"/>
                </a:moveTo>
                <a:cubicBezTo>
                  <a:pt x="13525" y="0"/>
                  <a:pt x="13387" y="52"/>
                  <a:pt x="13278" y="155"/>
                </a:cubicBezTo>
                <a:lnTo>
                  <a:pt x="5998" y="7050"/>
                </a:lnTo>
                <a:lnTo>
                  <a:pt x="5804" y="6856"/>
                </a:lnTo>
                <a:cubicBezTo>
                  <a:pt x="5761" y="6813"/>
                  <a:pt x="5705" y="6791"/>
                  <a:pt x="5646" y="6791"/>
                </a:cubicBezTo>
                <a:cubicBezTo>
                  <a:pt x="5633" y="6791"/>
                  <a:pt x="5621" y="6792"/>
                  <a:pt x="5608" y="6794"/>
                </a:cubicBezTo>
                <a:cubicBezTo>
                  <a:pt x="5536" y="6809"/>
                  <a:pt x="5480" y="6861"/>
                  <a:pt x="5454" y="6927"/>
                </a:cubicBezTo>
                <a:cubicBezTo>
                  <a:pt x="5449" y="6937"/>
                  <a:pt x="5085" y="7872"/>
                  <a:pt x="4618" y="8333"/>
                </a:cubicBezTo>
                <a:lnTo>
                  <a:pt x="4253" y="8677"/>
                </a:lnTo>
                <a:lnTo>
                  <a:pt x="4156" y="8580"/>
                </a:lnTo>
                <a:cubicBezTo>
                  <a:pt x="4116" y="8538"/>
                  <a:pt x="4054" y="8518"/>
                  <a:pt x="3997" y="8518"/>
                </a:cubicBezTo>
                <a:cubicBezTo>
                  <a:pt x="3936" y="8523"/>
                  <a:pt x="3879" y="8549"/>
                  <a:pt x="3838" y="8599"/>
                </a:cubicBezTo>
                <a:cubicBezTo>
                  <a:pt x="2730" y="9980"/>
                  <a:pt x="1468" y="11247"/>
                  <a:pt x="83" y="12355"/>
                </a:cubicBezTo>
                <a:cubicBezTo>
                  <a:pt x="36" y="12391"/>
                  <a:pt x="5" y="12447"/>
                  <a:pt x="5" y="12509"/>
                </a:cubicBezTo>
                <a:cubicBezTo>
                  <a:pt x="0" y="12570"/>
                  <a:pt x="26" y="12627"/>
                  <a:pt x="67" y="12668"/>
                </a:cubicBezTo>
                <a:lnTo>
                  <a:pt x="1473" y="14074"/>
                </a:lnTo>
                <a:cubicBezTo>
                  <a:pt x="1514" y="14114"/>
                  <a:pt x="1565" y="14140"/>
                  <a:pt x="1622" y="14140"/>
                </a:cubicBezTo>
                <a:lnTo>
                  <a:pt x="1632" y="14140"/>
                </a:lnTo>
                <a:cubicBezTo>
                  <a:pt x="1694" y="14135"/>
                  <a:pt x="1750" y="14105"/>
                  <a:pt x="1791" y="14059"/>
                </a:cubicBezTo>
                <a:cubicBezTo>
                  <a:pt x="2899" y="12674"/>
                  <a:pt x="4161" y="11412"/>
                  <a:pt x="5546" y="10303"/>
                </a:cubicBezTo>
                <a:cubicBezTo>
                  <a:pt x="5593" y="10267"/>
                  <a:pt x="5624" y="10211"/>
                  <a:pt x="5624" y="10150"/>
                </a:cubicBezTo>
                <a:cubicBezTo>
                  <a:pt x="5629" y="10088"/>
                  <a:pt x="5603" y="10031"/>
                  <a:pt x="5562" y="9985"/>
                </a:cubicBezTo>
                <a:lnTo>
                  <a:pt x="5546" y="9970"/>
                </a:lnTo>
                <a:lnTo>
                  <a:pt x="7589" y="7773"/>
                </a:lnTo>
                <a:cubicBezTo>
                  <a:pt x="8056" y="7276"/>
                  <a:pt x="9461" y="6414"/>
                  <a:pt x="9477" y="6404"/>
                </a:cubicBezTo>
                <a:cubicBezTo>
                  <a:pt x="9533" y="6368"/>
                  <a:pt x="9569" y="6312"/>
                  <a:pt x="9579" y="6245"/>
                </a:cubicBezTo>
                <a:cubicBezTo>
                  <a:pt x="9584" y="6183"/>
                  <a:pt x="9564" y="6117"/>
                  <a:pt x="9517" y="6070"/>
                </a:cubicBezTo>
                <a:lnTo>
                  <a:pt x="9344" y="5895"/>
                </a:lnTo>
                <a:lnTo>
                  <a:pt x="14063" y="950"/>
                </a:lnTo>
                <a:cubicBezTo>
                  <a:pt x="14274" y="730"/>
                  <a:pt x="14269" y="380"/>
                  <a:pt x="14058" y="165"/>
                </a:cubicBezTo>
                <a:cubicBezTo>
                  <a:pt x="13949" y="55"/>
                  <a:pt x="13806" y="0"/>
                  <a:pt x="136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34"/>
          <p:cNvGrpSpPr/>
          <p:nvPr/>
        </p:nvGrpSpPr>
        <p:grpSpPr>
          <a:xfrm>
            <a:off x="2641975" y="655122"/>
            <a:ext cx="460567" cy="590764"/>
            <a:chOff x="2495367" y="4352433"/>
            <a:chExt cx="280970" cy="360376"/>
          </a:xfrm>
        </p:grpSpPr>
        <p:sp>
          <p:nvSpPr>
            <p:cNvPr id="601" name="Google Shape;601;p34"/>
            <p:cNvSpPr/>
            <p:nvPr/>
          </p:nvSpPr>
          <p:spPr>
            <a:xfrm>
              <a:off x="2495367" y="4352433"/>
              <a:ext cx="280970" cy="360376"/>
            </a:xfrm>
            <a:custGeom>
              <a:avLst/>
              <a:gdLst/>
              <a:ahLst/>
              <a:cxnLst/>
              <a:rect l="l" t="t" r="r" b="b"/>
              <a:pathLst>
                <a:path w="13768" h="17659" extrusionOk="0">
                  <a:moveTo>
                    <a:pt x="6881" y="582"/>
                  </a:moveTo>
                  <a:cubicBezTo>
                    <a:pt x="8131" y="634"/>
                    <a:pt x="8693" y="1976"/>
                    <a:pt x="9545" y="4009"/>
                  </a:cubicBezTo>
                  <a:cubicBezTo>
                    <a:pt x="9831" y="4687"/>
                    <a:pt x="10149" y="5455"/>
                    <a:pt x="10537" y="6265"/>
                  </a:cubicBezTo>
                  <a:cubicBezTo>
                    <a:pt x="11365" y="8006"/>
                    <a:pt x="13126" y="12346"/>
                    <a:pt x="11544" y="14963"/>
                  </a:cubicBezTo>
                  <a:cubicBezTo>
                    <a:pt x="10753" y="16273"/>
                    <a:pt x="9194" y="16985"/>
                    <a:pt x="6914" y="17074"/>
                  </a:cubicBezTo>
                  <a:cubicBezTo>
                    <a:pt x="6813" y="17077"/>
                    <a:pt x="6713" y="17079"/>
                    <a:pt x="6615" y="17079"/>
                  </a:cubicBezTo>
                  <a:cubicBezTo>
                    <a:pt x="4765" y="17079"/>
                    <a:pt x="3411" y="16408"/>
                    <a:pt x="2580" y="15065"/>
                  </a:cubicBezTo>
                  <a:cubicBezTo>
                    <a:pt x="636" y="11925"/>
                    <a:pt x="2040" y="5735"/>
                    <a:pt x="3304" y="3437"/>
                  </a:cubicBezTo>
                  <a:cubicBezTo>
                    <a:pt x="4812" y="703"/>
                    <a:pt x="6540" y="582"/>
                    <a:pt x="6834" y="582"/>
                  </a:cubicBezTo>
                  <a:close/>
                  <a:moveTo>
                    <a:pt x="6856" y="0"/>
                  </a:moveTo>
                  <a:cubicBezTo>
                    <a:pt x="6478" y="0"/>
                    <a:pt x="4466" y="125"/>
                    <a:pt x="2799" y="3156"/>
                  </a:cubicBezTo>
                  <a:cubicBezTo>
                    <a:pt x="1442" y="5623"/>
                    <a:pt x="0" y="11994"/>
                    <a:pt x="2088" y="15369"/>
                  </a:cubicBezTo>
                  <a:cubicBezTo>
                    <a:pt x="3029" y="16891"/>
                    <a:pt x="4540" y="17659"/>
                    <a:pt x="6596" y="17659"/>
                  </a:cubicBezTo>
                  <a:cubicBezTo>
                    <a:pt x="6708" y="17659"/>
                    <a:pt x="6821" y="17659"/>
                    <a:pt x="6938" y="17655"/>
                  </a:cubicBezTo>
                  <a:cubicBezTo>
                    <a:pt x="9423" y="17556"/>
                    <a:pt x="11141" y="16750"/>
                    <a:pt x="12039" y="15261"/>
                  </a:cubicBezTo>
                  <a:cubicBezTo>
                    <a:pt x="13767" y="12402"/>
                    <a:pt x="11933" y="7842"/>
                    <a:pt x="11062" y="6016"/>
                  </a:cubicBezTo>
                  <a:cubicBezTo>
                    <a:pt x="10678" y="5216"/>
                    <a:pt x="10360" y="4453"/>
                    <a:pt x="10079" y="3784"/>
                  </a:cubicBezTo>
                  <a:cubicBezTo>
                    <a:pt x="9180" y="1630"/>
                    <a:pt x="8528" y="72"/>
                    <a:pt x="6910" y="1"/>
                  </a:cubicBezTo>
                  <a:cubicBezTo>
                    <a:pt x="6899" y="1"/>
                    <a:pt x="6881" y="0"/>
                    <a:pt x="6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2596608" y="4463776"/>
              <a:ext cx="59937" cy="177402"/>
            </a:xfrm>
            <a:custGeom>
              <a:avLst/>
              <a:gdLst/>
              <a:ahLst/>
              <a:cxnLst/>
              <a:rect l="l" t="t" r="r" b="b"/>
              <a:pathLst>
                <a:path w="2937" h="8693" extrusionOk="0">
                  <a:moveTo>
                    <a:pt x="304" y="1"/>
                  </a:moveTo>
                  <a:cubicBezTo>
                    <a:pt x="260" y="1"/>
                    <a:pt x="216" y="10"/>
                    <a:pt x="175" y="31"/>
                  </a:cubicBezTo>
                  <a:cubicBezTo>
                    <a:pt x="62" y="87"/>
                    <a:pt x="0" y="205"/>
                    <a:pt x="20" y="331"/>
                  </a:cubicBezTo>
                  <a:lnTo>
                    <a:pt x="1176" y="8444"/>
                  </a:lnTo>
                  <a:cubicBezTo>
                    <a:pt x="1195" y="8589"/>
                    <a:pt x="1321" y="8692"/>
                    <a:pt x="1461" y="8692"/>
                  </a:cubicBezTo>
                  <a:lnTo>
                    <a:pt x="1504" y="8692"/>
                  </a:lnTo>
                  <a:cubicBezTo>
                    <a:pt x="1663" y="8669"/>
                    <a:pt x="1770" y="8519"/>
                    <a:pt x="1747" y="8360"/>
                  </a:cubicBezTo>
                  <a:lnTo>
                    <a:pt x="717" y="1109"/>
                  </a:lnTo>
                  <a:lnTo>
                    <a:pt x="2416" y="2807"/>
                  </a:lnTo>
                  <a:cubicBezTo>
                    <a:pt x="2472" y="2866"/>
                    <a:pt x="2546" y="2895"/>
                    <a:pt x="2620" y="2895"/>
                  </a:cubicBezTo>
                  <a:cubicBezTo>
                    <a:pt x="2694" y="2895"/>
                    <a:pt x="2768" y="2866"/>
                    <a:pt x="2824" y="2807"/>
                  </a:cubicBezTo>
                  <a:cubicBezTo>
                    <a:pt x="2936" y="2695"/>
                    <a:pt x="2936" y="2513"/>
                    <a:pt x="2824" y="2401"/>
                  </a:cubicBezTo>
                  <a:lnTo>
                    <a:pt x="512" y="83"/>
                  </a:lnTo>
                  <a:cubicBezTo>
                    <a:pt x="455" y="30"/>
                    <a:pt x="380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0496AD2-9DFC-8D80-9519-0303FA16A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5073"/>
            <a:ext cx="4054811" cy="6626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1974E-17 4.69136E-6 C 0.05122 4.69136E-6 0.09306 0.0503 0.09306 0.11296 C 0.09306 0.17561 0.05122 0.22623 -5.91974E-17 0.22623 C -0.05139 0.22623 -0.09306 0.17561 -0.09306 0.11296 C -0.09306 0.0503 -0.05139 4.69136E-6 -5.91974E-17 4.69136E-6 Z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" grpId="0"/>
      <p:bldP spid="554" grpId="0" build="p"/>
      <p:bldP spid="555" grpId="0"/>
      <p:bldP spid="556" grpId="0" build="p"/>
      <p:bldP spid="557" grpId="0"/>
      <p:bldP spid="558" grpId="0" build="p"/>
      <p:bldP spid="5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5"/>
          <p:cNvSpPr/>
          <p:nvPr/>
        </p:nvSpPr>
        <p:spPr>
          <a:xfrm>
            <a:off x="685199" y="1585624"/>
            <a:ext cx="3641635" cy="1326429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5"/>
          <p:cNvSpPr/>
          <p:nvPr/>
        </p:nvSpPr>
        <p:spPr>
          <a:xfrm>
            <a:off x="4572000" y="1585625"/>
            <a:ext cx="3886800" cy="132642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5"/>
          <p:cNvSpPr/>
          <p:nvPr/>
        </p:nvSpPr>
        <p:spPr>
          <a:xfrm>
            <a:off x="685200" y="3195500"/>
            <a:ext cx="3641634" cy="1233952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5"/>
          <p:cNvSpPr/>
          <p:nvPr/>
        </p:nvSpPr>
        <p:spPr>
          <a:xfrm>
            <a:off x="4572000" y="3195500"/>
            <a:ext cx="3886800" cy="122893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5"/>
          <p:cNvSpPr txBox="1">
            <a:spLocks noGrp="1"/>
          </p:cNvSpPr>
          <p:nvPr>
            <p:ph type="title"/>
          </p:nvPr>
        </p:nvSpPr>
        <p:spPr>
          <a:xfrm>
            <a:off x="915909" y="1682850"/>
            <a:ext cx="3258525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C#</a:t>
            </a:r>
            <a:endParaRPr dirty="0"/>
          </a:p>
        </p:txBody>
      </p:sp>
      <p:sp>
        <p:nvSpPr>
          <p:cNvPr id="614" name="Google Shape;614;p35"/>
          <p:cNvSpPr txBox="1">
            <a:spLocks noGrp="1"/>
          </p:cNvSpPr>
          <p:nvPr>
            <p:ph type="subTitle" idx="1"/>
          </p:nvPr>
        </p:nvSpPr>
        <p:spPr>
          <a:xfrm>
            <a:off x="889040" y="1948000"/>
            <a:ext cx="3451664" cy="892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là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,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trên </a:t>
            </a:r>
            <a:r>
              <a:rPr lang="vi-VN" dirty="0" err="1"/>
              <a:t>nền</a:t>
            </a:r>
            <a:r>
              <a:rPr lang="vi-VN" dirty="0"/>
              <a:t> </a:t>
            </a:r>
            <a:r>
              <a:rPr lang="vi-VN" dirty="0" err="1"/>
              <a:t>tảng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hai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mạnh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C++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Java</a:t>
            </a:r>
            <a:r>
              <a:rPr lang="vi-VN" dirty="0"/>
              <a:t>.</a:t>
            </a:r>
            <a:endParaRPr dirty="0"/>
          </a:p>
        </p:txBody>
      </p:sp>
      <p:sp>
        <p:nvSpPr>
          <p:cNvPr id="617" name="Google Shape;617;p35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thuyết</a:t>
            </a:r>
            <a:endParaRPr dirty="0"/>
          </a:p>
        </p:txBody>
      </p:sp>
      <p:sp>
        <p:nvSpPr>
          <p:cNvPr id="618" name="Google Shape;618;p35"/>
          <p:cNvSpPr txBox="1">
            <a:spLocks noGrp="1"/>
          </p:cNvSpPr>
          <p:nvPr>
            <p:ph type="title" idx="4"/>
          </p:nvPr>
        </p:nvSpPr>
        <p:spPr>
          <a:xfrm>
            <a:off x="1060566" y="3183820"/>
            <a:ext cx="2888479" cy="3859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SQL</a:t>
            </a:r>
            <a:endParaRPr dirty="0"/>
          </a:p>
        </p:txBody>
      </p:sp>
      <p:sp>
        <p:nvSpPr>
          <p:cNvPr id="619" name="Google Shape;619;p35"/>
          <p:cNvSpPr txBox="1">
            <a:spLocks noGrp="1"/>
          </p:cNvSpPr>
          <p:nvPr>
            <p:ph type="subTitle" idx="5"/>
          </p:nvPr>
        </p:nvSpPr>
        <p:spPr>
          <a:xfrm>
            <a:off x="915910" y="3751543"/>
            <a:ext cx="3463999" cy="3644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Structured</a:t>
            </a:r>
            <a:r>
              <a:rPr lang="vi-VN" dirty="0"/>
              <a:t> </a:t>
            </a:r>
            <a:r>
              <a:rPr lang="vi-VN" dirty="0" err="1"/>
              <a:t>Query</a:t>
            </a:r>
            <a:r>
              <a:rPr lang="vi-VN" dirty="0"/>
              <a:t> </a:t>
            </a:r>
            <a:r>
              <a:rPr lang="vi-VN" dirty="0" err="1"/>
              <a:t>Language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truy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mang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phổ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,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lấy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.</a:t>
            </a:r>
            <a:endParaRPr dirty="0"/>
          </a:p>
        </p:txBody>
      </p:sp>
      <p:sp>
        <p:nvSpPr>
          <p:cNvPr id="622" name="Google Shape;622;p35"/>
          <p:cNvSpPr txBox="1">
            <a:spLocks noGrp="1"/>
          </p:cNvSpPr>
          <p:nvPr>
            <p:ph type="title" idx="8"/>
          </p:nvPr>
        </p:nvSpPr>
        <p:spPr>
          <a:xfrm>
            <a:off x="4817166" y="1682850"/>
            <a:ext cx="3410924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MVC</a:t>
            </a:r>
            <a:endParaRPr dirty="0"/>
          </a:p>
        </p:txBody>
      </p:sp>
      <p:sp>
        <p:nvSpPr>
          <p:cNvPr id="623" name="Google Shape;623;p35"/>
          <p:cNvSpPr txBox="1">
            <a:spLocks noGrp="1"/>
          </p:cNvSpPr>
          <p:nvPr>
            <p:ph type="subTitle" idx="9"/>
          </p:nvPr>
        </p:nvSpPr>
        <p:spPr>
          <a:xfrm>
            <a:off x="4494261" y="2187572"/>
            <a:ext cx="3964539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“</a:t>
            </a:r>
            <a:r>
              <a:rPr lang="vi-VN" dirty="0" err="1"/>
              <a:t>Model-View-Controller</a:t>
            </a:r>
            <a:r>
              <a:rPr lang="vi-VN" dirty="0"/>
              <a:t>“ </a:t>
            </a:r>
            <a:r>
              <a:rPr lang="vi-VN" dirty="0" err="1"/>
              <a:t>là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 </a:t>
            </a:r>
            <a:r>
              <a:rPr lang="vi-VN" dirty="0" err="1"/>
              <a:t>MVC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trên </a:t>
            </a:r>
            <a:r>
              <a:rPr lang="vi-VN" dirty="0" err="1"/>
              <a:t>máy</a:t>
            </a:r>
            <a:r>
              <a:rPr lang="vi-VN" dirty="0"/>
              <a:t> tinh.</a:t>
            </a:r>
            <a:endParaRPr lang="en-US" dirty="0"/>
          </a:p>
        </p:txBody>
      </p:sp>
      <p:sp>
        <p:nvSpPr>
          <p:cNvPr id="624" name="Google Shape;624;p35"/>
          <p:cNvSpPr txBox="1">
            <a:spLocks noGrp="1"/>
          </p:cNvSpPr>
          <p:nvPr>
            <p:ph type="title" idx="13"/>
          </p:nvPr>
        </p:nvSpPr>
        <p:spPr>
          <a:xfrm>
            <a:off x="5714039" y="3276587"/>
            <a:ext cx="1689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HTML</a:t>
            </a:r>
            <a:endParaRPr dirty="0"/>
          </a:p>
        </p:txBody>
      </p:sp>
      <p:sp>
        <p:nvSpPr>
          <p:cNvPr id="625" name="Google Shape;625;p35"/>
          <p:cNvSpPr txBox="1">
            <a:spLocks noGrp="1"/>
          </p:cNvSpPr>
          <p:nvPr>
            <p:ph type="subTitle" idx="14"/>
          </p:nvPr>
        </p:nvSpPr>
        <p:spPr>
          <a:xfrm>
            <a:off x="4803913" y="3592010"/>
            <a:ext cx="3424177" cy="748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Hypertext</a:t>
            </a:r>
            <a:r>
              <a:rPr lang="vi-VN" dirty="0"/>
              <a:t> </a:t>
            </a:r>
            <a:r>
              <a:rPr lang="vi-VN" dirty="0" err="1"/>
              <a:t>Markup</a:t>
            </a:r>
            <a:r>
              <a:rPr lang="vi-VN" dirty="0"/>
              <a:t> </a:t>
            </a:r>
            <a:r>
              <a:rPr lang="vi-VN" dirty="0" err="1"/>
              <a:t>Language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trong </a:t>
            </a:r>
            <a:r>
              <a:rPr lang="vi-VN" dirty="0" err="1"/>
              <a:t>Website</a:t>
            </a:r>
            <a:r>
              <a:rPr lang="vi-VN" dirty="0"/>
              <a:t>.</a:t>
            </a:r>
            <a:endParaRPr dirty="0"/>
          </a:p>
        </p:txBody>
      </p:sp>
      <p:sp>
        <p:nvSpPr>
          <p:cNvPr id="626" name="Google Shape;626;p35"/>
          <p:cNvSpPr/>
          <p:nvPr/>
        </p:nvSpPr>
        <p:spPr>
          <a:xfrm>
            <a:off x="506772" y="3592011"/>
            <a:ext cx="506100" cy="1110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5"/>
          <p:cNvSpPr/>
          <p:nvPr/>
        </p:nvSpPr>
        <p:spPr>
          <a:xfrm>
            <a:off x="8175850" y="1301100"/>
            <a:ext cx="506100" cy="1110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5"/>
          <p:cNvSpPr/>
          <p:nvPr/>
        </p:nvSpPr>
        <p:spPr>
          <a:xfrm>
            <a:off x="462050" y="1301100"/>
            <a:ext cx="506100" cy="1110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5"/>
          <p:cNvSpPr/>
          <p:nvPr/>
        </p:nvSpPr>
        <p:spPr>
          <a:xfrm>
            <a:off x="8170950" y="3546564"/>
            <a:ext cx="506100" cy="1110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Google Shape;630;p35"/>
          <p:cNvGrpSpPr/>
          <p:nvPr/>
        </p:nvGrpSpPr>
        <p:grpSpPr>
          <a:xfrm>
            <a:off x="6746803" y="4558313"/>
            <a:ext cx="839714" cy="443511"/>
            <a:chOff x="4026337" y="1083192"/>
            <a:chExt cx="652509" cy="344662"/>
          </a:xfrm>
        </p:grpSpPr>
        <p:sp>
          <p:nvSpPr>
            <p:cNvPr id="631" name="Google Shape;631;p35"/>
            <p:cNvSpPr/>
            <p:nvPr/>
          </p:nvSpPr>
          <p:spPr>
            <a:xfrm>
              <a:off x="4026521" y="1083192"/>
              <a:ext cx="652142" cy="344662"/>
            </a:xfrm>
            <a:custGeom>
              <a:avLst/>
              <a:gdLst/>
              <a:ahLst/>
              <a:cxnLst/>
              <a:rect l="l" t="t" r="r" b="b"/>
              <a:pathLst>
                <a:path w="31956" h="16889" extrusionOk="0">
                  <a:moveTo>
                    <a:pt x="9358" y="594"/>
                  </a:moveTo>
                  <a:lnTo>
                    <a:pt x="25982" y="4619"/>
                  </a:lnTo>
                  <a:lnTo>
                    <a:pt x="31243" y="11445"/>
                  </a:lnTo>
                  <a:lnTo>
                    <a:pt x="24614" y="16289"/>
                  </a:lnTo>
                  <a:lnTo>
                    <a:pt x="6564" y="12633"/>
                  </a:lnTo>
                  <a:lnTo>
                    <a:pt x="746" y="3959"/>
                  </a:lnTo>
                  <a:lnTo>
                    <a:pt x="9358" y="594"/>
                  </a:lnTo>
                  <a:close/>
                  <a:moveTo>
                    <a:pt x="9340" y="0"/>
                  </a:moveTo>
                  <a:cubicBezTo>
                    <a:pt x="9304" y="0"/>
                    <a:pt x="9267" y="7"/>
                    <a:pt x="9233" y="22"/>
                  </a:cubicBezTo>
                  <a:lnTo>
                    <a:pt x="198" y="3552"/>
                  </a:lnTo>
                  <a:cubicBezTo>
                    <a:pt x="118" y="3585"/>
                    <a:pt x="53" y="3650"/>
                    <a:pt x="29" y="3734"/>
                  </a:cubicBezTo>
                  <a:cubicBezTo>
                    <a:pt x="1" y="3818"/>
                    <a:pt x="16" y="3913"/>
                    <a:pt x="62" y="3982"/>
                  </a:cubicBezTo>
                  <a:lnTo>
                    <a:pt x="6152" y="13054"/>
                  </a:lnTo>
                  <a:cubicBezTo>
                    <a:pt x="6195" y="13115"/>
                    <a:pt x="6260" y="13162"/>
                    <a:pt x="6335" y="13177"/>
                  </a:cubicBezTo>
                  <a:lnTo>
                    <a:pt x="24624" y="16884"/>
                  </a:lnTo>
                  <a:cubicBezTo>
                    <a:pt x="24642" y="16889"/>
                    <a:pt x="24661" y="16889"/>
                    <a:pt x="24685" y="16889"/>
                  </a:cubicBezTo>
                  <a:cubicBezTo>
                    <a:pt x="24746" y="16889"/>
                    <a:pt x="24802" y="16870"/>
                    <a:pt x="24854" y="16833"/>
                  </a:cubicBezTo>
                  <a:lnTo>
                    <a:pt x="31828" y="11734"/>
                  </a:lnTo>
                  <a:cubicBezTo>
                    <a:pt x="31889" y="11688"/>
                    <a:pt x="31932" y="11618"/>
                    <a:pt x="31941" y="11542"/>
                  </a:cubicBezTo>
                  <a:cubicBezTo>
                    <a:pt x="31955" y="11464"/>
                    <a:pt x="31932" y="11384"/>
                    <a:pt x="31884" y="11323"/>
                  </a:cubicBezTo>
                  <a:lnTo>
                    <a:pt x="26379" y="4183"/>
                  </a:lnTo>
                  <a:cubicBezTo>
                    <a:pt x="26342" y="4133"/>
                    <a:pt x="26282" y="4095"/>
                    <a:pt x="26221" y="4081"/>
                  </a:cubicBezTo>
                  <a:lnTo>
                    <a:pt x="9406" y="9"/>
                  </a:lnTo>
                  <a:cubicBezTo>
                    <a:pt x="9384" y="3"/>
                    <a:pt x="9362" y="0"/>
                    <a:pt x="9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4026827" y="1083233"/>
              <a:ext cx="228523" cy="131016"/>
            </a:xfrm>
            <a:custGeom>
              <a:avLst/>
              <a:gdLst/>
              <a:ahLst/>
              <a:cxnLst/>
              <a:rect l="l" t="t" r="r" b="b"/>
              <a:pathLst>
                <a:path w="11198" h="6420" extrusionOk="0">
                  <a:moveTo>
                    <a:pt x="9170" y="662"/>
                  </a:moveTo>
                  <a:lnTo>
                    <a:pt x="10500" y="3756"/>
                  </a:lnTo>
                  <a:lnTo>
                    <a:pt x="6586" y="5816"/>
                  </a:lnTo>
                  <a:lnTo>
                    <a:pt x="1109" y="3812"/>
                  </a:lnTo>
                  <a:lnTo>
                    <a:pt x="9170" y="662"/>
                  </a:lnTo>
                  <a:close/>
                  <a:moveTo>
                    <a:pt x="9324" y="0"/>
                  </a:moveTo>
                  <a:cubicBezTo>
                    <a:pt x="9288" y="0"/>
                    <a:pt x="9252" y="7"/>
                    <a:pt x="9218" y="20"/>
                  </a:cubicBezTo>
                  <a:lnTo>
                    <a:pt x="183" y="3550"/>
                  </a:lnTo>
                  <a:cubicBezTo>
                    <a:pt x="70" y="3597"/>
                    <a:pt x="1" y="3704"/>
                    <a:pt x="1" y="3826"/>
                  </a:cubicBezTo>
                  <a:cubicBezTo>
                    <a:pt x="1" y="3943"/>
                    <a:pt x="75" y="4051"/>
                    <a:pt x="187" y="4093"/>
                  </a:cubicBezTo>
                  <a:lnTo>
                    <a:pt x="6507" y="6400"/>
                  </a:lnTo>
                  <a:cubicBezTo>
                    <a:pt x="6539" y="6415"/>
                    <a:pt x="6573" y="6419"/>
                    <a:pt x="6606" y="6419"/>
                  </a:cubicBezTo>
                  <a:cubicBezTo>
                    <a:pt x="6652" y="6419"/>
                    <a:pt x="6699" y="6410"/>
                    <a:pt x="6741" y="6387"/>
                  </a:cubicBezTo>
                  <a:lnTo>
                    <a:pt x="11005" y="4144"/>
                  </a:lnTo>
                  <a:cubicBezTo>
                    <a:pt x="11141" y="4075"/>
                    <a:pt x="11197" y="3911"/>
                    <a:pt x="11137" y="3775"/>
                  </a:cubicBezTo>
                  <a:lnTo>
                    <a:pt x="9592" y="175"/>
                  </a:lnTo>
                  <a:cubicBezTo>
                    <a:pt x="9542" y="65"/>
                    <a:pt x="9436" y="0"/>
                    <a:pt x="9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4489486" y="1166332"/>
              <a:ext cx="189361" cy="157485"/>
            </a:xfrm>
            <a:custGeom>
              <a:avLst/>
              <a:gdLst/>
              <a:ahLst/>
              <a:cxnLst/>
              <a:rect l="l" t="t" r="r" b="b"/>
              <a:pathLst>
                <a:path w="9279" h="7717" extrusionOk="0">
                  <a:moveTo>
                    <a:pt x="3417" y="705"/>
                  </a:moveTo>
                  <a:lnTo>
                    <a:pt x="8295" y="7024"/>
                  </a:lnTo>
                  <a:lnTo>
                    <a:pt x="3343" y="6232"/>
                  </a:lnTo>
                  <a:lnTo>
                    <a:pt x="726" y="2905"/>
                  </a:lnTo>
                  <a:lnTo>
                    <a:pt x="3417" y="705"/>
                  </a:lnTo>
                  <a:close/>
                  <a:moveTo>
                    <a:pt x="3460" y="0"/>
                  </a:moveTo>
                  <a:cubicBezTo>
                    <a:pt x="3394" y="0"/>
                    <a:pt x="3333" y="23"/>
                    <a:pt x="3282" y="63"/>
                  </a:cubicBezTo>
                  <a:lnTo>
                    <a:pt x="141" y="2637"/>
                  </a:lnTo>
                  <a:cubicBezTo>
                    <a:pt x="18" y="2736"/>
                    <a:pt x="0" y="2914"/>
                    <a:pt x="98" y="3041"/>
                  </a:cubicBezTo>
                  <a:lnTo>
                    <a:pt x="2959" y="6677"/>
                  </a:lnTo>
                  <a:cubicBezTo>
                    <a:pt x="3001" y="6738"/>
                    <a:pt x="3066" y="6776"/>
                    <a:pt x="3142" y="6785"/>
                  </a:cubicBezTo>
                  <a:lnTo>
                    <a:pt x="8922" y="7712"/>
                  </a:lnTo>
                  <a:cubicBezTo>
                    <a:pt x="8941" y="7717"/>
                    <a:pt x="8956" y="7717"/>
                    <a:pt x="8969" y="7717"/>
                  </a:cubicBezTo>
                  <a:cubicBezTo>
                    <a:pt x="9073" y="7717"/>
                    <a:pt x="9166" y="7665"/>
                    <a:pt x="9217" y="7576"/>
                  </a:cubicBezTo>
                  <a:cubicBezTo>
                    <a:pt x="9278" y="7474"/>
                    <a:pt x="9274" y="7342"/>
                    <a:pt x="9198" y="7249"/>
                  </a:cubicBezTo>
                  <a:lnTo>
                    <a:pt x="3693" y="109"/>
                  </a:lnTo>
                  <a:cubicBezTo>
                    <a:pt x="3647" y="49"/>
                    <a:pt x="3576" y="12"/>
                    <a:pt x="3497" y="3"/>
                  </a:cubicBezTo>
                  <a:cubicBezTo>
                    <a:pt x="3484" y="1"/>
                    <a:pt x="3472" y="0"/>
                    <a:pt x="3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4150640" y="1279125"/>
              <a:ext cx="385865" cy="148730"/>
            </a:xfrm>
            <a:custGeom>
              <a:avLst/>
              <a:gdLst/>
              <a:ahLst/>
              <a:cxnLst/>
              <a:rect l="l" t="t" r="r" b="b"/>
              <a:pathLst>
                <a:path w="18908" h="7288" extrusionOk="0">
                  <a:moveTo>
                    <a:pt x="3511" y="608"/>
                  </a:moveTo>
                  <a:lnTo>
                    <a:pt x="16641" y="3665"/>
                  </a:lnTo>
                  <a:lnTo>
                    <a:pt x="18078" y="6595"/>
                  </a:lnTo>
                  <a:lnTo>
                    <a:pt x="908" y="3116"/>
                  </a:lnTo>
                  <a:lnTo>
                    <a:pt x="3511" y="608"/>
                  </a:lnTo>
                  <a:close/>
                  <a:moveTo>
                    <a:pt x="3423" y="1"/>
                  </a:moveTo>
                  <a:cubicBezTo>
                    <a:pt x="3349" y="1"/>
                    <a:pt x="3279" y="30"/>
                    <a:pt x="3225" y="83"/>
                  </a:cubicBezTo>
                  <a:lnTo>
                    <a:pt x="107" y="3084"/>
                  </a:lnTo>
                  <a:cubicBezTo>
                    <a:pt x="33" y="3159"/>
                    <a:pt x="0" y="3271"/>
                    <a:pt x="33" y="3374"/>
                  </a:cubicBezTo>
                  <a:cubicBezTo>
                    <a:pt x="61" y="3477"/>
                    <a:pt x="145" y="3552"/>
                    <a:pt x="253" y="3576"/>
                  </a:cubicBezTo>
                  <a:lnTo>
                    <a:pt x="18542" y="7283"/>
                  </a:lnTo>
                  <a:cubicBezTo>
                    <a:pt x="18560" y="7288"/>
                    <a:pt x="18579" y="7288"/>
                    <a:pt x="18603" y="7288"/>
                  </a:cubicBezTo>
                  <a:cubicBezTo>
                    <a:pt x="18687" y="7288"/>
                    <a:pt x="18776" y="7245"/>
                    <a:pt x="18832" y="7176"/>
                  </a:cubicBezTo>
                  <a:cubicBezTo>
                    <a:pt x="18897" y="7087"/>
                    <a:pt x="18908" y="6969"/>
                    <a:pt x="18860" y="6871"/>
                  </a:cubicBezTo>
                  <a:lnTo>
                    <a:pt x="17100" y="3285"/>
                  </a:lnTo>
                  <a:cubicBezTo>
                    <a:pt x="17063" y="3205"/>
                    <a:pt x="16988" y="3149"/>
                    <a:pt x="16903" y="3131"/>
                  </a:cubicBezTo>
                  <a:lnTo>
                    <a:pt x="3492" y="9"/>
                  </a:lnTo>
                  <a:cubicBezTo>
                    <a:pt x="3469" y="3"/>
                    <a:pt x="3446" y="1"/>
                    <a:pt x="3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4487771" y="1293063"/>
              <a:ext cx="191075" cy="134792"/>
            </a:xfrm>
            <a:custGeom>
              <a:avLst/>
              <a:gdLst/>
              <a:ahLst/>
              <a:cxnLst/>
              <a:rect l="l" t="t" r="r" b="b"/>
              <a:pathLst>
                <a:path w="9363" h="6605" extrusionOk="0">
                  <a:moveTo>
                    <a:pt x="3352" y="599"/>
                  </a:moveTo>
                  <a:lnTo>
                    <a:pt x="8323" y="1394"/>
                  </a:lnTo>
                  <a:lnTo>
                    <a:pt x="2191" y="5879"/>
                  </a:lnTo>
                  <a:lnTo>
                    <a:pt x="679" y="2809"/>
                  </a:lnTo>
                  <a:lnTo>
                    <a:pt x="3352" y="599"/>
                  </a:lnTo>
                  <a:close/>
                  <a:moveTo>
                    <a:pt x="3267" y="0"/>
                  </a:moveTo>
                  <a:cubicBezTo>
                    <a:pt x="3202" y="0"/>
                    <a:pt x="3138" y="24"/>
                    <a:pt x="3085" y="65"/>
                  </a:cubicBezTo>
                  <a:lnTo>
                    <a:pt x="136" y="2504"/>
                  </a:lnTo>
                  <a:cubicBezTo>
                    <a:pt x="33" y="2593"/>
                    <a:pt x="0" y="2738"/>
                    <a:pt x="61" y="2855"/>
                  </a:cubicBezTo>
                  <a:lnTo>
                    <a:pt x="1821" y="6441"/>
                  </a:lnTo>
                  <a:cubicBezTo>
                    <a:pt x="1858" y="6521"/>
                    <a:pt x="1928" y="6577"/>
                    <a:pt x="2012" y="6595"/>
                  </a:cubicBezTo>
                  <a:cubicBezTo>
                    <a:pt x="2036" y="6600"/>
                    <a:pt x="2059" y="6605"/>
                    <a:pt x="2083" y="6605"/>
                  </a:cubicBezTo>
                  <a:cubicBezTo>
                    <a:pt x="2144" y="6605"/>
                    <a:pt x="2200" y="6586"/>
                    <a:pt x="2252" y="6549"/>
                  </a:cubicBezTo>
                  <a:lnTo>
                    <a:pt x="9226" y="1450"/>
                  </a:lnTo>
                  <a:cubicBezTo>
                    <a:pt x="9321" y="1381"/>
                    <a:pt x="9362" y="1264"/>
                    <a:pt x="9334" y="1152"/>
                  </a:cubicBezTo>
                  <a:cubicBezTo>
                    <a:pt x="9306" y="1034"/>
                    <a:pt x="9217" y="949"/>
                    <a:pt x="9100" y="931"/>
                  </a:cubicBezTo>
                  <a:lnTo>
                    <a:pt x="3314" y="4"/>
                  </a:lnTo>
                  <a:cubicBezTo>
                    <a:pt x="3299" y="2"/>
                    <a:pt x="3283" y="0"/>
                    <a:pt x="3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4210821" y="1083213"/>
              <a:ext cx="355682" cy="147383"/>
            </a:xfrm>
            <a:custGeom>
              <a:avLst/>
              <a:gdLst/>
              <a:ahLst/>
              <a:cxnLst/>
              <a:rect l="l" t="t" r="r" b="b"/>
              <a:pathLst>
                <a:path w="17429" h="7222" extrusionOk="0">
                  <a:moveTo>
                    <a:pt x="805" y="710"/>
                  </a:moveTo>
                  <a:lnTo>
                    <a:pt x="16488" y="4506"/>
                  </a:lnTo>
                  <a:lnTo>
                    <a:pt x="13908" y="6617"/>
                  </a:lnTo>
                  <a:lnTo>
                    <a:pt x="2064" y="3640"/>
                  </a:lnTo>
                  <a:lnTo>
                    <a:pt x="805" y="710"/>
                  </a:lnTo>
                  <a:close/>
                  <a:moveTo>
                    <a:pt x="308" y="0"/>
                  </a:moveTo>
                  <a:cubicBezTo>
                    <a:pt x="225" y="0"/>
                    <a:pt x="143" y="34"/>
                    <a:pt x="85" y="101"/>
                  </a:cubicBezTo>
                  <a:cubicBezTo>
                    <a:pt x="14" y="185"/>
                    <a:pt x="1" y="302"/>
                    <a:pt x="42" y="405"/>
                  </a:cubicBezTo>
                  <a:lnTo>
                    <a:pt x="1587" y="4005"/>
                  </a:lnTo>
                  <a:cubicBezTo>
                    <a:pt x="1624" y="4085"/>
                    <a:pt x="1695" y="4150"/>
                    <a:pt x="1784" y="4169"/>
                  </a:cubicBezTo>
                  <a:lnTo>
                    <a:pt x="13908" y="7216"/>
                  </a:lnTo>
                  <a:cubicBezTo>
                    <a:pt x="13932" y="7221"/>
                    <a:pt x="13954" y="7221"/>
                    <a:pt x="13978" y="7221"/>
                  </a:cubicBezTo>
                  <a:cubicBezTo>
                    <a:pt x="14044" y="7221"/>
                    <a:pt x="14109" y="7202"/>
                    <a:pt x="14161" y="7155"/>
                  </a:cubicBezTo>
                  <a:lnTo>
                    <a:pt x="17302" y="4586"/>
                  </a:lnTo>
                  <a:cubicBezTo>
                    <a:pt x="17387" y="4515"/>
                    <a:pt x="17428" y="4403"/>
                    <a:pt x="17400" y="4295"/>
                  </a:cubicBezTo>
                  <a:cubicBezTo>
                    <a:pt x="17376" y="4193"/>
                    <a:pt x="17292" y="4108"/>
                    <a:pt x="17190" y="4080"/>
                  </a:cubicBezTo>
                  <a:lnTo>
                    <a:pt x="375" y="8"/>
                  </a:lnTo>
                  <a:cubicBezTo>
                    <a:pt x="353" y="3"/>
                    <a:pt x="330" y="0"/>
                    <a:pt x="3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4026337" y="1155292"/>
              <a:ext cx="200728" cy="196912"/>
            </a:xfrm>
            <a:custGeom>
              <a:avLst/>
              <a:gdLst/>
              <a:ahLst/>
              <a:cxnLst/>
              <a:rect l="l" t="t" r="r" b="b"/>
              <a:pathLst>
                <a:path w="9836" h="9649" extrusionOk="0">
                  <a:moveTo>
                    <a:pt x="1049" y="866"/>
                  </a:moveTo>
                  <a:lnTo>
                    <a:pt x="6451" y="2841"/>
                  </a:lnTo>
                  <a:lnTo>
                    <a:pt x="9129" y="6330"/>
                  </a:lnTo>
                  <a:lnTo>
                    <a:pt x="6446" y="8908"/>
                  </a:lnTo>
                  <a:lnTo>
                    <a:pt x="1049" y="866"/>
                  </a:lnTo>
                  <a:close/>
                  <a:moveTo>
                    <a:pt x="311" y="1"/>
                  </a:moveTo>
                  <a:cubicBezTo>
                    <a:pt x="225" y="1"/>
                    <a:pt x="142" y="39"/>
                    <a:pt x="85" y="112"/>
                  </a:cubicBezTo>
                  <a:cubicBezTo>
                    <a:pt x="5" y="211"/>
                    <a:pt x="1" y="347"/>
                    <a:pt x="71" y="449"/>
                  </a:cubicBezTo>
                  <a:lnTo>
                    <a:pt x="6161" y="9521"/>
                  </a:lnTo>
                  <a:cubicBezTo>
                    <a:pt x="6208" y="9592"/>
                    <a:pt x="6288" y="9638"/>
                    <a:pt x="6372" y="9648"/>
                  </a:cubicBezTo>
                  <a:lnTo>
                    <a:pt x="6400" y="9648"/>
                  </a:lnTo>
                  <a:cubicBezTo>
                    <a:pt x="6474" y="9648"/>
                    <a:pt x="6550" y="9620"/>
                    <a:pt x="6601" y="9569"/>
                  </a:cubicBezTo>
                  <a:lnTo>
                    <a:pt x="9719" y="6568"/>
                  </a:lnTo>
                  <a:cubicBezTo>
                    <a:pt x="9821" y="6464"/>
                    <a:pt x="9836" y="6302"/>
                    <a:pt x="9747" y="6184"/>
                  </a:cubicBezTo>
                  <a:lnTo>
                    <a:pt x="6859" y="2420"/>
                  </a:lnTo>
                  <a:cubicBezTo>
                    <a:pt x="6826" y="2378"/>
                    <a:pt x="6783" y="2346"/>
                    <a:pt x="6732" y="2327"/>
                  </a:cubicBezTo>
                  <a:lnTo>
                    <a:pt x="412" y="19"/>
                  </a:lnTo>
                  <a:cubicBezTo>
                    <a:pt x="379" y="7"/>
                    <a:pt x="345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35"/>
          <p:cNvGrpSpPr/>
          <p:nvPr/>
        </p:nvGrpSpPr>
        <p:grpSpPr>
          <a:xfrm rot="3600786">
            <a:off x="2607769" y="4343586"/>
            <a:ext cx="456269" cy="778076"/>
            <a:chOff x="4790680" y="1457058"/>
            <a:chExt cx="340009" cy="579818"/>
          </a:xfrm>
        </p:grpSpPr>
        <p:sp>
          <p:nvSpPr>
            <p:cNvPr id="639" name="Google Shape;639;p35"/>
            <p:cNvSpPr/>
            <p:nvPr/>
          </p:nvSpPr>
          <p:spPr>
            <a:xfrm>
              <a:off x="4790782" y="1457098"/>
              <a:ext cx="190708" cy="244931"/>
            </a:xfrm>
            <a:custGeom>
              <a:avLst/>
              <a:gdLst/>
              <a:ahLst/>
              <a:cxnLst/>
              <a:rect l="l" t="t" r="r" b="b"/>
              <a:pathLst>
                <a:path w="9345" h="12002" extrusionOk="0">
                  <a:moveTo>
                    <a:pt x="7786" y="912"/>
                  </a:moveTo>
                  <a:lnTo>
                    <a:pt x="8713" y="11234"/>
                  </a:lnTo>
                  <a:lnTo>
                    <a:pt x="810" y="7550"/>
                  </a:lnTo>
                  <a:lnTo>
                    <a:pt x="7786" y="912"/>
                  </a:lnTo>
                  <a:close/>
                  <a:moveTo>
                    <a:pt x="8021" y="0"/>
                  </a:moveTo>
                  <a:cubicBezTo>
                    <a:pt x="7946" y="0"/>
                    <a:pt x="7873" y="27"/>
                    <a:pt x="7819" y="79"/>
                  </a:cubicBezTo>
                  <a:lnTo>
                    <a:pt x="104" y="7423"/>
                  </a:lnTo>
                  <a:cubicBezTo>
                    <a:pt x="34" y="7489"/>
                    <a:pt x="0" y="7583"/>
                    <a:pt x="19" y="7681"/>
                  </a:cubicBezTo>
                  <a:cubicBezTo>
                    <a:pt x="34" y="7775"/>
                    <a:pt x="95" y="7854"/>
                    <a:pt x="183" y="7896"/>
                  </a:cubicBezTo>
                  <a:lnTo>
                    <a:pt x="8923" y="11974"/>
                  </a:lnTo>
                  <a:cubicBezTo>
                    <a:pt x="8966" y="11993"/>
                    <a:pt x="9003" y="12002"/>
                    <a:pt x="9044" y="12002"/>
                  </a:cubicBezTo>
                  <a:cubicBezTo>
                    <a:pt x="9106" y="12002"/>
                    <a:pt x="9162" y="11983"/>
                    <a:pt x="9213" y="11950"/>
                  </a:cubicBezTo>
                  <a:cubicBezTo>
                    <a:pt x="9297" y="11889"/>
                    <a:pt x="9344" y="11792"/>
                    <a:pt x="9335" y="11688"/>
                  </a:cubicBezTo>
                  <a:lnTo>
                    <a:pt x="8305" y="261"/>
                  </a:lnTo>
                  <a:cubicBezTo>
                    <a:pt x="8296" y="153"/>
                    <a:pt x="8225" y="56"/>
                    <a:pt x="8123" y="17"/>
                  </a:cubicBezTo>
                  <a:cubicBezTo>
                    <a:pt x="8089" y="6"/>
                    <a:pt x="8055" y="0"/>
                    <a:pt x="8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4948308" y="1457058"/>
              <a:ext cx="182300" cy="244972"/>
            </a:xfrm>
            <a:custGeom>
              <a:avLst/>
              <a:gdLst/>
              <a:ahLst/>
              <a:cxnLst/>
              <a:rect l="l" t="t" r="r" b="b"/>
              <a:pathLst>
                <a:path w="8933" h="12004" extrusionOk="0">
                  <a:moveTo>
                    <a:pt x="657" y="1017"/>
                  </a:moveTo>
                  <a:lnTo>
                    <a:pt x="8128" y="7927"/>
                  </a:lnTo>
                  <a:lnTo>
                    <a:pt x="1578" y="11260"/>
                  </a:lnTo>
                  <a:lnTo>
                    <a:pt x="657" y="1017"/>
                  </a:lnTo>
                  <a:close/>
                  <a:moveTo>
                    <a:pt x="295" y="1"/>
                  </a:moveTo>
                  <a:cubicBezTo>
                    <a:pt x="252" y="1"/>
                    <a:pt x="209" y="10"/>
                    <a:pt x="169" y="29"/>
                  </a:cubicBezTo>
                  <a:cubicBezTo>
                    <a:pt x="61" y="86"/>
                    <a:pt x="1" y="198"/>
                    <a:pt x="11" y="319"/>
                  </a:cubicBezTo>
                  <a:lnTo>
                    <a:pt x="1040" y="11742"/>
                  </a:lnTo>
                  <a:cubicBezTo>
                    <a:pt x="1050" y="11835"/>
                    <a:pt x="1101" y="11919"/>
                    <a:pt x="1185" y="11967"/>
                  </a:cubicBezTo>
                  <a:cubicBezTo>
                    <a:pt x="1232" y="11995"/>
                    <a:pt x="1279" y="12004"/>
                    <a:pt x="1325" y="12004"/>
                  </a:cubicBezTo>
                  <a:cubicBezTo>
                    <a:pt x="1372" y="12004"/>
                    <a:pt x="1420" y="11995"/>
                    <a:pt x="1461" y="11971"/>
                  </a:cubicBezTo>
                  <a:lnTo>
                    <a:pt x="8764" y="8255"/>
                  </a:lnTo>
                  <a:cubicBezTo>
                    <a:pt x="8848" y="8212"/>
                    <a:pt x="8904" y="8132"/>
                    <a:pt x="8919" y="8039"/>
                  </a:cubicBezTo>
                  <a:cubicBezTo>
                    <a:pt x="8932" y="7946"/>
                    <a:pt x="8895" y="7847"/>
                    <a:pt x="8825" y="7786"/>
                  </a:cubicBezTo>
                  <a:lnTo>
                    <a:pt x="497" y="81"/>
                  </a:lnTo>
                  <a:cubicBezTo>
                    <a:pt x="441" y="28"/>
                    <a:pt x="36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4790680" y="1606971"/>
              <a:ext cx="190626" cy="429904"/>
            </a:xfrm>
            <a:custGeom>
              <a:avLst/>
              <a:gdLst/>
              <a:ahLst/>
              <a:cxnLst/>
              <a:rect l="l" t="t" r="r" b="b"/>
              <a:pathLst>
                <a:path w="9341" h="21066" extrusionOk="0">
                  <a:moveTo>
                    <a:pt x="726" y="805"/>
                  </a:moveTo>
                  <a:lnTo>
                    <a:pt x="8759" y="4554"/>
                  </a:lnTo>
                  <a:lnTo>
                    <a:pt x="8759" y="20345"/>
                  </a:lnTo>
                  <a:lnTo>
                    <a:pt x="4931" y="18753"/>
                  </a:lnTo>
                  <a:lnTo>
                    <a:pt x="726" y="805"/>
                  </a:lnTo>
                  <a:close/>
                  <a:moveTo>
                    <a:pt x="310" y="1"/>
                  </a:moveTo>
                  <a:cubicBezTo>
                    <a:pt x="244" y="1"/>
                    <a:pt x="179" y="23"/>
                    <a:pt x="128" y="66"/>
                  </a:cubicBezTo>
                  <a:cubicBezTo>
                    <a:pt x="39" y="136"/>
                    <a:pt x="1" y="248"/>
                    <a:pt x="29" y="356"/>
                  </a:cubicBezTo>
                  <a:lnTo>
                    <a:pt x="4397" y="19029"/>
                  </a:lnTo>
                  <a:cubicBezTo>
                    <a:pt x="4420" y="19123"/>
                    <a:pt x="4481" y="19198"/>
                    <a:pt x="4570" y="19230"/>
                  </a:cubicBezTo>
                  <a:lnTo>
                    <a:pt x="8942" y="21047"/>
                  </a:lnTo>
                  <a:cubicBezTo>
                    <a:pt x="8975" y="21061"/>
                    <a:pt x="9012" y="21065"/>
                    <a:pt x="9049" y="21065"/>
                  </a:cubicBezTo>
                  <a:cubicBezTo>
                    <a:pt x="9111" y="21065"/>
                    <a:pt x="9167" y="21052"/>
                    <a:pt x="9213" y="21019"/>
                  </a:cubicBezTo>
                  <a:cubicBezTo>
                    <a:pt x="9293" y="20963"/>
                    <a:pt x="9340" y="20873"/>
                    <a:pt x="9340" y="20775"/>
                  </a:cubicBezTo>
                  <a:lnTo>
                    <a:pt x="9340" y="4368"/>
                  </a:lnTo>
                  <a:cubicBezTo>
                    <a:pt x="9340" y="4255"/>
                    <a:pt x="9274" y="4152"/>
                    <a:pt x="9176" y="4105"/>
                  </a:cubicBezTo>
                  <a:lnTo>
                    <a:pt x="432" y="28"/>
                  </a:lnTo>
                  <a:cubicBezTo>
                    <a:pt x="394" y="10"/>
                    <a:pt x="352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4969429" y="1614318"/>
              <a:ext cx="161260" cy="422558"/>
            </a:xfrm>
            <a:custGeom>
              <a:avLst/>
              <a:gdLst/>
              <a:ahLst/>
              <a:cxnLst/>
              <a:rect l="l" t="t" r="r" b="b"/>
              <a:pathLst>
                <a:path w="7902" h="20706" extrusionOk="0">
                  <a:moveTo>
                    <a:pt x="7186" y="824"/>
                  </a:moveTo>
                  <a:lnTo>
                    <a:pt x="3633" y="17531"/>
                  </a:lnTo>
                  <a:lnTo>
                    <a:pt x="581" y="19834"/>
                  </a:lnTo>
                  <a:lnTo>
                    <a:pt x="581" y="4185"/>
                  </a:lnTo>
                  <a:lnTo>
                    <a:pt x="7186" y="824"/>
                  </a:lnTo>
                  <a:close/>
                  <a:moveTo>
                    <a:pt x="7597" y="0"/>
                  </a:moveTo>
                  <a:cubicBezTo>
                    <a:pt x="7552" y="0"/>
                    <a:pt x="7506" y="11"/>
                    <a:pt x="7463" y="33"/>
                  </a:cubicBezTo>
                  <a:lnTo>
                    <a:pt x="160" y="3751"/>
                  </a:lnTo>
                  <a:cubicBezTo>
                    <a:pt x="66" y="3797"/>
                    <a:pt x="0" y="3900"/>
                    <a:pt x="0" y="4008"/>
                  </a:cubicBezTo>
                  <a:lnTo>
                    <a:pt x="0" y="20415"/>
                  </a:lnTo>
                  <a:cubicBezTo>
                    <a:pt x="0" y="20528"/>
                    <a:pt x="66" y="20625"/>
                    <a:pt x="164" y="20677"/>
                  </a:cubicBezTo>
                  <a:cubicBezTo>
                    <a:pt x="206" y="20696"/>
                    <a:pt x="249" y="20705"/>
                    <a:pt x="290" y="20705"/>
                  </a:cubicBezTo>
                  <a:cubicBezTo>
                    <a:pt x="357" y="20705"/>
                    <a:pt x="417" y="20687"/>
                    <a:pt x="469" y="20649"/>
                  </a:cubicBezTo>
                  <a:lnTo>
                    <a:pt x="4069" y="17929"/>
                  </a:lnTo>
                  <a:cubicBezTo>
                    <a:pt x="4125" y="17887"/>
                    <a:pt x="4162" y="17827"/>
                    <a:pt x="4176" y="17756"/>
                  </a:cubicBezTo>
                  <a:lnTo>
                    <a:pt x="7879" y="352"/>
                  </a:lnTo>
                  <a:cubicBezTo>
                    <a:pt x="7902" y="244"/>
                    <a:pt x="7860" y="132"/>
                    <a:pt x="7772" y="61"/>
                  </a:cubicBezTo>
                  <a:cubicBezTo>
                    <a:pt x="7720" y="21"/>
                    <a:pt x="7659" y="0"/>
                    <a:pt x="7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1803;p51">
            <a:extLst>
              <a:ext uri="{FF2B5EF4-FFF2-40B4-BE49-F238E27FC236}">
                <a16:creationId xmlns:a16="http://schemas.microsoft.com/office/drawing/2014/main" id="{5C597D92-9751-C740-D1B3-DFC49245CC46}"/>
              </a:ext>
            </a:extLst>
          </p:cNvPr>
          <p:cNvGrpSpPr/>
          <p:nvPr/>
        </p:nvGrpSpPr>
        <p:grpSpPr>
          <a:xfrm>
            <a:off x="2142302" y="51096"/>
            <a:ext cx="4899218" cy="4899938"/>
            <a:chOff x="1965536" y="103458"/>
            <a:chExt cx="676019" cy="676080"/>
          </a:xfrm>
        </p:grpSpPr>
        <p:sp>
          <p:nvSpPr>
            <p:cNvPr id="34" name="Google Shape;1804;p51">
              <a:extLst>
                <a:ext uri="{FF2B5EF4-FFF2-40B4-BE49-F238E27FC236}">
                  <a16:creationId xmlns:a16="http://schemas.microsoft.com/office/drawing/2014/main" id="{5A8B1DB2-2A03-B107-D6EA-1590AD94A558}"/>
                </a:ext>
              </a:extLst>
            </p:cNvPr>
            <p:cNvSpPr/>
            <p:nvPr/>
          </p:nvSpPr>
          <p:spPr>
            <a:xfrm>
              <a:off x="1965536" y="103458"/>
              <a:ext cx="676019" cy="676080"/>
            </a:xfrm>
            <a:custGeom>
              <a:avLst/>
              <a:gdLst/>
              <a:ahLst/>
              <a:cxnLst/>
              <a:rect l="l" t="t" r="r" b="b"/>
              <a:pathLst>
                <a:path w="33126" h="33129" extrusionOk="0">
                  <a:moveTo>
                    <a:pt x="16563" y="580"/>
                  </a:moveTo>
                  <a:cubicBezTo>
                    <a:pt x="25378" y="580"/>
                    <a:pt x="32544" y="7752"/>
                    <a:pt x="32544" y="16561"/>
                  </a:cubicBezTo>
                  <a:cubicBezTo>
                    <a:pt x="32544" y="25376"/>
                    <a:pt x="25378" y="32549"/>
                    <a:pt x="16563" y="32549"/>
                  </a:cubicBezTo>
                  <a:cubicBezTo>
                    <a:pt x="7748" y="32549"/>
                    <a:pt x="581" y="25376"/>
                    <a:pt x="581" y="16561"/>
                  </a:cubicBezTo>
                  <a:cubicBezTo>
                    <a:pt x="581" y="7752"/>
                    <a:pt x="7748" y="580"/>
                    <a:pt x="16563" y="580"/>
                  </a:cubicBezTo>
                  <a:close/>
                  <a:moveTo>
                    <a:pt x="16563" y="0"/>
                  </a:moveTo>
                  <a:cubicBezTo>
                    <a:pt x="7430" y="0"/>
                    <a:pt x="0" y="7433"/>
                    <a:pt x="0" y="16561"/>
                  </a:cubicBezTo>
                  <a:cubicBezTo>
                    <a:pt x="0" y="25695"/>
                    <a:pt x="7430" y="33128"/>
                    <a:pt x="16563" y="33128"/>
                  </a:cubicBezTo>
                  <a:cubicBezTo>
                    <a:pt x="25696" y="33128"/>
                    <a:pt x="33125" y="25695"/>
                    <a:pt x="33125" y="16561"/>
                  </a:cubicBezTo>
                  <a:cubicBezTo>
                    <a:pt x="33125" y="7433"/>
                    <a:pt x="25696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05;p51">
              <a:extLst>
                <a:ext uri="{FF2B5EF4-FFF2-40B4-BE49-F238E27FC236}">
                  <a16:creationId xmlns:a16="http://schemas.microsoft.com/office/drawing/2014/main" id="{6F678ACD-EE89-7B5A-A58D-4676AD6A2C6D}"/>
                </a:ext>
              </a:extLst>
            </p:cNvPr>
            <p:cNvSpPr/>
            <p:nvPr/>
          </p:nvSpPr>
          <p:spPr>
            <a:xfrm>
              <a:off x="1984454" y="103458"/>
              <a:ext cx="638632" cy="611613"/>
            </a:xfrm>
            <a:custGeom>
              <a:avLst/>
              <a:gdLst/>
              <a:ahLst/>
              <a:cxnLst/>
              <a:rect l="l" t="t" r="r" b="b"/>
              <a:pathLst>
                <a:path w="31294" h="29970" extrusionOk="0">
                  <a:moveTo>
                    <a:pt x="15649" y="1236"/>
                  </a:moveTo>
                  <a:lnTo>
                    <a:pt x="18992" y="11605"/>
                  </a:lnTo>
                  <a:cubicBezTo>
                    <a:pt x="19030" y="11726"/>
                    <a:pt x="19142" y="11806"/>
                    <a:pt x="19268" y="11806"/>
                  </a:cubicBezTo>
                  <a:lnTo>
                    <a:pt x="30096" y="11806"/>
                  </a:lnTo>
                  <a:lnTo>
                    <a:pt x="21333" y="18219"/>
                  </a:lnTo>
                  <a:cubicBezTo>
                    <a:pt x="21234" y="18294"/>
                    <a:pt x="21193" y="18425"/>
                    <a:pt x="21230" y="18542"/>
                  </a:cubicBezTo>
                  <a:lnTo>
                    <a:pt x="24577" y="28915"/>
                  </a:lnTo>
                  <a:lnTo>
                    <a:pt x="15818" y="22507"/>
                  </a:lnTo>
                  <a:cubicBezTo>
                    <a:pt x="15769" y="22469"/>
                    <a:pt x="15709" y="22450"/>
                    <a:pt x="15649" y="22450"/>
                  </a:cubicBezTo>
                  <a:cubicBezTo>
                    <a:pt x="15589" y="22450"/>
                    <a:pt x="15528" y="22469"/>
                    <a:pt x="15476" y="22507"/>
                  </a:cubicBezTo>
                  <a:lnTo>
                    <a:pt x="6723" y="28915"/>
                  </a:lnTo>
                  <a:lnTo>
                    <a:pt x="10070" y="18542"/>
                  </a:lnTo>
                  <a:cubicBezTo>
                    <a:pt x="10107" y="18425"/>
                    <a:pt x="10066" y="18294"/>
                    <a:pt x="9962" y="18219"/>
                  </a:cubicBezTo>
                  <a:lnTo>
                    <a:pt x="1204" y="11806"/>
                  </a:lnTo>
                  <a:lnTo>
                    <a:pt x="12032" y="11806"/>
                  </a:lnTo>
                  <a:cubicBezTo>
                    <a:pt x="12153" y="11806"/>
                    <a:pt x="12265" y="11726"/>
                    <a:pt x="12307" y="11605"/>
                  </a:cubicBezTo>
                  <a:lnTo>
                    <a:pt x="15649" y="1236"/>
                  </a:lnTo>
                  <a:close/>
                  <a:moveTo>
                    <a:pt x="15649" y="0"/>
                  </a:moveTo>
                  <a:cubicBezTo>
                    <a:pt x="15524" y="0"/>
                    <a:pt x="15411" y="84"/>
                    <a:pt x="15374" y="201"/>
                  </a:cubicBezTo>
                  <a:lnTo>
                    <a:pt x="11821" y="11225"/>
                  </a:lnTo>
                  <a:lnTo>
                    <a:pt x="314" y="11225"/>
                  </a:lnTo>
                  <a:cubicBezTo>
                    <a:pt x="192" y="11225"/>
                    <a:pt x="80" y="11305"/>
                    <a:pt x="43" y="11427"/>
                  </a:cubicBezTo>
                  <a:cubicBezTo>
                    <a:pt x="0" y="11544"/>
                    <a:pt x="43" y="11674"/>
                    <a:pt x="145" y="11750"/>
                  </a:cubicBezTo>
                  <a:lnTo>
                    <a:pt x="9452" y="18566"/>
                  </a:lnTo>
                  <a:lnTo>
                    <a:pt x="5899" y="29589"/>
                  </a:lnTo>
                  <a:cubicBezTo>
                    <a:pt x="5857" y="29712"/>
                    <a:pt x="5899" y="29838"/>
                    <a:pt x="6002" y="29913"/>
                  </a:cubicBezTo>
                  <a:cubicBezTo>
                    <a:pt x="6054" y="29950"/>
                    <a:pt x="6114" y="29969"/>
                    <a:pt x="6175" y="29969"/>
                  </a:cubicBezTo>
                  <a:cubicBezTo>
                    <a:pt x="6231" y="29969"/>
                    <a:pt x="6292" y="29950"/>
                    <a:pt x="6344" y="29913"/>
                  </a:cubicBezTo>
                  <a:lnTo>
                    <a:pt x="15649" y="23101"/>
                  </a:lnTo>
                  <a:lnTo>
                    <a:pt x="24956" y="29913"/>
                  </a:lnTo>
                  <a:cubicBezTo>
                    <a:pt x="25005" y="29950"/>
                    <a:pt x="25065" y="29969"/>
                    <a:pt x="25124" y="29969"/>
                  </a:cubicBezTo>
                  <a:cubicBezTo>
                    <a:pt x="25184" y="29969"/>
                    <a:pt x="25244" y="29950"/>
                    <a:pt x="25293" y="29913"/>
                  </a:cubicBezTo>
                  <a:cubicBezTo>
                    <a:pt x="25396" y="29838"/>
                    <a:pt x="25438" y="29712"/>
                    <a:pt x="25401" y="29589"/>
                  </a:cubicBezTo>
                  <a:lnTo>
                    <a:pt x="21848" y="18566"/>
                  </a:lnTo>
                  <a:lnTo>
                    <a:pt x="31153" y="11750"/>
                  </a:lnTo>
                  <a:cubicBezTo>
                    <a:pt x="31252" y="11674"/>
                    <a:pt x="31294" y="11544"/>
                    <a:pt x="31257" y="11427"/>
                  </a:cubicBezTo>
                  <a:cubicBezTo>
                    <a:pt x="31220" y="11305"/>
                    <a:pt x="31107" y="11225"/>
                    <a:pt x="30980" y="11225"/>
                  </a:cubicBezTo>
                  <a:lnTo>
                    <a:pt x="19479" y="11225"/>
                  </a:lnTo>
                  <a:lnTo>
                    <a:pt x="15926" y="201"/>
                  </a:lnTo>
                  <a:cubicBezTo>
                    <a:pt x="15889" y="84"/>
                    <a:pt x="15776" y="0"/>
                    <a:pt x="15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06;p51">
              <a:extLst>
                <a:ext uri="{FF2B5EF4-FFF2-40B4-BE49-F238E27FC236}">
                  <a16:creationId xmlns:a16="http://schemas.microsoft.com/office/drawing/2014/main" id="{57DDBDDA-CEBF-7A98-6AFD-16AE3798E8FB}"/>
                </a:ext>
              </a:extLst>
            </p:cNvPr>
            <p:cNvSpPr/>
            <p:nvPr/>
          </p:nvSpPr>
          <p:spPr>
            <a:xfrm>
              <a:off x="2177917" y="332512"/>
              <a:ext cx="251829" cy="240972"/>
            </a:xfrm>
            <a:custGeom>
              <a:avLst/>
              <a:gdLst/>
              <a:ahLst/>
              <a:cxnLst/>
              <a:rect l="l" t="t" r="r" b="b"/>
              <a:pathLst>
                <a:path w="12340" h="11808" extrusionOk="0">
                  <a:moveTo>
                    <a:pt x="9578" y="582"/>
                  </a:moveTo>
                  <a:lnTo>
                    <a:pt x="11685" y="7122"/>
                  </a:lnTo>
                  <a:lnTo>
                    <a:pt x="6169" y="11157"/>
                  </a:lnTo>
                  <a:lnTo>
                    <a:pt x="651" y="7122"/>
                  </a:lnTo>
                  <a:lnTo>
                    <a:pt x="2762" y="582"/>
                  </a:lnTo>
                  <a:close/>
                  <a:moveTo>
                    <a:pt x="2552" y="1"/>
                  </a:moveTo>
                  <a:cubicBezTo>
                    <a:pt x="2425" y="1"/>
                    <a:pt x="2312" y="81"/>
                    <a:pt x="2275" y="203"/>
                  </a:cubicBezTo>
                  <a:lnTo>
                    <a:pt x="37" y="7141"/>
                  </a:lnTo>
                  <a:cubicBezTo>
                    <a:pt x="0" y="7257"/>
                    <a:pt x="42" y="7388"/>
                    <a:pt x="141" y="7463"/>
                  </a:cubicBezTo>
                  <a:lnTo>
                    <a:pt x="5996" y="11751"/>
                  </a:lnTo>
                  <a:cubicBezTo>
                    <a:pt x="6048" y="11789"/>
                    <a:pt x="6109" y="11808"/>
                    <a:pt x="6169" y="11808"/>
                  </a:cubicBezTo>
                  <a:cubicBezTo>
                    <a:pt x="6231" y="11808"/>
                    <a:pt x="6287" y="11789"/>
                    <a:pt x="6338" y="11751"/>
                  </a:cubicBezTo>
                  <a:lnTo>
                    <a:pt x="12195" y="7463"/>
                  </a:lnTo>
                  <a:cubicBezTo>
                    <a:pt x="12298" y="7388"/>
                    <a:pt x="12340" y="7257"/>
                    <a:pt x="12302" y="7141"/>
                  </a:cubicBezTo>
                  <a:lnTo>
                    <a:pt x="10065" y="203"/>
                  </a:lnTo>
                  <a:cubicBezTo>
                    <a:pt x="10027" y="81"/>
                    <a:pt x="9915" y="1"/>
                    <a:pt x="97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07;p51">
              <a:extLst>
                <a:ext uri="{FF2B5EF4-FFF2-40B4-BE49-F238E27FC236}">
                  <a16:creationId xmlns:a16="http://schemas.microsoft.com/office/drawing/2014/main" id="{386E37CB-5501-9E4C-7698-613A900E0652}"/>
                </a:ext>
              </a:extLst>
            </p:cNvPr>
            <p:cNvSpPr/>
            <p:nvPr/>
          </p:nvSpPr>
          <p:spPr>
            <a:xfrm>
              <a:off x="2029065" y="156456"/>
              <a:ext cx="263991" cy="187933"/>
            </a:xfrm>
            <a:custGeom>
              <a:avLst/>
              <a:gdLst/>
              <a:ahLst/>
              <a:cxnLst/>
              <a:rect l="l" t="t" r="r" b="b"/>
              <a:pathLst>
                <a:path w="12936" h="9209" extrusionOk="0">
                  <a:moveTo>
                    <a:pt x="12634" y="0"/>
                  </a:moveTo>
                  <a:cubicBezTo>
                    <a:pt x="12628" y="0"/>
                    <a:pt x="12622" y="0"/>
                    <a:pt x="12616" y="1"/>
                  </a:cubicBezTo>
                  <a:cubicBezTo>
                    <a:pt x="7154" y="305"/>
                    <a:pt x="2224" y="3764"/>
                    <a:pt x="66" y="8806"/>
                  </a:cubicBezTo>
                  <a:cubicBezTo>
                    <a:pt x="1" y="8951"/>
                    <a:pt x="71" y="9120"/>
                    <a:pt x="216" y="9185"/>
                  </a:cubicBezTo>
                  <a:cubicBezTo>
                    <a:pt x="253" y="9200"/>
                    <a:pt x="290" y="9209"/>
                    <a:pt x="333" y="9209"/>
                  </a:cubicBezTo>
                  <a:cubicBezTo>
                    <a:pt x="446" y="9209"/>
                    <a:pt x="549" y="9144"/>
                    <a:pt x="599" y="9031"/>
                  </a:cubicBezTo>
                  <a:cubicBezTo>
                    <a:pt x="2669" y="4190"/>
                    <a:pt x="7402" y="871"/>
                    <a:pt x="12649" y="577"/>
                  </a:cubicBezTo>
                  <a:cubicBezTo>
                    <a:pt x="12813" y="567"/>
                    <a:pt x="12935" y="432"/>
                    <a:pt x="12925" y="272"/>
                  </a:cubicBezTo>
                  <a:cubicBezTo>
                    <a:pt x="12917" y="118"/>
                    <a:pt x="12794" y="0"/>
                    <a:pt x="12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08;p51">
              <a:extLst>
                <a:ext uri="{FF2B5EF4-FFF2-40B4-BE49-F238E27FC236}">
                  <a16:creationId xmlns:a16="http://schemas.microsoft.com/office/drawing/2014/main" id="{A4B0ABF3-B204-26CA-094E-07880631D37C}"/>
                </a:ext>
              </a:extLst>
            </p:cNvPr>
            <p:cNvSpPr/>
            <p:nvPr/>
          </p:nvSpPr>
          <p:spPr>
            <a:xfrm>
              <a:off x="2314811" y="156456"/>
              <a:ext cx="263216" cy="187933"/>
            </a:xfrm>
            <a:custGeom>
              <a:avLst/>
              <a:gdLst/>
              <a:ahLst/>
              <a:cxnLst/>
              <a:rect l="l" t="t" r="r" b="b"/>
              <a:pathLst>
                <a:path w="12898" h="9209" extrusionOk="0">
                  <a:moveTo>
                    <a:pt x="305" y="0"/>
                  </a:moveTo>
                  <a:cubicBezTo>
                    <a:pt x="150" y="0"/>
                    <a:pt x="18" y="116"/>
                    <a:pt x="10" y="272"/>
                  </a:cubicBezTo>
                  <a:cubicBezTo>
                    <a:pt x="1" y="432"/>
                    <a:pt x="122" y="572"/>
                    <a:pt x="282" y="581"/>
                  </a:cubicBezTo>
                  <a:cubicBezTo>
                    <a:pt x="5594" y="890"/>
                    <a:pt x="10201" y="4129"/>
                    <a:pt x="12303" y="9031"/>
                  </a:cubicBezTo>
                  <a:cubicBezTo>
                    <a:pt x="12349" y="9144"/>
                    <a:pt x="12457" y="9209"/>
                    <a:pt x="12569" y="9209"/>
                  </a:cubicBezTo>
                  <a:cubicBezTo>
                    <a:pt x="12606" y="9209"/>
                    <a:pt x="12644" y="9200"/>
                    <a:pt x="12681" y="9185"/>
                  </a:cubicBezTo>
                  <a:cubicBezTo>
                    <a:pt x="12831" y="9124"/>
                    <a:pt x="12897" y="8951"/>
                    <a:pt x="12836" y="8806"/>
                  </a:cubicBezTo>
                  <a:cubicBezTo>
                    <a:pt x="10650" y="3699"/>
                    <a:pt x="5852" y="324"/>
                    <a:pt x="314" y="1"/>
                  </a:cubicBezTo>
                  <a:cubicBezTo>
                    <a:pt x="311" y="0"/>
                    <a:pt x="308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09;p51">
              <a:extLst>
                <a:ext uri="{FF2B5EF4-FFF2-40B4-BE49-F238E27FC236}">
                  <a16:creationId xmlns:a16="http://schemas.microsoft.com/office/drawing/2014/main" id="{10575628-BB7F-3680-3428-FE77F03CE9E5}"/>
                </a:ext>
              </a:extLst>
            </p:cNvPr>
            <p:cNvSpPr/>
            <p:nvPr/>
          </p:nvSpPr>
          <p:spPr>
            <a:xfrm>
              <a:off x="2480744" y="358694"/>
              <a:ext cx="119914" cy="325989"/>
            </a:xfrm>
            <a:custGeom>
              <a:avLst/>
              <a:gdLst/>
              <a:ahLst/>
              <a:cxnLst/>
              <a:rect l="l" t="t" r="r" b="b"/>
              <a:pathLst>
                <a:path w="5876" h="15974" extrusionOk="0">
                  <a:moveTo>
                    <a:pt x="4917" y="0"/>
                  </a:moveTo>
                  <a:cubicBezTo>
                    <a:pt x="4887" y="0"/>
                    <a:pt x="4857" y="5"/>
                    <a:pt x="4827" y="15"/>
                  </a:cubicBezTo>
                  <a:cubicBezTo>
                    <a:pt x="4672" y="62"/>
                    <a:pt x="4588" y="226"/>
                    <a:pt x="4639" y="375"/>
                  </a:cubicBezTo>
                  <a:cubicBezTo>
                    <a:pt x="5075" y="1747"/>
                    <a:pt x="5295" y="3175"/>
                    <a:pt x="5295" y="4622"/>
                  </a:cubicBezTo>
                  <a:cubicBezTo>
                    <a:pt x="5295" y="8839"/>
                    <a:pt x="3418" y="12790"/>
                    <a:pt x="141" y="15458"/>
                  </a:cubicBezTo>
                  <a:cubicBezTo>
                    <a:pt x="19" y="15561"/>
                    <a:pt x="0" y="15744"/>
                    <a:pt x="104" y="15866"/>
                  </a:cubicBezTo>
                  <a:cubicBezTo>
                    <a:pt x="160" y="15935"/>
                    <a:pt x="244" y="15974"/>
                    <a:pt x="328" y="15974"/>
                  </a:cubicBezTo>
                  <a:cubicBezTo>
                    <a:pt x="389" y="15974"/>
                    <a:pt x="454" y="15954"/>
                    <a:pt x="510" y="15907"/>
                  </a:cubicBezTo>
                  <a:cubicBezTo>
                    <a:pt x="3919" y="13127"/>
                    <a:pt x="5875" y="9017"/>
                    <a:pt x="5875" y="4622"/>
                  </a:cubicBezTo>
                  <a:cubicBezTo>
                    <a:pt x="5875" y="3114"/>
                    <a:pt x="5646" y="1625"/>
                    <a:pt x="5192" y="202"/>
                  </a:cubicBezTo>
                  <a:cubicBezTo>
                    <a:pt x="5151" y="79"/>
                    <a:pt x="5037" y="0"/>
                    <a:pt x="4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10;p51">
              <a:extLst>
                <a:ext uri="{FF2B5EF4-FFF2-40B4-BE49-F238E27FC236}">
                  <a16:creationId xmlns:a16="http://schemas.microsoft.com/office/drawing/2014/main" id="{40F45E57-41FD-68B5-DEE6-48AE29010CB2}"/>
                </a:ext>
              </a:extLst>
            </p:cNvPr>
            <p:cNvSpPr/>
            <p:nvPr/>
          </p:nvSpPr>
          <p:spPr>
            <a:xfrm>
              <a:off x="2128796" y="684663"/>
              <a:ext cx="349764" cy="65365"/>
            </a:xfrm>
            <a:custGeom>
              <a:avLst/>
              <a:gdLst/>
              <a:ahLst/>
              <a:cxnLst/>
              <a:rect l="l" t="t" r="r" b="b"/>
              <a:pathLst>
                <a:path w="17139" h="3203" extrusionOk="0">
                  <a:moveTo>
                    <a:pt x="16811" y="0"/>
                  </a:moveTo>
                  <a:cubicBezTo>
                    <a:pt x="16753" y="0"/>
                    <a:pt x="16694" y="17"/>
                    <a:pt x="16643" y="52"/>
                  </a:cubicBezTo>
                  <a:cubicBezTo>
                    <a:pt x="14274" y="1737"/>
                    <a:pt x="11479" y="2626"/>
                    <a:pt x="8563" y="2626"/>
                  </a:cubicBezTo>
                  <a:cubicBezTo>
                    <a:pt x="5651" y="2626"/>
                    <a:pt x="2861" y="1737"/>
                    <a:pt x="497" y="61"/>
                  </a:cubicBezTo>
                  <a:cubicBezTo>
                    <a:pt x="446" y="27"/>
                    <a:pt x="387" y="10"/>
                    <a:pt x="329" y="10"/>
                  </a:cubicBezTo>
                  <a:cubicBezTo>
                    <a:pt x="238" y="10"/>
                    <a:pt x="147" y="51"/>
                    <a:pt x="90" y="131"/>
                  </a:cubicBezTo>
                  <a:cubicBezTo>
                    <a:pt x="1" y="262"/>
                    <a:pt x="29" y="445"/>
                    <a:pt x="160" y="534"/>
                  </a:cubicBezTo>
                  <a:cubicBezTo>
                    <a:pt x="2628" y="2280"/>
                    <a:pt x="5534" y="3202"/>
                    <a:pt x="8563" y="3202"/>
                  </a:cubicBezTo>
                  <a:cubicBezTo>
                    <a:pt x="11601" y="3202"/>
                    <a:pt x="14513" y="2280"/>
                    <a:pt x="16980" y="524"/>
                  </a:cubicBezTo>
                  <a:cubicBezTo>
                    <a:pt x="17110" y="435"/>
                    <a:pt x="17138" y="253"/>
                    <a:pt x="17050" y="122"/>
                  </a:cubicBezTo>
                  <a:cubicBezTo>
                    <a:pt x="16993" y="42"/>
                    <a:pt x="16903" y="0"/>
                    <a:pt x="16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11;p51">
              <a:extLst>
                <a:ext uri="{FF2B5EF4-FFF2-40B4-BE49-F238E27FC236}">
                  <a16:creationId xmlns:a16="http://schemas.microsoft.com/office/drawing/2014/main" id="{11B5D228-743E-65B6-2FA7-E164E723CBDD}"/>
                </a:ext>
              </a:extLst>
            </p:cNvPr>
            <p:cNvSpPr/>
            <p:nvPr/>
          </p:nvSpPr>
          <p:spPr>
            <a:xfrm>
              <a:off x="2006535" y="358347"/>
              <a:ext cx="120302" cy="326622"/>
            </a:xfrm>
            <a:custGeom>
              <a:avLst/>
              <a:gdLst/>
              <a:ahLst/>
              <a:cxnLst/>
              <a:rect l="l" t="t" r="r" b="b"/>
              <a:pathLst>
                <a:path w="5895" h="16005" extrusionOk="0">
                  <a:moveTo>
                    <a:pt x="966" y="0"/>
                  </a:moveTo>
                  <a:cubicBezTo>
                    <a:pt x="842" y="0"/>
                    <a:pt x="726" y="80"/>
                    <a:pt x="688" y="206"/>
                  </a:cubicBezTo>
                  <a:cubicBezTo>
                    <a:pt x="229" y="1633"/>
                    <a:pt x="0" y="3127"/>
                    <a:pt x="0" y="4639"/>
                  </a:cubicBezTo>
                  <a:cubicBezTo>
                    <a:pt x="0" y="9043"/>
                    <a:pt x="1962" y="13163"/>
                    <a:pt x="5383" y="15943"/>
                  </a:cubicBezTo>
                  <a:cubicBezTo>
                    <a:pt x="5435" y="15986"/>
                    <a:pt x="5501" y="16004"/>
                    <a:pt x="5566" y="16004"/>
                  </a:cubicBezTo>
                  <a:cubicBezTo>
                    <a:pt x="5650" y="16004"/>
                    <a:pt x="5735" y="15971"/>
                    <a:pt x="5791" y="15902"/>
                  </a:cubicBezTo>
                  <a:cubicBezTo>
                    <a:pt x="5894" y="15775"/>
                    <a:pt x="5870" y="15593"/>
                    <a:pt x="5748" y="15489"/>
                  </a:cubicBezTo>
                  <a:cubicBezTo>
                    <a:pt x="2462" y="12821"/>
                    <a:pt x="580" y="8865"/>
                    <a:pt x="580" y="4639"/>
                  </a:cubicBezTo>
                  <a:cubicBezTo>
                    <a:pt x="580" y="3183"/>
                    <a:pt x="800" y="1750"/>
                    <a:pt x="1241" y="379"/>
                  </a:cubicBezTo>
                  <a:cubicBezTo>
                    <a:pt x="1288" y="229"/>
                    <a:pt x="1203" y="65"/>
                    <a:pt x="1053" y="13"/>
                  </a:cubicBezTo>
                  <a:cubicBezTo>
                    <a:pt x="1024" y="5"/>
                    <a:pt x="995" y="0"/>
                    <a:pt x="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" grpId="0" animBg="1"/>
      <p:bldP spid="609" grpId="0" animBg="1"/>
      <p:bldP spid="610" grpId="0" animBg="1"/>
      <p:bldP spid="612" grpId="0" animBg="1"/>
      <p:bldP spid="613" grpId="0"/>
      <p:bldP spid="614" grpId="0" build="p"/>
      <p:bldP spid="617" grpId="0" animBg="1"/>
      <p:bldP spid="618" grpId="0"/>
      <p:bldP spid="619" grpId="0" build="p"/>
      <p:bldP spid="622" grpId="0"/>
      <p:bldP spid="623" grpId="0" build="p"/>
      <p:bldP spid="624" grpId="0"/>
      <p:bldP spid="625" grpId="0" build="p"/>
      <p:bldP spid="626" grpId="0" animBg="1"/>
      <p:bldP spid="627" grpId="0" animBg="1"/>
      <p:bldP spid="628" grpId="0" animBg="1"/>
      <p:bldP spid="6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1"/>
          <p:cNvSpPr/>
          <p:nvPr/>
        </p:nvSpPr>
        <p:spPr>
          <a:xfrm>
            <a:off x="4039950" y="363300"/>
            <a:ext cx="4416900" cy="44169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1"/>
          <p:cNvSpPr txBox="1">
            <a:spLocks noGrp="1"/>
          </p:cNvSpPr>
          <p:nvPr>
            <p:ph type="title"/>
          </p:nvPr>
        </p:nvSpPr>
        <p:spPr>
          <a:xfrm>
            <a:off x="4039950" y="2712913"/>
            <a:ext cx="4368554" cy="1274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nghiệm</a:t>
            </a:r>
            <a:endParaRPr dirty="0"/>
          </a:p>
        </p:txBody>
      </p:sp>
      <p:sp>
        <p:nvSpPr>
          <p:cNvPr id="464" name="Google Shape;464;p31"/>
          <p:cNvSpPr txBox="1">
            <a:spLocks noGrp="1"/>
          </p:cNvSpPr>
          <p:nvPr>
            <p:ph type="title" idx="2"/>
          </p:nvPr>
        </p:nvSpPr>
        <p:spPr>
          <a:xfrm>
            <a:off x="5332050" y="1817199"/>
            <a:ext cx="1832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2</a:t>
            </a:r>
            <a:r>
              <a:rPr lang="en" dirty="0"/>
              <a:t>.</a:t>
            </a:r>
            <a:endParaRPr dirty="0"/>
          </a:p>
        </p:txBody>
      </p:sp>
      <p:sp>
        <p:nvSpPr>
          <p:cNvPr id="465" name="Google Shape;465;p31"/>
          <p:cNvSpPr/>
          <p:nvPr/>
        </p:nvSpPr>
        <p:spPr>
          <a:xfrm>
            <a:off x="3376625" y="178825"/>
            <a:ext cx="2150400" cy="21504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31"/>
          <p:cNvGrpSpPr/>
          <p:nvPr/>
        </p:nvGrpSpPr>
        <p:grpSpPr>
          <a:xfrm>
            <a:off x="910927" y="4074477"/>
            <a:ext cx="742959" cy="667311"/>
            <a:chOff x="4139068" y="1561197"/>
            <a:chExt cx="499065" cy="448251"/>
          </a:xfrm>
        </p:grpSpPr>
        <p:sp>
          <p:nvSpPr>
            <p:cNvPr id="467" name="Google Shape;467;p31"/>
            <p:cNvSpPr/>
            <p:nvPr/>
          </p:nvSpPr>
          <p:spPr>
            <a:xfrm>
              <a:off x="4139171" y="1587339"/>
              <a:ext cx="498963" cy="422109"/>
            </a:xfrm>
            <a:custGeom>
              <a:avLst/>
              <a:gdLst/>
              <a:ahLst/>
              <a:cxnLst/>
              <a:rect l="l" t="t" r="r" b="b"/>
              <a:pathLst>
                <a:path w="24450" h="20684" extrusionOk="0">
                  <a:moveTo>
                    <a:pt x="19347" y="953"/>
                  </a:moveTo>
                  <a:lnTo>
                    <a:pt x="23767" y="7043"/>
                  </a:lnTo>
                  <a:lnTo>
                    <a:pt x="12537" y="19959"/>
                  </a:lnTo>
                  <a:lnTo>
                    <a:pt x="697" y="6851"/>
                  </a:lnTo>
                  <a:lnTo>
                    <a:pt x="5450" y="966"/>
                  </a:lnTo>
                  <a:lnTo>
                    <a:pt x="6820" y="8569"/>
                  </a:lnTo>
                  <a:cubicBezTo>
                    <a:pt x="6844" y="8681"/>
                    <a:pt x="6928" y="8770"/>
                    <a:pt x="7036" y="8798"/>
                  </a:cubicBezTo>
                  <a:cubicBezTo>
                    <a:pt x="7061" y="8804"/>
                    <a:pt x="7085" y="8807"/>
                    <a:pt x="7110" y="8807"/>
                  </a:cubicBezTo>
                  <a:cubicBezTo>
                    <a:pt x="7197" y="8807"/>
                    <a:pt x="7281" y="8769"/>
                    <a:pt x="7336" y="8696"/>
                  </a:cubicBezTo>
                  <a:lnTo>
                    <a:pt x="12517" y="2113"/>
                  </a:lnTo>
                  <a:lnTo>
                    <a:pt x="16791" y="8677"/>
                  </a:lnTo>
                  <a:cubicBezTo>
                    <a:pt x="16844" y="8760"/>
                    <a:pt x="16937" y="8807"/>
                    <a:pt x="17033" y="8807"/>
                  </a:cubicBezTo>
                  <a:cubicBezTo>
                    <a:pt x="17049" y="8807"/>
                    <a:pt x="17066" y="8805"/>
                    <a:pt x="17082" y="8802"/>
                  </a:cubicBezTo>
                  <a:cubicBezTo>
                    <a:pt x="17194" y="8785"/>
                    <a:pt x="17288" y="8705"/>
                    <a:pt x="17316" y="8592"/>
                  </a:cubicBezTo>
                  <a:lnTo>
                    <a:pt x="19347" y="953"/>
                  </a:lnTo>
                  <a:close/>
                  <a:moveTo>
                    <a:pt x="19229" y="1"/>
                  </a:moveTo>
                  <a:cubicBezTo>
                    <a:pt x="19210" y="1"/>
                    <a:pt x="19190" y="3"/>
                    <a:pt x="19170" y="7"/>
                  </a:cubicBezTo>
                  <a:cubicBezTo>
                    <a:pt x="19062" y="26"/>
                    <a:pt x="18973" y="110"/>
                    <a:pt x="18945" y="218"/>
                  </a:cubicBezTo>
                  <a:lnTo>
                    <a:pt x="16923" y="7815"/>
                  </a:lnTo>
                  <a:lnTo>
                    <a:pt x="12780" y="1458"/>
                  </a:lnTo>
                  <a:cubicBezTo>
                    <a:pt x="12733" y="1383"/>
                    <a:pt x="12644" y="1331"/>
                    <a:pt x="12550" y="1327"/>
                  </a:cubicBezTo>
                  <a:cubicBezTo>
                    <a:pt x="12546" y="1327"/>
                    <a:pt x="12541" y="1326"/>
                    <a:pt x="12537" y="1326"/>
                  </a:cubicBezTo>
                  <a:cubicBezTo>
                    <a:pt x="12448" y="1326"/>
                    <a:pt x="12365" y="1369"/>
                    <a:pt x="12312" y="1439"/>
                  </a:cubicBezTo>
                  <a:lnTo>
                    <a:pt x="7280" y="7834"/>
                  </a:lnTo>
                  <a:lnTo>
                    <a:pt x="5908" y="242"/>
                  </a:lnTo>
                  <a:cubicBezTo>
                    <a:pt x="5889" y="129"/>
                    <a:pt x="5805" y="39"/>
                    <a:pt x="5692" y="11"/>
                  </a:cubicBezTo>
                  <a:cubicBezTo>
                    <a:pt x="5669" y="5"/>
                    <a:pt x="5645" y="2"/>
                    <a:pt x="5621" y="2"/>
                  </a:cubicBezTo>
                  <a:cubicBezTo>
                    <a:pt x="5536" y="2"/>
                    <a:pt x="5452" y="41"/>
                    <a:pt x="5398" y="110"/>
                  </a:cubicBezTo>
                  <a:lnTo>
                    <a:pt x="89" y="6678"/>
                  </a:lnTo>
                  <a:cubicBezTo>
                    <a:pt x="1" y="6790"/>
                    <a:pt x="5" y="6949"/>
                    <a:pt x="98" y="7052"/>
                  </a:cubicBezTo>
                  <a:lnTo>
                    <a:pt x="12325" y="20590"/>
                  </a:lnTo>
                  <a:cubicBezTo>
                    <a:pt x="12377" y="20651"/>
                    <a:pt x="12457" y="20683"/>
                    <a:pt x="12541" y="20683"/>
                  </a:cubicBezTo>
                  <a:cubicBezTo>
                    <a:pt x="12625" y="20683"/>
                    <a:pt x="12705" y="20646"/>
                    <a:pt x="12757" y="20586"/>
                  </a:cubicBezTo>
                  <a:lnTo>
                    <a:pt x="24352" y="7249"/>
                  </a:lnTo>
                  <a:cubicBezTo>
                    <a:pt x="24441" y="7145"/>
                    <a:pt x="24450" y="6996"/>
                    <a:pt x="24370" y="6888"/>
                  </a:cubicBezTo>
                  <a:lnTo>
                    <a:pt x="19459" y="119"/>
                  </a:lnTo>
                  <a:cubicBezTo>
                    <a:pt x="19406" y="46"/>
                    <a:pt x="19322" y="1"/>
                    <a:pt x="19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4139068" y="1721416"/>
              <a:ext cx="499065" cy="288031"/>
            </a:xfrm>
            <a:custGeom>
              <a:avLst/>
              <a:gdLst/>
              <a:ahLst/>
              <a:cxnLst/>
              <a:rect l="l" t="t" r="r" b="b"/>
              <a:pathLst>
                <a:path w="24455" h="14114" extrusionOk="0">
                  <a:moveTo>
                    <a:pt x="320" y="1"/>
                  </a:moveTo>
                  <a:cubicBezTo>
                    <a:pt x="190" y="1"/>
                    <a:pt x="70" y="88"/>
                    <a:pt x="38" y="220"/>
                  </a:cubicBezTo>
                  <a:cubicBezTo>
                    <a:pt x="0" y="374"/>
                    <a:pt x="94" y="534"/>
                    <a:pt x="248" y="571"/>
                  </a:cubicBezTo>
                  <a:lnTo>
                    <a:pt x="6905" y="2195"/>
                  </a:lnTo>
                  <a:lnTo>
                    <a:pt x="12280" y="13945"/>
                  </a:lnTo>
                  <a:cubicBezTo>
                    <a:pt x="12326" y="14048"/>
                    <a:pt x="12429" y="14113"/>
                    <a:pt x="12546" y="14113"/>
                  </a:cubicBezTo>
                  <a:lnTo>
                    <a:pt x="12555" y="14113"/>
                  </a:lnTo>
                  <a:cubicBezTo>
                    <a:pt x="12673" y="14109"/>
                    <a:pt x="12775" y="14039"/>
                    <a:pt x="12813" y="13927"/>
                  </a:cubicBezTo>
                  <a:lnTo>
                    <a:pt x="17256" y="2200"/>
                  </a:lnTo>
                  <a:lnTo>
                    <a:pt x="24198" y="772"/>
                  </a:lnTo>
                  <a:cubicBezTo>
                    <a:pt x="24357" y="739"/>
                    <a:pt x="24455" y="585"/>
                    <a:pt x="24422" y="430"/>
                  </a:cubicBezTo>
                  <a:cubicBezTo>
                    <a:pt x="24394" y="292"/>
                    <a:pt x="24273" y="200"/>
                    <a:pt x="24140" y="200"/>
                  </a:cubicBezTo>
                  <a:cubicBezTo>
                    <a:pt x="24120" y="200"/>
                    <a:pt x="24101" y="202"/>
                    <a:pt x="24081" y="206"/>
                  </a:cubicBezTo>
                  <a:lnTo>
                    <a:pt x="16984" y="1662"/>
                  </a:lnTo>
                  <a:cubicBezTo>
                    <a:pt x="16886" y="1685"/>
                    <a:pt x="16806" y="1751"/>
                    <a:pt x="16768" y="1845"/>
                  </a:cubicBezTo>
                  <a:lnTo>
                    <a:pt x="12518" y="13074"/>
                  </a:lnTo>
                  <a:lnTo>
                    <a:pt x="7378" y="1826"/>
                  </a:lnTo>
                  <a:cubicBezTo>
                    <a:pt x="7341" y="1746"/>
                    <a:pt x="7266" y="1685"/>
                    <a:pt x="7181" y="1666"/>
                  </a:cubicBezTo>
                  <a:lnTo>
                    <a:pt x="389" y="9"/>
                  </a:lnTo>
                  <a:cubicBezTo>
                    <a:pt x="366" y="4"/>
                    <a:pt x="343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4278248" y="1755232"/>
              <a:ext cx="214483" cy="11877"/>
            </a:xfrm>
            <a:custGeom>
              <a:avLst/>
              <a:gdLst/>
              <a:ahLst/>
              <a:cxnLst/>
              <a:rect l="l" t="t" r="r" b="b"/>
              <a:pathLst>
                <a:path w="10510" h="582" extrusionOk="0">
                  <a:moveTo>
                    <a:pt x="292" y="0"/>
                  </a:moveTo>
                  <a:cubicBezTo>
                    <a:pt x="132" y="0"/>
                    <a:pt x="1" y="132"/>
                    <a:pt x="1" y="290"/>
                  </a:cubicBezTo>
                  <a:cubicBezTo>
                    <a:pt x="1" y="450"/>
                    <a:pt x="132" y="581"/>
                    <a:pt x="292" y="581"/>
                  </a:cubicBezTo>
                  <a:lnTo>
                    <a:pt x="10220" y="581"/>
                  </a:lnTo>
                  <a:cubicBezTo>
                    <a:pt x="10379" y="581"/>
                    <a:pt x="10510" y="450"/>
                    <a:pt x="10510" y="290"/>
                  </a:cubicBezTo>
                  <a:cubicBezTo>
                    <a:pt x="10510" y="132"/>
                    <a:pt x="10379" y="0"/>
                    <a:pt x="102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4252657" y="1561197"/>
              <a:ext cx="284787" cy="64120"/>
            </a:xfrm>
            <a:custGeom>
              <a:avLst/>
              <a:gdLst/>
              <a:ahLst/>
              <a:cxnLst/>
              <a:rect l="l" t="t" r="r" b="b"/>
              <a:pathLst>
                <a:path w="13955" h="3142" extrusionOk="0">
                  <a:moveTo>
                    <a:pt x="6662" y="581"/>
                  </a:moveTo>
                  <a:cubicBezTo>
                    <a:pt x="10337" y="581"/>
                    <a:pt x="13079" y="1171"/>
                    <a:pt x="13365" y="1573"/>
                  </a:cubicBezTo>
                  <a:cubicBezTo>
                    <a:pt x="13079" y="1976"/>
                    <a:pt x="10337" y="2562"/>
                    <a:pt x="6662" y="2562"/>
                  </a:cubicBezTo>
                  <a:cubicBezTo>
                    <a:pt x="2875" y="2562"/>
                    <a:pt x="703" y="1920"/>
                    <a:pt x="585" y="1573"/>
                  </a:cubicBezTo>
                  <a:cubicBezTo>
                    <a:pt x="703" y="1223"/>
                    <a:pt x="2875" y="581"/>
                    <a:pt x="6662" y="581"/>
                  </a:cubicBezTo>
                  <a:close/>
                  <a:moveTo>
                    <a:pt x="6662" y="0"/>
                  </a:moveTo>
                  <a:cubicBezTo>
                    <a:pt x="4190" y="0"/>
                    <a:pt x="1" y="333"/>
                    <a:pt x="1" y="1573"/>
                  </a:cubicBezTo>
                  <a:cubicBezTo>
                    <a:pt x="1" y="2809"/>
                    <a:pt x="4190" y="3141"/>
                    <a:pt x="6662" y="3141"/>
                  </a:cubicBezTo>
                  <a:cubicBezTo>
                    <a:pt x="8693" y="3141"/>
                    <a:pt x="13955" y="2856"/>
                    <a:pt x="13955" y="1573"/>
                  </a:cubicBezTo>
                  <a:cubicBezTo>
                    <a:pt x="13955" y="287"/>
                    <a:pt x="8693" y="0"/>
                    <a:pt x="6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1"/>
          <p:cNvGrpSpPr/>
          <p:nvPr/>
        </p:nvGrpSpPr>
        <p:grpSpPr>
          <a:xfrm rot="16200000">
            <a:off x="1474727" y="62069"/>
            <a:ext cx="836049" cy="2411200"/>
            <a:chOff x="1436871" y="3349078"/>
            <a:chExt cx="315439" cy="934908"/>
          </a:xfrm>
        </p:grpSpPr>
        <p:sp>
          <p:nvSpPr>
            <p:cNvPr id="472" name="Google Shape;472;p31"/>
            <p:cNvSpPr/>
            <p:nvPr/>
          </p:nvSpPr>
          <p:spPr>
            <a:xfrm>
              <a:off x="1465706" y="4080176"/>
              <a:ext cx="114772" cy="158607"/>
            </a:xfrm>
            <a:custGeom>
              <a:avLst/>
              <a:gdLst/>
              <a:ahLst/>
              <a:cxnLst/>
              <a:rect l="l" t="t" r="r" b="b"/>
              <a:pathLst>
                <a:path w="5624" h="7772" extrusionOk="0">
                  <a:moveTo>
                    <a:pt x="291" y="1"/>
                  </a:moveTo>
                  <a:cubicBezTo>
                    <a:pt x="127" y="1"/>
                    <a:pt x="0" y="132"/>
                    <a:pt x="0" y="291"/>
                  </a:cubicBezTo>
                  <a:lnTo>
                    <a:pt x="0" y="1574"/>
                  </a:lnTo>
                  <a:cubicBezTo>
                    <a:pt x="0" y="1738"/>
                    <a:pt x="127" y="1863"/>
                    <a:pt x="291" y="1863"/>
                  </a:cubicBezTo>
                  <a:lnTo>
                    <a:pt x="3418" y="1863"/>
                  </a:lnTo>
                  <a:lnTo>
                    <a:pt x="3418" y="2397"/>
                  </a:lnTo>
                  <a:lnTo>
                    <a:pt x="2084" y="2397"/>
                  </a:lnTo>
                  <a:cubicBezTo>
                    <a:pt x="1925" y="2397"/>
                    <a:pt x="1793" y="2529"/>
                    <a:pt x="1793" y="2688"/>
                  </a:cubicBezTo>
                  <a:lnTo>
                    <a:pt x="1793" y="3891"/>
                  </a:lnTo>
                  <a:cubicBezTo>
                    <a:pt x="1793" y="4054"/>
                    <a:pt x="1925" y="4181"/>
                    <a:pt x="2084" y="4181"/>
                  </a:cubicBezTo>
                  <a:lnTo>
                    <a:pt x="3591" y="4181"/>
                  </a:lnTo>
                  <a:lnTo>
                    <a:pt x="3591" y="5903"/>
                  </a:lnTo>
                  <a:lnTo>
                    <a:pt x="291" y="5903"/>
                  </a:lnTo>
                  <a:cubicBezTo>
                    <a:pt x="127" y="5903"/>
                    <a:pt x="0" y="6030"/>
                    <a:pt x="0" y="6194"/>
                  </a:cubicBezTo>
                  <a:lnTo>
                    <a:pt x="0" y="7481"/>
                  </a:lnTo>
                  <a:cubicBezTo>
                    <a:pt x="0" y="7645"/>
                    <a:pt x="127" y="7772"/>
                    <a:pt x="291" y="7772"/>
                  </a:cubicBezTo>
                  <a:lnTo>
                    <a:pt x="5332" y="7772"/>
                  </a:lnTo>
                  <a:cubicBezTo>
                    <a:pt x="5492" y="7772"/>
                    <a:pt x="5623" y="7645"/>
                    <a:pt x="5623" y="7481"/>
                  </a:cubicBezTo>
                  <a:cubicBezTo>
                    <a:pt x="5623" y="7322"/>
                    <a:pt x="5492" y="7191"/>
                    <a:pt x="5332" y="7191"/>
                  </a:cubicBezTo>
                  <a:lnTo>
                    <a:pt x="581" y="7191"/>
                  </a:lnTo>
                  <a:lnTo>
                    <a:pt x="581" y="6484"/>
                  </a:lnTo>
                  <a:lnTo>
                    <a:pt x="3882" y="6484"/>
                  </a:lnTo>
                  <a:cubicBezTo>
                    <a:pt x="4040" y="6484"/>
                    <a:pt x="4172" y="6353"/>
                    <a:pt x="4172" y="6194"/>
                  </a:cubicBezTo>
                  <a:lnTo>
                    <a:pt x="4172" y="3891"/>
                  </a:lnTo>
                  <a:cubicBezTo>
                    <a:pt x="4172" y="3732"/>
                    <a:pt x="4040" y="3600"/>
                    <a:pt x="3882" y="3600"/>
                  </a:cubicBezTo>
                  <a:lnTo>
                    <a:pt x="2374" y="3600"/>
                  </a:lnTo>
                  <a:lnTo>
                    <a:pt x="2374" y="2978"/>
                  </a:lnTo>
                  <a:lnTo>
                    <a:pt x="3708" y="2978"/>
                  </a:lnTo>
                  <a:cubicBezTo>
                    <a:pt x="3867" y="2978"/>
                    <a:pt x="3999" y="2846"/>
                    <a:pt x="3999" y="2688"/>
                  </a:cubicBezTo>
                  <a:lnTo>
                    <a:pt x="3999" y="1574"/>
                  </a:lnTo>
                  <a:cubicBezTo>
                    <a:pt x="3999" y="1414"/>
                    <a:pt x="3867" y="1284"/>
                    <a:pt x="3708" y="1284"/>
                  </a:cubicBezTo>
                  <a:lnTo>
                    <a:pt x="581" y="1284"/>
                  </a:lnTo>
                  <a:lnTo>
                    <a:pt x="581" y="582"/>
                  </a:lnTo>
                  <a:lnTo>
                    <a:pt x="5332" y="582"/>
                  </a:lnTo>
                  <a:cubicBezTo>
                    <a:pt x="5492" y="582"/>
                    <a:pt x="5623" y="455"/>
                    <a:pt x="5623" y="291"/>
                  </a:cubicBezTo>
                  <a:cubicBezTo>
                    <a:pt x="5623" y="132"/>
                    <a:pt x="5492" y="1"/>
                    <a:pt x="5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1568601" y="3652680"/>
              <a:ext cx="51998" cy="631306"/>
            </a:xfrm>
            <a:custGeom>
              <a:avLst/>
              <a:gdLst/>
              <a:ahLst/>
              <a:cxnLst/>
              <a:rect l="l" t="t" r="r" b="b"/>
              <a:pathLst>
                <a:path w="2548" h="30935" extrusionOk="0">
                  <a:moveTo>
                    <a:pt x="1967" y="581"/>
                  </a:moveTo>
                  <a:lnTo>
                    <a:pt x="1967" y="30353"/>
                  </a:lnTo>
                  <a:lnTo>
                    <a:pt x="581" y="30353"/>
                  </a:lnTo>
                  <a:lnTo>
                    <a:pt x="581" y="581"/>
                  </a:lnTo>
                  <a:close/>
                  <a:moveTo>
                    <a:pt x="290" y="0"/>
                  </a:moveTo>
                  <a:cubicBezTo>
                    <a:pt x="132" y="0"/>
                    <a:pt x="1" y="132"/>
                    <a:pt x="1" y="291"/>
                  </a:cubicBezTo>
                  <a:lnTo>
                    <a:pt x="1" y="30643"/>
                  </a:lnTo>
                  <a:cubicBezTo>
                    <a:pt x="1" y="30807"/>
                    <a:pt x="132" y="30934"/>
                    <a:pt x="290" y="30934"/>
                  </a:cubicBezTo>
                  <a:lnTo>
                    <a:pt x="2257" y="30934"/>
                  </a:lnTo>
                  <a:cubicBezTo>
                    <a:pt x="2421" y="30934"/>
                    <a:pt x="2548" y="30807"/>
                    <a:pt x="2548" y="30643"/>
                  </a:cubicBezTo>
                  <a:lnTo>
                    <a:pt x="2548" y="291"/>
                  </a:lnTo>
                  <a:cubicBezTo>
                    <a:pt x="2548" y="132"/>
                    <a:pt x="2421" y="0"/>
                    <a:pt x="2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1436871" y="3349078"/>
              <a:ext cx="315439" cy="315459"/>
            </a:xfrm>
            <a:custGeom>
              <a:avLst/>
              <a:gdLst/>
              <a:ahLst/>
              <a:cxnLst/>
              <a:rect l="l" t="t" r="r" b="b"/>
              <a:pathLst>
                <a:path w="15457" h="15458" extrusionOk="0">
                  <a:moveTo>
                    <a:pt x="7729" y="581"/>
                  </a:moveTo>
                  <a:cubicBezTo>
                    <a:pt x="11671" y="581"/>
                    <a:pt x="14877" y="3787"/>
                    <a:pt x="14877" y="7729"/>
                  </a:cubicBezTo>
                  <a:cubicBezTo>
                    <a:pt x="14877" y="11671"/>
                    <a:pt x="11671" y="14877"/>
                    <a:pt x="7729" y="14877"/>
                  </a:cubicBezTo>
                  <a:cubicBezTo>
                    <a:pt x="3787" y="14877"/>
                    <a:pt x="581" y="11671"/>
                    <a:pt x="581" y="7729"/>
                  </a:cubicBezTo>
                  <a:cubicBezTo>
                    <a:pt x="581" y="3787"/>
                    <a:pt x="3787" y="581"/>
                    <a:pt x="7729" y="581"/>
                  </a:cubicBezTo>
                  <a:close/>
                  <a:moveTo>
                    <a:pt x="7729" y="1"/>
                  </a:moveTo>
                  <a:cubicBezTo>
                    <a:pt x="3469" y="1"/>
                    <a:pt x="0" y="3469"/>
                    <a:pt x="0" y="7729"/>
                  </a:cubicBezTo>
                  <a:cubicBezTo>
                    <a:pt x="0" y="11994"/>
                    <a:pt x="3469" y="15458"/>
                    <a:pt x="7729" y="15458"/>
                  </a:cubicBezTo>
                  <a:cubicBezTo>
                    <a:pt x="11993" y="15458"/>
                    <a:pt x="15457" y="11994"/>
                    <a:pt x="15457" y="7729"/>
                  </a:cubicBezTo>
                  <a:cubicBezTo>
                    <a:pt x="15457" y="3469"/>
                    <a:pt x="11993" y="1"/>
                    <a:pt x="7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1465706" y="3377934"/>
              <a:ext cx="257869" cy="257869"/>
            </a:xfrm>
            <a:custGeom>
              <a:avLst/>
              <a:gdLst/>
              <a:ahLst/>
              <a:cxnLst/>
              <a:rect l="l" t="t" r="r" b="b"/>
              <a:pathLst>
                <a:path w="12636" h="12636" extrusionOk="0">
                  <a:moveTo>
                    <a:pt x="6316" y="581"/>
                  </a:moveTo>
                  <a:cubicBezTo>
                    <a:pt x="9480" y="581"/>
                    <a:pt x="12055" y="3155"/>
                    <a:pt x="12055" y="6315"/>
                  </a:cubicBezTo>
                  <a:cubicBezTo>
                    <a:pt x="12055" y="9479"/>
                    <a:pt x="9480" y="12054"/>
                    <a:pt x="6316" y="12054"/>
                  </a:cubicBezTo>
                  <a:cubicBezTo>
                    <a:pt x="3152" y="12054"/>
                    <a:pt x="581" y="9479"/>
                    <a:pt x="581" y="6315"/>
                  </a:cubicBezTo>
                  <a:cubicBezTo>
                    <a:pt x="581" y="3155"/>
                    <a:pt x="3152" y="581"/>
                    <a:pt x="6316" y="581"/>
                  </a:cubicBezTo>
                  <a:close/>
                  <a:moveTo>
                    <a:pt x="6316" y="0"/>
                  </a:moveTo>
                  <a:cubicBezTo>
                    <a:pt x="2833" y="0"/>
                    <a:pt x="0" y="2833"/>
                    <a:pt x="0" y="6315"/>
                  </a:cubicBezTo>
                  <a:cubicBezTo>
                    <a:pt x="0" y="9803"/>
                    <a:pt x="2833" y="12635"/>
                    <a:pt x="6316" y="12635"/>
                  </a:cubicBezTo>
                  <a:cubicBezTo>
                    <a:pt x="9798" y="12635"/>
                    <a:pt x="12635" y="9803"/>
                    <a:pt x="12635" y="6315"/>
                  </a:cubicBezTo>
                  <a:cubicBezTo>
                    <a:pt x="12635" y="2833"/>
                    <a:pt x="9798" y="0"/>
                    <a:pt x="6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1471257" y="3377934"/>
              <a:ext cx="246788" cy="234360"/>
            </a:xfrm>
            <a:custGeom>
              <a:avLst/>
              <a:gdLst/>
              <a:ahLst/>
              <a:cxnLst/>
              <a:rect l="l" t="t" r="r" b="b"/>
              <a:pathLst>
                <a:path w="12093" h="11484" extrusionOk="0">
                  <a:moveTo>
                    <a:pt x="6044" y="1227"/>
                  </a:moveTo>
                  <a:lnTo>
                    <a:pt x="7121" y="4546"/>
                  </a:lnTo>
                  <a:cubicBezTo>
                    <a:pt x="7163" y="4663"/>
                    <a:pt x="7270" y="4747"/>
                    <a:pt x="7396" y="4747"/>
                  </a:cubicBezTo>
                  <a:lnTo>
                    <a:pt x="10885" y="4747"/>
                  </a:lnTo>
                  <a:lnTo>
                    <a:pt x="8066" y="6793"/>
                  </a:lnTo>
                  <a:cubicBezTo>
                    <a:pt x="7964" y="6867"/>
                    <a:pt x="7921" y="6999"/>
                    <a:pt x="7958" y="7115"/>
                  </a:cubicBezTo>
                  <a:lnTo>
                    <a:pt x="9035" y="10434"/>
                  </a:lnTo>
                  <a:lnTo>
                    <a:pt x="6217" y="8384"/>
                  </a:lnTo>
                  <a:cubicBezTo>
                    <a:pt x="6166" y="8347"/>
                    <a:pt x="6104" y="8328"/>
                    <a:pt x="6044" y="8328"/>
                  </a:cubicBezTo>
                  <a:cubicBezTo>
                    <a:pt x="5983" y="8328"/>
                    <a:pt x="5927" y="8347"/>
                    <a:pt x="5875" y="8384"/>
                  </a:cubicBezTo>
                  <a:lnTo>
                    <a:pt x="3053" y="10434"/>
                  </a:lnTo>
                  <a:lnTo>
                    <a:pt x="3053" y="10434"/>
                  </a:lnTo>
                  <a:lnTo>
                    <a:pt x="4129" y="7115"/>
                  </a:lnTo>
                  <a:cubicBezTo>
                    <a:pt x="4172" y="6999"/>
                    <a:pt x="4129" y="6867"/>
                    <a:pt x="4026" y="6793"/>
                  </a:cubicBezTo>
                  <a:lnTo>
                    <a:pt x="1204" y="4747"/>
                  </a:lnTo>
                  <a:lnTo>
                    <a:pt x="4691" y="4747"/>
                  </a:lnTo>
                  <a:cubicBezTo>
                    <a:pt x="4818" y="4747"/>
                    <a:pt x="4930" y="4663"/>
                    <a:pt x="4967" y="4546"/>
                  </a:cubicBezTo>
                  <a:lnTo>
                    <a:pt x="6044" y="1227"/>
                  </a:lnTo>
                  <a:close/>
                  <a:moveTo>
                    <a:pt x="6044" y="0"/>
                  </a:moveTo>
                  <a:cubicBezTo>
                    <a:pt x="5918" y="0"/>
                    <a:pt x="5810" y="80"/>
                    <a:pt x="5767" y="201"/>
                  </a:cubicBezTo>
                  <a:lnTo>
                    <a:pt x="4481" y="4166"/>
                  </a:lnTo>
                  <a:lnTo>
                    <a:pt x="314" y="4166"/>
                  </a:lnTo>
                  <a:cubicBezTo>
                    <a:pt x="188" y="4166"/>
                    <a:pt x="76" y="4246"/>
                    <a:pt x="37" y="4363"/>
                  </a:cubicBezTo>
                  <a:cubicBezTo>
                    <a:pt x="0" y="4485"/>
                    <a:pt x="43" y="4616"/>
                    <a:pt x="141" y="4691"/>
                  </a:cubicBezTo>
                  <a:lnTo>
                    <a:pt x="3516" y="7139"/>
                  </a:lnTo>
                  <a:lnTo>
                    <a:pt x="2228" y="11104"/>
                  </a:lnTo>
                  <a:cubicBezTo>
                    <a:pt x="2187" y="11221"/>
                    <a:pt x="2228" y="11352"/>
                    <a:pt x="2332" y="11427"/>
                  </a:cubicBezTo>
                  <a:cubicBezTo>
                    <a:pt x="2383" y="11464"/>
                    <a:pt x="2444" y="11483"/>
                    <a:pt x="2500" y="11483"/>
                  </a:cubicBezTo>
                  <a:cubicBezTo>
                    <a:pt x="2561" y="11483"/>
                    <a:pt x="2621" y="11464"/>
                    <a:pt x="2673" y="11427"/>
                  </a:cubicBezTo>
                  <a:lnTo>
                    <a:pt x="6044" y="8979"/>
                  </a:lnTo>
                  <a:lnTo>
                    <a:pt x="9418" y="11427"/>
                  </a:lnTo>
                  <a:cubicBezTo>
                    <a:pt x="9468" y="11464"/>
                    <a:pt x="9528" y="11483"/>
                    <a:pt x="9587" y="11483"/>
                  </a:cubicBezTo>
                  <a:cubicBezTo>
                    <a:pt x="9647" y="11483"/>
                    <a:pt x="9707" y="11464"/>
                    <a:pt x="9756" y="11427"/>
                  </a:cubicBezTo>
                  <a:cubicBezTo>
                    <a:pt x="9859" y="11352"/>
                    <a:pt x="9902" y="11221"/>
                    <a:pt x="9863" y="11104"/>
                  </a:cubicBezTo>
                  <a:lnTo>
                    <a:pt x="8576" y="7139"/>
                  </a:lnTo>
                  <a:lnTo>
                    <a:pt x="11946" y="4691"/>
                  </a:lnTo>
                  <a:cubicBezTo>
                    <a:pt x="12050" y="4616"/>
                    <a:pt x="12092" y="4485"/>
                    <a:pt x="12054" y="4363"/>
                  </a:cubicBezTo>
                  <a:cubicBezTo>
                    <a:pt x="12013" y="4246"/>
                    <a:pt x="11905" y="4166"/>
                    <a:pt x="11778" y="4166"/>
                  </a:cubicBezTo>
                  <a:lnTo>
                    <a:pt x="7607" y="4166"/>
                  </a:lnTo>
                  <a:lnTo>
                    <a:pt x="6320" y="201"/>
                  </a:lnTo>
                  <a:cubicBezTo>
                    <a:pt x="6283" y="80"/>
                    <a:pt x="6170" y="0"/>
                    <a:pt x="6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543479" y="3462952"/>
              <a:ext cx="102221" cy="96793"/>
            </a:xfrm>
            <a:custGeom>
              <a:avLst/>
              <a:gdLst/>
              <a:ahLst/>
              <a:cxnLst/>
              <a:rect l="l" t="t" r="r" b="b"/>
              <a:pathLst>
                <a:path w="5009" h="4743" extrusionOk="0">
                  <a:moveTo>
                    <a:pt x="3647" y="581"/>
                  </a:moveTo>
                  <a:lnTo>
                    <a:pt x="4354" y="2753"/>
                  </a:lnTo>
                  <a:lnTo>
                    <a:pt x="2505" y="4096"/>
                  </a:lnTo>
                  <a:lnTo>
                    <a:pt x="655" y="2753"/>
                  </a:lnTo>
                  <a:lnTo>
                    <a:pt x="1363" y="581"/>
                  </a:lnTo>
                  <a:close/>
                  <a:moveTo>
                    <a:pt x="1152" y="0"/>
                  </a:moveTo>
                  <a:cubicBezTo>
                    <a:pt x="1026" y="0"/>
                    <a:pt x="918" y="80"/>
                    <a:pt x="875" y="197"/>
                  </a:cubicBezTo>
                  <a:lnTo>
                    <a:pt x="43" y="2772"/>
                  </a:lnTo>
                  <a:cubicBezTo>
                    <a:pt x="0" y="2893"/>
                    <a:pt x="43" y="3025"/>
                    <a:pt x="145" y="3094"/>
                  </a:cubicBezTo>
                  <a:lnTo>
                    <a:pt x="2336" y="4686"/>
                  </a:lnTo>
                  <a:cubicBezTo>
                    <a:pt x="2388" y="4723"/>
                    <a:pt x="2444" y="4742"/>
                    <a:pt x="2505" y="4742"/>
                  </a:cubicBezTo>
                  <a:cubicBezTo>
                    <a:pt x="2565" y="4742"/>
                    <a:pt x="2627" y="4723"/>
                    <a:pt x="2678" y="4686"/>
                  </a:cubicBezTo>
                  <a:lnTo>
                    <a:pt x="4864" y="3094"/>
                  </a:lnTo>
                  <a:cubicBezTo>
                    <a:pt x="4967" y="3025"/>
                    <a:pt x="5009" y="2893"/>
                    <a:pt x="4972" y="2772"/>
                  </a:cubicBezTo>
                  <a:lnTo>
                    <a:pt x="4134" y="197"/>
                  </a:lnTo>
                  <a:cubicBezTo>
                    <a:pt x="4097" y="80"/>
                    <a:pt x="3984" y="0"/>
                    <a:pt x="3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57;p51">
            <a:extLst>
              <a:ext uri="{FF2B5EF4-FFF2-40B4-BE49-F238E27FC236}">
                <a16:creationId xmlns:a16="http://schemas.microsoft.com/office/drawing/2014/main" id="{A7E2E088-7FB9-681A-F7D9-1422CB7F53E1}"/>
              </a:ext>
            </a:extLst>
          </p:cNvPr>
          <p:cNvGrpSpPr/>
          <p:nvPr/>
        </p:nvGrpSpPr>
        <p:grpSpPr>
          <a:xfrm>
            <a:off x="2061353" y="2773345"/>
            <a:ext cx="1633502" cy="1352376"/>
            <a:chOff x="2924679" y="3753309"/>
            <a:chExt cx="1277571" cy="1057700"/>
          </a:xfrm>
        </p:grpSpPr>
        <p:sp>
          <p:nvSpPr>
            <p:cNvPr id="19" name="Google Shape;1858;p51">
              <a:extLst>
                <a:ext uri="{FF2B5EF4-FFF2-40B4-BE49-F238E27FC236}">
                  <a16:creationId xmlns:a16="http://schemas.microsoft.com/office/drawing/2014/main" id="{F8F088F8-845C-6B1F-E7CA-912F4E0A3347}"/>
                </a:ext>
              </a:extLst>
            </p:cNvPr>
            <p:cNvSpPr/>
            <p:nvPr/>
          </p:nvSpPr>
          <p:spPr>
            <a:xfrm>
              <a:off x="3143346" y="4633118"/>
              <a:ext cx="882624" cy="11857"/>
            </a:xfrm>
            <a:custGeom>
              <a:avLst/>
              <a:gdLst/>
              <a:ahLst/>
              <a:cxnLst/>
              <a:rect l="l" t="t" r="r" b="b"/>
              <a:pathLst>
                <a:path w="43250" h="581" extrusionOk="0">
                  <a:moveTo>
                    <a:pt x="291" y="1"/>
                  </a:moveTo>
                  <a:cubicBezTo>
                    <a:pt x="132" y="1"/>
                    <a:pt x="0" y="131"/>
                    <a:pt x="0" y="291"/>
                  </a:cubicBezTo>
                  <a:cubicBezTo>
                    <a:pt x="0" y="450"/>
                    <a:pt x="132" y="581"/>
                    <a:pt x="291" y="581"/>
                  </a:cubicBezTo>
                  <a:lnTo>
                    <a:pt x="42960" y="581"/>
                  </a:lnTo>
                  <a:cubicBezTo>
                    <a:pt x="43118" y="581"/>
                    <a:pt x="43250" y="450"/>
                    <a:pt x="43250" y="291"/>
                  </a:cubicBezTo>
                  <a:cubicBezTo>
                    <a:pt x="43250" y="131"/>
                    <a:pt x="43118" y="1"/>
                    <a:pt x="429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59;p51">
              <a:extLst>
                <a:ext uri="{FF2B5EF4-FFF2-40B4-BE49-F238E27FC236}">
                  <a16:creationId xmlns:a16="http://schemas.microsoft.com/office/drawing/2014/main" id="{0E172F32-536F-F1C0-6D80-D30D3BA6FD97}"/>
                </a:ext>
              </a:extLst>
            </p:cNvPr>
            <p:cNvSpPr/>
            <p:nvPr/>
          </p:nvSpPr>
          <p:spPr>
            <a:xfrm>
              <a:off x="4088152" y="4528509"/>
              <a:ext cx="113527" cy="116466"/>
            </a:xfrm>
            <a:custGeom>
              <a:avLst/>
              <a:gdLst/>
              <a:ahLst/>
              <a:cxnLst/>
              <a:rect l="l" t="t" r="r" b="b"/>
              <a:pathLst>
                <a:path w="5563" h="5707" extrusionOk="0">
                  <a:moveTo>
                    <a:pt x="2184" y="1"/>
                  </a:moveTo>
                  <a:cubicBezTo>
                    <a:pt x="2111" y="1"/>
                    <a:pt x="2038" y="29"/>
                    <a:pt x="1980" y="85"/>
                  </a:cubicBezTo>
                  <a:lnTo>
                    <a:pt x="118" y="1882"/>
                  </a:lnTo>
                  <a:cubicBezTo>
                    <a:pt x="1" y="1990"/>
                    <a:pt x="1" y="2173"/>
                    <a:pt x="108" y="2290"/>
                  </a:cubicBezTo>
                  <a:cubicBezTo>
                    <a:pt x="165" y="2350"/>
                    <a:pt x="242" y="2381"/>
                    <a:pt x="319" y="2381"/>
                  </a:cubicBezTo>
                  <a:cubicBezTo>
                    <a:pt x="391" y="2381"/>
                    <a:pt x="463" y="2354"/>
                    <a:pt x="520" y="2299"/>
                  </a:cubicBezTo>
                  <a:lnTo>
                    <a:pt x="2192" y="689"/>
                  </a:lnTo>
                  <a:lnTo>
                    <a:pt x="2617" y="1072"/>
                  </a:lnTo>
                  <a:lnTo>
                    <a:pt x="1779" y="2327"/>
                  </a:lnTo>
                  <a:cubicBezTo>
                    <a:pt x="1719" y="2416"/>
                    <a:pt x="1714" y="2528"/>
                    <a:pt x="1765" y="2627"/>
                  </a:cubicBezTo>
                  <a:cubicBezTo>
                    <a:pt x="1812" y="2720"/>
                    <a:pt x="1911" y="2777"/>
                    <a:pt x="2018" y="2777"/>
                  </a:cubicBezTo>
                  <a:lnTo>
                    <a:pt x="4981" y="2777"/>
                  </a:lnTo>
                  <a:lnTo>
                    <a:pt x="4981" y="5127"/>
                  </a:lnTo>
                  <a:lnTo>
                    <a:pt x="2346" y="5127"/>
                  </a:lnTo>
                  <a:cubicBezTo>
                    <a:pt x="2182" y="5127"/>
                    <a:pt x="2056" y="5257"/>
                    <a:pt x="2056" y="5417"/>
                  </a:cubicBezTo>
                  <a:cubicBezTo>
                    <a:pt x="2056" y="5576"/>
                    <a:pt x="2182" y="5707"/>
                    <a:pt x="2346" y="5707"/>
                  </a:cubicBezTo>
                  <a:lnTo>
                    <a:pt x="5271" y="5707"/>
                  </a:lnTo>
                  <a:cubicBezTo>
                    <a:pt x="5435" y="5707"/>
                    <a:pt x="5562" y="5576"/>
                    <a:pt x="5562" y="5417"/>
                  </a:cubicBezTo>
                  <a:lnTo>
                    <a:pt x="5562" y="2487"/>
                  </a:lnTo>
                  <a:cubicBezTo>
                    <a:pt x="5562" y="2327"/>
                    <a:pt x="5435" y="2196"/>
                    <a:pt x="5271" y="2196"/>
                  </a:cubicBezTo>
                  <a:lnTo>
                    <a:pt x="2561" y="2196"/>
                  </a:lnTo>
                  <a:lnTo>
                    <a:pt x="3235" y="1185"/>
                  </a:lnTo>
                  <a:cubicBezTo>
                    <a:pt x="3315" y="1063"/>
                    <a:pt x="3296" y="904"/>
                    <a:pt x="3188" y="810"/>
                  </a:cubicBezTo>
                  <a:lnTo>
                    <a:pt x="2374" y="76"/>
                  </a:lnTo>
                  <a:cubicBezTo>
                    <a:pt x="2319" y="26"/>
                    <a:pt x="2252" y="1"/>
                    <a:pt x="2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60;p51">
              <a:extLst>
                <a:ext uri="{FF2B5EF4-FFF2-40B4-BE49-F238E27FC236}">
                  <a16:creationId xmlns:a16="http://schemas.microsoft.com/office/drawing/2014/main" id="{2B168B21-EC98-74EC-B4B1-ED94A66A28D2}"/>
                </a:ext>
              </a:extLst>
            </p:cNvPr>
            <p:cNvSpPr/>
            <p:nvPr/>
          </p:nvSpPr>
          <p:spPr>
            <a:xfrm>
              <a:off x="3202854" y="4573303"/>
              <a:ext cx="756445" cy="11877"/>
            </a:xfrm>
            <a:custGeom>
              <a:avLst/>
              <a:gdLst/>
              <a:ahLst/>
              <a:cxnLst/>
              <a:rect l="l" t="t" r="r" b="b"/>
              <a:pathLst>
                <a:path w="37067" h="582" extrusionOk="0">
                  <a:moveTo>
                    <a:pt x="291" y="1"/>
                  </a:moveTo>
                  <a:cubicBezTo>
                    <a:pt x="132" y="1"/>
                    <a:pt x="1" y="132"/>
                    <a:pt x="1" y="292"/>
                  </a:cubicBezTo>
                  <a:cubicBezTo>
                    <a:pt x="1" y="456"/>
                    <a:pt x="132" y="582"/>
                    <a:pt x="291" y="582"/>
                  </a:cubicBezTo>
                  <a:lnTo>
                    <a:pt x="36776" y="582"/>
                  </a:lnTo>
                  <a:cubicBezTo>
                    <a:pt x="36940" y="582"/>
                    <a:pt x="37067" y="456"/>
                    <a:pt x="37067" y="292"/>
                  </a:cubicBezTo>
                  <a:cubicBezTo>
                    <a:pt x="37067" y="132"/>
                    <a:pt x="36940" y="1"/>
                    <a:pt x="36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61;p51">
              <a:extLst>
                <a:ext uri="{FF2B5EF4-FFF2-40B4-BE49-F238E27FC236}">
                  <a16:creationId xmlns:a16="http://schemas.microsoft.com/office/drawing/2014/main" id="{643BA120-36A1-49BB-C7A2-9E4F5CA07139}"/>
                </a:ext>
              </a:extLst>
            </p:cNvPr>
            <p:cNvSpPr/>
            <p:nvPr/>
          </p:nvSpPr>
          <p:spPr>
            <a:xfrm>
              <a:off x="2924679" y="4513611"/>
              <a:ext cx="175423" cy="131363"/>
            </a:xfrm>
            <a:custGeom>
              <a:avLst/>
              <a:gdLst/>
              <a:ahLst/>
              <a:cxnLst/>
              <a:rect l="l" t="t" r="r" b="b"/>
              <a:pathLst>
                <a:path w="8596" h="6437" extrusionOk="0">
                  <a:moveTo>
                    <a:pt x="5349" y="0"/>
                  </a:moveTo>
                  <a:cubicBezTo>
                    <a:pt x="5315" y="0"/>
                    <a:pt x="5281" y="6"/>
                    <a:pt x="5248" y="19"/>
                  </a:cubicBezTo>
                  <a:lnTo>
                    <a:pt x="4354" y="342"/>
                  </a:lnTo>
                  <a:cubicBezTo>
                    <a:pt x="4274" y="370"/>
                    <a:pt x="4213" y="432"/>
                    <a:pt x="4181" y="510"/>
                  </a:cubicBezTo>
                  <a:cubicBezTo>
                    <a:pt x="4153" y="590"/>
                    <a:pt x="4157" y="679"/>
                    <a:pt x="4194" y="749"/>
                  </a:cubicBezTo>
                  <a:lnTo>
                    <a:pt x="5350" y="2926"/>
                  </a:lnTo>
                  <a:lnTo>
                    <a:pt x="305" y="2926"/>
                  </a:lnTo>
                  <a:cubicBezTo>
                    <a:pt x="202" y="2926"/>
                    <a:pt x="108" y="2982"/>
                    <a:pt x="52" y="3072"/>
                  </a:cubicBezTo>
                  <a:cubicBezTo>
                    <a:pt x="0" y="3160"/>
                    <a:pt x="0" y="3268"/>
                    <a:pt x="52" y="3357"/>
                  </a:cubicBezTo>
                  <a:lnTo>
                    <a:pt x="1269" y="5557"/>
                  </a:lnTo>
                  <a:cubicBezTo>
                    <a:pt x="1316" y="5637"/>
                    <a:pt x="1395" y="5688"/>
                    <a:pt x="1485" y="5702"/>
                  </a:cubicBezTo>
                  <a:lnTo>
                    <a:pt x="6647" y="6437"/>
                  </a:lnTo>
                  <a:lnTo>
                    <a:pt x="7331" y="6437"/>
                  </a:lnTo>
                  <a:cubicBezTo>
                    <a:pt x="7490" y="6437"/>
                    <a:pt x="7621" y="6306"/>
                    <a:pt x="7621" y="6147"/>
                  </a:cubicBezTo>
                  <a:cubicBezTo>
                    <a:pt x="7621" y="5987"/>
                    <a:pt x="7490" y="5857"/>
                    <a:pt x="7331" y="5857"/>
                  </a:cubicBezTo>
                  <a:lnTo>
                    <a:pt x="6690" y="5861"/>
                  </a:lnTo>
                  <a:lnTo>
                    <a:pt x="1709" y="5150"/>
                  </a:lnTo>
                  <a:lnTo>
                    <a:pt x="796" y="3507"/>
                  </a:lnTo>
                  <a:lnTo>
                    <a:pt x="5832" y="3507"/>
                  </a:lnTo>
                  <a:cubicBezTo>
                    <a:pt x="5936" y="3507"/>
                    <a:pt x="6029" y="3455"/>
                    <a:pt x="6085" y="3366"/>
                  </a:cubicBezTo>
                  <a:cubicBezTo>
                    <a:pt x="6137" y="3282"/>
                    <a:pt x="6137" y="3169"/>
                    <a:pt x="6091" y="3081"/>
                  </a:cubicBezTo>
                  <a:lnTo>
                    <a:pt x="4864" y="773"/>
                  </a:lnTo>
                  <a:lnTo>
                    <a:pt x="5238" y="637"/>
                  </a:lnTo>
                  <a:lnTo>
                    <a:pt x="7228" y="3390"/>
                  </a:lnTo>
                  <a:cubicBezTo>
                    <a:pt x="7279" y="3465"/>
                    <a:pt x="7368" y="3507"/>
                    <a:pt x="7461" y="3507"/>
                  </a:cubicBezTo>
                  <a:lnTo>
                    <a:pt x="8304" y="3507"/>
                  </a:lnTo>
                  <a:cubicBezTo>
                    <a:pt x="8464" y="3507"/>
                    <a:pt x="8595" y="3381"/>
                    <a:pt x="8595" y="3217"/>
                  </a:cubicBezTo>
                  <a:cubicBezTo>
                    <a:pt x="8595" y="3057"/>
                    <a:pt x="8464" y="2926"/>
                    <a:pt x="8304" y="2926"/>
                  </a:cubicBezTo>
                  <a:lnTo>
                    <a:pt x="7612" y="2926"/>
                  </a:lnTo>
                  <a:lnTo>
                    <a:pt x="5580" y="123"/>
                  </a:lnTo>
                  <a:cubicBezTo>
                    <a:pt x="5526" y="44"/>
                    <a:pt x="5439" y="0"/>
                    <a:pt x="5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62;p51">
              <a:extLst>
                <a:ext uri="{FF2B5EF4-FFF2-40B4-BE49-F238E27FC236}">
                  <a16:creationId xmlns:a16="http://schemas.microsoft.com/office/drawing/2014/main" id="{1BB56E05-320A-DECC-88B8-D490CEC386FB}"/>
                </a:ext>
              </a:extLst>
            </p:cNvPr>
            <p:cNvSpPr/>
            <p:nvPr/>
          </p:nvSpPr>
          <p:spPr>
            <a:xfrm>
              <a:off x="3114979" y="4014199"/>
              <a:ext cx="376396" cy="559125"/>
            </a:xfrm>
            <a:custGeom>
              <a:avLst/>
              <a:gdLst/>
              <a:ahLst/>
              <a:cxnLst/>
              <a:rect l="l" t="t" r="r" b="b"/>
              <a:pathLst>
                <a:path w="18444" h="27398" extrusionOk="0">
                  <a:moveTo>
                    <a:pt x="18115" y="0"/>
                  </a:moveTo>
                  <a:cubicBezTo>
                    <a:pt x="18021" y="0"/>
                    <a:pt x="17929" y="45"/>
                    <a:pt x="17873" y="131"/>
                  </a:cubicBezTo>
                  <a:lnTo>
                    <a:pt x="89" y="26948"/>
                  </a:lnTo>
                  <a:cubicBezTo>
                    <a:pt x="0" y="27084"/>
                    <a:pt x="37" y="27263"/>
                    <a:pt x="169" y="27352"/>
                  </a:cubicBezTo>
                  <a:cubicBezTo>
                    <a:pt x="221" y="27384"/>
                    <a:pt x="277" y="27398"/>
                    <a:pt x="333" y="27398"/>
                  </a:cubicBezTo>
                  <a:cubicBezTo>
                    <a:pt x="426" y="27398"/>
                    <a:pt x="515" y="27356"/>
                    <a:pt x="571" y="27272"/>
                  </a:cubicBezTo>
                  <a:lnTo>
                    <a:pt x="18355" y="449"/>
                  </a:lnTo>
                  <a:cubicBezTo>
                    <a:pt x="18444" y="317"/>
                    <a:pt x="18406" y="135"/>
                    <a:pt x="18275" y="46"/>
                  </a:cubicBezTo>
                  <a:cubicBezTo>
                    <a:pt x="18225" y="15"/>
                    <a:pt x="18170" y="0"/>
                    <a:pt x="18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63;p51">
              <a:extLst>
                <a:ext uri="{FF2B5EF4-FFF2-40B4-BE49-F238E27FC236}">
                  <a16:creationId xmlns:a16="http://schemas.microsoft.com/office/drawing/2014/main" id="{6B24E0AF-F206-F43A-ED8F-B41D00D0994A}"/>
                </a:ext>
              </a:extLst>
            </p:cNvPr>
            <p:cNvSpPr/>
            <p:nvPr/>
          </p:nvSpPr>
          <p:spPr>
            <a:xfrm>
              <a:off x="3539986" y="3753309"/>
              <a:ext cx="228727" cy="232972"/>
            </a:xfrm>
            <a:custGeom>
              <a:avLst/>
              <a:gdLst/>
              <a:ahLst/>
              <a:cxnLst/>
              <a:rect l="l" t="t" r="r" b="b"/>
              <a:pathLst>
                <a:path w="11208" h="11416" extrusionOk="0">
                  <a:moveTo>
                    <a:pt x="7974" y="0"/>
                  </a:moveTo>
                  <a:cubicBezTo>
                    <a:pt x="7881" y="0"/>
                    <a:pt x="7789" y="49"/>
                    <a:pt x="7735" y="129"/>
                  </a:cubicBezTo>
                  <a:lnTo>
                    <a:pt x="4874" y="4348"/>
                  </a:lnTo>
                  <a:lnTo>
                    <a:pt x="2463" y="4891"/>
                  </a:lnTo>
                  <a:cubicBezTo>
                    <a:pt x="2388" y="4904"/>
                    <a:pt x="2327" y="4951"/>
                    <a:pt x="2286" y="5012"/>
                  </a:cubicBezTo>
                  <a:lnTo>
                    <a:pt x="89" y="8322"/>
                  </a:lnTo>
                  <a:cubicBezTo>
                    <a:pt x="0" y="8458"/>
                    <a:pt x="39" y="8635"/>
                    <a:pt x="169" y="8724"/>
                  </a:cubicBezTo>
                  <a:cubicBezTo>
                    <a:pt x="219" y="8757"/>
                    <a:pt x="274" y="8773"/>
                    <a:pt x="329" y="8773"/>
                  </a:cubicBezTo>
                  <a:cubicBezTo>
                    <a:pt x="423" y="8773"/>
                    <a:pt x="515" y="8726"/>
                    <a:pt x="572" y="8640"/>
                  </a:cubicBezTo>
                  <a:lnTo>
                    <a:pt x="2701" y="5429"/>
                  </a:lnTo>
                  <a:lnTo>
                    <a:pt x="5112" y="4886"/>
                  </a:lnTo>
                  <a:cubicBezTo>
                    <a:pt x="5183" y="4872"/>
                    <a:pt x="5248" y="4825"/>
                    <a:pt x="5285" y="4764"/>
                  </a:cubicBezTo>
                  <a:lnTo>
                    <a:pt x="8100" y="626"/>
                  </a:lnTo>
                  <a:lnTo>
                    <a:pt x="10477" y="1286"/>
                  </a:lnTo>
                  <a:lnTo>
                    <a:pt x="8165" y="5569"/>
                  </a:lnTo>
                  <a:lnTo>
                    <a:pt x="3760" y="8177"/>
                  </a:lnTo>
                  <a:cubicBezTo>
                    <a:pt x="3723" y="8200"/>
                    <a:pt x="3694" y="8229"/>
                    <a:pt x="3666" y="8266"/>
                  </a:cubicBezTo>
                  <a:lnTo>
                    <a:pt x="1859" y="10962"/>
                  </a:lnTo>
                  <a:cubicBezTo>
                    <a:pt x="1770" y="11098"/>
                    <a:pt x="1808" y="11275"/>
                    <a:pt x="1938" y="11364"/>
                  </a:cubicBezTo>
                  <a:cubicBezTo>
                    <a:pt x="1990" y="11398"/>
                    <a:pt x="2046" y="11416"/>
                    <a:pt x="2102" y="11416"/>
                  </a:cubicBezTo>
                  <a:cubicBezTo>
                    <a:pt x="2196" y="11416"/>
                    <a:pt x="2286" y="11370"/>
                    <a:pt x="2342" y="11286"/>
                  </a:cubicBezTo>
                  <a:lnTo>
                    <a:pt x="4116" y="8640"/>
                  </a:lnTo>
                  <a:lnTo>
                    <a:pt x="8530" y="6028"/>
                  </a:lnTo>
                  <a:cubicBezTo>
                    <a:pt x="8577" y="6000"/>
                    <a:pt x="8614" y="5962"/>
                    <a:pt x="8638" y="5915"/>
                  </a:cubicBezTo>
                  <a:lnTo>
                    <a:pt x="11161" y="1244"/>
                  </a:lnTo>
                  <a:cubicBezTo>
                    <a:pt x="11203" y="1164"/>
                    <a:pt x="11207" y="1075"/>
                    <a:pt x="11170" y="991"/>
                  </a:cubicBezTo>
                  <a:cubicBezTo>
                    <a:pt x="11138" y="911"/>
                    <a:pt x="11067" y="851"/>
                    <a:pt x="10983" y="827"/>
                  </a:cubicBezTo>
                  <a:lnTo>
                    <a:pt x="8052" y="12"/>
                  </a:lnTo>
                  <a:cubicBezTo>
                    <a:pt x="8027" y="4"/>
                    <a:pt x="8001" y="0"/>
                    <a:pt x="79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64;p51">
              <a:extLst>
                <a:ext uri="{FF2B5EF4-FFF2-40B4-BE49-F238E27FC236}">
                  <a16:creationId xmlns:a16="http://schemas.microsoft.com/office/drawing/2014/main" id="{4586773A-EF02-8FBE-6B89-958A5F90805D}"/>
                </a:ext>
              </a:extLst>
            </p:cNvPr>
            <p:cNvSpPr/>
            <p:nvPr/>
          </p:nvSpPr>
          <p:spPr>
            <a:xfrm>
              <a:off x="3190059" y="4074197"/>
              <a:ext cx="332744" cy="488535"/>
            </a:xfrm>
            <a:custGeom>
              <a:avLst/>
              <a:gdLst/>
              <a:ahLst/>
              <a:cxnLst/>
              <a:rect l="l" t="t" r="r" b="b"/>
              <a:pathLst>
                <a:path w="16305" h="23939" extrusionOk="0">
                  <a:moveTo>
                    <a:pt x="15972" y="0"/>
                  </a:moveTo>
                  <a:cubicBezTo>
                    <a:pt x="15879" y="0"/>
                    <a:pt x="15789" y="45"/>
                    <a:pt x="15734" y="130"/>
                  </a:cubicBezTo>
                  <a:lnTo>
                    <a:pt x="90" y="23485"/>
                  </a:lnTo>
                  <a:cubicBezTo>
                    <a:pt x="1" y="23621"/>
                    <a:pt x="33" y="23798"/>
                    <a:pt x="169" y="23887"/>
                  </a:cubicBezTo>
                  <a:cubicBezTo>
                    <a:pt x="215" y="23920"/>
                    <a:pt x="272" y="23939"/>
                    <a:pt x="328" y="23939"/>
                  </a:cubicBezTo>
                  <a:cubicBezTo>
                    <a:pt x="422" y="23939"/>
                    <a:pt x="515" y="23891"/>
                    <a:pt x="571" y="23807"/>
                  </a:cubicBezTo>
                  <a:lnTo>
                    <a:pt x="16216" y="453"/>
                  </a:lnTo>
                  <a:cubicBezTo>
                    <a:pt x="16305" y="317"/>
                    <a:pt x="16268" y="140"/>
                    <a:pt x="16136" y="50"/>
                  </a:cubicBezTo>
                  <a:cubicBezTo>
                    <a:pt x="16085" y="16"/>
                    <a:pt x="16028" y="0"/>
                    <a:pt x="15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65;p51">
              <a:extLst>
                <a:ext uri="{FF2B5EF4-FFF2-40B4-BE49-F238E27FC236}">
                  <a16:creationId xmlns:a16="http://schemas.microsoft.com/office/drawing/2014/main" id="{9016FE70-6AC1-4272-1D38-F8A0BCF19542}"/>
                </a:ext>
              </a:extLst>
            </p:cNvPr>
            <p:cNvSpPr/>
            <p:nvPr/>
          </p:nvSpPr>
          <p:spPr>
            <a:xfrm>
              <a:off x="2980637" y="4633097"/>
              <a:ext cx="153464" cy="177913"/>
            </a:xfrm>
            <a:custGeom>
              <a:avLst/>
              <a:gdLst/>
              <a:ahLst/>
              <a:cxnLst/>
              <a:rect l="l" t="t" r="r" b="b"/>
              <a:pathLst>
                <a:path w="7520" h="8718" extrusionOk="0">
                  <a:moveTo>
                    <a:pt x="4589" y="0"/>
                  </a:moveTo>
                  <a:cubicBezTo>
                    <a:pt x="4494" y="0"/>
                    <a:pt x="4402" y="47"/>
                    <a:pt x="4345" y="132"/>
                  </a:cubicBezTo>
                  <a:lnTo>
                    <a:pt x="85" y="6555"/>
                  </a:lnTo>
                  <a:cubicBezTo>
                    <a:pt x="1" y="6682"/>
                    <a:pt x="29" y="6851"/>
                    <a:pt x="147" y="6944"/>
                  </a:cubicBezTo>
                  <a:lnTo>
                    <a:pt x="2262" y="8653"/>
                  </a:lnTo>
                  <a:cubicBezTo>
                    <a:pt x="2314" y="8694"/>
                    <a:pt x="2375" y="8718"/>
                    <a:pt x="2440" y="8718"/>
                  </a:cubicBezTo>
                  <a:cubicBezTo>
                    <a:pt x="2459" y="8718"/>
                    <a:pt x="2473" y="8713"/>
                    <a:pt x="2487" y="8713"/>
                  </a:cubicBezTo>
                  <a:cubicBezTo>
                    <a:pt x="2567" y="8699"/>
                    <a:pt x="2637" y="8657"/>
                    <a:pt x="2684" y="8586"/>
                  </a:cubicBezTo>
                  <a:lnTo>
                    <a:pt x="7430" y="1499"/>
                  </a:lnTo>
                  <a:cubicBezTo>
                    <a:pt x="7519" y="1364"/>
                    <a:pt x="7487" y="1186"/>
                    <a:pt x="7351" y="1097"/>
                  </a:cubicBezTo>
                  <a:cubicBezTo>
                    <a:pt x="7301" y="1064"/>
                    <a:pt x="7245" y="1048"/>
                    <a:pt x="7189" y="1048"/>
                  </a:cubicBezTo>
                  <a:cubicBezTo>
                    <a:pt x="7095" y="1048"/>
                    <a:pt x="7004" y="1092"/>
                    <a:pt x="6948" y="1177"/>
                  </a:cubicBezTo>
                  <a:lnTo>
                    <a:pt x="2379" y="8002"/>
                  </a:lnTo>
                  <a:lnTo>
                    <a:pt x="713" y="6659"/>
                  </a:lnTo>
                  <a:lnTo>
                    <a:pt x="4827" y="451"/>
                  </a:lnTo>
                  <a:cubicBezTo>
                    <a:pt x="4916" y="320"/>
                    <a:pt x="4884" y="138"/>
                    <a:pt x="4748" y="48"/>
                  </a:cubicBezTo>
                  <a:cubicBezTo>
                    <a:pt x="4698" y="15"/>
                    <a:pt x="4643" y="0"/>
                    <a:pt x="45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66;p51">
              <a:extLst>
                <a:ext uri="{FF2B5EF4-FFF2-40B4-BE49-F238E27FC236}">
                  <a16:creationId xmlns:a16="http://schemas.microsoft.com/office/drawing/2014/main" id="{583412ED-7F4F-D0D3-9F2E-BE9330A79CF0}"/>
                </a:ext>
              </a:extLst>
            </p:cNvPr>
            <p:cNvSpPr/>
            <p:nvPr/>
          </p:nvSpPr>
          <p:spPr>
            <a:xfrm>
              <a:off x="4044398" y="4653852"/>
              <a:ext cx="157852" cy="142179"/>
            </a:xfrm>
            <a:custGeom>
              <a:avLst/>
              <a:gdLst/>
              <a:ahLst/>
              <a:cxnLst/>
              <a:rect l="l" t="t" r="r" b="b"/>
              <a:pathLst>
                <a:path w="7735" h="6967" extrusionOk="0">
                  <a:moveTo>
                    <a:pt x="5109" y="1"/>
                  </a:moveTo>
                  <a:cubicBezTo>
                    <a:pt x="5040" y="1"/>
                    <a:pt x="4970" y="26"/>
                    <a:pt x="4915" y="76"/>
                  </a:cubicBezTo>
                  <a:cubicBezTo>
                    <a:pt x="4799" y="183"/>
                    <a:pt x="4785" y="366"/>
                    <a:pt x="4892" y="487"/>
                  </a:cubicBezTo>
                  <a:lnTo>
                    <a:pt x="7017" y="2842"/>
                  </a:lnTo>
                  <a:lnTo>
                    <a:pt x="5941" y="3918"/>
                  </a:lnTo>
                  <a:lnTo>
                    <a:pt x="3787" y="1986"/>
                  </a:lnTo>
                  <a:cubicBezTo>
                    <a:pt x="3733" y="1937"/>
                    <a:pt x="3664" y="1913"/>
                    <a:pt x="3593" y="1913"/>
                  </a:cubicBezTo>
                  <a:cubicBezTo>
                    <a:pt x="3547" y="1913"/>
                    <a:pt x="3502" y="1923"/>
                    <a:pt x="3459" y="1943"/>
                  </a:cubicBezTo>
                  <a:cubicBezTo>
                    <a:pt x="3357" y="1999"/>
                    <a:pt x="3291" y="2116"/>
                    <a:pt x="3305" y="2233"/>
                  </a:cubicBezTo>
                  <a:lnTo>
                    <a:pt x="3759" y="6385"/>
                  </a:lnTo>
                  <a:lnTo>
                    <a:pt x="2852" y="6385"/>
                  </a:lnTo>
                  <a:lnTo>
                    <a:pt x="1845" y="1653"/>
                  </a:lnTo>
                  <a:cubicBezTo>
                    <a:pt x="1836" y="1606"/>
                    <a:pt x="1812" y="1559"/>
                    <a:pt x="1780" y="1526"/>
                  </a:cubicBezTo>
                  <a:lnTo>
                    <a:pt x="544" y="104"/>
                  </a:lnTo>
                  <a:cubicBezTo>
                    <a:pt x="484" y="36"/>
                    <a:pt x="402" y="2"/>
                    <a:pt x="319" y="2"/>
                  </a:cubicBezTo>
                  <a:cubicBezTo>
                    <a:pt x="253" y="2"/>
                    <a:pt x="186" y="24"/>
                    <a:pt x="132" y="70"/>
                  </a:cubicBezTo>
                  <a:cubicBezTo>
                    <a:pt x="10" y="178"/>
                    <a:pt x="0" y="361"/>
                    <a:pt x="104" y="482"/>
                  </a:cubicBezTo>
                  <a:lnTo>
                    <a:pt x="1292" y="1850"/>
                  </a:lnTo>
                  <a:lnTo>
                    <a:pt x="2336" y="6737"/>
                  </a:lnTo>
                  <a:cubicBezTo>
                    <a:pt x="2364" y="6873"/>
                    <a:pt x="2482" y="6966"/>
                    <a:pt x="2617" y="6966"/>
                  </a:cubicBezTo>
                  <a:lnTo>
                    <a:pt x="4083" y="6966"/>
                  </a:lnTo>
                  <a:cubicBezTo>
                    <a:pt x="4167" y="6966"/>
                    <a:pt x="4241" y="6934"/>
                    <a:pt x="4297" y="6867"/>
                  </a:cubicBezTo>
                  <a:cubicBezTo>
                    <a:pt x="4354" y="6807"/>
                    <a:pt x="4377" y="6727"/>
                    <a:pt x="4373" y="6643"/>
                  </a:cubicBezTo>
                  <a:lnTo>
                    <a:pt x="3965" y="2926"/>
                  </a:lnTo>
                  <a:lnTo>
                    <a:pt x="5758" y="4532"/>
                  </a:lnTo>
                  <a:cubicBezTo>
                    <a:pt x="5815" y="4582"/>
                    <a:pt x="5885" y="4606"/>
                    <a:pt x="5954" y="4606"/>
                  </a:cubicBezTo>
                  <a:cubicBezTo>
                    <a:pt x="6028" y="4606"/>
                    <a:pt x="6101" y="4578"/>
                    <a:pt x="6156" y="4523"/>
                  </a:cubicBezTo>
                  <a:lnTo>
                    <a:pt x="7622" y="3058"/>
                  </a:lnTo>
                  <a:cubicBezTo>
                    <a:pt x="7729" y="2950"/>
                    <a:pt x="7734" y="2777"/>
                    <a:pt x="7631" y="2660"/>
                  </a:cubicBezTo>
                  <a:lnTo>
                    <a:pt x="5323" y="98"/>
                  </a:lnTo>
                  <a:cubicBezTo>
                    <a:pt x="5268" y="33"/>
                    <a:pt x="5189" y="1"/>
                    <a:pt x="5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67;p51">
              <a:extLst>
                <a:ext uri="{FF2B5EF4-FFF2-40B4-BE49-F238E27FC236}">
                  <a16:creationId xmlns:a16="http://schemas.microsoft.com/office/drawing/2014/main" id="{944D1CBD-10CE-0B25-56A0-4C5088EC2537}"/>
                </a:ext>
              </a:extLst>
            </p:cNvPr>
            <p:cNvSpPr/>
            <p:nvPr/>
          </p:nvSpPr>
          <p:spPr>
            <a:xfrm>
              <a:off x="3584699" y="4016076"/>
              <a:ext cx="470128" cy="538146"/>
            </a:xfrm>
            <a:custGeom>
              <a:avLst/>
              <a:gdLst/>
              <a:ahLst/>
              <a:cxnLst/>
              <a:rect l="l" t="t" r="r" b="b"/>
              <a:pathLst>
                <a:path w="23037" h="26370" extrusionOk="0">
                  <a:moveTo>
                    <a:pt x="325" y="0"/>
                  </a:moveTo>
                  <a:cubicBezTo>
                    <a:pt x="256" y="0"/>
                    <a:pt x="186" y="25"/>
                    <a:pt x="132" y="76"/>
                  </a:cubicBezTo>
                  <a:cubicBezTo>
                    <a:pt x="10" y="184"/>
                    <a:pt x="0" y="366"/>
                    <a:pt x="108" y="482"/>
                  </a:cubicBezTo>
                  <a:lnTo>
                    <a:pt x="11099" y="12663"/>
                  </a:lnTo>
                  <a:cubicBezTo>
                    <a:pt x="11146" y="12715"/>
                    <a:pt x="11207" y="12748"/>
                    <a:pt x="11273" y="12756"/>
                  </a:cubicBezTo>
                  <a:lnTo>
                    <a:pt x="14849" y="13290"/>
                  </a:lnTo>
                  <a:lnTo>
                    <a:pt x="14849" y="13698"/>
                  </a:lnTo>
                  <a:lnTo>
                    <a:pt x="12879" y="14138"/>
                  </a:lnTo>
                  <a:cubicBezTo>
                    <a:pt x="12780" y="14161"/>
                    <a:pt x="12700" y="14232"/>
                    <a:pt x="12668" y="14325"/>
                  </a:cubicBezTo>
                  <a:cubicBezTo>
                    <a:pt x="12635" y="14424"/>
                    <a:pt x="12654" y="14526"/>
                    <a:pt x="12719" y="14606"/>
                  </a:cubicBezTo>
                  <a:lnTo>
                    <a:pt x="20130" y="23645"/>
                  </a:lnTo>
                  <a:lnTo>
                    <a:pt x="22498" y="26272"/>
                  </a:lnTo>
                  <a:cubicBezTo>
                    <a:pt x="22554" y="26337"/>
                    <a:pt x="22634" y="26370"/>
                    <a:pt x="22714" y="26370"/>
                  </a:cubicBezTo>
                  <a:cubicBezTo>
                    <a:pt x="22783" y="26370"/>
                    <a:pt x="22850" y="26342"/>
                    <a:pt x="22906" y="26295"/>
                  </a:cubicBezTo>
                  <a:cubicBezTo>
                    <a:pt x="23027" y="26188"/>
                    <a:pt x="23036" y="26005"/>
                    <a:pt x="22929" y="25883"/>
                  </a:cubicBezTo>
                  <a:lnTo>
                    <a:pt x="20570" y="23267"/>
                  </a:lnTo>
                  <a:lnTo>
                    <a:pt x="13469" y="14601"/>
                  </a:lnTo>
                  <a:lnTo>
                    <a:pt x="15200" y="14217"/>
                  </a:lnTo>
                  <a:cubicBezTo>
                    <a:pt x="15336" y="14184"/>
                    <a:pt x="15430" y="14068"/>
                    <a:pt x="15430" y="13932"/>
                  </a:cubicBezTo>
                  <a:lnTo>
                    <a:pt x="15430" y="13037"/>
                  </a:lnTo>
                  <a:cubicBezTo>
                    <a:pt x="15430" y="12892"/>
                    <a:pt x="15322" y="12771"/>
                    <a:pt x="15182" y="12752"/>
                  </a:cubicBezTo>
                  <a:lnTo>
                    <a:pt x="11460" y="12195"/>
                  </a:lnTo>
                  <a:lnTo>
                    <a:pt x="538" y="95"/>
                  </a:lnTo>
                  <a:cubicBezTo>
                    <a:pt x="482" y="32"/>
                    <a:pt x="403" y="0"/>
                    <a:pt x="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68;p51">
              <a:extLst>
                <a:ext uri="{FF2B5EF4-FFF2-40B4-BE49-F238E27FC236}">
                  <a16:creationId xmlns:a16="http://schemas.microsoft.com/office/drawing/2014/main" id="{B7E39C13-5F28-B54D-BDEB-B7FFF52F5E22}"/>
                </a:ext>
              </a:extLst>
            </p:cNvPr>
            <p:cNvSpPr/>
            <p:nvPr/>
          </p:nvSpPr>
          <p:spPr>
            <a:xfrm>
              <a:off x="3301055" y="3753371"/>
              <a:ext cx="219544" cy="244768"/>
            </a:xfrm>
            <a:custGeom>
              <a:avLst/>
              <a:gdLst/>
              <a:ahLst/>
              <a:cxnLst/>
              <a:rect l="l" t="t" r="r" b="b"/>
              <a:pathLst>
                <a:path w="10758" h="11994" extrusionOk="0">
                  <a:moveTo>
                    <a:pt x="2603" y="0"/>
                  </a:moveTo>
                  <a:cubicBezTo>
                    <a:pt x="2538" y="0"/>
                    <a:pt x="2471" y="22"/>
                    <a:pt x="2416" y="66"/>
                  </a:cubicBezTo>
                  <a:lnTo>
                    <a:pt x="141" y="1934"/>
                  </a:lnTo>
                  <a:cubicBezTo>
                    <a:pt x="24" y="2032"/>
                    <a:pt x="1" y="2196"/>
                    <a:pt x="85" y="2323"/>
                  </a:cubicBezTo>
                  <a:lnTo>
                    <a:pt x="3292" y="7069"/>
                  </a:lnTo>
                  <a:lnTo>
                    <a:pt x="2580" y="8716"/>
                  </a:lnTo>
                  <a:cubicBezTo>
                    <a:pt x="2539" y="8811"/>
                    <a:pt x="2552" y="8918"/>
                    <a:pt x="2613" y="9002"/>
                  </a:cubicBezTo>
                  <a:lnTo>
                    <a:pt x="3386" y="10060"/>
                  </a:lnTo>
                  <a:cubicBezTo>
                    <a:pt x="3433" y="10125"/>
                    <a:pt x="3507" y="10168"/>
                    <a:pt x="3587" y="10177"/>
                  </a:cubicBezTo>
                  <a:cubicBezTo>
                    <a:pt x="3594" y="10177"/>
                    <a:pt x="3601" y="10178"/>
                    <a:pt x="3607" y="10178"/>
                  </a:cubicBezTo>
                  <a:cubicBezTo>
                    <a:pt x="3684" y="10178"/>
                    <a:pt x="3756" y="10154"/>
                    <a:pt x="3811" y="10103"/>
                  </a:cubicBezTo>
                  <a:lnTo>
                    <a:pt x="5343" y="8755"/>
                  </a:lnTo>
                  <a:lnTo>
                    <a:pt x="8072" y="11890"/>
                  </a:lnTo>
                  <a:cubicBezTo>
                    <a:pt x="8128" y="11957"/>
                    <a:pt x="8212" y="11994"/>
                    <a:pt x="8292" y="11994"/>
                  </a:cubicBezTo>
                  <a:cubicBezTo>
                    <a:pt x="8357" y="11994"/>
                    <a:pt x="8427" y="11970"/>
                    <a:pt x="8483" y="11918"/>
                  </a:cubicBezTo>
                  <a:cubicBezTo>
                    <a:pt x="8601" y="11816"/>
                    <a:pt x="8614" y="11633"/>
                    <a:pt x="8511" y="11512"/>
                  </a:cubicBezTo>
                  <a:lnTo>
                    <a:pt x="5585" y="8150"/>
                  </a:lnTo>
                  <a:cubicBezTo>
                    <a:pt x="5534" y="8094"/>
                    <a:pt x="5464" y="8057"/>
                    <a:pt x="5389" y="8052"/>
                  </a:cubicBezTo>
                  <a:cubicBezTo>
                    <a:pt x="5381" y="8052"/>
                    <a:pt x="5373" y="8052"/>
                    <a:pt x="5366" y="8052"/>
                  </a:cubicBezTo>
                  <a:cubicBezTo>
                    <a:pt x="5295" y="8052"/>
                    <a:pt x="5229" y="8075"/>
                    <a:pt x="5179" y="8122"/>
                  </a:cubicBezTo>
                  <a:lnTo>
                    <a:pt x="3667" y="9461"/>
                  </a:lnTo>
                  <a:lnTo>
                    <a:pt x="3180" y="8792"/>
                  </a:lnTo>
                  <a:lnTo>
                    <a:pt x="3887" y="7154"/>
                  </a:lnTo>
                  <a:cubicBezTo>
                    <a:pt x="3924" y="7064"/>
                    <a:pt x="3915" y="6962"/>
                    <a:pt x="3859" y="6877"/>
                  </a:cubicBezTo>
                  <a:lnTo>
                    <a:pt x="713" y="2215"/>
                  </a:lnTo>
                  <a:lnTo>
                    <a:pt x="2571" y="688"/>
                  </a:lnTo>
                  <a:lnTo>
                    <a:pt x="10220" y="9161"/>
                  </a:lnTo>
                  <a:cubicBezTo>
                    <a:pt x="10278" y="9226"/>
                    <a:pt x="10359" y="9260"/>
                    <a:pt x="10439" y="9260"/>
                  </a:cubicBezTo>
                  <a:cubicBezTo>
                    <a:pt x="10509" y="9260"/>
                    <a:pt x="10578" y="9235"/>
                    <a:pt x="10632" y="9185"/>
                  </a:cubicBezTo>
                  <a:cubicBezTo>
                    <a:pt x="10749" y="9077"/>
                    <a:pt x="10758" y="8895"/>
                    <a:pt x="10651" y="8773"/>
                  </a:cubicBezTo>
                  <a:lnTo>
                    <a:pt x="2819" y="94"/>
                  </a:lnTo>
                  <a:cubicBezTo>
                    <a:pt x="2763" y="32"/>
                    <a:pt x="2683" y="0"/>
                    <a:pt x="2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69;p51">
              <a:extLst>
                <a:ext uri="{FF2B5EF4-FFF2-40B4-BE49-F238E27FC236}">
                  <a16:creationId xmlns:a16="http://schemas.microsoft.com/office/drawing/2014/main" id="{035EB322-5C0E-51FA-EB69-F6A953E67DA7}"/>
                </a:ext>
              </a:extLst>
            </p:cNvPr>
            <p:cNvSpPr/>
            <p:nvPr/>
          </p:nvSpPr>
          <p:spPr>
            <a:xfrm>
              <a:off x="3528252" y="4060442"/>
              <a:ext cx="445965" cy="509453"/>
            </a:xfrm>
            <a:custGeom>
              <a:avLst/>
              <a:gdLst/>
              <a:ahLst/>
              <a:cxnLst/>
              <a:rect l="l" t="t" r="r" b="b"/>
              <a:pathLst>
                <a:path w="21853" h="24964" extrusionOk="0">
                  <a:moveTo>
                    <a:pt x="321" y="1"/>
                  </a:moveTo>
                  <a:cubicBezTo>
                    <a:pt x="254" y="1"/>
                    <a:pt x="186" y="24"/>
                    <a:pt x="131" y="73"/>
                  </a:cubicBezTo>
                  <a:cubicBezTo>
                    <a:pt x="9" y="181"/>
                    <a:pt x="0" y="364"/>
                    <a:pt x="102" y="481"/>
                  </a:cubicBezTo>
                  <a:lnTo>
                    <a:pt x="21308" y="24861"/>
                  </a:lnTo>
                  <a:cubicBezTo>
                    <a:pt x="21370" y="24931"/>
                    <a:pt x="21449" y="24963"/>
                    <a:pt x="21528" y="24963"/>
                  </a:cubicBezTo>
                  <a:cubicBezTo>
                    <a:pt x="21599" y="24963"/>
                    <a:pt x="21664" y="24941"/>
                    <a:pt x="21721" y="24894"/>
                  </a:cubicBezTo>
                  <a:cubicBezTo>
                    <a:pt x="21842" y="24786"/>
                    <a:pt x="21852" y="24604"/>
                    <a:pt x="21749" y="24481"/>
                  </a:cubicBezTo>
                  <a:lnTo>
                    <a:pt x="543" y="101"/>
                  </a:lnTo>
                  <a:cubicBezTo>
                    <a:pt x="484" y="35"/>
                    <a:pt x="403" y="1"/>
                    <a:pt x="3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70;p51">
              <a:extLst>
                <a:ext uri="{FF2B5EF4-FFF2-40B4-BE49-F238E27FC236}">
                  <a16:creationId xmlns:a16="http://schemas.microsoft.com/office/drawing/2014/main" id="{24465990-6062-E138-A72B-EA2040466E52}"/>
                </a:ext>
              </a:extLst>
            </p:cNvPr>
            <p:cNvSpPr/>
            <p:nvPr/>
          </p:nvSpPr>
          <p:spPr>
            <a:xfrm>
              <a:off x="3523456" y="4064524"/>
              <a:ext cx="11877" cy="261767"/>
            </a:xfrm>
            <a:custGeom>
              <a:avLst/>
              <a:gdLst/>
              <a:ahLst/>
              <a:cxnLst/>
              <a:rect l="l" t="t" r="r" b="b"/>
              <a:pathLst>
                <a:path w="582" h="12827" extrusionOk="0">
                  <a:moveTo>
                    <a:pt x="291" y="0"/>
                  </a:moveTo>
                  <a:cubicBezTo>
                    <a:pt x="132" y="0"/>
                    <a:pt x="0" y="131"/>
                    <a:pt x="0" y="290"/>
                  </a:cubicBezTo>
                  <a:lnTo>
                    <a:pt x="0" y="12536"/>
                  </a:lnTo>
                  <a:cubicBezTo>
                    <a:pt x="0" y="12696"/>
                    <a:pt x="132" y="12826"/>
                    <a:pt x="291" y="12826"/>
                  </a:cubicBezTo>
                  <a:cubicBezTo>
                    <a:pt x="450" y="12826"/>
                    <a:pt x="581" y="12696"/>
                    <a:pt x="581" y="12536"/>
                  </a:cubicBezTo>
                  <a:lnTo>
                    <a:pt x="581" y="290"/>
                  </a:lnTo>
                  <a:cubicBezTo>
                    <a:pt x="581" y="131"/>
                    <a:pt x="450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71;p51">
              <a:extLst>
                <a:ext uri="{FF2B5EF4-FFF2-40B4-BE49-F238E27FC236}">
                  <a16:creationId xmlns:a16="http://schemas.microsoft.com/office/drawing/2014/main" id="{297C686D-2959-8A22-98F4-431D2A702C2A}"/>
                </a:ext>
              </a:extLst>
            </p:cNvPr>
            <p:cNvSpPr/>
            <p:nvPr/>
          </p:nvSpPr>
          <p:spPr>
            <a:xfrm>
              <a:off x="3484375" y="4312720"/>
              <a:ext cx="90017" cy="157913"/>
            </a:xfrm>
            <a:custGeom>
              <a:avLst/>
              <a:gdLst/>
              <a:ahLst/>
              <a:cxnLst/>
              <a:rect l="l" t="t" r="r" b="b"/>
              <a:pathLst>
                <a:path w="4411" h="7738" extrusionOk="0">
                  <a:moveTo>
                    <a:pt x="2206" y="580"/>
                  </a:moveTo>
                  <a:cubicBezTo>
                    <a:pt x="3086" y="580"/>
                    <a:pt x="3835" y="2088"/>
                    <a:pt x="3835" y="3872"/>
                  </a:cubicBezTo>
                  <a:cubicBezTo>
                    <a:pt x="3835" y="5655"/>
                    <a:pt x="3086" y="7158"/>
                    <a:pt x="2206" y="7158"/>
                  </a:cubicBezTo>
                  <a:cubicBezTo>
                    <a:pt x="1326" y="7158"/>
                    <a:pt x="577" y="5655"/>
                    <a:pt x="577" y="3872"/>
                  </a:cubicBezTo>
                  <a:cubicBezTo>
                    <a:pt x="577" y="2088"/>
                    <a:pt x="1326" y="580"/>
                    <a:pt x="2206" y="580"/>
                  </a:cubicBezTo>
                  <a:close/>
                  <a:moveTo>
                    <a:pt x="2206" y="0"/>
                  </a:moveTo>
                  <a:cubicBezTo>
                    <a:pt x="971" y="0"/>
                    <a:pt x="1" y="1699"/>
                    <a:pt x="1" y="3872"/>
                  </a:cubicBezTo>
                  <a:cubicBezTo>
                    <a:pt x="1" y="6039"/>
                    <a:pt x="971" y="7738"/>
                    <a:pt x="2206" y="7738"/>
                  </a:cubicBezTo>
                  <a:cubicBezTo>
                    <a:pt x="3442" y="7738"/>
                    <a:pt x="4411" y="6039"/>
                    <a:pt x="4411" y="3872"/>
                  </a:cubicBezTo>
                  <a:cubicBezTo>
                    <a:pt x="4411" y="1699"/>
                    <a:pt x="3442" y="0"/>
                    <a:pt x="2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72;p51">
              <a:extLst>
                <a:ext uri="{FF2B5EF4-FFF2-40B4-BE49-F238E27FC236}">
                  <a16:creationId xmlns:a16="http://schemas.microsoft.com/office/drawing/2014/main" id="{D5C81DEE-2F8B-CB17-DA2A-AF1984D13818}"/>
                </a:ext>
              </a:extLst>
            </p:cNvPr>
            <p:cNvSpPr/>
            <p:nvPr/>
          </p:nvSpPr>
          <p:spPr>
            <a:xfrm>
              <a:off x="3515905" y="4359229"/>
              <a:ext cx="26958" cy="64977"/>
            </a:xfrm>
            <a:custGeom>
              <a:avLst/>
              <a:gdLst/>
              <a:ahLst/>
              <a:cxnLst/>
              <a:rect l="l" t="t" r="r" b="b"/>
              <a:pathLst>
                <a:path w="1321" h="3184" extrusionOk="0">
                  <a:moveTo>
                    <a:pt x="661" y="811"/>
                  </a:moveTo>
                  <a:cubicBezTo>
                    <a:pt x="703" y="993"/>
                    <a:pt x="741" y="1260"/>
                    <a:pt x="741" y="1593"/>
                  </a:cubicBezTo>
                  <a:cubicBezTo>
                    <a:pt x="741" y="1924"/>
                    <a:pt x="703" y="2191"/>
                    <a:pt x="661" y="2369"/>
                  </a:cubicBezTo>
                  <a:cubicBezTo>
                    <a:pt x="619" y="2191"/>
                    <a:pt x="582" y="1924"/>
                    <a:pt x="582" y="1593"/>
                  </a:cubicBezTo>
                  <a:cubicBezTo>
                    <a:pt x="582" y="1260"/>
                    <a:pt x="619" y="993"/>
                    <a:pt x="661" y="811"/>
                  </a:cubicBezTo>
                  <a:close/>
                  <a:moveTo>
                    <a:pt x="661" y="1"/>
                  </a:moveTo>
                  <a:cubicBezTo>
                    <a:pt x="48" y="1"/>
                    <a:pt x="1" y="1217"/>
                    <a:pt x="1" y="1593"/>
                  </a:cubicBezTo>
                  <a:cubicBezTo>
                    <a:pt x="1" y="1967"/>
                    <a:pt x="48" y="3184"/>
                    <a:pt x="661" y="3184"/>
                  </a:cubicBezTo>
                  <a:cubicBezTo>
                    <a:pt x="1275" y="3184"/>
                    <a:pt x="1321" y="1967"/>
                    <a:pt x="1321" y="1593"/>
                  </a:cubicBezTo>
                  <a:cubicBezTo>
                    <a:pt x="1321" y="1217"/>
                    <a:pt x="1275" y="1"/>
                    <a:pt x="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73;p51">
              <a:extLst>
                <a:ext uri="{FF2B5EF4-FFF2-40B4-BE49-F238E27FC236}">
                  <a16:creationId xmlns:a16="http://schemas.microsoft.com/office/drawing/2014/main" id="{BF10988B-EF6E-742C-F74A-6F500D304B48}"/>
                </a:ext>
              </a:extLst>
            </p:cNvPr>
            <p:cNvSpPr/>
            <p:nvPr/>
          </p:nvSpPr>
          <p:spPr>
            <a:xfrm>
              <a:off x="3463948" y="3920488"/>
              <a:ext cx="134996" cy="166015"/>
            </a:xfrm>
            <a:custGeom>
              <a:avLst/>
              <a:gdLst/>
              <a:ahLst/>
              <a:cxnLst/>
              <a:rect l="l" t="t" r="r" b="b"/>
              <a:pathLst>
                <a:path w="6615" h="8135" extrusionOk="0">
                  <a:moveTo>
                    <a:pt x="3938" y="631"/>
                  </a:moveTo>
                  <a:lnTo>
                    <a:pt x="5557" y="3051"/>
                  </a:lnTo>
                  <a:lnTo>
                    <a:pt x="5984" y="4928"/>
                  </a:lnTo>
                  <a:lnTo>
                    <a:pt x="2641" y="7409"/>
                  </a:lnTo>
                  <a:lnTo>
                    <a:pt x="651" y="3547"/>
                  </a:lnTo>
                  <a:lnTo>
                    <a:pt x="2627" y="1029"/>
                  </a:lnTo>
                  <a:lnTo>
                    <a:pt x="3938" y="631"/>
                  </a:lnTo>
                  <a:close/>
                  <a:moveTo>
                    <a:pt x="4059" y="0"/>
                  </a:moveTo>
                  <a:cubicBezTo>
                    <a:pt x="4031" y="0"/>
                    <a:pt x="4003" y="4"/>
                    <a:pt x="3975" y="13"/>
                  </a:cubicBezTo>
                  <a:lnTo>
                    <a:pt x="2369" y="504"/>
                  </a:lnTo>
                  <a:cubicBezTo>
                    <a:pt x="2313" y="518"/>
                    <a:pt x="2261" y="556"/>
                    <a:pt x="2229" y="603"/>
                  </a:cubicBezTo>
                  <a:lnTo>
                    <a:pt x="80" y="3332"/>
                  </a:lnTo>
                  <a:cubicBezTo>
                    <a:pt x="10" y="3425"/>
                    <a:pt x="1" y="3547"/>
                    <a:pt x="52" y="3645"/>
                  </a:cubicBezTo>
                  <a:lnTo>
                    <a:pt x="2281" y="7975"/>
                  </a:lnTo>
                  <a:cubicBezTo>
                    <a:pt x="2318" y="8050"/>
                    <a:pt x="2388" y="8107"/>
                    <a:pt x="2473" y="8126"/>
                  </a:cubicBezTo>
                  <a:cubicBezTo>
                    <a:pt x="2495" y="8130"/>
                    <a:pt x="2514" y="8135"/>
                    <a:pt x="2538" y="8135"/>
                  </a:cubicBezTo>
                  <a:cubicBezTo>
                    <a:pt x="2598" y="8135"/>
                    <a:pt x="2659" y="8116"/>
                    <a:pt x="2711" y="8078"/>
                  </a:cubicBezTo>
                  <a:lnTo>
                    <a:pt x="6479" y="5284"/>
                  </a:lnTo>
                  <a:cubicBezTo>
                    <a:pt x="6573" y="5214"/>
                    <a:pt x="6615" y="5097"/>
                    <a:pt x="6591" y="4984"/>
                  </a:cubicBezTo>
                  <a:lnTo>
                    <a:pt x="6109" y="2869"/>
                  </a:lnTo>
                  <a:cubicBezTo>
                    <a:pt x="6100" y="2835"/>
                    <a:pt x="6086" y="2803"/>
                    <a:pt x="6068" y="2770"/>
                  </a:cubicBezTo>
                  <a:lnTo>
                    <a:pt x="4298" y="130"/>
                  </a:lnTo>
                  <a:cubicBezTo>
                    <a:pt x="4244" y="47"/>
                    <a:pt x="4153" y="0"/>
                    <a:pt x="4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74;p51">
              <a:extLst>
                <a:ext uri="{FF2B5EF4-FFF2-40B4-BE49-F238E27FC236}">
                  <a16:creationId xmlns:a16="http://schemas.microsoft.com/office/drawing/2014/main" id="{A6A0B903-91CA-D34B-761F-55973B0242F4}"/>
                </a:ext>
              </a:extLst>
            </p:cNvPr>
            <p:cNvSpPr/>
            <p:nvPr/>
          </p:nvSpPr>
          <p:spPr>
            <a:xfrm>
              <a:off x="3067675" y="4550814"/>
              <a:ext cx="150281" cy="114792"/>
            </a:xfrm>
            <a:custGeom>
              <a:avLst/>
              <a:gdLst/>
              <a:ahLst/>
              <a:cxnLst/>
              <a:rect l="l" t="t" r="r" b="b"/>
              <a:pathLst>
                <a:path w="7364" h="5625" extrusionOk="0">
                  <a:moveTo>
                    <a:pt x="6184" y="607"/>
                  </a:moveTo>
                  <a:lnTo>
                    <a:pt x="6672" y="1351"/>
                  </a:lnTo>
                  <a:lnTo>
                    <a:pt x="2880" y="4998"/>
                  </a:lnTo>
                  <a:lnTo>
                    <a:pt x="685" y="4151"/>
                  </a:lnTo>
                  <a:lnTo>
                    <a:pt x="1649" y="1249"/>
                  </a:lnTo>
                  <a:lnTo>
                    <a:pt x="6184" y="607"/>
                  </a:lnTo>
                  <a:close/>
                  <a:moveTo>
                    <a:pt x="6319" y="1"/>
                  </a:moveTo>
                  <a:cubicBezTo>
                    <a:pt x="6307" y="1"/>
                    <a:pt x="6295" y="1"/>
                    <a:pt x="6283" y="3"/>
                  </a:cubicBezTo>
                  <a:lnTo>
                    <a:pt x="1391" y="700"/>
                  </a:lnTo>
                  <a:cubicBezTo>
                    <a:pt x="1279" y="720"/>
                    <a:pt x="1190" y="794"/>
                    <a:pt x="1157" y="897"/>
                  </a:cubicBezTo>
                  <a:lnTo>
                    <a:pt x="48" y="4230"/>
                  </a:lnTo>
                  <a:cubicBezTo>
                    <a:pt x="1" y="4380"/>
                    <a:pt x="76" y="4539"/>
                    <a:pt x="221" y="4596"/>
                  </a:cubicBezTo>
                  <a:lnTo>
                    <a:pt x="2842" y="5607"/>
                  </a:lnTo>
                  <a:cubicBezTo>
                    <a:pt x="2880" y="5620"/>
                    <a:pt x="2913" y="5625"/>
                    <a:pt x="2950" y="5625"/>
                  </a:cubicBezTo>
                  <a:cubicBezTo>
                    <a:pt x="3021" y="5625"/>
                    <a:pt x="3095" y="5597"/>
                    <a:pt x="3151" y="5546"/>
                  </a:cubicBezTo>
                  <a:lnTo>
                    <a:pt x="7243" y="1604"/>
                  </a:lnTo>
                  <a:cubicBezTo>
                    <a:pt x="7346" y="1506"/>
                    <a:pt x="7364" y="1355"/>
                    <a:pt x="7285" y="1239"/>
                  </a:cubicBezTo>
                  <a:lnTo>
                    <a:pt x="6568" y="134"/>
                  </a:lnTo>
                  <a:cubicBezTo>
                    <a:pt x="6514" y="51"/>
                    <a:pt x="6419" y="1"/>
                    <a:pt x="6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75;p51">
              <a:extLst>
                <a:ext uri="{FF2B5EF4-FFF2-40B4-BE49-F238E27FC236}">
                  <a16:creationId xmlns:a16="http://schemas.microsoft.com/office/drawing/2014/main" id="{4EF6C6C5-B529-096B-DBF7-E57D8FA73956}"/>
                </a:ext>
              </a:extLst>
            </p:cNvPr>
            <p:cNvSpPr/>
            <p:nvPr/>
          </p:nvSpPr>
          <p:spPr>
            <a:xfrm>
              <a:off x="3947422" y="4540161"/>
              <a:ext cx="207340" cy="125445"/>
            </a:xfrm>
            <a:custGeom>
              <a:avLst/>
              <a:gdLst/>
              <a:ahLst/>
              <a:cxnLst/>
              <a:rect l="l" t="t" r="r" b="b"/>
              <a:pathLst>
                <a:path w="10160" h="6147" extrusionOk="0">
                  <a:moveTo>
                    <a:pt x="5431" y="600"/>
                  </a:moveTo>
                  <a:lnTo>
                    <a:pt x="6999" y="1719"/>
                  </a:lnTo>
                  <a:lnTo>
                    <a:pt x="9340" y="5567"/>
                  </a:lnTo>
                  <a:lnTo>
                    <a:pt x="4795" y="5567"/>
                  </a:lnTo>
                  <a:lnTo>
                    <a:pt x="703" y="1897"/>
                  </a:lnTo>
                  <a:lnTo>
                    <a:pt x="1129" y="1419"/>
                  </a:lnTo>
                  <a:lnTo>
                    <a:pt x="5431" y="600"/>
                  </a:lnTo>
                  <a:close/>
                  <a:moveTo>
                    <a:pt x="5499" y="1"/>
                  </a:moveTo>
                  <a:cubicBezTo>
                    <a:pt x="5481" y="1"/>
                    <a:pt x="5463" y="2"/>
                    <a:pt x="5445" y="6"/>
                  </a:cubicBezTo>
                  <a:lnTo>
                    <a:pt x="923" y="872"/>
                  </a:lnTo>
                  <a:cubicBezTo>
                    <a:pt x="863" y="881"/>
                    <a:pt x="806" y="914"/>
                    <a:pt x="764" y="961"/>
                  </a:cubicBezTo>
                  <a:lnTo>
                    <a:pt x="76" y="1724"/>
                  </a:lnTo>
                  <a:cubicBezTo>
                    <a:pt x="25" y="1780"/>
                    <a:pt x="1" y="1855"/>
                    <a:pt x="5" y="1934"/>
                  </a:cubicBezTo>
                  <a:cubicBezTo>
                    <a:pt x="10" y="2009"/>
                    <a:pt x="44" y="2084"/>
                    <a:pt x="100" y="2130"/>
                  </a:cubicBezTo>
                  <a:lnTo>
                    <a:pt x="4490" y="6073"/>
                  </a:lnTo>
                  <a:cubicBezTo>
                    <a:pt x="4547" y="6119"/>
                    <a:pt x="4612" y="6147"/>
                    <a:pt x="4687" y="6147"/>
                  </a:cubicBezTo>
                  <a:lnTo>
                    <a:pt x="9855" y="6147"/>
                  </a:lnTo>
                  <a:cubicBezTo>
                    <a:pt x="9963" y="6147"/>
                    <a:pt x="10056" y="6091"/>
                    <a:pt x="10108" y="5997"/>
                  </a:cubicBezTo>
                  <a:cubicBezTo>
                    <a:pt x="10159" y="5909"/>
                    <a:pt x="10159" y="5796"/>
                    <a:pt x="10103" y="5707"/>
                  </a:cubicBezTo>
                  <a:lnTo>
                    <a:pt x="7463" y="1367"/>
                  </a:lnTo>
                  <a:cubicBezTo>
                    <a:pt x="7444" y="1335"/>
                    <a:pt x="7416" y="1307"/>
                    <a:pt x="7383" y="1283"/>
                  </a:cubicBezTo>
                  <a:lnTo>
                    <a:pt x="5670" y="52"/>
                  </a:lnTo>
                  <a:cubicBezTo>
                    <a:pt x="5620" y="20"/>
                    <a:pt x="5560" y="1"/>
                    <a:pt x="5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76;p51">
              <a:extLst>
                <a:ext uri="{FF2B5EF4-FFF2-40B4-BE49-F238E27FC236}">
                  <a16:creationId xmlns:a16="http://schemas.microsoft.com/office/drawing/2014/main" id="{69184161-6383-29FD-FCDC-05C4C2157881}"/>
                </a:ext>
              </a:extLst>
            </p:cNvPr>
            <p:cNvSpPr/>
            <p:nvPr/>
          </p:nvSpPr>
          <p:spPr>
            <a:xfrm>
              <a:off x="3495763" y="3935855"/>
              <a:ext cx="68039" cy="124955"/>
            </a:xfrm>
            <a:custGeom>
              <a:avLst/>
              <a:gdLst/>
              <a:ahLst/>
              <a:cxnLst/>
              <a:rect l="l" t="t" r="r" b="b"/>
              <a:pathLst>
                <a:path w="3334" h="6123" extrusionOk="0">
                  <a:moveTo>
                    <a:pt x="3004" y="0"/>
                  </a:moveTo>
                  <a:cubicBezTo>
                    <a:pt x="2896" y="0"/>
                    <a:pt x="2791" y="59"/>
                    <a:pt x="2744" y="163"/>
                  </a:cubicBezTo>
                  <a:lnTo>
                    <a:pt x="71" y="5705"/>
                  </a:lnTo>
                  <a:cubicBezTo>
                    <a:pt x="0" y="5851"/>
                    <a:pt x="61" y="6024"/>
                    <a:pt x="206" y="6094"/>
                  </a:cubicBezTo>
                  <a:cubicBezTo>
                    <a:pt x="249" y="6113"/>
                    <a:pt x="290" y="6122"/>
                    <a:pt x="333" y="6122"/>
                  </a:cubicBezTo>
                  <a:cubicBezTo>
                    <a:pt x="441" y="6122"/>
                    <a:pt x="543" y="6062"/>
                    <a:pt x="595" y="5958"/>
                  </a:cubicBezTo>
                  <a:lnTo>
                    <a:pt x="3263" y="416"/>
                  </a:lnTo>
                  <a:cubicBezTo>
                    <a:pt x="3334" y="271"/>
                    <a:pt x="3273" y="98"/>
                    <a:pt x="3127" y="27"/>
                  </a:cubicBezTo>
                  <a:cubicBezTo>
                    <a:pt x="3088" y="9"/>
                    <a:pt x="3046" y="0"/>
                    <a:pt x="3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77;p51">
              <a:extLst>
                <a:ext uri="{FF2B5EF4-FFF2-40B4-BE49-F238E27FC236}">
                  <a16:creationId xmlns:a16="http://schemas.microsoft.com/office/drawing/2014/main" id="{9F9F61C0-77A2-7150-7121-E224DA283D72}"/>
                </a:ext>
              </a:extLst>
            </p:cNvPr>
            <p:cNvSpPr/>
            <p:nvPr/>
          </p:nvSpPr>
          <p:spPr>
            <a:xfrm>
              <a:off x="3540190" y="3957221"/>
              <a:ext cx="37733" cy="106262"/>
            </a:xfrm>
            <a:custGeom>
              <a:avLst/>
              <a:gdLst/>
              <a:ahLst/>
              <a:cxnLst/>
              <a:rect l="l" t="t" r="r" b="b"/>
              <a:pathLst>
                <a:path w="1849" h="5207" extrusionOk="0">
                  <a:moveTo>
                    <a:pt x="1526" y="0"/>
                  </a:moveTo>
                  <a:cubicBezTo>
                    <a:pt x="1398" y="0"/>
                    <a:pt x="1280" y="87"/>
                    <a:pt x="1245" y="216"/>
                  </a:cubicBezTo>
                  <a:lnTo>
                    <a:pt x="42" y="4842"/>
                  </a:lnTo>
                  <a:cubicBezTo>
                    <a:pt x="1" y="5001"/>
                    <a:pt x="94" y="5155"/>
                    <a:pt x="248" y="5198"/>
                  </a:cubicBezTo>
                  <a:cubicBezTo>
                    <a:pt x="271" y="5202"/>
                    <a:pt x="299" y="5207"/>
                    <a:pt x="323" y="5207"/>
                  </a:cubicBezTo>
                  <a:cubicBezTo>
                    <a:pt x="450" y="5207"/>
                    <a:pt x="567" y="5122"/>
                    <a:pt x="604" y="4991"/>
                  </a:cubicBezTo>
                  <a:lnTo>
                    <a:pt x="1807" y="367"/>
                  </a:lnTo>
                  <a:cubicBezTo>
                    <a:pt x="1849" y="207"/>
                    <a:pt x="1755" y="52"/>
                    <a:pt x="1602" y="10"/>
                  </a:cubicBezTo>
                  <a:cubicBezTo>
                    <a:pt x="1576" y="4"/>
                    <a:pt x="1551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78;p51">
              <a:extLst>
                <a:ext uri="{FF2B5EF4-FFF2-40B4-BE49-F238E27FC236}">
                  <a16:creationId xmlns:a16="http://schemas.microsoft.com/office/drawing/2014/main" id="{F49A503D-4BAD-605F-0D43-885D8B04143B}"/>
                </a:ext>
              </a:extLst>
            </p:cNvPr>
            <p:cNvSpPr/>
            <p:nvPr/>
          </p:nvSpPr>
          <p:spPr>
            <a:xfrm>
              <a:off x="3554802" y="3996424"/>
              <a:ext cx="40325" cy="16040"/>
            </a:xfrm>
            <a:custGeom>
              <a:avLst/>
              <a:gdLst/>
              <a:ahLst/>
              <a:cxnLst/>
              <a:rect l="l" t="t" r="r" b="b"/>
              <a:pathLst>
                <a:path w="1976" h="786" extrusionOk="0">
                  <a:moveTo>
                    <a:pt x="313" y="1"/>
                  </a:moveTo>
                  <a:cubicBezTo>
                    <a:pt x="170" y="1"/>
                    <a:pt x="45" y="103"/>
                    <a:pt x="24" y="248"/>
                  </a:cubicBezTo>
                  <a:cubicBezTo>
                    <a:pt x="0" y="406"/>
                    <a:pt x="108" y="552"/>
                    <a:pt x="268" y="575"/>
                  </a:cubicBezTo>
                  <a:lnTo>
                    <a:pt x="1625" y="781"/>
                  </a:lnTo>
                  <a:cubicBezTo>
                    <a:pt x="1638" y="781"/>
                    <a:pt x="1653" y="786"/>
                    <a:pt x="1666" y="786"/>
                  </a:cubicBezTo>
                  <a:cubicBezTo>
                    <a:pt x="1807" y="786"/>
                    <a:pt x="1934" y="683"/>
                    <a:pt x="1953" y="538"/>
                  </a:cubicBezTo>
                  <a:cubicBezTo>
                    <a:pt x="1975" y="378"/>
                    <a:pt x="1869" y="233"/>
                    <a:pt x="1709" y="205"/>
                  </a:cubicBezTo>
                  <a:lnTo>
                    <a:pt x="356" y="4"/>
                  </a:lnTo>
                  <a:cubicBezTo>
                    <a:pt x="342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79;p51">
              <a:extLst>
                <a:ext uri="{FF2B5EF4-FFF2-40B4-BE49-F238E27FC236}">
                  <a16:creationId xmlns:a16="http://schemas.microsoft.com/office/drawing/2014/main" id="{337CC708-DECC-4E0C-B7E5-01DD16782BDB}"/>
                </a:ext>
              </a:extLst>
            </p:cNvPr>
            <p:cNvSpPr/>
            <p:nvPr/>
          </p:nvSpPr>
          <p:spPr>
            <a:xfrm>
              <a:off x="3465764" y="3984037"/>
              <a:ext cx="69957" cy="18693"/>
            </a:xfrm>
            <a:custGeom>
              <a:avLst/>
              <a:gdLst/>
              <a:ahLst/>
              <a:cxnLst/>
              <a:rect l="l" t="t" r="r" b="b"/>
              <a:pathLst>
                <a:path w="3428" h="916" extrusionOk="0">
                  <a:moveTo>
                    <a:pt x="309" y="0"/>
                  </a:moveTo>
                  <a:cubicBezTo>
                    <a:pt x="163" y="0"/>
                    <a:pt x="36" y="108"/>
                    <a:pt x="19" y="255"/>
                  </a:cubicBezTo>
                  <a:cubicBezTo>
                    <a:pt x="1" y="414"/>
                    <a:pt x="113" y="559"/>
                    <a:pt x="271" y="578"/>
                  </a:cubicBezTo>
                  <a:lnTo>
                    <a:pt x="3086" y="915"/>
                  </a:lnTo>
                  <a:lnTo>
                    <a:pt x="3118" y="915"/>
                  </a:lnTo>
                  <a:cubicBezTo>
                    <a:pt x="3263" y="915"/>
                    <a:pt x="3389" y="808"/>
                    <a:pt x="3408" y="663"/>
                  </a:cubicBezTo>
                  <a:cubicBezTo>
                    <a:pt x="3427" y="503"/>
                    <a:pt x="3310" y="358"/>
                    <a:pt x="3151" y="339"/>
                  </a:cubicBezTo>
                  <a:lnTo>
                    <a:pt x="342" y="2"/>
                  </a:lnTo>
                  <a:cubicBezTo>
                    <a:pt x="331" y="1"/>
                    <a:pt x="320" y="0"/>
                    <a:pt x="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80;p51">
              <a:extLst>
                <a:ext uri="{FF2B5EF4-FFF2-40B4-BE49-F238E27FC236}">
                  <a16:creationId xmlns:a16="http://schemas.microsoft.com/office/drawing/2014/main" id="{3CD21384-214C-29F8-1249-C916103987A2}"/>
                </a:ext>
              </a:extLst>
            </p:cNvPr>
            <p:cNvSpPr/>
            <p:nvPr/>
          </p:nvSpPr>
          <p:spPr>
            <a:xfrm>
              <a:off x="3078001" y="4573385"/>
              <a:ext cx="139873" cy="40754"/>
            </a:xfrm>
            <a:custGeom>
              <a:avLst/>
              <a:gdLst/>
              <a:ahLst/>
              <a:cxnLst/>
              <a:rect l="l" t="t" r="r" b="b"/>
              <a:pathLst>
                <a:path w="6854" h="1997" extrusionOk="0">
                  <a:moveTo>
                    <a:pt x="6536" y="0"/>
                  </a:moveTo>
                  <a:cubicBezTo>
                    <a:pt x="6516" y="0"/>
                    <a:pt x="6495" y="2"/>
                    <a:pt x="6475" y="7"/>
                  </a:cubicBezTo>
                  <a:lnTo>
                    <a:pt x="253" y="1425"/>
                  </a:lnTo>
                  <a:cubicBezTo>
                    <a:pt x="99" y="1463"/>
                    <a:pt x="0" y="1617"/>
                    <a:pt x="38" y="1772"/>
                  </a:cubicBezTo>
                  <a:cubicBezTo>
                    <a:pt x="66" y="1907"/>
                    <a:pt x="188" y="1996"/>
                    <a:pt x="319" y="1996"/>
                  </a:cubicBezTo>
                  <a:cubicBezTo>
                    <a:pt x="337" y="1996"/>
                    <a:pt x="361" y="1996"/>
                    <a:pt x="384" y="1991"/>
                  </a:cubicBezTo>
                  <a:lnTo>
                    <a:pt x="6601" y="573"/>
                  </a:lnTo>
                  <a:cubicBezTo>
                    <a:pt x="6760" y="536"/>
                    <a:pt x="6853" y="381"/>
                    <a:pt x="6821" y="227"/>
                  </a:cubicBezTo>
                  <a:cubicBezTo>
                    <a:pt x="6789" y="89"/>
                    <a:pt x="6668" y="0"/>
                    <a:pt x="6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81;p51">
              <a:extLst>
                <a:ext uri="{FF2B5EF4-FFF2-40B4-BE49-F238E27FC236}">
                  <a16:creationId xmlns:a16="http://schemas.microsoft.com/office/drawing/2014/main" id="{900B644B-5EA2-E56C-A040-0DFD28A63EC5}"/>
                </a:ext>
              </a:extLst>
            </p:cNvPr>
            <p:cNvSpPr/>
            <p:nvPr/>
          </p:nvSpPr>
          <p:spPr>
            <a:xfrm>
              <a:off x="3080205" y="4606710"/>
              <a:ext cx="103180" cy="43141"/>
            </a:xfrm>
            <a:custGeom>
              <a:avLst/>
              <a:gdLst/>
              <a:ahLst/>
              <a:cxnLst/>
              <a:rect l="l" t="t" r="r" b="b"/>
              <a:pathLst>
                <a:path w="5056" h="2114" extrusionOk="0">
                  <a:moveTo>
                    <a:pt x="4728" y="1"/>
                  </a:moveTo>
                  <a:cubicBezTo>
                    <a:pt x="4697" y="1"/>
                    <a:pt x="4665" y="6"/>
                    <a:pt x="4634" y="16"/>
                  </a:cubicBezTo>
                  <a:lnTo>
                    <a:pt x="229" y="1548"/>
                  </a:lnTo>
                  <a:cubicBezTo>
                    <a:pt x="80" y="1599"/>
                    <a:pt x="0" y="1768"/>
                    <a:pt x="52" y="1917"/>
                  </a:cubicBezTo>
                  <a:cubicBezTo>
                    <a:pt x="93" y="2039"/>
                    <a:pt x="206" y="2114"/>
                    <a:pt x="324" y="2114"/>
                  </a:cubicBezTo>
                  <a:cubicBezTo>
                    <a:pt x="356" y="2114"/>
                    <a:pt x="389" y="2105"/>
                    <a:pt x="421" y="2095"/>
                  </a:cubicBezTo>
                  <a:lnTo>
                    <a:pt x="4827" y="565"/>
                  </a:lnTo>
                  <a:cubicBezTo>
                    <a:pt x="4976" y="513"/>
                    <a:pt x="5056" y="349"/>
                    <a:pt x="5004" y="195"/>
                  </a:cubicBezTo>
                  <a:cubicBezTo>
                    <a:pt x="4963" y="76"/>
                    <a:pt x="4848" y="1"/>
                    <a:pt x="47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82;p51">
              <a:extLst>
                <a:ext uri="{FF2B5EF4-FFF2-40B4-BE49-F238E27FC236}">
                  <a16:creationId xmlns:a16="http://schemas.microsoft.com/office/drawing/2014/main" id="{989F6376-A588-1ED0-E18D-D8176C01C911}"/>
                </a:ext>
              </a:extLst>
            </p:cNvPr>
            <p:cNvSpPr/>
            <p:nvPr/>
          </p:nvSpPr>
          <p:spPr>
            <a:xfrm>
              <a:off x="3136550" y="4558467"/>
              <a:ext cx="15489" cy="41713"/>
            </a:xfrm>
            <a:custGeom>
              <a:avLst/>
              <a:gdLst/>
              <a:ahLst/>
              <a:cxnLst/>
              <a:rect l="l" t="t" r="r" b="b"/>
              <a:pathLst>
                <a:path w="759" h="2044" extrusionOk="0">
                  <a:moveTo>
                    <a:pt x="317" y="0"/>
                  </a:moveTo>
                  <a:cubicBezTo>
                    <a:pt x="304" y="0"/>
                    <a:pt x="290" y="1"/>
                    <a:pt x="277" y="3"/>
                  </a:cubicBezTo>
                  <a:cubicBezTo>
                    <a:pt x="119" y="21"/>
                    <a:pt x="1" y="161"/>
                    <a:pt x="20" y="321"/>
                  </a:cubicBezTo>
                  <a:lnTo>
                    <a:pt x="169" y="1782"/>
                  </a:lnTo>
                  <a:cubicBezTo>
                    <a:pt x="184" y="1931"/>
                    <a:pt x="310" y="2043"/>
                    <a:pt x="456" y="2043"/>
                  </a:cubicBezTo>
                  <a:cubicBezTo>
                    <a:pt x="465" y="2043"/>
                    <a:pt x="478" y="2043"/>
                    <a:pt x="488" y="2039"/>
                  </a:cubicBezTo>
                  <a:cubicBezTo>
                    <a:pt x="647" y="2025"/>
                    <a:pt x="759" y="1885"/>
                    <a:pt x="745" y="1721"/>
                  </a:cubicBezTo>
                  <a:lnTo>
                    <a:pt x="596" y="265"/>
                  </a:lnTo>
                  <a:cubicBezTo>
                    <a:pt x="583" y="118"/>
                    <a:pt x="463" y="0"/>
                    <a:pt x="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83;p51">
              <a:extLst>
                <a:ext uri="{FF2B5EF4-FFF2-40B4-BE49-F238E27FC236}">
                  <a16:creationId xmlns:a16="http://schemas.microsoft.com/office/drawing/2014/main" id="{7B4D3265-E078-50DB-2B82-A8A6C75391E3}"/>
                </a:ext>
              </a:extLst>
            </p:cNvPr>
            <p:cNvSpPr/>
            <p:nvPr/>
          </p:nvSpPr>
          <p:spPr>
            <a:xfrm>
              <a:off x="3960707" y="4557793"/>
              <a:ext cx="131567" cy="107935"/>
            </a:xfrm>
            <a:custGeom>
              <a:avLst/>
              <a:gdLst/>
              <a:ahLst/>
              <a:cxnLst/>
              <a:rect l="l" t="t" r="r" b="b"/>
              <a:pathLst>
                <a:path w="6447" h="5289" extrusionOk="0">
                  <a:moveTo>
                    <a:pt x="329" y="1"/>
                  </a:moveTo>
                  <a:cubicBezTo>
                    <a:pt x="245" y="1"/>
                    <a:pt x="163" y="37"/>
                    <a:pt x="104" y="106"/>
                  </a:cubicBezTo>
                  <a:cubicBezTo>
                    <a:pt x="0" y="233"/>
                    <a:pt x="20" y="415"/>
                    <a:pt x="145" y="518"/>
                  </a:cubicBezTo>
                  <a:lnTo>
                    <a:pt x="5937" y="5222"/>
                  </a:lnTo>
                  <a:cubicBezTo>
                    <a:pt x="5993" y="5269"/>
                    <a:pt x="6058" y="5288"/>
                    <a:pt x="6119" y="5288"/>
                  </a:cubicBezTo>
                  <a:cubicBezTo>
                    <a:pt x="6203" y="5288"/>
                    <a:pt x="6287" y="5250"/>
                    <a:pt x="6348" y="5180"/>
                  </a:cubicBezTo>
                  <a:cubicBezTo>
                    <a:pt x="6447" y="5058"/>
                    <a:pt x="6428" y="4876"/>
                    <a:pt x="6307" y="4773"/>
                  </a:cubicBezTo>
                  <a:lnTo>
                    <a:pt x="510" y="64"/>
                  </a:lnTo>
                  <a:cubicBezTo>
                    <a:pt x="456" y="21"/>
                    <a:pt x="392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84;p51">
              <a:extLst>
                <a:ext uri="{FF2B5EF4-FFF2-40B4-BE49-F238E27FC236}">
                  <a16:creationId xmlns:a16="http://schemas.microsoft.com/office/drawing/2014/main" id="{FCC35E08-CC19-8314-AD80-E71AA17CC0D6}"/>
                </a:ext>
              </a:extLst>
            </p:cNvPr>
            <p:cNvSpPr/>
            <p:nvPr/>
          </p:nvSpPr>
          <p:spPr>
            <a:xfrm>
              <a:off x="3995012" y="4551283"/>
              <a:ext cx="135016" cy="114445"/>
            </a:xfrm>
            <a:custGeom>
              <a:avLst/>
              <a:gdLst/>
              <a:ahLst/>
              <a:cxnLst/>
              <a:rect l="l" t="t" r="r" b="b"/>
              <a:pathLst>
                <a:path w="6616" h="5608" extrusionOk="0">
                  <a:moveTo>
                    <a:pt x="324" y="0"/>
                  </a:moveTo>
                  <a:cubicBezTo>
                    <a:pt x="241" y="0"/>
                    <a:pt x="160" y="35"/>
                    <a:pt x="104" y="102"/>
                  </a:cubicBezTo>
                  <a:cubicBezTo>
                    <a:pt x="0" y="224"/>
                    <a:pt x="15" y="406"/>
                    <a:pt x="141" y="509"/>
                  </a:cubicBezTo>
                  <a:lnTo>
                    <a:pt x="6104" y="5541"/>
                  </a:lnTo>
                  <a:cubicBezTo>
                    <a:pt x="6156" y="5584"/>
                    <a:pt x="6222" y="5607"/>
                    <a:pt x="6292" y="5607"/>
                  </a:cubicBezTo>
                  <a:cubicBezTo>
                    <a:pt x="6371" y="5607"/>
                    <a:pt x="6456" y="5574"/>
                    <a:pt x="6512" y="5504"/>
                  </a:cubicBezTo>
                  <a:cubicBezTo>
                    <a:pt x="6615" y="5383"/>
                    <a:pt x="6601" y="5200"/>
                    <a:pt x="6479" y="5096"/>
                  </a:cubicBezTo>
                  <a:lnTo>
                    <a:pt x="515" y="69"/>
                  </a:lnTo>
                  <a:cubicBezTo>
                    <a:pt x="458" y="23"/>
                    <a:pt x="391" y="0"/>
                    <a:pt x="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85;p51">
              <a:extLst>
                <a:ext uri="{FF2B5EF4-FFF2-40B4-BE49-F238E27FC236}">
                  <a16:creationId xmlns:a16="http://schemas.microsoft.com/office/drawing/2014/main" id="{62DE5DBE-E6C7-8B9D-CE40-AAC94B8CE6DC}"/>
                </a:ext>
              </a:extLst>
            </p:cNvPr>
            <p:cNvSpPr/>
            <p:nvPr/>
          </p:nvSpPr>
          <p:spPr>
            <a:xfrm>
              <a:off x="4034562" y="4563222"/>
              <a:ext cx="64018" cy="33325"/>
            </a:xfrm>
            <a:custGeom>
              <a:avLst/>
              <a:gdLst/>
              <a:ahLst/>
              <a:cxnLst/>
              <a:rect l="l" t="t" r="r" b="b"/>
              <a:pathLst>
                <a:path w="3137" h="1633" extrusionOk="0">
                  <a:moveTo>
                    <a:pt x="2804" y="0"/>
                  </a:moveTo>
                  <a:cubicBezTo>
                    <a:pt x="2767" y="0"/>
                    <a:pt x="2729" y="8"/>
                    <a:pt x="2692" y="23"/>
                  </a:cubicBezTo>
                  <a:lnTo>
                    <a:pt x="216" y="1076"/>
                  </a:lnTo>
                  <a:cubicBezTo>
                    <a:pt x="71" y="1136"/>
                    <a:pt x="0" y="1305"/>
                    <a:pt x="61" y="1455"/>
                  </a:cubicBezTo>
                  <a:cubicBezTo>
                    <a:pt x="108" y="1562"/>
                    <a:pt x="216" y="1633"/>
                    <a:pt x="328" y="1633"/>
                  </a:cubicBezTo>
                  <a:cubicBezTo>
                    <a:pt x="365" y="1633"/>
                    <a:pt x="408" y="1624"/>
                    <a:pt x="445" y="1609"/>
                  </a:cubicBezTo>
                  <a:lnTo>
                    <a:pt x="2921" y="556"/>
                  </a:lnTo>
                  <a:cubicBezTo>
                    <a:pt x="3066" y="495"/>
                    <a:pt x="3137" y="326"/>
                    <a:pt x="3076" y="177"/>
                  </a:cubicBezTo>
                  <a:cubicBezTo>
                    <a:pt x="3026" y="68"/>
                    <a:pt x="2918" y="0"/>
                    <a:pt x="28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86;p51">
              <a:extLst>
                <a:ext uri="{FF2B5EF4-FFF2-40B4-BE49-F238E27FC236}">
                  <a16:creationId xmlns:a16="http://schemas.microsoft.com/office/drawing/2014/main" id="{00BB3643-E82C-6EA1-CCF2-F77C86BF0BF4}"/>
                </a:ext>
              </a:extLst>
            </p:cNvPr>
            <p:cNvSpPr/>
            <p:nvPr/>
          </p:nvSpPr>
          <p:spPr>
            <a:xfrm>
              <a:off x="3980849" y="4594711"/>
              <a:ext cx="38733" cy="21142"/>
            </a:xfrm>
            <a:custGeom>
              <a:avLst/>
              <a:gdLst/>
              <a:ahLst/>
              <a:cxnLst/>
              <a:rect l="l" t="t" r="r" b="b"/>
              <a:pathLst>
                <a:path w="1898" h="1036" extrusionOk="0">
                  <a:moveTo>
                    <a:pt x="1570" y="1"/>
                  </a:moveTo>
                  <a:cubicBezTo>
                    <a:pt x="1537" y="1"/>
                    <a:pt x="1504" y="7"/>
                    <a:pt x="1472" y="19"/>
                  </a:cubicBezTo>
                  <a:lnTo>
                    <a:pt x="231" y="474"/>
                  </a:lnTo>
                  <a:cubicBezTo>
                    <a:pt x="81" y="530"/>
                    <a:pt x="1" y="699"/>
                    <a:pt x="57" y="848"/>
                  </a:cubicBezTo>
                  <a:cubicBezTo>
                    <a:pt x="100" y="965"/>
                    <a:pt x="212" y="1036"/>
                    <a:pt x="329" y="1036"/>
                  </a:cubicBezTo>
                  <a:cubicBezTo>
                    <a:pt x="362" y="1036"/>
                    <a:pt x="400" y="1030"/>
                    <a:pt x="432" y="1021"/>
                  </a:cubicBezTo>
                  <a:lnTo>
                    <a:pt x="1668" y="567"/>
                  </a:lnTo>
                  <a:cubicBezTo>
                    <a:pt x="1822" y="511"/>
                    <a:pt x="1897" y="343"/>
                    <a:pt x="1841" y="193"/>
                  </a:cubicBezTo>
                  <a:cubicBezTo>
                    <a:pt x="1797" y="75"/>
                    <a:pt x="1687" y="1"/>
                    <a:pt x="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656;p36">
            <a:extLst>
              <a:ext uri="{FF2B5EF4-FFF2-40B4-BE49-F238E27FC236}">
                <a16:creationId xmlns:a16="http://schemas.microsoft.com/office/drawing/2014/main" id="{3EF118D4-4A34-20C7-6B44-E25DCCA9137D}"/>
              </a:ext>
            </a:extLst>
          </p:cNvPr>
          <p:cNvGrpSpPr/>
          <p:nvPr/>
        </p:nvGrpSpPr>
        <p:grpSpPr>
          <a:xfrm>
            <a:off x="509130" y="1865695"/>
            <a:ext cx="1122200" cy="1500840"/>
            <a:chOff x="4907159" y="3346936"/>
            <a:chExt cx="264845" cy="354214"/>
          </a:xfrm>
        </p:grpSpPr>
        <p:sp>
          <p:nvSpPr>
            <p:cNvPr id="49" name="Google Shape;657;p36">
              <a:extLst>
                <a:ext uri="{FF2B5EF4-FFF2-40B4-BE49-F238E27FC236}">
                  <a16:creationId xmlns:a16="http://schemas.microsoft.com/office/drawing/2014/main" id="{E0C616FA-6DC5-EFD0-B72C-F18E88182125}"/>
                </a:ext>
              </a:extLst>
            </p:cNvPr>
            <p:cNvSpPr/>
            <p:nvPr/>
          </p:nvSpPr>
          <p:spPr>
            <a:xfrm>
              <a:off x="5015061" y="3556752"/>
              <a:ext cx="43402" cy="15777"/>
            </a:xfrm>
            <a:custGeom>
              <a:avLst/>
              <a:gdLst/>
              <a:ahLst/>
              <a:cxnLst/>
              <a:rect l="l" t="t" r="r" b="b"/>
              <a:pathLst>
                <a:path w="1370" h="498" extrusionOk="0">
                  <a:moveTo>
                    <a:pt x="173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4"/>
                    <a:pt x="0" y="212"/>
                    <a:pt x="60" y="271"/>
                  </a:cubicBezTo>
                  <a:cubicBezTo>
                    <a:pt x="203" y="402"/>
                    <a:pt x="441" y="497"/>
                    <a:pt x="703" y="497"/>
                  </a:cubicBezTo>
                  <a:cubicBezTo>
                    <a:pt x="953" y="497"/>
                    <a:pt x="1191" y="402"/>
                    <a:pt x="1346" y="271"/>
                  </a:cubicBezTo>
                  <a:cubicBezTo>
                    <a:pt x="1369" y="212"/>
                    <a:pt x="1369" y="104"/>
                    <a:pt x="1310" y="45"/>
                  </a:cubicBezTo>
                  <a:cubicBezTo>
                    <a:pt x="1280" y="15"/>
                    <a:pt x="1241" y="0"/>
                    <a:pt x="1203" y="0"/>
                  </a:cubicBezTo>
                  <a:cubicBezTo>
                    <a:pt x="1164" y="0"/>
                    <a:pt x="1125" y="15"/>
                    <a:pt x="1096" y="45"/>
                  </a:cubicBezTo>
                  <a:cubicBezTo>
                    <a:pt x="1036" y="104"/>
                    <a:pt x="881" y="188"/>
                    <a:pt x="691" y="188"/>
                  </a:cubicBezTo>
                  <a:cubicBezTo>
                    <a:pt x="500" y="188"/>
                    <a:pt x="345" y="104"/>
                    <a:pt x="286" y="45"/>
                  </a:cubicBezTo>
                  <a:cubicBezTo>
                    <a:pt x="256" y="15"/>
                    <a:pt x="214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58;p36">
              <a:extLst>
                <a:ext uri="{FF2B5EF4-FFF2-40B4-BE49-F238E27FC236}">
                  <a16:creationId xmlns:a16="http://schemas.microsoft.com/office/drawing/2014/main" id="{96D98435-2979-8E72-DB3C-CD6C40C66A2B}"/>
                </a:ext>
              </a:extLst>
            </p:cNvPr>
            <p:cNvSpPr/>
            <p:nvPr/>
          </p:nvSpPr>
          <p:spPr>
            <a:xfrm>
              <a:off x="4907159" y="3346936"/>
              <a:ext cx="264845" cy="354214"/>
            </a:xfrm>
            <a:custGeom>
              <a:avLst/>
              <a:gdLst/>
              <a:ahLst/>
              <a:cxnLst/>
              <a:rect l="l" t="t" r="r" b="b"/>
              <a:pathLst>
                <a:path w="8360" h="11181" extrusionOk="0">
                  <a:moveTo>
                    <a:pt x="4240" y="334"/>
                  </a:moveTo>
                  <a:cubicBezTo>
                    <a:pt x="4418" y="334"/>
                    <a:pt x="4597" y="405"/>
                    <a:pt x="4716" y="560"/>
                  </a:cubicBezTo>
                  <a:lnTo>
                    <a:pt x="5287" y="1227"/>
                  </a:lnTo>
                  <a:cubicBezTo>
                    <a:pt x="5311" y="1274"/>
                    <a:pt x="5335" y="1310"/>
                    <a:pt x="5335" y="1358"/>
                  </a:cubicBezTo>
                  <a:cubicBezTo>
                    <a:pt x="5335" y="1405"/>
                    <a:pt x="5299" y="1465"/>
                    <a:pt x="5252" y="1489"/>
                  </a:cubicBezTo>
                  <a:lnTo>
                    <a:pt x="5156" y="1584"/>
                  </a:lnTo>
                  <a:lnTo>
                    <a:pt x="5013" y="1310"/>
                  </a:lnTo>
                  <a:cubicBezTo>
                    <a:pt x="4979" y="1259"/>
                    <a:pt x="4926" y="1219"/>
                    <a:pt x="4864" y="1219"/>
                  </a:cubicBezTo>
                  <a:cubicBezTo>
                    <a:pt x="4840" y="1219"/>
                    <a:pt x="4814" y="1225"/>
                    <a:pt x="4787" y="1239"/>
                  </a:cubicBezTo>
                  <a:cubicBezTo>
                    <a:pt x="4716" y="1286"/>
                    <a:pt x="4668" y="1370"/>
                    <a:pt x="4716" y="1465"/>
                  </a:cubicBezTo>
                  <a:lnTo>
                    <a:pt x="5549" y="3156"/>
                  </a:lnTo>
                  <a:lnTo>
                    <a:pt x="2573" y="3156"/>
                  </a:lnTo>
                  <a:lnTo>
                    <a:pt x="3680" y="703"/>
                  </a:lnTo>
                  <a:cubicBezTo>
                    <a:pt x="3787" y="477"/>
                    <a:pt x="4001" y="334"/>
                    <a:pt x="4240" y="334"/>
                  </a:cubicBezTo>
                  <a:close/>
                  <a:moveTo>
                    <a:pt x="5799" y="3453"/>
                  </a:moveTo>
                  <a:cubicBezTo>
                    <a:pt x="5799" y="3453"/>
                    <a:pt x="5823" y="3453"/>
                    <a:pt x="5823" y="3477"/>
                  </a:cubicBezTo>
                  <a:lnTo>
                    <a:pt x="5823" y="3834"/>
                  </a:lnTo>
                  <a:lnTo>
                    <a:pt x="5466" y="3834"/>
                  </a:lnTo>
                  <a:cubicBezTo>
                    <a:pt x="5371" y="3834"/>
                    <a:pt x="5299" y="3906"/>
                    <a:pt x="5299" y="3989"/>
                  </a:cubicBezTo>
                  <a:cubicBezTo>
                    <a:pt x="5299" y="4084"/>
                    <a:pt x="5371" y="4156"/>
                    <a:pt x="5466" y="4156"/>
                  </a:cubicBezTo>
                  <a:lnTo>
                    <a:pt x="5942" y="4156"/>
                  </a:lnTo>
                  <a:lnTo>
                    <a:pt x="7585" y="5049"/>
                  </a:lnTo>
                  <a:lnTo>
                    <a:pt x="537" y="5049"/>
                  </a:lnTo>
                  <a:lnTo>
                    <a:pt x="2192" y="4156"/>
                  </a:lnTo>
                  <a:lnTo>
                    <a:pt x="4763" y="4156"/>
                  </a:lnTo>
                  <a:cubicBezTo>
                    <a:pt x="4847" y="4156"/>
                    <a:pt x="4930" y="4084"/>
                    <a:pt x="4930" y="3989"/>
                  </a:cubicBezTo>
                  <a:cubicBezTo>
                    <a:pt x="4930" y="3906"/>
                    <a:pt x="4847" y="3834"/>
                    <a:pt x="4763" y="3834"/>
                  </a:cubicBezTo>
                  <a:lnTo>
                    <a:pt x="2311" y="3834"/>
                  </a:lnTo>
                  <a:lnTo>
                    <a:pt x="2311" y="3477"/>
                  </a:lnTo>
                  <a:cubicBezTo>
                    <a:pt x="2311" y="3477"/>
                    <a:pt x="2311" y="3453"/>
                    <a:pt x="2323" y="3453"/>
                  </a:cubicBezTo>
                  <a:close/>
                  <a:moveTo>
                    <a:pt x="6621" y="5394"/>
                  </a:moveTo>
                  <a:cubicBezTo>
                    <a:pt x="6776" y="5394"/>
                    <a:pt x="6895" y="5513"/>
                    <a:pt x="6895" y="5656"/>
                  </a:cubicBezTo>
                  <a:cubicBezTo>
                    <a:pt x="6883" y="5811"/>
                    <a:pt x="6752" y="5930"/>
                    <a:pt x="6609" y="5930"/>
                  </a:cubicBezTo>
                  <a:lnTo>
                    <a:pt x="6502" y="5930"/>
                  </a:lnTo>
                  <a:lnTo>
                    <a:pt x="6502" y="5918"/>
                  </a:lnTo>
                  <a:cubicBezTo>
                    <a:pt x="6502" y="5823"/>
                    <a:pt x="6430" y="5751"/>
                    <a:pt x="6347" y="5751"/>
                  </a:cubicBezTo>
                  <a:cubicBezTo>
                    <a:pt x="6252" y="5751"/>
                    <a:pt x="6180" y="5823"/>
                    <a:pt x="6180" y="5918"/>
                  </a:cubicBezTo>
                  <a:cubicBezTo>
                    <a:pt x="6180" y="7073"/>
                    <a:pt x="5240" y="8013"/>
                    <a:pt x="4085" y="8013"/>
                  </a:cubicBezTo>
                  <a:cubicBezTo>
                    <a:pt x="2918" y="8013"/>
                    <a:pt x="1977" y="7073"/>
                    <a:pt x="1977" y="5918"/>
                  </a:cubicBezTo>
                  <a:cubicBezTo>
                    <a:pt x="1977" y="5823"/>
                    <a:pt x="1906" y="5751"/>
                    <a:pt x="1823" y="5751"/>
                  </a:cubicBezTo>
                  <a:cubicBezTo>
                    <a:pt x="1727" y="5751"/>
                    <a:pt x="1656" y="5823"/>
                    <a:pt x="1656" y="5918"/>
                  </a:cubicBezTo>
                  <a:lnTo>
                    <a:pt x="1656" y="5930"/>
                  </a:lnTo>
                  <a:lnTo>
                    <a:pt x="1549" y="5930"/>
                  </a:lnTo>
                  <a:cubicBezTo>
                    <a:pt x="1406" y="5930"/>
                    <a:pt x="1287" y="5811"/>
                    <a:pt x="1287" y="5656"/>
                  </a:cubicBezTo>
                  <a:cubicBezTo>
                    <a:pt x="1287" y="5513"/>
                    <a:pt x="1406" y="5394"/>
                    <a:pt x="1549" y="5394"/>
                  </a:cubicBezTo>
                  <a:lnTo>
                    <a:pt x="2870" y="5394"/>
                  </a:lnTo>
                  <a:lnTo>
                    <a:pt x="2870" y="5632"/>
                  </a:lnTo>
                  <a:cubicBezTo>
                    <a:pt x="2870" y="5715"/>
                    <a:pt x="2954" y="5799"/>
                    <a:pt x="3037" y="5799"/>
                  </a:cubicBezTo>
                  <a:cubicBezTo>
                    <a:pt x="3132" y="5799"/>
                    <a:pt x="3204" y="5715"/>
                    <a:pt x="3204" y="5632"/>
                  </a:cubicBezTo>
                  <a:lnTo>
                    <a:pt x="3204" y="5394"/>
                  </a:lnTo>
                  <a:lnTo>
                    <a:pt x="4978" y="5394"/>
                  </a:lnTo>
                  <a:lnTo>
                    <a:pt x="4978" y="5632"/>
                  </a:lnTo>
                  <a:cubicBezTo>
                    <a:pt x="4978" y="5715"/>
                    <a:pt x="5049" y="5799"/>
                    <a:pt x="5133" y="5799"/>
                  </a:cubicBezTo>
                  <a:cubicBezTo>
                    <a:pt x="5228" y="5799"/>
                    <a:pt x="5299" y="5715"/>
                    <a:pt x="5299" y="5632"/>
                  </a:cubicBezTo>
                  <a:lnTo>
                    <a:pt x="5299" y="5394"/>
                  </a:lnTo>
                  <a:close/>
                  <a:moveTo>
                    <a:pt x="6537" y="6251"/>
                  </a:moveTo>
                  <a:cubicBezTo>
                    <a:pt x="6561" y="6596"/>
                    <a:pt x="6657" y="7525"/>
                    <a:pt x="6537" y="8549"/>
                  </a:cubicBezTo>
                  <a:lnTo>
                    <a:pt x="6323" y="8549"/>
                  </a:lnTo>
                  <a:cubicBezTo>
                    <a:pt x="6299" y="8549"/>
                    <a:pt x="6252" y="8549"/>
                    <a:pt x="6228" y="8561"/>
                  </a:cubicBezTo>
                  <a:cubicBezTo>
                    <a:pt x="6061" y="8418"/>
                    <a:pt x="5704" y="8120"/>
                    <a:pt x="5514" y="7882"/>
                  </a:cubicBezTo>
                  <a:cubicBezTo>
                    <a:pt x="6026" y="7501"/>
                    <a:pt x="6383" y="6930"/>
                    <a:pt x="6478" y="6251"/>
                  </a:cubicBezTo>
                  <a:close/>
                  <a:moveTo>
                    <a:pt x="4954" y="8180"/>
                  </a:moveTo>
                  <a:lnTo>
                    <a:pt x="4954" y="8561"/>
                  </a:lnTo>
                  <a:cubicBezTo>
                    <a:pt x="4954" y="8632"/>
                    <a:pt x="4966" y="8692"/>
                    <a:pt x="4990" y="8775"/>
                  </a:cubicBezTo>
                  <a:lnTo>
                    <a:pt x="4442" y="9037"/>
                  </a:lnTo>
                  <a:cubicBezTo>
                    <a:pt x="4347" y="8954"/>
                    <a:pt x="4216" y="8894"/>
                    <a:pt x="4073" y="8894"/>
                  </a:cubicBezTo>
                  <a:cubicBezTo>
                    <a:pt x="3942" y="8894"/>
                    <a:pt x="3811" y="8954"/>
                    <a:pt x="3716" y="9037"/>
                  </a:cubicBezTo>
                  <a:lnTo>
                    <a:pt x="3168" y="8775"/>
                  </a:lnTo>
                  <a:cubicBezTo>
                    <a:pt x="3180" y="8716"/>
                    <a:pt x="3204" y="8632"/>
                    <a:pt x="3204" y="8561"/>
                  </a:cubicBezTo>
                  <a:lnTo>
                    <a:pt x="3204" y="8180"/>
                  </a:lnTo>
                  <a:cubicBezTo>
                    <a:pt x="3466" y="8275"/>
                    <a:pt x="3763" y="8335"/>
                    <a:pt x="4073" y="8335"/>
                  </a:cubicBezTo>
                  <a:cubicBezTo>
                    <a:pt x="4394" y="8335"/>
                    <a:pt x="4692" y="8275"/>
                    <a:pt x="4954" y="8180"/>
                  </a:cubicBezTo>
                  <a:close/>
                  <a:moveTo>
                    <a:pt x="5287" y="8097"/>
                  </a:moveTo>
                  <a:cubicBezTo>
                    <a:pt x="5478" y="8335"/>
                    <a:pt x="5775" y="8597"/>
                    <a:pt x="5942" y="8728"/>
                  </a:cubicBezTo>
                  <a:cubicBezTo>
                    <a:pt x="5883" y="8811"/>
                    <a:pt x="5835" y="8930"/>
                    <a:pt x="5835" y="9049"/>
                  </a:cubicBezTo>
                  <a:lnTo>
                    <a:pt x="5835" y="9132"/>
                  </a:lnTo>
                  <a:lnTo>
                    <a:pt x="5645" y="9049"/>
                  </a:lnTo>
                  <a:cubicBezTo>
                    <a:pt x="5430" y="8978"/>
                    <a:pt x="5287" y="8775"/>
                    <a:pt x="5287" y="8549"/>
                  </a:cubicBezTo>
                  <a:lnTo>
                    <a:pt x="5287" y="8097"/>
                  </a:lnTo>
                  <a:close/>
                  <a:moveTo>
                    <a:pt x="2870" y="8132"/>
                  </a:moveTo>
                  <a:lnTo>
                    <a:pt x="2870" y="8561"/>
                  </a:lnTo>
                  <a:cubicBezTo>
                    <a:pt x="2870" y="8787"/>
                    <a:pt x="2727" y="8990"/>
                    <a:pt x="2513" y="9073"/>
                  </a:cubicBezTo>
                  <a:lnTo>
                    <a:pt x="2323" y="9144"/>
                  </a:lnTo>
                  <a:lnTo>
                    <a:pt x="2323" y="9073"/>
                  </a:lnTo>
                  <a:cubicBezTo>
                    <a:pt x="2323" y="8954"/>
                    <a:pt x="2275" y="8847"/>
                    <a:pt x="2216" y="8751"/>
                  </a:cubicBezTo>
                  <a:cubicBezTo>
                    <a:pt x="2382" y="8620"/>
                    <a:pt x="2680" y="8370"/>
                    <a:pt x="2870" y="8132"/>
                  </a:cubicBezTo>
                  <a:close/>
                  <a:moveTo>
                    <a:pt x="1823" y="8871"/>
                  </a:moveTo>
                  <a:cubicBezTo>
                    <a:pt x="1918" y="8871"/>
                    <a:pt x="2001" y="8966"/>
                    <a:pt x="2001" y="9049"/>
                  </a:cubicBezTo>
                  <a:cubicBezTo>
                    <a:pt x="2001" y="9144"/>
                    <a:pt x="1918" y="9228"/>
                    <a:pt x="1823" y="9228"/>
                  </a:cubicBezTo>
                  <a:lnTo>
                    <a:pt x="1644" y="9228"/>
                  </a:lnTo>
                  <a:cubicBezTo>
                    <a:pt x="1537" y="9228"/>
                    <a:pt x="1465" y="9144"/>
                    <a:pt x="1465" y="9049"/>
                  </a:cubicBezTo>
                  <a:cubicBezTo>
                    <a:pt x="1465" y="8966"/>
                    <a:pt x="1549" y="8871"/>
                    <a:pt x="1644" y="8871"/>
                  </a:cubicBezTo>
                  <a:close/>
                  <a:moveTo>
                    <a:pt x="6526" y="8871"/>
                  </a:moveTo>
                  <a:cubicBezTo>
                    <a:pt x="6621" y="8871"/>
                    <a:pt x="6704" y="8966"/>
                    <a:pt x="6704" y="9049"/>
                  </a:cubicBezTo>
                  <a:cubicBezTo>
                    <a:pt x="6704" y="9144"/>
                    <a:pt x="6621" y="9228"/>
                    <a:pt x="6526" y="9228"/>
                  </a:cubicBezTo>
                  <a:lnTo>
                    <a:pt x="6347" y="9228"/>
                  </a:lnTo>
                  <a:cubicBezTo>
                    <a:pt x="6240" y="9228"/>
                    <a:pt x="6156" y="9144"/>
                    <a:pt x="6156" y="9049"/>
                  </a:cubicBezTo>
                  <a:cubicBezTo>
                    <a:pt x="6156" y="8966"/>
                    <a:pt x="6252" y="8871"/>
                    <a:pt x="6347" y="8871"/>
                  </a:cubicBezTo>
                  <a:close/>
                  <a:moveTo>
                    <a:pt x="4073" y="9228"/>
                  </a:moveTo>
                  <a:cubicBezTo>
                    <a:pt x="4180" y="9228"/>
                    <a:pt x="4263" y="9323"/>
                    <a:pt x="4263" y="9406"/>
                  </a:cubicBezTo>
                  <a:cubicBezTo>
                    <a:pt x="4263" y="9502"/>
                    <a:pt x="4180" y="9585"/>
                    <a:pt x="4073" y="9585"/>
                  </a:cubicBezTo>
                  <a:cubicBezTo>
                    <a:pt x="3978" y="9585"/>
                    <a:pt x="3894" y="9502"/>
                    <a:pt x="3894" y="9406"/>
                  </a:cubicBezTo>
                  <a:cubicBezTo>
                    <a:pt x="3894" y="9323"/>
                    <a:pt x="3990" y="9228"/>
                    <a:pt x="4073" y="9228"/>
                  </a:cubicBezTo>
                  <a:close/>
                  <a:moveTo>
                    <a:pt x="4299" y="0"/>
                  </a:moveTo>
                  <a:cubicBezTo>
                    <a:pt x="3930" y="0"/>
                    <a:pt x="3585" y="227"/>
                    <a:pt x="3442" y="572"/>
                  </a:cubicBezTo>
                  <a:lnTo>
                    <a:pt x="2299" y="3156"/>
                  </a:lnTo>
                  <a:cubicBezTo>
                    <a:pt x="2156" y="3203"/>
                    <a:pt x="2073" y="3322"/>
                    <a:pt x="2073" y="3465"/>
                  </a:cubicBezTo>
                  <a:lnTo>
                    <a:pt x="2073" y="3906"/>
                  </a:lnTo>
                  <a:lnTo>
                    <a:pt x="311" y="4834"/>
                  </a:lnTo>
                  <a:cubicBezTo>
                    <a:pt x="191" y="4894"/>
                    <a:pt x="132" y="5037"/>
                    <a:pt x="180" y="5168"/>
                  </a:cubicBezTo>
                  <a:cubicBezTo>
                    <a:pt x="215" y="5299"/>
                    <a:pt x="334" y="5370"/>
                    <a:pt x="465" y="5370"/>
                  </a:cubicBezTo>
                  <a:lnTo>
                    <a:pt x="1108" y="5370"/>
                  </a:lnTo>
                  <a:cubicBezTo>
                    <a:pt x="1061" y="5453"/>
                    <a:pt x="1049" y="5549"/>
                    <a:pt x="1049" y="5644"/>
                  </a:cubicBezTo>
                  <a:cubicBezTo>
                    <a:pt x="1049" y="5882"/>
                    <a:pt x="1180" y="6084"/>
                    <a:pt x="1382" y="6180"/>
                  </a:cubicBezTo>
                  <a:cubicBezTo>
                    <a:pt x="1382" y="6239"/>
                    <a:pt x="1370" y="6311"/>
                    <a:pt x="1358" y="6418"/>
                  </a:cubicBezTo>
                  <a:cubicBezTo>
                    <a:pt x="1346" y="6501"/>
                    <a:pt x="1418" y="6585"/>
                    <a:pt x="1501" y="6596"/>
                  </a:cubicBezTo>
                  <a:lnTo>
                    <a:pt x="1513" y="6596"/>
                  </a:lnTo>
                  <a:cubicBezTo>
                    <a:pt x="1608" y="6596"/>
                    <a:pt x="1668" y="6537"/>
                    <a:pt x="1680" y="6442"/>
                  </a:cubicBezTo>
                  <a:cubicBezTo>
                    <a:pt x="1680" y="6370"/>
                    <a:pt x="1692" y="6299"/>
                    <a:pt x="1692" y="6251"/>
                  </a:cubicBezTo>
                  <a:lnTo>
                    <a:pt x="1751" y="6251"/>
                  </a:lnTo>
                  <a:cubicBezTo>
                    <a:pt x="1846" y="6906"/>
                    <a:pt x="2204" y="7489"/>
                    <a:pt x="2727" y="7870"/>
                  </a:cubicBezTo>
                  <a:cubicBezTo>
                    <a:pt x="2549" y="8120"/>
                    <a:pt x="2168" y="8430"/>
                    <a:pt x="1989" y="8561"/>
                  </a:cubicBezTo>
                  <a:cubicBezTo>
                    <a:pt x="1965" y="8561"/>
                    <a:pt x="1918" y="8549"/>
                    <a:pt x="1894" y="8549"/>
                  </a:cubicBezTo>
                  <a:lnTo>
                    <a:pt x="1680" y="8549"/>
                  </a:lnTo>
                  <a:cubicBezTo>
                    <a:pt x="1632" y="8097"/>
                    <a:pt x="1608" y="7620"/>
                    <a:pt x="1620" y="7144"/>
                  </a:cubicBezTo>
                  <a:cubicBezTo>
                    <a:pt x="1620" y="7061"/>
                    <a:pt x="1549" y="6977"/>
                    <a:pt x="1454" y="6977"/>
                  </a:cubicBezTo>
                  <a:cubicBezTo>
                    <a:pt x="1370" y="6977"/>
                    <a:pt x="1299" y="7061"/>
                    <a:pt x="1299" y="7144"/>
                  </a:cubicBezTo>
                  <a:cubicBezTo>
                    <a:pt x="1275" y="7680"/>
                    <a:pt x="1311" y="8204"/>
                    <a:pt x="1370" y="8680"/>
                  </a:cubicBezTo>
                  <a:cubicBezTo>
                    <a:pt x="1263" y="8763"/>
                    <a:pt x="1203" y="8906"/>
                    <a:pt x="1203" y="9061"/>
                  </a:cubicBezTo>
                  <a:cubicBezTo>
                    <a:pt x="1203" y="9216"/>
                    <a:pt x="1275" y="9359"/>
                    <a:pt x="1382" y="9454"/>
                  </a:cubicBezTo>
                  <a:lnTo>
                    <a:pt x="1382" y="9513"/>
                  </a:lnTo>
                  <a:lnTo>
                    <a:pt x="799" y="9716"/>
                  </a:lnTo>
                  <a:cubicBezTo>
                    <a:pt x="322" y="9883"/>
                    <a:pt x="1" y="10347"/>
                    <a:pt x="1" y="10871"/>
                  </a:cubicBezTo>
                  <a:lnTo>
                    <a:pt x="1" y="11002"/>
                  </a:lnTo>
                  <a:cubicBezTo>
                    <a:pt x="1" y="11097"/>
                    <a:pt x="72" y="11168"/>
                    <a:pt x="168" y="11168"/>
                  </a:cubicBezTo>
                  <a:cubicBezTo>
                    <a:pt x="251" y="11168"/>
                    <a:pt x="322" y="11097"/>
                    <a:pt x="322" y="11002"/>
                  </a:cubicBezTo>
                  <a:lnTo>
                    <a:pt x="322" y="10871"/>
                  </a:lnTo>
                  <a:cubicBezTo>
                    <a:pt x="322" y="10502"/>
                    <a:pt x="561" y="10156"/>
                    <a:pt x="918" y="10037"/>
                  </a:cubicBezTo>
                  <a:lnTo>
                    <a:pt x="1394" y="9871"/>
                  </a:lnTo>
                  <a:lnTo>
                    <a:pt x="1394" y="11002"/>
                  </a:lnTo>
                  <a:cubicBezTo>
                    <a:pt x="1394" y="11097"/>
                    <a:pt x="1477" y="11168"/>
                    <a:pt x="1561" y="11168"/>
                  </a:cubicBezTo>
                  <a:cubicBezTo>
                    <a:pt x="1656" y="11168"/>
                    <a:pt x="1727" y="11097"/>
                    <a:pt x="1727" y="11002"/>
                  </a:cubicBezTo>
                  <a:lnTo>
                    <a:pt x="1727" y="9609"/>
                  </a:lnTo>
                  <a:lnTo>
                    <a:pt x="1977" y="9609"/>
                  </a:lnTo>
                  <a:cubicBezTo>
                    <a:pt x="2096" y="9823"/>
                    <a:pt x="2466" y="10502"/>
                    <a:pt x="2620" y="11049"/>
                  </a:cubicBezTo>
                  <a:cubicBezTo>
                    <a:pt x="2632" y="11121"/>
                    <a:pt x="2704" y="11168"/>
                    <a:pt x="2787" y="11168"/>
                  </a:cubicBezTo>
                  <a:lnTo>
                    <a:pt x="2823" y="11168"/>
                  </a:lnTo>
                  <a:cubicBezTo>
                    <a:pt x="2918" y="11145"/>
                    <a:pt x="2966" y="11061"/>
                    <a:pt x="2942" y="10978"/>
                  </a:cubicBezTo>
                  <a:cubicBezTo>
                    <a:pt x="2811" y="10454"/>
                    <a:pt x="2501" y="9859"/>
                    <a:pt x="2335" y="9549"/>
                  </a:cubicBezTo>
                  <a:lnTo>
                    <a:pt x="2727" y="9406"/>
                  </a:lnTo>
                  <a:cubicBezTo>
                    <a:pt x="2882" y="9347"/>
                    <a:pt x="3037" y="9252"/>
                    <a:pt x="3144" y="9097"/>
                  </a:cubicBezTo>
                  <a:lnTo>
                    <a:pt x="3680" y="9359"/>
                  </a:lnTo>
                  <a:lnTo>
                    <a:pt x="3680" y="9442"/>
                  </a:lnTo>
                  <a:cubicBezTo>
                    <a:pt x="3680" y="9656"/>
                    <a:pt x="3823" y="9859"/>
                    <a:pt x="4013" y="9930"/>
                  </a:cubicBezTo>
                  <a:lnTo>
                    <a:pt x="4013" y="11014"/>
                  </a:lnTo>
                  <a:cubicBezTo>
                    <a:pt x="4013" y="11109"/>
                    <a:pt x="4097" y="11180"/>
                    <a:pt x="4180" y="11180"/>
                  </a:cubicBezTo>
                  <a:cubicBezTo>
                    <a:pt x="4275" y="11180"/>
                    <a:pt x="4347" y="11109"/>
                    <a:pt x="4347" y="11014"/>
                  </a:cubicBezTo>
                  <a:lnTo>
                    <a:pt x="4347" y="9930"/>
                  </a:lnTo>
                  <a:cubicBezTo>
                    <a:pt x="4549" y="9859"/>
                    <a:pt x="4692" y="9680"/>
                    <a:pt x="4692" y="9442"/>
                  </a:cubicBezTo>
                  <a:lnTo>
                    <a:pt x="4692" y="9359"/>
                  </a:lnTo>
                  <a:lnTo>
                    <a:pt x="5228" y="9097"/>
                  </a:lnTo>
                  <a:cubicBezTo>
                    <a:pt x="5323" y="9228"/>
                    <a:pt x="5466" y="9347"/>
                    <a:pt x="5645" y="9406"/>
                  </a:cubicBezTo>
                  <a:lnTo>
                    <a:pt x="6026" y="9549"/>
                  </a:lnTo>
                  <a:cubicBezTo>
                    <a:pt x="5859" y="9847"/>
                    <a:pt x="5549" y="10454"/>
                    <a:pt x="5418" y="10978"/>
                  </a:cubicBezTo>
                  <a:cubicBezTo>
                    <a:pt x="5406" y="11061"/>
                    <a:pt x="5442" y="11157"/>
                    <a:pt x="5537" y="11168"/>
                  </a:cubicBezTo>
                  <a:lnTo>
                    <a:pt x="5585" y="11168"/>
                  </a:lnTo>
                  <a:cubicBezTo>
                    <a:pt x="5656" y="11168"/>
                    <a:pt x="5716" y="11121"/>
                    <a:pt x="5740" y="11049"/>
                  </a:cubicBezTo>
                  <a:cubicBezTo>
                    <a:pt x="5883" y="10502"/>
                    <a:pt x="6252" y="9811"/>
                    <a:pt x="6383" y="9609"/>
                  </a:cubicBezTo>
                  <a:lnTo>
                    <a:pt x="6633" y="9609"/>
                  </a:lnTo>
                  <a:lnTo>
                    <a:pt x="6633" y="11002"/>
                  </a:lnTo>
                  <a:cubicBezTo>
                    <a:pt x="6633" y="11097"/>
                    <a:pt x="6716" y="11168"/>
                    <a:pt x="6799" y="11168"/>
                  </a:cubicBezTo>
                  <a:cubicBezTo>
                    <a:pt x="6895" y="11168"/>
                    <a:pt x="6966" y="11097"/>
                    <a:pt x="6966" y="11002"/>
                  </a:cubicBezTo>
                  <a:lnTo>
                    <a:pt x="6966" y="9871"/>
                  </a:lnTo>
                  <a:lnTo>
                    <a:pt x="7442" y="10037"/>
                  </a:lnTo>
                  <a:cubicBezTo>
                    <a:pt x="7800" y="10156"/>
                    <a:pt x="8038" y="10502"/>
                    <a:pt x="8038" y="10871"/>
                  </a:cubicBezTo>
                  <a:lnTo>
                    <a:pt x="8038" y="11002"/>
                  </a:lnTo>
                  <a:cubicBezTo>
                    <a:pt x="8038" y="11097"/>
                    <a:pt x="8109" y="11168"/>
                    <a:pt x="8204" y="11168"/>
                  </a:cubicBezTo>
                  <a:cubicBezTo>
                    <a:pt x="8288" y="11168"/>
                    <a:pt x="8359" y="11097"/>
                    <a:pt x="8359" y="11002"/>
                  </a:cubicBezTo>
                  <a:lnTo>
                    <a:pt x="8359" y="10871"/>
                  </a:lnTo>
                  <a:cubicBezTo>
                    <a:pt x="8240" y="10323"/>
                    <a:pt x="7919" y="9871"/>
                    <a:pt x="7442" y="9692"/>
                  </a:cubicBezTo>
                  <a:lnTo>
                    <a:pt x="6859" y="9490"/>
                  </a:lnTo>
                  <a:lnTo>
                    <a:pt x="6859" y="9430"/>
                  </a:lnTo>
                  <a:cubicBezTo>
                    <a:pt x="6966" y="9335"/>
                    <a:pt x="7038" y="9192"/>
                    <a:pt x="7038" y="9037"/>
                  </a:cubicBezTo>
                  <a:cubicBezTo>
                    <a:pt x="7038" y="8894"/>
                    <a:pt x="6978" y="8751"/>
                    <a:pt x="6883" y="8656"/>
                  </a:cubicBezTo>
                  <a:cubicBezTo>
                    <a:pt x="7014" y="7525"/>
                    <a:pt x="6918" y="6513"/>
                    <a:pt x="6895" y="6168"/>
                  </a:cubicBezTo>
                  <a:cubicBezTo>
                    <a:pt x="7085" y="6061"/>
                    <a:pt x="7216" y="5870"/>
                    <a:pt x="7216" y="5632"/>
                  </a:cubicBezTo>
                  <a:cubicBezTo>
                    <a:pt x="7216" y="5525"/>
                    <a:pt x="7192" y="5442"/>
                    <a:pt x="7157" y="5358"/>
                  </a:cubicBezTo>
                  <a:lnTo>
                    <a:pt x="7800" y="5358"/>
                  </a:lnTo>
                  <a:cubicBezTo>
                    <a:pt x="7931" y="5358"/>
                    <a:pt x="8038" y="5275"/>
                    <a:pt x="8085" y="5156"/>
                  </a:cubicBezTo>
                  <a:cubicBezTo>
                    <a:pt x="8109" y="5025"/>
                    <a:pt x="8050" y="4894"/>
                    <a:pt x="7942" y="4822"/>
                  </a:cubicBezTo>
                  <a:lnTo>
                    <a:pt x="6192" y="3894"/>
                  </a:lnTo>
                  <a:lnTo>
                    <a:pt x="6192" y="3477"/>
                  </a:lnTo>
                  <a:cubicBezTo>
                    <a:pt x="6192" y="3322"/>
                    <a:pt x="6109" y="3203"/>
                    <a:pt x="5966" y="3156"/>
                  </a:cubicBezTo>
                  <a:lnTo>
                    <a:pt x="5335" y="1870"/>
                  </a:lnTo>
                  <a:lnTo>
                    <a:pt x="5490" y="1751"/>
                  </a:lnTo>
                  <a:cubicBezTo>
                    <a:pt x="5609" y="1655"/>
                    <a:pt x="5680" y="1536"/>
                    <a:pt x="5704" y="1393"/>
                  </a:cubicBezTo>
                  <a:cubicBezTo>
                    <a:pt x="5716" y="1251"/>
                    <a:pt x="5668" y="1108"/>
                    <a:pt x="5585" y="1000"/>
                  </a:cubicBezTo>
                  <a:lnTo>
                    <a:pt x="5013" y="334"/>
                  </a:lnTo>
                  <a:cubicBezTo>
                    <a:pt x="4835" y="119"/>
                    <a:pt x="4573" y="0"/>
                    <a:pt x="4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733;p37">
            <a:extLst>
              <a:ext uri="{FF2B5EF4-FFF2-40B4-BE49-F238E27FC236}">
                <a16:creationId xmlns:a16="http://schemas.microsoft.com/office/drawing/2014/main" id="{84B7ED72-8EB0-9AB9-6913-BDF62CFE673F}"/>
              </a:ext>
            </a:extLst>
          </p:cNvPr>
          <p:cNvGrpSpPr/>
          <p:nvPr/>
        </p:nvGrpSpPr>
        <p:grpSpPr>
          <a:xfrm rot="2053925">
            <a:off x="3603514" y="323799"/>
            <a:ext cx="970306" cy="1319525"/>
            <a:chOff x="2593466" y="554883"/>
            <a:chExt cx="508147" cy="676080"/>
          </a:xfrm>
        </p:grpSpPr>
        <p:sp>
          <p:nvSpPr>
            <p:cNvPr id="52" name="Google Shape;734;p37">
              <a:extLst>
                <a:ext uri="{FF2B5EF4-FFF2-40B4-BE49-F238E27FC236}">
                  <a16:creationId xmlns:a16="http://schemas.microsoft.com/office/drawing/2014/main" id="{289971B4-81D2-E215-E3CA-BCE9EF980C48}"/>
                </a:ext>
              </a:extLst>
            </p:cNvPr>
            <p:cNvSpPr/>
            <p:nvPr/>
          </p:nvSpPr>
          <p:spPr>
            <a:xfrm>
              <a:off x="2593466" y="554883"/>
              <a:ext cx="508147" cy="676080"/>
            </a:xfrm>
            <a:custGeom>
              <a:avLst/>
              <a:gdLst/>
              <a:ahLst/>
              <a:cxnLst/>
              <a:rect l="l" t="t" r="r" b="b"/>
              <a:pathLst>
                <a:path w="24900" h="33129" extrusionOk="0">
                  <a:moveTo>
                    <a:pt x="16567" y="580"/>
                  </a:moveTo>
                  <a:cubicBezTo>
                    <a:pt x="18927" y="580"/>
                    <a:pt x="21262" y="1109"/>
                    <a:pt x="23388" y="2111"/>
                  </a:cubicBezTo>
                  <a:cubicBezTo>
                    <a:pt x="15664" y="2401"/>
                    <a:pt x="9470" y="8772"/>
                    <a:pt x="9470" y="16561"/>
                  </a:cubicBezTo>
                  <a:cubicBezTo>
                    <a:pt x="9470" y="24356"/>
                    <a:pt x="15664" y="30728"/>
                    <a:pt x="23388" y="31017"/>
                  </a:cubicBezTo>
                  <a:cubicBezTo>
                    <a:pt x="21262" y="32020"/>
                    <a:pt x="18927" y="32549"/>
                    <a:pt x="16567" y="32549"/>
                  </a:cubicBezTo>
                  <a:cubicBezTo>
                    <a:pt x="7753" y="32549"/>
                    <a:pt x="581" y="25376"/>
                    <a:pt x="581" y="16561"/>
                  </a:cubicBezTo>
                  <a:cubicBezTo>
                    <a:pt x="581" y="7752"/>
                    <a:pt x="7753" y="580"/>
                    <a:pt x="16567" y="580"/>
                  </a:cubicBezTo>
                  <a:close/>
                  <a:moveTo>
                    <a:pt x="16567" y="0"/>
                  </a:moveTo>
                  <a:cubicBezTo>
                    <a:pt x="7435" y="0"/>
                    <a:pt x="0" y="7433"/>
                    <a:pt x="0" y="16561"/>
                  </a:cubicBezTo>
                  <a:cubicBezTo>
                    <a:pt x="0" y="25695"/>
                    <a:pt x="7435" y="33128"/>
                    <a:pt x="16567" y="33128"/>
                  </a:cubicBezTo>
                  <a:cubicBezTo>
                    <a:pt x="19422" y="33128"/>
                    <a:pt x="22246" y="32385"/>
                    <a:pt x="24731" y="30976"/>
                  </a:cubicBezTo>
                  <a:cubicBezTo>
                    <a:pt x="24849" y="30910"/>
                    <a:pt x="24899" y="30769"/>
                    <a:pt x="24867" y="30643"/>
                  </a:cubicBezTo>
                  <a:cubicBezTo>
                    <a:pt x="24831" y="30515"/>
                    <a:pt x="24714" y="30432"/>
                    <a:pt x="24583" y="30432"/>
                  </a:cubicBezTo>
                  <a:cubicBezTo>
                    <a:pt x="24579" y="30432"/>
                    <a:pt x="24576" y="30432"/>
                    <a:pt x="24572" y="30432"/>
                  </a:cubicBezTo>
                  <a:cubicBezTo>
                    <a:pt x="24361" y="30442"/>
                    <a:pt x="24151" y="30447"/>
                    <a:pt x="23935" y="30447"/>
                  </a:cubicBezTo>
                  <a:cubicBezTo>
                    <a:pt x="16282" y="30447"/>
                    <a:pt x="10051" y="24220"/>
                    <a:pt x="10051" y="16561"/>
                  </a:cubicBezTo>
                  <a:cubicBezTo>
                    <a:pt x="10051" y="8908"/>
                    <a:pt x="16282" y="2682"/>
                    <a:pt x="23935" y="2682"/>
                  </a:cubicBezTo>
                  <a:cubicBezTo>
                    <a:pt x="24151" y="2682"/>
                    <a:pt x="24361" y="2686"/>
                    <a:pt x="24572" y="2696"/>
                  </a:cubicBezTo>
                  <a:cubicBezTo>
                    <a:pt x="24579" y="2697"/>
                    <a:pt x="24585" y="2697"/>
                    <a:pt x="24592" y="2697"/>
                  </a:cubicBezTo>
                  <a:cubicBezTo>
                    <a:pt x="24723" y="2697"/>
                    <a:pt x="24831" y="2611"/>
                    <a:pt x="24867" y="2485"/>
                  </a:cubicBezTo>
                  <a:cubicBezTo>
                    <a:pt x="24899" y="2359"/>
                    <a:pt x="24849" y="2219"/>
                    <a:pt x="24731" y="2153"/>
                  </a:cubicBezTo>
                  <a:cubicBezTo>
                    <a:pt x="22246" y="744"/>
                    <a:pt x="19422" y="0"/>
                    <a:pt x="16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5;p37">
              <a:extLst>
                <a:ext uri="{FF2B5EF4-FFF2-40B4-BE49-F238E27FC236}">
                  <a16:creationId xmlns:a16="http://schemas.microsoft.com/office/drawing/2014/main" id="{05FDCFDB-DD19-8ED9-EAA7-C060F436E1AB}"/>
                </a:ext>
              </a:extLst>
            </p:cNvPr>
            <p:cNvSpPr/>
            <p:nvPr/>
          </p:nvSpPr>
          <p:spPr>
            <a:xfrm>
              <a:off x="2713829" y="597820"/>
              <a:ext cx="387600" cy="591205"/>
            </a:xfrm>
            <a:custGeom>
              <a:avLst/>
              <a:gdLst/>
              <a:ahLst/>
              <a:cxnLst/>
              <a:rect l="l" t="t" r="r" b="b"/>
              <a:pathLst>
                <a:path w="18993" h="28970" extrusionOk="0">
                  <a:moveTo>
                    <a:pt x="16893" y="1"/>
                  </a:moveTo>
                  <a:cubicBezTo>
                    <a:pt x="13911" y="1"/>
                    <a:pt x="7945" y="503"/>
                    <a:pt x="3929" y="4145"/>
                  </a:cubicBezTo>
                  <a:cubicBezTo>
                    <a:pt x="1325" y="6509"/>
                    <a:pt x="1" y="9810"/>
                    <a:pt x="1" y="13957"/>
                  </a:cubicBezTo>
                  <a:cubicBezTo>
                    <a:pt x="1" y="18109"/>
                    <a:pt x="1325" y="21494"/>
                    <a:pt x="3942" y="24017"/>
                  </a:cubicBezTo>
                  <a:cubicBezTo>
                    <a:pt x="8825" y="28726"/>
                    <a:pt x="16816" y="28970"/>
                    <a:pt x="18417" y="28970"/>
                  </a:cubicBezTo>
                  <a:lnTo>
                    <a:pt x="18698" y="28970"/>
                  </a:lnTo>
                  <a:cubicBezTo>
                    <a:pt x="18856" y="28961"/>
                    <a:pt x="18983" y="28829"/>
                    <a:pt x="18979" y="28665"/>
                  </a:cubicBezTo>
                  <a:cubicBezTo>
                    <a:pt x="18973" y="28512"/>
                    <a:pt x="18838" y="28388"/>
                    <a:pt x="18694" y="28388"/>
                  </a:cubicBezTo>
                  <a:cubicBezTo>
                    <a:pt x="18689" y="28388"/>
                    <a:pt x="18684" y="28388"/>
                    <a:pt x="18679" y="28389"/>
                  </a:cubicBezTo>
                  <a:cubicBezTo>
                    <a:pt x="18670" y="28389"/>
                    <a:pt x="18583" y="28391"/>
                    <a:pt x="18427" y="28391"/>
                  </a:cubicBezTo>
                  <a:cubicBezTo>
                    <a:pt x="16927" y="28391"/>
                    <a:pt x="9090" y="28175"/>
                    <a:pt x="4345" y="23596"/>
                  </a:cubicBezTo>
                  <a:cubicBezTo>
                    <a:pt x="1846" y="21189"/>
                    <a:pt x="582" y="17946"/>
                    <a:pt x="582" y="13957"/>
                  </a:cubicBezTo>
                  <a:cubicBezTo>
                    <a:pt x="582" y="9983"/>
                    <a:pt x="1840" y="6828"/>
                    <a:pt x="4317" y="4576"/>
                  </a:cubicBezTo>
                  <a:cubicBezTo>
                    <a:pt x="8198" y="1057"/>
                    <a:pt x="14160" y="595"/>
                    <a:pt x="17020" y="595"/>
                  </a:cubicBezTo>
                  <a:cubicBezTo>
                    <a:pt x="18017" y="595"/>
                    <a:pt x="18637" y="651"/>
                    <a:pt x="18660" y="653"/>
                  </a:cubicBezTo>
                  <a:cubicBezTo>
                    <a:pt x="18668" y="654"/>
                    <a:pt x="18677" y="654"/>
                    <a:pt x="18685" y="654"/>
                  </a:cubicBezTo>
                  <a:cubicBezTo>
                    <a:pt x="18838" y="654"/>
                    <a:pt x="18961" y="541"/>
                    <a:pt x="18979" y="391"/>
                  </a:cubicBezTo>
                  <a:cubicBezTo>
                    <a:pt x="18992" y="232"/>
                    <a:pt x="18875" y="91"/>
                    <a:pt x="18716" y="72"/>
                  </a:cubicBezTo>
                  <a:cubicBezTo>
                    <a:pt x="18618" y="63"/>
                    <a:pt x="17939" y="1"/>
                    <a:pt x="16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804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124 L 0.00243 0.00155 C 0.00902 0.00062 0.02673 -0.00123 0.03246 -0.00123 C 0.03923 -0.00123 0.046 -0.0003 0.05277 -3.95062E-6 L 0.0783 0.00124 C 0.11527 0.00309 0.10052 0.00247 0.13854 0.00247 L 0.13628 0.00247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" grpId="0"/>
      <p:bldP spid="464" grpId="0"/>
    </p:bldLst>
  </p:timing>
</p:sld>
</file>

<file path=ppt/theme/theme1.xml><?xml version="1.0" encoding="utf-8"?>
<a:theme xmlns:a="http://schemas.openxmlformats.org/drawingml/2006/main" name="Wizard's Portfolio by Slidesgo">
  <a:themeElements>
    <a:clrScheme name="Simple Light">
      <a:dk1>
        <a:srgbClr val="191919"/>
      </a:dk1>
      <a:lt1>
        <a:srgbClr val="FFFFFF"/>
      </a:lt1>
      <a:dk2>
        <a:srgbClr val="DAB664"/>
      </a:dk2>
      <a:lt2>
        <a:srgbClr val="FFFFFF"/>
      </a:lt2>
      <a:accent1>
        <a:srgbClr val="04563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AB6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573</Words>
  <Application>Microsoft Office PowerPoint</Application>
  <PresentationFormat>On-screen Show (16:9)</PresentationFormat>
  <Paragraphs>70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Times New Roman</vt:lpstr>
      <vt:lpstr>Bellota Text</vt:lpstr>
      <vt:lpstr>Irish Grover</vt:lpstr>
      <vt:lpstr>Arial</vt:lpstr>
      <vt:lpstr>Wizard's Portfolio by Slidesgo</vt:lpstr>
      <vt:lpstr>Trường Đại học Hùng Vương TPHCM Khoa Công nghệ</vt:lpstr>
      <vt:lpstr>Báo cáo đồ án tốt nghiệp</vt:lpstr>
      <vt:lpstr>Tổng quan</vt:lpstr>
      <vt:lpstr>Tổng quan</vt:lpstr>
      <vt:lpstr>Lý do chọn đề tài</vt:lpstr>
      <vt:lpstr>Mục tiêu</vt:lpstr>
      <vt:lpstr>Đỡ phí công sức và thời gian </vt:lpstr>
      <vt:lpstr>C#</vt:lpstr>
      <vt:lpstr>Kết quả thực nghiệm</vt:lpstr>
      <vt:lpstr>Demo</vt:lpstr>
      <vt:lpstr>Tổng kết</vt:lpstr>
      <vt:lpstr>Kết luận</vt:lpstr>
      <vt:lpstr>Chức năng</vt:lpstr>
      <vt:lpstr>Cảm ơn thầy , cô và các bạn đã lắng nghe. </vt:lpstr>
      <vt:lpstr>Trường Đại học Hùng Vương TPHCM Khoa Công nghệ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tốt nghiệp</dc:title>
  <dc:creator>Lạc Phúc</dc:creator>
  <cp:lastModifiedBy>Lạc</cp:lastModifiedBy>
  <cp:revision>5</cp:revision>
  <dcterms:modified xsi:type="dcterms:W3CDTF">2022-08-03T12:18:28Z</dcterms:modified>
</cp:coreProperties>
</file>