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1" r:id="rId2"/>
    <p:sldId id="277" r:id="rId3"/>
    <p:sldId id="279" r:id="rId4"/>
    <p:sldId id="267" r:id="rId5"/>
    <p:sldId id="265" r:id="rId6"/>
    <p:sldId id="266" r:id="rId7"/>
    <p:sldId id="264" r:id="rId8"/>
    <p:sldId id="280" r:id="rId9"/>
    <p:sldId id="282" r:id="rId10"/>
    <p:sldId id="271" r:id="rId11"/>
    <p:sldId id="274" r:id="rId12"/>
    <p:sldId id="286" r:id="rId13"/>
    <p:sldId id="285" r:id="rId14"/>
    <p:sldId id="292" r:id="rId15"/>
    <p:sldId id="273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49701A6-92D2-41CD-BE5F-6D426A1A3D9B}">
          <p14:sldIdLst>
            <p14:sldId id="291"/>
          </p14:sldIdLst>
        </p14:section>
        <p14:section name="Prachita's Part" id="{AAA8A693-F054-40D1-B11B-AB9B95721FE8}">
          <p14:sldIdLst>
            <p14:sldId id="277"/>
            <p14:sldId id="279"/>
            <p14:sldId id="267"/>
            <p14:sldId id="265"/>
          </p14:sldIdLst>
        </p14:section>
        <p14:section name="Aarin's Part" id="{EC263BDF-B3FB-40EA-87C0-2C82469E7969}">
          <p14:sldIdLst>
            <p14:sldId id="266"/>
            <p14:sldId id="264"/>
            <p14:sldId id="280"/>
            <p14:sldId id="282"/>
            <p14:sldId id="271"/>
            <p14:sldId id="274"/>
            <p14:sldId id="286"/>
            <p14:sldId id="285"/>
            <p14:sldId id="292"/>
            <p14:sldId id="27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1A"/>
    <a:srgbClr val="CC0001"/>
    <a:srgbClr val="191919"/>
    <a:srgbClr val="18181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55.4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4263 24575,'3'0'0,"-1"1"0,1-1 0,0 1 0,-1 0 0,0 0 0,1 1 0,-1-1 0,1 0 0,-1 1 0,0-1 0,0 1 0,0 0 0,0 0 0,0 0 0,0 0 0,1 2 0,28 39 0,-27-38 0,30 58 0,-28-48 0,1-2 0,0 1 0,2-1 0,-1 0 0,14 15 0,-12-16 0,0 2 0,-1-1 0,-1 1 0,0 1 0,-1-1 0,-1 1 0,9 29 0,-7-20 0,0-1 0,16 27 0,-12-25 0,0 1 0,13 48 0,-16-48 0,0 1 0,23 44 0,8 7 0,-25-45 0,33 50 0,-47-81 0,0-1 0,-1 1 0,1-1 0,0 1 0,0-1 0,0 0 0,1 1 0,-1-1 0,0 0 0,0 0 0,1 0 0,-1 0 0,0 0 0,1 0 0,-1 0 0,1-1 0,-1 1 0,1 0 0,-1-1 0,1 1 0,0-1 0,-1 0 0,1 1 0,3-1 0,-3-1 0,-1 0 0,1 0 0,0 1 0,-1-2 0,1 1 0,0 0 0,-1 0 0,0 0 0,1-1 0,-1 1 0,0-1 0,1 1 0,-1-1 0,0 1 0,0-1 0,0 0 0,1-3 0,3-9 0,0 0 0,0 0 0,-2 0 0,4-21 0,-5 23 0,-1-1 0,-1 1 0,0 0 0,0 0 0,-1 0 0,0 0 0,-5-16 0,5 23 0,-1 0 0,1 0 0,-1 0 0,0 1 0,-1-1 0,1 1 0,-1-1 0,0 1 0,0 0 0,0 0 0,0 0 0,-1 1 0,0-1 0,1 1 0,-1 0 0,-1 0 0,1 0 0,0 1 0,-1-1 0,-4-1 0,-16-4 0,0 1 0,0 2 0,-1 0 0,0 2 0,0 1 0,0 0 0,0 2 0,-40 6 0,62-6 0,0 1 0,0-1 0,0 1 0,0 1 0,1-1 0,-1 0 0,0 1 0,1 0 0,-1 0 0,1 0 0,0 0 0,-1 0 0,1 1 0,-5 4 0,1 2 0,0 0 0,0 1 0,-9 16 0,13-19 0,0-1 0,0 0 0,-1 1 0,0-2 0,-1 1 0,1 0 0,-1-1 0,0 0 0,-1 0 0,1 0 0,-1-1 0,-10 7 0,15-11 0,1 1 0,-1-1 0,1 1 0,-1-1 0,0 0 0,1 1 0,-1-1 0,0 0 0,0 0 0,1 1 0,-1-1 0,0 0 0,1 0 0,-1 0 0,0 0 0,0 0 0,1 0 0,-1 0 0,0 0 0,0 0 0,1 0 0,-1-1 0,0 1 0,0 0 0,1 0 0,-1-1 0,0 1 0,1 0 0,-1-1 0,1 1 0,-1-1 0,0 1 0,1-1 0,-1 1 0,1-1 0,-1 1 0,1-1 0,-1 0 0,1 1 0,0-1 0,-1 1 0,1-1 0,0 0 0,-1 0 0,1 1 0,0-1 0,0 0 0,0 1 0,0-1 0,0 0 0,0 0 0,0 1 0,0-1 0,0 0 0,0-1 0,0-2 0,1 0 0,-1-1 0,1 1 0,0 0 0,0 0 0,0 0 0,0 0 0,4-7 0,85-168 0,-85 170 0,2 1 0,-1 0 0,1 0 0,0 1 0,1 0 0,0 0 0,0 1 0,18-11 0,76-35 0,-77 43 0,0 2 0,0 0 0,0 2 0,1 1 0,52-2 0,-24 2 0,-50 3 0,1 1 0,0-1 0,-1 0 0,1-1 0,0 1 0,-1-1 0,0 0 0,1 0 0,-1 0 0,0-1 0,0 1 0,0-1 0,0 0 0,-1 0 0,1 0 0,2-5 0,0 2 0,-1-2 0,-1 1 0,1-1 0,-1 1 0,0-1 0,-1 0 0,0 0 0,2-11 0,0-4 0,-1 1 0,-1-1 0,-1 1 0,-2-1 0,-3-44 0,2 61 0,-1-1 0,0 1 0,0 0 0,-1 0 0,0 0 0,0 0 0,0 0 0,0 1 0,-1-1 0,0 1 0,0 0 0,-1 0 0,1 0 0,-1 1 0,0 0 0,0 0 0,-1 0 0,1 0 0,-1 1 0,0 0 0,-10-4 0,-1 0 0,0 0 0,-1 1 0,0 1 0,1 1 0,-2 1 0,-29-2 0,40 4 0,0 1 0,-1 0 0,1 0 0,0 1 0,0 0 0,0 1 0,0 0 0,-9 3 0,14-4 0,0 1 0,0 0 0,1-1 0,-1 1 0,1 0 0,-1 0 0,1 0 0,0 1 0,-1-1 0,1 1 0,0-1 0,1 1 0,-1-1 0,0 1 0,1 0 0,0 0 0,-1 0 0,1 0 0,0 0 0,1 0 0,-1 0 0,0 0 0,1 6 0,-1 3 0,0 0 0,2 0 0,-1 0 0,2-1 0,-1 1 0,1 0 0,1 0 0,0-1 0,1 0 0,0 1 0,1-2 0,0 1 0,1 0 0,8 11 0,0-3 0,0-1 0,1-1 0,1 0 0,1-1 0,0-1 0,30 20 0,-30-26 0,0-1 0,1-1 0,0-1 0,0 0 0,1-1 0,0-1 0,24 2 0,-36-5 0,0 0 0,0-1 0,0 0 0,0 0 0,1 0 0,-1-1 0,0 0 0,0-1 0,0 0 0,0 0 0,-1 0 0,1-1 0,-1 0 0,1 0 0,-1 0 0,0-1 0,0 0 0,0 0 0,6-6 0,-1-1 0,-1-1 0,0 0 0,-1-1 0,0 0 0,0 0 0,-2-1 0,12-27 0,-13 20 0,0 0 0,-2 0 0,-1 0 0,0-1 0,-1 1 0,-2-1 0,0 0 0,-3-21 0,1-18 0,1 53 0,1 1 0,-2 0 0,1-1 0,-1 1 0,0 0 0,0 0 0,-1 0 0,0 0 0,0 1 0,0-1 0,-1 1 0,0-1 0,0 1 0,-1 1 0,0-1 0,0 1 0,0 0 0,-1 0 0,1 0 0,-1 0 0,-8-4 0,-1 1 0,1 0 0,-1 1 0,0 1 0,0 0 0,-1 1 0,1 1 0,-1 0 0,-30-3 0,44 7 0,-1-1 0,0 1 0,1 0 0,-1 0 0,0 0 0,1 0 0,-1 1 0,0-1 0,1 1 0,-1-1 0,1 1 0,-1 0 0,1 0 0,-1 0 0,1 0 0,0 1 0,-1-1 0,1 0 0,0 1 0,0 0 0,0 0 0,0-1 0,0 1 0,0 0 0,1 0 0,-1 1 0,1-1 0,-1 0 0,0 3 0,0 2 0,0 0 0,0 0 0,1 0 0,-1 0 0,2 0 0,-1 1 0,1-1 0,0 0 0,2 14 0,1-8 0,-1 0 0,2 0 0,0 0 0,9 22 0,-11-31 0,0 0 0,0 0 0,0 0 0,0 0 0,1 0 0,-1 0 0,1-1 0,0 1 0,0-1 0,0 0 0,1 0 0,-1 0 0,1 0 0,0 0 0,0-1 0,-1 0 0,6 2 0,-7-3 0,0-1 0,0 0 0,0 0 0,1 0 0,-1 0 0,0-1 0,0 1 0,0 0 0,0-1 0,0 0 0,0 1 0,0-1 0,0 0 0,0 0 0,0 0 0,0 0 0,0 0 0,0-1 0,-1 1 0,1-1 0,-1 1 0,1-1 0,-1 1 0,1-1 0,-1 0 0,0 0 0,0 1 0,0-1 0,0 0 0,0 0 0,0 0 0,0 0 0,0-4 0,2-4 0,0-1 0,0 0 0,-1 0 0,0 0 0,0-13 0,-5-252 0,2 270 0,0 0 0,-1 1 0,1-1 0,-1 0 0,0 1 0,0 0 0,-1-1 0,0 1 0,1 0 0,-2 0 0,1 1 0,-1-1 0,1 1 0,-1-1 0,0 1 0,-1 0 0,1 1 0,-1-1 0,-6-3 0,0 1 0,0 0 0,0 0 0,-1 2 0,0-1 0,0 1 0,0 1 0,-24-4 0,31 7 0,0 0 0,0-1 0,0 2 0,0-1 0,0 1 0,1-1 0,-1 2 0,0-1 0,0 0 0,1 1 0,-1 0 0,1 0 0,-1 0 0,1 0 0,0 1 0,0 0 0,0 0 0,0 0 0,1 0 0,-1 1 0,1-1 0,-6 8 0,-3 7 0,1 0 0,0 0 0,-15 40 0,20-46 0,-1 4 0,0 1 0,0 0 0,2 1 0,0 0 0,1-1 0,1 2 0,-2 29 0,5-47 0,0 0 0,0 1 0,0-1 0,0 0 0,0 1 0,0-1 0,0 0 0,1 1 0,-1-1 0,0 0 0,1 0 0,-1 1 0,1-1 0,0 0 0,-1 0 0,1 0 0,0 1 0,0-1 0,-1 0 0,3 1 0,-2-1 0,0-1 0,0 0 0,0 0 0,0 0 0,0 0 0,-1 0 0,1 0 0,0 0 0,0-1 0,0 1 0,0 0 0,-1 0 0,1-1 0,0 1 0,0 0 0,0-1 0,-1 1 0,1-1 0,0 1 0,0-1 0,-1 0 0,1 1 0,0-1 0,4-5 0,0 1 0,0 0 0,-1-1 0,0 0 0,0 0 0,5-10 0,4-21 0,-2-1 0,-1-1 0,-2 1 0,-1-2 0,1-41 0,-6 51 0,-1-53 0,-2 73 0,0-1 0,0 1 0,-2 0 0,1-1 0,-1 1 0,-1 1 0,1-1 0,-10-15 0,9 16 0,0 0 0,1 0 0,0 0 0,0 0 0,1-1 0,1 1 0,-1-1 0,1-18 0,-7-38 0,7 64 0,0-1 0,1 1 0,0-1 0,-1 1 0,1-1 0,0 1 0,0-1 0,0 1 0,1-1 0,-1 1 0,1-1 0,-1 1 0,1-1 0,0 1 0,0-1 0,0 1 0,0 0 0,0 0 0,0 0 0,3-4 0,0 3 0,-1-1 0,1 1 0,0 0 0,0 0 0,0 0 0,0 1 0,0 0 0,1-1 0,-1 1 0,6-1 0,12-3 0,0 1 0,0 0 0,38-1 0,-58 6 0,36-3 0,-21 3 0,0-2 0,0 0 0,0 0 0,0-2 0,-1 0 0,1 0 0,17-9 0,20-11 0,-9 4 0,57-34 0,-12 10 0,-74 38 0,0-1 0,-1-1 0,0 0 0,0 0 0,-1-2 0,0 0 0,15-14 0,14-17 0,-21 21 0,-1-1 0,28-36 0,-42 45 0,-1 0 0,0 0 0,0-1 0,3-14 0,7-15 0,-1 3 0,-2-1 0,-2 0 0,8-52 0,-3 17 0,5 7 0,4-14 0,-16 34 0,-4 27 0,-1-1 0,2-36 0,-4 33 0,2-1 0,5-25 0,0 4 0,-6 35 0,2-28 0,-8 35 0,-8 24 0,-34 77 0,36-74 0,1 1 0,0 0 0,2 0 0,1 0 0,-3 27 0,-7 29 0,2-11 0,10-46 0,-1 0 0,-1 0 0,-9 24 0,5-20 0,2 0 0,-7 54 0,-8 27 0,19-97 0,-1 1 0,0-1 0,0 0 0,-1-1 0,0 1 0,-1-1 0,-12 16 0,12-20 0,0 0 0,-1 0 0,1-1 0,-1 0 0,0 0 0,0 0 0,0-1 0,-1 0 0,1-1 0,-13 4 0,-36 14 0,54-19 0,0 1 0,0-1 0,0 0 0,0 0 0,0 0 0,0 0 0,0-1 0,-1 1 0,1 0 0,0-1 0,0 0 0,-1 1 0,1-1 0,0 0 0,-1 0 0,1 0 0,0-1 0,-1 1 0,1 0 0,0-1 0,-1 0 0,1 1 0,-4-3 0,5 1 0,-1 0 0,1 0 0,0 0 0,-1 0 0,1 0 0,0 0 0,0-1 0,1 1 0,-1 0 0,0 0 0,1-1 0,-1 1 0,1-1 0,0 1 0,0 0 0,0-1 0,0 1 0,0-1 0,1 1 0,-1 0 0,1-1 0,-1 1 0,2-3 0,5-17 0,1 1 0,0-1 0,2 2 0,1-1 0,24-35 0,7-13 0,-24 42 0,2 0 0,0 1 0,46-45 0,-19 22 0,40-35 0,-60 61 0,-2-1 0,0-2 0,28-38 0,-37 40 0,-1-1 0,-1 0 0,-1 0 0,-1-2 0,16-50 0,-17 39 0,6-45 0,-6 26 0,-6 32 0,-1-2 0,2-38 0,-4 27 0,8-46 0,-5 47 0,2-53 0,-6 11 0,-4-92 0,1 156 0,-2 0 0,0 0 0,0 0 0,-2 1 0,0-1 0,0 1 0,-15-23 0,9 17 0,2-1 0,-11-26 0,9 15 0,-2 0 0,-1 1 0,-27-39 0,35 55 0,0 0 0,2 0 0,-1-1 0,2 0 0,-6-32 0,-6-21 0,12 56 0,0 0 0,-1 1 0,-1 0 0,0 0 0,-1 1 0,0 0 0,-15-18 0,16 20 0,0-1 0,0 1 0,1-1 0,-5-13 0,7 14 0,-1 0 0,-1 0 0,0 0 0,0 0 0,-11-13 0,6 9 0,1 0 0,0 0 0,1 0 0,-11-27 0,12 24 0,-1 0 0,-1 0 0,-12-16 0,12 19 0,2 0 0,-1-1 0,2 0 0,0 0 0,1 0 0,-6-23 0,4 14 0,7 23 0,0-1 0,-1 0 0,1 0 0,0 0 0,0 0 0,-1 1 0,1-1 0,0 0 0,0 0 0,0 0 0,0 0 0,0 0 0,0 0 0,0 0 0,0 1 0,1-1 0,-1 0 0,0 0 0,1 0 0,-1 0 0,0 1 0,1-1 0,-1 0 0,1 0 0,-1 1 0,1-1 0,-1 0 0,1 1 0,0-1 0,-1 0 0,2 0 0,1 0 0,-1 0 0,0 0 0,1 1 0,-1-1 0,1 1 0,-1-1 0,1 1 0,0 0 0,-1 0 0,1 0 0,2 1 0,7 0 0,0 1 0,0 1 0,21 7 0,-9 2 0,0 2 0,-1 0 0,0 1 0,24 22 0,3 1 0,-35-26 0,-1 1 0,0 0 0,0 0 0,-2 2 0,0-1 0,0 2 0,-1-1 0,-1 2 0,-1-1 0,12 30 0,-14-28 0,-1 0 0,0 1 0,-1 0 0,-1 0 0,-1 1 0,-1-1 0,0 1 0,-2-1 0,-2 25 0,2-9 0,-6 98 0,3-118 0,1 1 0,-2-1 0,0 0 0,-1 0 0,0 0 0,-12 21 0,-7 11 0,18-32 0,-1-1 0,0 0 0,-1 0 0,-1-1 0,0 0 0,-1-1 0,0 0 0,-1 0 0,-17 14 0,6-10 0,0-1 0,-38 18 0,54-29 0,-1-1 0,1 0 0,-1-1 0,0 1 0,0-1 0,0-1 0,-1 0 0,1 0 0,0 0 0,0 0 0,-1-1 0,1-1 0,0 1 0,-11-3 0,14 1 0,1 1 0,-1-1 0,1 0 0,0 0 0,0 0 0,0-1 0,0 1 0,0-1 0,0 1 0,1-1 0,-1 0 0,1 0 0,0 0 0,0 0 0,0-1 0,0 1 0,0-1 0,1 1 0,-1-1 0,1 1 0,0-1 0,1 0 0,-1 0 0,0-5 0,-1-12 0,0-1 0,2 0 0,3-25 0,-1 15 0,-2 18 0,1 0 0,1 1 0,1-1 0,0 0 0,0 1 0,1 0 0,10-22 0,-9 21 0,-1 0 0,0 0 0,-1-1 0,-1 1 0,-1 0 0,1-20 0,-3 22 0,2 1 0,-1-1 0,1 1 0,1-1 0,0 1 0,1 0 0,0 0 0,1 0 0,0 0 0,10-18 0,-11 26 0,0 0 0,0 0 0,0 0 0,1 0 0,-1 0 0,1 1 0,0 0 0,0-1 0,0 2 0,0-1 0,0 0 0,0 1 0,0-1 0,0 1 0,1 0 0,-1 1 0,9-1 0,11 0 0,0 1 0,28 3 0,-12-1 0,409-1 0,-435 1 0,0 0 0,0 0 0,0 2 0,-1-1 0,1 2 0,-1 0 0,17 9 0,31 10 0,-36-18 0,0-1 0,0-2 0,0 0 0,0-2 0,1-1 0,30-3 0,-15 1 0,46 3 0,-86-1 0,1 0 0,-1 0 0,1 0 0,-1 0 0,1 1 0,-1-1 0,0 0 0,1 1 0,-1-1 0,1 1 0,-1-1 0,0 1 0,0 0 0,1-1 0,-1 1 0,0 0 0,0 0 0,2 1 0,-4-1 0,1 0 0,0-1 0,-1 1 0,1 0 0,-1 0 0,1-1 0,-1 1 0,1-1 0,-1 1 0,0 0 0,1-1 0,-1 1 0,0-1 0,1 1 0,-1-1 0,0 0 0,1 1 0,-1-1 0,0 0 0,0 0 0,0 1 0,1-1 0,-1 0 0,0 0 0,0 0 0,0 0 0,0 0 0,1 0 0,-1 0 0,0 0 0,-1-1 0,-59 6 0,-105-7 0,-36 3 0,183 3 0,0 0 0,0 2 0,1 0 0,0 1 0,0 1 0,1 1 0,0 0 0,-29 22 0,37-23 0,0 1 0,1-1 0,-1 2 0,2-1 0,-13 20 0,-7 8 0,25-34 0,-1-1 0,1 1 0,0 0 0,0 0 0,0 0 0,0 0 0,1 0 0,-1 1 0,1-1 0,-1 0 0,1 1 0,0-1 0,1 1 0,-1 0 0,1-1 0,-1 1 0,1 4 0,1-4 0,1-1 0,-1 1 0,1-1 0,-1 1 0,1-1 0,0 0 0,0 0 0,1 0 0,-1 0 0,1 0 0,-1 0 0,1-1 0,0 0 0,0 1 0,0-1 0,5 3 0,14 7 0,0 0 0,1-1 0,0-1 0,36 10 0,-29-11 0,0 2 0,34 18 0,-60-27 0,0 0 0,1 0 0,-1 0 0,1-1 0,-1 0 0,1 1 0,-1-2 0,1 1 0,-1 0 0,1-1 0,0 0 0,-1 0 0,1-1 0,0 1 0,-1-1 0,1 0 0,-1 0 0,1 0 0,-1-1 0,1 0 0,-1 1 0,0-2 0,0 1 0,0 0 0,0-1 0,0 0 0,-1 0 0,1 0 0,-1 0 0,0 0 0,0-1 0,0 0 0,0 1 0,0-1 0,-1 0 0,0 0 0,0-1 0,3-7 0,-5 10 0,1 0 0,-1 0 0,0 0 0,0 0 0,0 0 0,0 0 0,0 0 0,0 0 0,-1 0 0,1 1 0,-1-1 0,1 0 0,-1 0 0,0 0 0,1 0 0,-1 0 0,0 1 0,0-1 0,-1 0 0,1 1 0,0-1 0,-3-2 0,3 3 0,0 0 0,0 1 0,0-1 0,0 0 0,0 1 0,0-1 0,0 1 0,0-1 0,0 1 0,-1 0 0,1-1 0,0 1 0,0 0 0,0 0 0,0 0 0,-1 0 0,1 0 0,0 0 0,0 0 0,0 0 0,0 0 0,-1 1 0,1-1 0,0 0 0,0 1 0,0-1 0,0 1 0,0-1 0,0 1 0,0 0 0,0-1 0,0 1 0,0 0 0,0 0 0,0 0 0,1 0 0,-1-1 0,0 1 0,0 2 0,-6 6 0,1 1 0,0 1 0,1-1 0,0 1 0,0 0 0,1 0 0,-4 18 0,-10 89 0,7-41 0,3-14 0,3 1 0,6 116 0,2-62 0,-3 643 0,0-761 0,0 0 0,0 0 0,0 0 0,0 0 0,0 0 0,0 0 0,0 0 0,0 0 0,0 0 0,0 0 0,0 0 0,1 0 0,-1 0 0,0 0 0,0 0 0,0 0 0,0-1 0,0 1 0,0 0 0,0 0 0,0 0 0,0 0 0,0 0 0,0 0 0,1 1 0,-1-1 0,0 0 0,0 0 0,0 0 0,0 0 0,0 0 0,0 0 0,0 0 0,0 0 0,0 0 0,0 0 0,0 0 0,0 0 0,1 0 0,-1 0 0,0 0 0,0 0 0,0 0 0,0 0 0,0 0 0,0 0 0,0 1 0,0-1 0,0 0 0,0 0 0,0 0 0,0 0 0,0 0 0,0 0 0,0 0 0,0 0 0,0 0 0,8-11 0,5-17 0,126-277 0,-129 289 0,6-11 0,-1-1 0,-2-1 0,17-47 0,-29 70 0,1 1 0,-1-1 0,1 1 0,1-1 0,-1 1 0,1 0 0,0 0 0,0 0 0,0 0 0,1 1 0,0 0 0,6-7 0,-9 12 0,0-1 0,0 1 0,0-1 0,0 1 0,0 0 0,0-1 0,0 1 0,0 0 0,-1 0 0,1-1 0,0 1 0,0 0 0,-1 0 0,1 0 0,0 0 0,-1 0 0,1 0 0,-1 0 0,1 0 0,-1 1 0,0-1 0,1 0 0,-1 2 0,11 30 0,-1 7 0,2-1 0,32 72 0,-35-88 0,-1 1 0,-2 0 0,7 39 0,2 9 0,3 37 0,-14-79 0,0-1 0,14 48 0,-14-64 0,-4-10 0,1 0 0,-1 0 0,1 0 0,0 0 0,0 0 0,1 0 0,-1 0 0,0 0 0,1 0 0,0-1 0,0 1 0,-1 0 0,2-1 0,-1 0 0,3 3 0,-4-5 0,-1 0 0,1 0 0,0 0 0,-1 0 0,1 0 0,0-1 0,-1 1 0,1 0 0,-1-1 0,1 1 0,0 0 0,-1-1 0,1 1 0,-1-1 0,1 1 0,-1-1 0,1 1 0,-1-1 0,0 1 0,1-1 0,-1 1 0,1-1 0,-1 0 0,0 1 0,0-1 0,1 1 0,-1-1 0,0 0 0,0 1 0,0-1 0,0 0 0,0 1 0,0-1 0,0 0 0,0 0 0,0 0 0,4-30 0,-4 29 0,1-214 0,-3 100 0,1 99 0,-2-1 0,0 0 0,0 0 0,-2 1 0,-8-23 0,-8-31 0,16 50 0,3 7 0,0 0 0,-2-1 0,0 1 0,0 1 0,-1-1 0,-1 1 0,0 0 0,-1 0 0,0 0 0,-10-11 0,7 10 0,0 1 0,1-2 0,1 0 0,0 0 0,1 0 0,1-1 0,0 0 0,1 0 0,1 0 0,0-1 0,-2-31 0,-18-77 0,21 108 0,-2 0 0,0 0 0,-8-16 0,-9-34 0,19 55 0,1 2 0,0 0 0,-1 0 0,0 0 0,0 1 0,-1-1 0,-5-9 0,8 19 0,1-1 0,-1 1 0,1-1 0,-1 1 0,0 0 0,1-1 0,-1 1 0,1 0 0,-1-1 0,0 1 0,1 0 0,-1 0 0,0 0 0,1 0 0,-1-1 0,0 1 0,0 0 0,1 0 0,-1 0 0,0 0 0,1 1 0,-1-1 0,0 0 0,1 0 0,-1 0 0,0 0 0,1 1 0,-1-1 0,0 0 0,1 1 0,-1-1 0,1 0 0,-1 1 0,0-1 0,1 1 0,-1-1 0,1 1 0,0-1 0,-1 1 0,1-1 0,-1 1 0,1 0 0,0-1 0,-1 1 0,1 0 0,0 0 0,-19 32 0,19-32 0,-13 33 0,2 0 0,1 2 0,2-1 0,-5 51 0,1-9 0,-13 58 0,19-96 0,1 0 0,2 1 0,2 0 0,5 47 0,-2 6 0,-2 380 0,0-464 0,-1 0 0,0 0 0,-1 0 0,1 0 0,-2 0 0,1-1 0,-1 1 0,-1-1 0,1 0 0,-1 0 0,-1 0 0,-7 10 0,-6 5 0,-1-1 0,-32 29 0,24-25 0,25-24 0,0 0 0,0 0 0,0 0 0,-1-1 0,1 1 0,0-1 0,-1 1 0,1-1 0,-1 0 0,-3 1 0,5-1 0,0-1 0,0 0 0,0 0 0,1 0 0,-1 0 0,0 0 0,0 0 0,0 0 0,0 0 0,0 0 0,0 0 0,0-1 0,0 1 0,0 0 0,0-1 0,0 1 0,1-1 0,-1 1 0,0-1 0,-1 0 0,-1-3 0,1 1 0,0 0 0,-1-1 0,2 0 0,-1 1 0,0-1 0,1 0 0,-1 0 0,1 0 0,0 0 0,0 0 0,0-4 0,-8-47 0,2 0 0,1-70 0,7-420 0,-1 525 0,2 0 0,0-1 0,1 1 0,1 0 0,1 0 0,1 1 0,12-29 0,-18 48 0,0 0 0,0 0 0,0 0 0,0 0 0,0 0 0,0 1 0,0-1 0,0 0 0,0 0 0,0 0 0,0 0 0,0 0 0,0 0 0,0 0 0,0 1 0,0-1 0,0 0 0,0 0 0,1 0 0,-1 0 0,0 0 0,0 0 0,0 0 0,0 0 0,0 0 0,0 0 0,0 0 0,0 1 0,0-1 0,0 0 0,1 0 0,-1 0 0,0 0 0,0 0 0,0 0 0,0 0 0,0 0 0,0 0 0,0 0 0,1 0 0,-1 0 0,0 0 0,0 0 0,0 0 0,0 0 0,0 0 0,0 0 0,0 0 0,1 0 0,-1 0 0,0 0 0,0-1 0,0 1 0,0 0 0,0 0 0,0 0 0,0 0 0,0 0 0,0 0 0,0 0 0,1 0 0,-1 0 0,0 0 0,0 0 0,0-1 0,3 19 0,0 20 0,-5-9 0,-1-1 0,-8 37 0,0-2 0,-19 111 0,10-113 0,15-50 0,0 1 0,1 0 0,1 0 0,0 0 0,-2 18 0,1 1 0,-1-1 0,-13 43 0,-3 21 0,13-59 0,-2 0 0,-27 65 0,18-53 0,2 2 0,-18 80 0,29-106 0,-1 0 0,0-1 0,-19 36 0,15-36 0,1 1 0,1 0 0,-7 30 0,11-29 0,-1 1 0,-2-2 0,-1 1 0,0-1 0,-2 0 0,-22 35 0,24-39 0,8-16 0,0-1 0,0 1 0,-1 0 0,1-1 0,0 1 0,-1-1 0,0 1 0,1-1 0,-1 0 0,0 0 0,0 1 0,-1-1 0,-2 2 0,4-4 0,1 0 0,-1-1 0,0 1 0,1 0 0,-1 0 0,1 0 0,-1-1 0,0 1 0,1 0 0,-1-1 0,1 1 0,-1 0 0,1-1 0,-1 1 0,1-1 0,-1 1 0,1-1 0,-1 1 0,1-1 0,0 1 0,-1-1 0,1 1 0,0-1 0,-1 1 0,1-1 0,0 0 0,0 1 0,0-1 0,0 0 0,-1 1 0,1-1 0,0 0 0,0 1 0,0-1 0,0 1 0,1-2 0,-4-29 0,3 29 0,-3-40 0,3 0 0,1 0 0,2 0 0,11-56 0,-2 32 0,-10 47 0,1 0 0,1 1 0,10-29 0,18-58 0,-25 76 0,1 1 0,2-1 0,14-27 0,129-257 0,-146 290 0,-6 19 0,0 1 0,0-1 0,0 1 0,0 0 0,0 0 0,1 0 0,0-1 0,-1 1 0,1 0 0,3-3 0,-10 33 0,-40 70 0,27-62 0,-21 64 0,31-78 0,-1-1 0,-1 0 0,-16 26 0,1-4 0,-146 226 0,117-171 0,43-74 0,-1-1 0,-1 0 0,-1-1 0,-19 23 0,-25 26 0,-71 112 0,82-112 0,-110 164 0,129-182 0,24-43 0,0 1 0,-1-1 0,0-1 0,-1 1 0,-6 8 0,7-20 0,2-10 0,1-14 0,3 12 0,0-1 0,1 1 0,0 0 0,2 0 0,0 0 0,7-19 0,45-86 0,-5 10 0,-36 76 0,0 1 0,3 1 0,30-45 0,-9 33 0,-30 35 0,0 0 0,-1 0 0,-1-1 0,11-16 0,-13 18 0,-1 0 0,-1-1 0,1 1 0,2-12 0,-6 19 0,0 0 0,1 0 0,-1 1 0,0-1 0,0 0 0,0 0 0,0 0 0,0 0 0,0 0 0,0 0 0,0 0 0,-1 1 0,1-1 0,0 0 0,0 0 0,-1 0 0,1 0 0,0 1 0,-1-1 0,1 0 0,-1 0 0,0 0 0,0 0 0,0 1 0,-1-1 0,1 1 0,0 0 0,-1 0 0,1-1 0,0 1 0,-1 0 0,1 0 0,0 0 0,-1 0 0,1 0 0,0 1 0,0-1 0,-1 0 0,1 1 0,0-1 0,0 1 0,-1-1 0,-1 2 0,-6 3 0,-1 1 0,1 1 0,0 0 0,0 0 0,1 0 0,0 1 0,0 1 0,1-1 0,0 1 0,0 0 0,-6 13 0,-21 25 0,-56 77 0,-8 11 0,94-131 0,1 0 0,-1 1 0,1 0 0,0-1 0,0 1 0,0 0 0,-3 9 0,6-12 0,-1-1 0,1 1 0,0-1 0,0 1 0,0-1 0,0 1 0,0-1 0,1 1 0,-1-1 0,0 0 0,1 1 0,-1-1 0,1 1 0,-1-1 0,1 0 0,0 1 0,-1-1 0,1 0 0,0 0 0,0 0 0,0 1 0,0-1 0,0 0 0,0 0 0,0 0 0,1-1 0,-1 1 0,0 0 0,0 0 0,1-1 0,-1 1 0,3 0 0,15 7 0,0-1 0,1-1 0,0-1 0,0-1 0,0-1 0,0 0 0,23-1 0,51 8 0,40 2 0,-90-10 0,49 8 0,-48-4 0,1-2 0,48-2 0,-51-2 0,1 1 0,62 11 0,-47-4 0,0-3 0,1-2 0,68-6 0,-11 0 0,-96 4 0,-15 0 0,-1 0 0,1-1 0,-1 1 0,1-1 0,-1 0 0,1-1 0,0 0 0,-1 0 0,1 0 0,-1 0 0,0-1 0,1 0 0,5-3 0,-11 5 0,0-1 0,1 1 0,-1-1 0,0 1 0,0-1 0,0 1 0,0-1 0,0 1 0,0 0 0,-1-1 0,1 1 0,0-1 0,0 1 0,0-1 0,0 1 0,0-1 0,-1 1 0,1 0 0,0-1 0,0 1 0,-1-1 0,1 1 0,0 0 0,-1-1 0,1 1 0,0 0 0,-1 0 0,1-1 0,-1 1 0,1 0 0,0 0 0,-1-1 0,1 1 0,-1 0 0,1 0 0,-1 0 0,-17-9 0,-49-21 0,43 18 0,-1 1 0,0 1 0,-53-12 0,63 19 0,-28-4 0,1-1 0,0-3 0,-68-26 0,92 31 0,1 0 0,-1 2 0,-1 0 0,-23-2 0,0-1 0,-119-17 0,-13-1 0,131 19 0,0 1 0,0 2 0,-1 2 0,-72 8 0,105-5 0,-1 0 0,1 1 0,-17 6 0,-15 4 0,83-51 0,-17 27 0,0 2 0,1 0 0,0 2 0,33-6 0,-29 7 0,-1-1 0,0-1 0,30-14 0,-12 3 0,2 2 0,63-15 0,-54 18 0,66-28 0,136-66 0,-217 96 0,2-4 0,-41 15 0,0 0 0,0-1 0,0 0 0,0 1 0,0-1 0,-1 0 0,1 0 0,-1 0 0,1 0 0,-1 0 0,0 0 0,0 0 0,0-1 0,0 1 0,0 0 0,0-1 0,0-4 0,0-6 0,0 0 0,-1 0 0,-1 0 0,0-1 0,-1 1 0,0 0 0,-1 1 0,0-1 0,-1 0 0,0 1 0,-1 0 0,-1 0 0,0 0 0,0 1 0,-1 0 0,-1 0 0,0 0 0,-9-9 0,16 20 0,1-1 0,0 1 0,0 0 0,0-1 0,-1 1 0,1 0 0,0-1 0,0 1 0,-1 0 0,1-1 0,0 1 0,-1 0 0,1 0 0,0-1 0,-1 1 0,1 0 0,0 0 0,-1-1 0,1 1 0,0 0 0,-1 0 0,1 0 0,-1 0 0,1 0 0,-1 0 0,1 0 0,0 0 0,-1 0 0,1 0 0,-1 0 0,1 0 0,0 0 0,-1 0 0,1 0 0,-1 0 0,1 0 0,0 0 0,-1 1 0,0-1 0,-4 19 0,8 26 0,3-24 0,1 0 0,1-1 0,1 0 0,1-1 0,14 22 0,69 86 0,-22-33 0,28 26 0,-19-27 0,-69-78 0,1 0 0,0 0 0,1-2 0,0 1 0,1-2 0,1 0 0,20 13 0,-33-24 0,0 0 0,0 0 0,0 0 0,0-1 0,0 1 0,0-1 0,0 1 0,0-1 0,1 0 0,-1 0 0,0 0 0,0 0 0,0 0 0,0 0 0,0-1 0,1 1 0,-1-1 0,0 1 0,0-1 0,0 0 0,0 0 0,0 0 0,1-1 0,1-1 0,0 0 0,-1-1 0,0 1 0,1-1 0,-1 1 0,-1-1 0,1 0 0,0 0 0,-1 0 0,2-6 0,2-4 0,-1 0 0,-1 0 0,0 0 0,-1-1 0,0 1 0,0-17 0,-5-243 0,0 257 0,-2 0 0,0 0 0,0 1 0,-1 0 0,-2 0 0,-14-28 0,2 11 0,-44-60 0,49 75 0,-20-26 0,-53-55 0,65 63 0,21 33 0,0-1 0,-1 1 0,1 0 0,-1 0 0,0 0 0,0 0 0,0 0 0,0 0 0,-1 0 0,-3-3 0,1 7 0,7 8 0,8 9 0,92 90 0,-21-22 0,135 111 0,-168-164 0,17 13 0,-48-32 0,2 0 0,0-2 0,0 0 0,27 11 0,20 13 0,-56-32 0,-1 0 0,1 0 0,0-1 0,0-1 0,0 0 0,0 0 0,0-1 0,0 0 0,0 0 0,20-3 0,-15 2 0,1 0 0,-1 1 0,30 5 0,47 14 0,-59-14 0,0 1 0,0 2 0,53 22 0,-60-21 0,0-2 0,0 0 0,54 7 0,3 2 0,-55-12 0,1-2 0,0 0 0,-1-2 0,45-4 0,-32 1 0,44 4 0,-53 3 0,58 15 0,-65-13 0,0-1 0,1-1 0,50 3 0,-40-7 0,0 2 0,36 8 0,-60-9 0,65 7 0,-49-7 0,45 9 0,-30-2 0,-6-1 0,1 2 0,-1 1 0,39 18 0,-60-23 0,0-1 0,1 0 0,-1-2 0,18 3 0,8 2 0,48 14 0,-56-12 0,2-2 0,-1-1 0,1-1 0,48 0 0,-9-8 0,99 4 0,-107 10 0,-49-8 0,0 0 0,29 1 0,-34-5 0,198-1 0,-201-1 0,-1 0 0,1-1 0,-1 0 0,0 0 0,0-1 0,9-5 0,35-12 0,-20 12 0,0 2 0,1 2 0,-1 1 0,56 0 0,-66 3 0,0-1 0,32-7 0,-31 4 0,49-2 0,426 8 0,-494-2 0,-1 1 0,0 0 0,1 0 0,-1 1 0,0-1 0,1 1 0,-1 0 0,0 0 0,0 1 0,0-1 0,0 1 0,0 0 0,0 0 0,0 0 0,-1 0 0,1 1 0,-1 0 0,0-1 0,5 6 0,-6-4 0,1 1 0,-1 0 0,1-1 0,-1 1 0,-1 0 0,1 0 0,-1 1 0,0-1 0,0 0 0,0 0 0,-1 1 0,0-1 0,0 0 0,0 1 0,-2 7 0,1-3 0,-1-1 0,-1 1 0,1-1 0,-2 0 0,1 0 0,-1 0 0,0 0 0,-1 0 0,0-1 0,-1 0 0,0 0 0,0 0 0,0-1 0,-1 0 0,0 0 0,0-1 0,-1 0 0,0 0 0,0-1 0,-1 0 0,1 0 0,-1-1 0,-12 5 0,18-7 0,-1 0 0,0 0 0,1 0 0,0 0 0,-1 1 0,1 0 0,0 0 0,0 0 0,1 0 0,-1 0 0,1 0 0,-1 1 0,1-1 0,0 1 0,0 0 0,1-1 0,-1 1 0,-1 6 0,3-8 0,-1 1 0,1-1 0,-1 1 0,1 0 0,0-1 0,0 1 0,0 0 0,0-1 0,0 1 0,1 0 0,-1-1 0,1 1 0,0-1 0,0 1 0,0-1 0,0 1 0,0-1 0,0 0 0,1 1 0,-1-1 0,1 0 0,0 0 0,-1 0 0,1 0 0,0 0 0,0-1 0,0 1 0,1-1 0,3 3 0,-4-3 0,1 0 0,-1 0 0,0 0 0,0 0 0,0-1 0,1 1 0,-1-1 0,0 1 0,1-1 0,-1 0 0,0 0 0,1 0 0,-1 0 0,0-1 0,1 1 0,-1-1 0,0 1 0,0-1 0,1 0 0,-1 0 0,0 0 0,0 0 0,0 0 0,0 0 0,0-1 0,0 1 0,0-1 0,-1 1 0,1-1 0,0 0 0,1-2 0,6-8 0,0 0 0,-1 0 0,0-1 0,5-13 0,-5 10 0,10-26 0,-2 0 0,-2 0 0,-2-2 0,-2 1 0,8-76 0,-13 70 0,-2-1 0,-3 1 0,-5-51 0,-6 26 0,6 51 0,1 0 0,0-31 0,4 43 0,0-1 0,1 1 0,1 0 0,0 0 0,0 0 0,1 0 0,1 1 0,0-1 0,0 1 0,1 0 0,0 0 0,1 0 0,0 1 0,1 0 0,12-15 0,-6 9 0,-3 2 0,1 1 0,0 0 0,0 0 0,2 1 0,-1 1 0,22-14 0,-5 7 0,-22 11 0,1 1 0,0 0 0,0 1 0,1 0 0,-1 0 0,1 1 0,0 0 0,0 1 0,0-1 0,17-1 0,-13 4 0,16-1 0,1-2 0,34-7 0,-29-1 0,-26 8 0,-1 0 0,1 0 0,0 1 0,0 0 0,0 0 0,0 1 0,0 0 0,0 1 0,12 1 0,-20-1 0,0 0 0,0 0 0,0 1 0,0-1 0,0 1 0,0-1 0,0 1 0,0-1 0,0 1 0,-1 0 0,1-1 0,0 1 0,0 0 0,-1 0 0,1-1 0,0 1 0,-1 0 0,1 0 0,0 0 0,-1 0 0,0 0 0,1 0 0,-1 0 0,1 0 0,-1 0 0,0 2 0,0-1 0,0 1 0,0 0 0,0 0 0,0 0 0,-1-1 0,0 1 0,1 0 0,-1-1 0,0 1 0,-2 3 0,-2 3 0,0 1 0,-1-1 0,0 0 0,-11 11 0,-8 7 0,-2 0 0,-1-2 0,-1-1 0,-1-1 0,-2-2 0,-44 23 0,-67 27 0,79-41 0,51-26 0,1 2 0,-1 0 0,1 0 0,1 1 0,-1 0 0,1 1 0,-12 11 0,9-6 0,-1 0 0,0-1 0,-1-1 0,0 0 0,-1-1 0,0-1 0,-1-1 0,0 0 0,0-2 0,-1 1 0,1-2 0,-1-1 0,0 0 0,-1-2 0,1 0 0,-34-1 0,38 0 0,2 0 0,-1 1 0,-21 6 0,27-5 0,-1 0 0,1-1 0,-1 0 0,0-1 0,0 0 0,0-1 0,0 1 0,0-2 0,1 1 0,-1-1 0,-13-3 0,19 2 0,1 0 0,-1 1 0,1-2 0,-1 1 0,1 0 0,0 0 0,0-1 0,0 1 0,0-1 0,0 1 0,0-1 0,1 0 0,-1 0 0,1 0 0,0 0 0,0 0 0,0 0 0,0 0 0,0 0 0,1 0 0,0-1 0,-1 1 0,1 0 0,0 0 0,0 0 0,1-4 0,0-11 0,1 0 0,1 0 0,5-20 0,-4 25 0,-1 1 0,2 0 0,0 0 0,0 0 0,1 1 0,1 0 0,0 0 0,0 0 0,1 1 0,12-12 0,-14 15 0,1 1 0,0 0 0,0 1 0,1-1 0,0 1 0,0 1 0,0-1 0,0 1 0,1 1 0,0 0 0,0 0 0,-1 1 0,2 0 0,-1 0 0,9 0 0,5 1 0,0 1 0,40 4 0,-54-2 0,-1-1 0,1 1 0,-1 1 0,0 0 0,0 0 0,0 0 0,0 1 0,0 1 0,-1-1 0,10 9 0,0 0 0,-12-11 0,-1 1 0,0 1 0,0-1 0,0 0 0,-1 1 0,1 0 0,5 7 0,-9-9 0,1 0 0,-1-1 0,1 1 0,-1-1 0,0 1 0,0 0 0,1-1 0,-1 1 0,0 0 0,-1-1 0,1 1 0,0 0 0,0-1 0,-1 1 0,1-1 0,-1 1 0,1 0 0,-1-1 0,0 1 0,1-1 0,-1 0 0,0 1 0,0-1 0,0 1 0,0-1 0,0 0 0,0 0 0,-1 0 0,-1 2 0,-16 13-105,-1-1 1,-1-2-1,0 1 0,0-2 0,-1-1 1,-33 11-1,37-14-527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5.76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 24575,'0'-4'0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32.52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33.48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38.47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24575,'4'0'0,"2"4"0,4 6 0,4 1 0,0 3 0,-2 3 0,0-1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39.21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39.69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0.21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0.6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1.12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1.65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2.06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6.9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2.40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2.76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25 0 24575,'-4'0'0,"-6"0"0,-1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3.10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 1 24575,'-5'0'0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3.48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123 0 24575,'-4'0'0,"-2"4"0,1 6 0,0 5 0,-2 0 0,-5-2 0,0 1 0</inkml:trace>
  <inkml:trace contextRef="#ctx0" brushRef="#br0" timeOffset="1">24 174 24575,'-5'0'0,"0"4"0,0 6 0,-4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3.83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229 0 24575,'0'5'0,"-4"0"0</inkml:trace>
  <inkml:trace contextRef="#ctx0" brushRef="#br0" timeOffset="1">30 100 24575,'-4'0'0,"-6"0"0,-5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4.19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228 0 24575,'0'4'0,"-4"2"0</inkml:trace>
  <inkml:trace contextRef="#ctx0" brushRef="#br0" timeOffset="1">129 50 24575,'0'4'0,"-4"2"0,-2 3 0,-3 1 0,-6-1 0</inkml:trace>
  <inkml:trace contextRef="#ctx0" brushRef="#br0" timeOffset="2">4 100 24575,'-4'0'0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4.54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326 0 24575,'-4'0'0,"-6"0"0,-5 0 0</inkml:trace>
  <inkml:trace contextRef="#ctx0" brushRef="#br0" timeOffset="1">77 0 24575,'-4'0'0,"-6"0"0,-1 5 0,-3 0 0,-3 1 0,-3-2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4.88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 1 24575,'-4'0'0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5.2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24575,'5'0'0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5.9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7.3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6.32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6.76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 1 24575,'-4'0'0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7.24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7.6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8.06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8.42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8.81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9.1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9.55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9.89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7.83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30 0 24575,'-5'0'0,"0"5"0,-5 0 0,0 5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0.27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0.7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 0 24575,'-4'0'0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1.16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1.66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2.12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2.75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3.1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3.55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4.37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24575,'0'4'0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5.01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8.3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24575,'0'5'0,"0"5"0,0 5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5.74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6.17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6.59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6.98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7.35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 0 24575,'-4'0'0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7.8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8.3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9.36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9.8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7:01.28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8.7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45 1 24575,'-4'0'0,"-6"0"0,-5 0 0,-1 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7:02.40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7:13.38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1796 2168 24575,'2'-5'0,"0"-1"0,0 1 0,1 0 0,0 0 0,0 0 0,0 1 0,0-1 0,1 1 0,0 0 0,0 0 0,0 0 0,0 0 0,6-3 0,2-4 0,194-177 0,-151 130 0,-48 48 0,0 1 0,1 0 0,0 1 0,1 0 0,0 0 0,0 1 0,1 0 0,-1 1 0,1 0 0,1 0 0,20-8 0,24-2 0,-15 5 0,45-19 0,-72 24 0,1-1 0,-1-1 0,0 0 0,0 0 0,-1-1 0,20-20 0,-1 0 0,-3-1 0,0-2 0,-2 0 0,-1-2 0,33-61 0,-48 77 0,1 2 0,0-1 0,1 2 0,24-26 0,-20 24 0,-1 0 0,0-1 0,13-22 0,-16 18 0,0 0 0,-1 0 0,-1-1 0,-2 0 0,0-1 0,-1 0 0,4-32 0,14-69 0,-15 71 0,-5 27 0,-1 1 0,2-41 0,-6 42 0,1 11 0,-1 0 0,-1 0 0,-2-17 0,2 26 0,-1 0 0,1 1 0,0 0 0,-1-1 0,0 1 0,0 0 0,-1 0 0,1 0 0,-1 0 0,0 0 0,0 0 0,0 1 0,-6-6 0,-4-3 0,2-1 0,-1 0 0,1-1 0,1 0 0,-11-20 0,13 19 0,-2 0 0,0 0 0,0 2 0,-2-1 0,-12-11 0,14 15 0,1-1 0,0 0 0,0-1 0,1 1 0,1-2 0,0 1 0,0-1 0,1 0 0,1 0 0,-7-28 0,8 30 0,0 0 0,-1 1 0,0-1 0,-1 1 0,0 0 0,-1 0 0,0 1 0,-12-13 0,17 20 0,0 0 0,0-1 0,0 1 0,0 1 0,-1-1 0,1 0 0,0 1 0,-1-1 0,0 1 0,1-1 0,-1 1 0,0 0 0,1 0 0,-1 1 0,0-1 0,0 0 0,0 1 0,0 0 0,0 0 0,1 0 0,-1 0 0,0 0 0,0 0 0,0 1 0,0-1 0,0 1 0,1 0 0,-1 0 0,0 0 0,0 0 0,1 1 0,-1-1 0,1 1 0,-1-1 0,1 1 0,0 0 0,0 0 0,-3 3 0,-9 10 0,1 1 0,0 0 0,1 1 0,1 1 0,1-1 0,-9 23 0,9-11 0,2 1 0,-8 42 0,13-50 0,-1 0 0,-1 0 0,-2-1 0,0 1 0,-1-2 0,-14 28 0,8-24 0,0-1 0,0 0 0,-1 0 0,-1-2 0,-24 26 0,-26 30 0,54-61 0,-1 0 0,0 0 0,-2-2 0,1 0 0,-1 0 0,-18 11 0,14-11 0,0 1 0,1 1 0,1 0 0,1 2 0,-29 37 0,-14 16 0,25-37 0,22-23 0,0 1 0,1 1 0,-16 21 0,21-26 0,-1 0 0,1 0 0,-2-1 0,-9 9 0,-24 27 0,21-14 0,-5 5 0,2 1 0,-25 49 0,-22 94 0,50-124 0,20-53 0,-1 0 0,1 0 0,0 0 0,0 0 0,-1 1 0,1-1 0,0 0 0,0 0 0,1 0 0,-1 0 0,0 0 0,0 0 0,0 1 0,1-1 0,-1 0 0,0 0 0,1 0 0,-1 0 0,1 0 0,0 0 0,-1 0 0,1 0 0,0-1 0,-1 1 0,1 0 0,0 0 0,0 0 0,0-1 0,0 1 0,0 0 0,0-1 0,0 1 0,0-1 0,0 1 0,0-1 0,0 0 0,0 1 0,0-1 0,0 0 0,0 0 0,0 0 0,1 0 0,-1 0 0,2 0 0,62 2 0,-54-2 0,28-3 0,60-12 0,-32 4 0,-34 7 0,1-3 0,-1 0 0,0-3 0,-1 0 0,0-2 0,-1-1 0,39-24 0,-24 10 0,1 2 0,1 1 0,63-20 0,88-31 0,-185 71 0,0-1 0,-1 0 0,0-1 0,0-1 0,-1 0 0,1 0 0,-1-2 0,-1 1 0,0-1 0,0-1 0,-1 0 0,0-1 0,10-13 0,-12 10 0,0-1 0,-1 0 0,9-27 0,13-28 0,-23 58 0,-1 0 0,-1 0 0,0-1 0,-1 1 0,0-1 0,-1 0 0,0 1 0,-1-1 0,-1 0 0,-1-21 0,-2 7 0,0 1 0,-2 0 0,0 0 0,-12-30 0,10 39 0,-1 0 0,-1 1 0,0 0 0,-2 0 0,1 1 0,-2 0 0,0 1 0,0 1 0,-2 0 0,-23-18 0,35 29 0,-1 0 0,1 1 0,-1-1 0,0 1 0,0-1 0,0 1 0,1 0 0,-1 0 0,0 1 0,0-1 0,0 1 0,-1-1 0,1 1 0,0 0 0,0 0 0,0 0 0,0 0 0,0 1 0,0-1 0,0 1 0,0 0 0,0 0 0,0 0 0,0 0 0,1 1 0,-1-1 0,0 1 0,1-1 0,-1 1 0,1 0 0,0 0 0,-4 4 0,-5 5 0,1 2 0,0-1 0,1 1 0,-15 27 0,23-38 0,-6 14 0,0 0 0,1 1 0,1 0 0,0 0 0,-2 23 0,-10 33 0,-1 15 0,14-63 0,-13 46 0,-11 31 0,-11 29 0,31-116 0,0 0 0,-1 0 0,0-1 0,-2 0 0,1-1 0,-2 0 0,0 0 0,-18 14 0,-8 5 0,20-16 0,0 0 0,-2-2 0,0 0 0,-23 12 0,-15 6 0,-23 10 0,43-26 0,23-9 0,-1 0 0,0-1 0,-1-1 0,1 0 0,-22 2 0,37-6 0,-1-1 0,1 0 0,0 0 0,-1 0 0,1 0 0,-1 0 0,1 0 0,-1 0 0,1 0 0,0 0 0,-1-1 0,1 1 0,-1-1 0,1 1 0,0-1 0,0 1 0,-1-1 0,1 0 0,0 0 0,0 0 0,0 0 0,0 1 0,0-1 0,0-1 0,0 1 0,0 0 0,0 0 0,-1-2 0,1 1 0,1-1 0,-1 0 0,1 0 0,-1 0 0,1 0 0,0 0 0,0 0 0,0 0 0,1 0 0,-1 0 0,1 0 0,1-5 0,4-8 0,0 1 0,0 0 0,16-25 0,-9 21 0,1 2 0,1 0 0,0 0 0,1 2 0,1 0 0,0 0 0,1 2 0,1 0 0,0 1 0,1 1 0,24-10 0,1 0 0,-1 1 0,42-27 0,-66 35 0,-11 8 0,0-2 0,0 1 0,0-1 0,-1 0 0,13-14 0,-19 19 0,-1-1 0,0 0 0,0 1 0,1-1 0,-1 0 0,-1 0 0,1 0 0,0 0 0,0 0 0,-1 0 0,1 0 0,-1 0 0,1 0 0,-1 0 0,0 0 0,0 0 0,0 0 0,0 0 0,0 0 0,-1 0 0,1 0 0,-1 0 0,1 0 0,-1 0 0,0 0 0,1 0 0,-1 0 0,0 0 0,0 1 0,0-1 0,-1 0 0,1 1 0,0-1 0,-1 0 0,-2-1 0,1 0 0,0 0 0,-1 1 0,0-1 0,0 1 0,1 0 0,-1 0 0,-1 0 0,1 0 0,0 1 0,0 0 0,0-1 0,-1 2 0,1-1 0,-8 0 0,-71 2 0,51 1 0,-32-1 0,24-2 0,-55 8 0,82-5 0,0 0 0,0 1 0,0 1 0,1 0 0,-1 1 0,1 0 0,0 1 0,-13 8 0,-145 109 0,165-120 0,1 0 0,-1-1 0,0 1 0,0-1 0,0 0 0,0 0 0,0 0 0,0-1 0,0 0 0,0 0 0,-1 0 0,1 0 0,0-1 0,-1 0 0,1 0 0,0-1 0,-1 0 0,1 1 0,0-2 0,-1 1 0,1-1 0,0 1 0,0-1 0,0-1 0,1 1 0,-1-1 0,-6-4 0,-13-5 0,21 11 0,-1 0 0,1-1 0,0 1 0,0-1 0,1 1 0,-1-1 0,0 0 0,-4-4 0,6 4 0,1 1 0,-1 0 0,1 0 0,-1-1 0,1 1 0,-1 0 0,1-1 0,0 1 0,0 0 0,0-1 0,-1 1 0,1 0 0,1-1 0,-1 1 0,0 0 0,0-1 0,0 1 0,1-1 0,-1 1 0,1 0 0,-1 0 0,1-1 0,-1 1 0,1 0 0,0 0 0,1-2 0,12-16 0,-13 19 0,-1 0 0,0 0 0,0 0 0,1-1 0,-1 1 0,0 0 0,0 0 0,1 0 0,-1 0 0,0 0 0,0 0 0,0 1 0,1-1 0,-1 0 0,0 0 0,0 0 0,1 0 0,-1 0 0,0 0 0,0 0 0,0 0 0,1 1 0,-1-1 0,0 0 0,0 0 0,0 0 0,1 0 0,-1 1 0,0-1 0,0 0 0,0 0 0,0 0 0,0 1 0,0-1 0,0 0 0,1 0 0,-1 0 0,0 1 0,0-1 0,0 0 0,0 0 0,0 1 0,0-1 0,3 45 0,-3-38 0,1 12 0,-1 0 0,-1 0 0,-1 0 0,0-1 0,-1 1 0,-1-1 0,-1 0 0,-13 33 0,8-28 0,8-18 0,0 0 0,0 0 0,0 0 0,-1-1 0,0 1 0,0 0 0,0-1 0,0 0 0,-1 0 0,1 0 0,-9 6 0,3-1 0,1 0 0,0 1 0,0-1 0,1 2 0,0-1 0,0 1 0,2 0 0,-1 0 0,1 1 0,1-1 0,-4 17 0,3-13 0,-1 1 0,0-1 0,-1-1 0,0 1 0,-1-1 0,-13 17 0,2-9 0,-2-1 0,0-1 0,-1-1 0,-1-1 0,-38 23 0,33-27 0,0-1 0,-56 19 0,24-16 0,1-2 0,-2-3 0,1-2 0,-1-3 0,-78-3 0,112-4 0,9 0 0,0 1 0,0 1 0,-24 3 0,37-3 0,1 0 0,0 0 0,0 0 0,0 0 0,1 1 0,-1-1 0,0 1 0,0 0 0,1 0 0,-1 1 0,1-1 0,0 1 0,0 0 0,0-1 0,0 1 0,0 1 0,0-1 0,1 0 0,-4 7 0,-1 6 0,2 1 0,0-1 0,0 1 0,2 0 0,-4 32 0,-4 25 0,0-35 0,-17 43 0,17-54 0,1 0 0,1 1 0,-6 44 0,23-84 0,3-17 0,-7 6 0,-1-1 0,-1 0 0,-1 0 0,-1 1 0,-1-1 0,-1 0 0,-1 0 0,-1 1 0,-1-1 0,-1 1 0,-9-21 0,-5-10 0,14 34 0,-1 1 0,0 0 0,-1 0 0,-1 1 0,-20-28 0,25 39 0,0-1 0,0 1 0,0-1 0,1 0 0,0 0 0,1 0 0,-1 0 0,1 0 0,1-1 0,-1 1 0,2-1 0,-1 1 0,1-11 0,0 46 0,0 4 0,1 0 0,1 1 0,2-1 0,1 0 0,19 60 0,59 149 0,-77-225 0,0 1 0,0-1 0,-2 1 0,0 0 0,-1 1 0,-1-1 0,0 34 0,-2-41 0,-1 0 0,-1 0 0,0-1 0,0 1 0,-1 0 0,0-1 0,-1 0 0,0 0 0,0 0 0,-1 0 0,0-1 0,-1 1 0,0-1 0,0 0 0,-10 9 0,0 1 0,14-13 0,11-12 0,1 2 0,0-1 0,1 2 0,-1-1 0,1 1 0,0 1 0,0 0 0,23-3 0,-7 1 0,150-19 0,-133 17 0,0 2 0,0 2 0,88 6 0,-32-1 0,21-4 0,131 5 0,-245-2 0,0 0 0,0 0 0,0 1 0,-1 0 0,1 0 0,0 0 0,-1 1 0,0 0 0,0 1 0,1-1 0,-2 1 0,1 0 0,0 1 0,-1-1 0,0 1 0,0 0 0,-1 1 0,1-1 0,-1 1 0,0 0 0,0 0 0,-1 0 0,4 8 0,1 8 0,0 1 0,-1 0 0,-2 0 0,0 1 0,2 34 0,-6-48 0,0-1 0,0 0 0,1 1 0,1-1 0,-1 0 0,1 0 0,1 0 0,6 11 0,-9-18 0,1 1 0,0-1 0,0 0 0,0 0 0,0 0 0,0 0 0,1 0 0,-1 0 0,0-1 0,1 1 0,0-1 0,-1 1 0,1-1 0,0 0 0,-1 0 0,1 0 0,0-1 0,0 1 0,0-1 0,0 0 0,0 1 0,0-1 0,0 0 0,0-1 0,0 1 0,-1 0 0,1-1 0,0 0 0,0 0 0,3-1 0,18-7 0,-1-1 0,0-1 0,-1-1 0,0-1 0,0 0 0,-2-2 0,0-1 0,23-23 0,45-46 0,-74 69 0,-2 3 0,-1 0 0,-1-1 0,0 0 0,-1 0 0,8-19 0,-3 6 0,-10 22 0,-1 0 0,0 0 0,-1-1 0,1 0 0,-1 1 0,2-9 0,-4 12 0,0 0 0,0 0 0,0 0 0,0 0 0,0 0 0,0 0 0,-1 0 0,1 0 0,-1 0 0,1 0 0,-1 1 0,0-1 0,0 0 0,1 0 0,-1 1 0,-1-1 0,1 0 0,0 1 0,0-1 0,-1 1 0,1 0 0,0-1 0,-1 1 0,-2-2 0,-19-15 0,2-2 0,1 0 0,0-1 0,-20-29 0,24 28 0,1 0 0,1 0 0,1-2 0,1 0 0,2 0 0,0-1 0,1 0 0,2-1 0,-7-39 0,5 5 0,2 23 0,-2-66 0,9 97 0,0 1 0,0-1 0,-1 1 0,0-1 0,0 1 0,0 0 0,-1-1 0,1 1 0,-1 0 0,-1 0 0,1 0 0,-1 0 0,-5-7 0,7 11 0,-1-1 0,0 1 0,0-1 0,0 1 0,0-1 0,0 1 0,0 0 0,0 0 0,0 0 0,0 0 0,0 1 0,-1-1 0,1 0 0,0 1 0,0 0 0,-1 0 0,1-1 0,0 1 0,-1 0 0,1 1 0,0-1 0,-1 0 0,1 1 0,0-1 0,-1 1 0,1 0 0,0 0 0,0 0 0,0 0 0,0 0 0,0 0 0,0 0 0,0 1 0,-2 1 0,-12 10 0,1-1 0,0 2 0,1 0 0,0 1 0,-14 20 0,14-16 0,-1-1 0,-1-1 0,-24 20 0,31-30 0,-1 0 0,1-1 0,-1-1 0,-1 1 0,1-2 0,-1 1 0,0-2 0,-13 4 0,-5-2 0,-54 3 0,42-5 0,-35 9 0,53-7 0,-1-2 0,-28 2 0,-14-6 0,36 0 0,-1 0 0,1 2 0,0 1 0,-1 2 0,1 1 0,1 1 0,-34 12 0,40-12 0,-21 9 0,42-14 0,1-1 0,-1 1 0,0 0 0,1 0 0,-1-1 0,1 1 0,0 0 0,-1 0 0,1 1 0,0-1 0,-1 0 0,1 0 0,0 1 0,0-1 0,0 0 0,0 1 0,0-1 0,1 1 0,-2 2 0,4-1 0,0 0 0,0-1 0,0 1 0,1-1 0,-1 1 0,1-1 0,0 0 0,-1 0 0,1 0 0,0 0 0,0 0 0,0-1 0,1 0 0,4 2 0,6 5 0,4 1 0,1-1 0,0 0 0,0-1 0,1-1 0,0-1 0,0-1 0,0-1 0,21 1 0,48 10 0,-43-7 0,-1-2 0,1-2 0,80-6 0,-24 0 0,-53 2 0,-34 0 0,1 0 0,-1 0 0,0 2 0,1 0 0,-1 0 0,0 2 0,0 0 0,0 0 0,0 2 0,-1-1 0,16 9 0,82 59 0,-97-61 0,0 1 0,-1 0 0,-1 1 0,0 0 0,13 19 0,-11 2-1365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55.4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4263 24575,'3'0'0,"-1"1"0,1-1 0,0 1 0,-1 0 0,0 0 0,1 1 0,-1-1 0,1 0 0,-1 1 0,0-1 0,0 1 0,0 0 0,0 0 0,0 0 0,0 0 0,1 2 0,28 39 0,-27-38 0,30 58 0,-28-48 0,1-2 0,0 1 0,2-1 0,-1 0 0,14 15 0,-12-16 0,0 2 0,-1-1 0,-1 1 0,0 1 0,-1-1 0,-1 1 0,9 29 0,-7-20 0,0-1 0,16 27 0,-12-25 0,0 1 0,13 48 0,-16-48 0,0 1 0,23 44 0,8 7 0,-25-45 0,33 50 0,-47-81 0,0-1 0,-1 1 0,1-1 0,0 1 0,0-1 0,0 0 0,1 1 0,-1-1 0,0 0 0,0 0 0,1 0 0,-1 0 0,0 0 0,1 0 0,-1 0 0,1-1 0,-1 1 0,1 0 0,-1-1 0,1 1 0,0-1 0,-1 0 0,1 1 0,3-1 0,-3-1 0,-1 0 0,1 0 0,0 1 0,-1-2 0,1 1 0,0 0 0,-1 0 0,0 0 0,1-1 0,-1 1 0,0-1 0,1 1 0,-1-1 0,0 1 0,0-1 0,0 0 0,1-3 0,3-9 0,0 0 0,0 0 0,-2 0 0,4-21 0,-5 23 0,-1-1 0,-1 1 0,0 0 0,0 0 0,-1 0 0,0 0 0,-5-16 0,5 23 0,-1 0 0,1 0 0,-1 0 0,0 1 0,-1-1 0,1 1 0,-1-1 0,0 1 0,0 0 0,0 0 0,0 0 0,-1 1 0,0-1 0,1 1 0,-1 0 0,-1 0 0,1 0 0,0 1 0,-1-1 0,-4-1 0,-16-4 0,0 1 0,0 2 0,-1 0 0,0 2 0,0 1 0,0 0 0,0 2 0,-40 6 0,62-6 0,0 1 0,0-1 0,0 1 0,0 1 0,1-1 0,-1 0 0,0 1 0,1 0 0,-1 0 0,1 0 0,0 0 0,-1 0 0,1 1 0,-5 4 0,1 2 0,0 0 0,0 1 0,-9 16 0,13-19 0,0-1 0,0 0 0,-1 1 0,0-2 0,-1 1 0,1 0 0,-1-1 0,0 0 0,-1 0 0,1 0 0,-1-1 0,-10 7 0,15-11 0,1 1 0,-1-1 0,1 1 0,-1-1 0,0 0 0,1 1 0,-1-1 0,0 0 0,0 0 0,1 1 0,-1-1 0,0 0 0,1 0 0,-1 0 0,0 0 0,0 0 0,1 0 0,-1 0 0,0 0 0,0 0 0,1 0 0,-1-1 0,0 1 0,0 0 0,1 0 0,-1-1 0,0 1 0,1 0 0,-1-1 0,1 1 0,-1-1 0,0 1 0,1-1 0,-1 1 0,1-1 0,-1 1 0,1-1 0,-1 0 0,1 1 0,0-1 0,-1 1 0,1-1 0,0 0 0,-1 0 0,1 1 0,0-1 0,0 0 0,0 1 0,0-1 0,0 0 0,0 0 0,0 1 0,0-1 0,0 0 0,0-1 0,0-2 0,1 0 0,-1-1 0,1 1 0,0 0 0,0 0 0,0 0 0,0 0 0,4-7 0,85-168 0,-85 170 0,2 1 0,-1 0 0,1 0 0,0 1 0,1 0 0,0 0 0,0 1 0,18-11 0,76-35 0,-77 43 0,0 2 0,0 0 0,0 2 0,1 1 0,52-2 0,-24 2 0,-50 3 0,1 1 0,0-1 0,-1 0 0,1-1 0,0 1 0,-1-1 0,0 0 0,1 0 0,-1 0 0,0-1 0,0 1 0,0-1 0,0 0 0,-1 0 0,1 0 0,2-5 0,0 2 0,-1-2 0,-1 1 0,1-1 0,-1 1 0,0-1 0,-1 0 0,0 0 0,2-11 0,0-4 0,-1 1 0,-1-1 0,-1 1 0,-2-1 0,-3-44 0,2 61 0,-1-1 0,0 1 0,0 0 0,-1 0 0,0 0 0,0 0 0,0 0 0,0 1 0,-1-1 0,0 1 0,0 0 0,-1 0 0,1 0 0,-1 1 0,0 0 0,0 0 0,-1 0 0,1 0 0,-1 1 0,0 0 0,-10-4 0,-1 0 0,0 0 0,-1 1 0,0 1 0,1 1 0,-2 1 0,-29-2 0,40 4 0,0 1 0,-1 0 0,1 0 0,0 1 0,0 0 0,0 1 0,0 0 0,-9 3 0,14-4 0,0 1 0,0 0 0,1-1 0,-1 1 0,1 0 0,-1 0 0,1 0 0,0 1 0,-1-1 0,1 1 0,0-1 0,1 1 0,-1-1 0,0 1 0,1 0 0,0 0 0,-1 0 0,1 0 0,0 0 0,1 0 0,-1 0 0,0 0 0,1 6 0,-1 3 0,0 0 0,2 0 0,-1 0 0,2-1 0,-1 1 0,1 0 0,1 0 0,0-1 0,1 0 0,0 1 0,1-2 0,0 1 0,1 0 0,8 11 0,0-3 0,0-1 0,1-1 0,1 0 0,1-1 0,0-1 0,30 20 0,-30-26 0,0-1 0,1-1 0,0-1 0,0 0 0,1-1 0,0-1 0,24 2 0,-36-5 0,0 0 0,0-1 0,0 0 0,0 0 0,1 0 0,-1-1 0,0 0 0,0-1 0,0 0 0,0 0 0,-1 0 0,1-1 0,-1 0 0,1 0 0,-1 0 0,0-1 0,0 0 0,0 0 0,6-6 0,-1-1 0,-1-1 0,0 0 0,-1-1 0,0 0 0,0 0 0,-2-1 0,12-27 0,-13 20 0,0 0 0,-2 0 0,-1 0 0,0-1 0,-1 1 0,-2-1 0,0 0 0,-3-21 0,1-18 0,1 53 0,1 1 0,-2 0 0,1-1 0,-1 1 0,0 0 0,0 0 0,-1 0 0,0 0 0,0 1 0,0-1 0,-1 1 0,0-1 0,0 1 0,-1 1 0,0-1 0,0 1 0,0 0 0,-1 0 0,1 0 0,-1 0 0,-8-4 0,-1 1 0,1 0 0,-1 1 0,0 1 0,0 0 0,-1 1 0,1 1 0,-1 0 0,-30-3 0,44 7 0,-1-1 0,0 1 0,1 0 0,-1 0 0,0 0 0,1 0 0,-1 1 0,0-1 0,1 1 0,-1-1 0,1 1 0,-1 0 0,1 0 0,-1 0 0,1 0 0,0 1 0,-1-1 0,1 0 0,0 1 0,0 0 0,0 0 0,0-1 0,0 1 0,0 0 0,1 0 0,-1 1 0,1-1 0,-1 0 0,0 3 0,0 2 0,0 0 0,0 0 0,1 0 0,-1 0 0,2 0 0,-1 1 0,1-1 0,0 0 0,2 14 0,1-8 0,-1 0 0,2 0 0,0 0 0,9 22 0,-11-31 0,0 0 0,0 0 0,0 0 0,0 0 0,1 0 0,-1 0 0,1-1 0,0 1 0,0-1 0,0 0 0,1 0 0,-1 0 0,1 0 0,0 0 0,0-1 0,-1 0 0,6 2 0,-7-3 0,0-1 0,0 0 0,0 0 0,1 0 0,-1 0 0,0-1 0,0 1 0,0 0 0,0-1 0,0 0 0,0 1 0,0-1 0,0 0 0,0 0 0,0 0 0,0 0 0,0 0 0,0-1 0,-1 1 0,1-1 0,-1 1 0,1-1 0,-1 1 0,1-1 0,-1 0 0,0 0 0,0 1 0,0-1 0,0 0 0,0 0 0,0 0 0,0 0 0,0-4 0,2-4 0,0-1 0,0 0 0,-1 0 0,0 0 0,0-13 0,-5-252 0,2 270 0,0 0 0,-1 1 0,1-1 0,-1 0 0,0 1 0,0 0 0,-1-1 0,0 1 0,1 0 0,-2 0 0,1 1 0,-1-1 0,1 1 0,-1-1 0,0 1 0,-1 0 0,1 1 0,-1-1 0,-6-3 0,0 1 0,0 0 0,0 0 0,-1 2 0,0-1 0,0 1 0,0 1 0,-24-4 0,31 7 0,0 0 0,0-1 0,0 2 0,0-1 0,0 1 0,1-1 0,-1 2 0,0-1 0,0 0 0,1 1 0,-1 0 0,1 0 0,-1 0 0,1 0 0,0 1 0,0 0 0,0 0 0,0 0 0,1 0 0,-1 1 0,1-1 0,-6 8 0,-3 7 0,1 0 0,0 0 0,-15 40 0,20-46 0,-1 4 0,0 1 0,0 0 0,2 1 0,0 0 0,1-1 0,1 2 0,-2 29 0,5-47 0,0 0 0,0 1 0,0-1 0,0 0 0,0 1 0,0-1 0,0 0 0,1 1 0,-1-1 0,0 0 0,1 0 0,-1 1 0,1-1 0,0 0 0,-1 0 0,1 0 0,0 1 0,0-1 0,-1 0 0,3 1 0,-2-1 0,0-1 0,0 0 0,0 0 0,0 0 0,0 0 0,-1 0 0,1 0 0,0 0 0,0-1 0,0 1 0,0 0 0,-1 0 0,1-1 0,0 1 0,0 0 0,0-1 0,-1 1 0,1-1 0,0 1 0,0-1 0,-1 0 0,1 1 0,0-1 0,4-5 0,0 1 0,0 0 0,-1-1 0,0 0 0,0 0 0,5-10 0,4-21 0,-2-1 0,-1-1 0,-2 1 0,-1-2 0,1-41 0,-6 51 0,-1-53 0,-2 73 0,0-1 0,0 1 0,-2 0 0,1-1 0,-1 1 0,-1 1 0,1-1 0,-10-15 0,9 16 0,0 0 0,1 0 0,0 0 0,0 0 0,1-1 0,1 1 0,-1-1 0,1-18 0,-7-38 0,7 64 0,0-1 0,1 1 0,0-1 0,-1 1 0,1-1 0,0 1 0,0-1 0,0 1 0,1-1 0,-1 1 0,1-1 0,-1 1 0,1-1 0,0 1 0,0-1 0,0 1 0,0 0 0,0 0 0,0 0 0,3-4 0,0 3 0,-1-1 0,1 1 0,0 0 0,0 0 0,0 0 0,0 1 0,0 0 0,1-1 0,-1 1 0,6-1 0,12-3 0,0 1 0,0 0 0,38-1 0,-58 6 0,36-3 0,-21 3 0,0-2 0,0 0 0,0 0 0,0-2 0,-1 0 0,1 0 0,17-9 0,20-11 0,-9 4 0,57-34 0,-12 10 0,-74 38 0,0-1 0,-1-1 0,0 0 0,0 0 0,-1-2 0,0 0 0,15-14 0,14-17 0,-21 21 0,-1-1 0,28-36 0,-42 45 0,-1 0 0,0 0 0,0-1 0,3-14 0,7-15 0,-1 3 0,-2-1 0,-2 0 0,8-52 0,-3 17 0,5 7 0,4-14 0,-16 34 0,-4 27 0,-1-1 0,2-36 0,-4 33 0,2-1 0,5-25 0,0 4 0,-6 35 0,2-28 0,-8 35 0,-8 24 0,-34 77 0,36-74 0,1 1 0,0 0 0,2 0 0,1 0 0,-3 27 0,-7 29 0,2-11 0,10-46 0,-1 0 0,-1 0 0,-9 24 0,5-20 0,2 0 0,-7 54 0,-8 27 0,19-97 0,-1 1 0,0-1 0,0 0 0,-1-1 0,0 1 0,-1-1 0,-12 16 0,12-20 0,0 0 0,-1 0 0,1-1 0,-1 0 0,0 0 0,0 0 0,0-1 0,-1 0 0,1-1 0,-13 4 0,-36 14 0,54-19 0,0 1 0,0-1 0,0 0 0,0 0 0,0 0 0,0 0 0,0-1 0,-1 1 0,1 0 0,0-1 0,0 0 0,-1 1 0,1-1 0,0 0 0,-1 0 0,1 0 0,0-1 0,-1 1 0,1 0 0,0-1 0,-1 0 0,1 1 0,-4-3 0,5 1 0,-1 0 0,1 0 0,0 0 0,-1 0 0,1 0 0,0 0 0,0-1 0,1 1 0,-1 0 0,0 0 0,1-1 0,-1 1 0,1-1 0,0 1 0,0 0 0,0-1 0,0 1 0,0-1 0,1 1 0,-1 0 0,1-1 0,-1 1 0,2-3 0,5-17 0,1 1 0,0-1 0,2 2 0,1-1 0,24-35 0,7-13 0,-24 42 0,2 0 0,0 1 0,46-45 0,-19 22 0,40-35 0,-60 61 0,-2-1 0,0-2 0,28-38 0,-37 40 0,-1-1 0,-1 0 0,-1 0 0,-1-2 0,16-50 0,-17 39 0,6-45 0,-6 26 0,-6 32 0,-1-2 0,2-38 0,-4 27 0,8-46 0,-5 47 0,2-53 0,-6 11 0,-4-92 0,1 156 0,-2 0 0,0 0 0,0 0 0,-2 1 0,0-1 0,0 1 0,-15-23 0,9 17 0,2-1 0,-11-26 0,9 15 0,-2 0 0,-1 1 0,-27-39 0,35 55 0,0 0 0,2 0 0,-1-1 0,2 0 0,-6-32 0,-6-21 0,12 56 0,0 0 0,-1 1 0,-1 0 0,0 0 0,-1 1 0,0 0 0,-15-18 0,16 20 0,0-1 0,0 1 0,1-1 0,-5-13 0,7 14 0,-1 0 0,-1 0 0,0 0 0,0 0 0,-11-13 0,6 9 0,1 0 0,0 0 0,1 0 0,-11-27 0,12 24 0,-1 0 0,-1 0 0,-12-16 0,12 19 0,2 0 0,-1-1 0,2 0 0,0 0 0,1 0 0,-6-23 0,4 14 0,7 23 0,0-1 0,-1 0 0,1 0 0,0 0 0,0 0 0,-1 1 0,1-1 0,0 0 0,0 0 0,0 0 0,0 0 0,0 0 0,0 0 0,0 0 0,0 1 0,1-1 0,-1 0 0,0 0 0,1 0 0,-1 0 0,0 1 0,1-1 0,-1 0 0,1 0 0,-1 1 0,1-1 0,-1 0 0,1 1 0,0-1 0,-1 0 0,2 0 0,1 0 0,-1 0 0,0 0 0,1 1 0,-1-1 0,1 1 0,-1-1 0,1 1 0,0 0 0,-1 0 0,1 0 0,2 1 0,7 0 0,0 1 0,0 1 0,21 7 0,-9 2 0,0 2 0,-1 0 0,0 1 0,24 22 0,3 1 0,-35-26 0,-1 1 0,0 0 0,0 0 0,-2 2 0,0-1 0,0 2 0,-1-1 0,-1 2 0,-1-1 0,12 30 0,-14-28 0,-1 0 0,0 1 0,-1 0 0,-1 0 0,-1 1 0,-1-1 0,0 1 0,-2-1 0,-2 25 0,2-9 0,-6 98 0,3-118 0,1 1 0,-2-1 0,0 0 0,-1 0 0,0 0 0,-12 21 0,-7 11 0,18-32 0,-1-1 0,0 0 0,-1 0 0,-1-1 0,0 0 0,-1-1 0,0 0 0,-1 0 0,-17 14 0,6-10 0,0-1 0,-38 18 0,54-29 0,-1-1 0,1 0 0,-1-1 0,0 1 0,0-1 0,0-1 0,-1 0 0,1 0 0,0 0 0,0 0 0,-1-1 0,1-1 0,0 1 0,-11-3 0,14 1 0,1 1 0,-1-1 0,1 0 0,0 0 0,0 0 0,0-1 0,0 1 0,0-1 0,0 1 0,1-1 0,-1 0 0,1 0 0,0 0 0,0 0 0,0-1 0,0 1 0,0-1 0,1 1 0,-1-1 0,1 1 0,0-1 0,1 0 0,-1 0 0,0-5 0,-1-12 0,0-1 0,2 0 0,3-25 0,-1 15 0,-2 18 0,1 0 0,1 1 0,1-1 0,0 0 0,0 1 0,1 0 0,10-22 0,-9 21 0,-1 0 0,0 0 0,-1-1 0,-1 1 0,-1 0 0,1-20 0,-3 22 0,2 1 0,-1-1 0,1 1 0,1-1 0,0 1 0,1 0 0,0 0 0,1 0 0,0 0 0,10-18 0,-11 26 0,0 0 0,0 0 0,0 0 0,1 0 0,-1 0 0,1 1 0,0 0 0,0-1 0,0 2 0,0-1 0,0 0 0,0 1 0,0-1 0,0 1 0,1 0 0,-1 1 0,9-1 0,11 0 0,0 1 0,28 3 0,-12-1 0,409-1 0,-435 1 0,0 0 0,0 0 0,0 2 0,-1-1 0,1 2 0,-1 0 0,17 9 0,31 10 0,-36-18 0,0-1 0,0-2 0,0 0 0,0-2 0,1-1 0,30-3 0,-15 1 0,46 3 0,-86-1 0,1 0 0,-1 0 0,1 0 0,-1 0 0,1 1 0,-1-1 0,0 0 0,1 1 0,-1-1 0,1 1 0,-1-1 0,0 1 0,0 0 0,1-1 0,-1 1 0,0 0 0,0 0 0,2 1 0,-4-1 0,1 0 0,0-1 0,-1 1 0,1 0 0,-1 0 0,1-1 0,-1 1 0,1-1 0,-1 1 0,0 0 0,1-1 0,-1 1 0,0-1 0,1 1 0,-1-1 0,0 0 0,1 1 0,-1-1 0,0 0 0,0 0 0,0 1 0,1-1 0,-1 0 0,0 0 0,0 0 0,0 0 0,0 0 0,1 0 0,-1 0 0,0 0 0,-1-1 0,-59 6 0,-105-7 0,-36 3 0,183 3 0,0 0 0,0 2 0,1 0 0,0 1 0,0 1 0,1 1 0,0 0 0,-29 22 0,37-23 0,0 1 0,1-1 0,-1 2 0,2-1 0,-13 20 0,-7 8 0,25-34 0,-1-1 0,1 1 0,0 0 0,0 0 0,0 0 0,0 0 0,1 0 0,-1 1 0,1-1 0,-1 0 0,1 1 0,0-1 0,1 1 0,-1 0 0,1-1 0,-1 1 0,1 4 0,1-4 0,1-1 0,-1 1 0,1-1 0,-1 1 0,1-1 0,0 0 0,0 0 0,1 0 0,-1 0 0,1 0 0,-1 0 0,1-1 0,0 0 0,0 1 0,0-1 0,5 3 0,14 7 0,0 0 0,1-1 0,0-1 0,36 10 0,-29-11 0,0 2 0,34 18 0,-60-27 0,0 0 0,1 0 0,-1 0 0,1-1 0,-1 0 0,1 1 0,-1-2 0,1 1 0,-1 0 0,1-1 0,0 0 0,-1 0 0,1-1 0,0 1 0,-1-1 0,1 0 0,-1 0 0,1 0 0,-1-1 0,1 0 0,-1 1 0,0-2 0,0 1 0,0 0 0,0-1 0,0 0 0,-1 0 0,1 0 0,-1 0 0,0 0 0,0-1 0,0 0 0,0 1 0,0-1 0,-1 0 0,0 0 0,0-1 0,3-7 0,-5 10 0,1 0 0,-1 0 0,0 0 0,0 0 0,0 0 0,0 0 0,0 0 0,0 0 0,-1 0 0,1 1 0,-1-1 0,1 0 0,-1 0 0,0 0 0,1 0 0,-1 0 0,0 1 0,0-1 0,-1 0 0,1 1 0,0-1 0,-3-2 0,3 3 0,0 0 0,0 1 0,0-1 0,0 0 0,0 1 0,0-1 0,0 1 0,0-1 0,0 1 0,-1 0 0,1-1 0,0 1 0,0 0 0,0 0 0,0 0 0,-1 0 0,1 0 0,0 0 0,0 0 0,0 0 0,0 0 0,-1 1 0,1-1 0,0 0 0,0 1 0,0-1 0,0 1 0,0-1 0,0 1 0,0 0 0,0-1 0,0 1 0,0 0 0,0 0 0,0 0 0,1 0 0,-1-1 0,0 1 0,0 2 0,-6 6 0,1 1 0,0 1 0,1-1 0,0 1 0,0 0 0,1 0 0,-4 18 0,-10 89 0,7-41 0,3-14 0,3 1 0,6 116 0,2-62 0,-3 643 0,0-761 0,0 0 0,0 0 0,0 0 0,0 0 0,0 0 0,0 0 0,0 0 0,0 0 0,0 0 0,0 0 0,0 0 0,1 0 0,-1 0 0,0 0 0,0 0 0,0 0 0,0-1 0,0 1 0,0 0 0,0 0 0,0 0 0,0 0 0,0 0 0,0 0 0,1 1 0,-1-1 0,0 0 0,0 0 0,0 0 0,0 0 0,0 0 0,0 0 0,0 0 0,0 0 0,0 0 0,0 0 0,0 0 0,0 0 0,1 0 0,-1 0 0,0 0 0,0 0 0,0 0 0,0 0 0,0 0 0,0 0 0,0 1 0,0-1 0,0 0 0,0 0 0,0 0 0,0 0 0,0 0 0,0 0 0,0 0 0,0 0 0,0 0 0,8-11 0,5-17 0,126-277 0,-129 289 0,6-11 0,-1-1 0,-2-1 0,17-47 0,-29 70 0,1 1 0,-1-1 0,1 1 0,1-1 0,-1 1 0,1 0 0,0 0 0,0 0 0,0 0 0,1 1 0,0 0 0,6-7 0,-9 12 0,0-1 0,0 1 0,0-1 0,0 1 0,0 0 0,0-1 0,0 1 0,0 0 0,-1 0 0,1-1 0,0 1 0,0 0 0,-1 0 0,1 0 0,0 0 0,-1 0 0,1 0 0,-1 0 0,1 0 0,-1 1 0,0-1 0,1 0 0,-1 2 0,11 30 0,-1 7 0,2-1 0,32 72 0,-35-88 0,-1 1 0,-2 0 0,7 39 0,2 9 0,3 37 0,-14-79 0,0-1 0,14 48 0,-14-64 0,-4-10 0,1 0 0,-1 0 0,1 0 0,0 0 0,0 0 0,1 0 0,-1 0 0,0 0 0,1 0 0,0-1 0,0 1 0,-1 0 0,2-1 0,-1 0 0,3 3 0,-4-5 0,-1 0 0,1 0 0,0 0 0,-1 0 0,1 0 0,0-1 0,-1 1 0,1 0 0,-1-1 0,1 1 0,0 0 0,-1-1 0,1 1 0,-1-1 0,1 1 0,-1-1 0,1 1 0,-1-1 0,0 1 0,1-1 0,-1 1 0,1-1 0,-1 0 0,0 1 0,0-1 0,1 1 0,-1-1 0,0 0 0,0 1 0,0-1 0,0 0 0,0 1 0,0-1 0,0 0 0,0 0 0,0 0 0,4-30 0,-4 29 0,1-214 0,-3 100 0,1 99 0,-2-1 0,0 0 0,0 0 0,-2 1 0,-8-23 0,-8-31 0,16 50 0,3 7 0,0 0 0,-2-1 0,0 1 0,0 1 0,-1-1 0,-1 1 0,0 0 0,-1 0 0,0 0 0,-10-11 0,7 10 0,0 1 0,1-2 0,1 0 0,0 0 0,1 0 0,1-1 0,0 0 0,1 0 0,1 0 0,0-1 0,-2-31 0,-18-77 0,21 108 0,-2 0 0,0 0 0,-8-16 0,-9-34 0,19 55 0,1 2 0,0 0 0,-1 0 0,0 0 0,0 1 0,-1-1 0,-5-9 0,8 19 0,1-1 0,-1 1 0,1-1 0,-1 1 0,0 0 0,1-1 0,-1 1 0,1 0 0,-1-1 0,0 1 0,1 0 0,-1 0 0,0 0 0,1 0 0,-1-1 0,0 1 0,0 0 0,1 0 0,-1 0 0,0 0 0,1 1 0,-1-1 0,0 0 0,1 0 0,-1 0 0,0 0 0,1 1 0,-1-1 0,0 0 0,1 1 0,-1-1 0,1 0 0,-1 1 0,0-1 0,1 1 0,-1-1 0,1 1 0,0-1 0,-1 1 0,1-1 0,-1 1 0,1 0 0,0-1 0,-1 1 0,1 0 0,0 0 0,-19 32 0,19-32 0,-13 33 0,2 0 0,1 2 0,2-1 0,-5 51 0,1-9 0,-13 58 0,19-96 0,1 0 0,2 1 0,2 0 0,5 47 0,-2 6 0,-2 380 0,0-464 0,-1 0 0,0 0 0,-1 0 0,1 0 0,-2 0 0,1-1 0,-1 1 0,-1-1 0,1 0 0,-1 0 0,-1 0 0,-7 10 0,-6 5 0,-1-1 0,-32 29 0,24-25 0,25-24 0,0 0 0,0 0 0,0 0 0,-1-1 0,1 1 0,0-1 0,-1 1 0,1-1 0,-1 0 0,-3 1 0,5-1 0,0-1 0,0 0 0,0 0 0,1 0 0,-1 0 0,0 0 0,0 0 0,0 0 0,0 0 0,0 0 0,0 0 0,0-1 0,0 1 0,0 0 0,0-1 0,0 1 0,1-1 0,-1 1 0,0-1 0,-1 0 0,-1-3 0,1 1 0,0 0 0,-1-1 0,2 0 0,-1 1 0,0-1 0,1 0 0,-1 0 0,1 0 0,0 0 0,0 0 0,0-4 0,-8-47 0,2 0 0,1-70 0,7-420 0,-1 525 0,2 0 0,0-1 0,1 1 0,1 0 0,1 0 0,1 1 0,12-29 0,-18 48 0,0 0 0,0 0 0,0 0 0,0 0 0,0 0 0,0 1 0,0-1 0,0 0 0,0 0 0,0 0 0,0 0 0,0 0 0,0 0 0,0 0 0,0 1 0,0-1 0,0 0 0,0 0 0,1 0 0,-1 0 0,0 0 0,0 0 0,0 0 0,0 0 0,0 0 0,0 0 0,0 0 0,0 1 0,0-1 0,0 0 0,1 0 0,-1 0 0,0 0 0,0 0 0,0 0 0,0 0 0,0 0 0,0 0 0,0 0 0,1 0 0,-1 0 0,0 0 0,0 0 0,0 0 0,0 0 0,0 0 0,0 0 0,0 0 0,1 0 0,-1 0 0,0 0 0,0-1 0,0 1 0,0 0 0,0 0 0,0 0 0,0 0 0,0 0 0,0 0 0,0 0 0,1 0 0,-1 0 0,0 0 0,0 0 0,0-1 0,3 19 0,0 20 0,-5-9 0,-1-1 0,-8 37 0,0-2 0,-19 111 0,10-113 0,15-50 0,0 1 0,1 0 0,1 0 0,0 0 0,-2 18 0,1 1 0,-1-1 0,-13 43 0,-3 21 0,13-59 0,-2 0 0,-27 65 0,18-53 0,2 2 0,-18 80 0,29-106 0,-1 0 0,0-1 0,-19 36 0,15-36 0,1 1 0,1 0 0,-7 30 0,11-29 0,-1 1 0,-2-2 0,-1 1 0,0-1 0,-2 0 0,-22 35 0,24-39 0,8-16 0,0-1 0,0 1 0,-1 0 0,1-1 0,0 1 0,-1-1 0,0 1 0,1-1 0,-1 0 0,0 0 0,0 1 0,-1-1 0,-2 2 0,4-4 0,1 0 0,-1-1 0,0 1 0,1 0 0,-1 0 0,1 0 0,-1-1 0,0 1 0,1 0 0,-1-1 0,1 1 0,-1 0 0,1-1 0,-1 1 0,1-1 0,-1 1 0,1-1 0,-1 1 0,1-1 0,0 1 0,-1-1 0,1 1 0,0-1 0,-1 1 0,1-1 0,0 0 0,0 1 0,0-1 0,0 0 0,-1 1 0,1-1 0,0 0 0,0 1 0,0-1 0,0 1 0,1-2 0,-4-29 0,3 29 0,-3-40 0,3 0 0,1 0 0,2 0 0,11-56 0,-2 32 0,-10 47 0,1 0 0,1 1 0,10-29 0,18-58 0,-25 76 0,1 1 0,2-1 0,14-27 0,129-257 0,-146 290 0,-6 19 0,0 1 0,0-1 0,0 1 0,0 0 0,0 0 0,1 0 0,0-1 0,-1 1 0,1 0 0,3-3 0,-10 33 0,-40 70 0,27-62 0,-21 64 0,31-78 0,-1-1 0,-1 0 0,-16 26 0,1-4 0,-146 226 0,117-171 0,43-74 0,-1-1 0,-1 0 0,-1-1 0,-19 23 0,-25 26 0,-71 112 0,82-112 0,-110 164 0,129-182 0,24-43 0,0 1 0,-1-1 0,0-1 0,-1 1 0,-6 8 0,7-20 0,2-10 0,1-14 0,3 12 0,0-1 0,1 1 0,0 0 0,2 0 0,0 0 0,7-19 0,45-86 0,-5 10 0,-36 76 0,0 1 0,3 1 0,30-45 0,-9 33 0,-30 35 0,0 0 0,-1 0 0,-1-1 0,11-16 0,-13 18 0,-1 0 0,-1-1 0,1 1 0,2-12 0,-6 19 0,0 0 0,1 0 0,-1 1 0,0-1 0,0 0 0,0 0 0,0 0 0,0 0 0,0 0 0,0 0 0,0 0 0,-1 1 0,1-1 0,0 0 0,0 0 0,-1 0 0,1 0 0,0 1 0,-1-1 0,1 0 0,-1 0 0,0 0 0,0 0 0,0 1 0,-1-1 0,1 1 0,0 0 0,-1 0 0,1-1 0,0 1 0,-1 0 0,1 0 0,0 0 0,-1 0 0,1 0 0,0 1 0,0-1 0,-1 0 0,1 1 0,0-1 0,0 1 0,-1-1 0,-1 2 0,-6 3 0,-1 1 0,1 1 0,0 0 0,0 0 0,1 0 0,0 1 0,0 1 0,1-1 0,0 1 0,0 0 0,-6 13 0,-21 25 0,-56 77 0,-8 11 0,94-131 0,1 0 0,-1 1 0,1 0 0,0-1 0,0 1 0,0 0 0,-3 9 0,6-12 0,-1-1 0,1 1 0,0-1 0,0 1 0,0-1 0,0 1 0,0-1 0,1 1 0,-1-1 0,0 0 0,1 1 0,-1-1 0,1 1 0,-1-1 0,1 0 0,0 1 0,-1-1 0,1 0 0,0 0 0,0 0 0,0 1 0,0-1 0,0 0 0,0 0 0,0 0 0,1-1 0,-1 1 0,0 0 0,0 0 0,1-1 0,-1 1 0,3 0 0,15 7 0,0-1 0,1-1 0,0-1 0,0-1 0,0-1 0,0 0 0,23-1 0,51 8 0,40 2 0,-90-10 0,49 8 0,-48-4 0,1-2 0,48-2 0,-51-2 0,1 1 0,62 11 0,-47-4 0,0-3 0,1-2 0,68-6 0,-11 0 0,-96 4 0,-15 0 0,-1 0 0,1-1 0,-1 1 0,1-1 0,-1 0 0,1-1 0,0 0 0,-1 0 0,1 0 0,-1 0 0,0-1 0,1 0 0,5-3 0,-11 5 0,0-1 0,1 1 0,-1-1 0,0 1 0,0-1 0,0 1 0,0-1 0,0 1 0,0 0 0,-1-1 0,1 1 0,0-1 0,0 1 0,0-1 0,0 1 0,0-1 0,-1 1 0,1 0 0,0-1 0,0 1 0,-1-1 0,1 1 0,0 0 0,-1-1 0,1 1 0,0 0 0,-1 0 0,1-1 0,-1 1 0,1 0 0,0 0 0,-1-1 0,1 1 0,-1 0 0,1 0 0,-1 0 0,-17-9 0,-49-21 0,43 18 0,-1 1 0,0 1 0,-53-12 0,63 19 0,-28-4 0,1-1 0,0-3 0,-68-26 0,92 31 0,1 0 0,-1 2 0,-1 0 0,-23-2 0,0-1 0,-119-17 0,-13-1 0,131 19 0,0 1 0,0 2 0,-1 2 0,-72 8 0,105-5 0,-1 0 0,1 1 0,-17 6 0,-15 4 0,83-51 0,-17 27 0,0 2 0,1 0 0,0 2 0,33-6 0,-29 7 0,-1-1 0,0-1 0,30-14 0,-12 3 0,2 2 0,63-15 0,-54 18 0,66-28 0,136-66 0,-217 96 0,2-4 0,-41 15 0,0 0 0,0-1 0,0 0 0,0 1 0,0-1 0,-1 0 0,1 0 0,-1 0 0,1 0 0,-1 0 0,0 0 0,0 0 0,0-1 0,0 1 0,0 0 0,0-1 0,0-4 0,0-6 0,0 0 0,-1 0 0,-1 0 0,0-1 0,-1 1 0,0 0 0,-1 1 0,0-1 0,-1 0 0,0 1 0,-1 0 0,-1 0 0,0 0 0,0 1 0,-1 0 0,-1 0 0,0 0 0,-9-9 0,16 20 0,1-1 0,0 1 0,0 0 0,0-1 0,-1 1 0,1 0 0,0-1 0,0 1 0,-1 0 0,1-1 0,0 1 0,-1 0 0,1 0 0,0-1 0,-1 1 0,1 0 0,0 0 0,-1-1 0,1 1 0,0 0 0,-1 0 0,1 0 0,-1 0 0,1 0 0,-1 0 0,1 0 0,0 0 0,-1 0 0,1 0 0,-1 0 0,1 0 0,0 0 0,-1 0 0,1 0 0,-1 0 0,1 0 0,0 0 0,-1 1 0,0-1 0,-4 19 0,8 26 0,3-24 0,1 0 0,1-1 0,1 0 0,1-1 0,14 22 0,69 86 0,-22-33 0,28 26 0,-19-27 0,-69-78 0,1 0 0,0 0 0,1-2 0,0 1 0,1-2 0,1 0 0,20 13 0,-33-24 0,0 0 0,0 0 0,0 0 0,0-1 0,0 1 0,0-1 0,0 1 0,0-1 0,1 0 0,-1 0 0,0 0 0,0 0 0,0 0 0,0 0 0,0-1 0,1 1 0,-1-1 0,0 1 0,0-1 0,0 0 0,0 0 0,0 0 0,1-1 0,1-1 0,0 0 0,-1-1 0,0 1 0,1-1 0,-1 1 0,-1-1 0,1 0 0,0 0 0,-1 0 0,2-6 0,2-4 0,-1 0 0,-1 0 0,0 0 0,-1-1 0,0 1 0,0-17 0,-5-243 0,0 257 0,-2 0 0,0 0 0,0 1 0,-1 0 0,-2 0 0,-14-28 0,2 11 0,-44-60 0,49 75 0,-20-26 0,-53-55 0,65 63 0,21 33 0,0-1 0,-1 1 0,1 0 0,-1 0 0,0 0 0,0 0 0,0 0 0,0 0 0,-1 0 0,-3-3 0,1 7 0,7 8 0,8 9 0,92 90 0,-21-22 0,135 111 0,-168-164 0,17 13 0,-48-32 0,2 0 0,0-2 0,0 0 0,27 11 0,20 13 0,-56-32 0,-1 0 0,1 0 0,0-1 0,0-1 0,0 0 0,0 0 0,0-1 0,0 0 0,0 0 0,20-3 0,-15 2 0,1 0 0,-1 1 0,30 5 0,47 14 0,-59-14 0,0 1 0,0 2 0,53 22 0,-60-21 0,0-2 0,0 0 0,54 7 0,3 2 0,-55-12 0,1-2 0,0 0 0,-1-2 0,45-4 0,-32 1 0,44 4 0,-53 3 0,58 15 0,-65-13 0,0-1 0,1-1 0,50 3 0,-40-7 0,0 2 0,36 8 0,-60-9 0,65 7 0,-49-7 0,45 9 0,-30-2 0,-6-1 0,1 2 0,-1 1 0,39 18 0,-60-23 0,0-1 0,1 0 0,-1-2 0,18 3 0,8 2 0,48 14 0,-56-12 0,2-2 0,-1-1 0,1-1 0,48 0 0,-9-8 0,99 4 0,-107 10 0,-49-8 0,0 0 0,29 1 0,-34-5 0,198-1 0,-201-1 0,-1 0 0,1-1 0,-1 0 0,0 0 0,0-1 0,9-5 0,35-12 0,-20 12 0,0 2 0,1 2 0,-1 1 0,56 0 0,-66 3 0,0-1 0,32-7 0,-31 4 0,49-2 0,426 8 0,-494-2 0,-1 1 0,0 0 0,1 0 0,-1 1 0,0-1 0,1 1 0,-1 0 0,0 0 0,0 1 0,0-1 0,0 1 0,0 0 0,0 0 0,0 0 0,-1 0 0,1 1 0,-1 0 0,0-1 0,5 6 0,-6-4 0,1 1 0,-1 0 0,1-1 0,-1 1 0,-1 0 0,1 0 0,-1 1 0,0-1 0,0 0 0,0 0 0,-1 1 0,0-1 0,0 0 0,0 1 0,-2 7 0,1-3 0,-1-1 0,-1 1 0,1-1 0,-2 0 0,1 0 0,-1 0 0,0 0 0,-1 0 0,0-1 0,-1 0 0,0 0 0,0 0 0,0-1 0,-1 0 0,0 0 0,0-1 0,-1 0 0,0 0 0,0-1 0,-1 0 0,1 0 0,-1-1 0,-12 5 0,18-7 0,-1 0 0,0 0 0,1 0 0,0 0 0,-1 1 0,1 0 0,0 0 0,0 0 0,1 0 0,-1 0 0,1 0 0,-1 1 0,1-1 0,0 1 0,0 0 0,1-1 0,-1 1 0,-1 6 0,3-8 0,-1 1 0,1-1 0,-1 1 0,1 0 0,0-1 0,0 1 0,0 0 0,0-1 0,0 1 0,1 0 0,-1-1 0,1 1 0,0-1 0,0 1 0,0-1 0,0 1 0,0-1 0,0 0 0,1 1 0,-1-1 0,1 0 0,0 0 0,-1 0 0,1 0 0,0 0 0,0-1 0,0 1 0,1-1 0,3 3 0,-4-3 0,1 0 0,-1 0 0,0 0 0,0 0 0,0-1 0,1 1 0,-1-1 0,0 1 0,1-1 0,-1 0 0,0 0 0,1 0 0,-1 0 0,0-1 0,1 1 0,-1-1 0,0 1 0,0-1 0,1 0 0,-1 0 0,0 0 0,0 0 0,0 0 0,0 0 0,0-1 0,0 1 0,0-1 0,-1 1 0,1-1 0,0 0 0,1-2 0,6-8 0,0 0 0,-1 0 0,0-1 0,5-13 0,-5 10 0,10-26 0,-2 0 0,-2 0 0,-2-2 0,-2 1 0,8-76 0,-13 70 0,-2-1 0,-3 1 0,-5-51 0,-6 26 0,6 51 0,1 0 0,0-31 0,4 43 0,0-1 0,1 1 0,1 0 0,0 0 0,0 0 0,1 0 0,1 1 0,0-1 0,0 1 0,1 0 0,0 0 0,1 0 0,0 1 0,1 0 0,12-15 0,-6 9 0,-3 2 0,1 1 0,0 0 0,0 0 0,2 1 0,-1 1 0,22-14 0,-5 7 0,-22 11 0,1 1 0,0 0 0,0 1 0,1 0 0,-1 0 0,1 1 0,0 0 0,0 1 0,0-1 0,17-1 0,-13 4 0,16-1 0,1-2 0,34-7 0,-29-1 0,-26 8 0,-1 0 0,1 0 0,0 1 0,0 0 0,0 0 0,0 1 0,0 0 0,0 1 0,12 1 0,-20-1 0,0 0 0,0 0 0,0 1 0,0-1 0,0 1 0,0-1 0,0 1 0,0-1 0,0 1 0,-1 0 0,1-1 0,0 1 0,0 0 0,-1 0 0,1-1 0,0 1 0,-1 0 0,1 0 0,0 0 0,-1 0 0,0 0 0,1 0 0,-1 0 0,1 0 0,-1 0 0,0 2 0,0-1 0,0 1 0,0 0 0,0 0 0,0 0 0,-1-1 0,0 1 0,1 0 0,-1-1 0,0 1 0,-2 3 0,-2 3 0,0 1 0,-1-1 0,0 0 0,-11 11 0,-8 7 0,-2 0 0,-1-2 0,-1-1 0,-1-1 0,-2-2 0,-44 23 0,-67 27 0,79-41 0,51-26 0,1 2 0,-1 0 0,1 0 0,1 1 0,-1 0 0,1 1 0,-12 11 0,9-6 0,-1 0 0,0-1 0,-1-1 0,0 0 0,-1-1 0,0-1 0,-1-1 0,0 0 0,0-2 0,-1 1 0,1-2 0,-1-1 0,0 0 0,-1-2 0,1 0 0,-34-1 0,38 0 0,2 0 0,-1 1 0,-21 6 0,27-5 0,-1 0 0,1-1 0,-1 0 0,0-1 0,0 0 0,0-1 0,0 1 0,0-2 0,1 1 0,-1-1 0,-13-3 0,19 2 0,1 0 0,-1 1 0,1-2 0,-1 1 0,1 0 0,0 0 0,0-1 0,0 1 0,0-1 0,0 1 0,0-1 0,1 0 0,-1 0 0,1 0 0,0 0 0,0 0 0,0 0 0,0 0 0,0 0 0,1 0 0,0-1 0,-1 1 0,1 0 0,0 0 0,0 0 0,1-4 0,0-11 0,1 0 0,1 0 0,5-20 0,-4 25 0,-1 1 0,2 0 0,0 0 0,0 0 0,1 1 0,1 0 0,0 0 0,0 0 0,1 1 0,12-12 0,-14 15 0,1 1 0,0 0 0,0 1 0,1-1 0,0 1 0,0 1 0,0-1 0,0 1 0,1 1 0,0 0 0,0 0 0,-1 1 0,2 0 0,-1 0 0,9 0 0,5 1 0,0 1 0,40 4 0,-54-2 0,-1-1 0,1 1 0,-1 1 0,0 0 0,0 0 0,0 0 0,0 1 0,0 1 0,-1-1 0,10 9 0,0 0 0,-12-11 0,-1 1 0,0 1 0,0-1 0,0 0 0,-1 1 0,1 0 0,5 7 0,-9-9 0,1 0 0,-1-1 0,1 1 0,-1-1 0,0 1 0,0 0 0,1-1 0,-1 1 0,0 0 0,-1-1 0,1 1 0,0 0 0,0-1 0,-1 1 0,1-1 0,-1 1 0,1 0 0,-1-1 0,0 1 0,1-1 0,-1 0 0,0 1 0,0-1 0,0 1 0,0-1 0,0 0 0,0 0 0,-1 0 0,-1 2 0,-16 13-105,-1-1 1,-1-2-1,0 1 0,0-2 0,-1-1 1,-33 11-1,37-14-527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5.1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 24575,'0'-4'0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5.9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6.4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7.0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7.59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0.1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24575,'19'1'0,"1"0"0,-1 1 0,1 1 0,-1 0 0,0 2 0,0 0 0,-1 1 0,0 1 0,0 1 0,0 1 0,-1 0 0,0 1 0,21 17 0,-9-7 0,0-1 0,41 19 0,22 13 0,52 30 0,-130-73 0,1-2 0,0 0 0,0-1 0,32 7 0,16 6 0,106 37 0,-148-50 0,-1-2 0,34 3 0,26 5 0,119 14 0,-138-12 0,157 43 0,-180-44 0,1-1 0,43 7 0,-62-14 0,0 1 0,29 11 0,-30-9 0,1 0 0,26 4 0,79 13 0,-109-21 0,0 2 0,0 0 0,-1 0 0,1 2 0,15 8 0,37 16 0,-51-24-1365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4.34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9.1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181 0 24575,'0'5'0,"-4"0"0,-2 5 0,-3 0 0,-6-2 0,1 3 0,-2-2 0,-2-1 0,2 2 0,-1-1 0,2 2 0,1-1 0,-3-1 0,-2-3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5.0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24575,'4'0'0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5.76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 24575,'0'-4'0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6.9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7.3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7.83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30 0 24575,'-5'0'0,"0"5"0,-5 0 0,0 5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8.3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24575,'0'5'0,"0"5"0,0 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8.7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45 1 24575,'-4'0'0,"-6"0"0,-5 0 0,-1 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9.1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181 0 24575,'0'5'0,"-4"0"0,-2 5 0,-3 0 0,-6-2 0,1 3 0,-2-2 0,-2-1 0,2 2 0,-1-1 0,2 2 0,1-1 0,-3-1 0,-2-3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9.4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84 0 24575,'-5'0'0,"-1"4"0,1 6 0,-4 1 0,-4-1 0,0 2 0,-2-1 0,-2-3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9.8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42 0 24575,'0'4'0,"0"6"0,-4 1 0,-1 3 0,-5-1 0,0 2 0,-3-2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9.4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84 0 24575,'-5'0'0,"-1"4"0,1 6 0,-4 1 0,-4-1 0,0 2 0,-2-1 0,-2-3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0.16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24575,'0'4'0,"0"6"0</inkml:trace>
  <inkml:trace contextRef="#ctx0" brushRef="#br0" timeOffset="1">0 274 24575,'0'4'0,"0"6"0,0 5 0,0 5 0,0 3 0,0 1 0,0 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0.52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24575,'0'4'0,"0"6"0,0 5 0,0 5 0,4-2 0,2 1 0,-1 2 0</inkml:trace>
  <inkml:trace contextRef="#ctx0" brushRef="#br0" timeOffset="1">74 348 24575,'0'5'0,"0"5"0,0 5 0,0 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0.91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507 0 24575,'0'5'0,"0"4"0,0 7 0,0 3 0,0 4 0,-4-3 0,-1 0 0,-5-4 0,-4 0 0</inkml:trace>
  <inkml:trace contextRef="#ctx0" brushRef="#br0" timeOffset="1">259 224 24575,'0'5'0,"-4"0"0,-2 5 0,0 4 0,-2 4 0,-1 4 0,2 1 0,2 2 0</inkml:trace>
  <inkml:trace contextRef="#ctx0" brushRef="#br0" timeOffset="2">159 473 24575,'-4'0'0,"-2"4"0,-3 2 0,-1 4 0,-3 4 0,1 4 0,-2-1 0,2 1 0,-2-2 0,-2-5 0,1 1 0,-1-2 0,-1-3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1.26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209 1 24575,'0'4'0,"-4"2"0,-2 3 0,-3 1 0,-6-1 0</inkml:trace>
  <inkml:trace contextRef="#ctx0" brushRef="#br0" timeOffset="1">10 51 24575,'-4'0'0,"-2"-5"0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1.61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 44 24575,'0'-4'0,"-4"-2"0,-6 1 0,-1-4 0,-3 1 0,1-4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1.96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1 229 24575,'0'-4'0,"0"-6"0,0-5 0,0-5 0</inkml:trace>
  <inkml:trace contextRef="#ctx0" brushRef="#br0" timeOffset="1">1 5 24575,'0'-5'0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2.48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24575,'0'5'0,"0"4"0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2.9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3.3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 20 24575,'0'-4'0,"-4"-1"0,-2-5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3.70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76 150 24575,'0'-4'0</inkml:trace>
  <inkml:trace contextRef="#ctx0" brushRef="#br0" timeOffset="1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9.8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42 0 24575,'0'4'0,"0"6"0,-4 1 0,-1 3 0,-5-1 0,0 2 0,-3-2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4.0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26 24575,'0'-4'0,"0"-6"0,-5-1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4.4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60 140 24575</inkml:trace>
  <inkml:trace contextRef="#ctx0" brushRef="#br0" timeOffset="1">10 40 24575,'0'-4'0,"0"-6"0,-4-1 0,-1-3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4.75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60 145 24575,'0'-4'0</inkml:trace>
  <inkml:trace contextRef="#ctx0" brushRef="#br0" timeOffset="1">10 20 24575,'0'-4'0,"-4"-2"0,-2-3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5.09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26 296 24575,'0'-4'0,"0"-6"0</inkml:trace>
  <inkml:trace contextRef="#ctx0" brushRef="#br0" timeOffset="1">0 72 24575,'0'-4'0,"0"-6"0,0-5 0,0-5 0,0-2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5.4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115 284 24575,'-4'0'0,"-1"-5"0,-1-5 0,2-5 0</inkml:trace>
  <inkml:trace contextRef="#ctx0" brushRef="#br0" timeOffset="1">16 34 24575,'0'-4'0,"-5"-2"0,0-4 0,0-4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5.79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25 254 24575,'0'-4'0,"0"-6"0,0-5 0,0-5 0</inkml:trace>
  <inkml:trace contextRef="#ctx0" brushRef="#br0" timeOffset="1">0 30 24575,'0'-4'0,"0"-6"0,0-5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6.16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97 24575,'0'-4'0,"0"-6"0,0-5 0,0-5 0,0-2 0,-4-3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6.57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24575,'0'4'0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6.9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 1 24575,'0'4'0,"-4"1"0,-2 5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7.35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325 0 24575,'-5'0'0,"-1"5"0,-3 0 0,-5 0 0</inkml:trace>
  <inkml:trace contextRef="#ctx0" brushRef="#br0" timeOffset="1">1 100 24575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0.16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24575,'0'4'0,"0"6"0</inkml:trace>
  <inkml:trace contextRef="#ctx0" brushRef="#br0" timeOffset="1">0 274 24575,'0'4'0,"0"6"0,0 5 0,0 5 0,0 3 0,0 1 0,0 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7.7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51 299 24575,'0'-4'0,"0"-6"0,0-5 0,0-5 0,-5 2 0,-1-1 0,1-1 0</inkml:trace>
  <inkml:trace contextRef="#ctx0" brushRef="#br0" timeOffset="1">1 1 24575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8.0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24575,'4'0'0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8.4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254 86 24575,'-4'0'0,"-6"0"0</inkml:trace>
  <inkml:trace contextRef="#ctx0" brushRef="#br0" timeOffset="1">4 10 24575,'0'-4'0,"-4"-1"0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8.79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9.17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0 150 24575</inkml:trace>
  <inkml:trace contextRef="#ctx0" brushRef="#br0" timeOffset="1">124 1 24575,'5'0'0,"5"0"0,5 0 0,5 0 0,2 0 0,3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9.54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24575,'4'0'0,"6"0"0,5 0 0,4 0 0</inkml:trace>
  <inkml:trace contextRef="#ctx0" brushRef="#br0" timeOffset="1">175 0 24575,'4'0'0,"6"5"0,5 1 0,4-1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9.8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210 410 24575,'0'-4'0,"-5"-6"0,-1-5 0,-3 0 0,-5-2 0,-1-2 0,0-3 0,1 0 0,-1-3 0,2 1 0</inkml:trace>
  <inkml:trace contextRef="#ctx0" brushRef="#br0" timeOffset="1">10 62 24575,'0'-4'0,"0"-6"0,0-5 0,-4-1 0,-2-1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0.23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0 150 24575,'5'0'0,"4"0"0,2-4 0,-1-6 0,2-1 0,3 1 0,-1-1 0,1 0 0,-1-2 0,0 2 0</inkml:trace>
  <inkml:trace contextRef="#ctx0" brushRef="#br0" timeOffset="1">250 0 24575,'4'0'0,"6"0"0,5 0 0,4 0 0,4 0 0,2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0.5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29 24575,'4'0'0,"6"0"0,1-4 0,3-1 0,-1-5 0,2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0.92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1 416 24575,'0'-4'0,"4"-2"0,2-4 0,3-4 0,1-4 0,3 0 0,-1 0 0,2-1 0,-2-2 0,-3-2 0</inkml:trace>
  <inkml:trace contextRef="#ctx0" brushRef="#br0" timeOffset="1">150 67 24575,'0'-4'0,"0"-6"0,5-1 0,0-3 0,5 1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5.1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 24575,'0'-4'0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0.52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24575,'0'4'0,"0"6"0,0 5 0,0 5 0,4-2 0,2 1 0,-1 2 0</inkml:trace>
  <inkml:trace contextRef="#ctx0" brushRef="#br0" timeOffset="1">74 348 24575,'0'5'0,"0"5"0,0 5 0,0 4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1.2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0 392 24575,'0'-4'0,"5"-2"0,5 1 0,1-4 0,3 1 0,-1-4 0,1 1 0,3 2 0,-1-1 0,0 0 0,-2-1 0,0-4 0,-1-4 0,0 3 0</inkml:trace>
  <inkml:trace contextRef="#ctx0" brushRef="#br0" timeOffset="1">274 94 24575,'0'-5'0,"5"-1"0,0-3 0,1-5 0,-2-5 0,-1-2 0,4 2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3.41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4.87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 24575,'0'-5'0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5.9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6.44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6.82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7.20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7.60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8.31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8.8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0.91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507 0 24575,'0'5'0,"0"4"0,0 7 0,0 3 0,0 4 0,-4-3 0,-1 0 0,-5-4 0,-4 0 0</inkml:trace>
  <inkml:trace contextRef="#ctx0" brushRef="#br0" timeOffset="1">259 224 24575,'0'5'0,"-4"0"0,-2 5 0,0 4 0,-2 4 0,-1 4 0,2 1 0,2 2 0</inkml:trace>
  <inkml:trace contextRef="#ctx0" brushRef="#br0" timeOffset="2">159 473 24575,'-4'0'0,"-2"4"0,-3 2 0,-1 4 0,-3 4 0,1 4 0,-2-1 0,2 1 0,-2-2 0,-2-5 0,1 1 0,-1-2 0,-1-3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1.2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1.83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2.3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3.9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1.63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 24575,'0'-4'0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1.9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269 278 24575,'0'-4'0,"-4"-1"0,-1-5 0,-5 0 0,0-3 0,-3 2 0,2-3 0,-3 1 0,1 0 0</inkml:trace>
  <inkml:trace contextRef="#ctx0" brushRef="#br0" timeOffset="1">21 30 24575,'-4'0'0,"-2"-4"0,0-6 0,2-6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2.3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71 24575,'0'-4'0,"0"-6"0,0-5 0,0-4 0,0-4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2.7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175 374 24575,'0'-4'0,"0"-6"0,0-6 0,0-3 0,0-4 0</inkml:trace>
  <inkml:trace contextRef="#ctx0" brushRef="#br0" timeOffset="1">0 0 24575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5.29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 24575,'0'-5'0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3.9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1.26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209 1 24575,'0'4'0,"-4"2"0,-2 3 0,-3 1 0,-6-1 0</inkml:trace>
  <inkml:trace contextRef="#ctx0" brushRef="#br0" timeOffset="1">10 51 24575,'-4'0'0,"-2"-5"0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0.0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0.5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1.1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1.5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1.9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2.27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24575,'4'0'0,"1"4"0,1 6 0,2 1 0,1 3 0,2-1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4.0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4.3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5.7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6.21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 24575,'0'-4'0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1.61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 44 24575,'0'-4'0,"-4"-2"0,-6 1 0,-1-4 0,-3 1 0,1-4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6.5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6.9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39 24575,'0'-4'0,"0"-6"0,4-1 0,2-2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7.30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 24575,'4'0'0,"2"-4"0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7.65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8.27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8.9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9.42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 1 24575,'-4'0'0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9.7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0.1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1 24575,'-4'0'0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0.5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0 24575,'0'4'0,"-5"2"0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1.96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1 229 24575,'0'-4'0,"0"-6"0,0-5 0,0-5 0</inkml:trace>
  <inkml:trace contextRef="#ctx0" brushRef="#br0" timeOffset="1">1 5 24575,'0'-5'0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0.8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374 0 24575,'-4'0'0,"-2"5"0,-3 0 0,-5 1 0</inkml:trace>
  <inkml:trace contextRef="#ctx0" brushRef="#br0" timeOffset="1">0 100 24575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1.32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1 24575,'-4'0'0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2.19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24575,'4'0'0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4.39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5.3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5.7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08.1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4812 503 24575,'7'0'0,"0"0"0,0 0 0,0 1 0,0 0 0,0 0 0,-1 0 0,1 1 0,9 3 0,-14-3 0,0-1 0,1 1 0,-1-1 0,0 1 0,0 0 0,-1 0 0,1 0 0,0 0 0,0 0 0,-1 0 0,0 1 0,1-1 0,-1 1 0,0-1 0,0 0 0,0 1 0,0 0 0,-1-1 0,1 1 0,-1-1 0,1 1 0,-1 0 0,0 0 0,-1 4 0,0 12 0,-1-1 0,-1 0 0,-1 1 0,-1-1 0,-9 25 0,-7 28 0,12-37 0,3 0 0,1 0 0,-2 60 0,10 34 0,-5 168 0,1-286 0,-1 0 0,0 0 0,0-1 0,-1 1 0,-1-1 0,1 0 0,-1 0 0,-1 0 0,0 0 0,0-1 0,0 1 0,-1-1 0,0-1 0,-1 1 0,-8 7 0,4-6 0,0-1 0,0 0 0,-1 0 0,0-1 0,0 0 0,0-1 0,-1-1 0,0 0 0,0 0 0,-17 2 0,10-3 0,1 1 0,0 1 0,0 0 0,1 2 0,-1 0 0,2 1 0,-1 1 0,1 0 0,-21 18 0,11-6 0,2 1 0,-25 30 0,28-26 0,-23 40 0,35-49 0,0-2 0,-2 0 0,0 0 0,0-1 0,-1 0 0,-1-1 0,-1-1 0,-22 17 0,30-25 0,0 1 0,0 0 0,0 0 0,0 1 0,-9 13 0,10-12 0,0-1 0,-1 1 0,0-1 0,-15 12 0,10-9 0,0 0 0,0 1 0,1 0 0,0 1 0,-11 16 0,14-16 0,-1-1 0,0 0 0,-1-1 0,0 0 0,-1 0 0,0-1 0,-14 10 0,-111 46 0,113-54 0,1-1 0,-1-1 0,-1-1 0,-34 7 0,-18 6 0,-80 46 0,134-61 0,10-3 0,-1 0 0,1 0 0,1 1 0,-1 1 0,0 0 0,1 0 0,0 1 0,0 1 0,1 0 0,0 0 0,0 1 0,-14 15 0,-44 50 0,49-56 0,2 1 0,0 0 0,-16 26 0,-58 74 0,16-8 0,39-61 0,-46 86 0,82-134 0,0-1 0,-1 1 0,1 0 0,0-1 0,-1 1 0,1-1 0,0 1 0,0 0 0,0-1 0,0 1 0,-1 0 0,1-1 0,0 1 0,0 0 0,0-1 0,1 1 0,-1 0 0,0-1 0,0 1 0,0-1 0,0 1 0,0 0 0,1-1 0,-1 1 0,0-1 0,1 1 0,-1 0 0,0-1 0,2 2 0,20 6 0,39-8 0,-50 0 0,28-4 0,0-2 0,0-1 0,-1-2 0,51-19 0,-24 8 0,-55 17 0,0-1 0,0-1 0,0 0 0,-1 0 0,1-1 0,-1 0 0,-1 0 0,1-1 0,-1 0 0,13-16 0,3-7 0,36-57 0,-8 9 0,-40 60 0,-1 1 0,14-32 0,-18 33 0,0 1 0,2 0 0,0 1 0,0 0 0,14-15 0,-22 28 0,0 0 0,0 0 0,0 0 0,0 1 0,0-1 0,-1 0 0,1 0 0,0 0 0,0 0 0,-1-1 0,1 1 0,-1 0 0,1 0 0,-1 0 0,1 0 0,-1-1 0,0 1 0,1 0 0,-1 0 0,0-1 0,0 1 0,0 0 0,0-1 0,0 0 0,-1 1 0,0 0 0,0 0 0,0 0 0,0 0 0,1 0 0,-1 1 0,-1-1 0,1 0 0,0 1 0,0-1 0,0 1 0,0-1 0,0 1 0,0 0 0,-1-1 0,1 1 0,0 0 0,0 0 0,-2 0 0,-7-1 0,1 1 0,-1 0 0,1 1 0,-1 0 0,-11 3 0,-2 5 0,1 1 0,0 2 0,1-1 0,0 2 0,1 1 0,-19 17 0,1-3 0,-400 274 0,322-230 0,47-31 0,57-34 0,-1-1 0,0 0 0,-1 0 0,1-2 0,-1 1 0,0-2 0,0 0 0,-17 2 0,-15-2 0,-54-2 0,77-2 0,22 1 0,0 1 0,0-1 0,0 0 0,-1 0 0,1-1 0,0 1 0,0 0 0,0 0 0,-1-1 0,1 1 0,0 0 0,0-1 0,0 1 0,0-1 0,0 0 0,0 1 0,0-1 0,0 0 0,0 1 0,0-1 0,0 0 0,0 0 0,0 0 0,1 0 0,-1 0 0,0-1 0,0-1 0,1 1 0,-1 0 0,1 0 0,0-1 0,0 1 0,0 0 0,0-1 0,0 1 0,0 0 0,1 0 0,-1-1 0,1 1 0,1-3 0,4-10 0,1 0 0,0 0 0,12-16 0,-13 22 0,12-25 0,-1-1 0,12-39 0,19-39 0,-8 20 0,-27 60 0,27-51 0,-30 64 0,-2 0 0,0-1 0,-2 0 0,0 0 0,-1 0 0,-2-1 0,2-22 0,10-48 0,-8 48 0,-2 0 0,-2-1 0,-6-86 0,1 30 0,2 68 0,1-19 0,-3 0 0,-13-85 0,3 81 0,5 27 0,1 0 0,-4-56 0,8 70 0,0-1 0,0 0 0,-2 1 0,0-1 0,-7-16 0,5 17 0,1-1 0,1 1 0,0-1 0,1 0 0,-1-19 0,7-84 0,-5-61 0,1 172 0,0 0 0,-1 1 0,0-1 0,0 1 0,-1-1 0,0 1 0,0 0 0,-1 0 0,0 0 0,0 1 0,-1-1 0,1 1 0,-2 0 0,1 0 0,-12-9 0,-2-5 0,5 2 0,0 0 0,1-1 0,1-1 0,-11-24 0,-15-23 0,30 52 0,-1-2 0,-8-26 0,13 31 0,-1 1 0,0-1 0,0 1 0,-1 0 0,0 0 0,-1 1 0,-14-17 0,11 15 0,1-1 0,0 0 0,1-1 0,1 0 0,0 0 0,0-1 0,-5-20 0,-9-18 0,11 25 0,2 0 0,1-1 0,1 0 0,1 0 0,2 0 0,0-57 0,3 83 0,0 0 0,0 0 0,0 0 0,0 0 0,0 0 0,1 0 0,-1 0 0,1 0 0,0 0 0,0 0 0,0 0 0,0 0 0,1 0 0,-1 1 0,1-1 0,0 1 0,-1-1 0,1 1 0,0-1 0,0 1 0,4-3 0,-1 3 0,0-1 0,0 1 0,1 0 0,-1 1 0,0-1 0,1 1 0,-1 0 0,1 1 0,-1-1 0,1 1 0,7 1 0,440 4 0,-435-4 0,1 2 0,-1 0 0,0 1 0,0 0 0,0 2 0,17 8 0,44 12 0,76 8 0,-26-14 0,16 9 0,-107-24 0,0-3 0,63-4 0,40 3 0,-67 11 0,-51-8 0,0 0 0,31 1 0,-22-4 0,48 10 0,-48-6 0,48 2 0,-57-5 0,-1 0 0,35 9 0,-9-1 0,4-1 0,-26-3 0,1-2 0,42 2 0,-49-5 0,-1 1 0,31 8 0,36 2 0,56 3 0,-61-4 0,-51-6 0,0 1 0,45 16 0,-10-2 0,29 0 0,-54-13 0,47 15 0,-80-19 0,-1 0 0,1 1 0,-1 0 0,0 0 0,1 0 0,-2 1 0,9 7 0,-13-11 0,0-1 0,0 1 0,0 0 0,0-1 0,0 1 0,-1 0 0,1 0 0,0 0 0,0 0 0,-1 0 0,1 0 0,-1 0 0,1 0 0,-1 0 0,1 0 0,-1 0 0,1 0 0,-1 0 0,0 1 0,0-1 0,1 0 0,-1 0 0,0 0 0,0 0 0,0 1 0,-1-1 0,1 0 0,0 0 0,0 0 0,-1 0 0,1 1 0,0-1 0,-1 0 0,1 0 0,-1 0 0,1 0 0,-1 0 0,0 0 0,1 0 0,-1 0 0,0 0 0,0-1 0,0 1 0,0 0 0,0 0 0,0-1 0,0 1 0,0-1 0,0 1 0,0-1 0,0 1 0,0-1 0,0 1 0,-1-1 0,-31 13 0,-1-3 0,0 0 0,0-2 0,0-2 0,-1-1 0,0-2 0,-49-1 0,50 0 0,-59 9 0,57-6 0,-47 2 0,-817-8 0,882-1 0,0 0 0,1-1 0,-1 0 0,0-2 0,-22-8 0,-30-8 0,2 5 0,10 1 0,-64-6 0,86 16 0,-45-13 0,55 10 0,-1 2 0,0 1 0,-50-2 0,49 7 0,1-1 0,-1 0 0,-49-11 0,35 5 0,0 2 0,-1 2 0,1 1 0,-53 6 0,-5-1 0,54-5 0,33 0 0,-1 1 0,0 1 0,1 0 0,-1 1 0,1 0 0,-1 1 0,-14 4 0,27-6 0,0 0 0,0 0 0,0 1 0,0-1 0,0 0 0,0 1 0,0-1 0,0 0 0,0 1 0,0-1 0,0 1 0,1 0 0,-1-1 0,0 1 0,0 0 0,0-1 0,1 1 0,-1 0 0,0 0 0,1 0 0,-1 0 0,1 0 0,-1 0 0,1-1 0,-1 1 0,1 0 0,0 0 0,-1 0 0,1 1 0,0-1 0,0 0 0,0 0 0,0 0 0,0 0 0,0 0 0,0 0 0,0 0 0,0 0 0,0 0 0,1 0 0,-1 0 0,0 0 0,1 0 0,-1 0 0,1 0 0,-1 0 0,1 0 0,0 0 0,-1-1 0,1 1 0,0 0 0,-1 0 0,1-1 0,0 1 0,1 1 0,3 3 0,1-1 0,0 1 0,0-1 0,0 0 0,0-1 0,12 6 0,78 28 0,121 42 0,-158-62 0,10 4 0,93 16 0,-104-27 0,-33-5 0,1 0 0,39 0 0,-25-3 0,1 3 0,61 13 0,-63-9 0,0-3 0,73 4 0,935-11 0,-1040 1 0,0 0 0,0 0 0,0 1 0,0 0 0,0 0 0,0 0 0,0 1 0,-1 0 0,1 1 0,-1 0 0,7 3 0,-10-4 0,0 1 0,0-1 0,0 1 0,0 0 0,0 0 0,-1 0 0,0 0 0,1 0 0,-1 1 0,0-1 0,-1 1 0,1-1 0,-1 1 0,1 0 0,-1 0 0,0-1 0,-1 1 0,1 0 0,-1 0 0,1 7 0,-1-4 0,1 1 0,-1-1 0,0 0 0,-1 1 0,0-1 0,0 0 0,0 1 0,-1-1 0,0 0 0,-1 0 0,0-1 0,0 1 0,0 0 0,-1-1 0,1 0 0,-2 0 0,1 0 0,-1 0 0,0-1 0,0 1 0,0-1 0,-1 0 0,1-1 0,-1 0 0,-1 0 0,1 0 0,-10 4 0,-26 6 0,-1-1 0,0-3 0,-56 6 0,29-5 0,39-6 0,-43 3 0,-115 16 0,-690-22 0,427-4 0,449 1 0,-1 2 0,0-1 0,0 0 0,0 1 0,0 0 0,1-1 0,-1 2 0,0-1 0,1 0 0,-1 1 0,1-1 0,-1 1 0,-4 4 0,7-5 0,0-1 0,1 1 0,-1 0 0,0-1 0,1 1 0,-1 0 0,1 0 0,-1 0 0,1 0 0,0-1 0,-1 1 0,1 0 0,0 0 0,-1 0 0,1 0 0,0 0 0,0 0 0,0 0 0,0 0 0,0 0 0,0 0 0,0 1 0,1 0 0,0 0 0,0 0 0,0 1 0,0-1 0,0 0 0,1 0 0,-1 0 0,0-1 0,1 1 0,0 0 0,-1 0 0,1-1 0,2 2 0,7 4 0,-1 0 0,2-1 0,-1 0 0,1-1 0,-1-1 0,24 7 0,23 8 0,-43-13 0,1-2 0,0 0 0,0 0 0,1-2 0,32 1 0,42 8 0,-47-4 0,0-2 0,1-2 0,85-6 0,-29 1 0,-48 4 0,-39-1 0,1 1 0,-1-2 0,0 0 0,1 0 0,-1-2 0,0 0 0,1 0 0,-1-1 0,-1-1 0,22-8 0,51-25 0,-28 14 0,-57 22 0,1 1 0,0-1 0,-1 1 0,1-1 0,-1 0 0,1 0 0,-1 0 0,1 1 0,-1-1 0,0-1 0,1 1 0,-1 0 0,0 0 0,0 0 0,0-1 0,0 1 0,0-1 0,0 1 0,0-1 0,-1 1 0,1-1 0,0-1 0,-1 1 0,0 1 0,-1 0 0,1-1 0,0 1 0,-1-1 0,0 1 0,1 0 0,-1 0 0,0-1 0,1 1 0,-1 0 0,0 0 0,0 0 0,0 0 0,0 0 0,0 0 0,-1 0 0,1 0 0,0 0 0,-2-1 0,-12-6 0,0 0 0,0 1 0,-25-7 0,24 8 0,-170-57 0,96 47 0,20 5 0,-193-24 0,237 31 0,1-1 0,-31-10 0,34 8 0,0 1 0,-1 1 0,-28-2 0,15 3 0,0-2 0,0-2 0,-35-11 0,35 8 0,84 28 0,78 39 0,58 16 0,-147-59 0,5 1 0,179 71 0,-194-75 0,0-2 0,1 0 0,33 4 0,2 2 0,-11-6 0,-1-2 0,1-2 0,-1-2 0,56-6 0,5 1 0,436 3 0,-535 2 0,1 0 0,0 1 0,-1 0 0,1 1 0,-1 1 0,0 0 0,-1 1 0,23 13 0,-26-14 0,-7-5 0,1 1 0,-1 0 0,0 0 0,0 0 0,0 0 0,0 1 0,0-1 0,0 1 0,0-1 0,0 1 0,-1-1 0,1 1 0,-1 0 0,1 0 0,-1 0 0,1 0 0,-1 0 0,0 0 0,0 0 0,0 0 0,0 1 0,-1-1 0,1 0 0,-1 0 0,1 1 0,-1-1 0,0 1 0,0-1 0,0 0 0,0 1 0,0-1 0,0 0 0,-1 1 0,0 3 0,-2-1 0,1 0 0,-1-1 0,0 0 0,0 0 0,0 0 0,-1 0 0,0 0 0,1 0 0,-1-1 0,0 0 0,-1 0 0,1 0 0,-1 0 0,1-1 0,-7 3 0,-79 38 0,46-21 0,-75 26 0,-48 22 0,129-55 0,2 2 0,-56 35 0,-11 6 0,0-11 0,84-39 0,0 0 0,0-1 0,-1-1 0,-30 5 0,-3 2 0,41-10 0,0 0 0,-1 0 0,1 2 0,1-1 0,-1 1 0,1 1 0,0 0 0,0 1 0,0 0 0,1 0 0,0 1 0,-11 11 0,-18 21 0,-77 58 0,14-19 0,46-41 0,40-26 0,-1 0 0,1-2 0,-2 0 0,0-1 0,-28 11 0,43-19 0,-1 1 0,1 0 0,0-1 0,-1 1 0,1 0 0,0 1 0,0-1 0,1 0 0,-1 1 0,0 0 0,1 0 0,0 0 0,-4 4 0,-23 50 0,0-3 0,9-29 0,-1-2 0,-1-1 0,-1 0 0,-45 31 0,-40 38 0,102-84 0,1 1 0,0 0 0,1 0 0,0 0 0,0 1 0,1-1 0,0 1 0,0 0 0,1 0 0,0 0 0,1 0 0,-1 12 0,-12 45 0,7-34 0,10-25 0,9-19 0,15-25 0,18-22 0,53-59 0,-5 6 0,27-30 0,-49 47 0,-64 88 0,0 0 0,0 0 0,0 1 0,1-1 0,14-7 0,16-15 0,-12 10 0,1 0 0,1 2 0,0 2 0,48-20 0,-63 29 0,27-10 0,0 2 0,1 2 0,64-11 0,-14 16 0,-73 7 0,0 0 0,0-2 0,0 0 0,-1-1 0,1-1 0,25-9 0,2-3 0,53-12 0,-60 18 0,0-1 0,58-26 0,-91 34 0,0 1 0,-1-1 0,1 1 0,-1-1 0,0-1 0,6-4 0,-10 8 0,0 0 0,1-1 0,-1 1 0,0 0 0,0-1 0,0 1 0,1 0 0,-1 0 0,0-1 0,0 1 0,0 0 0,0-1 0,0 1 0,1 0 0,-1-1 0,0 1 0,0-1 0,0 1 0,0 0 0,0-1 0,0 1 0,0 0 0,0-1 0,-1 1 0,1 0 0,0-1 0,0 1 0,0 0 0,0-1 0,0 1 0,0 0 0,-1-1 0,1 1 0,0-1 0,-25-6 0,-50 2 0,-103 6 0,52 2 0,77-5 0,-62-11 0,23 1 0,80 11 0,0 0 0,1-1 0,-1 0 0,1-1 0,-1 1 0,1-2 0,0 1 0,0-1 0,0 0 0,0 0 0,-6-6 0,-6-6 0,1-1 0,-18-22 0,27 29 0,-18-18 0,17 19 0,2 0 0,-1 0 0,1-1 0,1 0 0,0-1 0,-7-11 0,11 16 0,0 0 0,-1 0 0,0 0 0,0 1 0,-1 0 0,1 0 0,-1 0 0,0 1 0,0-1 0,-1 1 0,1 1 0,-1-1 0,0 1 0,0-1 0,0 2 0,0-1 0,-1 1 0,-10-3 0,-4 1 0,-1 1 0,0 1 0,0 0 0,-30 3 0,126 1 0,118 17 0,-118-12 0,0-3 0,84-7 0,-30 1 0,-44 0 0,94 4 0,-168 0 0,0 1 0,-1 0 0,1 0 0,-1 1 0,11 5 0,-15-6 0,0 0 0,1 0 0,-1-1 0,1 1 0,0-1 0,-1 0 0,1-1 0,0 0 0,0 0 0,0 0 0,0 0 0,0-1 0,0 0 0,10-2 0,-16 2 0,0 0 0,1 0 0,-1 0 0,0 0 0,0 0 0,0 0 0,0 0 0,0 0 0,1 0 0,-1-1 0,0 1 0,0 0 0,0 0 0,0 0 0,0 0 0,0 0 0,0-1 0,1 1 0,-1 0 0,0 0 0,0 0 0,0 0 0,0-1 0,0 1 0,0 0 0,0 0 0,0 0 0,0 0 0,0-1 0,0 1 0,0 0 0,0 0 0,0 0 0,0 0 0,0-1 0,0 1 0,0 0 0,0 0 0,0 0 0,-1 0 0,1-1 0,0 1 0,0 0 0,0 0 0,0 0 0,0 0 0,0 0 0,0-1 0,-1 1 0,1 0 0,0 0 0,-14-11 0,-16-5 0,-7 5 0,0 2 0,0 2 0,-1 1 0,-40-1 0,-158 8 0,103 1 0,120-1 0,1 1 0,0 0 0,0 1 0,0 0 0,0 1 0,0 0 0,1 1 0,-1 0 0,2 1 0,-1 0 0,0 1 0,1 0 0,-14 12 0,-36 23 0,51-36 0,0 1 0,1 0 0,0 0 0,1 0 0,-11 15 0,12-14 0,-1-1 0,1 0 0,-1 0 0,-1 0 0,1-1 0,-1 0 0,-14 9 0,2-6 0,0 2 0,-34 24 0,48-30 0,0 0 0,0 1 0,1-1 0,-1 1 0,1 0 0,1 1 0,-1-1 0,1 1 0,1 0 0,-1 0 0,-4 13 0,-1 9 0,-1 0 0,-1-1 0,-2-1 0,-20 33 0,3-1 0,47-69 0,7-11 0,-13 7 0,0 0 0,-2-1 0,0-1 0,0 1 0,-2-1 0,0 0 0,6-21 0,8-17 0,-16 40 0,-1-1 0,0 0 0,-1 0 0,0 0 0,-1 0 0,-1-1 0,-1 1 0,0 0 0,-3-22 0,0 12 0,-1 0 0,-2 0 0,0 0 0,-19-44 0,19 57 0,1 1 0,-2 0 0,0 0 0,0 0 0,-1 1 0,0 0 0,0 0 0,-1 1 0,-1 0 0,-12-9 0,-21-21 0,33 28 0,-1 1 0,0 0 0,-1 0 0,-17-10 0,-133-82 0,115 69 0,21 14 0,-2 1 0,-37-18 0,30 15 0,32 18 0,0 1 0,0 0 0,0 0 0,0 0 0,0 0 0,0 0 0,0 0 0,-1 1 0,1 0 0,0-1 0,-1 1 0,1 1 0,-1-1 0,0 0 0,1 1 0,-1 0 0,0 0 0,1 0 0,-1 0 0,1 0 0,-1 1 0,0 0 0,1 0 0,-6 2 0,-31 18 0,31-16 0,0 1 0,-1-2 0,0 1 0,0-1 0,0 0 0,-15 2 0,22-5 0,0-1 0,0 0 0,0 0 0,0 0 0,0-1 0,0 1 0,0-1 0,0 0 0,0 1 0,1-1 0,-1 0 0,0-1 0,0 1 0,1-1 0,-1 1 0,1-1 0,-1 0 0,1 1 0,0-1 0,0-1 0,0 1 0,0 0 0,0 0 0,0-1 0,0 1 0,1-1 0,0 1 0,-2-4 0,-8-17 0,1 0 0,-12-45 0,18 53 0,0 0 0,-1 0 0,0 0 0,-1 1 0,-1 0 0,0 0 0,-1 0 0,-1 1 0,-18-21 0,-12-10 0,33 35 0,-2 0 0,1 1 0,-1 0 0,0 0 0,-1 1 0,0 0 0,0 0 0,-15-7 0,-30-15 0,36 18 0,-1 1 0,-1 1 0,-34-11 0,49 19 0,-117-27 0,103 23 0,0 1 0,1-2 0,-36-15 0,38 13 0,0 1 0,-1 1 0,0 1 0,-33-6 0,32 8 0,1 0 0,-1-2 0,-31-12 0,37 12 0,11 5 0,1-1 0,-1 1 0,1 0 0,-1-1 0,1 1 0,-1 0 0,0-1 0,1 1 0,-1 0 0,1 0 0,-1-1 0,0 1 0,1 0 0,-1 0 0,0 0 0,1 0 0,-1 0 0,0 0 0,1 0 0,-1 0 0,0 0 0,1 0 0,-1 0 0,0 1 0,1-1 0,-1 0 0,0 0 0,1 1 0,-1-1 0,1 0 0,-1 1 0,1-1 0,-1 1 0,1-1 0,-1 0 0,1 1 0,-1-1 0,1 1 0,-1 0 0,1-1 0,0 1 0,-1-1 0,1 1 0,0-1 0,-1 1 0,1 0 0,0-1 0,0 1 0,0 0 0,0-1 0,0 1 0,0 0 0,0-1 0,0 1 0,0 0 0,0-1 0,0 1 0,0 0 0,0-1 0,0 1 0,1 0 0,-1-1 0,0 1 0,0 0 0,1 0 0,1 4 0,-1 0 0,1-1 0,0 1 0,0 0 0,1-1 0,-1 0 0,6 7 0,23 17 0,2-1 0,52 34 0,-52-39 0,8 3 0,1-1 0,64 24 0,-66-30 0,32 8 0,-49-18 0,0 1 0,36 19 0,-28-12 0,0-2 0,41 14 0,-39-17 0,-1 2 0,34 19 0,11 7 0,-46-24 0,47 29 0,-62-33 0,0-1 0,31 15 0,-45-24 0,1 1 0,0-1 0,0 0 0,0 1 0,0-1 0,0-1 0,1 1 0,-1 0 0,0-1 0,0 1 0,0-1 0,1 0 0,-1 0 0,0-1 0,0 1 0,0-1 0,1 1 0,-1-1 0,0 0 0,0 0 0,0 0 0,0-1 0,0 1 0,0-1 0,2-1 0,-4 2 0,0-1 0,0 1 0,0 0 0,0-1 0,0 1 0,0-1 0,0 1 0,0-1 0,-1 1 0,1-1 0,-1 0 0,1 1 0,-1-1 0,0 0 0,0 1 0,1-1 0,-1 0 0,0 1 0,0-1 0,-1 0 0,1-1 0,-1-2 0,-1 1 0,1 0 0,-1 0 0,0 0 0,0 0 0,0 0 0,0 1 0,-4-5 0,-3-3 0,-1 0 0,0 1 0,-1 0 0,-13-10 0,-102-58 0,65 43 0,35 21 0,-1 1 0,-42-14 0,-13-5 0,-226-100 0,234 105 0,49 18 0,1 0 0,-33-17 0,35 15 0,-1 2 0,-1 1 0,0 1 0,-45-8 0,17 4 0,51 10 0,-1 0 0,0 1 0,1-1 0,-1 1 0,0 0 0,0-1 0,1 1 0,-1 0 0,0 0 0,0 0 0,0 0 0,1 0 0,-1 0 0,0 1 0,0-1 0,1 1 0,-1-1 0,0 1 0,0 0 0,1-1 0,-1 1 0,1 0 0,-1 0 0,1 0 0,-1 0 0,1 1 0,0-1 0,-3 3 0,4-2 0,-1 0 0,1 0 0,0 0 0,-1 0 0,1 1 0,0-1 0,0 0 0,1 0 0,-1 0 0,0 0 0,1 1 0,-1-1 0,1 0 0,0 0 0,0 0 0,0 0 0,0 0 0,0 0 0,0 0 0,0-1 0,1 1 0,-1 0 0,3 2 0,102 91 0,-98-87 0,0-1 0,1 0 0,-1 0 0,2-1 0,18 10 0,23 16 0,102 86 0,-102-88 0,-38-23 0,-1-1 0,0 2 0,21 16 0,66 51 0,-85-65 0,1-2 0,0 1 0,0-2 0,19 7 0,26 14 0,-13-3 0,46 27 0,7 2 0,-74-42 0,-1 1 0,43 30 0,-72-42 0,1 1 0,0-1 0,-1-1 0,1 1 0,-1 0 0,0-1 0,1 0 0,-1 0 0,-5 0 0,-14-5 0,0 0 0,1-1 0,-1-2 0,2 0 0,-29-16 0,-43-15 0,-277-83 0,352 115 0,0-1 0,-26-15 0,-20-9 0,41 22 0,-1-2 0,2-1 0,0 0 0,-22-19 0,25 19 0,-4 3 0,22 10 0,1 0 0,-1 0 0,1 0 0,-1 0 0,1 0 0,-1 0 0,1 0 0,-1 0 0,1 1 0,-1-1 0,1 0 0,-1 0 0,1 1 0,-1-1 0,1 0 0,0 0 0,-1 1 0,1-1 0,0 1 0,-1-1 0,1 0 0,0 1 0,-1-1 0,1 1 0,0-1 0,0 0 0,-1 2 0,1 0 0,0 0 0,0-1 0,0 1 0,0 0 0,0 0 0,0 0 0,1 0 0,-1 0 0,0 0 0,1-1 0,0 1 0,-1 0 0,1 0 0,0-1 0,0 1 0,0 0 0,0-1 0,0 1 0,1-1 0,-1 0 0,2 3 0,28 28 0,-16-16 0,1 0 0,29 22 0,14 6 0,98 95 0,-149-131 0,1-1 0,0 0 0,1-1 0,12 8 0,-11-9 0,-1 2 0,0-1 0,-1 1 0,10 9 0,15 14 0,42 30 0,-17-14 0,-54-43 0,-1 1 0,1-1 0,0-1 0,0 1 0,0 0 0,0-1 0,10 3 0,-14-5 0,0 0 0,0 0 0,0 1 0,0-1 0,0 0 0,0 0 0,0 0 0,0 0 0,0 0 0,0 0 0,0-1 0,0 1 0,-1 0 0,1 0 0,0-1 0,0 1 0,0 0 0,0-1 0,0 1 0,0-1 0,-1 1 0,1-1 0,0 0 0,0 1 0,-1-1 0,1 0 0,0 1 0,-1-1 0,1 0 0,-1 0 0,1 0 0,-1 1 0,1-1 0,-1 0 0,1 0 0,-1 0 0,0 0 0,0 0 0,0 0 0,1 0 0,-1 0 0,0 0 0,0 0 0,0 0 0,0 0 0,0 0 0,-1 0 0,1 0 0,0 0 0,0 0 0,-1-1 0,-1-5 0,0 1 0,0 0 0,0-1 0,-1 1 0,1 0 0,-1 0 0,-1 0 0,1 1 0,-1-1 0,0 1 0,-9-9 0,-60-52 0,63 57 0,-114-90 0,71 55 0,3 1 0,-2 3 0,-113-67 0,120 81 0,-46-36 0,37 25 0,21 15 0,0-2 0,1-2 0,1 0 0,-31-37 0,54 55 0,-1 0 0,0 1 0,0 0 0,-11-7 0,-23-18 0,41 30 0,0 0 0,-1 0 0,1 0 0,0 1 0,-1-1 0,1 0 0,-1 1 0,0 0 0,1 0 0,-1-1 0,0 2 0,0-1 0,0 0 0,0 0 0,0 1 0,0 0 0,0 0 0,1-1 0,-1 2 0,-4-1 0,3 1 0,0 1 0,0-1 0,0 1 0,0 0 0,0 0 0,0 0 0,0 0 0,1 1 0,-1 0 0,1-1 0,0 1 0,-4 5 0,-6 8 0,0 1 0,2 0 0,0 1 0,-14 31 0,-38 86 0,57-123 0,2 0 0,0 0 0,0 1 0,1-1 0,1 1 0,-3 24 0,-3 17 0,2-10 0,2 1 0,1 0 0,6 67 0,-1-19 0,-1-79 0,1 0 0,1-1 0,0 1 0,1-1 0,0 0 0,1 0 0,8 15 0,7 20 0,-8-6 0,-1 1 0,4 45 0,-13-77 0,1 38 0,-4-42 0,1 1 0,0-1 0,0 1 0,1 0 0,0-1 0,1 1 0,-1-1 0,1 0 0,1 1 0,5 11 0,-19-37 0,-26-36 0,-161-143 0,166 170 0,-14-17 0,25 22 0,0 2 0,-1 0 0,-1 1 0,-31-19 0,24 17 0,1-2 0,-30-28 0,55 47 0,-3-3 0,0-1 0,0 2 0,-1-1 0,0 1 0,-17-10 0,23 15 0,1 0 0,-1 1 0,1-1 0,-1 0 0,0 1 0,1 0 0,-1-1 0,1 1 0,-1 0 0,0 0 0,1 0 0,-1 0 0,0 0 0,1 1 0,-1-1 0,1 0 0,-1 1 0,-1 0 0,1 0 0,0 1 0,0-1 0,0 1 0,0-1 0,0 1 0,1 0 0,-1 0 0,1 0 0,-1 0 0,1 0 0,0 0 0,0 0 0,0 0 0,0 0 0,0 1 0,0 2 0,-3 8 0,1 0 0,1 0 0,0 1 0,1-1 0,1 1 0,0-1 0,0 1 0,2-1 0,-1 1 0,7 21 0,-3-15 0,2 0 0,-1 0 0,2-1 0,1 0 0,0-1 0,17 24 0,-20-34 0,1-1 0,-1 0 0,1 0 0,11 7 0,26 28 0,-37-34 0,1 0 0,0 0 0,0-1 0,0 0 0,1 0 0,0-1 0,0 0 0,1-1 0,0 0 0,10 3 0,19 7 0,51 12 0,-64-20 0,20 7 0,-28-8 0,0-1 0,0 0 0,0-1 0,0-1 0,20 0 0,-6-2 0,0-2 0,43-6 0,-59 4 0,-1-1 0,1-1 0,-1 0 0,0 0 0,0-2 0,23-13 0,-6 0 0,-1-2 0,56-50 0,-76 59 0,0 0 0,0-1 0,-2 0 0,0 0 0,0-1 0,-1 0 0,-1-1 0,-1 0 0,0 0 0,-1 0 0,5-29 0,-7 15 0,-2-1 0,-1 1 0,-4-33 0,2 47 0,-1 0 0,-1 1 0,0-1 0,-1 1 0,0 0 0,-1 0 0,-13-21 0,-87-127 0,60 103 0,46 60 0,-1 0 0,1 0 0,0 0 0,-1 0 0,1-1 0,0 1 0,0 0 0,-1 0 0,1-1 0,0 1 0,0 0 0,-1 0 0,1-1 0,0 1 0,0 0 0,-1-1 0,1 1 0,0 0 0,0-1 0,0 1 0,0 0 0,0-1 0,0 1 0,0-1 0,0 1 0,0 0 0,0-1 0,0 1 0,0 0 0,0-1 0,0 1 0,0-1 0,0 1 0,0 0 0,0-1 0,0 1 0,0 0 0,1-1 0,-1 1 0,0 0 0,0-1 0,0 1 0,1 0 0,-1 0 0,0-1 0,1 1 0,21 0 0,28 15 0,87 40 0,56 16 0,-43-18 0,-112-39 0,55 25 0,-85-35 0,-1 0 0,1 0 0,-1 1 0,0 1 0,0-1 0,-1 1 0,0 0 0,0 0 0,6 9 0,-12-15 0,1 0 0,-1 1 0,1 0 0,-1-1 0,0 1 0,1-1 0,-1 1 0,0-1 0,0 1 0,1 0 0,-1-1 0,0 1 0,0-1 0,0 1 0,0 0 0,0-1 0,0 1 0,0 0 0,0-1 0,0 1 0,0 0 0,0-1 0,0 1 0,0-1 0,-1 1 0,1 0 0,0-1 0,0 1 0,-1-1 0,0 2 0,-19 8 0,-33-6 0,50-4 0,-677-2 0,625-8 0,48 8 0,1 0 0,-1 0 0,0 1 0,0 0 0,0 0 0,0 1 0,-12 0 0,19 0 0,0 0 0,0 0 0,-1 0 0,1 0 0,0 0 0,0 0 0,-1 0 0,1 0 0,0 0 0,0 0 0,0 0 0,-1 0 0,1 1 0,0-1 0,0 0 0,-1 0 0,1 0 0,0 0 0,0 0 0,0 0 0,-1 1 0,1-1 0,0 0 0,0 0 0,0 0 0,0 1 0,-1-1 0,1 0 0,0 0 0,0 0 0,0 1 0,0-1 0,0 0 0,0 0 0,0 1 0,0-1 0,0 0 0,0 0 0,0 0 0,0 1 0,0-1 0,0 0 0,0 0 0,0 1 0,0-1 0,0 0 0,11 12 0,24 9 0,-32-19 0,38 18 0,0-2 0,70 21 0,44 18 0,-119-43 0,1-2 0,69 14 0,-79-20 0,147 52 0,-158-55 0,0 2 0,0-1 0,-1 2 0,0 0 0,0 1 0,0 0 0,-1 2 0,14 9 0,-33-20 0,0 1 0,0-1 0,0 1 0,0 0 0,0 0 0,0 1 0,-6-1 0,-11-1 0,-24-9 0,22 5 0,1 2 0,-1 0 0,-27-1 0,2 3 0,-1-3 0,1-1 0,-77-21 0,89 21 0,0 1 0,0 2 0,0 1 0,-60 6 0,3-1 0,30-3 0,64 0 0,0 0 0,0 0 0,0 0 0,0 0 0,0 1 0,0-1 0,0 0 0,0 0 0,0 0 0,0 0 0,0 0 0,0 0 0,0 0 0,0 0 0,0 0 0,0 0 0,0 0 0,0 1 0,0-1 0,0 0 0,0 0 0,0 0 0,0 0 0,0 0 0,0 0 0,0 0 0,0 0 0,0 0 0,0 0 0,0 0 0,0 0 0,0 0 0,0 1 0,0-1 0,-1 0 0,1 0 0,0 0 0,0 0 0,0 0 0,0 0 0,0 0 0,0 0 0,0 0 0,0 0 0,0 0 0,0 0 0,0 0 0,0 0 0,-1 0 0,1 0 0,0 0 0,0 0 0,0 0 0,12 6 0,15 6 0,80 22 0,-48-14 0,1-2 0,94 16 0,60 12 0,-158-31 0,1-2 0,110 10 0,-127-19 0,-1 2 0,49 13 0,20 3 0,-96-20 0,0 0 0,-1 1 0,0 0 0,15 7 0,-58-27 0,17 8 0,0 1 0,0 1 0,-1 0 0,1 1 0,-1 1 0,-33-6 0,-138-15 0,52 2 0,96 16 0,-2 0 0,-79-2 0,-45 11 0,166 4 0,13 7 0,18 9 0,9-3 0,67 18 0,-12-4 0,-61-21 0,0-2 0,71 10 0,17 3 0,-79-11 0,-18-3 0,1-1 0,0-2 0,47 4 0,-53-7 0,-1 0 0,29 8 0,1 0 0,-116-47 0,1 19 0,0 2 0,-1 4 0,-108-7 0,139 15 0,-60-16 0,66 13 0,-1 0 0,0 3 0,-34-3 0,15 4 0,1-2 0,-50-12 0,-11-2 0,56 15 0,-82 3 0,118 1 0,17 0 0,0 0 0,0 0 0,0 0 0,0 1 0,0-1 0,0 0 0,0 0 0,0 0 0,0 0 0,0 0 0,0 0 0,0 0 0,0 0 0,0 0 0,0 0 0,0 0 0,0 1 0,0-1 0,0 0 0,0 0 0,0 0 0,0 0 0,0 0 0,0 0 0,0 0 0,0 0 0,0 0 0,0 0 0,0 0 0,0 0 0,0 1 0,0-1 0,0 0 0,0 0 0,0 0 0,0 0 0,0 0 0,-1 0 0,1 0 0,0 0 0,0 0 0,0 0 0,0 0 0,0 0 0,0 0 0,0 0 0,0 0 0,0 0 0,0 0 0,0 0 0,0 0 0,-1 0 0,1 0 0,12 7 0,16 3 0,-1-1 0,149 37 0,-21-1 0,92 23 0,-239-65 0,89 16 0,-75-16 0,0 1 0,-1 1 0,0 0 0,30 13 0,-115-13 0,-39-4 0,-101-4 0,170-4 0,23 4 0,-1 0 0,0 1 0,0 0 0,-18 0 0,28 2 0,1 0 0,0 0 0,-1 0 0,1 0 0,-1 0 0,1 0 0,0 1 0,-1-1 0,1 1 0,0-1 0,-1 1 0,1-1 0,0 1 0,0 0 0,-1-1 0,1 1 0,0 0 0,0 0 0,0 0 0,0 0 0,0 0 0,0 0 0,0 0 0,1 0 0,-1 1 0,0-1 0,1 0 0,-1 0 0,1 1 0,-1-1 0,1 0 0,-1 1 0,1-1 0,0 0 0,0 1 0,0-1 0,0 1 0,0-1 0,0 0 0,0 1 0,0-1 0,0 1 0,1-1 0,0 2 0,0 4 0,2-1 0,-1 0 0,1 0 0,0 1 0,0-2 0,0 1 0,1 0 0,0-1 0,0 1 0,0-1 0,6 5 0,61 52 0,-61-54 0,131 106 0,-140-114-29,0 1-1,0 0 0,0 0 1,0 0-1,0-1 0,0 1 0,0 0 1,0-1-1,0 1 0,0-1 1,1 1-1,-1-1 0,0 0 1,0 0-1,0 1 0,1-1 1,-1 0-1,0 0 0,0 0 1,1 0-1,-1 0 0,0 0 1,0-1-1,0 1 0,1 0 1,-1-1-1,0 1 0,0-1 1,0 1-1,0-1 0,0 1 0,0-1 1,0 0-1,0 0 0,0 1 1,0-1-1,0 0 0,0 0 1,0 0-1,-1 0 0,1 0 1,0 0-1,-1 0 0,1 0 1,0-2-1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10.5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950 346 24575,'0'-12'0,"0"0"0,1 0 0,0 0 0,1 0 0,0 0 0,1 0 0,0 1 0,1-1 0,0 1 0,1 0 0,0 0 0,1 0 0,0 1 0,1 0 0,0 0 0,0 1 0,1 0 0,1 0 0,11-10 0,17-14 0,-32 27 0,1 0 0,0 1 0,0-1 0,0 1 0,1 0 0,-1 1 0,1 0 0,0 0 0,1 0 0,-1 1 0,1 0 0,-1 0 0,1 1 0,12-2 0,45-7 0,-48 8 0,0 0 0,0 1 0,0 0 0,31 2 0,-42 1 0,-1-1 0,1 2 0,0-1 0,-1 1 0,0 0 0,1 0 0,-1 0 0,0 1 0,0 0 0,0 0 0,0 0 0,-1 0 0,1 1 0,-1 0 0,0 0 0,0 0 0,0 0 0,5 9 0,65 119 0,-62-109 0,-1 1 0,-2 1 0,0 0 0,-2 0 0,0 0 0,4 41 0,-5-29 0,1-1 0,17 47 0,-19-66 0,-1 0 0,0 0 0,-2 0 0,0 1 0,-1-1 0,-2 28 0,0-69 0,-1 1 0,-1 0 0,-1-1 0,-2 2 0,0-1 0,-12-29 0,1 11 0,-1 1 0,-42-68 0,32 66 0,2-1 0,1-1 0,-33-89 0,57 130 0,1 1 0,-1 0 0,0 0 0,0 0 0,0 0 0,0 0 0,0 1 0,0-1 0,0 0 0,0 0 0,-1 1 0,1-1 0,-1 1 0,-2-3 0,3 4 0,1 0 0,-1-1 0,0 1 0,0 0 0,0-1 0,0 1 0,0 0 0,0 0 0,1 0 0,-1 0 0,0 0 0,0 0 0,0 0 0,0 0 0,0 0 0,0 0 0,0 1 0,0-1 0,1 0 0,-1 1 0,0-1 0,0 0 0,-1 1 0,-1 2 0,1-1 0,-1 1 0,0-1 0,1 1 0,-1 0 0,1 0 0,0 0 0,0 0 0,0 0 0,1 0 0,-1 1 0,1-1 0,-1 1 0,0 6 0,-4 25 0,2 1 0,2 0 0,1 0 0,6 43 0,-2 16 0,-3 1016 0,0-1101 0,-1 0 0,0 0 0,-1 0 0,1 0 0,-2 0 0,0 0 0,-5 14 0,-14-99 0,8 23 0,9 35 0,0 0 0,1 0 0,-2-27 0,-7-58 0,8 68 0,-3-55 0,5 65 0,0-1 0,-2 0 0,-1 1 0,-1 0 0,-1 1 0,-1-1 0,-16-29 0,15 29 0,6 17 0,0 0 0,0 0 0,-1 1 0,0-1 0,0 1 0,0 0 0,-1 1 0,-8-7 0,13 10 0,0 1 0,-1 0 0,1 0 0,0 0 0,0 0 0,-1 0 0,1 1 0,-1-1 0,1 0 0,0 1 0,-1-1 0,1 0 0,-1 1 0,1 0 0,-1-1 0,0 1 0,1 0 0,-1 0 0,1 0 0,-1 0 0,0 0 0,1 0 0,-1 1 0,1-1 0,-1 0 0,1 1 0,-1-1 0,1 1 0,-1 0 0,1-1 0,-1 1 0,1 0 0,0 0 0,0 0 0,-1 0 0,1 0 0,0 0 0,0 0 0,0 0 0,0 1 0,0-1 0,0 0 0,0 1 0,1-1 0,-1 0 0,0 1 0,0 2 0,-7 17 0,1 0 0,1 0 0,1 0 0,1 1 0,-2 39 0,7 116 0,2-73 0,-3 516 0,1-591 0,11 56 0,-7-55 0,3 53 0,-8-63 0,1 48 0,-1-66 0,0 1 0,0-1 0,1 0 0,-1 0 0,1 1 0,-1-1 0,1 0 0,0 0 0,0 0 0,0 0 0,0 0 0,0 0 0,0 0 0,0 0 0,1 0 0,-1-1 0,1 1 0,-1 0 0,1-1 0,0 1 0,0-1 0,0 0 0,2 2 0,-3-3 0,0 0 0,0 1 0,1-1 0,-1 0 0,0 0 0,0 0 0,0 0 0,0 0 0,0 0 0,0 0 0,0-1 0,1 1 0,-1 0 0,0-1 0,0 1 0,0 0 0,0-1 0,0 1 0,0-1 0,0 0 0,0 1 0,0-1 0,-1 0 0,2-1 0,18-29 0,-15 18 0,0 0 0,-2-1 0,4-15 0,-2-17 0,-2 1 0,-2-1 0,-7-71 0,-7 50 0,9 49 0,1 1 0,-3-31 0,5-6 0,2 20 0,-2 1 0,-2 0 0,-1 0 0,-11-44 0,-1 16 0,3-1 0,-7-78 0,14 31 0,5 57 0,-9-50 0,4 50 0,3 0 0,3-61 0,-2-50 0,2 157 0,-1 0 0,0 0 0,-1 0 0,0 0 0,1 0 0,-2 1 0,1-1 0,-1 1 0,0-1 0,0 1 0,0 0 0,-1 0 0,-5-6 0,8 10 0,-1 0 0,1-1 0,-1 1 0,1 0 0,-1 0 0,0 0 0,1 0 0,-1 0 0,0 1 0,0-1 0,0 0 0,0 1 0,1 0 0,-1-1 0,0 1 0,0 0 0,0 0 0,-2 0 0,1 0 0,1 1 0,-1 0 0,0 0 0,1 0 0,-1 0 0,1 0 0,0 1 0,-1-1 0,1 1 0,0-1 0,0 1 0,0 0 0,0 0 0,0 0 0,0 0 0,-2 4 0,-3 5 0,0 1 0,0 0 0,1 0 0,0 1 0,1 0 0,1 0 0,0 0 0,1 0 0,-3 27 0,1 10 0,4 68 0,1-92 0,1 846 0,0-854 0,1 0 0,8 35 0,-6-34 0,0 1 0,1 25 0,-6 49 0,2 36 0,-1-129 0,0 0 0,0 1 0,0-1 0,0 0 0,0 0 0,0 0 0,0 1 0,0-1 0,1 0 0,-1 0 0,0 0 0,1 0 0,-1 1 0,1-1 0,-1 0 0,1 0 0,0 0 0,0 0 0,-1 0 0,1 0 0,0 0 0,0-1 0,0 1 0,0 0 0,0 0 0,0-1 0,0 1 0,0-1 0,0 1 0,2 0 0,-2-1 0,1-1 0,-1 1 0,0-1 0,1 1 0,-1-1 0,0 0 0,0 0 0,0 0 0,0 1 0,0-1 0,1 0 0,-2 0 0,1 0 0,0-1 0,0 1 0,0 0 0,0 0 0,-1 0 0,1-1 0,0 1 0,-1 0 0,1-1 0,-1 1 0,0 0 0,1-1 0,-1-2 0,4-13 0,-1-1 0,-1 0 0,-1 0 0,0 0 0,-3-28 0,-17-90 0,9 80 0,-15-93 0,-22-170 0,41 269 0,-3 1 0,-15-50 0,1 5 0,-58-218 0,77 296 0,2 2 0,-1 0 0,-1-1 0,-1 1 0,0 1 0,-7-15 0,3 10 0,1-1 0,0-1 0,2 1 0,0-1 0,1 0 0,-2-22 0,3 21 0,0 0 0,-1 0 0,-1 0 0,-1 1 0,-1 0 0,-1 0 0,0 1 0,-2 0 0,0 1 0,-20-25 0,29 40 0,1 1 0,-1 0 0,0 0 0,0 0 0,0 1 0,0-1 0,0 0 0,0 1 0,0-1 0,0 1 0,-1 0 0,1-1 0,-1 1 0,1 0 0,-1 1 0,1-1 0,-1 0 0,1 1 0,-1-1 0,0 1 0,-2 0 0,2 1 0,1 0 0,-1 0 0,1 0 0,0 0 0,0 0 0,0 0 0,-1 1 0,1-1 0,0 1 0,1-1 0,-1 1 0,0 0 0,0 0 0,1 0 0,-1 0 0,1 0 0,-3 5 0,-1 3 0,0 2 0,1-1 0,0 0 0,1 1 0,0 0 0,1 0 0,-2 23 0,4 317 0,1-155 0,1-177 0,0-1 0,1 0 0,1 0 0,10 29 0,-7-26 0,-1 0 0,5 40 0,17 181 0,-4-95 0,-22-136 0,0-1 0,1 1 0,0-1 0,0 0 0,1 0 0,1 0 0,-1-1 0,2 0 0,10 16 0,-16-25 0,1 0 0,-1-1 0,1 1 0,-1 0 0,1 0 0,0-1 0,-1 1 0,1 0 0,0-1 0,-1 1 0,1-1 0,0 1 0,0-1 0,0 1 0,-1-1 0,1 1 0,0-1 0,0 0 0,0 1 0,0-1 0,0 0 0,0 0 0,0 0 0,0 0 0,0 0 0,-1 0 0,1 0 0,0 0 0,1 0 0,0-1 0,-1 0 0,0 0 0,0 0 0,1-1 0,-1 1 0,0 0 0,0 0 0,0-1 0,0 1 0,0-1 0,-1 1 0,1 0 0,0-1 0,0-2 0,2-6 0,0 0 0,-1 0 0,0 0 0,0-11 0,-1-14 0,-2-1 0,-1 1 0,-2 0 0,-2-1 0,-15-54 0,-17-81 0,24 100 0,-32-96 0,46 166 0,-12-37 0,-2 1 0,-2 0 0,-1 1 0,-34-51 0,5 8 0,33 55 0,-28-43 0,10 23 0,23 30 0,-2 1 0,1 0 0,-2 0 0,-20-20 0,6 3 0,-2-5 0,26 34 0,0 0 0,0-1 0,0 1 0,-1 0 0,1 0 0,0 0 0,-1 0 0,1 1 0,-1-1 0,1 0 0,-1 1 0,1-1 0,-1 1 0,1-1 0,-1 1 0,0 0 0,1-1 0,-1 1 0,-2 0 0,2 1 0,1-1 0,0 1 0,-1 0 0,1-1 0,0 1 0,-1 0 0,1 0 0,0 0 0,0 0 0,0 0 0,0 0 0,0 0 0,0 0 0,0 1 0,0-1 0,1 0 0,-1 1 0,0-1 0,1 0 0,-1 1 0,1-1 0,-1 1 0,1-1 0,0 1 0,-1 2 0,-2 44 0,3-42 0,-1 40 0,2 0 0,3 0 0,1 0 0,3 0 0,1-1 0,27 76 0,-20-76 0,5 11 0,1 0 0,33 58 0,-39-84 0,23 63 0,-28-62 0,1-2 0,24 42 0,-22-47 0,1 0 0,1-1 0,2-1 0,0 0 0,1-1 0,38 31 0,-46-45 0,1-1 0,0-1 0,1 0 0,-1 0 0,1-1 0,0 0 0,0-1 0,0-1 0,22 1 0,5-1 0,76-7 0,-82-1 0,0-1 0,-1-2 0,0-1 0,-1-2 0,0-1 0,45-26 0,176-103-710,-108 56 668,153-123 1,-251 175-40,156-89-1633,-40 26 786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11.3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11.9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2.48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24575,'0'5'0,"0"4"0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15.7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1096 1121 24575,'0'973'0,"7"-927"0,-7-45 0,0-1 0,1 1 0,-1 0 0,0-1 0,0 1 0,1 0 0,-1-1 0,1 1 0,-1-1 0,0 1 0,1-1 0,-1 1 0,1-1 0,-1 1 0,1-1 0,-1 1 0,1-1 0,0 0 0,-1 1 0,1-1 0,0 0 0,1 1 0,-1-1 0,0-1 0,0 1 0,0 0 0,0-1 0,0 1 0,0-1 0,0 1 0,0-1 0,0 1 0,0-1 0,0 0 0,0 1 0,0-1 0,-1 0 0,1 0 0,0 0 0,0 0 0,-1 0 0,2-1 0,38-67 0,-14 21 0,7-1 0,16-29 0,-12 14 0,67-90 0,-26 42 0,-59 88 0,0 0 0,28-25 0,-19 20 0,-23 23 0,1 0 0,-1 0 0,2 0 0,-1 1 0,0 0 0,1 0 0,0 0 0,0 1 0,1 0 0,-1 1 0,1-1 0,-1 2 0,1-1 0,0 1 0,0 0 0,0 1 0,1-1 0,-1 2 0,0-1 0,0 1 0,1 0 0,-1 1 0,0 0 0,15 4 0,-18-3 0,-1-1 0,1 1 0,-1 0 0,1 1 0,-1-1 0,0 1 0,0 0 0,0 0 0,0 0 0,-1 1 0,1-1 0,-1 1 0,0 0 0,0 0 0,0 0 0,-1 0 0,1 0 0,-1 1 0,0-1 0,1 6 0,5 13 0,-1 1 0,-2-1 0,3 26 0,6 19 0,-3-28 0,-2 1 0,-2 0 0,-1 0 0,0 81 0,-8-36 0,4 126 0,3-195 0,1-20 0,4-29 0,-3-69 0,-9-111 0,0 68 0,2-94 0,0 238 0,0 0 0,0 0 0,0 0 0,0 0 0,-1 0 0,1 0 0,0 0 0,0 0 0,0 0 0,0 0 0,0 0 0,0 0 0,0 1 0,0-1 0,0 0 0,0 0 0,0 0 0,0 0 0,-1 0 0,1 0 0,0 0 0,0 0 0,0 0 0,0 0 0,0 0 0,0 0 0,0 0 0,0 0 0,0 0 0,0 0 0,-1 0 0,1 0 0,0 0 0,0 0 0,0 0 0,0 0 0,0 0 0,0 0 0,0 0 0,0 0 0,0 0 0,0-1 0,-1 1 0,1 0 0,0 0 0,0 0 0,0 0 0,0 0 0,0 0 0,0 0 0,0 0 0,0 0 0,0 0 0,0 0 0,0 0 0,0-1 0,0 1 0,0 0 0,0 0 0,0 0 0,0 0 0,0 0 0,0 0 0,0 0 0,-9 11 0,-7 17 0,0 15 0,2 2 0,2-1 0,2 2 0,-7 79 0,16-97 0,-2 1 0,-2-1 0,0 0 0,-17 49 0,16-57 0,1 0 0,1 0 0,1 0 0,-1 29 0,-5 30 0,-41 170 0,38-189 0,7-30 0,-1 0 0,-15 40 0,17-55 0,0 0 0,1 1 0,0-1 0,1 1 0,1 24 0,1-25 0,-1 1 0,-1 0 0,0 0 0,-1-1 0,-7 23 0,-15 39 0,-17 81 0,33-120 0,7-28 0,0-1 0,-1 1 0,-1 0 0,0-1 0,0 0 0,-1 0 0,0 0 0,-8 10 0,9-14 0,-1 0 0,-1 0 0,1 0 0,-1 0 0,1-1 0,-1 0 0,-1 0 0,1-1 0,0 0 0,-1 0 0,0 0 0,-7 1 0,-39 15 0,39-12 0,-1-2 0,1 0 0,-2 0 0,1-2 0,-28 4 0,39-7 0,0 0 0,0-1 0,-1 1 0,1-1 0,0 0 0,0 0 0,0 0 0,0 0 0,0-1 0,1 1 0,-1-1 0,0 0 0,1 0 0,-1-1 0,1 1 0,0-1 0,0 0 0,0 0 0,0 0 0,0 0 0,1 0 0,-1 0 0,1-1 0,0 0 0,0 1 0,-3-8 0,-66-167 0,54 134 0,15 35 0,0 1 0,-1 0 0,1 1 0,-2-1 0,1 0 0,-1 1 0,-1 0 0,1 0 0,-1 0 0,0 0 0,-1 1 0,-9-9 0,6 5 0,-1 0 0,1 0 0,1-1 0,0 0 0,0-1 0,1 0 0,1 0 0,0-1 0,-6-17 0,-20-36 0,-100-183 0,120 217 0,1 0 0,-9-54 0,12 47 0,-17-48 0,-33-131 0,35 119 0,15 54 0,6 33 0,0 0 0,-1 0 0,0 0 0,-8-20 0,0 5 0,1 1 0,-8-39 0,-8-23 0,-2 13 0,-30-87 0,51 144 0,0 1 0,-2 1 0,1-1 0,-2 1 0,-17-22 0,-25-44 0,9 14 0,34 56 0,1 0 0,-1-1 0,2 0 0,0 0 0,-7-20 0,-1-9 0,-30-56 0,2 4 0,13 27 0,16 36 0,-20-60 0,24 52 0,-10-72 0,9 48 0,6 42 0,2 0 0,-2-24 0,4 25 0,-2 0 0,-1 0 0,0 1 0,-8-21 0,6 23 0,1 0 0,1 0 0,1 0 0,0-1 0,0-26 0,2 42 0,1 0 0,0 0 0,0 0 0,0 0 0,1 0 0,-1 0 0,0 1 0,1-1 0,-1 0 0,1 0 0,0 0 0,-1 1 0,1-1 0,0 0 0,0 1 0,0-1 0,0 0 0,0 1 0,1 0 0,-1-1 0,0 1 0,1 0 0,-1-1 0,1 1 0,-1 0 0,1 0 0,-1 0 0,1 0 0,0 1 0,0-1 0,-1 0 0,1 1 0,0-1 0,0 1 0,0 0 0,0-1 0,0 1 0,-1 0 0,1 0 0,0 0 0,0 1 0,0-1 0,2 1 0,2 0 0,1 1 0,-1 0 0,1 0 0,-1 0 0,0 1 0,0 0 0,0 0 0,0 1 0,-1 0 0,11 8 0,18 27 0,-1 1 0,-2 2 0,-2 1 0,25 50 0,-14-25 0,-6-11 0,-2 3 0,23 62 0,-14-34 0,-26-60 0,-2 1 0,14 45 0,18 54 0,-31-94 0,-1 1 0,-2 1 0,10 56 0,-11-35 0,28 86 0,-22-85 0,7 52 0,3 14 0,-22-110 0,0-1 0,2 0 0,-1-1 0,1 1 0,1-1 0,16 21 0,-13-18 0,0 0 0,-1 1 0,-1 0 0,12 31 0,-14-29 0,2-1 0,0 1 0,2-1 0,12 18 0,78 114 0,-91-131 0,1 1 0,7 25 0,-12-29 0,1 0 0,1 0 0,0 0 0,1-1 0,11 16 0,-9-14 0,1 1 0,-2 1 0,-1-1 0,0 2 0,10 34 0,-10-26 0,2-1 0,13 25 0,38 87 0,-60-136 0,0 1 0,0-1 0,1 0 0,-1 0 0,1 0 0,-1 0 0,1 0 0,0 0 0,0 0 0,0-1 0,0 1 0,0-1 0,0 1 0,1-1 0,-1 0 0,0 0 0,1 0 0,-1 0 0,1 0 0,-1 0 0,4 0 0,-1-1 0,-1 0 0,0-1 0,0 1 0,1-1 0,-1 0 0,0 0 0,0 0 0,0 0 0,0-1 0,0 0 0,0 0 0,3-2 0,4-3 0,0-1 0,-1 0 0,0 0 0,-1-1 0,0 0 0,0-1 0,13-19 0,-4 1 0,-3 5 0,0-1 0,-2 0 0,13-33 0,-5-4 0,-2-2 0,22-128 0,-31 131 0,-4 24 0,3-66 0,-7 68 0,12-61 0,-6 50 0,-3 24 0,-1 9 0,-1 0 0,0 0 0,1-18 0,-4 29 0,0 0 0,0 0 0,1 0 0,-1 0 0,0 0 0,0 0 0,0 0 0,0 0 0,0 0 0,-1 0 0,1 0 0,0 0 0,0 0 0,0 0 0,-1 0 0,1 0 0,-1 1 0,1-1 0,-1 0 0,1 0 0,-1 0 0,1 1 0,-1-1 0,0 0 0,1 0 0,-1 1 0,0-1 0,0 1 0,1-1 0,-1 0 0,0 1 0,0 0 0,0-1 0,0 1 0,0-1 0,0 1 0,1 0 0,-1 0 0,0 0 0,0-1 0,0 1 0,0 0 0,0 0 0,0 0 0,0 1 0,0-1 0,0 0 0,0 0 0,0 0 0,0 1 0,0-1 0,-1 1 0,-1 0 0,0 1 0,-1-1 0,1 1 0,0 0 0,0 0 0,1 0 0,-1 1 0,0-1 0,1 1 0,-1-1 0,1 1 0,0 0 0,0 0 0,0 0 0,0 0 0,0 0 0,1 1 0,-1-1 0,0 4 0,-4 11 0,1 0 0,-4 28 0,4-19 0,-23 175 0,23-164 0,2 0 0,3 73 0,-2 25 0,-10-62 0,7-51 0,2 0 0,-2 31 0,8 108 0,-6 125 0,4-284 0,-1-1 0,-1 1 0,1 0 0,0 0 0,-1 0 0,1 0 0,-1-1 0,0 1 0,0 0 0,0-1 0,0 1 0,-1 0 0,1-1 0,-1 0 0,1 1 0,-1-1 0,0 0 0,0 0 0,0 0 0,0 0 0,0 0 0,-1 0 0,1 0 0,0-1 0,-1 1 0,1-1 0,-1 0 0,-5 2 0,4-3 0,-1 0 0,1 0 0,0 0 0,0 0 0,-1-1 0,1 0 0,0 1 0,0-2 0,0 1 0,0 0 0,0-1 0,0 0 0,0 0 0,1 0 0,-1 0 0,0-1 0,1 0 0,-5-4 0,-7-9 0,2 0 0,0 0 0,1-1 0,0-1 0,2 0 0,-16-35 0,14 27 0,-2 0 0,-26-37 0,21 34 0,-32-59 0,11 16 0,14 30 0,1-2 0,3-1 0,1 0 0,-20-68 0,37 96 0,0 0 0,2-1 0,0 1 0,1-1 0,2-25 0,-1 35 0,1-1 0,0 1 0,1 0 0,0 0 0,0 0 0,1 0 0,0 0 0,0 1 0,0-1 0,1 1 0,1 0 0,-1 0 0,9-10 0,19-25-1365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7:38.7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4183 24 24575,'-1'-1'0,"1"0"0,-1 0 0,1 0 0,-1 0 0,1 0 0,-1 0 0,0 0 0,1 0 0,-1 0 0,0 0 0,0 0 0,0 0 0,0 1 0,0-1 0,0 0 0,0 1 0,0-1 0,0 1 0,0-1 0,0 1 0,0-1 0,0 1 0,0 0 0,0-1 0,0 1 0,-1 0 0,-1 0 0,-37-5 0,35 5 0,-9 0 0,1 1 0,-1 0 0,1 1 0,-21 6 0,-32 3 0,61-11 0,1 1 0,-1-1 0,1 1 0,0 0 0,-1 0 0,1 1 0,0-1 0,-1 1 0,1 0 0,0 0 0,0 0 0,0 0 0,1 1 0,-1 0 0,0 0 0,-4 5 0,1 1 0,1 0 0,0 1 0,0-1 0,1 1 0,-6 18 0,-9 11 0,-1 1 0,-29 38 0,45-72 0,1-1 0,-1 0 0,0 0 0,0 0 0,0-1 0,-1 0 0,1 0 0,-1 0 0,0-1 0,-1 0 0,1 0 0,0 0 0,-1-1 0,1 0 0,-1 0 0,0 0 0,0-1 0,0 0 0,1-1 0,-9 0 0,-17 0 0,0-2 0,0-1 0,-34-9 0,21 5 0,38 6 0,1 1 0,0 0 0,0 0 0,0 1 0,0 0 0,0 0 0,0 0 0,0 0 0,1 1 0,-1 0 0,0 1 0,1-1 0,-1 1 0,1 0 0,0 0 0,0 1 0,0-1 0,0 1 0,1 0 0,0 1 0,-1-1 0,2 1 0,-1 0 0,0 0 0,1 0 0,0 0 0,0 0 0,1 1 0,-1 0 0,-1 8 0,3-13 0,1-1 0,0 1 0,0 0 0,0-1 0,1 1 0,-1 0 0,0-1 0,0 1 0,0 0 0,0-1 0,1 1 0,-1-1 0,0 1 0,1 0 0,-1-1 0,0 1 0,1-1 0,-1 1 0,0-1 0,1 1 0,-1-1 0,1 0 0,-1 1 0,1-1 0,0 1 0,-1-1 0,1 0 0,-1 1 0,1-1 0,-1 0 0,1 0 0,0 0 0,-1 1 0,1-1 0,1 0 0,31 5 0,-15-2 0,-11 1 0,0 0 0,0 0 0,0 1 0,-1 0 0,1 0 0,-1 0 0,0 1 0,-1 0 0,0 0 0,0 1 0,0-1 0,-1 1 0,6 11 0,-4-9 0,-1 1 0,2-1 0,0 0 0,0 0 0,0-1 0,14 11 0,-10-11 0,-6-5 0,0 1 0,0-1 0,0 1 0,0 0 0,-1 0 0,0 0 0,1 1 0,-2-1 0,1 1 0,0 0 0,3 8 0,-7-12 0,0-1 0,0 1 0,0-1 0,0 1 0,0-1 0,0 1 0,-1 0 0,1-1 0,0 1 0,0-1 0,0 1 0,-1-1 0,1 1 0,0-1 0,-1 1 0,1-1 0,-1 1 0,1-1 0,0 1 0,-1-1 0,1 0 0,-1 1 0,1-1 0,-1 0 0,1 1 0,-1-1 0,1 0 0,-1 0 0,1 0 0,-1 1 0,0-1 0,1 0 0,-1 0 0,1 0 0,-1 0 0,0 0 0,1 0 0,-1 0 0,-29 2 0,27-2 0,-55-3 0,45 2 0,0-1 0,-1 2 0,1 0 0,0 0 0,-1 2 0,1-1 0,0 2 0,-19 5 0,29-6 0,0-1 0,0 2 0,0-1 0,0 0 0,0 1 0,0-1 0,1 1 0,-1 0 0,1 0 0,0 0 0,0 0 0,0 0 0,0 1 0,0-1 0,1 0 0,-2 7 0,-15 69 0,9-32 0,2-21 0,-1-1 0,-2 0 0,0-1 0,-1 0 0,-27 42 0,31-58 0,0-1 0,0 0 0,-1 0 0,-15 10 0,16-13 0,1 0 0,0 1 0,0 0 0,0 1 0,0-1 0,1 1 0,0 0 0,0 0 0,-6 11 0,1 1 0,0 1 0,-2-2 0,0 0 0,-21 23 0,28-34 0,0-1 0,0 0 0,0 0 0,-1-1 0,0 1 0,0-1 0,0 0 0,0-1 0,-1 0 0,1 0 0,-1 0 0,0-1 0,0 1 0,0-2 0,0 1 0,-10 0 0,17-2 0,-1 0 0,0-1 0,1 1 0,-1-1 0,0 1 0,1 0 0,-1-1 0,1 1 0,-1-1 0,1 0 0,-1 1 0,1-1 0,0 1 0,-1-1 0,1 0 0,0 1 0,-1-1 0,1 0 0,0 1 0,0-1 0,-1 0 0,1 1 0,0-1 0,0 0 0,0 1 0,0-1 0,0 0 0,0 0 0,0 1 0,0-1 0,0 0 0,1 1 0,-1-1 0,0 0 0,1 0 0,5-27 0,0 83 0,-6-51 0,1 19 0,-2 1 0,0-1 0,-5 24 0,4-40 0,0 0 0,0 0 0,0-1 0,-1 1 0,0 0 0,0-1 0,0 0 0,-1 0 0,0 0 0,0 0 0,-1 0 0,0-1 0,0 0 0,-6 6 0,-4 0 0,0 1 0,-1-2 0,0 0 0,-30 13 0,36-19 0,0 0 0,0 1 0,0 0 0,1 0 0,-1 1 0,1 0 0,1 1 0,-1 0 0,1 1 0,0-1 0,1 2 0,0-1 0,0 1 0,1 0 0,0 0 0,-5 12 0,-11 18 0,17-32 0,0 0 0,1 1 0,1-1 0,-1 1 0,1 0 0,0 0 0,1 0 0,-2 10 0,1 0 0,-1 0 0,0 0 0,-1 0 0,-1-1 0,-1 1 0,-1-2 0,0 1 0,-1-1 0,0 0 0,-2-1 0,-17 21 0,24-32 0,0 0 0,-1 0 0,1-1 0,-1 1 0,0-1 0,0 0 0,0-1 0,-1 1 0,1-1 0,-1 0 0,-5 1 0,-66 9 0,6-1 0,52-8 0,1 0 0,-1-1 0,-20 0 0,19-1 0,0 0 0,-25 6 0,35-4 0,1 1 0,0 0 0,0 0 0,1 1 0,-1 0 0,1 1 0,-14 12 0,-32 19 0,-19 16 0,64-49 0,0 1 0,0 0 0,1 0 0,0 1 0,0 0 0,0 0 0,0 1 0,1 0 0,0 0 0,1 1 0,0 0 0,0 0 0,0 1 0,1 0 0,0-1 0,1 2 0,-6 16 0,2-2 0,-1 1 0,-2-2 0,0 0 0,-16 25 0,21-40 0,0 0 0,-1-1 0,0 0 0,0 0 0,-1 0 0,1-1 0,-1 0 0,-1 0 0,1-1 0,-1 0 0,0 0 0,0-1 0,-16 4 0,-301 90 0,262-75 0,44-15 0,0 0 0,-1-2 0,-22 4 0,-11 0 0,27-5 0,0 0 0,-40 0 0,30-3 0,-48 8 0,48-4 0,-53 1 0,-40-6 0,-139-4 0,264 2 0,-1 0 0,1-1 0,-1 0 0,1 0 0,0 0 0,0 0 0,0-1 0,0 0 0,0 0 0,0 0 0,1 0 0,0-1 0,0 0 0,0 0 0,0 0 0,-5-7 0,5 5 0,0 0 0,0 0 0,0 0 0,1-1 0,-1 0 0,2 1 0,-1-1 0,1 0 0,0-1 0,0 1 0,1 0 0,-1-9 0,2 14 0,0 0 0,0 0 0,0 0 0,1 0 0,-1 0 0,0 0 0,1 0 0,0 0 0,-1 0 0,1 0 0,0 0 0,0 0 0,0 0 0,0 0 0,1 1 0,-1-1 0,0 0 0,1 1 0,-1-1 0,1 1 0,-1 0 0,1-1 0,0 1 0,-1 0 0,1 0 0,0 0 0,0 0 0,0 0 0,0 1 0,0-1 0,0 0 0,0 1 0,0 0 0,0-1 0,0 1 0,0 0 0,0 0 0,1 0 0,-1 0 0,2 1 0,3 0 0,0-1 0,-1 1 0,1 1 0,0-1 0,-1 1 0,1 0 0,-1 1 0,0-1 0,1 1 0,-1 1 0,7 4 0,53 57 0,-53-49 0,2-1 0,0-1 0,32 24 0,-37-31 0,-1 1 0,-1-1 0,1 2 0,11 14 0,-12-14 0,0 0 0,1 0 0,-1-1 0,18 12 0,-16-13 0,7 2 0,-1 1 0,-1 1 0,0 0 0,0 1 0,-1 1 0,-1 0 0,0 0 0,18 27 0,-24-30 0,-1 0 0,1 1 0,-1 0 0,-1 0 0,0 0 0,0 0 0,3 15 0,0 11 0,-1 0 0,-2 1 0,0 73 0,-4-93 0,1 0 0,1 0 0,0 0 0,2 0 0,6 19 0,-5-19 0,0 1 0,-2-1 0,0 1 0,2 29 0,-6-37 0,0 1 0,0-1 0,-1 0 0,-1 1 0,1-1 0,-2 0 0,0 0 0,-4 11 0,4-17 0,0 1 0,0-1 0,0 0 0,-1 0 0,0-1 0,0 1 0,0-1 0,0 0 0,-1 0 0,1 0 0,-1 0 0,0-1 0,0 0 0,-1 0 0,1 0 0,-12 3 0,0 0 0,1 1 0,0 0 0,0 1 0,0 0 0,1 2 0,0 0 0,-15 13 0,-56 39 0,60-44 0,-45 37 0,35-1 0,41-59 0,0 1 0,0 0 0,0 0 0,1 0 0,-1 1 0,1 0 0,0 0 0,0 0 0,0 1 0,0 0 0,10-3 0,87-13 0,-37 7 0,-35 6 0,1 1 0,62 2 0,-64 3 0,-1-2 0,1-1 0,49-9 0,-43 5 0,1 1 0,0 2 0,0 2 0,47 4 0,-2-1 0,-63-1 0,-1 1 0,35 8 0,-34-6 0,1 0 0,25 1 0,100-7 0,59 4 0,-198-1 0,1-1 0,0 1 0,-1 1 0,1-1 0,-1 1 0,1 1 0,-1-1 0,0 1 0,0 0 0,0 0 0,0 1 0,-1-1 0,1 2 0,-1-1 0,0 0 0,7 9 0,-2 1 0,0 0 0,-1 1 0,0 1 0,10 28 0,23 39 0,-17-47 0,42 46 0,-20-25 0,38 67 0,-84-123 0,0 1 0,1 0 0,-1 0 0,0-1 0,0 1 0,1-1 0,-1 1 0,1-1 0,-1 0 0,1 1 0,0-1 0,-1 0 0,1 0 0,0 0 0,0 0 0,0-1 0,-1 1 0,1 0 0,0-1 0,0 1 0,0-1 0,0 0 0,0 0 0,0 0 0,1 0 0,-1 0 0,0 0 0,0 0 0,0-1 0,0 1 0,0-1 0,0 1 0,-1-1 0,1 0 0,0 0 0,0 0 0,0 0 0,-1 0 0,1 0 0,0 0 0,-1 0 0,1-1 0,-1 1 0,2-3 0,4-3 0,0-1 0,0 0 0,-1-1 0,0 0 0,0 0 0,-1 0 0,5-14 0,14-25 0,-17 36 0,0-1 0,-1 1 0,6-21 0,-9 19 0,2 0 0,0 0 0,0 1 0,11-20 0,-13 28 0,0 0 0,1 1 0,0-1 0,-1 1 0,2 0 0,-1 0 0,0 0 0,1 0 0,-1 1 0,1-1 0,0 1 0,0 1 0,10-5 0,14-1 0,0 1 0,0 1 0,0 1 0,1 2 0,0 1 0,-1 1 0,1 2 0,31 4 0,-39-2 0,0 2 0,22 7 0,-39-10 0,-81 1 0,-124-21 0,133 9 0,29 3 0,-45-14 0,-20-3 0,56 13 0,-74-25 0,75 20 0,38 12 0,1 0 0,-1-1 0,1 0 0,-1 0 0,1 0 0,0-1 0,1 0 0,-11-10 0,13 11 0,1 1 0,-1-1 0,1 0 0,0-1 0,0 1 0,0 0 0,0-1 0,1 0 0,0 0 0,0 0 0,0 1 0,1-2 0,0 1 0,-2-10 0,3 14 0,0 0 0,1 1 0,-1-1 0,0 0 0,1 0 0,-1 1 0,1-1 0,-1 0 0,0 0 0,1 1 0,0-1 0,-1 0 0,1 1 0,-1-1 0,1 1 0,0-1 0,-1 1 0,1-1 0,0 1 0,0 0 0,-1-1 0,1 1 0,0 0 0,0-1 0,-1 1 0,1 0 0,0 0 0,0 0 0,1 0 0,33-5 0,-19 3 0,46-7 0,1 2 0,-1 3 0,97 6 0,-46 0 0,-94-1 0,-1 1 0,1 1 0,17 5 0,12 2 0,-87-13 0,-63 4 0,26 1 0,-84-15 0,-3 1 0,103 12 0,23 2 0,0-2 0,0-2 0,0-1 0,-40-9 0,55 8 0,-1 1 0,-33-1 0,39 3 0,0 0 0,0 0 0,0-2 0,1 0 0,-33-11 0,-135-41 0,131 35 0,41 17 0,-1-1 0,1-1 0,0 1 0,0-2 0,1 0 0,0 0 0,0-1 0,0-1 0,1 1 0,0-2 0,-16-16 0,16 13 0,-1 2 0,0-1 0,-1 1 0,-13-8 0,11 8 0,0-1 0,-19-21 0,29 28 0,0 0 0,1 0 0,0-1 0,0 0 0,0 1 0,1-1 0,-1 0 0,1-1 0,1 1 0,-1 0 0,1 0 0,-2-9 0,-1-44 0,4-74 0,2 85 0,-2 0 0,-12-93 0,9 129 0,1 0 0,1 1 0,0-2 0,0 1 0,2-16 0,0 25 0,-1 0 0,0 0 0,0 1 0,1-1 0,-1 0 0,1 0 0,0 1 0,-1-1 0,1 1 0,0-1 0,0 1 0,0-1 0,0 1 0,0-1 0,1 1 0,-1 0 0,0 0 0,0-1 0,1 1 0,-1 0 0,1 0 0,-1 0 0,1 1 0,0-1 0,-1 0 0,1 0 0,0 1 0,-1-1 0,1 1 0,0 0 0,0 0 0,-1-1 0,1 1 0,0 0 0,0 0 0,-1 1 0,1-1 0,0 0 0,0 0 0,-1 1 0,1-1 0,2 2 0,5 0 0,-1 1 0,1 0 0,-1 0 0,0 1 0,0 0 0,0 1 0,0-1 0,-1 1 0,10 9 0,3 5 0,30 37 0,-2-2 0,-25-26 0,0 1 0,-2 0 0,22 42 0,-26-40 0,-13-22 0,1 1 0,-1-1 0,2 0 0,0 0 0,0-1 0,0 0 0,1 0 0,0 0 0,0-1 0,1 0 0,0 0 0,1-1 0,-1 0 0,11 5 0,52 27 0,-52-26 0,0-1 0,1-1 0,1-1 0,30 9 0,21 3 0,-46-12 0,0-1 0,1-2 0,0 0 0,0-2 0,32 1 0,58-8 0,115 5 0,-193 4 0,60 16 0,-13-2 0,7 5 0,13 2 0,43-1 0,-98-13 0,-155-73 0,-57-16 0,15 5 0,87 38 0,49 26 0,-1 0 0,-1 1 0,1 0 0,-25-8 0,-3 1 0,1-1 0,-50-27 0,39 17 0,-56-17 0,66 28 0,-46-24 0,-55-28 0,129 59 0,2-2 0,-1 1 0,1-1 0,-11-13 0,12 13 0,0 0 0,-1 0 0,0 0 0,0 1 0,-11-6 0,12 8 0,0-1 0,1 1 0,0-2 0,0 1 0,-7-10 0,-27-21 0,34 32 0,0-1 0,1 0 0,0 0 0,0 0 0,0-1 0,-8-11 0,13 17 0,1 0 0,-1-1 0,0 1 0,1 0 0,-1-1 0,1 1 0,-1 0 0,1-1 0,-1 1 0,1-1 0,0 1 0,0-1 0,0 1 0,0-1 0,0 1 0,0-1 0,0 1 0,1-3 0,0 3 0,0 0 0,0-1 0,0 1 0,0 0 0,0 0 0,0 0 0,1 0 0,-1 0 0,0 0 0,0 0 0,1 0 0,-1 1 0,1-1 0,-1 0 0,1 1 0,-1-1 0,1 1 0,-1 0 0,1-1 0,-1 1 0,4 0 0,19-3 0,1 1 0,0 1 0,0 1 0,0 1 0,-1 1 0,26 6 0,-37-4 0,-1 1 0,1 0 0,18 12 0,18 7 0,-27-14 0,-2 1 0,1 0 0,32 26 0,-18-13 0,19 8 0,17 12 0,-28-13 0,53 27 0,-33-21 0,-44-28 0,0-1 0,1-1 0,0 0 0,0-2 0,0 0 0,0-1 0,29 1 0,19 5 0,96 9 0,-152-19 0,-11-5 0,-18-15 0,-35-19 0,32 28 0,-41-18 0,41 21 0,0-1 0,-24-15 0,3-1 0,-55-23 0,57 30 0,0-2 0,-35-24 0,-81-63 0,112 79 0,30 21 0,0-1 0,1 0 0,-19-17 0,28 21 0,-1 0 0,1 0 0,-1 0 0,1-1 0,1 1 0,-1-1 0,1 0 0,-1 0 0,1 1 0,1-2 0,-1 1 0,1 0 0,0 0 0,-1-6 0,0-4 0,0 0 0,1 0 0,1-1 0,0 1 0,1 0 0,0 0 0,7-23 0,-7 35 0,1 1 0,0-1 0,-1 1 0,1-1 0,0 1 0,1 0 0,-1 0 0,0 0 0,1 0 0,-1 0 0,1 0 0,0 1 0,-1-1 0,1 1 0,0 0 0,0 0 0,0 0 0,0 0 0,0 1 0,0-1 0,0 1 0,0-1 0,0 1 0,0 0 0,0 0 0,0 1 0,0-1 0,4 1 0,4 1 0,0 0 0,0 0 0,0 1 0,0 0 0,-1 1 0,17 8 0,166 96 0,13 11 0,-171-98 0,-21-14 0,-1 1 0,-1 1 0,19 14 0,-14-9 0,2 0 0,-1-2 0,1 0 0,28 11 0,20 14 0,-28-16 0,74 28 0,-76-34 0,-24-9 0,1 0 0,0-2 0,0 1 0,0-2 0,24 3 0,-36-5 0,0-1 0,1 0 0,-1 0 0,1 0 0,-1-1 0,0 1 0,1 0 0,-1-1 0,0 0 0,1 1 0,-1-1 0,0 0 0,0 0 0,0 0 0,0 0 0,0-1 0,0 1 0,0-1 0,0 1 0,0-1 0,-1 0 0,1 1 0,-1-1 0,1 0 0,-1 0 0,0 0 0,1 0 0,-1 0 0,0-1 0,0 1 0,-1 0 0,1 0 0,0-1 0,-1 1 0,0 0 0,1-1 0,-1 1 0,0 0 0,0-1 0,0 1 0,0-1 0,-2-3 0,2 2 0,-1-1 0,1 1 0,-1 0 0,-1-1 0,1 1 0,0 0 0,-1 0 0,0 0 0,0 0 0,0 0 0,-1 1 0,1-1 0,-1 0 0,0 1 0,0 0 0,0 0 0,-1 0 0,1 0 0,-1 0 0,-7-4 0,-28-28 0,30 26 0,0 0 0,-1 0 0,0 1 0,-1 0 0,-18-10 0,-35-27 0,53 38 0,0-1 0,0 1 0,0 1 0,-1 0 0,0 1 0,-1 0 0,1 1 0,-1 0 0,0 1 0,-19-3 0,16 4 0,1-2 0,-1 0 0,1-1 0,0 0 0,0-1 0,-15-8 0,0-3 0,-1 1 0,-42-14 0,41 17 0,1 0 0,-42-26 0,-6-1 0,62 33 0,1-1 0,1 0 0,-1 0 0,2-2 0,-18-13 0,24 16 0,0 0 0,1-1 0,0 0 0,1 0 0,-1-1 0,1 0 0,1 0 0,0 0 0,0-1 0,1 1 0,0-1 0,1 0 0,0-1 0,0 1 0,1 0 0,1-1 0,0 1 0,0-1 0,1 1 0,0-1 0,2-11 0,-2 19 0,1 1 0,-1-1 0,1 1 0,-1 0 0,1-1 0,0 1 0,-1 0 0,1-1 0,1 1 0,-1 0 0,0 0 0,0 0 0,1 0 0,-1 0 0,1 0 0,0 0 0,-1 0 0,1 1 0,0-1 0,3-1 0,-1 1 0,0 0 0,0 1 0,0-1 0,1 1 0,-1 0 0,0 0 0,1 0 0,-1 1 0,0-1 0,8 2 0,9 0 0,-1 2 0,0 1 0,37 11 0,-49-12 0,13 4 0,-1 2 0,0 0 0,0 2 0,27 18 0,-22-13 0,50 24 0,-56-30 0,0 1 0,32 23 0,-1 0 0,59 43 0,-17-10 0,-32-34 0,-45-26 0,-1 0 0,0 1 0,0 0 0,-1 2 0,12 10 0,-10-9 0,0 1 0,1-2 0,0 0 0,0-1 0,32 12 0,34 19 0,-45-17 0,-14-7 0,0-2 0,1 0 0,0-2 0,1-1 0,0-1 0,29 8 0,12 5 0,-58-19 0,-1 0 0,1-1 0,0 0 0,-1 0 0,1-1 0,1 0 0,-1-1 0,0 1 0,0-1 0,1-1 0,-1 0 0,0 0 0,13-2 0,-20 2 0,0-1 0,0 1 0,0 0 0,0-1 0,0 1 0,0 0 0,0-1 0,-1 1 0,1-1 0,0 0 0,0 1 0,0-1 0,-1 0 0,1 1 0,0-1 0,-1 0 0,1 0 0,0 1 0,-1-1 0,1 0 0,-1 0 0,0 0 0,1 0 0,-1 0 0,0 0 0,1 0 0,-1 0 0,0 0 0,0 0 0,0 0 0,0 0 0,0 0 0,0 0 0,0 0 0,0 0 0,0 0 0,-1 0 0,1 0 0,0 0 0,-1 0 0,1 0 0,0 1 0,-1-1 0,1 0 0,-1 0 0,0 0 0,1 0 0,-1 1 0,0-1 0,1 0 0,-2 0 0,-2-5 0,-1 1 0,1 0 0,-1 1 0,0-1 0,0 1 0,-8-5 0,-111-71 0,73 46 0,-71-36 0,-15 8 0,58 20 0,60 30 0,-1 2 0,0 0 0,-23-8 0,21 9 0,0-1 0,1 0 0,-24-17 0,-24-12 0,62 34 0,-1 1 0,1-2 0,1 1 0,-1-1 0,1 0 0,0 0 0,-7-10 0,-27-24 0,25 27 0,1-1 0,0-1 0,1 0 0,-11-17 0,11 15 0,0 1 0,-1 0 0,-22-19 0,20 22 0,7 7 0,0 0 0,1-1 0,0 0 0,0 0 0,1-1 0,0 0 0,0-1 0,1 1 0,-7-13 0,13 20 0,-1 0 0,1 0 0,0 0 0,0 0 0,-1 0 0,1 0 0,0 0 0,0 0 0,0 0 0,0 0 0,0 0 0,0 0 0,0 0 0,1 0 0,-1 0 0,0 0 0,0 0 0,1 0 0,-1 0 0,1 1 0,-1-1 0,1 0 0,-1 0 0,1 0 0,1-1 0,0 0 0,0 1 0,0 0 0,0-1 0,0 1 0,0 0 0,1 0 0,-1 0 0,0 0 0,1 1 0,3-2 0,8 0 0,0 1 0,-1 0 0,16 2 0,-22-1 0,16 1 0,-1 2 0,1 1 0,-1 1 0,39 13 0,40 31 0,-2 1 0,75 51 0,-129-80 0,-17-7 0,55 18 0,-73-28 0,0 0 0,0 1 0,0 0 0,-1 0 0,14 11 0,-15-10 0,0 0 0,1-1 0,0 0 0,0 0 0,0-1 0,14 4 0,25 7 0,0 2 0,70 36 0,-68-29 0,-47-23 0,60 25 0,-58-24 0,0 0 0,-1-1 0,1 0 0,0 0 0,0 0 0,0 0 0,0-1 0,1 0 0,-1 0 0,9-1 0,-12 0 0,-1 1 0,1-1 0,-1 1 0,1-1 0,-1 0 0,1 0 0,-1 1 0,1-1 0,-1 0 0,0 0 0,1 0 0,-1-1 0,0 1 0,0 0 0,0 0 0,0-1 0,0 1 0,0 0 0,0-1 0,-1 1 0,1-1 0,0 1 0,0-3 0,-1 1 0,1 0 0,-1 0 0,0 0 0,0 0 0,-1 0 0,1 0 0,-1 0 0,1 0 0,-1 0 0,0 0 0,-2-5 0,-1-1 0,-1 0 0,0 0 0,-1 0 0,0 1 0,0-1 0,-10-9 0,-13-6 0,-2 1 0,0 1 0,0 2 0,-61-29 0,33 22 0,20 10 0,-44-27 0,65 34 0,-1 1 0,-1 1 0,-25-8 0,-28-12 0,-5-1 0,65 26 0,0-1 0,1-1 0,-1 1 0,1-2 0,0 0 0,1 0 0,0-1 0,0-1 0,0 1 0,1-2 0,-18-18 0,5-6 0,1 0 0,2-2 0,1 0 0,-19-54 0,38 88 0,-1 0 0,1 0 0,-1 1 0,1-1 0,0 0 0,0 0 0,-1 0 0,1 0 0,0 0 0,0 0 0,0 0 0,0 1 0,0-1 0,0 0 0,0 0 0,1 0 0,-1 0 0,0 0 0,0 0 0,1 0 0,-1 1 0,0-1 0,1 0 0,-1 0 0,1 0 0,-1 1 0,1-1 0,0 0 0,-1 1 0,2-2 0,0 1 0,0 0 0,0 0 0,1 0 0,-1 0 0,0 0 0,1 1 0,-1-1 0,1 1 0,-1-1 0,1 1 0,2 0 0,5 0 0,0 1 0,0 0 0,0 0 0,17 5 0,12 10 0,-1 2 0,58 35 0,34 17 0,-83-46 0,-1 1 0,51 37 0,-94-60 0,17 10 0,1-1 0,29 11 0,21 11 0,119 66 0,-169-88 0,0-2 0,1 0 0,-1-1 0,2-1 0,-1-1 0,35 4 0,-56-10 0,0 1 0,0-1 0,0 0 0,0 1 0,0-1 0,1 0 0,-1 0 0,0 0 0,0 0 0,0 0 0,0 0 0,0 0 0,1 0 0,-1 0 0,0 0 0,0-1 0,0 1 0,0 0 0,0-1 0,0 1 0,0-1 0,0 1 0,0-1 0,0 0 0,0 1 0,0-1 0,0 0 0,-1 0 0,1 0 0,0 1 0,0-1 0,-1 0 0,1 0 0,0 0 0,-1 0 0,1 0 0,-1 0 0,0 0 0,1 0 0,-1-1 0,0 1 0,0 0 0,1 0 0,-1 0 0,0 0 0,0 0 0,0-1 0,0 1 0,-1 0 0,1 0 0,0 0 0,0 0 0,-1 0 0,1 0 0,0 0 0,-2-1 0,0-5 0,0 0 0,-1 0 0,0 1 0,-1 0 0,1-1 0,-1 1 0,-8-8 0,-8-8 0,2 2 0,-2 0 0,-26-21 0,9 13 0,16 10 0,0 2 0,-2 1 0,0 0 0,-30-13 0,-32-14 0,-145-96 0,168 98 0,-87-61 0,59 18 0,85 79 0,1 0 0,-1 0 0,1 0 0,1-1 0,-1 1 0,0-1 0,1 0 0,-5-11 0,7 15 0,1 0 0,-1-1 0,1 1 0,0 0 0,0 0 0,-1 0 0,1 0 0,0-1 0,0 1 0,0 0 0,0 0 0,0 0 0,0-1 0,1 1 0,-1 0 0,0 0 0,1 0 0,-1 0 0,1-1 0,-1 1 0,1 0 0,-1 0 0,1 0 0,0 0 0,-1 0 0,1 0 0,0 0 0,0 1 0,0-1 0,0 0 0,0 0 0,0 1 0,0-1 0,0 0 0,0 1 0,0-1 0,0 1 0,0 0 0,0-1 0,1 1 0,-1 0 0,0-1 0,0 1 0,0 0 0,1 0 0,-1 0 0,2 1 0,16-3 0,-1 1 0,1 1 0,-1 0 0,0 2 0,1 0 0,-1 1 0,0 1 0,0 0 0,0 1 0,-1 2 0,0-1 0,0 2 0,20 12 0,108 67 0,-90-51 0,76 32 0,-87-42 0,34 24 0,-64-41 0,-1-1 0,1 0 0,0-1 0,21 7 0,-20-8 0,0 0 0,-1 1 0,0 1 0,20 13 0,-18-10 0,1 0 0,1-1 0,0-1 0,0-1 0,21 7 0,-20-9 0,0 2 0,0 0 0,-1 1 0,30 20 0,-44-26 0,0 0 0,0-1 0,0 1 0,1-1 0,-1 0 0,1-1 0,0 1 0,-1-1 0,1 0 0,8 1 0,-12-2 0,1 0 0,-1 0 0,0 0 0,0 0 0,1 0 0,-1 0 0,0 0 0,0 0 0,0-1 0,1 1 0,-1-1 0,0 1 0,0-1 0,0 1 0,0-1 0,0 1 0,0-1 0,0 0 0,0 0 0,0 1 0,0-1 0,0 0 0,-1 0 0,1 0 0,0 0 0,-1 0 0,1 0 0,0 0 0,-1-1 0,1 1 0,-1 0 0,0 0 0,1 0 0,-1 0 0,0-1 0,0 1 0,0 0 0,0 0 0,0 0 0,0-1 0,0 1 0,0 0 0,0 0 0,0-1 0,-1 1 0,0-2 0,-1-6 0,-1-1 0,0 1 0,-1 0 0,1 0 0,-2 1 0,1-1 0,-1 1 0,-1 0 0,-11-14 0,-10-7 0,-31-28 0,35 36 0,-215-193 0,219 196 0,0 0 0,2-2 0,-20-27 0,13 16 0,-7-6 0,19 23 0,1 0 0,0 0 0,0-1 0,-9-19 0,7 9 0,-1 1 0,-1 0 0,-1 1 0,-1 1 0,-34-33 0,44 47 0,1-1 0,-1 0 0,1 0 0,1 0 0,0 0 0,-6-16 0,7 15 0,0 1 0,-1 0 0,0 0 0,0 0 0,-1 0 0,-12-13 0,17 22 0,0-1 0,0 0 0,0 0 0,1 0 0,-1 0 0,0 0 0,0 0 0,1 0 0,-1 0 0,0 0 0,1 0 0,-1 0 0,1 0 0,0-1 0,-1 1 0,1 0 0,0 0 0,0 0 0,-1-1 0,1 1 0,0 0 0,0 0 0,0-1 0,1 1 0,-1 0 0,0 0 0,0 0 0,1-1 0,-1 1 0,1 0 0,-1 0 0,1 0 0,-1 0 0,1 0 0,0 0 0,-1 0 0,1 0 0,0 0 0,0 0 0,0 0 0,0 0 0,1 0 0,7-6 0,0 1 0,0 0 0,0 0 0,13-5 0,1 0 0,-14 7 0,1 0 0,0 0 0,0 1 0,17-3 0,-20 6 0,0-1 0,0-1 0,-1 1 0,1-1 0,0-1 0,-1 1 0,0-1 0,1 0 0,-1 0 0,-1-1 0,1 0 0,8-6 0,-15 5 0,-10 5 0,-12 4 0,9 4 0,1 0 0,0 1 0,0 1 0,1 0 0,0 0 0,1 1 0,-15 19 0,-64 93 0,84-115 0,-18 28 0,1 1 0,-27 60 0,39-76 0,0-1 0,-22 29 0,-1 3 0,-57 76 0,82-116 0,-4 2 0,0-1 0,-26 20 0,37-31 0,2-2 0,0 1 0,-1-1 0,1 1 0,0-1 0,-1 0 0,1 1 0,0-1 0,-1 0 0,1 0 0,0 1 0,-1-1 0,1 0 0,0 0 0,-1 0 0,1 1 0,-1-1 0,1 0 0,0 0 0,-1 0 0,1 0 0,-1 0 0,1 0 0,-1 0 0,1 0 0,0 0 0,-1 0 0,1 0 0,-1 0 0,1 0 0,-1 0 0,1 0 0,0 0 0,-1 0 0,1-1 0,-1 1 0,1 0 0,0 0 0,-1 0 0,0-1 0,1 0 0,0 0 0,0 0 0,0 0 0,0 1 0,0-1 0,0 0 0,0 0 0,0 0 0,0 0 0,0 0 0,0 1 0,1-1 0,-1 0 0,0 0 0,0 0 0,1 1 0,-1-1 0,1 0 0,-1 1 0,1-1 0,0-1 0,50-61 0,111-103 0,-84 90 0,-58 58 0,1 0 0,0 2 0,45-27 0,-41 30 0,3-2 0,46-32 0,50-37-1365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2.9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3.3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 20 24575,'0'-4'0,"-4"-1"0,-2-5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3.70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76 150 24575,'0'-4'0</inkml:trace>
  <inkml:trace contextRef="#ctx0" brushRef="#br0" timeOffset="1">1 1 24575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4.0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26 24575,'0'-4'0,"0"-6"0,-5-1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5.9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4.4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60 140 24575</inkml:trace>
  <inkml:trace contextRef="#ctx0" brushRef="#br0" timeOffset="1">10 40 24575,'0'-4'0,"0"-6"0,-4-1 0,-1-3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4.75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60 145 24575,'0'-4'0</inkml:trace>
  <inkml:trace contextRef="#ctx0" brushRef="#br0" timeOffset="1">10 20 24575,'0'-4'0,"-4"-2"0,-2-3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5.09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26 296 24575,'0'-4'0,"0"-6"0</inkml:trace>
  <inkml:trace contextRef="#ctx0" brushRef="#br0" timeOffset="1">0 72 24575,'0'-4'0,"0"-6"0,0-5 0,0-5 0,0-2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5.4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115 284 24575,'-4'0'0,"-1"-5"0,-1-5 0,2-5 0</inkml:trace>
  <inkml:trace contextRef="#ctx0" brushRef="#br0" timeOffset="1">16 34 24575,'0'-4'0,"-5"-2"0,0-4 0,0-4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5.79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25 254 24575,'0'-4'0,"0"-6"0,0-5 0,0-5 0</inkml:trace>
  <inkml:trace contextRef="#ctx0" brushRef="#br0" timeOffset="1">0 30 24575,'0'-4'0,"0"-6"0,0-5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6.16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97 24575,'0'-4'0,"0"-6"0,0-5 0,0-5 0,0-2 0,-4-3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6.57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24575,'0'4'0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6.9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 1 24575,'0'4'0,"-4"1"0,-2 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7.35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325 0 24575,'-5'0'0,"-1"5"0,-3 0 0,-5 0 0</inkml:trace>
  <inkml:trace contextRef="#ctx0" brushRef="#br0" timeOffset="1">1 100 24575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7.7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51 299 24575,'0'-4'0,"0"-6"0,0-5 0,0-5 0,-5 2 0,-1-1 0,1-1 0</inkml:trace>
  <inkml:trace contextRef="#ctx0" brushRef="#br0" timeOffset="1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6.4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8.0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24575,'4'0'0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8.4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254 86 24575,'-4'0'0,"-6"0"0</inkml:trace>
  <inkml:trace contextRef="#ctx0" brushRef="#br0" timeOffset="1">4 10 24575,'0'-4'0,"-4"-1"0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8.79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9.17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0 150 24575</inkml:trace>
  <inkml:trace contextRef="#ctx0" brushRef="#br0" timeOffset="1">124 1 24575,'5'0'0,"5"0"0,5 0 0,5 0 0,2 0 0,3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9.54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24575,'4'0'0,"6"0"0,5 0 0,4 0 0</inkml:trace>
  <inkml:trace contextRef="#ctx0" brushRef="#br0" timeOffset="1">175 0 24575,'4'0'0,"6"5"0,5 1 0,4-1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9.8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210 410 24575,'0'-4'0,"-5"-6"0,-1-5 0,-3 0 0,-5-2 0,-1-2 0,0-3 0,1 0 0,-1-3 0,2 1 0</inkml:trace>
  <inkml:trace contextRef="#ctx0" brushRef="#br0" timeOffset="1">10 62 24575,'0'-4'0,"0"-6"0,0-5 0,-4-1 0,-2-1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0.23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0 150 24575,'5'0'0,"4"0"0,2-4 0,-1-6 0,2-1 0,3 1 0,-1-1 0,1 0 0,-1-2 0,0 2 0</inkml:trace>
  <inkml:trace contextRef="#ctx0" brushRef="#br0" timeOffset="1">250 0 24575,'4'0'0,"6"0"0,5 0 0,4 0 0,4 0 0,2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0.5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29 24575,'4'0'0,"6"0"0,1-4 0,3-1 0,-1-5 0,2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0.92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1 416 24575,'0'-4'0,"4"-2"0,2-4 0,3-4 0,1-4 0,3 0 0,-1 0 0,2-1 0,-2-2 0,-3-2 0</inkml:trace>
  <inkml:trace contextRef="#ctx0" brushRef="#br0" timeOffset="1">150 67 24575,'0'-4'0,"0"-6"0,5-1 0,0-3 0,5 1 0,0-2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1.2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0 392 24575,'0'-4'0,"5"-2"0,5 1 0,1-4 0,3 1 0,-1-4 0,1 1 0,3 2 0,-1-1 0,0 0 0,-2-1 0,0-4 0,-1-4 0,0 3 0</inkml:trace>
  <inkml:trace contextRef="#ctx0" brushRef="#br0" timeOffset="1">274 94 24575,'0'-5'0,"5"-1"0,0-3 0,1-5 0,-2-5 0,-1-2 0,4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7.0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3.41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4.87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 24575,'0'-5'0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5.9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6.44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6.82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7.20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7.60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8.31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8.8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1.2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7.59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1.83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2.3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3.9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1.63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 24575,'0'-4'0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1.9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269 278 24575,'0'-4'0,"-4"-1"0,-1-5 0,-5 0 0,0-3 0,-3 2 0,2-3 0,-3 1 0,1 0 0</inkml:trace>
  <inkml:trace contextRef="#ctx0" brushRef="#br0" timeOffset="1">21 30 24575,'-4'0'0,"-2"-4"0,0-6 0,2-6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2.3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71 24575,'0'-4'0,"0"-6"0,0-5 0,0-4 0,0-4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2.7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175 374 24575,'0'-4'0,"0"-6"0,0-6 0,0-3 0,0-4 0</inkml:trace>
  <inkml:trace contextRef="#ctx0" brushRef="#br0" timeOffset="1">0 0 24575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5.29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 24575,'0'-5'0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3.9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0.0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0.1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24575,'19'1'0,"1"0"0,-1 1 0,1 1 0,-1 0 0,0 2 0,0 0 0,-1 1 0,0 1 0,0 1 0,0 1 0,-1 0 0,0 1 0,21 17 0,-9-7 0,0-1 0,41 19 0,22 13 0,52 30 0,-130-73 0,1-2 0,0 0 0,0-1 0,32 7 0,16 6 0,106 37 0,-148-50 0,-1-2 0,34 3 0,26 5 0,119 14 0,-138-12 0,157 43 0,-180-44 0,1-1 0,43 7 0,-62-14 0,0 1 0,29 11 0,-30-9 0,1 0 0,26 4 0,79 13 0,-109-21 0,0 2 0,0 0 0,-1 0 0,1 2 0,15 8 0,37 16 0,-51-24-1365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0.5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1.1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1.5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1.9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2.27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24575,'4'0'0,"1"4"0,1 6 0,2 1 0,1 3 0,2-1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4.0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4.3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5.7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6.21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 24575,'0'-4'0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6.5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4.34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6.9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39 24575,'0'-4'0,"0"-6"0,4-1 0,2-2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7.30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 24575,'4'0'0,"2"-4"0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7.65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8.27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8.9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9.42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 1 24575,'-4'0'0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9.7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0.1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1 24575,'-4'0'0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0.5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0 24575,'0'4'0,"-5"2"0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0.8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374 0 24575,'-4'0'0,"-2"5"0,-3 0 0,-5 1 0</inkml:trace>
  <inkml:trace contextRef="#ctx0" brushRef="#br0" timeOffset="1">0 100 24575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5.0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24575,'4'0'0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1.32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1 24575,'-4'0'0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2.19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24575,'4'0'0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4.39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5.3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5.7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08.1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4812 503 24575,'7'0'0,"0"0"0,0 0 0,0 1 0,0 0 0,0 0 0,-1 0 0,1 1 0,9 3 0,-14-3 0,0-1 0,1 1 0,-1-1 0,0 1 0,0 0 0,-1 0 0,1 0 0,0 0 0,0 0 0,-1 0 0,0 1 0,1-1 0,-1 1 0,0-1 0,0 0 0,0 1 0,0 0 0,-1-1 0,1 1 0,-1-1 0,1 1 0,-1 0 0,0 0 0,-1 4 0,0 12 0,-1-1 0,-1 0 0,-1 1 0,-1-1 0,-9 25 0,-7 28 0,12-37 0,3 0 0,1 0 0,-2 60 0,10 34 0,-5 168 0,1-286 0,-1 0 0,0 0 0,0-1 0,-1 1 0,-1-1 0,1 0 0,-1 0 0,-1 0 0,0 0 0,0-1 0,0 1 0,-1-1 0,0-1 0,-1 1 0,-8 7 0,4-6 0,0-1 0,0 0 0,-1 0 0,0-1 0,0 0 0,0-1 0,-1-1 0,0 0 0,0 0 0,-17 2 0,10-3 0,1 1 0,0 1 0,0 0 0,1 2 0,-1 0 0,2 1 0,-1 1 0,1 0 0,-21 18 0,11-6 0,2 1 0,-25 30 0,28-26 0,-23 40 0,35-49 0,0-2 0,-2 0 0,0 0 0,0-1 0,-1 0 0,-1-1 0,-1-1 0,-22 17 0,30-25 0,0 1 0,0 0 0,0 0 0,0 1 0,-9 13 0,10-12 0,0-1 0,-1 1 0,0-1 0,-15 12 0,10-9 0,0 0 0,0 1 0,1 0 0,0 1 0,-11 16 0,14-16 0,-1-1 0,0 0 0,-1-1 0,0 0 0,-1 0 0,0-1 0,-14 10 0,-111 46 0,113-54 0,1-1 0,-1-1 0,-1-1 0,-34 7 0,-18 6 0,-80 46 0,134-61 0,10-3 0,-1 0 0,1 0 0,1 1 0,-1 1 0,0 0 0,1 0 0,0 1 0,0 1 0,1 0 0,0 0 0,0 1 0,-14 15 0,-44 50 0,49-56 0,2 1 0,0 0 0,-16 26 0,-58 74 0,16-8 0,39-61 0,-46 86 0,82-134 0,0-1 0,-1 1 0,1 0 0,0-1 0,-1 1 0,1-1 0,0 1 0,0 0 0,0-1 0,0 1 0,-1 0 0,1-1 0,0 1 0,0 0 0,0-1 0,1 1 0,-1 0 0,0-1 0,0 1 0,0-1 0,0 1 0,0 0 0,1-1 0,-1 1 0,0-1 0,1 1 0,-1 0 0,0-1 0,2 2 0,20 6 0,39-8 0,-50 0 0,28-4 0,0-2 0,0-1 0,-1-2 0,51-19 0,-24 8 0,-55 17 0,0-1 0,0-1 0,0 0 0,-1 0 0,1-1 0,-1 0 0,-1 0 0,1-1 0,-1 0 0,13-16 0,3-7 0,36-57 0,-8 9 0,-40 60 0,-1 1 0,14-32 0,-18 33 0,0 1 0,2 0 0,0 1 0,0 0 0,14-15 0,-22 28 0,0 0 0,0 0 0,0 0 0,0 1 0,0-1 0,-1 0 0,1 0 0,0 0 0,0 0 0,-1-1 0,1 1 0,-1 0 0,1 0 0,-1 0 0,1 0 0,-1-1 0,0 1 0,1 0 0,-1 0 0,0-1 0,0 1 0,0 0 0,0-1 0,0 0 0,-1 1 0,0 0 0,0 0 0,0 0 0,0 0 0,1 0 0,-1 1 0,-1-1 0,1 0 0,0 1 0,0-1 0,0 1 0,0-1 0,0 1 0,0 0 0,-1-1 0,1 1 0,0 0 0,0 0 0,-2 0 0,-7-1 0,1 1 0,-1 0 0,1 1 0,-1 0 0,-11 3 0,-2 5 0,1 1 0,0 2 0,1-1 0,0 2 0,1 1 0,-19 17 0,1-3 0,-400 274 0,322-230 0,47-31 0,57-34 0,-1-1 0,0 0 0,-1 0 0,1-2 0,-1 1 0,0-2 0,0 0 0,-17 2 0,-15-2 0,-54-2 0,77-2 0,22 1 0,0 1 0,0-1 0,0 0 0,-1 0 0,1-1 0,0 1 0,0 0 0,0 0 0,-1-1 0,1 1 0,0 0 0,0-1 0,0 1 0,0-1 0,0 0 0,0 1 0,0-1 0,0 0 0,0 1 0,0-1 0,0 0 0,0 0 0,0 0 0,1 0 0,-1 0 0,0-1 0,0-1 0,1 1 0,-1 0 0,1 0 0,0-1 0,0 1 0,0 0 0,0-1 0,0 1 0,0 0 0,1 0 0,-1-1 0,1 1 0,1-3 0,4-10 0,1 0 0,0 0 0,12-16 0,-13 22 0,12-25 0,-1-1 0,12-39 0,19-39 0,-8 20 0,-27 60 0,27-51 0,-30 64 0,-2 0 0,0-1 0,-2 0 0,0 0 0,-1 0 0,-2-1 0,2-22 0,10-48 0,-8 48 0,-2 0 0,-2-1 0,-6-86 0,1 30 0,2 68 0,1-19 0,-3 0 0,-13-85 0,3 81 0,5 27 0,1 0 0,-4-56 0,8 70 0,0-1 0,0 0 0,-2 1 0,0-1 0,-7-16 0,5 17 0,1-1 0,1 1 0,0-1 0,1 0 0,-1-19 0,7-84 0,-5-61 0,1 172 0,0 0 0,-1 1 0,0-1 0,0 1 0,-1-1 0,0 1 0,0 0 0,-1 0 0,0 0 0,0 1 0,-1-1 0,1 1 0,-2 0 0,1 0 0,-12-9 0,-2-5 0,5 2 0,0 0 0,1-1 0,1-1 0,-11-24 0,-15-23 0,30 52 0,-1-2 0,-8-26 0,13 31 0,-1 1 0,0-1 0,0 1 0,-1 0 0,0 0 0,-1 1 0,-14-17 0,11 15 0,1-1 0,0 0 0,1-1 0,1 0 0,0 0 0,0-1 0,-5-20 0,-9-18 0,11 25 0,2 0 0,1-1 0,1 0 0,1 0 0,2 0 0,0-57 0,3 83 0,0 0 0,0 0 0,0 0 0,0 0 0,0 0 0,1 0 0,-1 0 0,1 0 0,0 0 0,0 0 0,0 0 0,0 0 0,1 0 0,-1 1 0,1-1 0,0 1 0,-1-1 0,1 1 0,0-1 0,0 1 0,4-3 0,-1 3 0,0-1 0,0 1 0,1 0 0,-1 1 0,0-1 0,1 1 0,-1 0 0,1 1 0,-1-1 0,1 1 0,7 1 0,440 4 0,-435-4 0,1 2 0,-1 0 0,0 1 0,0 0 0,0 2 0,17 8 0,44 12 0,76 8 0,-26-14 0,16 9 0,-107-24 0,0-3 0,63-4 0,40 3 0,-67 11 0,-51-8 0,0 0 0,31 1 0,-22-4 0,48 10 0,-48-6 0,48 2 0,-57-5 0,-1 0 0,35 9 0,-9-1 0,4-1 0,-26-3 0,1-2 0,42 2 0,-49-5 0,-1 1 0,31 8 0,36 2 0,56 3 0,-61-4 0,-51-6 0,0 1 0,45 16 0,-10-2 0,29 0 0,-54-13 0,47 15 0,-80-19 0,-1 0 0,1 1 0,-1 0 0,0 0 0,1 0 0,-2 1 0,9 7 0,-13-11 0,0-1 0,0 1 0,0 0 0,0-1 0,0 1 0,-1 0 0,1 0 0,0 0 0,0 0 0,-1 0 0,1 0 0,-1 0 0,1 0 0,-1 0 0,1 0 0,-1 0 0,1 0 0,-1 0 0,0 1 0,0-1 0,1 0 0,-1 0 0,0 0 0,0 0 0,0 1 0,-1-1 0,1 0 0,0 0 0,0 0 0,-1 0 0,1 1 0,0-1 0,-1 0 0,1 0 0,-1 0 0,1 0 0,-1 0 0,0 0 0,1 0 0,-1 0 0,0 0 0,0-1 0,0 1 0,0 0 0,0 0 0,0-1 0,0 1 0,0-1 0,0 1 0,0-1 0,0 1 0,0-1 0,0 1 0,-1-1 0,-31 13 0,-1-3 0,0 0 0,0-2 0,0-2 0,-1-1 0,0-2 0,-49-1 0,50 0 0,-59 9 0,57-6 0,-47 2 0,-817-8 0,882-1 0,0 0 0,1-1 0,-1 0 0,0-2 0,-22-8 0,-30-8 0,2 5 0,10 1 0,-64-6 0,86 16 0,-45-13 0,55 10 0,-1 2 0,0 1 0,-50-2 0,49 7 0,1-1 0,-1 0 0,-49-11 0,35 5 0,0 2 0,-1 2 0,1 1 0,-53 6 0,-5-1 0,54-5 0,33 0 0,-1 1 0,0 1 0,1 0 0,-1 1 0,1 0 0,-1 1 0,-14 4 0,27-6 0,0 0 0,0 0 0,0 1 0,0-1 0,0 0 0,0 1 0,0-1 0,0 0 0,0 1 0,0-1 0,0 1 0,1 0 0,-1-1 0,0 1 0,0 0 0,0-1 0,1 1 0,-1 0 0,0 0 0,1 0 0,-1 0 0,1 0 0,-1 0 0,1-1 0,-1 1 0,1 0 0,0 0 0,-1 0 0,1 1 0,0-1 0,0 0 0,0 0 0,0 0 0,0 0 0,0 0 0,0 0 0,0 0 0,0 0 0,0 0 0,1 0 0,-1 0 0,0 0 0,1 0 0,-1 0 0,1 0 0,-1 0 0,1 0 0,0 0 0,-1-1 0,1 1 0,0 0 0,-1 0 0,1-1 0,0 1 0,1 1 0,3 3 0,1-1 0,0 1 0,0-1 0,0 0 0,0-1 0,12 6 0,78 28 0,121 42 0,-158-62 0,10 4 0,93 16 0,-104-27 0,-33-5 0,1 0 0,39 0 0,-25-3 0,1 3 0,61 13 0,-63-9 0,0-3 0,73 4 0,935-11 0,-1040 1 0,0 0 0,0 0 0,0 1 0,0 0 0,0 0 0,0 0 0,0 1 0,-1 0 0,1 1 0,-1 0 0,7 3 0,-10-4 0,0 1 0,0-1 0,0 1 0,0 0 0,0 0 0,-1 0 0,0 0 0,1 0 0,-1 1 0,0-1 0,-1 1 0,1-1 0,-1 1 0,1 0 0,-1 0 0,0-1 0,-1 1 0,1 0 0,-1 0 0,1 7 0,-1-4 0,1 1 0,-1-1 0,0 0 0,-1 1 0,0-1 0,0 0 0,0 1 0,-1-1 0,0 0 0,-1 0 0,0-1 0,0 1 0,0 0 0,-1-1 0,1 0 0,-2 0 0,1 0 0,-1 0 0,0-1 0,0 1 0,0-1 0,-1 0 0,1-1 0,-1 0 0,-1 0 0,1 0 0,-10 4 0,-26 6 0,-1-1 0,0-3 0,-56 6 0,29-5 0,39-6 0,-43 3 0,-115 16 0,-690-22 0,427-4 0,449 1 0,-1 2 0,0-1 0,0 0 0,0 1 0,0 0 0,1-1 0,-1 2 0,0-1 0,1 0 0,-1 1 0,1-1 0,-1 1 0,-4 4 0,7-5 0,0-1 0,1 1 0,-1 0 0,0-1 0,1 1 0,-1 0 0,1 0 0,-1 0 0,1 0 0,0-1 0,-1 1 0,1 0 0,0 0 0,-1 0 0,1 0 0,0 0 0,0 0 0,0 0 0,0 0 0,0 0 0,0 0 0,0 1 0,1 0 0,0 0 0,0 0 0,0 1 0,0-1 0,0 0 0,1 0 0,-1 0 0,0-1 0,1 1 0,0 0 0,-1 0 0,1-1 0,2 2 0,7 4 0,-1 0 0,2-1 0,-1 0 0,1-1 0,-1-1 0,24 7 0,23 8 0,-43-13 0,1-2 0,0 0 0,0 0 0,1-2 0,32 1 0,42 8 0,-47-4 0,0-2 0,1-2 0,85-6 0,-29 1 0,-48 4 0,-39-1 0,1 1 0,-1-2 0,0 0 0,1 0 0,-1-2 0,0 0 0,1 0 0,-1-1 0,-1-1 0,22-8 0,51-25 0,-28 14 0,-57 22 0,1 1 0,0-1 0,-1 1 0,1-1 0,-1 0 0,1 0 0,-1 0 0,1 1 0,-1-1 0,0-1 0,1 1 0,-1 0 0,0 0 0,0 0 0,0-1 0,0 1 0,0-1 0,0 1 0,0-1 0,-1 1 0,1-1 0,0-1 0,-1 1 0,0 1 0,-1 0 0,1-1 0,0 1 0,-1-1 0,0 1 0,1 0 0,-1 0 0,0-1 0,1 1 0,-1 0 0,0 0 0,0 0 0,0 0 0,0 0 0,0 0 0,-1 0 0,1 0 0,0 0 0,-2-1 0,-12-6 0,0 0 0,0 1 0,-25-7 0,24 8 0,-170-57 0,96 47 0,20 5 0,-193-24 0,237 31 0,1-1 0,-31-10 0,34 8 0,0 1 0,-1 1 0,-28-2 0,15 3 0,0-2 0,0-2 0,-35-11 0,35 8 0,84 28 0,78 39 0,58 16 0,-147-59 0,5 1 0,179 71 0,-194-75 0,0-2 0,1 0 0,33 4 0,2 2 0,-11-6 0,-1-2 0,1-2 0,-1-2 0,56-6 0,5 1 0,436 3 0,-535 2 0,1 0 0,0 1 0,-1 0 0,1 1 0,-1 1 0,0 0 0,-1 1 0,23 13 0,-26-14 0,-7-5 0,1 1 0,-1 0 0,0 0 0,0 0 0,0 0 0,0 1 0,0-1 0,0 1 0,0-1 0,0 1 0,-1-1 0,1 1 0,-1 0 0,1 0 0,-1 0 0,1 0 0,-1 0 0,0 0 0,0 0 0,0 0 0,0 1 0,-1-1 0,1 0 0,-1 0 0,1 1 0,-1-1 0,0 1 0,0-1 0,0 0 0,0 1 0,0-1 0,0 0 0,-1 1 0,0 3 0,-2-1 0,1 0 0,-1-1 0,0 0 0,0 0 0,0 0 0,-1 0 0,0 0 0,1 0 0,-1-1 0,0 0 0,-1 0 0,1 0 0,-1 0 0,1-1 0,-7 3 0,-79 38 0,46-21 0,-75 26 0,-48 22 0,129-55 0,2 2 0,-56 35 0,-11 6 0,0-11 0,84-39 0,0 0 0,0-1 0,-1-1 0,-30 5 0,-3 2 0,41-10 0,0 0 0,-1 0 0,1 2 0,1-1 0,-1 1 0,1 1 0,0 0 0,0 1 0,0 0 0,1 0 0,0 1 0,-11 11 0,-18 21 0,-77 58 0,14-19 0,46-41 0,40-26 0,-1 0 0,1-2 0,-2 0 0,0-1 0,-28 11 0,43-19 0,-1 1 0,1 0 0,0-1 0,-1 1 0,1 0 0,0 1 0,0-1 0,1 0 0,-1 1 0,0 0 0,1 0 0,0 0 0,-4 4 0,-23 50 0,0-3 0,9-29 0,-1-2 0,-1-1 0,-1 0 0,-45 31 0,-40 38 0,102-84 0,1 1 0,0 0 0,1 0 0,0 0 0,0 1 0,1-1 0,0 1 0,0 0 0,1 0 0,0 0 0,1 0 0,-1 12 0,-12 45 0,7-34 0,10-25 0,9-19 0,15-25 0,18-22 0,53-59 0,-5 6 0,27-30 0,-49 47 0,-64 88 0,0 0 0,0 0 0,0 1 0,1-1 0,14-7 0,16-15 0,-12 10 0,1 0 0,1 2 0,0 2 0,48-20 0,-63 29 0,27-10 0,0 2 0,1 2 0,64-11 0,-14 16 0,-73 7 0,0 0 0,0-2 0,0 0 0,-1-1 0,1-1 0,25-9 0,2-3 0,53-12 0,-60 18 0,0-1 0,58-26 0,-91 34 0,0 1 0,-1-1 0,1 1 0,-1-1 0,0-1 0,6-4 0,-10 8 0,0 0 0,1-1 0,-1 1 0,0 0 0,0-1 0,0 1 0,1 0 0,-1 0 0,0-1 0,0 1 0,0 0 0,0-1 0,0 1 0,1 0 0,-1-1 0,0 1 0,0-1 0,0 1 0,0 0 0,0-1 0,0 1 0,0 0 0,0-1 0,-1 1 0,1 0 0,0-1 0,0 1 0,0 0 0,0-1 0,0 1 0,0 0 0,-1-1 0,1 1 0,0-1 0,-25-6 0,-50 2 0,-103 6 0,52 2 0,77-5 0,-62-11 0,23 1 0,80 11 0,0 0 0,1-1 0,-1 0 0,1-1 0,-1 1 0,1-2 0,0 1 0,0-1 0,0 0 0,0 0 0,-6-6 0,-6-6 0,1-1 0,-18-22 0,27 29 0,-18-18 0,17 19 0,2 0 0,-1 0 0,1-1 0,1 0 0,0-1 0,-7-11 0,11 16 0,0 0 0,-1 0 0,0 0 0,0 1 0,-1 0 0,1 0 0,-1 0 0,0 1 0,0-1 0,-1 1 0,1 1 0,-1-1 0,0 1 0,0-1 0,0 2 0,0-1 0,-1 1 0,-10-3 0,-4 1 0,-1 1 0,0 1 0,0 0 0,-30 3 0,126 1 0,118 17 0,-118-12 0,0-3 0,84-7 0,-30 1 0,-44 0 0,94 4 0,-168 0 0,0 1 0,-1 0 0,1 0 0,-1 1 0,11 5 0,-15-6 0,0 0 0,1 0 0,-1-1 0,1 1 0,0-1 0,-1 0 0,1-1 0,0 0 0,0 0 0,0 0 0,0 0 0,0-1 0,0 0 0,10-2 0,-16 2 0,0 0 0,1 0 0,-1 0 0,0 0 0,0 0 0,0 0 0,0 0 0,0 0 0,1 0 0,-1-1 0,0 1 0,0 0 0,0 0 0,0 0 0,0 0 0,0 0 0,0-1 0,1 1 0,-1 0 0,0 0 0,0 0 0,0 0 0,0-1 0,0 1 0,0 0 0,0 0 0,0 0 0,0 0 0,0-1 0,0 1 0,0 0 0,0 0 0,0 0 0,0 0 0,0-1 0,0 1 0,0 0 0,0 0 0,0 0 0,-1 0 0,1-1 0,0 1 0,0 0 0,0 0 0,0 0 0,0 0 0,0 0 0,0-1 0,-1 1 0,1 0 0,0 0 0,-14-11 0,-16-5 0,-7 5 0,0 2 0,0 2 0,-1 1 0,-40-1 0,-158 8 0,103 1 0,120-1 0,1 1 0,0 0 0,0 1 0,0 0 0,0 1 0,0 0 0,1 1 0,-1 0 0,2 1 0,-1 0 0,0 1 0,1 0 0,-14 12 0,-36 23 0,51-36 0,0 1 0,1 0 0,0 0 0,1 0 0,-11 15 0,12-14 0,-1-1 0,1 0 0,-1 0 0,-1 0 0,1-1 0,-1 0 0,-14 9 0,2-6 0,0 2 0,-34 24 0,48-30 0,0 0 0,0 1 0,1-1 0,-1 1 0,1 0 0,1 1 0,-1-1 0,1 1 0,1 0 0,-1 0 0,-4 13 0,-1 9 0,-1 0 0,-1-1 0,-2-1 0,-20 33 0,3-1 0,47-69 0,7-11 0,-13 7 0,0 0 0,-2-1 0,0-1 0,0 1 0,-2-1 0,0 0 0,6-21 0,8-17 0,-16 40 0,-1-1 0,0 0 0,-1 0 0,0 0 0,-1 0 0,-1-1 0,-1 1 0,0 0 0,-3-22 0,0 12 0,-1 0 0,-2 0 0,0 0 0,-19-44 0,19 57 0,1 1 0,-2 0 0,0 0 0,0 0 0,-1 1 0,0 0 0,0 0 0,-1 1 0,-1 0 0,-12-9 0,-21-21 0,33 28 0,-1 1 0,0 0 0,-1 0 0,-17-10 0,-133-82 0,115 69 0,21 14 0,-2 1 0,-37-18 0,30 15 0,32 18 0,0 1 0,0 0 0,0 0 0,0 0 0,0 0 0,0 0 0,0 0 0,-1 1 0,1 0 0,0-1 0,-1 1 0,1 1 0,-1-1 0,0 0 0,1 1 0,-1 0 0,0 0 0,1 0 0,-1 0 0,1 0 0,-1 1 0,0 0 0,1 0 0,-6 2 0,-31 18 0,31-16 0,0 1 0,-1-2 0,0 1 0,0-1 0,0 0 0,-15 2 0,22-5 0,0-1 0,0 0 0,0 0 0,0 0 0,0-1 0,0 1 0,0-1 0,0 0 0,0 1 0,1-1 0,-1 0 0,0-1 0,0 1 0,1-1 0,-1 1 0,1-1 0,-1 0 0,1 1 0,0-1 0,0-1 0,0 1 0,0 0 0,0 0 0,0-1 0,0 1 0,1-1 0,0 1 0,-2-4 0,-8-17 0,1 0 0,-12-45 0,18 53 0,0 0 0,-1 0 0,0 0 0,-1 1 0,-1 0 0,0 0 0,-1 0 0,-1 1 0,-18-21 0,-12-10 0,33 35 0,-2 0 0,1 1 0,-1 0 0,0 0 0,-1 1 0,0 0 0,0 0 0,-15-7 0,-30-15 0,36 18 0,-1 1 0,-1 1 0,-34-11 0,49 19 0,-117-27 0,103 23 0,0 1 0,1-2 0,-36-15 0,38 13 0,0 1 0,-1 1 0,0 1 0,-33-6 0,32 8 0,1 0 0,-1-2 0,-31-12 0,37 12 0,11 5 0,1-1 0,-1 1 0,1 0 0,-1-1 0,1 1 0,-1 0 0,0-1 0,1 1 0,-1 0 0,1 0 0,-1-1 0,0 1 0,1 0 0,-1 0 0,0 0 0,1 0 0,-1 0 0,0 0 0,1 0 0,-1 0 0,0 0 0,1 0 0,-1 0 0,0 1 0,1-1 0,-1 0 0,0 0 0,1 1 0,-1-1 0,1 0 0,-1 1 0,1-1 0,-1 1 0,1-1 0,-1 0 0,1 1 0,-1-1 0,1 1 0,-1 0 0,1-1 0,0 1 0,-1-1 0,1 1 0,0-1 0,-1 1 0,1 0 0,0-1 0,0 1 0,0 0 0,0-1 0,0 1 0,0 0 0,0-1 0,0 1 0,0 0 0,0-1 0,0 1 0,0 0 0,0-1 0,0 1 0,1 0 0,-1-1 0,0 1 0,0 0 0,1 0 0,1 4 0,-1 0 0,1-1 0,0 1 0,0 0 0,1-1 0,-1 0 0,6 7 0,23 17 0,2-1 0,52 34 0,-52-39 0,8 3 0,1-1 0,64 24 0,-66-30 0,32 8 0,-49-18 0,0 1 0,36 19 0,-28-12 0,0-2 0,41 14 0,-39-17 0,-1 2 0,34 19 0,11 7 0,-46-24 0,47 29 0,-62-33 0,0-1 0,31 15 0,-45-24 0,1 1 0,0-1 0,0 0 0,0 1 0,0-1 0,0-1 0,1 1 0,-1 0 0,0-1 0,0 1 0,0-1 0,1 0 0,-1 0 0,0-1 0,0 1 0,0-1 0,1 1 0,-1-1 0,0 0 0,0 0 0,0 0 0,0-1 0,0 1 0,0-1 0,2-1 0,-4 2 0,0-1 0,0 1 0,0 0 0,0-1 0,0 1 0,0-1 0,0 1 0,0-1 0,-1 1 0,1-1 0,-1 0 0,1 1 0,-1-1 0,0 0 0,0 1 0,1-1 0,-1 0 0,0 1 0,0-1 0,-1 0 0,1-1 0,-1-2 0,-1 1 0,1 0 0,-1 0 0,0 0 0,0 0 0,0 0 0,0 1 0,-4-5 0,-3-3 0,-1 0 0,0 1 0,-1 0 0,-13-10 0,-102-58 0,65 43 0,35 21 0,-1 1 0,-42-14 0,-13-5 0,-226-100 0,234 105 0,49 18 0,1 0 0,-33-17 0,35 15 0,-1 2 0,-1 1 0,0 1 0,-45-8 0,17 4 0,51 10 0,-1 0 0,0 1 0,1-1 0,-1 1 0,0 0 0,0-1 0,1 1 0,-1 0 0,0 0 0,0 0 0,0 0 0,1 0 0,-1 0 0,0 1 0,0-1 0,1 1 0,-1-1 0,0 1 0,0 0 0,1-1 0,-1 1 0,1 0 0,-1 0 0,1 0 0,-1 0 0,1 1 0,0-1 0,-3 3 0,4-2 0,-1 0 0,1 0 0,0 0 0,-1 0 0,1 1 0,0-1 0,0 0 0,1 0 0,-1 0 0,0 0 0,1 1 0,-1-1 0,1 0 0,0 0 0,0 0 0,0 0 0,0 0 0,0 0 0,0 0 0,0-1 0,1 1 0,-1 0 0,3 2 0,102 91 0,-98-87 0,0-1 0,1 0 0,-1 0 0,2-1 0,18 10 0,23 16 0,102 86 0,-102-88 0,-38-23 0,-1-1 0,0 2 0,21 16 0,66 51 0,-85-65 0,1-2 0,0 1 0,0-2 0,19 7 0,26 14 0,-13-3 0,46 27 0,7 2 0,-74-42 0,-1 1 0,43 30 0,-72-42 0,1 1 0,0-1 0,-1-1 0,1 1 0,-1 0 0,0-1 0,1 0 0,-1 0 0,-5 0 0,-14-5 0,0 0 0,1-1 0,-1-2 0,2 0 0,-29-16 0,-43-15 0,-277-83 0,352 115 0,0-1 0,-26-15 0,-20-9 0,41 22 0,-1-2 0,2-1 0,0 0 0,-22-19 0,25 19 0,-4 3 0,22 10 0,1 0 0,-1 0 0,1 0 0,-1 0 0,1 0 0,-1 0 0,1 0 0,-1 0 0,1 1 0,-1-1 0,1 0 0,-1 0 0,1 1 0,-1-1 0,1 0 0,0 0 0,-1 1 0,1-1 0,0 1 0,-1-1 0,1 0 0,0 1 0,-1-1 0,1 1 0,0-1 0,0 0 0,-1 2 0,1 0 0,0 0 0,0-1 0,0 1 0,0 0 0,0 0 0,0 0 0,1 0 0,-1 0 0,0 0 0,1-1 0,0 1 0,-1 0 0,1 0 0,0-1 0,0 1 0,0 0 0,0-1 0,0 1 0,1-1 0,-1 0 0,2 3 0,28 28 0,-16-16 0,1 0 0,29 22 0,14 6 0,98 95 0,-149-131 0,1-1 0,0 0 0,1-1 0,12 8 0,-11-9 0,-1 2 0,0-1 0,-1 1 0,10 9 0,15 14 0,42 30 0,-17-14 0,-54-43 0,-1 1 0,1-1 0,0-1 0,0 1 0,0 0 0,0-1 0,10 3 0,-14-5 0,0 0 0,0 0 0,0 1 0,0-1 0,0 0 0,0 0 0,0 0 0,0 0 0,0 0 0,0 0 0,0-1 0,0 1 0,-1 0 0,1 0 0,0-1 0,0 1 0,0 0 0,0-1 0,0 1 0,0-1 0,-1 1 0,1-1 0,0 0 0,0 1 0,-1-1 0,1 0 0,0 1 0,-1-1 0,1 0 0,-1 0 0,1 0 0,-1 1 0,1-1 0,-1 0 0,1 0 0,-1 0 0,0 0 0,0 0 0,0 0 0,1 0 0,-1 0 0,0 0 0,0 0 0,0 0 0,0 0 0,0 0 0,-1 0 0,1 0 0,0 0 0,0 0 0,-1-1 0,-1-5 0,0 1 0,0 0 0,0-1 0,-1 1 0,1 0 0,-1 0 0,-1 0 0,1 1 0,-1-1 0,0 1 0,-9-9 0,-60-52 0,63 57 0,-114-90 0,71 55 0,3 1 0,-2 3 0,-113-67 0,120 81 0,-46-36 0,37 25 0,21 15 0,0-2 0,1-2 0,1 0 0,-31-37 0,54 55 0,-1 0 0,0 1 0,0 0 0,-11-7 0,-23-18 0,41 30 0,0 0 0,-1 0 0,1 0 0,0 1 0,-1-1 0,1 0 0,-1 1 0,0 0 0,1 0 0,-1-1 0,0 2 0,0-1 0,0 0 0,0 0 0,0 1 0,0 0 0,0 0 0,1-1 0,-1 2 0,-4-1 0,3 1 0,0 1 0,0-1 0,0 1 0,0 0 0,0 0 0,0 0 0,0 0 0,1 1 0,-1 0 0,1-1 0,0 1 0,-4 5 0,-6 8 0,0 1 0,2 0 0,0 1 0,-14 31 0,-38 86 0,57-123 0,2 0 0,0 0 0,0 1 0,1-1 0,1 1 0,-3 24 0,-3 17 0,2-10 0,2 1 0,1 0 0,6 67 0,-1-19 0,-1-79 0,1 0 0,1-1 0,0 1 0,1-1 0,0 0 0,1 0 0,8 15 0,7 20 0,-8-6 0,-1 1 0,4 45 0,-13-77 0,1 38 0,-4-42 0,1 1 0,0-1 0,0 1 0,1 0 0,0-1 0,1 1 0,-1-1 0,1 0 0,1 1 0,5 11 0,-19-37 0,-26-36 0,-161-143 0,166 170 0,-14-17 0,25 22 0,0 2 0,-1 0 0,-1 1 0,-31-19 0,24 17 0,1-2 0,-30-28 0,55 47 0,-3-3 0,0-1 0,0 2 0,-1-1 0,0 1 0,-17-10 0,23 15 0,1 0 0,-1 1 0,1-1 0,-1 0 0,0 1 0,1 0 0,-1-1 0,1 1 0,-1 0 0,0 0 0,1 0 0,-1 0 0,0 0 0,1 1 0,-1-1 0,1 0 0,-1 1 0,-1 0 0,1 0 0,0 1 0,0-1 0,0 1 0,0-1 0,0 1 0,1 0 0,-1 0 0,1 0 0,-1 0 0,1 0 0,0 0 0,0 0 0,0 0 0,0 0 0,0 1 0,0 2 0,-3 8 0,1 0 0,1 0 0,0 1 0,1-1 0,1 1 0,0-1 0,0 1 0,2-1 0,-1 1 0,7 21 0,-3-15 0,2 0 0,-1 0 0,2-1 0,1 0 0,0-1 0,17 24 0,-20-34 0,1-1 0,-1 0 0,1 0 0,11 7 0,26 28 0,-37-34 0,1 0 0,0 0 0,0-1 0,0 0 0,1 0 0,0-1 0,0 0 0,1-1 0,0 0 0,10 3 0,19 7 0,51 12 0,-64-20 0,20 7 0,-28-8 0,0-1 0,0 0 0,0-1 0,0-1 0,20 0 0,-6-2 0,0-2 0,43-6 0,-59 4 0,-1-1 0,1-1 0,-1 0 0,0 0 0,0-2 0,23-13 0,-6 0 0,-1-2 0,56-50 0,-76 59 0,0 0 0,0-1 0,-2 0 0,0 0 0,0-1 0,-1 0 0,-1-1 0,-1 0 0,0 0 0,-1 0 0,5-29 0,-7 15 0,-2-1 0,-1 1 0,-4-33 0,2 47 0,-1 0 0,-1 1 0,0-1 0,-1 1 0,0 0 0,-1 0 0,-13-21 0,-87-127 0,60 103 0,46 60 0,-1 0 0,1 0 0,0 0 0,-1 0 0,1-1 0,0 1 0,0 0 0,-1 0 0,1-1 0,0 1 0,0 0 0,-1 0 0,1-1 0,0 1 0,0 0 0,-1-1 0,1 1 0,0 0 0,0-1 0,0 1 0,0 0 0,0-1 0,0 1 0,0-1 0,0 1 0,0 0 0,0-1 0,0 1 0,0 0 0,0-1 0,0 1 0,0-1 0,0 1 0,0 0 0,0-1 0,0 1 0,0 0 0,1-1 0,-1 1 0,0 0 0,0-1 0,0 1 0,1 0 0,-1 0 0,0-1 0,1 1 0,21 0 0,28 15 0,87 40 0,56 16 0,-43-18 0,-112-39 0,55 25 0,-85-35 0,-1 0 0,1 0 0,-1 1 0,0 1 0,0-1 0,-1 1 0,0 0 0,0 0 0,6 9 0,-12-15 0,1 0 0,-1 1 0,1 0 0,-1-1 0,0 1 0,1-1 0,-1 1 0,0-1 0,0 1 0,1 0 0,-1-1 0,0 1 0,0-1 0,0 1 0,0 0 0,0-1 0,0 1 0,0 0 0,0-1 0,0 1 0,0 0 0,0-1 0,0 1 0,0-1 0,-1 1 0,1 0 0,0-1 0,0 1 0,-1-1 0,0 2 0,-19 8 0,-33-6 0,50-4 0,-677-2 0,625-8 0,48 8 0,1 0 0,-1 0 0,0 1 0,0 0 0,0 0 0,0 1 0,-12 0 0,19 0 0,0 0 0,0 0 0,-1 0 0,1 0 0,0 0 0,0 0 0,-1 0 0,1 0 0,0 0 0,0 0 0,0 0 0,-1 0 0,1 1 0,0-1 0,0 0 0,-1 0 0,1 0 0,0 0 0,0 0 0,0 0 0,-1 1 0,1-1 0,0 0 0,0 0 0,0 0 0,0 1 0,-1-1 0,1 0 0,0 0 0,0 0 0,0 1 0,0-1 0,0 0 0,0 0 0,0 1 0,0-1 0,0 0 0,0 0 0,0 0 0,0 1 0,0-1 0,0 0 0,0 0 0,0 1 0,0-1 0,0 0 0,11 12 0,24 9 0,-32-19 0,38 18 0,0-2 0,70 21 0,44 18 0,-119-43 0,1-2 0,69 14 0,-79-20 0,147 52 0,-158-55 0,0 2 0,0-1 0,-1 2 0,0 0 0,0 1 0,0 0 0,-1 2 0,14 9 0,-33-20 0,0 1 0,0-1 0,0 1 0,0 0 0,0 0 0,0 1 0,-6-1 0,-11-1 0,-24-9 0,22 5 0,1 2 0,-1 0 0,-27-1 0,2 3 0,-1-3 0,1-1 0,-77-21 0,89 21 0,0 1 0,0 2 0,0 1 0,-60 6 0,3-1 0,30-3 0,64 0 0,0 0 0,0 0 0,0 0 0,0 0 0,0 1 0,0-1 0,0 0 0,0 0 0,0 0 0,0 0 0,0 0 0,0 0 0,0 0 0,0 0 0,0 0 0,0 0 0,0 0 0,0 1 0,0-1 0,0 0 0,0 0 0,0 0 0,0 0 0,0 0 0,0 0 0,0 0 0,0 0 0,0 0 0,0 0 0,0 0 0,0 0 0,0 0 0,0 1 0,0-1 0,-1 0 0,1 0 0,0 0 0,0 0 0,0 0 0,0 0 0,0 0 0,0 0 0,0 0 0,0 0 0,0 0 0,0 0 0,0 0 0,0 0 0,-1 0 0,1 0 0,0 0 0,0 0 0,0 0 0,12 6 0,15 6 0,80 22 0,-48-14 0,1-2 0,94 16 0,60 12 0,-158-31 0,1-2 0,110 10 0,-127-19 0,-1 2 0,49 13 0,20 3 0,-96-20 0,0 0 0,-1 1 0,0 0 0,15 7 0,-58-27 0,17 8 0,0 1 0,0 1 0,-1 0 0,1 1 0,-1 1 0,-33-6 0,-138-15 0,52 2 0,96 16 0,-2 0 0,-79-2 0,-45 11 0,166 4 0,13 7 0,18 9 0,9-3 0,67 18 0,-12-4 0,-61-21 0,0-2 0,71 10 0,17 3 0,-79-11 0,-18-3 0,1-1 0,0-2 0,47 4 0,-53-7 0,-1 0 0,29 8 0,1 0 0,-116-47 0,1 19 0,0 2 0,-1 4 0,-108-7 0,139 15 0,-60-16 0,66 13 0,-1 0 0,0 3 0,-34-3 0,15 4 0,1-2 0,-50-12 0,-11-2 0,56 15 0,-82 3 0,118 1 0,17 0 0,0 0 0,0 0 0,0 0 0,0 1 0,0-1 0,0 0 0,0 0 0,0 0 0,0 0 0,0 0 0,0 0 0,0 0 0,0 0 0,0 0 0,0 0 0,0 0 0,0 1 0,0-1 0,0 0 0,0 0 0,0 0 0,0 0 0,0 0 0,0 0 0,0 0 0,0 0 0,0 0 0,0 0 0,0 0 0,0 0 0,0 1 0,0-1 0,0 0 0,0 0 0,0 0 0,0 0 0,0 0 0,-1 0 0,1 0 0,0 0 0,0 0 0,0 0 0,0 0 0,0 0 0,0 0 0,0 0 0,0 0 0,0 0 0,0 0 0,0 0 0,0 0 0,-1 0 0,1 0 0,12 7 0,16 3 0,-1-1 0,149 37 0,-21-1 0,92 23 0,-239-65 0,89 16 0,-75-16 0,0 1 0,-1 1 0,0 0 0,30 13 0,-115-13 0,-39-4 0,-101-4 0,170-4 0,23 4 0,-1 0 0,0 1 0,0 0 0,-18 0 0,28 2 0,1 0 0,0 0 0,-1 0 0,1 0 0,-1 0 0,1 0 0,0 1 0,-1-1 0,1 1 0,0-1 0,-1 1 0,1-1 0,0 1 0,0 0 0,-1-1 0,1 1 0,0 0 0,0 0 0,0 0 0,0 0 0,0 0 0,0 0 0,0 0 0,1 0 0,-1 1 0,0-1 0,1 0 0,-1 0 0,1 1 0,-1-1 0,1 0 0,-1 1 0,1-1 0,0 0 0,0 1 0,0-1 0,0 1 0,0-1 0,0 0 0,0 1 0,0-1 0,0 1 0,1-1 0,0 2 0,0 4 0,2-1 0,-1 0 0,1 0 0,0 1 0,0-2 0,0 1 0,1 0 0,0-1 0,0 1 0,0-1 0,6 5 0,61 52 0,-61-54 0,131 106 0,-140-114-29,0 1-1,0 0 0,0 0 1,0 0-1,0-1 0,0 1 0,0 0 1,0-1-1,0 1 0,0-1 1,1 1-1,-1-1 0,0 0 1,0 0-1,0 1 0,1-1 1,-1 0-1,0 0 0,0 0 1,1 0-1,-1 0 0,0 0 1,0-1-1,0 1 0,1 0 1,-1-1-1,0 1 0,0-1 1,0 1-1,0-1 0,0 1 0,0-1 1,0 0-1,0 0 0,0 1 1,0-1-1,0 0 0,0 0 1,0 0-1,-1 0 0,1 0 1,0 0-1,-1 0 0,1 0 1,0-2-1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10.5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950 346 24575,'0'-12'0,"0"0"0,1 0 0,0 0 0,1 0 0,0 0 0,1 0 0,0 1 0,1-1 0,0 1 0,1 0 0,0 0 0,1 0 0,0 1 0,1 0 0,0 0 0,0 1 0,1 0 0,1 0 0,11-10 0,17-14 0,-32 27 0,1 0 0,0 1 0,0-1 0,0 1 0,1 0 0,-1 1 0,1 0 0,0 0 0,1 0 0,-1 1 0,1 0 0,-1 0 0,1 1 0,12-2 0,45-7 0,-48 8 0,0 0 0,0 1 0,0 0 0,31 2 0,-42 1 0,-1-1 0,1 2 0,0-1 0,-1 1 0,0 0 0,1 0 0,-1 0 0,0 1 0,0 0 0,0 0 0,0 0 0,-1 0 0,1 1 0,-1 0 0,0 0 0,0 0 0,0 0 0,5 9 0,65 119 0,-62-109 0,-1 1 0,-2 1 0,0 0 0,-2 0 0,0 0 0,4 41 0,-5-29 0,1-1 0,17 47 0,-19-66 0,-1 0 0,0 0 0,-2 0 0,0 1 0,-1-1 0,-2 28 0,0-69 0,-1 1 0,-1 0 0,-1-1 0,-2 2 0,0-1 0,-12-29 0,1 11 0,-1 1 0,-42-68 0,32 66 0,2-1 0,1-1 0,-33-89 0,57 130 0,1 1 0,-1 0 0,0 0 0,0 0 0,0 0 0,0 0 0,0 1 0,0-1 0,0 0 0,0 0 0,-1 1 0,1-1 0,-1 1 0,-2-3 0,3 4 0,1 0 0,-1-1 0,0 1 0,0 0 0,0-1 0,0 1 0,0 0 0,0 0 0,1 0 0,-1 0 0,0 0 0,0 0 0,0 0 0,0 0 0,0 0 0,0 0 0,0 1 0,0-1 0,1 0 0,-1 1 0,0-1 0,0 0 0,-1 1 0,-1 2 0,1-1 0,-1 1 0,0-1 0,1 1 0,-1 0 0,1 0 0,0 0 0,0 0 0,0 0 0,1 0 0,-1 1 0,1-1 0,-1 1 0,0 6 0,-4 25 0,2 1 0,2 0 0,1 0 0,6 43 0,-2 16 0,-3 1016 0,0-1101 0,-1 0 0,0 0 0,-1 0 0,1 0 0,-2 0 0,0 0 0,-5 14 0,-14-99 0,8 23 0,9 35 0,0 0 0,1 0 0,-2-27 0,-7-58 0,8 68 0,-3-55 0,5 65 0,0-1 0,-2 0 0,-1 1 0,-1 0 0,-1 1 0,-1-1 0,-16-29 0,15 29 0,6 17 0,0 0 0,0 0 0,-1 1 0,0-1 0,0 1 0,0 0 0,-1 1 0,-8-7 0,13 10 0,0 1 0,-1 0 0,1 0 0,0 0 0,0 0 0,-1 0 0,1 1 0,-1-1 0,1 0 0,0 1 0,-1-1 0,1 0 0,-1 1 0,1 0 0,-1-1 0,0 1 0,1 0 0,-1 0 0,1 0 0,-1 0 0,0 0 0,1 0 0,-1 1 0,1-1 0,-1 0 0,1 1 0,-1-1 0,1 1 0,-1 0 0,1-1 0,-1 1 0,1 0 0,0 0 0,0 0 0,-1 0 0,1 0 0,0 0 0,0 0 0,0 0 0,0 1 0,0-1 0,0 0 0,0 1 0,1-1 0,-1 0 0,0 1 0,0 2 0,-7 17 0,1 0 0,1 0 0,1 0 0,1 1 0,-2 39 0,7 116 0,2-73 0,-3 516 0,1-591 0,11 56 0,-7-55 0,3 53 0,-8-63 0,1 48 0,-1-66 0,0 1 0,0-1 0,1 0 0,-1 0 0,1 1 0,-1-1 0,1 0 0,0 0 0,0 0 0,0 0 0,0 0 0,0 0 0,0 0 0,0 0 0,1 0 0,-1-1 0,1 1 0,-1 0 0,1-1 0,0 1 0,0-1 0,0 0 0,2 2 0,-3-3 0,0 0 0,0 1 0,1-1 0,-1 0 0,0 0 0,0 0 0,0 0 0,0 0 0,0 0 0,0 0 0,0-1 0,1 1 0,-1 0 0,0-1 0,0 1 0,0 0 0,0-1 0,0 1 0,0-1 0,0 0 0,0 1 0,0-1 0,-1 0 0,2-1 0,18-29 0,-15 18 0,0 0 0,-2-1 0,4-15 0,-2-17 0,-2 1 0,-2-1 0,-7-71 0,-7 50 0,9 49 0,1 1 0,-3-31 0,5-6 0,2 20 0,-2 1 0,-2 0 0,-1 0 0,-11-44 0,-1 16 0,3-1 0,-7-78 0,14 31 0,5 57 0,-9-50 0,4 50 0,3 0 0,3-61 0,-2-50 0,2 157 0,-1 0 0,0 0 0,-1 0 0,0 0 0,1 0 0,-2 1 0,1-1 0,-1 1 0,0-1 0,0 1 0,0 0 0,-1 0 0,-5-6 0,8 10 0,-1 0 0,1-1 0,-1 1 0,1 0 0,-1 0 0,0 0 0,1 0 0,-1 0 0,0 1 0,0-1 0,0 0 0,0 1 0,1 0 0,-1-1 0,0 1 0,0 0 0,0 0 0,-2 0 0,1 0 0,1 1 0,-1 0 0,0 0 0,1 0 0,-1 0 0,1 0 0,0 1 0,-1-1 0,1 1 0,0-1 0,0 1 0,0 0 0,0 0 0,0 0 0,0 0 0,-2 4 0,-3 5 0,0 1 0,0 0 0,1 0 0,0 1 0,1 0 0,1 0 0,0 0 0,1 0 0,-3 27 0,1 10 0,4 68 0,1-92 0,1 846 0,0-854 0,1 0 0,8 35 0,-6-34 0,0 1 0,1 25 0,-6 49 0,2 36 0,-1-129 0,0 0 0,0 1 0,0-1 0,0 0 0,0 0 0,0 0 0,0 1 0,0-1 0,1 0 0,-1 0 0,0 0 0,1 0 0,-1 1 0,1-1 0,-1 0 0,1 0 0,0 0 0,0 0 0,-1 0 0,1 0 0,0 0 0,0-1 0,0 1 0,0 0 0,0 0 0,0-1 0,0 1 0,0-1 0,0 1 0,2 0 0,-2-1 0,1-1 0,-1 1 0,0-1 0,1 1 0,-1-1 0,0 0 0,0 0 0,0 0 0,0 1 0,0-1 0,1 0 0,-2 0 0,1 0 0,0-1 0,0 1 0,0 0 0,0 0 0,-1 0 0,1-1 0,0 1 0,-1 0 0,1-1 0,-1 1 0,0 0 0,1-1 0,-1-2 0,4-13 0,-1-1 0,-1 0 0,-1 0 0,0 0 0,-3-28 0,-17-90 0,9 80 0,-15-93 0,-22-170 0,41 269 0,-3 1 0,-15-50 0,1 5 0,-58-218 0,77 296 0,2 2 0,-1 0 0,-1-1 0,-1 1 0,0 1 0,-7-15 0,3 10 0,1-1 0,0-1 0,2 1 0,0-1 0,1 0 0,-2-22 0,3 21 0,0 0 0,-1 0 0,-1 0 0,-1 1 0,-1 0 0,-1 0 0,0 1 0,-2 0 0,0 1 0,-20-25 0,29 40 0,1 1 0,-1 0 0,0 0 0,0 0 0,0 1 0,0-1 0,0 0 0,0 1 0,0-1 0,0 1 0,-1 0 0,1-1 0,-1 1 0,1 0 0,-1 1 0,1-1 0,-1 0 0,1 1 0,-1-1 0,0 1 0,-2 0 0,2 1 0,1 0 0,-1 0 0,1 0 0,0 0 0,0 0 0,0 0 0,-1 1 0,1-1 0,0 1 0,1-1 0,-1 1 0,0 0 0,0 0 0,1 0 0,-1 0 0,1 0 0,-3 5 0,-1 3 0,0 2 0,1-1 0,0 0 0,1 1 0,0 0 0,1 0 0,-2 23 0,4 317 0,1-155 0,1-177 0,0-1 0,1 0 0,1 0 0,10 29 0,-7-26 0,-1 0 0,5 40 0,17 181 0,-4-95 0,-22-136 0,0-1 0,1 1 0,0-1 0,0 0 0,1 0 0,1 0 0,-1-1 0,2 0 0,10 16 0,-16-25 0,1 0 0,-1-1 0,1 1 0,-1 0 0,1 0 0,0-1 0,-1 1 0,1 0 0,0-1 0,-1 1 0,1-1 0,0 1 0,0-1 0,0 1 0,-1-1 0,1 1 0,0-1 0,0 0 0,0 1 0,0-1 0,0 0 0,0 0 0,0 0 0,0 0 0,0 0 0,-1 0 0,1 0 0,0 0 0,1 0 0,0-1 0,-1 0 0,0 0 0,0 0 0,1-1 0,-1 1 0,0 0 0,0 0 0,0-1 0,0 1 0,0-1 0,-1 1 0,1 0 0,0-1 0,0-2 0,2-6 0,0 0 0,-1 0 0,0 0 0,0-11 0,-1-14 0,-2-1 0,-1 1 0,-2 0 0,-2-1 0,-15-54 0,-17-81 0,24 100 0,-32-96 0,46 166 0,-12-37 0,-2 1 0,-2 0 0,-1 1 0,-34-51 0,5 8 0,33 55 0,-28-43 0,10 23 0,23 30 0,-2 1 0,1 0 0,-2 0 0,-20-20 0,6 3 0,-2-5 0,26 34 0,0 0 0,0-1 0,0 1 0,-1 0 0,1 0 0,0 0 0,-1 0 0,1 1 0,-1-1 0,1 0 0,-1 1 0,1-1 0,-1 1 0,1-1 0,-1 1 0,0 0 0,1-1 0,-1 1 0,-2 0 0,2 1 0,1-1 0,0 1 0,-1 0 0,1-1 0,0 1 0,-1 0 0,1 0 0,0 0 0,0 0 0,0 0 0,0 0 0,0 0 0,0 0 0,0 1 0,0-1 0,1 0 0,-1 1 0,0-1 0,1 0 0,-1 1 0,1-1 0,-1 1 0,1-1 0,0 1 0,-1 2 0,-2 44 0,3-42 0,-1 40 0,2 0 0,3 0 0,1 0 0,3 0 0,1-1 0,27 76 0,-20-76 0,5 11 0,1 0 0,33 58 0,-39-84 0,23 63 0,-28-62 0,1-2 0,24 42 0,-22-47 0,1 0 0,1-1 0,2-1 0,0 0 0,1-1 0,38 31 0,-46-45 0,1-1 0,0-1 0,1 0 0,-1 0 0,1-1 0,0 0 0,0-1 0,0-1 0,22 1 0,5-1 0,76-7 0,-82-1 0,0-1 0,-1-2 0,0-1 0,-1-2 0,0-1 0,45-26 0,176-103-710,-108 56 668,153-123 1,-251 175-40,156-89-1633,-40 26 786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11.3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11.9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15.7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1096 1121 24575,'0'973'0,"7"-927"0,-7-45 0,0-1 0,1 1 0,-1 0 0,0-1 0,0 1 0,1 0 0,-1-1 0,1 1 0,-1-1 0,0 1 0,1-1 0,-1 1 0,1-1 0,-1 1 0,1-1 0,-1 1 0,1-1 0,0 0 0,-1 1 0,1-1 0,0 0 0,1 1 0,-1-1 0,0-1 0,0 1 0,0 0 0,0-1 0,0 1 0,0-1 0,0 1 0,0-1 0,0 1 0,0-1 0,0 0 0,0 1 0,0-1 0,-1 0 0,1 0 0,0 0 0,0 0 0,-1 0 0,2-1 0,38-67 0,-14 21 0,7-1 0,16-29 0,-12 14 0,67-90 0,-26 42 0,-59 88 0,0 0 0,28-25 0,-19 20 0,-23 23 0,1 0 0,-1 0 0,2 0 0,-1 1 0,0 0 0,1 0 0,0 0 0,0 1 0,1 0 0,-1 1 0,1-1 0,-1 2 0,1-1 0,0 1 0,0 0 0,0 1 0,1-1 0,-1 2 0,0-1 0,0 1 0,1 0 0,-1 1 0,0 0 0,15 4 0,-18-3 0,-1-1 0,1 1 0,-1 0 0,1 1 0,-1-1 0,0 1 0,0 0 0,0 0 0,0 0 0,-1 1 0,1-1 0,-1 1 0,0 0 0,0 0 0,0 0 0,-1 0 0,1 0 0,-1 1 0,0-1 0,1 6 0,5 13 0,-1 1 0,-2-1 0,3 26 0,6 19 0,-3-28 0,-2 1 0,-2 0 0,-1 0 0,0 81 0,-8-36 0,4 126 0,3-195 0,1-20 0,4-29 0,-3-69 0,-9-111 0,0 68 0,2-94 0,0 238 0,0 0 0,0 0 0,0 0 0,0 0 0,-1 0 0,1 0 0,0 0 0,0 0 0,0 0 0,0 0 0,0 0 0,0 0 0,0 1 0,0-1 0,0 0 0,0 0 0,0 0 0,0 0 0,-1 0 0,1 0 0,0 0 0,0 0 0,0 0 0,0 0 0,0 0 0,0 0 0,0 0 0,0 0 0,0 0 0,0 0 0,-1 0 0,1 0 0,0 0 0,0 0 0,0 0 0,0 0 0,0 0 0,0 0 0,0 0 0,0 0 0,0 0 0,0-1 0,-1 1 0,1 0 0,0 0 0,0 0 0,0 0 0,0 0 0,0 0 0,0 0 0,0 0 0,0 0 0,0 0 0,0 0 0,0 0 0,0-1 0,0 1 0,0 0 0,0 0 0,0 0 0,0 0 0,0 0 0,0 0 0,0 0 0,-9 11 0,-7 17 0,0 15 0,2 2 0,2-1 0,2 2 0,-7 79 0,16-97 0,-2 1 0,-2-1 0,0 0 0,-17 49 0,16-57 0,1 0 0,1 0 0,1 0 0,-1 29 0,-5 30 0,-41 170 0,38-189 0,7-30 0,-1 0 0,-15 40 0,17-55 0,0 0 0,1 1 0,0-1 0,1 1 0,1 24 0,1-25 0,-1 1 0,-1 0 0,0 0 0,-1-1 0,-7 23 0,-15 39 0,-17 81 0,33-120 0,7-28 0,0-1 0,-1 1 0,-1 0 0,0-1 0,0 0 0,-1 0 0,0 0 0,-8 10 0,9-14 0,-1 0 0,-1 0 0,1 0 0,-1 0 0,1-1 0,-1 0 0,-1 0 0,1-1 0,0 0 0,-1 0 0,0 0 0,-7 1 0,-39 15 0,39-12 0,-1-2 0,1 0 0,-2 0 0,1-2 0,-28 4 0,39-7 0,0 0 0,0-1 0,-1 1 0,1-1 0,0 0 0,0 0 0,0 0 0,0 0 0,0-1 0,1 1 0,-1-1 0,0 0 0,1 0 0,-1-1 0,1 1 0,0-1 0,0 0 0,0 0 0,0 0 0,0 0 0,1 0 0,-1 0 0,1-1 0,0 0 0,0 1 0,-3-8 0,-66-167 0,54 134 0,15 35 0,0 1 0,-1 0 0,1 1 0,-2-1 0,1 0 0,-1 1 0,-1 0 0,1 0 0,-1 0 0,0 0 0,-1 1 0,-9-9 0,6 5 0,-1 0 0,1 0 0,1-1 0,0 0 0,0-1 0,1 0 0,1 0 0,0-1 0,-6-17 0,-20-36 0,-100-183 0,120 217 0,1 0 0,-9-54 0,12 47 0,-17-48 0,-33-131 0,35 119 0,15 54 0,6 33 0,0 0 0,-1 0 0,0 0 0,-8-20 0,0 5 0,1 1 0,-8-39 0,-8-23 0,-2 13 0,-30-87 0,51 144 0,0 1 0,-2 1 0,1-1 0,-2 1 0,-17-22 0,-25-44 0,9 14 0,34 56 0,1 0 0,-1-1 0,2 0 0,0 0 0,-7-20 0,-1-9 0,-30-56 0,2 4 0,13 27 0,16 36 0,-20-60 0,24 52 0,-10-72 0,9 48 0,6 42 0,2 0 0,-2-24 0,4 25 0,-2 0 0,-1 0 0,0 1 0,-8-21 0,6 23 0,1 0 0,1 0 0,1 0 0,0-1 0,0-26 0,2 42 0,1 0 0,0 0 0,0 0 0,0 0 0,1 0 0,-1 0 0,0 1 0,1-1 0,-1 0 0,1 0 0,0 0 0,-1 1 0,1-1 0,0 0 0,0 1 0,0-1 0,0 0 0,0 1 0,1 0 0,-1-1 0,0 1 0,1 0 0,-1-1 0,1 1 0,-1 0 0,1 0 0,-1 0 0,1 0 0,0 1 0,0-1 0,-1 0 0,1 1 0,0-1 0,0 1 0,0 0 0,0-1 0,0 1 0,-1 0 0,1 0 0,0 0 0,0 1 0,0-1 0,2 1 0,2 0 0,1 1 0,-1 0 0,1 0 0,-1 0 0,0 1 0,0 0 0,0 0 0,0 1 0,-1 0 0,11 8 0,18 27 0,-1 1 0,-2 2 0,-2 1 0,25 50 0,-14-25 0,-6-11 0,-2 3 0,23 62 0,-14-34 0,-26-60 0,-2 1 0,14 45 0,18 54 0,-31-94 0,-1 1 0,-2 1 0,10 56 0,-11-35 0,28 86 0,-22-85 0,7 52 0,3 14 0,-22-110 0,0-1 0,2 0 0,-1-1 0,1 1 0,1-1 0,16 21 0,-13-18 0,0 0 0,-1 1 0,-1 0 0,12 31 0,-14-29 0,2-1 0,0 1 0,2-1 0,12 18 0,78 114 0,-91-131 0,1 1 0,7 25 0,-12-29 0,1 0 0,1 0 0,0 0 0,1-1 0,11 16 0,-9-14 0,1 1 0,-2 1 0,-1-1 0,0 2 0,10 34 0,-10-26 0,2-1 0,13 25 0,38 87 0,-60-136 0,0 1 0,0-1 0,1 0 0,-1 0 0,1 0 0,-1 0 0,1 0 0,0 0 0,0 0 0,0-1 0,0 1 0,0-1 0,0 1 0,1-1 0,-1 0 0,0 0 0,1 0 0,-1 0 0,1 0 0,-1 0 0,4 0 0,-1-1 0,-1 0 0,0-1 0,0 1 0,1-1 0,-1 0 0,0 0 0,0 0 0,0 0 0,0-1 0,0 0 0,0 0 0,3-2 0,4-3 0,0-1 0,-1 0 0,0 0 0,-1-1 0,0 0 0,0-1 0,13-19 0,-4 1 0,-3 5 0,0-1 0,-2 0 0,13-33 0,-5-4 0,-2-2 0,22-128 0,-31 131 0,-4 24 0,3-66 0,-7 68 0,12-61 0,-6 50 0,-3 24 0,-1 9 0,-1 0 0,0 0 0,1-18 0,-4 29 0,0 0 0,0 0 0,1 0 0,-1 0 0,0 0 0,0 0 0,0 0 0,0 0 0,0 0 0,-1 0 0,1 0 0,0 0 0,0 0 0,0 0 0,-1 0 0,1 0 0,-1 1 0,1-1 0,-1 0 0,1 0 0,-1 0 0,1 1 0,-1-1 0,0 0 0,1 0 0,-1 1 0,0-1 0,0 1 0,1-1 0,-1 0 0,0 1 0,0 0 0,0-1 0,0 1 0,0-1 0,0 1 0,1 0 0,-1 0 0,0 0 0,0-1 0,0 1 0,0 0 0,0 0 0,0 0 0,0 1 0,0-1 0,0 0 0,0 0 0,0 0 0,0 1 0,0-1 0,-1 1 0,-1 0 0,0 1 0,-1-1 0,1 1 0,0 0 0,0 0 0,1 0 0,-1 1 0,0-1 0,1 1 0,-1-1 0,1 1 0,0 0 0,0 0 0,0 0 0,0 0 0,0 0 0,1 1 0,-1-1 0,0 4 0,-4 11 0,1 0 0,-4 28 0,4-19 0,-23 175 0,23-164 0,2 0 0,3 73 0,-2 25 0,-10-62 0,7-51 0,2 0 0,-2 31 0,8 108 0,-6 125 0,4-284 0,-1-1 0,-1 1 0,1 0 0,0 0 0,-1 0 0,1 0 0,-1-1 0,0 1 0,0 0 0,0-1 0,0 1 0,-1 0 0,1-1 0,-1 0 0,1 1 0,-1-1 0,0 0 0,0 0 0,0 0 0,0 0 0,0 0 0,-1 0 0,1 0 0,0-1 0,-1 1 0,1-1 0,-1 0 0,-5 2 0,4-3 0,-1 0 0,1 0 0,0 0 0,0 0 0,-1-1 0,1 0 0,0 1 0,0-2 0,0 1 0,0 0 0,0-1 0,0 0 0,0 0 0,1 0 0,-1 0 0,0-1 0,1 0 0,-5-4 0,-7-9 0,2 0 0,0 0 0,1-1 0,0-1 0,2 0 0,-16-35 0,14 27 0,-2 0 0,-26-37 0,21 34 0,-32-59 0,11 16 0,14 30 0,1-2 0,3-1 0,1 0 0,-20-68 0,37 96 0,0 0 0,2-1 0,0 1 0,1-1 0,2-25 0,-1 35 0,1-1 0,0 1 0,1 0 0,0 0 0,0 0 0,1 0 0,0 0 0,0 1 0,0-1 0,1 1 0,1 0 0,-1 0 0,9-10 0,19-25-1365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33F80-C463-4BCF-A478-C7EEA8FEA81C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D44A6-4B3A-4643-9A91-A450FB173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56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Ek </a:t>
            </a:r>
            <a:r>
              <a:rPr lang="en-IN" dirty="0" err="1">
                <a:solidFill>
                  <a:schemeClr val="bg1"/>
                </a:solidFill>
              </a:rPr>
              <a:t>desh</a:t>
            </a:r>
            <a:r>
              <a:rPr lang="en-IN" dirty="0">
                <a:solidFill>
                  <a:schemeClr val="bg1"/>
                </a:solidFill>
              </a:rPr>
              <a:t>, Ek </a:t>
            </a:r>
            <a:r>
              <a:rPr lang="en-IN" dirty="0" err="1">
                <a:solidFill>
                  <a:schemeClr val="bg1"/>
                </a:solidFill>
              </a:rPr>
              <a:t>swapna</a:t>
            </a:r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Ham </a:t>
            </a:r>
            <a:r>
              <a:rPr lang="en-IN" dirty="0" err="1">
                <a:solidFill>
                  <a:schemeClr val="bg1"/>
                </a:solidFill>
              </a:rPr>
              <a:t>hai</a:t>
            </a:r>
            <a:r>
              <a:rPr lang="en-IN" dirty="0">
                <a:solidFill>
                  <a:schemeClr val="bg1"/>
                </a:solidFill>
              </a:rPr>
              <a:t> Bharat, Ham </a:t>
            </a:r>
            <a:r>
              <a:rPr lang="en-IN" dirty="0" err="1">
                <a:solidFill>
                  <a:schemeClr val="bg1"/>
                </a:solidFill>
              </a:rPr>
              <a:t>hai</a:t>
            </a:r>
            <a:r>
              <a:rPr lang="en-IN" dirty="0">
                <a:solidFill>
                  <a:schemeClr val="bg1"/>
                </a:solidFill>
              </a:rPr>
              <a:t> Hindustan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D44A6-4B3A-4643-9A91-A450FB1739D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32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Army flag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D44A6-4B3A-4643-9A91-A450FB1739D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307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Navy and air force flag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D44A6-4B3A-4643-9A91-A450FB1739D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92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D551-C4CF-25D1-CB91-F3762DD82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7274A-5FF7-14F9-1127-C142AA9F7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B3D87-38CD-645E-0DE1-6446B3F1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CC6D-1C8A-437C-B1B6-6F1AF626077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DCCCB-F21F-A275-148E-1121B44A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CAE82-887D-88DD-F1BC-3E6FEF49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696-66E6-4CCF-BEC1-71B699FDA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65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B282-C683-89BF-A5D2-926D0D7A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D4070-395B-F501-2FF2-9FA62D423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2C446-35BE-9CFB-FF70-759CA7E9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CC6D-1C8A-437C-B1B6-6F1AF626077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6E564-E764-3C57-089D-9F8FD248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7855C-8E53-8029-AC26-28E94F79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696-66E6-4CCF-BEC1-71B699FDA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91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E3CF7-0754-F304-093E-C3FE40D4A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8A0E9-02BC-09A2-8F0E-2C577B655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B9F0F-A77B-AE75-76C7-943FA58E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CC6D-1C8A-437C-B1B6-6F1AF626077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20850-A07F-3F4C-9875-988F456E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8E5FC-5D7F-2A7D-2464-CFF28051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696-66E6-4CCF-BEC1-71B699FDA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2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4099-0435-09B2-90F0-A715B609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D765-A340-D46F-E604-D4730354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60E85-6D6B-DB5B-ACCC-A3703939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CC6D-1C8A-437C-B1B6-6F1AF626077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99984-E3E0-0B17-E4EA-EAC1D025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B408-4EE4-FE01-85D0-78B7C884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696-66E6-4CCF-BEC1-71B699FDA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12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E386E-A771-2594-97B8-373B3A68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86A8C-1DF1-1FF7-C613-46D4B222D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1F0D5-3FCC-60DD-546D-E82EB49E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CC6D-1C8A-437C-B1B6-6F1AF626077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41EA0-7A7F-2235-3B65-1D06F21D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1535-A497-FC38-A860-959C7F2A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696-66E6-4CCF-BEC1-71B699FDA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52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2A14-F508-DAA0-5909-20AFC368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28A3-9188-F0EE-0569-225C77E23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7E462-DB3B-326E-61B6-BCAEA7B3C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376CC-F14C-59A3-09CC-438D77C3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CC6D-1C8A-437C-B1B6-6F1AF626077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B2F29-19A0-ADBA-21D1-82C5BC55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5FEB4-8BB7-5B63-04F0-8D7B5FBA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696-66E6-4CCF-BEC1-71B699FDA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6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C745-D4E0-2349-CACA-7BA9FC14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212A8-BD5E-3503-B38A-58DF242BA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1D8B9-AF5D-7DF0-66DA-A7B1B9C4A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6A8D4-0FD6-E05D-8E7C-A277F4E03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C077F-86A6-D513-79A1-3EEB07AFD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D1328-D066-1CAF-56CA-6FE76697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CC6D-1C8A-437C-B1B6-6F1AF626077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ACC5C-FDAC-64F2-8C5F-CE27FF02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24BCB-BB54-184D-CBDA-B4CC107C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696-66E6-4CCF-BEC1-71B699FDA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0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93FF-6E86-EC21-FD0D-17CE3AD8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67134-52CE-1BF6-F8DC-DAC622A5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CC6D-1C8A-437C-B1B6-6F1AF626077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834D6-D387-1CC2-AE75-DCAA0C0C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ACF49-46D7-C4C2-F734-4016363F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696-66E6-4CCF-BEC1-71B699FDA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02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C2763-95BD-8A91-5636-B972C749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CC6D-1C8A-437C-B1B6-6F1AF626077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D301F-8989-5CA0-54AA-946C037C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635F6-A05E-C25A-72FB-220C41C0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696-66E6-4CCF-BEC1-71B699FDA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93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7B56-D16E-8446-63B0-BCC647F2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9D4E-3C87-402F-AA97-AB7521BC0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777A8-2B9A-F189-08C8-756DBA919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31494-F5E8-D76D-7539-9342325E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CC6D-1C8A-437C-B1B6-6F1AF626077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9D075-D134-9143-48F6-918E94CD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55326-666A-4C1C-BB94-8155E40B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696-66E6-4CCF-BEC1-71B699FDA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48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12C0-0404-630B-5671-89B7BD2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22AC2-1FDC-5891-232B-8760EE2FF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B2FE1-C8A6-3582-99D6-9ED42DAA8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C4E05-7D73-A054-E9AB-28AB2317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CC6D-1C8A-437C-B1B6-6F1AF626077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266E6-B642-8566-9F89-1CEFAA21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21AF7-3F21-895D-6333-3F94021E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696-66E6-4CCF-BEC1-71B699FDA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40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DDA07-6BBC-9B16-204A-83C59934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E0A3B-0C3D-0381-A50B-19BD81D13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94E95-B493-D29E-F744-FA4A6B011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CCC6D-1C8A-437C-B1B6-6F1AF626077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3CE84-AC7B-BB27-CF4F-D01C449CB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13246-8942-7C07-7586-DC7EBB32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A696-66E6-4CCF-BEC1-71B699FDA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17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1.xml"/><Relationship Id="rId21" Type="http://schemas.openxmlformats.org/officeDocument/2006/relationships/customXml" Target="../ink/ink13.xml"/><Relationship Id="rId42" Type="http://schemas.openxmlformats.org/officeDocument/2006/relationships/image" Target="../media/image20.png"/><Relationship Id="rId63" Type="http://schemas.openxmlformats.org/officeDocument/2006/relationships/image" Target="../media/image30.png"/><Relationship Id="rId84" Type="http://schemas.openxmlformats.org/officeDocument/2006/relationships/image" Target="../media/image40.png"/><Relationship Id="rId138" Type="http://schemas.openxmlformats.org/officeDocument/2006/relationships/image" Target="../media/image51.png"/><Relationship Id="rId159" Type="http://schemas.openxmlformats.org/officeDocument/2006/relationships/customXml" Target="../ink/ink103.xml"/><Relationship Id="rId170" Type="http://schemas.openxmlformats.org/officeDocument/2006/relationships/image" Target="../media/image59.png"/><Relationship Id="rId191" Type="http://schemas.openxmlformats.org/officeDocument/2006/relationships/customXml" Target="../ink/ink128.xml"/><Relationship Id="rId205" Type="http://schemas.openxmlformats.org/officeDocument/2006/relationships/customXml" Target="../ink/ink141.xml"/><Relationship Id="rId107" Type="http://schemas.openxmlformats.org/officeDocument/2006/relationships/customXml" Target="../ink/ink64.xml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37" Type="http://schemas.openxmlformats.org/officeDocument/2006/relationships/customXml" Target="../ink/ink21.xml"/><Relationship Id="rId53" Type="http://schemas.openxmlformats.org/officeDocument/2006/relationships/image" Target="../media/image25.png"/><Relationship Id="rId58" Type="http://schemas.openxmlformats.org/officeDocument/2006/relationships/customXml" Target="../ink/ink32.xml"/><Relationship Id="rId74" Type="http://schemas.openxmlformats.org/officeDocument/2006/relationships/customXml" Target="../ink/ink40.xml"/><Relationship Id="rId79" Type="http://schemas.openxmlformats.org/officeDocument/2006/relationships/customXml" Target="../ink/ink43.xml"/><Relationship Id="rId102" Type="http://schemas.openxmlformats.org/officeDocument/2006/relationships/customXml" Target="../ink/ink59.xml"/><Relationship Id="rId123" Type="http://schemas.openxmlformats.org/officeDocument/2006/relationships/customXml" Target="../ink/ink76.xml"/><Relationship Id="rId128" Type="http://schemas.openxmlformats.org/officeDocument/2006/relationships/image" Target="../media/image49.png"/><Relationship Id="rId144" Type="http://schemas.openxmlformats.org/officeDocument/2006/relationships/customXml" Target="../ink/ink93.xml"/><Relationship Id="rId149" Type="http://schemas.openxmlformats.org/officeDocument/2006/relationships/image" Target="../media/image54.png"/><Relationship Id="rId5" Type="http://schemas.openxmlformats.org/officeDocument/2006/relationships/image" Target="../media/image510.png"/><Relationship Id="rId90" Type="http://schemas.openxmlformats.org/officeDocument/2006/relationships/image" Target="../media/image43.png"/><Relationship Id="rId95" Type="http://schemas.openxmlformats.org/officeDocument/2006/relationships/customXml" Target="../ink/ink52.xml"/><Relationship Id="rId160" Type="http://schemas.openxmlformats.org/officeDocument/2006/relationships/customXml" Target="../ink/ink104.xml"/><Relationship Id="rId165" Type="http://schemas.openxmlformats.org/officeDocument/2006/relationships/customXml" Target="../ink/ink109.xml"/><Relationship Id="rId181" Type="http://schemas.openxmlformats.org/officeDocument/2006/relationships/customXml" Target="../ink/ink118.xml"/><Relationship Id="rId186" Type="http://schemas.openxmlformats.org/officeDocument/2006/relationships/customXml" Target="../ink/ink123.xml"/><Relationship Id="rId216" Type="http://schemas.openxmlformats.org/officeDocument/2006/relationships/image" Target="../media/image66.png"/><Relationship Id="rId211" Type="http://schemas.openxmlformats.org/officeDocument/2006/relationships/customXml" Target="../ink/ink147.xml"/><Relationship Id="rId22" Type="http://schemas.openxmlformats.org/officeDocument/2006/relationships/image" Target="../media/image10.png"/><Relationship Id="rId27" Type="http://schemas.openxmlformats.org/officeDocument/2006/relationships/customXml" Target="../ink/ink16.xml"/><Relationship Id="rId43" Type="http://schemas.openxmlformats.org/officeDocument/2006/relationships/customXml" Target="../ink/ink24.xml"/><Relationship Id="rId48" Type="http://schemas.openxmlformats.org/officeDocument/2006/relationships/customXml" Target="../ink/ink27.xml"/><Relationship Id="rId64" Type="http://schemas.openxmlformats.org/officeDocument/2006/relationships/customXml" Target="../ink/ink35.xml"/><Relationship Id="rId69" Type="http://schemas.openxmlformats.org/officeDocument/2006/relationships/image" Target="../media/image33.png"/><Relationship Id="rId113" Type="http://schemas.openxmlformats.org/officeDocument/2006/relationships/customXml" Target="../ink/ink67.xml"/><Relationship Id="rId118" Type="http://schemas.openxmlformats.org/officeDocument/2006/relationships/customXml" Target="../ink/ink72.xml"/><Relationship Id="rId134" Type="http://schemas.openxmlformats.org/officeDocument/2006/relationships/customXml" Target="../ink/ink85.xml"/><Relationship Id="rId139" Type="http://schemas.openxmlformats.org/officeDocument/2006/relationships/customXml" Target="../ink/ink89.xml"/><Relationship Id="rId80" Type="http://schemas.openxmlformats.org/officeDocument/2006/relationships/image" Target="../media/image38.png"/><Relationship Id="rId85" Type="http://schemas.openxmlformats.org/officeDocument/2006/relationships/customXml" Target="../ink/ink46.xml"/><Relationship Id="rId150" Type="http://schemas.openxmlformats.org/officeDocument/2006/relationships/customXml" Target="../ink/ink97.xml"/><Relationship Id="rId155" Type="http://schemas.openxmlformats.org/officeDocument/2006/relationships/image" Target="../media/image56.png"/><Relationship Id="rId171" Type="http://schemas.openxmlformats.org/officeDocument/2006/relationships/customXml" Target="../ink/ink113.xml"/><Relationship Id="rId176" Type="http://schemas.openxmlformats.org/officeDocument/2006/relationships/image" Target="../media/image62.png"/><Relationship Id="rId192" Type="http://schemas.openxmlformats.org/officeDocument/2006/relationships/customXml" Target="../ink/ink129.xml"/><Relationship Id="rId197" Type="http://schemas.openxmlformats.org/officeDocument/2006/relationships/customXml" Target="../ink/ink134.xml"/><Relationship Id="rId206" Type="http://schemas.openxmlformats.org/officeDocument/2006/relationships/customXml" Target="../ink/ink142.xml"/><Relationship Id="rId201" Type="http://schemas.openxmlformats.org/officeDocument/2006/relationships/customXml" Target="../ink/ink138.xml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customXml" Target="../ink/ink19.xml"/><Relationship Id="rId38" Type="http://schemas.openxmlformats.org/officeDocument/2006/relationships/image" Target="../media/image18.png"/><Relationship Id="rId59" Type="http://schemas.openxmlformats.org/officeDocument/2006/relationships/image" Target="../media/image28.png"/><Relationship Id="rId103" Type="http://schemas.openxmlformats.org/officeDocument/2006/relationships/customXml" Target="../ink/ink60.xml"/><Relationship Id="rId108" Type="http://schemas.openxmlformats.org/officeDocument/2006/relationships/image" Target="../media/image45.png"/><Relationship Id="rId124" Type="http://schemas.openxmlformats.org/officeDocument/2006/relationships/customXml" Target="../ink/ink77.xml"/><Relationship Id="rId129" Type="http://schemas.openxmlformats.org/officeDocument/2006/relationships/customXml" Target="../ink/ink81.xml"/><Relationship Id="rId54" Type="http://schemas.openxmlformats.org/officeDocument/2006/relationships/customXml" Target="../ink/ink30.xml"/><Relationship Id="rId70" Type="http://schemas.openxmlformats.org/officeDocument/2006/relationships/customXml" Target="../ink/ink38.xml"/><Relationship Id="rId75" Type="http://schemas.openxmlformats.org/officeDocument/2006/relationships/image" Target="../media/image36.png"/><Relationship Id="rId91" Type="http://schemas.openxmlformats.org/officeDocument/2006/relationships/customXml" Target="../ink/ink49.xml"/><Relationship Id="rId96" Type="http://schemas.openxmlformats.org/officeDocument/2006/relationships/customXml" Target="../ink/ink53.xml"/><Relationship Id="rId140" Type="http://schemas.openxmlformats.org/officeDocument/2006/relationships/image" Target="../media/image52.png"/><Relationship Id="rId145" Type="http://schemas.openxmlformats.org/officeDocument/2006/relationships/customXml" Target="../ink/ink94.xml"/><Relationship Id="rId161" Type="http://schemas.openxmlformats.org/officeDocument/2006/relationships/customXml" Target="../ink/ink105.xml"/><Relationship Id="rId166" Type="http://schemas.openxmlformats.org/officeDocument/2006/relationships/customXml" Target="../ink/ink110.xml"/><Relationship Id="rId182" Type="http://schemas.openxmlformats.org/officeDocument/2006/relationships/customXml" Target="../ink/ink119.xml"/><Relationship Id="rId187" Type="http://schemas.openxmlformats.org/officeDocument/2006/relationships/customXml" Target="../ink/ink124.xml"/><Relationship Id="rId2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212" Type="http://schemas.openxmlformats.org/officeDocument/2006/relationships/customXml" Target="../ink/ink148.xml"/><Relationship Id="rId23" Type="http://schemas.openxmlformats.org/officeDocument/2006/relationships/customXml" Target="../ink/ink14.xml"/><Relationship Id="rId28" Type="http://schemas.openxmlformats.org/officeDocument/2006/relationships/image" Target="../media/image13.png"/><Relationship Id="rId49" Type="http://schemas.openxmlformats.org/officeDocument/2006/relationships/image" Target="../media/image23.png"/><Relationship Id="rId114" Type="http://schemas.openxmlformats.org/officeDocument/2006/relationships/customXml" Target="../ink/ink68.xml"/><Relationship Id="rId119" Type="http://schemas.openxmlformats.org/officeDocument/2006/relationships/customXml" Target="../ink/ink73.xml"/><Relationship Id="rId44" Type="http://schemas.openxmlformats.org/officeDocument/2006/relationships/image" Target="../media/image21.png"/><Relationship Id="rId60" Type="http://schemas.openxmlformats.org/officeDocument/2006/relationships/customXml" Target="../ink/ink33.xml"/><Relationship Id="rId65" Type="http://schemas.openxmlformats.org/officeDocument/2006/relationships/image" Target="../media/image31.png"/><Relationship Id="rId81" Type="http://schemas.openxmlformats.org/officeDocument/2006/relationships/customXml" Target="../ink/ink44.xml"/><Relationship Id="rId86" Type="http://schemas.openxmlformats.org/officeDocument/2006/relationships/image" Target="../media/image41.png"/><Relationship Id="rId130" Type="http://schemas.openxmlformats.org/officeDocument/2006/relationships/image" Target="../media/image50.png"/><Relationship Id="rId135" Type="http://schemas.openxmlformats.org/officeDocument/2006/relationships/customXml" Target="../ink/ink86.xml"/><Relationship Id="rId151" Type="http://schemas.openxmlformats.org/officeDocument/2006/relationships/customXml" Target="../ink/ink98.xml"/><Relationship Id="rId156" Type="http://schemas.openxmlformats.org/officeDocument/2006/relationships/customXml" Target="../ink/ink101.xml"/><Relationship Id="rId177" Type="http://schemas.openxmlformats.org/officeDocument/2006/relationships/customXml" Target="../ink/ink116.xml"/><Relationship Id="rId198" Type="http://schemas.openxmlformats.org/officeDocument/2006/relationships/customXml" Target="../ink/ink135.xml"/><Relationship Id="rId172" Type="http://schemas.openxmlformats.org/officeDocument/2006/relationships/image" Target="../media/image60.png"/><Relationship Id="rId193" Type="http://schemas.openxmlformats.org/officeDocument/2006/relationships/customXml" Target="../ink/ink130.xml"/><Relationship Id="rId202" Type="http://schemas.openxmlformats.org/officeDocument/2006/relationships/image" Target="../media/image65.png"/><Relationship Id="rId207" Type="http://schemas.openxmlformats.org/officeDocument/2006/relationships/customXml" Target="../ink/ink143.xml"/><Relationship Id="rId13" Type="http://schemas.openxmlformats.org/officeDocument/2006/relationships/customXml" Target="../ink/ink7.xml"/><Relationship Id="rId18" Type="http://schemas.openxmlformats.org/officeDocument/2006/relationships/customXml" Target="../ink/ink10.xml"/><Relationship Id="rId39" Type="http://schemas.openxmlformats.org/officeDocument/2006/relationships/customXml" Target="../ink/ink22.xml"/><Relationship Id="rId109" Type="http://schemas.openxmlformats.org/officeDocument/2006/relationships/customXml" Target="../ink/ink65.xml"/><Relationship Id="rId34" Type="http://schemas.openxmlformats.org/officeDocument/2006/relationships/image" Target="../media/image16.png"/><Relationship Id="rId50" Type="http://schemas.openxmlformats.org/officeDocument/2006/relationships/customXml" Target="../ink/ink28.xml"/><Relationship Id="rId55" Type="http://schemas.openxmlformats.org/officeDocument/2006/relationships/image" Target="../media/image26.png"/><Relationship Id="rId76" Type="http://schemas.openxmlformats.org/officeDocument/2006/relationships/customXml" Target="../ink/ink41.xml"/><Relationship Id="rId97" Type="http://schemas.openxmlformats.org/officeDocument/2006/relationships/customXml" Target="../ink/ink54.xml"/><Relationship Id="rId104" Type="http://schemas.openxmlformats.org/officeDocument/2006/relationships/customXml" Target="../ink/ink61.xml"/><Relationship Id="rId120" Type="http://schemas.openxmlformats.org/officeDocument/2006/relationships/customXml" Target="../ink/ink74.xml"/><Relationship Id="rId125" Type="http://schemas.openxmlformats.org/officeDocument/2006/relationships/customXml" Target="../ink/ink78.xml"/><Relationship Id="rId141" Type="http://schemas.openxmlformats.org/officeDocument/2006/relationships/customXml" Target="../ink/ink90.xml"/><Relationship Id="rId146" Type="http://schemas.openxmlformats.org/officeDocument/2006/relationships/customXml" Target="../ink/ink95.xml"/><Relationship Id="rId167" Type="http://schemas.openxmlformats.org/officeDocument/2006/relationships/customXml" Target="../ink/ink111.xml"/><Relationship Id="rId188" Type="http://schemas.openxmlformats.org/officeDocument/2006/relationships/customXml" Target="../ink/ink125.xml"/><Relationship Id="rId7" Type="http://schemas.openxmlformats.org/officeDocument/2006/relationships/image" Target="../media/image610.png"/><Relationship Id="rId71" Type="http://schemas.openxmlformats.org/officeDocument/2006/relationships/image" Target="../media/image34.png"/><Relationship Id="rId92" Type="http://schemas.openxmlformats.org/officeDocument/2006/relationships/image" Target="../media/image44.png"/><Relationship Id="rId162" Type="http://schemas.openxmlformats.org/officeDocument/2006/relationships/customXml" Target="../ink/ink106.xml"/><Relationship Id="rId183" Type="http://schemas.openxmlformats.org/officeDocument/2006/relationships/customXml" Target="../ink/ink120.xml"/><Relationship Id="rId213" Type="http://schemas.openxmlformats.org/officeDocument/2006/relationships/customXml" Target="../ink/ink149.xml"/><Relationship Id="rId2" Type="http://schemas.openxmlformats.org/officeDocument/2006/relationships/image" Target="../media/image4.png"/><Relationship Id="rId29" Type="http://schemas.openxmlformats.org/officeDocument/2006/relationships/customXml" Target="../ink/ink17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5.xml"/><Relationship Id="rId66" Type="http://schemas.openxmlformats.org/officeDocument/2006/relationships/customXml" Target="../ink/ink36.xml"/><Relationship Id="rId87" Type="http://schemas.openxmlformats.org/officeDocument/2006/relationships/customXml" Target="../ink/ink47.xml"/><Relationship Id="rId110" Type="http://schemas.openxmlformats.org/officeDocument/2006/relationships/image" Target="../media/image46.png"/><Relationship Id="rId115" Type="http://schemas.openxmlformats.org/officeDocument/2006/relationships/customXml" Target="../ink/ink69.xml"/><Relationship Id="rId131" Type="http://schemas.openxmlformats.org/officeDocument/2006/relationships/customXml" Target="../ink/ink82.xml"/><Relationship Id="rId136" Type="http://schemas.openxmlformats.org/officeDocument/2006/relationships/customXml" Target="../ink/ink87.xml"/><Relationship Id="rId157" Type="http://schemas.openxmlformats.org/officeDocument/2006/relationships/customXml" Target="../ink/ink102.xml"/><Relationship Id="rId178" Type="http://schemas.openxmlformats.org/officeDocument/2006/relationships/image" Target="../media/image63.png"/><Relationship Id="rId61" Type="http://schemas.openxmlformats.org/officeDocument/2006/relationships/image" Target="../media/image29.png"/><Relationship Id="rId82" Type="http://schemas.openxmlformats.org/officeDocument/2006/relationships/image" Target="../media/image39.png"/><Relationship Id="rId152" Type="http://schemas.openxmlformats.org/officeDocument/2006/relationships/customXml" Target="../ink/ink99.xml"/><Relationship Id="rId173" Type="http://schemas.openxmlformats.org/officeDocument/2006/relationships/customXml" Target="../ink/ink114.xml"/><Relationship Id="rId194" Type="http://schemas.openxmlformats.org/officeDocument/2006/relationships/customXml" Target="../ink/ink131.xml"/><Relationship Id="rId199" Type="http://schemas.openxmlformats.org/officeDocument/2006/relationships/customXml" Target="../ink/ink136.xml"/><Relationship Id="rId203" Type="http://schemas.openxmlformats.org/officeDocument/2006/relationships/customXml" Target="../ink/ink139.xml"/><Relationship Id="rId208" Type="http://schemas.openxmlformats.org/officeDocument/2006/relationships/customXml" Target="../ink/ink144.xml"/><Relationship Id="rId19" Type="http://schemas.openxmlformats.org/officeDocument/2006/relationships/customXml" Target="../ink/ink11.xml"/><Relationship Id="rId14" Type="http://schemas.openxmlformats.org/officeDocument/2006/relationships/image" Target="../media/image8.png"/><Relationship Id="rId30" Type="http://schemas.openxmlformats.org/officeDocument/2006/relationships/image" Target="../media/image14.png"/><Relationship Id="rId35" Type="http://schemas.openxmlformats.org/officeDocument/2006/relationships/customXml" Target="../ink/ink20.xml"/><Relationship Id="rId56" Type="http://schemas.openxmlformats.org/officeDocument/2006/relationships/customXml" Target="../ink/ink31.xml"/><Relationship Id="rId77" Type="http://schemas.openxmlformats.org/officeDocument/2006/relationships/image" Target="../media/image37.png"/><Relationship Id="rId100" Type="http://schemas.openxmlformats.org/officeDocument/2006/relationships/customXml" Target="../ink/ink57.xml"/><Relationship Id="rId105" Type="http://schemas.openxmlformats.org/officeDocument/2006/relationships/customXml" Target="../ink/ink62.xml"/><Relationship Id="rId126" Type="http://schemas.openxmlformats.org/officeDocument/2006/relationships/customXml" Target="../ink/ink79.xml"/><Relationship Id="rId147" Type="http://schemas.openxmlformats.org/officeDocument/2006/relationships/image" Target="../media/image53.png"/><Relationship Id="rId168" Type="http://schemas.openxmlformats.org/officeDocument/2006/relationships/image" Target="../media/image58.png"/><Relationship Id="rId8" Type="http://schemas.openxmlformats.org/officeDocument/2006/relationships/customXml" Target="../ink/ink3.xml"/><Relationship Id="rId51" Type="http://schemas.openxmlformats.org/officeDocument/2006/relationships/image" Target="../media/image24.png"/><Relationship Id="rId72" Type="http://schemas.openxmlformats.org/officeDocument/2006/relationships/customXml" Target="../ink/ink39.xml"/><Relationship Id="rId93" Type="http://schemas.openxmlformats.org/officeDocument/2006/relationships/customXml" Target="../ink/ink50.xml"/><Relationship Id="rId98" Type="http://schemas.openxmlformats.org/officeDocument/2006/relationships/customXml" Target="../ink/ink55.xml"/><Relationship Id="rId121" Type="http://schemas.openxmlformats.org/officeDocument/2006/relationships/image" Target="../media/image48.png"/><Relationship Id="rId142" Type="http://schemas.openxmlformats.org/officeDocument/2006/relationships/customXml" Target="../ink/ink91.xml"/><Relationship Id="rId163" Type="http://schemas.openxmlformats.org/officeDocument/2006/relationships/customXml" Target="../ink/ink107.xml"/><Relationship Id="rId184" Type="http://schemas.openxmlformats.org/officeDocument/2006/relationships/customXml" Target="../ink/ink121.xml"/><Relationship Id="rId189" Type="http://schemas.openxmlformats.org/officeDocument/2006/relationships/customXml" Target="../ink/ink126.xml"/><Relationship Id="rId3" Type="http://schemas.openxmlformats.org/officeDocument/2006/relationships/customXml" Target="../ink/ink1.xml"/><Relationship Id="rId214" Type="http://schemas.openxmlformats.org/officeDocument/2006/relationships/customXml" Target="../ink/ink150.xml"/><Relationship Id="rId25" Type="http://schemas.openxmlformats.org/officeDocument/2006/relationships/customXml" Target="../ink/ink15.xml"/><Relationship Id="rId46" Type="http://schemas.openxmlformats.org/officeDocument/2006/relationships/image" Target="../media/image22.png"/><Relationship Id="rId67" Type="http://schemas.openxmlformats.org/officeDocument/2006/relationships/image" Target="../media/image32.png"/><Relationship Id="rId116" Type="http://schemas.openxmlformats.org/officeDocument/2006/relationships/customXml" Target="../ink/ink70.xml"/><Relationship Id="rId137" Type="http://schemas.openxmlformats.org/officeDocument/2006/relationships/customXml" Target="../ink/ink88.xml"/><Relationship Id="rId158" Type="http://schemas.openxmlformats.org/officeDocument/2006/relationships/image" Target="../media/image57.png"/><Relationship Id="rId20" Type="http://schemas.openxmlformats.org/officeDocument/2006/relationships/customXml" Target="../ink/ink12.xml"/><Relationship Id="rId41" Type="http://schemas.openxmlformats.org/officeDocument/2006/relationships/customXml" Target="../ink/ink23.xml"/><Relationship Id="rId62" Type="http://schemas.openxmlformats.org/officeDocument/2006/relationships/customXml" Target="../ink/ink34.xml"/><Relationship Id="rId83" Type="http://schemas.openxmlformats.org/officeDocument/2006/relationships/customXml" Target="../ink/ink45.xml"/><Relationship Id="rId88" Type="http://schemas.openxmlformats.org/officeDocument/2006/relationships/image" Target="../media/image42.png"/><Relationship Id="rId111" Type="http://schemas.openxmlformats.org/officeDocument/2006/relationships/customXml" Target="../ink/ink66.xml"/><Relationship Id="rId132" Type="http://schemas.openxmlformats.org/officeDocument/2006/relationships/customXml" Target="../ink/ink83.xml"/><Relationship Id="rId153" Type="http://schemas.openxmlformats.org/officeDocument/2006/relationships/image" Target="../media/image7.png"/><Relationship Id="rId174" Type="http://schemas.openxmlformats.org/officeDocument/2006/relationships/image" Target="../media/image61.png"/><Relationship Id="rId179" Type="http://schemas.openxmlformats.org/officeDocument/2006/relationships/customXml" Target="../ink/ink117.xml"/><Relationship Id="rId195" Type="http://schemas.openxmlformats.org/officeDocument/2006/relationships/customXml" Target="../ink/ink132.xml"/><Relationship Id="rId209" Type="http://schemas.openxmlformats.org/officeDocument/2006/relationships/customXml" Target="../ink/ink145.xml"/><Relationship Id="rId190" Type="http://schemas.openxmlformats.org/officeDocument/2006/relationships/customXml" Target="../ink/ink127.xml"/><Relationship Id="rId204" Type="http://schemas.openxmlformats.org/officeDocument/2006/relationships/customXml" Target="../ink/ink140.xml"/><Relationship Id="rId15" Type="http://schemas.openxmlformats.org/officeDocument/2006/relationships/customXml" Target="../ink/ink8.xml"/><Relationship Id="rId36" Type="http://schemas.openxmlformats.org/officeDocument/2006/relationships/image" Target="../media/image17.png"/><Relationship Id="rId57" Type="http://schemas.openxmlformats.org/officeDocument/2006/relationships/image" Target="../media/image27.png"/><Relationship Id="rId106" Type="http://schemas.openxmlformats.org/officeDocument/2006/relationships/customXml" Target="../ink/ink63.xml"/><Relationship Id="rId127" Type="http://schemas.openxmlformats.org/officeDocument/2006/relationships/customXml" Target="../ink/ink80.xml"/><Relationship Id="rId10" Type="http://schemas.openxmlformats.org/officeDocument/2006/relationships/customXml" Target="../ink/ink4.xml"/><Relationship Id="rId31" Type="http://schemas.openxmlformats.org/officeDocument/2006/relationships/customXml" Target="../ink/ink18.xml"/><Relationship Id="rId52" Type="http://schemas.openxmlformats.org/officeDocument/2006/relationships/customXml" Target="../ink/ink29.xml"/><Relationship Id="rId73" Type="http://schemas.openxmlformats.org/officeDocument/2006/relationships/image" Target="../media/image35.png"/><Relationship Id="rId78" Type="http://schemas.openxmlformats.org/officeDocument/2006/relationships/customXml" Target="../ink/ink42.xml"/><Relationship Id="rId94" Type="http://schemas.openxmlformats.org/officeDocument/2006/relationships/customXml" Target="../ink/ink51.xml"/><Relationship Id="rId99" Type="http://schemas.openxmlformats.org/officeDocument/2006/relationships/customXml" Target="../ink/ink56.xml"/><Relationship Id="rId101" Type="http://schemas.openxmlformats.org/officeDocument/2006/relationships/customXml" Target="../ink/ink58.xml"/><Relationship Id="rId122" Type="http://schemas.openxmlformats.org/officeDocument/2006/relationships/customXml" Target="../ink/ink75.xml"/><Relationship Id="rId143" Type="http://schemas.openxmlformats.org/officeDocument/2006/relationships/customXml" Target="../ink/ink92.xml"/><Relationship Id="rId148" Type="http://schemas.openxmlformats.org/officeDocument/2006/relationships/customXml" Target="../ink/ink96.xml"/><Relationship Id="rId164" Type="http://schemas.openxmlformats.org/officeDocument/2006/relationships/customXml" Target="../ink/ink108.xml"/><Relationship Id="rId169" Type="http://schemas.openxmlformats.org/officeDocument/2006/relationships/customXml" Target="../ink/ink112.xml"/><Relationship Id="rId185" Type="http://schemas.openxmlformats.org/officeDocument/2006/relationships/customXml" Target="../ink/ink122.xml"/><Relationship Id="rId9" Type="http://schemas.openxmlformats.org/officeDocument/2006/relationships/image" Target="../media/image710.png"/><Relationship Id="rId180" Type="http://schemas.openxmlformats.org/officeDocument/2006/relationships/image" Target="../media/image64.png"/><Relationship Id="rId210" Type="http://schemas.openxmlformats.org/officeDocument/2006/relationships/customXml" Target="../ink/ink146.xml"/><Relationship Id="rId215" Type="http://schemas.openxmlformats.org/officeDocument/2006/relationships/customXml" Target="../ink/ink151.xml"/><Relationship Id="rId26" Type="http://schemas.openxmlformats.org/officeDocument/2006/relationships/image" Target="../media/image12.png"/><Relationship Id="rId47" Type="http://schemas.openxmlformats.org/officeDocument/2006/relationships/customXml" Target="../ink/ink26.xml"/><Relationship Id="rId68" Type="http://schemas.openxmlformats.org/officeDocument/2006/relationships/customXml" Target="../ink/ink37.xml"/><Relationship Id="rId89" Type="http://schemas.openxmlformats.org/officeDocument/2006/relationships/customXml" Target="../ink/ink48.xml"/><Relationship Id="rId112" Type="http://schemas.openxmlformats.org/officeDocument/2006/relationships/image" Target="../media/image47.png"/><Relationship Id="rId133" Type="http://schemas.openxmlformats.org/officeDocument/2006/relationships/customXml" Target="../ink/ink84.xml"/><Relationship Id="rId154" Type="http://schemas.openxmlformats.org/officeDocument/2006/relationships/customXml" Target="../ink/ink100.xml"/><Relationship Id="rId175" Type="http://schemas.openxmlformats.org/officeDocument/2006/relationships/customXml" Target="../ink/ink115.xml"/><Relationship Id="rId196" Type="http://schemas.openxmlformats.org/officeDocument/2006/relationships/customXml" Target="../ink/ink133.xml"/><Relationship Id="rId200" Type="http://schemas.openxmlformats.org/officeDocument/2006/relationships/customXml" Target="../ink/ink137.xml"/><Relationship Id="rId16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.png"/><Relationship Id="rId117" Type="http://schemas.openxmlformats.org/officeDocument/2006/relationships/customXml" Target="../ink/ink223.xml"/><Relationship Id="rId21" Type="http://schemas.openxmlformats.org/officeDocument/2006/relationships/customXml" Target="../ink/ink164.xml"/><Relationship Id="rId42" Type="http://schemas.openxmlformats.org/officeDocument/2006/relationships/image" Target="../media/image77.png"/><Relationship Id="rId47" Type="http://schemas.openxmlformats.org/officeDocument/2006/relationships/customXml" Target="../ink/ink177.xml"/><Relationship Id="rId63" Type="http://schemas.openxmlformats.org/officeDocument/2006/relationships/image" Target="../media/image30.png"/><Relationship Id="rId68" Type="http://schemas.openxmlformats.org/officeDocument/2006/relationships/image" Target="../media/image33.png"/><Relationship Id="rId84" Type="http://schemas.openxmlformats.org/officeDocument/2006/relationships/image" Target="../media/image90.png"/><Relationship Id="rId89" Type="http://schemas.openxmlformats.org/officeDocument/2006/relationships/customXml" Target="../ink/ink200.xml"/><Relationship Id="rId112" Type="http://schemas.openxmlformats.org/officeDocument/2006/relationships/customXml" Target="../ink/ink218.xml"/><Relationship Id="rId133" Type="http://schemas.openxmlformats.org/officeDocument/2006/relationships/customXml" Target="../ink/ink236.xml"/><Relationship Id="rId138" Type="http://schemas.openxmlformats.org/officeDocument/2006/relationships/customXml" Target="../ink/ink240.xml"/><Relationship Id="rId154" Type="http://schemas.openxmlformats.org/officeDocument/2006/relationships/image" Target="../media/image55.png"/><Relationship Id="rId16" Type="http://schemas.openxmlformats.org/officeDocument/2006/relationships/customXml" Target="../ink/ink160.xml"/><Relationship Id="rId107" Type="http://schemas.openxmlformats.org/officeDocument/2006/relationships/image" Target="../media/image93.png"/><Relationship Id="rId11" Type="http://schemas.openxmlformats.org/officeDocument/2006/relationships/customXml" Target="../ink/ink156.xml"/><Relationship Id="rId32" Type="http://schemas.openxmlformats.org/officeDocument/2006/relationships/image" Target="../media/image73.png"/><Relationship Id="rId37" Type="http://schemas.openxmlformats.org/officeDocument/2006/relationships/customXml" Target="../ink/ink172.xml"/><Relationship Id="rId53" Type="http://schemas.openxmlformats.org/officeDocument/2006/relationships/image" Target="../media/image80.png"/><Relationship Id="rId58" Type="http://schemas.openxmlformats.org/officeDocument/2006/relationships/customXml" Target="../ink/ink183.xml"/><Relationship Id="rId74" Type="http://schemas.openxmlformats.org/officeDocument/2006/relationships/customXml" Target="../ink/ink192.xml"/><Relationship Id="rId79" Type="http://schemas.openxmlformats.org/officeDocument/2006/relationships/customXml" Target="../ink/ink195.xml"/><Relationship Id="rId102" Type="http://schemas.openxmlformats.org/officeDocument/2006/relationships/customXml" Target="../ink/ink211.xml"/><Relationship Id="rId123" Type="http://schemas.openxmlformats.org/officeDocument/2006/relationships/customXml" Target="../ink/ink228.xml"/><Relationship Id="rId128" Type="http://schemas.openxmlformats.org/officeDocument/2006/relationships/customXml" Target="../ink/ink232.xml"/><Relationship Id="rId144" Type="http://schemas.openxmlformats.org/officeDocument/2006/relationships/customXml" Target="../ink/ink245.xml"/><Relationship Id="rId149" Type="http://schemas.openxmlformats.org/officeDocument/2006/relationships/customXml" Target="../ink/ink248.xml"/><Relationship Id="rId5" Type="http://schemas.openxmlformats.org/officeDocument/2006/relationships/image" Target="../media/image67.png"/><Relationship Id="rId90" Type="http://schemas.openxmlformats.org/officeDocument/2006/relationships/image" Target="../media/image92.png"/><Relationship Id="rId95" Type="http://schemas.openxmlformats.org/officeDocument/2006/relationships/customXml" Target="../ink/ink204.xml"/><Relationship Id="rId22" Type="http://schemas.openxmlformats.org/officeDocument/2006/relationships/image" Target="../media/image69.png"/><Relationship Id="rId27" Type="http://schemas.openxmlformats.org/officeDocument/2006/relationships/customXml" Target="../ink/ink167.xml"/><Relationship Id="rId43" Type="http://schemas.openxmlformats.org/officeDocument/2006/relationships/customXml" Target="../ink/ink175.xml"/><Relationship Id="rId48" Type="http://schemas.openxmlformats.org/officeDocument/2006/relationships/customXml" Target="../ink/ink178.xml"/><Relationship Id="rId64" Type="http://schemas.openxmlformats.org/officeDocument/2006/relationships/customXml" Target="../ink/ink186.xml"/><Relationship Id="rId69" Type="http://schemas.openxmlformats.org/officeDocument/2006/relationships/customXml" Target="../ink/ink189.xml"/><Relationship Id="rId113" Type="http://schemas.openxmlformats.org/officeDocument/2006/relationships/customXml" Target="../ink/ink219.xml"/><Relationship Id="rId118" Type="http://schemas.openxmlformats.org/officeDocument/2006/relationships/customXml" Target="../ink/ink224.xml"/><Relationship Id="rId134" Type="http://schemas.openxmlformats.org/officeDocument/2006/relationships/customXml" Target="../ink/ink237.xml"/><Relationship Id="rId139" Type="http://schemas.openxmlformats.org/officeDocument/2006/relationships/image" Target="../media/image99.png"/><Relationship Id="rId80" Type="http://schemas.openxmlformats.org/officeDocument/2006/relationships/image" Target="../media/image88.png"/><Relationship Id="rId85" Type="http://schemas.openxmlformats.org/officeDocument/2006/relationships/customXml" Target="../ink/ink198.xml"/><Relationship Id="rId150" Type="http://schemas.openxmlformats.org/officeDocument/2006/relationships/customXml" Target="../ink/ink249.xml"/><Relationship Id="rId155" Type="http://schemas.openxmlformats.org/officeDocument/2006/relationships/image" Target="../media/image1.png"/><Relationship Id="rId12" Type="http://schemas.openxmlformats.org/officeDocument/2006/relationships/customXml" Target="../ink/ink157.xml"/><Relationship Id="rId17" Type="http://schemas.openxmlformats.org/officeDocument/2006/relationships/image" Target="../media/image36.png"/><Relationship Id="rId25" Type="http://schemas.openxmlformats.org/officeDocument/2006/relationships/customXml" Target="../ink/ink166.xml"/><Relationship Id="rId33" Type="http://schemas.openxmlformats.org/officeDocument/2006/relationships/customXml" Target="../ink/ink170.xml"/><Relationship Id="rId38" Type="http://schemas.openxmlformats.org/officeDocument/2006/relationships/image" Target="../media/image75.png"/><Relationship Id="rId46" Type="http://schemas.openxmlformats.org/officeDocument/2006/relationships/image" Target="../media/image22.png"/><Relationship Id="rId59" Type="http://schemas.openxmlformats.org/officeDocument/2006/relationships/image" Target="../media/image83.png"/><Relationship Id="rId67" Type="http://schemas.openxmlformats.org/officeDocument/2006/relationships/customXml" Target="../ink/ink188.xml"/><Relationship Id="rId103" Type="http://schemas.openxmlformats.org/officeDocument/2006/relationships/customXml" Target="../ink/ink212.xml"/><Relationship Id="rId108" Type="http://schemas.openxmlformats.org/officeDocument/2006/relationships/customXml" Target="../ink/ink216.xml"/><Relationship Id="rId116" Type="http://schemas.openxmlformats.org/officeDocument/2006/relationships/customXml" Target="../ink/ink222.xml"/><Relationship Id="rId124" Type="http://schemas.openxmlformats.org/officeDocument/2006/relationships/customXml" Target="../ink/ink229.xml"/><Relationship Id="rId129" Type="http://schemas.openxmlformats.org/officeDocument/2006/relationships/image" Target="../media/image97.png"/><Relationship Id="rId137" Type="http://schemas.openxmlformats.org/officeDocument/2006/relationships/image" Target="../media/image98.png"/><Relationship Id="rId20" Type="http://schemas.openxmlformats.org/officeDocument/2006/relationships/customXml" Target="../ink/ink163.xml"/><Relationship Id="rId41" Type="http://schemas.openxmlformats.org/officeDocument/2006/relationships/customXml" Target="../ink/ink174.xml"/><Relationship Id="rId54" Type="http://schemas.openxmlformats.org/officeDocument/2006/relationships/customXml" Target="../ink/ink181.xml"/><Relationship Id="rId62" Type="http://schemas.openxmlformats.org/officeDocument/2006/relationships/customXml" Target="../ink/ink185.xml"/><Relationship Id="rId70" Type="http://schemas.openxmlformats.org/officeDocument/2006/relationships/image" Target="../media/image34.png"/><Relationship Id="rId75" Type="http://schemas.openxmlformats.org/officeDocument/2006/relationships/image" Target="../media/image86.png"/><Relationship Id="rId83" Type="http://schemas.openxmlformats.org/officeDocument/2006/relationships/customXml" Target="../ink/ink197.xml"/><Relationship Id="rId88" Type="http://schemas.openxmlformats.org/officeDocument/2006/relationships/image" Target="../media/image91.png"/><Relationship Id="rId91" Type="http://schemas.openxmlformats.org/officeDocument/2006/relationships/customXml" Target="../ink/ink201.xml"/><Relationship Id="rId96" Type="http://schemas.openxmlformats.org/officeDocument/2006/relationships/customXml" Target="../ink/ink205.xml"/><Relationship Id="rId111" Type="http://schemas.openxmlformats.org/officeDocument/2006/relationships/image" Target="../media/image94.png"/><Relationship Id="rId132" Type="http://schemas.openxmlformats.org/officeDocument/2006/relationships/customXml" Target="../ink/ink235.xml"/><Relationship Id="rId140" Type="http://schemas.openxmlformats.org/officeDocument/2006/relationships/customXml" Target="../ink/ink241.xml"/><Relationship Id="rId145" Type="http://schemas.openxmlformats.org/officeDocument/2006/relationships/customXml" Target="../ink/ink246.xml"/><Relationship Id="rId153" Type="http://schemas.openxmlformats.org/officeDocument/2006/relationships/customXml" Target="../ink/ink25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3.xml"/><Relationship Id="rId15" Type="http://schemas.openxmlformats.org/officeDocument/2006/relationships/customXml" Target="../ink/ink159.xml"/><Relationship Id="rId23" Type="http://schemas.openxmlformats.org/officeDocument/2006/relationships/customXml" Target="../ink/ink165.xml"/><Relationship Id="rId28" Type="http://schemas.openxmlformats.org/officeDocument/2006/relationships/image" Target="../media/image71.png"/><Relationship Id="rId36" Type="http://schemas.openxmlformats.org/officeDocument/2006/relationships/image" Target="../media/image17.png"/><Relationship Id="rId49" Type="http://schemas.openxmlformats.org/officeDocument/2006/relationships/image" Target="../media/image78.png"/><Relationship Id="rId57" Type="http://schemas.openxmlformats.org/officeDocument/2006/relationships/image" Target="../media/image82.png"/><Relationship Id="rId106" Type="http://schemas.openxmlformats.org/officeDocument/2006/relationships/customXml" Target="../ink/ink215.xml"/><Relationship Id="rId114" Type="http://schemas.openxmlformats.org/officeDocument/2006/relationships/customXml" Target="../ink/ink220.xml"/><Relationship Id="rId119" Type="http://schemas.openxmlformats.org/officeDocument/2006/relationships/customXml" Target="../ink/ink225.xml"/><Relationship Id="rId127" Type="http://schemas.openxmlformats.org/officeDocument/2006/relationships/image" Target="../media/image96.png"/><Relationship Id="rId10" Type="http://schemas.openxmlformats.org/officeDocument/2006/relationships/customXml" Target="../ink/ink155.xml"/><Relationship Id="rId31" Type="http://schemas.openxmlformats.org/officeDocument/2006/relationships/customXml" Target="../ink/ink169.xml"/><Relationship Id="rId44" Type="http://schemas.openxmlformats.org/officeDocument/2006/relationships/image" Target="../media/image21.png"/><Relationship Id="rId52" Type="http://schemas.openxmlformats.org/officeDocument/2006/relationships/customXml" Target="../ink/ink180.xml"/><Relationship Id="rId60" Type="http://schemas.openxmlformats.org/officeDocument/2006/relationships/customXml" Target="../ink/ink184.xml"/><Relationship Id="rId65" Type="http://schemas.openxmlformats.org/officeDocument/2006/relationships/image" Target="../media/image85.png"/><Relationship Id="rId73" Type="http://schemas.openxmlformats.org/officeDocument/2006/relationships/customXml" Target="../ink/ink191.xml"/><Relationship Id="rId78" Type="http://schemas.openxmlformats.org/officeDocument/2006/relationships/image" Target="../media/image87.png"/><Relationship Id="rId81" Type="http://schemas.openxmlformats.org/officeDocument/2006/relationships/customXml" Target="../ink/ink196.xml"/><Relationship Id="rId86" Type="http://schemas.openxmlformats.org/officeDocument/2006/relationships/image" Target="../media/image42.png"/><Relationship Id="rId94" Type="http://schemas.openxmlformats.org/officeDocument/2006/relationships/customXml" Target="../ink/ink203.xml"/><Relationship Id="rId99" Type="http://schemas.openxmlformats.org/officeDocument/2006/relationships/customXml" Target="../ink/ink208.xml"/><Relationship Id="rId101" Type="http://schemas.openxmlformats.org/officeDocument/2006/relationships/customXml" Target="../ink/ink210.xml"/><Relationship Id="rId122" Type="http://schemas.openxmlformats.org/officeDocument/2006/relationships/customXml" Target="../ink/ink227.xml"/><Relationship Id="rId130" Type="http://schemas.openxmlformats.org/officeDocument/2006/relationships/customXml" Target="../ink/ink233.xml"/><Relationship Id="rId135" Type="http://schemas.openxmlformats.org/officeDocument/2006/relationships/customXml" Target="../ink/ink238.xml"/><Relationship Id="rId143" Type="http://schemas.openxmlformats.org/officeDocument/2006/relationships/customXml" Target="../ink/ink244.xml"/><Relationship Id="rId148" Type="http://schemas.openxmlformats.org/officeDocument/2006/relationships/image" Target="../media/image101.png"/><Relationship Id="rId151" Type="http://schemas.openxmlformats.org/officeDocument/2006/relationships/customXml" Target="../ink/ink250.xml"/><Relationship Id="rId9" Type="http://schemas.openxmlformats.org/officeDocument/2006/relationships/image" Target="../media/image710.png"/><Relationship Id="rId13" Type="http://schemas.openxmlformats.org/officeDocument/2006/relationships/customXml" Target="../ink/ink158.xml"/><Relationship Id="rId18" Type="http://schemas.openxmlformats.org/officeDocument/2006/relationships/customXml" Target="../ink/ink161.xml"/><Relationship Id="rId39" Type="http://schemas.openxmlformats.org/officeDocument/2006/relationships/customXml" Target="../ink/ink173.xml"/><Relationship Id="rId109" Type="http://schemas.openxmlformats.org/officeDocument/2006/relationships/image" Target="../media/image46.png"/><Relationship Id="rId34" Type="http://schemas.openxmlformats.org/officeDocument/2006/relationships/image" Target="../media/image74.png"/><Relationship Id="rId50" Type="http://schemas.openxmlformats.org/officeDocument/2006/relationships/customXml" Target="../ink/ink179.xml"/><Relationship Id="rId55" Type="http://schemas.openxmlformats.org/officeDocument/2006/relationships/image" Target="../media/image81.png"/><Relationship Id="rId76" Type="http://schemas.openxmlformats.org/officeDocument/2006/relationships/customXml" Target="../ink/ink193.xml"/><Relationship Id="rId97" Type="http://schemas.openxmlformats.org/officeDocument/2006/relationships/customXml" Target="../ink/ink206.xml"/><Relationship Id="rId104" Type="http://schemas.openxmlformats.org/officeDocument/2006/relationships/customXml" Target="../ink/ink213.xml"/><Relationship Id="rId120" Type="http://schemas.openxmlformats.org/officeDocument/2006/relationships/image" Target="../media/image95.png"/><Relationship Id="rId125" Type="http://schemas.openxmlformats.org/officeDocument/2006/relationships/customXml" Target="../ink/ink230.xml"/><Relationship Id="rId141" Type="http://schemas.openxmlformats.org/officeDocument/2006/relationships/customXml" Target="../ink/ink242.xml"/><Relationship Id="rId146" Type="http://schemas.openxmlformats.org/officeDocument/2006/relationships/image" Target="../media/image100.png"/><Relationship Id="rId7" Type="http://schemas.openxmlformats.org/officeDocument/2006/relationships/image" Target="../media/image32.png"/><Relationship Id="rId71" Type="http://schemas.openxmlformats.org/officeDocument/2006/relationships/customXml" Target="../ink/ink190.xml"/><Relationship Id="rId92" Type="http://schemas.openxmlformats.org/officeDocument/2006/relationships/customXml" Target="../ink/ink202.xml"/><Relationship Id="rId2" Type="http://schemas.openxmlformats.org/officeDocument/2006/relationships/image" Target="../media/image4.png"/><Relationship Id="rId29" Type="http://schemas.openxmlformats.org/officeDocument/2006/relationships/customXml" Target="../ink/ink168.xml"/><Relationship Id="rId24" Type="http://schemas.openxmlformats.org/officeDocument/2006/relationships/image" Target="../media/image11.png"/><Relationship Id="rId40" Type="http://schemas.openxmlformats.org/officeDocument/2006/relationships/image" Target="../media/image76.png"/><Relationship Id="rId45" Type="http://schemas.openxmlformats.org/officeDocument/2006/relationships/customXml" Target="../ink/ink176.xml"/><Relationship Id="rId66" Type="http://schemas.openxmlformats.org/officeDocument/2006/relationships/customXml" Target="../ink/ink187.xml"/><Relationship Id="rId87" Type="http://schemas.openxmlformats.org/officeDocument/2006/relationships/customXml" Target="../ink/ink199.xml"/><Relationship Id="rId110" Type="http://schemas.openxmlformats.org/officeDocument/2006/relationships/customXml" Target="../ink/ink217.xml"/><Relationship Id="rId115" Type="http://schemas.openxmlformats.org/officeDocument/2006/relationships/customXml" Target="../ink/ink221.xml"/><Relationship Id="rId131" Type="http://schemas.openxmlformats.org/officeDocument/2006/relationships/customXml" Target="../ink/ink234.xml"/><Relationship Id="rId136" Type="http://schemas.openxmlformats.org/officeDocument/2006/relationships/customXml" Target="../ink/ink239.xml"/><Relationship Id="rId61" Type="http://schemas.openxmlformats.org/officeDocument/2006/relationships/image" Target="../media/image84.png"/><Relationship Id="rId82" Type="http://schemas.openxmlformats.org/officeDocument/2006/relationships/image" Target="../media/image89.png"/><Relationship Id="rId152" Type="http://schemas.openxmlformats.org/officeDocument/2006/relationships/image" Target="../media/image7.png"/><Relationship Id="rId19" Type="http://schemas.openxmlformats.org/officeDocument/2006/relationships/customXml" Target="../ink/ink162.xml"/><Relationship Id="rId14" Type="http://schemas.openxmlformats.org/officeDocument/2006/relationships/image" Target="../media/image68.png"/><Relationship Id="rId30" Type="http://schemas.openxmlformats.org/officeDocument/2006/relationships/image" Target="../media/image72.png"/><Relationship Id="rId35" Type="http://schemas.openxmlformats.org/officeDocument/2006/relationships/customXml" Target="../ink/ink171.xml"/><Relationship Id="rId56" Type="http://schemas.openxmlformats.org/officeDocument/2006/relationships/customXml" Target="../ink/ink182.xml"/><Relationship Id="rId77" Type="http://schemas.openxmlformats.org/officeDocument/2006/relationships/customXml" Target="../ink/ink194.xml"/><Relationship Id="rId100" Type="http://schemas.openxmlformats.org/officeDocument/2006/relationships/customXml" Target="../ink/ink209.xml"/><Relationship Id="rId105" Type="http://schemas.openxmlformats.org/officeDocument/2006/relationships/customXml" Target="../ink/ink214.xml"/><Relationship Id="rId126" Type="http://schemas.openxmlformats.org/officeDocument/2006/relationships/customXml" Target="../ink/ink231.xml"/><Relationship Id="rId147" Type="http://schemas.openxmlformats.org/officeDocument/2006/relationships/customXml" Target="../ink/ink247.xml"/><Relationship Id="rId8" Type="http://schemas.openxmlformats.org/officeDocument/2006/relationships/customXml" Target="../ink/ink154.xml"/><Relationship Id="rId51" Type="http://schemas.openxmlformats.org/officeDocument/2006/relationships/image" Target="../media/image79.png"/><Relationship Id="rId72" Type="http://schemas.openxmlformats.org/officeDocument/2006/relationships/image" Target="../media/image35.png"/><Relationship Id="rId93" Type="http://schemas.openxmlformats.org/officeDocument/2006/relationships/image" Target="../media/image610.png"/><Relationship Id="rId98" Type="http://schemas.openxmlformats.org/officeDocument/2006/relationships/customXml" Target="../ink/ink207.xml"/><Relationship Id="rId121" Type="http://schemas.openxmlformats.org/officeDocument/2006/relationships/customXml" Target="../ink/ink226.xml"/><Relationship Id="rId142" Type="http://schemas.openxmlformats.org/officeDocument/2006/relationships/customXml" Target="../ink/ink243.xml"/><Relationship Id="rId3" Type="http://schemas.openxmlformats.org/officeDocument/2006/relationships/customXml" Target="../ink/ink1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0001"/>
            </a:gs>
            <a:gs pos="5000">
              <a:srgbClr val="CC0001"/>
            </a:gs>
            <a:gs pos="95000">
              <a:srgbClr val="CC0001"/>
            </a:gs>
            <a:gs pos="100000">
              <a:srgbClr val="CC0001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4A3939-7BEE-B912-2940-CAA08E355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03860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36318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057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713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DF2A84-95E4-53B6-089D-0FD020931965}"/>
              </a:ext>
            </a:extLst>
          </p:cNvPr>
          <p:cNvSpPr txBox="1"/>
          <p:nvPr/>
        </p:nvSpPr>
        <p:spPr>
          <a:xfrm>
            <a:off x="12351657" y="12998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50% decrease in unemployment.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4DE8-1F74-78AF-BAD1-A345E93288B6}"/>
              </a:ext>
            </a:extLst>
          </p:cNvPr>
          <p:cNvSpPr txBox="1"/>
          <p:nvPr/>
        </p:nvSpPr>
        <p:spPr>
          <a:xfrm>
            <a:off x="12360344" y="16691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Taxation Policy (NTP)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82280-C203-8405-32D9-26C19E5AB819}"/>
              </a:ext>
            </a:extLst>
          </p:cNvPr>
          <p:cNvSpPr txBox="1"/>
          <p:nvPr/>
        </p:nvSpPr>
        <p:spPr>
          <a:xfrm>
            <a:off x="12360344" y="2876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Article 43(2025): Revised labour laws and wages.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F3E56-8944-A732-CF3C-F992C0872F27}"/>
              </a:ext>
            </a:extLst>
          </p:cNvPr>
          <p:cNvSpPr txBox="1"/>
          <p:nvPr/>
        </p:nvSpPr>
        <p:spPr>
          <a:xfrm>
            <a:off x="12360344" y="2057242"/>
            <a:ext cx="666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Voting scheme change (2025-2026): 1 Citizen 2 Votes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9611C-C85B-F6E2-E953-9AF30FFA34E8}"/>
              </a:ext>
            </a:extLst>
          </p:cNvPr>
          <p:cNvSpPr txBox="1"/>
          <p:nvPr/>
        </p:nvSpPr>
        <p:spPr>
          <a:xfrm>
            <a:off x="12351657" y="2488185"/>
            <a:ext cx="666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Enabling Act (2024): A modern conservatism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B5EDE-B3C8-82C8-3994-F4A6E1DF0771}"/>
              </a:ext>
            </a:extLst>
          </p:cNvPr>
          <p:cNvSpPr txBox="1"/>
          <p:nvPr/>
        </p:nvSpPr>
        <p:spPr>
          <a:xfrm>
            <a:off x="12360344" y="843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Eradicating poverty via MMP in 2 years.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FE26BF-0901-261F-55B7-2982912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969" y="736321"/>
            <a:ext cx="4544059" cy="4525006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56E5CAF-D9FA-EB4B-79A4-4FA00D7ACCAD}"/>
              </a:ext>
            </a:extLst>
          </p:cNvPr>
          <p:cNvGrpSpPr/>
          <p:nvPr/>
        </p:nvGrpSpPr>
        <p:grpSpPr>
          <a:xfrm>
            <a:off x="4903299" y="1205093"/>
            <a:ext cx="3129120" cy="3425040"/>
            <a:chOff x="4903299" y="1451831"/>
            <a:chExt cx="3129120" cy="34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07C6E1E-372F-F46B-42E1-C8E1AAB5CD54}"/>
                    </a:ext>
                  </a:extLst>
                </p14:cNvPr>
                <p14:cNvContentPartPr/>
                <p14:nvPr/>
              </p14:nvContentPartPr>
              <p14:xfrm>
                <a:off x="5118579" y="1558031"/>
                <a:ext cx="2776680" cy="1872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07C6E1E-372F-F46B-42E1-C8E1AAB5CD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55579" y="1495391"/>
                  <a:ext cx="290232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A5D88-AE6B-0003-0197-FD6D9505038C}"/>
                    </a:ext>
                  </a:extLst>
                </p14:cNvPr>
                <p14:cNvContentPartPr/>
                <p14:nvPr/>
              </p14:nvContentPartPr>
              <p14:xfrm>
                <a:off x="6023619" y="2212151"/>
                <a:ext cx="360" cy="1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A5D88-AE6B-0003-0197-FD6D950503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60979" y="214951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A069F7-8B40-FA2B-8A75-209BB1D0F80A}"/>
                    </a:ext>
                  </a:extLst>
                </p14:cNvPr>
                <p14:cNvContentPartPr/>
                <p14:nvPr/>
              </p14:nvContentPartPr>
              <p14:xfrm>
                <a:off x="6140259" y="2267591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A069F7-8B40-FA2B-8A75-209BB1D0F8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7619" y="22049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44D79F-1383-C43C-0B11-9841F859CED1}"/>
                    </a:ext>
                  </a:extLst>
                </p14:cNvPr>
                <p14:cNvContentPartPr/>
                <p14:nvPr/>
              </p14:nvContentPartPr>
              <p14:xfrm>
                <a:off x="6238899" y="2303591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E44D79F-1383-C43C-0B11-9841F859CE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76259" y="22409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16ADE80-291B-B273-C509-CFB98906087D}"/>
                    </a:ext>
                  </a:extLst>
                </p14:cNvPr>
                <p14:cNvContentPartPr/>
                <p14:nvPr/>
              </p14:nvContentPartPr>
              <p14:xfrm>
                <a:off x="6176259" y="2393231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16ADE80-291B-B273-C509-CFB9890608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13259" y="23305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4445E5F-1FFA-6BE9-DD0E-DD78438F8C73}"/>
                    </a:ext>
                  </a:extLst>
                </p14:cNvPr>
                <p14:cNvContentPartPr/>
                <p14:nvPr/>
              </p14:nvContentPartPr>
              <p14:xfrm>
                <a:off x="6140259" y="2545511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4445E5F-1FFA-6BE9-DD0E-DD78438F8C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7619" y="24828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53035A-08C0-0AD9-EA12-7CAEE8A4DE0B}"/>
                    </a:ext>
                  </a:extLst>
                </p14:cNvPr>
                <p14:cNvContentPartPr/>
                <p14:nvPr/>
              </p14:nvContentPartPr>
              <p14:xfrm>
                <a:off x="6203259" y="2563511"/>
                <a:ext cx="824040" cy="261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53035A-08C0-0AD9-EA12-7CAEE8A4DE0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40619" y="2500511"/>
                  <a:ext cx="9496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21B8C59-0B37-D9B6-41A5-61B12CC111A9}"/>
                    </a:ext>
                  </a:extLst>
                </p14:cNvPr>
                <p14:cNvContentPartPr/>
                <p14:nvPr/>
              </p14:nvContentPartPr>
              <p14:xfrm>
                <a:off x="6893379" y="3504551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21B8C59-0B37-D9B6-41A5-61B12CC111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30739" y="34419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E45E5D0-F9F3-403A-BDE3-7034557EEF7F}"/>
                    </a:ext>
                  </a:extLst>
                </p14:cNvPr>
                <p14:cNvContentPartPr/>
                <p14:nvPr/>
              </p14:nvContentPartPr>
              <p14:xfrm>
                <a:off x="7135299" y="3334631"/>
                <a:ext cx="180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E45E5D0-F9F3-403A-BDE3-7034557EEF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72659" y="327199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070EC11-974F-DFAF-D0A2-33EB098CEB5E}"/>
                    </a:ext>
                  </a:extLst>
                </p14:cNvPr>
                <p14:cNvContentPartPr/>
                <p14:nvPr/>
              </p14:nvContentPartPr>
              <p14:xfrm>
                <a:off x="7010019" y="3404471"/>
                <a:ext cx="360" cy="1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070EC11-974F-DFAF-D0A2-33EB098CEB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47379" y="334183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B81017E-A8E8-47A4-23D8-DFCCC8B24DB3}"/>
                    </a:ext>
                  </a:extLst>
                </p14:cNvPr>
                <p14:cNvContentPartPr/>
                <p14:nvPr/>
              </p14:nvContentPartPr>
              <p14:xfrm>
                <a:off x="6795099" y="3585551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B81017E-A8E8-47A4-23D8-DFCCC8B24D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32099" y="35229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09042F0-5776-4D53-0B06-450018EA31B6}"/>
                    </a:ext>
                  </a:extLst>
                </p14:cNvPr>
                <p14:cNvContentPartPr/>
                <p14:nvPr/>
              </p14:nvContentPartPr>
              <p14:xfrm>
                <a:off x="6723099" y="3701831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09042F0-5776-4D53-0B06-450018EA31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60459" y="36391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1A97DD-B689-F249-7413-D1F2EE34510F}"/>
                    </a:ext>
                  </a:extLst>
                </p14:cNvPr>
                <p14:cNvContentPartPr/>
                <p14:nvPr/>
              </p14:nvContentPartPr>
              <p14:xfrm>
                <a:off x="6632019" y="3755831"/>
                <a:ext cx="10800" cy="7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1A97DD-B689-F249-7413-D1F2EE34510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69019" y="3692831"/>
                  <a:ext cx="136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7629A8-06D8-D5A3-03CB-703437AFC7FF}"/>
                    </a:ext>
                  </a:extLst>
                </p14:cNvPr>
                <p14:cNvContentPartPr/>
                <p14:nvPr/>
              </p14:nvContentPartPr>
              <p14:xfrm>
                <a:off x="6570459" y="3854471"/>
                <a:ext cx="360" cy="11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7629A8-06D8-D5A3-03CB-703437AFC7F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07819" y="3791471"/>
                  <a:ext cx="126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412D69C-BA95-C98F-5AA2-593C4D7DF3AE}"/>
                    </a:ext>
                  </a:extLst>
                </p14:cNvPr>
                <p14:cNvContentPartPr/>
                <p14:nvPr/>
              </p14:nvContentPartPr>
              <p14:xfrm>
                <a:off x="6518979" y="3962111"/>
                <a:ext cx="16560" cy="1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412D69C-BA95-C98F-5AA2-593C4D7DF3A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455979" y="3899471"/>
                  <a:ext cx="142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E9B413-FB60-C3CB-CFE9-44A2FDD29CDC}"/>
                    </a:ext>
                  </a:extLst>
                </p14:cNvPr>
                <p14:cNvContentPartPr/>
                <p14:nvPr/>
              </p14:nvContentPartPr>
              <p14:xfrm>
                <a:off x="6371379" y="3980111"/>
                <a:ext cx="65520" cy="43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E9B413-FB60-C3CB-CFE9-44A2FDD29C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08739" y="3917111"/>
                  <a:ext cx="1911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1395547-6174-F5E5-2071-23EFE7823503}"/>
                    </a:ext>
                  </a:extLst>
                </p14:cNvPr>
                <p14:cNvContentPartPr/>
                <p14:nvPr/>
              </p14:nvContentPartPr>
              <p14:xfrm>
                <a:off x="6290019" y="4033751"/>
                <a:ext cx="30240" cy="24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1395547-6174-F5E5-2071-23EFE782350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27379" y="3970751"/>
                  <a:ext cx="155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74F9553-E7E8-FEE8-9F24-9CDFE0364F1A}"/>
                    </a:ext>
                  </a:extLst>
                </p14:cNvPr>
                <p14:cNvContentPartPr/>
                <p14:nvPr/>
              </p14:nvContentPartPr>
              <p14:xfrm>
                <a:off x="6197139" y="4078751"/>
                <a:ext cx="15480" cy="28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74F9553-E7E8-FEE8-9F24-9CDFE0364F1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34139" y="4015751"/>
                  <a:ext cx="141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EF31B2C-7BDD-9F2C-0BEC-FFBB110F7DFF}"/>
                    </a:ext>
                  </a:extLst>
                </p14:cNvPr>
                <p14:cNvContentPartPr/>
                <p14:nvPr/>
              </p14:nvContentPartPr>
              <p14:xfrm>
                <a:off x="6167619" y="4240031"/>
                <a:ext cx="360" cy="142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EF31B2C-7BDD-9F2C-0BEC-FFBB110F7DF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04619" y="4177031"/>
                  <a:ext cx="126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5D89620-4DAD-194D-B887-888BD5300DD2}"/>
                    </a:ext>
                  </a:extLst>
                </p14:cNvPr>
                <p14:cNvContentPartPr/>
                <p14:nvPr/>
              </p14:nvContentPartPr>
              <p14:xfrm>
                <a:off x="6167619" y="4437311"/>
                <a:ext cx="27000" cy="143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5D89620-4DAD-194D-B887-888BD5300DD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04619" y="4374311"/>
                  <a:ext cx="152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4403E08-6BDF-BABF-F3C4-9899DB24CB97}"/>
                    </a:ext>
                  </a:extLst>
                </p14:cNvPr>
                <p14:cNvContentPartPr/>
                <p14:nvPr/>
              </p14:nvContentPartPr>
              <p14:xfrm>
                <a:off x="5993739" y="4625591"/>
                <a:ext cx="182880" cy="222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4403E08-6BDF-BABF-F3C4-9899DB24CB9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31099" y="4562591"/>
                  <a:ext cx="3085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4AACD58-FF20-1C73-22B5-35FFA907AD66}"/>
                    </a:ext>
                  </a:extLst>
                </p14:cNvPr>
                <p14:cNvContentPartPr/>
                <p14:nvPr/>
              </p14:nvContentPartPr>
              <p14:xfrm>
                <a:off x="5868099" y="4858511"/>
                <a:ext cx="75600" cy="18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4AACD58-FF20-1C73-22B5-35FFA907AD6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05099" y="4795871"/>
                  <a:ext cx="201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5C95A03-4936-CE89-42C3-603FB0985857}"/>
                    </a:ext>
                  </a:extLst>
                </p14:cNvPr>
                <p14:cNvContentPartPr/>
                <p14:nvPr/>
              </p14:nvContentPartPr>
              <p14:xfrm>
                <a:off x="5771979" y="4699391"/>
                <a:ext cx="19080" cy="1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5C95A03-4936-CE89-42C3-603FB098585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09339" y="4636391"/>
                  <a:ext cx="144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FE354C4-4DDF-B272-C373-BEDA1EA2838D}"/>
                    </a:ext>
                  </a:extLst>
                </p14:cNvPr>
                <p14:cNvContentPartPr/>
                <p14:nvPr/>
              </p14:nvContentPartPr>
              <p14:xfrm>
                <a:off x="5755059" y="4570151"/>
                <a:ext cx="360" cy="82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FE354C4-4DDF-B272-C373-BEDA1EA2838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92419" y="4507151"/>
                  <a:ext cx="126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1FAD38-86F1-DC77-3CFD-790747719F37}"/>
                    </a:ext>
                  </a:extLst>
                </p14:cNvPr>
                <p14:cNvContentPartPr/>
                <p14:nvPr/>
              </p14:nvContentPartPr>
              <p14:xfrm>
                <a:off x="5817699" y="4786871"/>
                <a:ext cx="360" cy="5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1FAD38-86F1-DC77-3CFD-790747719F3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55059" y="4723871"/>
                  <a:ext cx="126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57EF21-5D03-0C9E-8BA3-357EE6DFCB77}"/>
                    </a:ext>
                  </a:extLst>
                </p14:cNvPr>
                <p14:cNvContentPartPr/>
                <p14:nvPr/>
              </p14:nvContentPartPr>
              <p14:xfrm>
                <a:off x="5719059" y="4463951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57EF21-5D03-0C9E-8BA3-357EE6DFCB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56419" y="44009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2E81605-4FF0-580B-6AA9-336A3F7CB181}"/>
                    </a:ext>
                  </a:extLst>
                </p14:cNvPr>
                <p14:cNvContentPartPr/>
                <p14:nvPr/>
              </p14:nvContentPartPr>
              <p14:xfrm>
                <a:off x="5661819" y="4412111"/>
                <a:ext cx="3960" cy="7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2E81605-4FF0-580B-6AA9-336A3F7CB18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98819" y="4349471"/>
                  <a:ext cx="129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D536332-43FD-8C5F-328E-89F18B43AEB2}"/>
                    </a:ext>
                  </a:extLst>
                </p14:cNvPr>
                <p14:cNvContentPartPr/>
                <p14:nvPr/>
              </p14:nvContentPartPr>
              <p14:xfrm>
                <a:off x="5611419" y="4284671"/>
                <a:ext cx="27360" cy="54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D536332-43FD-8C5F-328E-89F18B43AEB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48779" y="4222031"/>
                  <a:ext cx="153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026E555-D1E1-A4C2-7406-ADDFECA8B4A8}"/>
                    </a:ext>
                  </a:extLst>
                </p14:cNvPr>
                <p14:cNvContentPartPr/>
                <p14:nvPr/>
              </p14:nvContentPartPr>
              <p14:xfrm>
                <a:off x="5591979" y="4248671"/>
                <a:ext cx="1800" cy="9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026E555-D1E1-A4C2-7406-ADDFECA8B4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28979" y="4186031"/>
                  <a:ext cx="127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5D9622-1AC4-4CDF-1E96-FBE4FC6E3A57}"/>
                    </a:ext>
                  </a:extLst>
                </p14:cNvPr>
                <p14:cNvContentPartPr/>
                <p14:nvPr/>
              </p14:nvContentPartPr>
              <p14:xfrm>
                <a:off x="5545179" y="4153991"/>
                <a:ext cx="21960" cy="50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5D9622-1AC4-4CDF-1E96-FBE4FC6E3A5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82539" y="4091351"/>
                  <a:ext cx="147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434FD2-A742-1819-D6F3-28513D1D38F0}"/>
                    </a:ext>
                  </a:extLst>
                </p14:cNvPr>
                <p14:cNvContentPartPr/>
                <p14:nvPr/>
              </p14:nvContentPartPr>
              <p14:xfrm>
                <a:off x="5500539" y="4044551"/>
                <a:ext cx="21960" cy="52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434FD2-A742-1819-D6F3-28513D1D38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37539" y="3981911"/>
                  <a:ext cx="1476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D62DBA8-ABF5-3ECB-21C0-8F517DC14165}"/>
                    </a:ext>
                  </a:extLst>
                </p14:cNvPr>
                <p14:cNvContentPartPr/>
                <p14:nvPr/>
              </p14:nvContentPartPr>
              <p14:xfrm>
                <a:off x="5468139" y="3873551"/>
                <a:ext cx="9360" cy="106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D62DBA8-ABF5-3ECB-21C0-8F517DC141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05139" y="3810911"/>
                  <a:ext cx="135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E0384CF-4562-449A-5E25-0BC211A2685F}"/>
                    </a:ext>
                  </a:extLst>
                </p14:cNvPr>
                <p14:cNvContentPartPr/>
                <p14:nvPr/>
              </p14:nvContentPartPr>
              <p14:xfrm>
                <a:off x="5426739" y="3698951"/>
                <a:ext cx="41760" cy="102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E0384CF-4562-449A-5E25-0BC211A2685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64099" y="3635951"/>
                  <a:ext cx="167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97C7784-E478-A72D-FC73-16FB182F38AE}"/>
                    </a:ext>
                  </a:extLst>
                </p14:cNvPr>
                <p14:cNvContentPartPr/>
                <p14:nvPr/>
              </p14:nvContentPartPr>
              <p14:xfrm>
                <a:off x="5378499" y="3512111"/>
                <a:ext cx="9360" cy="91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97C7784-E478-A72D-FC73-16FB182F38A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15499" y="3449471"/>
                  <a:ext cx="135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08E571D-DB69-1438-BFF1-99665B682AB4}"/>
                    </a:ext>
                  </a:extLst>
                </p14:cNvPr>
                <p14:cNvContentPartPr/>
                <p14:nvPr/>
              </p14:nvContentPartPr>
              <p14:xfrm>
                <a:off x="5376699" y="3398351"/>
                <a:ext cx="1800" cy="34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08E571D-DB69-1438-BFF1-99665B682A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14059" y="3335711"/>
                  <a:ext cx="127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D50033F-43EA-42A3-894F-1E430E1F91FB}"/>
                    </a:ext>
                  </a:extLst>
                </p14:cNvPr>
                <p14:cNvContentPartPr/>
                <p14:nvPr/>
              </p14:nvContentPartPr>
              <p14:xfrm>
                <a:off x="5297859" y="3370631"/>
                <a:ext cx="360" cy="1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D50033F-43EA-42A3-894F-1E430E1F91F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34859" y="330763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58AA2C8-817A-C3DF-10E2-99D8BD8AEF3C}"/>
                    </a:ext>
                  </a:extLst>
                </p14:cNvPr>
                <p14:cNvContentPartPr/>
                <p14:nvPr/>
              </p14:nvContentPartPr>
              <p14:xfrm>
                <a:off x="5240619" y="3397271"/>
                <a:ext cx="3960" cy="7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58AA2C8-817A-C3DF-10E2-99D8BD8AEF3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77619" y="3334631"/>
                  <a:ext cx="129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61CC64F-C3E8-3C7E-DB44-118BF6E7AD95}"/>
                    </a:ext>
                  </a:extLst>
                </p14:cNvPr>
                <p14:cNvContentPartPr/>
                <p14:nvPr/>
              </p14:nvContentPartPr>
              <p14:xfrm>
                <a:off x="5091579" y="3433271"/>
                <a:ext cx="117000" cy="36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61CC64F-C3E8-3C7E-DB44-118BF6E7AD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28939" y="3370271"/>
                  <a:ext cx="242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FE0A40B-F55F-7A76-786D-676AE95FB986}"/>
                    </a:ext>
                  </a:extLst>
                </p14:cNvPr>
                <p14:cNvContentPartPr/>
                <p14:nvPr/>
              </p14:nvContentPartPr>
              <p14:xfrm>
                <a:off x="5028939" y="3316631"/>
                <a:ext cx="18360" cy="107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FE0A40B-F55F-7A76-786D-676AE95FB98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66299" y="3253991"/>
                  <a:ext cx="1440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B3C99C3-5D77-2AC6-E101-8D08E5FC5F2D}"/>
                    </a:ext>
                  </a:extLst>
                </p14:cNvPr>
                <p14:cNvContentPartPr/>
                <p14:nvPr/>
              </p14:nvContentPartPr>
              <p14:xfrm>
                <a:off x="5127579" y="3244991"/>
                <a:ext cx="180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B3C99C3-5D77-2AC6-E101-8D08E5FC5F2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64939" y="318199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D5B7852-A5AF-9903-F664-07BF82170978}"/>
                    </a:ext>
                  </a:extLst>
                </p14:cNvPr>
                <p14:cNvContentPartPr/>
                <p14:nvPr/>
              </p14:nvContentPartPr>
              <p14:xfrm>
                <a:off x="4982499" y="3187391"/>
                <a:ext cx="91800" cy="30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D5B7852-A5AF-9903-F664-07BF8217097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19499" y="3124751"/>
                  <a:ext cx="217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1BEE5A8-8122-92AE-9D96-72E78D2E8578}"/>
                    </a:ext>
                  </a:extLst>
                </p14:cNvPr>
                <p14:cNvContentPartPr/>
                <p14:nvPr/>
              </p14:nvContentPartPr>
              <p14:xfrm>
                <a:off x="4903299" y="3119351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1BEE5A8-8122-92AE-9D96-72E78D2E85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40299" y="30567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3B6633E-EFC6-29CE-0923-047AAD468944}"/>
                    </a:ext>
                  </a:extLst>
                </p14:cNvPr>
                <p14:cNvContentPartPr/>
                <p14:nvPr/>
              </p14:nvContentPartPr>
              <p14:xfrm>
                <a:off x="4939299" y="3038711"/>
                <a:ext cx="79920" cy="54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3B6633E-EFC6-29CE-0923-047AAD46894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876299" y="2976071"/>
                  <a:ext cx="205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84CD5CD-2361-B533-FA65-AD55F83D0776}"/>
                    </a:ext>
                  </a:extLst>
                </p14:cNvPr>
                <p14:cNvContentPartPr/>
                <p14:nvPr/>
              </p14:nvContentPartPr>
              <p14:xfrm>
                <a:off x="5127579" y="3029711"/>
                <a:ext cx="80640" cy="6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84CD5CD-2361-B533-FA65-AD55F83D077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64939" y="2966711"/>
                  <a:ext cx="206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65E1530-105D-DD44-1208-5A0B83F92F73}"/>
                    </a:ext>
                  </a:extLst>
                </p14:cNvPr>
                <p14:cNvContentPartPr/>
                <p14:nvPr/>
              </p14:nvContentPartPr>
              <p14:xfrm>
                <a:off x="5132979" y="2801471"/>
                <a:ext cx="75600" cy="147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65E1530-105D-DD44-1208-5A0B83F92F7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69979" y="2738471"/>
                  <a:ext cx="2012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29DBE42-982F-3768-4F6A-C476683CA04E}"/>
                    </a:ext>
                  </a:extLst>
                </p14:cNvPr>
                <p14:cNvContentPartPr/>
                <p14:nvPr/>
              </p14:nvContentPartPr>
              <p14:xfrm>
                <a:off x="5100579" y="2662151"/>
                <a:ext cx="124560" cy="54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29DBE42-982F-3768-4F6A-C476683CA04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037579" y="2599151"/>
                  <a:ext cx="250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91D282C-C5CE-1BBE-6962-FE6958AB8601}"/>
                    </a:ext>
                  </a:extLst>
                </p14:cNvPr>
                <p14:cNvContentPartPr/>
                <p14:nvPr/>
              </p14:nvContentPartPr>
              <p14:xfrm>
                <a:off x="5297859" y="2633711"/>
                <a:ext cx="24480" cy="10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91D282C-C5CE-1BBE-6962-FE6958AB860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234859" y="2570711"/>
                  <a:ext cx="150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8558B4B-D4CF-AD93-A71F-86FA2F5E8444}"/>
                    </a:ext>
                  </a:extLst>
                </p14:cNvPr>
                <p14:cNvContentPartPr/>
                <p14:nvPr/>
              </p14:nvContentPartPr>
              <p14:xfrm>
                <a:off x="5414139" y="2405111"/>
                <a:ext cx="64800" cy="150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8558B4B-D4CF-AD93-A71F-86FA2F5E844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351499" y="2342111"/>
                  <a:ext cx="1904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433836A-20E7-4D4C-78DA-1CBF16A4750F}"/>
                    </a:ext>
                  </a:extLst>
                </p14:cNvPr>
                <p14:cNvContentPartPr/>
                <p14:nvPr/>
              </p14:nvContentPartPr>
              <p14:xfrm>
                <a:off x="5548779" y="2189471"/>
                <a:ext cx="109440" cy="141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433836A-20E7-4D4C-78DA-1CBF16A4750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485779" y="2126831"/>
                  <a:ext cx="2350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349EEA-A25E-1B42-1A87-951EE10B75E2}"/>
                    </a:ext>
                  </a:extLst>
                </p14:cNvPr>
                <p14:cNvContentPartPr/>
                <p14:nvPr/>
              </p14:nvContentPartPr>
              <p14:xfrm>
                <a:off x="5423499" y="1514831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349EEA-A25E-1B42-1A87-951EE10B75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60499" y="14518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25D605-8B19-4A8C-0371-D5EB8406362B}"/>
                    </a:ext>
                  </a:extLst>
                </p14:cNvPr>
                <p14:cNvContentPartPr/>
                <p14:nvPr/>
              </p14:nvContentPartPr>
              <p14:xfrm>
                <a:off x="5522139" y="1477391"/>
                <a:ext cx="360" cy="1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25D605-8B19-4A8C-0371-D5EB840636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59139" y="141439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2B85CA-B694-3E2B-BD3F-28FE49489DB8}"/>
                    </a:ext>
                  </a:extLst>
                </p14:cNvPr>
                <p14:cNvContentPartPr/>
                <p14:nvPr/>
              </p14:nvContentPartPr>
              <p14:xfrm>
                <a:off x="5647419" y="1451831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2B85CA-B694-3E2B-BD3F-28FE49489D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84419" y="13888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6E0D72-022F-EF7F-6357-D403FF20D075}"/>
                    </a:ext>
                  </a:extLst>
                </p14:cNvPr>
                <p14:cNvContentPartPr/>
                <p14:nvPr/>
              </p14:nvContentPartPr>
              <p14:xfrm>
                <a:off x="5746059" y="1532831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6E0D72-022F-EF7F-6357-D403FF20D0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83059" y="14698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399658-889C-28DE-BB39-C752A8E406A8}"/>
                    </a:ext>
                  </a:extLst>
                </p14:cNvPr>
                <p14:cNvContentPartPr/>
                <p14:nvPr/>
              </p14:nvContentPartPr>
              <p14:xfrm>
                <a:off x="5835699" y="1577471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399658-889C-28DE-BB39-C752A8E406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3059" y="15148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9113357-585D-252A-A134-4C20CE89D6E5}"/>
                    </a:ext>
                  </a:extLst>
                </p14:cNvPr>
                <p14:cNvContentPartPr/>
                <p14:nvPr/>
              </p14:nvContentPartPr>
              <p14:xfrm>
                <a:off x="5934339" y="1667111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9113357-585D-252A-A134-4C20CE89D6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71339" y="16041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227100-19AC-E491-60BE-F7A20E4523BE}"/>
                    </a:ext>
                  </a:extLst>
                </p14:cNvPr>
                <p14:cNvContentPartPr/>
                <p14:nvPr/>
              </p14:nvContentPartPr>
              <p14:xfrm>
                <a:off x="6068979" y="1649471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227100-19AC-E491-60BE-F7A20E4523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05979" y="15864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2EEE60-AAC1-6283-520A-BC148D98DE6A}"/>
                    </a:ext>
                  </a:extLst>
                </p14:cNvPr>
                <p14:cNvContentPartPr/>
                <p14:nvPr/>
              </p14:nvContentPartPr>
              <p14:xfrm>
                <a:off x="6140259" y="1631471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2EEE60-AAC1-6283-520A-BC148D98DE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7619" y="15684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F890FB-6721-89EF-F65C-A596A1AABC4A}"/>
                    </a:ext>
                  </a:extLst>
                </p14:cNvPr>
                <p14:cNvContentPartPr/>
                <p14:nvPr/>
              </p14:nvContentPartPr>
              <p14:xfrm>
                <a:off x="6140259" y="1702751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F890FB-6721-89EF-F65C-A596A1AABC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7619" y="16401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8738DB-5EAE-4289-716E-78B202A0DE38}"/>
                    </a:ext>
                  </a:extLst>
                </p14:cNvPr>
                <p14:cNvContentPartPr/>
                <p14:nvPr/>
              </p14:nvContentPartPr>
              <p14:xfrm>
                <a:off x="6077619" y="1963031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8738DB-5EAE-4289-716E-78B202A0DE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14979" y="19003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1B548F8-518B-4ABB-E6C4-5833A28D2F36}"/>
                    </a:ext>
                  </a:extLst>
                </p14:cNvPr>
                <p14:cNvContentPartPr/>
                <p14:nvPr/>
              </p14:nvContentPartPr>
              <p14:xfrm>
                <a:off x="6023619" y="1864391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1B548F8-518B-4ABB-E6C4-5833A28D2F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60979" y="18017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53832E7-C272-FC9A-4C19-B61E594779DB}"/>
                    </a:ext>
                  </a:extLst>
                </p14:cNvPr>
                <p14:cNvContentPartPr/>
                <p14:nvPr/>
              </p14:nvContentPartPr>
              <p14:xfrm>
                <a:off x="6077619" y="1774751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53832E7-C272-FC9A-4C19-B61E594779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14979" y="17117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1FD2880-C3BB-113E-636E-D9EF58887544}"/>
                    </a:ext>
                  </a:extLst>
                </p14:cNvPr>
                <p14:cNvContentPartPr/>
                <p14:nvPr/>
              </p14:nvContentPartPr>
              <p14:xfrm>
                <a:off x="5988339" y="2079671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1FD2880-C3BB-113E-636E-D9EF588875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25339" y="20166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4C87663-D32C-BA16-14C6-C79FF07A2032}"/>
                    </a:ext>
                  </a:extLst>
                </p14:cNvPr>
                <p14:cNvContentPartPr/>
                <p14:nvPr/>
              </p14:nvContentPartPr>
              <p14:xfrm>
                <a:off x="5665419" y="2050871"/>
                <a:ext cx="360" cy="1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4C87663-D32C-BA16-14C6-C79FF07A20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02419" y="198823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01EB751-8595-AA77-3EC9-FCACC8F8F7CC}"/>
                    </a:ext>
                  </a:extLst>
                </p14:cNvPr>
                <p14:cNvContentPartPr/>
                <p14:nvPr/>
              </p14:nvContentPartPr>
              <p14:xfrm>
                <a:off x="5550579" y="1916591"/>
                <a:ext cx="96840" cy="100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01EB751-8595-AA77-3EC9-FCACC8F8F7C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487939" y="1853591"/>
                  <a:ext cx="222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5055ECC-21E7-F3FB-B7D1-E01C27D9681E}"/>
                    </a:ext>
                  </a:extLst>
                </p14:cNvPr>
                <p14:cNvContentPartPr/>
                <p14:nvPr/>
              </p14:nvContentPartPr>
              <p14:xfrm>
                <a:off x="5512779" y="1811831"/>
                <a:ext cx="360" cy="25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5055ECC-21E7-F3FB-B7D1-E01C27D9681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50139" y="1748831"/>
                  <a:ext cx="126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F606C50-7003-7D39-F79F-301FD528C68A}"/>
                    </a:ext>
                  </a:extLst>
                </p14:cNvPr>
                <p14:cNvContentPartPr/>
                <p14:nvPr/>
              </p14:nvContentPartPr>
              <p14:xfrm>
                <a:off x="5468139" y="1586471"/>
                <a:ext cx="63000" cy="135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F606C50-7003-7D39-F79F-301FD528C68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405139" y="1523471"/>
                  <a:ext cx="1886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0CC8D84-B498-DC2F-2042-996D658385A7}"/>
                    </a:ext>
                  </a:extLst>
                </p14:cNvPr>
                <p14:cNvContentPartPr/>
                <p14:nvPr/>
              </p14:nvContentPartPr>
              <p14:xfrm>
                <a:off x="7619499" y="3234551"/>
                <a:ext cx="360" cy="1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0CC8D84-B498-DC2F-2042-996D658385A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56859" y="317155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759C972-248E-837C-1362-5931D7A495FB}"/>
                    </a:ext>
                  </a:extLst>
                </p14:cNvPr>
                <p14:cNvContentPartPr/>
                <p14:nvPr/>
              </p14:nvContentPartPr>
              <p14:xfrm>
                <a:off x="7135299" y="3226991"/>
                <a:ext cx="360" cy="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759C972-248E-837C-1362-5931D7A495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72659" y="31639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03F2D0A-28CA-30CB-86E3-EA0F780F34B1}"/>
                    </a:ext>
                  </a:extLst>
                </p14:cNvPr>
                <p14:cNvContentPartPr/>
                <p14:nvPr/>
              </p14:nvContentPartPr>
              <p14:xfrm>
                <a:off x="7126659" y="2769791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03F2D0A-28CA-30CB-86E3-EA0F780F34B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63659" y="27071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A8FB0C8-99F7-0119-4C59-5BBCAA7576E0}"/>
                    </a:ext>
                  </a:extLst>
                </p14:cNvPr>
                <p14:cNvContentPartPr/>
                <p14:nvPr/>
              </p14:nvContentPartPr>
              <p14:xfrm>
                <a:off x="7233939" y="2769791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A8FB0C8-99F7-0119-4C59-5BBCAA7576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71299" y="27071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20E7CF5-30E2-60FC-DACD-558B4C328921}"/>
                    </a:ext>
                  </a:extLst>
                </p14:cNvPr>
                <p14:cNvContentPartPr/>
                <p14:nvPr/>
              </p14:nvContentPartPr>
              <p14:xfrm>
                <a:off x="7314579" y="2850431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20E7CF5-30E2-60FC-DACD-558B4C3289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51939" y="27877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E7AA383-1A09-F46F-BFDB-FAA2A078E839}"/>
                    </a:ext>
                  </a:extLst>
                </p14:cNvPr>
                <p14:cNvContentPartPr/>
                <p14:nvPr/>
              </p14:nvContentPartPr>
              <p14:xfrm>
                <a:off x="7314579" y="2904431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E7AA383-1A09-F46F-BFDB-FAA2A078E8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51939" y="28414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B2F3DC0-4897-D39C-2354-32BC12959BDD}"/>
                    </a:ext>
                  </a:extLst>
                </p14:cNvPr>
                <p14:cNvContentPartPr/>
                <p14:nvPr/>
              </p14:nvContentPartPr>
              <p14:xfrm>
                <a:off x="7476219" y="2913071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B2F3DC0-4897-D39C-2354-32BC12959B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13579" y="28504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F4B4FDA-56B2-9107-B727-3C97B64DE48C}"/>
                    </a:ext>
                  </a:extLst>
                </p14:cNvPr>
                <p14:cNvContentPartPr/>
                <p14:nvPr/>
              </p14:nvContentPartPr>
              <p14:xfrm>
                <a:off x="7592859" y="2922431"/>
                <a:ext cx="16200" cy="19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F4B4FDA-56B2-9107-B727-3C97B64DE48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30219" y="2859431"/>
                  <a:ext cx="141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A959DCB-3BDC-39A0-7B97-CBFD53952337}"/>
                    </a:ext>
                  </a:extLst>
                </p14:cNvPr>
                <p14:cNvContentPartPr/>
                <p14:nvPr/>
              </p14:nvContentPartPr>
              <p14:xfrm>
                <a:off x="7449219" y="3110351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A959DCB-3BDC-39A0-7B97-CBFD539523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86219" y="30473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8286B45-C46C-F4C4-8CF3-9059340EE6B8}"/>
                    </a:ext>
                  </a:extLst>
                </p14:cNvPr>
                <p14:cNvContentPartPr/>
                <p14:nvPr/>
              </p14:nvContentPartPr>
              <p14:xfrm>
                <a:off x="7467219" y="3020711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8286B45-C46C-F4C4-8CF3-9059340EE6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04219" y="29580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606ED05-52C5-790D-A23D-C6E36B331E28}"/>
                    </a:ext>
                  </a:extLst>
                </p14:cNvPr>
                <p14:cNvContentPartPr/>
                <p14:nvPr/>
              </p14:nvContentPartPr>
              <p14:xfrm>
                <a:off x="7574859" y="3110351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606ED05-52C5-790D-A23D-C6E36B331E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12219" y="30473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4AF618A-0ECA-F074-378F-515AA052F1D1}"/>
                    </a:ext>
                  </a:extLst>
                </p14:cNvPr>
                <p14:cNvContentPartPr/>
                <p14:nvPr/>
              </p14:nvContentPartPr>
              <p14:xfrm>
                <a:off x="7682499" y="3108911"/>
                <a:ext cx="360" cy="1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4AF618A-0ECA-F074-378F-515AA052F1D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19499" y="304591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079D4E0-5BE9-107B-3004-E3BB3268AA16}"/>
                    </a:ext>
                  </a:extLst>
                </p14:cNvPr>
                <p14:cNvContentPartPr/>
                <p14:nvPr/>
              </p14:nvContentPartPr>
              <p14:xfrm>
                <a:off x="7763139" y="3003071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079D4E0-5BE9-107B-3004-E3BB3268AA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0139" y="29400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B4D8BE8-5053-1C6F-A0F3-1F8B8EA35E21}"/>
                    </a:ext>
                  </a:extLst>
                </p14:cNvPr>
                <p14:cNvContentPartPr/>
                <p14:nvPr/>
              </p14:nvContentPartPr>
              <p14:xfrm>
                <a:off x="7763139" y="2935031"/>
                <a:ext cx="3960" cy="14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B4D8BE8-5053-1C6F-A0F3-1F8B8EA35E2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700139" y="2872391"/>
                  <a:ext cx="129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8437000-EF5C-B51D-19D3-F0F31EEF0E38}"/>
                    </a:ext>
                  </a:extLst>
                </p14:cNvPr>
                <p14:cNvContentPartPr/>
                <p14:nvPr/>
              </p14:nvContentPartPr>
              <p14:xfrm>
                <a:off x="7798779" y="2839631"/>
                <a:ext cx="3960" cy="1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8437000-EF5C-B51D-19D3-F0F31EEF0E3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36139" y="2776991"/>
                  <a:ext cx="129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D6CE290-50F3-AABE-3BDC-1B630209C242}"/>
                    </a:ext>
                  </a:extLst>
                </p14:cNvPr>
                <p14:cNvContentPartPr/>
                <p14:nvPr/>
              </p14:nvContentPartPr>
              <p14:xfrm>
                <a:off x="7933419" y="2662151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D6CE290-50F3-AABE-3BDC-1B630209C2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70419" y="25991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B179A4F-9867-B29B-DD45-E57C10E56B71}"/>
                    </a:ext>
                  </a:extLst>
                </p14:cNvPr>
                <p14:cNvContentPartPr/>
                <p14:nvPr/>
              </p14:nvContentPartPr>
              <p14:xfrm>
                <a:off x="7852779" y="2742791"/>
                <a:ext cx="360" cy="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B179A4F-9867-B29B-DD45-E57C10E56B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89779" y="26797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AC79DA5-3A3F-2937-5AD3-C09B4207EA7A}"/>
                    </a:ext>
                  </a:extLst>
                </p14:cNvPr>
                <p14:cNvContentPartPr/>
                <p14:nvPr/>
              </p14:nvContentPartPr>
              <p14:xfrm>
                <a:off x="8032059" y="2626151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AC79DA5-3A3F-2937-5AD3-C09B4207EA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69059" y="25635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B27C9BF-63D0-0BFD-38A4-91CB323D518D}"/>
                    </a:ext>
                  </a:extLst>
                </p14:cNvPr>
                <p14:cNvContentPartPr/>
                <p14:nvPr/>
              </p14:nvContentPartPr>
              <p14:xfrm>
                <a:off x="8030619" y="2572511"/>
                <a:ext cx="180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B27C9BF-63D0-0BFD-38A4-91CB323D518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67619" y="250987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559F82-AC26-7F5F-FE66-536C0FDCB0B9}"/>
                    </a:ext>
                  </a:extLst>
                </p14:cNvPr>
                <p14:cNvContentPartPr/>
                <p14:nvPr/>
              </p14:nvContentPartPr>
              <p14:xfrm>
                <a:off x="7960059" y="2482871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559F82-AC26-7F5F-FE66-536C0FDCB0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7419" y="24198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A8E44D2-6510-2B74-09D0-768D4FDBFB47}"/>
                    </a:ext>
                  </a:extLst>
                </p14:cNvPr>
                <p14:cNvContentPartPr/>
                <p14:nvPr/>
              </p14:nvContentPartPr>
              <p14:xfrm>
                <a:off x="7806339" y="2464871"/>
                <a:ext cx="180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A8E44D2-6510-2B74-09D0-768D4FDBFB4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43699" y="240223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200A92A-4210-10FC-C161-A093303A2B95}"/>
                    </a:ext>
                  </a:extLst>
                </p14:cNvPr>
                <p14:cNvContentPartPr/>
                <p14:nvPr/>
              </p14:nvContentPartPr>
              <p14:xfrm>
                <a:off x="7672059" y="2536871"/>
                <a:ext cx="1800" cy="3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200A92A-4210-10FC-C161-A093303A2B9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609059" y="2473871"/>
                  <a:ext cx="1274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16B42A1-34CB-A856-74FD-E4289B32542D}"/>
                    </a:ext>
                  </a:extLst>
                </p14:cNvPr>
                <p14:cNvContentPartPr/>
                <p14:nvPr/>
              </p14:nvContentPartPr>
              <p14:xfrm>
                <a:off x="7467219" y="2581511"/>
                <a:ext cx="135000" cy="36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16B42A1-34CB-A856-74FD-E4289B32542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404219" y="2518511"/>
                  <a:ext cx="260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456CBF-68A2-B5F8-7288-FEEF4F1D3C4F}"/>
                    </a:ext>
                  </a:extLst>
                </p14:cNvPr>
                <p14:cNvContentPartPr/>
                <p14:nvPr/>
              </p14:nvContentPartPr>
              <p14:xfrm>
                <a:off x="7358139" y="2751791"/>
                <a:ext cx="180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456CBF-68A2-B5F8-7288-FEEF4F1D3C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95499" y="268915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3C187C2-3B13-26CE-2E94-90DB8D2B42D4}"/>
                    </a:ext>
                  </a:extLst>
                </p14:cNvPr>
                <p14:cNvContentPartPr/>
                <p14:nvPr/>
              </p14:nvContentPartPr>
              <p14:xfrm>
                <a:off x="7431219" y="2733791"/>
                <a:ext cx="180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3C187C2-3B13-26CE-2E94-90DB8D2B42D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68579" y="267115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C1C0C64-333E-E189-37AD-55921BB196DC}"/>
                    </a:ext>
                  </a:extLst>
                </p14:cNvPr>
                <p14:cNvContentPartPr/>
                <p14:nvPr/>
              </p14:nvContentPartPr>
              <p14:xfrm>
                <a:off x="7153299" y="3065711"/>
                <a:ext cx="36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C1C0C64-333E-E189-37AD-55921BB196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90659" y="30027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2176831-AD08-631E-837E-235816860D29}"/>
                    </a:ext>
                  </a:extLst>
                </p14:cNvPr>
                <p14:cNvContentPartPr/>
                <p14:nvPr/>
              </p14:nvContentPartPr>
              <p14:xfrm>
                <a:off x="7162659" y="2949071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2176831-AD08-631E-837E-235816860D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99659" y="28860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703146E-ED49-3458-464C-604A983520A3}"/>
                    </a:ext>
                  </a:extLst>
                </p14:cNvPr>
                <p14:cNvContentPartPr/>
                <p14:nvPr/>
              </p14:nvContentPartPr>
              <p14:xfrm>
                <a:off x="7314579" y="2975711"/>
                <a:ext cx="36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703146E-ED49-3458-464C-604A983520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51939" y="29130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3E88168-0ADD-DF9E-8500-F55144F1EAE6}"/>
                    </a:ext>
                  </a:extLst>
                </p14:cNvPr>
                <p14:cNvContentPartPr/>
                <p14:nvPr/>
              </p14:nvContentPartPr>
              <p14:xfrm>
                <a:off x="5304699" y="2767991"/>
                <a:ext cx="1856160" cy="1177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3E88168-0ADD-DF9E-8500-F55144F1EA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42059" y="2704991"/>
                  <a:ext cx="1981800" cy="13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4AED0B7-6C0D-2D2C-ACCB-42F0548FB70A}"/>
                    </a:ext>
                  </a:extLst>
                </p14:cNvPr>
                <p14:cNvContentPartPr/>
                <p14:nvPr/>
              </p14:nvContentPartPr>
              <p14:xfrm>
                <a:off x="5583339" y="3299711"/>
                <a:ext cx="768960" cy="828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4AED0B7-6C0D-2D2C-ACCB-42F0548FB70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520699" y="3237071"/>
                  <a:ext cx="894600" cy="9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02CE37F-6B3D-F981-2369-D6D047DB7B66}"/>
                    </a:ext>
                  </a:extLst>
                </p14:cNvPr>
                <p14:cNvContentPartPr/>
                <p14:nvPr/>
              </p14:nvContentPartPr>
              <p14:xfrm>
                <a:off x="7198659" y="2975711"/>
                <a:ext cx="36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02CE37F-6B3D-F981-2369-D6D047DB7B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35659" y="29130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37658E1-79C9-0E84-B6C2-38F99EB98962}"/>
                    </a:ext>
                  </a:extLst>
                </p14:cNvPr>
                <p14:cNvContentPartPr/>
                <p14:nvPr/>
              </p14:nvContentPartPr>
              <p14:xfrm>
                <a:off x="7422579" y="2904431"/>
                <a:ext cx="360" cy="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37658E1-79C9-0E84-B6C2-38F99EB989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59579" y="28414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22548DB-A699-FE4E-BA28-0EF779D86D80}"/>
                  </a:ext>
                </a:extLst>
              </p14:cNvPr>
              <p14:cNvContentPartPr/>
              <p14:nvPr/>
            </p14:nvContentPartPr>
            <p14:xfrm>
              <a:off x="5423499" y="3240173"/>
              <a:ext cx="718560" cy="12193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22548DB-A699-FE4E-BA28-0EF779D86D8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360531" y="3177173"/>
                <a:ext cx="844137" cy="134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E399DEF-F150-3FFD-9557-43AB9B555879}"/>
              </a:ext>
            </a:extLst>
          </p:cNvPr>
          <p:cNvGrpSpPr/>
          <p:nvPr/>
        </p:nvGrpSpPr>
        <p:grpSpPr>
          <a:xfrm>
            <a:off x="4114539" y="1124453"/>
            <a:ext cx="1461600" cy="1712880"/>
            <a:chOff x="4114539" y="1371191"/>
            <a:chExt cx="1461600" cy="171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CA5C6CE-3FA1-D8F5-4992-C9450437E696}"/>
                    </a:ext>
                  </a:extLst>
                </p14:cNvPr>
                <p14:cNvContentPartPr/>
                <p14:nvPr/>
              </p14:nvContentPartPr>
              <p14:xfrm>
                <a:off x="5575779" y="1371191"/>
                <a:ext cx="36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CA5C6CE-3FA1-D8F5-4992-C9450437E69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513139" y="13081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37943EC-E0D9-7A3A-D66E-0886A069BE55}"/>
                    </a:ext>
                  </a:extLst>
                </p14:cNvPr>
                <p14:cNvContentPartPr/>
                <p14:nvPr/>
              </p14:nvContentPartPr>
              <p14:xfrm>
                <a:off x="5486139" y="1407191"/>
                <a:ext cx="36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37943EC-E0D9-7A3A-D66E-0886A069BE5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23139" y="13441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5AF1BC5-94B7-ADAB-545D-D256B7AB16A8}"/>
                    </a:ext>
                  </a:extLst>
                </p14:cNvPr>
                <p14:cNvContentPartPr/>
                <p14:nvPr/>
              </p14:nvContentPartPr>
              <p14:xfrm>
                <a:off x="5378499" y="1398191"/>
                <a:ext cx="26280" cy="26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5AF1BC5-94B7-ADAB-545D-D256B7AB16A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315499" y="1335551"/>
                  <a:ext cx="151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58AD33A-3105-2F64-1DE2-D239C7F4CD6F}"/>
                    </a:ext>
                  </a:extLst>
                </p14:cNvPr>
                <p14:cNvContentPartPr/>
                <p14:nvPr/>
              </p14:nvContentPartPr>
              <p14:xfrm>
                <a:off x="5297859" y="1514831"/>
                <a:ext cx="36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58AD33A-3105-2F64-1DE2-D239C7F4CD6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34859" y="14518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B15BC27-5BE6-1B4A-1303-25261D72D79A}"/>
                    </a:ext>
                  </a:extLst>
                </p14:cNvPr>
                <p14:cNvContentPartPr/>
                <p14:nvPr/>
              </p14:nvContentPartPr>
              <p14:xfrm>
                <a:off x="5279859" y="1667111"/>
                <a:ext cx="360" cy="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B15BC27-5BE6-1B4A-1303-25261D72D79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16859" y="16041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A991D56-91F0-6ED8-FC5E-BE436E9316FC}"/>
                    </a:ext>
                  </a:extLst>
                </p14:cNvPr>
                <p14:cNvContentPartPr/>
                <p14:nvPr/>
              </p14:nvContentPartPr>
              <p14:xfrm>
                <a:off x="5244219" y="1783391"/>
                <a:ext cx="360" cy="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A991D56-91F0-6ED8-FC5E-BE436E9316F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81219" y="17207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52FD6F3-8B8E-EF40-BDD5-2F40DF2F30F6}"/>
                    </a:ext>
                  </a:extLst>
                </p14:cNvPr>
                <p14:cNvContentPartPr/>
                <p14:nvPr/>
              </p14:nvContentPartPr>
              <p14:xfrm>
                <a:off x="5163219" y="1873391"/>
                <a:ext cx="360" cy="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52FD6F3-8B8E-EF40-BDD5-2F40DF2F30F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00219" y="18103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6824D3B-8A44-4442-51A5-B7635F3B02FA}"/>
                    </a:ext>
                  </a:extLst>
                </p14:cNvPr>
                <p14:cNvContentPartPr/>
                <p14:nvPr/>
              </p14:nvContentPartPr>
              <p14:xfrm>
                <a:off x="5100579" y="1891391"/>
                <a:ext cx="360" cy="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6824D3B-8A44-4442-51A5-B7635F3B02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37579" y="18283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2E7CC35-1D4A-C7B8-83AD-C9F08B109C48}"/>
                    </a:ext>
                  </a:extLst>
                </p14:cNvPr>
                <p14:cNvContentPartPr/>
                <p14:nvPr/>
              </p14:nvContentPartPr>
              <p14:xfrm>
                <a:off x="5055579" y="1989671"/>
                <a:ext cx="360" cy="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2E7CC35-1D4A-C7B8-83AD-C9F08B109C4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92939" y="19270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62EC90-D513-1F4E-9037-8BE4B77EEE4D}"/>
                    </a:ext>
                  </a:extLst>
                </p14:cNvPr>
                <p14:cNvContentPartPr/>
                <p14:nvPr/>
              </p14:nvContentPartPr>
              <p14:xfrm>
                <a:off x="4983939" y="2070311"/>
                <a:ext cx="360" cy="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62EC90-D513-1F4E-9037-8BE4B77EEE4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20939" y="20076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ECECEE2-1F54-B028-DD7F-CE040AABA689}"/>
                    </a:ext>
                  </a:extLst>
                </p14:cNvPr>
                <p14:cNvContentPartPr/>
                <p14:nvPr/>
              </p14:nvContentPartPr>
              <p14:xfrm>
                <a:off x="4947939" y="2168951"/>
                <a:ext cx="360" cy="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ECECEE2-1F54-B028-DD7F-CE040AABA68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85299" y="21063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C04B430-B5C5-C3B2-CBB8-CDE1679226D9}"/>
                    </a:ext>
                  </a:extLst>
                </p14:cNvPr>
                <p14:cNvContentPartPr/>
                <p14:nvPr/>
              </p14:nvContentPartPr>
              <p14:xfrm>
                <a:off x="4813659" y="2178311"/>
                <a:ext cx="9360" cy="18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C04B430-B5C5-C3B2-CBB8-CDE1679226D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750659" y="2115311"/>
                  <a:ext cx="135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DC7301A-E5D1-A83C-4519-47A12C204F9E}"/>
                    </a:ext>
                  </a:extLst>
                </p14:cNvPr>
                <p14:cNvContentPartPr/>
                <p14:nvPr/>
              </p14:nvContentPartPr>
              <p14:xfrm>
                <a:off x="4803219" y="2249591"/>
                <a:ext cx="1800" cy="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DC7301A-E5D1-A83C-4519-47A12C204F9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740219" y="218695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7D1DE72-2B1B-B1F2-8899-A6AFB08B36BB}"/>
                    </a:ext>
                  </a:extLst>
                </p14:cNvPr>
                <p14:cNvContentPartPr/>
                <p14:nvPr/>
              </p14:nvContentPartPr>
              <p14:xfrm>
                <a:off x="4715739" y="2294951"/>
                <a:ext cx="44640" cy="720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7D1DE72-2B1B-B1F2-8899-A6AFB08B36B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652739" y="2231951"/>
                  <a:ext cx="170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92F9523-1B4F-0BFC-3D7E-38EAF1FFD3D2}"/>
                    </a:ext>
                  </a:extLst>
                </p14:cNvPr>
                <p14:cNvContentPartPr/>
                <p14:nvPr/>
              </p14:nvContentPartPr>
              <p14:xfrm>
                <a:off x="4605939" y="2402231"/>
                <a:ext cx="82440" cy="36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92F9523-1B4F-0BFC-3D7E-38EAF1FFD3D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543299" y="2339231"/>
                  <a:ext cx="208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79FF0AF-6AE1-1619-B0C3-1B5E7B02C324}"/>
                    </a:ext>
                  </a:extLst>
                </p14:cNvPr>
                <p14:cNvContentPartPr/>
                <p14:nvPr/>
              </p14:nvContentPartPr>
              <p14:xfrm>
                <a:off x="4453659" y="2438231"/>
                <a:ext cx="82440" cy="36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79FF0AF-6AE1-1619-B0C3-1B5E7B02C32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390659" y="2375231"/>
                  <a:ext cx="208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84BC1AA-88B1-DC77-5960-8F1DFEAC70CF}"/>
                    </a:ext>
                  </a:extLst>
                </p14:cNvPr>
                <p14:cNvContentPartPr/>
                <p14:nvPr/>
              </p14:nvContentPartPr>
              <p14:xfrm>
                <a:off x="4275099" y="2482871"/>
                <a:ext cx="117360" cy="7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84BC1AA-88B1-DC77-5960-8F1DFEAC70C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12459" y="2419871"/>
                  <a:ext cx="2430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BE93572-1AAA-E6AE-9F45-16595196C930}"/>
                    </a:ext>
                  </a:extLst>
                </p14:cNvPr>
                <p14:cNvContentPartPr/>
                <p14:nvPr/>
              </p14:nvContentPartPr>
              <p14:xfrm>
                <a:off x="4166739" y="2491871"/>
                <a:ext cx="1800" cy="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BE93572-1AAA-E6AE-9F45-16595196C93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104099" y="242923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5D0E1AF-646B-7B94-A0CF-D2579173D7A7}"/>
                    </a:ext>
                  </a:extLst>
                </p14:cNvPr>
                <p14:cNvContentPartPr/>
                <p14:nvPr/>
              </p14:nvContentPartPr>
              <p14:xfrm>
                <a:off x="4114539" y="2428871"/>
                <a:ext cx="1800" cy="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5D0E1AF-646B-7B94-A0CF-D2579173D7A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051539" y="236623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6E9D913-5789-21EB-B1C2-62DBD2482C34}"/>
                    </a:ext>
                  </a:extLst>
                </p14:cNvPr>
                <p14:cNvContentPartPr/>
                <p14:nvPr/>
              </p14:nvContentPartPr>
              <p14:xfrm>
                <a:off x="4302459" y="2635151"/>
                <a:ext cx="36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6E9D913-5789-21EB-B1C2-62DBD2482C3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39819" y="25725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E3ABA71-C711-AD00-5191-2D3C69F70158}"/>
                    </a:ext>
                  </a:extLst>
                </p14:cNvPr>
                <p14:cNvContentPartPr/>
                <p14:nvPr/>
              </p14:nvContentPartPr>
              <p14:xfrm>
                <a:off x="4356459" y="2689151"/>
                <a:ext cx="36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E3ABA71-C711-AD00-5191-2D3C69F7015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93459" y="26265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F1AA749-24BB-9465-C619-304A6D386676}"/>
                    </a:ext>
                  </a:extLst>
                </p14:cNvPr>
                <p14:cNvContentPartPr/>
                <p14:nvPr/>
              </p14:nvContentPartPr>
              <p14:xfrm>
                <a:off x="4283379" y="2814431"/>
                <a:ext cx="180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F1AA749-24BB-9465-C619-304A6D38667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220739" y="275179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219137D-4284-E462-CED1-E01E57E5A5BF}"/>
                    </a:ext>
                  </a:extLst>
                </p14:cNvPr>
                <p14:cNvContentPartPr/>
                <p14:nvPr/>
              </p14:nvContentPartPr>
              <p14:xfrm>
                <a:off x="4195179" y="2931071"/>
                <a:ext cx="360" cy="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219137D-4284-E462-CED1-E01E57E5A5B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32179" y="28684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E842A5D-F734-0854-E71F-1DA0956FEA4E}"/>
                    </a:ext>
                  </a:extLst>
                </p14:cNvPr>
                <p14:cNvContentPartPr/>
                <p14:nvPr/>
              </p14:nvContentPartPr>
              <p14:xfrm>
                <a:off x="4293819" y="2940071"/>
                <a:ext cx="360" cy="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E842A5D-F734-0854-E71F-1DA0956FEA4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30819" y="28774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D4BADC5-9838-A255-254C-65AAE55EF57D}"/>
                    </a:ext>
                  </a:extLst>
                </p14:cNvPr>
                <p14:cNvContentPartPr/>
                <p14:nvPr/>
              </p14:nvContentPartPr>
              <p14:xfrm>
                <a:off x="4446099" y="2931071"/>
                <a:ext cx="360" cy="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D4BADC5-9838-A255-254C-65AAE55EF57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383459" y="28684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95D3D19-0EBC-6415-08BD-1C189E1A5646}"/>
                    </a:ext>
                  </a:extLst>
                </p14:cNvPr>
                <p14:cNvContentPartPr/>
                <p14:nvPr/>
              </p14:nvContentPartPr>
              <p14:xfrm>
                <a:off x="4643379" y="2922431"/>
                <a:ext cx="360" cy="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95D3D19-0EBC-6415-08BD-1C189E1A564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80739" y="28594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3B09925-B391-C27D-CC42-02D0C5015F48}"/>
                    </a:ext>
                  </a:extLst>
                </p14:cNvPr>
                <p14:cNvContentPartPr/>
                <p14:nvPr/>
              </p14:nvContentPartPr>
              <p14:xfrm>
                <a:off x="4706019" y="2931071"/>
                <a:ext cx="360" cy="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3B09925-B391-C27D-CC42-02D0C5015F4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43379" y="28684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5E5AF8F-E4FE-3B10-48FF-BF3267A9DDEB}"/>
                    </a:ext>
                  </a:extLst>
                </p14:cNvPr>
                <p14:cNvContentPartPr/>
                <p14:nvPr/>
              </p14:nvContentPartPr>
              <p14:xfrm>
                <a:off x="4526739" y="2922431"/>
                <a:ext cx="360" cy="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5E5AF8F-E4FE-3B10-48FF-BF3267A9DDE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464099" y="28594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E746674-DD07-71F7-7A0C-7DCFC5BB9B85}"/>
                    </a:ext>
                  </a:extLst>
                </p14:cNvPr>
                <p14:cNvContentPartPr/>
                <p14:nvPr/>
              </p14:nvContentPartPr>
              <p14:xfrm>
                <a:off x="4750659" y="3020711"/>
                <a:ext cx="360" cy="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E746674-DD07-71F7-7A0C-7DCFC5BB9B8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88019" y="29580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7A9CF2A-AFDC-FE5F-A55C-F1AEFF09CCD9}"/>
                    </a:ext>
                  </a:extLst>
                </p14:cNvPr>
                <p14:cNvContentPartPr/>
                <p14:nvPr/>
              </p14:nvContentPartPr>
              <p14:xfrm>
                <a:off x="4831659" y="3083711"/>
                <a:ext cx="360" cy="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7A9CF2A-AFDC-FE5F-A55C-F1AEFF09CCD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69019" y="30207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F4336C7-E843-C741-E995-92A287AE6241}"/>
                    </a:ext>
                  </a:extLst>
                </p14:cNvPr>
                <p14:cNvContentPartPr/>
                <p14:nvPr/>
              </p14:nvContentPartPr>
              <p14:xfrm>
                <a:off x="4983939" y="2985071"/>
                <a:ext cx="360" cy="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F4336C7-E843-C741-E995-92A287AE624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20939" y="29220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5F087E0-D6F6-CE33-6163-0583303AAC57}"/>
                    </a:ext>
                  </a:extLst>
                </p14:cNvPr>
                <p14:cNvContentPartPr/>
                <p14:nvPr/>
              </p14:nvContentPartPr>
              <p14:xfrm>
                <a:off x="5072139" y="2904431"/>
                <a:ext cx="1800" cy="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5F087E0-D6F6-CE33-6163-0583303AAC5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009499" y="284143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AC27124-313E-A53F-53FE-FF9B4E8E63AD}"/>
                    </a:ext>
                  </a:extLst>
                </p14:cNvPr>
                <p14:cNvContentPartPr/>
                <p14:nvPr/>
              </p14:nvContentPartPr>
              <p14:xfrm>
                <a:off x="4930299" y="3029711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AC27124-313E-A53F-53FE-FF9B4E8E63A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67659" y="29667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9A254D9-6678-5611-87AF-C9A043421A4F}"/>
                    </a:ext>
                  </a:extLst>
                </p14:cNvPr>
                <p14:cNvContentPartPr/>
                <p14:nvPr/>
              </p14:nvContentPartPr>
              <p14:xfrm>
                <a:off x="5019939" y="2814431"/>
                <a:ext cx="360" cy="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9A254D9-6678-5611-87AF-C9A043421A4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56939" y="27517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D1606FF-6FFF-93BF-C82C-351BD576819A}"/>
                    </a:ext>
                  </a:extLst>
                </p14:cNvPr>
                <p14:cNvContentPartPr/>
                <p14:nvPr/>
              </p14:nvContentPartPr>
              <p14:xfrm>
                <a:off x="5010939" y="2698151"/>
                <a:ext cx="360" cy="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D1606FF-6FFF-93BF-C82C-351BD576819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48299" y="26351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735D9DA-763C-2A58-4238-6EE31778554B}"/>
                    </a:ext>
                  </a:extLst>
                </p14:cNvPr>
                <p14:cNvContentPartPr/>
                <p14:nvPr/>
              </p14:nvContentPartPr>
              <p14:xfrm>
                <a:off x="5100579" y="2626151"/>
                <a:ext cx="360" cy="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735D9DA-763C-2A58-4238-6EE31778554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37579" y="25635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07328CE-A67F-29DA-7228-4CD6A0CC243B}"/>
                    </a:ext>
                  </a:extLst>
                </p14:cNvPr>
                <p14:cNvContentPartPr/>
                <p14:nvPr/>
              </p14:nvContentPartPr>
              <p14:xfrm>
                <a:off x="5181219" y="2590511"/>
                <a:ext cx="36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07328CE-A67F-29DA-7228-4CD6A0CC243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18219" y="25278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79DAA28-114F-5DE0-057B-2777D4FB8062}"/>
                    </a:ext>
                  </a:extLst>
                </p14:cNvPr>
                <p14:cNvContentPartPr/>
                <p14:nvPr/>
              </p14:nvContentPartPr>
              <p14:xfrm>
                <a:off x="5342859" y="2545511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79DAA28-114F-5DE0-057B-2777D4FB806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79859" y="24828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20ACCEF-9500-BAFB-8E12-253A32BFFB16}"/>
                    </a:ext>
                  </a:extLst>
                </p14:cNvPr>
                <p14:cNvContentPartPr/>
                <p14:nvPr/>
              </p14:nvContentPartPr>
              <p14:xfrm>
                <a:off x="5369499" y="2428871"/>
                <a:ext cx="360" cy="1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20ACCEF-9500-BAFB-8E12-253A32BFFB1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306859" y="236623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1FA6E98-D25C-D919-3F67-29AFEBA88FE8}"/>
                    </a:ext>
                  </a:extLst>
                </p14:cNvPr>
                <p14:cNvContentPartPr/>
                <p14:nvPr/>
              </p14:nvContentPartPr>
              <p14:xfrm>
                <a:off x="5244219" y="2536871"/>
                <a:ext cx="36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1FA6E98-D25C-D919-3F67-29AFEBA88FE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81219" y="24738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997F6CF-DFE9-3002-1947-2BB69CF611DA}"/>
                    </a:ext>
                  </a:extLst>
                </p14:cNvPr>
                <p14:cNvContentPartPr/>
                <p14:nvPr/>
              </p14:nvContentPartPr>
              <p14:xfrm>
                <a:off x="5423499" y="2339591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997F6CF-DFE9-3002-1947-2BB69CF611D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60499" y="22765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231391F-F57E-8CAF-0AAD-1B6336CF70BD}"/>
                    </a:ext>
                  </a:extLst>
                </p14:cNvPr>
                <p14:cNvContentPartPr/>
                <p14:nvPr/>
              </p14:nvContentPartPr>
              <p14:xfrm>
                <a:off x="5477139" y="2231591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231391F-F57E-8CAF-0AAD-1B6336CF70B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14499" y="21689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16CE360-F7B5-B021-ED2F-4EF9BEBF4E20}"/>
                    </a:ext>
                  </a:extLst>
                </p14:cNvPr>
                <p14:cNvContentPartPr/>
                <p14:nvPr/>
              </p14:nvContentPartPr>
              <p14:xfrm>
                <a:off x="5548779" y="2160311"/>
                <a:ext cx="360" cy="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16CE360-F7B5-B021-ED2F-4EF9BEBF4E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85779" y="20973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60B3D5E-E5FB-89F3-AB14-0A5F95EF3DFD}"/>
                    </a:ext>
                  </a:extLst>
                </p14:cNvPr>
                <p14:cNvContentPartPr/>
                <p14:nvPr/>
              </p14:nvContentPartPr>
              <p14:xfrm>
                <a:off x="5557779" y="2079671"/>
                <a:ext cx="360" cy="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60B3D5E-E5FB-89F3-AB14-0A5F95EF3DF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95139" y="20166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3BB3F93-2033-B58C-1274-7A1340F6B736}"/>
                    </a:ext>
                  </a:extLst>
                </p14:cNvPr>
                <p14:cNvContentPartPr/>
                <p14:nvPr/>
              </p14:nvContentPartPr>
              <p14:xfrm>
                <a:off x="5457699" y="1972031"/>
                <a:ext cx="1800" cy="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3BB3F93-2033-B58C-1274-7A1340F6B73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395059" y="190903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D65BA1E-7745-D558-7AD2-C36AB3F97214}"/>
                    </a:ext>
                  </a:extLst>
                </p14:cNvPr>
                <p14:cNvContentPartPr/>
                <p14:nvPr/>
              </p14:nvContentPartPr>
              <p14:xfrm>
                <a:off x="5387499" y="1810751"/>
                <a:ext cx="360" cy="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D65BA1E-7745-D558-7AD2-C36AB3F9721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24499" y="17477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C110697-B380-D7C6-3276-AC55621BC2C8}"/>
                    </a:ext>
                  </a:extLst>
                </p14:cNvPr>
                <p14:cNvContentPartPr/>
                <p14:nvPr/>
              </p14:nvContentPartPr>
              <p14:xfrm>
                <a:off x="5387499" y="1667111"/>
                <a:ext cx="360" cy="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C110697-B380-D7C6-3276-AC55621BC2C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24499" y="16041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A44DB1C-9948-CCF2-5260-AC5B73BC88F3}"/>
                    </a:ext>
                  </a:extLst>
                </p14:cNvPr>
                <p14:cNvContentPartPr/>
                <p14:nvPr/>
              </p14:nvContentPartPr>
              <p14:xfrm>
                <a:off x="5450139" y="1900031"/>
                <a:ext cx="360" cy="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A44DB1C-9948-CCF2-5260-AC5B73BC88F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87499" y="18373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FF53579-54C6-2A13-4389-533458515C92}"/>
                    </a:ext>
                  </a:extLst>
                </p14:cNvPr>
                <p14:cNvContentPartPr/>
                <p14:nvPr/>
              </p14:nvContentPartPr>
              <p14:xfrm>
                <a:off x="5360859" y="1595471"/>
                <a:ext cx="360" cy="3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FF53579-54C6-2A13-4389-533458515C9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97859" y="15324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E122AC3-9BE7-5D24-BD2F-DB7415A02E2D}"/>
                    </a:ext>
                  </a:extLst>
                </p14:cNvPr>
                <p14:cNvContentPartPr/>
                <p14:nvPr/>
              </p14:nvContentPartPr>
              <p14:xfrm>
                <a:off x="5414139" y="1730111"/>
                <a:ext cx="360" cy="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E122AC3-9BE7-5D24-BD2F-DB7415A02E2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51499" y="16671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7D4E164-5614-386D-5F85-94C9ED678DC4}"/>
                    </a:ext>
                  </a:extLst>
                </p14:cNvPr>
                <p14:cNvContentPartPr/>
                <p14:nvPr/>
              </p14:nvContentPartPr>
              <p14:xfrm>
                <a:off x="5297859" y="1747751"/>
                <a:ext cx="360" cy="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7D4E164-5614-386D-5F85-94C9ED678D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34859" y="16851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9DE600F-EE6B-F291-DC40-AD8BCAB38D77}"/>
                    </a:ext>
                  </a:extLst>
                </p14:cNvPr>
                <p14:cNvContentPartPr/>
                <p14:nvPr/>
              </p14:nvContentPartPr>
              <p14:xfrm>
                <a:off x="4346739" y="1855031"/>
                <a:ext cx="1086480" cy="1130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9DE600F-EE6B-F291-DC40-AD8BCAB38D7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284099" y="1792391"/>
                  <a:ext cx="1212120" cy="1255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B622036-ED10-A394-783B-B294D40E1A62}"/>
              </a:ext>
            </a:extLst>
          </p:cNvPr>
          <p:cNvPicPr>
            <a:picLocks noChangeAspect="1"/>
          </p:cNvPicPr>
          <p:nvPr/>
        </p:nvPicPr>
        <p:blipFill>
          <a:blip r:embed="rId217"/>
          <a:stretch>
            <a:fillRect/>
          </a:stretch>
        </p:blipFill>
        <p:spPr>
          <a:xfrm>
            <a:off x="5310355" y="5247442"/>
            <a:ext cx="1571289" cy="161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43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DF2A84-95E4-53B6-089D-0FD020931965}"/>
              </a:ext>
            </a:extLst>
          </p:cNvPr>
          <p:cNvSpPr txBox="1"/>
          <p:nvPr/>
        </p:nvSpPr>
        <p:spPr>
          <a:xfrm>
            <a:off x="12351657" y="12998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50% decrease in unemployment.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4DE8-1F74-78AF-BAD1-A345E93288B6}"/>
              </a:ext>
            </a:extLst>
          </p:cNvPr>
          <p:cNvSpPr txBox="1"/>
          <p:nvPr/>
        </p:nvSpPr>
        <p:spPr>
          <a:xfrm>
            <a:off x="12360344" y="16691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Taxation Policy (NTP)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82280-C203-8405-32D9-26C19E5AB819}"/>
              </a:ext>
            </a:extLst>
          </p:cNvPr>
          <p:cNvSpPr txBox="1"/>
          <p:nvPr/>
        </p:nvSpPr>
        <p:spPr>
          <a:xfrm>
            <a:off x="12360344" y="2876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Article 43(2025): Revised labour laws and wages.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F3E56-8944-A732-CF3C-F992C0872F27}"/>
              </a:ext>
            </a:extLst>
          </p:cNvPr>
          <p:cNvSpPr txBox="1"/>
          <p:nvPr/>
        </p:nvSpPr>
        <p:spPr>
          <a:xfrm>
            <a:off x="12360344" y="2057242"/>
            <a:ext cx="666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Voting scheme change (2025-2026): 1 Citizen 2 Votes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9611C-C85B-F6E2-E953-9AF30FFA34E8}"/>
              </a:ext>
            </a:extLst>
          </p:cNvPr>
          <p:cNvSpPr txBox="1"/>
          <p:nvPr/>
        </p:nvSpPr>
        <p:spPr>
          <a:xfrm>
            <a:off x="12351657" y="2488185"/>
            <a:ext cx="666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Enabling Act (2024): A modern conservatism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B5EDE-B3C8-82C8-3994-F4A6E1DF0771}"/>
              </a:ext>
            </a:extLst>
          </p:cNvPr>
          <p:cNvSpPr txBox="1"/>
          <p:nvPr/>
        </p:nvSpPr>
        <p:spPr>
          <a:xfrm>
            <a:off x="12360344" y="843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Eradicating poverty via MMP in 2 years.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FE26BF-0901-261F-55B7-2982912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969" y="736316"/>
            <a:ext cx="4544059" cy="4525006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56E5CAF-D9FA-EB4B-79A4-4FA00D7ACCAD}"/>
              </a:ext>
            </a:extLst>
          </p:cNvPr>
          <p:cNvGrpSpPr/>
          <p:nvPr/>
        </p:nvGrpSpPr>
        <p:grpSpPr>
          <a:xfrm>
            <a:off x="4903299" y="1205088"/>
            <a:ext cx="3129120" cy="3425040"/>
            <a:chOff x="4903299" y="1451831"/>
            <a:chExt cx="3129120" cy="34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07C6E1E-372F-F46B-42E1-C8E1AAB5CD54}"/>
                    </a:ext>
                  </a:extLst>
                </p14:cNvPr>
                <p14:cNvContentPartPr/>
                <p14:nvPr/>
              </p14:nvContentPartPr>
              <p14:xfrm>
                <a:off x="5118579" y="1558031"/>
                <a:ext cx="2776680" cy="1872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07C6E1E-372F-F46B-42E1-C8E1AAB5CD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55579" y="1495031"/>
                  <a:ext cx="290232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A5D88-AE6B-0003-0197-FD6D9505038C}"/>
                    </a:ext>
                  </a:extLst>
                </p14:cNvPr>
                <p14:cNvContentPartPr/>
                <p14:nvPr/>
              </p14:nvContentPartPr>
              <p14:xfrm>
                <a:off x="6023619" y="2212151"/>
                <a:ext cx="360" cy="1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A5D88-AE6B-0003-0197-FD6D950503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60619" y="214915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A069F7-8B40-FA2B-8A75-209BB1D0F80A}"/>
                    </a:ext>
                  </a:extLst>
                </p14:cNvPr>
                <p14:cNvContentPartPr/>
                <p14:nvPr/>
              </p14:nvContentPartPr>
              <p14:xfrm>
                <a:off x="6140259" y="2267591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A069F7-8B40-FA2B-8A75-209BB1D0F8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7259" y="22045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44D79F-1383-C43C-0B11-9841F859CED1}"/>
                    </a:ext>
                  </a:extLst>
                </p14:cNvPr>
                <p14:cNvContentPartPr/>
                <p14:nvPr/>
              </p14:nvContentPartPr>
              <p14:xfrm>
                <a:off x="6238899" y="2303591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E44D79F-1383-C43C-0B11-9841F859CE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75899" y="22405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16ADE80-291B-B273-C509-CFB98906087D}"/>
                    </a:ext>
                  </a:extLst>
                </p14:cNvPr>
                <p14:cNvContentPartPr/>
                <p14:nvPr/>
              </p14:nvContentPartPr>
              <p14:xfrm>
                <a:off x="6176259" y="2393231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16ADE80-291B-B273-C509-CFB9890608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13259" y="23302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4445E5F-1FFA-6BE9-DD0E-DD78438F8C73}"/>
                    </a:ext>
                  </a:extLst>
                </p14:cNvPr>
                <p14:cNvContentPartPr/>
                <p14:nvPr/>
              </p14:nvContentPartPr>
              <p14:xfrm>
                <a:off x="6140259" y="2545511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4445E5F-1FFA-6BE9-DD0E-DD78438F8C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7259" y="24825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53035A-08C0-0AD9-EA12-7CAEE8A4DE0B}"/>
                    </a:ext>
                  </a:extLst>
                </p14:cNvPr>
                <p14:cNvContentPartPr/>
                <p14:nvPr/>
              </p14:nvContentPartPr>
              <p14:xfrm>
                <a:off x="6203259" y="2563511"/>
                <a:ext cx="824040" cy="261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53035A-08C0-0AD9-EA12-7CAEE8A4DE0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40231" y="2500598"/>
                  <a:ext cx="949735" cy="3871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21B8C59-0B37-D9B6-41A5-61B12CC111A9}"/>
                    </a:ext>
                  </a:extLst>
                </p14:cNvPr>
                <p14:cNvContentPartPr/>
                <p14:nvPr/>
              </p14:nvContentPartPr>
              <p14:xfrm>
                <a:off x="6893379" y="3504551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21B8C59-0B37-D9B6-41A5-61B12CC111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30379" y="34415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E45E5D0-F9F3-403A-BDE3-7034557EEF7F}"/>
                    </a:ext>
                  </a:extLst>
                </p14:cNvPr>
                <p14:cNvContentPartPr/>
                <p14:nvPr/>
              </p14:nvContentPartPr>
              <p14:xfrm>
                <a:off x="7135299" y="3334631"/>
                <a:ext cx="180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E45E5D0-F9F3-403A-BDE3-7034557EEF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72299" y="327163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070EC11-974F-DFAF-D0A2-33EB098CEB5E}"/>
                    </a:ext>
                  </a:extLst>
                </p14:cNvPr>
                <p14:cNvContentPartPr/>
                <p14:nvPr/>
              </p14:nvContentPartPr>
              <p14:xfrm>
                <a:off x="7010019" y="3404471"/>
                <a:ext cx="360" cy="1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070EC11-974F-DFAF-D0A2-33EB098CEB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47019" y="334147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B81017E-A8E8-47A4-23D8-DFCCC8B24DB3}"/>
                    </a:ext>
                  </a:extLst>
                </p14:cNvPr>
                <p14:cNvContentPartPr/>
                <p14:nvPr/>
              </p14:nvContentPartPr>
              <p14:xfrm>
                <a:off x="6795099" y="3585551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B81017E-A8E8-47A4-23D8-DFCCC8B24D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32099" y="35225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09042F0-5776-4D53-0B06-450018EA31B6}"/>
                    </a:ext>
                  </a:extLst>
                </p14:cNvPr>
                <p14:cNvContentPartPr/>
                <p14:nvPr/>
              </p14:nvContentPartPr>
              <p14:xfrm>
                <a:off x="6723099" y="3701831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09042F0-5776-4D53-0B06-450018EA31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60099" y="36388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1A97DD-B689-F249-7413-D1F2EE34510F}"/>
                    </a:ext>
                  </a:extLst>
                </p14:cNvPr>
                <p14:cNvContentPartPr/>
                <p14:nvPr/>
              </p14:nvContentPartPr>
              <p14:xfrm>
                <a:off x="6632019" y="3755831"/>
                <a:ext cx="10800" cy="7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1A97DD-B689-F249-7413-D1F2EE34510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71051" y="3692831"/>
                  <a:ext cx="132387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7629A8-06D8-D5A3-03CB-703437AFC7FF}"/>
                    </a:ext>
                  </a:extLst>
                </p14:cNvPr>
                <p14:cNvContentPartPr/>
                <p14:nvPr/>
              </p14:nvContentPartPr>
              <p14:xfrm>
                <a:off x="6570459" y="3854471"/>
                <a:ext cx="360" cy="11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7629A8-06D8-D5A3-03CB-703437AFC7F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07459" y="3791471"/>
                  <a:ext cx="126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412D69C-BA95-C98F-5AA2-593C4D7DF3AE}"/>
                    </a:ext>
                  </a:extLst>
                </p14:cNvPr>
                <p14:cNvContentPartPr/>
                <p14:nvPr/>
              </p14:nvContentPartPr>
              <p14:xfrm>
                <a:off x="6518979" y="3962111"/>
                <a:ext cx="16560" cy="1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412D69C-BA95-C98F-5AA2-593C4D7DF3A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455979" y="3899111"/>
                  <a:ext cx="142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E9B413-FB60-C3CB-CFE9-44A2FDD29CDC}"/>
                    </a:ext>
                  </a:extLst>
                </p14:cNvPr>
                <p14:cNvContentPartPr/>
                <p14:nvPr/>
              </p14:nvContentPartPr>
              <p14:xfrm>
                <a:off x="6371379" y="3980111"/>
                <a:ext cx="65520" cy="43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E9B413-FB60-C3CB-CFE9-44A2FDD29C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08031" y="3917627"/>
                  <a:ext cx="191854" cy="1681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1395547-6174-F5E5-2071-23EFE7823503}"/>
                    </a:ext>
                  </a:extLst>
                </p14:cNvPr>
                <p14:cNvContentPartPr/>
                <p14:nvPr/>
              </p14:nvContentPartPr>
              <p14:xfrm>
                <a:off x="6290019" y="4033751"/>
                <a:ext cx="30240" cy="24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1395547-6174-F5E5-2071-23EFE782350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27019" y="3970751"/>
                  <a:ext cx="155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74F9553-E7E8-FEE8-9F24-9CDFE0364F1A}"/>
                    </a:ext>
                  </a:extLst>
                </p14:cNvPr>
                <p14:cNvContentPartPr/>
                <p14:nvPr/>
              </p14:nvContentPartPr>
              <p14:xfrm>
                <a:off x="6197139" y="4078751"/>
                <a:ext cx="15480" cy="28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74F9553-E7E8-FEE8-9F24-9CDFE0364F1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34139" y="4016529"/>
                  <a:ext cx="141120" cy="152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EF31B2C-7BDD-9F2C-0BEC-FFBB110F7DFF}"/>
                    </a:ext>
                  </a:extLst>
                </p14:cNvPr>
                <p14:cNvContentPartPr/>
                <p14:nvPr/>
              </p14:nvContentPartPr>
              <p14:xfrm>
                <a:off x="6167619" y="4240031"/>
                <a:ext cx="360" cy="142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EF31B2C-7BDD-9F2C-0BEC-FFBB110F7DF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04619" y="4177190"/>
                  <a:ext cx="126000" cy="2678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5D89620-4DAD-194D-B887-888BD5300DD2}"/>
                    </a:ext>
                  </a:extLst>
                </p14:cNvPr>
                <p14:cNvContentPartPr/>
                <p14:nvPr/>
              </p14:nvContentPartPr>
              <p14:xfrm>
                <a:off x="6167619" y="4437311"/>
                <a:ext cx="27000" cy="143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5D89620-4DAD-194D-B887-888BD5300DD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04619" y="4374311"/>
                  <a:ext cx="152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4403E08-6BDF-BABF-F3C4-9899DB24CB97}"/>
                    </a:ext>
                  </a:extLst>
                </p14:cNvPr>
                <p14:cNvContentPartPr/>
                <p14:nvPr/>
              </p14:nvContentPartPr>
              <p14:xfrm>
                <a:off x="5993739" y="4625591"/>
                <a:ext cx="182880" cy="222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4403E08-6BDF-BABF-F3C4-9899DB24CB9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30615" y="4562591"/>
                  <a:ext cx="308768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4AACD58-FF20-1C73-22B5-35FFA907AD66}"/>
                    </a:ext>
                  </a:extLst>
                </p14:cNvPr>
                <p14:cNvContentPartPr/>
                <p14:nvPr/>
              </p14:nvContentPartPr>
              <p14:xfrm>
                <a:off x="5868099" y="4858511"/>
                <a:ext cx="75600" cy="18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4AACD58-FF20-1C73-22B5-35FFA907AD6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05099" y="4795511"/>
                  <a:ext cx="201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5C95A03-4936-CE89-42C3-603FB0985857}"/>
                    </a:ext>
                  </a:extLst>
                </p14:cNvPr>
                <p14:cNvContentPartPr/>
                <p14:nvPr/>
              </p14:nvContentPartPr>
              <p14:xfrm>
                <a:off x="5771979" y="4699391"/>
                <a:ext cx="19080" cy="1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5C95A03-4936-CE89-42C3-603FB098585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08979" y="4636391"/>
                  <a:ext cx="144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FE354C4-4DDF-B272-C373-BEDA1EA2838D}"/>
                    </a:ext>
                  </a:extLst>
                </p14:cNvPr>
                <p14:cNvContentPartPr/>
                <p14:nvPr/>
              </p14:nvContentPartPr>
              <p14:xfrm>
                <a:off x="5755059" y="4570151"/>
                <a:ext cx="360" cy="82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FE354C4-4DDF-B272-C373-BEDA1EA2838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92059" y="4507425"/>
                  <a:ext cx="126000" cy="2075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1FAD38-86F1-DC77-3CFD-790747719F37}"/>
                    </a:ext>
                  </a:extLst>
                </p14:cNvPr>
                <p14:cNvContentPartPr/>
                <p14:nvPr/>
              </p14:nvContentPartPr>
              <p14:xfrm>
                <a:off x="5817699" y="4786871"/>
                <a:ext cx="360" cy="5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1FAD38-86F1-DC77-3CFD-790747719F3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54699" y="4723871"/>
                  <a:ext cx="126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57EF21-5D03-0C9E-8BA3-357EE6DFCB77}"/>
                    </a:ext>
                  </a:extLst>
                </p14:cNvPr>
                <p14:cNvContentPartPr/>
                <p14:nvPr/>
              </p14:nvContentPartPr>
              <p14:xfrm>
                <a:off x="5719059" y="4463951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57EF21-5D03-0C9E-8BA3-357EE6DFCB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56059" y="44009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2E81605-4FF0-580B-6AA9-336A3F7CB181}"/>
                    </a:ext>
                  </a:extLst>
                </p14:cNvPr>
                <p14:cNvContentPartPr/>
                <p14:nvPr/>
              </p14:nvContentPartPr>
              <p14:xfrm>
                <a:off x="5661819" y="4412111"/>
                <a:ext cx="3960" cy="7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2E81605-4FF0-580B-6AA9-336A3F7CB18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98819" y="4349111"/>
                  <a:ext cx="129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D536332-43FD-8C5F-328E-89F18B43AEB2}"/>
                    </a:ext>
                  </a:extLst>
                </p14:cNvPr>
                <p14:cNvContentPartPr/>
                <p14:nvPr/>
              </p14:nvContentPartPr>
              <p14:xfrm>
                <a:off x="5611419" y="4284671"/>
                <a:ext cx="27360" cy="54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D536332-43FD-8C5F-328E-89F18B43AEB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48419" y="4221251"/>
                  <a:ext cx="153000" cy="1808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026E555-D1E1-A4C2-7406-ADDFECA8B4A8}"/>
                    </a:ext>
                  </a:extLst>
                </p14:cNvPr>
                <p14:cNvContentPartPr/>
                <p14:nvPr/>
              </p14:nvContentPartPr>
              <p14:xfrm>
                <a:off x="5591979" y="4248671"/>
                <a:ext cx="1800" cy="9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026E555-D1E1-A4C2-7406-ADDFECA8B4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39479" y="4185671"/>
                  <a:ext cx="1065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5D9622-1AC4-4CDF-1E96-FBE4FC6E3A57}"/>
                    </a:ext>
                  </a:extLst>
                </p14:cNvPr>
                <p14:cNvContentPartPr/>
                <p14:nvPr/>
              </p14:nvContentPartPr>
              <p14:xfrm>
                <a:off x="5545179" y="4153991"/>
                <a:ext cx="21960" cy="50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5D9622-1AC4-4CDF-1E96-FBE4FC6E3A5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81129" y="4090991"/>
                  <a:ext cx="149694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434FD2-A742-1819-D6F3-28513D1D38F0}"/>
                    </a:ext>
                  </a:extLst>
                </p14:cNvPr>
                <p14:cNvContentPartPr/>
                <p14:nvPr/>
              </p14:nvContentPartPr>
              <p14:xfrm>
                <a:off x="5500539" y="4044551"/>
                <a:ext cx="21960" cy="52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434FD2-A742-1819-D6F3-28513D1D38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37539" y="3981551"/>
                  <a:ext cx="1476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D62DBA8-ABF5-3ECB-21C0-8F517DC14165}"/>
                    </a:ext>
                  </a:extLst>
                </p14:cNvPr>
                <p14:cNvContentPartPr/>
                <p14:nvPr/>
              </p14:nvContentPartPr>
              <p14:xfrm>
                <a:off x="5468139" y="3873551"/>
                <a:ext cx="9360" cy="106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D62DBA8-ABF5-3ECB-21C0-8F517DC141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07472" y="3810338"/>
                  <a:ext cx="130347" cy="232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E0384CF-4562-449A-5E25-0BC211A2685F}"/>
                    </a:ext>
                  </a:extLst>
                </p14:cNvPr>
                <p14:cNvContentPartPr/>
                <p14:nvPr/>
              </p14:nvContentPartPr>
              <p14:xfrm>
                <a:off x="5426739" y="3698951"/>
                <a:ext cx="41760" cy="102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E0384CF-4562-449A-5E25-0BC211A2685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63191" y="3636172"/>
                  <a:ext cx="168493" cy="2274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97C7784-E478-A72D-FC73-16FB182F38AE}"/>
                    </a:ext>
                  </a:extLst>
                </p14:cNvPr>
                <p14:cNvContentPartPr/>
                <p14:nvPr/>
              </p14:nvContentPartPr>
              <p14:xfrm>
                <a:off x="5378499" y="3512111"/>
                <a:ext cx="9360" cy="91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97C7784-E478-A72D-FC73-16FB182F38A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15499" y="3449111"/>
                  <a:ext cx="135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08E571D-DB69-1438-BFF1-99665B682AB4}"/>
                    </a:ext>
                  </a:extLst>
                </p14:cNvPr>
                <p14:cNvContentPartPr/>
                <p14:nvPr/>
              </p14:nvContentPartPr>
              <p14:xfrm>
                <a:off x="5376699" y="3398351"/>
                <a:ext cx="1800" cy="34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08E571D-DB69-1438-BFF1-99665B682A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13699" y="3335351"/>
                  <a:ext cx="127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D50033F-43EA-42A3-894F-1E430E1F91FB}"/>
                    </a:ext>
                  </a:extLst>
                </p14:cNvPr>
                <p14:cNvContentPartPr/>
                <p14:nvPr/>
              </p14:nvContentPartPr>
              <p14:xfrm>
                <a:off x="5297859" y="3370631"/>
                <a:ext cx="360" cy="1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D50033F-43EA-42A3-894F-1E430E1F91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34859" y="330763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58AA2C8-817A-C3DF-10E2-99D8BD8AEF3C}"/>
                    </a:ext>
                  </a:extLst>
                </p14:cNvPr>
                <p14:cNvContentPartPr/>
                <p14:nvPr/>
              </p14:nvContentPartPr>
              <p14:xfrm>
                <a:off x="5240619" y="3397271"/>
                <a:ext cx="3960" cy="7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58AA2C8-817A-C3DF-10E2-99D8BD8AEF3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177619" y="3334271"/>
                  <a:ext cx="129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61CC64F-C3E8-3C7E-DB44-118BF6E7AD95}"/>
                    </a:ext>
                  </a:extLst>
                </p14:cNvPr>
                <p14:cNvContentPartPr/>
                <p14:nvPr/>
              </p14:nvContentPartPr>
              <p14:xfrm>
                <a:off x="5091579" y="3433271"/>
                <a:ext cx="117000" cy="36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61CC64F-C3E8-3C7E-DB44-118BF6E7AD9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28579" y="3370271"/>
                  <a:ext cx="242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FE0A40B-F55F-7A76-786D-676AE95FB986}"/>
                    </a:ext>
                  </a:extLst>
                </p14:cNvPr>
                <p14:cNvContentPartPr/>
                <p14:nvPr/>
              </p14:nvContentPartPr>
              <p14:xfrm>
                <a:off x="5028939" y="3316631"/>
                <a:ext cx="18360" cy="107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FE0A40B-F55F-7A76-786D-676AE95FB98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965939" y="3253631"/>
                  <a:ext cx="1440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B3C99C3-5D77-2AC6-E101-8D08E5FC5F2D}"/>
                    </a:ext>
                  </a:extLst>
                </p14:cNvPr>
                <p14:cNvContentPartPr/>
                <p14:nvPr/>
              </p14:nvContentPartPr>
              <p14:xfrm>
                <a:off x="5127579" y="3244991"/>
                <a:ext cx="180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B3C99C3-5D77-2AC6-E101-8D08E5FC5F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64579" y="318199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D5B7852-A5AF-9903-F664-07BF82170978}"/>
                    </a:ext>
                  </a:extLst>
                </p14:cNvPr>
                <p14:cNvContentPartPr/>
                <p14:nvPr/>
              </p14:nvContentPartPr>
              <p14:xfrm>
                <a:off x="4982499" y="3187391"/>
                <a:ext cx="91800" cy="30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D5B7852-A5AF-9903-F664-07BF821709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19499" y="3124391"/>
                  <a:ext cx="217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1BEE5A8-8122-92AE-9D96-72E78D2E8578}"/>
                    </a:ext>
                  </a:extLst>
                </p14:cNvPr>
                <p14:cNvContentPartPr/>
                <p14:nvPr/>
              </p14:nvContentPartPr>
              <p14:xfrm>
                <a:off x="4903299" y="3119351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1BEE5A8-8122-92AE-9D96-72E78D2E85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40299" y="30563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3B6633E-EFC6-29CE-0923-047AAD468944}"/>
                    </a:ext>
                  </a:extLst>
                </p14:cNvPr>
                <p14:cNvContentPartPr/>
                <p14:nvPr/>
              </p14:nvContentPartPr>
              <p14:xfrm>
                <a:off x="4939299" y="3038711"/>
                <a:ext cx="79920" cy="54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3B6633E-EFC6-29CE-0923-047AAD46894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76299" y="2975711"/>
                  <a:ext cx="205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84CD5CD-2361-B533-FA65-AD55F83D0776}"/>
                    </a:ext>
                  </a:extLst>
                </p14:cNvPr>
                <p14:cNvContentPartPr/>
                <p14:nvPr/>
              </p14:nvContentPartPr>
              <p14:xfrm>
                <a:off x="5127579" y="3029711"/>
                <a:ext cx="80640" cy="6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84CD5CD-2361-B533-FA65-AD55F83D077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064296" y="2966711"/>
                  <a:ext cx="206843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65E1530-105D-DD44-1208-5A0B83F92F73}"/>
                    </a:ext>
                  </a:extLst>
                </p14:cNvPr>
                <p14:cNvContentPartPr/>
                <p14:nvPr/>
              </p14:nvContentPartPr>
              <p14:xfrm>
                <a:off x="5132979" y="2801471"/>
                <a:ext cx="75600" cy="147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65E1530-105D-DD44-1208-5A0B83F92F7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70278" y="2738471"/>
                  <a:ext cx="200645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29DBE42-982F-3768-4F6A-C476683CA04E}"/>
                    </a:ext>
                  </a:extLst>
                </p14:cNvPr>
                <p14:cNvContentPartPr/>
                <p14:nvPr/>
              </p14:nvContentPartPr>
              <p14:xfrm>
                <a:off x="5100579" y="2662151"/>
                <a:ext cx="124560" cy="54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29DBE42-982F-3768-4F6A-C476683CA04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37761" y="2599151"/>
                  <a:ext cx="249838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91D282C-C5CE-1BBE-6962-FE6958AB8601}"/>
                    </a:ext>
                  </a:extLst>
                </p14:cNvPr>
                <p14:cNvContentPartPr/>
                <p14:nvPr/>
              </p14:nvContentPartPr>
              <p14:xfrm>
                <a:off x="5297859" y="2633711"/>
                <a:ext cx="24480" cy="10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91D282C-C5CE-1BBE-6962-FE6958AB860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234859" y="2570711"/>
                  <a:ext cx="150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8558B4B-D4CF-AD93-A71F-86FA2F5E8444}"/>
                    </a:ext>
                  </a:extLst>
                </p14:cNvPr>
                <p14:cNvContentPartPr/>
                <p14:nvPr/>
              </p14:nvContentPartPr>
              <p14:xfrm>
                <a:off x="5414139" y="2405111"/>
                <a:ext cx="64800" cy="150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8558B4B-D4CF-AD93-A71F-86FA2F5E844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51139" y="2342111"/>
                  <a:ext cx="1904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433836A-20E7-4D4C-78DA-1CBF16A4750F}"/>
                    </a:ext>
                  </a:extLst>
                </p14:cNvPr>
                <p14:cNvContentPartPr/>
                <p14:nvPr/>
              </p14:nvContentPartPr>
              <p14:xfrm>
                <a:off x="5548779" y="2189471"/>
                <a:ext cx="109440" cy="141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433836A-20E7-4D4C-78DA-1CBF16A4750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85986" y="2126471"/>
                  <a:ext cx="234668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349EEA-A25E-1B42-1A87-951EE10B75E2}"/>
                    </a:ext>
                  </a:extLst>
                </p14:cNvPr>
                <p14:cNvContentPartPr/>
                <p14:nvPr/>
              </p14:nvContentPartPr>
              <p14:xfrm>
                <a:off x="5423499" y="1514831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349EEA-A25E-1B42-1A87-951EE10B75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60499" y="14518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25D605-8B19-4A8C-0371-D5EB8406362B}"/>
                    </a:ext>
                  </a:extLst>
                </p14:cNvPr>
                <p14:cNvContentPartPr/>
                <p14:nvPr/>
              </p14:nvContentPartPr>
              <p14:xfrm>
                <a:off x="5522139" y="1477391"/>
                <a:ext cx="360" cy="1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25D605-8B19-4A8C-0371-D5EB8406362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59139" y="1424891"/>
                  <a:ext cx="126000" cy="106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2B85CA-B694-3E2B-BD3F-28FE49489DB8}"/>
                    </a:ext>
                  </a:extLst>
                </p14:cNvPr>
                <p14:cNvContentPartPr/>
                <p14:nvPr/>
              </p14:nvContentPartPr>
              <p14:xfrm>
                <a:off x="5647419" y="1451831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2B85CA-B694-3E2B-BD3F-28FE49489D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84419" y="13888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6E0D72-022F-EF7F-6357-D403FF20D075}"/>
                    </a:ext>
                  </a:extLst>
                </p14:cNvPr>
                <p14:cNvContentPartPr/>
                <p14:nvPr/>
              </p14:nvContentPartPr>
              <p14:xfrm>
                <a:off x="5746059" y="1532831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6E0D72-022F-EF7F-6357-D403FF20D0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83059" y="14698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399658-889C-28DE-BB39-C752A8E406A8}"/>
                    </a:ext>
                  </a:extLst>
                </p14:cNvPr>
                <p14:cNvContentPartPr/>
                <p14:nvPr/>
              </p14:nvContentPartPr>
              <p14:xfrm>
                <a:off x="5835699" y="1577471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399658-889C-28DE-BB39-C752A8E406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2699" y="15144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9113357-585D-252A-A134-4C20CE89D6E5}"/>
                    </a:ext>
                  </a:extLst>
                </p14:cNvPr>
                <p14:cNvContentPartPr/>
                <p14:nvPr/>
              </p14:nvContentPartPr>
              <p14:xfrm>
                <a:off x="5934339" y="1667111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9113357-585D-252A-A134-4C20CE89D6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71339" y="16041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227100-19AC-E491-60BE-F7A20E4523BE}"/>
                    </a:ext>
                  </a:extLst>
                </p14:cNvPr>
                <p14:cNvContentPartPr/>
                <p14:nvPr/>
              </p14:nvContentPartPr>
              <p14:xfrm>
                <a:off x="6068979" y="1649471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227100-19AC-E491-60BE-F7A20E4523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05979" y="15864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2EEE60-AAC1-6283-520A-BC148D98DE6A}"/>
                    </a:ext>
                  </a:extLst>
                </p14:cNvPr>
                <p14:cNvContentPartPr/>
                <p14:nvPr/>
              </p14:nvContentPartPr>
              <p14:xfrm>
                <a:off x="6140259" y="1631471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2EEE60-AAC1-6283-520A-BC148D98DE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7259" y="15684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F890FB-6721-89EF-F65C-A596A1AABC4A}"/>
                    </a:ext>
                  </a:extLst>
                </p14:cNvPr>
                <p14:cNvContentPartPr/>
                <p14:nvPr/>
              </p14:nvContentPartPr>
              <p14:xfrm>
                <a:off x="6140259" y="1702751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F890FB-6721-89EF-F65C-A596A1AABC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7259" y="16397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8738DB-5EAE-4289-716E-78B202A0DE38}"/>
                    </a:ext>
                  </a:extLst>
                </p14:cNvPr>
                <p14:cNvContentPartPr/>
                <p14:nvPr/>
              </p14:nvContentPartPr>
              <p14:xfrm>
                <a:off x="6077619" y="1963031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8738DB-5EAE-4289-716E-78B202A0DE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14619" y="19000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1B548F8-518B-4ABB-E6C4-5833A28D2F36}"/>
                    </a:ext>
                  </a:extLst>
                </p14:cNvPr>
                <p14:cNvContentPartPr/>
                <p14:nvPr/>
              </p14:nvContentPartPr>
              <p14:xfrm>
                <a:off x="6023619" y="1864391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1B548F8-518B-4ABB-E6C4-5833A28D2F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60619" y="18013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53832E7-C272-FC9A-4C19-B61E594779DB}"/>
                    </a:ext>
                  </a:extLst>
                </p14:cNvPr>
                <p14:cNvContentPartPr/>
                <p14:nvPr/>
              </p14:nvContentPartPr>
              <p14:xfrm>
                <a:off x="6077619" y="1774751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53832E7-C272-FC9A-4C19-B61E594779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14619" y="17117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1FD2880-C3BB-113E-636E-D9EF58887544}"/>
                    </a:ext>
                  </a:extLst>
                </p14:cNvPr>
                <p14:cNvContentPartPr/>
                <p14:nvPr/>
              </p14:nvContentPartPr>
              <p14:xfrm>
                <a:off x="5988339" y="2079671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1FD2880-C3BB-113E-636E-D9EF588875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25339" y="20166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4C87663-D32C-BA16-14C6-C79FF07A2032}"/>
                    </a:ext>
                  </a:extLst>
                </p14:cNvPr>
                <p14:cNvContentPartPr/>
                <p14:nvPr/>
              </p14:nvContentPartPr>
              <p14:xfrm>
                <a:off x="5665419" y="2050871"/>
                <a:ext cx="360" cy="1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4C87663-D32C-BA16-14C6-C79FF07A20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02419" y="198787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01EB751-8595-AA77-3EC9-FCACC8F8F7CC}"/>
                    </a:ext>
                  </a:extLst>
                </p14:cNvPr>
                <p14:cNvContentPartPr/>
                <p14:nvPr/>
              </p14:nvContentPartPr>
              <p14:xfrm>
                <a:off x="5550579" y="1916591"/>
                <a:ext cx="96840" cy="100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01EB751-8595-AA77-3EC9-FCACC8F8F7C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87579" y="1853591"/>
                  <a:ext cx="222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5055ECC-21E7-F3FB-B7D1-E01C27D9681E}"/>
                    </a:ext>
                  </a:extLst>
                </p14:cNvPr>
                <p14:cNvContentPartPr/>
                <p14:nvPr/>
              </p14:nvContentPartPr>
              <p14:xfrm>
                <a:off x="5512779" y="1811831"/>
                <a:ext cx="360" cy="25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5055ECC-21E7-F3FB-B7D1-E01C27D9681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49779" y="1748831"/>
                  <a:ext cx="126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F606C50-7003-7D39-F79F-301FD528C68A}"/>
                    </a:ext>
                  </a:extLst>
                </p14:cNvPr>
                <p14:cNvContentPartPr/>
                <p14:nvPr/>
              </p14:nvContentPartPr>
              <p14:xfrm>
                <a:off x="5468139" y="1586471"/>
                <a:ext cx="63000" cy="135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F606C50-7003-7D39-F79F-301FD528C68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05497" y="1523471"/>
                  <a:ext cx="187926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0CC8D84-B498-DC2F-2042-996D658385A7}"/>
                    </a:ext>
                  </a:extLst>
                </p14:cNvPr>
                <p14:cNvContentPartPr/>
                <p14:nvPr/>
              </p14:nvContentPartPr>
              <p14:xfrm>
                <a:off x="7619499" y="3234551"/>
                <a:ext cx="360" cy="1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0CC8D84-B498-DC2F-2042-996D658385A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56499" y="3182051"/>
                  <a:ext cx="126000" cy="106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759C972-248E-837C-1362-5931D7A495FB}"/>
                    </a:ext>
                  </a:extLst>
                </p14:cNvPr>
                <p14:cNvContentPartPr/>
                <p14:nvPr/>
              </p14:nvContentPartPr>
              <p14:xfrm>
                <a:off x="7135299" y="3226991"/>
                <a:ext cx="360" cy="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759C972-248E-837C-1362-5931D7A495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72299" y="31639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03F2D0A-28CA-30CB-86E3-EA0F780F34B1}"/>
                    </a:ext>
                  </a:extLst>
                </p14:cNvPr>
                <p14:cNvContentPartPr/>
                <p14:nvPr/>
              </p14:nvContentPartPr>
              <p14:xfrm>
                <a:off x="7126659" y="2769791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03F2D0A-28CA-30CB-86E3-EA0F780F34B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63659" y="27067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A8FB0C8-99F7-0119-4C59-5BBCAA7576E0}"/>
                    </a:ext>
                  </a:extLst>
                </p14:cNvPr>
                <p14:cNvContentPartPr/>
                <p14:nvPr/>
              </p14:nvContentPartPr>
              <p14:xfrm>
                <a:off x="7233939" y="2769791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A8FB0C8-99F7-0119-4C59-5BBCAA7576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70939" y="27067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20E7CF5-30E2-60FC-DACD-558B4C328921}"/>
                    </a:ext>
                  </a:extLst>
                </p14:cNvPr>
                <p14:cNvContentPartPr/>
                <p14:nvPr/>
              </p14:nvContentPartPr>
              <p14:xfrm>
                <a:off x="7314579" y="2850431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20E7CF5-30E2-60FC-DACD-558B4C3289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51579" y="27874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E7AA383-1A09-F46F-BFDB-FAA2A078E839}"/>
                    </a:ext>
                  </a:extLst>
                </p14:cNvPr>
                <p14:cNvContentPartPr/>
                <p14:nvPr/>
              </p14:nvContentPartPr>
              <p14:xfrm>
                <a:off x="7314579" y="2904431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E7AA383-1A09-F46F-BFDB-FAA2A078E8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51579" y="28414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B2F3DC0-4897-D39C-2354-32BC12959BDD}"/>
                    </a:ext>
                  </a:extLst>
                </p14:cNvPr>
                <p14:cNvContentPartPr/>
                <p14:nvPr/>
              </p14:nvContentPartPr>
              <p14:xfrm>
                <a:off x="7476219" y="2913071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B2F3DC0-4897-D39C-2354-32BC12959B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13219" y="28500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F4B4FDA-56B2-9107-B727-3C97B64DE48C}"/>
                    </a:ext>
                  </a:extLst>
                </p14:cNvPr>
                <p14:cNvContentPartPr/>
                <p14:nvPr/>
              </p14:nvContentPartPr>
              <p14:xfrm>
                <a:off x="7592859" y="2922431"/>
                <a:ext cx="16200" cy="19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F4B4FDA-56B2-9107-B727-3C97B64DE48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28427" y="2859431"/>
                  <a:ext cx="144695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A959DCB-3BDC-39A0-7B97-CBFD53952337}"/>
                    </a:ext>
                  </a:extLst>
                </p14:cNvPr>
                <p14:cNvContentPartPr/>
                <p14:nvPr/>
              </p14:nvContentPartPr>
              <p14:xfrm>
                <a:off x="7449219" y="3110351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A959DCB-3BDC-39A0-7B97-CBFD539523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86219" y="30473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8286B45-C46C-F4C4-8CF3-9059340EE6B8}"/>
                    </a:ext>
                  </a:extLst>
                </p14:cNvPr>
                <p14:cNvContentPartPr/>
                <p14:nvPr/>
              </p14:nvContentPartPr>
              <p14:xfrm>
                <a:off x="7467219" y="3020711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8286B45-C46C-F4C4-8CF3-9059340EE6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04219" y="29577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606ED05-52C5-790D-A23D-C6E36B331E28}"/>
                    </a:ext>
                  </a:extLst>
                </p14:cNvPr>
                <p14:cNvContentPartPr/>
                <p14:nvPr/>
              </p14:nvContentPartPr>
              <p14:xfrm>
                <a:off x="7574859" y="3110351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606ED05-52C5-790D-A23D-C6E36B331E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11859" y="30473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4AF618A-0ECA-F074-378F-515AA052F1D1}"/>
                    </a:ext>
                  </a:extLst>
                </p14:cNvPr>
                <p14:cNvContentPartPr/>
                <p14:nvPr/>
              </p14:nvContentPartPr>
              <p14:xfrm>
                <a:off x="7682499" y="3108911"/>
                <a:ext cx="360" cy="1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4AF618A-0ECA-F074-378F-515AA052F1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19499" y="304591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079D4E0-5BE9-107B-3004-E3BB3268AA16}"/>
                    </a:ext>
                  </a:extLst>
                </p14:cNvPr>
                <p14:cNvContentPartPr/>
                <p14:nvPr/>
              </p14:nvContentPartPr>
              <p14:xfrm>
                <a:off x="7763139" y="3003071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079D4E0-5BE9-107B-3004-E3BB3268AA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0139" y="29400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B4D8BE8-5053-1C6F-A0F3-1F8B8EA35E21}"/>
                    </a:ext>
                  </a:extLst>
                </p14:cNvPr>
                <p14:cNvContentPartPr/>
                <p14:nvPr/>
              </p14:nvContentPartPr>
              <p14:xfrm>
                <a:off x="7763139" y="2935031"/>
                <a:ext cx="3960" cy="14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B4D8BE8-5053-1C6F-A0F3-1F8B8EA35E2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00139" y="2870416"/>
                  <a:ext cx="129600" cy="1432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8437000-EF5C-B51D-19D3-F0F31EEF0E38}"/>
                    </a:ext>
                  </a:extLst>
                </p14:cNvPr>
                <p14:cNvContentPartPr/>
                <p14:nvPr/>
              </p14:nvContentPartPr>
              <p14:xfrm>
                <a:off x="7798779" y="2839631"/>
                <a:ext cx="3960" cy="1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8437000-EF5C-B51D-19D3-F0F31EEF0E3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35779" y="2776631"/>
                  <a:ext cx="129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D6CE290-50F3-AABE-3BDC-1B630209C242}"/>
                    </a:ext>
                  </a:extLst>
                </p14:cNvPr>
                <p14:cNvContentPartPr/>
                <p14:nvPr/>
              </p14:nvContentPartPr>
              <p14:xfrm>
                <a:off x="7933419" y="2662151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D6CE290-50F3-AABE-3BDC-1B630209C2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70419" y="25991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B179A4F-9867-B29B-DD45-E57C10E56B71}"/>
                    </a:ext>
                  </a:extLst>
                </p14:cNvPr>
                <p14:cNvContentPartPr/>
                <p14:nvPr/>
              </p14:nvContentPartPr>
              <p14:xfrm>
                <a:off x="7852779" y="2742791"/>
                <a:ext cx="360" cy="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B179A4F-9867-B29B-DD45-E57C10E56B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89779" y="26797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AC79DA5-3A3F-2937-5AD3-C09B4207EA7A}"/>
                    </a:ext>
                  </a:extLst>
                </p14:cNvPr>
                <p14:cNvContentPartPr/>
                <p14:nvPr/>
              </p14:nvContentPartPr>
              <p14:xfrm>
                <a:off x="8032059" y="2626151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AC79DA5-3A3F-2937-5AD3-C09B4207EA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69059" y="25631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B27C9BF-63D0-0BFD-38A4-91CB323D518D}"/>
                    </a:ext>
                  </a:extLst>
                </p14:cNvPr>
                <p14:cNvContentPartPr/>
                <p14:nvPr/>
              </p14:nvContentPartPr>
              <p14:xfrm>
                <a:off x="8030619" y="2572511"/>
                <a:ext cx="180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B27C9BF-63D0-0BFD-38A4-91CB323D51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7619" y="250951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559F82-AC26-7F5F-FE66-536C0FDCB0B9}"/>
                    </a:ext>
                  </a:extLst>
                </p14:cNvPr>
                <p14:cNvContentPartPr/>
                <p14:nvPr/>
              </p14:nvContentPartPr>
              <p14:xfrm>
                <a:off x="7960059" y="2482871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559F82-AC26-7F5F-FE66-536C0FDCB0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7059" y="24198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A8E44D2-6510-2B74-09D0-768D4FDBFB47}"/>
                    </a:ext>
                  </a:extLst>
                </p14:cNvPr>
                <p14:cNvContentPartPr/>
                <p14:nvPr/>
              </p14:nvContentPartPr>
              <p14:xfrm>
                <a:off x="7806339" y="2464871"/>
                <a:ext cx="180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A8E44D2-6510-2B74-09D0-768D4FDBFB4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43339" y="240187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200A92A-4210-10FC-C161-A093303A2B95}"/>
                    </a:ext>
                  </a:extLst>
                </p14:cNvPr>
                <p14:cNvContentPartPr/>
                <p14:nvPr/>
              </p14:nvContentPartPr>
              <p14:xfrm>
                <a:off x="7672059" y="2536871"/>
                <a:ext cx="1800" cy="3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200A92A-4210-10FC-C161-A093303A2B9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19559" y="2473871"/>
                  <a:ext cx="1065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16B42A1-34CB-A856-74FD-E4289B32542D}"/>
                    </a:ext>
                  </a:extLst>
                </p14:cNvPr>
                <p14:cNvContentPartPr/>
                <p14:nvPr/>
              </p14:nvContentPartPr>
              <p14:xfrm>
                <a:off x="7467219" y="2581511"/>
                <a:ext cx="135000" cy="36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16B42A1-34CB-A856-74FD-E4289B32542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404219" y="2518511"/>
                  <a:ext cx="260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456CBF-68A2-B5F8-7288-FEEF4F1D3C4F}"/>
                    </a:ext>
                  </a:extLst>
                </p14:cNvPr>
                <p14:cNvContentPartPr/>
                <p14:nvPr/>
              </p14:nvContentPartPr>
              <p14:xfrm>
                <a:off x="7358139" y="2751791"/>
                <a:ext cx="180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456CBF-68A2-B5F8-7288-FEEF4F1D3C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95139" y="268879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3C187C2-3B13-26CE-2E94-90DB8D2B42D4}"/>
                    </a:ext>
                  </a:extLst>
                </p14:cNvPr>
                <p14:cNvContentPartPr/>
                <p14:nvPr/>
              </p14:nvContentPartPr>
              <p14:xfrm>
                <a:off x="7431219" y="2733791"/>
                <a:ext cx="180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3C187C2-3B13-26CE-2E94-90DB8D2B42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68219" y="267079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C1C0C64-333E-E189-37AD-55921BB196DC}"/>
                    </a:ext>
                  </a:extLst>
                </p14:cNvPr>
                <p14:cNvContentPartPr/>
                <p14:nvPr/>
              </p14:nvContentPartPr>
              <p14:xfrm>
                <a:off x="7153299" y="3065711"/>
                <a:ext cx="36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C1C0C64-333E-E189-37AD-55921BB196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90299" y="30027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2176831-AD08-631E-837E-235816860D29}"/>
                    </a:ext>
                  </a:extLst>
                </p14:cNvPr>
                <p14:cNvContentPartPr/>
                <p14:nvPr/>
              </p14:nvContentPartPr>
              <p14:xfrm>
                <a:off x="7162659" y="2949071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2176831-AD08-631E-837E-235816860D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99659" y="28860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703146E-ED49-3458-464C-604A983520A3}"/>
                    </a:ext>
                  </a:extLst>
                </p14:cNvPr>
                <p14:cNvContentPartPr/>
                <p14:nvPr/>
              </p14:nvContentPartPr>
              <p14:xfrm>
                <a:off x="7314579" y="2975711"/>
                <a:ext cx="36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703146E-ED49-3458-464C-604A983520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51579" y="29127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3E88168-0ADD-DF9E-8500-F55144F1EAE6}"/>
                    </a:ext>
                  </a:extLst>
                </p14:cNvPr>
                <p14:cNvContentPartPr/>
                <p14:nvPr/>
              </p14:nvContentPartPr>
              <p14:xfrm>
                <a:off x="5304699" y="2767991"/>
                <a:ext cx="1856160" cy="1177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3E88168-0ADD-DF9E-8500-F55144F1EAE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241699" y="2704991"/>
                  <a:ext cx="1981800" cy="13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4AED0B7-6C0D-2D2C-ACCB-42F0548FB70A}"/>
                    </a:ext>
                  </a:extLst>
                </p14:cNvPr>
                <p14:cNvContentPartPr/>
                <p14:nvPr/>
              </p14:nvContentPartPr>
              <p14:xfrm>
                <a:off x="5583339" y="3299711"/>
                <a:ext cx="768960" cy="828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4AED0B7-6C0D-2D2C-ACCB-42F0548FB70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520339" y="3236711"/>
                  <a:ext cx="894600" cy="9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02CE37F-6B3D-F981-2369-D6D047DB7B66}"/>
                    </a:ext>
                  </a:extLst>
                </p14:cNvPr>
                <p14:cNvContentPartPr/>
                <p14:nvPr/>
              </p14:nvContentPartPr>
              <p14:xfrm>
                <a:off x="7198659" y="2975711"/>
                <a:ext cx="36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02CE37F-6B3D-F981-2369-D6D047DB7B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35659" y="29127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37658E1-79C9-0E84-B6C2-38F99EB98962}"/>
                    </a:ext>
                  </a:extLst>
                </p14:cNvPr>
                <p14:cNvContentPartPr/>
                <p14:nvPr/>
              </p14:nvContentPartPr>
              <p14:xfrm>
                <a:off x="7422579" y="2904431"/>
                <a:ext cx="360" cy="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37658E1-79C9-0E84-B6C2-38F99EB989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59579" y="28414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22548DB-A699-FE4E-BA28-0EF779D86D80}"/>
                  </a:ext>
                </a:extLst>
              </p14:cNvPr>
              <p14:cNvContentPartPr/>
              <p14:nvPr/>
            </p14:nvContentPartPr>
            <p14:xfrm>
              <a:off x="5423499" y="3240168"/>
              <a:ext cx="718560" cy="12193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22548DB-A699-FE4E-BA28-0EF779D86D80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360531" y="3177168"/>
                <a:ext cx="844137" cy="13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6A37922-4A4C-6CB1-788D-4FF75E841490}"/>
                  </a:ext>
                </a:extLst>
              </p14:cNvPr>
              <p14:cNvContentPartPr/>
              <p14:nvPr/>
            </p14:nvContentPartPr>
            <p14:xfrm>
              <a:off x="4105899" y="1169808"/>
              <a:ext cx="1540800" cy="1673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6A37922-4A4C-6CB1-788D-4FF75E84149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042899" y="1106808"/>
                <a:ext cx="1666440" cy="17992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06B0F95-0145-5EF8-A411-6AE8E6374BB6}"/>
              </a:ext>
            </a:extLst>
          </p:cNvPr>
          <p:cNvPicPr>
            <a:picLocks noChangeAspect="1"/>
          </p:cNvPicPr>
          <p:nvPr/>
        </p:nvPicPr>
        <p:blipFill>
          <a:blip r:embed="rId155"/>
          <a:stretch>
            <a:fillRect/>
          </a:stretch>
        </p:blipFill>
        <p:spPr>
          <a:xfrm>
            <a:off x="5310355" y="5247442"/>
            <a:ext cx="1571289" cy="161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0001"/>
            </a:gs>
            <a:gs pos="5000">
              <a:srgbClr val="CC0001"/>
            </a:gs>
            <a:gs pos="95000">
              <a:srgbClr val="CC0001"/>
            </a:gs>
            <a:gs pos="100000">
              <a:srgbClr val="CC0001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108662-A855-B8DC-E8F3-0C1D8B97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55" y="5247442"/>
            <a:ext cx="1571289" cy="1613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46CD32-2749-0393-38C0-607DAA94F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2" y="2079171"/>
            <a:ext cx="5399314" cy="26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2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0001"/>
            </a:gs>
            <a:gs pos="5000">
              <a:srgbClr val="CC0001"/>
            </a:gs>
            <a:gs pos="95000">
              <a:srgbClr val="CC0001"/>
            </a:gs>
            <a:gs pos="100000">
              <a:srgbClr val="CC0001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108662-A855-B8DC-E8F3-0C1D8B975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55" y="5247442"/>
            <a:ext cx="1571289" cy="1613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0457E5-0EBC-88E4-9AD9-1277E9D45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28" y="2094207"/>
            <a:ext cx="4005941" cy="26695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94B6DC-9C7D-5887-CBD2-C4FE5CE1E8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Army: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71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0001"/>
            </a:gs>
            <a:gs pos="5000">
              <a:srgbClr val="CC0001"/>
            </a:gs>
            <a:gs pos="95000">
              <a:srgbClr val="CC0001"/>
            </a:gs>
            <a:gs pos="100000">
              <a:srgbClr val="CC0001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108662-A855-B8DC-E8F3-0C1D8B975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55" y="5247442"/>
            <a:ext cx="1571289" cy="1613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5E24E4-ADD3-C0CF-E3AD-6062440E2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70" y="1680490"/>
            <a:ext cx="2472058" cy="3497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0E4920-D05A-EFD5-019C-5EA0EE858DE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Navy &amp; Air Force: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230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2CF7DDE-6B35-7F2F-7E8D-B4C9AAB526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Agenda: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96C410-9C5B-4420-F752-FD78517F1A67}"/>
              </a:ext>
            </a:extLst>
          </p:cNvPr>
          <p:cNvSpPr txBox="1">
            <a:spLocks/>
          </p:cNvSpPr>
          <p:nvPr/>
        </p:nvSpPr>
        <p:spPr>
          <a:xfrm>
            <a:off x="838200" y="1258041"/>
            <a:ext cx="9273988" cy="5313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Economics: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Taxation Policy (NTP)</a:t>
            </a:r>
            <a:r>
              <a:rPr lang="en-IN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Revamp of the Indian Economic Sectors. (unemployment, corruption, etc.…)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Eradicating poverty via MMP in 2 years.</a:t>
            </a: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Political: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Voting scheme change (2025-2026).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Qualifications for ministers.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Redrawn foreign policy (trade in ₹, Pakistan)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Indian education system revamp.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Structural developments.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Digitalisation (preventing corruption).</a:t>
            </a: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Legal: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Law above religion – 1 Nation 1 Policy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Legal (faster &amp; Efficient)</a:t>
            </a: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ACTS: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Enabling Act (2024): A modern conservatism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Article 43(2025): Revised labour laws and wages.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MMP Act (2025): Massive Militarisation Program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F2A84-95E4-53B6-089D-0FD020931965}"/>
              </a:ext>
            </a:extLst>
          </p:cNvPr>
          <p:cNvSpPr txBox="1"/>
          <p:nvPr/>
        </p:nvSpPr>
        <p:spPr>
          <a:xfrm>
            <a:off x="12351657" y="12998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50% decrease in unemployment.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4DE8-1F74-78AF-BAD1-A345E93288B6}"/>
              </a:ext>
            </a:extLst>
          </p:cNvPr>
          <p:cNvSpPr txBox="1"/>
          <p:nvPr/>
        </p:nvSpPr>
        <p:spPr>
          <a:xfrm>
            <a:off x="12360344" y="16691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Taxation Policy (NTP)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82280-C203-8405-32D9-26C19E5AB819}"/>
              </a:ext>
            </a:extLst>
          </p:cNvPr>
          <p:cNvSpPr txBox="1"/>
          <p:nvPr/>
        </p:nvSpPr>
        <p:spPr>
          <a:xfrm>
            <a:off x="12360344" y="2876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Article 43(2025): Revised labour laws and wages.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F3E56-8944-A732-CF3C-F992C0872F27}"/>
              </a:ext>
            </a:extLst>
          </p:cNvPr>
          <p:cNvSpPr txBox="1"/>
          <p:nvPr/>
        </p:nvSpPr>
        <p:spPr>
          <a:xfrm>
            <a:off x="12360344" y="2057242"/>
            <a:ext cx="666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Voting scheme change (2025-2026): 1 Citizen 2 Votes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9611C-C85B-F6E2-E953-9AF30FFA34E8}"/>
              </a:ext>
            </a:extLst>
          </p:cNvPr>
          <p:cNvSpPr txBox="1"/>
          <p:nvPr/>
        </p:nvSpPr>
        <p:spPr>
          <a:xfrm>
            <a:off x="12351657" y="2488185"/>
            <a:ext cx="666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Enabling Act (2024): A modern conservatism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B5EDE-B3C8-82C8-3994-F4A6E1DF0771}"/>
              </a:ext>
            </a:extLst>
          </p:cNvPr>
          <p:cNvSpPr txBox="1"/>
          <p:nvPr/>
        </p:nvSpPr>
        <p:spPr>
          <a:xfrm>
            <a:off x="12360344" y="843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Eradicating poverty via MMP in 2 years.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FFB80-6948-F07C-9AA1-F75291026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55" y="5247442"/>
            <a:ext cx="1571289" cy="161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37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0001"/>
            </a:gs>
            <a:gs pos="5000">
              <a:srgbClr val="CC0001"/>
            </a:gs>
            <a:gs pos="95000">
              <a:srgbClr val="CC0001"/>
            </a:gs>
            <a:gs pos="100000">
              <a:srgbClr val="CC0001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839-7D6B-9AC2-DD26-EBB8B0B7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051" y="896557"/>
            <a:ext cx="2133898" cy="2191056"/>
          </a:xfrm>
          <a:prstGeom prst="rect">
            <a:avLst/>
          </a:prstGeom>
          <a:effectLst>
            <a:reflection blurRad="6350" dist="863600" dir="5400000" sy="-100000" algn="bl" rotWithShape="0"/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6A52FAB-F2E1-B594-1417-9471AF8AC12A}"/>
              </a:ext>
            </a:extLst>
          </p:cNvPr>
          <p:cNvSpPr txBox="1">
            <a:spLocks/>
          </p:cNvSpPr>
          <p:nvPr/>
        </p:nvSpPr>
        <p:spPr>
          <a:xfrm>
            <a:off x="838199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Bell MT" panose="02020503060305020303" pitchFamily="18" charset="0"/>
              </a:rPr>
              <a:t>TCS</a:t>
            </a:r>
          </a:p>
          <a:p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The Confederation of SCAC</a:t>
            </a:r>
          </a:p>
        </p:txBody>
      </p:sp>
    </p:spTree>
    <p:extLst>
      <p:ext uri="{BB962C8B-B14F-4D97-AF65-F5344CB8AC3E}">
        <p14:creationId xmlns:p14="http://schemas.microsoft.com/office/powerpoint/2010/main" val="682874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0001"/>
            </a:gs>
            <a:gs pos="5000">
              <a:srgbClr val="CC0001"/>
            </a:gs>
            <a:gs pos="95000">
              <a:srgbClr val="CC0001"/>
            </a:gs>
            <a:gs pos="100000">
              <a:srgbClr val="CC0001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839-7D6B-9AC2-DD26-EBB8B0B7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051" y="2333472"/>
            <a:ext cx="2133898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93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0001"/>
            </a:gs>
            <a:gs pos="5000">
              <a:srgbClr val="CC0001"/>
            </a:gs>
            <a:gs pos="95000">
              <a:srgbClr val="CC0001"/>
            </a:gs>
            <a:gs pos="100000">
              <a:srgbClr val="CC0001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839-7D6B-9AC2-DD26-EBB8B0B7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051" y="896557"/>
            <a:ext cx="2133898" cy="2191056"/>
          </a:xfrm>
          <a:prstGeom prst="rect">
            <a:avLst/>
          </a:prstGeom>
          <a:effectLst>
            <a:reflection blurRad="6350" dist="863600" dir="5400000" sy="-100000" algn="bl" rotWithShape="0"/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6A52FAB-F2E1-B594-1417-9471AF8AC12A}"/>
              </a:ext>
            </a:extLst>
          </p:cNvPr>
          <p:cNvSpPr txBox="1">
            <a:spLocks/>
          </p:cNvSpPr>
          <p:nvPr/>
        </p:nvSpPr>
        <p:spPr>
          <a:xfrm>
            <a:off x="838199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Bell MT" panose="02020503060305020303" pitchFamily="18" charset="0"/>
              </a:rPr>
              <a:t>TCS</a:t>
            </a:r>
          </a:p>
          <a:p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The Confederation of SCAC</a:t>
            </a:r>
          </a:p>
        </p:txBody>
      </p:sp>
    </p:spTree>
    <p:extLst>
      <p:ext uri="{BB962C8B-B14F-4D97-AF65-F5344CB8AC3E}">
        <p14:creationId xmlns:p14="http://schemas.microsoft.com/office/powerpoint/2010/main" val="2765106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2CF7DDE-6B35-7F2F-7E8D-B4C9AAB52614}"/>
              </a:ext>
            </a:extLst>
          </p:cNvPr>
          <p:cNvSpPr txBox="1">
            <a:spLocks/>
          </p:cNvSpPr>
          <p:nvPr/>
        </p:nvSpPr>
        <p:spPr>
          <a:xfrm>
            <a:off x="838200" y="3706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Values: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DF7E-FAEA-72DE-207F-1ABA0C91CF12}"/>
              </a:ext>
            </a:extLst>
          </p:cNvPr>
          <p:cNvSpPr txBox="1">
            <a:spLocks/>
          </p:cNvSpPr>
          <p:nvPr/>
        </p:nvSpPr>
        <p:spPr>
          <a:xfrm>
            <a:off x="838200" y="1473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We are: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Socialist Constitutional Authoritarian </a:t>
            </a:r>
            <a:r>
              <a:rPr lang="en-IN" dirty="0">
                <a:solidFill>
                  <a:schemeClr val="bg1"/>
                </a:solidFill>
              </a:rPr>
              <a:t>Convention </a:t>
            </a:r>
            <a:r>
              <a:rPr lang="en-US" dirty="0">
                <a:solidFill>
                  <a:schemeClr val="bg1"/>
                </a:solidFill>
              </a:rPr>
              <a:t>(SCAC).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Citizens first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We believe in: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Trust, Trife and Triumph (TTT)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AA233D-FC17-8027-7352-BDFD446DE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55" y="5247442"/>
            <a:ext cx="1571289" cy="161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65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2CF7DDE-6B35-7F2F-7E8D-B4C9AAB526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Agenda: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96C410-9C5B-4420-F752-FD78517F1A67}"/>
              </a:ext>
            </a:extLst>
          </p:cNvPr>
          <p:cNvSpPr txBox="1">
            <a:spLocks/>
          </p:cNvSpPr>
          <p:nvPr/>
        </p:nvSpPr>
        <p:spPr>
          <a:xfrm>
            <a:off x="838200" y="1258041"/>
            <a:ext cx="9273988" cy="5313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Economics: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Taxation Policy (NTP)</a:t>
            </a:r>
            <a:r>
              <a:rPr lang="en-IN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Revamp of the Indian Economic Sectors. (Unemployment, Corruption, etc.…).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Eradicating poverty via MMP in 2 years. (The Liberation Army).</a:t>
            </a: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Political: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Qualifications for ministers.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Redrawn foreign policy (trade in ₹, Pakistan).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bg1"/>
                </a:solidFill>
              </a:rPr>
              <a:t>Indian education system revamp.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bg1"/>
                </a:solidFill>
              </a:rPr>
              <a:t>Structural developments.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bg1"/>
                </a:solidFill>
              </a:rPr>
              <a:t>Digitalisation (preventing corruption).</a:t>
            </a: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Legal: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bg1"/>
                </a:solidFill>
              </a:rPr>
              <a:t>Law above religion – 1 Nation 1 Policy.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bg1"/>
                </a:solidFill>
              </a:rPr>
              <a:t>Legal (faster &amp; Efficient),</a:t>
            </a: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Sports: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bg1"/>
                </a:solidFill>
              </a:rPr>
              <a:t>India’s role in FIFA.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bg1"/>
                </a:solidFill>
              </a:rPr>
              <a:t>Increased funding of football.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F2A84-95E4-53B6-089D-0FD020931965}"/>
              </a:ext>
            </a:extLst>
          </p:cNvPr>
          <p:cNvSpPr txBox="1"/>
          <p:nvPr/>
        </p:nvSpPr>
        <p:spPr>
          <a:xfrm>
            <a:off x="12351657" y="12998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50% decrease in unemployment.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4DE8-1F74-78AF-BAD1-A345E93288B6}"/>
              </a:ext>
            </a:extLst>
          </p:cNvPr>
          <p:cNvSpPr txBox="1"/>
          <p:nvPr/>
        </p:nvSpPr>
        <p:spPr>
          <a:xfrm>
            <a:off x="12360344" y="16691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Taxation Policy (NTP)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82280-C203-8405-32D9-26C19E5AB819}"/>
              </a:ext>
            </a:extLst>
          </p:cNvPr>
          <p:cNvSpPr txBox="1"/>
          <p:nvPr/>
        </p:nvSpPr>
        <p:spPr>
          <a:xfrm>
            <a:off x="12360344" y="2876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Article 43(2025): Revised labour laws and wages.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F3E56-8944-A732-CF3C-F992C0872F27}"/>
              </a:ext>
            </a:extLst>
          </p:cNvPr>
          <p:cNvSpPr txBox="1"/>
          <p:nvPr/>
        </p:nvSpPr>
        <p:spPr>
          <a:xfrm>
            <a:off x="12360344" y="2057242"/>
            <a:ext cx="666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Voting scheme change (2025-2026): 1 Citizen 2 Votes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9611C-C85B-F6E2-E953-9AF30FFA34E8}"/>
              </a:ext>
            </a:extLst>
          </p:cNvPr>
          <p:cNvSpPr txBox="1"/>
          <p:nvPr/>
        </p:nvSpPr>
        <p:spPr>
          <a:xfrm>
            <a:off x="12351657" y="2488185"/>
            <a:ext cx="666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Enabling Act (2024): A modern conservatism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B5EDE-B3C8-82C8-3994-F4A6E1DF0771}"/>
              </a:ext>
            </a:extLst>
          </p:cNvPr>
          <p:cNvSpPr txBox="1"/>
          <p:nvPr/>
        </p:nvSpPr>
        <p:spPr>
          <a:xfrm>
            <a:off x="12360344" y="843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Eradicating poverty via MMP in 2 years.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01497D-E68E-3B67-4793-115124047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55" y="5247442"/>
            <a:ext cx="1571289" cy="161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44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5000">
              <a:srgbClr val="181819">
                <a:lumMod val="100000"/>
              </a:srgbClr>
            </a:gs>
            <a:gs pos="95000">
              <a:srgbClr val="191919">
                <a:lumMod val="100000"/>
              </a:srgbClr>
            </a:gs>
            <a:gs pos="100000">
              <a:srgbClr val="FF0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2CF7DDE-6B35-7F2F-7E8D-B4C9AAB526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91919"/>
                </a:solidFill>
              </a:rPr>
              <a:t>Agenda:</a:t>
            </a:r>
            <a:endParaRPr lang="en-IN" dirty="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73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7000">
              <a:srgbClr val="1A1A1A"/>
            </a:gs>
            <a:gs pos="35000">
              <a:srgbClr val="1A1A1A"/>
            </a:gs>
            <a:gs pos="16000">
              <a:srgbClr val="FF0000"/>
            </a:gs>
            <a:gs pos="84000">
              <a:srgbClr val="FF0000"/>
            </a:gs>
            <a:gs pos="100000">
              <a:srgbClr val="C00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D117AD-FFB3-7003-C6BC-77F7654DE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410172" y="2200461"/>
            <a:ext cx="3371656" cy="2457077"/>
          </a:xfrm>
          <a:prstGeom prst="rect">
            <a:avLst/>
          </a:prstGeom>
          <a:scene3d>
            <a:camera prst="orthographicFront">
              <a:rot lat="0" lon="11099978" rev="0"/>
            </a:camera>
            <a:lightRig rig="threePt" dir="t"/>
          </a:scene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C4179F-0F10-C6CE-E867-E9A6E06D1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344595" y="2948086"/>
            <a:ext cx="782274" cy="96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55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0001"/>
            </a:gs>
            <a:gs pos="5000">
              <a:srgbClr val="CC0001"/>
            </a:gs>
            <a:gs pos="95000">
              <a:srgbClr val="CC0001"/>
            </a:gs>
            <a:gs pos="100000">
              <a:srgbClr val="CC0001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839-7D6B-9AC2-DD26-EBB8B0B7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051" y="2333472"/>
            <a:ext cx="2133898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86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2CF7DDE-6B35-7F2F-7E8D-B4C9AAB526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Agenda: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96C410-9C5B-4420-F752-FD78517F1A67}"/>
              </a:ext>
            </a:extLst>
          </p:cNvPr>
          <p:cNvSpPr txBox="1">
            <a:spLocks/>
          </p:cNvSpPr>
          <p:nvPr/>
        </p:nvSpPr>
        <p:spPr>
          <a:xfrm>
            <a:off x="838200" y="1258041"/>
            <a:ext cx="9273988" cy="5313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Economics: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</a:rPr>
              <a:t>New Taxation Policy (NTP)</a:t>
            </a:r>
            <a:r>
              <a:rPr lang="en-IN" u="sng" dirty="0">
                <a:solidFill>
                  <a:schemeClr val="bg1"/>
                </a:solidFill>
              </a:rPr>
              <a:t>.</a:t>
            </a:r>
            <a:endParaRPr lang="en-US" u="sng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</a:rPr>
              <a:t>Revamp of the Indian Economic Sectors. (Unemployment, Corruption, etc.…).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</a:rPr>
              <a:t>Eradicating poverty via MMP in 2 years. (The Liberation Army).</a:t>
            </a: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Political: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Qualifications for ministers.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bg1"/>
                </a:solidFill>
              </a:rPr>
              <a:t>Redrawn foreign policy (trade in ₹, Pakistan).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Indian education system revamp.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Structural developments.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Digitalisation (preventing corruption).</a:t>
            </a: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Legal: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Law above religion – 1 Nation 1 Policy.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Legal (faster &amp; Efficient),</a:t>
            </a: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Sports: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India’s role in FIFA.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Increased funding of football.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F2A84-95E4-53B6-089D-0FD020931965}"/>
              </a:ext>
            </a:extLst>
          </p:cNvPr>
          <p:cNvSpPr txBox="1"/>
          <p:nvPr/>
        </p:nvSpPr>
        <p:spPr>
          <a:xfrm>
            <a:off x="12351657" y="12998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50% decrease in unemployment.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4DE8-1F74-78AF-BAD1-A345E93288B6}"/>
              </a:ext>
            </a:extLst>
          </p:cNvPr>
          <p:cNvSpPr txBox="1"/>
          <p:nvPr/>
        </p:nvSpPr>
        <p:spPr>
          <a:xfrm>
            <a:off x="12360344" y="16691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Taxation Policy (NTP)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82280-C203-8405-32D9-26C19E5AB819}"/>
              </a:ext>
            </a:extLst>
          </p:cNvPr>
          <p:cNvSpPr txBox="1"/>
          <p:nvPr/>
        </p:nvSpPr>
        <p:spPr>
          <a:xfrm>
            <a:off x="12360344" y="2876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Article 43(2025): Revised labour laws and wages.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F3E56-8944-A732-CF3C-F992C0872F27}"/>
              </a:ext>
            </a:extLst>
          </p:cNvPr>
          <p:cNvSpPr txBox="1"/>
          <p:nvPr/>
        </p:nvSpPr>
        <p:spPr>
          <a:xfrm>
            <a:off x="12360344" y="2057242"/>
            <a:ext cx="666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Voting scheme change (2025-2026): 1 Citizen 2 Votes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9611C-C85B-F6E2-E953-9AF30FFA34E8}"/>
              </a:ext>
            </a:extLst>
          </p:cNvPr>
          <p:cNvSpPr txBox="1"/>
          <p:nvPr/>
        </p:nvSpPr>
        <p:spPr>
          <a:xfrm>
            <a:off x="12351657" y="2488185"/>
            <a:ext cx="666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Enabling Act (2024): A modern conservatism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B5EDE-B3C8-82C8-3994-F4A6E1DF0771}"/>
              </a:ext>
            </a:extLst>
          </p:cNvPr>
          <p:cNvSpPr txBox="1"/>
          <p:nvPr/>
        </p:nvSpPr>
        <p:spPr>
          <a:xfrm>
            <a:off x="12360344" y="843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Eradicating poverty via MMP in 2 years.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01497D-E68E-3B67-4793-115124047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55" y="5247442"/>
            <a:ext cx="1571289" cy="161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78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611</Words>
  <Application>Microsoft Office PowerPoint</Application>
  <PresentationFormat>Widescreen</PresentationFormat>
  <Paragraphs>106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Bell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Titu</dc:creator>
  <cp:lastModifiedBy>Aarin Junagade</cp:lastModifiedBy>
  <cp:revision>27</cp:revision>
  <dcterms:created xsi:type="dcterms:W3CDTF">2024-08-06T14:11:07Z</dcterms:created>
  <dcterms:modified xsi:type="dcterms:W3CDTF">2024-08-25T15:50:28Z</dcterms:modified>
</cp:coreProperties>
</file>