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6858000" cy="51435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A9A89C-C703-49FD-A20F-6696DEA26D25}">
  <a:tblStyle styleId="{A9A9A89C-C703-49FD-A20F-6696DEA26D2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se apresentar, dando bom dia e dizendo seu nome.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falar sobre a alta das biometrias na última decada, dando destaque para a segurança fornecida por elas.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falar sobre dispositivos moveis e como essa biometria vem ganhando espaço nesses dispositivos.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 região periocular vem sendo utilizada como metodo de biometria.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573784" y="4"/>
            <a:ext cx="2284219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48575" y="1775222"/>
            <a:ext cx="6166575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48566" y="2715912"/>
            <a:ext cx="6166575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573784" y="4"/>
            <a:ext cx="2284219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33775" y="1256050"/>
            <a:ext cx="639045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33775" y="3369225"/>
            <a:ext cx="639045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>
                <a:solidFill>
                  <a:schemeClr val="dk2"/>
                </a:solidFill>
              </a:rPr>
              <a:pPr/>
              <a:t>‹nº›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573784" y="4"/>
            <a:ext cx="2284219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48575" y="2152347"/>
            <a:ext cx="6166575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70"/>
            <a:ext cx="6858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3775" y="410000"/>
            <a:ext cx="639045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33775" y="1229875"/>
            <a:ext cx="639045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33775" y="410000"/>
            <a:ext cx="639045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33775" y="1229975"/>
            <a:ext cx="2999925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24300" y="1229975"/>
            <a:ext cx="2999925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>
                <a:solidFill>
                  <a:schemeClr val="dk2"/>
                </a:solidFill>
              </a:rPr>
              <a:pPr/>
              <a:t>‹nº›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33775" y="410000"/>
            <a:ext cx="639045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>
                <a:solidFill>
                  <a:schemeClr val="dk2"/>
                </a:solidFill>
              </a:rPr>
              <a:pPr/>
              <a:t>‹nº›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33775" y="1465804"/>
            <a:ext cx="2106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>
                <a:solidFill>
                  <a:schemeClr val="dk2"/>
                </a:solidFill>
              </a:rPr>
              <a:pPr/>
              <a:t>‹nº›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4573784" y="4"/>
            <a:ext cx="2284219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7688" y="526350"/>
            <a:ext cx="4214025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429000" y="-175"/>
            <a:ext cx="342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cxnSp>
        <p:nvCxnSpPr>
          <p:cNvPr id="61" name="Shape 61"/>
          <p:cNvCxnSpPr/>
          <p:nvPr/>
        </p:nvCxnSpPr>
        <p:spPr>
          <a:xfrm>
            <a:off x="3772256" y="4495500"/>
            <a:ext cx="35122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99125" y="1151100"/>
            <a:ext cx="30339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99125" y="2769001"/>
            <a:ext cx="30339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39625" y="4230575"/>
            <a:ext cx="44991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>
                <a:solidFill>
                  <a:schemeClr val="dk2"/>
                </a:solidFill>
              </a:rPr>
              <a:pPr/>
              <a:t>‹nº›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10000"/>
            <a:ext cx="639045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229875"/>
            <a:ext cx="639045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pt-BR" sz="75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‹nº›</a:t>
            </a:fld>
            <a:endParaRPr lang="pt-BR" sz="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448575" y="1974354"/>
            <a:ext cx="6166575" cy="6291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b" anchorCtr="0">
            <a:noAutofit/>
          </a:bodyPr>
          <a:lstStyle/>
          <a:p>
            <a:pPr algn="ctr"/>
            <a:r>
              <a:rPr lang="pt-BR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Validação de usuário através da região periocular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48566" y="2679872"/>
            <a:ext cx="6166575" cy="32467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pt-BR"/>
              <a:t>Aluno: Yuri Oliveira Franco</a:t>
            </a:r>
          </a:p>
          <a:p>
            <a:pPr algn="ctr"/>
            <a:r>
              <a:rPr lang="pt-BR"/>
              <a:t>Orientador: Alceu de Souza Brito Junior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/>
              <a:t>Riscos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33775" y="3081435"/>
            <a:ext cx="4309425" cy="3089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342900">
              <a:lnSpc>
                <a:spcPct val="115000"/>
              </a:lnSpc>
            </a:pPr>
            <a:r>
              <a:rPr lang="pt-BR" sz="750"/>
              <a:t>Legenda: (P) Probabilidade e (I) Impacto:1=baixa, 2=média e 3=alta.</a:t>
            </a:r>
          </a:p>
          <a:p>
            <a:pPr marL="342900" indent="342900">
              <a:lnSpc>
                <a:spcPct val="115000"/>
              </a:lnSpc>
            </a:pPr>
            <a:r>
              <a:rPr lang="pt-BR" sz="750"/>
              <a:t>  (S) Severidade: Probabilidade* Impacto</a:t>
            </a:r>
          </a:p>
        </p:txBody>
      </p:sp>
      <p:graphicFrame>
        <p:nvGraphicFramePr>
          <p:cNvPr id="140" name="Shape 140"/>
          <p:cNvGraphicFramePr/>
          <p:nvPr/>
        </p:nvGraphicFramePr>
        <p:xfrm>
          <a:off x="545025" y="1534575"/>
          <a:ext cx="5429288" cy="1546860"/>
        </p:xfrm>
        <a:graphic>
          <a:graphicData uri="http://schemas.openxmlformats.org/drawingml/2006/table">
            <a:tbl>
              <a:tblPr>
                <a:noFill/>
                <a:tableStyleId>{A9A9A89C-C703-49FD-A20F-6696DEA26D25}</a:tableStyleId>
              </a:tblPr>
              <a:tblGrid>
                <a:gridCol w="26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 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Prevenção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Contingência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Falta de conhecimento do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 operacional Android.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Estudo prévio dos conhecimentos necessários.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Utilizar mais tempo para o estudo do software.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versão do firmware Android ficar obsoleta.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Escolher uma versão mais recente.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Readequar o projeto para a nova versão.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Falta de conhecimento sobre os algoritmos de aprendizagem de máquina.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Estudo prévio dos conhecimentos necessários.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Utilizar mais tempo para o estudo do algoritmo.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/>
              <a:t>Cronograma</a:t>
            </a:r>
          </a:p>
        </p:txBody>
      </p:sp>
      <p:graphicFrame>
        <p:nvGraphicFramePr>
          <p:cNvPr id="146" name="Shape 146"/>
          <p:cNvGraphicFramePr/>
          <p:nvPr>
            <p:extLst>
              <p:ext uri="{D42A27DB-BD31-4B8C-83A1-F6EECF244321}">
                <p14:modId xmlns:p14="http://schemas.microsoft.com/office/powerpoint/2010/main" val="1912142775"/>
              </p:ext>
            </p:extLst>
          </p:nvPr>
        </p:nvGraphicFramePr>
        <p:xfrm>
          <a:off x="553456" y="1576409"/>
          <a:ext cx="5373694" cy="2055077"/>
        </p:xfrm>
        <a:graphic>
          <a:graphicData uri="http://schemas.openxmlformats.org/drawingml/2006/table">
            <a:tbl>
              <a:tblPr>
                <a:noFill/>
                <a:tableStyleId>{A9A9A89C-C703-49FD-A20F-6696DEA26D25}</a:tableStyleId>
              </a:tblPr>
              <a:tblGrid>
                <a:gridCol w="78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2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2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03/04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 do Estudo de Viabilidade e entrega da cópia para revisão do orientador.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2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10/04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 e Defesa do Estudo de Viabilidade e dos Resumos de Referências Bibliográficas.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24/04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e 4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 dos Casos de Uso (OO) e verificação com o orientador.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42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15/05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5,6 e 7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Versão final do Modelo de Classes + DTE + Diag. Sequência (OO) e verificação com o orientador.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29/05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e 9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 da versão final do Plano de Testes para o orientador.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Shape 151"/>
          <p:cNvGraphicFramePr/>
          <p:nvPr/>
        </p:nvGraphicFramePr>
        <p:xfrm>
          <a:off x="447131" y="1406288"/>
          <a:ext cx="5373694" cy="2001623"/>
        </p:xfrm>
        <a:graphic>
          <a:graphicData uri="http://schemas.openxmlformats.org/drawingml/2006/table">
            <a:tbl>
              <a:tblPr>
                <a:noFill/>
                <a:tableStyleId>{A9A9A89C-C703-49FD-A20F-6696DEA26D25}</a:tableStyleId>
              </a:tblPr>
              <a:tblGrid>
                <a:gridCol w="78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2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05/06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 do protótipo funcional.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2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12/06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Revisão dos artefatos com o orientador. Apresentação do protótipo para revisão do orientador.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19/06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 e Defesa da Especificação, Plano de Testes e Protótipo funcional.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26/06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 das sugestões da banca.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2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11/09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a 23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 do sistema de reconhecimento biométrico e apresentação do sistema para revisão do orientador.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Shape 156"/>
          <p:cNvGraphicFramePr/>
          <p:nvPr/>
        </p:nvGraphicFramePr>
        <p:xfrm>
          <a:off x="447131" y="1406288"/>
          <a:ext cx="5373694" cy="1724102"/>
        </p:xfrm>
        <a:graphic>
          <a:graphicData uri="http://schemas.openxmlformats.org/drawingml/2006/table">
            <a:tbl>
              <a:tblPr>
                <a:noFill/>
                <a:tableStyleId>{A9A9A89C-C703-49FD-A20F-6696DEA26D25}</a:tableStyleId>
              </a:tblPr>
              <a:tblGrid>
                <a:gridCol w="78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2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2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02/10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a 26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Realização de testes no sistema de reconhecimento e correções pedidas pelo orientador.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2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30/10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 a 30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 do aplicativo no sistema Android e apresentação do sistema para revisão do orientador.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2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27/11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 a 34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Realização dos testes no aplicativo e correção de possíveis erros apresentados pelo orientador.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27/11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 final do projeto.</a:t>
                      </a: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/>
              <a:t>Conclusão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233775" y="1565344"/>
            <a:ext cx="6390450" cy="25042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pt-BR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Mercado novo.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pt-BR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Diversas pesquisas.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pt-BR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projeto é viável.</a:t>
            </a:r>
          </a:p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/>
              <a:t>Referências Bibliográficas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33775" y="1565344"/>
            <a:ext cx="6390450" cy="25042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 sz="900"/>
              <a:t>[1] INTERNATIONAL CONFERENCE ON SIGNAL-IMAGE TECHNOLOGY &amp; INTERNET-BASED SYSTEMS, 11., 2015, Bangkok. Improving Cross-Smartphone Periocular Verification in Visible Spectrum Using Time-Frequency Features of Laplacian Decomposition... [S.l.: s.n.], 2015. 57676 p. Disponível em: &lt;https://www.researchgate.net/publication/304407165_Improving_Cross-smartphone_Periocular_Verification_in_Visible_Spectrum_Using_Time-Frequency_Features_of_Laplacian_Decomposition&gt;. Acesso em: 26 mar. 2017.</a:t>
            </a:r>
          </a:p>
          <a:p>
            <a:r>
              <a:rPr lang="pt-BR" sz="900"/>
              <a:t>[2]OCULAR biometrics: A survey of modalities and fusion approaches. Delhi, India: Elsevier, 2015. Disponível em: &lt;http://www.sciencedirect.com/science/journal/15662535&gt;. Acesso em: 26 mar. 2017.</a:t>
            </a:r>
          </a:p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233775" y="1565344"/>
            <a:ext cx="6390450" cy="25042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/>
              <a:t>Apresentação do problema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33775" y="1565344"/>
            <a:ext cx="6390450" cy="25042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Biometrias Já existentes.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Dispositivos móveis.</a:t>
            </a:r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02013" y="1989281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obter bons resultados sem alterar os aparelhos móveis já existente?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/>
              <a:t>Objetivo do projeto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33775" y="1565344"/>
            <a:ext cx="6390450" cy="25042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04800"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Desenvolver um aplicativo de segurança para o sistema Android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Reconhecimento através da região periocular do rosto.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Utilizando aprendizagem de máquina.</a:t>
            </a:r>
          </a:p>
          <a:p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/>
              <a:t>Escopo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3775" y="1565344"/>
            <a:ext cx="6390450" cy="25042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Smartphones Android.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Funções de cadastro e validação.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Treinamento de um classificador com o olho direito.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de imagens.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/>
              <a:t>Trabalhos relacionados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33775" y="1565344"/>
            <a:ext cx="6390450" cy="25042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estado da arte apresentado por Nigam.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Melhora da verificação por </a:t>
            </a:r>
            <a:r>
              <a:rPr lang="pt-BR" sz="21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Kiran B. Raja.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/>
              <a:t>Alternativas possíveis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33775" y="1565344"/>
            <a:ext cx="6390450" cy="25042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Reconhecimento através da impressão digital.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Reconhecimento através da íris.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Reconhecimento através da região periocular do rosto.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/>
              <a:t>Beneficios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33775" y="1565344"/>
            <a:ext cx="6390450" cy="25042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características identificáveis.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Boas taxas de acerto.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Segurança extra contra fraudes.</a:t>
            </a:r>
          </a:p>
          <a:p>
            <a:pPr marL="342900" indent="-304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verificação em vários ângulos.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33775" y="950438"/>
            <a:ext cx="639045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pt-BR"/>
              <a:t>Recursos</a:t>
            </a:r>
          </a:p>
        </p:txBody>
      </p:sp>
      <p:graphicFrame>
        <p:nvGraphicFramePr>
          <p:cNvPr id="133" name="Shape 133"/>
          <p:cNvGraphicFramePr/>
          <p:nvPr>
            <p:extLst>
              <p:ext uri="{D42A27DB-BD31-4B8C-83A1-F6EECF244321}">
                <p14:modId xmlns:p14="http://schemas.microsoft.com/office/powerpoint/2010/main" val="689309665"/>
              </p:ext>
            </p:extLst>
          </p:nvPr>
        </p:nvGraphicFramePr>
        <p:xfrm>
          <a:off x="372094" y="1452544"/>
          <a:ext cx="4804837" cy="2423518"/>
        </p:xfrm>
        <a:graphic>
          <a:graphicData uri="http://schemas.openxmlformats.org/drawingml/2006/table">
            <a:tbl>
              <a:tblPr>
                <a:noFill/>
                <a:tableStyleId>{A9A9A89C-C703-49FD-A20F-6696DEA26D25}</a:tableStyleId>
              </a:tblPr>
              <a:tblGrid>
                <a:gridCol w="325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616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Quantidade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Unidade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 unitário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 do item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Celular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Celular Asus modelo Zenfone 2 laser.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R$ 770,61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R$ 770,61 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Computador desktop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Computador para realização do treino dos classificadores.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dirty="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R$2.398,98</a:t>
                      </a:r>
                      <a:endParaRPr lang="pt-BR"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R$2.398,98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11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Framework: Android Studio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Framework para desenvolvimento do software.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Gratuito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Gratuito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8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Hora programador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Horas utilizadas para a criação dos softwares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dirty="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</a:t>
                      </a:r>
                      <a:r>
                        <a:rPr lang="pt-BR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20,00 </a:t>
                      </a:r>
                      <a:endParaRPr lang="pt-BR"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</a:t>
                      </a: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3600,00</a:t>
                      </a: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727">
                <a:tc gridSpan="6">
                  <a:txBody>
                    <a:bodyPr/>
                    <a:lstStyle/>
                    <a:p>
                      <a:pPr marL="45720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r>
                        <a:rPr lang="pt-BR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pt-B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</a:t>
                      </a:r>
                      <a:r>
                        <a:rPr lang="pt-BR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6769,59</a:t>
                      </a:r>
                      <a:endParaRPr lang="pt-BR"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1" marR="51431" marT="68569" marB="68569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794</Words>
  <Application>Microsoft Office PowerPoint</Application>
  <PresentationFormat>Personalizar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Calibri</vt:lpstr>
      <vt:lpstr>Roboto</vt:lpstr>
      <vt:lpstr>geometric</vt:lpstr>
      <vt:lpstr>Validação de usuário através da região periocular</vt:lpstr>
      <vt:lpstr>Apresentação do problema</vt:lpstr>
      <vt:lpstr>Apresentação do PowerPoint</vt:lpstr>
      <vt:lpstr>Objetivo do projeto</vt:lpstr>
      <vt:lpstr>Escopo</vt:lpstr>
      <vt:lpstr>Trabalhos relacionados</vt:lpstr>
      <vt:lpstr>Alternativas possíveis</vt:lpstr>
      <vt:lpstr>Beneficios</vt:lpstr>
      <vt:lpstr>Recursos</vt:lpstr>
      <vt:lpstr>Riscos</vt:lpstr>
      <vt:lpstr>Cronograma</vt:lpstr>
      <vt:lpstr>Apresentação do PowerPoint</vt:lpstr>
      <vt:lpstr>Apresentação do PowerPoint</vt:lpstr>
      <vt:lpstr>Conclusão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Validação de usuário através da região periocular</dc:title>
  <cp:lastModifiedBy>Yuri O. Franco</cp:lastModifiedBy>
  <cp:revision>1</cp:revision>
  <dcterms:modified xsi:type="dcterms:W3CDTF">2017-04-11T00:40:04Z</dcterms:modified>
</cp:coreProperties>
</file>