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54126-9A61-48DA-8FBC-683AD542C9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1079A-8692-4C1C-8697-BC0C0F7A6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DC3B1-A205-4D87-86B9-B1817D52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FF7B-E5A3-428B-96A8-5C1727F28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5D197-FEC5-4EC2-A1C6-90AC30655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06D7-01AF-4C09-9799-0A3F4FAD4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D630B-D68B-48D5-8730-5CB75AABF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EC128-BA84-465A-B83C-ED48058F6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B4439-E78B-47E2-8427-D44F3662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B13AF-52BE-4352-A6C9-4B70D0528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41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18E80-96D5-414E-8EF2-A382B47349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6CB7-C605-48F5-BA0C-44C3BF2F69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7DEB8-9B2A-483D-A040-D36474D8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9831-95FB-4213-8646-3648516C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BFB80-9E37-4C58-AFA3-E9AAC7F14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361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6C78-6F83-4061-AE30-5E04017F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5CEC-E4B9-4CCD-8C17-8B6D9BB7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51674-CB11-4642-8B65-315C77DE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1D8E7-E589-4C65-A35A-03EE4D422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D669F-7A62-4F58-849F-E74E8C84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16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FD58C-A354-48C0-97E6-2B329FE9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1079E-D5FB-429E-A900-4C310228F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748AE-61E8-4547-9E6A-1EF35E5CF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7D8A6-D90C-4D7A-8520-5B808D6D1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71AE0-BCEB-467E-B997-839638B2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38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B1D87-844D-4D17-B7EA-D767A2B8B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98C2-5338-449B-B996-F17BC4CE9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D0702-F800-4D27-80F6-C5BB1ACAB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9B539-EC01-43BD-80C7-761211F4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02798-08CD-4D6C-9DF1-6FC25B13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5EDD3-C480-481D-8F61-2631D28B3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4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85FC-3F10-4581-92BF-E488A9D6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2A7B8-AB3E-4118-A29D-CE552958B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2B5B-8F32-4388-856A-13843F891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B3EE9-40FC-4813-B68A-B15F5D086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A33220-5FA4-4346-97A6-C445D84112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9D334-21D4-42A3-A046-F4FC023D2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583DF-9628-4561-A83B-00FF69CB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C4699-5354-47BD-89E4-4E625227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2430B-23B7-4692-9D19-D3187222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6B17D6-ED1E-42D7-878A-D2C5FAC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D3DFDF-C7A3-4435-91C3-16DD17C7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D31643-329E-41B2-BBB6-3A0F520B4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96C66-3711-4FF1-B70C-C1CB8F3A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F2203E-9DB8-4566-B612-CD071FC4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E6BB-FE67-4501-B6EE-45324ED10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8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49CF-371D-47D4-B39E-5CB7DA13B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8A08-ADFB-48E2-8127-880049D2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A8EF7-3E44-4F5C-AECD-1D1D5053E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24CB6-F53B-4833-8041-A21428CEB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E343B8-2EC6-4C5E-8617-01F97D698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FD52E-2363-4879-9056-D706E0BC9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F007F-52AD-47FF-8FC7-CAC37361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B7B84-5AFF-4224-B198-A405339C5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24DDA-8FAD-40AD-A232-FF13CD3E5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41E00-DB82-40D9-8A9E-85CA78620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0827-5449-4300-B608-E70B8BEF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5AD96-AA09-4200-846A-6758DC25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3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07518-F96F-43D9-B0D4-C6F3DC1A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D3F86-A8F7-4F36-8A62-73888B5D9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002CD-C614-4F9A-828B-5E00B9896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65AA5-D7E7-4365-A492-0C75F2AF4885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2743-8371-4998-AE4D-C0D31E1DA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0CAE7-2691-401C-8864-7429560C7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62101-EC13-4ADC-93AC-CA6067713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6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EBC7-0412-4B55-AC33-FBE6863B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chemeClr val="accent5">
              <a:lumMod val="75000"/>
            </a:schemeClr>
          </a:solidFill>
        </p:spPr>
        <p:txBody>
          <a:bodyPr/>
          <a:lstStyle/>
          <a:p>
            <a:r>
              <a:rPr lang="en-US" dirty="0"/>
              <a:t>CL &amp; CV Project</a:t>
            </a:r>
          </a:p>
        </p:txBody>
      </p:sp>
    </p:spTree>
    <p:extLst>
      <p:ext uri="{BB962C8B-B14F-4D97-AF65-F5344CB8AC3E}">
        <p14:creationId xmlns:p14="http://schemas.microsoft.com/office/powerpoint/2010/main" val="290733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95;g2633573857f_0_16">
            <a:extLst>
              <a:ext uri="{FF2B5EF4-FFF2-40B4-BE49-F238E27FC236}">
                <a16:creationId xmlns:a16="http://schemas.microsoft.com/office/drawing/2014/main" id="{230B4E40-1C24-4EA1-A72F-AA0B2D9AFE92}"/>
              </a:ext>
            </a:extLst>
          </p:cNvPr>
          <p:cNvSpPr/>
          <p:nvPr/>
        </p:nvSpPr>
        <p:spPr>
          <a:xfrm>
            <a:off x="5962104" y="239315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" name="Google Shape;196;g2633573857f_0_16">
            <a:extLst>
              <a:ext uri="{FF2B5EF4-FFF2-40B4-BE49-F238E27FC236}">
                <a16:creationId xmlns:a16="http://schemas.microsoft.com/office/drawing/2014/main" id="{FDC989E4-8977-44B7-87B0-25E4F01868A9}"/>
              </a:ext>
            </a:extLst>
          </p:cNvPr>
          <p:cNvSpPr/>
          <p:nvPr/>
        </p:nvSpPr>
        <p:spPr>
          <a:xfrm>
            <a:off x="1676518" y="2355668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" name="Google Shape;199;g2633573857f_0_16">
            <a:extLst>
              <a:ext uri="{FF2B5EF4-FFF2-40B4-BE49-F238E27FC236}">
                <a16:creationId xmlns:a16="http://schemas.microsoft.com/office/drawing/2014/main" id="{C07EA43E-D957-4511-89D2-1450A1FCBE5E}"/>
              </a:ext>
            </a:extLst>
          </p:cNvPr>
          <p:cNvSpPr/>
          <p:nvPr/>
        </p:nvSpPr>
        <p:spPr>
          <a:xfrm rot="401856">
            <a:off x="464968" y="4058576"/>
            <a:ext cx="2516968" cy="39865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Arial"/>
                <a:cs typeface="Calibri"/>
                <a:sym typeface="Calibri"/>
              </a:rPr>
              <a:t>Edit your CL&amp;CV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202;g2633573857f_0_16">
            <a:extLst>
              <a:ext uri="{FF2B5EF4-FFF2-40B4-BE49-F238E27FC236}">
                <a16:creationId xmlns:a16="http://schemas.microsoft.com/office/drawing/2014/main" id="{5C7C3583-7AA8-401F-AFDF-7832AF831880}"/>
              </a:ext>
            </a:extLst>
          </p:cNvPr>
          <p:cNvSpPr/>
          <p:nvPr/>
        </p:nvSpPr>
        <p:spPr>
          <a:xfrm>
            <a:off x="422299" y="1466411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START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Fri Apr 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26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th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03;g2633573857f_0_16">
            <a:extLst>
              <a:ext uri="{FF2B5EF4-FFF2-40B4-BE49-F238E27FC236}">
                <a16:creationId xmlns:a16="http://schemas.microsoft.com/office/drawing/2014/main" id="{46550EA6-907D-4F89-BCF4-4B650A9F3DC7}"/>
              </a:ext>
            </a:extLst>
          </p:cNvPr>
          <p:cNvSpPr/>
          <p:nvPr/>
        </p:nvSpPr>
        <p:spPr>
          <a:xfrm rot="758796">
            <a:off x="5080759" y="4152544"/>
            <a:ext cx="1988139" cy="706432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>
            <a:outerShdw blurRad="39960" dist="2016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alibri"/>
              <a:buNone/>
            </a:pPr>
            <a:r>
              <a:rPr lang="en-US" sz="2000" b="1" dirty="0">
                <a:solidFill>
                  <a:srgbClr val="262626"/>
                </a:solidFill>
                <a:latin typeface="Calibri"/>
                <a:ea typeface="Arial"/>
                <a:cs typeface="Calibri"/>
                <a:sym typeface="Calibri"/>
              </a:rPr>
              <a:t>Submit to google classroom</a:t>
            </a: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04;g2633573857f_0_16">
            <a:extLst>
              <a:ext uri="{FF2B5EF4-FFF2-40B4-BE49-F238E27FC236}">
                <a16:creationId xmlns:a16="http://schemas.microsoft.com/office/drawing/2014/main" id="{399343D1-1A5E-46AE-947E-839C143D2C27}"/>
              </a:ext>
            </a:extLst>
          </p:cNvPr>
          <p:cNvSpPr/>
          <p:nvPr/>
        </p:nvSpPr>
        <p:spPr>
          <a:xfrm>
            <a:off x="10080198" y="2424834"/>
            <a:ext cx="15840" cy="173448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 cap="flat" cmpd="sng">
            <a:solidFill>
              <a:srgbClr val="5597D3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208;g2633573857f_0_16">
            <a:extLst>
              <a:ext uri="{FF2B5EF4-FFF2-40B4-BE49-F238E27FC236}">
                <a16:creationId xmlns:a16="http://schemas.microsoft.com/office/drawing/2014/main" id="{5AA4E8CA-840F-4310-BEB0-B3F380EFC3FC}"/>
              </a:ext>
            </a:extLst>
          </p:cNvPr>
          <p:cNvSpPr/>
          <p:nvPr/>
        </p:nvSpPr>
        <p:spPr>
          <a:xfrm>
            <a:off x="4408285" y="1370630"/>
            <a:ext cx="2884680" cy="829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r>
              <a:rPr lang="en-US" sz="2800" dirty="0">
                <a:latin typeface="Arial Black"/>
                <a:ea typeface="Arial"/>
                <a:cs typeface="Arial"/>
                <a:sym typeface="Arial Black"/>
              </a:rPr>
              <a:t>Submit</a:t>
            </a:r>
            <a:endParaRPr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MON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Apr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29</a:t>
            </a:r>
            <a:r>
              <a:rPr lang="en-US" sz="2000" b="0" i="0" u="none" strike="noStrike" cap="none" baseline="30000" dirty="0">
                <a:latin typeface="Arial Black"/>
                <a:ea typeface="Arial Black"/>
                <a:cs typeface="Arial Black"/>
                <a:sym typeface="Arial Black"/>
              </a:rPr>
              <a:t>TH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 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9;g2633573857f_0_16">
            <a:extLst>
              <a:ext uri="{FF2B5EF4-FFF2-40B4-BE49-F238E27FC236}">
                <a16:creationId xmlns:a16="http://schemas.microsoft.com/office/drawing/2014/main" id="{0D9ECC83-C0D1-4E7D-9873-2EAE0FA42AF2}"/>
              </a:ext>
            </a:extLst>
          </p:cNvPr>
          <p:cNvSpPr/>
          <p:nvPr/>
        </p:nvSpPr>
        <p:spPr>
          <a:xfrm>
            <a:off x="8016138" y="1352093"/>
            <a:ext cx="4367182" cy="61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800"/>
              <a:buFont typeface="Arial Black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Arial Black"/>
              <a:buNone/>
            </a:pPr>
            <a:r>
              <a:rPr lang="en-US" sz="2000" dirty="0">
                <a:latin typeface="Arial Black"/>
                <a:ea typeface="Arial Black"/>
                <a:cs typeface="Arial Black"/>
                <a:sym typeface="Arial Black"/>
              </a:rPr>
              <a:t>Trainers start to evaluate</a:t>
            </a:r>
            <a:r>
              <a:rPr lang="en-US" sz="2000" b="0" i="0" u="none" strike="noStrike" cap="none" dirty="0"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BD8D650-BA1C-459B-A1C4-EF4ED0C10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94833">
            <a:off x="9642230" y="4257903"/>
            <a:ext cx="907615" cy="9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CF6C-DC8C-42C4-9A89-600A935E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Grid for CL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94F26-51F1-4E91-B62C-A982E4443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633" y="1690688"/>
            <a:ext cx="5401429" cy="32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5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582AF-764E-41F3-8845-CE219C9E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Grid for CV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BFDFB9-1B62-464D-BEA6-44A2C690D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113" y="1442526"/>
            <a:ext cx="6347791" cy="48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73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Arial Black</vt:lpstr>
      <vt:lpstr>Calibri</vt:lpstr>
      <vt:lpstr>Calibri Light</vt:lpstr>
      <vt:lpstr>Office Theme</vt:lpstr>
      <vt:lpstr>CL &amp; CV Project</vt:lpstr>
      <vt:lpstr>PowerPoint Presentation</vt:lpstr>
      <vt:lpstr>                      Grid for CL</vt:lpstr>
      <vt:lpstr>                          Grid for CV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LinkedIn Project</dc:title>
  <dc:creator>Lavy Hou</dc:creator>
  <cp:lastModifiedBy>Lavy Hou</cp:lastModifiedBy>
  <cp:revision>10</cp:revision>
  <dcterms:created xsi:type="dcterms:W3CDTF">2023-12-15T06:40:53Z</dcterms:created>
  <dcterms:modified xsi:type="dcterms:W3CDTF">2024-04-26T02:12:29Z</dcterms:modified>
</cp:coreProperties>
</file>