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iJE/ERTTXsGrdmmSdh3HzhFH0Y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25.png"/><Relationship Id="rId6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6.png"/><Relationship Id="rId9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22.png"/><Relationship Id="rId7" Type="http://schemas.openxmlformats.org/officeDocument/2006/relationships/image" Target="../media/image5.png"/><Relationship Id="rId8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8CA9E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4307293" y="2897515"/>
            <a:ext cx="3515706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VUE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2837924" y="947924"/>
            <a:ext cx="6849416" cy="5121572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ile:Vue.js Logo 2.svg - Wikimedia Commons"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6615" y="1406878"/>
            <a:ext cx="2057061" cy="178264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3912864" y="4951338"/>
            <a:ext cx="483465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LOOPS – IF/ELSE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02350">
            <a:off x="833348" y="1693603"/>
            <a:ext cx="9804356" cy="3347635"/>
          </a:xfrm>
          <a:prstGeom prst="rect">
            <a:avLst/>
          </a:prstGeom>
          <a:noFill/>
          <a:ln>
            <a:noFill/>
          </a:ln>
        </p:spPr>
      </p:pic>
      <p:sp>
        <p:nvSpPr>
          <p:cNvPr descr="Image result for arduino logo" id="223" name="Google Shape;223;p1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arduino logo" id="224" name="Google Shape;224;p1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0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/>
          </a:p>
        </p:txBody>
      </p:sp>
      <p:pic>
        <p:nvPicPr>
          <p:cNvPr id="226" name="Google Shape;22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0"/>
          <p:cNvSpPr txBox="1"/>
          <p:nvPr/>
        </p:nvSpPr>
        <p:spPr>
          <a:xfrm>
            <a:off x="125737" y="1149801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0"/>
          <p:cNvSpPr txBox="1"/>
          <p:nvPr/>
        </p:nvSpPr>
        <p:spPr>
          <a:xfrm>
            <a:off x="791029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0"/>
          <p:cNvSpPr txBox="1"/>
          <p:nvPr/>
        </p:nvSpPr>
        <p:spPr>
          <a:xfrm>
            <a:off x="4906560" y="641969"/>
            <a:ext cx="27734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3-demo- v-for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1;p10"/>
          <p:cNvCxnSpPr/>
          <p:nvPr/>
        </p:nvCxnSpPr>
        <p:spPr>
          <a:xfrm rot="10800000">
            <a:off x="7680012" y="4404543"/>
            <a:ext cx="2446985" cy="586052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2" name="Google Shape;232;p10"/>
          <p:cNvSpPr txBox="1"/>
          <p:nvPr/>
        </p:nvSpPr>
        <p:spPr>
          <a:xfrm>
            <a:off x="8092491" y="5148744"/>
            <a:ext cx="38598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2D20"/>
                </a:solidFill>
                <a:latin typeface="Calibri"/>
                <a:ea typeface="Calibri"/>
                <a:cs typeface="Calibri"/>
                <a:sym typeface="Calibri"/>
              </a:rPr>
              <a:t>We want to show the list of goals items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5151" y="1749908"/>
            <a:ext cx="3767592" cy="4214784"/>
          </a:xfrm>
          <a:prstGeom prst="rect">
            <a:avLst/>
          </a:prstGeom>
          <a:noFill/>
          <a:ln>
            <a:noFill/>
          </a:ln>
        </p:spPr>
      </p:pic>
      <p:sp>
        <p:nvSpPr>
          <p:cNvPr descr="Image result for arduino logo" id="238" name="Google Shape;238;p1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arduino logo" id="239" name="Google Shape;239;p1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1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/>
          </a:p>
        </p:txBody>
      </p:sp>
      <p:pic>
        <p:nvPicPr>
          <p:cNvPr id="241" name="Google Shape;24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1"/>
          <p:cNvSpPr txBox="1"/>
          <p:nvPr/>
        </p:nvSpPr>
        <p:spPr>
          <a:xfrm>
            <a:off x="125737" y="1149801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1"/>
          <p:cNvSpPr txBox="1"/>
          <p:nvPr/>
        </p:nvSpPr>
        <p:spPr>
          <a:xfrm>
            <a:off x="791029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1"/>
          <p:cNvSpPr txBox="1"/>
          <p:nvPr/>
        </p:nvSpPr>
        <p:spPr>
          <a:xfrm>
            <a:off x="3121303" y="414837"/>
            <a:ext cx="61628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Vue if 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optimized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render lists !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11"/>
          <p:cNvCxnSpPr/>
          <p:nvPr/>
        </p:nvCxnSpPr>
        <p:spPr>
          <a:xfrm flipH="1" rot="10800000">
            <a:off x="4383314" y="4290068"/>
            <a:ext cx="1032471" cy="586052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7" name="Google Shape;247;p11"/>
          <p:cNvSpPr txBox="1"/>
          <p:nvPr/>
        </p:nvSpPr>
        <p:spPr>
          <a:xfrm>
            <a:off x="9035920" y="4105402"/>
            <a:ext cx="22997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2D20"/>
                </a:solidFill>
                <a:latin typeface="Calibri"/>
                <a:ea typeface="Calibri"/>
                <a:cs typeface="Calibri"/>
                <a:sym typeface="Calibri"/>
              </a:rPr>
              <a:t>Only this item is added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2D20"/>
                </a:solidFill>
                <a:latin typeface="Calibri"/>
                <a:ea typeface="Calibri"/>
                <a:cs typeface="Calibri"/>
                <a:sym typeface="Calibri"/>
              </a:rPr>
              <a:t>The other content does not change</a:t>
            </a:r>
            <a:endParaRPr/>
          </a:p>
        </p:txBody>
      </p:sp>
      <p:cxnSp>
        <p:nvCxnSpPr>
          <p:cNvPr id="248" name="Google Shape;248;p11"/>
          <p:cNvCxnSpPr/>
          <p:nvPr/>
        </p:nvCxnSpPr>
        <p:spPr>
          <a:xfrm rot="10800000">
            <a:off x="8882743" y="3298978"/>
            <a:ext cx="1045028" cy="558322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9" name="Google Shape;249;p11"/>
          <p:cNvSpPr txBox="1"/>
          <p:nvPr/>
        </p:nvSpPr>
        <p:spPr>
          <a:xfrm>
            <a:off x="2372284" y="5051074"/>
            <a:ext cx="27428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2D20"/>
                </a:solidFill>
                <a:latin typeface="Calibri"/>
                <a:ea typeface="Calibri"/>
                <a:cs typeface="Calibri"/>
                <a:sym typeface="Calibri"/>
              </a:rPr>
              <a:t>If you click on Add button…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"/>
          <p:cNvSpPr txBox="1"/>
          <p:nvPr/>
        </p:nvSpPr>
        <p:spPr>
          <a:xfrm>
            <a:off x="4195225" y="1092873"/>
            <a:ext cx="456637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V-FOR </a:t>
            </a:r>
            <a:r>
              <a:rPr b="1" lang="en-US" sz="4800">
                <a:solidFill>
                  <a:srgbClr val="EA2227"/>
                </a:solidFill>
                <a:latin typeface="Calibri"/>
                <a:ea typeface="Calibri"/>
                <a:cs typeface="Calibri"/>
                <a:sym typeface="Calibri"/>
              </a:rPr>
              <a:t>DIRECTIVE</a:t>
            </a:r>
            <a:endParaRPr/>
          </a:p>
        </p:txBody>
      </p:sp>
      <p:sp>
        <p:nvSpPr>
          <p:cNvPr id="255" name="Google Shape;255;p12"/>
          <p:cNvSpPr txBox="1"/>
          <p:nvPr/>
        </p:nvSpPr>
        <p:spPr>
          <a:xfrm>
            <a:off x="891719" y="2746764"/>
            <a:ext cx="10411825" cy="477054"/>
          </a:xfrm>
          <a:prstGeom prst="rect">
            <a:avLst/>
          </a:prstGeom>
          <a:noFill/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 </a:t>
            </a:r>
            <a:r>
              <a:rPr lang="en-US" sz="2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v-for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=“</a:t>
            </a:r>
            <a:r>
              <a:rPr lang="en-US" sz="2500">
                <a:solidFill>
                  <a:srgbClr val="0094D2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items” </a:t>
            </a:r>
            <a:r>
              <a:rPr lang="en-US" sz="2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:key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=“</a:t>
            </a:r>
            <a:r>
              <a:rPr lang="en-US" sz="2500">
                <a:solidFill>
                  <a:srgbClr val="0094D2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.id”&gt; </a:t>
            </a:r>
            <a:r>
              <a:rPr b="1" lang="en-US" sz="2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500">
                <a:solidFill>
                  <a:srgbClr val="0094D2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.name</a:t>
            </a:r>
            <a:r>
              <a:rPr b="1" lang="en-US" sz="2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/>
          </a:p>
        </p:txBody>
      </p:sp>
      <p:cxnSp>
        <p:nvCxnSpPr>
          <p:cNvPr id="256" name="Google Shape;256;p12"/>
          <p:cNvCxnSpPr/>
          <p:nvPr/>
        </p:nvCxnSpPr>
        <p:spPr>
          <a:xfrm flipH="1" rot="5400000">
            <a:off x="5769964" y="3244201"/>
            <a:ext cx="798600" cy="6183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rgbClr val="EA2227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7" name="Google Shape;257;p12"/>
          <p:cNvCxnSpPr/>
          <p:nvPr/>
        </p:nvCxnSpPr>
        <p:spPr>
          <a:xfrm flipH="1" rot="5400000">
            <a:off x="2913063" y="3279030"/>
            <a:ext cx="798600" cy="6183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rgbClr val="EA2227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8" name="Google Shape;258;p12"/>
          <p:cNvSpPr txBox="1"/>
          <p:nvPr/>
        </p:nvSpPr>
        <p:spPr>
          <a:xfrm>
            <a:off x="2997403" y="3952651"/>
            <a:ext cx="132632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endParaRPr/>
          </a:p>
        </p:txBody>
      </p:sp>
      <p:sp>
        <p:nvSpPr>
          <p:cNvPr id="259" name="Google Shape;259;p12"/>
          <p:cNvSpPr txBox="1"/>
          <p:nvPr/>
        </p:nvSpPr>
        <p:spPr>
          <a:xfrm>
            <a:off x="5889351" y="3944548"/>
            <a:ext cx="10919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endParaRPr/>
          </a:p>
        </p:txBody>
      </p:sp>
      <p:sp>
        <p:nvSpPr>
          <p:cNvPr id="260" name="Google Shape;260;p12"/>
          <p:cNvSpPr txBox="1"/>
          <p:nvPr/>
        </p:nvSpPr>
        <p:spPr>
          <a:xfrm>
            <a:off x="4859151" y="5609959"/>
            <a:ext cx="230063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&lt;p&gt;MANGO&lt;/p&gt;</a:t>
            </a:r>
            <a:endParaRPr/>
          </a:p>
        </p:txBody>
      </p:sp>
      <p:sp>
        <p:nvSpPr>
          <p:cNvPr id="261" name="Google Shape;261;p12"/>
          <p:cNvSpPr txBox="1"/>
          <p:nvPr/>
        </p:nvSpPr>
        <p:spPr>
          <a:xfrm>
            <a:off x="4859151" y="6098172"/>
            <a:ext cx="230063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&lt;p&gt;APPLE&lt;/p&gt;</a:t>
            </a:r>
            <a:endParaRPr/>
          </a:p>
        </p:txBody>
      </p:sp>
      <p:sp>
        <p:nvSpPr>
          <p:cNvPr id="262" name="Google Shape;262;p12"/>
          <p:cNvSpPr txBox="1"/>
          <p:nvPr/>
        </p:nvSpPr>
        <p:spPr>
          <a:xfrm>
            <a:off x="4859151" y="5132905"/>
            <a:ext cx="247696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&lt;p&gt;BANANA&lt;/p&gt;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arduino logo" id="267" name="Google Shape;267;p1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arduino logo" id="268" name="Google Shape;268;p1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3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/>
          </a:p>
        </p:txBody>
      </p:sp>
      <p:pic>
        <p:nvPicPr>
          <p:cNvPr id="270" name="Google Shape;2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3"/>
          <p:cNvSpPr txBox="1"/>
          <p:nvPr/>
        </p:nvSpPr>
        <p:spPr>
          <a:xfrm>
            <a:off x="125737" y="1149801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3"/>
          <p:cNvSpPr txBox="1"/>
          <p:nvPr/>
        </p:nvSpPr>
        <p:spPr>
          <a:xfrm>
            <a:off x="791029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3"/>
          <p:cNvSpPr txBox="1"/>
          <p:nvPr/>
        </p:nvSpPr>
        <p:spPr>
          <a:xfrm>
            <a:off x="3434317" y="2087587"/>
            <a:ext cx="53035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output of this ?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3"/>
          <p:cNvSpPr txBox="1"/>
          <p:nvPr/>
        </p:nvSpPr>
        <p:spPr>
          <a:xfrm>
            <a:off x="1094991" y="3086030"/>
            <a:ext cx="9982220" cy="707886"/>
          </a:xfrm>
          <a:prstGeom prst="rect">
            <a:avLst/>
          </a:prstGeom>
          <a:noFill/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 </a:t>
            </a:r>
            <a:r>
              <a:rPr lang="en-US" sz="4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v-for</a:t>
            </a: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4000">
                <a:solidFill>
                  <a:srgbClr val="0094D2"/>
                </a:solidFill>
                <a:latin typeface="Consolas"/>
                <a:ea typeface="Consolas"/>
                <a:cs typeface="Consolas"/>
                <a:sym typeface="Consolas"/>
              </a:rPr>
              <a:t>num </a:t>
            </a: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 4"&gt; {{ </a:t>
            </a:r>
            <a:r>
              <a:rPr lang="en-US" sz="4000">
                <a:solidFill>
                  <a:srgbClr val="0094D2"/>
                </a:solidFill>
                <a:latin typeface="Consolas"/>
                <a:ea typeface="Consolas"/>
                <a:cs typeface="Consolas"/>
                <a:sym typeface="Consolas"/>
              </a:rPr>
              <a:t>num </a:t>
            </a: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}}&lt;/p&gt;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2023" y="3340769"/>
            <a:ext cx="3530147" cy="2508262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4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282" name="Google Shape;28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885" y="519750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4"/>
          <p:cNvSpPr txBox="1"/>
          <p:nvPr/>
        </p:nvSpPr>
        <p:spPr>
          <a:xfrm>
            <a:off x="116207" y="1117546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5434" y="507946"/>
            <a:ext cx="306388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/>
          <p:nvPr/>
        </p:nvSpPr>
        <p:spPr>
          <a:xfrm>
            <a:off x="715097" y="1111196"/>
            <a:ext cx="631825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5090859" y="197959"/>
            <a:ext cx="211468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/>
          </a:p>
        </p:txBody>
      </p:sp>
      <p:pic>
        <p:nvPicPr>
          <p:cNvPr id="287" name="Google Shape;28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2249" y="3534455"/>
            <a:ext cx="5695950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4"/>
          <p:cNvSpPr txBox="1"/>
          <p:nvPr/>
        </p:nvSpPr>
        <p:spPr>
          <a:xfrm>
            <a:off x="2850281" y="1183420"/>
            <a:ext cx="827314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as below: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list of fruit (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index)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list of profiles (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key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/>
        </p:nvSpPr>
        <p:spPr>
          <a:xfrm>
            <a:off x="2064673" y="115180"/>
            <a:ext cx="22622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4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295" name="Google Shape;29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885" y="519750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5"/>
          <p:cNvSpPr txBox="1"/>
          <p:nvPr/>
        </p:nvSpPr>
        <p:spPr>
          <a:xfrm>
            <a:off x="76933" y="1117546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5434" y="507946"/>
            <a:ext cx="306388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5"/>
          <p:cNvSpPr txBox="1"/>
          <p:nvPr/>
        </p:nvSpPr>
        <p:spPr>
          <a:xfrm>
            <a:off x="715097" y="1111196"/>
            <a:ext cx="631825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38273" y="2677445"/>
            <a:ext cx="4891314" cy="199565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0" name="Google Shape;30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38273" y="519750"/>
            <a:ext cx="4891314" cy="193266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1" name="Google Shape;301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38273" y="4782016"/>
            <a:ext cx="4891314" cy="193266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2" name="Google Shape;302;p15"/>
          <p:cNvSpPr txBox="1"/>
          <p:nvPr/>
        </p:nvSpPr>
        <p:spPr>
          <a:xfrm>
            <a:off x="4673599" y="1250380"/>
            <a:ext cx="7477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Start: </a:t>
            </a:r>
            <a:endParaRPr/>
          </a:p>
        </p:txBody>
      </p:sp>
      <p:sp>
        <p:nvSpPr>
          <p:cNvPr id="303" name="Google Shape;303;p15"/>
          <p:cNvSpPr txBox="1"/>
          <p:nvPr/>
        </p:nvSpPr>
        <p:spPr>
          <a:xfrm>
            <a:off x="3811974" y="3305950"/>
            <a:ext cx="203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Add Goal</a:t>
            </a:r>
            <a:endParaRPr/>
          </a:p>
        </p:txBody>
      </p:sp>
      <p:sp>
        <p:nvSpPr>
          <p:cNvPr id="304" name="Google Shape;304;p15"/>
          <p:cNvSpPr txBox="1"/>
          <p:nvPr/>
        </p:nvSpPr>
        <p:spPr>
          <a:xfrm>
            <a:off x="3810145" y="5563682"/>
            <a:ext cx="225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one goal item</a:t>
            </a:r>
            <a:endParaRPr/>
          </a:p>
        </p:txBody>
      </p:sp>
      <p:sp>
        <p:nvSpPr>
          <p:cNvPr id="305" name="Google Shape;305;p15"/>
          <p:cNvSpPr txBox="1"/>
          <p:nvPr/>
        </p:nvSpPr>
        <p:spPr>
          <a:xfrm>
            <a:off x="4029319" y="5933014"/>
            <a:ext cx="20362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(it remove the goal)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"/>
          <p:cNvSpPr txBox="1"/>
          <p:nvPr/>
        </p:nvSpPr>
        <p:spPr>
          <a:xfrm>
            <a:off x="4168802" y="694337"/>
            <a:ext cx="36417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you learnt</a:t>
            </a:r>
            <a:endParaRPr b="1" sz="40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4979" y="541993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9338" y="475172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6"/>
          <p:cNvSpPr txBox="1"/>
          <p:nvPr/>
        </p:nvSpPr>
        <p:spPr>
          <a:xfrm>
            <a:off x="1371245" y="2562249"/>
            <a:ext cx="50939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Render content conditionally</a:t>
            </a:r>
            <a:endParaRPr/>
          </a:p>
        </p:txBody>
      </p:sp>
      <p:sp>
        <p:nvSpPr>
          <p:cNvPr id="314" name="Google Shape;314;p16"/>
          <p:cNvSpPr txBox="1"/>
          <p:nvPr/>
        </p:nvSpPr>
        <p:spPr>
          <a:xfrm>
            <a:off x="1393148" y="3780609"/>
            <a:ext cx="42310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on the template</a:t>
            </a:r>
            <a:endParaRPr/>
          </a:p>
        </p:txBody>
      </p:sp>
      <p:sp>
        <p:nvSpPr>
          <p:cNvPr id="315" name="Google Shape;315;p16"/>
          <p:cNvSpPr txBox="1"/>
          <p:nvPr/>
        </p:nvSpPr>
        <p:spPr>
          <a:xfrm>
            <a:off x="1371244" y="5184953"/>
            <a:ext cx="539019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Vue before displaying page</a:t>
            </a:r>
            <a:endParaRPr/>
          </a:p>
        </p:txBody>
      </p:sp>
      <p:sp>
        <p:nvSpPr>
          <p:cNvPr id="316" name="Google Shape;316;p16"/>
          <p:cNvSpPr txBox="1"/>
          <p:nvPr/>
        </p:nvSpPr>
        <p:spPr>
          <a:xfrm rot="-866491">
            <a:off x="5612480" y="3595391"/>
            <a:ext cx="1305881" cy="52322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v-for</a:t>
            </a:r>
            <a:endParaRPr/>
          </a:p>
        </p:txBody>
      </p:sp>
      <p:sp>
        <p:nvSpPr>
          <p:cNvPr id="317" name="Google Shape;317;p16"/>
          <p:cNvSpPr txBox="1"/>
          <p:nvPr/>
        </p:nvSpPr>
        <p:spPr>
          <a:xfrm rot="-1364619">
            <a:off x="6658290" y="2387600"/>
            <a:ext cx="1216546" cy="52322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v-if</a:t>
            </a:r>
            <a:endParaRPr/>
          </a:p>
        </p:txBody>
      </p:sp>
      <p:sp>
        <p:nvSpPr>
          <p:cNvPr id="318" name="Google Shape;318;p16"/>
          <p:cNvSpPr txBox="1"/>
          <p:nvPr/>
        </p:nvSpPr>
        <p:spPr>
          <a:xfrm rot="-866491">
            <a:off x="6845350" y="4923343"/>
            <a:ext cx="1862268" cy="52322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V-cloak</a:t>
            </a:r>
            <a:endParaRPr/>
          </a:p>
        </p:txBody>
      </p:sp>
      <p:sp>
        <p:nvSpPr>
          <p:cNvPr id="319" name="Google Shape;319;p16"/>
          <p:cNvSpPr txBox="1"/>
          <p:nvPr/>
        </p:nvSpPr>
        <p:spPr>
          <a:xfrm rot="1120020">
            <a:off x="7821330" y="2395617"/>
            <a:ext cx="1478442" cy="52322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v-else</a:t>
            </a:r>
            <a:endParaRPr/>
          </a:p>
        </p:txBody>
      </p:sp>
      <p:sp>
        <p:nvSpPr>
          <p:cNvPr id="320" name="Google Shape;320;p16"/>
          <p:cNvSpPr txBox="1"/>
          <p:nvPr/>
        </p:nvSpPr>
        <p:spPr>
          <a:xfrm rot="-1043122">
            <a:off x="9389464" y="2395618"/>
            <a:ext cx="1478442" cy="52322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v-show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10897321" y="1268657"/>
            <a:ext cx="11031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ROADMAP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2795566" y="1275529"/>
            <a:ext cx="23049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BINDING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2143363" y="1268657"/>
            <a:ext cx="652203" cy="652203"/>
          </a:xfrm>
          <a:prstGeom prst="ellipse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2805372" y="4717521"/>
            <a:ext cx="61587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</a:t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2108986" y="4751622"/>
            <a:ext cx="652203" cy="652203"/>
          </a:xfrm>
          <a:prstGeom prst="ellipse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3490894" y="5356826"/>
            <a:ext cx="23181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COMPONENTS</a:t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2801103" y="5409224"/>
            <a:ext cx="652203" cy="652203"/>
          </a:xfrm>
          <a:prstGeom prst="ellipse">
            <a:avLst/>
          </a:prstGeom>
          <a:solidFill>
            <a:srgbClr val="38562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4836303" y="6116535"/>
            <a:ext cx="156773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ROUTING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4009929" y="6067432"/>
            <a:ext cx="652203" cy="652203"/>
          </a:xfrm>
          <a:prstGeom prst="ellipse">
            <a:avLst/>
          </a:prstGeom>
          <a:solidFill>
            <a:srgbClr val="54813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7157604" y="5252526"/>
            <a:ext cx="28118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SLOTS /  WIDGETS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6394836" y="5226896"/>
            <a:ext cx="652203" cy="652203"/>
          </a:xfrm>
          <a:prstGeom prst="ellipse">
            <a:avLst/>
          </a:prstGeom>
          <a:solidFill>
            <a:srgbClr val="54813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2312924" y="2052724"/>
            <a:ext cx="32222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&amp; EVENTS</a:t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1340424" y="2991557"/>
            <a:ext cx="652203" cy="652203"/>
          </a:xfrm>
          <a:prstGeom prst="ellipse">
            <a:avLst/>
          </a:prstGeom>
          <a:solidFill>
            <a:srgbClr val="8DA9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2282477" y="4008147"/>
            <a:ext cx="399147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COMPUTED  &amp; WATCHERS</a:t>
            </a: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1599837" y="3985538"/>
            <a:ext cx="652203" cy="652203"/>
          </a:xfrm>
          <a:prstGeom prst="ellipse">
            <a:avLst/>
          </a:prstGeom>
          <a:solidFill>
            <a:srgbClr val="2F549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1994222" y="2997343"/>
            <a:ext cx="250414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LOOPS / IF/ELSE</a:t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1587787" y="2040140"/>
            <a:ext cx="652203" cy="652203"/>
          </a:xfrm>
          <a:prstGeom prst="ellipse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8132464" y="4485341"/>
            <a:ext cx="279429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AUTHENTICATION</a:t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7369696" y="4459711"/>
            <a:ext cx="652203" cy="652203"/>
          </a:xfrm>
          <a:prstGeom prst="ellipse">
            <a:avLst/>
          </a:prstGeom>
          <a:solidFill>
            <a:srgbClr val="A8D08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8842120" y="3654344"/>
            <a:ext cx="12234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VUTIFY</a:t>
            </a: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8079352" y="3628714"/>
            <a:ext cx="652203" cy="652203"/>
          </a:xfrm>
          <a:prstGeom prst="ellipse">
            <a:avLst/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pic>
        <p:nvPicPr>
          <p:cNvPr descr="File:Vue.js Logo 2.svg - Wikimedia Commons" id="117" name="Google Shape;1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9570" y="149586"/>
            <a:ext cx="1165811" cy="101029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"/>
          <p:cNvSpPr/>
          <p:nvPr/>
        </p:nvSpPr>
        <p:spPr>
          <a:xfrm>
            <a:off x="877869" y="2828242"/>
            <a:ext cx="5272646" cy="856063"/>
          </a:xfrm>
          <a:prstGeom prst="rect">
            <a:avLst/>
          </a:prstGeom>
          <a:noFill/>
          <a:ln cap="flat" cmpd="sng" w="76200">
            <a:solidFill>
              <a:srgbClr val="1F38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3816996" y="395579"/>
            <a:ext cx="18421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VUE ?</a:t>
            </a:r>
            <a:endParaRPr/>
          </a:p>
        </p:txBody>
      </p:sp>
      <p:sp>
        <p:nvSpPr>
          <p:cNvPr id="120" name="Google Shape;120;p2"/>
          <p:cNvSpPr/>
          <p:nvPr/>
        </p:nvSpPr>
        <p:spPr>
          <a:xfrm>
            <a:off x="3164793" y="388707"/>
            <a:ext cx="652203" cy="652203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21" name="Google Shape;121;p2"/>
          <p:cNvSpPr txBox="1"/>
          <p:nvPr/>
        </p:nvSpPr>
        <p:spPr>
          <a:xfrm rot="-867859">
            <a:off x="782736" y="5019023"/>
            <a:ext cx="1022331" cy="338554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MIDTERM</a:t>
            </a:r>
            <a:endParaRPr/>
          </a:p>
        </p:txBody>
      </p:sp>
      <p:sp>
        <p:nvSpPr>
          <p:cNvPr id="122" name="Google Shape;122;p2"/>
          <p:cNvSpPr txBox="1"/>
          <p:nvPr/>
        </p:nvSpPr>
        <p:spPr>
          <a:xfrm rot="1383906">
            <a:off x="10982472" y="4217080"/>
            <a:ext cx="668773" cy="338554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850" y="1686551"/>
            <a:ext cx="3507846" cy="194348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8" name="Google Shape;12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8554" y="4659749"/>
            <a:ext cx="3499859" cy="195386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9" name="Google Shape;12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50463" y="4659749"/>
            <a:ext cx="3815341" cy="199491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0" name="Google Shape;130;p3"/>
          <p:cNvSpPr txBox="1"/>
          <p:nvPr/>
        </p:nvSpPr>
        <p:spPr>
          <a:xfrm>
            <a:off x="3842696" y="193806"/>
            <a:ext cx="485229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you know so far</a:t>
            </a:r>
            <a:endParaRPr b="1" sz="40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2027860">
            <a:off x="672508" y="4199393"/>
            <a:ext cx="2062214" cy="180497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" name="Google Shape;132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58606" y="1686551"/>
            <a:ext cx="3793201" cy="194348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3" name="Google Shape;133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67717" y="1686551"/>
            <a:ext cx="4100592" cy="194348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4" name="Google Shape;134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-1610378">
            <a:off x="6384816" y="4151072"/>
            <a:ext cx="2024476" cy="156490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/>
        </p:nvSpPr>
        <p:spPr>
          <a:xfrm>
            <a:off x="3099050" y="369600"/>
            <a:ext cx="549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Now, how to do this?</a:t>
            </a:r>
            <a:endParaRPr b="1" sz="40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703293" y="2390009"/>
            <a:ext cx="54141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Render content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conditionally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pic>
        <p:nvPicPr>
          <p:cNvPr id="141" name="Google Shape;1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7451" y="2418370"/>
            <a:ext cx="1027305" cy="102730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4"/>
          <p:cNvSpPr txBox="1"/>
          <p:nvPr/>
        </p:nvSpPr>
        <p:spPr>
          <a:xfrm>
            <a:off x="7840882" y="1996977"/>
            <a:ext cx="9204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 &lt;X&gt; </a:t>
            </a:r>
            <a:endParaRPr/>
          </a:p>
        </p:txBody>
      </p:sp>
      <p:sp>
        <p:nvSpPr>
          <p:cNvPr id="143" name="Google Shape;143;p4"/>
          <p:cNvSpPr txBox="1"/>
          <p:nvPr/>
        </p:nvSpPr>
        <p:spPr>
          <a:xfrm>
            <a:off x="9595668" y="1996977"/>
            <a:ext cx="6126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/>
          </a:p>
        </p:txBody>
      </p:sp>
      <p:pic>
        <p:nvPicPr>
          <p:cNvPr id="144" name="Google Shape;14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19079" y="2302660"/>
            <a:ext cx="1228725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4"/>
          <p:cNvSpPr txBox="1"/>
          <p:nvPr/>
        </p:nvSpPr>
        <p:spPr>
          <a:xfrm>
            <a:off x="612095" y="5068814"/>
            <a:ext cx="61879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a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products, students…</a:t>
            </a:r>
            <a:endParaRPr/>
          </a:p>
        </p:txBody>
      </p:sp>
      <p:pic>
        <p:nvPicPr>
          <p:cNvPr id="146" name="Google Shape;14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3265" y="4593251"/>
            <a:ext cx="998783" cy="99878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"/>
          <p:cNvSpPr txBox="1"/>
          <p:nvPr/>
        </p:nvSpPr>
        <p:spPr>
          <a:xfrm>
            <a:off x="7331549" y="5660606"/>
            <a:ext cx="1320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TREE 1</a:t>
            </a:r>
            <a:endParaRPr/>
          </a:p>
        </p:txBody>
      </p:sp>
      <p:pic>
        <p:nvPicPr>
          <p:cNvPr id="148" name="Google Shape;14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6234" y="4593251"/>
            <a:ext cx="998783" cy="99878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"/>
          <p:cNvSpPr txBox="1"/>
          <p:nvPr/>
        </p:nvSpPr>
        <p:spPr>
          <a:xfrm>
            <a:off x="8674518" y="5660606"/>
            <a:ext cx="1320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TREE 2</a:t>
            </a:r>
            <a:endParaRPr/>
          </a:p>
        </p:txBody>
      </p:sp>
      <p:pic>
        <p:nvPicPr>
          <p:cNvPr id="150" name="Google Shape;15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9258" y="4593251"/>
            <a:ext cx="998783" cy="99878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4"/>
          <p:cNvSpPr txBox="1"/>
          <p:nvPr/>
        </p:nvSpPr>
        <p:spPr>
          <a:xfrm>
            <a:off x="10217542" y="5660606"/>
            <a:ext cx="1320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TREE 3</a:t>
            </a:r>
            <a:endParaRPr/>
          </a:p>
        </p:txBody>
      </p:sp>
      <p:cxnSp>
        <p:nvCxnSpPr>
          <p:cNvPr id="152" name="Google Shape;152;p4"/>
          <p:cNvCxnSpPr/>
          <p:nvPr/>
        </p:nvCxnSpPr>
        <p:spPr>
          <a:xfrm flipH="1">
            <a:off x="8674518" y="1681650"/>
            <a:ext cx="453260" cy="31532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" name="Google Shape;153;p4"/>
          <p:cNvCxnSpPr/>
          <p:nvPr/>
        </p:nvCxnSpPr>
        <p:spPr>
          <a:xfrm>
            <a:off x="9204793" y="1681650"/>
            <a:ext cx="530275" cy="288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02350">
            <a:off x="558689" y="2189408"/>
            <a:ext cx="9804356" cy="3347635"/>
          </a:xfrm>
          <a:prstGeom prst="rect">
            <a:avLst/>
          </a:prstGeom>
          <a:noFill/>
          <a:ln>
            <a:noFill/>
          </a:ln>
        </p:spPr>
      </p:pic>
      <p:sp>
        <p:nvSpPr>
          <p:cNvPr descr="Image result for arduino logo" id="159" name="Google Shape;159;p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arduino logo" id="160" name="Google Shape;160;p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/>
          </a:p>
        </p:txBody>
      </p:sp>
      <p:pic>
        <p:nvPicPr>
          <p:cNvPr id="162" name="Google Shape;16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5"/>
          <p:cNvSpPr txBox="1"/>
          <p:nvPr/>
        </p:nvSpPr>
        <p:spPr>
          <a:xfrm>
            <a:off x="125737" y="1149801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5"/>
          <p:cNvSpPr txBox="1"/>
          <p:nvPr/>
        </p:nvSpPr>
        <p:spPr>
          <a:xfrm>
            <a:off x="791029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5280694" y="265408"/>
            <a:ext cx="213712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1-demo- v-if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5"/>
          <p:cNvCxnSpPr/>
          <p:nvPr/>
        </p:nvCxnSpPr>
        <p:spPr>
          <a:xfrm flipH="1">
            <a:off x="7765961" y="1532586"/>
            <a:ext cx="1764405" cy="2330639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8" name="Google Shape;168;p5"/>
          <p:cNvSpPr txBox="1"/>
          <p:nvPr/>
        </p:nvSpPr>
        <p:spPr>
          <a:xfrm>
            <a:off x="8319752" y="780469"/>
            <a:ext cx="266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2D20"/>
                </a:solidFill>
                <a:latin typeface="Calibri"/>
                <a:ea typeface="Calibri"/>
                <a:cs typeface="Calibri"/>
                <a:sym typeface="Calibri"/>
              </a:rPr>
              <a:t>We want to show this only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2D2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>
                <a:solidFill>
                  <a:srgbClr val="FF2D20"/>
                </a:solidFill>
                <a:latin typeface="Calibri"/>
                <a:ea typeface="Calibri"/>
                <a:cs typeface="Calibri"/>
                <a:sym typeface="Calibri"/>
              </a:rPr>
              <a:t>f the list of goals is empty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/>
          <p:nvPr/>
        </p:nvSpPr>
        <p:spPr>
          <a:xfrm>
            <a:off x="4132134" y="821501"/>
            <a:ext cx="397134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V-IF </a:t>
            </a:r>
            <a:r>
              <a:rPr b="1" lang="en-US" sz="4800">
                <a:solidFill>
                  <a:srgbClr val="EA2227"/>
                </a:solidFill>
                <a:latin typeface="Calibri"/>
                <a:ea typeface="Calibri"/>
                <a:cs typeface="Calibri"/>
                <a:sym typeface="Calibri"/>
              </a:rPr>
              <a:t>DIRECTIVE</a:t>
            </a:r>
            <a:endParaRPr/>
          </a:p>
        </p:txBody>
      </p:sp>
      <p:sp>
        <p:nvSpPr>
          <p:cNvPr id="174" name="Google Shape;174;p6"/>
          <p:cNvSpPr txBox="1"/>
          <p:nvPr/>
        </p:nvSpPr>
        <p:spPr>
          <a:xfrm>
            <a:off x="1124222" y="2458011"/>
            <a:ext cx="10355720" cy="584775"/>
          </a:xfrm>
          <a:prstGeom prst="rect">
            <a:avLst/>
          </a:prstGeom>
          <a:noFill/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&lt;div </a:t>
            </a:r>
            <a:r>
              <a:rPr lang="en-US" sz="3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v-if</a:t>
            </a: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3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students.length === 0</a:t>
            </a: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lang="en-US" sz="32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/>
          </a:p>
        </p:txBody>
      </p:sp>
      <p:cxnSp>
        <p:nvCxnSpPr>
          <p:cNvPr id="175" name="Google Shape;175;p6"/>
          <p:cNvCxnSpPr/>
          <p:nvPr/>
        </p:nvCxnSpPr>
        <p:spPr>
          <a:xfrm flipH="1" rot="5400000">
            <a:off x="1665150" y="3139849"/>
            <a:ext cx="798600" cy="6183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rgbClr val="EA2227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" name="Google Shape;176;p6"/>
          <p:cNvCxnSpPr/>
          <p:nvPr/>
        </p:nvCxnSpPr>
        <p:spPr>
          <a:xfrm flipH="1" rot="5400000">
            <a:off x="5306347" y="3099850"/>
            <a:ext cx="798600" cy="6183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rgbClr val="EA2227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7" name="Google Shape;177;p6"/>
          <p:cNvSpPr txBox="1"/>
          <p:nvPr/>
        </p:nvSpPr>
        <p:spPr>
          <a:xfrm>
            <a:off x="4629197" y="3840196"/>
            <a:ext cx="277120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(boolean expression)</a:t>
            </a:r>
            <a:endParaRPr/>
          </a:p>
        </p:txBody>
      </p:sp>
      <p:sp>
        <p:nvSpPr>
          <p:cNvPr id="178" name="Google Shape;178;p6"/>
          <p:cNvSpPr txBox="1"/>
          <p:nvPr/>
        </p:nvSpPr>
        <p:spPr>
          <a:xfrm>
            <a:off x="1081527" y="3840196"/>
            <a:ext cx="249799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Added to DOM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true</a:t>
            </a:r>
            <a:endParaRPr/>
          </a:p>
        </p:txBody>
      </p:sp>
      <p:sp>
        <p:nvSpPr>
          <p:cNvPr id="179" name="Google Shape;179;p6"/>
          <p:cNvSpPr txBox="1"/>
          <p:nvPr/>
        </p:nvSpPr>
        <p:spPr>
          <a:xfrm>
            <a:off x="2678806" y="6170918"/>
            <a:ext cx="74681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it’s not only HIDDEN, it is NOT added on the DOM !!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/>
        </p:nvSpPr>
        <p:spPr>
          <a:xfrm>
            <a:off x="2477436" y="1776940"/>
            <a:ext cx="64617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difference between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7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/>
          </a:p>
        </p:txBody>
      </p:sp>
      <p:pic>
        <p:nvPicPr>
          <p:cNvPr id="186" name="Google Shape;18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885" y="519750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7"/>
          <p:cNvSpPr txBox="1"/>
          <p:nvPr/>
        </p:nvSpPr>
        <p:spPr>
          <a:xfrm>
            <a:off x="324355" y="108688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5434" y="507946"/>
            <a:ext cx="306388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7"/>
          <p:cNvSpPr txBox="1"/>
          <p:nvPr/>
        </p:nvSpPr>
        <p:spPr>
          <a:xfrm>
            <a:off x="824044" y="1080532"/>
            <a:ext cx="830227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2 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9158" y="507946"/>
            <a:ext cx="306388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7"/>
          <p:cNvSpPr txBox="1"/>
          <p:nvPr/>
        </p:nvSpPr>
        <p:spPr>
          <a:xfrm>
            <a:off x="9203158" y="1349063"/>
            <a:ext cx="76815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V-IF</a:t>
            </a:r>
            <a:endParaRPr/>
          </a:p>
        </p:txBody>
      </p:sp>
      <p:sp>
        <p:nvSpPr>
          <p:cNvPr id="192" name="Google Shape;192;p7"/>
          <p:cNvSpPr txBox="1"/>
          <p:nvPr/>
        </p:nvSpPr>
        <p:spPr>
          <a:xfrm>
            <a:off x="9203158" y="2062215"/>
            <a:ext cx="14659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V-SHOW</a:t>
            </a:r>
            <a:endParaRPr/>
          </a:p>
        </p:txBody>
      </p:sp>
      <p:sp>
        <p:nvSpPr>
          <p:cNvPr id="193" name="Google Shape;193;p7"/>
          <p:cNvSpPr/>
          <p:nvPr/>
        </p:nvSpPr>
        <p:spPr>
          <a:xfrm>
            <a:off x="8675124" y="1242115"/>
            <a:ext cx="528034" cy="142500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"/>
          <p:cNvSpPr txBox="1"/>
          <p:nvPr/>
        </p:nvSpPr>
        <p:spPr>
          <a:xfrm>
            <a:off x="3333914" y="5135297"/>
            <a:ext cx="443204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team on internet</a:t>
            </a:r>
            <a:endParaRPr/>
          </a:p>
        </p:txBody>
      </p:sp>
      <p:sp>
        <p:nvSpPr>
          <p:cNvPr id="195" name="Google Shape;195;p7"/>
          <p:cNvSpPr txBox="1"/>
          <p:nvPr/>
        </p:nvSpPr>
        <p:spPr>
          <a:xfrm>
            <a:off x="3359753" y="5869393"/>
            <a:ext cx="59600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some code to understand</a:t>
            </a:r>
            <a:endParaRPr/>
          </a:p>
        </p:txBody>
      </p:sp>
      <p:sp>
        <p:nvSpPr>
          <p:cNvPr id="196" name="Google Shape;196;p7"/>
          <p:cNvSpPr txBox="1"/>
          <p:nvPr/>
        </p:nvSpPr>
        <p:spPr>
          <a:xfrm>
            <a:off x="2477436" y="3284210"/>
            <a:ext cx="47553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meaning of 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7"/>
          <p:cNvSpPr txBox="1"/>
          <p:nvPr/>
        </p:nvSpPr>
        <p:spPr>
          <a:xfrm>
            <a:off x="7605942" y="3201947"/>
            <a:ext cx="176202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v-cloak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 txBox="1"/>
          <p:nvPr/>
        </p:nvSpPr>
        <p:spPr>
          <a:xfrm>
            <a:off x="3263720" y="588776"/>
            <a:ext cx="626043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V-IF + V-ELSE </a:t>
            </a:r>
            <a:r>
              <a:rPr b="1" lang="en-US" sz="4800">
                <a:solidFill>
                  <a:srgbClr val="EA2227"/>
                </a:solidFill>
                <a:latin typeface="Calibri"/>
                <a:ea typeface="Calibri"/>
                <a:cs typeface="Calibri"/>
                <a:sym typeface="Calibri"/>
              </a:rPr>
              <a:t>DIRECTIVE</a:t>
            </a:r>
            <a:endParaRPr/>
          </a:p>
        </p:txBody>
      </p:sp>
      <p:sp>
        <p:nvSpPr>
          <p:cNvPr id="203" name="Google Shape;203;p8"/>
          <p:cNvSpPr txBox="1"/>
          <p:nvPr/>
        </p:nvSpPr>
        <p:spPr>
          <a:xfrm>
            <a:off x="1903302" y="2295768"/>
            <a:ext cx="8600431" cy="3108543"/>
          </a:xfrm>
          <a:prstGeom prst="rect">
            <a:avLst/>
          </a:prstGeom>
          <a:noFill/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&lt;div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v-if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2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students.length === 0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&lt;p&gt;Some content if condition </a:t>
            </a:r>
            <a:r>
              <a:rPr lang="en-US" sz="2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&lt;div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v-else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&lt;p&gt;Some content if condition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false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127" y="3155324"/>
            <a:ext cx="5115337" cy="1981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2498" y="3155324"/>
            <a:ext cx="5338958" cy="198180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9"/>
          <p:cNvSpPr txBox="1"/>
          <p:nvPr/>
        </p:nvSpPr>
        <p:spPr>
          <a:xfrm>
            <a:off x="1476921" y="2256791"/>
            <a:ext cx="36139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this if the age is lower than 0</a:t>
            </a:r>
            <a:endParaRPr/>
          </a:p>
        </p:txBody>
      </p:sp>
      <p:sp>
        <p:nvSpPr>
          <p:cNvPr id="211" name="Google Shape;211;p9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212" name="Google Shape;21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1885" y="519750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9"/>
          <p:cNvSpPr txBox="1"/>
          <p:nvPr/>
        </p:nvSpPr>
        <p:spPr>
          <a:xfrm>
            <a:off x="76933" y="1117546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5434" y="507946"/>
            <a:ext cx="306388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9"/>
          <p:cNvSpPr txBox="1"/>
          <p:nvPr/>
        </p:nvSpPr>
        <p:spPr>
          <a:xfrm>
            <a:off x="715097" y="1111196"/>
            <a:ext cx="631825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9"/>
          <p:cNvSpPr txBox="1"/>
          <p:nvPr/>
        </p:nvSpPr>
        <p:spPr>
          <a:xfrm>
            <a:off x="5090859" y="197959"/>
            <a:ext cx="211468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/>
          </a:p>
        </p:txBody>
      </p:sp>
      <p:sp>
        <p:nvSpPr>
          <p:cNvPr id="217" name="Google Shape;217;p9"/>
          <p:cNvSpPr txBox="1"/>
          <p:nvPr/>
        </p:nvSpPr>
        <p:spPr>
          <a:xfrm>
            <a:off x="7491355" y="2256791"/>
            <a:ext cx="28105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Otherwise display the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2021-05-13T04:16:30Z</dcterms:created>
  <dc:creator>clément vinot</dc:creator>
</cp:coreProperties>
</file>