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tPVPGnJmfr7BIpZ/9LLLmWqOf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0841505" y="1268657"/>
            <a:ext cx="12148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ROADMAP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795566" y="1275529"/>
            <a:ext cx="245445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BINDING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143363" y="1268657"/>
            <a:ext cx="652203" cy="652203"/>
          </a:xfrm>
          <a:prstGeom prst="ellipse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2805372" y="4717521"/>
            <a:ext cx="64793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108986" y="4751622"/>
            <a:ext cx="652203" cy="652203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490894" y="5356826"/>
            <a:ext cx="24701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2801103" y="5409224"/>
            <a:ext cx="652203" cy="652203"/>
          </a:xfrm>
          <a:prstGeom prst="ellipse">
            <a:avLst/>
          </a:prstGeom>
          <a:solidFill>
            <a:srgbClr val="38562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4836303" y="6116535"/>
            <a:ext cx="166526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ROUTING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4009929" y="6067432"/>
            <a:ext cx="652203" cy="652203"/>
          </a:xfrm>
          <a:prstGeom prst="ellipse">
            <a:avLst/>
          </a:prstGeom>
          <a:solidFill>
            <a:srgbClr val="54813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7157604" y="5252526"/>
            <a:ext cx="299787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SLOTS /  WIDGETS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6394836" y="5226896"/>
            <a:ext cx="652203" cy="652203"/>
          </a:xfrm>
          <a:prstGeom prst="ellipse">
            <a:avLst/>
          </a:prstGeom>
          <a:solidFill>
            <a:srgbClr val="54813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2312924" y="2052724"/>
            <a:ext cx="343690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&amp; EVENTS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1340424" y="2991557"/>
            <a:ext cx="652203" cy="652203"/>
          </a:xfrm>
          <a:prstGeom prst="ellipse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2282477" y="4008147"/>
            <a:ext cx="42613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COMPUTED  &amp; WATCHERS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599837" y="3985538"/>
            <a:ext cx="652203" cy="652203"/>
          </a:xfrm>
          <a:prstGeom prst="ellipse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994222" y="2997343"/>
            <a:ext cx="266791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LOOPS / IF/ELSE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1587787" y="2040140"/>
            <a:ext cx="652203" cy="652203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8132464" y="4485341"/>
            <a:ext cx="298107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  <a:endParaRPr/>
          </a:p>
        </p:txBody>
      </p:sp>
      <p:sp>
        <p:nvSpPr>
          <p:cNvPr id="106" name="Google Shape;106;p1"/>
          <p:cNvSpPr/>
          <p:nvPr/>
        </p:nvSpPr>
        <p:spPr>
          <a:xfrm>
            <a:off x="7369696" y="4459711"/>
            <a:ext cx="652203" cy="652203"/>
          </a:xfrm>
          <a:prstGeom prst="ellipse">
            <a:avLst/>
          </a:prstGeom>
          <a:solidFill>
            <a:srgbClr val="A8D08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8842120" y="3654344"/>
            <a:ext cx="12971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VUTIFY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8079352" y="3628714"/>
            <a:ext cx="652203" cy="652203"/>
          </a:xfrm>
          <a:prstGeom prst="ellipse">
            <a:avLst/>
          </a:prstGeom>
          <a:solidFill>
            <a:srgbClr val="C4E0B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" descr="File:Vue.js Logo 2.svg - Wikimedia Comm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09570" y="149586"/>
            <a:ext cx="1165811" cy="101029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/>
          <p:nvPr/>
        </p:nvSpPr>
        <p:spPr>
          <a:xfrm>
            <a:off x="1448291" y="3831792"/>
            <a:ext cx="5272646" cy="856063"/>
          </a:xfrm>
          <a:prstGeom prst="rect">
            <a:avLst/>
          </a:prstGeom>
          <a:noFill/>
          <a:ln w="762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3816996" y="395579"/>
            <a:ext cx="195919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VUE ?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3164793" y="388707"/>
            <a:ext cx="652203" cy="652203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 rot="-867859">
            <a:off x="730767" y="5003634"/>
            <a:ext cx="1126270" cy="369332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MIDTERM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 rot="1383906">
            <a:off x="10952817" y="4201691"/>
            <a:ext cx="728084" cy="369332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1735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505" y="1578308"/>
            <a:ext cx="11155332" cy="5229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0"/>
          <p:cNvSpPr/>
          <p:nvPr/>
        </p:nvSpPr>
        <p:spPr>
          <a:xfrm>
            <a:off x="7843234" y="1578308"/>
            <a:ext cx="3812146" cy="5229955"/>
          </a:xfrm>
          <a:prstGeom prst="rect">
            <a:avLst/>
          </a:prstGeom>
          <a:solidFill>
            <a:srgbClr val="3817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0"/>
          <p:cNvSpPr txBox="1"/>
          <p:nvPr/>
        </p:nvSpPr>
        <p:spPr>
          <a:xfrm>
            <a:off x="1784379" y="381154"/>
            <a:ext cx="9493112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lang="en-US" sz="55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 &gt;&gt; </a:t>
            </a:r>
            <a:r>
              <a:rPr lang="en-US" sz="5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Computed </a:t>
            </a:r>
            <a:r>
              <a:rPr lang="en-US" sz="55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&gt;&gt;</a:t>
            </a:r>
            <a:r>
              <a:rPr lang="en-US" sz="5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Watch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1735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505" y="1690068"/>
            <a:ext cx="11155332" cy="5229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1"/>
          <p:cNvSpPr txBox="1"/>
          <p:nvPr/>
        </p:nvSpPr>
        <p:spPr>
          <a:xfrm>
            <a:off x="1784379" y="381154"/>
            <a:ext cx="9493112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lang="en-US" sz="5500" b="1" dirty="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 &gt;&gt; </a:t>
            </a:r>
            <a:r>
              <a:rPr lang="en-US" sz="5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Computed </a:t>
            </a:r>
            <a:r>
              <a:rPr lang="en-US" sz="5500" b="1" dirty="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&gt;&gt;</a:t>
            </a:r>
            <a:r>
              <a:rPr lang="en-US" sz="5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Watch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"/>
          <p:cNvSpPr/>
          <p:nvPr/>
        </p:nvSpPr>
        <p:spPr>
          <a:xfrm>
            <a:off x="1398953" y="2247455"/>
            <a:ext cx="9792788" cy="1805144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2"/>
          <p:cNvSpPr txBox="1"/>
          <p:nvPr/>
        </p:nvSpPr>
        <p:spPr>
          <a:xfrm>
            <a:off x="3692875" y="568876"/>
            <a:ext cx="544296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Vue Lifecycles Hooks</a:t>
            </a:r>
            <a:endParaRPr sz="4800" b="1">
              <a:solidFill>
                <a:srgbClr val="EA22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2"/>
          <p:cNvSpPr txBox="1"/>
          <p:nvPr/>
        </p:nvSpPr>
        <p:spPr>
          <a:xfrm>
            <a:off x="1751527" y="2611418"/>
            <a:ext cx="895733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VueJS provides some methods (</a:t>
            </a: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called lifecycle hooks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to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manipulate your app at </a:t>
            </a:r>
            <a:r>
              <a:rPr lang="en-US" sz="32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specific phases</a:t>
            </a:r>
            <a:endParaRPr sz="32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2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2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2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2"/>
          <p:cNvSpPr txBox="1"/>
          <p:nvPr/>
        </p:nvSpPr>
        <p:spPr>
          <a:xfrm>
            <a:off x="108104" y="1149801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2"/>
          <p:cNvSpPr txBox="1"/>
          <p:nvPr/>
        </p:nvSpPr>
        <p:spPr>
          <a:xfrm>
            <a:off x="791029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2"/>
          <p:cNvSpPr txBox="1"/>
          <p:nvPr/>
        </p:nvSpPr>
        <p:spPr>
          <a:xfrm>
            <a:off x="1751527" y="5557834"/>
            <a:ext cx="3939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VueJS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creates DOM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template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2"/>
          <p:cNvSpPr txBox="1"/>
          <p:nvPr/>
        </p:nvSpPr>
        <p:spPr>
          <a:xfrm>
            <a:off x="5998107" y="5557834"/>
            <a:ext cx="4476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VueJS </a:t>
            </a:r>
            <a:r>
              <a:rPr lang="en-US" sz="24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updates the DOM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data changes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2"/>
          <p:cNvSpPr txBox="1"/>
          <p:nvPr/>
        </p:nvSpPr>
        <p:spPr>
          <a:xfrm>
            <a:off x="3378704" y="4438516"/>
            <a:ext cx="55797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phases during VueJS lifecycle 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12"/>
          <p:cNvCxnSpPr/>
          <p:nvPr/>
        </p:nvCxnSpPr>
        <p:spPr>
          <a:xfrm flipH="1">
            <a:off x="4895979" y="4993683"/>
            <a:ext cx="537028" cy="56415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8" name="Google Shape;258;p12"/>
          <p:cNvCxnSpPr/>
          <p:nvPr/>
        </p:nvCxnSpPr>
        <p:spPr>
          <a:xfrm>
            <a:off x="6869921" y="4969476"/>
            <a:ext cx="829511" cy="56415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1735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4265"/>
            <a:ext cx="12192000" cy="570947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3"/>
          <p:cNvSpPr txBox="1"/>
          <p:nvPr/>
        </p:nvSpPr>
        <p:spPr>
          <a:xfrm>
            <a:off x="7829447" y="567959"/>
            <a:ext cx="372005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Vue Lifecycles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885" y="519750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4"/>
          <p:cNvSpPr txBox="1"/>
          <p:nvPr/>
        </p:nvSpPr>
        <p:spPr>
          <a:xfrm>
            <a:off x="76933" y="1117546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5434" y="507946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4"/>
          <p:cNvSpPr txBox="1"/>
          <p:nvPr/>
        </p:nvSpPr>
        <p:spPr>
          <a:xfrm>
            <a:off x="895543" y="1094462"/>
            <a:ext cx="830227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2 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991" y="521407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4"/>
          <p:cNvSpPr txBox="1"/>
          <p:nvPr/>
        </p:nvSpPr>
        <p:spPr>
          <a:xfrm>
            <a:off x="4959453" y="327642"/>
            <a:ext cx="19223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768548">
            <a:off x="8451924" y="3829827"/>
            <a:ext cx="3586958" cy="266062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4"/>
          <p:cNvSpPr txBox="1"/>
          <p:nvPr/>
        </p:nvSpPr>
        <p:spPr>
          <a:xfrm>
            <a:off x="155404" y="2138439"/>
            <a:ext cx="387956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listen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before/after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app is mounted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9298" y="3713331"/>
            <a:ext cx="3514725" cy="179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14"/>
          <p:cNvCxnSpPr/>
          <p:nvPr/>
        </p:nvCxnSpPr>
        <p:spPr>
          <a:xfrm>
            <a:off x="4310743" y="1999940"/>
            <a:ext cx="0" cy="37186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0" name="Google Shape;280;p14"/>
          <p:cNvSpPr txBox="1"/>
          <p:nvPr/>
        </p:nvSpPr>
        <p:spPr>
          <a:xfrm>
            <a:off x="4586515" y="2116487"/>
            <a:ext cx="387956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Let’s listen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before/after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app is updated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39272" y="3713331"/>
            <a:ext cx="356235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66041">
            <a:off x="4021268" y="2561957"/>
            <a:ext cx="660082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5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5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5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 txBox="1"/>
          <p:nvPr/>
        </p:nvSpPr>
        <p:spPr>
          <a:xfrm>
            <a:off x="125737" y="1149801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/>
        </p:nvSpPr>
        <p:spPr>
          <a:xfrm>
            <a:off x="791029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4726100" y="489014"/>
            <a:ext cx="259558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4 - demo -fetch</a:t>
            </a: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5"/>
          <p:cNvSpPr txBox="1"/>
          <p:nvPr/>
        </p:nvSpPr>
        <p:spPr>
          <a:xfrm>
            <a:off x="2723479" y="1242134"/>
            <a:ext cx="2530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data from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5"/>
          <p:cNvSpPr txBox="1"/>
          <p:nvPr/>
        </p:nvSpPr>
        <p:spPr>
          <a:xfrm>
            <a:off x="4726100" y="1230792"/>
            <a:ext cx="56300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https://jsonplaceholder.typicode.com/users/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15"/>
          <p:cNvSpPr txBox="1"/>
          <p:nvPr/>
        </p:nvSpPr>
        <p:spPr>
          <a:xfrm>
            <a:off x="2723479" y="1764180"/>
            <a:ext cx="2530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data on view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02056">
            <a:off x="6647073" y="1673992"/>
            <a:ext cx="4676775" cy="4829175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3" name="Google Shape;303;p16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885" y="519750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6"/>
          <p:cNvSpPr txBox="1"/>
          <p:nvPr/>
        </p:nvSpPr>
        <p:spPr>
          <a:xfrm>
            <a:off x="76933" y="1117546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5434" y="507946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6"/>
          <p:cNvSpPr txBox="1"/>
          <p:nvPr/>
        </p:nvSpPr>
        <p:spPr>
          <a:xfrm>
            <a:off x="745449" y="1107815"/>
            <a:ext cx="58157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6"/>
          <p:cNvSpPr txBox="1"/>
          <p:nvPr/>
        </p:nvSpPr>
        <p:spPr>
          <a:xfrm>
            <a:off x="4959453" y="327642"/>
            <a:ext cx="19223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6"/>
          <p:cNvSpPr txBox="1"/>
          <p:nvPr/>
        </p:nvSpPr>
        <p:spPr>
          <a:xfrm>
            <a:off x="2723479" y="1242134"/>
            <a:ext cx="2530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data from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6"/>
          <p:cNvSpPr txBox="1"/>
          <p:nvPr/>
        </p:nvSpPr>
        <p:spPr>
          <a:xfrm>
            <a:off x="2723479" y="1764180"/>
            <a:ext cx="2530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data on view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6"/>
          <p:cNvSpPr txBox="1"/>
          <p:nvPr/>
        </p:nvSpPr>
        <p:spPr>
          <a:xfrm>
            <a:off x="4773572" y="1285085"/>
            <a:ext cx="44903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https://reqres.in/api/users?page=2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"/>
          <p:cNvSpPr txBox="1"/>
          <p:nvPr/>
        </p:nvSpPr>
        <p:spPr>
          <a:xfrm>
            <a:off x="3886588" y="605930"/>
            <a:ext cx="465948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 learnt</a:t>
            </a:r>
            <a:endParaRPr sz="4000" b="1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6175" y="511920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4962" y="511920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7"/>
          <p:cNvSpPr txBox="1"/>
          <p:nvPr/>
        </p:nvSpPr>
        <p:spPr>
          <a:xfrm>
            <a:off x="2100236" y="3430411"/>
            <a:ext cx="73466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phases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vue app 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2145312" y="2217619"/>
            <a:ext cx="39689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use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watchers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7"/>
          <p:cNvSpPr txBox="1"/>
          <p:nvPr/>
        </p:nvSpPr>
        <p:spPr>
          <a:xfrm rot="-1821000">
            <a:off x="7813591" y="2053092"/>
            <a:ext cx="1464953" cy="523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:{}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7"/>
          <p:cNvSpPr txBox="1"/>
          <p:nvPr/>
        </p:nvSpPr>
        <p:spPr>
          <a:xfrm rot="849974">
            <a:off x="6703814" y="4381592"/>
            <a:ext cx="1286827" cy="523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7"/>
          <p:cNvSpPr txBox="1"/>
          <p:nvPr/>
        </p:nvSpPr>
        <p:spPr>
          <a:xfrm rot="-1004103">
            <a:off x="7960483" y="4439724"/>
            <a:ext cx="1519198" cy="523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mounted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7"/>
          <p:cNvSpPr txBox="1"/>
          <p:nvPr/>
        </p:nvSpPr>
        <p:spPr>
          <a:xfrm rot="849974">
            <a:off x="9434449" y="4431197"/>
            <a:ext cx="2000148" cy="523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destroyed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7"/>
          <p:cNvSpPr txBox="1"/>
          <p:nvPr/>
        </p:nvSpPr>
        <p:spPr>
          <a:xfrm>
            <a:off x="2054213" y="5449037"/>
            <a:ext cx="73466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front end and back end !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CA9E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/>
          <p:nvPr/>
        </p:nvSpPr>
        <p:spPr>
          <a:xfrm>
            <a:off x="4504778" y="2305141"/>
            <a:ext cx="3515706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VUE</a:t>
            </a:r>
            <a:endParaRPr sz="15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2837924" y="386366"/>
            <a:ext cx="6849416" cy="6078828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" descr="File:Vue.js Logo 2.svg - Wikimedia Comm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4101" y="852214"/>
            <a:ext cx="2057061" cy="178264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 txBox="1"/>
          <p:nvPr/>
        </p:nvSpPr>
        <p:spPr>
          <a:xfrm>
            <a:off x="4892063" y="4341536"/>
            <a:ext cx="2741135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WATCHERS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endParaRPr sz="4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LIFE CYCLE</a:t>
            </a:r>
            <a:endParaRPr sz="4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/>
        </p:nvSpPr>
        <p:spPr>
          <a:xfrm>
            <a:off x="3886588" y="605930"/>
            <a:ext cx="465948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we learn?</a:t>
            </a:r>
            <a:endParaRPr sz="4000" b="1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6175" y="511920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4962" y="511920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 txBox="1"/>
          <p:nvPr/>
        </p:nvSpPr>
        <p:spPr>
          <a:xfrm>
            <a:off x="2100236" y="3430411"/>
            <a:ext cx="73466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phases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Vue app 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2145312" y="2217619"/>
            <a:ext cx="39689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use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watchers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 txBox="1"/>
          <p:nvPr/>
        </p:nvSpPr>
        <p:spPr>
          <a:xfrm rot="-1821000">
            <a:off x="7813591" y="2053092"/>
            <a:ext cx="1464953" cy="523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:{}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 txBox="1"/>
          <p:nvPr/>
        </p:nvSpPr>
        <p:spPr>
          <a:xfrm rot="849974">
            <a:off x="6703814" y="4381592"/>
            <a:ext cx="1286827" cy="523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 txBox="1"/>
          <p:nvPr/>
        </p:nvSpPr>
        <p:spPr>
          <a:xfrm rot="-1004103">
            <a:off x="7960483" y="4439724"/>
            <a:ext cx="1519198" cy="523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mounted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 txBox="1"/>
          <p:nvPr/>
        </p:nvSpPr>
        <p:spPr>
          <a:xfrm rot="849974">
            <a:off x="9439923" y="4387143"/>
            <a:ext cx="1640129" cy="523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destroyed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2054213" y="5449037"/>
            <a:ext cx="73466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front end and back end !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/>
        </p:nvSpPr>
        <p:spPr>
          <a:xfrm>
            <a:off x="3579519" y="461653"/>
            <a:ext cx="506209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watcher?</a:t>
            </a:r>
            <a:endParaRPr sz="4800" b="1">
              <a:solidFill>
                <a:srgbClr val="EA22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1899560" y="2508653"/>
            <a:ext cx="87915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watcher</a:t>
            </a: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function that is executed </a:t>
            </a: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data changes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 txBox="1"/>
          <p:nvPr/>
        </p:nvSpPr>
        <p:spPr>
          <a:xfrm>
            <a:off x="108104" y="1149801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 txBox="1"/>
          <p:nvPr/>
        </p:nvSpPr>
        <p:spPr>
          <a:xfrm>
            <a:off x="791029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1398953" y="2108555"/>
            <a:ext cx="9792788" cy="1378039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1582057" y="4138915"/>
            <a:ext cx="2903359" cy="1938992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data()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return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: ‘’,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};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endParaRPr/>
          </a:p>
        </p:txBody>
      </p:sp>
      <p:sp>
        <p:nvSpPr>
          <p:cNvPr id="152" name="Google Shape;152;p4"/>
          <p:cNvSpPr txBox="1"/>
          <p:nvPr/>
        </p:nvSpPr>
        <p:spPr>
          <a:xfrm>
            <a:off x="5416077" y="4458228"/>
            <a:ext cx="3077818" cy="1938992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38BD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watch :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>
                <a:solidFill>
                  <a:srgbClr val="0C77C3"/>
                </a:solidFill>
                <a:latin typeface="Consolas"/>
                <a:ea typeface="Consolas"/>
                <a:cs typeface="Consolas"/>
                <a:sym typeface="Consolas"/>
              </a:rPr>
              <a:t>name()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8641610" y="4882284"/>
            <a:ext cx="294549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Whenever name changes, name() function is executed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 txBox="1"/>
          <p:nvPr/>
        </p:nvSpPr>
        <p:spPr>
          <a:xfrm rot="1022120">
            <a:off x="8743100" y="389831"/>
            <a:ext cx="153890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 a 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LISTENER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 VALUE 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4353553" y="4934071"/>
            <a:ext cx="1712685" cy="37737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 txBox="1"/>
          <p:nvPr/>
        </p:nvSpPr>
        <p:spPr>
          <a:xfrm>
            <a:off x="125737" y="1149801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5"/>
          <p:cNvSpPr txBox="1"/>
          <p:nvPr/>
        </p:nvSpPr>
        <p:spPr>
          <a:xfrm>
            <a:off x="791029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5006015" y="416103"/>
            <a:ext cx="284411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1 -demo  - watch</a:t>
            </a: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8061100" y="1052125"/>
            <a:ext cx="3351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2D20"/>
                </a:solidFill>
                <a:latin typeface="Calibri"/>
                <a:ea typeface="Calibri"/>
                <a:cs typeface="Calibri"/>
                <a:sym typeface="Calibri"/>
              </a:rPr>
              <a:t>Let‘s do the same Full Name data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2D20"/>
                </a:solidFill>
                <a:latin typeface="Calibri"/>
                <a:ea typeface="Calibri"/>
                <a:cs typeface="Calibri"/>
                <a:sym typeface="Calibri"/>
              </a:rPr>
              <a:t>But this time using watchers!</a:t>
            </a:r>
            <a:endParaRPr sz="1800">
              <a:solidFill>
                <a:srgbClr val="FF2D2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64309" y="2020440"/>
            <a:ext cx="6543675" cy="366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5"/>
          <p:cNvCxnSpPr/>
          <p:nvPr/>
        </p:nvCxnSpPr>
        <p:spPr>
          <a:xfrm flipH="1">
            <a:off x="6633255" y="1867437"/>
            <a:ext cx="2691049" cy="3018786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885" y="519750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6"/>
          <p:cNvSpPr txBox="1"/>
          <p:nvPr/>
        </p:nvSpPr>
        <p:spPr>
          <a:xfrm>
            <a:off x="76933" y="1117546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5434" y="507946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6"/>
          <p:cNvSpPr txBox="1"/>
          <p:nvPr/>
        </p:nvSpPr>
        <p:spPr>
          <a:xfrm>
            <a:off x="895543" y="1094462"/>
            <a:ext cx="830227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2 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5258898" y="295387"/>
            <a:ext cx="211468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3056609" y="1006900"/>
            <a:ext cx="7591887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this activity in 2 ways :   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computed  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watchers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Noto Sans Symbols"/>
              <a:buChar char="✔"/>
            </a:pPr>
            <a:r>
              <a:rPr lang="en-US" sz="2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your team compare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way is the nicest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19841" y="3284111"/>
            <a:ext cx="5592794" cy="281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991" y="521407"/>
            <a:ext cx="306388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6"/>
          <p:cNvCxnSpPr/>
          <p:nvPr/>
        </p:nvCxnSpPr>
        <p:spPr>
          <a:xfrm rot="10800000">
            <a:off x="8185357" y="5447105"/>
            <a:ext cx="1700011" cy="1287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5" name="Google Shape;185;p6"/>
          <p:cNvSpPr txBox="1"/>
          <p:nvPr/>
        </p:nvSpPr>
        <p:spPr>
          <a:xfrm>
            <a:off x="9890975" y="5177307"/>
            <a:ext cx="156710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Display  the first and last name in uppercase</a:t>
            </a:r>
            <a:endParaRPr/>
          </a:p>
        </p:txBody>
      </p:sp>
      <p:sp>
        <p:nvSpPr>
          <p:cNvPr id="186" name="Google Shape;186;p6"/>
          <p:cNvSpPr txBox="1"/>
          <p:nvPr/>
        </p:nvSpPr>
        <p:spPr>
          <a:xfrm>
            <a:off x="6877318" y="5293217"/>
            <a:ext cx="12232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RONAN OGOR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885" y="519750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/>
          <p:cNvSpPr txBox="1"/>
          <p:nvPr/>
        </p:nvSpPr>
        <p:spPr>
          <a:xfrm>
            <a:off x="76933" y="1117546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5434" y="507946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7"/>
          <p:cNvSpPr txBox="1"/>
          <p:nvPr/>
        </p:nvSpPr>
        <p:spPr>
          <a:xfrm>
            <a:off x="895543" y="1094462"/>
            <a:ext cx="830227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2 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5679812" y="166415"/>
            <a:ext cx="19223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3056609" y="1006900"/>
            <a:ext cx="7591887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this activity in 2 ways :   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computed  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watchers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Noto Sans Symbols"/>
              <a:buChar char="✔"/>
            </a:pPr>
            <a:r>
              <a:rPr lang="en-US" sz="2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your team compare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way is the nicest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19841" y="3284111"/>
            <a:ext cx="5592794" cy="281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991" y="521407"/>
            <a:ext cx="306388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7"/>
          <p:cNvCxnSpPr/>
          <p:nvPr/>
        </p:nvCxnSpPr>
        <p:spPr>
          <a:xfrm rot="10800000">
            <a:off x="8185357" y="5447105"/>
            <a:ext cx="1700011" cy="1287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1" name="Google Shape;201;p7"/>
          <p:cNvSpPr txBox="1"/>
          <p:nvPr/>
        </p:nvSpPr>
        <p:spPr>
          <a:xfrm>
            <a:off x="9890975" y="5177307"/>
            <a:ext cx="156710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Display  the first and last name in uppercase</a:t>
            </a:r>
            <a:endParaRPr/>
          </a:p>
        </p:txBody>
      </p:sp>
      <p:sp>
        <p:nvSpPr>
          <p:cNvPr id="202" name="Google Shape;202;p7"/>
          <p:cNvSpPr txBox="1"/>
          <p:nvPr/>
        </p:nvSpPr>
        <p:spPr>
          <a:xfrm>
            <a:off x="6877318" y="5293217"/>
            <a:ext cx="12232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RONAN OGOR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7"/>
          <p:cNvSpPr txBox="1"/>
          <p:nvPr/>
        </p:nvSpPr>
        <p:spPr>
          <a:xfrm rot="-1555580">
            <a:off x="758149" y="4170242"/>
            <a:ext cx="4188134" cy="58477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COMPUTED IS THE BEST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7"/>
          <p:cNvSpPr txBox="1"/>
          <p:nvPr/>
        </p:nvSpPr>
        <p:spPr>
          <a:xfrm rot="-2032834">
            <a:off x="1280774" y="5151090"/>
            <a:ext cx="2648097" cy="58477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THIS CASE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2840" y="2869973"/>
            <a:ext cx="7296150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8"/>
          <p:cNvSpPr txBox="1"/>
          <p:nvPr/>
        </p:nvSpPr>
        <p:spPr>
          <a:xfrm>
            <a:off x="4943731" y="5787046"/>
            <a:ext cx="4381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2D20"/>
                </a:solidFill>
                <a:latin typeface="Calibri"/>
                <a:ea typeface="Calibri"/>
                <a:cs typeface="Calibri"/>
                <a:sym typeface="Calibri"/>
              </a:rPr>
              <a:t>If result is greater or equal to 10</a:t>
            </a:r>
            <a:r>
              <a:rPr lang="en-US" sz="1800" b="1">
                <a:solidFill>
                  <a:srgbClr val="FF2D20"/>
                </a:solidFill>
                <a:latin typeface="Calibri"/>
                <a:ea typeface="Calibri"/>
                <a:cs typeface="Calibri"/>
                <a:sym typeface="Calibri"/>
              </a:rPr>
              <a:t>, reset it to 0</a:t>
            </a:r>
            <a:endParaRPr sz="1800" b="1">
              <a:solidFill>
                <a:srgbClr val="FF2D2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8"/>
          <p:cNvCxnSpPr/>
          <p:nvPr/>
        </p:nvCxnSpPr>
        <p:spPr>
          <a:xfrm rot="10800000">
            <a:off x="6010033" y="4723020"/>
            <a:ext cx="2248596" cy="861578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2" name="Google Shape;212;p8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885" y="519750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8"/>
          <p:cNvSpPr txBox="1"/>
          <p:nvPr/>
        </p:nvSpPr>
        <p:spPr>
          <a:xfrm>
            <a:off x="76933" y="1117546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5434" y="507946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8"/>
          <p:cNvSpPr txBox="1"/>
          <p:nvPr/>
        </p:nvSpPr>
        <p:spPr>
          <a:xfrm>
            <a:off x="895543" y="1094462"/>
            <a:ext cx="830227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2 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3991" y="521407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8"/>
          <p:cNvSpPr txBox="1"/>
          <p:nvPr/>
        </p:nvSpPr>
        <p:spPr>
          <a:xfrm>
            <a:off x="4239096" y="1151412"/>
            <a:ext cx="3363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do this activity:   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computed?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watchers? </a:t>
            </a:r>
            <a:endParaRPr/>
          </a:p>
        </p:txBody>
      </p:sp>
      <p:sp>
        <p:nvSpPr>
          <p:cNvPr id="219" name="Google Shape;219;p8"/>
          <p:cNvSpPr txBox="1"/>
          <p:nvPr/>
        </p:nvSpPr>
        <p:spPr>
          <a:xfrm>
            <a:off x="4959453" y="327642"/>
            <a:ext cx="19223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1735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 txBox="1"/>
          <p:nvPr/>
        </p:nvSpPr>
        <p:spPr>
          <a:xfrm>
            <a:off x="1784379" y="381154"/>
            <a:ext cx="9493112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lang="en-US" sz="55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 &gt;&gt; </a:t>
            </a:r>
            <a:r>
              <a:rPr lang="en-US" sz="5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Computed </a:t>
            </a:r>
            <a:r>
              <a:rPr lang="en-US" sz="55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&gt;&gt;</a:t>
            </a:r>
            <a:r>
              <a:rPr lang="en-US" sz="5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Watch</a:t>
            </a:r>
            <a:endParaRPr/>
          </a:p>
        </p:txBody>
      </p:sp>
      <p:pic>
        <p:nvPicPr>
          <p:cNvPr id="225" name="Google Shape;22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505" y="1578308"/>
            <a:ext cx="11155332" cy="522995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9"/>
          <p:cNvSpPr/>
          <p:nvPr/>
        </p:nvSpPr>
        <p:spPr>
          <a:xfrm>
            <a:off x="4237149" y="1578308"/>
            <a:ext cx="7418100" cy="5229900"/>
          </a:xfrm>
          <a:prstGeom prst="rect">
            <a:avLst/>
          </a:prstGeom>
          <a:solidFill>
            <a:srgbClr val="3817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461</Words>
  <Application>Microsoft Office PowerPoint</Application>
  <PresentationFormat>Widescreen</PresentationFormat>
  <Paragraphs>130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Noto Sans Symbols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clément vinot</dc:creator>
  <cp:lastModifiedBy>Yon YEN</cp:lastModifiedBy>
  <cp:revision>3</cp:revision>
  <dcterms:created xsi:type="dcterms:W3CDTF">2021-05-13T04:16:30Z</dcterms:created>
  <dcterms:modified xsi:type="dcterms:W3CDTF">2023-05-29T07:59:11Z</dcterms:modified>
</cp:coreProperties>
</file>