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55E9-45C8-4481-91ED-666324B10A0F}" type="datetimeFigureOut">
              <a:rPr lang="nl-NL" smtClean="0"/>
              <a:t>3-4-2019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BA8F-78FC-4A8A-BC89-0D6BF169D8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424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55E9-45C8-4481-91ED-666324B10A0F}" type="datetimeFigureOut">
              <a:rPr lang="nl-NL" smtClean="0"/>
              <a:t>3-4-2019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BA8F-78FC-4A8A-BC89-0D6BF169D8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850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B5455E9-45C8-4481-91ED-666324B10A0F}" type="datetimeFigureOut">
              <a:rPr lang="nl-NL" smtClean="0"/>
              <a:t>3-4-2019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0D9BA8F-78FC-4A8A-BC89-0D6BF169D8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388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55E9-45C8-4481-91ED-666324B10A0F}" type="datetimeFigureOut">
              <a:rPr lang="nl-NL" smtClean="0"/>
              <a:t>3-4-2019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BA8F-78FC-4A8A-BC89-0D6BF169D8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839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5455E9-45C8-4481-91ED-666324B10A0F}" type="datetimeFigureOut">
              <a:rPr lang="nl-NL" smtClean="0"/>
              <a:t>3-4-2019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D9BA8F-78FC-4A8A-BC89-0D6BF169D8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676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55E9-45C8-4481-91ED-666324B10A0F}" type="datetimeFigureOut">
              <a:rPr lang="nl-NL" smtClean="0"/>
              <a:t>3-4-2019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BA8F-78FC-4A8A-BC89-0D6BF169D8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169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55E9-45C8-4481-91ED-666324B10A0F}" type="datetimeFigureOut">
              <a:rPr lang="nl-NL" smtClean="0"/>
              <a:t>3-4-2019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BA8F-78FC-4A8A-BC89-0D6BF169D8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120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55E9-45C8-4481-91ED-666324B10A0F}" type="datetimeFigureOut">
              <a:rPr lang="nl-NL" smtClean="0"/>
              <a:t>3-4-2019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BA8F-78FC-4A8A-BC89-0D6BF169D8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098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55E9-45C8-4481-91ED-666324B10A0F}" type="datetimeFigureOut">
              <a:rPr lang="nl-NL" smtClean="0"/>
              <a:t>3-4-2019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BA8F-78FC-4A8A-BC89-0D6BF169D8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54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55E9-45C8-4481-91ED-666324B10A0F}" type="datetimeFigureOut">
              <a:rPr lang="nl-NL" smtClean="0"/>
              <a:t>3-4-2019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BA8F-78FC-4A8A-BC89-0D6BF169D8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259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55E9-45C8-4481-91ED-666324B10A0F}" type="datetimeFigureOut">
              <a:rPr lang="nl-NL" smtClean="0"/>
              <a:t>3-4-2019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BA8F-78FC-4A8A-BC89-0D6BF169D8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809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B5455E9-45C8-4481-91ED-666324B10A0F}" type="datetimeFigureOut">
              <a:rPr lang="nl-NL" smtClean="0"/>
              <a:t>3-4-2019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0D9BA8F-78FC-4A8A-BC89-0D6BF169D8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1594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EC484-FA88-4457-9526-777F31BE85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Project FICA</a:t>
            </a:r>
            <a:br>
              <a:rPr lang="nl-NL" dirty="0"/>
            </a:br>
            <a:r>
              <a:rPr lang="nl-NL" sz="1400" dirty="0"/>
              <a:t>Android filmapplicatie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C3AC135-6570-405E-A115-910476282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10176588" cy="2404550"/>
          </a:xfrm>
        </p:spPr>
        <p:txBody>
          <a:bodyPr>
            <a:normAutofit/>
          </a:bodyPr>
          <a:lstStyle/>
          <a:p>
            <a:r>
              <a:rPr lang="nl-NL" dirty="0" err="1"/>
              <a:t>Mete</a:t>
            </a:r>
            <a:r>
              <a:rPr lang="nl-NL" dirty="0"/>
              <a:t> </a:t>
            </a:r>
            <a:r>
              <a:rPr lang="nl-NL" dirty="0" err="1"/>
              <a:t>Kalak</a:t>
            </a:r>
            <a:endParaRPr lang="nl-NL" dirty="0"/>
          </a:p>
          <a:p>
            <a:r>
              <a:rPr lang="nl-NL" dirty="0"/>
              <a:t>Robin Beljaars</a:t>
            </a:r>
          </a:p>
          <a:p>
            <a:r>
              <a:rPr lang="nl-NL" dirty="0"/>
              <a:t>Tim van </a:t>
            </a:r>
            <a:r>
              <a:rPr lang="nl-NL" dirty="0" err="1"/>
              <a:t>Wouwe</a:t>
            </a:r>
            <a:endParaRPr lang="nl-NL" dirty="0"/>
          </a:p>
          <a:p>
            <a:r>
              <a:rPr lang="nl-NL" dirty="0"/>
              <a:t>Dylan Mulder</a:t>
            </a:r>
          </a:p>
          <a:p>
            <a:r>
              <a:rPr lang="nl-NL" dirty="0"/>
              <a:t>Coen Rijsdijk</a:t>
            </a:r>
          </a:p>
        </p:txBody>
      </p:sp>
    </p:spTree>
    <p:extLst>
      <p:ext uri="{BB962C8B-B14F-4D97-AF65-F5344CB8AC3E}">
        <p14:creationId xmlns:p14="http://schemas.microsoft.com/office/powerpoint/2010/main" val="306620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B47490-68ED-4D01-9D13-F32F8FFF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D9AB25-1B27-4650-AF36-9FD614DBD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Documentatie</a:t>
            </a:r>
          </a:p>
          <a:p>
            <a:r>
              <a:rPr lang="nl-NL" dirty="0"/>
              <a:t>Proces</a:t>
            </a:r>
          </a:p>
          <a:p>
            <a:r>
              <a:rPr lang="nl-NL" dirty="0"/>
              <a:t>App</a:t>
            </a:r>
          </a:p>
          <a:p>
            <a:pPr lvl="1"/>
            <a:r>
              <a:rPr lang="nl-NL" dirty="0"/>
              <a:t>Functionaliteit</a:t>
            </a:r>
          </a:p>
          <a:p>
            <a:pPr lvl="1"/>
            <a:r>
              <a:rPr lang="nl-NL" dirty="0"/>
              <a:t>Demo</a:t>
            </a:r>
          </a:p>
          <a:p>
            <a:r>
              <a:rPr lang="nl-NL" dirty="0"/>
              <a:t>Evaluatie</a:t>
            </a:r>
          </a:p>
        </p:txBody>
      </p:sp>
    </p:spTree>
    <p:extLst>
      <p:ext uri="{BB962C8B-B14F-4D97-AF65-F5344CB8AC3E}">
        <p14:creationId xmlns:p14="http://schemas.microsoft.com/office/powerpoint/2010/main" val="3857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C3113-730B-4B21-8C03-FCC5BBB7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Documentatie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59B373-791C-40A7-82F6-BE3820095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FO</a:t>
            </a:r>
          </a:p>
          <a:p>
            <a:r>
              <a:rPr lang="nl-NL" dirty="0"/>
              <a:t>TO</a:t>
            </a:r>
          </a:p>
          <a:p>
            <a:r>
              <a:rPr lang="nl-NL" dirty="0"/>
              <a:t>Testplan</a:t>
            </a:r>
          </a:p>
          <a:p>
            <a:r>
              <a:rPr lang="nl-NL" dirty="0"/>
              <a:t>Handleiding</a:t>
            </a:r>
          </a:p>
          <a:p>
            <a:r>
              <a:rPr lang="nl-NL" dirty="0"/>
              <a:t>Installatiehandleiding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169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0DC24-C28E-4C21-A9D4-48C6C648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14DC9D-EA18-4C99-AB4E-0A8A44586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3 weken</a:t>
            </a:r>
          </a:p>
          <a:p>
            <a:r>
              <a:rPr lang="nl-NL" dirty="0"/>
              <a:t>4 vergaderingen met opdrachtgever</a:t>
            </a:r>
          </a:p>
          <a:p>
            <a:r>
              <a:rPr lang="nl-NL" dirty="0"/>
              <a:t>2 spreekuren met docenten en andere groepjes</a:t>
            </a:r>
          </a:p>
          <a:p>
            <a:r>
              <a:rPr lang="nl-NL" dirty="0"/>
              <a:t>Planning</a:t>
            </a:r>
          </a:p>
          <a:p>
            <a:r>
              <a:rPr lang="nl-NL" dirty="0"/>
              <a:t>Gebruikte software?</a:t>
            </a:r>
          </a:p>
        </p:txBody>
      </p:sp>
    </p:spTree>
    <p:extLst>
      <p:ext uri="{BB962C8B-B14F-4D97-AF65-F5344CB8AC3E}">
        <p14:creationId xmlns:p14="http://schemas.microsoft.com/office/powerpoint/2010/main" val="355196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94C39-AB15-4277-9996-FA9F5BCF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9314FF-2731-440D-AD87-51371291C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Functionaliteiten aan de hand van de Must</a:t>
            </a:r>
          </a:p>
          <a:p>
            <a:r>
              <a:rPr lang="nl-NL" dirty="0"/>
              <a:t>In de demo functionaliteiten bespreken</a:t>
            </a:r>
          </a:p>
          <a:p>
            <a:r>
              <a:rPr lang="nl-NL" dirty="0" err="1"/>
              <a:t>Api</a:t>
            </a:r>
            <a:r>
              <a:rPr lang="nl-NL" dirty="0"/>
              <a:t>?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 err="1">
                <a:sym typeface="Wingdings" panose="05000000000000000000" pitchFamily="2" charset="2"/>
              </a:rPr>
              <a:t>moviedb</a:t>
            </a:r>
            <a:r>
              <a:rPr lang="nl-NL" dirty="0">
                <a:sym typeface="Wingdings" panose="05000000000000000000" pitchFamily="2" charset="2"/>
              </a:rPr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955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BBCC1-DF7F-4779-956A-72C57985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Evaluatie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689A85-DAD0-4B5B-ABA8-A8AC8CB6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Projectmatigwerken</a:t>
            </a:r>
            <a:endParaRPr lang="nl-NL" dirty="0"/>
          </a:p>
          <a:p>
            <a:r>
              <a:rPr lang="nl-NL" dirty="0"/>
              <a:t>Iedereen korte menig?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404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8D71A6-D8DF-4580-A54C-84D9D0DC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Einde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BF537B-6116-407F-BB7A-22F96D962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Zijn er nog vragen?</a:t>
            </a:r>
          </a:p>
        </p:txBody>
      </p:sp>
    </p:spTree>
    <p:extLst>
      <p:ext uri="{BB962C8B-B14F-4D97-AF65-F5344CB8AC3E}">
        <p14:creationId xmlns:p14="http://schemas.microsoft.com/office/powerpoint/2010/main" val="2752560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Gestreept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Gestreept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estreep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Aaneengesloten</Template>
  <TotalTime>42</TotalTime>
  <Words>74</Words>
  <Application>Microsoft Office PowerPoint</Application>
  <PresentationFormat>Breedbeeld</PresentationFormat>
  <Paragraphs>34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Corbel</vt:lpstr>
      <vt:lpstr>Wingdings</vt:lpstr>
      <vt:lpstr>Gestreept</vt:lpstr>
      <vt:lpstr>Project FICA Android filmapplicatie</vt:lpstr>
      <vt:lpstr>Inhoud</vt:lpstr>
      <vt:lpstr>Documentatie</vt:lpstr>
      <vt:lpstr>Proces</vt:lpstr>
      <vt:lpstr>App</vt:lpstr>
      <vt:lpstr>Evaluatie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FICA</dc:title>
  <dc:creator>Coen Rijsdijk</dc:creator>
  <cp:lastModifiedBy>Coen Rijsdijk</cp:lastModifiedBy>
  <cp:revision>4</cp:revision>
  <dcterms:created xsi:type="dcterms:W3CDTF">2019-04-03T20:22:31Z</dcterms:created>
  <dcterms:modified xsi:type="dcterms:W3CDTF">2019-04-03T21:05:05Z</dcterms:modified>
</cp:coreProperties>
</file>