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Аркуш2!$D$1</c:f>
              <c:strCache>
                <c:ptCount val="1"/>
                <c:pt idx="0">
                  <c:v>Час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Аркуш2!$A$2:$A$1000</c:f>
              <c:numCache>
                <c:formatCode>General</c:formatCode>
                <c:ptCount val="99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  <c:pt idx="220">
                  <c:v>22100</c:v>
                </c:pt>
                <c:pt idx="221">
                  <c:v>22200</c:v>
                </c:pt>
                <c:pt idx="222">
                  <c:v>22300</c:v>
                </c:pt>
                <c:pt idx="223">
                  <c:v>22400</c:v>
                </c:pt>
                <c:pt idx="224">
                  <c:v>22500</c:v>
                </c:pt>
                <c:pt idx="225">
                  <c:v>22600</c:v>
                </c:pt>
                <c:pt idx="226">
                  <c:v>22700</c:v>
                </c:pt>
                <c:pt idx="227">
                  <c:v>22800</c:v>
                </c:pt>
                <c:pt idx="228">
                  <c:v>22900</c:v>
                </c:pt>
                <c:pt idx="229">
                  <c:v>23000</c:v>
                </c:pt>
                <c:pt idx="230">
                  <c:v>23100</c:v>
                </c:pt>
                <c:pt idx="231">
                  <c:v>23200</c:v>
                </c:pt>
                <c:pt idx="232">
                  <c:v>23300</c:v>
                </c:pt>
                <c:pt idx="233">
                  <c:v>23400</c:v>
                </c:pt>
                <c:pt idx="234">
                  <c:v>23500</c:v>
                </c:pt>
                <c:pt idx="235">
                  <c:v>23600</c:v>
                </c:pt>
                <c:pt idx="236">
                  <c:v>23700</c:v>
                </c:pt>
                <c:pt idx="237">
                  <c:v>23800</c:v>
                </c:pt>
                <c:pt idx="238">
                  <c:v>23900</c:v>
                </c:pt>
                <c:pt idx="239">
                  <c:v>24000</c:v>
                </c:pt>
                <c:pt idx="240">
                  <c:v>24100</c:v>
                </c:pt>
                <c:pt idx="241">
                  <c:v>24200</c:v>
                </c:pt>
                <c:pt idx="242">
                  <c:v>24300</c:v>
                </c:pt>
                <c:pt idx="243">
                  <c:v>24400</c:v>
                </c:pt>
                <c:pt idx="244">
                  <c:v>24500</c:v>
                </c:pt>
                <c:pt idx="245">
                  <c:v>24600</c:v>
                </c:pt>
                <c:pt idx="246">
                  <c:v>24700</c:v>
                </c:pt>
                <c:pt idx="247">
                  <c:v>24800</c:v>
                </c:pt>
                <c:pt idx="248">
                  <c:v>24900</c:v>
                </c:pt>
                <c:pt idx="249">
                  <c:v>25000</c:v>
                </c:pt>
                <c:pt idx="250">
                  <c:v>25100</c:v>
                </c:pt>
                <c:pt idx="251">
                  <c:v>25200</c:v>
                </c:pt>
                <c:pt idx="252">
                  <c:v>25300</c:v>
                </c:pt>
                <c:pt idx="253">
                  <c:v>25400</c:v>
                </c:pt>
                <c:pt idx="254">
                  <c:v>25500</c:v>
                </c:pt>
                <c:pt idx="255">
                  <c:v>25600</c:v>
                </c:pt>
                <c:pt idx="256">
                  <c:v>25700</c:v>
                </c:pt>
                <c:pt idx="257">
                  <c:v>25800</c:v>
                </c:pt>
                <c:pt idx="258">
                  <c:v>25900</c:v>
                </c:pt>
                <c:pt idx="259">
                  <c:v>26000</c:v>
                </c:pt>
                <c:pt idx="260">
                  <c:v>26100</c:v>
                </c:pt>
                <c:pt idx="261">
                  <c:v>26200</c:v>
                </c:pt>
                <c:pt idx="262">
                  <c:v>26300</c:v>
                </c:pt>
                <c:pt idx="263">
                  <c:v>26400</c:v>
                </c:pt>
                <c:pt idx="264">
                  <c:v>26500</c:v>
                </c:pt>
                <c:pt idx="265">
                  <c:v>26600</c:v>
                </c:pt>
                <c:pt idx="266">
                  <c:v>26700</c:v>
                </c:pt>
                <c:pt idx="267">
                  <c:v>26800</c:v>
                </c:pt>
                <c:pt idx="268">
                  <c:v>26900</c:v>
                </c:pt>
                <c:pt idx="269">
                  <c:v>27000</c:v>
                </c:pt>
                <c:pt idx="270">
                  <c:v>27100</c:v>
                </c:pt>
                <c:pt idx="271">
                  <c:v>27200</c:v>
                </c:pt>
                <c:pt idx="272">
                  <c:v>27300</c:v>
                </c:pt>
                <c:pt idx="273">
                  <c:v>27400</c:v>
                </c:pt>
                <c:pt idx="274">
                  <c:v>27500</c:v>
                </c:pt>
                <c:pt idx="275">
                  <c:v>27600</c:v>
                </c:pt>
                <c:pt idx="276">
                  <c:v>27700</c:v>
                </c:pt>
                <c:pt idx="277">
                  <c:v>27800</c:v>
                </c:pt>
                <c:pt idx="278">
                  <c:v>27900</c:v>
                </c:pt>
                <c:pt idx="279">
                  <c:v>28000</c:v>
                </c:pt>
                <c:pt idx="280">
                  <c:v>28100</c:v>
                </c:pt>
                <c:pt idx="281">
                  <c:v>28200</c:v>
                </c:pt>
                <c:pt idx="282">
                  <c:v>28300</c:v>
                </c:pt>
                <c:pt idx="283">
                  <c:v>28400</c:v>
                </c:pt>
                <c:pt idx="284">
                  <c:v>28500</c:v>
                </c:pt>
                <c:pt idx="285">
                  <c:v>28600</c:v>
                </c:pt>
                <c:pt idx="286">
                  <c:v>28700</c:v>
                </c:pt>
                <c:pt idx="287">
                  <c:v>28800</c:v>
                </c:pt>
                <c:pt idx="288">
                  <c:v>28900</c:v>
                </c:pt>
                <c:pt idx="289">
                  <c:v>29000</c:v>
                </c:pt>
                <c:pt idx="290">
                  <c:v>29100</c:v>
                </c:pt>
                <c:pt idx="291">
                  <c:v>29200</c:v>
                </c:pt>
                <c:pt idx="292">
                  <c:v>29300</c:v>
                </c:pt>
                <c:pt idx="293">
                  <c:v>29400</c:v>
                </c:pt>
                <c:pt idx="294">
                  <c:v>29500</c:v>
                </c:pt>
                <c:pt idx="295">
                  <c:v>29600</c:v>
                </c:pt>
                <c:pt idx="296">
                  <c:v>29700</c:v>
                </c:pt>
                <c:pt idx="297">
                  <c:v>29800</c:v>
                </c:pt>
                <c:pt idx="298">
                  <c:v>29900</c:v>
                </c:pt>
                <c:pt idx="299">
                  <c:v>30000</c:v>
                </c:pt>
                <c:pt idx="300">
                  <c:v>30100</c:v>
                </c:pt>
                <c:pt idx="301">
                  <c:v>30200</c:v>
                </c:pt>
                <c:pt idx="302">
                  <c:v>30300</c:v>
                </c:pt>
                <c:pt idx="303">
                  <c:v>30400</c:v>
                </c:pt>
                <c:pt idx="304">
                  <c:v>30500</c:v>
                </c:pt>
                <c:pt idx="305">
                  <c:v>30600</c:v>
                </c:pt>
                <c:pt idx="306">
                  <c:v>30700</c:v>
                </c:pt>
                <c:pt idx="307">
                  <c:v>30800</c:v>
                </c:pt>
                <c:pt idx="308">
                  <c:v>30900</c:v>
                </c:pt>
                <c:pt idx="309">
                  <c:v>31000</c:v>
                </c:pt>
                <c:pt idx="310">
                  <c:v>31100</c:v>
                </c:pt>
                <c:pt idx="311">
                  <c:v>31200</c:v>
                </c:pt>
                <c:pt idx="312">
                  <c:v>31300</c:v>
                </c:pt>
                <c:pt idx="313">
                  <c:v>31400</c:v>
                </c:pt>
                <c:pt idx="314">
                  <c:v>31500</c:v>
                </c:pt>
                <c:pt idx="315">
                  <c:v>31600</c:v>
                </c:pt>
                <c:pt idx="316">
                  <c:v>31700</c:v>
                </c:pt>
                <c:pt idx="317">
                  <c:v>31800</c:v>
                </c:pt>
                <c:pt idx="318">
                  <c:v>31900</c:v>
                </c:pt>
                <c:pt idx="319">
                  <c:v>32000</c:v>
                </c:pt>
                <c:pt idx="320">
                  <c:v>32100</c:v>
                </c:pt>
                <c:pt idx="321">
                  <c:v>32200</c:v>
                </c:pt>
                <c:pt idx="322">
                  <c:v>32300</c:v>
                </c:pt>
                <c:pt idx="323">
                  <c:v>32400</c:v>
                </c:pt>
                <c:pt idx="324">
                  <c:v>32500</c:v>
                </c:pt>
                <c:pt idx="325">
                  <c:v>32600</c:v>
                </c:pt>
                <c:pt idx="326">
                  <c:v>32700</c:v>
                </c:pt>
                <c:pt idx="327">
                  <c:v>32800</c:v>
                </c:pt>
                <c:pt idx="328">
                  <c:v>32900</c:v>
                </c:pt>
                <c:pt idx="329">
                  <c:v>33000</c:v>
                </c:pt>
                <c:pt idx="330">
                  <c:v>33100</c:v>
                </c:pt>
                <c:pt idx="331">
                  <c:v>33200</c:v>
                </c:pt>
                <c:pt idx="332">
                  <c:v>33300</c:v>
                </c:pt>
                <c:pt idx="333">
                  <c:v>33400</c:v>
                </c:pt>
                <c:pt idx="334">
                  <c:v>33500</c:v>
                </c:pt>
                <c:pt idx="335">
                  <c:v>33600</c:v>
                </c:pt>
                <c:pt idx="336">
                  <c:v>33700</c:v>
                </c:pt>
                <c:pt idx="337">
                  <c:v>33800</c:v>
                </c:pt>
                <c:pt idx="338">
                  <c:v>33900</c:v>
                </c:pt>
                <c:pt idx="339">
                  <c:v>34000</c:v>
                </c:pt>
                <c:pt idx="340">
                  <c:v>34100</c:v>
                </c:pt>
                <c:pt idx="341">
                  <c:v>34200</c:v>
                </c:pt>
                <c:pt idx="342">
                  <c:v>34300</c:v>
                </c:pt>
                <c:pt idx="343">
                  <c:v>34400</c:v>
                </c:pt>
                <c:pt idx="344">
                  <c:v>34500</c:v>
                </c:pt>
                <c:pt idx="345">
                  <c:v>34600</c:v>
                </c:pt>
                <c:pt idx="346">
                  <c:v>34700</c:v>
                </c:pt>
                <c:pt idx="347">
                  <c:v>34800</c:v>
                </c:pt>
                <c:pt idx="348">
                  <c:v>34900</c:v>
                </c:pt>
                <c:pt idx="349">
                  <c:v>35000</c:v>
                </c:pt>
                <c:pt idx="350">
                  <c:v>35100</c:v>
                </c:pt>
                <c:pt idx="351">
                  <c:v>35200</c:v>
                </c:pt>
                <c:pt idx="352">
                  <c:v>35300</c:v>
                </c:pt>
                <c:pt idx="353">
                  <c:v>35400</c:v>
                </c:pt>
                <c:pt idx="354">
                  <c:v>35500</c:v>
                </c:pt>
                <c:pt idx="355">
                  <c:v>35600</c:v>
                </c:pt>
                <c:pt idx="356">
                  <c:v>35700</c:v>
                </c:pt>
                <c:pt idx="357">
                  <c:v>35800</c:v>
                </c:pt>
                <c:pt idx="358">
                  <c:v>35900</c:v>
                </c:pt>
                <c:pt idx="359">
                  <c:v>36000</c:v>
                </c:pt>
                <c:pt idx="360">
                  <c:v>36100</c:v>
                </c:pt>
                <c:pt idx="361">
                  <c:v>36200</c:v>
                </c:pt>
                <c:pt idx="362">
                  <c:v>36300</c:v>
                </c:pt>
                <c:pt idx="363">
                  <c:v>36400</c:v>
                </c:pt>
                <c:pt idx="364">
                  <c:v>36500</c:v>
                </c:pt>
                <c:pt idx="365">
                  <c:v>36600</c:v>
                </c:pt>
                <c:pt idx="366">
                  <c:v>36700</c:v>
                </c:pt>
                <c:pt idx="367">
                  <c:v>36800</c:v>
                </c:pt>
                <c:pt idx="368">
                  <c:v>36900</c:v>
                </c:pt>
                <c:pt idx="369">
                  <c:v>37000</c:v>
                </c:pt>
                <c:pt idx="370">
                  <c:v>37100</c:v>
                </c:pt>
                <c:pt idx="371">
                  <c:v>37200</c:v>
                </c:pt>
                <c:pt idx="372">
                  <c:v>37300</c:v>
                </c:pt>
                <c:pt idx="373">
                  <c:v>37400</c:v>
                </c:pt>
                <c:pt idx="374">
                  <c:v>37500</c:v>
                </c:pt>
                <c:pt idx="375">
                  <c:v>37600</c:v>
                </c:pt>
                <c:pt idx="376">
                  <c:v>37700</c:v>
                </c:pt>
                <c:pt idx="377">
                  <c:v>37800</c:v>
                </c:pt>
                <c:pt idx="378">
                  <c:v>37900</c:v>
                </c:pt>
                <c:pt idx="379">
                  <c:v>38000</c:v>
                </c:pt>
                <c:pt idx="380">
                  <c:v>38100</c:v>
                </c:pt>
                <c:pt idx="381">
                  <c:v>38200</c:v>
                </c:pt>
                <c:pt idx="382">
                  <c:v>38300</c:v>
                </c:pt>
                <c:pt idx="383">
                  <c:v>38400</c:v>
                </c:pt>
                <c:pt idx="384">
                  <c:v>38500</c:v>
                </c:pt>
                <c:pt idx="385">
                  <c:v>38600</c:v>
                </c:pt>
                <c:pt idx="386">
                  <c:v>38700</c:v>
                </c:pt>
                <c:pt idx="387">
                  <c:v>38800</c:v>
                </c:pt>
                <c:pt idx="388">
                  <c:v>38900</c:v>
                </c:pt>
                <c:pt idx="389">
                  <c:v>39000</c:v>
                </c:pt>
                <c:pt idx="390">
                  <c:v>39100</c:v>
                </c:pt>
                <c:pt idx="391">
                  <c:v>39200</c:v>
                </c:pt>
                <c:pt idx="392">
                  <c:v>39300</c:v>
                </c:pt>
                <c:pt idx="393">
                  <c:v>39400</c:v>
                </c:pt>
                <c:pt idx="394">
                  <c:v>39500</c:v>
                </c:pt>
                <c:pt idx="395">
                  <c:v>39600</c:v>
                </c:pt>
                <c:pt idx="396">
                  <c:v>39700</c:v>
                </c:pt>
                <c:pt idx="397">
                  <c:v>39800</c:v>
                </c:pt>
                <c:pt idx="398">
                  <c:v>39900</c:v>
                </c:pt>
                <c:pt idx="399">
                  <c:v>40000</c:v>
                </c:pt>
                <c:pt idx="400">
                  <c:v>40100</c:v>
                </c:pt>
                <c:pt idx="401">
                  <c:v>40200</c:v>
                </c:pt>
                <c:pt idx="402">
                  <c:v>40300</c:v>
                </c:pt>
                <c:pt idx="403">
                  <c:v>40400</c:v>
                </c:pt>
                <c:pt idx="404">
                  <c:v>40500</c:v>
                </c:pt>
                <c:pt idx="405">
                  <c:v>40600</c:v>
                </c:pt>
                <c:pt idx="406">
                  <c:v>40700</c:v>
                </c:pt>
                <c:pt idx="407">
                  <c:v>40800</c:v>
                </c:pt>
                <c:pt idx="408">
                  <c:v>40900</c:v>
                </c:pt>
                <c:pt idx="409">
                  <c:v>41000</c:v>
                </c:pt>
                <c:pt idx="410">
                  <c:v>41100</c:v>
                </c:pt>
                <c:pt idx="411">
                  <c:v>41200</c:v>
                </c:pt>
                <c:pt idx="412">
                  <c:v>41300</c:v>
                </c:pt>
                <c:pt idx="413">
                  <c:v>41400</c:v>
                </c:pt>
                <c:pt idx="414">
                  <c:v>41500</c:v>
                </c:pt>
                <c:pt idx="415">
                  <c:v>41600</c:v>
                </c:pt>
                <c:pt idx="416">
                  <c:v>41700</c:v>
                </c:pt>
                <c:pt idx="417">
                  <c:v>41800</c:v>
                </c:pt>
                <c:pt idx="418">
                  <c:v>41900</c:v>
                </c:pt>
                <c:pt idx="419">
                  <c:v>42000</c:v>
                </c:pt>
                <c:pt idx="420">
                  <c:v>42100</c:v>
                </c:pt>
                <c:pt idx="421">
                  <c:v>42200</c:v>
                </c:pt>
                <c:pt idx="422">
                  <c:v>42300</c:v>
                </c:pt>
                <c:pt idx="423">
                  <c:v>42400</c:v>
                </c:pt>
                <c:pt idx="424">
                  <c:v>42500</c:v>
                </c:pt>
                <c:pt idx="425">
                  <c:v>42600</c:v>
                </c:pt>
                <c:pt idx="426">
                  <c:v>42700</c:v>
                </c:pt>
                <c:pt idx="427">
                  <c:v>42800</c:v>
                </c:pt>
                <c:pt idx="428">
                  <c:v>42900</c:v>
                </c:pt>
                <c:pt idx="429">
                  <c:v>43000</c:v>
                </c:pt>
                <c:pt idx="430">
                  <c:v>43100</c:v>
                </c:pt>
                <c:pt idx="431">
                  <c:v>43200</c:v>
                </c:pt>
                <c:pt idx="432">
                  <c:v>43300</c:v>
                </c:pt>
                <c:pt idx="433">
                  <c:v>43400</c:v>
                </c:pt>
                <c:pt idx="434">
                  <c:v>43500</c:v>
                </c:pt>
                <c:pt idx="435">
                  <c:v>43600</c:v>
                </c:pt>
                <c:pt idx="436">
                  <c:v>43700</c:v>
                </c:pt>
                <c:pt idx="437">
                  <c:v>43800</c:v>
                </c:pt>
                <c:pt idx="438">
                  <c:v>43900</c:v>
                </c:pt>
                <c:pt idx="439">
                  <c:v>44000</c:v>
                </c:pt>
                <c:pt idx="440">
                  <c:v>44100</c:v>
                </c:pt>
                <c:pt idx="441">
                  <c:v>44200</c:v>
                </c:pt>
                <c:pt idx="442">
                  <c:v>44300</c:v>
                </c:pt>
                <c:pt idx="443">
                  <c:v>44400</c:v>
                </c:pt>
                <c:pt idx="444">
                  <c:v>44500</c:v>
                </c:pt>
                <c:pt idx="445">
                  <c:v>44600</c:v>
                </c:pt>
                <c:pt idx="446">
                  <c:v>44700</c:v>
                </c:pt>
                <c:pt idx="447">
                  <c:v>44800</c:v>
                </c:pt>
                <c:pt idx="448">
                  <c:v>44900</c:v>
                </c:pt>
                <c:pt idx="449">
                  <c:v>45000</c:v>
                </c:pt>
                <c:pt idx="450">
                  <c:v>45100</c:v>
                </c:pt>
                <c:pt idx="451">
                  <c:v>45200</c:v>
                </c:pt>
                <c:pt idx="452">
                  <c:v>45300</c:v>
                </c:pt>
                <c:pt idx="453">
                  <c:v>45400</c:v>
                </c:pt>
                <c:pt idx="454">
                  <c:v>45500</c:v>
                </c:pt>
                <c:pt idx="455">
                  <c:v>45600</c:v>
                </c:pt>
                <c:pt idx="456">
                  <c:v>45700</c:v>
                </c:pt>
                <c:pt idx="457">
                  <c:v>45800</c:v>
                </c:pt>
                <c:pt idx="458">
                  <c:v>45900</c:v>
                </c:pt>
                <c:pt idx="459">
                  <c:v>46000</c:v>
                </c:pt>
                <c:pt idx="460">
                  <c:v>46100</c:v>
                </c:pt>
                <c:pt idx="461">
                  <c:v>46200</c:v>
                </c:pt>
                <c:pt idx="462">
                  <c:v>46300</c:v>
                </c:pt>
                <c:pt idx="463">
                  <c:v>46400</c:v>
                </c:pt>
                <c:pt idx="464">
                  <c:v>46500</c:v>
                </c:pt>
                <c:pt idx="465">
                  <c:v>46600</c:v>
                </c:pt>
                <c:pt idx="466">
                  <c:v>46700</c:v>
                </c:pt>
                <c:pt idx="467">
                  <c:v>46800</c:v>
                </c:pt>
                <c:pt idx="468">
                  <c:v>46900</c:v>
                </c:pt>
                <c:pt idx="469">
                  <c:v>47000</c:v>
                </c:pt>
                <c:pt idx="470">
                  <c:v>47100</c:v>
                </c:pt>
                <c:pt idx="471">
                  <c:v>47200</c:v>
                </c:pt>
                <c:pt idx="472">
                  <c:v>47300</c:v>
                </c:pt>
                <c:pt idx="473">
                  <c:v>47400</c:v>
                </c:pt>
                <c:pt idx="474">
                  <c:v>47500</c:v>
                </c:pt>
                <c:pt idx="475">
                  <c:v>47600</c:v>
                </c:pt>
                <c:pt idx="476">
                  <c:v>47700</c:v>
                </c:pt>
                <c:pt idx="477">
                  <c:v>47800</c:v>
                </c:pt>
                <c:pt idx="478">
                  <c:v>47900</c:v>
                </c:pt>
                <c:pt idx="479">
                  <c:v>48000</c:v>
                </c:pt>
                <c:pt idx="480">
                  <c:v>48100</c:v>
                </c:pt>
                <c:pt idx="481">
                  <c:v>48200</c:v>
                </c:pt>
                <c:pt idx="482">
                  <c:v>48300</c:v>
                </c:pt>
                <c:pt idx="483">
                  <c:v>48400</c:v>
                </c:pt>
                <c:pt idx="484">
                  <c:v>48500</c:v>
                </c:pt>
                <c:pt idx="485">
                  <c:v>48600</c:v>
                </c:pt>
                <c:pt idx="486">
                  <c:v>48700</c:v>
                </c:pt>
                <c:pt idx="487">
                  <c:v>48800</c:v>
                </c:pt>
                <c:pt idx="488">
                  <c:v>48900</c:v>
                </c:pt>
                <c:pt idx="489">
                  <c:v>49000</c:v>
                </c:pt>
                <c:pt idx="490">
                  <c:v>49100</c:v>
                </c:pt>
                <c:pt idx="491">
                  <c:v>49200</c:v>
                </c:pt>
                <c:pt idx="492">
                  <c:v>49300</c:v>
                </c:pt>
                <c:pt idx="493">
                  <c:v>49400</c:v>
                </c:pt>
                <c:pt idx="494">
                  <c:v>49500</c:v>
                </c:pt>
                <c:pt idx="495">
                  <c:v>49600</c:v>
                </c:pt>
                <c:pt idx="496">
                  <c:v>49700</c:v>
                </c:pt>
                <c:pt idx="497">
                  <c:v>49800</c:v>
                </c:pt>
                <c:pt idx="498">
                  <c:v>49900</c:v>
                </c:pt>
                <c:pt idx="499">
                  <c:v>50000</c:v>
                </c:pt>
                <c:pt idx="500">
                  <c:v>50100</c:v>
                </c:pt>
                <c:pt idx="501">
                  <c:v>50200</c:v>
                </c:pt>
                <c:pt idx="502">
                  <c:v>50300</c:v>
                </c:pt>
                <c:pt idx="503">
                  <c:v>50400</c:v>
                </c:pt>
                <c:pt idx="504">
                  <c:v>50500</c:v>
                </c:pt>
                <c:pt idx="505">
                  <c:v>50600</c:v>
                </c:pt>
                <c:pt idx="506">
                  <c:v>50700</c:v>
                </c:pt>
                <c:pt idx="507">
                  <c:v>50800</c:v>
                </c:pt>
                <c:pt idx="508">
                  <c:v>50900</c:v>
                </c:pt>
                <c:pt idx="509">
                  <c:v>51000</c:v>
                </c:pt>
                <c:pt idx="510">
                  <c:v>51100</c:v>
                </c:pt>
                <c:pt idx="511">
                  <c:v>51200</c:v>
                </c:pt>
                <c:pt idx="512">
                  <c:v>51300</c:v>
                </c:pt>
                <c:pt idx="513">
                  <c:v>51400</c:v>
                </c:pt>
                <c:pt idx="514">
                  <c:v>51500</c:v>
                </c:pt>
                <c:pt idx="515">
                  <c:v>51600</c:v>
                </c:pt>
                <c:pt idx="516">
                  <c:v>51700</c:v>
                </c:pt>
                <c:pt idx="517">
                  <c:v>51800</c:v>
                </c:pt>
                <c:pt idx="518">
                  <c:v>51900</c:v>
                </c:pt>
                <c:pt idx="519">
                  <c:v>52000</c:v>
                </c:pt>
                <c:pt idx="520">
                  <c:v>52100</c:v>
                </c:pt>
                <c:pt idx="521">
                  <c:v>52200</c:v>
                </c:pt>
                <c:pt idx="522">
                  <c:v>52300</c:v>
                </c:pt>
                <c:pt idx="523">
                  <c:v>52400</c:v>
                </c:pt>
                <c:pt idx="524">
                  <c:v>52500</c:v>
                </c:pt>
                <c:pt idx="525">
                  <c:v>52600</c:v>
                </c:pt>
                <c:pt idx="526">
                  <c:v>52700</c:v>
                </c:pt>
                <c:pt idx="527">
                  <c:v>52800</c:v>
                </c:pt>
                <c:pt idx="528">
                  <c:v>52900</c:v>
                </c:pt>
                <c:pt idx="529">
                  <c:v>53000</c:v>
                </c:pt>
                <c:pt idx="530">
                  <c:v>53100</c:v>
                </c:pt>
                <c:pt idx="531">
                  <c:v>53200</c:v>
                </c:pt>
                <c:pt idx="532">
                  <c:v>53300</c:v>
                </c:pt>
                <c:pt idx="533">
                  <c:v>53400</c:v>
                </c:pt>
                <c:pt idx="534">
                  <c:v>53500</c:v>
                </c:pt>
                <c:pt idx="535">
                  <c:v>53600</c:v>
                </c:pt>
                <c:pt idx="536">
                  <c:v>53700</c:v>
                </c:pt>
                <c:pt idx="537">
                  <c:v>53800</c:v>
                </c:pt>
                <c:pt idx="538">
                  <c:v>53900</c:v>
                </c:pt>
                <c:pt idx="539">
                  <c:v>54000</c:v>
                </c:pt>
                <c:pt idx="540">
                  <c:v>54100</c:v>
                </c:pt>
                <c:pt idx="541">
                  <c:v>54200</c:v>
                </c:pt>
                <c:pt idx="542">
                  <c:v>54300</c:v>
                </c:pt>
                <c:pt idx="543">
                  <c:v>54400</c:v>
                </c:pt>
                <c:pt idx="544">
                  <c:v>54500</c:v>
                </c:pt>
                <c:pt idx="545">
                  <c:v>54600</c:v>
                </c:pt>
                <c:pt idx="546">
                  <c:v>54700</c:v>
                </c:pt>
                <c:pt idx="547">
                  <c:v>54800</c:v>
                </c:pt>
                <c:pt idx="548">
                  <c:v>54900</c:v>
                </c:pt>
                <c:pt idx="549">
                  <c:v>55000</c:v>
                </c:pt>
                <c:pt idx="550">
                  <c:v>55100</c:v>
                </c:pt>
                <c:pt idx="551">
                  <c:v>55200</c:v>
                </c:pt>
                <c:pt idx="552">
                  <c:v>55300</c:v>
                </c:pt>
                <c:pt idx="553">
                  <c:v>55400</c:v>
                </c:pt>
                <c:pt idx="554">
                  <c:v>55500</c:v>
                </c:pt>
                <c:pt idx="555">
                  <c:v>55600</c:v>
                </c:pt>
                <c:pt idx="556">
                  <c:v>55700</c:v>
                </c:pt>
                <c:pt idx="557">
                  <c:v>55800</c:v>
                </c:pt>
                <c:pt idx="558">
                  <c:v>55900</c:v>
                </c:pt>
                <c:pt idx="559">
                  <c:v>56000</c:v>
                </c:pt>
                <c:pt idx="560">
                  <c:v>56100</c:v>
                </c:pt>
                <c:pt idx="561">
                  <c:v>56200</c:v>
                </c:pt>
                <c:pt idx="562">
                  <c:v>56300</c:v>
                </c:pt>
                <c:pt idx="563">
                  <c:v>56400</c:v>
                </c:pt>
                <c:pt idx="564">
                  <c:v>56500</c:v>
                </c:pt>
                <c:pt idx="565">
                  <c:v>56600</c:v>
                </c:pt>
                <c:pt idx="566">
                  <c:v>56700</c:v>
                </c:pt>
                <c:pt idx="567">
                  <c:v>56800</c:v>
                </c:pt>
                <c:pt idx="568">
                  <c:v>56900</c:v>
                </c:pt>
                <c:pt idx="569">
                  <c:v>57000</c:v>
                </c:pt>
                <c:pt idx="570">
                  <c:v>57100</c:v>
                </c:pt>
                <c:pt idx="571">
                  <c:v>57200</c:v>
                </c:pt>
                <c:pt idx="572">
                  <c:v>57300</c:v>
                </c:pt>
                <c:pt idx="573">
                  <c:v>57400</c:v>
                </c:pt>
                <c:pt idx="574">
                  <c:v>57500</c:v>
                </c:pt>
                <c:pt idx="575">
                  <c:v>57600</c:v>
                </c:pt>
                <c:pt idx="576">
                  <c:v>57700</c:v>
                </c:pt>
                <c:pt idx="577">
                  <c:v>57800</c:v>
                </c:pt>
                <c:pt idx="578">
                  <c:v>57900</c:v>
                </c:pt>
                <c:pt idx="579">
                  <c:v>58000</c:v>
                </c:pt>
                <c:pt idx="580">
                  <c:v>58100</c:v>
                </c:pt>
                <c:pt idx="581">
                  <c:v>58200</c:v>
                </c:pt>
                <c:pt idx="582">
                  <c:v>58300</c:v>
                </c:pt>
                <c:pt idx="583">
                  <c:v>58400</c:v>
                </c:pt>
                <c:pt idx="584">
                  <c:v>58500</c:v>
                </c:pt>
                <c:pt idx="585">
                  <c:v>58600</c:v>
                </c:pt>
                <c:pt idx="586">
                  <c:v>58700</c:v>
                </c:pt>
                <c:pt idx="587">
                  <c:v>58800</c:v>
                </c:pt>
                <c:pt idx="588">
                  <c:v>58900</c:v>
                </c:pt>
                <c:pt idx="589">
                  <c:v>59000</c:v>
                </c:pt>
                <c:pt idx="590">
                  <c:v>59100</c:v>
                </c:pt>
                <c:pt idx="591">
                  <c:v>59200</c:v>
                </c:pt>
                <c:pt idx="592">
                  <c:v>59300</c:v>
                </c:pt>
                <c:pt idx="593">
                  <c:v>59400</c:v>
                </c:pt>
                <c:pt idx="594">
                  <c:v>59500</c:v>
                </c:pt>
                <c:pt idx="595">
                  <c:v>59600</c:v>
                </c:pt>
                <c:pt idx="596">
                  <c:v>59700</c:v>
                </c:pt>
                <c:pt idx="597">
                  <c:v>59800</c:v>
                </c:pt>
                <c:pt idx="598">
                  <c:v>59900</c:v>
                </c:pt>
                <c:pt idx="599">
                  <c:v>60000</c:v>
                </c:pt>
                <c:pt idx="600">
                  <c:v>60100</c:v>
                </c:pt>
                <c:pt idx="601">
                  <c:v>60200</c:v>
                </c:pt>
                <c:pt idx="602">
                  <c:v>60300</c:v>
                </c:pt>
                <c:pt idx="603">
                  <c:v>60400</c:v>
                </c:pt>
                <c:pt idx="604">
                  <c:v>60500</c:v>
                </c:pt>
                <c:pt idx="605">
                  <c:v>60600</c:v>
                </c:pt>
                <c:pt idx="606">
                  <c:v>60700</c:v>
                </c:pt>
                <c:pt idx="607">
                  <c:v>60800</c:v>
                </c:pt>
                <c:pt idx="608">
                  <c:v>60900</c:v>
                </c:pt>
                <c:pt idx="609">
                  <c:v>61000</c:v>
                </c:pt>
                <c:pt idx="610">
                  <c:v>61100</c:v>
                </c:pt>
                <c:pt idx="611">
                  <c:v>61200</c:v>
                </c:pt>
                <c:pt idx="612">
                  <c:v>61300</c:v>
                </c:pt>
                <c:pt idx="613">
                  <c:v>61400</c:v>
                </c:pt>
                <c:pt idx="614">
                  <c:v>61500</c:v>
                </c:pt>
                <c:pt idx="615">
                  <c:v>61600</c:v>
                </c:pt>
                <c:pt idx="616">
                  <c:v>61700</c:v>
                </c:pt>
                <c:pt idx="617">
                  <c:v>61800</c:v>
                </c:pt>
                <c:pt idx="618">
                  <c:v>61900</c:v>
                </c:pt>
                <c:pt idx="619">
                  <c:v>62000</c:v>
                </c:pt>
                <c:pt idx="620">
                  <c:v>62100</c:v>
                </c:pt>
                <c:pt idx="621">
                  <c:v>62200</c:v>
                </c:pt>
                <c:pt idx="622">
                  <c:v>62300</c:v>
                </c:pt>
                <c:pt idx="623">
                  <c:v>62400</c:v>
                </c:pt>
                <c:pt idx="624">
                  <c:v>62500</c:v>
                </c:pt>
                <c:pt idx="625">
                  <c:v>62600</c:v>
                </c:pt>
                <c:pt idx="626">
                  <c:v>62700</c:v>
                </c:pt>
                <c:pt idx="627">
                  <c:v>62800</c:v>
                </c:pt>
                <c:pt idx="628">
                  <c:v>62900</c:v>
                </c:pt>
                <c:pt idx="629">
                  <c:v>63000</c:v>
                </c:pt>
                <c:pt idx="630">
                  <c:v>63100</c:v>
                </c:pt>
                <c:pt idx="631">
                  <c:v>63200</c:v>
                </c:pt>
                <c:pt idx="632">
                  <c:v>63300</c:v>
                </c:pt>
                <c:pt idx="633">
                  <c:v>63400</c:v>
                </c:pt>
                <c:pt idx="634">
                  <c:v>63500</c:v>
                </c:pt>
                <c:pt idx="635">
                  <c:v>63600</c:v>
                </c:pt>
                <c:pt idx="636">
                  <c:v>63700</c:v>
                </c:pt>
                <c:pt idx="637">
                  <c:v>63800</c:v>
                </c:pt>
                <c:pt idx="638">
                  <c:v>63900</c:v>
                </c:pt>
                <c:pt idx="639">
                  <c:v>64000</c:v>
                </c:pt>
                <c:pt idx="640">
                  <c:v>64100</c:v>
                </c:pt>
                <c:pt idx="641">
                  <c:v>64200</c:v>
                </c:pt>
                <c:pt idx="642">
                  <c:v>64300</c:v>
                </c:pt>
                <c:pt idx="643">
                  <c:v>64400</c:v>
                </c:pt>
                <c:pt idx="644">
                  <c:v>64500</c:v>
                </c:pt>
                <c:pt idx="645">
                  <c:v>64600</c:v>
                </c:pt>
                <c:pt idx="646">
                  <c:v>64700</c:v>
                </c:pt>
                <c:pt idx="647">
                  <c:v>64800</c:v>
                </c:pt>
                <c:pt idx="648">
                  <c:v>64900</c:v>
                </c:pt>
                <c:pt idx="649">
                  <c:v>65000</c:v>
                </c:pt>
                <c:pt idx="650">
                  <c:v>65100</c:v>
                </c:pt>
                <c:pt idx="651">
                  <c:v>65200</c:v>
                </c:pt>
                <c:pt idx="652">
                  <c:v>65300</c:v>
                </c:pt>
                <c:pt idx="653">
                  <c:v>65400</c:v>
                </c:pt>
                <c:pt idx="654">
                  <c:v>65500</c:v>
                </c:pt>
                <c:pt idx="655">
                  <c:v>65600</c:v>
                </c:pt>
                <c:pt idx="656">
                  <c:v>65700</c:v>
                </c:pt>
                <c:pt idx="657">
                  <c:v>65800</c:v>
                </c:pt>
                <c:pt idx="658">
                  <c:v>65900</c:v>
                </c:pt>
                <c:pt idx="659">
                  <c:v>66000</c:v>
                </c:pt>
                <c:pt idx="660">
                  <c:v>66100</c:v>
                </c:pt>
                <c:pt idx="661">
                  <c:v>66200</c:v>
                </c:pt>
                <c:pt idx="662">
                  <c:v>66300</c:v>
                </c:pt>
                <c:pt idx="663">
                  <c:v>66400</c:v>
                </c:pt>
                <c:pt idx="664">
                  <c:v>66500</c:v>
                </c:pt>
                <c:pt idx="665">
                  <c:v>66600</c:v>
                </c:pt>
                <c:pt idx="666">
                  <c:v>66700</c:v>
                </c:pt>
                <c:pt idx="667">
                  <c:v>66800</c:v>
                </c:pt>
                <c:pt idx="668">
                  <c:v>66900</c:v>
                </c:pt>
                <c:pt idx="669">
                  <c:v>67000</c:v>
                </c:pt>
                <c:pt idx="670">
                  <c:v>67100</c:v>
                </c:pt>
                <c:pt idx="671">
                  <c:v>67200</c:v>
                </c:pt>
                <c:pt idx="672">
                  <c:v>67300</c:v>
                </c:pt>
                <c:pt idx="673">
                  <c:v>67400</c:v>
                </c:pt>
                <c:pt idx="674">
                  <c:v>67500</c:v>
                </c:pt>
                <c:pt idx="675">
                  <c:v>67600</c:v>
                </c:pt>
                <c:pt idx="676">
                  <c:v>67700</c:v>
                </c:pt>
                <c:pt idx="677">
                  <c:v>67800</c:v>
                </c:pt>
                <c:pt idx="678">
                  <c:v>67900</c:v>
                </c:pt>
                <c:pt idx="679">
                  <c:v>68000</c:v>
                </c:pt>
                <c:pt idx="680">
                  <c:v>68100</c:v>
                </c:pt>
                <c:pt idx="681">
                  <c:v>68200</c:v>
                </c:pt>
                <c:pt idx="682">
                  <c:v>68300</c:v>
                </c:pt>
                <c:pt idx="683">
                  <c:v>68400</c:v>
                </c:pt>
                <c:pt idx="684">
                  <c:v>68500</c:v>
                </c:pt>
                <c:pt idx="685">
                  <c:v>68600</c:v>
                </c:pt>
                <c:pt idx="686">
                  <c:v>68700</c:v>
                </c:pt>
                <c:pt idx="687">
                  <c:v>68800</c:v>
                </c:pt>
                <c:pt idx="688">
                  <c:v>68900</c:v>
                </c:pt>
                <c:pt idx="689">
                  <c:v>69000</c:v>
                </c:pt>
                <c:pt idx="690">
                  <c:v>69100</c:v>
                </c:pt>
                <c:pt idx="691">
                  <c:v>69200</c:v>
                </c:pt>
                <c:pt idx="692">
                  <c:v>69300</c:v>
                </c:pt>
                <c:pt idx="693">
                  <c:v>69400</c:v>
                </c:pt>
                <c:pt idx="694">
                  <c:v>69500</c:v>
                </c:pt>
                <c:pt idx="695">
                  <c:v>69600</c:v>
                </c:pt>
                <c:pt idx="696">
                  <c:v>69700</c:v>
                </c:pt>
                <c:pt idx="697">
                  <c:v>69800</c:v>
                </c:pt>
                <c:pt idx="698">
                  <c:v>69900</c:v>
                </c:pt>
                <c:pt idx="699">
                  <c:v>70000</c:v>
                </c:pt>
                <c:pt idx="700">
                  <c:v>70100</c:v>
                </c:pt>
                <c:pt idx="701">
                  <c:v>70200</c:v>
                </c:pt>
                <c:pt idx="702">
                  <c:v>70300</c:v>
                </c:pt>
                <c:pt idx="703">
                  <c:v>70400</c:v>
                </c:pt>
                <c:pt idx="704">
                  <c:v>70500</c:v>
                </c:pt>
                <c:pt idx="705">
                  <c:v>70600</c:v>
                </c:pt>
                <c:pt idx="706">
                  <c:v>70700</c:v>
                </c:pt>
                <c:pt idx="707">
                  <c:v>70800</c:v>
                </c:pt>
                <c:pt idx="708">
                  <c:v>70900</c:v>
                </c:pt>
                <c:pt idx="709">
                  <c:v>71000</c:v>
                </c:pt>
                <c:pt idx="710">
                  <c:v>71100</c:v>
                </c:pt>
                <c:pt idx="711">
                  <c:v>71200</c:v>
                </c:pt>
                <c:pt idx="712">
                  <c:v>71300</c:v>
                </c:pt>
                <c:pt idx="713">
                  <c:v>71400</c:v>
                </c:pt>
                <c:pt idx="714">
                  <c:v>71500</c:v>
                </c:pt>
                <c:pt idx="715">
                  <c:v>71600</c:v>
                </c:pt>
                <c:pt idx="716">
                  <c:v>71700</c:v>
                </c:pt>
                <c:pt idx="717">
                  <c:v>71800</c:v>
                </c:pt>
                <c:pt idx="718">
                  <c:v>71900</c:v>
                </c:pt>
                <c:pt idx="719">
                  <c:v>72000</c:v>
                </c:pt>
                <c:pt idx="720">
                  <c:v>72100</c:v>
                </c:pt>
                <c:pt idx="721">
                  <c:v>72200</c:v>
                </c:pt>
                <c:pt idx="722">
                  <c:v>72300</c:v>
                </c:pt>
                <c:pt idx="723">
                  <c:v>72400</c:v>
                </c:pt>
                <c:pt idx="724">
                  <c:v>72500</c:v>
                </c:pt>
                <c:pt idx="725">
                  <c:v>72600</c:v>
                </c:pt>
                <c:pt idx="726">
                  <c:v>72700</c:v>
                </c:pt>
                <c:pt idx="727">
                  <c:v>72800</c:v>
                </c:pt>
                <c:pt idx="728">
                  <c:v>72900</c:v>
                </c:pt>
                <c:pt idx="729">
                  <c:v>73000</c:v>
                </c:pt>
                <c:pt idx="730">
                  <c:v>73100</c:v>
                </c:pt>
                <c:pt idx="731">
                  <c:v>73200</c:v>
                </c:pt>
                <c:pt idx="732">
                  <c:v>73300</c:v>
                </c:pt>
                <c:pt idx="733">
                  <c:v>73400</c:v>
                </c:pt>
                <c:pt idx="734">
                  <c:v>73500</c:v>
                </c:pt>
                <c:pt idx="735">
                  <c:v>73600</c:v>
                </c:pt>
                <c:pt idx="736">
                  <c:v>73700</c:v>
                </c:pt>
                <c:pt idx="737">
                  <c:v>73800</c:v>
                </c:pt>
                <c:pt idx="738">
                  <c:v>73900</c:v>
                </c:pt>
                <c:pt idx="739">
                  <c:v>74000</c:v>
                </c:pt>
                <c:pt idx="740">
                  <c:v>74100</c:v>
                </c:pt>
                <c:pt idx="741">
                  <c:v>74200</c:v>
                </c:pt>
                <c:pt idx="742">
                  <c:v>74300</c:v>
                </c:pt>
                <c:pt idx="743">
                  <c:v>74400</c:v>
                </c:pt>
                <c:pt idx="744">
                  <c:v>74500</c:v>
                </c:pt>
                <c:pt idx="745">
                  <c:v>74600</c:v>
                </c:pt>
                <c:pt idx="746">
                  <c:v>74700</c:v>
                </c:pt>
                <c:pt idx="747">
                  <c:v>74800</c:v>
                </c:pt>
                <c:pt idx="748">
                  <c:v>74900</c:v>
                </c:pt>
                <c:pt idx="749">
                  <c:v>75000</c:v>
                </c:pt>
                <c:pt idx="750">
                  <c:v>75100</c:v>
                </c:pt>
                <c:pt idx="751">
                  <c:v>75200</c:v>
                </c:pt>
                <c:pt idx="752">
                  <c:v>75300</c:v>
                </c:pt>
                <c:pt idx="753">
                  <c:v>75400</c:v>
                </c:pt>
                <c:pt idx="754">
                  <c:v>75500</c:v>
                </c:pt>
                <c:pt idx="755">
                  <c:v>75600</c:v>
                </c:pt>
                <c:pt idx="756">
                  <c:v>75700</c:v>
                </c:pt>
                <c:pt idx="757">
                  <c:v>75800</c:v>
                </c:pt>
                <c:pt idx="758">
                  <c:v>75900</c:v>
                </c:pt>
                <c:pt idx="759">
                  <c:v>76000</c:v>
                </c:pt>
                <c:pt idx="760">
                  <c:v>76100</c:v>
                </c:pt>
                <c:pt idx="761">
                  <c:v>76200</c:v>
                </c:pt>
                <c:pt idx="762">
                  <c:v>76300</c:v>
                </c:pt>
                <c:pt idx="763">
                  <c:v>76400</c:v>
                </c:pt>
                <c:pt idx="764">
                  <c:v>76500</c:v>
                </c:pt>
                <c:pt idx="765">
                  <c:v>76600</c:v>
                </c:pt>
                <c:pt idx="766">
                  <c:v>76700</c:v>
                </c:pt>
                <c:pt idx="767">
                  <c:v>76800</c:v>
                </c:pt>
                <c:pt idx="768">
                  <c:v>76900</c:v>
                </c:pt>
                <c:pt idx="769">
                  <c:v>77000</c:v>
                </c:pt>
                <c:pt idx="770">
                  <c:v>77100</c:v>
                </c:pt>
                <c:pt idx="771">
                  <c:v>77200</c:v>
                </c:pt>
                <c:pt idx="772">
                  <c:v>77300</c:v>
                </c:pt>
                <c:pt idx="773">
                  <c:v>77400</c:v>
                </c:pt>
                <c:pt idx="774">
                  <c:v>77500</c:v>
                </c:pt>
                <c:pt idx="775">
                  <c:v>77600</c:v>
                </c:pt>
                <c:pt idx="776">
                  <c:v>77700</c:v>
                </c:pt>
                <c:pt idx="777">
                  <c:v>77800</c:v>
                </c:pt>
                <c:pt idx="778">
                  <c:v>77900</c:v>
                </c:pt>
                <c:pt idx="779">
                  <c:v>78000</c:v>
                </c:pt>
                <c:pt idx="780">
                  <c:v>78100</c:v>
                </c:pt>
                <c:pt idx="781">
                  <c:v>78200</c:v>
                </c:pt>
                <c:pt idx="782">
                  <c:v>78300</c:v>
                </c:pt>
                <c:pt idx="783">
                  <c:v>78400</c:v>
                </c:pt>
                <c:pt idx="784">
                  <c:v>78500</c:v>
                </c:pt>
                <c:pt idx="785">
                  <c:v>78600</c:v>
                </c:pt>
                <c:pt idx="786">
                  <c:v>78700</c:v>
                </c:pt>
                <c:pt idx="787">
                  <c:v>78800</c:v>
                </c:pt>
                <c:pt idx="788">
                  <c:v>78900</c:v>
                </c:pt>
                <c:pt idx="789">
                  <c:v>79000</c:v>
                </c:pt>
                <c:pt idx="790">
                  <c:v>79100</c:v>
                </c:pt>
                <c:pt idx="791">
                  <c:v>79200</c:v>
                </c:pt>
                <c:pt idx="792">
                  <c:v>79300</c:v>
                </c:pt>
                <c:pt idx="793">
                  <c:v>79400</c:v>
                </c:pt>
                <c:pt idx="794">
                  <c:v>79500</c:v>
                </c:pt>
                <c:pt idx="795">
                  <c:v>79600</c:v>
                </c:pt>
                <c:pt idx="796">
                  <c:v>79700</c:v>
                </c:pt>
                <c:pt idx="797">
                  <c:v>79800</c:v>
                </c:pt>
                <c:pt idx="798">
                  <c:v>79900</c:v>
                </c:pt>
                <c:pt idx="799">
                  <c:v>80000</c:v>
                </c:pt>
                <c:pt idx="800">
                  <c:v>80100</c:v>
                </c:pt>
                <c:pt idx="801">
                  <c:v>80200</c:v>
                </c:pt>
                <c:pt idx="802">
                  <c:v>80300</c:v>
                </c:pt>
                <c:pt idx="803">
                  <c:v>80400</c:v>
                </c:pt>
                <c:pt idx="804">
                  <c:v>80500</c:v>
                </c:pt>
                <c:pt idx="805">
                  <c:v>80600</c:v>
                </c:pt>
                <c:pt idx="806">
                  <c:v>80700</c:v>
                </c:pt>
                <c:pt idx="807">
                  <c:v>80800</c:v>
                </c:pt>
                <c:pt idx="808">
                  <c:v>80900</c:v>
                </c:pt>
                <c:pt idx="809">
                  <c:v>81000</c:v>
                </c:pt>
                <c:pt idx="810">
                  <c:v>81100</c:v>
                </c:pt>
                <c:pt idx="811">
                  <c:v>81200</c:v>
                </c:pt>
                <c:pt idx="812">
                  <c:v>81300</c:v>
                </c:pt>
                <c:pt idx="813">
                  <c:v>81400</c:v>
                </c:pt>
                <c:pt idx="814">
                  <c:v>81500</c:v>
                </c:pt>
                <c:pt idx="815">
                  <c:v>81600</c:v>
                </c:pt>
                <c:pt idx="816">
                  <c:v>81700</c:v>
                </c:pt>
                <c:pt idx="817">
                  <c:v>81800</c:v>
                </c:pt>
                <c:pt idx="818">
                  <c:v>81900</c:v>
                </c:pt>
                <c:pt idx="819">
                  <c:v>82000</c:v>
                </c:pt>
                <c:pt idx="820">
                  <c:v>82100</c:v>
                </c:pt>
                <c:pt idx="821">
                  <c:v>82200</c:v>
                </c:pt>
                <c:pt idx="822">
                  <c:v>82300</c:v>
                </c:pt>
                <c:pt idx="823">
                  <c:v>82400</c:v>
                </c:pt>
                <c:pt idx="824">
                  <c:v>82500</c:v>
                </c:pt>
                <c:pt idx="825">
                  <c:v>82600</c:v>
                </c:pt>
                <c:pt idx="826">
                  <c:v>82700</c:v>
                </c:pt>
                <c:pt idx="827">
                  <c:v>82800</c:v>
                </c:pt>
                <c:pt idx="828">
                  <c:v>82900</c:v>
                </c:pt>
                <c:pt idx="829">
                  <c:v>83000</c:v>
                </c:pt>
                <c:pt idx="830">
                  <c:v>83100</c:v>
                </c:pt>
                <c:pt idx="831">
                  <c:v>83200</c:v>
                </c:pt>
                <c:pt idx="832">
                  <c:v>83300</c:v>
                </c:pt>
                <c:pt idx="833">
                  <c:v>83400</c:v>
                </c:pt>
                <c:pt idx="834">
                  <c:v>83500</c:v>
                </c:pt>
                <c:pt idx="835">
                  <c:v>83600</c:v>
                </c:pt>
                <c:pt idx="836">
                  <c:v>83700</c:v>
                </c:pt>
                <c:pt idx="837">
                  <c:v>83800</c:v>
                </c:pt>
                <c:pt idx="838">
                  <c:v>83900</c:v>
                </c:pt>
                <c:pt idx="839">
                  <c:v>84000</c:v>
                </c:pt>
                <c:pt idx="840">
                  <c:v>84100</c:v>
                </c:pt>
                <c:pt idx="841">
                  <c:v>84200</c:v>
                </c:pt>
                <c:pt idx="842">
                  <c:v>84300</c:v>
                </c:pt>
                <c:pt idx="843">
                  <c:v>84400</c:v>
                </c:pt>
                <c:pt idx="844">
                  <c:v>84500</c:v>
                </c:pt>
                <c:pt idx="845">
                  <c:v>84600</c:v>
                </c:pt>
                <c:pt idx="846">
                  <c:v>84700</c:v>
                </c:pt>
                <c:pt idx="847">
                  <c:v>84800</c:v>
                </c:pt>
                <c:pt idx="848">
                  <c:v>84900</c:v>
                </c:pt>
                <c:pt idx="849">
                  <c:v>85000</c:v>
                </c:pt>
                <c:pt idx="850">
                  <c:v>85100</c:v>
                </c:pt>
                <c:pt idx="851">
                  <c:v>85200</c:v>
                </c:pt>
                <c:pt idx="852">
                  <c:v>85300</c:v>
                </c:pt>
                <c:pt idx="853">
                  <c:v>85400</c:v>
                </c:pt>
                <c:pt idx="854">
                  <c:v>85500</c:v>
                </c:pt>
                <c:pt idx="855">
                  <c:v>85600</c:v>
                </c:pt>
                <c:pt idx="856">
                  <c:v>85700</c:v>
                </c:pt>
                <c:pt idx="857">
                  <c:v>85800</c:v>
                </c:pt>
                <c:pt idx="858">
                  <c:v>85900</c:v>
                </c:pt>
                <c:pt idx="859">
                  <c:v>86000</c:v>
                </c:pt>
                <c:pt idx="860">
                  <c:v>86100</c:v>
                </c:pt>
                <c:pt idx="861">
                  <c:v>86200</c:v>
                </c:pt>
                <c:pt idx="862">
                  <c:v>86300</c:v>
                </c:pt>
                <c:pt idx="863">
                  <c:v>86400</c:v>
                </c:pt>
                <c:pt idx="864">
                  <c:v>86500</c:v>
                </c:pt>
                <c:pt idx="865">
                  <c:v>86600</c:v>
                </c:pt>
                <c:pt idx="866">
                  <c:v>86700</c:v>
                </c:pt>
                <c:pt idx="867">
                  <c:v>86800</c:v>
                </c:pt>
                <c:pt idx="868">
                  <c:v>86900</c:v>
                </c:pt>
                <c:pt idx="869">
                  <c:v>87000</c:v>
                </c:pt>
                <c:pt idx="870">
                  <c:v>87100</c:v>
                </c:pt>
                <c:pt idx="871">
                  <c:v>87200</c:v>
                </c:pt>
                <c:pt idx="872">
                  <c:v>87300</c:v>
                </c:pt>
                <c:pt idx="873">
                  <c:v>87400</c:v>
                </c:pt>
                <c:pt idx="874">
                  <c:v>87500</c:v>
                </c:pt>
                <c:pt idx="875">
                  <c:v>87600</c:v>
                </c:pt>
                <c:pt idx="876">
                  <c:v>87700</c:v>
                </c:pt>
                <c:pt idx="877">
                  <c:v>87800</c:v>
                </c:pt>
                <c:pt idx="878">
                  <c:v>87900</c:v>
                </c:pt>
                <c:pt idx="879">
                  <c:v>88000</c:v>
                </c:pt>
                <c:pt idx="880">
                  <c:v>88100</c:v>
                </c:pt>
                <c:pt idx="881">
                  <c:v>88200</c:v>
                </c:pt>
                <c:pt idx="882">
                  <c:v>88300</c:v>
                </c:pt>
                <c:pt idx="883">
                  <c:v>88400</c:v>
                </c:pt>
                <c:pt idx="884">
                  <c:v>88500</c:v>
                </c:pt>
                <c:pt idx="885">
                  <c:v>88600</c:v>
                </c:pt>
                <c:pt idx="886">
                  <c:v>88700</c:v>
                </c:pt>
                <c:pt idx="887">
                  <c:v>88800</c:v>
                </c:pt>
                <c:pt idx="888">
                  <c:v>88900</c:v>
                </c:pt>
                <c:pt idx="889">
                  <c:v>89000</c:v>
                </c:pt>
                <c:pt idx="890">
                  <c:v>89100</c:v>
                </c:pt>
                <c:pt idx="891">
                  <c:v>89200</c:v>
                </c:pt>
                <c:pt idx="892">
                  <c:v>89300</c:v>
                </c:pt>
                <c:pt idx="893">
                  <c:v>89400</c:v>
                </c:pt>
                <c:pt idx="894">
                  <c:v>89500</c:v>
                </c:pt>
                <c:pt idx="895">
                  <c:v>89600</c:v>
                </c:pt>
                <c:pt idx="896">
                  <c:v>89700</c:v>
                </c:pt>
                <c:pt idx="897">
                  <c:v>89800</c:v>
                </c:pt>
                <c:pt idx="898">
                  <c:v>89900</c:v>
                </c:pt>
                <c:pt idx="899">
                  <c:v>90000</c:v>
                </c:pt>
                <c:pt idx="900">
                  <c:v>90100</c:v>
                </c:pt>
                <c:pt idx="901">
                  <c:v>90200</c:v>
                </c:pt>
                <c:pt idx="902">
                  <c:v>90300</c:v>
                </c:pt>
                <c:pt idx="903">
                  <c:v>90400</c:v>
                </c:pt>
                <c:pt idx="904">
                  <c:v>90500</c:v>
                </c:pt>
                <c:pt idx="905">
                  <c:v>90600</c:v>
                </c:pt>
                <c:pt idx="906">
                  <c:v>90700</c:v>
                </c:pt>
                <c:pt idx="907">
                  <c:v>90800</c:v>
                </c:pt>
                <c:pt idx="908">
                  <c:v>90900</c:v>
                </c:pt>
                <c:pt idx="909">
                  <c:v>91000</c:v>
                </c:pt>
                <c:pt idx="910">
                  <c:v>91100</c:v>
                </c:pt>
                <c:pt idx="911">
                  <c:v>91200</c:v>
                </c:pt>
                <c:pt idx="912">
                  <c:v>91300</c:v>
                </c:pt>
                <c:pt idx="913">
                  <c:v>91400</c:v>
                </c:pt>
                <c:pt idx="914">
                  <c:v>91500</c:v>
                </c:pt>
                <c:pt idx="915">
                  <c:v>91600</c:v>
                </c:pt>
                <c:pt idx="916">
                  <c:v>91700</c:v>
                </c:pt>
                <c:pt idx="917">
                  <c:v>91800</c:v>
                </c:pt>
                <c:pt idx="918">
                  <c:v>91900</c:v>
                </c:pt>
                <c:pt idx="919">
                  <c:v>92000</c:v>
                </c:pt>
                <c:pt idx="920">
                  <c:v>92100</c:v>
                </c:pt>
                <c:pt idx="921">
                  <c:v>92200</c:v>
                </c:pt>
                <c:pt idx="922">
                  <c:v>92300</c:v>
                </c:pt>
                <c:pt idx="923">
                  <c:v>92400</c:v>
                </c:pt>
                <c:pt idx="924">
                  <c:v>92500</c:v>
                </c:pt>
                <c:pt idx="925">
                  <c:v>92600</c:v>
                </c:pt>
                <c:pt idx="926">
                  <c:v>92700</c:v>
                </c:pt>
                <c:pt idx="927">
                  <c:v>92800</c:v>
                </c:pt>
                <c:pt idx="928">
                  <c:v>92900</c:v>
                </c:pt>
                <c:pt idx="929">
                  <c:v>93000</c:v>
                </c:pt>
                <c:pt idx="930">
                  <c:v>93100</c:v>
                </c:pt>
                <c:pt idx="931">
                  <c:v>93200</c:v>
                </c:pt>
                <c:pt idx="932">
                  <c:v>93300</c:v>
                </c:pt>
                <c:pt idx="933">
                  <c:v>93400</c:v>
                </c:pt>
                <c:pt idx="934">
                  <c:v>93500</c:v>
                </c:pt>
                <c:pt idx="935">
                  <c:v>93600</c:v>
                </c:pt>
                <c:pt idx="936">
                  <c:v>93700</c:v>
                </c:pt>
                <c:pt idx="937">
                  <c:v>93800</c:v>
                </c:pt>
                <c:pt idx="938">
                  <c:v>93900</c:v>
                </c:pt>
                <c:pt idx="939">
                  <c:v>94000</c:v>
                </c:pt>
                <c:pt idx="940">
                  <c:v>94100</c:v>
                </c:pt>
                <c:pt idx="941">
                  <c:v>94200</c:v>
                </c:pt>
                <c:pt idx="942">
                  <c:v>94300</c:v>
                </c:pt>
                <c:pt idx="943">
                  <c:v>94400</c:v>
                </c:pt>
                <c:pt idx="944">
                  <c:v>94500</c:v>
                </c:pt>
                <c:pt idx="945">
                  <c:v>94600</c:v>
                </c:pt>
                <c:pt idx="946">
                  <c:v>94700</c:v>
                </c:pt>
                <c:pt idx="947">
                  <c:v>94800</c:v>
                </c:pt>
                <c:pt idx="948">
                  <c:v>94900</c:v>
                </c:pt>
                <c:pt idx="949">
                  <c:v>95000</c:v>
                </c:pt>
                <c:pt idx="950">
                  <c:v>95100</c:v>
                </c:pt>
                <c:pt idx="951">
                  <c:v>95200</c:v>
                </c:pt>
                <c:pt idx="952">
                  <c:v>95300</c:v>
                </c:pt>
                <c:pt idx="953">
                  <c:v>95400</c:v>
                </c:pt>
                <c:pt idx="954">
                  <c:v>95500</c:v>
                </c:pt>
                <c:pt idx="955">
                  <c:v>95600</c:v>
                </c:pt>
                <c:pt idx="956">
                  <c:v>95700</c:v>
                </c:pt>
                <c:pt idx="957">
                  <c:v>95800</c:v>
                </c:pt>
                <c:pt idx="958">
                  <c:v>95900</c:v>
                </c:pt>
                <c:pt idx="959">
                  <c:v>96000</c:v>
                </c:pt>
                <c:pt idx="960">
                  <c:v>96100</c:v>
                </c:pt>
                <c:pt idx="961">
                  <c:v>96200</c:v>
                </c:pt>
                <c:pt idx="962">
                  <c:v>96300</c:v>
                </c:pt>
                <c:pt idx="963">
                  <c:v>96400</c:v>
                </c:pt>
                <c:pt idx="964">
                  <c:v>96500</c:v>
                </c:pt>
                <c:pt idx="965">
                  <c:v>96600</c:v>
                </c:pt>
                <c:pt idx="966">
                  <c:v>96700</c:v>
                </c:pt>
                <c:pt idx="967">
                  <c:v>96800</c:v>
                </c:pt>
                <c:pt idx="968">
                  <c:v>96900</c:v>
                </c:pt>
                <c:pt idx="969">
                  <c:v>97000</c:v>
                </c:pt>
                <c:pt idx="970">
                  <c:v>97100</c:v>
                </c:pt>
                <c:pt idx="971">
                  <c:v>97200</c:v>
                </c:pt>
                <c:pt idx="972">
                  <c:v>97300</c:v>
                </c:pt>
                <c:pt idx="973">
                  <c:v>97400</c:v>
                </c:pt>
                <c:pt idx="974">
                  <c:v>97500</c:v>
                </c:pt>
                <c:pt idx="975">
                  <c:v>97600</c:v>
                </c:pt>
                <c:pt idx="976">
                  <c:v>97700</c:v>
                </c:pt>
                <c:pt idx="977">
                  <c:v>97800</c:v>
                </c:pt>
                <c:pt idx="978">
                  <c:v>97900</c:v>
                </c:pt>
                <c:pt idx="979">
                  <c:v>98000</c:v>
                </c:pt>
                <c:pt idx="980">
                  <c:v>98100</c:v>
                </c:pt>
                <c:pt idx="981">
                  <c:v>98200</c:v>
                </c:pt>
                <c:pt idx="982">
                  <c:v>98300</c:v>
                </c:pt>
                <c:pt idx="983">
                  <c:v>98400</c:v>
                </c:pt>
                <c:pt idx="984">
                  <c:v>98500</c:v>
                </c:pt>
                <c:pt idx="985">
                  <c:v>98600</c:v>
                </c:pt>
                <c:pt idx="986">
                  <c:v>98700</c:v>
                </c:pt>
                <c:pt idx="987">
                  <c:v>98800</c:v>
                </c:pt>
                <c:pt idx="988">
                  <c:v>98900</c:v>
                </c:pt>
                <c:pt idx="989">
                  <c:v>99000</c:v>
                </c:pt>
                <c:pt idx="990">
                  <c:v>99100</c:v>
                </c:pt>
                <c:pt idx="991">
                  <c:v>99200</c:v>
                </c:pt>
                <c:pt idx="992">
                  <c:v>99300</c:v>
                </c:pt>
                <c:pt idx="993">
                  <c:v>99400</c:v>
                </c:pt>
                <c:pt idx="994">
                  <c:v>99500</c:v>
                </c:pt>
                <c:pt idx="995">
                  <c:v>99600</c:v>
                </c:pt>
                <c:pt idx="996">
                  <c:v>99700</c:v>
                </c:pt>
                <c:pt idx="997">
                  <c:v>99800</c:v>
                </c:pt>
                <c:pt idx="998">
                  <c:v>99900</c:v>
                </c:pt>
              </c:numCache>
            </c:numRef>
          </c:cat>
          <c:val>
            <c:numRef>
              <c:f>Аркуш2!$D$2:$D$1000</c:f>
              <c:numCache>
                <c:formatCode>General</c:formatCode>
                <c:ptCount val="999"/>
                <c:pt idx="0">
                  <c:v>0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3</c:v>
                </c:pt>
                <c:pt idx="5">
                  <c:v>1.3055555555555556</c:v>
                </c:pt>
                <c:pt idx="6">
                  <c:v>1.5068027210884354</c:v>
                </c:pt>
                <c:pt idx="7">
                  <c:v>1.7090773809523809</c:v>
                </c:pt>
                <c:pt idx="8">
                  <c:v>1.9018959435626104</c:v>
                </c:pt>
                <c:pt idx="9">
                  <c:v>2.0817063492063492</c:v>
                </c:pt>
                <c:pt idx="10">
                  <c:v>2.5217063492063496</c:v>
                </c:pt>
                <c:pt idx="11">
                  <c:v>3.0317063492063498</c:v>
                </c:pt>
                <c:pt idx="12">
                  <c:v>3.5417063492063496</c:v>
                </c:pt>
                <c:pt idx="13">
                  <c:v>4.1217063492063497</c:v>
                </c:pt>
                <c:pt idx="14">
                  <c:v>4.73170634920635</c:v>
                </c:pt>
                <c:pt idx="15">
                  <c:v>5.3783730158730165</c:v>
                </c:pt>
                <c:pt idx="16">
                  <c:v>6.0669444444444443</c:v>
                </c:pt>
                <c:pt idx="17">
                  <c:v>6.7644444444444449</c:v>
                </c:pt>
                <c:pt idx="18">
                  <c:v>7.5200000000000005</c:v>
                </c:pt>
                <c:pt idx="19">
                  <c:v>8.34</c:v>
                </c:pt>
                <c:pt idx="20">
                  <c:v>9.1700000000000017</c:v>
                </c:pt>
                <c:pt idx="21">
                  <c:v>9.91</c:v>
                </c:pt>
                <c:pt idx="22">
                  <c:v>10.59</c:v>
                </c:pt>
                <c:pt idx="23">
                  <c:v>11.290000000000001</c:v>
                </c:pt>
                <c:pt idx="24">
                  <c:v>11.95</c:v>
                </c:pt>
                <c:pt idx="25">
                  <c:v>12.57</c:v>
                </c:pt>
                <c:pt idx="26">
                  <c:v>13.120000000000001</c:v>
                </c:pt>
                <c:pt idx="27">
                  <c:v>13.709999999999999</c:v>
                </c:pt>
                <c:pt idx="28">
                  <c:v>14.27</c:v>
                </c:pt>
                <c:pt idx="29">
                  <c:v>14.760000000000002</c:v>
                </c:pt>
                <c:pt idx="30">
                  <c:v>15.34</c:v>
                </c:pt>
                <c:pt idx="31">
                  <c:v>15.979999999999999</c:v>
                </c:pt>
                <c:pt idx="32">
                  <c:v>16.689999999999998</c:v>
                </c:pt>
                <c:pt idx="33">
                  <c:v>17.32</c:v>
                </c:pt>
                <c:pt idx="34">
                  <c:v>18.07</c:v>
                </c:pt>
                <c:pt idx="35">
                  <c:v>18.91</c:v>
                </c:pt>
                <c:pt idx="36">
                  <c:v>19.82</c:v>
                </c:pt>
                <c:pt idx="37">
                  <c:v>20.74</c:v>
                </c:pt>
                <c:pt idx="38">
                  <c:v>21.649999999999995</c:v>
                </c:pt>
                <c:pt idx="39">
                  <c:v>22.669999999999995</c:v>
                </c:pt>
                <c:pt idx="40">
                  <c:v>23.479999999999997</c:v>
                </c:pt>
                <c:pt idx="41">
                  <c:v>24.259999999999998</c:v>
                </c:pt>
                <c:pt idx="42">
                  <c:v>24.929999999999996</c:v>
                </c:pt>
                <c:pt idx="43">
                  <c:v>25.699999999999996</c:v>
                </c:pt>
                <c:pt idx="44">
                  <c:v>26.279999999999994</c:v>
                </c:pt>
                <c:pt idx="45">
                  <c:v>26.829999999999995</c:v>
                </c:pt>
                <c:pt idx="46">
                  <c:v>27.55</c:v>
                </c:pt>
                <c:pt idx="47">
                  <c:v>28.240000000000002</c:v>
                </c:pt>
                <c:pt idx="48">
                  <c:v>29.000000000000007</c:v>
                </c:pt>
                <c:pt idx="49">
                  <c:v>29.76</c:v>
                </c:pt>
                <c:pt idx="50">
                  <c:v>30.72</c:v>
                </c:pt>
                <c:pt idx="51">
                  <c:v>31.72</c:v>
                </c:pt>
                <c:pt idx="52">
                  <c:v>32.85</c:v>
                </c:pt>
                <c:pt idx="53">
                  <c:v>33.9</c:v>
                </c:pt>
                <c:pt idx="54">
                  <c:v>35.019999999999996</c:v>
                </c:pt>
                <c:pt idx="55">
                  <c:v>36.07</c:v>
                </c:pt>
                <c:pt idx="56">
                  <c:v>36.76</c:v>
                </c:pt>
                <c:pt idx="57">
                  <c:v>37.43</c:v>
                </c:pt>
                <c:pt idx="58">
                  <c:v>38.119999999999997</c:v>
                </c:pt>
                <c:pt idx="59">
                  <c:v>38.679999999999993</c:v>
                </c:pt>
                <c:pt idx="60">
                  <c:v>39.269999999999996</c:v>
                </c:pt>
                <c:pt idx="61">
                  <c:v>39.83</c:v>
                </c:pt>
                <c:pt idx="62">
                  <c:v>40.35</c:v>
                </c:pt>
                <c:pt idx="63">
                  <c:v>41.089999999999996</c:v>
                </c:pt>
                <c:pt idx="64">
                  <c:v>41.999999999999993</c:v>
                </c:pt>
                <c:pt idx="65">
                  <c:v>43.429999999999993</c:v>
                </c:pt>
                <c:pt idx="66">
                  <c:v>45.28</c:v>
                </c:pt>
                <c:pt idx="67">
                  <c:v>47.480000000000004</c:v>
                </c:pt>
                <c:pt idx="68">
                  <c:v>49.660000000000004</c:v>
                </c:pt>
                <c:pt idx="69">
                  <c:v>51.990000000000009</c:v>
                </c:pt>
                <c:pt idx="70">
                  <c:v>54.04</c:v>
                </c:pt>
                <c:pt idx="71">
                  <c:v>56.1</c:v>
                </c:pt>
                <c:pt idx="72">
                  <c:v>58.290000000000006</c:v>
                </c:pt>
                <c:pt idx="73">
                  <c:v>60.15</c:v>
                </c:pt>
                <c:pt idx="74">
                  <c:v>61.69</c:v>
                </c:pt>
                <c:pt idx="75">
                  <c:v>62.29</c:v>
                </c:pt>
                <c:pt idx="76">
                  <c:v>62.330000000000005</c:v>
                </c:pt>
                <c:pt idx="77">
                  <c:v>61.58</c:v>
                </c:pt>
                <c:pt idx="78">
                  <c:v>60.509999999999991</c:v>
                </c:pt>
                <c:pt idx="79">
                  <c:v>59.269999999999996</c:v>
                </c:pt>
                <c:pt idx="80">
                  <c:v>58.15</c:v>
                </c:pt>
                <c:pt idx="81">
                  <c:v>56.92</c:v>
                </c:pt>
                <c:pt idx="82">
                  <c:v>55.31</c:v>
                </c:pt>
                <c:pt idx="83">
                  <c:v>53.77</c:v>
                </c:pt>
                <c:pt idx="84">
                  <c:v>52.379999999999995</c:v>
                </c:pt>
                <c:pt idx="85">
                  <c:v>51.38000000000001</c:v>
                </c:pt>
                <c:pt idx="86">
                  <c:v>50.739999999999995</c:v>
                </c:pt>
                <c:pt idx="87">
                  <c:v>50.55</c:v>
                </c:pt>
                <c:pt idx="88">
                  <c:v>50.62</c:v>
                </c:pt>
                <c:pt idx="89">
                  <c:v>50.82</c:v>
                </c:pt>
                <c:pt idx="90">
                  <c:v>50.93</c:v>
                </c:pt>
                <c:pt idx="91">
                  <c:v>51.07</c:v>
                </c:pt>
                <c:pt idx="92">
                  <c:v>51.42</c:v>
                </c:pt>
                <c:pt idx="93">
                  <c:v>51.8</c:v>
                </c:pt>
                <c:pt idx="94">
                  <c:v>52.260000000000005</c:v>
                </c:pt>
                <c:pt idx="95">
                  <c:v>52.929999999999993</c:v>
                </c:pt>
                <c:pt idx="96">
                  <c:v>53.61999999999999</c:v>
                </c:pt>
                <c:pt idx="97">
                  <c:v>54.419999999999995</c:v>
                </c:pt>
                <c:pt idx="98">
                  <c:v>55.359999999999992</c:v>
                </c:pt>
                <c:pt idx="99">
                  <c:v>56.189999999999984</c:v>
                </c:pt>
                <c:pt idx="100">
                  <c:v>57.279999999999994</c:v>
                </c:pt>
                <c:pt idx="101">
                  <c:v>58.5</c:v>
                </c:pt>
                <c:pt idx="102">
                  <c:v>59.789999999999985</c:v>
                </c:pt>
                <c:pt idx="103">
                  <c:v>61.349999999999987</c:v>
                </c:pt>
                <c:pt idx="104">
                  <c:v>62.969999999999992</c:v>
                </c:pt>
                <c:pt idx="105">
                  <c:v>64.489999999999995</c:v>
                </c:pt>
                <c:pt idx="106">
                  <c:v>65.930000000000007</c:v>
                </c:pt>
                <c:pt idx="107">
                  <c:v>67.319999999999993</c:v>
                </c:pt>
                <c:pt idx="108">
                  <c:v>68.64</c:v>
                </c:pt>
                <c:pt idx="109">
                  <c:v>70.12</c:v>
                </c:pt>
                <c:pt idx="110">
                  <c:v>71.62</c:v>
                </c:pt>
                <c:pt idx="111">
                  <c:v>73.02000000000001</c:v>
                </c:pt>
                <c:pt idx="112">
                  <c:v>74.300000000000011</c:v>
                </c:pt>
                <c:pt idx="113">
                  <c:v>75.11</c:v>
                </c:pt>
                <c:pt idx="114">
                  <c:v>75.760000000000019</c:v>
                </c:pt>
                <c:pt idx="115">
                  <c:v>76.22</c:v>
                </c:pt>
                <c:pt idx="116">
                  <c:v>76.64</c:v>
                </c:pt>
                <c:pt idx="117">
                  <c:v>76.86</c:v>
                </c:pt>
                <c:pt idx="118">
                  <c:v>76.929999999999993</c:v>
                </c:pt>
                <c:pt idx="119">
                  <c:v>76.960000000000008</c:v>
                </c:pt>
                <c:pt idx="120">
                  <c:v>76.61999999999999</c:v>
                </c:pt>
                <c:pt idx="121">
                  <c:v>76.3</c:v>
                </c:pt>
                <c:pt idx="122">
                  <c:v>75.959999999999994</c:v>
                </c:pt>
                <c:pt idx="123">
                  <c:v>75.960000000000008</c:v>
                </c:pt>
                <c:pt idx="124">
                  <c:v>75.879999999999981</c:v>
                </c:pt>
                <c:pt idx="125">
                  <c:v>75.999999999999986</c:v>
                </c:pt>
                <c:pt idx="126">
                  <c:v>76.109999999999985</c:v>
                </c:pt>
                <c:pt idx="127">
                  <c:v>76.339999999999989</c:v>
                </c:pt>
                <c:pt idx="128">
                  <c:v>76.64</c:v>
                </c:pt>
                <c:pt idx="129">
                  <c:v>76.61</c:v>
                </c:pt>
                <c:pt idx="130">
                  <c:v>76.889999999999986</c:v>
                </c:pt>
                <c:pt idx="131">
                  <c:v>77.169999999999987</c:v>
                </c:pt>
                <c:pt idx="132">
                  <c:v>77.59</c:v>
                </c:pt>
                <c:pt idx="133">
                  <c:v>77.819999999999993</c:v>
                </c:pt>
                <c:pt idx="134">
                  <c:v>78.250000000000014</c:v>
                </c:pt>
                <c:pt idx="135">
                  <c:v>78.55</c:v>
                </c:pt>
                <c:pt idx="136">
                  <c:v>78.989999999999995</c:v>
                </c:pt>
                <c:pt idx="137">
                  <c:v>79.429999999999993</c:v>
                </c:pt>
                <c:pt idx="138">
                  <c:v>79.820000000000007</c:v>
                </c:pt>
                <c:pt idx="139">
                  <c:v>80.58</c:v>
                </c:pt>
                <c:pt idx="140">
                  <c:v>81.3</c:v>
                </c:pt>
                <c:pt idx="141">
                  <c:v>82.09</c:v>
                </c:pt>
                <c:pt idx="142">
                  <c:v>82.84</c:v>
                </c:pt>
                <c:pt idx="143">
                  <c:v>83.7</c:v>
                </c:pt>
                <c:pt idx="144">
                  <c:v>84.460000000000008</c:v>
                </c:pt>
                <c:pt idx="145">
                  <c:v>85.29</c:v>
                </c:pt>
                <c:pt idx="146">
                  <c:v>86.039999999999992</c:v>
                </c:pt>
                <c:pt idx="147">
                  <c:v>86.88000000000001</c:v>
                </c:pt>
                <c:pt idx="148">
                  <c:v>87.76</c:v>
                </c:pt>
                <c:pt idx="149">
                  <c:v>88.45</c:v>
                </c:pt>
                <c:pt idx="150">
                  <c:v>89.039999999999992</c:v>
                </c:pt>
                <c:pt idx="151">
                  <c:v>89.48</c:v>
                </c:pt>
                <c:pt idx="152">
                  <c:v>89.93</c:v>
                </c:pt>
                <c:pt idx="153">
                  <c:v>90.34</c:v>
                </c:pt>
                <c:pt idx="154">
                  <c:v>90.81</c:v>
                </c:pt>
                <c:pt idx="155">
                  <c:v>91.33</c:v>
                </c:pt>
                <c:pt idx="156">
                  <c:v>91.789999999999992</c:v>
                </c:pt>
                <c:pt idx="157">
                  <c:v>92.13</c:v>
                </c:pt>
                <c:pt idx="158">
                  <c:v>92.53</c:v>
                </c:pt>
                <c:pt idx="159">
                  <c:v>93.21</c:v>
                </c:pt>
                <c:pt idx="160">
                  <c:v>93.72999999999999</c:v>
                </c:pt>
                <c:pt idx="161">
                  <c:v>94.390000000000015</c:v>
                </c:pt>
                <c:pt idx="162">
                  <c:v>94.92</c:v>
                </c:pt>
                <c:pt idx="163">
                  <c:v>95.54</c:v>
                </c:pt>
                <c:pt idx="164">
                  <c:v>96.070000000000007</c:v>
                </c:pt>
                <c:pt idx="165">
                  <c:v>96.600000000000009</c:v>
                </c:pt>
                <c:pt idx="166">
                  <c:v>97.450000000000017</c:v>
                </c:pt>
                <c:pt idx="167">
                  <c:v>98.470000000000013</c:v>
                </c:pt>
                <c:pt idx="168">
                  <c:v>99.65</c:v>
                </c:pt>
                <c:pt idx="169">
                  <c:v>100.51</c:v>
                </c:pt>
                <c:pt idx="170">
                  <c:v>101.56</c:v>
                </c:pt>
                <c:pt idx="171">
                  <c:v>102.57000000000001</c:v>
                </c:pt>
                <c:pt idx="172">
                  <c:v>103.74000000000001</c:v>
                </c:pt>
                <c:pt idx="173">
                  <c:v>104.93999999999998</c:v>
                </c:pt>
                <c:pt idx="174">
                  <c:v>106.66000000000001</c:v>
                </c:pt>
                <c:pt idx="175">
                  <c:v>108.91</c:v>
                </c:pt>
                <c:pt idx="176">
                  <c:v>110.97999999999999</c:v>
                </c:pt>
                <c:pt idx="177">
                  <c:v>113.04</c:v>
                </c:pt>
                <c:pt idx="178">
                  <c:v>114.96</c:v>
                </c:pt>
                <c:pt idx="179">
                  <c:v>117.19000000000001</c:v>
                </c:pt>
                <c:pt idx="180">
                  <c:v>119.50999999999999</c:v>
                </c:pt>
                <c:pt idx="181">
                  <c:v>121.85999999999999</c:v>
                </c:pt>
                <c:pt idx="182">
                  <c:v>124.17999999999999</c:v>
                </c:pt>
                <c:pt idx="183">
                  <c:v>126.29</c:v>
                </c:pt>
                <c:pt idx="184">
                  <c:v>127.41</c:v>
                </c:pt>
                <c:pt idx="185">
                  <c:v>127.46999999999998</c:v>
                </c:pt>
                <c:pt idx="186">
                  <c:v>127.15</c:v>
                </c:pt>
                <c:pt idx="187">
                  <c:v>126.52000000000002</c:v>
                </c:pt>
                <c:pt idx="188">
                  <c:v>125.7</c:v>
                </c:pt>
                <c:pt idx="189">
                  <c:v>124.7</c:v>
                </c:pt>
                <c:pt idx="190">
                  <c:v>123.80999999999999</c:v>
                </c:pt>
                <c:pt idx="191">
                  <c:v>122.83</c:v>
                </c:pt>
                <c:pt idx="192">
                  <c:v>121.83999999999999</c:v>
                </c:pt>
                <c:pt idx="193">
                  <c:v>120.98999999999998</c:v>
                </c:pt>
                <c:pt idx="194">
                  <c:v>120.68999999999998</c:v>
                </c:pt>
                <c:pt idx="195">
                  <c:v>120.83999999999999</c:v>
                </c:pt>
                <c:pt idx="196">
                  <c:v>121.57000000000001</c:v>
                </c:pt>
                <c:pt idx="197">
                  <c:v>122.47999999999999</c:v>
                </c:pt>
                <c:pt idx="198">
                  <c:v>123.42999999999999</c:v>
                </c:pt>
                <c:pt idx="199">
                  <c:v>124.23000000000002</c:v>
                </c:pt>
                <c:pt idx="200">
                  <c:v>124.58000000000001</c:v>
                </c:pt>
                <c:pt idx="201">
                  <c:v>125.03</c:v>
                </c:pt>
                <c:pt idx="202">
                  <c:v>125.7</c:v>
                </c:pt>
                <c:pt idx="203">
                  <c:v>126.43999999999997</c:v>
                </c:pt>
                <c:pt idx="204">
                  <c:v>127.12</c:v>
                </c:pt>
                <c:pt idx="205">
                  <c:v>127.94000000000001</c:v>
                </c:pt>
                <c:pt idx="206">
                  <c:v>128.34999999999997</c:v>
                </c:pt>
                <c:pt idx="207">
                  <c:v>128.82999999999998</c:v>
                </c:pt>
                <c:pt idx="208">
                  <c:v>129.32999999999998</c:v>
                </c:pt>
                <c:pt idx="209">
                  <c:v>130.15</c:v>
                </c:pt>
                <c:pt idx="210">
                  <c:v>131.31</c:v>
                </c:pt>
                <c:pt idx="211">
                  <c:v>132.38999999999999</c:v>
                </c:pt>
                <c:pt idx="212">
                  <c:v>132.96999999999997</c:v>
                </c:pt>
                <c:pt idx="213">
                  <c:v>133.34</c:v>
                </c:pt>
                <c:pt idx="214">
                  <c:v>133.85999999999999</c:v>
                </c:pt>
                <c:pt idx="215">
                  <c:v>134.33999999999997</c:v>
                </c:pt>
                <c:pt idx="216">
                  <c:v>134.88999999999999</c:v>
                </c:pt>
                <c:pt idx="217">
                  <c:v>135.32</c:v>
                </c:pt>
                <c:pt idx="218">
                  <c:v>135.86000000000001</c:v>
                </c:pt>
                <c:pt idx="219">
                  <c:v>136.07000000000002</c:v>
                </c:pt>
                <c:pt idx="220">
                  <c:v>136.21</c:v>
                </c:pt>
                <c:pt idx="221">
                  <c:v>136.35000000000002</c:v>
                </c:pt>
                <c:pt idx="222">
                  <c:v>136.88000000000002</c:v>
                </c:pt>
                <c:pt idx="223">
                  <c:v>137.57999999999998</c:v>
                </c:pt>
                <c:pt idx="224">
                  <c:v>138.13999999999999</c:v>
                </c:pt>
                <c:pt idx="225">
                  <c:v>138.45000000000002</c:v>
                </c:pt>
                <c:pt idx="226">
                  <c:v>138.68</c:v>
                </c:pt>
                <c:pt idx="227">
                  <c:v>139.12</c:v>
                </c:pt>
                <c:pt idx="228">
                  <c:v>139.67000000000002</c:v>
                </c:pt>
                <c:pt idx="229">
                  <c:v>140.41</c:v>
                </c:pt>
                <c:pt idx="230">
                  <c:v>141.12999999999997</c:v>
                </c:pt>
                <c:pt idx="231">
                  <c:v>141.93</c:v>
                </c:pt>
                <c:pt idx="232">
                  <c:v>142.46</c:v>
                </c:pt>
                <c:pt idx="233">
                  <c:v>142.97000000000003</c:v>
                </c:pt>
                <c:pt idx="234">
                  <c:v>143.70000000000002</c:v>
                </c:pt>
                <c:pt idx="235">
                  <c:v>145.36999999999998</c:v>
                </c:pt>
                <c:pt idx="236">
                  <c:v>147.68</c:v>
                </c:pt>
                <c:pt idx="237">
                  <c:v>150.19</c:v>
                </c:pt>
                <c:pt idx="238">
                  <c:v>152.84</c:v>
                </c:pt>
                <c:pt idx="239">
                  <c:v>155.94</c:v>
                </c:pt>
                <c:pt idx="240">
                  <c:v>159.76</c:v>
                </c:pt>
                <c:pt idx="241">
                  <c:v>163.64999999999998</c:v>
                </c:pt>
                <c:pt idx="242">
                  <c:v>167.73999999999998</c:v>
                </c:pt>
                <c:pt idx="243">
                  <c:v>172.01</c:v>
                </c:pt>
                <c:pt idx="244">
                  <c:v>175.84999999999997</c:v>
                </c:pt>
                <c:pt idx="245">
                  <c:v>178.14</c:v>
                </c:pt>
                <c:pt idx="246">
                  <c:v>179.48</c:v>
                </c:pt>
                <c:pt idx="247">
                  <c:v>180.29</c:v>
                </c:pt>
                <c:pt idx="248">
                  <c:v>180.48999999999998</c:v>
                </c:pt>
                <c:pt idx="249">
                  <c:v>179.85999999999999</c:v>
                </c:pt>
                <c:pt idx="250">
                  <c:v>177.81</c:v>
                </c:pt>
                <c:pt idx="251">
                  <c:v>175.7</c:v>
                </c:pt>
                <c:pt idx="252">
                  <c:v>173.52</c:v>
                </c:pt>
                <c:pt idx="253">
                  <c:v>170.8</c:v>
                </c:pt>
                <c:pt idx="254">
                  <c:v>168.60000000000002</c:v>
                </c:pt>
                <c:pt idx="255">
                  <c:v>167.27</c:v>
                </c:pt>
                <c:pt idx="256">
                  <c:v>166.45000000000002</c:v>
                </c:pt>
                <c:pt idx="257">
                  <c:v>165.57</c:v>
                </c:pt>
                <c:pt idx="258">
                  <c:v>164.8</c:v>
                </c:pt>
                <c:pt idx="259">
                  <c:v>164.46</c:v>
                </c:pt>
                <c:pt idx="260">
                  <c:v>164.94</c:v>
                </c:pt>
                <c:pt idx="261">
                  <c:v>165.18</c:v>
                </c:pt>
                <c:pt idx="262">
                  <c:v>165.52</c:v>
                </c:pt>
                <c:pt idx="263">
                  <c:v>166.24</c:v>
                </c:pt>
                <c:pt idx="264">
                  <c:v>166.45999999999998</c:v>
                </c:pt>
                <c:pt idx="265">
                  <c:v>166.76999999999998</c:v>
                </c:pt>
                <c:pt idx="266">
                  <c:v>167.15999999999997</c:v>
                </c:pt>
                <c:pt idx="267">
                  <c:v>167.91</c:v>
                </c:pt>
                <c:pt idx="268">
                  <c:v>168.93</c:v>
                </c:pt>
                <c:pt idx="269">
                  <c:v>169.88000000000002</c:v>
                </c:pt>
                <c:pt idx="270">
                  <c:v>170.74</c:v>
                </c:pt>
                <c:pt idx="271">
                  <c:v>171.77000000000004</c:v>
                </c:pt>
                <c:pt idx="272">
                  <c:v>172.64000000000001</c:v>
                </c:pt>
                <c:pt idx="273">
                  <c:v>173.41000000000003</c:v>
                </c:pt>
                <c:pt idx="274">
                  <c:v>174.35999999999996</c:v>
                </c:pt>
                <c:pt idx="275">
                  <c:v>175.17</c:v>
                </c:pt>
                <c:pt idx="276">
                  <c:v>175.76999999999998</c:v>
                </c:pt>
                <c:pt idx="277">
                  <c:v>176.29000000000002</c:v>
                </c:pt>
                <c:pt idx="278">
                  <c:v>176.81</c:v>
                </c:pt>
                <c:pt idx="279">
                  <c:v>177.28</c:v>
                </c:pt>
                <c:pt idx="280">
                  <c:v>177.68</c:v>
                </c:pt>
                <c:pt idx="281">
                  <c:v>178.10000000000002</c:v>
                </c:pt>
                <c:pt idx="282">
                  <c:v>178.55</c:v>
                </c:pt>
                <c:pt idx="283">
                  <c:v>179.2</c:v>
                </c:pt>
                <c:pt idx="284">
                  <c:v>180.07</c:v>
                </c:pt>
                <c:pt idx="285">
                  <c:v>180.78</c:v>
                </c:pt>
                <c:pt idx="286">
                  <c:v>181.54000000000002</c:v>
                </c:pt>
                <c:pt idx="287">
                  <c:v>182.28</c:v>
                </c:pt>
                <c:pt idx="288">
                  <c:v>183.14999999999998</c:v>
                </c:pt>
                <c:pt idx="289">
                  <c:v>184.71999999999997</c:v>
                </c:pt>
                <c:pt idx="290">
                  <c:v>186.95999999999998</c:v>
                </c:pt>
                <c:pt idx="291">
                  <c:v>189.67999999999998</c:v>
                </c:pt>
                <c:pt idx="292">
                  <c:v>192.56</c:v>
                </c:pt>
                <c:pt idx="293">
                  <c:v>195.25</c:v>
                </c:pt>
                <c:pt idx="294">
                  <c:v>197.52</c:v>
                </c:pt>
                <c:pt idx="295">
                  <c:v>199.92000000000002</c:v>
                </c:pt>
                <c:pt idx="296">
                  <c:v>202.46</c:v>
                </c:pt>
                <c:pt idx="297">
                  <c:v>205.16</c:v>
                </c:pt>
                <c:pt idx="298">
                  <c:v>207.42999999999998</c:v>
                </c:pt>
                <c:pt idx="299">
                  <c:v>208.21999999999997</c:v>
                </c:pt>
                <c:pt idx="300">
                  <c:v>207.7</c:v>
                </c:pt>
                <c:pt idx="301">
                  <c:v>206.24</c:v>
                </c:pt>
                <c:pt idx="302">
                  <c:v>204.85</c:v>
                </c:pt>
                <c:pt idx="303">
                  <c:v>203.42000000000002</c:v>
                </c:pt>
                <c:pt idx="304">
                  <c:v>202.29000000000002</c:v>
                </c:pt>
                <c:pt idx="305">
                  <c:v>201.16000000000003</c:v>
                </c:pt>
                <c:pt idx="306">
                  <c:v>200.02000000000004</c:v>
                </c:pt>
                <c:pt idx="307">
                  <c:v>198.43</c:v>
                </c:pt>
                <c:pt idx="308">
                  <c:v>197.21</c:v>
                </c:pt>
                <c:pt idx="309">
                  <c:v>196.85</c:v>
                </c:pt>
                <c:pt idx="310">
                  <c:v>197.35999999999999</c:v>
                </c:pt>
                <c:pt idx="311">
                  <c:v>198.51999999999995</c:v>
                </c:pt>
                <c:pt idx="312">
                  <c:v>199.19999999999996</c:v>
                </c:pt>
                <c:pt idx="313">
                  <c:v>199.95</c:v>
                </c:pt>
                <c:pt idx="314">
                  <c:v>200.66</c:v>
                </c:pt>
                <c:pt idx="315">
                  <c:v>201.86</c:v>
                </c:pt>
                <c:pt idx="316">
                  <c:v>203.07</c:v>
                </c:pt>
                <c:pt idx="317">
                  <c:v>205.04000000000002</c:v>
                </c:pt>
                <c:pt idx="318">
                  <c:v>207.24</c:v>
                </c:pt>
                <c:pt idx="319">
                  <c:v>209.85</c:v>
                </c:pt>
                <c:pt idx="320">
                  <c:v>212.46999999999997</c:v>
                </c:pt>
                <c:pt idx="321">
                  <c:v>214.66000000000003</c:v>
                </c:pt>
                <c:pt idx="322">
                  <c:v>217.3</c:v>
                </c:pt>
                <c:pt idx="323">
                  <c:v>219.98000000000002</c:v>
                </c:pt>
                <c:pt idx="324">
                  <c:v>222.55</c:v>
                </c:pt>
                <c:pt idx="325">
                  <c:v>224.26000000000005</c:v>
                </c:pt>
                <c:pt idx="326">
                  <c:v>225.7</c:v>
                </c:pt>
                <c:pt idx="327">
                  <c:v>226.29000000000002</c:v>
                </c:pt>
                <c:pt idx="328">
                  <c:v>226.08</c:v>
                </c:pt>
                <c:pt idx="329">
                  <c:v>224.95</c:v>
                </c:pt>
                <c:pt idx="330">
                  <c:v>223.49</c:v>
                </c:pt>
                <c:pt idx="331">
                  <c:v>222.57000000000002</c:v>
                </c:pt>
                <c:pt idx="332">
                  <c:v>221.39000000000001</c:v>
                </c:pt>
                <c:pt idx="333">
                  <c:v>220.13000000000002</c:v>
                </c:pt>
                <c:pt idx="334">
                  <c:v>218.96999999999997</c:v>
                </c:pt>
                <c:pt idx="335">
                  <c:v>218.24</c:v>
                </c:pt>
                <c:pt idx="336">
                  <c:v>217.44</c:v>
                </c:pt>
                <c:pt idx="337">
                  <c:v>217.02000000000004</c:v>
                </c:pt>
                <c:pt idx="338">
                  <c:v>217.19</c:v>
                </c:pt>
                <c:pt idx="339">
                  <c:v>217.86999999999998</c:v>
                </c:pt>
                <c:pt idx="340">
                  <c:v>218.62000000000003</c:v>
                </c:pt>
                <c:pt idx="341">
                  <c:v>218.8</c:v>
                </c:pt>
                <c:pt idx="342">
                  <c:v>219.05</c:v>
                </c:pt>
                <c:pt idx="343">
                  <c:v>219.52999999999997</c:v>
                </c:pt>
                <c:pt idx="344">
                  <c:v>220.06</c:v>
                </c:pt>
                <c:pt idx="345">
                  <c:v>220.4</c:v>
                </c:pt>
                <c:pt idx="346">
                  <c:v>221.09000000000006</c:v>
                </c:pt>
                <c:pt idx="347">
                  <c:v>221.87000000000003</c:v>
                </c:pt>
                <c:pt idx="348">
                  <c:v>222.48000000000002</c:v>
                </c:pt>
                <c:pt idx="349">
                  <c:v>223.01000000000005</c:v>
                </c:pt>
                <c:pt idx="350">
                  <c:v>223.56</c:v>
                </c:pt>
                <c:pt idx="351">
                  <c:v>224.46999999999997</c:v>
                </c:pt>
                <c:pt idx="352">
                  <c:v>225.56</c:v>
                </c:pt>
                <c:pt idx="353">
                  <c:v>226.25</c:v>
                </c:pt>
                <c:pt idx="354">
                  <c:v>227.15</c:v>
                </c:pt>
                <c:pt idx="355">
                  <c:v>228.27999999999997</c:v>
                </c:pt>
                <c:pt idx="356">
                  <c:v>229.24</c:v>
                </c:pt>
                <c:pt idx="357">
                  <c:v>230.09</c:v>
                </c:pt>
                <c:pt idx="358">
                  <c:v>231.32999999999998</c:v>
                </c:pt>
                <c:pt idx="359">
                  <c:v>232.73000000000002</c:v>
                </c:pt>
                <c:pt idx="360">
                  <c:v>234.14000000000001</c:v>
                </c:pt>
                <c:pt idx="361">
                  <c:v>235.68</c:v>
                </c:pt>
                <c:pt idx="362">
                  <c:v>237.04000000000002</c:v>
                </c:pt>
                <c:pt idx="363">
                  <c:v>238.70999999999998</c:v>
                </c:pt>
                <c:pt idx="364">
                  <c:v>239.85</c:v>
                </c:pt>
                <c:pt idx="365">
                  <c:v>241.12000000000003</c:v>
                </c:pt>
                <c:pt idx="366">
                  <c:v>242.38999999999996</c:v>
                </c:pt>
                <c:pt idx="367">
                  <c:v>243.60999999999999</c:v>
                </c:pt>
                <c:pt idx="368">
                  <c:v>244.35999999999996</c:v>
                </c:pt>
                <c:pt idx="369">
                  <c:v>245.72999999999996</c:v>
                </c:pt>
                <c:pt idx="370">
                  <c:v>247.8</c:v>
                </c:pt>
                <c:pt idx="371">
                  <c:v>249.57000000000002</c:v>
                </c:pt>
                <c:pt idx="372">
                  <c:v>251.53000000000003</c:v>
                </c:pt>
                <c:pt idx="373">
                  <c:v>253.33</c:v>
                </c:pt>
                <c:pt idx="374">
                  <c:v>255.37999999999997</c:v>
                </c:pt>
                <c:pt idx="375">
                  <c:v>257.40999999999997</c:v>
                </c:pt>
                <c:pt idx="376">
                  <c:v>260</c:v>
                </c:pt>
                <c:pt idx="377">
                  <c:v>263.12</c:v>
                </c:pt>
                <c:pt idx="378">
                  <c:v>266.75</c:v>
                </c:pt>
                <c:pt idx="379">
                  <c:v>269.18</c:v>
                </c:pt>
                <c:pt idx="380">
                  <c:v>270.39</c:v>
                </c:pt>
                <c:pt idx="381">
                  <c:v>271.65999999999997</c:v>
                </c:pt>
                <c:pt idx="382">
                  <c:v>272.58</c:v>
                </c:pt>
                <c:pt idx="383">
                  <c:v>273.70999999999998</c:v>
                </c:pt>
                <c:pt idx="384">
                  <c:v>274.94</c:v>
                </c:pt>
                <c:pt idx="385">
                  <c:v>275.97000000000003</c:v>
                </c:pt>
                <c:pt idx="386">
                  <c:v>276.11</c:v>
                </c:pt>
                <c:pt idx="387">
                  <c:v>275.29000000000002</c:v>
                </c:pt>
                <c:pt idx="388">
                  <c:v>274.14</c:v>
                </c:pt>
                <c:pt idx="389">
                  <c:v>273.61</c:v>
                </c:pt>
                <c:pt idx="390">
                  <c:v>273.61</c:v>
                </c:pt>
                <c:pt idx="391">
                  <c:v>273.57</c:v>
                </c:pt>
                <c:pt idx="392">
                  <c:v>273.69999999999993</c:v>
                </c:pt>
                <c:pt idx="393">
                  <c:v>273.64</c:v>
                </c:pt>
                <c:pt idx="394">
                  <c:v>273.46999999999997</c:v>
                </c:pt>
                <c:pt idx="395">
                  <c:v>273.06</c:v>
                </c:pt>
                <c:pt idx="396">
                  <c:v>272.95000000000005</c:v>
                </c:pt>
                <c:pt idx="397">
                  <c:v>273.39000000000004</c:v>
                </c:pt>
                <c:pt idx="398">
                  <c:v>273.38000000000005</c:v>
                </c:pt>
                <c:pt idx="399">
                  <c:v>272.67999999999995</c:v>
                </c:pt>
                <c:pt idx="400">
                  <c:v>271.94999999999993</c:v>
                </c:pt>
                <c:pt idx="401">
                  <c:v>271.48999999999995</c:v>
                </c:pt>
                <c:pt idx="402">
                  <c:v>271.10000000000002</c:v>
                </c:pt>
                <c:pt idx="403">
                  <c:v>270.74999999999994</c:v>
                </c:pt>
                <c:pt idx="404">
                  <c:v>270.33</c:v>
                </c:pt>
                <c:pt idx="405">
                  <c:v>270.08999999999997</c:v>
                </c:pt>
                <c:pt idx="406">
                  <c:v>269.91000000000003</c:v>
                </c:pt>
                <c:pt idx="407">
                  <c:v>269.80000000000007</c:v>
                </c:pt>
                <c:pt idx="408">
                  <c:v>269.85000000000002</c:v>
                </c:pt>
                <c:pt idx="409">
                  <c:v>270.49</c:v>
                </c:pt>
                <c:pt idx="410">
                  <c:v>271.3</c:v>
                </c:pt>
                <c:pt idx="411">
                  <c:v>271.94</c:v>
                </c:pt>
                <c:pt idx="412">
                  <c:v>272.59000000000003</c:v>
                </c:pt>
                <c:pt idx="413">
                  <c:v>273.20999999999998</c:v>
                </c:pt>
                <c:pt idx="414">
                  <c:v>274.20999999999998</c:v>
                </c:pt>
                <c:pt idx="415">
                  <c:v>275.21999999999997</c:v>
                </c:pt>
                <c:pt idx="416">
                  <c:v>276.20999999999998</c:v>
                </c:pt>
                <c:pt idx="417">
                  <c:v>277.21999999999997</c:v>
                </c:pt>
                <c:pt idx="418">
                  <c:v>278.26000000000005</c:v>
                </c:pt>
                <c:pt idx="419">
                  <c:v>279.27000000000004</c:v>
                </c:pt>
                <c:pt idx="420">
                  <c:v>280.44</c:v>
                </c:pt>
                <c:pt idx="421">
                  <c:v>281.2</c:v>
                </c:pt>
                <c:pt idx="422">
                  <c:v>281.93</c:v>
                </c:pt>
                <c:pt idx="423">
                  <c:v>282.77000000000004</c:v>
                </c:pt>
                <c:pt idx="424">
                  <c:v>283.12</c:v>
                </c:pt>
                <c:pt idx="425">
                  <c:v>283.47000000000003</c:v>
                </c:pt>
                <c:pt idx="426">
                  <c:v>284.02</c:v>
                </c:pt>
                <c:pt idx="427">
                  <c:v>284.20000000000005</c:v>
                </c:pt>
                <c:pt idx="428">
                  <c:v>284.58000000000004</c:v>
                </c:pt>
                <c:pt idx="429">
                  <c:v>285.04000000000008</c:v>
                </c:pt>
                <c:pt idx="430">
                  <c:v>285.22000000000008</c:v>
                </c:pt>
                <c:pt idx="431">
                  <c:v>286.43000000000006</c:v>
                </c:pt>
                <c:pt idx="432">
                  <c:v>289.07</c:v>
                </c:pt>
                <c:pt idx="433">
                  <c:v>293.14999999999998</c:v>
                </c:pt>
                <c:pt idx="434">
                  <c:v>297.95</c:v>
                </c:pt>
                <c:pt idx="435">
                  <c:v>302.93</c:v>
                </c:pt>
                <c:pt idx="436">
                  <c:v>307.68</c:v>
                </c:pt>
                <c:pt idx="437">
                  <c:v>312.92</c:v>
                </c:pt>
                <c:pt idx="438">
                  <c:v>318.26</c:v>
                </c:pt>
                <c:pt idx="439">
                  <c:v>323.39</c:v>
                </c:pt>
                <c:pt idx="440">
                  <c:v>328.5</c:v>
                </c:pt>
                <c:pt idx="441">
                  <c:v>332.30000000000007</c:v>
                </c:pt>
                <c:pt idx="442">
                  <c:v>333.07000000000005</c:v>
                </c:pt>
                <c:pt idx="443">
                  <c:v>331.05</c:v>
                </c:pt>
                <c:pt idx="444">
                  <c:v>327.90999999999997</c:v>
                </c:pt>
                <c:pt idx="445">
                  <c:v>324.64999999999998</c:v>
                </c:pt>
                <c:pt idx="446">
                  <c:v>321.64000000000004</c:v>
                </c:pt>
                <c:pt idx="447">
                  <c:v>317.98</c:v>
                </c:pt>
                <c:pt idx="448">
                  <c:v>314.19</c:v>
                </c:pt>
                <c:pt idx="449">
                  <c:v>311.01</c:v>
                </c:pt>
                <c:pt idx="450">
                  <c:v>307.68999999999994</c:v>
                </c:pt>
                <c:pt idx="451">
                  <c:v>305.04999999999995</c:v>
                </c:pt>
                <c:pt idx="452">
                  <c:v>304.33999999999997</c:v>
                </c:pt>
                <c:pt idx="453">
                  <c:v>304.74</c:v>
                </c:pt>
                <c:pt idx="454">
                  <c:v>305.74</c:v>
                </c:pt>
                <c:pt idx="455">
                  <c:v>306.94000000000005</c:v>
                </c:pt>
                <c:pt idx="456">
                  <c:v>307.82000000000005</c:v>
                </c:pt>
                <c:pt idx="457">
                  <c:v>309.29000000000008</c:v>
                </c:pt>
                <c:pt idx="458">
                  <c:v>311.46000000000004</c:v>
                </c:pt>
                <c:pt idx="459">
                  <c:v>312.8</c:v>
                </c:pt>
                <c:pt idx="460">
                  <c:v>314.58000000000004</c:v>
                </c:pt>
                <c:pt idx="461">
                  <c:v>316.67999999999995</c:v>
                </c:pt>
                <c:pt idx="462">
                  <c:v>318.14999999999998</c:v>
                </c:pt>
                <c:pt idx="463">
                  <c:v>319.94</c:v>
                </c:pt>
                <c:pt idx="464">
                  <c:v>321.72000000000003</c:v>
                </c:pt>
                <c:pt idx="465">
                  <c:v>323.39000000000004</c:v>
                </c:pt>
                <c:pt idx="466">
                  <c:v>325.33000000000004</c:v>
                </c:pt>
                <c:pt idx="467">
                  <c:v>327.04000000000002</c:v>
                </c:pt>
                <c:pt idx="468">
                  <c:v>327.60000000000002</c:v>
                </c:pt>
                <c:pt idx="469">
                  <c:v>328.43</c:v>
                </c:pt>
                <c:pt idx="470">
                  <c:v>328.63</c:v>
                </c:pt>
                <c:pt idx="471">
                  <c:v>328.49000000000007</c:v>
                </c:pt>
                <c:pt idx="472">
                  <c:v>328.66</c:v>
                </c:pt>
                <c:pt idx="473">
                  <c:v>328.44</c:v>
                </c:pt>
                <c:pt idx="474">
                  <c:v>328.6</c:v>
                </c:pt>
                <c:pt idx="475">
                  <c:v>328.33000000000004</c:v>
                </c:pt>
                <c:pt idx="476">
                  <c:v>327.93</c:v>
                </c:pt>
                <c:pt idx="477">
                  <c:v>328.18</c:v>
                </c:pt>
                <c:pt idx="478">
                  <c:v>329.21</c:v>
                </c:pt>
                <c:pt idx="479">
                  <c:v>331.22999999999996</c:v>
                </c:pt>
                <c:pt idx="480">
                  <c:v>333.94999999999993</c:v>
                </c:pt>
                <c:pt idx="481">
                  <c:v>336.46999999999991</c:v>
                </c:pt>
                <c:pt idx="482">
                  <c:v>338.84000000000003</c:v>
                </c:pt>
                <c:pt idx="483">
                  <c:v>341.53999999999996</c:v>
                </c:pt>
                <c:pt idx="484">
                  <c:v>343.77000000000004</c:v>
                </c:pt>
                <c:pt idx="485">
                  <c:v>346.46</c:v>
                </c:pt>
                <c:pt idx="486">
                  <c:v>349.46</c:v>
                </c:pt>
                <c:pt idx="487">
                  <c:v>352.08</c:v>
                </c:pt>
                <c:pt idx="488">
                  <c:v>354.59000000000003</c:v>
                </c:pt>
                <c:pt idx="489">
                  <c:v>355.34000000000003</c:v>
                </c:pt>
                <c:pt idx="490">
                  <c:v>355.65999999999997</c:v>
                </c:pt>
                <c:pt idx="491">
                  <c:v>356.28000000000003</c:v>
                </c:pt>
                <c:pt idx="492">
                  <c:v>357.11</c:v>
                </c:pt>
                <c:pt idx="493">
                  <c:v>357.71</c:v>
                </c:pt>
                <c:pt idx="494">
                  <c:v>358.54</c:v>
                </c:pt>
                <c:pt idx="495">
                  <c:v>359.11</c:v>
                </c:pt>
                <c:pt idx="496">
                  <c:v>359.13</c:v>
                </c:pt>
                <c:pt idx="497">
                  <c:v>358.15</c:v>
                </c:pt>
                <c:pt idx="498">
                  <c:v>356.27</c:v>
                </c:pt>
                <c:pt idx="499">
                  <c:v>355.26</c:v>
                </c:pt>
                <c:pt idx="500">
                  <c:v>354.37</c:v>
                </c:pt>
                <c:pt idx="501">
                  <c:v>353.5</c:v>
                </c:pt>
                <c:pt idx="502">
                  <c:v>352.58</c:v>
                </c:pt>
                <c:pt idx="503">
                  <c:v>352</c:v>
                </c:pt>
                <c:pt idx="504">
                  <c:v>351.04</c:v>
                </c:pt>
                <c:pt idx="505">
                  <c:v>350.36</c:v>
                </c:pt>
                <c:pt idx="506">
                  <c:v>349.75</c:v>
                </c:pt>
                <c:pt idx="507">
                  <c:v>349.96999999999997</c:v>
                </c:pt>
                <c:pt idx="508">
                  <c:v>350.89</c:v>
                </c:pt>
                <c:pt idx="509">
                  <c:v>351.83</c:v>
                </c:pt>
                <c:pt idx="510">
                  <c:v>352.54999999999995</c:v>
                </c:pt>
                <c:pt idx="511">
                  <c:v>352.80999999999995</c:v>
                </c:pt>
                <c:pt idx="512">
                  <c:v>353.34999999999997</c:v>
                </c:pt>
                <c:pt idx="513">
                  <c:v>353.53999999999996</c:v>
                </c:pt>
                <c:pt idx="514">
                  <c:v>354.25999999999993</c:v>
                </c:pt>
                <c:pt idx="515">
                  <c:v>354.64</c:v>
                </c:pt>
                <c:pt idx="516">
                  <c:v>355.12</c:v>
                </c:pt>
                <c:pt idx="517">
                  <c:v>355.96</c:v>
                </c:pt>
                <c:pt idx="518">
                  <c:v>357.40000000000003</c:v>
                </c:pt>
                <c:pt idx="519">
                  <c:v>359.59000000000003</c:v>
                </c:pt>
                <c:pt idx="520">
                  <c:v>362.11</c:v>
                </c:pt>
                <c:pt idx="521">
                  <c:v>365.16</c:v>
                </c:pt>
                <c:pt idx="522">
                  <c:v>367.59000000000003</c:v>
                </c:pt>
                <c:pt idx="523">
                  <c:v>370.14</c:v>
                </c:pt>
                <c:pt idx="524">
                  <c:v>372.15999999999997</c:v>
                </c:pt>
                <c:pt idx="525">
                  <c:v>374.45000000000005</c:v>
                </c:pt>
                <c:pt idx="526">
                  <c:v>377.1</c:v>
                </c:pt>
                <c:pt idx="527">
                  <c:v>378.66</c:v>
                </c:pt>
                <c:pt idx="528">
                  <c:v>379.6</c:v>
                </c:pt>
                <c:pt idx="529">
                  <c:v>379.40000000000003</c:v>
                </c:pt>
                <c:pt idx="530">
                  <c:v>379.95</c:v>
                </c:pt>
                <c:pt idx="531">
                  <c:v>380.64</c:v>
                </c:pt>
                <c:pt idx="532">
                  <c:v>382.65999999999997</c:v>
                </c:pt>
                <c:pt idx="533">
                  <c:v>385.45</c:v>
                </c:pt>
                <c:pt idx="534">
                  <c:v>390.09000000000003</c:v>
                </c:pt>
                <c:pt idx="535">
                  <c:v>395.79000000000008</c:v>
                </c:pt>
                <c:pt idx="536">
                  <c:v>401.26000000000005</c:v>
                </c:pt>
                <c:pt idx="537">
                  <c:v>407.56000000000006</c:v>
                </c:pt>
                <c:pt idx="538">
                  <c:v>413.45</c:v>
                </c:pt>
                <c:pt idx="539">
                  <c:v>419</c:v>
                </c:pt>
                <c:pt idx="540">
                  <c:v>422.78000000000003</c:v>
                </c:pt>
                <c:pt idx="541">
                  <c:v>426.05</c:v>
                </c:pt>
                <c:pt idx="542">
                  <c:v>427.16</c:v>
                </c:pt>
                <c:pt idx="543">
                  <c:v>427.02999999999992</c:v>
                </c:pt>
                <c:pt idx="544">
                  <c:v>423.64</c:v>
                </c:pt>
                <c:pt idx="545">
                  <c:v>417.91</c:v>
                </c:pt>
                <c:pt idx="546">
                  <c:v>412.08000000000004</c:v>
                </c:pt>
                <c:pt idx="547">
                  <c:v>406.11000000000007</c:v>
                </c:pt>
                <c:pt idx="548">
                  <c:v>401.71000000000009</c:v>
                </c:pt>
                <c:pt idx="549">
                  <c:v>397.85</c:v>
                </c:pt>
                <c:pt idx="550">
                  <c:v>395.06000000000006</c:v>
                </c:pt>
                <c:pt idx="551">
                  <c:v>392.08000000000004</c:v>
                </c:pt>
                <c:pt idx="552">
                  <c:v>390.54</c:v>
                </c:pt>
                <c:pt idx="553">
                  <c:v>389.35</c:v>
                </c:pt>
                <c:pt idx="554">
                  <c:v>389.89</c:v>
                </c:pt>
                <c:pt idx="555">
                  <c:v>392.47</c:v>
                </c:pt>
                <c:pt idx="556">
                  <c:v>395.81</c:v>
                </c:pt>
                <c:pt idx="557">
                  <c:v>399.87</c:v>
                </c:pt>
                <c:pt idx="558">
                  <c:v>401.37</c:v>
                </c:pt>
                <c:pt idx="559">
                  <c:v>403.28000000000003</c:v>
                </c:pt>
                <c:pt idx="560">
                  <c:v>405.01</c:v>
                </c:pt>
                <c:pt idx="561">
                  <c:v>407.3</c:v>
                </c:pt>
                <c:pt idx="562">
                  <c:v>408.99</c:v>
                </c:pt>
                <c:pt idx="563">
                  <c:v>411.1</c:v>
                </c:pt>
                <c:pt idx="564">
                  <c:v>412.97000000000008</c:v>
                </c:pt>
                <c:pt idx="565">
                  <c:v>413.52</c:v>
                </c:pt>
                <c:pt idx="566">
                  <c:v>412.48999999999995</c:v>
                </c:pt>
                <c:pt idx="567">
                  <c:v>409.8</c:v>
                </c:pt>
                <c:pt idx="568">
                  <c:v>408.89000000000004</c:v>
                </c:pt>
                <c:pt idx="569">
                  <c:v>407.51000000000005</c:v>
                </c:pt>
                <c:pt idx="570">
                  <c:v>406.25000000000006</c:v>
                </c:pt>
                <c:pt idx="571">
                  <c:v>404.6</c:v>
                </c:pt>
                <c:pt idx="572">
                  <c:v>403.54</c:v>
                </c:pt>
                <c:pt idx="573">
                  <c:v>402</c:v>
                </c:pt>
                <c:pt idx="574">
                  <c:v>401.1</c:v>
                </c:pt>
                <c:pt idx="575">
                  <c:v>400.45000000000005</c:v>
                </c:pt>
                <c:pt idx="576">
                  <c:v>400.6</c:v>
                </c:pt>
                <c:pt idx="577">
                  <c:v>401.93000000000006</c:v>
                </c:pt>
                <c:pt idx="578">
                  <c:v>402.99000000000007</c:v>
                </c:pt>
                <c:pt idx="579">
                  <c:v>405.58000000000004</c:v>
                </c:pt>
                <c:pt idx="580">
                  <c:v>407.97</c:v>
                </c:pt>
                <c:pt idx="581">
                  <c:v>410.63</c:v>
                </c:pt>
                <c:pt idx="582">
                  <c:v>412.87</c:v>
                </c:pt>
                <c:pt idx="583">
                  <c:v>415.36</c:v>
                </c:pt>
                <c:pt idx="584">
                  <c:v>416.98</c:v>
                </c:pt>
                <c:pt idx="585">
                  <c:v>419.14</c:v>
                </c:pt>
                <c:pt idx="586">
                  <c:v>421.38</c:v>
                </c:pt>
                <c:pt idx="587">
                  <c:v>423.28999999999996</c:v>
                </c:pt>
                <c:pt idx="588">
                  <c:v>424.88</c:v>
                </c:pt>
                <c:pt idx="589">
                  <c:v>424.03000000000003</c:v>
                </c:pt>
                <c:pt idx="590">
                  <c:v>424.00000000000011</c:v>
                </c:pt>
                <c:pt idx="591">
                  <c:v>425.14000000000004</c:v>
                </c:pt>
                <c:pt idx="592">
                  <c:v>426.4</c:v>
                </c:pt>
                <c:pt idx="593">
                  <c:v>427.77</c:v>
                </c:pt>
                <c:pt idx="594">
                  <c:v>429.52999999999992</c:v>
                </c:pt>
                <c:pt idx="595">
                  <c:v>430.95</c:v>
                </c:pt>
                <c:pt idx="596">
                  <c:v>432.24000000000007</c:v>
                </c:pt>
                <c:pt idx="597">
                  <c:v>433.7299999999999</c:v>
                </c:pt>
                <c:pt idx="598">
                  <c:v>436.14</c:v>
                </c:pt>
                <c:pt idx="599">
                  <c:v>439.93</c:v>
                </c:pt>
                <c:pt idx="600">
                  <c:v>442.21000000000004</c:v>
                </c:pt>
                <c:pt idx="601">
                  <c:v>442.09000000000003</c:v>
                </c:pt>
                <c:pt idx="602">
                  <c:v>441.98999999999995</c:v>
                </c:pt>
                <c:pt idx="603">
                  <c:v>442.04000000000008</c:v>
                </c:pt>
                <c:pt idx="604">
                  <c:v>442.15</c:v>
                </c:pt>
                <c:pt idx="605">
                  <c:v>442.55</c:v>
                </c:pt>
                <c:pt idx="606">
                  <c:v>443.02999999999992</c:v>
                </c:pt>
                <c:pt idx="607">
                  <c:v>443.60999999999996</c:v>
                </c:pt>
                <c:pt idx="608">
                  <c:v>442.77</c:v>
                </c:pt>
                <c:pt idx="609">
                  <c:v>441.35</c:v>
                </c:pt>
                <c:pt idx="610">
                  <c:v>440.59</c:v>
                </c:pt>
                <c:pt idx="611">
                  <c:v>441.10999999999996</c:v>
                </c:pt>
                <c:pt idx="612">
                  <c:v>441.48</c:v>
                </c:pt>
                <c:pt idx="613">
                  <c:v>441.06000000000006</c:v>
                </c:pt>
                <c:pt idx="614">
                  <c:v>440.7700000000001</c:v>
                </c:pt>
                <c:pt idx="615">
                  <c:v>439.84</c:v>
                </c:pt>
                <c:pt idx="616">
                  <c:v>439.1</c:v>
                </c:pt>
                <c:pt idx="617">
                  <c:v>437.68</c:v>
                </c:pt>
                <c:pt idx="618">
                  <c:v>437.04000000000008</c:v>
                </c:pt>
                <c:pt idx="619">
                  <c:v>437.03000000000003</c:v>
                </c:pt>
                <c:pt idx="620">
                  <c:v>438.2</c:v>
                </c:pt>
                <c:pt idx="621">
                  <c:v>439.12</c:v>
                </c:pt>
                <c:pt idx="622">
                  <c:v>440.31000000000006</c:v>
                </c:pt>
                <c:pt idx="623">
                  <c:v>442.53000000000003</c:v>
                </c:pt>
                <c:pt idx="624">
                  <c:v>445.25</c:v>
                </c:pt>
                <c:pt idx="625">
                  <c:v>449.21999999999991</c:v>
                </c:pt>
                <c:pt idx="626">
                  <c:v>453.23999999999995</c:v>
                </c:pt>
                <c:pt idx="627">
                  <c:v>458.11</c:v>
                </c:pt>
                <c:pt idx="628">
                  <c:v>462.73999999999995</c:v>
                </c:pt>
                <c:pt idx="629">
                  <c:v>466.79000000000008</c:v>
                </c:pt>
                <c:pt idx="630">
                  <c:v>468.73</c:v>
                </c:pt>
                <c:pt idx="631">
                  <c:v>470.91</c:v>
                </c:pt>
                <c:pt idx="632">
                  <c:v>472.78999999999996</c:v>
                </c:pt>
                <c:pt idx="633">
                  <c:v>473.7</c:v>
                </c:pt>
                <c:pt idx="634">
                  <c:v>473.08000000000004</c:v>
                </c:pt>
                <c:pt idx="635">
                  <c:v>471.12000000000006</c:v>
                </c:pt>
                <c:pt idx="636">
                  <c:v>468.67000000000007</c:v>
                </c:pt>
                <c:pt idx="637">
                  <c:v>465.48</c:v>
                </c:pt>
                <c:pt idx="638">
                  <c:v>462.78000000000003</c:v>
                </c:pt>
                <c:pt idx="639">
                  <c:v>460.62</c:v>
                </c:pt>
                <c:pt idx="640">
                  <c:v>459.38</c:v>
                </c:pt>
                <c:pt idx="641">
                  <c:v>457.96000000000004</c:v>
                </c:pt>
                <c:pt idx="642">
                  <c:v>456.83000000000004</c:v>
                </c:pt>
                <c:pt idx="643">
                  <c:v>456.21999999999997</c:v>
                </c:pt>
                <c:pt idx="644">
                  <c:v>456.48999999999995</c:v>
                </c:pt>
                <c:pt idx="645">
                  <c:v>456.9</c:v>
                </c:pt>
                <c:pt idx="646">
                  <c:v>457.69999999999993</c:v>
                </c:pt>
                <c:pt idx="647">
                  <c:v>459.09</c:v>
                </c:pt>
                <c:pt idx="648">
                  <c:v>460.33000000000004</c:v>
                </c:pt>
                <c:pt idx="649">
                  <c:v>460.71000000000004</c:v>
                </c:pt>
                <c:pt idx="650">
                  <c:v>461.74000000000007</c:v>
                </c:pt>
                <c:pt idx="651">
                  <c:v>462.65</c:v>
                </c:pt>
                <c:pt idx="652">
                  <c:v>463.62000000000006</c:v>
                </c:pt>
                <c:pt idx="653">
                  <c:v>464.23999999999995</c:v>
                </c:pt>
                <c:pt idx="654">
                  <c:v>465.35</c:v>
                </c:pt>
                <c:pt idx="655">
                  <c:v>467.91</c:v>
                </c:pt>
                <c:pt idx="656">
                  <c:v>471.08000000000004</c:v>
                </c:pt>
                <c:pt idx="657">
                  <c:v>474.78000000000009</c:v>
                </c:pt>
                <c:pt idx="658">
                  <c:v>478.86</c:v>
                </c:pt>
                <c:pt idx="659">
                  <c:v>483.8</c:v>
                </c:pt>
                <c:pt idx="660">
                  <c:v>487.91999999999996</c:v>
                </c:pt>
                <c:pt idx="661">
                  <c:v>492.43</c:v>
                </c:pt>
                <c:pt idx="662">
                  <c:v>496.37</c:v>
                </c:pt>
                <c:pt idx="663">
                  <c:v>501.01000000000005</c:v>
                </c:pt>
                <c:pt idx="664">
                  <c:v>504.69000000000005</c:v>
                </c:pt>
                <c:pt idx="665">
                  <c:v>506.21000000000004</c:v>
                </c:pt>
                <c:pt idx="666">
                  <c:v>506.27</c:v>
                </c:pt>
                <c:pt idx="667">
                  <c:v>504.57999999999993</c:v>
                </c:pt>
                <c:pt idx="668">
                  <c:v>502.05</c:v>
                </c:pt>
                <c:pt idx="669">
                  <c:v>499.16999999999996</c:v>
                </c:pt>
                <c:pt idx="670">
                  <c:v>496.46999999999997</c:v>
                </c:pt>
                <c:pt idx="671">
                  <c:v>493.45</c:v>
                </c:pt>
                <c:pt idx="672">
                  <c:v>492.23</c:v>
                </c:pt>
                <c:pt idx="673">
                  <c:v>490.2</c:v>
                </c:pt>
                <c:pt idx="674">
                  <c:v>488.65999999999997</c:v>
                </c:pt>
                <c:pt idx="675">
                  <c:v>488.04000000000008</c:v>
                </c:pt>
                <c:pt idx="676">
                  <c:v>488.3</c:v>
                </c:pt>
                <c:pt idx="677">
                  <c:v>489.3</c:v>
                </c:pt>
                <c:pt idx="678">
                  <c:v>490.18999999999994</c:v>
                </c:pt>
                <c:pt idx="679">
                  <c:v>491.43999999999988</c:v>
                </c:pt>
                <c:pt idx="680">
                  <c:v>492.7299999999999</c:v>
                </c:pt>
                <c:pt idx="681">
                  <c:v>494.21999999999997</c:v>
                </c:pt>
                <c:pt idx="682">
                  <c:v>493.07000000000005</c:v>
                </c:pt>
                <c:pt idx="683">
                  <c:v>493.2700000000001</c:v>
                </c:pt>
                <c:pt idx="684">
                  <c:v>494.36</c:v>
                </c:pt>
                <c:pt idx="685">
                  <c:v>496.25</c:v>
                </c:pt>
                <c:pt idx="686">
                  <c:v>498.40999999999997</c:v>
                </c:pt>
                <c:pt idx="687">
                  <c:v>500.92999999999995</c:v>
                </c:pt>
                <c:pt idx="688">
                  <c:v>504.12999999999994</c:v>
                </c:pt>
                <c:pt idx="689">
                  <c:v>506.5200000000001</c:v>
                </c:pt>
                <c:pt idx="690">
                  <c:v>509.21000000000004</c:v>
                </c:pt>
                <c:pt idx="691">
                  <c:v>511.72000000000008</c:v>
                </c:pt>
                <c:pt idx="692">
                  <c:v>515.48000000000013</c:v>
                </c:pt>
                <c:pt idx="693">
                  <c:v>518.62000000000012</c:v>
                </c:pt>
                <c:pt idx="694">
                  <c:v>520.58999999999992</c:v>
                </c:pt>
                <c:pt idx="695">
                  <c:v>521.45000000000005</c:v>
                </c:pt>
                <c:pt idx="696">
                  <c:v>521.43999999999994</c:v>
                </c:pt>
                <c:pt idx="697">
                  <c:v>521.36</c:v>
                </c:pt>
                <c:pt idx="698">
                  <c:v>520.87000000000012</c:v>
                </c:pt>
                <c:pt idx="699">
                  <c:v>520.92000000000007</c:v>
                </c:pt>
                <c:pt idx="700">
                  <c:v>520.62</c:v>
                </c:pt>
                <c:pt idx="701">
                  <c:v>520.31000000000006</c:v>
                </c:pt>
                <c:pt idx="702">
                  <c:v>520.14</c:v>
                </c:pt>
                <c:pt idx="703">
                  <c:v>518.5</c:v>
                </c:pt>
                <c:pt idx="704">
                  <c:v>516.37</c:v>
                </c:pt>
                <c:pt idx="705">
                  <c:v>514.68000000000006</c:v>
                </c:pt>
                <c:pt idx="706">
                  <c:v>513.34999999999991</c:v>
                </c:pt>
                <c:pt idx="707">
                  <c:v>512.05999999999995</c:v>
                </c:pt>
                <c:pt idx="708">
                  <c:v>510.82999999999993</c:v>
                </c:pt>
                <c:pt idx="709">
                  <c:v>510.27</c:v>
                </c:pt>
                <c:pt idx="710">
                  <c:v>510.21999999999997</c:v>
                </c:pt>
                <c:pt idx="711">
                  <c:v>511.75999999999993</c:v>
                </c:pt>
                <c:pt idx="712">
                  <c:v>514.1099999999999</c:v>
                </c:pt>
                <c:pt idx="713">
                  <c:v>517.9</c:v>
                </c:pt>
                <c:pt idx="714">
                  <c:v>522.24</c:v>
                </c:pt>
                <c:pt idx="715">
                  <c:v>526.53</c:v>
                </c:pt>
                <c:pt idx="716">
                  <c:v>530.94000000000005</c:v>
                </c:pt>
                <c:pt idx="717">
                  <c:v>535.25000000000011</c:v>
                </c:pt>
                <c:pt idx="718">
                  <c:v>539.54000000000008</c:v>
                </c:pt>
                <c:pt idx="719">
                  <c:v>542.79999999999995</c:v>
                </c:pt>
                <c:pt idx="720">
                  <c:v>545.72</c:v>
                </c:pt>
                <c:pt idx="721">
                  <c:v>545.55999999999995</c:v>
                </c:pt>
                <c:pt idx="722">
                  <c:v>543.5</c:v>
                </c:pt>
                <c:pt idx="723">
                  <c:v>540.73</c:v>
                </c:pt>
                <c:pt idx="724">
                  <c:v>538.49</c:v>
                </c:pt>
                <c:pt idx="725">
                  <c:v>536.65</c:v>
                </c:pt>
                <c:pt idx="726">
                  <c:v>534.83999999999992</c:v>
                </c:pt>
                <c:pt idx="727">
                  <c:v>534.24</c:v>
                </c:pt>
                <c:pt idx="728">
                  <c:v>534.16</c:v>
                </c:pt>
                <c:pt idx="729">
                  <c:v>534.09</c:v>
                </c:pt>
                <c:pt idx="730">
                  <c:v>533.84</c:v>
                </c:pt>
                <c:pt idx="731">
                  <c:v>535.16999999999996</c:v>
                </c:pt>
                <c:pt idx="732">
                  <c:v>537.33000000000004</c:v>
                </c:pt>
                <c:pt idx="733">
                  <c:v>539.74</c:v>
                </c:pt>
                <c:pt idx="734">
                  <c:v>541.79999999999995</c:v>
                </c:pt>
                <c:pt idx="735">
                  <c:v>543.21</c:v>
                </c:pt>
                <c:pt idx="736">
                  <c:v>544.62000000000012</c:v>
                </c:pt>
                <c:pt idx="737">
                  <c:v>543.68999999999994</c:v>
                </c:pt>
                <c:pt idx="738">
                  <c:v>542.04999999999995</c:v>
                </c:pt>
                <c:pt idx="739">
                  <c:v>541.9799999999999</c:v>
                </c:pt>
                <c:pt idx="740">
                  <c:v>543.26</c:v>
                </c:pt>
                <c:pt idx="741">
                  <c:v>544.89999999999986</c:v>
                </c:pt>
                <c:pt idx="742">
                  <c:v>546.47</c:v>
                </c:pt>
                <c:pt idx="743">
                  <c:v>548.65000000000009</c:v>
                </c:pt>
                <c:pt idx="744">
                  <c:v>550.57000000000005</c:v>
                </c:pt>
                <c:pt idx="745">
                  <c:v>552.87999999999988</c:v>
                </c:pt>
                <c:pt idx="746">
                  <c:v>555.2299999999999</c:v>
                </c:pt>
                <c:pt idx="747">
                  <c:v>558.57999999999993</c:v>
                </c:pt>
                <c:pt idx="748">
                  <c:v>562.46</c:v>
                </c:pt>
                <c:pt idx="749">
                  <c:v>563.90000000000009</c:v>
                </c:pt>
                <c:pt idx="750">
                  <c:v>562.74</c:v>
                </c:pt>
                <c:pt idx="751">
                  <c:v>561.26</c:v>
                </c:pt>
                <c:pt idx="752">
                  <c:v>560.02</c:v>
                </c:pt>
                <c:pt idx="753">
                  <c:v>558.06999999999994</c:v>
                </c:pt>
                <c:pt idx="754">
                  <c:v>556.31999999999994</c:v>
                </c:pt>
                <c:pt idx="755">
                  <c:v>554.54000000000008</c:v>
                </c:pt>
                <c:pt idx="756">
                  <c:v>552.75</c:v>
                </c:pt>
                <c:pt idx="757">
                  <c:v>550.89</c:v>
                </c:pt>
                <c:pt idx="758">
                  <c:v>548.62999999999988</c:v>
                </c:pt>
                <c:pt idx="759">
                  <c:v>548.58999999999992</c:v>
                </c:pt>
                <c:pt idx="760">
                  <c:v>550.65</c:v>
                </c:pt>
                <c:pt idx="761">
                  <c:v>552.76</c:v>
                </c:pt>
                <c:pt idx="762">
                  <c:v>554.84</c:v>
                </c:pt>
                <c:pt idx="763">
                  <c:v>557.15</c:v>
                </c:pt>
                <c:pt idx="764">
                  <c:v>560.39</c:v>
                </c:pt>
                <c:pt idx="765">
                  <c:v>564.26</c:v>
                </c:pt>
                <c:pt idx="766">
                  <c:v>568.5</c:v>
                </c:pt>
                <c:pt idx="767">
                  <c:v>573.29999999999995</c:v>
                </c:pt>
                <c:pt idx="768">
                  <c:v>578.33999999999992</c:v>
                </c:pt>
                <c:pt idx="769">
                  <c:v>581.33000000000004</c:v>
                </c:pt>
                <c:pt idx="770">
                  <c:v>583.12</c:v>
                </c:pt>
                <c:pt idx="771">
                  <c:v>584.67999999999995</c:v>
                </c:pt>
                <c:pt idx="772">
                  <c:v>586.36999999999989</c:v>
                </c:pt>
                <c:pt idx="773">
                  <c:v>589.16999999999985</c:v>
                </c:pt>
                <c:pt idx="774">
                  <c:v>590.9799999999999</c:v>
                </c:pt>
                <c:pt idx="775">
                  <c:v>591.43999999999994</c:v>
                </c:pt>
                <c:pt idx="776">
                  <c:v>592.78</c:v>
                </c:pt>
                <c:pt idx="777">
                  <c:v>593.67999999999995</c:v>
                </c:pt>
                <c:pt idx="778">
                  <c:v>594.3599999999999</c:v>
                </c:pt>
                <c:pt idx="779">
                  <c:v>596.43000000000006</c:v>
                </c:pt>
                <c:pt idx="780">
                  <c:v>599.70000000000005</c:v>
                </c:pt>
                <c:pt idx="781">
                  <c:v>603.33999999999992</c:v>
                </c:pt>
                <c:pt idx="782">
                  <c:v>606.71</c:v>
                </c:pt>
                <c:pt idx="783">
                  <c:v>608.18000000000006</c:v>
                </c:pt>
                <c:pt idx="784">
                  <c:v>609.91999999999996</c:v>
                </c:pt>
                <c:pt idx="785">
                  <c:v>612.88</c:v>
                </c:pt>
                <c:pt idx="786">
                  <c:v>613.43999999999994</c:v>
                </c:pt>
                <c:pt idx="787">
                  <c:v>613.75</c:v>
                </c:pt>
                <c:pt idx="788">
                  <c:v>615.47</c:v>
                </c:pt>
                <c:pt idx="789">
                  <c:v>619.06999999999994</c:v>
                </c:pt>
                <c:pt idx="790">
                  <c:v>621.73</c:v>
                </c:pt>
                <c:pt idx="791">
                  <c:v>623.96</c:v>
                </c:pt>
                <c:pt idx="792">
                  <c:v>626.35</c:v>
                </c:pt>
                <c:pt idx="793">
                  <c:v>629.38</c:v>
                </c:pt>
                <c:pt idx="794">
                  <c:v>631.4</c:v>
                </c:pt>
                <c:pt idx="795">
                  <c:v>632.53999999999985</c:v>
                </c:pt>
                <c:pt idx="796">
                  <c:v>633.89</c:v>
                </c:pt>
                <c:pt idx="797">
                  <c:v>635.62</c:v>
                </c:pt>
                <c:pt idx="798">
                  <c:v>635.16000000000008</c:v>
                </c:pt>
                <c:pt idx="799">
                  <c:v>630.20000000000005</c:v>
                </c:pt>
                <c:pt idx="800">
                  <c:v>624.67999999999995</c:v>
                </c:pt>
                <c:pt idx="801">
                  <c:v>619.33999999999992</c:v>
                </c:pt>
                <c:pt idx="802">
                  <c:v>613.97</c:v>
                </c:pt>
                <c:pt idx="803">
                  <c:v>609.24</c:v>
                </c:pt>
                <c:pt idx="804">
                  <c:v>605.9</c:v>
                </c:pt>
                <c:pt idx="805">
                  <c:v>602.74</c:v>
                </c:pt>
                <c:pt idx="806">
                  <c:v>600.68999999999994</c:v>
                </c:pt>
                <c:pt idx="807">
                  <c:v>598.83999999999992</c:v>
                </c:pt>
                <c:pt idx="808">
                  <c:v>597.95999999999992</c:v>
                </c:pt>
                <c:pt idx="809">
                  <c:v>598.97</c:v>
                </c:pt>
                <c:pt idx="810">
                  <c:v>601</c:v>
                </c:pt>
                <c:pt idx="811">
                  <c:v>603.38</c:v>
                </c:pt>
                <c:pt idx="812">
                  <c:v>607.06000000000006</c:v>
                </c:pt>
                <c:pt idx="813">
                  <c:v>610.15000000000009</c:v>
                </c:pt>
                <c:pt idx="814">
                  <c:v>612.54000000000008</c:v>
                </c:pt>
                <c:pt idx="815">
                  <c:v>615.04999999999995</c:v>
                </c:pt>
                <c:pt idx="816">
                  <c:v>617.09999999999991</c:v>
                </c:pt>
                <c:pt idx="817">
                  <c:v>618.66999999999985</c:v>
                </c:pt>
                <c:pt idx="818">
                  <c:v>621.37</c:v>
                </c:pt>
                <c:pt idx="819">
                  <c:v>624.74</c:v>
                </c:pt>
                <c:pt idx="820">
                  <c:v>627.82999999999993</c:v>
                </c:pt>
                <c:pt idx="821">
                  <c:v>630.48</c:v>
                </c:pt>
                <c:pt idx="822">
                  <c:v>630.37</c:v>
                </c:pt>
                <c:pt idx="823">
                  <c:v>629.90000000000009</c:v>
                </c:pt>
                <c:pt idx="824">
                  <c:v>629.59</c:v>
                </c:pt>
                <c:pt idx="825">
                  <c:v>628.92000000000007</c:v>
                </c:pt>
                <c:pt idx="826">
                  <c:v>628.57000000000005</c:v>
                </c:pt>
                <c:pt idx="827">
                  <c:v>628.6099999999999</c:v>
                </c:pt>
                <c:pt idx="828">
                  <c:v>626.14999999999986</c:v>
                </c:pt>
                <c:pt idx="829">
                  <c:v>623.21999999999991</c:v>
                </c:pt>
                <c:pt idx="830">
                  <c:v>620.53999999999985</c:v>
                </c:pt>
                <c:pt idx="831">
                  <c:v>617.8599999999999</c:v>
                </c:pt>
                <c:pt idx="832">
                  <c:v>616.55999999999995</c:v>
                </c:pt>
                <c:pt idx="833">
                  <c:v>615.79999999999995</c:v>
                </c:pt>
                <c:pt idx="834">
                  <c:v>615.06999999999994</c:v>
                </c:pt>
                <c:pt idx="835">
                  <c:v>616.29999999999995</c:v>
                </c:pt>
                <c:pt idx="836">
                  <c:v>618.06000000000006</c:v>
                </c:pt>
                <c:pt idx="837">
                  <c:v>619.6400000000001</c:v>
                </c:pt>
                <c:pt idx="838">
                  <c:v>622.72</c:v>
                </c:pt>
                <c:pt idx="839">
                  <c:v>625.83000000000004</c:v>
                </c:pt>
                <c:pt idx="840">
                  <c:v>628.61</c:v>
                </c:pt>
                <c:pt idx="841">
                  <c:v>631.71</c:v>
                </c:pt>
                <c:pt idx="842">
                  <c:v>634.93999999999994</c:v>
                </c:pt>
                <c:pt idx="843">
                  <c:v>637.87</c:v>
                </c:pt>
                <c:pt idx="844">
                  <c:v>640.71</c:v>
                </c:pt>
                <c:pt idx="845">
                  <c:v>640.6400000000001</c:v>
                </c:pt>
                <c:pt idx="846">
                  <c:v>640.22</c:v>
                </c:pt>
                <c:pt idx="847">
                  <c:v>640.93999999999994</c:v>
                </c:pt>
                <c:pt idx="848">
                  <c:v>641.51999999999987</c:v>
                </c:pt>
                <c:pt idx="849">
                  <c:v>642.64999999999986</c:v>
                </c:pt>
                <c:pt idx="850">
                  <c:v>643.62</c:v>
                </c:pt>
                <c:pt idx="851">
                  <c:v>644.39</c:v>
                </c:pt>
                <c:pt idx="852">
                  <c:v>645.18999999999994</c:v>
                </c:pt>
                <c:pt idx="853">
                  <c:v>645.99999999999989</c:v>
                </c:pt>
                <c:pt idx="854">
                  <c:v>647.02</c:v>
                </c:pt>
                <c:pt idx="855">
                  <c:v>649.4799999999999</c:v>
                </c:pt>
                <c:pt idx="856">
                  <c:v>650.66999999999996</c:v>
                </c:pt>
                <c:pt idx="857">
                  <c:v>651.1099999999999</c:v>
                </c:pt>
                <c:pt idx="858">
                  <c:v>652.16999999999996</c:v>
                </c:pt>
                <c:pt idx="859">
                  <c:v>652.53</c:v>
                </c:pt>
                <c:pt idx="860">
                  <c:v>653.41999999999996</c:v>
                </c:pt>
                <c:pt idx="861">
                  <c:v>653.88</c:v>
                </c:pt>
                <c:pt idx="862">
                  <c:v>654.16000000000008</c:v>
                </c:pt>
                <c:pt idx="863">
                  <c:v>655.08000000000015</c:v>
                </c:pt>
                <c:pt idx="864">
                  <c:v>655.40000000000009</c:v>
                </c:pt>
                <c:pt idx="865">
                  <c:v>655.53</c:v>
                </c:pt>
                <c:pt idx="866">
                  <c:v>657.76</c:v>
                </c:pt>
                <c:pt idx="867">
                  <c:v>658.17</c:v>
                </c:pt>
                <c:pt idx="868">
                  <c:v>657.33999999999992</c:v>
                </c:pt>
                <c:pt idx="869">
                  <c:v>656.82999999999993</c:v>
                </c:pt>
                <c:pt idx="870">
                  <c:v>656.1</c:v>
                </c:pt>
                <c:pt idx="871">
                  <c:v>656.33</c:v>
                </c:pt>
                <c:pt idx="872">
                  <c:v>656.30000000000007</c:v>
                </c:pt>
                <c:pt idx="873">
                  <c:v>655.97</c:v>
                </c:pt>
                <c:pt idx="874">
                  <c:v>658.25000000000023</c:v>
                </c:pt>
                <c:pt idx="875">
                  <c:v>660.78000000000009</c:v>
                </c:pt>
                <c:pt idx="876">
                  <c:v>661.07</c:v>
                </c:pt>
                <c:pt idx="877">
                  <c:v>662.61</c:v>
                </c:pt>
                <c:pt idx="878">
                  <c:v>665.43000000000006</c:v>
                </c:pt>
                <c:pt idx="879">
                  <c:v>669.96999999999991</c:v>
                </c:pt>
                <c:pt idx="880">
                  <c:v>674.37999999999988</c:v>
                </c:pt>
                <c:pt idx="881">
                  <c:v>677.99999999999989</c:v>
                </c:pt>
                <c:pt idx="882">
                  <c:v>682.24</c:v>
                </c:pt>
                <c:pt idx="883">
                  <c:v>686.34999999999991</c:v>
                </c:pt>
                <c:pt idx="884">
                  <c:v>686.38999999999987</c:v>
                </c:pt>
                <c:pt idx="885">
                  <c:v>686.05</c:v>
                </c:pt>
                <c:pt idx="886">
                  <c:v>687.9</c:v>
                </c:pt>
                <c:pt idx="887">
                  <c:v>690.68000000000006</c:v>
                </c:pt>
                <c:pt idx="888">
                  <c:v>692.00000000000023</c:v>
                </c:pt>
                <c:pt idx="889">
                  <c:v>689.97</c:v>
                </c:pt>
                <c:pt idx="890">
                  <c:v>687.95</c:v>
                </c:pt>
                <c:pt idx="891">
                  <c:v>686.41000000000008</c:v>
                </c:pt>
                <c:pt idx="892">
                  <c:v>684.77</c:v>
                </c:pt>
                <c:pt idx="893">
                  <c:v>682.6400000000001</c:v>
                </c:pt>
                <c:pt idx="894">
                  <c:v>682.54000000000008</c:v>
                </c:pt>
                <c:pt idx="895">
                  <c:v>682.96000000000015</c:v>
                </c:pt>
                <c:pt idx="896">
                  <c:v>681.4</c:v>
                </c:pt>
                <c:pt idx="897">
                  <c:v>678.2700000000001</c:v>
                </c:pt>
                <c:pt idx="898">
                  <c:v>676.06</c:v>
                </c:pt>
                <c:pt idx="899">
                  <c:v>675.95</c:v>
                </c:pt>
                <c:pt idx="900">
                  <c:v>676.56000000000006</c:v>
                </c:pt>
                <c:pt idx="901">
                  <c:v>677.36</c:v>
                </c:pt>
                <c:pt idx="902">
                  <c:v>677.88</c:v>
                </c:pt>
                <c:pt idx="903">
                  <c:v>678.97</c:v>
                </c:pt>
                <c:pt idx="904">
                  <c:v>680.04000000000008</c:v>
                </c:pt>
                <c:pt idx="905">
                  <c:v>680.87</c:v>
                </c:pt>
                <c:pt idx="906">
                  <c:v>682.53</c:v>
                </c:pt>
                <c:pt idx="907">
                  <c:v>685.18999999999994</c:v>
                </c:pt>
                <c:pt idx="908">
                  <c:v>687.51</c:v>
                </c:pt>
                <c:pt idx="909">
                  <c:v>688.99</c:v>
                </c:pt>
                <c:pt idx="910">
                  <c:v>689.49999999999989</c:v>
                </c:pt>
                <c:pt idx="911">
                  <c:v>688.93999999999994</c:v>
                </c:pt>
                <c:pt idx="912">
                  <c:v>688.61</c:v>
                </c:pt>
                <c:pt idx="913">
                  <c:v>688.71</c:v>
                </c:pt>
                <c:pt idx="914">
                  <c:v>688.45999999999992</c:v>
                </c:pt>
                <c:pt idx="915">
                  <c:v>687.63</c:v>
                </c:pt>
                <c:pt idx="916">
                  <c:v>687.13</c:v>
                </c:pt>
                <c:pt idx="917">
                  <c:v>686.65000000000009</c:v>
                </c:pt>
                <c:pt idx="918">
                  <c:v>686.58</c:v>
                </c:pt>
                <c:pt idx="919">
                  <c:v>686.31000000000006</c:v>
                </c:pt>
                <c:pt idx="920">
                  <c:v>687.4</c:v>
                </c:pt>
                <c:pt idx="921">
                  <c:v>690.26</c:v>
                </c:pt>
                <c:pt idx="922">
                  <c:v>692.84</c:v>
                </c:pt>
                <c:pt idx="923">
                  <c:v>694.68000000000006</c:v>
                </c:pt>
                <c:pt idx="924">
                  <c:v>696.78</c:v>
                </c:pt>
                <c:pt idx="925">
                  <c:v>700.4</c:v>
                </c:pt>
                <c:pt idx="926">
                  <c:v>704.62999999999988</c:v>
                </c:pt>
                <c:pt idx="927">
                  <c:v>708.98</c:v>
                </c:pt>
                <c:pt idx="928">
                  <c:v>712.92</c:v>
                </c:pt>
                <c:pt idx="929">
                  <c:v>717.81999999999994</c:v>
                </c:pt>
                <c:pt idx="930">
                  <c:v>720.27</c:v>
                </c:pt>
                <c:pt idx="931">
                  <c:v>720.85</c:v>
                </c:pt>
                <c:pt idx="932">
                  <c:v>721.43999999999983</c:v>
                </c:pt>
                <c:pt idx="933">
                  <c:v>722.32999999999993</c:v>
                </c:pt>
                <c:pt idx="934">
                  <c:v>723.37</c:v>
                </c:pt>
                <c:pt idx="935">
                  <c:v>722.65</c:v>
                </c:pt>
                <c:pt idx="936">
                  <c:v>720.37000000000012</c:v>
                </c:pt>
                <c:pt idx="937">
                  <c:v>717.47</c:v>
                </c:pt>
                <c:pt idx="938">
                  <c:v>715.03000000000009</c:v>
                </c:pt>
                <c:pt idx="939">
                  <c:v>713.39</c:v>
                </c:pt>
                <c:pt idx="940">
                  <c:v>713.7</c:v>
                </c:pt>
                <c:pt idx="941">
                  <c:v>715.01</c:v>
                </c:pt>
                <c:pt idx="942">
                  <c:v>716.57999999999993</c:v>
                </c:pt>
                <c:pt idx="943">
                  <c:v>718.25</c:v>
                </c:pt>
                <c:pt idx="944">
                  <c:v>721.13</c:v>
                </c:pt>
                <c:pt idx="945">
                  <c:v>725.63</c:v>
                </c:pt>
                <c:pt idx="946">
                  <c:v>731.71</c:v>
                </c:pt>
                <c:pt idx="947">
                  <c:v>739.65</c:v>
                </c:pt>
                <c:pt idx="948">
                  <c:v>747.62</c:v>
                </c:pt>
                <c:pt idx="949">
                  <c:v>754.56</c:v>
                </c:pt>
                <c:pt idx="950">
                  <c:v>761.26</c:v>
                </c:pt>
                <c:pt idx="951">
                  <c:v>767.68</c:v>
                </c:pt>
                <c:pt idx="952">
                  <c:v>774.32999999999993</c:v>
                </c:pt>
                <c:pt idx="953">
                  <c:v>780.9799999999999</c:v>
                </c:pt>
                <c:pt idx="954">
                  <c:v>784.61</c:v>
                </c:pt>
                <c:pt idx="955">
                  <c:v>787.1400000000001</c:v>
                </c:pt>
                <c:pt idx="956">
                  <c:v>789.32</c:v>
                </c:pt>
                <c:pt idx="957">
                  <c:v>790.4</c:v>
                </c:pt>
                <c:pt idx="958">
                  <c:v>790.74000000000012</c:v>
                </c:pt>
                <c:pt idx="959">
                  <c:v>790.09</c:v>
                </c:pt>
                <c:pt idx="960">
                  <c:v>789.18000000000006</c:v>
                </c:pt>
                <c:pt idx="961">
                  <c:v>788.93000000000006</c:v>
                </c:pt>
                <c:pt idx="962">
                  <c:v>789.06999999999994</c:v>
                </c:pt>
                <c:pt idx="963">
                  <c:v>789.3</c:v>
                </c:pt>
                <c:pt idx="964">
                  <c:v>792.43000000000006</c:v>
                </c:pt>
                <c:pt idx="965">
                  <c:v>795.62</c:v>
                </c:pt>
                <c:pt idx="966">
                  <c:v>796.68000000000006</c:v>
                </c:pt>
                <c:pt idx="967">
                  <c:v>795.53</c:v>
                </c:pt>
                <c:pt idx="968">
                  <c:v>794.99</c:v>
                </c:pt>
                <c:pt idx="969">
                  <c:v>794.41000000000008</c:v>
                </c:pt>
                <c:pt idx="970">
                  <c:v>794.15</c:v>
                </c:pt>
                <c:pt idx="971">
                  <c:v>793.4</c:v>
                </c:pt>
                <c:pt idx="972">
                  <c:v>790.86</c:v>
                </c:pt>
                <c:pt idx="973">
                  <c:v>788.24</c:v>
                </c:pt>
                <c:pt idx="974">
                  <c:v>785.11</c:v>
                </c:pt>
                <c:pt idx="975">
                  <c:v>782.37000000000012</c:v>
                </c:pt>
                <c:pt idx="976">
                  <c:v>781.25000000000011</c:v>
                </c:pt>
                <c:pt idx="977">
                  <c:v>781.91</c:v>
                </c:pt>
                <c:pt idx="978">
                  <c:v>781.82999999999993</c:v>
                </c:pt>
                <c:pt idx="979">
                  <c:v>782.87</c:v>
                </c:pt>
                <c:pt idx="980">
                  <c:v>782.74</c:v>
                </c:pt>
                <c:pt idx="981">
                  <c:v>781.57999999999993</c:v>
                </c:pt>
                <c:pt idx="982">
                  <c:v>781.56999999999994</c:v>
                </c:pt>
                <c:pt idx="983">
                  <c:v>780.32</c:v>
                </c:pt>
                <c:pt idx="984">
                  <c:v>776.67000000000007</c:v>
                </c:pt>
                <c:pt idx="985">
                  <c:v>772.21</c:v>
                </c:pt>
                <c:pt idx="986">
                  <c:v>767.92000000000007</c:v>
                </c:pt>
                <c:pt idx="987">
                  <c:v>763.54000000000008</c:v>
                </c:pt>
                <c:pt idx="988">
                  <c:v>760.2</c:v>
                </c:pt>
                <c:pt idx="989">
                  <c:v>756.50000000000011</c:v>
                </c:pt>
                <c:pt idx="990">
                  <c:v>753.46</c:v>
                </c:pt>
                <c:pt idx="991">
                  <c:v>751.7</c:v>
                </c:pt>
                <c:pt idx="992">
                  <c:v>751.12</c:v>
                </c:pt>
                <c:pt idx="993">
                  <c:v>753.87</c:v>
                </c:pt>
                <c:pt idx="994">
                  <c:v>759.43000000000006</c:v>
                </c:pt>
                <c:pt idx="995">
                  <c:v>766.16000000000008</c:v>
                </c:pt>
                <c:pt idx="996">
                  <c:v>772.53000000000009</c:v>
                </c:pt>
                <c:pt idx="997">
                  <c:v>778.94</c:v>
                </c:pt>
                <c:pt idx="998">
                  <c:v>785.01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B89-9895-59E94A2089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808768"/>
        <c:axId val="2120738176"/>
      </c:lineChart>
      <c:catAx>
        <c:axId val="9580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 dirty="0"/>
                  <a:t>Кількість пунктів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120738176"/>
        <c:crosses val="autoZero"/>
        <c:auto val="1"/>
        <c:lblAlgn val="ctr"/>
        <c:lblOffset val="100"/>
        <c:noMultiLvlLbl val="0"/>
      </c:catAx>
      <c:valAx>
        <c:axId val="21207381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 dirty="0"/>
                  <a:t>Час, </a:t>
                </a:r>
                <a:r>
                  <a:rPr lang="uk-UA" dirty="0" err="1"/>
                  <a:t>мілісекунд</a:t>
                </a:r>
                <a:endParaRPr lang="uk-U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9580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319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01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301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63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031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3414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0808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977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480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795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196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564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136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380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893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558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394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379009-9085-42F5-A1D8-F4FB74E2B3B7}" type="datetimeFigureOut">
              <a:rPr lang="uk-UA" smtClean="0"/>
              <a:t>25.01.2020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A9AA61-6F75-4D71-80D1-62DFB2D6341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4971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C58E7C1-D6CB-4620-9848-B738FB7A9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uk-UA"/>
              <a:t>Виконав</a:t>
            </a:r>
          </a:p>
          <a:p>
            <a:pPr algn="l"/>
            <a:r>
              <a:rPr lang="uk-UA"/>
              <a:t>ст. гр. ПЗПІ-17-10</a:t>
            </a:r>
          </a:p>
          <a:p>
            <a:pPr algn="l"/>
            <a:r>
              <a:rPr lang="uk-UA"/>
              <a:t>Гончар Ярослав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CEC07-8B12-44BC-885B-0759C7A90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r>
              <a:rPr lang="uk-UA"/>
              <a:t>Побудова діаграми Вороного алгоритмом Форчуна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103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FEEE673-3F25-4254-939F-3230466BD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29"/>
          <a:stretch/>
        </p:blipFill>
        <p:spPr>
          <a:xfrm>
            <a:off x="-8622" y="10"/>
            <a:ext cx="6096000" cy="338327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C6151F8-5473-49E5-8110-0F13EA3FCD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7" b="2477"/>
          <a:stretch/>
        </p:blipFill>
        <p:spPr>
          <a:xfrm>
            <a:off x="-10647" y="3429000"/>
            <a:ext cx="6096000" cy="3429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BDFED-38DF-4811-B7D7-1376A35E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uk-UA" sz="3200"/>
              <a:t>Наостанок</a:t>
            </a:r>
          </a:p>
        </p:txBody>
      </p:sp>
      <p:sp>
        <p:nvSpPr>
          <p:cNvPr id="11" name="Місце для вмісту 10">
            <a:extLst>
              <a:ext uri="{FF2B5EF4-FFF2-40B4-BE49-F238E27FC236}">
                <a16:creationId xmlns:a16="http://schemas.microsoft.com/office/drawing/2014/main" id="{75D08B98-9221-4F70-AF0F-1547C746A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uk-UA" sz="1800" dirty="0"/>
              <a:t>Після обробки всіх подій наявний реберний список з подвійними зв’язками ще не є завершеним (що видно на малюнку)</a:t>
            </a:r>
          </a:p>
          <a:p>
            <a:r>
              <a:rPr lang="uk-UA" sz="1800" dirty="0"/>
              <a:t>Для завершення графу потрібно обмежити область рамкою, яка охопить всі пункти і рекомендовано ще частину для візуального огляду продовження</a:t>
            </a:r>
          </a:p>
          <a:p>
            <a:r>
              <a:rPr lang="uk-UA" sz="1800" dirty="0"/>
              <a:t>Внаслідок виконання таких дій із променів та прямих утвориться сукупність відрізків разом із відрізками рамки</a:t>
            </a:r>
          </a:p>
        </p:txBody>
      </p:sp>
    </p:spTree>
    <p:extLst>
      <p:ext uri="{BB962C8B-B14F-4D97-AF65-F5344CB8AC3E}">
        <p14:creationId xmlns:p14="http://schemas.microsoft.com/office/powerpoint/2010/main" val="20256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F56B1-DF72-44A8-ADF4-11AC8E3C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даних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1EA75860-1E64-4F40-A277-63C63E6A9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620726"/>
              </a:xfrm>
            </p:spPr>
            <p:txBody>
              <a:bodyPr>
                <a:normAutofit/>
              </a:bodyPr>
              <a:lstStyle/>
              <a:p>
                <a:r>
                  <a:rPr lang="uk-UA" dirty="0"/>
                  <a:t>Сукупність парабол зберігається не в явному вигляді, а лише їх пункти й дуги</a:t>
                </a:r>
              </a:p>
              <a:p>
                <a:r>
                  <a:rPr lang="uk-UA" dirty="0"/>
                  <a:t>Для збереження пунктів і дуг можна використати збалансоване бінарне дерево пошуку, в якому листками є дуги, а внутрішні вузли — контрольними точками, якими ці дуги з’єднані між собою</a:t>
                </a:r>
                <a:endParaRPr lang="en-US" dirty="0"/>
              </a:p>
              <a:p>
                <a:r>
                  <a:rPr lang="uk-UA" dirty="0"/>
                  <a:t>Листки (дуги) зберігають посилання на подію кола, за якою ця дуга може зійтися в контрольну точку</a:t>
                </a:r>
              </a:p>
              <a:p>
                <a:r>
                  <a:rPr lang="uk-UA" dirty="0"/>
                  <a:t>Внутрішні вузли (контрольні точки) зберігають посилання на </a:t>
                </a:r>
                <a:r>
                  <a:rPr lang="uk-UA" dirty="0" err="1"/>
                  <a:t>півребро</a:t>
                </a:r>
                <a:r>
                  <a:rPr lang="uk-UA" dirty="0"/>
                  <a:t>, яке утворює ця контрольна точка</a:t>
                </a:r>
              </a:p>
              <a:p>
                <a:r>
                  <a:rPr lang="uk-UA" dirty="0"/>
                  <a:t>При впорядкуванні елементів за їх розміщенням в напрямку, який має </a:t>
                </a:r>
                <a:r>
                  <a:rPr lang="uk-UA" dirty="0" err="1"/>
                  <a:t>сканувальна</a:t>
                </a:r>
                <a:r>
                  <a:rPr lang="uk-UA" dirty="0"/>
                  <a:t> пряма (директриса) можна отримати необхідний елемент за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uk-UA" dirty="0"/>
              </a:p>
              <a:p>
                <a:r>
                  <a:rPr lang="uk-UA" dirty="0"/>
                  <a:t>Для подій (пунктів і кіл) можна використовувати пріоритетну чергу</a:t>
                </a:r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1EA75860-1E64-4F40-A277-63C63E6A9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6207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81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FCB58-6B96-443E-A36A-94CFFFC2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Складність алгоритму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14533FA-3FB0-48BC-A361-075328ED7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974" y="1732449"/>
                <a:ext cx="11229975" cy="4058751"/>
              </a:xfrm>
            </p:spPr>
            <p:txBody>
              <a:bodyPr/>
              <a:lstStyle/>
              <a:p>
                <a:r>
                  <a:rPr lang="uk-UA" dirty="0"/>
                  <a:t>Зберігання збалансованого дерева пошуку включає лінійну кількість контрольних точок і дуг. Складність 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uk-UA" dirty="0"/>
                  <a:t>Зберігання пріоритетної черги лінійної кількості подій пунктів і подій кіл (кількість контрольних точок лінійна 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). </a:t>
                </a:r>
                <a:r>
                  <a:rPr lang="uk-UA" dirty="0"/>
                  <a:t>Складність 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uk-UA" dirty="0"/>
                  <a:t> Обробка подій константна (зачіпаються лише сусідні елементи). Взаємодія з пріоритетною чергою займає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uk-UA" dirty="0"/>
                  <a:t>. При обробці лінійної кількості подій складність 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uk-UA" dirty="0"/>
                  <a:t>Взаємодія із збалансованим деревом сукупності парабол займає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uk-UA" dirty="0"/>
                  <a:t>При лінійній кількості вставки/</a:t>
                </a:r>
                <a:r>
                  <a:rPr lang="uk-UA" dirty="0" err="1"/>
                  <a:t>видалень</a:t>
                </a:r>
                <a:r>
                  <a:rPr lang="uk-UA" dirty="0"/>
                  <a:t> дуг/контрольних точок складність </a:t>
                </a:r>
                <a:r>
                  <a:rPr lang="en-US" dirty="0"/>
                  <a:t>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14533FA-3FB0-48BC-A361-075328ED7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974" y="1732449"/>
                <a:ext cx="11229975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6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8B1FF-AA4F-44DD-BD86-5C29DAB0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uk-UA" sz="3100"/>
              <a:t>Графік залежності часу виконання від кількості пунктів</a:t>
            </a:r>
          </a:p>
        </p:txBody>
      </p:sp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7CC4B6CB-D72D-411F-AAEC-D671832E4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31264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688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B85E7-8FE0-4473-8632-CC4FF548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Варіанти використання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C5AFC61-45B5-4B4C-9A0A-851884F7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Визначення завантаженості пунктів</a:t>
            </a:r>
          </a:p>
          <a:p>
            <a:r>
              <a:rPr lang="uk-UA" dirty="0"/>
              <a:t>Визначення областей, які підлягають певним пунктам</a:t>
            </a:r>
          </a:p>
          <a:p>
            <a:r>
              <a:rPr lang="uk-UA" dirty="0"/>
              <a:t>Визначення областей найменшого постачання</a:t>
            </a:r>
          </a:p>
          <a:p>
            <a:r>
              <a:rPr lang="uk-UA" dirty="0"/>
              <a:t>Обробка 3</a:t>
            </a:r>
            <a:r>
              <a:rPr lang="en-US" dirty="0"/>
              <a:t>D </a:t>
            </a:r>
            <a:r>
              <a:rPr lang="uk-UA" dirty="0"/>
              <a:t>моделей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2067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4A26AB-3679-432C-92AD-27A9F30C4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4" b="437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E01A2-378D-45B8-9E53-001ACA9F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uk-UA" sz="2400" dirty="0"/>
              <a:t>Діаграма Вороного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92DA56B-2030-44F0-935A-FADDE1F2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r>
              <a:rPr lang="ru-RU" dirty="0" err="1"/>
              <a:t>Множина</a:t>
            </a:r>
            <a:r>
              <a:rPr lang="ru-RU" dirty="0"/>
              <a:t> </a:t>
            </a:r>
            <a:r>
              <a:rPr lang="ru-RU" dirty="0" err="1"/>
              <a:t>точок</a:t>
            </a:r>
            <a:r>
              <a:rPr lang="ru-RU" dirty="0"/>
              <a:t>, </a:t>
            </a:r>
            <a:r>
              <a:rPr lang="ru-RU" dirty="0" err="1"/>
              <a:t>рівновіддалена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найближчих</a:t>
            </a:r>
            <a:r>
              <a:rPr lang="ru-RU" dirty="0"/>
              <a:t> </a:t>
            </a:r>
            <a:r>
              <a:rPr lang="ru-RU" dirty="0" err="1"/>
              <a:t>пунктів</a:t>
            </a:r>
            <a:r>
              <a:rPr lang="ru-RU" dirty="0"/>
              <a:t>.</a:t>
            </a:r>
          </a:p>
          <a:p>
            <a:r>
              <a:rPr lang="ru-RU" dirty="0"/>
              <a:t>Названа на честь </a:t>
            </a:r>
            <a:r>
              <a:rPr lang="ru-RU" dirty="0" err="1"/>
              <a:t>українського</a:t>
            </a:r>
            <a:r>
              <a:rPr lang="ru-RU" dirty="0"/>
              <a:t> математика </a:t>
            </a:r>
            <a:r>
              <a:rPr lang="ru-RU" dirty="0" err="1"/>
              <a:t>Георгія</a:t>
            </a:r>
            <a:r>
              <a:rPr lang="ru-RU" dirty="0"/>
              <a:t> Вороного.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263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BBED0-0B7D-4609-9A78-64F66751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uk-UA" sz="3600" dirty="0"/>
              <a:t>Алгоритми побудови діаграми Вороного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57BDBE1A-AD06-499A-8D67-82A11A9CCF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5398" y="1115568"/>
                <a:ext cx="6245352" cy="4626864"/>
              </a:xfrm>
            </p:spPr>
            <p:txBody>
              <a:bodyPr anchor="ctr">
                <a:normAutofit/>
              </a:bodyPr>
              <a:lstStyle/>
              <a:p>
                <a:r>
                  <a:rPr lang="uk-UA" dirty="0"/>
                  <a:t>Перетин </a:t>
                </a:r>
                <a:r>
                  <a:rPr lang="uk-UA" dirty="0" err="1"/>
                  <a:t>півплощин</a:t>
                </a:r>
                <a:r>
                  <a:rPr lang="uk-UA" dirty="0"/>
                  <a:t> (</a:t>
                </a:r>
                <a14:m>
                  <m:oMath xmlns:m="http://schemas.openxmlformats.org/officeDocument/2006/math">
                    <m:r>
                      <a:rPr lang="en-GB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uk-UA" dirty="0" err="1"/>
                  <a:t>Інкрементальний</a:t>
                </a:r>
                <a:r>
                  <a:rPr lang="uk-UA" dirty="0"/>
                  <a:t> алгоритм (</a:t>
                </a:r>
                <a14:m>
                  <m:oMath xmlns:m="http://schemas.openxmlformats.org/officeDocument/2006/math">
                    <m:r>
                      <a:rPr lang="en-GB" i="1" dirty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  <a:endParaRPr lang="uk-UA" dirty="0"/>
              </a:p>
              <a:p>
                <a:r>
                  <a:rPr lang="uk-UA" dirty="0"/>
                  <a:t>«Розділяй і володій» (</a:t>
                </a:r>
                <a14:m>
                  <m:oMath xmlns:m="http://schemas.openxmlformats.org/officeDocument/2006/math">
                    <m:r>
                      <a:rPr lang="en-GB" b="0" i="1" dirty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dirty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>
                            <a:effectLst/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dirty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b="0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dirty="0"/>
                  <a:t>)</a:t>
                </a:r>
                <a:endParaRPr lang="en-US" dirty="0"/>
              </a:p>
              <a:p>
                <a:r>
                  <a:rPr lang="uk-UA" b="1" dirty="0"/>
                  <a:t>Алгоритм Стіва </a:t>
                </a:r>
                <a:r>
                  <a:rPr lang="uk-UA" b="1" dirty="0" err="1"/>
                  <a:t>Форчуна</a:t>
                </a:r>
                <a:r>
                  <a:rPr lang="uk-UA" b="1" dirty="0"/>
                  <a:t> (</a:t>
                </a:r>
                <a14:m>
                  <m:oMath xmlns:m="http://schemas.openxmlformats.org/officeDocument/2006/math">
                    <m:r>
                      <a:rPr lang="en-GB" b="1" i="1" dirty="0"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>
                            <a:effectLst/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b="1" i="1" dirty="0"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GB" b="1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57BDBE1A-AD06-499A-8D67-82A11A9CC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5398" y="1115568"/>
                <a:ext cx="6245352" cy="46268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48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67383-E496-4099-9B38-B509232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Алгоритм Стіва </a:t>
            </a:r>
            <a:r>
              <a:rPr lang="uk-UA" dirty="0" err="1"/>
              <a:t>Форчуна</a:t>
            </a:r>
            <a:r>
              <a:rPr lang="uk-UA" dirty="0"/>
              <a:t>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4CC2345-0999-40A8-B1D2-A07C3A04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Алгоритм ґрунтується на використанні </a:t>
            </a:r>
            <a:r>
              <a:rPr lang="uk-UA" b="1" dirty="0" err="1"/>
              <a:t>сканувальної</a:t>
            </a:r>
            <a:r>
              <a:rPr lang="uk-UA" b="1" dirty="0"/>
              <a:t> прямої </a:t>
            </a:r>
            <a:r>
              <a:rPr lang="uk-UA" dirty="0"/>
              <a:t>(горизонтальної або вертикальної), яка проходячи по подіям робить відповідні дії (в залежності від типу події).</a:t>
            </a:r>
          </a:p>
          <a:p>
            <a:r>
              <a:rPr lang="uk-UA" dirty="0"/>
              <a:t>В цьому алгоритмі існує 2 типи подій:</a:t>
            </a:r>
          </a:p>
          <a:p>
            <a:pPr lvl="1"/>
            <a:r>
              <a:rPr lang="uk-UA" dirty="0"/>
              <a:t>Події пунктів (вхідні дані, які є набором точок);</a:t>
            </a:r>
          </a:p>
          <a:p>
            <a:pPr lvl="1"/>
            <a:r>
              <a:rPr lang="uk-UA" dirty="0"/>
              <a:t>Події кіл, що проходять через 3 пункти.</a:t>
            </a:r>
          </a:p>
          <a:p>
            <a:r>
              <a:rPr lang="uk-UA" dirty="0"/>
              <a:t>В алгоритмі використовуються властивості парабол та їх </a:t>
            </a:r>
            <a:r>
              <a:rPr lang="uk-UA" dirty="0" err="1"/>
              <a:t>директриси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809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08595-8397-4C93-86A0-25D72702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uk-UA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Директриса параболи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5FE822F-C80F-4518-A965-5574A63B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796123" cy="970451"/>
          </a:xfrm>
        </p:spPr>
        <p:txBody>
          <a:bodyPr anchor="ctr">
            <a:normAutofit/>
          </a:bodyPr>
          <a:lstStyle/>
          <a:p>
            <a:pPr>
              <a:buClr>
                <a:srgbClr val="08FFF4"/>
              </a:buClr>
            </a:pPr>
            <a:r>
              <a:rPr lang="uk-UA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Пряма, при якій відстань від будь-якої точки параболи до </a:t>
            </a:r>
            <a:r>
              <a:rPr lang="uk-UA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цієй</a:t>
            </a:r>
            <a:r>
              <a:rPr lang="uk-UA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прямої дорівнює відстані від цієї точки до фокусу параболи.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9A5542-F570-488D-AC06-00EEC5E6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417" y="2855299"/>
            <a:ext cx="6554518" cy="38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2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74D9-552B-4C1F-BA48-EEBECC1F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Суть алгоритму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71B9E05-BCB1-43B2-97C3-B20F47B4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Створюються </a:t>
            </a:r>
            <a:r>
              <a:rPr lang="uk-UA" b="1" dirty="0"/>
              <a:t>події пунктів </a:t>
            </a:r>
            <a:r>
              <a:rPr lang="uk-UA" dirty="0"/>
              <a:t>і сортуються по координатам відповідно до подальшого руху прямої</a:t>
            </a:r>
          </a:p>
          <a:p>
            <a:r>
              <a:rPr lang="uk-UA" dirty="0" err="1"/>
              <a:t>Сканувальна</a:t>
            </a:r>
            <a:r>
              <a:rPr lang="uk-UA" dirty="0"/>
              <a:t> пряма проходить події пунктів і створює (скасовує) </a:t>
            </a:r>
            <a:r>
              <a:rPr lang="uk-UA" b="1" dirty="0"/>
              <a:t>події кіл</a:t>
            </a:r>
            <a:r>
              <a:rPr lang="uk-UA" dirty="0"/>
              <a:t> в залежності від </a:t>
            </a:r>
            <a:endParaRPr lang="uk-UA" b="1" dirty="0"/>
          </a:p>
          <a:p>
            <a:r>
              <a:rPr lang="uk-UA" dirty="0" err="1"/>
              <a:t>Сканувальна</a:t>
            </a:r>
            <a:r>
              <a:rPr lang="uk-UA" dirty="0"/>
              <a:t> пряма розглядається як директриса для парабол, фокусами яких є пункти пройдених подій пунктів</a:t>
            </a:r>
          </a:p>
        </p:txBody>
      </p:sp>
    </p:spTree>
    <p:extLst>
      <p:ext uri="{BB962C8B-B14F-4D97-AF65-F5344CB8AC3E}">
        <p14:creationId xmlns:p14="http://schemas.microsoft.com/office/powerpoint/2010/main" val="296275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16AC7-D46D-423C-84BF-2F6AA92F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uk-UA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Властивості сукупності утворених парабол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90FC300E-2961-47DB-963B-7221493C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uk-UA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Пункти відображені білими точками</a:t>
            </a:r>
          </a:p>
          <a:p>
            <a:r>
              <a:rPr lang="uk-UA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Зелена лінія утворюється параболами, фокусами яких є пройдені пункти</a:t>
            </a:r>
          </a:p>
          <a:p>
            <a:r>
              <a:rPr lang="uk-UA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Точки перетину парабол є </a:t>
            </a:r>
            <a:r>
              <a:rPr lang="uk-UA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конрольними</a:t>
            </a:r>
            <a:r>
              <a:rPr lang="uk-UA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і рівновіддалені від фокусів цих парабол і </a:t>
            </a:r>
            <a:r>
              <a:rPr lang="uk-UA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директриси</a:t>
            </a:r>
            <a:r>
              <a:rPr lang="uk-UA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(відрізки однакових кольорів рівні за властивістю </a:t>
            </a:r>
            <a:r>
              <a:rPr lang="uk-UA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директриси</a:t>
            </a:r>
            <a:r>
              <a:rPr lang="uk-UA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)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AB56FD1D-2CE2-44C8-9DCC-61621654B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461250"/>
            <a:ext cx="6642193" cy="39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17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E17976-4152-4DA0-8390-D96A2B38F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29"/>
          <a:stretch/>
        </p:blipFill>
        <p:spPr>
          <a:xfrm>
            <a:off x="0" y="3494878"/>
            <a:ext cx="6096000" cy="338327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B3AAA9-12DE-4B27-AE95-6F33AE96A0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63"/>
          <a:stretch/>
        </p:blipFill>
        <p:spPr>
          <a:xfrm>
            <a:off x="0" y="17949"/>
            <a:ext cx="6096000" cy="3429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8B8D1-C9A0-425E-943E-A54AA7A5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uk-UA" sz="3200"/>
              <a:t>Усунення дуг парабол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450DDD-A61D-481D-91DA-A30FE1A82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>
              <a:buClr>
                <a:srgbClr val="FEFF77"/>
              </a:buClr>
            </a:pPr>
            <a:r>
              <a:rPr lang="uk-UA" sz="1800" dirty="0"/>
              <a:t>Якщо з трьох пунктів середній лежить вище за відрізок, утворений двома іншими пунктами, то при подальшому русі </a:t>
            </a:r>
            <a:r>
              <a:rPr lang="uk-UA" sz="1800" dirty="0" err="1"/>
              <a:t>директриси</a:t>
            </a:r>
            <a:r>
              <a:rPr lang="uk-UA" sz="1800" dirty="0"/>
              <a:t> дуга його параболи (відображена червоним) зведеться в точку кола, що проходить через ці 3 точки, якщо директриса досягне найнижчої точки кола (відображена зеленим)</a:t>
            </a:r>
          </a:p>
          <a:p>
            <a:pPr>
              <a:buClr>
                <a:srgbClr val="FEFF77"/>
              </a:buClr>
            </a:pPr>
            <a:r>
              <a:rPr lang="uk-UA" sz="1800" dirty="0"/>
              <a:t>Точки зведених дуг є вершинами діаграми Вороного</a:t>
            </a:r>
          </a:p>
        </p:txBody>
      </p:sp>
    </p:spTree>
    <p:extLst>
      <p:ext uri="{BB962C8B-B14F-4D97-AF65-F5344CB8AC3E}">
        <p14:creationId xmlns:p14="http://schemas.microsoft.com/office/powerpoint/2010/main" val="231082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1B0F9-6E96-4C20-9D41-FC39B493B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29"/>
          <a:stretch/>
        </p:blipFill>
        <p:spPr>
          <a:xfrm>
            <a:off x="-8622" y="10"/>
            <a:ext cx="6096000" cy="33832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E898E0-9BC4-4F25-87F1-D6C0146A30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2" b="1262"/>
          <a:stretch/>
        </p:blipFill>
        <p:spPr>
          <a:xfrm>
            <a:off x="-10647" y="3429000"/>
            <a:ext cx="6096000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BBE9-7A52-4066-B4D4-7776E323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uk-UA" sz="3200" dirty="0"/>
              <a:t>Скасування події кола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AA05ECC-3ECF-4831-BC2E-EEB2DE9D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uk-UA" sz="1800" dirty="0"/>
              <a:t>Якщо до досягнення </a:t>
            </a:r>
            <a:r>
              <a:rPr lang="uk-UA" sz="1800" dirty="0" err="1"/>
              <a:t>директрисою</a:t>
            </a:r>
            <a:r>
              <a:rPr lang="uk-UA" sz="1800" dirty="0"/>
              <a:t> нижньої точки кола зустрінеться пункт, що знаходиться всередині цього кола, то подія цього кола скасовується; розглядаються події, утворені з використанням нового пункту</a:t>
            </a:r>
          </a:p>
        </p:txBody>
      </p:sp>
    </p:spTree>
    <p:extLst>
      <p:ext uri="{BB962C8B-B14F-4D97-AF65-F5344CB8AC3E}">
        <p14:creationId xmlns:p14="http://schemas.microsoft.com/office/powerpoint/2010/main" val="2925314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ь">
  <a:themeElements>
    <a:clrScheme name="Сланец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645</Words>
  <Application>Microsoft Office PowerPoint</Application>
  <PresentationFormat>Широкий екран</PresentationFormat>
  <Paragraphs>57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Calisto MT</vt:lpstr>
      <vt:lpstr>Cambria Math</vt:lpstr>
      <vt:lpstr>Wingdings 2</vt:lpstr>
      <vt:lpstr>Сланець</vt:lpstr>
      <vt:lpstr>Побудова діаграми Вороного алгоритмом Форчуна</vt:lpstr>
      <vt:lpstr>Діаграма Вороного</vt:lpstr>
      <vt:lpstr>Алгоритми побудови діаграми Вороного</vt:lpstr>
      <vt:lpstr>Алгоритм Стіва Форчуна </vt:lpstr>
      <vt:lpstr>Директриса параболи</vt:lpstr>
      <vt:lpstr>Суть алгоритму</vt:lpstr>
      <vt:lpstr>Властивості сукупності утворених парабол</vt:lpstr>
      <vt:lpstr>Усунення дуг парабол</vt:lpstr>
      <vt:lpstr>Скасування події кола</vt:lpstr>
      <vt:lpstr>Наостанок</vt:lpstr>
      <vt:lpstr>Структура даних</vt:lpstr>
      <vt:lpstr>Складність алгоритму</vt:lpstr>
      <vt:lpstr>Графік залежності часу виконання від кількості пунктів</vt:lpstr>
      <vt:lpstr>Варіанти використання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Побудова діаграми Вороного алгоритмом Форчуна</dc:title>
  <dc:creator>Ярослав Гончар</dc:creator>
  <cp:lastModifiedBy>Ярослав Гончар</cp:lastModifiedBy>
  <cp:revision>4</cp:revision>
  <dcterms:created xsi:type="dcterms:W3CDTF">2020-01-24T23:14:12Z</dcterms:created>
  <dcterms:modified xsi:type="dcterms:W3CDTF">2020-01-25T10:58:41Z</dcterms:modified>
</cp:coreProperties>
</file>